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74" r:id="rId2"/>
    <p:sldId id="375" r:id="rId3"/>
    <p:sldId id="346" r:id="rId4"/>
    <p:sldId id="338" r:id="rId5"/>
    <p:sldId id="340" r:id="rId6"/>
    <p:sldId id="321" r:id="rId7"/>
    <p:sldId id="293" r:id="rId8"/>
    <p:sldId id="347" r:id="rId9"/>
    <p:sldId id="377" r:id="rId10"/>
    <p:sldId id="378" r:id="rId11"/>
    <p:sldId id="261" r:id="rId12"/>
    <p:sldId id="300" r:id="rId13"/>
    <p:sldId id="333" r:id="rId14"/>
    <p:sldId id="301" r:id="rId15"/>
    <p:sldId id="339" r:id="rId16"/>
    <p:sldId id="331" r:id="rId17"/>
    <p:sldId id="315" r:id="rId18"/>
    <p:sldId id="336" r:id="rId19"/>
    <p:sldId id="348" r:id="rId20"/>
    <p:sldId id="295" r:id="rId21"/>
    <p:sldId id="329" r:id="rId22"/>
    <p:sldId id="355" r:id="rId23"/>
    <p:sldId id="356" r:id="rId24"/>
    <p:sldId id="350" r:id="rId25"/>
    <p:sldId id="351" r:id="rId26"/>
    <p:sldId id="360" r:id="rId27"/>
    <p:sldId id="361" r:id="rId28"/>
    <p:sldId id="362" r:id="rId29"/>
    <p:sldId id="359" r:id="rId30"/>
    <p:sldId id="419" r:id="rId31"/>
    <p:sldId id="424" r:id="rId32"/>
    <p:sldId id="386" r:id="rId33"/>
    <p:sldId id="389" r:id="rId34"/>
    <p:sldId id="393" r:id="rId35"/>
    <p:sldId id="394" r:id="rId36"/>
    <p:sldId id="425" r:id="rId37"/>
    <p:sldId id="395" r:id="rId38"/>
    <p:sldId id="396" r:id="rId39"/>
    <p:sldId id="397" r:id="rId40"/>
    <p:sldId id="398" r:id="rId41"/>
    <p:sldId id="418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4" r:id="rId56"/>
    <p:sldId id="413" r:id="rId57"/>
    <p:sldId id="423" r:id="rId58"/>
    <p:sldId id="416" r:id="rId59"/>
    <p:sldId id="41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B841D8-1E6F-4465-AB37-DF58C1FB2FA2}">
          <p14:sldIdLst>
            <p14:sldId id="374"/>
            <p14:sldId id="375"/>
            <p14:sldId id="346"/>
            <p14:sldId id="338"/>
            <p14:sldId id="340"/>
            <p14:sldId id="321"/>
            <p14:sldId id="293"/>
            <p14:sldId id="347"/>
            <p14:sldId id="377"/>
            <p14:sldId id="378"/>
            <p14:sldId id="261"/>
            <p14:sldId id="300"/>
            <p14:sldId id="333"/>
            <p14:sldId id="301"/>
            <p14:sldId id="339"/>
            <p14:sldId id="331"/>
            <p14:sldId id="315"/>
            <p14:sldId id="336"/>
            <p14:sldId id="348"/>
            <p14:sldId id="295"/>
            <p14:sldId id="329"/>
            <p14:sldId id="355"/>
            <p14:sldId id="356"/>
            <p14:sldId id="350"/>
            <p14:sldId id="351"/>
            <p14:sldId id="360"/>
            <p14:sldId id="361"/>
            <p14:sldId id="362"/>
            <p14:sldId id="359"/>
            <p14:sldId id="419"/>
            <p14:sldId id="424"/>
          </p14:sldIdLst>
        </p14:section>
        <p14:section name="Other Experiments" id="{7CD0EF57-CDF9-40EA-925E-789D0710E961}">
          <p14:sldIdLst>
            <p14:sldId id="386"/>
            <p14:sldId id="389"/>
            <p14:sldId id="393"/>
            <p14:sldId id="394"/>
            <p14:sldId id="425"/>
            <p14:sldId id="395"/>
            <p14:sldId id="396"/>
            <p14:sldId id="397"/>
            <p14:sldId id="398"/>
            <p14:sldId id="418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4"/>
            <p14:sldId id="413"/>
            <p14:sldId id="423"/>
            <p14:sldId id="41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E27"/>
    <a:srgbClr val="BD441E"/>
    <a:srgbClr val="BD3838"/>
    <a:srgbClr val="BABD43"/>
    <a:srgbClr val="B96DBB"/>
    <a:srgbClr val="9900FF"/>
    <a:srgbClr val="BD92DE"/>
    <a:srgbClr val="FFE537"/>
    <a:srgbClr val="FF2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77341" autoAdjust="0"/>
  </p:normalViewPr>
  <p:slideViewPr>
    <p:cSldViewPr>
      <p:cViewPr varScale="1">
        <p:scale>
          <a:sx n="60" d="100"/>
          <a:sy n="60" d="100"/>
        </p:scale>
        <p:origin x="-11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52787-2443-A749-81D5-C7B9EDED230C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037EA-0530-1442-88BF-39D6F6BF3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0B7A-435F-0F4D-ABC9-4A62311263BC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3E7-2AF9-7B41-9A16-DBDE9B5C4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(5/24/11 10:48) -----</a:t>
            </a:r>
          </a:p>
          <a:p>
            <a:r>
              <a:rPr lang="en-US" dirty="0"/>
              <a:t>connectivity distance</a:t>
            </a:r>
          </a:p>
          <a:p>
            <a:r>
              <a:rPr lang="en-US" dirty="0"/>
              <a:t>spatial distance</a:t>
            </a:r>
          </a:p>
          <a:p>
            <a:r>
              <a:rPr lang="en-US" dirty="0"/>
              <a:t>regularization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3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5669-D237-4EAA-9EF2-2A4B8D7BBBB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5669-D237-4EAA-9EF2-2A4B8D7BBBB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6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only data we have for ground truth is the </a:t>
            </a:r>
            <a:r>
              <a:rPr lang="en-US" dirty="0" err="1" smtClean="0">
                <a:effectLst/>
              </a:rPr>
              <a:t>Juelich</a:t>
            </a:r>
            <a:r>
              <a:rPr lang="en-US" dirty="0" smtClean="0">
                <a:effectLst/>
              </a:rPr>
              <a:t> atlas, </a:t>
            </a:r>
          </a:p>
          <a:p>
            <a:r>
              <a:rPr lang="en-US" dirty="0" smtClean="0">
                <a:effectLst/>
              </a:rPr>
              <a:t>which is an average brain map of 10 post-mortem subjects. Since it is only an </a:t>
            </a:r>
            <a:r>
              <a:rPr lang="en-US" dirty="0" err="1" smtClean="0">
                <a:effectLst/>
              </a:rPr>
              <a:t>avarage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and not ground truth, perfect overlap is not possible. Individual subjects' brains might</a:t>
            </a:r>
          </a:p>
          <a:p>
            <a:r>
              <a:rPr lang="en-US" dirty="0" smtClean="0">
                <a:effectLst/>
              </a:rPr>
              <a:t>have very different sizes for regions with different functionalities. Even if the 3D volume </a:t>
            </a:r>
          </a:p>
          <a:p>
            <a:r>
              <a:rPr lang="en-US" dirty="0" smtClean="0">
                <a:effectLst/>
              </a:rPr>
              <a:t>of the subject and the atlas perfectly overlaps,</a:t>
            </a:r>
          </a:p>
          <a:p>
            <a:r>
              <a:rPr lang="en-US" dirty="0" smtClean="0">
                <a:effectLst/>
              </a:rPr>
              <a:t>the size of the regions might be very different.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5669-D237-4EAA-9EF2-2A4B8D7BBBB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6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 steps</a:t>
            </a:r>
          </a:p>
          <a:p>
            <a:pPr lvl="1"/>
            <a:r>
              <a:rPr lang="en-US" dirty="0" smtClean="0"/>
              <a:t>Decide the cluster number N</a:t>
            </a:r>
          </a:p>
          <a:p>
            <a:pPr lvl="1"/>
            <a:r>
              <a:rPr lang="en-US" dirty="0" smtClean="0"/>
              <a:t>Solve the </a:t>
            </a:r>
            <a:r>
              <a:rPr lang="en-US" dirty="0" err="1" smtClean="0"/>
              <a:t>eigen</a:t>
            </a:r>
            <a:r>
              <a:rPr lang="en-US" dirty="0" smtClean="0"/>
              <a:t> vectors for the smallest </a:t>
            </a:r>
            <a:r>
              <a:rPr lang="en-US" dirty="0" err="1" smtClean="0"/>
              <a:t>eigen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Form the new matrix with the </a:t>
            </a:r>
            <a:r>
              <a:rPr lang="en-US" dirty="0" err="1" smtClean="0"/>
              <a:t>eigen</a:t>
            </a:r>
            <a:r>
              <a:rPr lang="en-US" dirty="0" smtClean="0"/>
              <a:t> vectors corresponding to the k smallest </a:t>
            </a:r>
            <a:r>
              <a:rPr lang="en-US" dirty="0" err="1" smtClean="0"/>
              <a:t>eigen</a:t>
            </a:r>
            <a:r>
              <a:rPr lang="en-US" dirty="0" smtClean="0"/>
              <a:t> values as columns </a:t>
            </a:r>
          </a:p>
          <a:p>
            <a:pPr lvl="1"/>
            <a:r>
              <a:rPr lang="en-US" dirty="0" smtClean="0"/>
              <a:t>K-means clustering of the new formed matrix into N clusters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(5/24/11 10:48) -----</a:t>
            </a:r>
          </a:p>
          <a:p>
            <a:r>
              <a:rPr lang="en-US" dirty="0" err="1"/>
              <a:t>hancd</a:t>
            </a:r>
            <a:r>
              <a:rPr lang="en-US" dirty="0"/>
              <a:t> curve and copy it from </a:t>
            </a:r>
            <a:r>
              <a:rPr lang="en-US" dirty="0" err="1"/>
              <a:t>altas</a:t>
            </a:r>
            <a:r>
              <a:rPr lang="en-US" dirty="0"/>
              <a:t> to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(5/24/11 10:48) -----</a:t>
            </a:r>
          </a:p>
          <a:p>
            <a:r>
              <a:rPr lang="en-US"/>
              <a:t>Boundary 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(5/24/11 10:48) -----</a:t>
            </a:r>
          </a:p>
          <a:p>
            <a:r>
              <a:rPr lang="en-US"/>
              <a:t>big thing below before and after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(5/24/11 10:48) -----</a:t>
            </a:r>
          </a:p>
          <a:p>
            <a:r>
              <a:rPr lang="en-US" dirty="0"/>
              <a:t>before </a:t>
            </a:r>
            <a:r>
              <a:rPr lang="en-US" dirty="0" err="1"/>
              <a:t>vs</a:t>
            </a:r>
            <a:r>
              <a:rPr lang="en-US"/>
              <a:t> after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7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C2a= </a:t>
            </a:r>
          </a:p>
          <a:p>
            <a:r>
              <a:rPr lang="en-US" dirty="0" smtClean="0"/>
              <a:t>88     2     0     1     0     0     0</a:t>
            </a:r>
          </a:p>
          <a:p>
            <a:r>
              <a:rPr lang="en-US" dirty="0" smtClean="0"/>
              <a:t>     0     0     4    69    26    29     0</a:t>
            </a:r>
          </a:p>
          <a:p>
            <a:r>
              <a:rPr lang="en-US" dirty="0" smtClean="0"/>
              <a:t>    48    25    31    14     0     0     0</a:t>
            </a:r>
          </a:p>
          <a:p>
            <a:r>
              <a:rPr lang="en-US" dirty="0" smtClean="0"/>
              <a:t>     0     0     0    33     0    66    43</a:t>
            </a:r>
          </a:p>
          <a:p>
            <a:r>
              <a:rPr lang="en-US" dirty="0" smtClean="0"/>
              <a:t>     4    34    53    67     0     0     1</a:t>
            </a:r>
          </a:p>
          <a:p>
            <a:r>
              <a:rPr lang="en-US" dirty="0" smtClean="0"/>
              <a:t>c2a_ratio =</a:t>
            </a:r>
          </a:p>
          <a:p>
            <a:endParaRPr lang="en-US" dirty="0" smtClean="0"/>
          </a:p>
          <a:p>
            <a:r>
              <a:rPr lang="en-US" dirty="0" smtClean="0"/>
              <a:t>    0.9670    0.0220         0    0.0110         0         0         0</a:t>
            </a:r>
          </a:p>
          <a:p>
            <a:r>
              <a:rPr lang="en-US" dirty="0" smtClean="0"/>
              <a:t>         0         0    0.0312    0.5391    0.2031    0.2266         0</a:t>
            </a:r>
          </a:p>
          <a:p>
            <a:r>
              <a:rPr lang="en-US" dirty="0" smtClean="0"/>
              <a:t>    0.4068    0.2119    0.2627    0.1186         0         0         0</a:t>
            </a:r>
          </a:p>
          <a:p>
            <a:r>
              <a:rPr lang="en-US" dirty="0" smtClean="0"/>
              <a:t>         0         0         0    0.2324         0    0.4648    0.3028</a:t>
            </a:r>
          </a:p>
          <a:p>
            <a:r>
              <a:rPr lang="en-US" dirty="0" smtClean="0"/>
              <a:t>    0.0252    0.2138    0.3333    0.4214         0         0    0.0063</a:t>
            </a:r>
          </a:p>
          <a:p>
            <a:endParaRPr lang="en-US" dirty="0" smtClean="0"/>
          </a:p>
          <a:p>
            <a:r>
              <a:rPr lang="en-US" dirty="0" err="1" smtClean="0"/>
              <a:t>nSize_SC</a:t>
            </a:r>
            <a:r>
              <a:rPr lang="en-US" dirty="0" smtClean="0"/>
              <a:t> =</a:t>
            </a:r>
          </a:p>
          <a:p>
            <a:r>
              <a:rPr lang="en-US" dirty="0" smtClean="0"/>
              <a:t>    91   135   119   163   159</a:t>
            </a:r>
          </a:p>
          <a:p>
            <a:r>
              <a:rPr lang="en-US" dirty="0" err="1" smtClean="0"/>
              <a:t>Target_list</a:t>
            </a:r>
            <a:r>
              <a:rPr lang="en-US" dirty="0" smtClean="0"/>
              <a:t>=</a:t>
            </a:r>
          </a:p>
          <a:p>
            <a:r>
              <a:rPr lang="en-US" dirty="0" err="1" smtClean="0"/>
              <a:t>target_reorder</a:t>
            </a:r>
            <a:r>
              <a:rPr lang="en-US" dirty="0" smtClean="0"/>
              <a:t>(:,1:5)</a:t>
            </a:r>
          </a:p>
          <a:p>
            <a:endParaRPr lang="en-US" dirty="0" smtClean="0"/>
          </a:p>
          <a:p>
            <a:r>
              <a:rPr lang="en-US" dirty="0" err="1" smtClean="0"/>
              <a:t>ans</a:t>
            </a:r>
            <a:r>
              <a:rPr lang="en-US" dirty="0" smtClean="0"/>
              <a:t> =</a:t>
            </a:r>
          </a:p>
          <a:p>
            <a:endParaRPr lang="en-US" dirty="0" smtClean="0"/>
          </a:p>
          <a:p>
            <a:r>
              <a:rPr lang="en-US" dirty="0" smtClean="0"/>
              <a:t>       13174       13159       13157       13119       13149</a:t>
            </a:r>
          </a:p>
          <a:p>
            <a:r>
              <a:rPr lang="en-US" dirty="0" smtClean="0"/>
              <a:t>       13168       13104       13112       13153       13150</a:t>
            </a:r>
          </a:p>
          <a:p>
            <a:r>
              <a:rPr lang="en-US" dirty="0" smtClean="0"/>
              <a:t>       13157       13156       13127       13168       13146</a:t>
            </a:r>
          </a:p>
          <a:p>
            <a:r>
              <a:rPr lang="en-US" dirty="0" smtClean="0"/>
              <a:t>       13141       13104       13150       13136       13174</a:t>
            </a:r>
          </a:p>
          <a:p>
            <a:r>
              <a:rPr lang="en-US" dirty="0" smtClean="0"/>
              <a:t>       13156       13174       13138       13173       13157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(5/24/11 10:48) -----</a:t>
            </a:r>
          </a:p>
          <a:p>
            <a:r>
              <a:rPr lang="en-US" dirty="0"/>
              <a:t>spectral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3E7-2AF9-7B41-9A16-DBDE9B5C413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5669-D237-4EAA-9EF2-2A4B8D7BBBB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5669-D237-4EAA-9EF2-2A4B8D7BBBB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028D-8BD1-4A55-A596-14F3A1C87657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5023-929F-4A25-8EAA-C979F808115A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A5B-9981-4C5C-AFA7-199B2AA5809A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2FCB-352E-4E99-866F-CADBCD647FB6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71A4-3F6B-453B-B236-68470C35CFEA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C7F7-1134-481B-B187-595A759C8DCC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DAB9-FAF3-4460-9C42-7DDE7D3B6962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9F67-EBBD-49E0-83F0-C4F128D779F4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82F-2EB4-45ED-8EA1-CAF6DCBEC462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8E1C-633D-4C07-AD1B-A58E2D2E0C09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D79-87AE-4704-BACB-ACE965CA8D65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E839A-7EB2-4466-95C0-9E9296A5B1B3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z-juelich.de/inb/inb-3/spm_anatomy_toolbo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9144000" cy="2057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Connectivity-based </a:t>
            </a:r>
            <a:r>
              <a:rPr lang="en-US" sz="3600" dirty="0" err="1" smtClean="0"/>
              <a:t>Parcellation</a:t>
            </a:r>
            <a:r>
              <a:rPr lang="en-US" sz="3600" dirty="0" smtClean="0"/>
              <a:t> of </a:t>
            </a:r>
            <a:br>
              <a:rPr lang="en-US" sz="3600" dirty="0" smtClean="0"/>
            </a:br>
            <a:r>
              <a:rPr lang="en-US" sz="3600" dirty="0" smtClean="0"/>
              <a:t>Human Inferior Parietal Lobule using </a:t>
            </a:r>
            <a:br>
              <a:rPr lang="en-US" sz="3600" dirty="0" smtClean="0"/>
            </a:br>
            <a:r>
              <a:rPr lang="en-US" sz="3600" dirty="0" smtClean="0"/>
              <a:t>Diffusion MRI and Probabilistic </a:t>
            </a:r>
            <a:r>
              <a:rPr lang="en-US" sz="3600" dirty="0" err="1" smtClean="0"/>
              <a:t>Tractography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Xie</a:t>
            </a:r>
          </a:p>
          <a:p>
            <a:r>
              <a:rPr lang="en-US" dirty="0" smtClean="0"/>
              <a:t>May 26,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Juelich</a:t>
            </a:r>
            <a:r>
              <a:rPr lang="en-US" dirty="0" smtClean="0"/>
              <a:t> Atlas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908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Juelich</a:t>
            </a:r>
            <a:r>
              <a:rPr lang="en-US" sz="2400" b="1" dirty="0" smtClean="0"/>
              <a:t> histological (</a:t>
            </a:r>
            <a:r>
              <a:rPr lang="en-US" sz="2400" b="1" dirty="0" err="1" smtClean="0"/>
              <a:t>cyto</a:t>
            </a:r>
            <a:r>
              <a:rPr lang="en-US" sz="2400" b="1" dirty="0" smtClean="0"/>
              <a:t>- and </a:t>
            </a:r>
            <a:r>
              <a:rPr lang="en-US" sz="2400" b="1" dirty="0" err="1" smtClean="0"/>
              <a:t>myelo</a:t>
            </a:r>
            <a:r>
              <a:rPr lang="en-US" sz="2400" b="1" dirty="0" smtClean="0"/>
              <a:t>-architectonic) atlas</a:t>
            </a:r>
            <a:endParaRPr lang="en-US" sz="2400" dirty="0" smtClean="0"/>
          </a:p>
          <a:p>
            <a:r>
              <a:rPr lang="en-US" sz="2400" dirty="0" smtClean="0"/>
              <a:t>A probabilistic atlas created by averaging multi-subject </a:t>
            </a:r>
          </a:p>
          <a:p>
            <a:r>
              <a:rPr lang="en-US" sz="2400" dirty="0" smtClean="0"/>
              <a:t>post-mortem </a:t>
            </a:r>
            <a:r>
              <a:rPr lang="en-US" sz="2400" dirty="0" err="1" smtClean="0"/>
              <a:t>cyto</a:t>
            </a:r>
            <a:r>
              <a:rPr lang="en-US" sz="2400" dirty="0" smtClean="0"/>
              <a:t>- and </a:t>
            </a:r>
            <a:r>
              <a:rPr lang="en-US" sz="2400" dirty="0" err="1" smtClean="0"/>
              <a:t>myelo</a:t>
            </a:r>
            <a:r>
              <a:rPr lang="en-US" sz="2400" dirty="0" smtClean="0"/>
              <a:t>-architectonic segmentations.</a:t>
            </a:r>
          </a:p>
          <a:p>
            <a:r>
              <a:rPr lang="en-US" sz="2400" dirty="0" smtClean="0"/>
              <a:t>The atlas contains 52 grey matter structures and 10 white </a:t>
            </a:r>
          </a:p>
          <a:p>
            <a:r>
              <a:rPr lang="en-US" sz="2400" dirty="0" smtClean="0"/>
              <a:t>matter structures. This is an update to the data used in </a:t>
            </a:r>
          </a:p>
          <a:p>
            <a:r>
              <a:rPr lang="en-US" sz="2400" dirty="0" err="1" smtClean="0"/>
              <a:t>Eickhoff's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Anatomy Toolbox</a:t>
            </a:r>
            <a:r>
              <a:rPr lang="en-US" sz="2400" dirty="0" smtClean="0"/>
              <a:t> v1.5. </a:t>
            </a:r>
          </a:p>
          <a:p>
            <a:endParaRPr lang="en-US" sz="2400" dirty="0" smtClean="0"/>
          </a:p>
          <a:p>
            <a:r>
              <a:rPr lang="en-US" sz="2400" dirty="0" smtClean="0"/>
              <a:t>The atlas is based on the </a:t>
            </a:r>
            <a:r>
              <a:rPr lang="en-US" sz="2400" dirty="0" err="1" smtClean="0"/>
              <a:t>miscroscopic</a:t>
            </a:r>
            <a:r>
              <a:rPr lang="en-US" sz="2400" dirty="0" smtClean="0"/>
              <a:t> and quantitative histological </a:t>
            </a:r>
          </a:p>
          <a:p>
            <a:r>
              <a:rPr lang="en-US" sz="2400" dirty="0" smtClean="0"/>
              <a:t>examination of ten human post-mortem brains. The histological </a:t>
            </a:r>
          </a:p>
          <a:p>
            <a:r>
              <a:rPr lang="en-US" sz="2400" dirty="0" smtClean="0"/>
              <a:t>volumes of these brains were 3D reconstructed and spatially </a:t>
            </a:r>
          </a:p>
          <a:p>
            <a:r>
              <a:rPr lang="en-US" sz="2400" dirty="0" smtClean="0"/>
              <a:t>normalized into the space of the MNI single subject template </a:t>
            </a:r>
          </a:p>
          <a:p>
            <a:r>
              <a:rPr lang="en-US" sz="2400" dirty="0" smtClean="0"/>
              <a:t>to create a probabilistic map of each area. For the FSL version </a:t>
            </a:r>
          </a:p>
          <a:p>
            <a:r>
              <a:rPr lang="en-US" sz="2400" dirty="0" smtClean="0"/>
              <a:t>of this atlas, these probabilistic maps were then linearly </a:t>
            </a:r>
          </a:p>
          <a:p>
            <a:r>
              <a:rPr lang="en-US" sz="2400" dirty="0" smtClean="0"/>
              <a:t>transformed into MNI152 space.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0" y="5334000"/>
            <a:ext cx="5410200" cy="14478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2667000"/>
            <a:ext cx="3505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Diffusion Propagator 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371600"/>
            <a:ext cx="3505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Diffusion-weighted Imaging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1865" y="3962400"/>
            <a:ext cx="4946469" cy="833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Generate the connectivity map for each seed point using Probabilistic </a:t>
            </a:r>
            <a:r>
              <a:rPr lang="en-US" dirty="0" err="1" smtClean="0">
                <a:solidFill>
                  <a:schemeClr val="tx1"/>
                </a:solidFill>
              </a:rPr>
              <a:t>Tractography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9049" y="2514600"/>
            <a:ext cx="460369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ROIs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(including the region to be </a:t>
            </a:r>
            <a:r>
              <a:rPr lang="en-US" altLang="zh-CN" dirty="0" err="1" smtClean="0">
                <a:solidFill>
                  <a:schemeClr val="tx1"/>
                </a:solidFill>
              </a:rPr>
              <a:t>parcellated</a:t>
            </a:r>
            <a:r>
              <a:rPr lang="en-US" altLang="zh-CN" dirty="0" smtClean="0">
                <a:solidFill>
                  <a:schemeClr val="tx1"/>
                </a:solidFill>
              </a:rPr>
              <a:t>, and regions to be targeted for connectivity analysis) 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1371600"/>
            <a:ext cx="4114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resolution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T1 weighted imaging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562600"/>
            <a:ext cx="4184469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Labeling the voxels from the ROI region into functional fields based on connectivity pattern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5" idx="2"/>
            <a:endCxn id="4" idx="0"/>
          </p:cNvCxnSpPr>
          <p:nvPr/>
        </p:nvCxnSpPr>
        <p:spPr>
          <a:xfrm>
            <a:off x="2057400" y="2057400"/>
            <a:ext cx="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7" idx="0"/>
          </p:cNvCxnSpPr>
          <p:nvPr/>
        </p:nvCxnSpPr>
        <p:spPr>
          <a:xfrm>
            <a:off x="6553200" y="2057400"/>
            <a:ext cx="27696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6" idx="0"/>
          </p:cNvCxnSpPr>
          <p:nvPr/>
        </p:nvCxnSpPr>
        <p:spPr>
          <a:xfrm>
            <a:off x="2057400" y="3276600"/>
            <a:ext cx="647700" cy="685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6" idx="0"/>
          </p:cNvCxnSpPr>
          <p:nvPr/>
        </p:nvCxnSpPr>
        <p:spPr>
          <a:xfrm flipH="1">
            <a:off x="2705100" y="3429000"/>
            <a:ext cx="3875796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9" idx="0"/>
          </p:cNvCxnSpPr>
          <p:nvPr/>
        </p:nvCxnSpPr>
        <p:spPr>
          <a:xfrm flipH="1">
            <a:off x="2701835" y="4796246"/>
            <a:ext cx="3265" cy="76635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21468"/>
            <a:ext cx="217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Using FSL - </a:t>
            </a:r>
            <a:r>
              <a:rPr lang="en-US" i="1" dirty="0" err="1" smtClean="0"/>
              <a:t>bedpostX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133600"/>
            <a:ext cx="171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Using </a:t>
            </a:r>
            <a:r>
              <a:rPr lang="en-US" i="1" dirty="0" err="1" smtClean="0"/>
              <a:t>Freesurfer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32492" y="3352800"/>
            <a:ext cx="231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Using FSL - </a:t>
            </a:r>
            <a:r>
              <a:rPr lang="en-US" i="1" dirty="0" err="1" smtClean="0"/>
              <a:t>Probtrackx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876800"/>
            <a:ext cx="566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Using K-Means, Mixture-Gaussian, Spectral Clustering, </a:t>
            </a:r>
            <a:r>
              <a:rPr lang="en-US" i="1" dirty="0" err="1" smtClean="0"/>
              <a:t>etc</a:t>
            </a:r>
            <a:endParaRPr lang="en-US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5791200" y="5791200"/>
            <a:ext cx="3200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Verification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err="1">
                <a:solidFill>
                  <a:schemeClr val="tx1"/>
                </a:solidFill>
              </a:rPr>
              <a:t>Jülich</a:t>
            </a:r>
            <a:r>
              <a:rPr lang="en-US" dirty="0">
                <a:solidFill>
                  <a:schemeClr val="tx1"/>
                </a:solidFill>
              </a:rPr>
              <a:t> atlas</a:t>
            </a:r>
          </a:p>
        </p:txBody>
      </p:sp>
      <p:cxnSp>
        <p:nvCxnSpPr>
          <p:cNvPr id="32" name="Straight Arrow Connector 31"/>
          <p:cNvCxnSpPr>
            <a:stCxn id="21" idx="1"/>
            <a:endCxn id="9" idx="3"/>
          </p:cNvCxnSpPr>
          <p:nvPr/>
        </p:nvCxnSpPr>
        <p:spPr>
          <a:xfrm flipH="1" flipV="1">
            <a:off x="4794069" y="6057900"/>
            <a:ext cx="997131" cy="381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Estimation of Distribution of Diffusion using FSL BEDPOSTX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Bayesian Estimation of Diffusion Parameters Obtained using Sampling </a:t>
            </a:r>
            <a:r>
              <a:rPr lang="en-US" dirty="0" smtClean="0"/>
              <a:t>Techniques (BEDPOSTX) to </a:t>
            </a:r>
            <a:r>
              <a:rPr lang="en-US" dirty="0"/>
              <a:t>build up </a:t>
            </a:r>
            <a:r>
              <a:rPr lang="en-US" dirty="0" smtClean="0"/>
              <a:t>distribution of </a:t>
            </a:r>
            <a:r>
              <a:rPr lang="en-US" dirty="0"/>
              <a:t>diffusion parameters at each </a:t>
            </a:r>
            <a:r>
              <a:rPr lang="en-US" dirty="0" smtClean="0"/>
              <a:t>voxel</a:t>
            </a:r>
          </a:p>
          <a:p>
            <a:pPr lvl="1"/>
            <a:r>
              <a:rPr lang="en-US" dirty="0" smtClean="0"/>
              <a:t>Partial model allowing for fiber direction mixed with  an isotropic ally diffusion model</a:t>
            </a:r>
          </a:p>
          <a:p>
            <a:pPr lvl="1"/>
            <a:r>
              <a:rPr lang="en-US" dirty="0" smtClean="0"/>
              <a:t>A parameterized model of the transfer function between a distribution of fiber orientations in  a voxel and the measured diffusion weighted signal</a:t>
            </a:r>
          </a:p>
          <a:p>
            <a:pPr lvl="1"/>
            <a:r>
              <a:rPr lang="en-US" dirty="0" smtClean="0"/>
              <a:t>Use of </a:t>
            </a:r>
            <a:r>
              <a:rPr lang="en-US" dirty="0"/>
              <a:t>Markov Chain Monte Carlo (MCMC) </a:t>
            </a:r>
            <a:r>
              <a:rPr lang="en-US" dirty="0" smtClean="0"/>
              <a:t>sampling to estimate the posterior distribution on parameters of interest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4068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Behrens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WGMI Partition using </a:t>
            </a:r>
            <a:r>
              <a:rPr lang="en-US" dirty="0" err="1" smtClean="0"/>
              <a:t>Freesurfer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gray matter interface (WGMI) </a:t>
            </a:r>
            <a:r>
              <a:rPr lang="en-US" dirty="0" smtClean="0"/>
              <a:t>Partition</a:t>
            </a:r>
          </a:p>
          <a:p>
            <a:pPr lvl="1"/>
            <a:r>
              <a:rPr lang="en-US" dirty="0"/>
              <a:t>Gray matter does not have enough connectivity information for </a:t>
            </a:r>
            <a:r>
              <a:rPr lang="en-US" dirty="0" err="1" smtClean="0"/>
              <a:t>parcellation</a:t>
            </a:r>
            <a:endParaRPr lang="en-US" dirty="0" smtClean="0"/>
          </a:p>
          <a:p>
            <a:pPr lvl="1"/>
            <a:r>
              <a:rPr lang="en-US" dirty="0" smtClean="0"/>
              <a:t>Atlas based cortical registration (a2009 atlas)</a:t>
            </a:r>
          </a:p>
          <a:p>
            <a:pPr lvl="1"/>
            <a:r>
              <a:rPr lang="en-US" dirty="0" smtClean="0"/>
              <a:t>Seed regions: inferior parietal lobule (IPC) including angus and </a:t>
            </a:r>
            <a:r>
              <a:rPr lang="en-US" dirty="0"/>
              <a:t>s</a:t>
            </a:r>
            <a:r>
              <a:rPr lang="en-US" dirty="0" smtClean="0"/>
              <a:t>uper marginal </a:t>
            </a:r>
          </a:p>
          <a:p>
            <a:pPr lvl="1"/>
            <a:r>
              <a:rPr lang="en-US" dirty="0" smtClean="0"/>
              <a:t>Target regions: all cortical regions except IPC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Connectivity Matrix Calculation using Probabilistic </a:t>
            </a:r>
            <a:r>
              <a:rPr lang="en-US" sz="3200" dirty="0" err="1" smtClean="0"/>
              <a:t>Tractography</a:t>
            </a:r>
            <a:r>
              <a:rPr lang="en-US" sz="3200" dirty="0" smtClean="0"/>
              <a:t> (FSL PROBTRACKX)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value in the connectivity matrix indicates the probability that the seed particle can reach the target region through probabilistic </a:t>
            </a:r>
            <a:r>
              <a:rPr lang="en-US" sz="2800" dirty="0" err="1" smtClean="0"/>
              <a:t>tractography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41148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connectivity probability =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(number of particles that reached the target region) /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(total number of particles issued from the seed voxel</a:t>
            </a:r>
            <a:r>
              <a:rPr lang="en-US" sz="2000" dirty="0" smtClean="0"/>
              <a:t>)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3352800"/>
            <a:ext cx="2743200" cy="2978795"/>
            <a:chOff x="1219200" y="3352800"/>
            <a:chExt cx="2743200" cy="2978795"/>
          </a:xfrm>
        </p:grpSpPr>
        <p:sp>
          <p:nvSpPr>
            <p:cNvPr id="9" name="Rectangle 8"/>
            <p:cNvSpPr/>
            <p:nvPr/>
          </p:nvSpPr>
          <p:spPr>
            <a:xfrm>
              <a:off x="1600199" y="3810000"/>
              <a:ext cx="1828799" cy="2133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398" y="3352800"/>
              <a:ext cx="2667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ID # of target regions </a:t>
              </a:r>
              <a:endParaRPr lang="en-US" sz="20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24468" y="4704732"/>
              <a:ext cx="2189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ID # of  seed voxels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598" y="5931485"/>
              <a:ext cx="2269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Connectivity matrix</a:t>
              </a:r>
              <a:endParaRPr lang="en-US" sz="20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00200" y="38100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Juelich</a:t>
            </a:r>
            <a:r>
              <a:rPr lang="en-US" dirty="0" smtClean="0"/>
              <a:t> Atlas for Verification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524000"/>
            <a:ext cx="5105400" cy="4262306"/>
            <a:chOff x="2133600" y="1524000"/>
            <a:chExt cx="5105400" cy="4262306"/>
          </a:xfrm>
        </p:grpSpPr>
        <p:pic>
          <p:nvPicPr>
            <p:cNvPr id="4" name="Picture 3" descr="MNI152_T1_Juelich Atla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524000"/>
              <a:ext cx="5105400" cy="42623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33600" y="1524000"/>
              <a:ext cx="2044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lh</a:t>
              </a:r>
              <a:r>
                <a:rPr lang="en-US" dirty="0" smtClean="0">
                  <a:solidFill>
                    <a:schemeClr val="bg1"/>
                  </a:solidFill>
                </a:rPr>
                <a:t>-IPC, Sagittal View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3276600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5940" y="2819400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4540" y="2667000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9340" y="2895600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70340" y="2831068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7540" y="3516868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3364468"/>
              <a:ext cx="37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55457" y="5798403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Post-process group averaged probability map </a:t>
            </a:r>
          </a:p>
          <a:p>
            <a:pPr algn="ctr"/>
            <a:r>
              <a:rPr lang="en-US" sz="2400" dirty="0" smtClean="0"/>
              <a:t>to obtain the function field labels with highest probability  </a:t>
            </a:r>
            <a:endParaRPr lang="en-US" sz="2400" dirty="0"/>
          </a:p>
        </p:txBody>
      </p:sp>
      <p:pic>
        <p:nvPicPr>
          <p:cNvPr id="16" name="Picture 15" descr="MNI152_T1_Juelich Atlas_lh_transvers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01391"/>
            <a:ext cx="3581400" cy="42898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0" y="1447800"/>
            <a:ext cx="232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h-IPC,Transverse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View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4812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419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4140" y="4191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3886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3657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5340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4140" y="3897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K–Means Clustering</a:t>
            </a:r>
          </a:p>
          <a:p>
            <a:endParaRPr lang="en-US" dirty="0" smtClean="0"/>
          </a:p>
          <a:p>
            <a:r>
              <a:rPr lang="en-US" dirty="0" smtClean="0"/>
              <a:t>Mixture  of Gaussians (EM Clustering) </a:t>
            </a:r>
          </a:p>
          <a:p>
            <a:endParaRPr lang="en-US" dirty="0" smtClean="0"/>
          </a:p>
          <a:p>
            <a:r>
              <a:rPr lang="en-US" dirty="0" smtClean="0"/>
              <a:t>Spectral Clustering (Graph – cut)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Build the similarity graph through pair-voxel correlation of connectivity similarity and spatial affinity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Solve the normalized graph-cut problem through Eigen decomposition of similarity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Similarity Graph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439" y="1066800"/>
            <a:ext cx="9226051" cy="5715000"/>
            <a:chOff x="51439" y="1066800"/>
            <a:chExt cx="9226051" cy="5715000"/>
          </a:xfrm>
        </p:grpSpPr>
        <p:grpSp>
          <p:nvGrpSpPr>
            <p:cNvPr id="87" name="Group 86"/>
            <p:cNvGrpSpPr/>
            <p:nvPr/>
          </p:nvGrpSpPr>
          <p:grpSpPr>
            <a:xfrm>
              <a:off x="3276601" y="4267200"/>
              <a:ext cx="2627230" cy="2514600"/>
              <a:chOff x="3276601" y="4267200"/>
              <a:chExt cx="2627230" cy="2514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57600" y="4267200"/>
                <a:ext cx="2130552" cy="21305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W_spatial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29000" y="6381690"/>
                <a:ext cx="24748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Spatial affinity matrix</a:t>
                </a:r>
                <a:endParaRPr lang="en-US" sz="20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2511312" y="5168108"/>
                <a:ext cx="1930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# of  seed voxels 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724895" y="3886200"/>
              <a:ext cx="1930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# of  seed voxels 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124200" y="1066800"/>
              <a:ext cx="3318161" cy="2838510"/>
              <a:chOff x="3124200" y="1066800"/>
              <a:chExt cx="3318161" cy="283851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584448" y="1447800"/>
                <a:ext cx="2130552" cy="21305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W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_conn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24200" y="3505200"/>
                <a:ext cx="3318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Connectivity similarity matrix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2435113" y="2424908"/>
                <a:ext cx="1930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# of  seed voxels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17019" y="1066800"/>
                <a:ext cx="1930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# of  seed voxels 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229961" y="2114490"/>
              <a:ext cx="3047529" cy="2933820"/>
              <a:chOff x="6229961" y="2114490"/>
              <a:chExt cx="3047529" cy="29338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229961" y="4648200"/>
                <a:ext cx="30475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Composite similarity graph</a:t>
                </a:r>
                <a:endParaRPr lang="en-US" sz="2000" b="1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6553201" y="2114490"/>
                <a:ext cx="2511551" cy="2530662"/>
                <a:chOff x="6553201" y="2114490"/>
                <a:chExt cx="2511551" cy="253066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934200" y="2514600"/>
                  <a:ext cx="2130552" cy="213055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W_compo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=</a:t>
                  </a:r>
                </a:p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W_conn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.*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W_spatial</a:t>
                  </a:r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 rot="16200000">
                  <a:off x="5787912" y="3415507"/>
                  <a:ext cx="19306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i="1" dirty="0" smtClean="0"/>
                    <a:t># of  seed voxels 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060913" y="2114490"/>
                  <a:ext cx="19306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i="1" dirty="0" smtClean="0"/>
                    <a:t># of  seed voxels </a:t>
                  </a:r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76202" y="2431405"/>
              <a:ext cx="2666998" cy="2978795"/>
              <a:chOff x="76202" y="2374315"/>
              <a:chExt cx="2666998" cy="2978795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76202" y="2374315"/>
                <a:ext cx="2666998" cy="2671666"/>
                <a:chOff x="76202" y="2374315"/>
                <a:chExt cx="2666998" cy="267166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57201" y="2831515"/>
                  <a:ext cx="1828799" cy="21336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52400" y="2374315"/>
                  <a:ext cx="2590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# of the target regions</a:t>
                  </a:r>
                  <a:endParaRPr lang="en-US" sz="2000" i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 rot="16200000">
                  <a:off x="-689087" y="3880583"/>
                  <a:ext cx="19306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i="1" dirty="0" smtClean="0"/>
                    <a:t># of  seed voxels 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57200" y="2819400"/>
                  <a:ext cx="1828800" cy="292685"/>
                </a:xfrm>
                <a:prstGeom prst="rect">
                  <a:avLst/>
                </a:prstGeom>
                <a:solidFill>
                  <a:srgbClr val="FF0000">
                    <a:alpha val="0"/>
                  </a:srgbClr>
                </a:solidFill>
                <a:ln w="28575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Connectivity Pattern #</a:t>
                  </a:r>
                  <a:r>
                    <a:rPr lang="en-US" sz="1400" dirty="0" err="1" smtClean="0">
                      <a:solidFill>
                        <a:srgbClr val="000000"/>
                      </a:solidFill>
                    </a:rPr>
                    <a:t>i</a:t>
                  </a:r>
                  <a:r>
                    <a:rPr lang="en-US" sz="1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228600" y="4953000"/>
                <a:ext cx="2269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Connectivity matrix</a:t>
                </a:r>
                <a:endParaRPr lang="en-US" sz="2000" b="1" dirty="0"/>
              </a:p>
            </p:txBody>
          </p:sp>
        </p:grpSp>
        <p:cxnSp>
          <p:nvCxnSpPr>
            <p:cNvPr id="54" name="Straight Arrow Connector 53"/>
            <p:cNvCxnSpPr>
              <a:stCxn id="4" idx="3"/>
              <a:endCxn id="31" idx="0"/>
            </p:cNvCxnSpPr>
            <p:nvPr/>
          </p:nvCxnSpPr>
          <p:spPr>
            <a:xfrm flipV="1">
              <a:off x="2286000" y="2624963"/>
              <a:ext cx="914402" cy="1330442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" idx="3"/>
              <a:endCxn id="30" idx="0"/>
            </p:cNvCxnSpPr>
            <p:nvPr/>
          </p:nvCxnSpPr>
          <p:spPr>
            <a:xfrm>
              <a:off x="2286000" y="3955405"/>
              <a:ext cx="990601" cy="1412758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3" idx="3"/>
              <a:endCxn id="32" idx="0"/>
            </p:cNvCxnSpPr>
            <p:nvPr/>
          </p:nvCxnSpPr>
          <p:spPr>
            <a:xfrm>
              <a:off x="5715000" y="2513076"/>
              <a:ext cx="838201" cy="1102486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7" idx="3"/>
              <a:endCxn id="32" idx="0"/>
            </p:cNvCxnSpPr>
            <p:nvPr/>
          </p:nvCxnSpPr>
          <p:spPr>
            <a:xfrm flipV="1">
              <a:off x="5788152" y="3615562"/>
              <a:ext cx="765049" cy="1716914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286000" y="1828800"/>
              <a:ext cx="6096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2286000" y="4724400"/>
              <a:ext cx="533400" cy="1295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439" y="1143000"/>
              <a:ext cx="3377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W_conn</a:t>
              </a:r>
              <a:r>
                <a:rPr lang="en-US" dirty="0" smtClean="0"/>
                <a:t>=</a:t>
              </a:r>
            </a:p>
            <a:p>
              <a:pPr algn="ctr"/>
              <a:r>
                <a:rPr lang="en-US" dirty="0" err="1" smtClean="0"/>
                <a:t>exp</a:t>
              </a:r>
              <a:r>
                <a:rPr lang="en-US" dirty="0" smtClean="0"/>
                <a:t>(-alpha*connectivity distance/delta^2)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8551" y="5791200"/>
              <a:ext cx="3336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W_conn</a:t>
              </a:r>
              <a:r>
                <a:rPr lang="en-US" dirty="0" smtClean="0"/>
                <a:t>=</a:t>
              </a:r>
            </a:p>
            <a:p>
              <a:pPr algn="ctr"/>
              <a:r>
                <a:rPr lang="en-US" dirty="0" err="1" smtClean="0"/>
                <a:t>exp</a:t>
              </a:r>
              <a:r>
                <a:rPr lang="en-US" dirty="0" smtClean="0"/>
                <a:t>(-(1-alpha)*spatial distance/delta^2)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Normalized cut of the Similarity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cut</a:t>
            </a:r>
          </a:p>
          <a:p>
            <a:endParaRPr lang="en-US" dirty="0"/>
          </a:p>
          <a:p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933" y="6488668"/>
            <a:ext cx="18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 &amp; Malik, 2000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3165475"/>
            <a:ext cx="5873750" cy="2320925"/>
            <a:chOff x="533400" y="1946275"/>
            <a:chExt cx="5873750" cy="232092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371600" y="2743200"/>
              <a:ext cx="228600" cy="2286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209800" y="2743200"/>
              <a:ext cx="228600" cy="2286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371600" y="3429000"/>
              <a:ext cx="228600" cy="2286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209800" y="3429000"/>
              <a:ext cx="228600" cy="2286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828800" y="4038600"/>
              <a:ext cx="228600" cy="2286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29200" y="2667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019800" y="2667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029200" y="3505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6019800" y="3505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447800" y="2819400"/>
              <a:ext cx="91440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524000" y="2819400"/>
              <a:ext cx="0" cy="7620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86000" y="2895600"/>
              <a:ext cx="0" cy="6858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524000" y="3581400"/>
              <a:ext cx="76200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524000" y="3505200"/>
              <a:ext cx="381000" cy="6096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1981200" y="3505200"/>
              <a:ext cx="381000" cy="6858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752600" y="2463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143000" y="2971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362200" y="2971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1355725" y="3671888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2193925" y="3671888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1752600" y="32004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4</a:t>
              </a: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812800" y="2768600"/>
              <a:ext cx="1168400" cy="1473200"/>
            </a:xfrm>
            <a:custGeom>
              <a:avLst/>
              <a:gdLst>
                <a:gd name="T0" fmla="*/ 448 w 736"/>
                <a:gd name="T1" fmla="*/ 32 h 928"/>
                <a:gd name="T2" fmla="*/ 64 w 736"/>
                <a:gd name="T3" fmla="*/ 128 h 928"/>
                <a:gd name="T4" fmla="*/ 112 w 736"/>
                <a:gd name="T5" fmla="*/ 800 h 928"/>
                <a:gd name="T6" fmla="*/ 736 w 736"/>
                <a:gd name="T7" fmla="*/ 896 h 9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928"/>
                <a:gd name="T14" fmla="*/ 736 w 736"/>
                <a:gd name="T15" fmla="*/ 928 h 9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928">
                  <a:moveTo>
                    <a:pt x="448" y="32"/>
                  </a:moveTo>
                  <a:cubicBezTo>
                    <a:pt x="284" y="16"/>
                    <a:pt x="120" y="0"/>
                    <a:pt x="64" y="128"/>
                  </a:cubicBezTo>
                  <a:cubicBezTo>
                    <a:pt x="8" y="256"/>
                    <a:pt x="0" y="672"/>
                    <a:pt x="112" y="800"/>
                  </a:cubicBezTo>
                  <a:cubicBezTo>
                    <a:pt x="224" y="928"/>
                    <a:pt x="632" y="880"/>
                    <a:pt x="736" y="896"/>
                  </a:cubicBezTo>
                </a:path>
              </a:pathLst>
            </a:custGeom>
            <a:noFill/>
            <a:ln w="9525" cap="flat" cmpd="sng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981200" y="2819400"/>
              <a:ext cx="1066800" cy="1371600"/>
            </a:xfrm>
            <a:custGeom>
              <a:avLst/>
              <a:gdLst>
                <a:gd name="T0" fmla="*/ 240 w 672"/>
                <a:gd name="T1" fmla="*/ 0 h 864"/>
                <a:gd name="T2" fmla="*/ 576 w 672"/>
                <a:gd name="T3" fmla="*/ 144 h 864"/>
                <a:gd name="T4" fmla="*/ 576 w 672"/>
                <a:gd name="T5" fmla="*/ 720 h 864"/>
                <a:gd name="T6" fmla="*/ 0 w 672"/>
                <a:gd name="T7" fmla="*/ 864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864"/>
                <a:gd name="T14" fmla="*/ 672 w 672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864">
                  <a:moveTo>
                    <a:pt x="240" y="0"/>
                  </a:moveTo>
                  <a:cubicBezTo>
                    <a:pt x="380" y="12"/>
                    <a:pt x="520" y="24"/>
                    <a:pt x="576" y="144"/>
                  </a:cubicBezTo>
                  <a:cubicBezTo>
                    <a:pt x="632" y="264"/>
                    <a:pt x="672" y="600"/>
                    <a:pt x="576" y="720"/>
                  </a:cubicBezTo>
                  <a:cubicBezTo>
                    <a:pt x="480" y="840"/>
                    <a:pt x="96" y="840"/>
                    <a:pt x="0" y="864"/>
                  </a:cubicBezTo>
                </a:path>
              </a:pathLst>
            </a:custGeom>
            <a:noFill/>
            <a:ln w="9525" cap="flat" cmpd="sng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1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2955925" y="3214688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Times New Roman" charset="0"/>
                </a:rPr>
                <a:t>3</a:t>
              </a: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5181600" y="2743200"/>
              <a:ext cx="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096000" y="2819400"/>
              <a:ext cx="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5181600" y="2819400"/>
              <a:ext cx="990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181600" y="3657600"/>
              <a:ext cx="9144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5105400" y="2819400"/>
              <a:ext cx="99060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105400" y="2743200"/>
              <a:ext cx="990600" cy="914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5394325" y="23272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5394325" y="22510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5486400" y="23622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6096000" y="2971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3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5334000" y="28194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5318125" y="3214688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charset="0"/>
                </a:rPr>
                <a:t>2</a:t>
              </a: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362200" y="2819400"/>
              <a:ext cx="28194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362200" y="2819400"/>
              <a:ext cx="2819400" cy="762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794125" y="24034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3870325" y="2376488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33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3810000" y="32766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33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669925" y="2022475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800080"/>
                  </a:solidFill>
                  <a:latin typeface="Times New Roman" charset="0"/>
                </a:rPr>
                <a:t>A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6003925" y="19462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accent2"/>
                  </a:solidFill>
                  <a:latin typeface="Times New Roman" charset="0"/>
                </a:rPr>
                <a:t>B</a:t>
              </a:r>
            </a:p>
          </p:txBody>
        </p:sp>
      </p:grp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3505200" y="5356225"/>
            <a:ext cx="36861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charset="0"/>
              </a:rPr>
              <a:t>                          3             3</a:t>
            </a:r>
          </a:p>
          <a:p>
            <a:pPr eaLnBrk="1" hangingPunct="1"/>
            <a:r>
              <a:rPr lang="en-US" sz="2400" dirty="0" err="1">
                <a:latin typeface="Times New Roman" charset="0"/>
              </a:rPr>
              <a:t>Ncut</a:t>
            </a:r>
            <a:r>
              <a:rPr lang="en-US" sz="2400" dirty="0">
                <a:latin typeface="Times New Roman" charset="0"/>
              </a:rPr>
              <a:t>(A,B) =  -------  +  ------</a:t>
            </a:r>
          </a:p>
          <a:p>
            <a:pPr eaLnBrk="1" hangingPunct="1"/>
            <a:r>
              <a:rPr lang="en-US" sz="2400" dirty="0">
                <a:latin typeface="Times New Roman" charset="0"/>
              </a:rPr>
              <a:t>                         21           16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30625" t="46094" r="26875" b="40625"/>
          <a:stretch>
            <a:fillRect/>
          </a:stretch>
        </p:blipFill>
        <p:spPr bwMode="auto">
          <a:xfrm>
            <a:off x="3657600" y="1752600"/>
            <a:ext cx="381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3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Background </a:t>
            </a:r>
          </a:p>
          <a:p>
            <a:pPr lvl="1"/>
            <a:r>
              <a:rPr lang="en-US" dirty="0" smtClean="0"/>
              <a:t>Diffusion MRI</a:t>
            </a:r>
          </a:p>
          <a:p>
            <a:pPr lvl="1"/>
            <a:r>
              <a:rPr lang="en-US" dirty="0" smtClean="0"/>
              <a:t>Human inferior parietal lobule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Materials &amp; Methods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Connectivity Map Preparation via preprocessing</a:t>
            </a:r>
            <a:endParaRPr lang="en-US" dirty="0"/>
          </a:p>
          <a:p>
            <a:pPr lvl="1"/>
            <a:r>
              <a:rPr lang="en-US" dirty="0" smtClean="0"/>
              <a:t>Unsupervised Classification Approaches (Spectral clustering)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Pseudo truth </a:t>
            </a:r>
            <a:r>
              <a:rPr lang="en-US" sz="2900" dirty="0"/>
              <a:t>from </a:t>
            </a:r>
            <a:r>
              <a:rPr lang="en-US" sz="2900" dirty="0" err="1"/>
              <a:t>Jülich</a:t>
            </a:r>
            <a:r>
              <a:rPr lang="en-US" sz="2900" dirty="0"/>
              <a:t> Atlas</a:t>
            </a:r>
          </a:p>
          <a:p>
            <a:pPr lvl="1"/>
            <a:r>
              <a:rPr lang="en-US" dirty="0" smtClean="0"/>
              <a:t>K means, Mixture Gaussian, and Spectral Clustering</a:t>
            </a:r>
          </a:p>
          <a:p>
            <a:pPr lvl="1"/>
            <a:r>
              <a:rPr lang="en-US" dirty="0" smtClean="0"/>
              <a:t>Correspondence accuracy metric for parcellation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Left Hemisphere IPL </a:t>
            </a:r>
            <a:r>
              <a:rPr lang="en-US" dirty="0" err="1" smtClean="0"/>
              <a:t>Parcellation</a:t>
            </a:r>
            <a:r>
              <a:rPr lang="en-US" dirty="0" smtClean="0"/>
              <a:t> (LH-IPL)</a:t>
            </a:r>
          </a:p>
          <a:p>
            <a:pPr lvl="1"/>
            <a:r>
              <a:rPr lang="en-US" dirty="0" smtClean="0"/>
              <a:t>667 voxels selected as seed for probabilistic </a:t>
            </a:r>
            <a:r>
              <a:rPr lang="en-US" dirty="0" err="1" smtClean="0"/>
              <a:t>tractography</a:t>
            </a:r>
            <a:endParaRPr lang="en-US" dirty="0"/>
          </a:p>
          <a:p>
            <a:pPr lvl="1"/>
            <a:r>
              <a:rPr lang="en-US" dirty="0" smtClean="0"/>
              <a:t>148 targets are selected for probabilistic </a:t>
            </a:r>
            <a:r>
              <a:rPr lang="en-US" dirty="0" err="1" smtClean="0"/>
              <a:t>tractography</a:t>
            </a:r>
            <a:r>
              <a:rPr lang="en-US" dirty="0" smtClean="0"/>
              <a:t>, 3 targets are discarded due to lack of enough connectivity </a:t>
            </a:r>
          </a:p>
          <a:p>
            <a:r>
              <a:rPr lang="en-US" dirty="0" smtClean="0"/>
              <a:t>Right hemisphere IPL </a:t>
            </a:r>
            <a:r>
              <a:rPr lang="en-US" dirty="0" err="1" smtClean="0"/>
              <a:t>Parcellation</a:t>
            </a:r>
            <a:r>
              <a:rPr lang="en-US" dirty="0" smtClean="0"/>
              <a:t> (RH-IPL)</a:t>
            </a:r>
          </a:p>
          <a:p>
            <a:pPr lvl="1"/>
            <a:r>
              <a:rPr lang="en-US" dirty="0" smtClean="0"/>
              <a:t>617 </a:t>
            </a:r>
            <a:r>
              <a:rPr lang="en-US" dirty="0"/>
              <a:t>voxels selected as seed for </a:t>
            </a:r>
            <a:r>
              <a:rPr lang="en-US" dirty="0" smtClean="0"/>
              <a:t>probabilistic </a:t>
            </a:r>
            <a:r>
              <a:rPr lang="en-US" dirty="0" err="1" smtClean="0"/>
              <a:t>tractography</a:t>
            </a:r>
            <a:endParaRPr lang="en-US" dirty="0"/>
          </a:p>
          <a:p>
            <a:pPr lvl="1"/>
            <a:r>
              <a:rPr lang="en-US" dirty="0"/>
              <a:t>148 targets are selected for </a:t>
            </a:r>
            <a:r>
              <a:rPr lang="en-US" dirty="0" smtClean="0"/>
              <a:t>probabilistic </a:t>
            </a:r>
            <a:r>
              <a:rPr lang="en-US" dirty="0" err="1" smtClean="0"/>
              <a:t>tractography</a:t>
            </a:r>
            <a:r>
              <a:rPr lang="en-US" dirty="0"/>
              <a:t>, </a:t>
            </a:r>
            <a:r>
              <a:rPr lang="en-US" dirty="0" smtClean="0"/>
              <a:t>2 </a:t>
            </a:r>
            <a:r>
              <a:rPr lang="en-US" dirty="0"/>
              <a:t>targets are discarded due to lack of </a:t>
            </a:r>
            <a:r>
              <a:rPr lang="en-US" dirty="0" smtClean="0"/>
              <a:t>enough connectivity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</a:t>
            </a:r>
            <a:r>
              <a:rPr lang="en-US" dirty="0" smtClean="0"/>
              <a:t>-IPL: 3D Sagittal View</a:t>
            </a:r>
            <a:endParaRPr lang="en-US" dirty="0"/>
          </a:p>
        </p:txBody>
      </p:sp>
      <p:pic>
        <p:nvPicPr>
          <p:cNvPr id="7" name="Picture 6" descr="3211_lh_ipc_kmeans_N5_3D.png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52" y="1600200"/>
            <a:ext cx="3584448" cy="192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3593068"/>
            <a:ext cx="149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Kmeans</a:t>
            </a:r>
            <a:r>
              <a:rPr lang="en-US" dirty="0" smtClean="0"/>
              <a:t> (N=5)</a:t>
            </a:r>
            <a:endParaRPr lang="en-US" dirty="0"/>
          </a:p>
        </p:txBody>
      </p:sp>
      <p:pic>
        <p:nvPicPr>
          <p:cNvPr id="10" name="Picture 9" descr="3211_lh_ipc_em_mahals_N5_3D.png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3584448" cy="192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9026" y="6031468"/>
            <a:ext cx="106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 (N=5)</a:t>
            </a:r>
            <a:endParaRPr lang="en-US" dirty="0"/>
          </a:p>
        </p:txBody>
      </p:sp>
      <p:pic>
        <p:nvPicPr>
          <p:cNvPr id="12" name="Picture 11" descr="3211_lh_ipc_sc_N5_3D.png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581400" cy="192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4580" y="6096000"/>
            <a:ext cx="248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Spectral clustering (N=5)</a:t>
            </a:r>
            <a:endParaRPr lang="en-US" dirty="0"/>
          </a:p>
        </p:txBody>
      </p:sp>
      <p:pic>
        <p:nvPicPr>
          <p:cNvPr id="6" name="Picture 5" descr="3211_lh_ipc_atlas_3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581400" cy="1920240"/>
          </a:xfrm>
          <a:prstGeom prst="rect">
            <a:avLst/>
          </a:prstGeom>
          <a:ln>
            <a:solidFill>
              <a:srgbClr val="800000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5232619" y="1752600"/>
            <a:ext cx="1549181" cy="973434"/>
            <a:chOff x="5695325" y="-787261"/>
            <a:chExt cx="1549181" cy="973434"/>
          </a:xfrm>
        </p:grpSpPr>
        <p:sp>
          <p:nvSpPr>
            <p:cNvPr id="8" name="TextBox 7"/>
            <p:cNvSpPr txBox="1"/>
            <p:nvPr/>
          </p:nvSpPr>
          <p:spPr>
            <a:xfrm>
              <a:off x="5835359" y="-125418"/>
              <a:ext cx="77811" cy="152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5695325" y="-559436"/>
              <a:ext cx="552451" cy="607533"/>
            </a:xfrm>
            <a:custGeom>
              <a:avLst/>
              <a:gdLst>
                <a:gd name="connsiteX0" fmla="*/ 1303302 w 1311106"/>
                <a:gd name="connsiteY0" fmla="*/ 1153096 h 1470616"/>
                <a:gd name="connsiteX1" fmla="*/ 1303302 w 1311106"/>
                <a:gd name="connsiteY1" fmla="*/ 1153096 h 1470616"/>
                <a:gd name="connsiteX2" fmla="*/ 1303302 w 1311106"/>
                <a:gd name="connsiteY2" fmla="*/ 1153096 h 1470616"/>
                <a:gd name="connsiteX3" fmla="*/ 1269884 w 1311106"/>
                <a:gd name="connsiteY3" fmla="*/ 969269 h 1470616"/>
                <a:gd name="connsiteX4" fmla="*/ 1269884 w 1311106"/>
                <a:gd name="connsiteY4" fmla="*/ 969269 h 1470616"/>
                <a:gd name="connsiteX5" fmla="*/ 1269884 w 1311106"/>
                <a:gd name="connsiteY5" fmla="*/ 969269 h 1470616"/>
                <a:gd name="connsiteX6" fmla="*/ 1269884 w 1311106"/>
                <a:gd name="connsiteY6" fmla="*/ 969269 h 1470616"/>
                <a:gd name="connsiteX7" fmla="*/ 1169630 w 1311106"/>
                <a:gd name="connsiteY7" fmla="*/ 818866 h 1470616"/>
                <a:gd name="connsiteX8" fmla="*/ 1169630 w 1311106"/>
                <a:gd name="connsiteY8" fmla="*/ 818866 h 1470616"/>
                <a:gd name="connsiteX9" fmla="*/ 1169630 w 1311106"/>
                <a:gd name="connsiteY9" fmla="*/ 818866 h 1470616"/>
                <a:gd name="connsiteX10" fmla="*/ 1169630 w 1311106"/>
                <a:gd name="connsiteY10" fmla="*/ 818866 h 1470616"/>
                <a:gd name="connsiteX11" fmla="*/ 1169630 w 1311106"/>
                <a:gd name="connsiteY11" fmla="*/ 818866 h 1470616"/>
                <a:gd name="connsiteX12" fmla="*/ 1169630 w 1311106"/>
                <a:gd name="connsiteY12" fmla="*/ 818866 h 1470616"/>
                <a:gd name="connsiteX13" fmla="*/ 1102794 w 1311106"/>
                <a:gd name="connsiteY13" fmla="*/ 902423 h 1470616"/>
                <a:gd name="connsiteX14" fmla="*/ 1102794 w 1311106"/>
                <a:gd name="connsiteY14" fmla="*/ 902423 h 1470616"/>
                <a:gd name="connsiteX15" fmla="*/ 1052667 w 1311106"/>
                <a:gd name="connsiteY15" fmla="*/ 852289 h 1470616"/>
                <a:gd name="connsiteX16" fmla="*/ 1069376 w 1311106"/>
                <a:gd name="connsiteY16" fmla="*/ 701885 h 1470616"/>
                <a:gd name="connsiteX17" fmla="*/ 1019249 w 1311106"/>
                <a:gd name="connsiteY17" fmla="*/ 668462 h 1470616"/>
                <a:gd name="connsiteX18" fmla="*/ 902286 w 1311106"/>
                <a:gd name="connsiteY18" fmla="*/ 635039 h 1470616"/>
                <a:gd name="connsiteX19" fmla="*/ 885577 w 1311106"/>
                <a:gd name="connsiteY19" fmla="*/ 584904 h 1470616"/>
                <a:gd name="connsiteX20" fmla="*/ 969122 w 1311106"/>
                <a:gd name="connsiteY20" fmla="*/ 568192 h 1470616"/>
                <a:gd name="connsiteX21" fmla="*/ 1019249 w 1311106"/>
                <a:gd name="connsiteY21" fmla="*/ 551481 h 1470616"/>
                <a:gd name="connsiteX22" fmla="*/ 1069376 w 1311106"/>
                <a:gd name="connsiteY22" fmla="*/ 518058 h 1470616"/>
                <a:gd name="connsiteX23" fmla="*/ 1052667 w 1311106"/>
                <a:gd name="connsiteY23" fmla="*/ 267385 h 1470616"/>
                <a:gd name="connsiteX24" fmla="*/ 1002540 w 1311106"/>
                <a:gd name="connsiteY24" fmla="*/ 233962 h 1470616"/>
                <a:gd name="connsiteX25" fmla="*/ 935704 w 1311106"/>
                <a:gd name="connsiteY25" fmla="*/ 217250 h 1470616"/>
                <a:gd name="connsiteX26" fmla="*/ 885577 w 1311106"/>
                <a:gd name="connsiteY26" fmla="*/ 200538 h 1470616"/>
                <a:gd name="connsiteX27" fmla="*/ 768614 w 1311106"/>
                <a:gd name="connsiteY27" fmla="*/ 66846 h 1470616"/>
                <a:gd name="connsiteX28" fmla="*/ 701778 w 1311106"/>
                <a:gd name="connsiteY28" fmla="*/ 50135 h 1470616"/>
                <a:gd name="connsiteX29" fmla="*/ 618233 w 1311106"/>
                <a:gd name="connsiteY29" fmla="*/ 0 h 1470616"/>
                <a:gd name="connsiteX30" fmla="*/ 568106 w 1311106"/>
                <a:gd name="connsiteY30" fmla="*/ 16711 h 1470616"/>
                <a:gd name="connsiteX31" fmla="*/ 534688 w 1311106"/>
                <a:gd name="connsiteY31" fmla="*/ 116981 h 1470616"/>
                <a:gd name="connsiteX32" fmla="*/ 517979 w 1311106"/>
                <a:gd name="connsiteY32" fmla="*/ 200538 h 1470616"/>
                <a:gd name="connsiteX33" fmla="*/ 484561 w 1311106"/>
                <a:gd name="connsiteY33" fmla="*/ 233962 h 1470616"/>
                <a:gd name="connsiteX34" fmla="*/ 401016 w 1311106"/>
                <a:gd name="connsiteY34" fmla="*/ 300808 h 1470616"/>
                <a:gd name="connsiteX35" fmla="*/ 350889 w 1311106"/>
                <a:gd name="connsiteY35" fmla="*/ 350942 h 1470616"/>
                <a:gd name="connsiteX36" fmla="*/ 284053 w 1311106"/>
                <a:gd name="connsiteY36" fmla="*/ 451212 h 1470616"/>
                <a:gd name="connsiteX37" fmla="*/ 233926 w 1311106"/>
                <a:gd name="connsiteY37" fmla="*/ 484635 h 1470616"/>
                <a:gd name="connsiteX38" fmla="*/ 183799 w 1311106"/>
                <a:gd name="connsiteY38" fmla="*/ 584904 h 1470616"/>
                <a:gd name="connsiteX39" fmla="*/ 150381 w 1311106"/>
                <a:gd name="connsiteY39" fmla="*/ 685173 h 1470616"/>
                <a:gd name="connsiteX40" fmla="*/ 133672 w 1311106"/>
                <a:gd name="connsiteY40" fmla="*/ 735308 h 1470616"/>
                <a:gd name="connsiteX41" fmla="*/ 116963 w 1311106"/>
                <a:gd name="connsiteY41" fmla="*/ 785442 h 1470616"/>
                <a:gd name="connsiteX42" fmla="*/ 100254 w 1311106"/>
                <a:gd name="connsiteY42" fmla="*/ 852289 h 1470616"/>
                <a:gd name="connsiteX43" fmla="*/ 66836 w 1311106"/>
                <a:gd name="connsiteY43" fmla="*/ 952558 h 1470616"/>
                <a:gd name="connsiteX44" fmla="*/ 33418 w 1311106"/>
                <a:gd name="connsiteY44" fmla="*/ 1069539 h 1470616"/>
                <a:gd name="connsiteX45" fmla="*/ 0 w 1311106"/>
                <a:gd name="connsiteY45" fmla="*/ 1119673 h 1470616"/>
                <a:gd name="connsiteX46" fmla="*/ 16709 w 1311106"/>
                <a:gd name="connsiteY46" fmla="*/ 1186520 h 1470616"/>
                <a:gd name="connsiteX47" fmla="*/ 167090 w 1311106"/>
                <a:gd name="connsiteY47" fmla="*/ 1270077 h 1470616"/>
                <a:gd name="connsiteX48" fmla="*/ 233926 w 1311106"/>
                <a:gd name="connsiteY48" fmla="*/ 1286789 h 1470616"/>
                <a:gd name="connsiteX49" fmla="*/ 250635 w 1311106"/>
                <a:gd name="connsiteY49" fmla="*/ 1336923 h 1470616"/>
                <a:gd name="connsiteX50" fmla="*/ 300762 w 1311106"/>
                <a:gd name="connsiteY50" fmla="*/ 1370347 h 1470616"/>
                <a:gd name="connsiteX51" fmla="*/ 417725 w 1311106"/>
                <a:gd name="connsiteY51" fmla="*/ 1403770 h 1470616"/>
                <a:gd name="connsiteX52" fmla="*/ 484561 w 1311106"/>
                <a:gd name="connsiteY52" fmla="*/ 1387058 h 1470616"/>
                <a:gd name="connsiteX53" fmla="*/ 534688 w 1311106"/>
                <a:gd name="connsiteY53" fmla="*/ 1370347 h 1470616"/>
                <a:gd name="connsiteX54" fmla="*/ 551397 w 1311106"/>
                <a:gd name="connsiteY54" fmla="*/ 1420481 h 1470616"/>
                <a:gd name="connsiteX55" fmla="*/ 601524 w 1311106"/>
                <a:gd name="connsiteY55" fmla="*/ 1437193 h 1470616"/>
                <a:gd name="connsiteX56" fmla="*/ 651651 w 1311106"/>
                <a:gd name="connsiteY56" fmla="*/ 1470616 h 1470616"/>
                <a:gd name="connsiteX57" fmla="*/ 718487 w 1311106"/>
                <a:gd name="connsiteY57" fmla="*/ 1453904 h 1470616"/>
                <a:gd name="connsiteX58" fmla="*/ 701778 w 1311106"/>
                <a:gd name="connsiteY58" fmla="*/ 1353635 h 1470616"/>
                <a:gd name="connsiteX59" fmla="*/ 718487 w 1311106"/>
                <a:gd name="connsiteY59" fmla="*/ 1219943 h 1470616"/>
                <a:gd name="connsiteX60" fmla="*/ 751905 w 1311106"/>
                <a:gd name="connsiteY60" fmla="*/ 1270077 h 1470616"/>
                <a:gd name="connsiteX61" fmla="*/ 768614 w 1311106"/>
                <a:gd name="connsiteY61" fmla="*/ 1403770 h 1470616"/>
                <a:gd name="connsiteX62" fmla="*/ 868868 w 1311106"/>
                <a:gd name="connsiteY62" fmla="*/ 1437193 h 1470616"/>
                <a:gd name="connsiteX63" fmla="*/ 918995 w 1311106"/>
                <a:gd name="connsiteY63" fmla="*/ 1453904 h 1470616"/>
                <a:gd name="connsiteX64" fmla="*/ 1119503 w 1311106"/>
                <a:gd name="connsiteY64" fmla="*/ 1403770 h 1470616"/>
                <a:gd name="connsiteX65" fmla="*/ 1069376 w 1311106"/>
                <a:gd name="connsiteY65" fmla="*/ 1270077 h 1470616"/>
                <a:gd name="connsiteX66" fmla="*/ 1019249 w 1311106"/>
                <a:gd name="connsiteY66" fmla="*/ 1236654 h 1470616"/>
                <a:gd name="connsiteX67" fmla="*/ 1052667 w 1311106"/>
                <a:gd name="connsiteY67" fmla="*/ 1153096 h 1470616"/>
                <a:gd name="connsiteX68" fmla="*/ 1086085 w 1311106"/>
                <a:gd name="connsiteY68" fmla="*/ 1186520 h 1470616"/>
                <a:gd name="connsiteX69" fmla="*/ 1119503 w 1311106"/>
                <a:gd name="connsiteY69" fmla="*/ 1236654 h 1470616"/>
                <a:gd name="connsiteX70" fmla="*/ 1186339 w 1311106"/>
                <a:gd name="connsiteY70" fmla="*/ 1253366 h 1470616"/>
                <a:gd name="connsiteX71" fmla="*/ 1236466 w 1311106"/>
                <a:gd name="connsiteY71" fmla="*/ 1353635 h 1470616"/>
                <a:gd name="connsiteX72" fmla="*/ 1253175 w 1311106"/>
                <a:gd name="connsiteY72" fmla="*/ 1420481 h 1470616"/>
                <a:gd name="connsiteX73" fmla="*/ 1303302 w 1311106"/>
                <a:gd name="connsiteY73" fmla="*/ 1437193 h 1470616"/>
                <a:gd name="connsiteX74" fmla="*/ 1303302 w 1311106"/>
                <a:gd name="connsiteY74" fmla="*/ 1219943 h 147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11106" h="1470616">
                  <a:moveTo>
                    <a:pt x="1303302" y="1153096"/>
                  </a:moveTo>
                  <a:lnTo>
                    <a:pt x="1303302" y="1153096"/>
                  </a:lnTo>
                  <a:lnTo>
                    <a:pt x="1303302" y="1153096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02794" y="902423"/>
                  </a:lnTo>
                  <a:lnTo>
                    <a:pt x="1102794" y="902423"/>
                  </a:lnTo>
                  <a:lnTo>
                    <a:pt x="1052667" y="852289"/>
                  </a:lnTo>
                  <a:cubicBezTo>
                    <a:pt x="1058237" y="802154"/>
                    <a:pt x="1078398" y="751515"/>
                    <a:pt x="1069376" y="701885"/>
                  </a:cubicBezTo>
                  <a:cubicBezTo>
                    <a:pt x="1065784" y="682126"/>
                    <a:pt x="1037211" y="677444"/>
                    <a:pt x="1019249" y="668462"/>
                  </a:cubicBezTo>
                  <a:cubicBezTo>
                    <a:pt x="995274" y="656473"/>
                    <a:pt x="923706" y="640395"/>
                    <a:pt x="902286" y="635039"/>
                  </a:cubicBezTo>
                  <a:cubicBezTo>
                    <a:pt x="896716" y="618327"/>
                    <a:pt x="873122" y="597361"/>
                    <a:pt x="885577" y="584904"/>
                  </a:cubicBezTo>
                  <a:cubicBezTo>
                    <a:pt x="905657" y="564820"/>
                    <a:pt x="941570" y="575081"/>
                    <a:pt x="969122" y="568192"/>
                  </a:cubicBezTo>
                  <a:cubicBezTo>
                    <a:pt x="986209" y="563920"/>
                    <a:pt x="1002540" y="557051"/>
                    <a:pt x="1019249" y="551481"/>
                  </a:cubicBezTo>
                  <a:cubicBezTo>
                    <a:pt x="1035958" y="540340"/>
                    <a:pt x="1067030" y="538003"/>
                    <a:pt x="1069376" y="518058"/>
                  </a:cubicBezTo>
                  <a:cubicBezTo>
                    <a:pt x="1079159" y="434888"/>
                    <a:pt x="1071845" y="348903"/>
                    <a:pt x="1052667" y="267385"/>
                  </a:cubicBezTo>
                  <a:cubicBezTo>
                    <a:pt x="1048068" y="247836"/>
                    <a:pt x="1020998" y="241874"/>
                    <a:pt x="1002540" y="233962"/>
                  </a:cubicBezTo>
                  <a:cubicBezTo>
                    <a:pt x="981433" y="224915"/>
                    <a:pt x="957785" y="223560"/>
                    <a:pt x="935704" y="217250"/>
                  </a:cubicBezTo>
                  <a:cubicBezTo>
                    <a:pt x="918769" y="212410"/>
                    <a:pt x="902286" y="206109"/>
                    <a:pt x="885577" y="200538"/>
                  </a:cubicBezTo>
                  <a:cubicBezTo>
                    <a:pt x="846089" y="82057"/>
                    <a:pt x="881962" y="104634"/>
                    <a:pt x="768614" y="66846"/>
                  </a:cubicBezTo>
                  <a:cubicBezTo>
                    <a:pt x="746828" y="59583"/>
                    <a:pt x="724057" y="55705"/>
                    <a:pt x="701778" y="50135"/>
                  </a:cubicBezTo>
                  <a:cubicBezTo>
                    <a:pt x="675308" y="23660"/>
                    <a:pt x="661616" y="0"/>
                    <a:pt x="618233" y="0"/>
                  </a:cubicBezTo>
                  <a:cubicBezTo>
                    <a:pt x="600620" y="0"/>
                    <a:pt x="584815" y="11141"/>
                    <a:pt x="568106" y="16711"/>
                  </a:cubicBezTo>
                  <a:cubicBezTo>
                    <a:pt x="556967" y="50134"/>
                    <a:pt x="541596" y="82434"/>
                    <a:pt x="534688" y="116981"/>
                  </a:cubicBezTo>
                  <a:cubicBezTo>
                    <a:pt x="529118" y="144833"/>
                    <a:pt x="529166" y="174430"/>
                    <a:pt x="517979" y="200538"/>
                  </a:cubicBezTo>
                  <a:cubicBezTo>
                    <a:pt x="511774" y="215019"/>
                    <a:pt x="494402" y="221659"/>
                    <a:pt x="484561" y="233962"/>
                  </a:cubicBezTo>
                  <a:cubicBezTo>
                    <a:pt x="429597" y="302678"/>
                    <a:pt x="480524" y="274301"/>
                    <a:pt x="401016" y="300808"/>
                  </a:cubicBezTo>
                  <a:cubicBezTo>
                    <a:pt x="384307" y="317519"/>
                    <a:pt x="365396" y="332287"/>
                    <a:pt x="350889" y="350942"/>
                  </a:cubicBezTo>
                  <a:cubicBezTo>
                    <a:pt x="326231" y="382650"/>
                    <a:pt x="317473" y="428929"/>
                    <a:pt x="284053" y="451212"/>
                  </a:cubicBezTo>
                  <a:lnTo>
                    <a:pt x="233926" y="484635"/>
                  </a:lnTo>
                  <a:cubicBezTo>
                    <a:pt x="172986" y="667480"/>
                    <a:pt x="270177" y="390524"/>
                    <a:pt x="183799" y="584904"/>
                  </a:cubicBezTo>
                  <a:cubicBezTo>
                    <a:pt x="169492" y="617099"/>
                    <a:pt x="161520" y="651750"/>
                    <a:pt x="150381" y="685173"/>
                  </a:cubicBezTo>
                  <a:lnTo>
                    <a:pt x="133672" y="735308"/>
                  </a:lnTo>
                  <a:cubicBezTo>
                    <a:pt x="128102" y="752019"/>
                    <a:pt x="121235" y="768353"/>
                    <a:pt x="116963" y="785442"/>
                  </a:cubicBezTo>
                  <a:cubicBezTo>
                    <a:pt x="111393" y="807724"/>
                    <a:pt x="106853" y="830289"/>
                    <a:pt x="100254" y="852289"/>
                  </a:cubicBezTo>
                  <a:cubicBezTo>
                    <a:pt x="90132" y="886034"/>
                    <a:pt x="75379" y="918379"/>
                    <a:pt x="66836" y="952558"/>
                  </a:cubicBezTo>
                  <a:cubicBezTo>
                    <a:pt x="61483" y="973974"/>
                    <a:pt x="45403" y="1045565"/>
                    <a:pt x="33418" y="1069539"/>
                  </a:cubicBezTo>
                  <a:cubicBezTo>
                    <a:pt x="24437" y="1087503"/>
                    <a:pt x="11139" y="1102962"/>
                    <a:pt x="0" y="1119673"/>
                  </a:cubicBezTo>
                  <a:cubicBezTo>
                    <a:pt x="5570" y="1141955"/>
                    <a:pt x="5315" y="1166578"/>
                    <a:pt x="16709" y="1186520"/>
                  </a:cubicBezTo>
                  <a:cubicBezTo>
                    <a:pt x="49654" y="1244182"/>
                    <a:pt x="107157" y="1255091"/>
                    <a:pt x="167090" y="1270077"/>
                  </a:cubicBezTo>
                  <a:lnTo>
                    <a:pt x="233926" y="1286789"/>
                  </a:lnTo>
                  <a:cubicBezTo>
                    <a:pt x="239496" y="1303500"/>
                    <a:pt x="239632" y="1323167"/>
                    <a:pt x="250635" y="1336923"/>
                  </a:cubicBezTo>
                  <a:cubicBezTo>
                    <a:pt x="263179" y="1352606"/>
                    <a:pt x="282800" y="1361365"/>
                    <a:pt x="300762" y="1370347"/>
                  </a:cubicBezTo>
                  <a:cubicBezTo>
                    <a:pt x="324728" y="1382332"/>
                    <a:pt x="396317" y="1398417"/>
                    <a:pt x="417725" y="1403770"/>
                  </a:cubicBezTo>
                  <a:cubicBezTo>
                    <a:pt x="440004" y="1398199"/>
                    <a:pt x="462480" y="1393368"/>
                    <a:pt x="484561" y="1387058"/>
                  </a:cubicBezTo>
                  <a:cubicBezTo>
                    <a:pt x="501496" y="1382219"/>
                    <a:pt x="518935" y="1362469"/>
                    <a:pt x="534688" y="1370347"/>
                  </a:cubicBezTo>
                  <a:cubicBezTo>
                    <a:pt x="550443" y="1378226"/>
                    <a:pt x="538942" y="1408024"/>
                    <a:pt x="551397" y="1420481"/>
                  </a:cubicBezTo>
                  <a:cubicBezTo>
                    <a:pt x="563850" y="1432936"/>
                    <a:pt x="585771" y="1429315"/>
                    <a:pt x="601524" y="1437193"/>
                  </a:cubicBezTo>
                  <a:cubicBezTo>
                    <a:pt x="619486" y="1446175"/>
                    <a:pt x="634942" y="1459475"/>
                    <a:pt x="651651" y="1470616"/>
                  </a:cubicBezTo>
                  <a:cubicBezTo>
                    <a:pt x="673930" y="1465045"/>
                    <a:pt x="700556" y="1468251"/>
                    <a:pt x="718487" y="1453904"/>
                  </a:cubicBezTo>
                  <a:cubicBezTo>
                    <a:pt x="763603" y="1417806"/>
                    <a:pt x="719818" y="1380700"/>
                    <a:pt x="701778" y="1353635"/>
                  </a:cubicBezTo>
                  <a:cubicBezTo>
                    <a:pt x="707348" y="1309071"/>
                    <a:pt x="695383" y="1258455"/>
                    <a:pt x="718487" y="1219943"/>
                  </a:cubicBezTo>
                  <a:cubicBezTo>
                    <a:pt x="728819" y="1202721"/>
                    <a:pt x="746621" y="1250701"/>
                    <a:pt x="751905" y="1270077"/>
                  </a:cubicBezTo>
                  <a:cubicBezTo>
                    <a:pt x="763720" y="1313406"/>
                    <a:pt x="742862" y="1366976"/>
                    <a:pt x="768614" y="1403770"/>
                  </a:cubicBezTo>
                  <a:cubicBezTo>
                    <a:pt x="788813" y="1432630"/>
                    <a:pt x="835450" y="1426052"/>
                    <a:pt x="868868" y="1437193"/>
                  </a:cubicBezTo>
                  <a:lnTo>
                    <a:pt x="918995" y="1453904"/>
                  </a:lnTo>
                  <a:cubicBezTo>
                    <a:pt x="1051389" y="1409766"/>
                    <a:pt x="984502" y="1426273"/>
                    <a:pt x="1119503" y="1403770"/>
                  </a:cubicBezTo>
                  <a:cubicBezTo>
                    <a:pt x="1107549" y="1343989"/>
                    <a:pt x="1112401" y="1313109"/>
                    <a:pt x="1069376" y="1270077"/>
                  </a:cubicBezTo>
                  <a:cubicBezTo>
                    <a:pt x="1055177" y="1255875"/>
                    <a:pt x="1035958" y="1247795"/>
                    <a:pt x="1019249" y="1236654"/>
                  </a:cubicBezTo>
                  <a:cubicBezTo>
                    <a:pt x="978570" y="1114599"/>
                    <a:pt x="951653" y="1127839"/>
                    <a:pt x="1052667" y="1153096"/>
                  </a:cubicBezTo>
                  <a:cubicBezTo>
                    <a:pt x="1063806" y="1164237"/>
                    <a:pt x="1076244" y="1174217"/>
                    <a:pt x="1086085" y="1186520"/>
                  </a:cubicBezTo>
                  <a:cubicBezTo>
                    <a:pt x="1098630" y="1202204"/>
                    <a:pt x="1102793" y="1225512"/>
                    <a:pt x="1119503" y="1236654"/>
                  </a:cubicBezTo>
                  <a:cubicBezTo>
                    <a:pt x="1138610" y="1249394"/>
                    <a:pt x="1164060" y="1247795"/>
                    <a:pt x="1186339" y="1253366"/>
                  </a:cubicBezTo>
                  <a:cubicBezTo>
                    <a:pt x="1222955" y="1308298"/>
                    <a:pt x="1219171" y="1293095"/>
                    <a:pt x="1236466" y="1353635"/>
                  </a:cubicBezTo>
                  <a:cubicBezTo>
                    <a:pt x="1242775" y="1375719"/>
                    <a:pt x="1238829" y="1402545"/>
                    <a:pt x="1253175" y="1420481"/>
                  </a:cubicBezTo>
                  <a:cubicBezTo>
                    <a:pt x="1264177" y="1434235"/>
                    <a:pt x="1299031" y="1454280"/>
                    <a:pt x="1303302" y="1437193"/>
                  </a:cubicBezTo>
                  <a:cubicBezTo>
                    <a:pt x="1320863" y="1366938"/>
                    <a:pt x="1303302" y="1292360"/>
                    <a:pt x="1303302" y="1219943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441623" y="-367230"/>
              <a:ext cx="485798" cy="432116"/>
            </a:xfrm>
            <a:custGeom>
              <a:avLst/>
              <a:gdLst>
                <a:gd name="connsiteX0" fmla="*/ 1152921 w 1152921"/>
                <a:gd name="connsiteY0" fmla="*/ 804817 h 1045995"/>
                <a:gd name="connsiteX1" fmla="*/ 1152921 w 1152921"/>
                <a:gd name="connsiteY1" fmla="*/ 804817 h 1045995"/>
                <a:gd name="connsiteX2" fmla="*/ 1102794 w 1152921"/>
                <a:gd name="connsiteY2" fmla="*/ 671125 h 1045995"/>
                <a:gd name="connsiteX3" fmla="*/ 1069376 w 1152921"/>
                <a:gd name="connsiteY3" fmla="*/ 570856 h 1045995"/>
                <a:gd name="connsiteX4" fmla="*/ 969122 w 1152921"/>
                <a:gd name="connsiteY4" fmla="*/ 520721 h 1045995"/>
                <a:gd name="connsiteX5" fmla="*/ 952413 w 1152921"/>
                <a:gd name="connsiteY5" fmla="*/ 470586 h 1045995"/>
                <a:gd name="connsiteX6" fmla="*/ 935704 w 1152921"/>
                <a:gd name="connsiteY6" fmla="*/ 403740 h 1045995"/>
                <a:gd name="connsiteX7" fmla="*/ 868868 w 1152921"/>
                <a:gd name="connsiteY7" fmla="*/ 353606 h 1045995"/>
                <a:gd name="connsiteX8" fmla="*/ 785323 w 1152921"/>
                <a:gd name="connsiteY8" fmla="*/ 303471 h 1045995"/>
                <a:gd name="connsiteX9" fmla="*/ 735196 w 1152921"/>
                <a:gd name="connsiteY9" fmla="*/ 270048 h 1045995"/>
                <a:gd name="connsiteX10" fmla="*/ 685069 w 1152921"/>
                <a:gd name="connsiteY10" fmla="*/ 253336 h 1045995"/>
                <a:gd name="connsiteX11" fmla="*/ 618233 w 1152921"/>
                <a:gd name="connsiteY11" fmla="*/ 153067 h 1045995"/>
                <a:gd name="connsiteX12" fmla="*/ 584815 w 1152921"/>
                <a:gd name="connsiteY12" fmla="*/ 52798 h 1045995"/>
                <a:gd name="connsiteX13" fmla="*/ 534688 w 1152921"/>
                <a:gd name="connsiteY13" fmla="*/ 36086 h 1045995"/>
                <a:gd name="connsiteX14" fmla="*/ 434434 w 1152921"/>
                <a:gd name="connsiteY14" fmla="*/ 69509 h 1045995"/>
                <a:gd name="connsiteX15" fmla="*/ 367598 w 1152921"/>
                <a:gd name="connsiteY15" fmla="*/ 86221 h 1045995"/>
                <a:gd name="connsiteX16" fmla="*/ 267344 w 1152921"/>
                <a:gd name="connsiteY16" fmla="*/ 119644 h 1045995"/>
                <a:gd name="connsiteX17" fmla="*/ 183799 w 1152921"/>
                <a:gd name="connsiteY17" fmla="*/ 2663 h 1045995"/>
                <a:gd name="connsiteX18" fmla="*/ 150381 w 1152921"/>
                <a:gd name="connsiteY18" fmla="*/ 52798 h 1045995"/>
                <a:gd name="connsiteX19" fmla="*/ 133672 w 1152921"/>
                <a:gd name="connsiteY19" fmla="*/ 102932 h 1045995"/>
                <a:gd name="connsiteX20" fmla="*/ 116963 w 1152921"/>
                <a:gd name="connsiteY20" fmla="*/ 169779 h 1045995"/>
                <a:gd name="connsiteX21" fmla="*/ 50127 w 1152921"/>
                <a:gd name="connsiteY21" fmla="*/ 270048 h 1045995"/>
                <a:gd name="connsiteX22" fmla="*/ 33418 w 1152921"/>
                <a:gd name="connsiteY22" fmla="*/ 336894 h 1045995"/>
                <a:gd name="connsiteX23" fmla="*/ 0 w 1152921"/>
                <a:gd name="connsiteY23" fmla="*/ 437163 h 1045995"/>
                <a:gd name="connsiteX24" fmla="*/ 16709 w 1152921"/>
                <a:gd name="connsiteY24" fmla="*/ 570856 h 1045995"/>
                <a:gd name="connsiteX25" fmla="*/ 116963 w 1152921"/>
                <a:gd name="connsiteY25" fmla="*/ 637702 h 1045995"/>
                <a:gd name="connsiteX26" fmla="*/ 200508 w 1152921"/>
                <a:gd name="connsiteY26" fmla="*/ 620990 h 1045995"/>
                <a:gd name="connsiteX27" fmla="*/ 250635 w 1152921"/>
                <a:gd name="connsiteY27" fmla="*/ 587567 h 1045995"/>
                <a:gd name="connsiteX28" fmla="*/ 284053 w 1152921"/>
                <a:gd name="connsiteY28" fmla="*/ 637702 h 1045995"/>
                <a:gd name="connsiteX29" fmla="*/ 334180 w 1152921"/>
                <a:gd name="connsiteY29" fmla="*/ 671125 h 1045995"/>
                <a:gd name="connsiteX30" fmla="*/ 350889 w 1152921"/>
                <a:gd name="connsiteY30" fmla="*/ 721260 h 1045995"/>
                <a:gd name="connsiteX31" fmla="*/ 451143 w 1152921"/>
                <a:gd name="connsiteY31" fmla="*/ 754683 h 1045995"/>
                <a:gd name="connsiteX32" fmla="*/ 467852 w 1152921"/>
                <a:gd name="connsiteY32" fmla="*/ 871663 h 1045995"/>
                <a:gd name="connsiteX33" fmla="*/ 618233 w 1152921"/>
                <a:gd name="connsiteY33" fmla="*/ 888375 h 1045995"/>
                <a:gd name="connsiteX34" fmla="*/ 668360 w 1152921"/>
                <a:gd name="connsiteY34" fmla="*/ 921798 h 1045995"/>
                <a:gd name="connsiteX35" fmla="*/ 685069 w 1152921"/>
                <a:gd name="connsiteY35" fmla="*/ 971933 h 1045995"/>
                <a:gd name="connsiteX36" fmla="*/ 835450 w 1152921"/>
                <a:gd name="connsiteY36" fmla="*/ 1022067 h 1045995"/>
                <a:gd name="connsiteX37" fmla="*/ 885577 w 1152921"/>
                <a:gd name="connsiteY37" fmla="*/ 988644 h 1045995"/>
                <a:gd name="connsiteX38" fmla="*/ 918995 w 1152921"/>
                <a:gd name="connsiteY38" fmla="*/ 938510 h 1045995"/>
                <a:gd name="connsiteX39" fmla="*/ 1019249 w 1152921"/>
                <a:gd name="connsiteY39" fmla="*/ 905087 h 1045995"/>
                <a:gd name="connsiteX40" fmla="*/ 1035958 w 1152921"/>
                <a:gd name="connsiteY40" fmla="*/ 854952 h 1045995"/>
                <a:gd name="connsiteX41" fmla="*/ 1069376 w 1152921"/>
                <a:gd name="connsiteY41" fmla="*/ 788106 h 10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52921" h="1045995">
                  <a:moveTo>
                    <a:pt x="1152921" y="804817"/>
                  </a:moveTo>
                  <a:lnTo>
                    <a:pt x="1152921" y="804817"/>
                  </a:lnTo>
                  <a:cubicBezTo>
                    <a:pt x="1136212" y="760253"/>
                    <a:pt x="1118799" y="715947"/>
                    <a:pt x="1102794" y="671125"/>
                  </a:cubicBezTo>
                  <a:cubicBezTo>
                    <a:pt x="1090946" y="637946"/>
                    <a:pt x="1102798" y="581999"/>
                    <a:pt x="1069376" y="570856"/>
                  </a:cubicBezTo>
                  <a:cubicBezTo>
                    <a:pt x="1000197" y="547792"/>
                    <a:pt x="1033903" y="563915"/>
                    <a:pt x="969122" y="520721"/>
                  </a:cubicBezTo>
                  <a:cubicBezTo>
                    <a:pt x="963552" y="504009"/>
                    <a:pt x="957252" y="487524"/>
                    <a:pt x="952413" y="470586"/>
                  </a:cubicBezTo>
                  <a:cubicBezTo>
                    <a:pt x="946104" y="448502"/>
                    <a:pt x="949052" y="422430"/>
                    <a:pt x="935704" y="403740"/>
                  </a:cubicBezTo>
                  <a:cubicBezTo>
                    <a:pt x="919518" y="381077"/>
                    <a:pt x="890261" y="371437"/>
                    <a:pt x="868868" y="353606"/>
                  </a:cubicBezTo>
                  <a:cubicBezTo>
                    <a:pt x="807705" y="302629"/>
                    <a:pt x="867492" y="330864"/>
                    <a:pt x="785323" y="303471"/>
                  </a:cubicBezTo>
                  <a:cubicBezTo>
                    <a:pt x="768614" y="292330"/>
                    <a:pt x="753158" y="279030"/>
                    <a:pt x="735196" y="270048"/>
                  </a:cubicBezTo>
                  <a:cubicBezTo>
                    <a:pt x="719443" y="262170"/>
                    <a:pt x="697522" y="265791"/>
                    <a:pt x="685069" y="253336"/>
                  </a:cubicBezTo>
                  <a:cubicBezTo>
                    <a:pt x="656668" y="224931"/>
                    <a:pt x="630933" y="191174"/>
                    <a:pt x="618233" y="153067"/>
                  </a:cubicBezTo>
                  <a:cubicBezTo>
                    <a:pt x="607094" y="119644"/>
                    <a:pt x="618237" y="63941"/>
                    <a:pt x="584815" y="52798"/>
                  </a:cubicBezTo>
                  <a:lnTo>
                    <a:pt x="534688" y="36086"/>
                  </a:lnTo>
                  <a:cubicBezTo>
                    <a:pt x="501270" y="47227"/>
                    <a:pt x="468608" y="60964"/>
                    <a:pt x="434434" y="69509"/>
                  </a:cubicBezTo>
                  <a:cubicBezTo>
                    <a:pt x="412155" y="75080"/>
                    <a:pt x="389594" y="79621"/>
                    <a:pt x="367598" y="86221"/>
                  </a:cubicBezTo>
                  <a:cubicBezTo>
                    <a:pt x="333858" y="96345"/>
                    <a:pt x="267344" y="119644"/>
                    <a:pt x="267344" y="119644"/>
                  </a:cubicBezTo>
                  <a:cubicBezTo>
                    <a:pt x="75082" y="71570"/>
                    <a:pt x="340845" y="159731"/>
                    <a:pt x="183799" y="2663"/>
                  </a:cubicBezTo>
                  <a:cubicBezTo>
                    <a:pt x="169599" y="-11539"/>
                    <a:pt x="159362" y="34834"/>
                    <a:pt x="150381" y="52798"/>
                  </a:cubicBezTo>
                  <a:cubicBezTo>
                    <a:pt x="142504" y="68554"/>
                    <a:pt x="138511" y="85995"/>
                    <a:pt x="133672" y="102932"/>
                  </a:cubicBezTo>
                  <a:cubicBezTo>
                    <a:pt x="127363" y="125016"/>
                    <a:pt x="127233" y="149235"/>
                    <a:pt x="116963" y="169779"/>
                  </a:cubicBezTo>
                  <a:cubicBezTo>
                    <a:pt x="99002" y="205707"/>
                    <a:pt x="50127" y="270048"/>
                    <a:pt x="50127" y="270048"/>
                  </a:cubicBezTo>
                  <a:cubicBezTo>
                    <a:pt x="44557" y="292330"/>
                    <a:pt x="40017" y="314895"/>
                    <a:pt x="33418" y="336894"/>
                  </a:cubicBezTo>
                  <a:cubicBezTo>
                    <a:pt x="23296" y="370639"/>
                    <a:pt x="0" y="437163"/>
                    <a:pt x="0" y="437163"/>
                  </a:cubicBezTo>
                  <a:cubicBezTo>
                    <a:pt x="5570" y="481727"/>
                    <a:pt x="-5918" y="532061"/>
                    <a:pt x="16709" y="570856"/>
                  </a:cubicBezTo>
                  <a:cubicBezTo>
                    <a:pt x="36945" y="605551"/>
                    <a:pt x="116963" y="637702"/>
                    <a:pt x="116963" y="637702"/>
                  </a:cubicBezTo>
                  <a:cubicBezTo>
                    <a:pt x="144811" y="632131"/>
                    <a:pt x="173917" y="630963"/>
                    <a:pt x="200508" y="620990"/>
                  </a:cubicBezTo>
                  <a:cubicBezTo>
                    <a:pt x="219312" y="613938"/>
                    <a:pt x="230942" y="583628"/>
                    <a:pt x="250635" y="587567"/>
                  </a:cubicBezTo>
                  <a:cubicBezTo>
                    <a:pt x="270329" y="591506"/>
                    <a:pt x="269853" y="623499"/>
                    <a:pt x="284053" y="637702"/>
                  </a:cubicBezTo>
                  <a:cubicBezTo>
                    <a:pt x="298252" y="651904"/>
                    <a:pt x="317471" y="659984"/>
                    <a:pt x="334180" y="671125"/>
                  </a:cubicBezTo>
                  <a:cubicBezTo>
                    <a:pt x="339750" y="687837"/>
                    <a:pt x="336556" y="711020"/>
                    <a:pt x="350889" y="721260"/>
                  </a:cubicBezTo>
                  <a:cubicBezTo>
                    <a:pt x="379552" y="741737"/>
                    <a:pt x="451143" y="754683"/>
                    <a:pt x="451143" y="754683"/>
                  </a:cubicBezTo>
                  <a:cubicBezTo>
                    <a:pt x="456713" y="793676"/>
                    <a:pt x="437096" y="847055"/>
                    <a:pt x="467852" y="871663"/>
                  </a:cubicBezTo>
                  <a:cubicBezTo>
                    <a:pt x="507233" y="903173"/>
                    <a:pt x="569304" y="876141"/>
                    <a:pt x="618233" y="888375"/>
                  </a:cubicBezTo>
                  <a:cubicBezTo>
                    <a:pt x="637716" y="893246"/>
                    <a:pt x="651651" y="910657"/>
                    <a:pt x="668360" y="921798"/>
                  </a:cubicBezTo>
                  <a:cubicBezTo>
                    <a:pt x="673930" y="938510"/>
                    <a:pt x="680230" y="954995"/>
                    <a:pt x="685069" y="971933"/>
                  </a:cubicBezTo>
                  <a:cubicBezTo>
                    <a:pt x="716474" y="1081867"/>
                    <a:pt x="671546" y="1042559"/>
                    <a:pt x="835450" y="1022067"/>
                  </a:cubicBezTo>
                  <a:cubicBezTo>
                    <a:pt x="852159" y="1010926"/>
                    <a:pt x="871377" y="1002846"/>
                    <a:pt x="885577" y="988644"/>
                  </a:cubicBezTo>
                  <a:cubicBezTo>
                    <a:pt x="899777" y="974442"/>
                    <a:pt x="901965" y="949155"/>
                    <a:pt x="918995" y="938510"/>
                  </a:cubicBezTo>
                  <a:cubicBezTo>
                    <a:pt x="948866" y="919838"/>
                    <a:pt x="1019249" y="905087"/>
                    <a:pt x="1019249" y="905087"/>
                  </a:cubicBezTo>
                  <a:cubicBezTo>
                    <a:pt x="1024819" y="888375"/>
                    <a:pt x="1028081" y="870708"/>
                    <a:pt x="1035958" y="854952"/>
                  </a:cubicBezTo>
                  <a:cubicBezTo>
                    <a:pt x="1072466" y="781925"/>
                    <a:pt x="1069376" y="829964"/>
                    <a:pt x="1069376" y="788106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86610" y="-338515"/>
              <a:ext cx="457896" cy="331382"/>
            </a:xfrm>
            <a:custGeom>
              <a:avLst/>
              <a:gdLst>
                <a:gd name="connsiteX0" fmla="*/ 334180 w 1086702"/>
                <a:gd name="connsiteY0" fmla="*/ 718597 h 802154"/>
                <a:gd name="connsiteX1" fmla="*/ 334180 w 1086702"/>
                <a:gd name="connsiteY1" fmla="*/ 718597 h 802154"/>
                <a:gd name="connsiteX2" fmla="*/ 484561 w 1086702"/>
                <a:gd name="connsiteY2" fmla="*/ 701885 h 802154"/>
                <a:gd name="connsiteX3" fmla="*/ 517979 w 1086702"/>
                <a:gd name="connsiteY3" fmla="*/ 752020 h 802154"/>
                <a:gd name="connsiteX4" fmla="*/ 618233 w 1086702"/>
                <a:gd name="connsiteY4" fmla="*/ 802154 h 802154"/>
                <a:gd name="connsiteX5" fmla="*/ 685069 w 1086702"/>
                <a:gd name="connsiteY5" fmla="*/ 735308 h 802154"/>
                <a:gd name="connsiteX6" fmla="*/ 735196 w 1086702"/>
                <a:gd name="connsiteY6" fmla="*/ 718597 h 802154"/>
                <a:gd name="connsiteX7" fmla="*/ 868868 w 1086702"/>
                <a:gd name="connsiteY7" fmla="*/ 635039 h 802154"/>
                <a:gd name="connsiteX8" fmla="*/ 918995 w 1086702"/>
                <a:gd name="connsiteY8" fmla="*/ 618327 h 802154"/>
                <a:gd name="connsiteX9" fmla="*/ 969122 w 1086702"/>
                <a:gd name="connsiteY9" fmla="*/ 584904 h 802154"/>
                <a:gd name="connsiteX10" fmla="*/ 1002540 w 1086702"/>
                <a:gd name="connsiteY10" fmla="*/ 635039 h 802154"/>
                <a:gd name="connsiteX11" fmla="*/ 1052667 w 1086702"/>
                <a:gd name="connsiteY11" fmla="*/ 668462 h 802154"/>
                <a:gd name="connsiteX12" fmla="*/ 1086085 w 1086702"/>
                <a:gd name="connsiteY12" fmla="*/ 618327 h 802154"/>
                <a:gd name="connsiteX13" fmla="*/ 1019249 w 1086702"/>
                <a:gd name="connsiteY13" fmla="*/ 518058 h 802154"/>
                <a:gd name="connsiteX14" fmla="*/ 985831 w 1086702"/>
                <a:gd name="connsiteY14" fmla="*/ 417789 h 802154"/>
                <a:gd name="connsiteX15" fmla="*/ 969122 w 1086702"/>
                <a:gd name="connsiteY15" fmla="*/ 350943 h 802154"/>
                <a:gd name="connsiteX16" fmla="*/ 902286 w 1086702"/>
                <a:gd name="connsiteY16" fmla="*/ 334231 h 802154"/>
                <a:gd name="connsiteX17" fmla="*/ 868868 w 1086702"/>
                <a:gd name="connsiteY17" fmla="*/ 233962 h 802154"/>
                <a:gd name="connsiteX18" fmla="*/ 768614 w 1086702"/>
                <a:gd name="connsiteY18" fmla="*/ 167116 h 802154"/>
                <a:gd name="connsiteX19" fmla="*/ 718487 w 1086702"/>
                <a:gd name="connsiteY19" fmla="*/ 183827 h 802154"/>
                <a:gd name="connsiteX20" fmla="*/ 651651 w 1086702"/>
                <a:gd name="connsiteY20" fmla="*/ 200539 h 802154"/>
                <a:gd name="connsiteX21" fmla="*/ 634942 w 1086702"/>
                <a:gd name="connsiteY21" fmla="*/ 250673 h 802154"/>
                <a:gd name="connsiteX22" fmla="*/ 618233 w 1086702"/>
                <a:gd name="connsiteY22" fmla="*/ 350943 h 802154"/>
                <a:gd name="connsiteX23" fmla="*/ 517979 w 1086702"/>
                <a:gd name="connsiteY23" fmla="*/ 317520 h 802154"/>
                <a:gd name="connsiteX24" fmla="*/ 501270 w 1086702"/>
                <a:gd name="connsiteY24" fmla="*/ 250673 h 802154"/>
                <a:gd name="connsiteX25" fmla="*/ 467852 w 1086702"/>
                <a:gd name="connsiteY25" fmla="*/ 150404 h 802154"/>
                <a:gd name="connsiteX26" fmla="*/ 451143 w 1086702"/>
                <a:gd name="connsiteY26" fmla="*/ 66847 h 802154"/>
                <a:gd name="connsiteX27" fmla="*/ 434434 w 1086702"/>
                <a:gd name="connsiteY27" fmla="*/ 16712 h 802154"/>
                <a:gd name="connsiteX28" fmla="*/ 384307 w 1086702"/>
                <a:gd name="connsiteY28" fmla="*/ 0 h 802154"/>
                <a:gd name="connsiteX29" fmla="*/ 350889 w 1086702"/>
                <a:gd name="connsiteY29" fmla="*/ 50135 h 802154"/>
                <a:gd name="connsiteX30" fmla="*/ 317471 w 1086702"/>
                <a:gd name="connsiteY30" fmla="*/ 183827 h 802154"/>
                <a:gd name="connsiteX31" fmla="*/ 267344 w 1086702"/>
                <a:gd name="connsiteY31" fmla="*/ 167116 h 802154"/>
                <a:gd name="connsiteX32" fmla="*/ 167090 w 1086702"/>
                <a:gd name="connsiteY32" fmla="*/ 116981 h 802154"/>
                <a:gd name="connsiteX33" fmla="*/ 16709 w 1086702"/>
                <a:gd name="connsiteY33" fmla="*/ 133693 h 802154"/>
                <a:gd name="connsiteX34" fmla="*/ 0 w 1086702"/>
                <a:gd name="connsiteY34" fmla="*/ 183827 h 802154"/>
                <a:gd name="connsiteX35" fmla="*/ 16709 w 1086702"/>
                <a:gd name="connsiteY35" fmla="*/ 267385 h 802154"/>
                <a:gd name="connsiteX36" fmla="*/ 116963 w 1086702"/>
                <a:gd name="connsiteY36" fmla="*/ 317520 h 802154"/>
                <a:gd name="connsiteX37" fmla="*/ 200508 w 1086702"/>
                <a:gd name="connsiteY37" fmla="*/ 467924 h 802154"/>
                <a:gd name="connsiteX38" fmla="*/ 250635 w 1086702"/>
                <a:gd name="connsiteY38" fmla="*/ 501347 h 802154"/>
                <a:gd name="connsiteX39" fmla="*/ 284053 w 1086702"/>
                <a:gd name="connsiteY39" fmla="*/ 601616 h 802154"/>
                <a:gd name="connsiteX40" fmla="*/ 317471 w 1086702"/>
                <a:gd name="connsiteY40" fmla="*/ 651751 h 802154"/>
                <a:gd name="connsiteX41" fmla="*/ 334180 w 1086702"/>
                <a:gd name="connsiteY41" fmla="*/ 701885 h 802154"/>
                <a:gd name="connsiteX42" fmla="*/ 384307 w 1086702"/>
                <a:gd name="connsiteY42" fmla="*/ 718597 h 802154"/>
                <a:gd name="connsiteX43" fmla="*/ 501270 w 1086702"/>
                <a:gd name="connsiteY43" fmla="*/ 735308 h 80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86702" h="802154">
                  <a:moveTo>
                    <a:pt x="334180" y="718597"/>
                  </a:moveTo>
                  <a:lnTo>
                    <a:pt x="334180" y="718597"/>
                  </a:lnTo>
                  <a:cubicBezTo>
                    <a:pt x="384307" y="713026"/>
                    <a:pt x="434939" y="692862"/>
                    <a:pt x="484561" y="701885"/>
                  </a:cubicBezTo>
                  <a:cubicBezTo>
                    <a:pt x="504321" y="705478"/>
                    <a:pt x="503779" y="737817"/>
                    <a:pt x="517979" y="752020"/>
                  </a:cubicBezTo>
                  <a:cubicBezTo>
                    <a:pt x="550370" y="784416"/>
                    <a:pt x="577461" y="788562"/>
                    <a:pt x="618233" y="802154"/>
                  </a:cubicBezTo>
                  <a:cubicBezTo>
                    <a:pt x="751896" y="757594"/>
                    <a:pt x="595957" y="824433"/>
                    <a:pt x="685069" y="735308"/>
                  </a:cubicBezTo>
                  <a:cubicBezTo>
                    <a:pt x="697522" y="722853"/>
                    <a:pt x="718487" y="724167"/>
                    <a:pt x="735196" y="718597"/>
                  </a:cubicBezTo>
                  <a:cubicBezTo>
                    <a:pt x="779326" y="586186"/>
                    <a:pt x="733863" y="612534"/>
                    <a:pt x="868868" y="635039"/>
                  </a:cubicBezTo>
                  <a:cubicBezTo>
                    <a:pt x="885577" y="629468"/>
                    <a:pt x="903242" y="626205"/>
                    <a:pt x="918995" y="618327"/>
                  </a:cubicBezTo>
                  <a:cubicBezTo>
                    <a:pt x="936957" y="609345"/>
                    <a:pt x="949429" y="580965"/>
                    <a:pt x="969122" y="584904"/>
                  </a:cubicBezTo>
                  <a:cubicBezTo>
                    <a:pt x="988816" y="588843"/>
                    <a:pt x="988340" y="620836"/>
                    <a:pt x="1002540" y="635039"/>
                  </a:cubicBezTo>
                  <a:cubicBezTo>
                    <a:pt x="1016739" y="649241"/>
                    <a:pt x="1035958" y="657321"/>
                    <a:pt x="1052667" y="668462"/>
                  </a:cubicBezTo>
                  <a:cubicBezTo>
                    <a:pt x="1063806" y="651750"/>
                    <a:pt x="1082784" y="638138"/>
                    <a:pt x="1086085" y="618327"/>
                  </a:cubicBezTo>
                  <a:cubicBezTo>
                    <a:pt x="1092994" y="576868"/>
                    <a:pt x="1040121" y="538933"/>
                    <a:pt x="1019249" y="518058"/>
                  </a:cubicBezTo>
                  <a:cubicBezTo>
                    <a:pt x="1008110" y="484635"/>
                    <a:pt x="994374" y="451968"/>
                    <a:pt x="985831" y="417789"/>
                  </a:cubicBezTo>
                  <a:cubicBezTo>
                    <a:pt x="980261" y="395507"/>
                    <a:pt x="985361" y="367185"/>
                    <a:pt x="969122" y="350943"/>
                  </a:cubicBezTo>
                  <a:cubicBezTo>
                    <a:pt x="952885" y="334703"/>
                    <a:pt x="924565" y="339802"/>
                    <a:pt x="902286" y="334231"/>
                  </a:cubicBezTo>
                  <a:cubicBezTo>
                    <a:pt x="891147" y="300808"/>
                    <a:pt x="898180" y="253506"/>
                    <a:pt x="868868" y="233962"/>
                  </a:cubicBezTo>
                  <a:lnTo>
                    <a:pt x="768614" y="167116"/>
                  </a:lnTo>
                  <a:cubicBezTo>
                    <a:pt x="751905" y="172686"/>
                    <a:pt x="735422" y="178988"/>
                    <a:pt x="718487" y="183827"/>
                  </a:cubicBezTo>
                  <a:cubicBezTo>
                    <a:pt x="696406" y="190137"/>
                    <a:pt x="669582" y="186192"/>
                    <a:pt x="651651" y="200539"/>
                  </a:cubicBezTo>
                  <a:cubicBezTo>
                    <a:pt x="637897" y="211544"/>
                    <a:pt x="640512" y="233962"/>
                    <a:pt x="634942" y="250673"/>
                  </a:cubicBezTo>
                  <a:cubicBezTo>
                    <a:pt x="629372" y="284096"/>
                    <a:pt x="647652" y="334130"/>
                    <a:pt x="618233" y="350943"/>
                  </a:cubicBezTo>
                  <a:cubicBezTo>
                    <a:pt x="587649" y="368422"/>
                    <a:pt x="517979" y="317520"/>
                    <a:pt x="517979" y="317520"/>
                  </a:cubicBezTo>
                  <a:cubicBezTo>
                    <a:pt x="512409" y="295238"/>
                    <a:pt x="507869" y="272673"/>
                    <a:pt x="501270" y="250673"/>
                  </a:cubicBezTo>
                  <a:cubicBezTo>
                    <a:pt x="491148" y="216928"/>
                    <a:pt x="474760" y="184950"/>
                    <a:pt x="467852" y="150404"/>
                  </a:cubicBezTo>
                  <a:cubicBezTo>
                    <a:pt x="462282" y="122552"/>
                    <a:pt x="458031" y="94403"/>
                    <a:pt x="451143" y="66847"/>
                  </a:cubicBezTo>
                  <a:cubicBezTo>
                    <a:pt x="446871" y="49757"/>
                    <a:pt x="446889" y="29169"/>
                    <a:pt x="434434" y="16712"/>
                  </a:cubicBezTo>
                  <a:cubicBezTo>
                    <a:pt x="421981" y="4257"/>
                    <a:pt x="401016" y="5571"/>
                    <a:pt x="384307" y="0"/>
                  </a:cubicBezTo>
                  <a:cubicBezTo>
                    <a:pt x="373168" y="16712"/>
                    <a:pt x="352887" y="30151"/>
                    <a:pt x="350889" y="50135"/>
                  </a:cubicBezTo>
                  <a:cubicBezTo>
                    <a:pt x="336324" y="195808"/>
                    <a:pt x="420064" y="149625"/>
                    <a:pt x="317471" y="183827"/>
                  </a:cubicBezTo>
                  <a:cubicBezTo>
                    <a:pt x="300762" y="178257"/>
                    <a:pt x="283097" y="174994"/>
                    <a:pt x="267344" y="167116"/>
                  </a:cubicBezTo>
                  <a:cubicBezTo>
                    <a:pt x="137774" y="102322"/>
                    <a:pt x="293091" y="158989"/>
                    <a:pt x="167090" y="116981"/>
                  </a:cubicBezTo>
                  <a:cubicBezTo>
                    <a:pt x="116963" y="122552"/>
                    <a:pt x="63536" y="114959"/>
                    <a:pt x="16709" y="133693"/>
                  </a:cubicBezTo>
                  <a:cubicBezTo>
                    <a:pt x="354" y="140236"/>
                    <a:pt x="0" y="166212"/>
                    <a:pt x="0" y="183827"/>
                  </a:cubicBezTo>
                  <a:cubicBezTo>
                    <a:pt x="0" y="212231"/>
                    <a:pt x="2618" y="242722"/>
                    <a:pt x="16709" y="267385"/>
                  </a:cubicBezTo>
                  <a:cubicBezTo>
                    <a:pt x="31951" y="294063"/>
                    <a:pt x="91232" y="308941"/>
                    <a:pt x="116963" y="317520"/>
                  </a:cubicBezTo>
                  <a:cubicBezTo>
                    <a:pt x="149248" y="414389"/>
                    <a:pt x="131244" y="410195"/>
                    <a:pt x="200508" y="467924"/>
                  </a:cubicBezTo>
                  <a:cubicBezTo>
                    <a:pt x="215935" y="480782"/>
                    <a:pt x="233926" y="490206"/>
                    <a:pt x="250635" y="501347"/>
                  </a:cubicBezTo>
                  <a:cubicBezTo>
                    <a:pt x="261774" y="534770"/>
                    <a:pt x="264513" y="572301"/>
                    <a:pt x="284053" y="601616"/>
                  </a:cubicBezTo>
                  <a:cubicBezTo>
                    <a:pt x="295192" y="618328"/>
                    <a:pt x="308490" y="633787"/>
                    <a:pt x="317471" y="651751"/>
                  </a:cubicBezTo>
                  <a:cubicBezTo>
                    <a:pt x="325348" y="667507"/>
                    <a:pt x="321725" y="689428"/>
                    <a:pt x="334180" y="701885"/>
                  </a:cubicBezTo>
                  <a:cubicBezTo>
                    <a:pt x="346633" y="714340"/>
                    <a:pt x="367036" y="715142"/>
                    <a:pt x="384307" y="718597"/>
                  </a:cubicBezTo>
                  <a:cubicBezTo>
                    <a:pt x="422926" y="726322"/>
                    <a:pt x="501270" y="735308"/>
                    <a:pt x="501270" y="735308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488963" y="-732031"/>
              <a:ext cx="621635" cy="517784"/>
            </a:xfrm>
            <a:custGeom>
              <a:avLst/>
              <a:gdLst>
                <a:gd name="connsiteX0" fmla="*/ 1475005 w 1475296"/>
                <a:gd name="connsiteY0" fmla="*/ 1102962 h 1253366"/>
                <a:gd name="connsiteX1" fmla="*/ 1475005 w 1475296"/>
                <a:gd name="connsiteY1" fmla="*/ 1102962 h 1253366"/>
                <a:gd name="connsiteX2" fmla="*/ 1424878 w 1475296"/>
                <a:gd name="connsiteY2" fmla="*/ 969270 h 1253366"/>
                <a:gd name="connsiteX3" fmla="*/ 1374751 w 1475296"/>
                <a:gd name="connsiteY3" fmla="*/ 935847 h 1253366"/>
                <a:gd name="connsiteX4" fmla="*/ 1307915 w 1475296"/>
                <a:gd name="connsiteY4" fmla="*/ 768731 h 1253366"/>
                <a:gd name="connsiteX5" fmla="*/ 1207661 w 1475296"/>
                <a:gd name="connsiteY5" fmla="*/ 618327 h 1253366"/>
                <a:gd name="connsiteX6" fmla="*/ 1174243 w 1475296"/>
                <a:gd name="connsiteY6" fmla="*/ 568193 h 1253366"/>
                <a:gd name="connsiteX7" fmla="*/ 1157534 w 1475296"/>
                <a:gd name="connsiteY7" fmla="*/ 518058 h 1253366"/>
                <a:gd name="connsiteX8" fmla="*/ 1090698 w 1475296"/>
                <a:gd name="connsiteY8" fmla="*/ 434500 h 1253366"/>
                <a:gd name="connsiteX9" fmla="*/ 1057280 w 1475296"/>
                <a:gd name="connsiteY9" fmla="*/ 384366 h 1253366"/>
                <a:gd name="connsiteX10" fmla="*/ 990444 w 1475296"/>
                <a:gd name="connsiteY10" fmla="*/ 401077 h 1253366"/>
                <a:gd name="connsiteX11" fmla="*/ 973735 w 1475296"/>
                <a:gd name="connsiteY11" fmla="*/ 451212 h 1253366"/>
                <a:gd name="connsiteX12" fmla="*/ 1007153 w 1475296"/>
                <a:gd name="connsiteY12" fmla="*/ 584904 h 1253366"/>
                <a:gd name="connsiteX13" fmla="*/ 906899 w 1475296"/>
                <a:gd name="connsiteY13" fmla="*/ 601616 h 1253366"/>
                <a:gd name="connsiteX14" fmla="*/ 890190 w 1475296"/>
                <a:gd name="connsiteY14" fmla="*/ 551481 h 1253366"/>
                <a:gd name="connsiteX15" fmla="*/ 873481 w 1475296"/>
                <a:gd name="connsiteY15" fmla="*/ 367654 h 1253366"/>
                <a:gd name="connsiteX16" fmla="*/ 856772 w 1475296"/>
                <a:gd name="connsiteY16" fmla="*/ 467924 h 1253366"/>
                <a:gd name="connsiteX17" fmla="*/ 840063 w 1475296"/>
                <a:gd name="connsiteY17" fmla="*/ 284097 h 1253366"/>
                <a:gd name="connsiteX18" fmla="*/ 806645 w 1475296"/>
                <a:gd name="connsiteY18" fmla="*/ 250673 h 1253366"/>
                <a:gd name="connsiteX19" fmla="*/ 656264 w 1475296"/>
                <a:gd name="connsiteY19" fmla="*/ 183827 h 1253366"/>
                <a:gd name="connsiteX20" fmla="*/ 639555 w 1475296"/>
                <a:gd name="connsiteY20" fmla="*/ 133693 h 1253366"/>
                <a:gd name="connsiteX21" fmla="*/ 539301 w 1475296"/>
                <a:gd name="connsiteY21" fmla="*/ 100270 h 1253366"/>
                <a:gd name="connsiteX22" fmla="*/ 455756 w 1475296"/>
                <a:gd name="connsiteY22" fmla="*/ 116981 h 1253366"/>
                <a:gd name="connsiteX23" fmla="*/ 288666 w 1475296"/>
                <a:gd name="connsiteY23" fmla="*/ 200539 h 1253366"/>
                <a:gd name="connsiteX24" fmla="*/ 171703 w 1475296"/>
                <a:gd name="connsiteY24" fmla="*/ 267385 h 1253366"/>
                <a:gd name="connsiteX25" fmla="*/ 154994 w 1475296"/>
                <a:gd name="connsiteY25" fmla="*/ 217250 h 1253366"/>
                <a:gd name="connsiteX26" fmla="*/ 138285 w 1475296"/>
                <a:gd name="connsiteY26" fmla="*/ 66846 h 1253366"/>
                <a:gd name="connsiteX27" fmla="*/ 21322 w 1475296"/>
                <a:gd name="connsiteY27" fmla="*/ 0 h 1253366"/>
                <a:gd name="connsiteX28" fmla="*/ 21322 w 1475296"/>
                <a:gd name="connsiteY28" fmla="*/ 200539 h 1253366"/>
                <a:gd name="connsiteX29" fmla="*/ 121576 w 1475296"/>
                <a:gd name="connsiteY29" fmla="*/ 451212 h 1253366"/>
                <a:gd name="connsiteX30" fmla="*/ 138285 w 1475296"/>
                <a:gd name="connsiteY30" fmla="*/ 534770 h 1253366"/>
                <a:gd name="connsiteX31" fmla="*/ 171703 w 1475296"/>
                <a:gd name="connsiteY31" fmla="*/ 635039 h 1253366"/>
                <a:gd name="connsiteX32" fmla="*/ 188412 w 1475296"/>
                <a:gd name="connsiteY32" fmla="*/ 735308 h 1253366"/>
                <a:gd name="connsiteX33" fmla="*/ 238539 w 1475296"/>
                <a:gd name="connsiteY33" fmla="*/ 835578 h 1253366"/>
                <a:gd name="connsiteX34" fmla="*/ 338793 w 1475296"/>
                <a:gd name="connsiteY34" fmla="*/ 869001 h 1253366"/>
                <a:gd name="connsiteX35" fmla="*/ 388920 w 1475296"/>
                <a:gd name="connsiteY35" fmla="*/ 902424 h 1253366"/>
                <a:gd name="connsiteX36" fmla="*/ 489174 w 1475296"/>
                <a:gd name="connsiteY36" fmla="*/ 935847 h 1253366"/>
                <a:gd name="connsiteX37" fmla="*/ 522592 w 1475296"/>
                <a:gd name="connsiteY37" fmla="*/ 985981 h 1253366"/>
                <a:gd name="connsiteX38" fmla="*/ 556010 w 1475296"/>
                <a:gd name="connsiteY38" fmla="*/ 1019405 h 1253366"/>
                <a:gd name="connsiteX39" fmla="*/ 622846 w 1475296"/>
                <a:gd name="connsiteY39" fmla="*/ 1119674 h 1253366"/>
                <a:gd name="connsiteX40" fmla="*/ 656264 w 1475296"/>
                <a:gd name="connsiteY40" fmla="*/ 1169808 h 1253366"/>
                <a:gd name="connsiteX41" fmla="*/ 706391 w 1475296"/>
                <a:gd name="connsiteY41" fmla="*/ 1203231 h 1253366"/>
                <a:gd name="connsiteX42" fmla="*/ 723100 w 1475296"/>
                <a:gd name="connsiteY42" fmla="*/ 1153097 h 1253366"/>
                <a:gd name="connsiteX43" fmla="*/ 823354 w 1475296"/>
                <a:gd name="connsiteY43" fmla="*/ 1102962 h 1253366"/>
                <a:gd name="connsiteX44" fmla="*/ 973735 w 1475296"/>
                <a:gd name="connsiteY44" fmla="*/ 1119674 h 1253366"/>
                <a:gd name="connsiteX45" fmla="*/ 1073989 w 1475296"/>
                <a:gd name="connsiteY45" fmla="*/ 1136385 h 1253366"/>
                <a:gd name="connsiteX46" fmla="*/ 1090698 w 1475296"/>
                <a:gd name="connsiteY46" fmla="*/ 1086251 h 1253366"/>
                <a:gd name="connsiteX47" fmla="*/ 1107407 w 1475296"/>
                <a:gd name="connsiteY47" fmla="*/ 985981 h 1253366"/>
                <a:gd name="connsiteX48" fmla="*/ 1140825 w 1475296"/>
                <a:gd name="connsiteY48" fmla="*/ 1019405 h 1253366"/>
                <a:gd name="connsiteX49" fmla="*/ 1174243 w 1475296"/>
                <a:gd name="connsiteY49" fmla="*/ 1153097 h 1253366"/>
                <a:gd name="connsiteX50" fmla="*/ 1207661 w 1475296"/>
                <a:gd name="connsiteY50" fmla="*/ 1203231 h 1253366"/>
                <a:gd name="connsiteX51" fmla="*/ 1241079 w 1475296"/>
                <a:gd name="connsiteY51" fmla="*/ 1236655 h 1253366"/>
                <a:gd name="connsiteX52" fmla="*/ 1291206 w 1475296"/>
                <a:gd name="connsiteY52" fmla="*/ 1253366 h 1253366"/>
                <a:gd name="connsiteX53" fmla="*/ 1374751 w 1475296"/>
                <a:gd name="connsiteY53" fmla="*/ 1236655 h 1253366"/>
                <a:gd name="connsiteX54" fmla="*/ 1391460 w 1475296"/>
                <a:gd name="connsiteY54" fmla="*/ 1153097 h 1253366"/>
                <a:gd name="connsiteX55" fmla="*/ 1441587 w 1475296"/>
                <a:gd name="connsiteY55" fmla="*/ 1119674 h 1253366"/>
                <a:gd name="connsiteX56" fmla="*/ 1475005 w 1475296"/>
                <a:gd name="connsiteY56" fmla="*/ 1069539 h 1253366"/>
                <a:gd name="connsiteX57" fmla="*/ 1458296 w 1475296"/>
                <a:gd name="connsiteY57" fmla="*/ 1019405 h 125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75296" h="1253366">
                  <a:moveTo>
                    <a:pt x="1475005" y="1102962"/>
                  </a:moveTo>
                  <a:lnTo>
                    <a:pt x="1475005" y="1102962"/>
                  </a:lnTo>
                  <a:cubicBezTo>
                    <a:pt x="1458296" y="1058398"/>
                    <a:pt x="1449362" y="1010083"/>
                    <a:pt x="1424878" y="969270"/>
                  </a:cubicBezTo>
                  <a:cubicBezTo>
                    <a:pt x="1414547" y="952049"/>
                    <a:pt x="1382209" y="954494"/>
                    <a:pt x="1374751" y="935847"/>
                  </a:cubicBezTo>
                  <a:cubicBezTo>
                    <a:pt x="1297953" y="743822"/>
                    <a:pt x="1421165" y="844242"/>
                    <a:pt x="1307915" y="768731"/>
                  </a:cubicBezTo>
                  <a:lnTo>
                    <a:pt x="1207661" y="618327"/>
                  </a:lnTo>
                  <a:lnTo>
                    <a:pt x="1174243" y="568193"/>
                  </a:lnTo>
                  <a:cubicBezTo>
                    <a:pt x="1168673" y="551481"/>
                    <a:pt x="1165411" y="533814"/>
                    <a:pt x="1157534" y="518058"/>
                  </a:cubicBezTo>
                  <a:cubicBezTo>
                    <a:pt x="1123251" y="449481"/>
                    <a:pt x="1132140" y="486310"/>
                    <a:pt x="1090698" y="434500"/>
                  </a:cubicBezTo>
                  <a:cubicBezTo>
                    <a:pt x="1078153" y="418816"/>
                    <a:pt x="1068419" y="401077"/>
                    <a:pt x="1057280" y="384366"/>
                  </a:cubicBezTo>
                  <a:cubicBezTo>
                    <a:pt x="1035001" y="389936"/>
                    <a:pt x="1008375" y="386730"/>
                    <a:pt x="990444" y="401077"/>
                  </a:cubicBezTo>
                  <a:cubicBezTo>
                    <a:pt x="976690" y="412082"/>
                    <a:pt x="973735" y="433597"/>
                    <a:pt x="973735" y="451212"/>
                  </a:cubicBezTo>
                  <a:cubicBezTo>
                    <a:pt x="973735" y="491545"/>
                    <a:pt x="993967" y="545341"/>
                    <a:pt x="1007153" y="584904"/>
                  </a:cubicBezTo>
                  <a:cubicBezTo>
                    <a:pt x="973924" y="607060"/>
                    <a:pt x="948406" y="643129"/>
                    <a:pt x="906899" y="601616"/>
                  </a:cubicBezTo>
                  <a:cubicBezTo>
                    <a:pt x="894444" y="589159"/>
                    <a:pt x="895760" y="568193"/>
                    <a:pt x="890190" y="551481"/>
                  </a:cubicBezTo>
                  <a:cubicBezTo>
                    <a:pt x="884620" y="490205"/>
                    <a:pt x="896329" y="424783"/>
                    <a:pt x="873481" y="367654"/>
                  </a:cubicBezTo>
                  <a:cubicBezTo>
                    <a:pt x="860898" y="336193"/>
                    <a:pt x="869355" y="499385"/>
                    <a:pt x="856772" y="467924"/>
                  </a:cubicBezTo>
                  <a:cubicBezTo>
                    <a:pt x="833924" y="410795"/>
                    <a:pt x="853896" y="344050"/>
                    <a:pt x="840063" y="284097"/>
                  </a:cubicBezTo>
                  <a:cubicBezTo>
                    <a:pt x="836521" y="268746"/>
                    <a:pt x="820736" y="257720"/>
                    <a:pt x="806645" y="250673"/>
                  </a:cubicBezTo>
                  <a:cubicBezTo>
                    <a:pt x="568023" y="131342"/>
                    <a:pt x="803723" y="282147"/>
                    <a:pt x="656264" y="183827"/>
                  </a:cubicBezTo>
                  <a:cubicBezTo>
                    <a:pt x="650694" y="167116"/>
                    <a:pt x="653888" y="143933"/>
                    <a:pt x="639555" y="133693"/>
                  </a:cubicBezTo>
                  <a:cubicBezTo>
                    <a:pt x="610892" y="113216"/>
                    <a:pt x="539301" y="100270"/>
                    <a:pt x="539301" y="100270"/>
                  </a:cubicBezTo>
                  <a:cubicBezTo>
                    <a:pt x="511453" y="105840"/>
                    <a:pt x="481610" y="105228"/>
                    <a:pt x="455756" y="116981"/>
                  </a:cubicBezTo>
                  <a:cubicBezTo>
                    <a:pt x="212606" y="227520"/>
                    <a:pt x="465244" y="156386"/>
                    <a:pt x="288666" y="200539"/>
                  </a:cubicBezTo>
                  <a:cubicBezTo>
                    <a:pt x="273034" y="210962"/>
                    <a:pt x="188010" y="270647"/>
                    <a:pt x="171703" y="267385"/>
                  </a:cubicBezTo>
                  <a:cubicBezTo>
                    <a:pt x="154430" y="263930"/>
                    <a:pt x="160564" y="233962"/>
                    <a:pt x="154994" y="217250"/>
                  </a:cubicBezTo>
                  <a:cubicBezTo>
                    <a:pt x="149424" y="167115"/>
                    <a:pt x="155521" y="114253"/>
                    <a:pt x="138285" y="66846"/>
                  </a:cubicBezTo>
                  <a:cubicBezTo>
                    <a:pt x="133037" y="52411"/>
                    <a:pt x="24750" y="1714"/>
                    <a:pt x="21322" y="0"/>
                  </a:cubicBezTo>
                  <a:cubicBezTo>
                    <a:pt x="-8375" y="89106"/>
                    <a:pt x="-5811" y="58069"/>
                    <a:pt x="21322" y="200539"/>
                  </a:cubicBezTo>
                  <a:cubicBezTo>
                    <a:pt x="60751" y="407572"/>
                    <a:pt x="28366" y="357987"/>
                    <a:pt x="121576" y="451212"/>
                  </a:cubicBezTo>
                  <a:cubicBezTo>
                    <a:pt x="127146" y="479065"/>
                    <a:pt x="130812" y="507366"/>
                    <a:pt x="138285" y="534770"/>
                  </a:cubicBezTo>
                  <a:cubicBezTo>
                    <a:pt x="147553" y="568759"/>
                    <a:pt x="165912" y="600288"/>
                    <a:pt x="171703" y="635039"/>
                  </a:cubicBezTo>
                  <a:cubicBezTo>
                    <a:pt x="177273" y="668462"/>
                    <a:pt x="181063" y="702231"/>
                    <a:pt x="188412" y="735308"/>
                  </a:cubicBezTo>
                  <a:cubicBezTo>
                    <a:pt x="193992" y="760420"/>
                    <a:pt x="215280" y="821039"/>
                    <a:pt x="238539" y="835578"/>
                  </a:cubicBezTo>
                  <a:cubicBezTo>
                    <a:pt x="268409" y="854250"/>
                    <a:pt x="309484" y="849459"/>
                    <a:pt x="338793" y="869001"/>
                  </a:cubicBezTo>
                  <a:cubicBezTo>
                    <a:pt x="355502" y="880142"/>
                    <a:pt x="370569" y="894267"/>
                    <a:pt x="388920" y="902424"/>
                  </a:cubicBezTo>
                  <a:cubicBezTo>
                    <a:pt x="421109" y="916732"/>
                    <a:pt x="489174" y="935847"/>
                    <a:pt x="489174" y="935847"/>
                  </a:cubicBezTo>
                  <a:cubicBezTo>
                    <a:pt x="500313" y="952558"/>
                    <a:pt x="510047" y="970297"/>
                    <a:pt x="522592" y="985981"/>
                  </a:cubicBezTo>
                  <a:cubicBezTo>
                    <a:pt x="532433" y="998284"/>
                    <a:pt x="546558" y="1006800"/>
                    <a:pt x="556010" y="1019405"/>
                  </a:cubicBezTo>
                  <a:cubicBezTo>
                    <a:pt x="580108" y="1051541"/>
                    <a:pt x="600567" y="1086251"/>
                    <a:pt x="622846" y="1119674"/>
                  </a:cubicBezTo>
                  <a:cubicBezTo>
                    <a:pt x="633985" y="1136385"/>
                    <a:pt x="639554" y="1158666"/>
                    <a:pt x="656264" y="1169808"/>
                  </a:cubicBezTo>
                  <a:lnTo>
                    <a:pt x="706391" y="1203231"/>
                  </a:lnTo>
                  <a:cubicBezTo>
                    <a:pt x="711961" y="1186520"/>
                    <a:pt x="712097" y="1166853"/>
                    <a:pt x="723100" y="1153097"/>
                  </a:cubicBezTo>
                  <a:cubicBezTo>
                    <a:pt x="746657" y="1123647"/>
                    <a:pt x="790331" y="1113972"/>
                    <a:pt x="823354" y="1102962"/>
                  </a:cubicBezTo>
                  <a:cubicBezTo>
                    <a:pt x="873481" y="1108533"/>
                    <a:pt x="924806" y="1107440"/>
                    <a:pt x="973735" y="1119674"/>
                  </a:cubicBezTo>
                  <a:cubicBezTo>
                    <a:pt x="1084787" y="1147442"/>
                    <a:pt x="964229" y="1172978"/>
                    <a:pt x="1073989" y="1136385"/>
                  </a:cubicBezTo>
                  <a:cubicBezTo>
                    <a:pt x="1079559" y="1119674"/>
                    <a:pt x="1086877" y="1103447"/>
                    <a:pt x="1090698" y="1086251"/>
                  </a:cubicBezTo>
                  <a:cubicBezTo>
                    <a:pt x="1098047" y="1053173"/>
                    <a:pt x="1087078" y="1013090"/>
                    <a:pt x="1107407" y="985981"/>
                  </a:cubicBezTo>
                  <a:cubicBezTo>
                    <a:pt x="1116859" y="973376"/>
                    <a:pt x="1129686" y="1008264"/>
                    <a:pt x="1140825" y="1019405"/>
                  </a:cubicBezTo>
                  <a:cubicBezTo>
                    <a:pt x="1147180" y="1051184"/>
                    <a:pt x="1157117" y="1118840"/>
                    <a:pt x="1174243" y="1153097"/>
                  </a:cubicBezTo>
                  <a:cubicBezTo>
                    <a:pt x="1183224" y="1171061"/>
                    <a:pt x="1195116" y="1187547"/>
                    <a:pt x="1207661" y="1203231"/>
                  </a:cubicBezTo>
                  <a:cubicBezTo>
                    <a:pt x="1217502" y="1215534"/>
                    <a:pt x="1227570" y="1228548"/>
                    <a:pt x="1241079" y="1236655"/>
                  </a:cubicBezTo>
                  <a:cubicBezTo>
                    <a:pt x="1256181" y="1245718"/>
                    <a:pt x="1274497" y="1247796"/>
                    <a:pt x="1291206" y="1253366"/>
                  </a:cubicBezTo>
                  <a:cubicBezTo>
                    <a:pt x="1319054" y="1247796"/>
                    <a:pt x="1354671" y="1256738"/>
                    <a:pt x="1374751" y="1236655"/>
                  </a:cubicBezTo>
                  <a:cubicBezTo>
                    <a:pt x="1394834" y="1216569"/>
                    <a:pt x="1377369" y="1177760"/>
                    <a:pt x="1391460" y="1153097"/>
                  </a:cubicBezTo>
                  <a:cubicBezTo>
                    <a:pt x="1401423" y="1135660"/>
                    <a:pt x="1424878" y="1130815"/>
                    <a:pt x="1441587" y="1119674"/>
                  </a:cubicBezTo>
                  <a:cubicBezTo>
                    <a:pt x="1452726" y="1102962"/>
                    <a:pt x="1471704" y="1089350"/>
                    <a:pt x="1475005" y="1069539"/>
                  </a:cubicBezTo>
                  <a:cubicBezTo>
                    <a:pt x="1477900" y="1052164"/>
                    <a:pt x="1458296" y="1019405"/>
                    <a:pt x="1458296" y="1019405"/>
                  </a:cubicBezTo>
                </a:path>
              </a:pathLst>
            </a:custGeom>
            <a:ln>
              <a:solidFill>
                <a:srgbClr val="BABD4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26819" y="-670294"/>
              <a:ext cx="530428" cy="835755"/>
            </a:xfrm>
            <a:custGeom>
              <a:avLst/>
              <a:gdLst>
                <a:gd name="connsiteX0" fmla="*/ 319474 w 1258839"/>
                <a:gd name="connsiteY0" fmla="*/ 51096 h 2023058"/>
                <a:gd name="connsiteX1" fmla="*/ 319474 w 1258839"/>
                <a:gd name="connsiteY1" fmla="*/ 51096 h 2023058"/>
                <a:gd name="connsiteX2" fmla="*/ 185802 w 1258839"/>
                <a:gd name="connsiteY2" fmla="*/ 961 h 2023058"/>
                <a:gd name="connsiteX3" fmla="*/ 68839 w 1258839"/>
                <a:gd name="connsiteY3" fmla="*/ 117942 h 2023058"/>
                <a:gd name="connsiteX4" fmla="*/ 18712 w 1258839"/>
                <a:gd name="connsiteY4" fmla="*/ 151365 h 2023058"/>
                <a:gd name="connsiteX5" fmla="*/ 2003 w 1258839"/>
                <a:gd name="connsiteY5" fmla="*/ 251634 h 2023058"/>
                <a:gd name="connsiteX6" fmla="*/ 52130 w 1258839"/>
                <a:gd name="connsiteY6" fmla="*/ 285057 h 2023058"/>
                <a:gd name="connsiteX7" fmla="*/ 152384 w 1258839"/>
                <a:gd name="connsiteY7" fmla="*/ 318481 h 2023058"/>
                <a:gd name="connsiteX8" fmla="*/ 202511 w 1258839"/>
                <a:gd name="connsiteY8" fmla="*/ 335192 h 2023058"/>
                <a:gd name="connsiteX9" fmla="*/ 252638 w 1258839"/>
                <a:gd name="connsiteY9" fmla="*/ 351904 h 2023058"/>
                <a:gd name="connsiteX10" fmla="*/ 286056 w 1258839"/>
                <a:gd name="connsiteY10" fmla="*/ 402038 h 2023058"/>
                <a:gd name="connsiteX11" fmla="*/ 336183 w 1258839"/>
                <a:gd name="connsiteY11" fmla="*/ 435461 h 2023058"/>
                <a:gd name="connsiteX12" fmla="*/ 352892 w 1258839"/>
                <a:gd name="connsiteY12" fmla="*/ 485596 h 2023058"/>
                <a:gd name="connsiteX13" fmla="*/ 403019 w 1258839"/>
                <a:gd name="connsiteY13" fmla="*/ 502308 h 2023058"/>
                <a:gd name="connsiteX14" fmla="*/ 453146 w 1258839"/>
                <a:gd name="connsiteY14" fmla="*/ 535731 h 2023058"/>
                <a:gd name="connsiteX15" fmla="*/ 519982 w 1258839"/>
                <a:gd name="connsiteY15" fmla="*/ 636000 h 2023058"/>
                <a:gd name="connsiteX16" fmla="*/ 503273 w 1258839"/>
                <a:gd name="connsiteY16" fmla="*/ 769692 h 2023058"/>
                <a:gd name="connsiteX17" fmla="*/ 453146 w 1258839"/>
                <a:gd name="connsiteY17" fmla="*/ 803115 h 2023058"/>
                <a:gd name="connsiteX18" fmla="*/ 352892 w 1258839"/>
                <a:gd name="connsiteY18" fmla="*/ 869962 h 2023058"/>
                <a:gd name="connsiteX19" fmla="*/ 369601 w 1258839"/>
                <a:gd name="connsiteY19" fmla="*/ 920096 h 2023058"/>
                <a:gd name="connsiteX20" fmla="*/ 436437 w 1258839"/>
                <a:gd name="connsiteY20" fmla="*/ 936808 h 2023058"/>
                <a:gd name="connsiteX21" fmla="*/ 486564 w 1258839"/>
                <a:gd name="connsiteY21" fmla="*/ 953519 h 2023058"/>
                <a:gd name="connsiteX22" fmla="*/ 503273 w 1258839"/>
                <a:gd name="connsiteY22" fmla="*/ 1154058 h 2023058"/>
                <a:gd name="connsiteX23" fmla="*/ 553400 w 1258839"/>
                <a:gd name="connsiteY23" fmla="*/ 1137346 h 2023058"/>
                <a:gd name="connsiteX24" fmla="*/ 586818 w 1258839"/>
                <a:gd name="connsiteY24" fmla="*/ 1087212 h 2023058"/>
                <a:gd name="connsiteX25" fmla="*/ 636945 w 1258839"/>
                <a:gd name="connsiteY25" fmla="*/ 1103923 h 2023058"/>
                <a:gd name="connsiteX26" fmla="*/ 670363 w 1258839"/>
                <a:gd name="connsiteY26" fmla="*/ 1154058 h 2023058"/>
                <a:gd name="connsiteX27" fmla="*/ 703781 w 1258839"/>
                <a:gd name="connsiteY27" fmla="*/ 1271039 h 2023058"/>
                <a:gd name="connsiteX28" fmla="*/ 737199 w 1258839"/>
                <a:gd name="connsiteY28" fmla="*/ 1321173 h 2023058"/>
                <a:gd name="connsiteX29" fmla="*/ 770617 w 1258839"/>
                <a:gd name="connsiteY29" fmla="*/ 1421442 h 2023058"/>
                <a:gd name="connsiteX30" fmla="*/ 804035 w 1258839"/>
                <a:gd name="connsiteY30" fmla="*/ 1571846 h 2023058"/>
                <a:gd name="connsiteX31" fmla="*/ 837453 w 1258839"/>
                <a:gd name="connsiteY31" fmla="*/ 1672116 h 2023058"/>
                <a:gd name="connsiteX32" fmla="*/ 954416 w 1258839"/>
                <a:gd name="connsiteY32" fmla="*/ 1688827 h 2023058"/>
                <a:gd name="connsiteX33" fmla="*/ 1037961 w 1258839"/>
                <a:gd name="connsiteY33" fmla="*/ 1956212 h 2023058"/>
                <a:gd name="connsiteX34" fmla="*/ 1088088 w 1258839"/>
                <a:gd name="connsiteY34" fmla="*/ 1989635 h 2023058"/>
                <a:gd name="connsiteX35" fmla="*/ 1188342 w 1258839"/>
                <a:gd name="connsiteY35" fmla="*/ 2023058 h 2023058"/>
                <a:gd name="connsiteX36" fmla="*/ 1255178 w 1258839"/>
                <a:gd name="connsiteY36" fmla="*/ 1989635 h 2023058"/>
                <a:gd name="connsiteX37" fmla="*/ 1205051 w 1258839"/>
                <a:gd name="connsiteY37" fmla="*/ 1789096 h 2023058"/>
                <a:gd name="connsiteX38" fmla="*/ 1154924 w 1258839"/>
                <a:gd name="connsiteY38" fmla="*/ 1772385 h 2023058"/>
                <a:gd name="connsiteX39" fmla="*/ 1121506 w 1258839"/>
                <a:gd name="connsiteY39" fmla="*/ 1722250 h 2023058"/>
                <a:gd name="connsiteX40" fmla="*/ 1071379 w 1258839"/>
                <a:gd name="connsiteY40" fmla="*/ 1705539 h 2023058"/>
                <a:gd name="connsiteX41" fmla="*/ 1004543 w 1258839"/>
                <a:gd name="connsiteY41" fmla="*/ 1605269 h 2023058"/>
                <a:gd name="connsiteX42" fmla="*/ 971125 w 1258839"/>
                <a:gd name="connsiteY42" fmla="*/ 1555135 h 2023058"/>
                <a:gd name="connsiteX43" fmla="*/ 870871 w 1258839"/>
                <a:gd name="connsiteY43" fmla="*/ 1488289 h 2023058"/>
                <a:gd name="connsiteX44" fmla="*/ 887580 w 1258839"/>
                <a:gd name="connsiteY44" fmla="*/ 1421442 h 2023058"/>
                <a:gd name="connsiteX45" fmla="*/ 937707 w 1258839"/>
                <a:gd name="connsiteY45" fmla="*/ 1404731 h 2023058"/>
                <a:gd name="connsiteX46" fmla="*/ 954416 w 1258839"/>
                <a:gd name="connsiteY46" fmla="*/ 1354596 h 2023058"/>
                <a:gd name="connsiteX47" fmla="*/ 937707 w 1258839"/>
                <a:gd name="connsiteY47" fmla="*/ 1254327 h 2023058"/>
                <a:gd name="connsiteX48" fmla="*/ 920998 w 1258839"/>
                <a:gd name="connsiteY48" fmla="*/ 1204192 h 2023058"/>
                <a:gd name="connsiteX49" fmla="*/ 870871 w 1258839"/>
                <a:gd name="connsiteY49" fmla="*/ 1187481 h 2023058"/>
                <a:gd name="connsiteX50" fmla="*/ 804035 w 1258839"/>
                <a:gd name="connsiteY50" fmla="*/ 1087212 h 2023058"/>
                <a:gd name="connsiteX51" fmla="*/ 770617 w 1258839"/>
                <a:gd name="connsiteY51" fmla="*/ 986942 h 2023058"/>
                <a:gd name="connsiteX52" fmla="*/ 787326 w 1258839"/>
                <a:gd name="connsiteY52" fmla="*/ 903385 h 2023058"/>
                <a:gd name="connsiteX53" fmla="*/ 820744 w 1258839"/>
                <a:gd name="connsiteY53" fmla="*/ 853250 h 2023058"/>
                <a:gd name="connsiteX54" fmla="*/ 837453 w 1258839"/>
                <a:gd name="connsiteY54" fmla="*/ 769692 h 2023058"/>
                <a:gd name="connsiteX55" fmla="*/ 920998 w 1258839"/>
                <a:gd name="connsiteY55" fmla="*/ 686135 h 2023058"/>
                <a:gd name="connsiteX56" fmla="*/ 904289 w 1258839"/>
                <a:gd name="connsiteY56" fmla="*/ 585865 h 2023058"/>
                <a:gd name="connsiteX57" fmla="*/ 804035 w 1258839"/>
                <a:gd name="connsiteY57" fmla="*/ 519019 h 2023058"/>
                <a:gd name="connsiteX58" fmla="*/ 804035 w 1258839"/>
                <a:gd name="connsiteY58" fmla="*/ 335192 h 2023058"/>
                <a:gd name="connsiteX59" fmla="*/ 737199 w 1258839"/>
                <a:gd name="connsiteY59" fmla="*/ 318481 h 2023058"/>
                <a:gd name="connsiteX60" fmla="*/ 703781 w 1258839"/>
                <a:gd name="connsiteY60" fmla="*/ 285057 h 2023058"/>
                <a:gd name="connsiteX61" fmla="*/ 670363 w 1258839"/>
                <a:gd name="connsiteY61" fmla="*/ 234923 h 2023058"/>
                <a:gd name="connsiteX62" fmla="*/ 620236 w 1258839"/>
                <a:gd name="connsiteY62" fmla="*/ 201500 h 2023058"/>
                <a:gd name="connsiteX63" fmla="*/ 586818 w 1258839"/>
                <a:gd name="connsiteY63" fmla="*/ 151365 h 2023058"/>
                <a:gd name="connsiteX64" fmla="*/ 570109 w 1258839"/>
                <a:gd name="connsiteY64" fmla="*/ 84519 h 2023058"/>
                <a:gd name="connsiteX65" fmla="*/ 469855 w 1258839"/>
                <a:gd name="connsiteY65" fmla="*/ 51096 h 2023058"/>
                <a:gd name="connsiteX66" fmla="*/ 252638 w 1258839"/>
                <a:gd name="connsiteY66" fmla="*/ 51096 h 2023058"/>
                <a:gd name="connsiteX67" fmla="*/ 235929 w 1258839"/>
                <a:gd name="connsiteY67" fmla="*/ 17673 h 20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58839" h="2023058">
                  <a:moveTo>
                    <a:pt x="319474" y="51096"/>
                  </a:moveTo>
                  <a:lnTo>
                    <a:pt x="319474" y="51096"/>
                  </a:lnTo>
                  <a:cubicBezTo>
                    <a:pt x="274917" y="34384"/>
                    <a:pt x="232622" y="9475"/>
                    <a:pt x="185802" y="961"/>
                  </a:cubicBezTo>
                  <a:cubicBezTo>
                    <a:pt x="118149" y="-11341"/>
                    <a:pt x="98510" y="98158"/>
                    <a:pt x="68839" y="117942"/>
                  </a:cubicBezTo>
                  <a:lnTo>
                    <a:pt x="18712" y="151365"/>
                  </a:lnTo>
                  <a:cubicBezTo>
                    <a:pt x="13142" y="184788"/>
                    <a:pt x="-6214" y="218762"/>
                    <a:pt x="2003" y="251634"/>
                  </a:cubicBezTo>
                  <a:cubicBezTo>
                    <a:pt x="6873" y="271117"/>
                    <a:pt x="33779" y="276900"/>
                    <a:pt x="52130" y="285057"/>
                  </a:cubicBezTo>
                  <a:cubicBezTo>
                    <a:pt x="84319" y="299366"/>
                    <a:pt x="118966" y="307340"/>
                    <a:pt x="152384" y="318481"/>
                  </a:cubicBezTo>
                  <a:lnTo>
                    <a:pt x="202511" y="335192"/>
                  </a:lnTo>
                  <a:lnTo>
                    <a:pt x="252638" y="351904"/>
                  </a:lnTo>
                  <a:cubicBezTo>
                    <a:pt x="263777" y="368615"/>
                    <a:pt x="271856" y="387836"/>
                    <a:pt x="286056" y="402038"/>
                  </a:cubicBezTo>
                  <a:cubicBezTo>
                    <a:pt x="300256" y="416240"/>
                    <a:pt x="323639" y="419778"/>
                    <a:pt x="336183" y="435461"/>
                  </a:cubicBezTo>
                  <a:cubicBezTo>
                    <a:pt x="347186" y="449217"/>
                    <a:pt x="340437" y="473139"/>
                    <a:pt x="352892" y="485596"/>
                  </a:cubicBezTo>
                  <a:cubicBezTo>
                    <a:pt x="365345" y="498051"/>
                    <a:pt x="387266" y="494430"/>
                    <a:pt x="403019" y="502308"/>
                  </a:cubicBezTo>
                  <a:cubicBezTo>
                    <a:pt x="420981" y="511290"/>
                    <a:pt x="436437" y="524590"/>
                    <a:pt x="453146" y="535731"/>
                  </a:cubicBezTo>
                  <a:cubicBezTo>
                    <a:pt x="475425" y="569154"/>
                    <a:pt x="524963" y="596142"/>
                    <a:pt x="519982" y="636000"/>
                  </a:cubicBezTo>
                  <a:cubicBezTo>
                    <a:pt x="514412" y="680564"/>
                    <a:pt x="519950" y="727993"/>
                    <a:pt x="503273" y="769692"/>
                  </a:cubicBezTo>
                  <a:cubicBezTo>
                    <a:pt x="495815" y="788339"/>
                    <a:pt x="468573" y="790257"/>
                    <a:pt x="453146" y="803115"/>
                  </a:cubicBezTo>
                  <a:cubicBezTo>
                    <a:pt x="369705" y="872660"/>
                    <a:pt x="440986" y="840592"/>
                    <a:pt x="352892" y="869962"/>
                  </a:cubicBezTo>
                  <a:cubicBezTo>
                    <a:pt x="358462" y="886673"/>
                    <a:pt x="355847" y="909091"/>
                    <a:pt x="369601" y="920096"/>
                  </a:cubicBezTo>
                  <a:cubicBezTo>
                    <a:pt x="387532" y="934443"/>
                    <a:pt x="414356" y="930498"/>
                    <a:pt x="436437" y="936808"/>
                  </a:cubicBezTo>
                  <a:cubicBezTo>
                    <a:pt x="453372" y="941647"/>
                    <a:pt x="469855" y="947949"/>
                    <a:pt x="486564" y="953519"/>
                  </a:cubicBezTo>
                  <a:cubicBezTo>
                    <a:pt x="492134" y="1020365"/>
                    <a:pt x="480353" y="1091017"/>
                    <a:pt x="503273" y="1154058"/>
                  </a:cubicBezTo>
                  <a:cubicBezTo>
                    <a:pt x="509291" y="1170611"/>
                    <a:pt x="539647" y="1148350"/>
                    <a:pt x="553400" y="1137346"/>
                  </a:cubicBezTo>
                  <a:cubicBezTo>
                    <a:pt x="569082" y="1124799"/>
                    <a:pt x="575679" y="1103923"/>
                    <a:pt x="586818" y="1087212"/>
                  </a:cubicBezTo>
                  <a:cubicBezTo>
                    <a:pt x="603527" y="1092782"/>
                    <a:pt x="623192" y="1092919"/>
                    <a:pt x="636945" y="1103923"/>
                  </a:cubicBezTo>
                  <a:cubicBezTo>
                    <a:pt x="652627" y="1116470"/>
                    <a:pt x="661382" y="1136094"/>
                    <a:pt x="670363" y="1154058"/>
                  </a:cubicBezTo>
                  <a:cubicBezTo>
                    <a:pt x="702880" y="1219101"/>
                    <a:pt x="671658" y="1196074"/>
                    <a:pt x="703781" y="1271039"/>
                  </a:cubicBezTo>
                  <a:cubicBezTo>
                    <a:pt x="711691" y="1289499"/>
                    <a:pt x="726060" y="1304462"/>
                    <a:pt x="737199" y="1321173"/>
                  </a:cubicBezTo>
                  <a:cubicBezTo>
                    <a:pt x="748338" y="1354596"/>
                    <a:pt x="763709" y="1386896"/>
                    <a:pt x="770617" y="1421442"/>
                  </a:cubicBezTo>
                  <a:cubicBezTo>
                    <a:pt x="780157" y="1469150"/>
                    <a:pt x="789876" y="1524643"/>
                    <a:pt x="804035" y="1571846"/>
                  </a:cubicBezTo>
                  <a:cubicBezTo>
                    <a:pt x="814157" y="1605591"/>
                    <a:pt x="802576" y="1667133"/>
                    <a:pt x="837453" y="1672116"/>
                  </a:cubicBezTo>
                  <a:lnTo>
                    <a:pt x="954416" y="1688827"/>
                  </a:lnTo>
                  <a:cubicBezTo>
                    <a:pt x="962940" y="1774082"/>
                    <a:pt x="948814" y="1896772"/>
                    <a:pt x="1037961" y="1956212"/>
                  </a:cubicBezTo>
                  <a:cubicBezTo>
                    <a:pt x="1054670" y="1967353"/>
                    <a:pt x="1069737" y="1981478"/>
                    <a:pt x="1088088" y="1989635"/>
                  </a:cubicBezTo>
                  <a:cubicBezTo>
                    <a:pt x="1120277" y="2003943"/>
                    <a:pt x="1188342" y="2023058"/>
                    <a:pt x="1188342" y="2023058"/>
                  </a:cubicBezTo>
                  <a:cubicBezTo>
                    <a:pt x="1210621" y="2011917"/>
                    <a:pt x="1248625" y="2013667"/>
                    <a:pt x="1255178" y="1989635"/>
                  </a:cubicBezTo>
                  <a:cubicBezTo>
                    <a:pt x="1265757" y="1950838"/>
                    <a:pt x="1254699" y="1828820"/>
                    <a:pt x="1205051" y="1789096"/>
                  </a:cubicBezTo>
                  <a:cubicBezTo>
                    <a:pt x="1191298" y="1778092"/>
                    <a:pt x="1171633" y="1777955"/>
                    <a:pt x="1154924" y="1772385"/>
                  </a:cubicBezTo>
                  <a:cubicBezTo>
                    <a:pt x="1143785" y="1755673"/>
                    <a:pt x="1137188" y="1734797"/>
                    <a:pt x="1121506" y="1722250"/>
                  </a:cubicBezTo>
                  <a:cubicBezTo>
                    <a:pt x="1107753" y="1711246"/>
                    <a:pt x="1083832" y="1717994"/>
                    <a:pt x="1071379" y="1705539"/>
                  </a:cubicBezTo>
                  <a:cubicBezTo>
                    <a:pt x="1042978" y="1677134"/>
                    <a:pt x="1026822" y="1638692"/>
                    <a:pt x="1004543" y="1605269"/>
                  </a:cubicBezTo>
                  <a:cubicBezTo>
                    <a:pt x="993404" y="1588558"/>
                    <a:pt x="987835" y="1566277"/>
                    <a:pt x="971125" y="1555135"/>
                  </a:cubicBezTo>
                  <a:lnTo>
                    <a:pt x="870871" y="1488289"/>
                  </a:lnTo>
                  <a:cubicBezTo>
                    <a:pt x="876441" y="1466007"/>
                    <a:pt x="873233" y="1439378"/>
                    <a:pt x="887580" y="1421442"/>
                  </a:cubicBezTo>
                  <a:cubicBezTo>
                    <a:pt x="898582" y="1407688"/>
                    <a:pt x="925254" y="1417186"/>
                    <a:pt x="937707" y="1404731"/>
                  </a:cubicBezTo>
                  <a:cubicBezTo>
                    <a:pt x="950162" y="1392274"/>
                    <a:pt x="948846" y="1371308"/>
                    <a:pt x="954416" y="1354596"/>
                  </a:cubicBezTo>
                  <a:cubicBezTo>
                    <a:pt x="948846" y="1321173"/>
                    <a:pt x="945056" y="1287404"/>
                    <a:pt x="937707" y="1254327"/>
                  </a:cubicBezTo>
                  <a:cubicBezTo>
                    <a:pt x="933886" y="1237131"/>
                    <a:pt x="933453" y="1216649"/>
                    <a:pt x="920998" y="1204192"/>
                  </a:cubicBezTo>
                  <a:cubicBezTo>
                    <a:pt x="908545" y="1191737"/>
                    <a:pt x="887580" y="1193051"/>
                    <a:pt x="870871" y="1187481"/>
                  </a:cubicBezTo>
                  <a:cubicBezTo>
                    <a:pt x="815590" y="1021613"/>
                    <a:pt x="908338" y="1274987"/>
                    <a:pt x="804035" y="1087212"/>
                  </a:cubicBezTo>
                  <a:cubicBezTo>
                    <a:pt x="786927" y="1056414"/>
                    <a:pt x="770617" y="986942"/>
                    <a:pt x="770617" y="986942"/>
                  </a:cubicBezTo>
                  <a:cubicBezTo>
                    <a:pt x="776187" y="959090"/>
                    <a:pt x="777354" y="929981"/>
                    <a:pt x="787326" y="903385"/>
                  </a:cubicBezTo>
                  <a:cubicBezTo>
                    <a:pt x="794377" y="884579"/>
                    <a:pt x="813693" y="872056"/>
                    <a:pt x="820744" y="853250"/>
                  </a:cubicBezTo>
                  <a:cubicBezTo>
                    <a:pt x="830716" y="826654"/>
                    <a:pt x="827481" y="796288"/>
                    <a:pt x="837453" y="769692"/>
                  </a:cubicBezTo>
                  <a:cubicBezTo>
                    <a:pt x="856018" y="720178"/>
                    <a:pt x="880152" y="713370"/>
                    <a:pt x="920998" y="686135"/>
                  </a:cubicBezTo>
                  <a:cubicBezTo>
                    <a:pt x="915428" y="652712"/>
                    <a:pt x="923718" y="613625"/>
                    <a:pt x="904289" y="585865"/>
                  </a:cubicBezTo>
                  <a:cubicBezTo>
                    <a:pt x="881258" y="552959"/>
                    <a:pt x="804035" y="519019"/>
                    <a:pt x="804035" y="519019"/>
                  </a:cubicBezTo>
                  <a:cubicBezTo>
                    <a:pt x="807102" y="497543"/>
                    <a:pt x="840144" y="371306"/>
                    <a:pt x="804035" y="335192"/>
                  </a:cubicBezTo>
                  <a:cubicBezTo>
                    <a:pt x="787798" y="318952"/>
                    <a:pt x="759478" y="324051"/>
                    <a:pt x="737199" y="318481"/>
                  </a:cubicBezTo>
                  <a:cubicBezTo>
                    <a:pt x="726060" y="307340"/>
                    <a:pt x="713622" y="297360"/>
                    <a:pt x="703781" y="285057"/>
                  </a:cubicBezTo>
                  <a:cubicBezTo>
                    <a:pt x="691236" y="269373"/>
                    <a:pt x="684563" y="249125"/>
                    <a:pt x="670363" y="234923"/>
                  </a:cubicBezTo>
                  <a:cubicBezTo>
                    <a:pt x="656163" y="220721"/>
                    <a:pt x="636945" y="212641"/>
                    <a:pt x="620236" y="201500"/>
                  </a:cubicBezTo>
                  <a:cubicBezTo>
                    <a:pt x="609097" y="184788"/>
                    <a:pt x="594728" y="169825"/>
                    <a:pt x="586818" y="151365"/>
                  </a:cubicBezTo>
                  <a:cubicBezTo>
                    <a:pt x="577772" y="130254"/>
                    <a:pt x="587546" y="99467"/>
                    <a:pt x="570109" y="84519"/>
                  </a:cubicBezTo>
                  <a:cubicBezTo>
                    <a:pt x="543365" y="61592"/>
                    <a:pt x="469855" y="51096"/>
                    <a:pt x="469855" y="51096"/>
                  </a:cubicBezTo>
                  <a:cubicBezTo>
                    <a:pt x="393468" y="62010"/>
                    <a:pt x="327984" y="83391"/>
                    <a:pt x="252638" y="51096"/>
                  </a:cubicBezTo>
                  <a:cubicBezTo>
                    <a:pt x="241190" y="46189"/>
                    <a:pt x="241499" y="28814"/>
                    <a:pt x="235929" y="17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47353" y="-752742"/>
              <a:ext cx="549957" cy="835358"/>
            </a:xfrm>
            <a:custGeom>
              <a:avLst/>
              <a:gdLst>
                <a:gd name="connsiteX0" fmla="*/ 701778 w 1305186"/>
                <a:gd name="connsiteY0" fmla="*/ 200538 h 2022097"/>
                <a:gd name="connsiteX1" fmla="*/ 701778 w 1305186"/>
                <a:gd name="connsiteY1" fmla="*/ 200538 h 2022097"/>
                <a:gd name="connsiteX2" fmla="*/ 534688 w 1305186"/>
                <a:gd name="connsiteY2" fmla="*/ 183827 h 2022097"/>
                <a:gd name="connsiteX3" fmla="*/ 484561 w 1305186"/>
                <a:gd name="connsiteY3" fmla="*/ 150404 h 2022097"/>
                <a:gd name="connsiteX4" fmla="*/ 350889 w 1305186"/>
                <a:gd name="connsiteY4" fmla="*/ 116980 h 2022097"/>
                <a:gd name="connsiteX5" fmla="*/ 300762 w 1305186"/>
                <a:gd name="connsiteY5" fmla="*/ 83557 h 2022097"/>
                <a:gd name="connsiteX6" fmla="*/ 267344 w 1305186"/>
                <a:gd name="connsiteY6" fmla="*/ 33423 h 2022097"/>
                <a:gd name="connsiteX7" fmla="*/ 167090 w 1305186"/>
                <a:gd name="connsiteY7" fmla="*/ 0 h 2022097"/>
                <a:gd name="connsiteX8" fmla="*/ 50127 w 1305186"/>
                <a:gd name="connsiteY8" fmla="*/ 33423 h 2022097"/>
                <a:gd name="connsiteX9" fmla="*/ 0 w 1305186"/>
                <a:gd name="connsiteY9" fmla="*/ 133692 h 2022097"/>
                <a:gd name="connsiteX10" fmla="*/ 16709 w 1305186"/>
                <a:gd name="connsiteY10" fmla="*/ 200538 h 2022097"/>
                <a:gd name="connsiteX11" fmla="*/ 66836 w 1305186"/>
                <a:gd name="connsiteY11" fmla="*/ 233961 h 2022097"/>
                <a:gd name="connsiteX12" fmla="*/ 250635 w 1305186"/>
                <a:gd name="connsiteY12" fmla="*/ 284096 h 2022097"/>
                <a:gd name="connsiteX13" fmla="*/ 317471 w 1305186"/>
                <a:gd name="connsiteY13" fmla="*/ 300807 h 2022097"/>
                <a:gd name="connsiteX14" fmla="*/ 334180 w 1305186"/>
                <a:gd name="connsiteY14" fmla="*/ 350942 h 2022097"/>
                <a:gd name="connsiteX15" fmla="*/ 367598 w 1305186"/>
                <a:gd name="connsiteY15" fmla="*/ 467923 h 2022097"/>
                <a:gd name="connsiteX16" fmla="*/ 401016 w 1305186"/>
                <a:gd name="connsiteY16" fmla="*/ 518058 h 2022097"/>
                <a:gd name="connsiteX17" fmla="*/ 501270 w 1305186"/>
                <a:gd name="connsiteY17" fmla="*/ 551481 h 2022097"/>
                <a:gd name="connsiteX18" fmla="*/ 551397 w 1305186"/>
                <a:gd name="connsiteY18" fmla="*/ 568192 h 2022097"/>
                <a:gd name="connsiteX19" fmla="*/ 568106 w 1305186"/>
                <a:gd name="connsiteY19" fmla="*/ 785442 h 2022097"/>
                <a:gd name="connsiteX20" fmla="*/ 618233 w 1305186"/>
                <a:gd name="connsiteY20" fmla="*/ 818865 h 2022097"/>
                <a:gd name="connsiteX21" fmla="*/ 568106 w 1305186"/>
                <a:gd name="connsiteY21" fmla="*/ 969269 h 2022097"/>
                <a:gd name="connsiteX22" fmla="*/ 517979 w 1305186"/>
                <a:gd name="connsiteY22" fmla="*/ 1136385 h 2022097"/>
                <a:gd name="connsiteX23" fmla="*/ 568106 w 1305186"/>
                <a:gd name="connsiteY23" fmla="*/ 1370346 h 2022097"/>
                <a:gd name="connsiteX24" fmla="*/ 618233 w 1305186"/>
                <a:gd name="connsiteY24" fmla="*/ 1403769 h 2022097"/>
                <a:gd name="connsiteX25" fmla="*/ 668360 w 1305186"/>
                <a:gd name="connsiteY25" fmla="*/ 1504039 h 2022097"/>
                <a:gd name="connsiteX26" fmla="*/ 651651 w 1305186"/>
                <a:gd name="connsiteY26" fmla="*/ 1554173 h 2022097"/>
                <a:gd name="connsiteX27" fmla="*/ 618233 w 1305186"/>
                <a:gd name="connsiteY27" fmla="*/ 1604308 h 2022097"/>
                <a:gd name="connsiteX28" fmla="*/ 584815 w 1305186"/>
                <a:gd name="connsiteY28" fmla="*/ 1704577 h 2022097"/>
                <a:gd name="connsiteX29" fmla="*/ 685069 w 1305186"/>
                <a:gd name="connsiteY29" fmla="*/ 1754712 h 2022097"/>
                <a:gd name="connsiteX30" fmla="*/ 718487 w 1305186"/>
                <a:gd name="connsiteY30" fmla="*/ 1804846 h 2022097"/>
                <a:gd name="connsiteX31" fmla="*/ 751905 w 1305186"/>
                <a:gd name="connsiteY31" fmla="*/ 1838270 h 2022097"/>
                <a:gd name="connsiteX32" fmla="*/ 768614 w 1305186"/>
                <a:gd name="connsiteY32" fmla="*/ 1888404 h 2022097"/>
                <a:gd name="connsiteX33" fmla="*/ 868868 w 1305186"/>
                <a:gd name="connsiteY33" fmla="*/ 1921827 h 2022097"/>
                <a:gd name="connsiteX34" fmla="*/ 1019249 w 1305186"/>
                <a:gd name="connsiteY34" fmla="*/ 2005385 h 2022097"/>
                <a:gd name="connsiteX35" fmla="*/ 1069376 w 1305186"/>
                <a:gd name="connsiteY35" fmla="*/ 2022097 h 2022097"/>
                <a:gd name="connsiteX36" fmla="*/ 1219757 w 1305186"/>
                <a:gd name="connsiteY36" fmla="*/ 2005385 h 2022097"/>
                <a:gd name="connsiteX37" fmla="*/ 1286593 w 1305186"/>
                <a:gd name="connsiteY37" fmla="*/ 1905116 h 2022097"/>
                <a:gd name="connsiteX38" fmla="*/ 1303302 w 1305186"/>
                <a:gd name="connsiteY38" fmla="*/ 1854981 h 2022097"/>
                <a:gd name="connsiteX39" fmla="*/ 1253175 w 1305186"/>
                <a:gd name="connsiteY39" fmla="*/ 1838270 h 2022097"/>
                <a:gd name="connsiteX40" fmla="*/ 1219757 w 1305186"/>
                <a:gd name="connsiteY40" fmla="*/ 1804846 h 2022097"/>
                <a:gd name="connsiteX41" fmla="*/ 1169630 w 1305186"/>
                <a:gd name="connsiteY41" fmla="*/ 1771423 h 2022097"/>
                <a:gd name="connsiteX42" fmla="*/ 1102794 w 1305186"/>
                <a:gd name="connsiteY42" fmla="*/ 1671154 h 2022097"/>
                <a:gd name="connsiteX43" fmla="*/ 1019249 w 1305186"/>
                <a:gd name="connsiteY43" fmla="*/ 1537462 h 2022097"/>
                <a:gd name="connsiteX44" fmla="*/ 902286 w 1305186"/>
                <a:gd name="connsiteY44" fmla="*/ 1420481 h 2022097"/>
                <a:gd name="connsiteX45" fmla="*/ 835450 w 1305186"/>
                <a:gd name="connsiteY45" fmla="*/ 1403769 h 2022097"/>
                <a:gd name="connsiteX46" fmla="*/ 785323 w 1305186"/>
                <a:gd name="connsiteY46" fmla="*/ 1353635 h 2022097"/>
                <a:gd name="connsiteX47" fmla="*/ 785323 w 1305186"/>
                <a:gd name="connsiteY47" fmla="*/ 1186519 h 2022097"/>
                <a:gd name="connsiteX48" fmla="*/ 835450 w 1305186"/>
                <a:gd name="connsiteY48" fmla="*/ 1153096 h 2022097"/>
                <a:gd name="connsiteX49" fmla="*/ 885577 w 1305186"/>
                <a:gd name="connsiteY49" fmla="*/ 1052827 h 2022097"/>
                <a:gd name="connsiteX50" fmla="*/ 868868 w 1305186"/>
                <a:gd name="connsiteY50" fmla="*/ 1002692 h 2022097"/>
                <a:gd name="connsiteX51" fmla="*/ 818741 w 1305186"/>
                <a:gd name="connsiteY51" fmla="*/ 985981 h 2022097"/>
                <a:gd name="connsiteX52" fmla="*/ 835450 w 1305186"/>
                <a:gd name="connsiteY52" fmla="*/ 601615 h 2022097"/>
                <a:gd name="connsiteX53" fmla="*/ 868868 w 1305186"/>
                <a:gd name="connsiteY53" fmla="*/ 501346 h 2022097"/>
                <a:gd name="connsiteX54" fmla="*/ 885577 w 1305186"/>
                <a:gd name="connsiteY54" fmla="*/ 451211 h 2022097"/>
                <a:gd name="connsiteX55" fmla="*/ 902286 w 1305186"/>
                <a:gd name="connsiteY55" fmla="*/ 401077 h 2022097"/>
                <a:gd name="connsiteX56" fmla="*/ 918995 w 1305186"/>
                <a:gd name="connsiteY56" fmla="*/ 350942 h 2022097"/>
                <a:gd name="connsiteX57" fmla="*/ 818741 w 1305186"/>
                <a:gd name="connsiteY57" fmla="*/ 317519 h 2022097"/>
                <a:gd name="connsiteX58" fmla="*/ 768614 w 1305186"/>
                <a:gd name="connsiteY58" fmla="*/ 300807 h 2022097"/>
                <a:gd name="connsiteX59" fmla="*/ 718487 w 1305186"/>
                <a:gd name="connsiteY59" fmla="*/ 200538 h 2022097"/>
                <a:gd name="connsiteX60" fmla="*/ 517979 w 1305186"/>
                <a:gd name="connsiteY60" fmla="*/ 183827 h 20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305186" h="2022097">
                  <a:moveTo>
                    <a:pt x="701778" y="200538"/>
                  </a:moveTo>
                  <a:lnTo>
                    <a:pt x="701778" y="200538"/>
                  </a:lnTo>
                  <a:cubicBezTo>
                    <a:pt x="646081" y="194968"/>
                    <a:pt x="589229" y="196415"/>
                    <a:pt x="534688" y="183827"/>
                  </a:cubicBezTo>
                  <a:cubicBezTo>
                    <a:pt x="515120" y="179311"/>
                    <a:pt x="502523" y="159386"/>
                    <a:pt x="484561" y="150404"/>
                  </a:cubicBezTo>
                  <a:cubicBezTo>
                    <a:pt x="450307" y="133274"/>
                    <a:pt x="382669" y="123337"/>
                    <a:pt x="350889" y="116980"/>
                  </a:cubicBezTo>
                  <a:cubicBezTo>
                    <a:pt x="334180" y="105839"/>
                    <a:pt x="314962" y="97759"/>
                    <a:pt x="300762" y="83557"/>
                  </a:cubicBezTo>
                  <a:cubicBezTo>
                    <a:pt x="286562" y="69355"/>
                    <a:pt x="284374" y="44068"/>
                    <a:pt x="267344" y="33423"/>
                  </a:cubicBezTo>
                  <a:cubicBezTo>
                    <a:pt x="237473" y="14751"/>
                    <a:pt x="167090" y="0"/>
                    <a:pt x="167090" y="0"/>
                  </a:cubicBezTo>
                  <a:cubicBezTo>
                    <a:pt x="128102" y="11141"/>
                    <a:pt x="85571" y="13729"/>
                    <a:pt x="50127" y="33423"/>
                  </a:cubicBezTo>
                  <a:cubicBezTo>
                    <a:pt x="23625" y="48149"/>
                    <a:pt x="8424" y="108416"/>
                    <a:pt x="0" y="133692"/>
                  </a:cubicBezTo>
                  <a:cubicBezTo>
                    <a:pt x="5570" y="155974"/>
                    <a:pt x="3970" y="181427"/>
                    <a:pt x="16709" y="200538"/>
                  </a:cubicBezTo>
                  <a:cubicBezTo>
                    <a:pt x="27848" y="217249"/>
                    <a:pt x="48485" y="225804"/>
                    <a:pt x="66836" y="233961"/>
                  </a:cubicBezTo>
                  <a:cubicBezTo>
                    <a:pt x="145077" y="268740"/>
                    <a:pt x="172017" y="266623"/>
                    <a:pt x="250635" y="284096"/>
                  </a:cubicBezTo>
                  <a:cubicBezTo>
                    <a:pt x="273052" y="289078"/>
                    <a:pt x="295192" y="295237"/>
                    <a:pt x="317471" y="300807"/>
                  </a:cubicBezTo>
                  <a:cubicBezTo>
                    <a:pt x="323041" y="317519"/>
                    <a:pt x="329341" y="334004"/>
                    <a:pt x="334180" y="350942"/>
                  </a:cubicBezTo>
                  <a:cubicBezTo>
                    <a:pt x="341318" y="375928"/>
                    <a:pt x="354244" y="441211"/>
                    <a:pt x="367598" y="467923"/>
                  </a:cubicBezTo>
                  <a:cubicBezTo>
                    <a:pt x="376579" y="485887"/>
                    <a:pt x="383986" y="507412"/>
                    <a:pt x="401016" y="518058"/>
                  </a:cubicBezTo>
                  <a:cubicBezTo>
                    <a:pt x="430886" y="536730"/>
                    <a:pt x="467852" y="540340"/>
                    <a:pt x="501270" y="551481"/>
                  </a:cubicBezTo>
                  <a:lnTo>
                    <a:pt x="551397" y="568192"/>
                  </a:lnTo>
                  <a:cubicBezTo>
                    <a:pt x="556967" y="640609"/>
                    <a:pt x="549394" y="715263"/>
                    <a:pt x="568106" y="785442"/>
                  </a:cubicBezTo>
                  <a:cubicBezTo>
                    <a:pt x="573280" y="804847"/>
                    <a:pt x="613363" y="799382"/>
                    <a:pt x="618233" y="818865"/>
                  </a:cubicBezTo>
                  <a:cubicBezTo>
                    <a:pt x="634605" y="884364"/>
                    <a:pt x="598753" y="923292"/>
                    <a:pt x="568106" y="969269"/>
                  </a:cubicBezTo>
                  <a:cubicBezTo>
                    <a:pt x="527426" y="1091328"/>
                    <a:pt x="543232" y="1035360"/>
                    <a:pt x="517979" y="1136385"/>
                  </a:cubicBezTo>
                  <a:cubicBezTo>
                    <a:pt x="526160" y="1226387"/>
                    <a:pt x="503939" y="1306169"/>
                    <a:pt x="568106" y="1370346"/>
                  </a:cubicBezTo>
                  <a:cubicBezTo>
                    <a:pt x="582306" y="1384548"/>
                    <a:pt x="601524" y="1392628"/>
                    <a:pt x="618233" y="1403769"/>
                  </a:cubicBezTo>
                  <a:cubicBezTo>
                    <a:pt x="635131" y="1429119"/>
                    <a:pt x="668360" y="1469445"/>
                    <a:pt x="668360" y="1504039"/>
                  </a:cubicBezTo>
                  <a:cubicBezTo>
                    <a:pt x="668360" y="1521654"/>
                    <a:pt x="659528" y="1538417"/>
                    <a:pt x="651651" y="1554173"/>
                  </a:cubicBezTo>
                  <a:cubicBezTo>
                    <a:pt x="642670" y="1572137"/>
                    <a:pt x="626389" y="1585955"/>
                    <a:pt x="618233" y="1604308"/>
                  </a:cubicBezTo>
                  <a:cubicBezTo>
                    <a:pt x="603926" y="1636503"/>
                    <a:pt x="584815" y="1704577"/>
                    <a:pt x="584815" y="1704577"/>
                  </a:cubicBezTo>
                  <a:cubicBezTo>
                    <a:pt x="625586" y="1718170"/>
                    <a:pt x="652679" y="1722317"/>
                    <a:pt x="685069" y="1754712"/>
                  </a:cubicBezTo>
                  <a:cubicBezTo>
                    <a:pt x="699269" y="1768914"/>
                    <a:pt x="705942" y="1789162"/>
                    <a:pt x="718487" y="1804846"/>
                  </a:cubicBezTo>
                  <a:cubicBezTo>
                    <a:pt x="728328" y="1817149"/>
                    <a:pt x="740766" y="1827129"/>
                    <a:pt x="751905" y="1838270"/>
                  </a:cubicBezTo>
                  <a:cubicBezTo>
                    <a:pt x="757475" y="1854981"/>
                    <a:pt x="754281" y="1878164"/>
                    <a:pt x="768614" y="1888404"/>
                  </a:cubicBezTo>
                  <a:cubicBezTo>
                    <a:pt x="797277" y="1908881"/>
                    <a:pt x="868868" y="1921827"/>
                    <a:pt x="868868" y="1921827"/>
                  </a:cubicBezTo>
                  <a:cubicBezTo>
                    <a:pt x="943902" y="1996873"/>
                    <a:pt x="896575" y="1964487"/>
                    <a:pt x="1019249" y="2005385"/>
                  </a:cubicBezTo>
                  <a:lnTo>
                    <a:pt x="1069376" y="2022097"/>
                  </a:lnTo>
                  <a:cubicBezTo>
                    <a:pt x="1119503" y="2016526"/>
                    <a:pt x="1175351" y="2029299"/>
                    <a:pt x="1219757" y="2005385"/>
                  </a:cubicBezTo>
                  <a:cubicBezTo>
                    <a:pt x="1255122" y="1986339"/>
                    <a:pt x="1286593" y="1905116"/>
                    <a:pt x="1286593" y="1905116"/>
                  </a:cubicBezTo>
                  <a:cubicBezTo>
                    <a:pt x="1292163" y="1888404"/>
                    <a:pt x="1311179" y="1870737"/>
                    <a:pt x="1303302" y="1854981"/>
                  </a:cubicBezTo>
                  <a:cubicBezTo>
                    <a:pt x="1295426" y="1839227"/>
                    <a:pt x="1268277" y="1847333"/>
                    <a:pt x="1253175" y="1838270"/>
                  </a:cubicBezTo>
                  <a:cubicBezTo>
                    <a:pt x="1239666" y="1830163"/>
                    <a:pt x="1232059" y="1814689"/>
                    <a:pt x="1219757" y="1804846"/>
                  </a:cubicBezTo>
                  <a:cubicBezTo>
                    <a:pt x="1204076" y="1792299"/>
                    <a:pt x="1186339" y="1782564"/>
                    <a:pt x="1169630" y="1771423"/>
                  </a:cubicBezTo>
                  <a:cubicBezTo>
                    <a:pt x="1147351" y="1738000"/>
                    <a:pt x="1115494" y="1709261"/>
                    <a:pt x="1102794" y="1671154"/>
                  </a:cubicBezTo>
                  <a:cubicBezTo>
                    <a:pt x="1063026" y="1551833"/>
                    <a:pt x="1098688" y="1590429"/>
                    <a:pt x="1019249" y="1537462"/>
                  </a:cubicBezTo>
                  <a:cubicBezTo>
                    <a:pt x="950533" y="1434372"/>
                    <a:pt x="987060" y="1444706"/>
                    <a:pt x="902286" y="1420481"/>
                  </a:cubicBezTo>
                  <a:cubicBezTo>
                    <a:pt x="880205" y="1414171"/>
                    <a:pt x="857729" y="1409340"/>
                    <a:pt x="835450" y="1403769"/>
                  </a:cubicBezTo>
                  <a:cubicBezTo>
                    <a:pt x="818741" y="1387058"/>
                    <a:pt x="797046" y="1374154"/>
                    <a:pt x="785323" y="1353635"/>
                  </a:cubicBezTo>
                  <a:cubicBezTo>
                    <a:pt x="760252" y="1309754"/>
                    <a:pt x="765053" y="1227066"/>
                    <a:pt x="785323" y="1186519"/>
                  </a:cubicBezTo>
                  <a:cubicBezTo>
                    <a:pt x="794303" y="1168556"/>
                    <a:pt x="818741" y="1164237"/>
                    <a:pt x="835450" y="1153096"/>
                  </a:cubicBezTo>
                  <a:cubicBezTo>
                    <a:pt x="852348" y="1127745"/>
                    <a:pt x="885577" y="1087422"/>
                    <a:pt x="885577" y="1052827"/>
                  </a:cubicBezTo>
                  <a:cubicBezTo>
                    <a:pt x="885577" y="1035212"/>
                    <a:pt x="881323" y="1015149"/>
                    <a:pt x="868868" y="1002692"/>
                  </a:cubicBezTo>
                  <a:cubicBezTo>
                    <a:pt x="856415" y="990237"/>
                    <a:pt x="835450" y="991551"/>
                    <a:pt x="818741" y="985981"/>
                  </a:cubicBezTo>
                  <a:cubicBezTo>
                    <a:pt x="824311" y="857859"/>
                    <a:pt x="822256" y="729177"/>
                    <a:pt x="835450" y="601615"/>
                  </a:cubicBezTo>
                  <a:cubicBezTo>
                    <a:pt x="839075" y="566572"/>
                    <a:pt x="857729" y="534769"/>
                    <a:pt x="868868" y="501346"/>
                  </a:cubicBezTo>
                  <a:lnTo>
                    <a:pt x="885577" y="451211"/>
                  </a:lnTo>
                  <a:lnTo>
                    <a:pt x="902286" y="401077"/>
                  </a:lnTo>
                  <a:lnTo>
                    <a:pt x="918995" y="350942"/>
                  </a:lnTo>
                  <a:lnTo>
                    <a:pt x="818741" y="317519"/>
                  </a:lnTo>
                  <a:lnTo>
                    <a:pt x="768614" y="300807"/>
                  </a:lnTo>
                  <a:cubicBezTo>
                    <a:pt x="760707" y="277082"/>
                    <a:pt x="744399" y="213496"/>
                    <a:pt x="718487" y="200538"/>
                  </a:cubicBezTo>
                  <a:cubicBezTo>
                    <a:pt x="674083" y="178332"/>
                    <a:pt x="564508" y="183827"/>
                    <a:pt x="517979" y="183827"/>
                  </a:cubicBezTo>
                </a:path>
              </a:pathLst>
            </a:custGeom>
            <a:ln>
              <a:solidFill>
                <a:srgbClr val="BD44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05349" y="-787261"/>
              <a:ext cx="523505" cy="973434"/>
            </a:xfrm>
            <a:custGeom>
              <a:avLst/>
              <a:gdLst>
                <a:gd name="connsiteX0" fmla="*/ 323414 w 1242409"/>
                <a:gd name="connsiteY0" fmla="*/ 250673 h 2356328"/>
                <a:gd name="connsiteX1" fmla="*/ 323414 w 1242409"/>
                <a:gd name="connsiteY1" fmla="*/ 250673 h 2356328"/>
                <a:gd name="connsiteX2" fmla="*/ 5943 w 1242409"/>
                <a:gd name="connsiteY2" fmla="*/ 233962 h 2356328"/>
                <a:gd name="connsiteX3" fmla="*/ 22652 w 1242409"/>
                <a:gd name="connsiteY3" fmla="*/ 284096 h 2356328"/>
                <a:gd name="connsiteX4" fmla="*/ 72779 w 1242409"/>
                <a:gd name="connsiteY4" fmla="*/ 300808 h 2356328"/>
                <a:gd name="connsiteX5" fmla="*/ 106197 w 1242409"/>
                <a:gd name="connsiteY5" fmla="*/ 350942 h 2356328"/>
                <a:gd name="connsiteX6" fmla="*/ 156324 w 1242409"/>
                <a:gd name="connsiteY6" fmla="*/ 367654 h 2356328"/>
                <a:gd name="connsiteX7" fmla="*/ 256578 w 1242409"/>
                <a:gd name="connsiteY7" fmla="*/ 417789 h 2356328"/>
                <a:gd name="connsiteX8" fmla="*/ 273287 w 1242409"/>
                <a:gd name="connsiteY8" fmla="*/ 467923 h 2356328"/>
                <a:gd name="connsiteX9" fmla="*/ 239869 w 1242409"/>
                <a:gd name="connsiteY9" fmla="*/ 568192 h 2356328"/>
                <a:gd name="connsiteX10" fmla="*/ 206451 w 1242409"/>
                <a:gd name="connsiteY10" fmla="*/ 768731 h 2356328"/>
                <a:gd name="connsiteX11" fmla="*/ 223160 w 1242409"/>
                <a:gd name="connsiteY11" fmla="*/ 1052827 h 2356328"/>
                <a:gd name="connsiteX12" fmla="*/ 256578 w 1242409"/>
                <a:gd name="connsiteY12" fmla="*/ 1102962 h 2356328"/>
                <a:gd name="connsiteX13" fmla="*/ 239869 w 1242409"/>
                <a:gd name="connsiteY13" fmla="*/ 1169808 h 2356328"/>
                <a:gd name="connsiteX14" fmla="*/ 189742 w 1242409"/>
                <a:gd name="connsiteY14" fmla="*/ 1270077 h 2356328"/>
                <a:gd name="connsiteX15" fmla="*/ 189742 w 1242409"/>
                <a:gd name="connsiteY15" fmla="*/ 1504039 h 2356328"/>
                <a:gd name="connsiteX16" fmla="*/ 323414 w 1242409"/>
                <a:gd name="connsiteY16" fmla="*/ 1520750 h 2356328"/>
                <a:gd name="connsiteX17" fmla="*/ 356832 w 1242409"/>
                <a:gd name="connsiteY17" fmla="*/ 1554174 h 2356328"/>
                <a:gd name="connsiteX18" fmla="*/ 390250 w 1242409"/>
                <a:gd name="connsiteY18" fmla="*/ 1604308 h 2356328"/>
                <a:gd name="connsiteX19" fmla="*/ 440377 w 1242409"/>
                <a:gd name="connsiteY19" fmla="*/ 1637731 h 2356328"/>
                <a:gd name="connsiteX20" fmla="*/ 490504 w 1242409"/>
                <a:gd name="connsiteY20" fmla="*/ 1754712 h 2356328"/>
                <a:gd name="connsiteX21" fmla="*/ 507213 w 1242409"/>
                <a:gd name="connsiteY21" fmla="*/ 1804847 h 2356328"/>
                <a:gd name="connsiteX22" fmla="*/ 557340 w 1242409"/>
                <a:gd name="connsiteY22" fmla="*/ 1838270 h 2356328"/>
                <a:gd name="connsiteX23" fmla="*/ 624176 w 1242409"/>
                <a:gd name="connsiteY23" fmla="*/ 1905116 h 2356328"/>
                <a:gd name="connsiteX24" fmla="*/ 657594 w 1242409"/>
                <a:gd name="connsiteY24" fmla="*/ 1955251 h 2356328"/>
                <a:gd name="connsiteX25" fmla="*/ 707721 w 1242409"/>
                <a:gd name="connsiteY25" fmla="*/ 1988674 h 2356328"/>
                <a:gd name="connsiteX26" fmla="*/ 791266 w 1242409"/>
                <a:gd name="connsiteY26" fmla="*/ 2139078 h 2356328"/>
                <a:gd name="connsiteX27" fmla="*/ 824684 w 1242409"/>
                <a:gd name="connsiteY27" fmla="*/ 2189212 h 2356328"/>
                <a:gd name="connsiteX28" fmla="*/ 874811 w 1242409"/>
                <a:gd name="connsiteY28" fmla="*/ 2222635 h 2356328"/>
                <a:gd name="connsiteX29" fmla="*/ 891520 w 1242409"/>
                <a:gd name="connsiteY29" fmla="*/ 2272770 h 2356328"/>
                <a:gd name="connsiteX30" fmla="*/ 1041901 w 1242409"/>
                <a:gd name="connsiteY30" fmla="*/ 2339616 h 2356328"/>
                <a:gd name="connsiteX31" fmla="*/ 1092028 w 1242409"/>
                <a:gd name="connsiteY31" fmla="*/ 2356328 h 2356328"/>
                <a:gd name="connsiteX32" fmla="*/ 1125446 w 1242409"/>
                <a:gd name="connsiteY32" fmla="*/ 2306193 h 2356328"/>
                <a:gd name="connsiteX33" fmla="*/ 1242409 w 1242409"/>
                <a:gd name="connsiteY33" fmla="*/ 2256058 h 2356328"/>
                <a:gd name="connsiteX34" fmla="*/ 1225700 w 1242409"/>
                <a:gd name="connsiteY34" fmla="*/ 2205924 h 2356328"/>
                <a:gd name="connsiteX35" fmla="*/ 1075319 w 1242409"/>
                <a:gd name="connsiteY35" fmla="*/ 2088943 h 2356328"/>
                <a:gd name="connsiteX36" fmla="*/ 1025192 w 1242409"/>
                <a:gd name="connsiteY36" fmla="*/ 2055520 h 2356328"/>
                <a:gd name="connsiteX37" fmla="*/ 975065 w 1242409"/>
                <a:gd name="connsiteY37" fmla="*/ 2022097 h 2356328"/>
                <a:gd name="connsiteX38" fmla="*/ 958356 w 1242409"/>
                <a:gd name="connsiteY38" fmla="*/ 1971962 h 2356328"/>
                <a:gd name="connsiteX39" fmla="*/ 941647 w 1242409"/>
                <a:gd name="connsiteY39" fmla="*/ 1905116 h 2356328"/>
                <a:gd name="connsiteX40" fmla="*/ 891520 w 1242409"/>
                <a:gd name="connsiteY40" fmla="*/ 1888404 h 2356328"/>
                <a:gd name="connsiteX41" fmla="*/ 724430 w 1242409"/>
                <a:gd name="connsiteY41" fmla="*/ 1871693 h 2356328"/>
                <a:gd name="connsiteX42" fmla="*/ 707721 w 1242409"/>
                <a:gd name="connsiteY42" fmla="*/ 1821558 h 2356328"/>
                <a:gd name="connsiteX43" fmla="*/ 691012 w 1242409"/>
                <a:gd name="connsiteY43" fmla="*/ 1754712 h 2356328"/>
                <a:gd name="connsiteX44" fmla="*/ 640885 w 1242409"/>
                <a:gd name="connsiteY44" fmla="*/ 1721289 h 2356328"/>
                <a:gd name="connsiteX45" fmla="*/ 523922 w 1242409"/>
                <a:gd name="connsiteY45" fmla="*/ 1604308 h 2356328"/>
                <a:gd name="connsiteX46" fmla="*/ 490504 w 1242409"/>
                <a:gd name="connsiteY46" fmla="*/ 1654443 h 2356328"/>
                <a:gd name="connsiteX47" fmla="*/ 440377 w 1242409"/>
                <a:gd name="connsiteY47" fmla="*/ 1637731 h 2356328"/>
                <a:gd name="connsiteX48" fmla="*/ 323414 w 1242409"/>
                <a:gd name="connsiteY48" fmla="*/ 1520750 h 2356328"/>
                <a:gd name="connsiteX49" fmla="*/ 306705 w 1242409"/>
                <a:gd name="connsiteY49" fmla="*/ 1470616 h 2356328"/>
                <a:gd name="connsiteX50" fmla="*/ 356832 w 1242409"/>
                <a:gd name="connsiteY50" fmla="*/ 1420481 h 2356328"/>
                <a:gd name="connsiteX51" fmla="*/ 390250 w 1242409"/>
                <a:gd name="connsiteY51" fmla="*/ 1303500 h 2356328"/>
                <a:gd name="connsiteX52" fmla="*/ 423668 w 1242409"/>
                <a:gd name="connsiteY52" fmla="*/ 1253366 h 2356328"/>
                <a:gd name="connsiteX53" fmla="*/ 440377 w 1242409"/>
                <a:gd name="connsiteY53" fmla="*/ 1203231 h 2356328"/>
                <a:gd name="connsiteX54" fmla="*/ 473795 w 1242409"/>
                <a:gd name="connsiteY54" fmla="*/ 1153097 h 2356328"/>
                <a:gd name="connsiteX55" fmla="*/ 557340 w 1242409"/>
                <a:gd name="connsiteY55" fmla="*/ 1036116 h 2356328"/>
                <a:gd name="connsiteX56" fmla="*/ 574049 w 1242409"/>
                <a:gd name="connsiteY56" fmla="*/ 1086250 h 2356328"/>
                <a:gd name="connsiteX57" fmla="*/ 724430 w 1242409"/>
                <a:gd name="connsiteY57" fmla="*/ 1102962 h 2356328"/>
                <a:gd name="connsiteX58" fmla="*/ 757848 w 1242409"/>
                <a:gd name="connsiteY58" fmla="*/ 1052827 h 2356328"/>
                <a:gd name="connsiteX59" fmla="*/ 691012 w 1242409"/>
                <a:gd name="connsiteY59" fmla="*/ 952558 h 2356328"/>
                <a:gd name="connsiteX60" fmla="*/ 657594 w 1242409"/>
                <a:gd name="connsiteY60" fmla="*/ 902423 h 2356328"/>
                <a:gd name="connsiteX61" fmla="*/ 624176 w 1242409"/>
                <a:gd name="connsiteY61" fmla="*/ 852289 h 2356328"/>
                <a:gd name="connsiteX62" fmla="*/ 590758 w 1242409"/>
                <a:gd name="connsiteY62" fmla="*/ 768731 h 2356328"/>
                <a:gd name="connsiteX63" fmla="*/ 574049 w 1242409"/>
                <a:gd name="connsiteY63" fmla="*/ 685173 h 2356328"/>
                <a:gd name="connsiteX64" fmla="*/ 540631 w 1242409"/>
                <a:gd name="connsiteY64" fmla="*/ 635039 h 2356328"/>
                <a:gd name="connsiteX65" fmla="*/ 507213 w 1242409"/>
                <a:gd name="connsiteY65" fmla="*/ 451212 h 2356328"/>
                <a:gd name="connsiteX66" fmla="*/ 457086 w 1242409"/>
                <a:gd name="connsiteY66" fmla="*/ 350942 h 2356328"/>
                <a:gd name="connsiteX67" fmla="*/ 440377 w 1242409"/>
                <a:gd name="connsiteY67" fmla="*/ 116981 h 2356328"/>
                <a:gd name="connsiteX68" fmla="*/ 457086 w 1242409"/>
                <a:gd name="connsiteY68" fmla="*/ 66846 h 2356328"/>
                <a:gd name="connsiteX69" fmla="*/ 507213 w 1242409"/>
                <a:gd name="connsiteY69" fmla="*/ 83558 h 2356328"/>
                <a:gd name="connsiteX70" fmla="*/ 523922 w 1242409"/>
                <a:gd name="connsiteY70" fmla="*/ 133692 h 2356328"/>
                <a:gd name="connsiteX71" fmla="*/ 557340 w 1242409"/>
                <a:gd name="connsiteY71" fmla="*/ 183827 h 2356328"/>
                <a:gd name="connsiteX72" fmla="*/ 574049 w 1242409"/>
                <a:gd name="connsiteY72" fmla="*/ 267385 h 2356328"/>
                <a:gd name="connsiteX73" fmla="*/ 607467 w 1242409"/>
                <a:gd name="connsiteY73" fmla="*/ 384365 h 2356328"/>
                <a:gd name="connsiteX74" fmla="*/ 691012 w 1242409"/>
                <a:gd name="connsiteY74" fmla="*/ 367654 h 2356328"/>
                <a:gd name="connsiteX75" fmla="*/ 757848 w 1242409"/>
                <a:gd name="connsiteY75" fmla="*/ 267385 h 2356328"/>
                <a:gd name="connsiteX76" fmla="*/ 741139 w 1242409"/>
                <a:gd name="connsiteY76" fmla="*/ 167115 h 2356328"/>
                <a:gd name="connsiteX77" fmla="*/ 691012 w 1242409"/>
                <a:gd name="connsiteY77" fmla="*/ 150404 h 2356328"/>
                <a:gd name="connsiteX78" fmla="*/ 590758 w 1242409"/>
                <a:gd name="connsiteY78" fmla="*/ 83558 h 2356328"/>
                <a:gd name="connsiteX79" fmla="*/ 540631 w 1242409"/>
                <a:gd name="connsiteY79" fmla="*/ 50135 h 2356328"/>
                <a:gd name="connsiteX80" fmla="*/ 507213 w 1242409"/>
                <a:gd name="connsiteY80" fmla="*/ 16711 h 2356328"/>
                <a:gd name="connsiteX81" fmla="*/ 457086 w 1242409"/>
                <a:gd name="connsiteY81" fmla="*/ 0 h 2356328"/>
                <a:gd name="connsiteX82" fmla="*/ 406959 w 1242409"/>
                <a:gd name="connsiteY82" fmla="*/ 16711 h 2356328"/>
                <a:gd name="connsiteX83" fmla="*/ 373541 w 1242409"/>
                <a:gd name="connsiteY83" fmla="*/ 116981 h 2356328"/>
                <a:gd name="connsiteX84" fmla="*/ 356832 w 1242409"/>
                <a:gd name="connsiteY84" fmla="*/ 317519 h 2356328"/>
                <a:gd name="connsiteX85" fmla="*/ 306705 w 1242409"/>
                <a:gd name="connsiteY85" fmla="*/ 267385 h 2356328"/>
                <a:gd name="connsiteX86" fmla="*/ 223160 w 1242409"/>
                <a:gd name="connsiteY86" fmla="*/ 217250 h 235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42409" h="2356328">
                  <a:moveTo>
                    <a:pt x="323414" y="250673"/>
                  </a:moveTo>
                  <a:lnTo>
                    <a:pt x="323414" y="250673"/>
                  </a:lnTo>
                  <a:cubicBezTo>
                    <a:pt x="221807" y="228090"/>
                    <a:pt x="111400" y="187085"/>
                    <a:pt x="5943" y="233962"/>
                  </a:cubicBezTo>
                  <a:cubicBezTo>
                    <a:pt x="-10153" y="241117"/>
                    <a:pt x="10197" y="271639"/>
                    <a:pt x="22652" y="284096"/>
                  </a:cubicBezTo>
                  <a:cubicBezTo>
                    <a:pt x="35105" y="296551"/>
                    <a:pt x="56070" y="295237"/>
                    <a:pt x="72779" y="300808"/>
                  </a:cubicBezTo>
                  <a:cubicBezTo>
                    <a:pt x="83918" y="317519"/>
                    <a:pt x="90515" y="338395"/>
                    <a:pt x="106197" y="350942"/>
                  </a:cubicBezTo>
                  <a:cubicBezTo>
                    <a:pt x="119950" y="361946"/>
                    <a:pt x="140571" y="359776"/>
                    <a:pt x="156324" y="367654"/>
                  </a:cubicBezTo>
                  <a:cubicBezTo>
                    <a:pt x="285887" y="432446"/>
                    <a:pt x="130584" y="375783"/>
                    <a:pt x="256578" y="417789"/>
                  </a:cubicBezTo>
                  <a:cubicBezTo>
                    <a:pt x="262148" y="434500"/>
                    <a:pt x="275232" y="450416"/>
                    <a:pt x="273287" y="467923"/>
                  </a:cubicBezTo>
                  <a:cubicBezTo>
                    <a:pt x="269397" y="502938"/>
                    <a:pt x="246777" y="533646"/>
                    <a:pt x="239869" y="568192"/>
                  </a:cubicBezTo>
                  <a:cubicBezTo>
                    <a:pt x="215436" y="690375"/>
                    <a:pt x="227176" y="623631"/>
                    <a:pt x="206451" y="768731"/>
                  </a:cubicBezTo>
                  <a:cubicBezTo>
                    <a:pt x="212021" y="863430"/>
                    <a:pt x="209090" y="959014"/>
                    <a:pt x="223160" y="1052827"/>
                  </a:cubicBezTo>
                  <a:cubicBezTo>
                    <a:pt x="226139" y="1072689"/>
                    <a:pt x="253738" y="1083080"/>
                    <a:pt x="256578" y="1102962"/>
                  </a:cubicBezTo>
                  <a:cubicBezTo>
                    <a:pt x="259826" y="1125699"/>
                    <a:pt x="246178" y="1147724"/>
                    <a:pt x="239869" y="1169808"/>
                  </a:cubicBezTo>
                  <a:cubicBezTo>
                    <a:pt x="222574" y="1230348"/>
                    <a:pt x="226358" y="1215145"/>
                    <a:pt x="189742" y="1270077"/>
                  </a:cubicBezTo>
                  <a:cubicBezTo>
                    <a:pt x="165269" y="1343509"/>
                    <a:pt x="130608" y="1425181"/>
                    <a:pt x="189742" y="1504039"/>
                  </a:cubicBezTo>
                  <a:cubicBezTo>
                    <a:pt x="216682" y="1539964"/>
                    <a:pt x="278857" y="1515180"/>
                    <a:pt x="323414" y="1520750"/>
                  </a:cubicBezTo>
                  <a:cubicBezTo>
                    <a:pt x="334553" y="1531891"/>
                    <a:pt x="346991" y="1541871"/>
                    <a:pt x="356832" y="1554174"/>
                  </a:cubicBezTo>
                  <a:cubicBezTo>
                    <a:pt x="369377" y="1569858"/>
                    <a:pt x="376050" y="1590106"/>
                    <a:pt x="390250" y="1604308"/>
                  </a:cubicBezTo>
                  <a:cubicBezTo>
                    <a:pt x="404450" y="1618510"/>
                    <a:pt x="423668" y="1626590"/>
                    <a:pt x="440377" y="1637731"/>
                  </a:cubicBezTo>
                  <a:cubicBezTo>
                    <a:pt x="479563" y="1755307"/>
                    <a:pt x="428562" y="1610158"/>
                    <a:pt x="490504" y="1754712"/>
                  </a:cubicBezTo>
                  <a:cubicBezTo>
                    <a:pt x="497442" y="1770903"/>
                    <a:pt x="496210" y="1791091"/>
                    <a:pt x="507213" y="1804847"/>
                  </a:cubicBezTo>
                  <a:cubicBezTo>
                    <a:pt x="519757" y="1820530"/>
                    <a:pt x="540631" y="1827129"/>
                    <a:pt x="557340" y="1838270"/>
                  </a:cubicBezTo>
                  <a:cubicBezTo>
                    <a:pt x="593798" y="1947658"/>
                    <a:pt x="543160" y="1840293"/>
                    <a:pt x="624176" y="1905116"/>
                  </a:cubicBezTo>
                  <a:cubicBezTo>
                    <a:pt x="639858" y="1917664"/>
                    <a:pt x="643394" y="1941048"/>
                    <a:pt x="657594" y="1955251"/>
                  </a:cubicBezTo>
                  <a:cubicBezTo>
                    <a:pt x="671793" y="1969453"/>
                    <a:pt x="691012" y="1977533"/>
                    <a:pt x="707721" y="1988674"/>
                  </a:cubicBezTo>
                  <a:cubicBezTo>
                    <a:pt x="737130" y="2076914"/>
                    <a:pt x="714661" y="2024152"/>
                    <a:pt x="791266" y="2139078"/>
                  </a:cubicBezTo>
                  <a:cubicBezTo>
                    <a:pt x="802405" y="2155789"/>
                    <a:pt x="807974" y="2178070"/>
                    <a:pt x="824684" y="2189212"/>
                  </a:cubicBezTo>
                  <a:lnTo>
                    <a:pt x="874811" y="2222635"/>
                  </a:lnTo>
                  <a:cubicBezTo>
                    <a:pt x="880381" y="2239347"/>
                    <a:pt x="880517" y="2259014"/>
                    <a:pt x="891520" y="2272770"/>
                  </a:cubicBezTo>
                  <a:cubicBezTo>
                    <a:pt x="920406" y="2308883"/>
                    <a:pt x="1011263" y="2329402"/>
                    <a:pt x="1041901" y="2339616"/>
                  </a:cubicBezTo>
                  <a:lnTo>
                    <a:pt x="1092028" y="2356328"/>
                  </a:lnTo>
                  <a:cubicBezTo>
                    <a:pt x="1103167" y="2339616"/>
                    <a:pt x="1111246" y="2320396"/>
                    <a:pt x="1125446" y="2306193"/>
                  </a:cubicBezTo>
                  <a:cubicBezTo>
                    <a:pt x="1163909" y="2267724"/>
                    <a:pt x="1191277" y="2268843"/>
                    <a:pt x="1242409" y="2256058"/>
                  </a:cubicBezTo>
                  <a:cubicBezTo>
                    <a:pt x="1236839" y="2239347"/>
                    <a:pt x="1235470" y="2220581"/>
                    <a:pt x="1225700" y="2205924"/>
                  </a:cubicBezTo>
                  <a:cubicBezTo>
                    <a:pt x="1194289" y="2158800"/>
                    <a:pt x="1115158" y="2115507"/>
                    <a:pt x="1075319" y="2088943"/>
                  </a:cubicBezTo>
                  <a:lnTo>
                    <a:pt x="1025192" y="2055520"/>
                  </a:lnTo>
                  <a:lnTo>
                    <a:pt x="975065" y="2022097"/>
                  </a:lnTo>
                  <a:cubicBezTo>
                    <a:pt x="969495" y="2005385"/>
                    <a:pt x="963195" y="1988900"/>
                    <a:pt x="958356" y="1971962"/>
                  </a:cubicBezTo>
                  <a:cubicBezTo>
                    <a:pt x="952047" y="1949878"/>
                    <a:pt x="955993" y="1923052"/>
                    <a:pt x="941647" y="1905116"/>
                  </a:cubicBezTo>
                  <a:cubicBezTo>
                    <a:pt x="930645" y="1891362"/>
                    <a:pt x="908928" y="1891083"/>
                    <a:pt x="891520" y="1888404"/>
                  </a:cubicBezTo>
                  <a:cubicBezTo>
                    <a:pt x="836197" y="1879891"/>
                    <a:pt x="780127" y="1877263"/>
                    <a:pt x="724430" y="1871693"/>
                  </a:cubicBezTo>
                  <a:cubicBezTo>
                    <a:pt x="718860" y="1854981"/>
                    <a:pt x="712560" y="1838496"/>
                    <a:pt x="707721" y="1821558"/>
                  </a:cubicBezTo>
                  <a:cubicBezTo>
                    <a:pt x="701412" y="1799474"/>
                    <a:pt x="703751" y="1773823"/>
                    <a:pt x="691012" y="1754712"/>
                  </a:cubicBezTo>
                  <a:cubicBezTo>
                    <a:pt x="679873" y="1738001"/>
                    <a:pt x="657594" y="1732430"/>
                    <a:pt x="640885" y="1721289"/>
                  </a:cubicBezTo>
                  <a:cubicBezTo>
                    <a:pt x="564280" y="1606364"/>
                    <a:pt x="612155" y="1633724"/>
                    <a:pt x="523922" y="1604308"/>
                  </a:cubicBezTo>
                  <a:cubicBezTo>
                    <a:pt x="512783" y="1621020"/>
                    <a:pt x="509151" y="1646983"/>
                    <a:pt x="490504" y="1654443"/>
                  </a:cubicBezTo>
                  <a:cubicBezTo>
                    <a:pt x="474151" y="1660985"/>
                    <a:pt x="452830" y="1650186"/>
                    <a:pt x="440377" y="1637731"/>
                  </a:cubicBezTo>
                  <a:cubicBezTo>
                    <a:pt x="306318" y="1503652"/>
                    <a:pt x="436840" y="1558565"/>
                    <a:pt x="323414" y="1520750"/>
                  </a:cubicBezTo>
                  <a:cubicBezTo>
                    <a:pt x="317844" y="1504039"/>
                    <a:pt x="301135" y="1487327"/>
                    <a:pt x="306705" y="1470616"/>
                  </a:cubicBezTo>
                  <a:cubicBezTo>
                    <a:pt x="314177" y="1448196"/>
                    <a:pt x="343725" y="1440145"/>
                    <a:pt x="356832" y="1420481"/>
                  </a:cubicBezTo>
                  <a:cubicBezTo>
                    <a:pt x="369839" y="1400968"/>
                    <a:pt x="383565" y="1319100"/>
                    <a:pt x="390250" y="1303500"/>
                  </a:cubicBezTo>
                  <a:cubicBezTo>
                    <a:pt x="398160" y="1285040"/>
                    <a:pt x="412529" y="1270077"/>
                    <a:pt x="423668" y="1253366"/>
                  </a:cubicBezTo>
                  <a:cubicBezTo>
                    <a:pt x="429238" y="1236654"/>
                    <a:pt x="432500" y="1218987"/>
                    <a:pt x="440377" y="1203231"/>
                  </a:cubicBezTo>
                  <a:cubicBezTo>
                    <a:pt x="449358" y="1185267"/>
                    <a:pt x="465639" y="1171450"/>
                    <a:pt x="473795" y="1153097"/>
                  </a:cubicBezTo>
                  <a:cubicBezTo>
                    <a:pt x="528038" y="1031032"/>
                    <a:pt x="466164" y="1066512"/>
                    <a:pt x="557340" y="1036116"/>
                  </a:cubicBezTo>
                  <a:cubicBezTo>
                    <a:pt x="562910" y="1052827"/>
                    <a:pt x="563046" y="1072494"/>
                    <a:pt x="574049" y="1086250"/>
                  </a:cubicBezTo>
                  <a:cubicBezTo>
                    <a:pt x="620117" y="1143843"/>
                    <a:pt x="658767" y="1113907"/>
                    <a:pt x="724430" y="1102962"/>
                  </a:cubicBezTo>
                  <a:cubicBezTo>
                    <a:pt x="735569" y="1086250"/>
                    <a:pt x="762204" y="1072433"/>
                    <a:pt x="757848" y="1052827"/>
                  </a:cubicBezTo>
                  <a:cubicBezTo>
                    <a:pt x="749136" y="1013616"/>
                    <a:pt x="713291" y="985981"/>
                    <a:pt x="691012" y="952558"/>
                  </a:cubicBezTo>
                  <a:lnTo>
                    <a:pt x="657594" y="902423"/>
                  </a:lnTo>
                  <a:cubicBezTo>
                    <a:pt x="646455" y="885712"/>
                    <a:pt x="631634" y="870937"/>
                    <a:pt x="624176" y="852289"/>
                  </a:cubicBezTo>
                  <a:cubicBezTo>
                    <a:pt x="613037" y="824436"/>
                    <a:pt x="599377" y="797464"/>
                    <a:pt x="590758" y="768731"/>
                  </a:cubicBezTo>
                  <a:cubicBezTo>
                    <a:pt x="582597" y="741524"/>
                    <a:pt x="584021" y="711769"/>
                    <a:pt x="574049" y="685173"/>
                  </a:cubicBezTo>
                  <a:cubicBezTo>
                    <a:pt x="566998" y="666368"/>
                    <a:pt x="551770" y="651750"/>
                    <a:pt x="540631" y="635039"/>
                  </a:cubicBezTo>
                  <a:cubicBezTo>
                    <a:pt x="502311" y="520062"/>
                    <a:pt x="545000" y="659073"/>
                    <a:pt x="507213" y="451212"/>
                  </a:cubicBezTo>
                  <a:cubicBezTo>
                    <a:pt x="498566" y="403645"/>
                    <a:pt x="483843" y="391083"/>
                    <a:pt x="457086" y="350942"/>
                  </a:cubicBezTo>
                  <a:cubicBezTo>
                    <a:pt x="451516" y="272955"/>
                    <a:pt x="440377" y="195167"/>
                    <a:pt x="440377" y="116981"/>
                  </a:cubicBezTo>
                  <a:cubicBezTo>
                    <a:pt x="440377" y="99366"/>
                    <a:pt x="441331" y="74725"/>
                    <a:pt x="457086" y="66846"/>
                  </a:cubicBezTo>
                  <a:cubicBezTo>
                    <a:pt x="472839" y="58968"/>
                    <a:pt x="490504" y="77987"/>
                    <a:pt x="507213" y="83558"/>
                  </a:cubicBezTo>
                  <a:cubicBezTo>
                    <a:pt x="512783" y="100269"/>
                    <a:pt x="516045" y="117936"/>
                    <a:pt x="523922" y="133692"/>
                  </a:cubicBezTo>
                  <a:cubicBezTo>
                    <a:pt x="532903" y="151656"/>
                    <a:pt x="550289" y="165021"/>
                    <a:pt x="557340" y="183827"/>
                  </a:cubicBezTo>
                  <a:cubicBezTo>
                    <a:pt x="567312" y="210423"/>
                    <a:pt x="567888" y="239657"/>
                    <a:pt x="574049" y="267385"/>
                  </a:cubicBezTo>
                  <a:cubicBezTo>
                    <a:pt x="588036" y="330337"/>
                    <a:pt x="588860" y="328535"/>
                    <a:pt x="607467" y="384365"/>
                  </a:cubicBezTo>
                  <a:cubicBezTo>
                    <a:pt x="635315" y="378795"/>
                    <a:pt x="668596" y="385091"/>
                    <a:pt x="691012" y="367654"/>
                  </a:cubicBezTo>
                  <a:cubicBezTo>
                    <a:pt x="722717" y="342991"/>
                    <a:pt x="757848" y="267385"/>
                    <a:pt x="757848" y="267385"/>
                  </a:cubicBezTo>
                  <a:cubicBezTo>
                    <a:pt x="752278" y="233962"/>
                    <a:pt x="757948" y="196536"/>
                    <a:pt x="741139" y="167115"/>
                  </a:cubicBezTo>
                  <a:cubicBezTo>
                    <a:pt x="732401" y="151822"/>
                    <a:pt x="705666" y="160175"/>
                    <a:pt x="691012" y="150404"/>
                  </a:cubicBezTo>
                  <a:cubicBezTo>
                    <a:pt x="565851" y="66951"/>
                    <a:pt x="709945" y="123292"/>
                    <a:pt x="590758" y="83558"/>
                  </a:cubicBezTo>
                  <a:cubicBezTo>
                    <a:pt x="574049" y="72417"/>
                    <a:pt x="556312" y="62682"/>
                    <a:pt x="540631" y="50135"/>
                  </a:cubicBezTo>
                  <a:cubicBezTo>
                    <a:pt x="528329" y="40292"/>
                    <a:pt x="520722" y="24818"/>
                    <a:pt x="507213" y="16711"/>
                  </a:cubicBezTo>
                  <a:cubicBezTo>
                    <a:pt x="492111" y="7648"/>
                    <a:pt x="473795" y="5570"/>
                    <a:pt x="457086" y="0"/>
                  </a:cubicBezTo>
                  <a:cubicBezTo>
                    <a:pt x="440377" y="5570"/>
                    <a:pt x="417195" y="2378"/>
                    <a:pt x="406959" y="16711"/>
                  </a:cubicBezTo>
                  <a:cubicBezTo>
                    <a:pt x="386484" y="45381"/>
                    <a:pt x="373541" y="116981"/>
                    <a:pt x="373541" y="116981"/>
                  </a:cubicBezTo>
                  <a:cubicBezTo>
                    <a:pt x="367971" y="183827"/>
                    <a:pt x="384071" y="256221"/>
                    <a:pt x="356832" y="317519"/>
                  </a:cubicBezTo>
                  <a:cubicBezTo>
                    <a:pt x="347235" y="339115"/>
                    <a:pt x="324858" y="282515"/>
                    <a:pt x="306705" y="267385"/>
                  </a:cubicBezTo>
                  <a:cubicBezTo>
                    <a:pt x="276461" y="242178"/>
                    <a:pt x="255782" y="233564"/>
                    <a:pt x="223160" y="217250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200" y="4284366"/>
            <a:ext cx="1549181" cy="973434"/>
            <a:chOff x="1447800" y="2055520"/>
            <a:chExt cx="3676597" cy="2356328"/>
          </a:xfrm>
        </p:grpSpPr>
        <p:sp>
          <p:nvSpPr>
            <p:cNvPr id="24" name="TextBox 23"/>
            <p:cNvSpPr txBox="1"/>
            <p:nvPr/>
          </p:nvSpPr>
          <p:spPr>
            <a:xfrm>
              <a:off x="1780135" y="36576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47800" y="2607001"/>
              <a:ext cx="1311106" cy="1470616"/>
            </a:xfrm>
            <a:custGeom>
              <a:avLst/>
              <a:gdLst>
                <a:gd name="connsiteX0" fmla="*/ 1303302 w 1311106"/>
                <a:gd name="connsiteY0" fmla="*/ 1153096 h 1470616"/>
                <a:gd name="connsiteX1" fmla="*/ 1303302 w 1311106"/>
                <a:gd name="connsiteY1" fmla="*/ 1153096 h 1470616"/>
                <a:gd name="connsiteX2" fmla="*/ 1303302 w 1311106"/>
                <a:gd name="connsiteY2" fmla="*/ 1153096 h 1470616"/>
                <a:gd name="connsiteX3" fmla="*/ 1269884 w 1311106"/>
                <a:gd name="connsiteY3" fmla="*/ 969269 h 1470616"/>
                <a:gd name="connsiteX4" fmla="*/ 1269884 w 1311106"/>
                <a:gd name="connsiteY4" fmla="*/ 969269 h 1470616"/>
                <a:gd name="connsiteX5" fmla="*/ 1269884 w 1311106"/>
                <a:gd name="connsiteY5" fmla="*/ 969269 h 1470616"/>
                <a:gd name="connsiteX6" fmla="*/ 1269884 w 1311106"/>
                <a:gd name="connsiteY6" fmla="*/ 969269 h 1470616"/>
                <a:gd name="connsiteX7" fmla="*/ 1169630 w 1311106"/>
                <a:gd name="connsiteY7" fmla="*/ 818866 h 1470616"/>
                <a:gd name="connsiteX8" fmla="*/ 1169630 w 1311106"/>
                <a:gd name="connsiteY8" fmla="*/ 818866 h 1470616"/>
                <a:gd name="connsiteX9" fmla="*/ 1169630 w 1311106"/>
                <a:gd name="connsiteY9" fmla="*/ 818866 h 1470616"/>
                <a:gd name="connsiteX10" fmla="*/ 1169630 w 1311106"/>
                <a:gd name="connsiteY10" fmla="*/ 818866 h 1470616"/>
                <a:gd name="connsiteX11" fmla="*/ 1169630 w 1311106"/>
                <a:gd name="connsiteY11" fmla="*/ 818866 h 1470616"/>
                <a:gd name="connsiteX12" fmla="*/ 1169630 w 1311106"/>
                <a:gd name="connsiteY12" fmla="*/ 818866 h 1470616"/>
                <a:gd name="connsiteX13" fmla="*/ 1102794 w 1311106"/>
                <a:gd name="connsiteY13" fmla="*/ 902423 h 1470616"/>
                <a:gd name="connsiteX14" fmla="*/ 1102794 w 1311106"/>
                <a:gd name="connsiteY14" fmla="*/ 902423 h 1470616"/>
                <a:gd name="connsiteX15" fmla="*/ 1052667 w 1311106"/>
                <a:gd name="connsiteY15" fmla="*/ 852289 h 1470616"/>
                <a:gd name="connsiteX16" fmla="*/ 1069376 w 1311106"/>
                <a:gd name="connsiteY16" fmla="*/ 701885 h 1470616"/>
                <a:gd name="connsiteX17" fmla="*/ 1019249 w 1311106"/>
                <a:gd name="connsiteY17" fmla="*/ 668462 h 1470616"/>
                <a:gd name="connsiteX18" fmla="*/ 902286 w 1311106"/>
                <a:gd name="connsiteY18" fmla="*/ 635039 h 1470616"/>
                <a:gd name="connsiteX19" fmla="*/ 885577 w 1311106"/>
                <a:gd name="connsiteY19" fmla="*/ 584904 h 1470616"/>
                <a:gd name="connsiteX20" fmla="*/ 969122 w 1311106"/>
                <a:gd name="connsiteY20" fmla="*/ 568192 h 1470616"/>
                <a:gd name="connsiteX21" fmla="*/ 1019249 w 1311106"/>
                <a:gd name="connsiteY21" fmla="*/ 551481 h 1470616"/>
                <a:gd name="connsiteX22" fmla="*/ 1069376 w 1311106"/>
                <a:gd name="connsiteY22" fmla="*/ 518058 h 1470616"/>
                <a:gd name="connsiteX23" fmla="*/ 1052667 w 1311106"/>
                <a:gd name="connsiteY23" fmla="*/ 267385 h 1470616"/>
                <a:gd name="connsiteX24" fmla="*/ 1002540 w 1311106"/>
                <a:gd name="connsiteY24" fmla="*/ 233962 h 1470616"/>
                <a:gd name="connsiteX25" fmla="*/ 935704 w 1311106"/>
                <a:gd name="connsiteY25" fmla="*/ 217250 h 1470616"/>
                <a:gd name="connsiteX26" fmla="*/ 885577 w 1311106"/>
                <a:gd name="connsiteY26" fmla="*/ 200538 h 1470616"/>
                <a:gd name="connsiteX27" fmla="*/ 768614 w 1311106"/>
                <a:gd name="connsiteY27" fmla="*/ 66846 h 1470616"/>
                <a:gd name="connsiteX28" fmla="*/ 701778 w 1311106"/>
                <a:gd name="connsiteY28" fmla="*/ 50135 h 1470616"/>
                <a:gd name="connsiteX29" fmla="*/ 618233 w 1311106"/>
                <a:gd name="connsiteY29" fmla="*/ 0 h 1470616"/>
                <a:gd name="connsiteX30" fmla="*/ 568106 w 1311106"/>
                <a:gd name="connsiteY30" fmla="*/ 16711 h 1470616"/>
                <a:gd name="connsiteX31" fmla="*/ 534688 w 1311106"/>
                <a:gd name="connsiteY31" fmla="*/ 116981 h 1470616"/>
                <a:gd name="connsiteX32" fmla="*/ 517979 w 1311106"/>
                <a:gd name="connsiteY32" fmla="*/ 200538 h 1470616"/>
                <a:gd name="connsiteX33" fmla="*/ 484561 w 1311106"/>
                <a:gd name="connsiteY33" fmla="*/ 233962 h 1470616"/>
                <a:gd name="connsiteX34" fmla="*/ 401016 w 1311106"/>
                <a:gd name="connsiteY34" fmla="*/ 300808 h 1470616"/>
                <a:gd name="connsiteX35" fmla="*/ 350889 w 1311106"/>
                <a:gd name="connsiteY35" fmla="*/ 350942 h 1470616"/>
                <a:gd name="connsiteX36" fmla="*/ 284053 w 1311106"/>
                <a:gd name="connsiteY36" fmla="*/ 451212 h 1470616"/>
                <a:gd name="connsiteX37" fmla="*/ 233926 w 1311106"/>
                <a:gd name="connsiteY37" fmla="*/ 484635 h 1470616"/>
                <a:gd name="connsiteX38" fmla="*/ 183799 w 1311106"/>
                <a:gd name="connsiteY38" fmla="*/ 584904 h 1470616"/>
                <a:gd name="connsiteX39" fmla="*/ 150381 w 1311106"/>
                <a:gd name="connsiteY39" fmla="*/ 685173 h 1470616"/>
                <a:gd name="connsiteX40" fmla="*/ 133672 w 1311106"/>
                <a:gd name="connsiteY40" fmla="*/ 735308 h 1470616"/>
                <a:gd name="connsiteX41" fmla="*/ 116963 w 1311106"/>
                <a:gd name="connsiteY41" fmla="*/ 785442 h 1470616"/>
                <a:gd name="connsiteX42" fmla="*/ 100254 w 1311106"/>
                <a:gd name="connsiteY42" fmla="*/ 852289 h 1470616"/>
                <a:gd name="connsiteX43" fmla="*/ 66836 w 1311106"/>
                <a:gd name="connsiteY43" fmla="*/ 952558 h 1470616"/>
                <a:gd name="connsiteX44" fmla="*/ 33418 w 1311106"/>
                <a:gd name="connsiteY44" fmla="*/ 1069539 h 1470616"/>
                <a:gd name="connsiteX45" fmla="*/ 0 w 1311106"/>
                <a:gd name="connsiteY45" fmla="*/ 1119673 h 1470616"/>
                <a:gd name="connsiteX46" fmla="*/ 16709 w 1311106"/>
                <a:gd name="connsiteY46" fmla="*/ 1186520 h 1470616"/>
                <a:gd name="connsiteX47" fmla="*/ 167090 w 1311106"/>
                <a:gd name="connsiteY47" fmla="*/ 1270077 h 1470616"/>
                <a:gd name="connsiteX48" fmla="*/ 233926 w 1311106"/>
                <a:gd name="connsiteY48" fmla="*/ 1286789 h 1470616"/>
                <a:gd name="connsiteX49" fmla="*/ 250635 w 1311106"/>
                <a:gd name="connsiteY49" fmla="*/ 1336923 h 1470616"/>
                <a:gd name="connsiteX50" fmla="*/ 300762 w 1311106"/>
                <a:gd name="connsiteY50" fmla="*/ 1370347 h 1470616"/>
                <a:gd name="connsiteX51" fmla="*/ 417725 w 1311106"/>
                <a:gd name="connsiteY51" fmla="*/ 1403770 h 1470616"/>
                <a:gd name="connsiteX52" fmla="*/ 484561 w 1311106"/>
                <a:gd name="connsiteY52" fmla="*/ 1387058 h 1470616"/>
                <a:gd name="connsiteX53" fmla="*/ 534688 w 1311106"/>
                <a:gd name="connsiteY53" fmla="*/ 1370347 h 1470616"/>
                <a:gd name="connsiteX54" fmla="*/ 551397 w 1311106"/>
                <a:gd name="connsiteY54" fmla="*/ 1420481 h 1470616"/>
                <a:gd name="connsiteX55" fmla="*/ 601524 w 1311106"/>
                <a:gd name="connsiteY55" fmla="*/ 1437193 h 1470616"/>
                <a:gd name="connsiteX56" fmla="*/ 651651 w 1311106"/>
                <a:gd name="connsiteY56" fmla="*/ 1470616 h 1470616"/>
                <a:gd name="connsiteX57" fmla="*/ 718487 w 1311106"/>
                <a:gd name="connsiteY57" fmla="*/ 1453904 h 1470616"/>
                <a:gd name="connsiteX58" fmla="*/ 701778 w 1311106"/>
                <a:gd name="connsiteY58" fmla="*/ 1353635 h 1470616"/>
                <a:gd name="connsiteX59" fmla="*/ 718487 w 1311106"/>
                <a:gd name="connsiteY59" fmla="*/ 1219943 h 1470616"/>
                <a:gd name="connsiteX60" fmla="*/ 751905 w 1311106"/>
                <a:gd name="connsiteY60" fmla="*/ 1270077 h 1470616"/>
                <a:gd name="connsiteX61" fmla="*/ 768614 w 1311106"/>
                <a:gd name="connsiteY61" fmla="*/ 1403770 h 1470616"/>
                <a:gd name="connsiteX62" fmla="*/ 868868 w 1311106"/>
                <a:gd name="connsiteY62" fmla="*/ 1437193 h 1470616"/>
                <a:gd name="connsiteX63" fmla="*/ 918995 w 1311106"/>
                <a:gd name="connsiteY63" fmla="*/ 1453904 h 1470616"/>
                <a:gd name="connsiteX64" fmla="*/ 1119503 w 1311106"/>
                <a:gd name="connsiteY64" fmla="*/ 1403770 h 1470616"/>
                <a:gd name="connsiteX65" fmla="*/ 1069376 w 1311106"/>
                <a:gd name="connsiteY65" fmla="*/ 1270077 h 1470616"/>
                <a:gd name="connsiteX66" fmla="*/ 1019249 w 1311106"/>
                <a:gd name="connsiteY66" fmla="*/ 1236654 h 1470616"/>
                <a:gd name="connsiteX67" fmla="*/ 1052667 w 1311106"/>
                <a:gd name="connsiteY67" fmla="*/ 1153096 h 1470616"/>
                <a:gd name="connsiteX68" fmla="*/ 1086085 w 1311106"/>
                <a:gd name="connsiteY68" fmla="*/ 1186520 h 1470616"/>
                <a:gd name="connsiteX69" fmla="*/ 1119503 w 1311106"/>
                <a:gd name="connsiteY69" fmla="*/ 1236654 h 1470616"/>
                <a:gd name="connsiteX70" fmla="*/ 1186339 w 1311106"/>
                <a:gd name="connsiteY70" fmla="*/ 1253366 h 1470616"/>
                <a:gd name="connsiteX71" fmla="*/ 1236466 w 1311106"/>
                <a:gd name="connsiteY71" fmla="*/ 1353635 h 1470616"/>
                <a:gd name="connsiteX72" fmla="*/ 1253175 w 1311106"/>
                <a:gd name="connsiteY72" fmla="*/ 1420481 h 1470616"/>
                <a:gd name="connsiteX73" fmla="*/ 1303302 w 1311106"/>
                <a:gd name="connsiteY73" fmla="*/ 1437193 h 1470616"/>
                <a:gd name="connsiteX74" fmla="*/ 1303302 w 1311106"/>
                <a:gd name="connsiteY74" fmla="*/ 1219943 h 147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11106" h="1470616">
                  <a:moveTo>
                    <a:pt x="1303302" y="1153096"/>
                  </a:moveTo>
                  <a:lnTo>
                    <a:pt x="1303302" y="1153096"/>
                  </a:lnTo>
                  <a:lnTo>
                    <a:pt x="1303302" y="1153096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02794" y="902423"/>
                  </a:lnTo>
                  <a:lnTo>
                    <a:pt x="1102794" y="902423"/>
                  </a:lnTo>
                  <a:lnTo>
                    <a:pt x="1052667" y="852289"/>
                  </a:lnTo>
                  <a:cubicBezTo>
                    <a:pt x="1058237" y="802154"/>
                    <a:pt x="1078398" y="751515"/>
                    <a:pt x="1069376" y="701885"/>
                  </a:cubicBezTo>
                  <a:cubicBezTo>
                    <a:pt x="1065784" y="682126"/>
                    <a:pt x="1037211" y="677444"/>
                    <a:pt x="1019249" y="668462"/>
                  </a:cubicBezTo>
                  <a:cubicBezTo>
                    <a:pt x="995274" y="656473"/>
                    <a:pt x="923706" y="640395"/>
                    <a:pt x="902286" y="635039"/>
                  </a:cubicBezTo>
                  <a:cubicBezTo>
                    <a:pt x="896716" y="618327"/>
                    <a:pt x="873122" y="597361"/>
                    <a:pt x="885577" y="584904"/>
                  </a:cubicBezTo>
                  <a:cubicBezTo>
                    <a:pt x="905657" y="564820"/>
                    <a:pt x="941570" y="575081"/>
                    <a:pt x="969122" y="568192"/>
                  </a:cubicBezTo>
                  <a:cubicBezTo>
                    <a:pt x="986209" y="563920"/>
                    <a:pt x="1002540" y="557051"/>
                    <a:pt x="1019249" y="551481"/>
                  </a:cubicBezTo>
                  <a:cubicBezTo>
                    <a:pt x="1035958" y="540340"/>
                    <a:pt x="1067030" y="538003"/>
                    <a:pt x="1069376" y="518058"/>
                  </a:cubicBezTo>
                  <a:cubicBezTo>
                    <a:pt x="1079159" y="434888"/>
                    <a:pt x="1071845" y="348903"/>
                    <a:pt x="1052667" y="267385"/>
                  </a:cubicBezTo>
                  <a:cubicBezTo>
                    <a:pt x="1048068" y="247836"/>
                    <a:pt x="1020998" y="241874"/>
                    <a:pt x="1002540" y="233962"/>
                  </a:cubicBezTo>
                  <a:cubicBezTo>
                    <a:pt x="981433" y="224915"/>
                    <a:pt x="957785" y="223560"/>
                    <a:pt x="935704" y="217250"/>
                  </a:cubicBezTo>
                  <a:cubicBezTo>
                    <a:pt x="918769" y="212410"/>
                    <a:pt x="902286" y="206109"/>
                    <a:pt x="885577" y="200538"/>
                  </a:cubicBezTo>
                  <a:cubicBezTo>
                    <a:pt x="846089" y="82057"/>
                    <a:pt x="881962" y="104634"/>
                    <a:pt x="768614" y="66846"/>
                  </a:cubicBezTo>
                  <a:cubicBezTo>
                    <a:pt x="746828" y="59583"/>
                    <a:pt x="724057" y="55705"/>
                    <a:pt x="701778" y="50135"/>
                  </a:cubicBezTo>
                  <a:cubicBezTo>
                    <a:pt x="675308" y="23660"/>
                    <a:pt x="661616" y="0"/>
                    <a:pt x="618233" y="0"/>
                  </a:cubicBezTo>
                  <a:cubicBezTo>
                    <a:pt x="600620" y="0"/>
                    <a:pt x="584815" y="11141"/>
                    <a:pt x="568106" y="16711"/>
                  </a:cubicBezTo>
                  <a:cubicBezTo>
                    <a:pt x="556967" y="50134"/>
                    <a:pt x="541596" y="82434"/>
                    <a:pt x="534688" y="116981"/>
                  </a:cubicBezTo>
                  <a:cubicBezTo>
                    <a:pt x="529118" y="144833"/>
                    <a:pt x="529166" y="174430"/>
                    <a:pt x="517979" y="200538"/>
                  </a:cubicBezTo>
                  <a:cubicBezTo>
                    <a:pt x="511774" y="215019"/>
                    <a:pt x="494402" y="221659"/>
                    <a:pt x="484561" y="233962"/>
                  </a:cubicBezTo>
                  <a:cubicBezTo>
                    <a:pt x="429597" y="302678"/>
                    <a:pt x="480524" y="274301"/>
                    <a:pt x="401016" y="300808"/>
                  </a:cubicBezTo>
                  <a:cubicBezTo>
                    <a:pt x="384307" y="317519"/>
                    <a:pt x="365396" y="332287"/>
                    <a:pt x="350889" y="350942"/>
                  </a:cubicBezTo>
                  <a:cubicBezTo>
                    <a:pt x="326231" y="382650"/>
                    <a:pt x="317473" y="428929"/>
                    <a:pt x="284053" y="451212"/>
                  </a:cubicBezTo>
                  <a:lnTo>
                    <a:pt x="233926" y="484635"/>
                  </a:lnTo>
                  <a:cubicBezTo>
                    <a:pt x="172986" y="667480"/>
                    <a:pt x="270177" y="390524"/>
                    <a:pt x="183799" y="584904"/>
                  </a:cubicBezTo>
                  <a:cubicBezTo>
                    <a:pt x="169492" y="617099"/>
                    <a:pt x="161520" y="651750"/>
                    <a:pt x="150381" y="685173"/>
                  </a:cubicBezTo>
                  <a:lnTo>
                    <a:pt x="133672" y="735308"/>
                  </a:lnTo>
                  <a:cubicBezTo>
                    <a:pt x="128102" y="752019"/>
                    <a:pt x="121235" y="768353"/>
                    <a:pt x="116963" y="785442"/>
                  </a:cubicBezTo>
                  <a:cubicBezTo>
                    <a:pt x="111393" y="807724"/>
                    <a:pt x="106853" y="830289"/>
                    <a:pt x="100254" y="852289"/>
                  </a:cubicBezTo>
                  <a:cubicBezTo>
                    <a:pt x="90132" y="886034"/>
                    <a:pt x="75379" y="918379"/>
                    <a:pt x="66836" y="952558"/>
                  </a:cubicBezTo>
                  <a:cubicBezTo>
                    <a:pt x="61483" y="973974"/>
                    <a:pt x="45403" y="1045565"/>
                    <a:pt x="33418" y="1069539"/>
                  </a:cubicBezTo>
                  <a:cubicBezTo>
                    <a:pt x="24437" y="1087503"/>
                    <a:pt x="11139" y="1102962"/>
                    <a:pt x="0" y="1119673"/>
                  </a:cubicBezTo>
                  <a:cubicBezTo>
                    <a:pt x="5570" y="1141955"/>
                    <a:pt x="5315" y="1166578"/>
                    <a:pt x="16709" y="1186520"/>
                  </a:cubicBezTo>
                  <a:cubicBezTo>
                    <a:pt x="49654" y="1244182"/>
                    <a:pt x="107157" y="1255091"/>
                    <a:pt x="167090" y="1270077"/>
                  </a:cubicBezTo>
                  <a:lnTo>
                    <a:pt x="233926" y="1286789"/>
                  </a:lnTo>
                  <a:cubicBezTo>
                    <a:pt x="239496" y="1303500"/>
                    <a:pt x="239632" y="1323167"/>
                    <a:pt x="250635" y="1336923"/>
                  </a:cubicBezTo>
                  <a:cubicBezTo>
                    <a:pt x="263179" y="1352606"/>
                    <a:pt x="282800" y="1361365"/>
                    <a:pt x="300762" y="1370347"/>
                  </a:cubicBezTo>
                  <a:cubicBezTo>
                    <a:pt x="324728" y="1382332"/>
                    <a:pt x="396317" y="1398417"/>
                    <a:pt x="417725" y="1403770"/>
                  </a:cubicBezTo>
                  <a:cubicBezTo>
                    <a:pt x="440004" y="1398199"/>
                    <a:pt x="462480" y="1393368"/>
                    <a:pt x="484561" y="1387058"/>
                  </a:cubicBezTo>
                  <a:cubicBezTo>
                    <a:pt x="501496" y="1382219"/>
                    <a:pt x="518935" y="1362469"/>
                    <a:pt x="534688" y="1370347"/>
                  </a:cubicBezTo>
                  <a:cubicBezTo>
                    <a:pt x="550443" y="1378226"/>
                    <a:pt x="538942" y="1408024"/>
                    <a:pt x="551397" y="1420481"/>
                  </a:cubicBezTo>
                  <a:cubicBezTo>
                    <a:pt x="563850" y="1432936"/>
                    <a:pt x="585771" y="1429315"/>
                    <a:pt x="601524" y="1437193"/>
                  </a:cubicBezTo>
                  <a:cubicBezTo>
                    <a:pt x="619486" y="1446175"/>
                    <a:pt x="634942" y="1459475"/>
                    <a:pt x="651651" y="1470616"/>
                  </a:cubicBezTo>
                  <a:cubicBezTo>
                    <a:pt x="673930" y="1465045"/>
                    <a:pt x="700556" y="1468251"/>
                    <a:pt x="718487" y="1453904"/>
                  </a:cubicBezTo>
                  <a:cubicBezTo>
                    <a:pt x="763603" y="1417806"/>
                    <a:pt x="719818" y="1380700"/>
                    <a:pt x="701778" y="1353635"/>
                  </a:cubicBezTo>
                  <a:cubicBezTo>
                    <a:pt x="707348" y="1309071"/>
                    <a:pt x="695383" y="1258455"/>
                    <a:pt x="718487" y="1219943"/>
                  </a:cubicBezTo>
                  <a:cubicBezTo>
                    <a:pt x="728819" y="1202721"/>
                    <a:pt x="746621" y="1250701"/>
                    <a:pt x="751905" y="1270077"/>
                  </a:cubicBezTo>
                  <a:cubicBezTo>
                    <a:pt x="763720" y="1313406"/>
                    <a:pt x="742862" y="1366976"/>
                    <a:pt x="768614" y="1403770"/>
                  </a:cubicBezTo>
                  <a:cubicBezTo>
                    <a:pt x="788813" y="1432630"/>
                    <a:pt x="835450" y="1426052"/>
                    <a:pt x="868868" y="1437193"/>
                  </a:cubicBezTo>
                  <a:lnTo>
                    <a:pt x="918995" y="1453904"/>
                  </a:lnTo>
                  <a:cubicBezTo>
                    <a:pt x="1051389" y="1409766"/>
                    <a:pt x="984502" y="1426273"/>
                    <a:pt x="1119503" y="1403770"/>
                  </a:cubicBezTo>
                  <a:cubicBezTo>
                    <a:pt x="1107549" y="1343989"/>
                    <a:pt x="1112401" y="1313109"/>
                    <a:pt x="1069376" y="1270077"/>
                  </a:cubicBezTo>
                  <a:cubicBezTo>
                    <a:pt x="1055177" y="1255875"/>
                    <a:pt x="1035958" y="1247795"/>
                    <a:pt x="1019249" y="1236654"/>
                  </a:cubicBezTo>
                  <a:cubicBezTo>
                    <a:pt x="978570" y="1114599"/>
                    <a:pt x="951653" y="1127839"/>
                    <a:pt x="1052667" y="1153096"/>
                  </a:cubicBezTo>
                  <a:cubicBezTo>
                    <a:pt x="1063806" y="1164237"/>
                    <a:pt x="1076244" y="1174217"/>
                    <a:pt x="1086085" y="1186520"/>
                  </a:cubicBezTo>
                  <a:cubicBezTo>
                    <a:pt x="1098630" y="1202204"/>
                    <a:pt x="1102793" y="1225512"/>
                    <a:pt x="1119503" y="1236654"/>
                  </a:cubicBezTo>
                  <a:cubicBezTo>
                    <a:pt x="1138610" y="1249394"/>
                    <a:pt x="1164060" y="1247795"/>
                    <a:pt x="1186339" y="1253366"/>
                  </a:cubicBezTo>
                  <a:cubicBezTo>
                    <a:pt x="1222955" y="1308298"/>
                    <a:pt x="1219171" y="1293095"/>
                    <a:pt x="1236466" y="1353635"/>
                  </a:cubicBezTo>
                  <a:cubicBezTo>
                    <a:pt x="1242775" y="1375719"/>
                    <a:pt x="1238829" y="1402545"/>
                    <a:pt x="1253175" y="1420481"/>
                  </a:cubicBezTo>
                  <a:cubicBezTo>
                    <a:pt x="1264177" y="1434235"/>
                    <a:pt x="1299031" y="1454280"/>
                    <a:pt x="1303302" y="1437193"/>
                  </a:cubicBezTo>
                  <a:cubicBezTo>
                    <a:pt x="1320863" y="1366938"/>
                    <a:pt x="1303302" y="1292360"/>
                    <a:pt x="1303302" y="1219943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18954" y="3072261"/>
              <a:ext cx="1152921" cy="1045995"/>
            </a:xfrm>
            <a:custGeom>
              <a:avLst/>
              <a:gdLst>
                <a:gd name="connsiteX0" fmla="*/ 1152921 w 1152921"/>
                <a:gd name="connsiteY0" fmla="*/ 804817 h 1045995"/>
                <a:gd name="connsiteX1" fmla="*/ 1152921 w 1152921"/>
                <a:gd name="connsiteY1" fmla="*/ 804817 h 1045995"/>
                <a:gd name="connsiteX2" fmla="*/ 1102794 w 1152921"/>
                <a:gd name="connsiteY2" fmla="*/ 671125 h 1045995"/>
                <a:gd name="connsiteX3" fmla="*/ 1069376 w 1152921"/>
                <a:gd name="connsiteY3" fmla="*/ 570856 h 1045995"/>
                <a:gd name="connsiteX4" fmla="*/ 969122 w 1152921"/>
                <a:gd name="connsiteY4" fmla="*/ 520721 h 1045995"/>
                <a:gd name="connsiteX5" fmla="*/ 952413 w 1152921"/>
                <a:gd name="connsiteY5" fmla="*/ 470586 h 1045995"/>
                <a:gd name="connsiteX6" fmla="*/ 935704 w 1152921"/>
                <a:gd name="connsiteY6" fmla="*/ 403740 h 1045995"/>
                <a:gd name="connsiteX7" fmla="*/ 868868 w 1152921"/>
                <a:gd name="connsiteY7" fmla="*/ 353606 h 1045995"/>
                <a:gd name="connsiteX8" fmla="*/ 785323 w 1152921"/>
                <a:gd name="connsiteY8" fmla="*/ 303471 h 1045995"/>
                <a:gd name="connsiteX9" fmla="*/ 735196 w 1152921"/>
                <a:gd name="connsiteY9" fmla="*/ 270048 h 1045995"/>
                <a:gd name="connsiteX10" fmla="*/ 685069 w 1152921"/>
                <a:gd name="connsiteY10" fmla="*/ 253336 h 1045995"/>
                <a:gd name="connsiteX11" fmla="*/ 618233 w 1152921"/>
                <a:gd name="connsiteY11" fmla="*/ 153067 h 1045995"/>
                <a:gd name="connsiteX12" fmla="*/ 584815 w 1152921"/>
                <a:gd name="connsiteY12" fmla="*/ 52798 h 1045995"/>
                <a:gd name="connsiteX13" fmla="*/ 534688 w 1152921"/>
                <a:gd name="connsiteY13" fmla="*/ 36086 h 1045995"/>
                <a:gd name="connsiteX14" fmla="*/ 434434 w 1152921"/>
                <a:gd name="connsiteY14" fmla="*/ 69509 h 1045995"/>
                <a:gd name="connsiteX15" fmla="*/ 367598 w 1152921"/>
                <a:gd name="connsiteY15" fmla="*/ 86221 h 1045995"/>
                <a:gd name="connsiteX16" fmla="*/ 267344 w 1152921"/>
                <a:gd name="connsiteY16" fmla="*/ 119644 h 1045995"/>
                <a:gd name="connsiteX17" fmla="*/ 183799 w 1152921"/>
                <a:gd name="connsiteY17" fmla="*/ 2663 h 1045995"/>
                <a:gd name="connsiteX18" fmla="*/ 150381 w 1152921"/>
                <a:gd name="connsiteY18" fmla="*/ 52798 h 1045995"/>
                <a:gd name="connsiteX19" fmla="*/ 133672 w 1152921"/>
                <a:gd name="connsiteY19" fmla="*/ 102932 h 1045995"/>
                <a:gd name="connsiteX20" fmla="*/ 116963 w 1152921"/>
                <a:gd name="connsiteY20" fmla="*/ 169779 h 1045995"/>
                <a:gd name="connsiteX21" fmla="*/ 50127 w 1152921"/>
                <a:gd name="connsiteY21" fmla="*/ 270048 h 1045995"/>
                <a:gd name="connsiteX22" fmla="*/ 33418 w 1152921"/>
                <a:gd name="connsiteY22" fmla="*/ 336894 h 1045995"/>
                <a:gd name="connsiteX23" fmla="*/ 0 w 1152921"/>
                <a:gd name="connsiteY23" fmla="*/ 437163 h 1045995"/>
                <a:gd name="connsiteX24" fmla="*/ 16709 w 1152921"/>
                <a:gd name="connsiteY24" fmla="*/ 570856 h 1045995"/>
                <a:gd name="connsiteX25" fmla="*/ 116963 w 1152921"/>
                <a:gd name="connsiteY25" fmla="*/ 637702 h 1045995"/>
                <a:gd name="connsiteX26" fmla="*/ 200508 w 1152921"/>
                <a:gd name="connsiteY26" fmla="*/ 620990 h 1045995"/>
                <a:gd name="connsiteX27" fmla="*/ 250635 w 1152921"/>
                <a:gd name="connsiteY27" fmla="*/ 587567 h 1045995"/>
                <a:gd name="connsiteX28" fmla="*/ 284053 w 1152921"/>
                <a:gd name="connsiteY28" fmla="*/ 637702 h 1045995"/>
                <a:gd name="connsiteX29" fmla="*/ 334180 w 1152921"/>
                <a:gd name="connsiteY29" fmla="*/ 671125 h 1045995"/>
                <a:gd name="connsiteX30" fmla="*/ 350889 w 1152921"/>
                <a:gd name="connsiteY30" fmla="*/ 721260 h 1045995"/>
                <a:gd name="connsiteX31" fmla="*/ 451143 w 1152921"/>
                <a:gd name="connsiteY31" fmla="*/ 754683 h 1045995"/>
                <a:gd name="connsiteX32" fmla="*/ 467852 w 1152921"/>
                <a:gd name="connsiteY32" fmla="*/ 871663 h 1045995"/>
                <a:gd name="connsiteX33" fmla="*/ 618233 w 1152921"/>
                <a:gd name="connsiteY33" fmla="*/ 888375 h 1045995"/>
                <a:gd name="connsiteX34" fmla="*/ 668360 w 1152921"/>
                <a:gd name="connsiteY34" fmla="*/ 921798 h 1045995"/>
                <a:gd name="connsiteX35" fmla="*/ 685069 w 1152921"/>
                <a:gd name="connsiteY35" fmla="*/ 971933 h 1045995"/>
                <a:gd name="connsiteX36" fmla="*/ 835450 w 1152921"/>
                <a:gd name="connsiteY36" fmla="*/ 1022067 h 1045995"/>
                <a:gd name="connsiteX37" fmla="*/ 885577 w 1152921"/>
                <a:gd name="connsiteY37" fmla="*/ 988644 h 1045995"/>
                <a:gd name="connsiteX38" fmla="*/ 918995 w 1152921"/>
                <a:gd name="connsiteY38" fmla="*/ 938510 h 1045995"/>
                <a:gd name="connsiteX39" fmla="*/ 1019249 w 1152921"/>
                <a:gd name="connsiteY39" fmla="*/ 905087 h 1045995"/>
                <a:gd name="connsiteX40" fmla="*/ 1035958 w 1152921"/>
                <a:gd name="connsiteY40" fmla="*/ 854952 h 1045995"/>
                <a:gd name="connsiteX41" fmla="*/ 1069376 w 1152921"/>
                <a:gd name="connsiteY41" fmla="*/ 788106 h 10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52921" h="1045995">
                  <a:moveTo>
                    <a:pt x="1152921" y="804817"/>
                  </a:moveTo>
                  <a:lnTo>
                    <a:pt x="1152921" y="804817"/>
                  </a:lnTo>
                  <a:cubicBezTo>
                    <a:pt x="1136212" y="760253"/>
                    <a:pt x="1118799" y="715947"/>
                    <a:pt x="1102794" y="671125"/>
                  </a:cubicBezTo>
                  <a:cubicBezTo>
                    <a:pt x="1090946" y="637946"/>
                    <a:pt x="1102798" y="581999"/>
                    <a:pt x="1069376" y="570856"/>
                  </a:cubicBezTo>
                  <a:cubicBezTo>
                    <a:pt x="1000197" y="547792"/>
                    <a:pt x="1033903" y="563915"/>
                    <a:pt x="969122" y="520721"/>
                  </a:cubicBezTo>
                  <a:cubicBezTo>
                    <a:pt x="963552" y="504009"/>
                    <a:pt x="957252" y="487524"/>
                    <a:pt x="952413" y="470586"/>
                  </a:cubicBezTo>
                  <a:cubicBezTo>
                    <a:pt x="946104" y="448502"/>
                    <a:pt x="949052" y="422430"/>
                    <a:pt x="935704" y="403740"/>
                  </a:cubicBezTo>
                  <a:cubicBezTo>
                    <a:pt x="919518" y="381077"/>
                    <a:pt x="890261" y="371437"/>
                    <a:pt x="868868" y="353606"/>
                  </a:cubicBezTo>
                  <a:cubicBezTo>
                    <a:pt x="807705" y="302629"/>
                    <a:pt x="867492" y="330864"/>
                    <a:pt x="785323" y="303471"/>
                  </a:cubicBezTo>
                  <a:cubicBezTo>
                    <a:pt x="768614" y="292330"/>
                    <a:pt x="753158" y="279030"/>
                    <a:pt x="735196" y="270048"/>
                  </a:cubicBezTo>
                  <a:cubicBezTo>
                    <a:pt x="719443" y="262170"/>
                    <a:pt x="697522" y="265791"/>
                    <a:pt x="685069" y="253336"/>
                  </a:cubicBezTo>
                  <a:cubicBezTo>
                    <a:pt x="656668" y="224931"/>
                    <a:pt x="630933" y="191174"/>
                    <a:pt x="618233" y="153067"/>
                  </a:cubicBezTo>
                  <a:cubicBezTo>
                    <a:pt x="607094" y="119644"/>
                    <a:pt x="618237" y="63941"/>
                    <a:pt x="584815" y="52798"/>
                  </a:cubicBezTo>
                  <a:lnTo>
                    <a:pt x="534688" y="36086"/>
                  </a:lnTo>
                  <a:cubicBezTo>
                    <a:pt x="501270" y="47227"/>
                    <a:pt x="468608" y="60964"/>
                    <a:pt x="434434" y="69509"/>
                  </a:cubicBezTo>
                  <a:cubicBezTo>
                    <a:pt x="412155" y="75080"/>
                    <a:pt x="389594" y="79621"/>
                    <a:pt x="367598" y="86221"/>
                  </a:cubicBezTo>
                  <a:cubicBezTo>
                    <a:pt x="333858" y="96345"/>
                    <a:pt x="267344" y="119644"/>
                    <a:pt x="267344" y="119644"/>
                  </a:cubicBezTo>
                  <a:cubicBezTo>
                    <a:pt x="75082" y="71570"/>
                    <a:pt x="340845" y="159731"/>
                    <a:pt x="183799" y="2663"/>
                  </a:cubicBezTo>
                  <a:cubicBezTo>
                    <a:pt x="169599" y="-11539"/>
                    <a:pt x="159362" y="34834"/>
                    <a:pt x="150381" y="52798"/>
                  </a:cubicBezTo>
                  <a:cubicBezTo>
                    <a:pt x="142504" y="68554"/>
                    <a:pt x="138511" y="85995"/>
                    <a:pt x="133672" y="102932"/>
                  </a:cubicBezTo>
                  <a:cubicBezTo>
                    <a:pt x="127363" y="125016"/>
                    <a:pt x="127233" y="149235"/>
                    <a:pt x="116963" y="169779"/>
                  </a:cubicBezTo>
                  <a:cubicBezTo>
                    <a:pt x="99002" y="205707"/>
                    <a:pt x="50127" y="270048"/>
                    <a:pt x="50127" y="270048"/>
                  </a:cubicBezTo>
                  <a:cubicBezTo>
                    <a:pt x="44557" y="292330"/>
                    <a:pt x="40017" y="314895"/>
                    <a:pt x="33418" y="336894"/>
                  </a:cubicBezTo>
                  <a:cubicBezTo>
                    <a:pt x="23296" y="370639"/>
                    <a:pt x="0" y="437163"/>
                    <a:pt x="0" y="437163"/>
                  </a:cubicBezTo>
                  <a:cubicBezTo>
                    <a:pt x="5570" y="481727"/>
                    <a:pt x="-5918" y="532061"/>
                    <a:pt x="16709" y="570856"/>
                  </a:cubicBezTo>
                  <a:cubicBezTo>
                    <a:pt x="36945" y="605551"/>
                    <a:pt x="116963" y="637702"/>
                    <a:pt x="116963" y="637702"/>
                  </a:cubicBezTo>
                  <a:cubicBezTo>
                    <a:pt x="144811" y="632131"/>
                    <a:pt x="173917" y="630963"/>
                    <a:pt x="200508" y="620990"/>
                  </a:cubicBezTo>
                  <a:cubicBezTo>
                    <a:pt x="219312" y="613938"/>
                    <a:pt x="230942" y="583628"/>
                    <a:pt x="250635" y="587567"/>
                  </a:cubicBezTo>
                  <a:cubicBezTo>
                    <a:pt x="270329" y="591506"/>
                    <a:pt x="269853" y="623499"/>
                    <a:pt x="284053" y="637702"/>
                  </a:cubicBezTo>
                  <a:cubicBezTo>
                    <a:pt x="298252" y="651904"/>
                    <a:pt x="317471" y="659984"/>
                    <a:pt x="334180" y="671125"/>
                  </a:cubicBezTo>
                  <a:cubicBezTo>
                    <a:pt x="339750" y="687837"/>
                    <a:pt x="336556" y="711020"/>
                    <a:pt x="350889" y="721260"/>
                  </a:cubicBezTo>
                  <a:cubicBezTo>
                    <a:pt x="379552" y="741737"/>
                    <a:pt x="451143" y="754683"/>
                    <a:pt x="451143" y="754683"/>
                  </a:cubicBezTo>
                  <a:cubicBezTo>
                    <a:pt x="456713" y="793676"/>
                    <a:pt x="437096" y="847055"/>
                    <a:pt x="467852" y="871663"/>
                  </a:cubicBezTo>
                  <a:cubicBezTo>
                    <a:pt x="507233" y="903173"/>
                    <a:pt x="569304" y="876141"/>
                    <a:pt x="618233" y="888375"/>
                  </a:cubicBezTo>
                  <a:cubicBezTo>
                    <a:pt x="637716" y="893246"/>
                    <a:pt x="651651" y="910657"/>
                    <a:pt x="668360" y="921798"/>
                  </a:cubicBezTo>
                  <a:cubicBezTo>
                    <a:pt x="673930" y="938510"/>
                    <a:pt x="680230" y="954995"/>
                    <a:pt x="685069" y="971933"/>
                  </a:cubicBezTo>
                  <a:cubicBezTo>
                    <a:pt x="716474" y="1081867"/>
                    <a:pt x="671546" y="1042559"/>
                    <a:pt x="835450" y="1022067"/>
                  </a:cubicBezTo>
                  <a:cubicBezTo>
                    <a:pt x="852159" y="1010926"/>
                    <a:pt x="871377" y="1002846"/>
                    <a:pt x="885577" y="988644"/>
                  </a:cubicBezTo>
                  <a:cubicBezTo>
                    <a:pt x="899777" y="974442"/>
                    <a:pt x="901965" y="949155"/>
                    <a:pt x="918995" y="938510"/>
                  </a:cubicBezTo>
                  <a:cubicBezTo>
                    <a:pt x="948866" y="919838"/>
                    <a:pt x="1019249" y="905087"/>
                    <a:pt x="1019249" y="905087"/>
                  </a:cubicBezTo>
                  <a:cubicBezTo>
                    <a:pt x="1024819" y="888375"/>
                    <a:pt x="1028081" y="870708"/>
                    <a:pt x="1035958" y="854952"/>
                  </a:cubicBezTo>
                  <a:cubicBezTo>
                    <a:pt x="1072466" y="781925"/>
                    <a:pt x="1069376" y="829964"/>
                    <a:pt x="1069376" y="788106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7695" y="3141770"/>
              <a:ext cx="1086702" cy="802154"/>
            </a:xfrm>
            <a:custGeom>
              <a:avLst/>
              <a:gdLst>
                <a:gd name="connsiteX0" fmla="*/ 334180 w 1086702"/>
                <a:gd name="connsiteY0" fmla="*/ 718597 h 802154"/>
                <a:gd name="connsiteX1" fmla="*/ 334180 w 1086702"/>
                <a:gd name="connsiteY1" fmla="*/ 718597 h 802154"/>
                <a:gd name="connsiteX2" fmla="*/ 484561 w 1086702"/>
                <a:gd name="connsiteY2" fmla="*/ 701885 h 802154"/>
                <a:gd name="connsiteX3" fmla="*/ 517979 w 1086702"/>
                <a:gd name="connsiteY3" fmla="*/ 752020 h 802154"/>
                <a:gd name="connsiteX4" fmla="*/ 618233 w 1086702"/>
                <a:gd name="connsiteY4" fmla="*/ 802154 h 802154"/>
                <a:gd name="connsiteX5" fmla="*/ 685069 w 1086702"/>
                <a:gd name="connsiteY5" fmla="*/ 735308 h 802154"/>
                <a:gd name="connsiteX6" fmla="*/ 735196 w 1086702"/>
                <a:gd name="connsiteY6" fmla="*/ 718597 h 802154"/>
                <a:gd name="connsiteX7" fmla="*/ 868868 w 1086702"/>
                <a:gd name="connsiteY7" fmla="*/ 635039 h 802154"/>
                <a:gd name="connsiteX8" fmla="*/ 918995 w 1086702"/>
                <a:gd name="connsiteY8" fmla="*/ 618327 h 802154"/>
                <a:gd name="connsiteX9" fmla="*/ 969122 w 1086702"/>
                <a:gd name="connsiteY9" fmla="*/ 584904 h 802154"/>
                <a:gd name="connsiteX10" fmla="*/ 1002540 w 1086702"/>
                <a:gd name="connsiteY10" fmla="*/ 635039 h 802154"/>
                <a:gd name="connsiteX11" fmla="*/ 1052667 w 1086702"/>
                <a:gd name="connsiteY11" fmla="*/ 668462 h 802154"/>
                <a:gd name="connsiteX12" fmla="*/ 1086085 w 1086702"/>
                <a:gd name="connsiteY12" fmla="*/ 618327 h 802154"/>
                <a:gd name="connsiteX13" fmla="*/ 1019249 w 1086702"/>
                <a:gd name="connsiteY13" fmla="*/ 518058 h 802154"/>
                <a:gd name="connsiteX14" fmla="*/ 985831 w 1086702"/>
                <a:gd name="connsiteY14" fmla="*/ 417789 h 802154"/>
                <a:gd name="connsiteX15" fmla="*/ 969122 w 1086702"/>
                <a:gd name="connsiteY15" fmla="*/ 350943 h 802154"/>
                <a:gd name="connsiteX16" fmla="*/ 902286 w 1086702"/>
                <a:gd name="connsiteY16" fmla="*/ 334231 h 802154"/>
                <a:gd name="connsiteX17" fmla="*/ 868868 w 1086702"/>
                <a:gd name="connsiteY17" fmla="*/ 233962 h 802154"/>
                <a:gd name="connsiteX18" fmla="*/ 768614 w 1086702"/>
                <a:gd name="connsiteY18" fmla="*/ 167116 h 802154"/>
                <a:gd name="connsiteX19" fmla="*/ 718487 w 1086702"/>
                <a:gd name="connsiteY19" fmla="*/ 183827 h 802154"/>
                <a:gd name="connsiteX20" fmla="*/ 651651 w 1086702"/>
                <a:gd name="connsiteY20" fmla="*/ 200539 h 802154"/>
                <a:gd name="connsiteX21" fmla="*/ 634942 w 1086702"/>
                <a:gd name="connsiteY21" fmla="*/ 250673 h 802154"/>
                <a:gd name="connsiteX22" fmla="*/ 618233 w 1086702"/>
                <a:gd name="connsiteY22" fmla="*/ 350943 h 802154"/>
                <a:gd name="connsiteX23" fmla="*/ 517979 w 1086702"/>
                <a:gd name="connsiteY23" fmla="*/ 317520 h 802154"/>
                <a:gd name="connsiteX24" fmla="*/ 501270 w 1086702"/>
                <a:gd name="connsiteY24" fmla="*/ 250673 h 802154"/>
                <a:gd name="connsiteX25" fmla="*/ 467852 w 1086702"/>
                <a:gd name="connsiteY25" fmla="*/ 150404 h 802154"/>
                <a:gd name="connsiteX26" fmla="*/ 451143 w 1086702"/>
                <a:gd name="connsiteY26" fmla="*/ 66847 h 802154"/>
                <a:gd name="connsiteX27" fmla="*/ 434434 w 1086702"/>
                <a:gd name="connsiteY27" fmla="*/ 16712 h 802154"/>
                <a:gd name="connsiteX28" fmla="*/ 384307 w 1086702"/>
                <a:gd name="connsiteY28" fmla="*/ 0 h 802154"/>
                <a:gd name="connsiteX29" fmla="*/ 350889 w 1086702"/>
                <a:gd name="connsiteY29" fmla="*/ 50135 h 802154"/>
                <a:gd name="connsiteX30" fmla="*/ 317471 w 1086702"/>
                <a:gd name="connsiteY30" fmla="*/ 183827 h 802154"/>
                <a:gd name="connsiteX31" fmla="*/ 267344 w 1086702"/>
                <a:gd name="connsiteY31" fmla="*/ 167116 h 802154"/>
                <a:gd name="connsiteX32" fmla="*/ 167090 w 1086702"/>
                <a:gd name="connsiteY32" fmla="*/ 116981 h 802154"/>
                <a:gd name="connsiteX33" fmla="*/ 16709 w 1086702"/>
                <a:gd name="connsiteY33" fmla="*/ 133693 h 802154"/>
                <a:gd name="connsiteX34" fmla="*/ 0 w 1086702"/>
                <a:gd name="connsiteY34" fmla="*/ 183827 h 802154"/>
                <a:gd name="connsiteX35" fmla="*/ 16709 w 1086702"/>
                <a:gd name="connsiteY35" fmla="*/ 267385 h 802154"/>
                <a:gd name="connsiteX36" fmla="*/ 116963 w 1086702"/>
                <a:gd name="connsiteY36" fmla="*/ 317520 h 802154"/>
                <a:gd name="connsiteX37" fmla="*/ 200508 w 1086702"/>
                <a:gd name="connsiteY37" fmla="*/ 467924 h 802154"/>
                <a:gd name="connsiteX38" fmla="*/ 250635 w 1086702"/>
                <a:gd name="connsiteY38" fmla="*/ 501347 h 802154"/>
                <a:gd name="connsiteX39" fmla="*/ 284053 w 1086702"/>
                <a:gd name="connsiteY39" fmla="*/ 601616 h 802154"/>
                <a:gd name="connsiteX40" fmla="*/ 317471 w 1086702"/>
                <a:gd name="connsiteY40" fmla="*/ 651751 h 802154"/>
                <a:gd name="connsiteX41" fmla="*/ 334180 w 1086702"/>
                <a:gd name="connsiteY41" fmla="*/ 701885 h 802154"/>
                <a:gd name="connsiteX42" fmla="*/ 384307 w 1086702"/>
                <a:gd name="connsiteY42" fmla="*/ 718597 h 802154"/>
                <a:gd name="connsiteX43" fmla="*/ 501270 w 1086702"/>
                <a:gd name="connsiteY43" fmla="*/ 735308 h 80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86702" h="802154">
                  <a:moveTo>
                    <a:pt x="334180" y="718597"/>
                  </a:moveTo>
                  <a:lnTo>
                    <a:pt x="334180" y="718597"/>
                  </a:lnTo>
                  <a:cubicBezTo>
                    <a:pt x="384307" y="713026"/>
                    <a:pt x="434939" y="692862"/>
                    <a:pt x="484561" y="701885"/>
                  </a:cubicBezTo>
                  <a:cubicBezTo>
                    <a:pt x="504321" y="705478"/>
                    <a:pt x="503779" y="737817"/>
                    <a:pt x="517979" y="752020"/>
                  </a:cubicBezTo>
                  <a:cubicBezTo>
                    <a:pt x="550370" y="784416"/>
                    <a:pt x="577461" y="788562"/>
                    <a:pt x="618233" y="802154"/>
                  </a:cubicBezTo>
                  <a:cubicBezTo>
                    <a:pt x="751896" y="757594"/>
                    <a:pt x="595957" y="824433"/>
                    <a:pt x="685069" y="735308"/>
                  </a:cubicBezTo>
                  <a:cubicBezTo>
                    <a:pt x="697522" y="722853"/>
                    <a:pt x="718487" y="724167"/>
                    <a:pt x="735196" y="718597"/>
                  </a:cubicBezTo>
                  <a:cubicBezTo>
                    <a:pt x="779326" y="586186"/>
                    <a:pt x="733863" y="612534"/>
                    <a:pt x="868868" y="635039"/>
                  </a:cubicBezTo>
                  <a:cubicBezTo>
                    <a:pt x="885577" y="629468"/>
                    <a:pt x="903242" y="626205"/>
                    <a:pt x="918995" y="618327"/>
                  </a:cubicBezTo>
                  <a:cubicBezTo>
                    <a:pt x="936957" y="609345"/>
                    <a:pt x="949429" y="580965"/>
                    <a:pt x="969122" y="584904"/>
                  </a:cubicBezTo>
                  <a:cubicBezTo>
                    <a:pt x="988816" y="588843"/>
                    <a:pt x="988340" y="620836"/>
                    <a:pt x="1002540" y="635039"/>
                  </a:cubicBezTo>
                  <a:cubicBezTo>
                    <a:pt x="1016739" y="649241"/>
                    <a:pt x="1035958" y="657321"/>
                    <a:pt x="1052667" y="668462"/>
                  </a:cubicBezTo>
                  <a:cubicBezTo>
                    <a:pt x="1063806" y="651750"/>
                    <a:pt x="1082784" y="638138"/>
                    <a:pt x="1086085" y="618327"/>
                  </a:cubicBezTo>
                  <a:cubicBezTo>
                    <a:pt x="1092994" y="576868"/>
                    <a:pt x="1040121" y="538933"/>
                    <a:pt x="1019249" y="518058"/>
                  </a:cubicBezTo>
                  <a:cubicBezTo>
                    <a:pt x="1008110" y="484635"/>
                    <a:pt x="994374" y="451968"/>
                    <a:pt x="985831" y="417789"/>
                  </a:cubicBezTo>
                  <a:cubicBezTo>
                    <a:pt x="980261" y="395507"/>
                    <a:pt x="985361" y="367185"/>
                    <a:pt x="969122" y="350943"/>
                  </a:cubicBezTo>
                  <a:cubicBezTo>
                    <a:pt x="952885" y="334703"/>
                    <a:pt x="924565" y="339802"/>
                    <a:pt x="902286" y="334231"/>
                  </a:cubicBezTo>
                  <a:cubicBezTo>
                    <a:pt x="891147" y="300808"/>
                    <a:pt x="898180" y="253506"/>
                    <a:pt x="868868" y="233962"/>
                  </a:cubicBezTo>
                  <a:lnTo>
                    <a:pt x="768614" y="167116"/>
                  </a:lnTo>
                  <a:cubicBezTo>
                    <a:pt x="751905" y="172686"/>
                    <a:pt x="735422" y="178988"/>
                    <a:pt x="718487" y="183827"/>
                  </a:cubicBezTo>
                  <a:cubicBezTo>
                    <a:pt x="696406" y="190137"/>
                    <a:pt x="669582" y="186192"/>
                    <a:pt x="651651" y="200539"/>
                  </a:cubicBezTo>
                  <a:cubicBezTo>
                    <a:pt x="637897" y="211544"/>
                    <a:pt x="640512" y="233962"/>
                    <a:pt x="634942" y="250673"/>
                  </a:cubicBezTo>
                  <a:cubicBezTo>
                    <a:pt x="629372" y="284096"/>
                    <a:pt x="647652" y="334130"/>
                    <a:pt x="618233" y="350943"/>
                  </a:cubicBezTo>
                  <a:cubicBezTo>
                    <a:pt x="587649" y="368422"/>
                    <a:pt x="517979" y="317520"/>
                    <a:pt x="517979" y="317520"/>
                  </a:cubicBezTo>
                  <a:cubicBezTo>
                    <a:pt x="512409" y="295238"/>
                    <a:pt x="507869" y="272673"/>
                    <a:pt x="501270" y="250673"/>
                  </a:cubicBezTo>
                  <a:cubicBezTo>
                    <a:pt x="491148" y="216928"/>
                    <a:pt x="474760" y="184950"/>
                    <a:pt x="467852" y="150404"/>
                  </a:cubicBezTo>
                  <a:cubicBezTo>
                    <a:pt x="462282" y="122552"/>
                    <a:pt x="458031" y="94403"/>
                    <a:pt x="451143" y="66847"/>
                  </a:cubicBezTo>
                  <a:cubicBezTo>
                    <a:pt x="446871" y="49757"/>
                    <a:pt x="446889" y="29169"/>
                    <a:pt x="434434" y="16712"/>
                  </a:cubicBezTo>
                  <a:cubicBezTo>
                    <a:pt x="421981" y="4257"/>
                    <a:pt x="401016" y="5571"/>
                    <a:pt x="384307" y="0"/>
                  </a:cubicBezTo>
                  <a:cubicBezTo>
                    <a:pt x="373168" y="16712"/>
                    <a:pt x="352887" y="30151"/>
                    <a:pt x="350889" y="50135"/>
                  </a:cubicBezTo>
                  <a:cubicBezTo>
                    <a:pt x="336324" y="195808"/>
                    <a:pt x="420064" y="149625"/>
                    <a:pt x="317471" y="183827"/>
                  </a:cubicBezTo>
                  <a:cubicBezTo>
                    <a:pt x="300762" y="178257"/>
                    <a:pt x="283097" y="174994"/>
                    <a:pt x="267344" y="167116"/>
                  </a:cubicBezTo>
                  <a:cubicBezTo>
                    <a:pt x="137774" y="102322"/>
                    <a:pt x="293091" y="158989"/>
                    <a:pt x="167090" y="116981"/>
                  </a:cubicBezTo>
                  <a:cubicBezTo>
                    <a:pt x="116963" y="122552"/>
                    <a:pt x="63536" y="114959"/>
                    <a:pt x="16709" y="133693"/>
                  </a:cubicBezTo>
                  <a:cubicBezTo>
                    <a:pt x="354" y="140236"/>
                    <a:pt x="0" y="166212"/>
                    <a:pt x="0" y="183827"/>
                  </a:cubicBezTo>
                  <a:cubicBezTo>
                    <a:pt x="0" y="212231"/>
                    <a:pt x="2618" y="242722"/>
                    <a:pt x="16709" y="267385"/>
                  </a:cubicBezTo>
                  <a:cubicBezTo>
                    <a:pt x="31951" y="294063"/>
                    <a:pt x="91232" y="308941"/>
                    <a:pt x="116963" y="317520"/>
                  </a:cubicBezTo>
                  <a:cubicBezTo>
                    <a:pt x="149248" y="414389"/>
                    <a:pt x="131244" y="410195"/>
                    <a:pt x="200508" y="467924"/>
                  </a:cubicBezTo>
                  <a:cubicBezTo>
                    <a:pt x="215935" y="480782"/>
                    <a:pt x="233926" y="490206"/>
                    <a:pt x="250635" y="501347"/>
                  </a:cubicBezTo>
                  <a:cubicBezTo>
                    <a:pt x="261774" y="534770"/>
                    <a:pt x="264513" y="572301"/>
                    <a:pt x="284053" y="601616"/>
                  </a:cubicBezTo>
                  <a:cubicBezTo>
                    <a:pt x="295192" y="618328"/>
                    <a:pt x="308490" y="633787"/>
                    <a:pt x="317471" y="651751"/>
                  </a:cubicBezTo>
                  <a:cubicBezTo>
                    <a:pt x="325348" y="667507"/>
                    <a:pt x="321725" y="689428"/>
                    <a:pt x="334180" y="701885"/>
                  </a:cubicBezTo>
                  <a:cubicBezTo>
                    <a:pt x="346633" y="714340"/>
                    <a:pt x="367036" y="715142"/>
                    <a:pt x="384307" y="718597"/>
                  </a:cubicBezTo>
                  <a:cubicBezTo>
                    <a:pt x="422926" y="726322"/>
                    <a:pt x="501270" y="735308"/>
                    <a:pt x="501270" y="735308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31304" y="2189212"/>
              <a:ext cx="1475296" cy="1253366"/>
            </a:xfrm>
            <a:custGeom>
              <a:avLst/>
              <a:gdLst>
                <a:gd name="connsiteX0" fmla="*/ 1475005 w 1475296"/>
                <a:gd name="connsiteY0" fmla="*/ 1102962 h 1253366"/>
                <a:gd name="connsiteX1" fmla="*/ 1475005 w 1475296"/>
                <a:gd name="connsiteY1" fmla="*/ 1102962 h 1253366"/>
                <a:gd name="connsiteX2" fmla="*/ 1424878 w 1475296"/>
                <a:gd name="connsiteY2" fmla="*/ 969270 h 1253366"/>
                <a:gd name="connsiteX3" fmla="*/ 1374751 w 1475296"/>
                <a:gd name="connsiteY3" fmla="*/ 935847 h 1253366"/>
                <a:gd name="connsiteX4" fmla="*/ 1307915 w 1475296"/>
                <a:gd name="connsiteY4" fmla="*/ 768731 h 1253366"/>
                <a:gd name="connsiteX5" fmla="*/ 1207661 w 1475296"/>
                <a:gd name="connsiteY5" fmla="*/ 618327 h 1253366"/>
                <a:gd name="connsiteX6" fmla="*/ 1174243 w 1475296"/>
                <a:gd name="connsiteY6" fmla="*/ 568193 h 1253366"/>
                <a:gd name="connsiteX7" fmla="*/ 1157534 w 1475296"/>
                <a:gd name="connsiteY7" fmla="*/ 518058 h 1253366"/>
                <a:gd name="connsiteX8" fmla="*/ 1090698 w 1475296"/>
                <a:gd name="connsiteY8" fmla="*/ 434500 h 1253366"/>
                <a:gd name="connsiteX9" fmla="*/ 1057280 w 1475296"/>
                <a:gd name="connsiteY9" fmla="*/ 384366 h 1253366"/>
                <a:gd name="connsiteX10" fmla="*/ 990444 w 1475296"/>
                <a:gd name="connsiteY10" fmla="*/ 401077 h 1253366"/>
                <a:gd name="connsiteX11" fmla="*/ 973735 w 1475296"/>
                <a:gd name="connsiteY11" fmla="*/ 451212 h 1253366"/>
                <a:gd name="connsiteX12" fmla="*/ 1007153 w 1475296"/>
                <a:gd name="connsiteY12" fmla="*/ 584904 h 1253366"/>
                <a:gd name="connsiteX13" fmla="*/ 906899 w 1475296"/>
                <a:gd name="connsiteY13" fmla="*/ 601616 h 1253366"/>
                <a:gd name="connsiteX14" fmla="*/ 890190 w 1475296"/>
                <a:gd name="connsiteY14" fmla="*/ 551481 h 1253366"/>
                <a:gd name="connsiteX15" fmla="*/ 873481 w 1475296"/>
                <a:gd name="connsiteY15" fmla="*/ 367654 h 1253366"/>
                <a:gd name="connsiteX16" fmla="*/ 856772 w 1475296"/>
                <a:gd name="connsiteY16" fmla="*/ 467924 h 1253366"/>
                <a:gd name="connsiteX17" fmla="*/ 840063 w 1475296"/>
                <a:gd name="connsiteY17" fmla="*/ 284097 h 1253366"/>
                <a:gd name="connsiteX18" fmla="*/ 806645 w 1475296"/>
                <a:gd name="connsiteY18" fmla="*/ 250673 h 1253366"/>
                <a:gd name="connsiteX19" fmla="*/ 656264 w 1475296"/>
                <a:gd name="connsiteY19" fmla="*/ 183827 h 1253366"/>
                <a:gd name="connsiteX20" fmla="*/ 639555 w 1475296"/>
                <a:gd name="connsiteY20" fmla="*/ 133693 h 1253366"/>
                <a:gd name="connsiteX21" fmla="*/ 539301 w 1475296"/>
                <a:gd name="connsiteY21" fmla="*/ 100270 h 1253366"/>
                <a:gd name="connsiteX22" fmla="*/ 455756 w 1475296"/>
                <a:gd name="connsiteY22" fmla="*/ 116981 h 1253366"/>
                <a:gd name="connsiteX23" fmla="*/ 288666 w 1475296"/>
                <a:gd name="connsiteY23" fmla="*/ 200539 h 1253366"/>
                <a:gd name="connsiteX24" fmla="*/ 171703 w 1475296"/>
                <a:gd name="connsiteY24" fmla="*/ 267385 h 1253366"/>
                <a:gd name="connsiteX25" fmla="*/ 154994 w 1475296"/>
                <a:gd name="connsiteY25" fmla="*/ 217250 h 1253366"/>
                <a:gd name="connsiteX26" fmla="*/ 138285 w 1475296"/>
                <a:gd name="connsiteY26" fmla="*/ 66846 h 1253366"/>
                <a:gd name="connsiteX27" fmla="*/ 21322 w 1475296"/>
                <a:gd name="connsiteY27" fmla="*/ 0 h 1253366"/>
                <a:gd name="connsiteX28" fmla="*/ 21322 w 1475296"/>
                <a:gd name="connsiteY28" fmla="*/ 200539 h 1253366"/>
                <a:gd name="connsiteX29" fmla="*/ 121576 w 1475296"/>
                <a:gd name="connsiteY29" fmla="*/ 451212 h 1253366"/>
                <a:gd name="connsiteX30" fmla="*/ 138285 w 1475296"/>
                <a:gd name="connsiteY30" fmla="*/ 534770 h 1253366"/>
                <a:gd name="connsiteX31" fmla="*/ 171703 w 1475296"/>
                <a:gd name="connsiteY31" fmla="*/ 635039 h 1253366"/>
                <a:gd name="connsiteX32" fmla="*/ 188412 w 1475296"/>
                <a:gd name="connsiteY32" fmla="*/ 735308 h 1253366"/>
                <a:gd name="connsiteX33" fmla="*/ 238539 w 1475296"/>
                <a:gd name="connsiteY33" fmla="*/ 835578 h 1253366"/>
                <a:gd name="connsiteX34" fmla="*/ 338793 w 1475296"/>
                <a:gd name="connsiteY34" fmla="*/ 869001 h 1253366"/>
                <a:gd name="connsiteX35" fmla="*/ 388920 w 1475296"/>
                <a:gd name="connsiteY35" fmla="*/ 902424 h 1253366"/>
                <a:gd name="connsiteX36" fmla="*/ 489174 w 1475296"/>
                <a:gd name="connsiteY36" fmla="*/ 935847 h 1253366"/>
                <a:gd name="connsiteX37" fmla="*/ 522592 w 1475296"/>
                <a:gd name="connsiteY37" fmla="*/ 985981 h 1253366"/>
                <a:gd name="connsiteX38" fmla="*/ 556010 w 1475296"/>
                <a:gd name="connsiteY38" fmla="*/ 1019405 h 1253366"/>
                <a:gd name="connsiteX39" fmla="*/ 622846 w 1475296"/>
                <a:gd name="connsiteY39" fmla="*/ 1119674 h 1253366"/>
                <a:gd name="connsiteX40" fmla="*/ 656264 w 1475296"/>
                <a:gd name="connsiteY40" fmla="*/ 1169808 h 1253366"/>
                <a:gd name="connsiteX41" fmla="*/ 706391 w 1475296"/>
                <a:gd name="connsiteY41" fmla="*/ 1203231 h 1253366"/>
                <a:gd name="connsiteX42" fmla="*/ 723100 w 1475296"/>
                <a:gd name="connsiteY42" fmla="*/ 1153097 h 1253366"/>
                <a:gd name="connsiteX43" fmla="*/ 823354 w 1475296"/>
                <a:gd name="connsiteY43" fmla="*/ 1102962 h 1253366"/>
                <a:gd name="connsiteX44" fmla="*/ 973735 w 1475296"/>
                <a:gd name="connsiteY44" fmla="*/ 1119674 h 1253366"/>
                <a:gd name="connsiteX45" fmla="*/ 1073989 w 1475296"/>
                <a:gd name="connsiteY45" fmla="*/ 1136385 h 1253366"/>
                <a:gd name="connsiteX46" fmla="*/ 1090698 w 1475296"/>
                <a:gd name="connsiteY46" fmla="*/ 1086251 h 1253366"/>
                <a:gd name="connsiteX47" fmla="*/ 1107407 w 1475296"/>
                <a:gd name="connsiteY47" fmla="*/ 985981 h 1253366"/>
                <a:gd name="connsiteX48" fmla="*/ 1140825 w 1475296"/>
                <a:gd name="connsiteY48" fmla="*/ 1019405 h 1253366"/>
                <a:gd name="connsiteX49" fmla="*/ 1174243 w 1475296"/>
                <a:gd name="connsiteY49" fmla="*/ 1153097 h 1253366"/>
                <a:gd name="connsiteX50" fmla="*/ 1207661 w 1475296"/>
                <a:gd name="connsiteY50" fmla="*/ 1203231 h 1253366"/>
                <a:gd name="connsiteX51" fmla="*/ 1241079 w 1475296"/>
                <a:gd name="connsiteY51" fmla="*/ 1236655 h 1253366"/>
                <a:gd name="connsiteX52" fmla="*/ 1291206 w 1475296"/>
                <a:gd name="connsiteY52" fmla="*/ 1253366 h 1253366"/>
                <a:gd name="connsiteX53" fmla="*/ 1374751 w 1475296"/>
                <a:gd name="connsiteY53" fmla="*/ 1236655 h 1253366"/>
                <a:gd name="connsiteX54" fmla="*/ 1391460 w 1475296"/>
                <a:gd name="connsiteY54" fmla="*/ 1153097 h 1253366"/>
                <a:gd name="connsiteX55" fmla="*/ 1441587 w 1475296"/>
                <a:gd name="connsiteY55" fmla="*/ 1119674 h 1253366"/>
                <a:gd name="connsiteX56" fmla="*/ 1475005 w 1475296"/>
                <a:gd name="connsiteY56" fmla="*/ 1069539 h 1253366"/>
                <a:gd name="connsiteX57" fmla="*/ 1458296 w 1475296"/>
                <a:gd name="connsiteY57" fmla="*/ 1019405 h 125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75296" h="1253366">
                  <a:moveTo>
                    <a:pt x="1475005" y="1102962"/>
                  </a:moveTo>
                  <a:lnTo>
                    <a:pt x="1475005" y="1102962"/>
                  </a:lnTo>
                  <a:cubicBezTo>
                    <a:pt x="1458296" y="1058398"/>
                    <a:pt x="1449362" y="1010083"/>
                    <a:pt x="1424878" y="969270"/>
                  </a:cubicBezTo>
                  <a:cubicBezTo>
                    <a:pt x="1414547" y="952049"/>
                    <a:pt x="1382209" y="954494"/>
                    <a:pt x="1374751" y="935847"/>
                  </a:cubicBezTo>
                  <a:cubicBezTo>
                    <a:pt x="1297953" y="743822"/>
                    <a:pt x="1421165" y="844242"/>
                    <a:pt x="1307915" y="768731"/>
                  </a:cubicBezTo>
                  <a:lnTo>
                    <a:pt x="1207661" y="618327"/>
                  </a:lnTo>
                  <a:lnTo>
                    <a:pt x="1174243" y="568193"/>
                  </a:lnTo>
                  <a:cubicBezTo>
                    <a:pt x="1168673" y="551481"/>
                    <a:pt x="1165411" y="533814"/>
                    <a:pt x="1157534" y="518058"/>
                  </a:cubicBezTo>
                  <a:cubicBezTo>
                    <a:pt x="1123251" y="449481"/>
                    <a:pt x="1132140" y="486310"/>
                    <a:pt x="1090698" y="434500"/>
                  </a:cubicBezTo>
                  <a:cubicBezTo>
                    <a:pt x="1078153" y="418816"/>
                    <a:pt x="1068419" y="401077"/>
                    <a:pt x="1057280" y="384366"/>
                  </a:cubicBezTo>
                  <a:cubicBezTo>
                    <a:pt x="1035001" y="389936"/>
                    <a:pt x="1008375" y="386730"/>
                    <a:pt x="990444" y="401077"/>
                  </a:cubicBezTo>
                  <a:cubicBezTo>
                    <a:pt x="976690" y="412082"/>
                    <a:pt x="973735" y="433597"/>
                    <a:pt x="973735" y="451212"/>
                  </a:cubicBezTo>
                  <a:cubicBezTo>
                    <a:pt x="973735" y="491545"/>
                    <a:pt x="993967" y="545341"/>
                    <a:pt x="1007153" y="584904"/>
                  </a:cubicBezTo>
                  <a:cubicBezTo>
                    <a:pt x="973924" y="607060"/>
                    <a:pt x="948406" y="643129"/>
                    <a:pt x="906899" y="601616"/>
                  </a:cubicBezTo>
                  <a:cubicBezTo>
                    <a:pt x="894444" y="589159"/>
                    <a:pt x="895760" y="568193"/>
                    <a:pt x="890190" y="551481"/>
                  </a:cubicBezTo>
                  <a:cubicBezTo>
                    <a:pt x="884620" y="490205"/>
                    <a:pt x="896329" y="424783"/>
                    <a:pt x="873481" y="367654"/>
                  </a:cubicBezTo>
                  <a:cubicBezTo>
                    <a:pt x="860898" y="336193"/>
                    <a:pt x="869355" y="499385"/>
                    <a:pt x="856772" y="467924"/>
                  </a:cubicBezTo>
                  <a:cubicBezTo>
                    <a:pt x="833924" y="410795"/>
                    <a:pt x="853896" y="344050"/>
                    <a:pt x="840063" y="284097"/>
                  </a:cubicBezTo>
                  <a:cubicBezTo>
                    <a:pt x="836521" y="268746"/>
                    <a:pt x="820736" y="257720"/>
                    <a:pt x="806645" y="250673"/>
                  </a:cubicBezTo>
                  <a:cubicBezTo>
                    <a:pt x="568023" y="131342"/>
                    <a:pt x="803723" y="282147"/>
                    <a:pt x="656264" y="183827"/>
                  </a:cubicBezTo>
                  <a:cubicBezTo>
                    <a:pt x="650694" y="167116"/>
                    <a:pt x="653888" y="143933"/>
                    <a:pt x="639555" y="133693"/>
                  </a:cubicBezTo>
                  <a:cubicBezTo>
                    <a:pt x="610892" y="113216"/>
                    <a:pt x="539301" y="100270"/>
                    <a:pt x="539301" y="100270"/>
                  </a:cubicBezTo>
                  <a:cubicBezTo>
                    <a:pt x="511453" y="105840"/>
                    <a:pt x="481610" y="105228"/>
                    <a:pt x="455756" y="116981"/>
                  </a:cubicBezTo>
                  <a:cubicBezTo>
                    <a:pt x="212606" y="227520"/>
                    <a:pt x="465244" y="156386"/>
                    <a:pt x="288666" y="200539"/>
                  </a:cubicBezTo>
                  <a:cubicBezTo>
                    <a:pt x="273034" y="210962"/>
                    <a:pt x="188010" y="270647"/>
                    <a:pt x="171703" y="267385"/>
                  </a:cubicBezTo>
                  <a:cubicBezTo>
                    <a:pt x="154430" y="263930"/>
                    <a:pt x="160564" y="233962"/>
                    <a:pt x="154994" y="217250"/>
                  </a:cubicBezTo>
                  <a:cubicBezTo>
                    <a:pt x="149424" y="167115"/>
                    <a:pt x="155521" y="114253"/>
                    <a:pt x="138285" y="66846"/>
                  </a:cubicBezTo>
                  <a:cubicBezTo>
                    <a:pt x="133037" y="52411"/>
                    <a:pt x="24750" y="1714"/>
                    <a:pt x="21322" y="0"/>
                  </a:cubicBezTo>
                  <a:cubicBezTo>
                    <a:pt x="-8375" y="89106"/>
                    <a:pt x="-5811" y="58069"/>
                    <a:pt x="21322" y="200539"/>
                  </a:cubicBezTo>
                  <a:cubicBezTo>
                    <a:pt x="60751" y="407572"/>
                    <a:pt x="28366" y="357987"/>
                    <a:pt x="121576" y="451212"/>
                  </a:cubicBezTo>
                  <a:cubicBezTo>
                    <a:pt x="127146" y="479065"/>
                    <a:pt x="130812" y="507366"/>
                    <a:pt x="138285" y="534770"/>
                  </a:cubicBezTo>
                  <a:cubicBezTo>
                    <a:pt x="147553" y="568759"/>
                    <a:pt x="165912" y="600288"/>
                    <a:pt x="171703" y="635039"/>
                  </a:cubicBezTo>
                  <a:cubicBezTo>
                    <a:pt x="177273" y="668462"/>
                    <a:pt x="181063" y="702231"/>
                    <a:pt x="188412" y="735308"/>
                  </a:cubicBezTo>
                  <a:cubicBezTo>
                    <a:pt x="193992" y="760420"/>
                    <a:pt x="215280" y="821039"/>
                    <a:pt x="238539" y="835578"/>
                  </a:cubicBezTo>
                  <a:cubicBezTo>
                    <a:pt x="268409" y="854250"/>
                    <a:pt x="309484" y="849459"/>
                    <a:pt x="338793" y="869001"/>
                  </a:cubicBezTo>
                  <a:cubicBezTo>
                    <a:pt x="355502" y="880142"/>
                    <a:pt x="370569" y="894267"/>
                    <a:pt x="388920" y="902424"/>
                  </a:cubicBezTo>
                  <a:cubicBezTo>
                    <a:pt x="421109" y="916732"/>
                    <a:pt x="489174" y="935847"/>
                    <a:pt x="489174" y="935847"/>
                  </a:cubicBezTo>
                  <a:cubicBezTo>
                    <a:pt x="500313" y="952558"/>
                    <a:pt x="510047" y="970297"/>
                    <a:pt x="522592" y="985981"/>
                  </a:cubicBezTo>
                  <a:cubicBezTo>
                    <a:pt x="532433" y="998284"/>
                    <a:pt x="546558" y="1006800"/>
                    <a:pt x="556010" y="1019405"/>
                  </a:cubicBezTo>
                  <a:cubicBezTo>
                    <a:pt x="580108" y="1051541"/>
                    <a:pt x="600567" y="1086251"/>
                    <a:pt x="622846" y="1119674"/>
                  </a:cubicBezTo>
                  <a:cubicBezTo>
                    <a:pt x="633985" y="1136385"/>
                    <a:pt x="639554" y="1158666"/>
                    <a:pt x="656264" y="1169808"/>
                  </a:cubicBezTo>
                  <a:lnTo>
                    <a:pt x="706391" y="1203231"/>
                  </a:lnTo>
                  <a:cubicBezTo>
                    <a:pt x="711961" y="1186520"/>
                    <a:pt x="712097" y="1166853"/>
                    <a:pt x="723100" y="1153097"/>
                  </a:cubicBezTo>
                  <a:cubicBezTo>
                    <a:pt x="746657" y="1123647"/>
                    <a:pt x="790331" y="1113972"/>
                    <a:pt x="823354" y="1102962"/>
                  </a:cubicBezTo>
                  <a:cubicBezTo>
                    <a:pt x="873481" y="1108533"/>
                    <a:pt x="924806" y="1107440"/>
                    <a:pt x="973735" y="1119674"/>
                  </a:cubicBezTo>
                  <a:cubicBezTo>
                    <a:pt x="1084787" y="1147442"/>
                    <a:pt x="964229" y="1172978"/>
                    <a:pt x="1073989" y="1136385"/>
                  </a:cubicBezTo>
                  <a:cubicBezTo>
                    <a:pt x="1079559" y="1119674"/>
                    <a:pt x="1086877" y="1103447"/>
                    <a:pt x="1090698" y="1086251"/>
                  </a:cubicBezTo>
                  <a:cubicBezTo>
                    <a:pt x="1098047" y="1053173"/>
                    <a:pt x="1087078" y="1013090"/>
                    <a:pt x="1107407" y="985981"/>
                  </a:cubicBezTo>
                  <a:cubicBezTo>
                    <a:pt x="1116859" y="973376"/>
                    <a:pt x="1129686" y="1008264"/>
                    <a:pt x="1140825" y="1019405"/>
                  </a:cubicBezTo>
                  <a:cubicBezTo>
                    <a:pt x="1147180" y="1051184"/>
                    <a:pt x="1157117" y="1118840"/>
                    <a:pt x="1174243" y="1153097"/>
                  </a:cubicBezTo>
                  <a:cubicBezTo>
                    <a:pt x="1183224" y="1171061"/>
                    <a:pt x="1195116" y="1187547"/>
                    <a:pt x="1207661" y="1203231"/>
                  </a:cubicBezTo>
                  <a:cubicBezTo>
                    <a:pt x="1217502" y="1215534"/>
                    <a:pt x="1227570" y="1228548"/>
                    <a:pt x="1241079" y="1236655"/>
                  </a:cubicBezTo>
                  <a:cubicBezTo>
                    <a:pt x="1256181" y="1245718"/>
                    <a:pt x="1274497" y="1247796"/>
                    <a:pt x="1291206" y="1253366"/>
                  </a:cubicBezTo>
                  <a:cubicBezTo>
                    <a:pt x="1319054" y="1247796"/>
                    <a:pt x="1354671" y="1256738"/>
                    <a:pt x="1374751" y="1236655"/>
                  </a:cubicBezTo>
                  <a:cubicBezTo>
                    <a:pt x="1394834" y="1216569"/>
                    <a:pt x="1377369" y="1177760"/>
                    <a:pt x="1391460" y="1153097"/>
                  </a:cubicBezTo>
                  <a:cubicBezTo>
                    <a:pt x="1401423" y="1135660"/>
                    <a:pt x="1424878" y="1130815"/>
                    <a:pt x="1441587" y="1119674"/>
                  </a:cubicBezTo>
                  <a:cubicBezTo>
                    <a:pt x="1452726" y="1102962"/>
                    <a:pt x="1471704" y="1089350"/>
                    <a:pt x="1475005" y="1069539"/>
                  </a:cubicBezTo>
                  <a:cubicBezTo>
                    <a:pt x="1477900" y="1052164"/>
                    <a:pt x="1458296" y="1019405"/>
                    <a:pt x="1458296" y="1019405"/>
                  </a:cubicBezTo>
                </a:path>
              </a:pathLst>
            </a:custGeom>
            <a:ln>
              <a:solidFill>
                <a:srgbClr val="BABD4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97194" y="2338655"/>
              <a:ext cx="1258839" cy="2023058"/>
            </a:xfrm>
            <a:custGeom>
              <a:avLst/>
              <a:gdLst>
                <a:gd name="connsiteX0" fmla="*/ 319474 w 1258839"/>
                <a:gd name="connsiteY0" fmla="*/ 51096 h 2023058"/>
                <a:gd name="connsiteX1" fmla="*/ 319474 w 1258839"/>
                <a:gd name="connsiteY1" fmla="*/ 51096 h 2023058"/>
                <a:gd name="connsiteX2" fmla="*/ 185802 w 1258839"/>
                <a:gd name="connsiteY2" fmla="*/ 961 h 2023058"/>
                <a:gd name="connsiteX3" fmla="*/ 68839 w 1258839"/>
                <a:gd name="connsiteY3" fmla="*/ 117942 h 2023058"/>
                <a:gd name="connsiteX4" fmla="*/ 18712 w 1258839"/>
                <a:gd name="connsiteY4" fmla="*/ 151365 h 2023058"/>
                <a:gd name="connsiteX5" fmla="*/ 2003 w 1258839"/>
                <a:gd name="connsiteY5" fmla="*/ 251634 h 2023058"/>
                <a:gd name="connsiteX6" fmla="*/ 52130 w 1258839"/>
                <a:gd name="connsiteY6" fmla="*/ 285057 h 2023058"/>
                <a:gd name="connsiteX7" fmla="*/ 152384 w 1258839"/>
                <a:gd name="connsiteY7" fmla="*/ 318481 h 2023058"/>
                <a:gd name="connsiteX8" fmla="*/ 202511 w 1258839"/>
                <a:gd name="connsiteY8" fmla="*/ 335192 h 2023058"/>
                <a:gd name="connsiteX9" fmla="*/ 252638 w 1258839"/>
                <a:gd name="connsiteY9" fmla="*/ 351904 h 2023058"/>
                <a:gd name="connsiteX10" fmla="*/ 286056 w 1258839"/>
                <a:gd name="connsiteY10" fmla="*/ 402038 h 2023058"/>
                <a:gd name="connsiteX11" fmla="*/ 336183 w 1258839"/>
                <a:gd name="connsiteY11" fmla="*/ 435461 h 2023058"/>
                <a:gd name="connsiteX12" fmla="*/ 352892 w 1258839"/>
                <a:gd name="connsiteY12" fmla="*/ 485596 h 2023058"/>
                <a:gd name="connsiteX13" fmla="*/ 403019 w 1258839"/>
                <a:gd name="connsiteY13" fmla="*/ 502308 h 2023058"/>
                <a:gd name="connsiteX14" fmla="*/ 453146 w 1258839"/>
                <a:gd name="connsiteY14" fmla="*/ 535731 h 2023058"/>
                <a:gd name="connsiteX15" fmla="*/ 519982 w 1258839"/>
                <a:gd name="connsiteY15" fmla="*/ 636000 h 2023058"/>
                <a:gd name="connsiteX16" fmla="*/ 503273 w 1258839"/>
                <a:gd name="connsiteY16" fmla="*/ 769692 h 2023058"/>
                <a:gd name="connsiteX17" fmla="*/ 453146 w 1258839"/>
                <a:gd name="connsiteY17" fmla="*/ 803115 h 2023058"/>
                <a:gd name="connsiteX18" fmla="*/ 352892 w 1258839"/>
                <a:gd name="connsiteY18" fmla="*/ 869962 h 2023058"/>
                <a:gd name="connsiteX19" fmla="*/ 369601 w 1258839"/>
                <a:gd name="connsiteY19" fmla="*/ 920096 h 2023058"/>
                <a:gd name="connsiteX20" fmla="*/ 436437 w 1258839"/>
                <a:gd name="connsiteY20" fmla="*/ 936808 h 2023058"/>
                <a:gd name="connsiteX21" fmla="*/ 486564 w 1258839"/>
                <a:gd name="connsiteY21" fmla="*/ 953519 h 2023058"/>
                <a:gd name="connsiteX22" fmla="*/ 503273 w 1258839"/>
                <a:gd name="connsiteY22" fmla="*/ 1154058 h 2023058"/>
                <a:gd name="connsiteX23" fmla="*/ 553400 w 1258839"/>
                <a:gd name="connsiteY23" fmla="*/ 1137346 h 2023058"/>
                <a:gd name="connsiteX24" fmla="*/ 586818 w 1258839"/>
                <a:gd name="connsiteY24" fmla="*/ 1087212 h 2023058"/>
                <a:gd name="connsiteX25" fmla="*/ 636945 w 1258839"/>
                <a:gd name="connsiteY25" fmla="*/ 1103923 h 2023058"/>
                <a:gd name="connsiteX26" fmla="*/ 670363 w 1258839"/>
                <a:gd name="connsiteY26" fmla="*/ 1154058 h 2023058"/>
                <a:gd name="connsiteX27" fmla="*/ 703781 w 1258839"/>
                <a:gd name="connsiteY27" fmla="*/ 1271039 h 2023058"/>
                <a:gd name="connsiteX28" fmla="*/ 737199 w 1258839"/>
                <a:gd name="connsiteY28" fmla="*/ 1321173 h 2023058"/>
                <a:gd name="connsiteX29" fmla="*/ 770617 w 1258839"/>
                <a:gd name="connsiteY29" fmla="*/ 1421442 h 2023058"/>
                <a:gd name="connsiteX30" fmla="*/ 804035 w 1258839"/>
                <a:gd name="connsiteY30" fmla="*/ 1571846 h 2023058"/>
                <a:gd name="connsiteX31" fmla="*/ 837453 w 1258839"/>
                <a:gd name="connsiteY31" fmla="*/ 1672116 h 2023058"/>
                <a:gd name="connsiteX32" fmla="*/ 954416 w 1258839"/>
                <a:gd name="connsiteY32" fmla="*/ 1688827 h 2023058"/>
                <a:gd name="connsiteX33" fmla="*/ 1037961 w 1258839"/>
                <a:gd name="connsiteY33" fmla="*/ 1956212 h 2023058"/>
                <a:gd name="connsiteX34" fmla="*/ 1088088 w 1258839"/>
                <a:gd name="connsiteY34" fmla="*/ 1989635 h 2023058"/>
                <a:gd name="connsiteX35" fmla="*/ 1188342 w 1258839"/>
                <a:gd name="connsiteY35" fmla="*/ 2023058 h 2023058"/>
                <a:gd name="connsiteX36" fmla="*/ 1255178 w 1258839"/>
                <a:gd name="connsiteY36" fmla="*/ 1989635 h 2023058"/>
                <a:gd name="connsiteX37" fmla="*/ 1205051 w 1258839"/>
                <a:gd name="connsiteY37" fmla="*/ 1789096 h 2023058"/>
                <a:gd name="connsiteX38" fmla="*/ 1154924 w 1258839"/>
                <a:gd name="connsiteY38" fmla="*/ 1772385 h 2023058"/>
                <a:gd name="connsiteX39" fmla="*/ 1121506 w 1258839"/>
                <a:gd name="connsiteY39" fmla="*/ 1722250 h 2023058"/>
                <a:gd name="connsiteX40" fmla="*/ 1071379 w 1258839"/>
                <a:gd name="connsiteY40" fmla="*/ 1705539 h 2023058"/>
                <a:gd name="connsiteX41" fmla="*/ 1004543 w 1258839"/>
                <a:gd name="connsiteY41" fmla="*/ 1605269 h 2023058"/>
                <a:gd name="connsiteX42" fmla="*/ 971125 w 1258839"/>
                <a:gd name="connsiteY42" fmla="*/ 1555135 h 2023058"/>
                <a:gd name="connsiteX43" fmla="*/ 870871 w 1258839"/>
                <a:gd name="connsiteY43" fmla="*/ 1488289 h 2023058"/>
                <a:gd name="connsiteX44" fmla="*/ 887580 w 1258839"/>
                <a:gd name="connsiteY44" fmla="*/ 1421442 h 2023058"/>
                <a:gd name="connsiteX45" fmla="*/ 937707 w 1258839"/>
                <a:gd name="connsiteY45" fmla="*/ 1404731 h 2023058"/>
                <a:gd name="connsiteX46" fmla="*/ 954416 w 1258839"/>
                <a:gd name="connsiteY46" fmla="*/ 1354596 h 2023058"/>
                <a:gd name="connsiteX47" fmla="*/ 937707 w 1258839"/>
                <a:gd name="connsiteY47" fmla="*/ 1254327 h 2023058"/>
                <a:gd name="connsiteX48" fmla="*/ 920998 w 1258839"/>
                <a:gd name="connsiteY48" fmla="*/ 1204192 h 2023058"/>
                <a:gd name="connsiteX49" fmla="*/ 870871 w 1258839"/>
                <a:gd name="connsiteY49" fmla="*/ 1187481 h 2023058"/>
                <a:gd name="connsiteX50" fmla="*/ 804035 w 1258839"/>
                <a:gd name="connsiteY50" fmla="*/ 1087212 h 2023058"/>
                <a:gd name="connsiteX51" fmla="*/ 770617 w 1258839"/>
                <a:gd name="connsiteY51" fmla="*/ 986942 h 2023058"/>
                <a:gd name="connsiteX52" fmla="*/ 787326 w 1258839"/>
                <a:gd name="connsiteY52" fmla="*/ 903385 h 2023058"/>
                <a:gd name="connsiteX53" fmla="*/ 820744 w 1258839"/>
                <a:gd name="connsiteY53" fmla="*/ 853250 h 2023058"/>
                <a:gd name="connsiteX54" fmla="*/ 837453 w 1258839"/>
                <a:gd name="connsiteY54" fmla="*/ 769692 h 2023058"/>
                <a:gd name="connsiteX55" fmla="*/ 920998 w 1258839"/>
                <a:gd name="connsiteY55" fmla="*/ 686135 h 2023058"/>
                <a:gd name="connsiteX56" fmla="*/ 904289 w 1258839"/>
                <a:gd name="connsiteY56" fmla="*/ 585865 h 2023058"/>
                <a:gd name="connsiteX57" fmla="*/ 804035 w 1258839"/>
                <a:gd name="connsiteY57" fmla="*/ 519019 h 2023058"/>
                <a:gd name="connsiteX58" fmla="*/ 804035 w 1258839"/>
                <a:gd name="connsiteY58" fmla="*/ 335192 h 2023058"/>
                <a:gd name="connsiteX59" fmla="*/ 737199 w 1258839"/>
                <a:gd name="connsiteY59" fmla="*/ 318481 h 2023058"/>
                <a:gd name="connsiteX60" fmla="*/ 703781 w 1258839"/>
                <a:gd name="connsiteY60" fmla="*/ 285057 h 2023058"/>
                <a:gd name="connsiteX61" fmla="*/ 670363 w 1258839"/>
                <a:gd name="connsiteY61" fmla="*/ 234923 h 2023058"/>
                <a:gd name="connsiteX62" fmla="*/ 620236 w 1258839"/>
                <a:gd name="connsiteY62" fmla="*/ 201500 h 2023058"/>
                <a:gd name="connsiteX63" fmla="*/ 586818 w 1258839"/>
                <a:gd name="connsiteY63" fmla="*/ 151365 h 2023058"/>
                <a:gd name="connsiteX64" fmla="*/ 570109 w 1258839"/>
                <a:gd name="connsiteY64" fmla="*/ 84519 h 2023058"/>
                <a:gd name="connsiteX65" fmla="*/ 469855 w 1258839"/>
                <a:gd name="connsiteY65" fmla="*/ 51096 h 2023058"/>
                <a:gd name="connsiteX66" fmla="*/ 252638 w 1258839"/>
                <a:gd name="connsiteY66" fmla="*/ 51096 h 2023058"/>
                <a:gd name="connsiteX67" fmla="*/ 235929 w 1258839"/>
                <a:gd name="connsiteY67" fmla="*/ 17673 h 20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58839" h="2023058">
                  <a:moveTo>
                    <a:pt x="319474" y="51096"/>
                  </a:moveTo>
                  <a:lnTo>
                    <a:pt x="319474" y="51096"/>
                  </a:lnTo>
                  <a:cubicBezTo>
                    <a:pt x="274917" y="34384"/>
                    <a:pt x="232622" y="9475"/>
                    <a:pt x="185802" y="961"/>
                  </a:cubicBezTo>
                  <a:cubicBezTo>
                    <a:pt x="118149" y="-11341"/>
                    <a:pt x="98510" y="98158"/>
                    <a:pt x="68839" y="117942"/>
                  </a:cubicBezTo>
                  <a:lnTo>
                    <a:pt x="18712" y="151365"/>
                  </a:lnTo>
                  <a:cubicBezTo>
                    <a:pt x="13142" y="184788"/>
                    <a:pt x="-6214" y="218762"/>
                    <a:pt x="2003" y="251634"/>
                  </a:cubicBezTo>
                  <a:cubicBezTo>
                    <a:pt x="6873" y="271117"/>
                    <a:pt x="33779" y="276900"/>
                    <a:pt x="52130" y="285057"/>
                  </a:cubicBezTo>
                  <a:cubicBezTo>
                    <a:pt x="84319" y="299366"/>
                    <a:pt x="118966" y="307340"/>
                    <a:pt x="152384" y="318481"/>
                  </a:cubicBezTo>
                  <a:lnTo>
                    <a:pt x="202511" y="335192"/>
                  </a:lnTo>
                  <a:lnTo>
                    <a:pt x="252638" y="351904"/>
                  </a:lnTo>
                  <a:cubicBezTo>
                    <a:pt x="263777" y="368615"/>
                    <a:pt x="271856" y="387836"/>
                    <a:pt x="286056" y="402038"/>
                  </a:cubicBezTo>
                  <a:cubicBezTo>
                    <a:pt x="300256" y="416240"/>
                    <a:pt x="323639" y="419778"/>
                    <a:pt x="336183" y="435461"/>
                  </a:cubicBezTo>
                  <a:cubicBezTo>
                    <a:pt x="347186" y="449217"/>
                    <a:pt x="340437" y="473139"/>
                    <a:pt x="352892" y="485596"/>
                  </a:cubicBezTo>
                  <a:cubicBezTo>
                    <a:pt x="365345" y="498051"/>
                    <a:pt x="387266" y="494430"/>
                    <a:pt x="403019" y="502308"/>
                  </a:cubicBezTo>
                  <a:cubicBezTo>
                    <a:pt x="420981" y="511290"/>
                    <a:pt x="436437" y="524590"/>
                    <a:pt x="453146" y="535731"/>
                  </a:cubicBezTo>
                  <a:cubicBezTo>
                    <a:pt x="475425" y="569154"/>
                    <a:pt x="524963" y="596142"/>
                    <a:pt x="519982" y="636000"/>
                  </a:cubicBezTo>
                  <a:cubicBezTo>
                    <a:pt x="514412" y="680564"/>
                    <a:pt x="519950" y="727993"/>
                    <a:pt x="503273" y="769692"/>
                  </a:cubicBezTo>
                  <a:cubicBezTo>
                    <a:pt x="495815" y="788339"/>
                    <a:pt x="468573" y="790257"/>
                    <a:pt x="453146" y="803115"/>
                  </a:cubicBezTo>
                  <a:cubicBezTo>
                    <a:pt x="369705" y="872660"/>
                    <a:pt x="440986" y="840592"/>
                    <a:pt x="352892" y="869962"/>
                  </a:cubicBezTo>
                  <a:cubicBezTo>
                    <a:pt x="358462" y="886673"/>
                    <a:pt x="355847" y="909091"/>
                    <a:pt x="369601" y="920096"/>
                  </a:cubicBezTo>
                  <a:cubicBezTo>
                    <a:pt x="387532" y="934443"/>
                    <a:pt x="414356" y="930498"/>
                    <a:pt x="436437" y="936808"/>
                  </a:cubicBezTo>
                  <a:cubicBezTo>
                    <a:pt x="453372" y="941647"/>
                    <a:pt x="469855" y="947949"/>
                    <a:pt x="486564" y="953519"/>
                  </a:cubicBezTo>
                  <a:cubicBezTo>
                    <a:pt x="492134" y="1020365"/>
                    <a:pt x="480353" y="1091017"/>
                    <a:pt x="503273" y="1154058"/>
                  </a:cubicBezTo>
                  <a:cubicBezTo>
                    <a:pt x="509291" y="1170611"/>
                    <a:pt x="539647" y="1148350"/>
                    <a:pt x="553400" y="1137346"/>
                  </a:cubicBezTo>
                  <a:cubicBezTo>
                    <a:pt x="569082" y="1124799"/>
                    <a:pt x="575679" y="1103923"/>
                    <a:pt x="586818" y="1087212"/>
                  </a:cubicBezTo>
                  <a:cubicBezTo>
                    <a:pt x="603527" y="1092782"/>
                    <a:pt x="623192" y="1092919"/>
                    <a:pt x="636945" y="1103923"/>
                  </a:cubicBezTo>
                  <a:cubicBezTo>
                    <a:pt x="652627" y="1116470"/>
                    <a:pt x="661382" y="1136094"/>
                    <a:pt x="670363" y="1154058"/>
                  </a:cubicBezTo>
                  <a:cubicBezTo>
                    <a:pt x="702880" y="1219101"/>
                    <a:pt x="671658" y="1196074"/>
                    <a:pt x="703781" y="1271039"/>
                  </a:cubicBezTo>
                  <a:cubicBezTo>
                    <a:pt x="711691" y="1289499"/>
                    <a:pt x="726060" y="1304462"/>
                    <a:pt x="737199" y="1321173"/>
                  </a:cubicBezTo>
                  <a:cubicBezTo>
                    <a:pt x="748338" y="1354596"/>
                    <a:pt x="763709" y="1386896"/>
                    <a:pt x="770617" y="1421442"/>
                  </a:cubicBezTo>
                  <a:cubicBezTo>
                    <a:pt x="780157" y="1469150"/>
                    <a:pt x="789876" y="1524643"/>
                    <a:pt x="804035" y="1571846"/>
                  </a:cubicBezTo>
                  <a:cubicBezTo>
                    <a:pt x="814157" y="1605591"/>
                    <a:pt x="802576" y="1667133"/>
                    <a:pt x="837453" y="1672116"/>
                  </a:cubicBezTo>
                  <a:lnTo>
                    <a:pt x="954416" y="1688827"/>
                  </a:lnTo>
                  <a:cubicBezTo>
                    <a:pt x="962940" y="1774082"/>
                    <a:pt x="948814" y="1896772"/>
                    <a:pt x="1037961" y="1956212"/>
                  </a:cubicBezTo>
                  <a:cubicBezTo>
                    <a:pt x="1054670" y="1967353"/>
                    <a:pt x="1069737" y="1981478"/>
                    <a:pt x="1088088" y="1989635"/>
                  </a:cubicBezTo>
                  <a:cubicBezTo>
                    <a:pt x="1120277" y="2003943"/>
                    <a:pt x="1188342" y="2023058"/>
                    <a:pt x="1188342" y="2023058"/>
                  </a:cubicBezTo>
                  <a:cubicBezTo>
                    <a:pt x="1210621" y="2011917"/>
                    <a:pt x="1248625" y="2013667"/>
                    <a:pt x="1255178" y="1989635"/>
                  </a:cubicBezTo>
                  <a:cubicBezTo>
                    <a:pt x="1265757" y="1950838"/>
                    <a:pt x="1254699" y="1828820"/>
                    <a:pt x="1205051" y="1789096"/>
                  </a:cubicBezTo>
                  <a:cubicBezTo>
                    <a:pt x="1191298" y="1778092"/>
                    <a:pt x="1171633" y="1777955"/>
                    <a:pt x="1154924" y="1772385"/>
                  </a:cubicBezTo>
                  <a:cubicBezTo>
                    <a:pt x="1143785" y="1755673"/>
                    <a:pt x="1137188" y="1734797"/>
                    <a:pt x="1121506" y="1722250"/>
                  </a:cubicBezTo>
                  <a:cubicBezTo>
                    <a:pt x="1107753" y="1711246"/>
                    <a:pt x="1083832" y="1717994"/>
                    <a:pt x="1071379" y="1705539"/>
                  </a:cubicBezTo>
                  <a:cubicBezTo>
                    <a:pt x="1042978" y="1677134"/>
                    <a:pt x="1026822" y="1638692"/>
                    <a:pt x="1004543" y="1605269"/>
                  </a:cubicBezTo>
                  <a:cubicBezTo>
                    <a:pt x="993404" y="1588558"/>
                    <a:pt x="987835" y="1566277"/>
                    <a:pt x="971125" y="1555135"/>
                  </a:cubicBezTo>
                  <a:lnTo>
                    <a:pt x="870871" y="1488289"/>
                  </a:lnTo>
                  <a:cubicBezTo>
                    <a:pt x="876441" y="1466007"/>
                    <a:pt x="873233" y="1439378"/>
                    <a:pt x="887580" y="1421442"/>
                  </a:cubicBezTo>
                  <a:cubicBezTo>
                    <a:pt x="898582" y="1407688"/>
                    <a:pt x="925254" y="1417186"/>
                    <a:pt x="937707" y="1404731"/>
                  </a:cubicBezTo>
                  <a:cubicBezTo>
                    <a:pt x="950162" y="1392274"/>
                    <a:pt x="948846" y="1371308"/>
                    <a:pt x="954416" y="1354596"/>
                  </a:cubicBezTo>
                  <a:cubicBezTo>
                    <a:pt x="948846" y="1321173"/>
                    <a:pt x="945056" y="1287404"/>
                    <a:pt x="937707" y="1254327"/>
                  </a:cubicBezTo>
                  <a:cubicBezTo>
                    <a:pt x="933886" y="1237131"/>
                    <a:pt x="933453" y="1216649"/>
                    <a:pt x="920998" y="1204192"/>
                  </a:cubicBezTo>
                  <a:cubicBezTo>
                    <a:pt x="908545" y="1191737"/>
                    <a:pt x="887580" y="1193051"/>
                    <a:pt x="870871" y="1187481"/>
                  </a:cubicBezTo>
                  <a:cubicBezTo>
                    <a:pt x="815590" y="1021613"/>
                    <a:pt x="908338" y="1274987"/>
                    <a:pt x="804035" y="1087212"/>
                  </a:cubicBezTo>
                  <a:cubicBezTo>
                    <a:pt x="786927" y="1056414"/>
                    <a:pt x="770617" y="986942"/>
                    <a:pt x="770617" y="986942"/>
                  </a:cubicBezTo>
                  <a:cubicBezTo>
                    <a:pt x="776187" y="959090"/>
                    <a:pt x="777354" y="929981"/>
                    <a:pt x="787326" y="903385"/>
                  </a:cubicBezTo>
                  <a:cubicBezTo>
                    <a:pt x="794377" y="884579"/>
                    <a:pt x="813693" y="872056"/>
                    <a:pt x="820744" y="853250"/>
                  </a:cubicBezTo>
                  <a:cubicBezTo>
                    <a:pt x="830716" y="826654"/>
                    <a:pt x="827481" y="796288"/>
                    <a:pt x="837453" y="769692"/>
                  </a:cubicBezTo>
                  <a:cubicBezTo>
                    <a:pt x="856018" y="720178"/>
                    <a:pt x="880152" y="713370"/>
                    <a:pt x="920998" y="686135"/>
                  </a:cubicBezTo>
                  <a:cubicBezTo>
                    <a:pt x="915428" y="652712"/>
                    <a:pt x="923718" y="613625"/>
                    <a:pt x="904289" y="585865"/>
                  </a:cubicBezTo>
                  <a:cubicBezTo>
                    <a:pt x="881258" y="552959"/>
                    <a:pt x="804035" y="519019"/>
                    <a:pt x="804035" y="519019"/>
                  </a:cubicBezTo>
                  <a:cubicBezTo>
                    <a:pt x="807102" y="497543"/>
                    <a:pt x="840144" y="371306"/>
                    <a:pt x="804035" y="335192"/>
                  </a:cubicBezTo>
                  <a:cubicBezTo>
                    <a:pt x="787798" y="318952"/>
                    <a:pt x="759478" y="324051"/>
                    <a:pt x="737199" y="318481"/>
                  </a:cubicBezTo>
                  <a:cubicBezTo>
                    <a:pt x="726060" y="307340"/>
                    <a:pt x="713622" y="297360"/>
                    <a:pt x="703781" y="285057"/>
                  </a:cubicBezTo>
                  <a:cubicBezTo>
                    <a:pt x="691236" y="269373"/>
                    <a:pt x="684563" y="249125"/>
                    <a:pt x="670363" y="234923"/>
                  </a:cubicBezTo>
                  <a:cubicBezTo>
                    <a:pt x="656163" y="220721"/>
                    <a:pt x="636945" y="212641"/>
                    <a:pt x="620236" y="201500"/>
                  </a:cubicBezTo>
                  <a:cubicBezTo>
                    <a:pt x="609097" y="184788"/>
                    <a:pt x="594728" y="169825"/>
                    <a:pt x="586818" y="151365"/>
                  </a:cubicBezTo>
                  <a:cubicBezTo>
                    <a:pt x="577772" y="130254"/>
                    <a:pt x="587546" y="99467"/>
                    <a:pt x="570109" y="84519"/>
                  </a:cubicBezTo>
                  <a:cubicBezTo>
                    <a:pt x="543365" y="61592"/>
                    <a:pt x="469855" y="51096"/>
                    <a:pt x="469855" y="51096"/>
                  </a:cubicBezTo>
                  <a:cubicBezTo>
                    <a:pt x="393468" y="62010"/>
                    <a:pt x="327984" y="83391"/>
                    <a:pt x="252638" y="51096"/>
                  </a:cubicBezTo>
                  <a:cubicBezTo>
                    <a:pt x="241190" y="46189"/>
                    <a:pt x="241499" y="28814"/>
                    <a:pt x="235929" y="17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83250" y="2139078"/>
              <a:ext cx="1305186" cy="2022097"/>
            </a:xfrm>
            <a:custGeom>
              <a:avLst/>
              <a:gdLst>
                <a:gd name="connsiteX0" fmla="*/ 701778 w 1305186"/>
                <a:gd name="connsiteY0" fmla="*/ 200538 h 2022097"/>
                <a:gd name="connsiteX1" fmla="*/ 701778 w 1305186"/>
                <a:gd name="connsiteY1" fmla="*/ 200538 h 2022097"/>
                <a:gd name="connsiteX2" fmla="*/ 534688 w 1305186"/>
                <a:gd name="connsiteY2" fmla="*/ 183827 h 2022097"/>
                <a:gd name="connsiteX3" fmla="*/ 484561 w 1305186"/>
                <a:gd name="connsiteY3" fmla="*/ 150404 h 2022097"/>
                <a:gd name="connsiteX4" fmla="*/ 350889 w 1305186"/>
                <a:gd name="connsiteY4" fmla="*/ 116980 h 2022097"/>
                <a:gd name="connsiteX5" fmla="*/ 300762 w 1305186"/>
                <a:gd name="connsiteY5" fmla="*/ 83557 h 2022097"/>
                <a:gd name="connsiteX6" fmla="*/ 267344 w 1305186"/>
                <a:gd name="connsiteY6" fmla="*/ 33423 h 2022097"/>
                <a:gd name="connsiteX7" fmla="*/ 167090 w 1305186"/>
                <a:gd name="connsiteY7" fmla="*/ 0 h 2022097"/>
                <a:gd name="connsiteX8" fmla="*/ 50127 w 1305186"/>
                <a:gd name="connsiteY8" fmla="*/ 33423 h 2022097"/>
                <a:gd name="connsiteX9" fmla="*/ 0 w 1305186"/>
                <a:gd name="connsiteY9" fmla="*/ 133692 h 2022097"/>
                <a:gd name="connsiteX10" fmla="*/ 16709 w 1305186"/>
                <a:gd name="connsiteY10" fmla="*/ 200538 h 2022097"/>
                <a:gd name="connsiteX11" fmla="*/ 66836 w 1305186"/>
                <a:gd name="connsiteY11" fmla="*/ 233961 h 2022097"/>
                <a:gd name="connsiteX12" fmla="*/ 250635 w 1305186"/>
                <a:gd name="connsiteY12" fmla="*/ 284096 h 2022097"/>
                <a:gd name="connsiteX13" fmla="*/ 317471 w 1305186"/>
                <a:gd name="connsiteY13" fmla="*/ 300807 h 2022097"/>
                <a:gd name="connsiteX14" fmla="*/ 334180 w 1305186"/>
                <a:gd name="connsiteY14" fmla="*/ 350942 h 2022097"/>
                <a:gd name="connsiteX15" fmla="*/ 367598 w 1305186"/>
                <a:gd name="connsiteY15" fmla="*/ 467923 h 2022097"/>
                <a:gd name="connsiteX16" fmla="*/ 401016 w 1305186"/>
                <a:gd name="connsiteY16" fmla="*/ 518058 h 2022097"/>
                <a:gd name="connsiteX17" fmla="*/ 501270 w 1305186"/>
                <a:gd name="connsiteY17" fmla="*/ 551481 h 2022097"/>
                <a:gd name="connsiteX18" fmla="*/ 551397 w 1305186"/>
                <a:gd name="connsiteY18" fmla="*/ 568192 h 2022097"/>
                <a:gd name="connsiteX19" fmla="*/ 568106 w 1305186"/>
                <a:gd name="connsiteY19" fmla="*/ 785442 h 2022097"/>
                <a:gd name="connsiteX20" fmla="*/ 618233 w 1305186"/>
                <a:gd name="connsiteY20" fmla="*/ 818865 h 2022097"/>
                <a:gd name="connsiteX21" fmla="*/ 568106 w 1305186"/>
                <a:gd name="connsiteY21" fmla="*/ 969269 h 2022097"/>
                <a:gd name="connsiteX22" fmla="*/ 517979 w 1305186"/>
                <a:gd name="connsiteY22" fmla="*/ 1136385 h 2022097"/>
                <a:gd name="connsiteX23" fmla="*/ 568106 w 1305186"/>
                <a:gd name="connsiteY23" fmla="*/ 1370346 h 2022097"/>
                <a:gd name="connsiteX24" fmla="*/ 618233 w 1305186"/>
                <a:gd name="connsiteY24" fmla="*/ 1403769 h 2022097"/>
                <a:gd name="connsiteX25" fmla="*/ 668360 w 1305186"/>
                <a:gd name="connsiteY25" fmla="*/ 1504039 h 2022097"/>
                <a:gd name="connsiteX26" fmla="*/ 651651 w 1305186"/>
                <a:gd name="connsiteY26" fmla="*/ 1554173 h 2022097"/>
                <a:gd name="connsiteX27" fmla="*/ 618233 w 1305186"/>
                <a:gd name="connsiteY27" fmla="*/ 1604308 h 2022097"/>
                <a:gd name="connsiteX28" fmla="*/ 584815 w 1305186"/>
                <a:gd name="connsiteY28" fmla="*/ 1704577 h 2022097"/>
                <a:gd name="connsiteX29" fmla="*/ 685069 w 1305186"/>
                <a:gd name="connsiteY29" fmla="*/ 1754712 h 2022097"/>
                <a:gd name="connsiteX30" fmla="*/ 718487 w 1305186"/>
                <a:gd name="connsiteY30" fmla="*/ 1804846 h 2022097"/>
                <a:gd name="connsiteX31" fmla="*/ 751905 w 1305186"/>
                <a:gd name="connsiteY31" fmla="*/ 1838270 h 2022097"/>
                <a:gd name="connsiteX32" fmla="*/ 768614 w 1305186"/>
                <a:gd name="connsiteY32" fmla="*/ 1888404 h 2022097"/>
                <a:gd name="connsiteX33" fmla="*/ 868868 w 1305186"/>
                <a:gd name="connsiteY33" fmla="*/ 1921827 h 2022097"/>
                <a:gd name="connsiteX34" fmla="*/ 1019249 w 1305186"/>
                <a:gd name="connsiteY34" fmla="*/ 2005385 h 2022097"/>
                <a:gd name="connsiteX35" fmla="*/ 1069376 w 1305186"/>
                <a:gd name="connsiteY35" fmla="*/ 2022097 h 2022097"/>
                <a:gd name="connsiteX36" fmla="*/ 1219757 w 1305186"/>
                <a:gd name="connsiteY36" fmla="*/ 2005385 h 2022097"/>
                <a:gd name="connsiteX37" fmla="*/ 1286593 w 1305186"/>
                <a:gd name="connsiteY37" fmla="*/ 1905116 h 2022097"/>
                <a:gd name="connsiteX38" fmla="*/ 1303302 w 1305186"/>
                <a:gd name="connsiteY38" fmla="*/ 1854981 h 2022097"/>
                <a:gd name="connsiteX39" fmla="*/ 1253175 w 1305186"/>
                <a:gd name="connsiteY39" fmla="*/ 1838270 h 2022097"/>
                <a:gd name="connsiteX40" fmla="*/ 1219757 w 1305186"/>
                <a:gd name="connsiteY40" fmla="*/ 1804846 h 2022097"/>
                <a:gd name="connsiteX41" fmla="*/ 1169630 w 1305186"/>
                <a:gd name="connsiteY41" fmla="*/ 1771423 h 2022097"/>
                <a:gd name="connsiteX42" fmla="*/ 1102794 w 1305186"/>
                <a:gd name="connsiteY42" fmla="*/ 1671154 h 2022097"/>
                <a:gd name="connsiteX43" fmla="*/ 1019249 w 1305186"/>
                <a:gd name="connsiteY43" fmla="*/ 1537462 h 2022097"/>
                <a:gd name="connsiteX44" fmla="*/ 902286 w 1305186"/>
                <a:gd name="connsiteY44" fmla="*/ 1420481 h 2022097"/>
                <a:gd name="connsiteX45" fmla="*/ 835450 w 1305186"/>
                <a:gd name="connsiteY45" fmla="*/ 1403769 h 2022097"/>
                <a:gd name="connsiteX46" fmla="*/ 785323 w 1305186"/>
                <a:gd name="connsiteY46" fmla="*/ 1353635 h 2022097"/>
                <a:gd name="connsiteX47" fmla="*/ 785323 w 1305186"/>
                <a:gd name="connsiteY47" fmla="*/ 1186519 h 2022097"/>
                <a:gd name="connsiteX48" fmla="*/ 835450 w 1305186"/>
                <a:gd name="connsiteY48" fmla="*/ 1153096 h 2022097"/>
                <a:gd name="connsiteX49" fmla="*/ 885577 w 1305186"/>
                <a:gd name="connsiteY49" fmla="*/ 1052827 h 2022097"/>
                <a:gd name="connsiteX50" fmla="*/ 868868 w 1305186"/>
                <a:gd name="connsiteY50" fmla="*/ 1002692 h 2022097"/>
                <a:gd name="connsiteX51" fmla="*/ 818741 w 1305186"/>
                <a:gd name="connsiteY51" fmla="*/ 985981 h 2022097"/>
                <a:gd name="connsiteX52" fmla="*/ 835450 w 1305186"/>
                <a:gd name="connsiteY52" fmla="*/ 601615 h 2022097"/>
                <a:gd name="connsiteX53" fmla="*/ 868868 w 1305186"/>
                <a:gd name="connsiteY53" fmla="*/ 501346 h 2022097"/>
                <a:gd name="connsiteX54" fmla="*/ 885577 w 1305186"/>
                <a:gd name="connsiteY54" fmla="*/ 451211 h 2022097"/>
                <a:gd name="connsiteX55" fmla="*/ 902286 w 1305186"/>
                <a:gd name="connsiteY55" fmla="*/ 401077 h 2022097"/>
                <a:gd name="connsiteX56" fmla="*/ 918995 w 1305186"/>
                <a:gd name="connsiteY56" fmla="*/ 350942 h 2022097"/>
                <a:gd name="connsiteX57" fmla="*/ 818741 w 1305186"/>
                <a:gd name="connsiteY57" fmla="*/ 317519 h 2022097"/>
                <a:gd name="connsiteX58" fmla="*/ 768614 w 1305186"/>
                <a:gd name="connsiteY58" fmla="*/ 300807 h 2022097"/>
                <a:gd name="connsiteX59" fmla="*/ 718487 w 1305186"/>
                <a:gd name="connsiteY59" fmla="*/ 200538 h 2022097"/>
                <a:gd name="connsiteX60" fmla="*/ 517979 w 1305186"/>
                <a:gd name="connsiteY60" fmla="*/ 183827 h 20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305186" h="2022097">
                  <a:moveTo>
                    <a:pt x="701778" y="200538"/>
                  </a:moveTo>
                  <a:lnTo>
                    <a:pt x="701778" y="200538"/>
                  </a:lnTo>
                  <a:cubicBezTo>
                    <a:pt x="646081" y="194968"/>
                    <a:pt x="589229" y="196415"/>
                    <a:pt x="534688" y="183827"/>
                  </a:cubicBezTo>
                  <a:cubicBezTo>
                    <a:pt x="515120" y="179311"/>
                    <a:pt x="502523" y="159386"/>
                    <a:pt x="484561" y="150404"/>
                  </a:cubicBezTo>
                  <a:cubicBezTo>
                    <a:pt x="450307" y="133274"/>
                    <a:pt x="382669" y="123337"/>
                    <a:pt x="350889" y="116980"/>
                  </a:cubicBezTo>
                  <a:cubicBezTo>
                    <a:pt x="334180" y="105839"/>
                    <a:pt x="314962" y="97759"/>
                    <a:pt x="300762" y="83557"/>
                  </a:cubicBezTo>
                  <a:cubicBezTo>
                    <a:pt x="286562" y="69355"/>
                    <a:pt x="284374" y="44068"/>
                    <a:pt x="267344" y="33423"/>
                  </a:cubicBezTo>
                  <a:cubicBezTo>
                    <a:pt x="237473" y="14751"/>
                    <a:pt x="167090" y="0"/>
                    <a:pt x="167090" y="0"/>
                  </a:cubicBezTo>
                  <a:cubicBezTo>
                    <a:pt x="128102" y="11141"/>
                    <a:pt x="85571" y="13729"/>
                    <a:pt x="50127" y="33423"/>
                  </a:cubicBezTo>
                  <a:cubicBezTo>
                    <a:pt x="23625" y="48149"/>
                    <a:pt x="8424" y="108416"/>
                    <a:pt x="0" y="133692"/>
                  </a:cubicBezTo>
                  <a:cubicBezTo>
                    <a:pt x="5570" y="155974"/>
                    <a:pt x="3970" y="181427"/>
                    <a:pt x="16709" y="200538"/>
                  </a:cubicBezTo>
                  <a:cubicBezTo>
                    <a:pt x="27848" y="217249"/>
                    <a:pt x="48485" y="225804"/>
                    <a:pt x="66836" y="233961"/>
                  </a:cubicBezTo>
                  <a:cubicBezTo>
                    <a:pt x="145077" y="268740"/>
                    <a:pt x="172017" y="266623"/>
                    <a:pt x="250635" y="284096"/>
                  </a:cubicBezTo>
                  <a:cubicBezTo>
                    <a:pt x="273052" y="289078"/>
                    <a:pt x="295192" y="295237"/>
                    <a:pt x="317471" y="300807"/>
                  </a:cubicBezTo>
                  <a:cubicBezTo>
                    <a:pt x="323041" y="317519"/>
                    <a:pt x="329341" y="334004"/>
                    <a:pt x="334180" y="350942"/>
                  </a:cubicBezTo>
                  <a:cubicBezTo>
                    <a:pt x="341318" y="375928"/>
                    <a:pt x="354244" y="441211"/>
                    <a:pt x="367598" y="467923"/>
                  </a:cubicBezTo>
                  <a:cubicBezTo>
                    <a:pt x="376579" y="485887"/>
                    <a:pt x="383986" y="507412"/>
                    <a:pt x="401016" y="518058"/>
                  </a:cubicBezTo>
                  <a:cubicBezTo>
                    <a:pt x="430886" y="536730"/>
                    <a:pt x="467852" y="540340"/>
                    <a:pt x="501270" y="551481"/>
                  </a:cubicBezTo>
                  <a:lnTo>
                    <a:pt x="551397" y="568192"/>
                  </a:lnTo>
                  <a:cubicBezTo>
                    <a:pt x="556967" y="640609"/>
                    <a:pt x="549394" y="715263"/>
                    <a:pt x="568106" y="785442"/>
                  </a:cubicBezTo>
                  <a:cubicBezTo>
                    <a:pt x="573280" y="804847"/>
                    <a:pt x="613363" y="799382"/>
                    <a:pt x="618233" y="818865"/>
                  </a:cubicBezTo>
                  <a:cubicBezTo>
                    <a:pt x="634605" y="884364"/>
                    <a:pt x="598753" y="923292"/>
                    <a:pt x="568106" y="969269"/>
                  </a:cubicBezTo>
                  <a:cubicBezTo>
                    <a:pt x="527426" y="1091328"/>
                    <a:pt x="543232" y="1035360"/>
                    <a:pt x="517979" y="1136385"/>
                  </a:cubicBezTo>
                  <a:cubicBezTo>
                    <a:pt x="526160" y="1226387"/>
                    <a:pt x="503939" y="1306169"/>
                    <a:pt x="568106" y="1370346"/>
                  </a:cubicBezTo>
                  <a:cubicBezTo>
                    <a:pt x="582306" y="1384548"/>
                    <a:pt x="601524" y="1392628"/>
                    <a:pt x="618233" y="1403769"/>
                  </a:cubicBezTo>
                  <a:cubicBezTo>
                    <a:pt x="635131" y="1429119"/>
                    <a:pt x="668360" y="1469445"/>
                    <a:pt x="668360" y="1504039"/>
                  </a:cubicBezTo>
                  <a:cubicBezTo>
                    <a:pt x="668360" y="1521654"/>
                    <a:pt x="659528" y="1538417"/>
                    <a:pt x="651651" y="1554173"/>
                  </a:cubicBezTo>
                  <a:cubicBezTo>
                    <a:pt x="642670" y="1572137"/>
                    <a:pt x="626389" y="1585955"/>
                    <a:pt x="618233" y="1604308"/>
                  </a:cubicBezTo>
                  <a:cubicBezTo>
                    <a:pt x="603926" y="1636503"/>
                    <a:pt x="584815" y="1704577"/>
                    <a:pt x="584815" y="1704577"/>
                  </a:cubicBezTo>
                  <a:cubicBezTo>
                    <a:pt x="625586" y="1718170"/>
                    <a:pt x="652679" y="1722317"/>
                    <a:pt x="685069" y="1754712"/>
                  </a:cubicBezTo>
                  <a:cubicBezTo>
                    <a:pt x="699269" y="1768914"/>
                    <a:pt x="705942" y="1789162"/>
                    <a:pt x="718487" y="1804846"/>
                  </a:cubicBezTo>
                  <a:cubicBezTo>
                    <a:pt x="728328" y="1817149"/>
                    <a:pt x="740766" y="1827129"/>
                    <a:pt x="751905" y="1838270"/>
                  </a:cubicBezTo>
                  <a:cubicBezTo>
                    <a:pt x="757475" y="1854981"/>
                    <a:pt x="754281" y="1878164"/>
                    <a:pt x="768614" y="1888404"/>
                  </a:cubicBezTo>
                  <a:cubicBezTo>
                    <a:pt x="797277" y="1908881"/>
                    <a:pt x="868868" y="1921827"/>
                    <a:pt x="868868" y="1921827"/>
                  </a:cubicBezTo>
                  <a:cubicBezTo>
                    <a:pt x="943902" y="1996873"/>
                    <a:pt x="896575" y="1964487"/>
                    <a:pt x="1019249" y="2005385"/>
                  </a:cubicBezTo>
                  <a:lnTo>
                    <a:pt x="1069376" y="2022097"/>
                  </a:lnTo>
                  <a:cubicBezTo>
                    <a:pt x="1119503" y="2016526"/>
                    <a:pt x="1175351" y="2029299"/>
                    <a:pt x="1219757" y="2005385"/>
                  </a:cubicBezTo>
                  <a:cubicBezTo>
                    <a:pt x="1255122" y="1986339"/>
                    <a:pt x="1286593" y="1905116"/>
                    <a:pt x="1286593" y="1905116"/>
                  </a:cubicBezTo>
                  <a:cubicBezTo>
                    <a:pt x="1292163" y="1888404"/>
                    <a:pt x="1311179" y="1870737"/>
                    <a:pt x="1303302" y="1854981"/>
                  </a:cubicBezTo>
                  <a:cubicBezTo>
                    <a:pt x="1295426" y="1839227"/>
                    <a:pt x="1268277" y="1847333"/>
                    <a:pt x="1253175" y="1838270"/>
                  </a:cubicBezTo>
                  <a:cubicBezTo>
                    <a:pt x="1239666" y="1830163"/>
                    <a:pt x="1232059" y="1814689"/>
                    <a:pt x="1219757" y="1804846"/>
                  </a:cubicBezTo>
                  <a:cubicBezTo>
                    <a:pt x="1204076" y="1792299"/>
                    <a:pt x="1186339" y="1782564"/>
                    <a:pt x="1169630" y="1771423"/>
                  </a:cubicBezTo>
                  <a:cubicBezTo>
                    <a:pt x="1147351" y="1738000"/>
                    <a:pt x="1115494" y="1709261"/>
                    <a:pt x="1102794" y="1671154"/>
                  </a:cubicBezTo>
                  <a:cubicBezTo>
                    <a:pt x="1063026" y="1551833"/>
                    <a:pt x="1098688" y="1590429"/>
                    <a:pt x="1019249" y="1537462"/>
                  </a:cubicBezTo>
                  <a:cubicBezTo>
                    <a:pt x="950533" y="1434372"/>
                    <a:pt x="987060" y="1444706"/>
                    <a:pt x="902286" y="1420481"/>
                  </a:cubicBezTo>
                  <a:cubicBezTo>
                    <a:pt x="880205" y="1414171"/>
                    <a:pt x="857729" y="1409340"/>
                    <a:pt x="835450" y="1403769"/>
                  </a:cubicBezTo>
                  <a:cubicBezTo>
                    <a:pt x="818741" y="1387058"/>
                    <a:pt x="797046" y="1374154"/>
                    <a:pt x="785323" y="1353635"/>
                  </a:cubicBezTo>
                  <a:cubicBezTo>
                    <a:pt x="760252" y="1309754"/>
                    <a:pt x="765053" y="1227066"/>
                    <a:pt x="785323" y="1186519"/>
                  </a:cubicBezTo>
                  <a:cubicBezTo>
                    <a:pt x="794303" y="1168556"/>
                    <a:pt x="818741" y="1164237"/>
                    <a:pt x="835450" y="1153096"/>
                  </a:cubicBezTo>
                  <a:cubicBezTo>
                    <a:pt x="852348" y="1127745"/>
                    <a:pt x="885577" y="1087422"/>
                    <a:pt x="885577" y="1052827"/>
                  </a:cubicBezTo>
                  <a:cubicBezTo>
                    <a:pt x="885577" y="1035212"/>
                    <a:pt x="881323" y="1015149"/>
                    <a:pt x="868868" y="1002692"/>
                  </a:cubicBezTo>
                  <a:cubicBezTo>
                    <a:pt x="856415" y="990237"/>
                    <a:pt x="835450" y="991551"/>
                    <a:pt x="818741" y="985981"/>
                  </a:cubicBezTo>
                  <a:cubicBezTo>
                    <a:pt x="824311" y="857859"/>
                    <a:pt x="822256" y="729177"/>
                    <a:pt x="835450" y="601615"/>
                  </a:cubicBezTo>
                  <a:cubicBezTo>
                    <a:pt x="839075" y="566572"/>
                    <a:pt x="857729" y="534769"/>
                    <a:pt x="868868" y="501346"/>
                  </a:cubicBezTo>
                  <a:lnTo>
                    <a:pt x="885577" y="451211"/>
                  </a:lnTo>
                  <a:lnTo>
                    <a:pt x="902286" y="401077"/>
                  </a:lnTo>
                  <a:lnTo>
                    <a:pt x="918995" y="350942"/>
                  </a:lnTo>
                  <a:lnTo>
                    <a:pt x="818741" y="317519"/>
                  </a:lnTo>
                  <a:lnTo>
                    <a:pt x="768614" y="300807"/>
                  </a:lnTo>
                  <a:cubicBezTo>
                    <a:pt x="760707" y="277082"/>
                    <a:pt x="744399" y="213496"/>
                    <a:pt x="718487" y="200538"/>
                  </a:cubicBezTo>
                  <a:cubicBezTo>
                    <a:pt x="674083" y="178332"/>
                    <a:pt x="564508" y="183827"/>
                    <a:pt x="517979" y="183827"/>
                  </a:cubicBezTo>
                </a:path>
              </a:pathLst>
            </a:custGeom>
            <a:ln>
              <a:solidFill>
                <a:srgbClr val="BD44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95540" y="2055520"/>
              <a:ext cx="1242409" cy="2356328"/>
            </a:xfrm>
            <a:custGeom>
              <a:avLst/>
              <a:gdLst>
                <a:gd name="connsiteX0" fmla="*/ 323414 w 1242409"/>
                <a:gd name="connsiteY0" fmla="*/ 250673 h 2356328"/>
                <a:gd name="connsiteX1" fmla="*/ 323414 w 1242409"/>
                <a:gd name="connsiteY1" fmla="*/ 250673 h 2356328"/>
                <a:gd name="connsiteX2" fmla="*/ 5943 w 1242409"/>
                <a:gd name="connsiteY2" fmla="*/ 233962 h 2356328"/>
                <a:gd name="connsiteX3" fmla="*/ 22652 w 1242409"/>
                <a:gd name="connsiteY3" fmla="*/ 284096 h 2356328"/>
                <a:gd name="connsiteX4" fmla="*/ 72779 w 1242409"/>
                <a:gd name="connsiteY4" fmla="*/ 300808 h 2356328"/>
                <a:gd name="connsiteX5" fmla="*/ 106197 w 1242409"/>
                <a:gd name="connsiteY5" fmla="*/ 350942 h 2356328"/>
                <a:gd name="connsiteX6" fmla="*/ 156324 w 1242409"/>
                <a:gd name="connsiteY6" fmla="*/ 367654 h 2356328"/>
                <a:gd name="connsiteX7" fmla="*/ 256578 w 1242409"/>
                <a:gd name="connsiteY7" fmla="*/ 417789 h 2356328"/>
                <a:gd name="connsiteX8" fmla="*/ 273287 w 1242409"/>
                <a:gd name="connsiteY8" fmla="*/ 467923 h 2356328"/>
                <a:gd name="connsiteX9" fmla="*/ 239869 w 1242409"/>
                <a:gd name="connsiteY9" fmla="*/ 568192 h 2356328"/>
                <a:gd name="connsiteX10" fmla="*/ 206451 w 1242409"/>
                <a:gd name="connsiteY10" fmla="*/ 768731 h 2356328"/>
                <a:gd name="connsiteX11" fmla="*/ 223160 w 1242409"/>
                <a:gd name="connsiteY11" fmla="*/ 1052827 h 2356328"/>
                <a:gd name="connsiteX12" fmla="*/ 256578 w 1242409"/>
                <a:gd name="connsiteY12" fmla="*/ 1102962 h 2356328"/>
                <a:gd name="connsiteX13" fmla="*/ 239869 w 1242409"/>
                <a:gd name="connsiteY13" fmla="*/ 1169808 h 2356328"/>
                <a:gd name="connsiteX14" fmla="*/ 189742 w 1242409"/>
                <a:gd name="connsiteY14" fmla="*/ 1270077 h 2356328"/>
                <a:gd name="connsiteX15" fmla="*/ 189742 w 1242409"/>
                <a:gd name="connsiteY15" fmla="*/ 1504039 h 2356328"/>
                <a:gd name="connsiteX16" fmla="*/ 323414 w 1242409"/>
                <a:gd name="connsiteY16" fmla="*/ 1520750 h 2356328"/>
                <a:gd name="connsiteX17" fmla="*/ 356832 w 1242409"/>
                <a:gd name="connsiteY17" fmla="*/ 1554174 h 2356328"/>
                <a:gd name="connsiteX18" fmla="*/ 390250 w 1242409"/>
                <a:gd name="connsiteY18" fmla="*/ 1604308 h 2356328"/>
                <a:gd name="connsiteX19" fmla="*/ 440377 w 1242409"/>
                <a:gd name="connsiteY19" fmla="*/ 1637731 h 2356328"/>
                <a:gd name="connsiteX20" fmla="*/ 490504 w 1242409"/>
                <a:gd name="connsiteY20" fmla="*/ 1754712 h 2356328"/>
                <a:gd name="connsiteX21" fmla="*/ 507213 w 1242409"/>
                <a:gd name="connsiteY21" fmla="*/ 1804847 h 2356328"/>
                <a:gd name="connsiteX22" fmla="*/ 557340 w 1242409"/>
                <a:gd name="connsiteY22" fmla="*/ 1838270 h 2356328"/>
                <a:gd name="connsiteX23" fmla="*/ 624176 w 1242409"/>
                <a:gd name="connsiteY23" fmla="*/ 1905116 h 2356328"/>
                <a:gd name="connsiteX24" fmla="*/ 657594 w 1242409"/>
                <a:gd name="connsiteY24" fmla="*/ 1955251 h 2356328"/>
                <a:gd name="connsiteX25" fmla="*/ 707721 w 1242409"/>
                <a:gd name="connsiteY25" fmla="*/ 1988674 h 2356328"/>
                <a:gd name="connsiteX26" fmla="*/ 791266 w 1242409"/>
                <a:gd name="connsiteY26" fmla="*/ 2139078 h 2356328"/>
                <a:gd name="connsiteX27" fmla="*/ 824684 w 1242409"/>
                <a:gd name="connsiteY27" fmla="*/ 2189212 h 2356328"/>
                <a:gd name="connsiteX28" fmla="*/ 874811 w 1242409"/>
                <a:gd name="connsiteY28" fmla="*/ 2222635 h 2356328"/>
                <a:gd name="connsiteX29" fmla="*/ 891520 w 1242409"/>
                <a:gd name="connsiteY29" fmla="*/ 2272770 h 2356328"/>
                <a:gd name="connsiteX30" fmla="*/ 1041901 w 1242409"/>
                <a:gd name="connsiteY30" fmla="*/ 2339616 h 2356328"/>
                <a:gd name="connsiteX31" fmla="*/ 1092028 w 1242409"/>
                <a:gd name="connsiteY31" fmla="*/ 2356328 h 2356328"/>
                <a:gd name="connsiteX32" fmla="*/ 1125446 w 1242409"/>
                <a:gd name="connsiteY32" fmla="*/ 2306193 h 2356328"/>
                <a:gd name="connsiteX33" fmla="*/ 1242409 w 1242409"/>
                <a:gd name="connsiteY33" fmla="*/ 2256058 h 2356328"/>
                <a:gd name="connsiteX34" fmla="*/ 1225700 w 1242409"/>
                <a:gd name="connsiteY34" fmla="*/ 2205924 h 2356328"/>
                <a:gd name="connsiteX35" fmla="*/ 1075319 w 1242409"/>
                <a:gd name="connsiteY35" fmla="*/ 2088943 h 2356328"/>
                <a:gd name="connsiteX36" fmla="*/ 1025192 w 1242409"/>
                <a:gd name="connsiteY36" fmla="*/ 2055520 h 2356328"/>
                <a:gd name="connsiteX37" fmla="*/ 975065 w 1242409"/>
                <a:gd name="connsiteY37" fmla="*/ 2022097 h 2356328"/>
                <a:gd name="connsiteX38" fmla="*/ 958356 w 1242409"/>
                <a:gd name="connsiteY38" fmla="*/ 1971962 h 2356328"/>
                <a:gd name="connsiteX39" fmla="*/ 941647 w 1242409"/>
                <a:gd name="connsiteY39" fmla="*/ 1905116 h 2356328"/>
                <a:gd name="connsiteX40" fmla="*/ 891520 w 1242409"/>
                <a:gd name="connsiteY40" fmla="*/ 1888404 h 2356328"/>
                <a:gd name="connsiteX41" fmla="*/ 724430 w 1242409"/>
                <a:gd name="connsiteY41" fmla="*/ 1871693 h 2356328"/>
                <a:gd name="connsiteX42" fmla="*/ 707721 w 1242409"/>
                <a:gd name="connsiteY42" fmla="*/ 1821558 h 2356328"/>
                <a:gd name="connsiteX43" fmla="*/ 691012 w 1242409"/>
                <a:gd name="connsiteY43" fmla="*/ 1754712 h 2356328"/>
                <a:gd name="connsiteX44" fmla="*/ 640885 w 1242409"/>
                <a:gd name="connsiteY44" fmla="*/ 1721289 h 2356328"/>
                <a:gd name="connsiteX45" fmla="*/ 523922 w 1242409"/>
                <a:gd name="connsiteY45" fmla="*/ 1604308 h 2356328"/>
                <a:gd name="connsiteX46" fmla="*/ 490504 w 1242409"/>
                <a:gd name="connsiteY46" fmla="*/ 1654443 h 2356328"/>
                <a:gd name="connsiteX47" fmla="*/ 440377 w 1242409"/>
                <a:gd name="connsiteY47" fmla="*/ 1637731 h 2356328"/>
                <a:gd name="connsiteX48" fmla="*/ 323414 w 1242409"/>
                <a:gd name="connsiteY48" fmla="*/ 1520750 h 2356328"/>
                <a:gd name="connsiteX49" fmla="*/ 306705 w 1242409"/>
                <a:gd name="connsiteY49" fmla="*/ 1470616 h 2356328"/>
                <a:gd name="connsiteX50" fmla="*/ 356832 w 1242409"/>
                <a:gd name="connsiteY50" fmla="*/ 1420481 h 2356328"/>
                <a:gd name="connsiteX51" fmla="*/ 390250 w 1242409"/>
                <a:gd name="connsiteY51" fmla="*/ 1303500 h 2356328"/>
                <a:gd name="connsiteX52" fmla="*/ 423668 w 1242409"/>
                <a:gd name="connsiteY52" fmla="*/ 1253366 h 2356328"/>
                <a:gd name="connsiteX53" fmla="*/ 440377 w 1242409"/>
                <a:gd name="connsiteY53" fmla="*/ 1203231 h 2356328"/>
                <a:gd name="connsiteX54" fmla="*/ 473795 w 1242409"/>
                <a:gd name="connsiteY54" fmla="*/ 1153097 h 2356328"/>
                <a:gd name="connsiteX55" fmla="*/ 557340 w 1242409"/>
                <a:gd name="connsiteY55" fmla="*/ 1036116 h 2356328"/>
                <a:gd name="connsiteX56" fmla="*/ 574049 w 1242409"/>
                <a:gd name="connsiteY56" fmla="*/ 1086250 h 2356328"/>
                <a:gd name="connsiteX57" fmla="*/ 724430 w 1242409"/>
                <a:gd name="connsiteY57" fmla="*/ 1102962 h 2356328"/>
                <a:gd name="connsiteX58" fmla="*/ 757848 w 1242409"/>
                <a:gd name="connsiteY58" fmla="*/ 1052827 h 2356328"/>
                <a:gd name="connsiteX59" fmla="*/ 691012 w 1242409"/>
                <a:gd name="connsiteY59" fmla="*/ 952558 h 2356328"/>
                <a:gd name="connsiteX60" fmla="*/ 657594 w 1242409"/>
                <a:gd name="connsiteY60" fmla="*/ 902423 h 2356328"/>
                <a:gd name="connsiteX61" fmla="*/ 624176 w 1242409"/>
                <a:gd name="connsiteY61" fmla="*/ 852289 h 2356328"/>
                <a:gd name="connsiteX62" fmla="*/ 590758 w 1242409"/>
                <a:gd name="connsiteY62" fmla="*/ 768731 h 2356328"/>
                <a:gd name="connsiteX63" fmla="*/ 574049 w 1242409"/>
                <a:gd name="connsiteY63" fmla="*/ 685173 h 2356328"/>
                <a:gd name="connsiteX64" fmla="*/ 540631 w 1242409"/>
                <a:gd name="connsiteY64" fmla="*/ 635039 h 2356328"/>
                <a:gd name="connsiteX65" fmla="*/ 507213 w 1242409"/>
                <a:gd name="connsiteY65" fmla="*/ 451212 h 2356328"/>
                <a:gd name="connsiteX66" fmla="*/ 457086 w 1242409"/>
                <a:gd name="connsiteY66" fmla="*/ 350942 h 2356328"/>
                <a:gd name="connsiteX67" fmla="*/ 440377 w 1242409"/>
                <a:gd name="connsiteY67" fmla="*/ 116981 h 2356328"/>
                <a:gd name="connsiteX68" fmla="*/ 457086 w 1242409"/>
                <a:gd name="connsiteY68" fmla="*/ 66846 h 2356328"/>
                <a:gd name="connsiteX69" fmla="*/ 507213 w 1242409"/>
                <a:gd name="connsiteY69" fmla="*/ 83558 h 2356328"/>
                <a:gd name="connsiteX70" fmla="*/ 523922 w 1242409"/>
                <a:gd name="connsiteY70" fmla="*/ 133692 h 2356328"/>
                <a:gd name="connsiteX71" fmla="*/ 557340 w 1242409"/>
                <a:gd name="connsiteY71" fmla="*/ 183827 h 2356328"/>
                <a:gd name="connsiteX72" fmla="*/ 574049 w 1242409"/>
                <a:gd name="connsiteY72" fmla="*/ 267385 h 2356328"/>
                <a:gd name="connsiteX73" fmla="*/ 607467 w 1242409"/>
                <a:gd name="connsiteY73" fmla="*/ 384365 h 2356328"/>
                <a:gd name="connsiteX74" fmla="*/ 691012 w 1242409"/>
                <a:gd name="connsiteY74" fmla="*/ 367654 h 2356328"/>
                <a:gd name="connsiteX75" fmla="*/ 757848 w 1242409"/>
                <a:gd name="connsiteY75" fmla="*/ 267385 h 2356328"/>
                <a:gd name="connsiteX76" fmla="*/ 741139 w 1242409"/>
                <a:gd name="connsiteY76" fmla="*/ 167115 h 2356328"/>
                <a:gd name="connsiteX77" fmla="*/ 691012 w 1242409"/>
                <a:gd name="connsiteY77" fmla="*/ 150404 h 2356328"/>
                <a:gd name="connsiteX78" fmla="*/ 590758 w 1242409"/>
                <a:gd name="connsiteY78" fmla="*/ 83558 h 2356328"/>
                <a:gd name="connsiteX79" fmla="*/ 540631 w 1242409"/>
                <a:gd name="connsiteY79" fmla="*/ 50135 h 2356328"/>
                <a:gd name="connsiteX80" fmla="*/ 507213 w 1242409"/>
                <a:gd name="connsiteY80" fmla="*/ 16711 h 2356328"/>
                <a:gd name="connsiteX81" fmla="*/ 457086 w 1242409"/>
                <a:gd name="connsiteY81" fmla="*/ 0 h 2356328"/>
                <a:gd name="connsiteX82" fmla="*/ 406959 w 1242409"/>
                <a:gd name="connsiteY82" fmla="*/ 16711 h 2356328"/>
                <a:gd name="connsiteX83" fmla="*/ 373541 w 1242409"/>
                <a:gd name="connsiteY83" fmla="*/ 116981 h 2356328"/>
                <a:gd name="connsiteX84" fmla="*/ 356832 w 1242409"/>
                <a:gd name="connsiteY84" fmla="*/ 317519 h 2356328"/>
                <a:gd name="connsiteX85" fmla="*/ 306705 w 1242409"/>
                <a:gd name="connsiteY85" fmla="*/ 267385 h 2356328"/>
                <a:gd name="connsiteX86" fmla="*/ 223160 w 1242409"/>
                <a:gd name="connsiteY86" fmla="*/ 217250 h 235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42409" h="2356328">
                  <a:moveTo>
                    <a:pt x="323414" y="250673"/>
                  </a:moveTo>
                  <a:lnTo>
                    <a:pt x="323414" y="250673"/>
                  </a:lnTo>
                  <a:cubicBezTo>
                    <a:pt x="221807" y="228090"/>
                    <a:pt x="111400" y="187085"/>
                    <a:pt x="5943" y="233962"/>
                  </a:cubicBezTo>
                  <a:cubicBezTo>
                    <a:pt x="-10153" y="241117"/>
                    <a:pt x="10197" y="271639"/>
                    <a:pt x="22652" y="284096"/>
                  </a:cubicBezTo>
                  <a:cubicBezTo>
                    <a:pt x="35105" y="296551"/>
                    <a:pt x="56070" y="295237"/>
                    <a:pt x="72779" y="300808"/>
                  </a:cubicBezTo>
                  <a:cubicBezTo>
                    <a:pt x="83918" y="317519"/>
                    <a:pt x="90515" y="338395"/>
                    <a:pt x="106197" y="350942"/>
                  </a:cubicBezTo>
                  <a:cubicBezTo>
                    <a:pt x="119950" y="361946"/>
                    <a:pt x="140571" y="359776"/>
                    <a:pt x="156324" y="367654"/>
                  </a:cubicBezTo>
                  <a:cubicBezTo>
                    <a:pt x="285887" y="432446"/>
                    <a:pt x="130584" y="375783"/>
                    <a:pt x="256578" y="417789"/>
                  </a:cubicBezTo>
                  <a:cubicBezTo>
                    <a:pt x="262148" y="434500"/>
                    <a:pt x="275232" y="450416"/>
                    <a:pt x="273287" y="467923"/>
                  </a:cubicBezTo>
                  <a:cubicBezTo>
                    <a:pt x="269397" y="502938"/>
                    <a:pt x="246777" y="533646"/>
                    <a:pt x="239869" y="568192"/>
                  </a:cubicBezTo>
                  <a:cubicBezTo>
                    <a:pt x="215436" y="690375"/>
                    <a:pt x="227176" y="623631"/>
                    <a:pt x="206451" y="768731"/>
                  </a:cubicBezTo>
                  <a:cubicBezTo>
                    <a:pt x="212021" y="863430"/>
                    <a:pt x="209090" y="959014"/>
                    <a:pt x="223160" y="1052827"/>
                  </a:cubicBezTo>
                  <a:cubicBezTo>
                    <a:pt x="226139" y="1072689"/>
                    <a:pt x="253738" y="1083080"/>
                    <a:pt x="256578" y="1102962"/>
                  </a:cubicBezTo>
                  <a:cubicBezTo>
                    <a:pt x="259826" y="1125699"/>
                    <a:pt x="246178" y="1147724"/>
                    <a:pt x="239869" y="1169808"/>
                  </a:cubicBezTo>
                  <a:cubicBezTo>
                    <a:pt x="222574" y="1230348"/>
                    <a:pt x="226358" y="1215145"/>
                    <a:pt x="189742" y="1270077"/>
                  </a:cubicBezTo>
                  <a:cubicBezTo>
                    <a:pt x="165269" y="1343509"/>
                    <a:pt x="130608" y="1425181"/>
                    <a:pt x="189742" y="1504039"/>
                  </a:cubicBezTo>
                  <a:cubicBezTo>
                    <a:pt x="216682" y="1539964"/>
                    <a:pt x="278857" y="1515180"/>
                    <a:pt x="323414" y="1520750"/>
                  </a:cubicBezTo>
                  <a:cubicBezTo>
                    <a:pt x="334553" y="1531891"/>
                    <a:pt x="346991" y="1541871"/>
                    <a:pt x="356832" y="1554174"/>
                  </a:cubicBezTo>
                  <a:cubicBezTo>
                    <a:pt x="369377" y="1569858"/>
                    <a:pt x="376050" y="1590106"/>
                    <a:pt x="390250" y="1604308"/>
                  </a:cubicBezTo>
                  <a:cubicBezTo>
                    <a:pt x="404450" y="1618510"/>
                    <a:pt x="423668" y="1626590"/>
                    <a:pt x="440377" y="1637731"/>
                  </a:cubicBezTo>
                  <a:cubicBezTo>
                    <a:pt x="479563" y="1755307"/>
                    <a:pt x="428562" y="1610158"/>
                    <a:pt x="490504" y="1754712"/>
                  </a:cubicBezTo>
                  <a:cubicBezTo>
                    <a:pt x="497442" y="1770903"/>
                    <a:pt x="496210" y="1791091"/>
                    <a:pt x="507213" y="1804847"/>
                  </a:cubicBezTo>
                  <a:cubicBezTo>
                    <a:pt x="519757" y="1820530"/>
                    <a:pt x="540631" y="1827129"/>
                    <a:pt x="557340" y="1838270"/>
                  </a:cubicBezTo>
                  <a:cubicBezTo>
                    <a:pt x="593798" y="1947658"/>
                    <a:pt x="543160" y="1840293"/>
                    <a:pt x="624176" y="1905116"/>
                  </a:cubicBezTo>
                  <a:cubicBezTo>
                    <a:pt x="639858" y="1917664"/>
                    <a:pt x="643394" y="1941048"/>
                    <a:pt x="657594" y="1955251"/>
                  </a:cubicBezTo>
                  <a:cubicBezTo>
                    <a:pt x="671793" y="1969453"/>
                    <a:pt x="691012" y="1977533"/>
                    <a:pt x="707721" y="1988674"/>
                  </a:cubicBezTo>
                  <a:cubicBezTo>
                    <a:pt x="737130" y="2076914"/>
                    <a:pt x="714661" y="2024152"/>
                    <a:pt x="791266" y="2139078"/>
                  </a:cubicBezTo>
                  <a:cubicBezTo>
                    <a:pt x="802405" y="2155789"/>
                    <a:pt x="807974" y="2178070"/>
                    <a:pt x="824684" y="2189212"/>
                  </a:cubicBezTo>
                  <a:lnTo>
                    <a:pt x="874811" y="2222635"/>
                  </a:lnTo>
                  <a:cubicBezTo>
                    <a:pt x="880381" y="2239347"/>
                    <a:pt x="880517" y="2259014"/>
                    <a:pt x="891520" y="2272770"/>
                  </a:cubicBezTo>
                  <a:cubicBezTo>
                    <a:pt x="920406" y="2308883"/>
                    <a:pt x="1011263" y="2329402"/>
                    <a:pt x="1041901" y="2339616"/>
                  </a:cubicBezTo>
                  <a:lnTo>
                    <a:pt x="1092028" y="2356328"/>
                  </a:lnTo>
                  <a:cubicBezTo>
                    <a:pt x="1103167" y="2339616"/>
                    <a:pt x="1111246" y="2320396"/>
                    <a:pt x="1125446" y="2306193"/>
                  </a:cubicBezTo>
                  <a:cubicBezTo>
                    <a:pt x="1163909" y="2267724"/>
                    <a:pt x="1191277" y="2268843"/>
                    <a:pt x="1242409" y="2256058"/>
                  </a:cubicBezTo>
                  <a:cubicBezTo>
                    <a:pt x="1236839" y="2239347"/>
                    <a:pt x="1235470" y="2220581"/>
                    <a:pt x="1225700" y="2205924"/>
                  </a:cubicBezTo>
                  <a:cubicBezTo>
                    <a:pt x="1194289" y="2158800"/>
                    <a:pt x="1115158" y="2115507"/>
                    <a:pt x="1075319" y="2088943"/>
                  </a:cubicBezTo>
                  <a:lnTo>
                    <a:pt x="1025192" y="2055520"/>
                  </a:lnTo>
                  <a:lnTo>
                    <a:pt x="975065" y="2022097"/>
                  </a:lnTo>
                  <a:cubicBezTo>
                    <a:pt x="969495" y="2005385"/>
                    <a:pt x="963195" y="1988900"/>
                    <a:pt x="958356" y="1971962"/>
                  </a:cubicBezTo>
                  <a:cubicBezTo>
                    <a:pt x="952047" y="1949878"/>
                    <a:pt x="955993" y="1923052"/>
                    <a:pt x="941647" y="1905116"/>
                  </a:cubicBezTo>
                  <a:cubicBezTo>
                    <a:pt x="930645" y="1891362"/>
                    <a:pt x="908928" y="1891083"/>
                    <a:pt x="891520" y="1888404"/>
                  </a:cubicBezTo>
                  <a:cubicBezTo>
                    <a:pt x="836197" y="1879891"/>
                    <a:pt x="780127" y="1877263"/>
                    <a:pt x="724430" y="1871693"/>
                  </a:cubicBezTo>
                  <a:cubicBezTo>
                    <a:pt x="718860" y="1854981"/>
                    <a:pt x="712560" y="1838496"/>
                    <a:pt x="707721" y="1821558"/>
                  </a:cubicBezTo>
                  <a:cubicBezTo>
                    <a:pt x="701412" y="1799474"/>
                    <a:pt x="703751" y="1773823"/>
                    <a:pt x="691012" y="1754712"/>
                  </a:cubicBezTo>
                  <a:cubicBezTo>
                    <a:pt x="679873" y="1738001"/>
                    <a:pt x="657594" y="1732430"/>
                    <a:pt x="640885" y="1721289"/>
                  </a:cubicBezTo>
                  <a:cubicBezTo>
                    <a:pt x="564280" y="1606364"/>
                    <a:pt x="612155" y="1633724"/>
                    <a:pt x="523922" y="1604308"/>
                  </a:cubicBezTo>
                  <a:cubicBezTo>
                    <a:pt x="512783" y="1621020"/>
                    <a:pt x="509151" y="1646983"/>
                    <a:pt x="490504" y="1654443"/>
                  </a:cubicBezTo>
                  <a:cubicBezTo>
                    <a:pt x="474151" y="1660985"/>
                    <a:pt x="452830" y="1650186"/>
                    <a:pt x="440377" y="1637731"/>
                  </a:cubicBezTo>
                  <a:cubicBezTo>
                    <a:pt x="306318" y="1503652"/>
                    <a:pt x="436840" y="1558565"/>
                    <a:pt x="323414" y="1520750"/>
                  </a:cubicBezTo>
                  <a:cubicBezTo>
                    <a:pt x="317844" y="1504039"/>
                    <a:pt x="301135" y="1487327"/>
                    <a:pt x="306705" y="1470616"/>
                  </a:cubicBezTo>
                  <a:cubicBezTo>
                    <a:pt x="314177" y="1448196"/>
                    <a:pt x="343725" y="1440145"/>
                    <a:pt x="356832" y="1420481"/>
                  </a:cubicBezTo>
                  <a:cubicBezTo>
                    <a:pt x="369839" y="1400968"/>
                    <a:pt x="383565" y="1319100"/>
                    <a:pt x="390250" y="1303500"/>
                  </a:cubicBezTo>
                  <a:cubicBezTo>
                    <a:pt x="398160" y="1285040"/>
                    <a:pt x="412529" y="1270077"/>
                    <a:pt x="423668" y="1253366"/>
                  </a:cubicBezTo>
                  <a:cubicBezTo>
                    <a:pt x="429238" y="1236654"/>
                    <a:pt x="432500" y="1218987"/>
                    <a:pt x="440377" y="1203231"/>
                  </a:cubicBezTo>
                  <a:cubicBezTo>
                    <a:pt x="449358" y="1185267"/>
                    <a:pt x="465639" y="1171450"/>
                    <a:pt x="473795" y="1153097"/>
                  </a:cubicBezTo>
                  <a:cubicBezTo>
                    <a:pt x="528038" y="1031032"/>
                    <a:pt x="466164" y="1066512"/>
                    <a:pt x="557340" y="1036116"/>
                  </a:cubicBezTo>
                  <a:cubicBezTo>
                    <a:pt x="562910" y="1052827"/>
                    <a:pt x="563046" y="1072494"/>
                    <a:pt x="574049" y="1086250"/>
                  </a:cubicBezTo>
                  <a:cubicBezTo>
                    <a:pt x="620117" y="1143843"/>
                    <a:pt x="658767" y="1113907"/>
                    <a:pt x="724430" y="1102962"/>
                  </a:cubicBezTo>
                  <a:cubicBezTo>
                    <a:pt x="735569" y="1086250"/>
                    <a:pt x="762204" y="1072433"/>
                    <a:pt x="757848" y="1052827"/>
                  </a:cubicBezTo>
                  <a:cubicBezTo>
                    <a:pt x="749136" y="1013616"/>
                    <a:pt x="713291" y="985981"/>
                    <a:pt x="691012" y="952558"/>
                  </a:cubicBezTo>
                  <a:lnTo>
                    <a:pt x="657594" y="902423"/>
                  </a:lnTo>
                  <a:cubicBezTo>
                    <a:pt x="646455" y="885712"/>
                    <a:pt x="631634" y="870937"/>
                    <a:pt x="624176" y="852289"/>
                  </a:cubicBezTo>
                  <a:cubicBezTo>
                    <a:pt x="613037" y="824436"/>
                    <a:pt x="599377" y="797464"/>
                    <a:pt x="590758" y="768731"/>
                  </a:cubicBezTo>
                  <a:cubicBezTo>
                    <a:pt x="582597" y="741524"/>
                    <a:pt x="584021" y="711769"/>
                    <a:pt x="574049" y="685173"/>
                  </a:cubicBezTo>
                  <a:cubicBezTo>
                    <a:pt x="566998" y="666368"/>
                    <a:pt x="551770" y="651750"/>
                    <a:pt x="540631" y="635039"/>
                  </a:cubicBezTo>
                  <a:cubicBezTo>
                    <a:pt x="502311" y="520062"/>
                    <a:pt x="545000" y="659073"/>
                    <a:pt x="507213" y="451212"/>
                  </a:cubicBezTo>
                  <a:cubicBezTo>
                    <a:pt x="498566" y="403645"/>
                    <a:pt x="483843" y="391083"/>
                    <a:pt x="457086" y="350942"/>
                  </a:cubicBezTo>
                  <a:cubicBezTo>
                    <a:pt x="451516" y="272955"/>
                    <a:pt x="440377" y="195167"/>
                    <a:pt x="440377" y="116981"/>
                  </a:cubicBezTo>
                  <a:cubicBezTo>
                    <a:pt x="440377" y="99366"/>
                    <a:pt x="441331" y="74725"/>
                    <a:pt x="457086" y="66846"/>
                  </a:cubicBezTo>
                  <a:cubicBezTo>
                    <a:pt x="472839" y="58968"/>
                    <a:pt x="490504" y="77987"/>
                    <a:pt x="507213" y="83558"/>
                  </a:cubicBezTo>
                  <a:cubicBezTo>
                    <a:pt x="512783" y="100269"/>
                    <a:pt x="516045" y="117936"/>
                    <a:pt x="523922" y="133692"/>
                  </a:cubicBezTo>
                  <a:cubicBezTo>
                    <a:pt x="532903" y="151656"/>
                    <a:pt x="550289" y="165021"/>
                    <a:pt x="557340" y="183827"/>
                  </a:cubicBezTo>
                  <a:cubicBezTo>
                    <a:pt x="567312" y="210423"/>
                    <a:pt x="567888" y="239657"/>
                    <a:pt x="574049" y="267385"/>
                  </a:cubicBezTo>
                  <a:cubicBezTo>
                    <a:pt x="588036" y="330337"/>
                    <a:pt x="588860" y="328535"/>
                    <a:pt x="607467" y="384365"/>
                  </a:cubicBezTo>
                  <a:cubicBezTo>
                    <a:pt x="635315" y="378795"/>
                    <a:pt x="668596" y="385091"/>
                    <a:pt x="691012" y="367654"/>
                  </a:cubicBezTo>
                  <a:cubicBezTo>
                    <a:pt x="722717" y="342991"/>
                    <a:pt x="757848" y="267385"/>
                    <a:pt x="757848" y="267385"/>
                  </a:cubicBezTo>
                  <a:cubicBezTo>
                    <a:pt x="752278" y="233962"/>
                    <a:pt x="757948" y="196536"/>
                    <a:pt x="741139" y="167115"/>
                  </a:cubicBezTo>
                  <a:cubicBezTo>
                    <a:pt x="732401" y="151822"/>
                    <a:pt x="705666" y="160175"/>
                    <a:pt x="691012" y="150404"/>
                  </a:cubicBezTo>
                  <a:cubicBezTo>
                    <a:pt x="565851" y="66951"/>
                    <a:pt x="709945" y="123292"/>
                    <a:pt x="590758" y="83558"/>
                  </a:cubicBezTo>
                  <a:cubicBezTo>
                    <a:pt x="574049" y="72417"/>
                    <a:pt x="556312" y="62682"/>
                    <a:pt x="540631" y="50135"/>
                  </a:cubicBezTo>
                  <a:cubicBezTo>
                    <a:pt x="528329" y="40292"/>
                    <a:pt x="520722" y="24818"/>
                    <a:pt x="507213" y="16711"/>
                  </a:cubicBezTo>
                  <a:cubicBezTo>
                    <a:pt x="492111" y="7648"/>
                    <a:pt x="473795" y="5570"/>
                    <a:pt x="457086" y="0"/>
                  </a:cubicBezTo>
                  <a:cubicBezTo>
                    <a:pt x="440377" y="5570"/>
                    <a:pt x="417195" y="2378"/>
                    <a:pt x="406959" y="16711"/>
                  </a:cubicBezTo>
                  <a:cubicBezTo>
                    <a:pt x="386484" y="45381"/>
                    <a:pt x="373541" y="116981"/>
                    <a:pt x="373541" y="116981"/>
                  </a:cubicBezTo>
                  <a:cubicBezTo>
                    <a:pt x="367971" y="183827"/>
                    <a:pt x="384071" y="256221"/>
                    <a:pt x="356832" y="317519"/>
                  </a:cubicBezTo>
                  <a:cubicBezTo>
                    <a:pt x="347235" y="339115"/>
                    <a:pt x="324858" y="282515"/>
                    <a:pt x="306705" y="267385"/>
                  </a:cubicBezTo>
                  <a:cubicBezTo>
                    <a:pt x="276461" y="242178"/>
                    <a:pt x="255782" y="233564"/>
                    <a:pt x="223160" y="217250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13019" y="1752600"/>
            <a:ext cx="1549181" cy="973434"/>
            <a:chOff x="5695325" y="-787261"/>
            <a:chExt cx="1549181" cy="973434"/>
          </a:xfrm>
        </p:grpSpPr>
        <p:sp>
          <p:nvSpPr>
            <p:cNvPr id="35" name="TextBox 34"/>
            <p:cNvSpPr txBox="1"/>
            <p:nvPr/>
          </p:nvSpPr>
          <p:spPr>
            <a:xfrm>
              <a:off x="5835359" y="-125418"/>
              <a:ext cx="77811" cy="152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695325" y="-559436"/>
              <a:ext cx="552451" cy="607533"/>
            </a:xfrm>
            <a:custGeom>
              <a:avLst/>
              <a:gdLst>
                <a:gd name="connsiteX0" fmla="*/ 1303302 w 1311106"/>
                <a:gd name="connsiteY0" fmla="*/ 1153096 h 1470616"/>
                <a:gd name="connsiteX1" fmla="*/ 1303302 w 1311106"/>
                <a:gd name="connsiteY1" fmla="*/ 1153096 h 1470616"/>
                <a:gd name="connsiteX2" fmla="*/ 1303302 w 1311106"/>
                <a:gd name="connsiteY2" fmla="*/ 1153096 h 1470616"/>
                <a:gd name="connsiteX3" fmla="*/ 1269884 w 1311106"/>
                <a:gd name="connsiteY3" fmla="*/ 969269 h 1470616"/>
                <a:gd name="connsiteX4" fmla="*/ 1269884 w 1311106"/>
                <a:gd name="connsiteY4" fmla="*/ 969269 h 1470616"/>
                <a:gd name="connsiteX5" fmla="*/ 1269884 w 1311106"/>
                <a:gd name="connsiteY5" fmla="*/ 969269 h 1470616"/>
                <a:gd name="connsiteX6" fmla="*/ 1269884 w 1311106"/>
                <a:gd name="connsiteY6" fmla="*/ 969269 h 1470616"/>
                <a:gd name="connsiteX7" fmla="*/ 1169630 w 1311106"/>
                <a:gd name="connsiteY7" fmla="*/ 818866 h 1470616"/>
                <a:gd name="connsiteX8" fmla="*/ 1169630 w 1311106"/>
                <a:gd name="connsiteY8" fmla="*/ 818866 h 1470616"/>
                <a:gd name="connsiteX9" fmla="*/ 1169630 w 1311106"/>
                <a:gd name="connsiteY9" fmla="*/ 818866 h 1470616"/>
                <a:gd name="connsiteX10" fmla="*/ 1169630 w 1311106"/>
                <a:gd name="connsiteY10" fmla="*/ 818866 h 1470616"/>
                <a:gd name="connsiteX11" fmla="*/ 1169630 w 1311106"/>
                <a:gd name="connsiteY11" fmla="*/ 818866 h 1470616"/>
                <a:gd name="connsiteX12" fmla="*/ 1169630 w 1311106"/>
                <a:gd name="connsiteY12" fmla="*/ 818866 h 1470616"/>
                <a:gd name="connsiteX13" fmla="*/ 1102794 w 1311106"/>
                <a:gd name="connsiteY13" fmla="*/ 902423 h 1470616"/>
                <a:gd name="connsiteX14" fmla="*/ 1102794 w 1311106"/>
                <a:gd name="connsiteY14" fmla="*/ 902423 h 1470616"/>
                <a:gd name="connsiteX15" fmla="*/ 1052667 w 1311106"/>
                <a:gd name="connsiteY15" fmla="*/ 852289 h 1470616"/>
                <a:gd name="connsiteX16" fmla="*/ 1069376 w 1311106"/>
                <a:gd name="connsiteY16" fmla="*/ 701885 h 1470616"/>
                <a:gd name="connsiteX17" fmla="*/ 1019249 w 1311106"/>
                <a:gd name="connsiteY17" fmla="*/ 668462 h 1470616"/>
                <a:gd name="connsiteX18" fmla="*/ 902286 w 1311106"/>
                <a:gd name="connsiteY18" fmla="*/ 635039 h 1470616"/>
                <a:gd name="connsiteX19" fmla="*/ 885577 w 1311106"/>
                <a:gd name="connsiteY19" fmla="*/ 584904 h 1470616"/>
                <a:gd name="connsiteX20" fmla="*/ 969122 w 1311106"/>
                <a:gd name="connsiteY20" fmla="*/ 568192 h 1470616"/>
                <a:gd name="connsiteX21" fmla="*/ 1019249 w 1311106"/>
                <a:gd name="connsiteY21" fmla="*/ 551481 h 1470616"/>
                <a:gd name="connsiteX22" fmla="*/ 1069376 w 1311106"/>
                <a:gd name="connsiteY22" fmla="*/ 518058 h 1470616"/>
                <a:gd name="connsiteX23" fmla="*/ 1052667 w 1311106"/>
                <a:gd name="connsiteY23" fmla="*/ 267385 h 1470616"/>
                <a:gd name="connsiteX24" fmla="*/ 1002540 w 1311106"/>
                <a:gd name="connsiteY24" fmla="*/ 233962 h 1470616"/>
                <a:gd name="connsiteX25" fmla="*/ 935704 w 1311106"/>
                <a:gd name="connsiteY25" fmla="*/ 217250 h 1470616"/>
                <a:gd name="connsiteX26" fmla="*/ 885577 w 1311106"/>
                <a:gd name="connsiteY26" fmla="*/ 200538 h 1470616"/>
                <a:gd name="connsiteX27" fmla="*/ 768614 w 1311106"/>
                <a:gd name="connsiteY27" fmla="*/ 66846 h 1470616"/>
                <a:gd name="connsiteX28" fmla="*/ 701778 w 1311106"/>
                <a:gd name="connsiteY28" fmla="*/ 50135 h 1470616"/>
                <a:gd name="connsiteX29" fmla="*/ 618233 w 1311106"/>
                <a:gd name="connsiteY29" fmla="*/ 0 h 1470616"/>
                <a:gd name="connsiteX30" fmla="*/ 568106 w 1311106"/>
                <a:gd name="connsiteY30" fmla="*/ 16711 h 1470616"/>
                <a:gd name="connsiteX31" fmla="*/ 534688 w 1311106"/>
                <a:gd name="connsiteY31" fmla="*/ 116981 h 1470616"/>
                <a:gd name="connsiteX32" fmla="*/ 517979 w 1311106"/>
                <a:gd name="connsiteY32" fmla="*/ 200538 h 1470616"/>
                <a:gd name="connsiteX33" fmla="*/ 484561 w 1311106"/>
                <a:gd name="connsiteY33" fmla="*/ 233962 h 1470616"/>
                <a:gd name="connsiteX34" fmla="*/ 401016 w 1311106"/>
                <a:gd name="connsiteY34" fmla="*/ 300808 h 1470616"/>
                <a:gd name="connsiteX35" fmla="*/ 350889 w 1311106"/>
                <a:gd name="connsiteY35" fmla="*/ 350942 h 1470616"/>
                <a:gd name="connsiteX36" fmla="*/ 284053 w 1311106"/>
                <a:gd name="connsiteY36" fmla="*/ 451212 h 1470616"/>
                <a:gd name="connsiteX37" fmla="*/ 233926 w 1311106"/>
                <a:gd name="connsiteY37" fmla="*/ 484635 h 1470616"/>
                <a:gd name="connsiteX38" fmla="*/ 183799 w 1311106"/>
                <a:gd name="connsiteY38" fmla="*/ 584904 h 1470616"/>
                <a:gd name="connsiteX39" fmla="*/ 150381 w 1311106"/>
                <a:gd name="connsiteY39" fmla="*/ 685173 h 1470616"/>
                <a:gd name="connsiteX40" fmla="*/ 133672 w 1311106"/>
                <a:gd name="connsiteY40" fmla="*/ 735308 h 1470616"/>
                <a:gd name="connsiteX41" fmla="*/ 116963 w 1311106"/>
                <a:gd name="connsiteY41" fmla="*/ 785442 h 1470616"/>
                <a:gd name="connsiteX42" fmla="*/ 100254 w 1311106"/>
                <a:gd name="connsiteY42" fmla="*/ 852289 h 1470616"/>
                <a:gd name="connsiteX43" fmla="*/ 66836 w 1311106"/>
                <a:gd name="connsiteY43" fmla="*/ 952558 h 1470616"/>
                <a:gd name="connsiteX44" fmla="*/ 33418 w 1311106"/>
                <a:gd name="connsiteY44" fmla="*/ 1069539 h 1470616"/>
                <a:gd name="connsiteX45" fmla="*/ 0 w 1311106"/>
                <a:gd name="connsiteY45" fmla="*/ 1119673 h 1470616"/>
                <a:gd name="connsiteX46" fmla="*/ 16709 w 1311106"/>
                <a:gd name="connsiteY46" fmla="*/ 1186520 h 1470616"/>
                <a:gd name="connsiteX47" fmla="*/ 167090 w 1311106"/>
                <a:gd name="connsiteY47" fmla="*/ 1270077 h 1470616"/>
                <a:gd name="connsiteX48" fmla="*/ 233926 w 1311106"/>
                <a:gd name="connsiteY48" fmla="*/ 1286789 h 1470616"/>
                <a:gd name="connsiteX49" fmla="*/ 250635 w 1311106"/>
                <a:gd name="connsiteY49" fmla="*/ 1336923 h 1470616"/>
                <a:gd name="connsiteX50" fmla="*/ 300762 w 1311106"/>
                <a:gd name="connsiteY50" fmla="*/ 1370347 h 1470616"/>
                <a:gd name="connsiteX51" fmla="*/ 417725 w 1311106"/>
                <a:gd name="connsiteY51" fmla="*/ 1403770 h 1470616"/>
                <a:gd name="connsiteX52" fmla="*/ 484561 w 1311106"/>
                <a:gd name="connsiteY52" fmla="*/ 1387058 h 1470616"/>
                <a:gd name="connsiteX53" fmla="*/ 534688 w 1311106"/>
                <a:gd name="connsiteY53" fmla="*/ 1370347 h 1470616"/>
                <a:gd name="connsiteX54" fmla="*/ 551397 w 1311106"/>
                <a:gd name="connsiteY54" fmla="*/ 1420481 h 1470616"/>
                <a:gd name="connsiteX55" fmla="*/ 601524 w 1311106"/>
                <a:gd name="connsiteY55" fmla="*/ 1437193 h 1470616"/>
                <a:gd name="connsiteX56" fmla="*/ 651651 w 1311106"/>
                <a:gd name="connsiteY56" fmla="*/ 1470616 h 1470616"/>
                <a:gd name="connsiteX57" fmla="*/ 718487 w 1311106"/>
                <a:gd name="connsiteY57" fmla="*/ 1453904 h 1470616"/>
                <a:gd name="connsiteX58" fmla="*/ 701778 w 1311106"/>
                <a:gd name="connsiteY58" fmla="*/ 1353635 h 1470616"/>
                <a:gd name="connsiteX59" fmla="*/ 718487 w 1311106"/>
                <a:gd name="connsiteY59" fmla="*/ 1219943 h 1470616"/>
                <a:gd name="connsiteX60" fmla="*/ 751905 w 1311106"/>
                <a:gd name="connsiteY60" fmla="*/ 1270077 h 1470616"/>
                <a:gd name="connsiteX61" fmla="*/ 768614 w 1311106"/>
                <a:gd name="connsiteY61" fmla="*/ 1403770 h 1470616"/>
                <a:gd name="connsiteX62" fmla="*/ 868868 w 1311106"/>
                <a:gd name="connsiteY62" fmla="*/ 1437193 h 1470616"/>
                <a:gd name="connsiteX63" fmla="*/ 918995 w 1311106"/>
                <a:gd name="connsiteY63" fmla="*/ 1453904 h 1470616"/>
                <a:gd name="connsiteX64" fmla="*/ 1119503 w 1311106"/>
                <a:gd name="connsiteY64" fmla="*/ 1403770 h 1470616"/>
                <a:gd name="connsiteX65" fmla="*/ 1069376 w 1311106"/>
                <a:gd name="connsiteY65" fmla="*/ 1270077 h 1470616"/>
                <a:gd name="connsiteX66" fmla="*/ 1019249 w 1311106"/>
                <a:gd name="connsiteY66" fmla="*/ 1236654 h 1470616"/>
                <a:gd name="connsiteX67" fmla="*/ 1052667 w 1311106"/>
                <a:gd name="connsiteY67" fmla="*/ 1153096 h 1470616"/>
                <a:gd name="connsiteX68" fmla="*/ 1086085 w 1311106"/>
                <a:gd name="connsiteY68" fmla="*/ 1186520 h 1470616"/>
                <a:gd name="connsiteX69" fmla="*/ 1119503 w 1311106"/>
                <a:gd name="connsiteY69" fmla="*/ 1236654 h 1470616"/>
                <a:gd name="connsiteX70" fmla="*/ 1186339 w 1311106"/>
                <a:gd name="connsiteY70" fmla="*/ 1253366 h 1470616"/>
                <a:gd name="connsiteX71" fmla="*/ 1236466 w 1311106"/>
                <a:gd name="connsiteY71" fmla="*/ 1353635 h 1470616"/>
                <a:gd name="connsiteX72" fmla="*/ 1253175 w 1311106"/>
                <a:gd name="connsiteY72" fmla="*/ 1420481 h 1470616"/>
                <a:gd name="connsiteX73" fmla="*/ 1303302 w 1311106"/>
                <a:gd name="connsiteY73" fmla="*/ 1437193 h 1470616"/>
                <a:gd name="connsiteX74" fmla="*/ 1303302 w 1311106"/>
                <a:gd name="connsiteY74" fmla="*/ 1219943 h 147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11106" h="1470616">
                  <a:moveTo>
                    <a:pt x="1303302" y="1153096"/>
                  </a:moveTo>
                  <a:lnTo>
                    <a:pt x="1303302" y="1153096"/>
                  </a:lnTo>
                  <a:lnTo>
                    <a:pt x="1303302" y="1153096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02794" y="902423"/>
                  </a:lnTo>
                  <a:lnTo>
                    <a:pt x="1102794" y="902423"/>
                  </a:lnTo>
                  <a:lnTo>
                    <a:pt x="1052667" y="852289"/>
                  </a:lnTo>
                  <a:cubicBezTo>
                    <a:pt x="1058237" y="802154"/>
                    <a:pt x="1078398" y="751515"/>
                    <a:pt x="1069376" y="701885"/>
                  </a:cubicBezTo>
                  <a:cubicBezTo>
                    <a:pt x="1065784" y="682126"/>
                    <a:pt x="1037211" y="677444"/>
                    <a:pt x="1019249" y="668462"/>
                  </a:cubicBezTo>
                  <a:cubicBezTo>
                    <a:pt x="995274" y="656473"/>
                    <a:pt x="923706" y="640395"/>
                    <a:pt x="902286" y="635039"/>
                  </a:cubicBezTo>
                  <a:cubicBezTo>
                    <a:pt x="896716" y="618327"/>
                    <a:pt x="873122" y="597361"/>
                    <a:pt x="885577" y="584904"/>
                  </a:cubicBezTo>
                  <a:cubicBezTo>
                    <a:pt x="905657" y="564820"/>
                    <a:pt x="941570" y="575081"/>
                    <a:pt x="969122" y="568192"/>
                  </a:cubicBezTo>
                  <a:cubicBezTo>
                    <a:pt x="986209" y="563920"/>
                    <a:pt x="1002540" y="557051"/>
                    <a:pt x="1019249" y="551481"/>
                  </a:cubicBezTo>
                  <a:cubicBezTo>
                    <a:pt x="1035958" y="540340"/>
                    <a:pt x="1067030" y="538003"/>
                    <a:pt x="1069376" y="518058"/>
                  </a:cubicBezTo>
                  <a:cubicBezTo>
                    <a:pt x="1079159" y="434888"/>
                    <a:pt x="1071845" y="348903"/>
                    <a:pt x="1052667" y="267385"/>
                  </a:cubicBezTo>
                  <a:cubicBezTo>
                    <a:pt x="1048068" y="247836"/>
                    <a:pt x="1020998" y="241874"/>
                    <a:pt x="1002540" y="233962"/>
                  </a:cubicBezTo>
                  <a:cubicBezTo>
                    <a:pt x="981433" y="224915"/>
                    <a:pt x="957785" y="223560"/>
                    <a:pt x="935704" y="217250"/>
                  </a:cubicBezTo>
                  <a:cubicBezTo>
                    <a:pt x="918769" y="212410"/>
                    <a:pt x="902286" y="206109"/>
                    <a:pt x="885577" y="200538"/>
                  </a:cubicBezTo>
                  <a:cubicBezTo>
                    <a:pt x="846089" y="82057"/>
                    <a:pt x="881962" y="104634"/>
                    <a:pt x="768614" y="66846"/>
                  </a:cubicBezTo>
                  <a:cubicBezTo>
                    <a:pt x="746828" y="59583"/>
                    <a:pt x="724057" y="55705"/>
                    <a:pt x="701778" y="50135"/>
                  </a:cubicBezTo>
                  <a:cubicBezTo>
                    <a:pt x="675308" y="23660"/>
                    <a:pt x="661616" y="0"/>
                    <a:pt x="618233" y="0"/>
                  </a:cubicBezTo>
                  <a:cubicBezTo>
                    <a:pt x="600620" y="0"/>
                    <a:pt x="584815" y="11141"/>
                    <a:pt x="568106" y="16711"/>
                  </a:cubicBezTo>
                  <a:cubicBezTo>
                    <a:pt x="556967" y="50134"/>
                    <a:pt x="541596" y="82434"/>
                    <a:pt x="534688" y="116981"/>
                  </a:cubicBezTo>
                  <a:cubicBezTo>
                    <a:pt x="529118" y="144833"/>
                    <a:pt x="529166" y="174430"/>
                    <a:pt x="517979" y="200538"/>
                  </a:cubicBezTo>
                  <a:cubicBezTo>
                    <a:pt x="511774" y="215019"/>
                    <a:pt x="494402" y="221659"/>
                    <a:pt x="484561" y="233962"/>
                  </a:cubicBezTo>
                  <a:cubicBezTo>
                    <a:pt x="429597" y="302678"/>
                    <a:pt x="480524" y="274301"/>
                    <a:pt x="401016" y="300808"/>
                  </a:cubicBezTo>
                  <a:cubicBezTo>
                    <a:pt x="384307" y="317519"/>
                    <a:pt x="365396" y="332287"/>
                    <a:pt x="350889" y="350942"/>
                  </a:cubicBezTo>
                  <a:cubicBezTo>
                    <a:pt x="326231" y="382650"/>
                    <a:pt x="317473" y="428929"/>
                    <a:pt x="284053" y="451212"/>
                  </a:cubicBezTo>
                  <a:lnTo>
                    <a:pt x="233926" y="484635"/>
                  </a:lnTo>
                  <a:cubicBezTo>
                    <a:pt x="172986" y="667480"/>
                    <a:pt x="270177" y="390524"/>
                    <a:pt x="183799" y="584904"/>
                  </a:cubicBezTo>
                  <a:cubicBezTo>
                    <a:pt x="169492" y="617099"/>
                    <a:pt x="161520" y="651750"/>
                    <a:pt x="150381" y="685173"/>
                  </a:cubicBezTo>
                  <a:lnTo>
                    <a:pt x="133672" y="735308"/>
                  </a:lnTo>
                  <a:cubicBezTo>
                    <a:pt x="128102" y="752019"/>
                    <a:pt x="121235" y="768353"/>
                    <a:pt x="116963" y="785442"/>
                  </a:cubicBezTo>
                  <a:cubicBezTo>
                    <a:pt x="111393" y="807724"/>
                    <a:pt x="106853" y="830289"/>
                    <a:pt x="100254" y="852289"/>
                  </a:cubicBezTo>
                  <a:cubicBezTo>
                    <a:pt x="90132" y="886034"/>
                    <a:pt x="75379" y="918379"/>
                    <a:pt x="66836" y="952558"/>
                  </a:cubicBezTo>
                  <a:cubicBezTo>
                    <a:pt x="61483" y="973974"/>
                    <a:pt x="45403" y="1045565"/>
                    <a:pt x="33418" y="1069539"/>
                  </a:cubicBezTo>
                  <a:cubicBezTo>
                    <a:pt x="24437" y="1087503"/>
                    <a:pt x="11139" y="1102962"/>
                    <a:pt x="0" y="1119673"/>
                  </a:cubicBezTo>
                  <a:cubicBezTo>
                    <a:pt x="5570" y="1141955"/>
                    <a:pt x="5315" y="1166578"/>
                    <a:pt x="16709" y="1186520"/>
                  </a:cubicBezTo>
                  <a:cubicBezTo>
                    <a:pt x="49654" y="1244182"/>
                    <a:pt x="107157" y="1255091"/>
                    <a:pt x="167090" y="1270077"/>
                  </a:cubicBezTo>
                  <a:lnTo>
                    <a:pt x="233926" y="1286789"/>
                  </a:lnTo>
                  <a:cubicBezTo>
                    <a:pt x="239496" y="1303500"/>
                    <a:pt x="239632" y="1323167"/>
                    <a:pt x="250635" y="1336923"/>
                  </a:cubicBezTo>
                  <a:cubicBezTo>
                    <a:pt x="263179" y="1352606"/>
                    <a:pt x="282800" y="1361365"/>
                    <a:pt x="300762" y="1370347"/>
                  </a:cubicBezTo>
                  <a:cubicBezTo>
                    <a:pt x="324728" y="1382332"/>
                    <a:pt x="396317" y="1398417"/>
                    <a:pt x="417725" y="1403770"/>
                  </a:cubicBezTo>
                  <a:cubicBezTo>
                    <a:pt x="440004" y="1398199"/>
                    <a:pt x="462480" y="1393368"/>
                    <a:pt x="484561" y="1387058"/>
                  </a:cubicBezTo>
                  <a:cubicBezTo>
                    <a:pt x="501496" y="1382219"/>
                    <a:pt x="518935" y="1362469"/>
                    <a:pt x="534688" y="1370347"/>
                  </a:cubicBezTo>
                  <a:cubicBezTo>
                    <a:pt x="550443" y="1378226"/>
                    <a:pt x="538942" y="1408024"/>
                    <a:pt x="551397" y="1420481"/>
                  </a:cubicBezTo>
                  <a:cubicBezTo>
                    <a:pt x="563850" y="1432936"/>
                    <a:pt x="585771" y="1429315"/>
                    <a:pt x="601524" y="1437193"/>
                  </a:cubicBezTo>
                  <a:cubicBezTo>
                    <a:pt x="619486" y="1446175"/>
                    <a:pt x="634942" y="1459475"/>
                    <a:pt x="651651" y="1470616"/>
                  </a:cubicBezTo>
                  <a:cubicBezTo>
                    <a:pt x="673930" y="1465045"/>
                    <a:pt x="700556" y="1468251"/>
                    <a:pt x="718487" y="1453904"/>
                  </a:cubicBezTo>
                  <a:cubicBezTo>
                    <a:pt x="763603" y="1417806"/>
                    <a:pt x="719818" y="1380700"/>
                    <a:pt x="701778" y="1353635"/>
                  </a:cubicBezTo>
                  <a:cubicBezTo>
                    <a:pt x="707348" y="1309071"/>
                    <a:pt x="695383" y="1258455"/>
                    <a:pt x="718487" y="1219943"/>
                  </a:cubicBezTo>
                  <a:cubicBezTo>
                    <a:pt x="728819" y="1202721"/>
                    <a:pt x="746621" y="1250701"/>
                    <a:pt x="751905" y="1270077"/>
                  </a:cubicBezTo>
                  <a:cubicBezTo>
                    <a:pt x="763720" y="1313406"/>
                    <a:pt x="742862" y="1366976"/>
                    <a:pt x="768614" y="1403770"/>
                  </a:cubicBezTo>
                  <a:cubicBezTo>
                    <a:pt x="788813" y="1432630"/>
                    <a:pt x="835450" y="1426052"/>
                    <a:pt x="868868" y="1437193"/>
                  </a:cubicBezTo>
                  <a:lnTo>
                    <a:pt x="918995" y="1453904"/>
                  </a:lnTo>
                  <a:cubicBezTo>
                    <a:pt x="1051389" y="1409766"/>
                    <a:pt x="984502" y="1426273"/>
                    <a:pt x="1119503" y="1403770"/>
                  </a:cubicBezTo>
                  <a:cubicBezTo>
                    <a:pt x="1107549" y="1343989"/>
                    <a:pt x="1112401" y="1313109"/>
                    <a:pt x="1069376" y="1270077"/>
                  </a:cubicBezTo>
                  <a:cubicBezTo>
                    <a:pt x="1055177" y="1255875"/>
                    <a:pt x="1035958" y="1247795"/>
                    <a:pt x="1019249" y="1236654"/>
                  </a:cubicBezTo>
                  <a:cubicBezTo>
                    <a:pt x="978570" y="1114599"/>
                    <a:pt x="951653" y="1127839"/>
                    <a:pt x="1052667" y="1153096"/>
                  </a:cubicBezTo>
                  <a:cubicBezTo>
                    <a:pt x="1063806" y="1164237"/>
                    <a:pt x="1076244" y="1174217"/>
                    <a:pt x="1086085" y="1186520"/>
                  </a:cubicBezTo>
                  <a:cubicBezTo>
                    <a:pt x="1098630" y="1202204"/>
                    <a:pt x="1102793" y="1225512"/>
                    <a:pt x="1119503" y="1236654"/>
                  </a:cubicBezTo>
                  <a:cubicBezTo>
                    <a:pt x="1138610" y="1249394"/>
                    <a:pt x="1164060" y="1247795"/>
                    <a:pt x="1186339" y="1253366"/>
                  </a:cubicBezTo>
                  <a:cubicBezTo>
                    <a:pt x="1222955" y="1308298"/>
                    <a:pt x="1219171" y="1293095"/>
                    <a:pt x="1236466" y="1353635"/>
                  </a:cubicBezTo>
                  <a:cubicBezTo>
                    <a:pt x="1242775" y="1375719"/>
                    <a:pt x="1238829" y="1402545"/>
                    <a:pt x="1253175" y="1420481"/>
                  </a:cubicBezTo>
                  <a:cubicBezTo>
                    <a:pt x="1264177" y="1434235"/>
                    <a:pt x="1299031" y="1454280"/>
                    <a:pt x="1303302" y="1437193"/>
                  </a:cubicBezTo>
                  <a:cubicBezTo>
                    <a:pt x="1320863" y="1366938"/>
                    <a:pt x="1303302" y="1292360"/>
                    <a:pt x="1303302" y="1219943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441623" y="-367230"/>
              <a:ext cx="485798" cy="432116"/>
            </a:xfrm>
            <a:custGeom>
              <a:avLst/>
              <a:gdLst>
                <a:gd name="connsiteX0" fmla="*/ 1152921 w 1152921"/>
                <a:gd name="connsiteY0" fmla="*/ 804817 h 1045995"/>
                <a:gd name="connsiteX1" fmla="*/ 1152921 w 1152921"/>
                <a:gd name="connsiteY1" fmla="*/ 804817 h 1045995"/>
                <a:gd name="connsiteX2" fmla="*/ 1102794 w 1152921"/>
                <a:gd name="connsiteY2" fmla="*/ 671125 h 1045995"/>
                <a:gd name="connsiteX3" fmla="*/ 1069376 w 1152921"/>
                <a:gd name="connsiteY3" fmla="*/ 570856 h 1045995"/>
                <a:gd name="connsiteX4" fmla="*/ 969122 w 1152921"/>
                <a:gd name="connsiteY4" fmla="*/ 520721 h 1045995"/>
                <a:gd name="connsiteX5" fmla="*/ 952413 w 1152921"/>
                <a:gd name="connsiteY5" fmla="*/ 470586 h 1045995"/>
                <a:gd name="connsiteX6" fmla="*/ 935704 w 1152921"/>
                <a:gd name="connsiteY6" fmla="*/ 403740 h 1045995"/>
                <a:gd name="connsiteX7" fmla="*/ 868868 w 1152921"/>
                <a:gd name="connsiteY7" fmla="*/ 353606 h 1045995"/>
                <a:gd name="connsiteX8" fmla="*/ 785323 w 1152921"/>
                <a:gd name="connsiteY8" fmla="*/ 303471 h 1045995"/>
                <a:gd name="connsiteX9" fmla="*/ 735196 w 1152921"/>
                <a:gd name="connsiteY9" fmla="*/ 270048 h 1045995"/>
                <a:gd name="connsiteX10" fmla="*/ 685069 w 1152921"/>
                <a:gd name="connsiteY10" fmla="*/ 253336 h 1045995"/>
                <a:gd name="connsiteX11" fmla="*/ 618233 w 1152921"/>
                <a:gd name="connsiteY11" fmla="*/ 153067 h 1045995"/>
                <a:gd name="connsiteX12" fmla="*/ 584815 w 1152921"/>
                <a:gd name="connsiteY12" fmla="*/ 52798 h 1045995"/>
                <a:gd name="connsiteX13" fmla="*/ 534688 w 1152921"/>
                <a:gd name="connsiteY13" fmla="*/ 36086 h 1045995"/>
                <a:gd name="connsiteX14" fmla="*/ 434434 w 1152921"/>
                <a:gd name="connsiteY14" fmla="*/ 69509 h 1045995"/>
                <a:gd name="connsiteX15" fmla="*/ 367598 w 1152921"/>
                <a:gd name="connsiteY15" fmla="*/ 86221 h 1045995"/>
                <a:gd name="connsiteX16" fmla="*/ 267344 w 1152921"/>
                <a:gd name="connsiteY16" fmla="*/ 119644 h 1045995"/>
                <a:gd name="connsiteX17" fmla="*/ 183799 w 1152921"/>
                <a:gd name="connsiteY17" fmla="*/ 2663 h 1045995"/>
                <a:gd name="connsiteX18" fmla="*/ 150381 w 1152921"/>
                <a:gd name="connsiteY18" fmla="*/ 52798 h 1045995"/>
                <a:gd name="connsiteX19" fmla="*/ 133672 w 1152921"/>
                <a:gd name="connsiteY19" fmla="*/ 102932 h 1045995"/>
                <a:gd name="connsiteX20" fmla="*/ 116963 w 1152921"/>
                <a:gd name="connsiteY20" fmla="*/ 169779 h 1045995"/>
                <a:gd name="connsiteX21" fmla="*/ 50127 w 1152921"/>
                <a:gd name="connsiteY21" fmla="*/ 270048 h 1045995"/>
                <a:gd name="connsiteX22" fmla="*/ 33418 w 1152921"/>
                <a:gd name="connsiteY22" fmla="*/ 336894 h 1045995"/>
                <a:gd name="connsiteX23" fmla="*/ 0 w 1152921"/>
                <a:gd name="connsiteY23" fmla="*/ 437163 h 1045995"/>
                <a:gd name="connsiteX24" fmla="*/ 16709 w 1152921"/>
                <a:gd name="connsiteY24" fmla="*/ 570856 h 1045995"/>
                <a:gd name="connsiteX25" fmla="*/ 116963 w 1152921"/>
                <a:gd name="connsiteY25" fmla="*/ 637702 h 1045995"/>
                <a:gd name="connsiteX26" fmla="*/ 200508 w 1152921"/>
                <a:gd name="connsiteY26" fmla="*/ 620990 h 1045995"/>
                <a:gd name="connsiteX27" fmla="*/ 250635 w 1152921"/>
                <a:gd name="connsiteY27" fmla="*/ 587567 h 1045995"/>
                <a:gd name="connsiteX28" fmla="*/ 284053 w 1152921"/>
                <a:gd name="connsiteY28" fmla="*/ 637702 h 1045995"/>
                <a:gd name="connsiteX29" fmla="*/ 334180 w 1152921"/>
                <a:gd name="connsiteY29" fmla="*/ 671125 h 1045995"/>
                <a:gd name="connsiteX30" fmla="*/ 350889 w 1152921"/>
                <a:gd name="connsiteY30" fmla="*/ 721260 h 1045995"/>
                <a:gd name="connsiteX31" fmla="*/ 451143 w 1152921"/>
                <a:gd name="connsiteY31" fmla="*/ 754683 h 1045995"/>
                <a:gd name="connsiteX32" fmla="*/ 467852 w 1152921"/>
                <a:gd name="connsiteY32" fmla="*/ 871663 h 1045995"/>
                <a:gd name="connsiteX33" fmla="*/ 618233 w 1152921"/>
                <a:gd name="connsiteY33" fmla="*/ 888375 h 1045995"/>
                <a:gd name="connsiteX34" fmla="*/ 668360 w 1152921"/>
                <a:gd name="connsiteY34" fmla="*/ 921798 h 1045995"/>
                <a:gd name="connsiteX35" fmla="*/ 685069 w 1152921"/>
                <a:gd name="connsiteY35" fmla="*/ 971933 h 1045995"/>
                <a:gd name="connsiteX36" fmla="*/ 835450 w 1152921"/>
                <a:gd name="connsiteY36" fmla="*/ 1022067 h 1045995"/>
                <a:gd name="connsiteX37" fmla="*/ 885577 w 1152921"/>
                <a:gd name="connsiteY37" fmla="*/ 988644 h 1045995"/>
                <a:gd name="connsiteX38" fmla="*/ 918995 w 1152921"/>
                <a:gd name="connsiteY38" fmla="*/ 938510 h 1045995"/>
                <a:gd name="connsiteX39" fmla="*/ 1019249 w 1152921"/>
                <a:gd name="connsiteY39" fmla="*/ 905087 h 1045995"/>
                <a:gd name="connsiteX40" fmla="*/ 1035958 w 1152921"/>
                <a:gd name="connsiteY40" fmla="*/ 854952 h 1045995"/>
                <a:gd name="connsiteX41" fmla="*/ 1069376 w 1152921"/>
                <a:gd name="connsiteY41" fmla="*/ 788106 h 10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52921" h="1045995">
                  <a:moveTo>
                    <a:pt x="1152921" y="804817"/>
                  </a:moveTo>
                  <a:lnTo>
                    <a:pt x="1152921" y="804817"/>
                  </a:lnTo>
                  <a:cubicBezTo>
                    <a:pt x="1136212" y="760253"/>
                    <a:pt x="1118799" y="715947"/>
                    <a:pt x="1102794" y="671125"/>
                  </a:cubicBezTo>
                  <a:cubicBezTo>
                    <a:pt x="1090946" y="637946"/>
                    <a:pt x="1102798" y="581999"/>
                    <a:pt x="1069376" y="570856"/>
                  </a:cubicBezTo>
                  <a:cubicBezTo>
                    <a:pt x="1000197" y="547792"/>
                    <a:pt x="1033903" y="563915"/>
                    <a:pt x="969122" y="520721"/>
                  </a:cubicBezTo>
                  <a:cubicBezTo>
                    <a:pt x="963552" y="504009"/>
                    <a:pt x="957252" y="487524"/>
                    <a:pt x="952413" y="470586"/>
                  </a:cubicBezTo>
                  <a:cubicBezTo>
                    <a:pt x="946104" y="448502"/>
                    <a:pt x="949052" y="422430"/>
                    <a:pt x="935704" y="403740"/>
                  </a:cubicBezTo>
                  <a:cubicBezTo>
                    <a:pt x="919518" y="381077"/>
                    <a:pt x="890261" y="371437"/>
                    <a:pt x="868868" y="353606"/>
                  </a:cubicBezTo>
                  <a:cubicBezTo>
                    <a:pt x="807705" y="302629"/>
                    <a:pt x="867492" y="330864"/>
                    <a:pt x="785323" y="303471"/>
                  </a:cubicBezTo>
                  <a:cubicBezTo>
                    <a:pt x="768614" y="292330"/>
                    <a:pt x="753158" y="279030"/>
                    <a:pt x="735196" y="270048"/>
                  </a:cubicBezTo>
                  <a:cubicBezTo>
                    <a:pt x="719443" y="262170"/>
                    <a:pt x="697522" y="265791"/>
                    <a:pt x="685069" y="253336"/>
                  </a:cubicBezTo>
                  <a:cubicBezTo>
                    <a:pt x="656668" y="224931"/>
                    <a:pt x="630933" y="191174"/>
                    <a:pt x="618233" y="153067"/>
                  </a:cubicBezTo>
                  <a:cubicBezTo>
                    <a:pt x="607094" y="119644"/>
                    <a:pt x="618237" y="63941"/>
                    <a:pt x="584815" y="52798"/>
                  </a:cubicBezTo>
                  <a:lnTo>
                    <a:pt x="534688" y="36086"/>
                  </a:lnTo>
                  <a:cubicBezTo>
                    <a:pt x="501270" y="47227"/>
                    <a:pt x="468608" y="60964"/>
                    <a:pt x="434434" y="69509"/>
                  </a:cubicBezTo>
                  <a:cubicBezTo>
                    <a:pt x="412155" y="75080"/>
                    <a:pt x="389594" y="79621"/>
                    <a:pt x="367598" y="86221"/>
                  </a:cubicBezTo>
                  <a:cubicBezTo>
                    <a:pt x="333858" y="96345"/>
                    <a:pt x="267344" y="119644"/>
                    <a:pt x="267344" y="119644"/>
                  </a:cubicBezTo>
                  <a:cubicBezTo>
                    <a:pt x="75082" y="71570"/>
                    <a:pt x="340845" y="159731"/>
                    <a:pt x="183799" y="2663"/>
                  </a:cubicBezTo>
                  <a:cubicBezTo>
                    <a:pt x="169599" y="-11539"/>
                    <a:pt x="159362" y="34834"/>
                    <a:pt x="150381" y="52798"/>
                  </a:cubicBezTo>
                  <a:cubicBezTo>
                    <a:pt x="142504" y="68554"/>
                    <a:pt x="138511" y="85995"/>
                    <a:pt x="133672" y="102932"/>
                  </a:cubicBezTo>
                  <a:cubicBezTo>
                    <a:pt x="127363" y="125016"/>
                    <a:pt x="127233" y="149235"/>
                    <a:pt x="116963" y="169779"/>
                  </a:cubicBezTo>
                  <a:cubicBezTo>
                    <a:pt x="99002" y="205707"/>
                    <a:pt x="50127" y="270048"/>
                    <a:pt x="50127" y="270048"/>
                  </a:cubicBezTo>
                  <a:cubicBezTo>
                    <a:pt x="44557" y="292330"/>
                    <a:pt x="40017" y="314895"/>
                    <a:pt x="33418" y="336894"/>
                  </a:cubicBezTo>
                  <a:cubicBezTo>
                    <a:pt x="23296" y="370639"/>
                    <a:pt x="0" y="437163"/>
                    <a:pt x="0" y="437163"/>
                  </a:cubicBezTo>
                  <a:cubicBezTo>
                    <a:pt x="5570" y="481727"/>
                    <a:pt x="-5918" y="532061"/>
                    <a:pt x="16709" y="570856"/>
                  </a:cubicBezTo>
                  <a:cubicBezTo>
                    <a:pt x="36945" y="605551"/>
                    <a:pt x="116963" y="637702"/>
                    <a:pt x="116963" y="637702"/>
                  </a:cubicBezTo>
                  <a:cubicBezTo>
                    <a:pt x="144811" y="632131"/>
                    <a:pt x="173917" y="630963"/>
                    <a:pt x="200508" y="620990"/>
                  </a:cubicBezTo>
                  <a:cubicBezTo>
                    <a:pt x="219312" y="613938"/>
                    <a:pt x="230942" y="583628"/>
                    <a:pt x="250635" y="587567"/>
                  </a:cubicBezTo>
                  <a:cubicBezTo>
                    <a:pt x="270329" y="591506"/>
                    <a:pt x="269853" y="623499"/>
                    <a:pt x="284053" y="637702"/>
                  </a:cubicBezTo>
                  <a:cubicBezTo>
                    <a:pt x="298252" y="651904"/>
                    <a:pt x="317471" y="659984"/>
                    <a:pt x="334180" y="671125"/>
                  </a:cubicBezTo>
                  <a:cubicBezTo>
                    <a:pt x="339750" y="687837"/>
                    <a:pt x="336556" y="711020"/>
                    <a:pt x="350889" y="721260"/>
                  </a:cubicBezTo>
                  <a:cubicBezTo>
                    <a:pt x="379552" y="741737"/>
                    <a:pt x="451143" y="754683"/>
                    <a:pt x="451143" y="754683"/>
                  </a:cubicBezTo>
                  <a:cubicBezTo>
                    <a:pt x="456713" y="793676"/>
                    <a:pt x="437096" y="847055"/>
                    <a:pt x="467852" y="871663"/>
                  </a:cubicBezTo>
                  <a:cubicBezTo>
                    <a:pt x="507233" y="903173"/>
                    <a:pt x="569304" y="876141"/>
                    <a:pt x="618233" y="888375"/>
                  </a:cubicBezTo>
                  <a:cubicBezTo>
                    <a:pt x="637716" y="893246"/>
                    <a:pt x="651651" y="910657"/>
                    <a:pt x="668360" y="921798"/>
                  </a:cubicBezTo>
                  <a:cubicBezTo>
                    <a:pt x="673930" y="938510"/>
                    <a:pt x="680230" y="954995"/>
                    <a:pt x="685069" y="971933"/>
                  </a:cubicBezTo>
                  <a:cubicBezTo>
                    <a:pt x="716474" y="1081867"/>
                    <a:pt x="671546" y="1042559"/>
                    <a:pt x="835450" y="1022067"/>
                  </a:cubicBezTo>
                  <a:cubicBezTo>
                    <a:pt x="852159" y="1010926"/>
                    <a:pt x="871377" y="1002846"/>
                    <a:pt x="885577" y="988644"/>
                  </a:cubicBezTo>
                  <a:cubicBezTo>
                    <a:pt x="899777" y="974442"/>
                    <a:pt x="901965" y="949155"/>
                    <a:pt x="918995" y="938510"/>
                  </a:cubicBezTo>
                  <a:cubicBezTo>
                    <a:pt x="948866" y="919838"/>
                    <a:pt x="1019249" y="905087"/>
                    <a:pt x="1019249" y="905087"/>
                  </a:cubicBezTo>
                  <a:cubicBezTo>
                    <a:pt x="1024819" y="888375"/>
                    <a:pt x="1028081" y="870708"/>
                    <a:pt x="1035958" y="854952"/>
                  </a:cubicBezTo>
                  <a:cubicBezTo>
                    <a:pt x="1072466" y="781925"/>
                    <a:pt x="1069376" y="829964"/>
                    <a:pt x="1069376" y="788106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86610" y="-338515"/>
              <a:ext cx="457896" cy="331382"/>
            </a:xfrm>
            <a:custGeom>
              <a:avLst/>
              <a:gdLst>
                <a:gd name="connsiteX0" fmla="*/ 334180 w 1086702"/>
                <a:gd name="connsiteY0" fmla="*/ 718597 h 802154"/>
                <a:gd name="connsiteX1" fmla="*/ 334180 w 1086702"/>
                <a:gd name="connsiteY1" fmla="*/ 718597 h 802154"/>
                <a:gd name="connsiteX2" fmla="*/ 484561 w 1086702"/>
                <a:gd name="connsiteY2" fmla="*/ 701885 h 802154"/>
                <a:gd name="connsiteX3" fmla="*/ 517979 w 1086702"/>
                <a:gd name="connsiteY3" fmla="*/ 752020 h 802154"/>
                <a:gd name="connsiteX4" fmla="*/ 618233 w 1086702"/>
                <a:gd name="connsiteY4" fmla="*/ 802154 h 802154"/>
                <a:gd name="connsiteX5" fmla="*/ 685069 w 1086702"/>
                <a:gd name="connsiteY5" fmla="*/ 735308 h 802154"/>
                <a:gd name="connsiteX6" fmla="*/ 735196 w 1086702"/>
                <a:gd name="connsiteY6" fmla="*/ 718597 h 802154"/>
                <a:gd name="connsiteX7" fmla="*/ 868868 w 1086702"/>
                <a:gd name="connsiteY7" fmla="*/ 635039 h 802154"/>
                <a:gd name="connsiteX8" fmla="*/ 918995 w 1086702"/>
                <a:gd name="connsiteY8" fmla="*/ 618327 h 802154"/>
                <a:gd name="connsiteX9" fmla="*/ 969122 w 1086702"/>
                <a:gd name="connsiteY9" fmla="*/ 584904 h 802154"/>
                <a:gd name="connsiteX10" fmla="*/ 1002540 w 1086702"/>
                <a:gd name="connsiteY10" fmla="*/ 635039 h 802154"/>
                <a:gd name="connsiteX11" fmla="*/ 1052667 w 1086702"/>
                <a:gd name="connsiteY11" fmla="*/ 668462 h 802154"/>
                <a:gd name="connsiteX12" fmla="*/ 1086085 w 1086702"/>
                <a:gd name="connsiteY12" fmla="*/ 618327 h 802154"/>
                <a:gd name="connsiteX13" fmla="*/ 1019249 w 1086702"/>
                <a:gd name="connsiteY13" fmla="*/ 518058 h 802154"/>
                <a:gd name="connsiteX14" fmla="*/ 985831 w 1086702"/>
                <a:gd name="connsiteY14" fmla="*/ 417789 h 802154"/>
                <a:gd name="connsiteX15" fmla="*/ 969122 w 1086702"/>
                <a:gd name="connsiteY15" fmla="*/ 350943 h 802154"/>
                <a:gd name="connsiteX16" fmla="*/ 902286 w 1086702"/>
                <a:gd name="connsiteY16" fmla="*/ 334231 h 802154"/>
                <a:gd name="connsiteX17" fmla="*/ 868868 w 1086702"/>
                <a:gd name="connsiteY17" fmla="*/ 233962 h 802154"/>
                <a:gd name="connsiteX18" fmla="*/ 768614 w 1086702"/>
                <a:gd name="connsiteY18" fmla="*/ 167116 h 802154"/>
                <a:gd name="connsiteX19" fmla="*/ 718487 w 1086702"/>
                <a:gd name="connsiteY19" fmla="*/ 183827 h 802154"/>
                <a:gd name="connsiteX20" fmla="*/ 651651 w 1086702"/>
                <a:gd name="connsiteY20" fmla="*/ 200539 h 802154"/>
                <a:gd name="connsiteX21" fmla="*/ 634942 w 1086702"/>
                <a:gd name="connsiteY21" fmla="*/ 250673 h 802154"/>
                <a:gd name="connsiteX22" fmla="*/ 618233 w 1086702"/>
                <a:gd name="connsiteY22" fmla="*/ 350943 h 802154"/>
                <a:gd name="connsiteX23" fmla="*/ 517979 w 1086702"/>
                <a:gd name="connsiteY23" fmla="*/ 317520 h 802154"/>
                <a:gd name="connsiteX24" fmla="*/ 501270 w 1086702"/>
                <a:gd name="connsiteY24" fmla="*/ 250673 h 802154"/>
                <a:gd name="connsiteX25" fmla="*/ 467852 w 1086702"/>
                <a:gd name="connsiteY25" fmla="*/ 150404 h 802154"/>
                <a:gd name="connsiteX26" fmla="*/ 451143 w 1086702"/>
                <a:gd name="connsiteY26" fmla="*/ 66847 h 802154"/>
                <a:gd name="connsiteX27" fmla="*/ 434434 w 1086702"/>
                <a:gd name="connsiteY27" fmla="*/ 16712 h 802154"/>
                <a:gd name="connsiteX28" fmla="*/ 384307 w 1086702"/>
                <a:gd name="connsiteY28" fmla="*/ 0 h 802154"/>
                <a:gd name="connsiteX29" fmla="*/ 350889 w 1086702"/>
                <a:gd name="connsiteY29" fmla="*/ 50135 h 802154"/>
                <a:gd name="connsiteX30" fmla="*/ 317471 w 1086702"/>
                <a:gd name="connsiteY30" fmla="*/ 183827 h 802154"/>
                <a:gd name="connsiteX31" fmla="*/ 267344 w 1086702"/>
                <a:gd name="connsiteY31" fmla="*/ 167116 h 802154"/>
                <a:gd name="connsiteX32" fmla="*/ 167090 w 1086702"/>
                <a:gd name="connsiteY32" fmla="*/ 116981 h 802154"/>
                <a:gd name="connsiteX33" fmla="*/ 16709 w 1086702"/>
                <a:gd name="connsiteY33" fmla="*/ 133693 h 802154"/>
                <a:gd name="connsiteX34" fmla="*/ 0 w 1086702"/>
                <a:gd name="connsiteY34" fmla="*/ 183827 h 802154"/>
                <a:gd name="connsiteX35" fmla="*/ 16709 w 1086702"/>
                <a:gd name="connsiteY35" fmla="*/ 267385 h 802154"/>
                <a:gd name="connsiteX36" fmla="*/ 116963 w 1086702"/>
                <a:gd name="connsiteY36" fmla="*/ 317520 h 802154"/>
                <a:gd name="connsiteX37" fmla="*/ 200508 w 1086702"/>
                <a:gd name="connsiteY37" fmla="*/ 467924 h 802154"/>
                <a:gd name="connsiteX38" fmla="*/ 250635 w 1086702"/>
                <a:gd name="connsiteY38" fmla="*/ 501347 h 802154"/>
                <a:gd name="connsiteX39" fmla="*/ 284053 w 1086702"/>
                <a:gd name="connsiteY39" fmla="*/ 601616 h 802154"/>
                <a:gd name="connsiteX40" fmla="*/ 317471 w 1086702"/>
                <a:gd name="connsiteY40" fmla="*/ 651751 h 802154"/>
                <a:gd name="connsiteX41" fmla="*/ 334180 w 1086702"/>
                <a:gd name="connsiteY41" fmla="*/ 701885 h 802154"/>
                <a:gd name="connsiteX42" fmla="*/ 384307 w 1086702"/>
                <a:gd name="connsiteY42" fmla="*/ 718597 h 802154"/>
                <a:gd name="connsiteX43" fmla="*/ 501270 w 1086702"/>
                <a:gd name="connsiteY43" fmla="*/ 735308 h 80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86702" h="802154">
                  <a:moveTo>
                    <a:pt x="334180" y="718597"/>
                  </a:moveTo>
                  <a:lnTo>
                    <a:pt x="334180" y="718597"/>
                  </a:lnTo>
                  <a:cubicBezTo>
                    <a:pt x="384307" y="713026"/>
                    <a:pt x="434939" y="692862"/>
                    <a:pt x="484561" y="701885"/>
                  </a:cubicBezTo>
                  <a:cubicBezTo>
                    <a:pt x="504321" y="705478"/>
                    <a:pt x="503779" y="737817"/>
                    <a:pt x="517979" y="752020"/>
                  </a:cubicBezTo>
                  <a:cubicBezTo>
                    <a:pt x="550370" y="784416"/>
                    <a:pt x="577461" y="788562"/>
                    <a:pt x="618233" y="802154"/>
                  </a:cubicBezTo>
                  <a:cubicBezTo>
                    <a:pt x="751896" y="757594"/>
                    <a:pt x="595957" y="824433"/>
                    <a:pt x="685069" y="735308"/>
                  </a:cubicBezTo>
                  <a:cubicBezTo>
                    <a:pt x="697522" y="722853"/>
                    <a:pt x="718487" y="724167"/>
                    <a:pt x="735196" y="718597"/>
                  </a:cubicBezTo>
                  <a:cubicBezTo>
                    <a:pt x="779326" y="586186"/>
                    <a:pt x="733863" y="612534"/>
                    <a:pt x="868868" y="635039"/>
                  </a:cubicBezTo>
                  <a:cubicBezTo>
                    <a:pt x="885577" y="629468"/>
                    <a:pt x="903242" y="626205"/>
                    <a:pt x="918995" y="618327"/>
                  </a:cubicBezTo>
                  <a:cubicBezTo>
                    <a:pt x="936957" y="609345"/>
                    <a:pt x="949429" y="580965"/>
                    <a:pt x="969122" y="584904"/>
                  </a:cubicBezTo>
                  <a:cubicBezTo>
                    <a:pt x="988816" y="588843"/>
                    <a:pt x="988340" y="620836"/>
                    <a:pt x="1002540" y="635039"/>
                  </a:cubicBezTo>
                  <a:cubicBezTo>
                    <a:pt x="1016739" y="649241"/>
                    <a:pt x="1035958" y="657321"/>
                    <a:pt x="1052667" y="668462"/>
                  </a:cubicBezTo>
                  <a:cubicBezTo>
                    <a:pt x="1063806" y="651750"/>
                    <a:pt x="1082784" y="638138"/>
                    <a:pt x="1086085" y="618327"/>
                  </a:cubicBezTo>
                  <a:cubicBezTo>
                    <a:pt x="1092994" y="576868"/>
                    <a:pt x="1040121" y="538933"/>
                    <a:pt x="1019249" y="518058"/>
                  </a:cubicBezTo>
                  <a:cubicBezTo>
                    <a:pt x="1008110" y="484635"/>
                    <a:pt x="994374" y="451968"/>
                    <a:pt x="985831" y="417789"/>
                  </a:cubicBezTo>
                  <a:cubicBezTo>
                    <a:pt x="980261" y="395507"/>
                    <a:pt x="985361" y="367185"/>
                    <a:pt x="969122" y="350943"/>
                  </a:cubicBezTo>
                  <a:cubicBezTo>
                    <a:pt x="952885" y="334703"/>
                    <a:pt x="924565" y="339802"/>
                    <a:pt x="902286" y="334231"/>
                  </a:cubicBezTo>
                  <a:cubicBezTo>
                    <a:pt x="891147" y="300808"/>
                    <a:pt x="898180" y="253506"/>
                    <a:pt x="868868" y="233962"/>
                  </a:cubicBezTo>
                  <a:lnTo>
                    <a:pt x="768614" y="167116"/>
                  </a:lnTo>
                  <a:cubicBezTo>
                    <a:pt x="751905" y="172686"/>
                    <a:pt x="735422" y="178988"/>
                    <a:pt x="718487" y="183827"/>
                  </a:cubicBezTo>
                  <a:cubicBezTo>
                    <a:pt x="696406" y="190137"/>
                    <a:pt x="669582" y="186192"/>
                    <a:pt x="651651" y="200539"/>
                  </a:cubicBezTo>
                  <a:cubicBezTo>
                    <a:pt x="637897" y="211544"/>
                    <a:pt x="640512" y="233962"/>
                    <a:pt x="634942" y="250673"/>
                  </a:cubicBezTo>
                  <a:cubicBezTo>
                    <a:pt x="629372" y="284096"/>
                    <a:pt x="647652" y="334130"/>
                    <a:pt x="618233" y="350943"/>
                  </a:cubicBezTo>
                  <a:cubicBezTo>
                    <a:pt x="587649" y="368422"/>
                    <a:pt x="517979" y="317520"/>
                    <a:pt x="517979" y="317520"/>
                  </a:cubicBezTo>
                  <a:cubicBezTo>
                    <a:pt x="512409" y="295238"/>
                    <a:pt x="507869" y="272673"/>
                    <a:pt x="501270" y="250673"/>
                  </a:cubicBezTo>
                  <a:cubicBezTo>
                    <a:pt x="491148" y="216928"/>
                    <a:pt x="474760" y="184950"/>
                    <a:pt x="467852" y="150404"/>
                  </a:cubicBezTo>
                  <a:cubicBezTo>
                    <a:pt x="462282" y="122552"/>
                    <a:pt x="458031" y="94403"/>
                    <a:pt x="451143" y="66847"/>
                  </a:cubicBezTo>
                  <a:cubicBezTo>
                    <a:pt x="446871" y="49757"/>
                    <a:pt x="446889" y="29169"/>
                    <a:pt x="434434" y="16712"/>
                  </a:cubicBezTo>
                  <a:cubicBezTo>
                    <a:pt x="421981" y="4257"/>
                    <a:pt x="401016" y="5571"/>
                    <a:pt x="384307" y="0"/>
                  </a:cubicBezTo>
                  <a:cubicBezTo>
                    <a:pt x="373168" y="16712"/>
                    <a:pt x="352887" y="30151"/>
                    <a:pt x="350889" y="50135"/>
                  </a:cubicBezTo>
                  <a:cubicBezTo>
                    <a:pt x="336324" y="195808"/>
                    <a:pt x="420064" y="149625"/>
                    <a:pt x="317471" y="183827"/>
                  </a:cubicBezTo>
                  <a:cubicBezTo>
                    <a:pt x="300762" y="178257"/>
                    <a:pt x="283097" y="174994"/>
                    <a:pt x="267344" y="167116"/>
                  </a:cubicBezTo>
                  <a:cubicBezTo>
                    <a:pt x="137774" y="102322"/>
                    <a:pt x="293091" y="158989"/>
                    <a:pt x="167090" y="116981"/>
                  </a:cubicBezTo>
                  <a:cubicBezTo>
                    <a:pt x="116963" y="122552"/>
                    <a:pt x="63536" y="114959"/>
                    <a:pt x="16709" y="133693"/>
                  </a:cubicBezTo>
                  <a:cubicBezTo>
                    <a:pt x="354" y="140236"/>
                    <a:pt x="0" y="166212"/>
                    <a:pt x="0" y="183827"/>
                  </a:cubicBezTo>
                  <a:cubicBezTo>
                    <a:pt x="0" y="212231"/>
                    <a:pt x="2618" y="242722"/>
                    <a:pt x="16709" y="267385"/>
                  </a:cubicBezTo>
                  <a:cubicBezTo>
                    <a:pt x="31951" y="294063"/>
                    <a:pt x="91232" y="308941"/>
                    <a:pt x="116963" y="317520"/>
                  </a:cubicBezTo>
                  <a:cubicBezTo>
                    <a:pt x="149248" y="414389"/>
                    <a:pt x="131244" y="410195"/>
                    <a:pt x="200508" y="467924"/>
                  </a:cubicBezTo>
                  <a:cubicBezTo>
                    <a:pt x="215935" y="480782"/>
                    <a:pt x="233926" y="490206"/>
                    <a:pt x="250635" y="501347"/>
                  </a:cubicBezTo>
                  <a:cubicBezTo>
                    <a:pt x="261774" y="534770"/>
                    <a:pt x="264513" y="572301"/>
                    <a:pt x="284053" y="601616"/>
                  </a:cubicBezTo>
                  <a:cubicBezTo>
                    <a:pt x="295192" y="618328"/>
                    <a:pt x="308490" y="633787"/>
                    <a:pt x="317471" y="651751"/>
                  </a:cubicBezTo>
                  <a:cubicBezTo>
                    <a:pt x="325348" y="667507"/>
                    <a:pt x="321725" y="689428"/>
                    <a:pt x="334180" y="701885"/>
                  </a:cubicBezTo>
                  <a:cubicBezTo>
                    <a:pt x="346633" y="714340"/>
                    <a:pt x="367036" y="715142"/>
                    <a:pt x="384307" y="718597"/>
                  </a:cubicBezTo>
                  <a:cubicBezTo>
                    <a:pt x="422926" y="726322"/>
                    <a:pt x="501270" y="735308"/>
                    <a:pt x="501270" y="735308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88963" y="-732031"/>
              <a:ext cx="621635" cy="517784"/>
            </a:xfrm>
            <a:custGeom>
              <a:avLst/>
              <a:gdLst>
                <a:gd name="connsiteX0" fmla="*/ 1475005 w 1475296"/>
                <a:gd name="connsiteY0" fmla="*/ 1102962 h 1253366"/>
                <a:gd name="connsiteX1" fmla="*/ 1475005 w 1475296"/>
                <a:gd name="connsiteY1" fmla="*/ 1102962 h 1253366"/>
                <a:gd name="connsiteX2" fmla="*/ 1424878 w 1475296"/>
                <a:gd name="connsiteY2" fmla="*/ 969270 h 1253366"/>
                <a:gd name="connsiteX3" fmla="*/ 1374751 w 1475296"/>
                <a:gd name="connsiteY3" fmla="*/ 935847 h 1253366"/>
                <a:gd name="connsiteX4" fmla="*/ 1307915 w 1475296"/>
                <a:gd name="connsiteY4" fmla="*/ 768731 h 1253366"/>
                <a:gd name="connsiteX5" fmla="*/ 1207661 w 1475296"/>
                <a:gd name="connsiteY5" fmla="*/ 618327 h 1253366"/>
                <a:gd name="connsiteX6" fmla="*/ 1174243 w 1475296"/>
                <a:gd name="connsiteY6" fmla="*/ 568193 h 1253366"/>
                <a:gd name="connsiteX7" fmla="*/ 1157534 w 1475296"/>
                <a:gd name="connsiteY7" fmla="*/ 518058 h 1253366"/>
                <a:gd name="connsiteX8" fmla="*/ 1090698 w 1475296"/>
                <a:gd name="connsiteY8" fmla="*/ 434500 h 1253366"/>
                <a:gd name="connsiteX9" fmla="*/ 1057280 w 1475296"/>
                <a:gd name="connsiteY9" fmla="*/ 384366 h 1253366"/>
                <a:gd name="connsiteX10" fmla="*/ 990444 w 1475296"/>
                <a:gd name="connsiteY10" fmla="*/ 401077 h 1253366"/>
                <a:gd name="connsiteX11" fmla="*/ 973735 w 1475296"/>
                <a:gd name="connsiteY11" fmla="*/ 451212 h 1253366"/>
                <a:gd name="connsiteX12" fmla="*/ 1007153 w 1475296"/>
                <a:gd name="connsiteY12" fmla="*/ 584904 h 1253366"/>
                <a:gd name="connsiteX13" fmla="*/ 906899 w 1475296"/>
                <a:gd name="connsiteY13" fmla="*/ 601616 h 1253366"/>
                <a:gd name="connsiteX14" fmla="*/ 890190 w 1475296"/>
                <a:gd name="connsiteY14" fmla="*/ 551481 h 1253366"/>
                <a:gd name="connsiteX15" fmla="*/ 873481 w 1475296"/>
                <a:gd name="connsiteY15" fmla="*/ 367654 h 1253366"/>
                <a:gd name="connsiteX16" fmla="*/ 856772 w 1475296"/>
                <a:gd name="connsiteY16" fmla="*/ 467924 h 1253366"/>
                <a:gd name="connsiteX17" fmla="*/ 840063 w 1475296"/>
                <a:gd name="connsiteY17" fmla="*/ 284097 h 1253366"/>
                <a:gd name="connsiteX18" fmla="*/ 806645 w 1475296"/>
                <a:gd name="connsiteY18" fmla="*/ 250673 h 1253366"/>
                <a:gd name="connsiteX19" fmla="*/ 656264 w 1475296"/>
                <a:gd name="connsiteY19" fmla="*/ 183827 h 1253366"/>
                <a:gd name="connsiteX20" fmla="*/ 639555 w 1475296"/>
                <a:gd name="connsiteY20" fmla="*/ 133693 h 1253366"/>
                <a:gd name="connsiteX21" fmla="*/ 539301 w 1475296"/>
                <a:gd name="connsiteY21" fmla="*/ 100270 h 1253366"/>
                <a:gd name="connsiteX22" fmla="*/ 455756 w 1475296"/>
                <a:gd name="connsiteY22" fmla="*/ 116981 h 1253366"/>
                <a:gd name="connsiteX23" fmla="*/ 288666 w 1475296"/>
                <a:gd name="connsiteY23" fmla="*/ 200539 h 1253366"/>
                <a:gd name="connsiteX24" fmla="*/ 171703 w 1475296"/>
                <a:gd name="connsiteY24" fmla="*/ 267385 h 1253366"/>
                <a:gd name="connsiteX25" fmla="*/ 154994 w 1475296"/>
                <a:gd name="connsiteY25" fmla="*/ 217250 h 1253366"/>
                <a:gd name="connsiteX26" fmla="*/ 138285 w 1475296"/>
                <a:gd name="connsiteY26" fmla="*/ 66846 h 1253366"/>
                <a:gd name="connsiteX27" fmla="*/ 21322 w 1475296"/>
                <a:gd name="connsiteY27" fmla="*/ 0 h 1253366"/>
                <a:gd name="connsiteX28" fmla="*/ 21322 w 1475296"/>
                <a:gd name="connsiteY28" fmla="*/ 200539 h 1253366"/>
                <a:gd name="connsiteX29" fmla="*/ 121576 w 1475296"/>
                <a:gd name="connsiteY29" fmla="*/ 451212 h 1253366"/>
                <a:gd name="connsiteX30" fmla="*/ 138285 w 1475296"/>
                <a:gd name="connsiteY30" fmla="*/ 534770 h 1253366"/>
                <a:gd name="connsiteX31" fmla="*/ 171703 w 1475296"/>
                <a:gd name="connsiteY31" fmla="*/ 635039 h 1253366"/>
                <a:gd name="connsiteX32" fmla="*/ 188412 w 1475296"/>
                <a:gd name="connsiteY32" fmla="*/ 735308 h 1253366"/>
                <a:gd name="connsiteX33" fmla="*/ 238539 w 1475296"/>
                <a:gd name="connsiteY33" fmla="*/ 835578 h 1253366"/>
                <a:gd name="connsiteX34" fmla="*/ 338793 w 1475296"/>
                <a:gd name="connsiteY34" fmla="*/ 869001 h 1253366"/>
                <a:gd name="connsiteX35" fmla="*/ 388920 w 1475296"/>
                <a:gd name="connsiteY35" fmla="*/ 902424 h 1253366"/>
                <a:gd name="connsiteX36" fmla="*/ 489174 w 1475296"/>
                <a:gd name="connsiteY36" fmla="*/ 935847 h 1253366"/>
                <a:gd name="connsiteX37" fmla="*/ 522592 w 1475296"/>
                <a:gd name="connsiteY37" fmla="*/ 985981 h 1253366"/>
                <a:gd name="connsiteX38" fmla="*/ 556010 w 1475296"/>
                <a:gd name="connsiteY38" fmla="*/ 1019405 h 1253366"/>
                <a:gd name="connsiteX39" fmla="*/ 622846 w 1475296"/>
                <a:gd name="connsiteY39" fmla="*/ 1119674 h 1253366"/>
                <a:gd name="connsiteX40" fmla="*/ 656264 w 1475296"/>
                <a:gd name="connsiteY40" fmla="*/ 1169808 h 1253366"/>
                <a:gd name="connsiteX41" fmla="*/ 706391 w 1475296"/>
                <a:gd name="connsiteY41" fmla="*/ 1203231 h 1253366"/>
                <a:gd name="connsiteX42" fmla="*/ 723100 w 1475296"/>
                <a:gd name="connsiteY42" fmla="*/ 1153097 h 1253366"/>
                <a:gd name="connsiteX43" fmla="*/ 823354 w 1475296"/>
                <a:gd name="connsiteY43" fmla="*/ 1102962 h 1253366"/>
                <a:gd name="connsiteX44" fmla="*/ 973735 w 1475296"/>
                <a:gd name="connsiteY44" fmla="*/ 1119674 h 1253366"/>
                <a:gd name="connsiteX45" fmla="*/ 1073989 w 1475296"/>
                <a:gd name="connsiteY45" fmla="*/ 1136385 h 1253366"/>
                <a:gd name="connsiteX46" fmla="*/ 1090698 w 1475296"/>
                <a:gd name="connsiteY46" fmla="*/ 1086251 h 1253366"/>
                <a:gd name="connsiteX47" fmla="*/ 1107407 w 1475296"/>
                <a:gd name="connsiteY47" fmla="*/ 985981 h 1253366"/>
                <a:gd name="connsiteX48" fmla="*/ 1140825 w 1475296"/>
                <a:gd name="connsiteY48" fmla="*/ 1019405 h 1253366"/>
                <a:gd name="connsiteX49" fmla="*/ 1174243 w 1475296"/>
                <a:gd name="connsiteY49" fmla="*/ 1153097 h 1253366"/>
                <a:gd name="connsiteX50" fmla="*/ 1207661 w 1475296"/>
                <a:gd name="connsiteY50" fmla="*/ 1203231 h 1253366"/>
                <a:gd name="connsiteX51" fmla="*/ 1241079 w 1475296"/>
                <a:gd name="connsiteY51" fmla="*/ 1236655 h 1253366"/>
                <a:gd name="connsiteX52" fmla="*/ 1291206 w 1475296"/>
                <a:gd name="connsiteY52" fmla="*/ 1253366 h 1253366"/>
                <a:gd name="connsiteX53" fmla="*/ 1374751 w 1475296"/>
                <a:gd name="connsiteY53" fmla="*/ 1236655 h 1253366"/>
                <a:gd name="connsiteX54" fmla="*/ 1391460 w 1475296"/>
                <a:gd name="connsiteY54" fmla="*/ 1153097 h 1253366"/>
                <a:gd name="connsiteX55" fmla="*/ 1441587 w 1475296"/>
                <a:gd name="connsiteY55" fmla="*/ 1119674 h 1253366"/>
                <a:gd name="connsiteX56" fmla="*/ 1475005 w 1475296"/>
                <a:gd name="connsiteY56" fmla="*/ 1069539 h 1253366"/>
                <a:gd name="connsiteX57" fmla="*/ 1458296 w 1475296"/>
                <a:gd name="connsiteY57" fmla="*/ 1019405 h 125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75296" h="1253366">
                  <a:moveTo>
                    <a:pt x="1475005" y="1102962"/>
                  </a:moveTo>
                  <a:lnTo>
                    <a:pt x="1475005" y="1102962"/>
                  </a:lnTo>
                  <a:cubicBezTo>
                    <a:pt x="1458296" y="1058398"/>
                    <a:pt x="1449362" y="1010083"/>
                    <a:pt x="1424878" y="969270"/>
                  </a:cubicBezTo>
                  <a:cubicBezTo>
                    <a:pt x="1414547" y="952049"/>
                    <a:pt x="1382209" y="954494"/>
                    <a:pt x="1374751" y="935847"/>
                  </a:cubicBezTo>
                  <a:cubicBezTo>
                    <a:pt x="1297953" y="743822"/>
                    <a:pt x="1421165" y="844242"/>
                    <a:pt x="1307915" y="768731"/>
                  </a:cubicBezTo>
                  <a:lnTo>
                    <a:pt x="1207661" y="618327"/>
                  </a:lnTo>
                  <a:lnTo>
                    <a:pt x="1174243" y="568193"/>
                  </a:lnTo>
                  <a:cubicBezTo>
                    <a:pt x="1168673" y="551481"/>
                    <a:pt x="1165411" y="533814"/>
                    <a:pt x="1157534" y="518058"/>
                  </a:cubicBezTo>
                  <a:cubicBezTo>
                    <a:pt x="1123251" y="449481"/>
                    <a:pt x="1132140" y="486310"/>
                    <a:pt x="1090698" y="434500"/>
                  </a:cubicBezTo>
                  <a:cubicBezTo>
                    <a:pt x="1078153" y="418816"/>
                    <a:pt x="1068419" y="401077"/>
                    <a:pt x="1057280" y="384366"/>
                  </a:cubicBezTo>
                  <a:cubicBezTo>
                    <a:pt x="1035001" y="389936"/>
                    <a:pt x="1008375" y="386730"/>
                    <a:pt x="990444" y="401077"/>
                  </a:cubicBezTo>
                  <a:cubicBezTo>
                    <a:pt x="976690" y="412082"/>
                    <a:pt x="973735" y="433597"/>
                    <a:pt x="973735" y="451212"/>
                  </a:cubicBezTo>
                  <a:cubicBezTo>
                    <a:pt x="973735" y="491545"/>
                    <a:pt x="993967" y="545341"/>
                    <a:pt x="1007153" y="584904"/>
                  </a:cubicBezTo>
                  <a:cubicBezTo>
                    <a:pt x="973924" y="607060"/>
                    <a:pt x="948406" y="643129"/>
                    <a:pt x="906899" y="601616"/>
                  </a:cubicBezTo>
                  <a:cubicBezTo>
                    <a:pt x="894444" y="589159"/>
                    <a:pt x="895760" y="568193"/>
                    <a:pt x="890190" y="551481"/>
                  </a:cubicBezTo>
                  <a:cubicBezTo>
                    <a:pt x="884620" y="490205"/>
                    <a:pt x="896329" y="424783"/>
                    <a:pt x="873481" y="367654"/>
                  </a:cubicBezTo>
                  <a:cubicBezTo>
                    <a:pt x="860898" y="336193"/>
                    <a:pt x="869355" y="499385"/>
                    <a:pt x="856772" y="467924"/>
                  </a:cubicBezTo>
                  <a:cubicBezTo>
                    <a:pt x="833924" y="410795"/>
                    <a:pt x="853896" y="344050"/>
                    <a:pt x="840063" y="284097"/>
                  </a:cubicBezTo>
                  <a:cubicBezTo>
                    <a:pt x="836521" y="268746"/>
                    <a:pt x="820736" y="257720"/>
                    <a:pt x="806645" y="250673"/>
                  </a:cubicBezTo>
                  <a:cubicBezTo>
                    <a:pt x="568023" y="131342"/>
                    <a:pt x="803723" y="282147"/>
                    <a:pt x="656264" y="183827"/>
                  </a:cubicBezTo>
                  <a:cubicBezTo>
                    <a:pt x="650694" y="167116"/>
                    <a:pt x="653888" y="143933"/>
                    <a:pt x="639555" y="133693"/>
                  </a:cubicBezTo>
                  <a:cubicBezTo>
                    <a:pt x="610892" y="113216"/>
                    <a:pt x="539301" y="100270"/>
                    <a:pt x="539301" y="100270"/>
                  </a:cubicBezTo>
                  <a:cubicBezTo>
                    <a:pt x="511453" y="105840"/>
                    <a:pt x="481610" y="105228"/>
                    <a:pt x="455756" y="116981"/>
                  </a:cubicBezTo>
                  <a:cubicBezTo>
                    <a:pt x="212606" y="227520"/>
                    <a:pt x="465244" y="156386"/>
                    <a:pt x="288666" y="200539"/>
                  </a:cubicBezTo>
                  <a:cubicBezTo>
                    <a:pt x="273034" y="210962"/>
                    <a:pt x="188010" y="270647"/>
                    <a:pt x="171703" y="267385"/>
                  </a:cubicBezTo>
                  <a:cubicBezTo>
                    <a:pt x="154430" y="263930"/>
                    <a:pt x="160564" y="233962"/>
                    <a:pt x="154994" y="217250"/>
                  </a:cubicBezTo>
                  <a:cubicBezTo>
                    <a:pt x="149424" y="167115"/>
                    <a:pt x="155521" y="114253"/>
                    <a:pt x="138285" y="66846"/>
                  </a:cubicBezTo>
                  <a:cubicBezTo>
                    <a:pt x="133037" y="52411"/>
                    <a:pt x="24750" y="1714"/>
                    <a:pt x="21322" y="0"/>
                  </a:cubicBezTo>
                  <a:cubicBezTo>
                    <a:pt x="-8375" y="89106"/>
                    <a:pt x="-5811" y="58069"/>
                    <a:pt x="21322" y="200539"/>
                  </a:cubicBezTo>
                  <a:cubicBezTo>
                    <a:pt x="60751" y="407572"/>
                    <a:pt x="28366" y="357987"/>
                    <a:pt x="121576" y="451212"/>
                  </a:cubicBezTo>
                  <a:cubicBezTo>
                    <a:pt x="127146" y="479065"/>
                    <a:pt x="130812" y="507366"/>
                    <a:pt x="138285" y="534770"/>
                  </a:cubicBezTo>
                  <a:cubicBezTo>
                    <a:pt x="147553" y="568759"/>
                    <a:pt x="165912" y="600288"/>
                    <a:pt x="171703" y="635039"/>
                  </a:cubicBezTo>
                  <a:cubicBezTo>
                    <a:pt x="177273" y="668462"/>
                    <a:pt x="181063" y="702231"/>
                    <a:pt x="188412" y="735308"/>
                  </a:cubicBezTo>
                  <a:cubicBezTo>
                    <a:pt x="193992" y="760420"/>
                    <a:pt x="215280" y="821039"/>
                    <a:pt x="238539" y="835578"/>
                  </a:cubicBezTo>
                  <a:cubicBezTo>
                    <a:pt x="268409" y="854250"/>
                    <a:pt x="309484" y="849459"/>
                    <a:pt x="338793" y="869001"/>
                  </a:cubicBezTo>
                  <a:cubicBezTo>
                    <a:pt x="355502" y="880142"/>
                    <a:pt x="370569" y="894267"/>
                    <a:pt x="388920" y="902424"/>
                  </a:cubicBezTo>
                  <a:cubicBezTo>
                    <a:pt x="421109" y="916732"/>
                    <a:pt x="489174" y="935847"/>
                    <a:pt x="489174" y="935847"/>
                  </a:cubicBezTo>
                  <a:cubicBezTo>
                    <a:pt x="500313" y="952558"/>
                    <a:pt x="510047" y="970297"/>
                    <a:pt x="522592" y="985981"/>
                  </a:cubicBezTo>
                  <a:cubicBezTo>
                    <a:pt x="532433" y="998284"/>
                    <a:pt x="546558" y="1006800"/>
                    <a:pt x="556010" y="1019405"/>
                  </a:cubicBezTo>
                  <a:cubicBezTo>
                    <a:pt x="580108" y="1051541"/>
                    <a:pt x="600567" y="1086251"/>
                    <a:pt x="622846" y="1119674"/>
                  </a:cubicBezTo>
                  <a:cubicBezTo>
                    <a:pt x="633985" y="1136385"/>
                    <a:pt x="639554" y="1158666"/>
                    <a:pt x="656264" y="1169808"/>
                  </a:cubicBezTo>
                  <a:lnTo>
                    <a:pt x="706391" y="1203231"/>
                  </a:lnTo>
                  <a:cubicBezTo>
                    <a:pt x="711961" y="1186520"/>
                    <a:pt x="712097" y="1166853"/>
                    <a:pt x="723100" y="1153097"/>
                  </a:cubicBezTo>
                  <a:cubicBezTo>
                    <a:pt x="746657" y="1123647"/>
                    <a:pt x="790331" y="1113972"/>
                    <a:pt x="823354" y="1102962"/>
                  </a:cubicBezTo>
                  <a:cubicBezTo>
                    <a:pt x="873481" y="1108533"/>
                    <a:pt x="924806" y="1107440"/>
                    <a:pt x="973735" y="1119674"/>
                  </a:cubicBezTo>
                  <a:cubicBezTo>
                    <a:pt x="1084787" y="1147442"/>
                    <a:pt x="964229" y="1172978"/>
                    <a:pt x="1073989" y="1136385"/>
                  </a:cubicBezTo>
                  <a:cubicBezTo>
                    <a:pt x="1079559" y="1119674"/>
                    <a:pt x="1086877" y="1103447"/>
                    <a:pt x="1090698" y="1086251"/>
                  </a:cubicBezTo>
                  <a:cubicBezTo>
                    <a:pt x="1098047" y="1053173"/>
                    <a:pt x="1087078" y="1013090"/>
                    <a:pt x="1107407" y="985981"/>
                  </a:cubicBezTo>
                  <a:cubicBezTo>
                    <a:pt x="1116859" y="973376"/>
                    <a:pt x="1129686" y="1008264"/>
                    <a:pt x="1140825" y="1019405"/>
                  </a:cubicBezTo>
                  <a:cubicBezTo>
                    <a:pt x="1147180" y="1051184"/>
                    <a:pt x="1157117" y="1118840"/>
                    <a:pt x="1174243" y="1153097"/>
                  </a:cubicBezTo>
                  <a:cubicBezTo>
                    <a:pt x="1183224" y="1171061"/>
                    <a:pt x="1195116" y="1187547"/>
                    <a:pt x="1207661" y="1203231"/>
                  </a:cubicBezTo>
                  <a:cubicBezTo>
                    <a:pt x="1217502" y="1215534"/>
                    <a:pt x="1227570" y="1228548"/>
                    <a:pt x="1241079" y="1236655"/>
                  </a:cubicBezTo>
                  <a:cubicBezTo>
                    <a:pt x="1256181" y="1245718"/>
                    <a:pt x="1274497" y="1247796"/>
                    <a:pt x="1291206" y="1253366"/>
                  </a:cubicBezTo>
                  <a:cubicBezTo>
                    <a:pt x="1319054" y="1247796"/>
                    <a:pt x="1354671" y="1256738"/>
                    <a:pt x="1374751" y="1236655"/>
                  </a:cubicBezTo>
                  <a:cubicBezTo>
                    <a:pt x="1394834" y="1216569"/>
                    <a:pt x="1377369" y="1177760"/>
                    <a:pt x="1391460" y="1153097"/>
                  </a:cubicBezTo>
                  <a:cubicBezTo>
                    <a:pt x="1401423" y="1135660"/>
                    <a:pt x="1424878" y="1130815"/>
                    <a:pt x="1441587" y="1119674"/>
                  </a:cubicBezTo>
                  <a:cubicBezTo>
                    <a:pt x="1452726" y="1102962"/>
                    <a:pt x="1471704" y="1089350"/>
                    <a:pt x="1475005" y="1069539"/>
                  </a:cubicBezTo>
                  <a:cubicBezTo>
                    <a:pt x="1477900" y="1052164"/>
                    <a:pt x="1458296" y="1019405"/>
                    <a:pt x="1458296" y="1019405"/>
                  </a:cubicBezTo>
                </a:path>
              </a:pathLst>
            </a:custGeom>
            <a:ln>
              <a:solidFill>
                <a:srgbClr val="BABD4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926819" y="-670294"/>
              <a:ext cx="530428" cy="835755"/>
            </a:xfrm>
            <a:custGeom>
              <a:avLst/>
              <a:gdLst>
                <a:gd name="connsiteX0" fmla="*/ 319474 w 1258839"/>
                <a:gd name="connsiteY0" fmla="*/ 51096 h 2023058"/>
                <a:gd name="connsiteX1" fmla="*/ 319474 w 1258839"/>
                <a:gd name="connsiteY1" fmla="*/ 51096 h 2023058"/>
                <a:gd name="connsiteX2" fmla="*/ 185802 w 1258839"/>
                <a:gd name="connsiteY2" fmla="*/ 961 h 2023058"/>
                <a:gd name="connsiteX3" fmla="*/ 68839 w 1258839"/>
                <a:gd name="connsiteY3" fmla="*/ 117942 h 2023058"/>
                <a:gd name="connsiteX4" fmla="*/ 18712 w 1258839"/>
                <a:gd name="connsiteY4" fmla="*/ 151365 h 2023058"/>
                <a:gd name="connsiteX5" fmla="*/ 2003 w 1258839"/>
                <a:gd name="connsiteY5" fmla="*/ 251634 h 2023058"/>
                <a:gd name="connsiteX6" fmla="*/ 52130 w 1258839"/>
                <a:gd name="connsiteY6" fmla="*/ 285057 h 2023058"/>
                <a:gd name="connsiteX7" fmla="*/ 152384 w 1258839"/>
                <a:gd name="connsiteY7" fmla="*/ 318481 h 2023058"/>
                <a:gd name="connsiteX8" fmla="*/ 202511 w 1258839"/>
                <a:gd name="connsiteY8" fmla="*/ 335192 h 2023058"/>
                <a:gd name="connsiteX9" fmla="*/ 252638 w 1258839"/>
                <a:gd name="connsiteY9" fmla="*/ 351904 h 2023058"/>
                <a:gd name="connsiteX10" fmla="*/ 286056 w 1258839"/>
                <a:gd name="connsiteY10" fmla="*/ 402038 h 2023058"/>
                <a:gd name="connsiteX11" fmla="*/ 336183 w 1258839"/>
                <a:gd name="connsiteY11" fmla="*/ 435461 h 2023058"/>
                <a:gd name="connsiteX12" fmla="*/ 352892 w 1258839"/>
                <a:gd name="connsiteY12" fmla="*/ 485596 h 2023058"/>
                <a:gd name="connsiteX13" fmla="*/ 403019 w 1258839"/>
                <a:gd name="connsiteY13" fmla="*/ 502308 h 2023058"/>
                <a:gd name="connsiteX14" fmla="*/ 453146 w 1258839"/>
                <a:gd name="connsiteY14" fmla="*/ 535731 h 2023058"/>
                <a:gd name="connsiteX15" fmla="*/ 519982 w 1258839"/>
                <a:gd name="connsiteY15" fmla="*/ 636000 h 2023058"/>
                <a:gd name="connsiteX16" fmla="*/ 503273 w 1258839"/>
                <a:gd name="connsiteY16" fmla="*/ 769692 h 2023058"/>
                <a:gd name="connsiteX17" fmla="*/ 453146 w 1258839"/>
                <a:gd name="connsiteY17" fmla="*/ 803115 h 2023058"/>
                <a:gd name="connsiteX18" fmla="*/ 352892 w 1258839"/>
                <a:gd name="connsiteY18" fmla="*/ 869962 h 2023058"/>
                <a:gd name="connsiteX19" fmla="*/ 369601 w 1258839"/>
                <a:gd name="connsiteY19" fmla="*/ 920096 h 2023058"/>
                <a:gd name="connsiteX20" fmla="*/ 436437 w 1258839"/>
                <a:gd name="connsiteY20" fmla="*/ 936808 h 2023058"/>
                <a:gd name="connsiteX21" fmla="*/ 486564 w 1258839"/>
                <a:gd name="connsiteY21" fmla="*/ 953519 h 2023058"/>
                <a:gd name="connsiteX22" fmla="*/ 503273 w 1258839"/>
                <a:gd name="connsiteY22" fmla="*/ 1154058 h 2023058"/>
                <a:gd name="connsiteX23" fmla="*/ 553400 w 1258839"/>
                <a:gd name="connsiteY23" fmla="*/ 1137346 h 2023058"/>
                <a:gd name="connsiteX24" fmla="*/ 586818 w 1258839"/>
                <a:gd name="connsiteY24" fmla="*/ 1087212 h 2023058"/>
                <a:gd name="connsiteX25" fmla="*/ 636945 w 1258839"/>
                <a:gd name="connsiteY25" fmla="*/ 1103923 h 2023058"/>
                <a:gd name="connsiteX26" fmla="*/ 670363 w 1258839"/>
                <a:gd name="connsiteY26" fmla="*/ 1154058 h 2023058"/>
                <a:gd name="connsiteX27" fmla="*/ 703781 w 1258839"/>
                <a:gd name="connsiteY27" fmla="*/ 1271039 h 2023058"/>
                <a:gd name="connsiteX28" fmla="*/ 737199 w 1258839"/>
                <a:gd name="connsiteY28" fmla="*/ 1321173 h 2023058"/>
                <a:gd name="connsiteX29" fmla="*/ 770617 w 1258839"/>
                <a:gd name="connsiteY29" fmla="*/ 1421442 h 2023058"/>
                <a:gd name="connsiteX30" fmla="*/ 804035 w 1258839"/>
                <a:gd name="connsiteY30" fmla="*/ 1571846 h 2023058"/>
                <a:gd name="connsiteX31" fmla="*/ 837453 w 1258839"/>
                <a:gd name="connsiteY31" fmla="*/ 1672116 h 2023058"/>
                <a:gd name="connsiteX32" fmla="*/ 954416 w 1258839"/>
                <a:gd name="connsiteY32" fmla="*/ 1688827 h 2023058"/>
                <a:gd name="connsiteX33" fmla="*/ 1037961 w 1258839"/>
                <a:gd name="connsiteY33" fmla="*/ 1956212 h 2023058"/>
                <a:gd name="connsiteX34" fmla="*/ 1088088 w 1258839"/>
                <a:gd name="connsiteY34" fmla="*/ 1989635 h 2023058"/>
                <a:gd name="connsiteX35" fmla="*/ 1188342 w 1258839"/>
                <a:gd name="connsiteY35" fmla="*/ 2023058 h 2023058"/>
                <a:gd name="connsiteX36" fmla="*/ 1255178 w 1258839"/>
                <a:gd name="connsiteY36" fmla="*/ 1989635 h 2023058"/>
                <a:gd name="connsiteX37" fmla="*/ 1205051 w 1258839"/>
                <a:gd name="connsiteY37" fmla="*/ 1789096 h 2023058"/>
                <a:gd name="connsiteX38" fmla="*/ 1154924 w 1258839"/>
                <a:gd name="connsiteY38" fmla="*/ 1772385 h 2023058"/>
                <a:gd name="connsiteX39" fmla="*/ 1121506 w 1258839"/>
                <a:gd name="connsiteY39" fmla="*/ 1722250 h 2023058"/>
                <a:gd name="connsiteX40" fmla="*/ 1071379 w 1258839"/>
                <a:gd name="connsiteY40" fmla="*/ 1705539 h 2023058"/>
                <a:gd name="connsiteX41" fmla="*/ 1004543 w 1258839"/>
                <a:gd name="connsiteY41" fmla="*/ 1605269 h 2023058"/>
                <a:gd name="connsiteX42" fmla="*/ 971125 w 1258839"/>
                <a:gd name="connsiteY42" fmla="*/ 1555135 h 2023058"/>
                <a:gd name="connsiteX43" fmla="*/ 870871 w 1258839"/>
                <a:gd name="connsiteY43" fmla="*/ 1488289 h 2023058"/>
                <a:gd name="connsiteX44" fmla="*/ 887580 w 1258839"/>
                <a:gd name="connsiteY44" fmla="*/ 1421442 h 2023058"/>
                <a:gd name="connsiteX45" fmla="*/ 937707 w 1258839"/>
                <a:gd name="connsiteY45" fmla="*/ 1404731 h 2023058"/>
                <a:gd name="connsiteX46" fmla="*/ 954416 w 1258839"/>
                <a:gd name="connsiteY46" fmla="*/ 1354596 h 2023058"/>
                <a:gd name="connsiteX47" fmla="*/ 937707 w 1258839"/>
                <a:gd name="connsiteY47" fmla="*/ 1254327 h 2023058"/>
                <a:gd name="connsiteX48" fmla="*/ 920998 w 1258839"/>
                <a:gd name="connsiteY48" fmla="*/ 1204192 h 2023058"/>
                <a:gd name="connsiteX49" fmla="*/ 870871 w 1258839"/>
                <a:gd name="connsiteY49" fmla="*/ 1187481 h 2023058"/>
                <a:gd name="connsiteX50" fmla="*/ 804035 w 1258839"/>
                <a:gd name="connsiteY50" fmla="*/ 1087212 h 2023058"/>
                <a:gd name="connsiteX51" fmla="*/ 770617 w 1258839"/>
                <a:gd name="connsiteY51" fmla="*/ 986942 h 2023058"/>
                <a:gd name="connsiteX52" fmla="*/ 787326 w 1258839"/>
                <a:gd name="connsiteY52" fmla="*/ 903385 h 2023058"/>
                <a:gd name="connsiteX53" fmla="*/ 820744 w 1258839"/>
                <a:gd name="connsiteY53" fmla="*/ 853250 h 2023058"/>
                <a:gd name="connsiteX54" fmla="*/ 837453 w 1258839"/>
                <a:gd name="connsiteY54" fmla="*/ 769692 h 2023058"/>
                <a:gd name="connsiteX55" fmla="*/ 920998 w 1258839"/>
                <a:gd name="connsiteY55" fmla="*/ 686135 h 2023058"/>
                <a:gd name="connsiteX56" fmla="*/ 904289 w 1258839"/>
                <a:gd name="connsiteY56" fmla="*/ 585865 h 2023058"/>
                <a:gd name="connsiteX57" fmla="*/ 804035 w 1258839"/>
                <a:gd name="connsiteY57" fmla="*/ 519019 h 2023058"/>
                <a:gd name="connsiteX58" fmla="*/ 804035 w 1258839"/>
                <a:gd name="connsiteY58" fmla="*/ 335192 h 2023058"/>
                <a:gd name="connsiteX59" fmla="*/ 737199 w 1258839"/>
                <a:gd name="connsiteY59" fmla="*/ 318481 h 2023058"/>
                <a:gd name="connsiteX60" fmla="*/ 703781 w 1258839"/>
                <a:gd name="connsiteY60" fmla="*/ 285057 h 2023058"/>
                <a:gd name="connsiteX61" fmla="*/ 670363 w 1258839"/>
                <a:gd name="connsiteY61" fmla="*/ 234923 h 2023058"/>
                <a:gd name="connsiteX62" fmla="*/ 620236 w 1258839"/>
                <a:gd name="connsiteY62" fmla="*/ 201500 h 2023058"/>
                <a:gd name="connsiteX63" fmla="*/ 586818 w 1258839"/>
                <a:gd name="connsiteY63" fmla="*/ 151365 h 2023058"/>
                <a:gd name="connsiteX64" fmla="*/ 570109 w 1258839"/>
                <a:gd name="connsiteY64" fmla="*/ 84519 h 2023058"/>
                <a:gd name="connsiteX65" fmla="*/ 469855 w 1258839"/>
                <a:gd name="connsiteY65" fmla="*/ 51096 h 2023058"/>
                <a:gd name="connsiteX66" fmla="*/ 252638 w 1258839"/>
                <a:gd name="connsiteY66" fmla="*/ 51096 h 2023058"/>
                <a:gd name="connsiteX67" fmla="*/ 235929 w 1258839"/>
                <a:gd name="connsiteY67" fmla="*/ 17673 h 20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58839" h="2023058">
                  <a:moveTo>
                    <a:pt x="319474" y="51096"/>
                  </a:moveTo>
                  <a:lnTo>
                    <a:pt x="319474" y="51096"/>
                  </a:lnTo>
                  <a:cubicBezTo>
                    <a:pt x="274917" y="34384"/>
                    <a:pt x="232622" y="9475"/>
                    <a:pt x="185802" y="961"/>
                  </a:cubicBezTo>
                  <a:cubicBezTo>
                    <a:pt x="118149" y="-11341"/>
                    <a:pt x="98510" y="98158"/>
                    <a:pt x="68839" y="117942"/>
                  </a:cubicBezTo>
                  <a:lnTo>
                    <a:pt x="18712" y="151365"/>
                  </a:lnTo>
                  <a:cubicBezTo>
                    <a:pt x="13142" y="184788"/>
                    <a:pt x="-6214" y="218762"/>
                    <a:pt x="2003" y="251634"/>
                  </a:cubicBezTo>
                  <a:cubicBezTo>
                    <a:pt x="6873" y="271117"/>
                    <a:pt x="33779" y="276900"/>
                    <a:pt x="52130" y="285057"/>
                  </a:cubicBezTo>
                  <a:cubicBezTo>
                    <a:pt x="84319" y="299366"/>
                    <a:pt x="118966" y="307340"/>
                    <a:pt x="152384" y="318481"/>
                  </a:cubicBezTo>
                  <a:lnTo>
                    <a:pt x="202511" y="335192"/>
                  </a:lnTo>
                  <a:lnTo>
                    <a:pt x="252638" y="351904"/>
                  </a:lnTo>
                  <a:cubicBezTo>
                    <a:pt x="263777" y="368615"/>
                    <a:pt x="271856" y="387836"/>
                    <a:pt x="286056" y="402038"/>
                  </a:cubicBezTo>
                  <a:cubicBezTo>
                    <a:pt x="300256" y="416240"/>
                    <a:pt x="323639" y="419778"/>
                    <a:pt x="336183" y="435461"/>
                  </a:cubicBezTo>
                  <a:cubicBezTo>
                    <a:pt x="347186" y="449217"/>
                    <a:pt x="340437" y="473139"/>
                    <a:pt x="352892" y="485596"/>
                  </a:cubicBezTo>
                  <a:cubicBezTo>
                    <a:pt x="365345" y="498051"/>
                    <a:pt x="387266" y="494430"/>
                    <a:pt x="403019" y="502308"/>
                  </a:cubicBezTo>
                  <a:cubicBezTo>
                    <a:pt x="420981" y="511290"/>
                    <a:pt x="436437" y="524590"/>
                    <a:pt x="453146" y="535731"/>
                  </a:cubicBezTo>
                  <a:cubicBezTo>
                    <a:pt x="475425" y="569154"/>
                    <a:pt x="524963" y="596142"/>
                    <a:pt x="519982" y="636000"/>
                  </a:cubicBezTo>
                  <a:cubicBezTo>
                    <a:pt x="514412" y="680564"/>
                    <a:pt x="519950" y="727993"/>
                    <a:pt x="503273" y="769692"/>
                  </a:cubicBezTo>
                  <a:cubicBezTo>
                    <a:pt x="495815" y="788339"/>
                    <a:pt x="468573" y="790257"/>
                    <a:pt x="453146" y="803115"/>
                  </a:cubicBezTo>
                  <a:cubicBezTo>
                    <a:pt x="369705" y="872660"/>
                    <a:pt x="440986" y="840592"/>
                    <a:pt x="352892" y="869962"/>
                  </a:cubicBezTo>
                  <a:cubicBezTo>
                    <a:pt x="358462" y="886673"/>
                    <a:pt x="355847" y="909091"/>
                    <a:pt x="369601" y="920096"/>
                  </a:cubicBezTo>
                  <a:cubicBezTo>
                    <a:pt x="387532" y="934443"/>
                    <a:pt x="414356" y="930498"/>
                    <a:pt x="436437" y="936808"/>
                  </a:cubicBezTo>
                  <a:cubicBezTo>
                    <a:pt x="453372" y="941647"/>
                    <a:pt x="469855" y="947949"/>
                    <a:pt x="486564" y="953519"/>
                  </a:cubicBezTo>
                  <a:cubicBezTo>
                    <a:pt x="492134" y="1020365"/>
                    <a:pt x="480353" y="1091017"/>
                    <a:pt x="503273" y="1154058"/>
                  </a:cubicBezTo>
                  <a:cubicBezTo>
                    <a:pt x="509291" y="1170611"/>
                    <a:pt x="539647" y="1148350"/>
                    <a:pt x="553400" y="1137346"/>
                  </a:cubicBezTo>
                  <a:cubicBezTo>
                    <a:pt x="569082" y="1124799"/>
                    <a:pt x="575679" y="1103923"/>
                    <a:pt x="586818" y="1087212"/>
                  </a:cubicBezTo>
                  <a:cubicBezTo>
                    <a:pt x="603527" y="1092782"/>
                    <a:pt x="623192" y="1092919"/>
                    <a:pt x="636945" y="1103923"/>
                  </a:cubicBezTo>
                  <a:cubicBezTo>
                    <a:pt x="652627" y="1116470"/>
                    <a:pt x="661382" y="1136094"/>
                    <a:pt x="670363" y="1154058"/>
                  </a:cubicBezTo>
                  <a:cubicBezTo>
                    <a:pt x="702880" y="1219101"/>
                    <a:pt x="671658" y="1196074"/>
                    <a:pt x="703781" y="1271039"/>
                  </a:cubicBezTo>
                  <a:cubicBezTo>
                    <a:pt x="711691" y="1289499"/>
                    <a:pt x="726060" y="1304462"/>
                    <a:pt x="737199" y="1321173"/>
                  </a:cubicBezTo>
                  <a:cubicBezTo>
                    <a:pt x="748338" y="1354596"/>
                    <a:pt x="763709" y="1386896"/>
                    <a:pt x="770617" y="1421442"/>
                  </a:cubicBezTo>
                  <a:cubicBezTo>
                    <a:pt x="780157" y="1469150"/>
                    <a:pt x="789876" y="1524643"/>
                    <a:pt x="804035" y="1571846"/>
                  </a:cubicBezTo>
                  <a:cubicBezTo>
                    <a:pt x="814157" y="1605591"/>
                    <a:pt x="802576" y="1667133"/>
                    <a:pt x="837453" y="1672116"/>
                  </a:cubicBezTo>
                  <a:lnTo>
                    <a:pt x="954416" y="1688827"/>
                  </a:lnTo>
                  <a:cubicBezTo>
                    <a:pt x="962940" y="1774082"/>
                    <a:pt x="948814" y="1896772"/>
                    <a:pt x="1037961" y="1956212"/>
                  </a:cubicBezTo>
                  <a:cubicBezTo>
                    <a:pt x="1054670" y="1967353"/>
                    <a:pt x="1069737" y="1981478"/>
                    <a:pt x="1088088" y="1989635"/>
                  </a:cubicBezTo>
                  <a:cubicBezTo>
                    <a:pt x="1120277" y="2003943"/>
                    <a:pt x="1188342" y="2023058"/>
                    <a:pt x="1188342" y="2023058"/>
                  </a:cubicBezTo>
                  <a:cubicBezTo>
                    <a:pt x="1210621" y="2011917"/>
                    <a:pt x="1248625" y="2013667"/>
                    <a:pt x="1255178" y="1989635"/>
                  </a:cubicBezTo>
                  <a:cubicBezTo>
                    <a:pt x="1265757" y="1950838"/>
                    <a:pt x="1254699" y="1828820"/>
                    <a:pt x="1205051" y="1789096"/>
                  </a:cubicBezTo>
                  <a:cubicBezTo>
                    <a:pt x="1191298" y="1778092"/>
                    <a:pt x="1171633" y="1777955"/>
                    <a:pt x="1154924" y="1772385"/>
                  </a:cubicBezTo>
                  <a:cubicBezTo>
                    <a:pt x="1143785" y="1755673"/>
                    <a:pt x="1137188" y="1734797"/>
                    <a:pt x="1121506" y="1722250"/>
                  </a:cubicBezTo>
                  <a:cubicBezTo>
                    <a:pt x="1107753" y="1711246"/>
                    <a:pt x="1083832" y="1717994"/>
                    <a:pt x="1071379" y="1705539"/>
                  </a:cubicBezTo>
                  <a:cubicBezTo>
                    <a:pt x="1042978" y="1677134"/>
                    <a:pt x="1026822" y="1638692"/>
                    <a:pt x="1004543" y="1605269"/>
                  </a:cubicBezTo>
                  <a:cubicBezTo>
                    <a:pt x="993404" y="1588558"/>
                    <a:pt x="987835" y="1566277"/>
                    <a:pt x="971125" y="1555135"/>
                  </a:cubicBezTo>
                  <a:lnTo>
                    <a:pt x="870871" y="1488289"/>
                  </a:lnTo>
                  <a:cubicBezTo>
                    <a:pt x="876441" y="1466007"/>
                    <a:pt x="873233" y="1439378"/>
                    <a:pt x="887580" y="1421442"/>
                  </a:cubicBezTo>
                  <a:cubicBezTo>
                    <a:pt x="898582" y="1407688"/>
                    <a:pt x="925254" y="1417186"/>
                    <a:pt x="937707" y="1404731"/>
                  </a:cubicBezTo>
                  <a:cubicBezTo>
                    <a:pt x="950162" y="1392274"/>
                    <a:pt x="948846" y="1371308"/>
                    <a:pt x="954416" y="1354596"/>
                  </a:cubicBezTo>
                  <a:cubicBezTo>
                    <a:pt x="948846" y="1321173"/>
                    <a:pt x="945056" y="1287404"/>
                    <a:pt x="937707" y="1254327"/>
                  </a:cubicBezTo>
                  <a:cubicBezTo>
                    <a:pt x="933886" y="1237131"/>
                    <a:pt x="933453" y="1216649"/>
                    <a:pt x="920998" y="1204192"/>
                  </a:cubicBezTo>
                  <a:cubicBezTo>
                    <a:pt x="908545" y="1191737"/>
                    <a:pt x="887580" y="1193051"/>
                    <a:pt x="870871" y="1187481"/>
                  </a:cubicBezTo>
                  <a:cubicBezTo>
                    <a:pt x="815590" y="1021613"/>
                    <a:pt x="908338" y="1274987"/>
                    <a:pt x="804035" y="1087212"/>
                  </a:cubicBezTo>
                  <a:cubicBezTo>
                    <a:pt x="786927" y="1056414"/>
                    <a:pt x="770617" y="986942"/>
                    <a:pt x="770617" y="986942"/>
                  </a:cubicBezTo>
                  <a:cubicBezTo>
                    <a:pt x="776187" y="959090"/>
                    <a:pt x="777354" y="929981"/>
                    <a:pt x="787326" y="903385"/>
                  </a:cubicBezTo>
                  <a:cubicBezTo>
                    <a:pt x="794377" y="884579"/>
                    <a:pt x="813693" y="872056"/>
                    <a:pt x="820744" y="853250"/>
                  </a:cubicBezTo>
                  <a:cubicBezTo>
                    <a:pt x="830716" y="826654"/>
                    <a:pt x="827481" y="796288"/>
                    <a:pt x="837453" y="769692"/>
                  </a:cubicBezTo>
                  <a:cubicBezTo>
                    <a:pt x="856018" y="720178"/>
                    <a:pt x="880152" y="713370"/>
                    <a:pt x="920998" y="686135"/>
                  </a:cubicBezTo>
                  <a:cubicBezTo>
                    <a:pt x="915428" y="652712"/>
                    <a:pt x="923718" y="613625"/>
                    <a:pt x="904289" y="585865"/>
                  </a:cubicBezTo>
                  <a:cubicBezTo>
                    <a:pt x="881258" y="552959"/>
                    <a:pt x="804035" y="519019"/>
                    <a:pt x="804035" y="519019"/>
                  </a:cubicBezTo>
                  <a:cubicBezTo>
                    <a:pt x="807102" y="497543"/>
                    <a:pt x="840144" y="371306"/>
                    <a:pt x="804035" y="335192"/>
                  </a:cubicBezTo>
                  <a:cubicBezTo>
                    <a:pt x="787798" y="318952"/>
                    <a:pt x="759478" y="324051"/>
                    <a:pt x="737199" y="318481"/>
                  </a:cubicBezTo>
                  <a:cubicBezTo>
                    <a:pt x="726060" y="307340"/>
                    <a:pt x="713622" y="297360"/>
                    <a:pt x="703781" y="285057"/>
                  </a:cubicBezTo>
                  <a:cubicBezTo>
                    <a:pt x="691236" y="269373"/>
                    <a:pt x="684563" y="249125"/>
                    <a:pt x="670363" y="234923"/>
                  </a:cubicBezTo>
                  <a:cubicBezTo>
                    <a:pt x="656163" y="220721"/>
                    <a:pt x="636945" y="212641"/>
                    <a:pt x="620236" y="201500"/>
                  </a:cubicBezTo>
                  <a:cubicBezTo>
                    <a:pt x="609097" y="184788"/>
                    <a:pt x="594728" y="169825"/>
                    <a:pt x="586818" y="151365"/>
                  </a:cubicBezTo>
                  <a:cubicBezTo>
                    <a:pt x="577772" y="130254"/>
                    <a:pt x="587546" y="99467"/>
                    <a:pt x="570109" y="84519"/>
                  </a:cubicBezTo>
                  <a:cubicBezTo>
                    <a:pt x="543365" y="61592"/>
                    <a:pt x="469855" y="51096"/>
                    <a:pt x="469855" y="51096"/>
                  </a:cubicBezTo>
                  <a:cubicBezTo>
                    <a:pt x="393468" y="62010"/>
                    <a:pt x="327984" y="83391"/>
                    <a:pt x="252638" y="51096"/>
                  </a:cubicBezTo>
                  <a:cubicBezTo>
                    <a:pt x="241190" y="46189"/>
                    <a:pt x="241499" y="28814"/>
                    <a:pt x="235929" y="17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47353" y="-752742"/>
              <a:ext cx="549957" cy="835358"/>
            </a:xfrm>
            <a:custGeom>
              <a:avLst/>
              <a:gdLst>
                <a:gd name="connsiteX0" fmla="*/ 701778 w 1305186"/>
                <a:gd name="connsiteY0" fmla="*/ 200538 h 2022097"/>
                <a:gd name="connsiteX1" fmla="*/ 701778 w 1305186"/>
                <a:gd name="connsiteY1" fmla="*/ 200538 h 2022097"/>
                <a:gd name="connsiteX2" fmla="*/ 534688 w 1305186"/>
                <a:gd name="connsiteY2" fmla="*/ 183827 h 2022097"/>
                <a:gd name="connsiteX3" fmla="*/ 484561 w 1305186"/>
                <a:gd name="connsiteY3" fmla="*/ 150404 h 2022097"/>
                <a:gd name="connsiteX4" fmla="*/ 350889 w 1305186"/>
                <a:gd name="connsiteY4" fmla="*/ 116980 h 2022097"/>
                <a:gd name="connsiteX5" fmla="*/ 300762 w 1305186"/>
                <a:gd name="connsiteY5" fmla="*/ 83557 h 2022097"/>
                <a:gd name="connsiteX6" fmla="*/ 267344 w 1305186"/>
                <a:gd name="connsiteY6" fmla="*/ 33423 h 2022097"/>
                <a:gd name="connsiteX7" fmla="*/ 167090 w 1305186"/>
                <a:gd name="connsiteY7" fmla="*/ 0 h 2022097"/>
                <a:gd name="connsiteX8" fmla="*/ 50127 w 1305186"/>
                <a:gd name="connsiteY8" fmla="*/ 33423 h 2022097"/>
                <a:gd name="connsiteX9" fmla="*/ 0 w 1305186"/>
                <a:gd name="connsiteY9" fmla="*/ 133692 h 2022097"/>
                <a:gd name="connsiteX10" fmla="*/ 16709 w 1305186"/>
                <a:gd name="connsiteY10" fmla="*/ 200538 h 2022097"/>
                <a:gd name="connsiteX11" fmla="*/ 66836 w 1305186"/>
                <a:gd name="connsiteY11" fmla="*/ 233961 h 2022097"/>
                <a:gd name="connsiteX12" fmla="*/ 250635 w 1305186"/>
                <a:gd name="connsiteY12" fmla="*/ 284096 h 2022097"/>
                <a:gd name="connsiteX13" fmla="*/ 317471 w 1305186"/>
                <a:gd name="connsiteY13" fmla="*/ 300807 h 2022097"/>
                <a:gd name="connsiteX14" fmla="*/ 334180 w 1305186"/>
                <a:gd name="connsiteY14" fmla="*/ 350942 h 2022097"/>
                <a:gd name="connsiteX15" fmla="*/ 367598 w 1305186"/>
                <a:gd name="connsiteY15" fmla="*/ 467923 h 2022097"/>
                <a:gd name="connsiteX16" fmla="*/ 401016 w 1305186"/>
                <a:gd name="connsiteY16" fmla="*/ 518058 h 2022097"/>
                <a:gd name="connsiteX17" fmla="*/ 501270 w 1305186"/>
                <a:gd name="connsiteY17" fmla="*/ 551481 h 2022097"/>
                <a:gd name="connsiteX18" fmla="*/ 551397 w 1305186"/>
                <a:gd name="connsiteY18" fmla="*/ 568192 h 2022097"/>
                <a:gd name="connsiteX19" fmla="*/ 568106 w 1305186"/>
                <a:gd name="connsiteY19" fmla="*/ 785442 h 2022097"/>
                <a:gd name="connsiteX20" fmla="*/ 618233 w 1305186"/>
                <a:gd name="connsiteY20" fmla="*/ 818865 h 2022097"/>
                <a:gd name="connsiteX21" fmla="*/ 568106 w 1305186"/>
                <a:gd name="connsiteY21" fmla="*/ 969269 h 2022097"/>
                <a:gd name="connsiteX22" fmla="*/ 517979 w 1305186"/>
                <a:gd name="connsiteY22" fmla="*/ 1136385 h 2022097"/>
                <a:gd name="connsiteX23" fmla="*/ 568106 w 1305186"/>
                <a:gd name="connsiteY23" fmla="*/ 1370346 h 2022097"/>
                <a:gd name="connsiteX24" fmla="*/ 618233 w 1305186"/>
                <a:gd name="connsiteY24" fmla="*/ 1403769 h 2022097"/>
                <a:gd name="connsiteX25" fmla="*/ 668360 w 1305186"/>
                <a:gd name="connsiteY25" fmla="*/ 1504039 h 2022097"/>
                <a:gd name="connsiteX26" fmla="*/ 651651 w 1305186"/>
                <a:gd name="connsiteY26" fmla="*/ 1554173 h 2022097"/>
                <a:gd name="connsiteX27" fmla="*/ 618233 w 1305186"/>
                <a:gd name="connsiteY27" fmla="*/ 1604308 h 2022097"/>
                <a:gd name="connsiteX28" fmla="*/ 584815 w 1305186"/>
                <a:gd name="connsiteY28" fmla="*/ 1704577 h 2022097"/>
                <a:gd name="connsiteX29" fmla="*/ 685069 w 1305186"/>
                <a:gd name="connsiteY29" fmla="*/ 1754712 h 2022097"/>
                <a:gd name="connsiteX30" fmla="*/ 718487 w 1305186"/>
                <a:gd name="connsiteY30" fmla="*/ 1804846 h 2022097"/>
                <a:gd name="connsiteX31" fmla="*/ 751905 w 1305186"/>
                <a:gd name="connsiteY31" fmla="*/ 1838270 h 2022097"/>
                <a:gd name="connsiteX32" fmla="*/ 768614 w 1305186"/>
                <a:gd name="connsiteY32" fmla="*/ 1888404 h 2022097"/>
                <a:gd name="connsiteX33" fmla="*/ 868868 w 1305186"/>
                <a:gd name="connsiteY33" fmla="*/ 1921827 h 2022097"/>
                <a:gd name="connsiteX34" fmla="*/ 1019249 w 1305186"/>
                <a:gd name="connsiteY34" fmla="*/ 2005385 h 2022097"/>
                <a:gd name="connsiteX35" fmla="*/ 1069376 w 1305186"/>
                <a:gd name="connsiteY35" fmla="*/ 2022097 h 2022097"/>
                <a:gd name="connsiteX36" fmla="*/ 1219757 w 1305186"/>
                <a:gd name="connsiteY36" fmla="*/ 2005385 h 2022097"/>
                <a:gd name="connsiteX37" fmla="*/ 1286593 w 1305186"/>
                <a:gd name="connsiteY37" fmla="*/ 1905116 h 2022097"/>
                <a:gd name="connsiteX38" fmla="*/ 1303302 w 1305186"/>
                <a:gd name="connsiteY38" fmla="*/ 1854981 h 2022097"/>
                <a:gd name="connsiteX39" fmla="*/ 1253175 w 1305186"/>
                <a:gd name="connsiteY39" fmla="*/ 1838270 h 2022097"/>
                <a:gd name="connsiteX40" fmla="*/ 1219757 w 1305186"/>
                <a:gd name="connsiteY40" fmla="*/ 1804846 h 2022097"/>
                <a:gd name="connsiteX41" fmla="*/ 1169630 w 1305186"/>
                <a:gd name="connsiteY41" fmla="*/ 1771423 h 2022097"/>
                <a:gd name="connsiteX42" fmla="*/ 1102794 w 1305186"/>
                <a:gd name="connsiteY42" fmla="*/ 1671154 h 2022097"/>
                <a:gd name="connsiteX43" fmla="*/ 1019249 w 1305186"/>
                <a:gd name="connsiteY43" fmla="*/ 1537462 h 2022097"/>
                <a:gd name="connsiteX44" fmla="*/ 902286 w 1305186"/>
                <a:gd name="connsiteY44" fmla="*/ 1420481 h 2022097"/>
                <a:gd name="connsiteX45" fmla="*/ 835450 w 1305186"/>
                <a:gd name="connsiteY45" fmla="*/ 1403769 h 2022097"/>
                <a:gd name="connsiteX46" fmla="*/ 785323 w 1305186"/>
                <a:gd name="connsiteY46" fmla="*/ 1353635 h 2022097"/>
                <a:gd name="connsiteX47" fmla="*/ 785323 w 1305186"/>
                <a:gd name="connsiteY47" fmla="*/ 1186519 h 2022097"/>
                <a:gd name="connsiteX48" fmla="*/ 835450 w 1305186"/>
                <a:gd name="connsiteY48" fmla="*/ 1153096 h 2022097"/>
                <a:gd name="connsiteX49" fmla="*/ 885577 w 1305186"/>
                <a:gd name="connsiteY49" fmla="*/ 1052827 h 2022097"/>
                <a:gd name="connsiteX50" fmla="*/ 868868 w 1305186"/>
                <a:gd name="connsiteY50" fmla="*/ 1002692 h 2022097"/>
                <a:gd name="connsiteX51" fmla="*/ 818741 w 1305186"/>
                <a:gd name="connsiteY51" fmla="*/ 985981 h 2022097"/>
                <a:gd name="connsiteX52" fmla="*/ 835450 w 1305186"/>
                <a:gd name="connsiteY52" fmla="*/ 601615 h 2022097"/>
                <a:gd name="connsiteX53" fmla="*/ 868868 w 1305186"/>
                <a:gd name="connsiteY53" fmla="*/ 501346 h 2022097"/>
                <a:gd name="connsiteX54" fmla="*/ 885577 w 1305186"/>
                <a:gd name="connsiteY54" fmla="*/ 451211 h 2022097"/>
                <a:gd name="connsiteX55" fmla="*/ 902286 w 1305186"/>
                <a:gd name="connsiteY55" fmla="*/ 401077 h 2022097"/>
                <a:gd name="connsiteX56" fmla="*/ 918995 w 1305186"/>
                <a:gd name="connsiteY56" fmla="*/ 350942 h 2022097"/>
                <a:gd name="connsiteX57" fmla="*/ 818741 w 1305186"/>
                <a:gd name="connsiteY57" fmla="*/ 317519 h 2022097"/>
                <a:gd name="connsiteX58" fmla="*/ 768614 w 1305186"/>
                <a:gd name="connsiteY58" fmla="*/ 300807 h 2022097"/>
                <a:gd name="connsiteX59" fmla="*/ 718487 w 1305186"/>
                <a:gd name="connsiteY59" fmla="*/ 200538 h 2022097"/>
                <a:gd name="connsiteX60" fmla="*/ 517979 w 1305186"/>
                <a:gd name="connsiteY60" fmla="*/ 183827 h 20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305186" h="2022097">
                  <a:moveTo>
                    <a:pt x="701778" y="200538"/>
                  </a:moveTo>
                  <a:lnTo>
                    <a:pt x="701778" y="200538"/>
                  </a:lnTo>
                  <a:cubicBezTo>
                    <a:pt x="646081" y="194968"/>
                    <a:pt x="589229" y="196415"/>
                    <a:pt x="534688" y="183827"/>
                  </a:cubicBezTo>
                  <a:cubicBezTo>
                    <a:pt x="515120" y="179311"/>
                    <a:pt x="502523" y="159386"/>
                    <a:pt x="484561" y="150404"/>
                  </a:cubicBezTo>
                  <a:cubicBezTo>
                    <a:pt x="450307" y="133274"/>
                    <a:pt x="382669" y="123337"/>
                    <a:pt x="350889" y="116980"/>
                  </a:cubicBezTo>
                  <a:cubicBezTo>
                    <a:pt x="334180" y="105839"/>
                    <a:pt x="314962" y="97759"/>
                    <a:pt x="300762" y="83557"/>
                  </a:cubicBezTo>
                  <a:cubicBezTo>
                    <a:pt x="286562" y="69355"/>
                    <a:pt x="284374" y="44068"/>
                    <a:pt x="267344" y="33423"/>
                  </a:cubicBezTo>
                  <a:cubicBezTo>
                    <a:pt x="237473" y="14751"/>
                    <a:pt x="167090" y="0"/>
                    <a:pt x="167090" y="0"/>
                  </a:cubicBezTo>
                  <a:cubicBezTo>
                    <a:pt x="128102" y="11141"/>
                    <a:pt x="85571" y="13729"/>
                    <a:pt x="50127" y="33423"/>
                  </a:cubicBezTo>
                  <a:cubicBezTo>
                    <a:pt x="23625" y="48149"/>
                    <a:pt x="8424" y="108416"/>
                    <a:pt x="0" y="133692"/>
                  </a:cubicBezTo>
                  <a:cubicBezTo>
                    <a:pt x="5570" y="155974"/>
                    <a:pt x="3970" y="181427"/>
                    <a:pt x="16709" y="200538"/>
                  </a:cubicBezTo>
                  <a:cubicBezTo>
                    <a:pt x="27848" y="217249"/>
                    <a:pt x="48485" y="225804"/>
                    <a:pt x="66836" y="233961"/>
                  </a:cubicBezTo>
                  <a:cubicBezTo>
                    <a:pt x="145077" y="268740"/>
                    <a:pt x="172017" y="266623"/>
                    <a:pt x="250635" y="284096"/>
                  </a:cubicBezTo>
                  <a:cubicBezTo>
                    <a:pt x="273052" y="289078"/>
                    <a:pt x="295192" y="295237"/>
                    <a:pt x="317471" y="300807"/>
                  </a:cubicBezTo>
                  <a:cubicBezTo>
                    <a:pt x="323041" y="317519"/>
                    <a:pt x="329341" y="334004"/>
                    <a:pt x="334180" y="350942"/>
                  </a:cubicBezTo>
                  <a:cubicBezTo>
                    <a:pt x="341318" y="375928"/>
                    <a:pt x="354244" y="441211"/>
                    <a:pt x="367598" y="467923"/>
                  </a:cubicBezTo>
                  <a:cubicBezTo>
                    <a:pt x="376579" y="485887"/>
                    <a:pt x="383986" y="507412"/>
                    <a:pt x="401016" y="518058"/>
                  </a:cubicBezTo>
                  <a:cubicBezTo>
                    <a:pt x="430886" y="536730"/>
                    <a:pt x="467852" y="540340"/>
                    <a:pt x="501270" y="551481"/>
                  </a:cubicBezTo>
                  <a:lnTo>
                    <a:pt x="551397" y="568192"/>
                  </a:lnTo>
                  <a:cubicBezTo>
                    <a:pt x="556967" y="640609"/>
                    <a:pt x="549394" y="715263"/>
                    <a:pt x="568106" y="785442"/>
                  </a:cubicBezTo>
                  <a:cubicBezTo>
                    <a:pt x="573280" y="804847"/>
                    <a:pt x="613363" y="799382"/>
                    <a:pt x="618233" y="818865"/>
                  </a:cubicBezTo>
                  <a:cubicBezTo>
                    <a:pt x="634605" y="884364"/>
                    <a:pt x="598753" y="923292"/>
                    <a:pt x="568106" y="969269"/>
                  </a:cubicBezTo>
                  <a:cubicBezTo>
                    <a:pt x="527426" y="1091328"/>
                    <a:pt x="543232" y="1035360"/>
                    <a:pt x="517979" y="1136385"/>
                  </a:cubicBezTo>
                  <a:cubicBezTo>
                    <a:pt x="526160" y="1226387"/>
                    <a:pt x="503939" y="1306169"/>
                    <a:pt x="568106" y="1370346"/>
                  </a:cubicBezTo>
                  <a:cubicBezTo>
                    <a:pt x="582306" y="1384548"/>
                    <a:pt x="601524" y="1392628"/>
                    <a:pt x="618233" y="1403769"/>
                  </a:cubicBezTo>
                  <a:cubicBezTo>
                    <a:pt x="635131" y="1429119"/>
                    <a:pt x="668360" y="1469445"/>
                    <a:pt x="668360" y="1504039"/>
                  </a:cubicBezTo>
                  <a:cubicBezTo>
                    <a:pt x="668360" y="1521654"/>
                    <a:pt x="659528" y="1538417"/>
                    <a:pt x="651651" y="1554173"/>
                  </a:cubicBezTo>
                  <a:cubicBezTo>
                    <a:pt x="642670" y="1572137"/>
                    <a:pt x="626389" y="1585955"/>
                    <a:pt x="618233" y="1604308"/>
                  </a:cubicBezTo>
                  <a:cubicBezTo>
                    <a:pt x="603926" y="1636503"/>
                    <a:pt x="584815" y="1704577"/>
                    <a:pt x="584815" y="1704577"/>
                  </a:cubicBezTo>
                  <a:cubicBezTo>
                    <a:pt x="625586" y="1718170"/>
                    <a:pt x="652679" y="1722317"/>
                    <a:pt x="685069" y="1754712"/>
                  </a:cubicBezTo>
                  <a:cubicBezTo>
                    <a:pt x="699269" y="1768914"/>
                    <a:pt x="705942" y="1789162"/>
                    <a:pt x="718487" y="1804846"/>
                  </a:cubicBezTo>
                  <a:cubicBezTo>
                    <a:pt x="728328" y="1817149"/>
                    <a:pt x="740766" y="1827129"/>
                    <a:pt x="751905" y="1838270"/>
                  </a:cubicBezTo>
                  <a:cubicBezTo>
                    <a:pt x="757475" y="1854981"/>
                    <a:pt x="754281" y="1878164"/>
                    <a:pt x="768614" y="1888404"/>
                  </a:cubicBezTo>
                  <a:cubicBezTo>
                    <a:pt x="797277" y="1908881"/>
                    <a:pt x="868868" y="1921827"/>
                    <a:pt x="868868" y="1921827"/>
                  </a:cubicBezTo>
                  <a:cubicBezTo>
                    <a:pt x="943902" y="1996873"/>
                    <a:pt x="896575" y="1964487"/>
                    <a:pt x="1019249" y="2005385"/>
                  </a:cubicBezTo>
                  <a:lnTo>
                    <a:pt x="1069376" y="2022097"/>
                  </a:lnTo>
                  <a:cubicBezTo>
                    <a:pt x="1119503" y="2016526"/>
                    <a:pt x="1175351" y="2029299"/>
                    <a:pt x="1219757" y="2005385"/>
                  </a:cubicBezTo>
                  <a:cubicBezTo>
                    <a:pt x="1255122" y="1986339"/>
                    <a:pt x="1286593" y="1905116"/>
                    <a:pt x="1286593" y="1905116"/>
                  </a:cubicBezTo>
                  <a:cubicBezTo>
                    <a:pt x="1292163" y="1888404"/>
                    <a:pt x="1311179" y="1870737"/>
                    <a:pt x="1303302" y="1854981"/>
                  </a:cubicBezTo>
                  <a:cubicBezTo>
                    <a:pt x="1295426" y="1839227"/>
                    <a:pt x="1268277" y="1847333"/>
                    <a:pt x="1253175" y="1838270"/>
                  </a:cubicBezTo>
                  <a:cubicBezTo>
                    <a:pt x="1239666" y="1830163"/>
                    <a:pt x="1232059" y="1814689"/>
                    <a:pt x="1219757" y="1804846"/>
                  </a:cubicBezTo>
                  <a:cubicBezTo>
                    <a:pt x="1204076" y="1792299"/>
                    <a:pt x="1186339" y="1782564"/>
                    <a:pt x="1169630" y="1771423"/>
                  </a:cubicBezTo>
                  <a:cubicBezTo>
                    <a:pt x="1147351" y="1738000"/>
                    <a:pt x="1115494" y="1709261"/>
                    <a:pt x="1102794" y="1671154"/>
                  </a:cubicBezTo>
                  <a:cubicBezTo>
                    <a:pt x="1063026" y="1551833"/>
                    <a:pt x="1098688" y="1590429"/>
                    <a:pt x="1019249" y="1537462"/>
                  </a:cubicBezTo>
                  <a:cubicBezTo>
                    <a:pt x="950533" y="1434372"/>
                    <a:pt x="987060" y="1444706"/>
                    <a:pt x="902286" y="1420481"/>
                  </a:cubicBezTo>
                  <a:cubicBezTo>
                    <a:pt x="880205" y="1414171"/>
                    <a:pt x="857729" y="1409340"/>
                    <a:pt x="835450" y="1403769"/>
                  </a:cubicBezTo>
                  <a:cubicBezTo>
                    <a:pt x="818741" y="1387058"/>
                    <a:pt x="797046" y="1374154"/>
                    <a:pt x="785323" y="1353635"/>
                  </a:cubicBezTo>
                  <a:cubicBezTo>
                    <a:pt x="760252" y="1309754"/>
                    <a:pt x="765053" y="1227066"/>
                    <a:pt x="785323" y="1186519"/>
                  </a:cubicBezTo>
                  <a:cubicBezTo>
                    <a:pt x="794303" y="1168556"/>
                    <a:pt x="818741" y="1164237"/>
                    <a:pt x="835450" y="1153096"/>
                  </a:cubicBezTo>
                  <a:cubicBezTo>
                    <a:pt x="852348" y="1127745"/>
                    <a:pt x="885577" y="1087422"/>
                    <a:pt x="885577" y="1052827"/>
                  </a:cubicBezTo>
                  <a:cubicBezTo>
                    <a:pt x="885577" y="1035212"/>
                    <a:pt x="881323" y="1015149"/>
                    <a:pt x="868868" y="1002692"/>
                  </a:cubicBezTo>
                  <a:cubicBezTo>
                    <a:pt x="856415" y="990237"/>
                    <a:pt x="835450" y="991551"/>
                    <a:pt x="818741" y="985981"/>
                  </a:cubicBezTo>
                  <a:cubicBezTo>
                    <a:pt x="824311" y="857859"/>
                    <a:pt x="822256" y="729177"/>
                    <a:pt x="835450" y="601615"/>
                  </a:cubicBezTo>
                  <a:cubicBezTo>
                    <a:pt x="839075" y="566572"/>
                    <a:pt x="857729" y="534769"/>
                    <a:pt x="868868" y="501346"/>
                  </a:cubicBezTo>
                  <a:lnTo>
                    <a:pt x="885577" y="451211"/>
                  </a:lnTo>
                  <a:lnTo>
                    <a:pt x="902286" y="401077"/>
                  </a:lnTo>
                  <a:lnTo>
                    <a:pt x="918995" y="350942"/>
                  </a:lnTo>
                  <a:lnTo>
                    <a:pt x="818741" y="317519"/>
                  </a:lnTo>
                  <a:lnTo>
                    <a:pt x="768614" y="300807"/>
                  </a:lnTo>
                  <a:cubicBezTo>
                    <a:pt x="760707" y="277082"/>
                    <a:pt x="744399" y="213496"/>
                    <a:pt x="718487" y="200538"/>
                  </a:cubicBezTo>
                  <a:cubicBezTo>
                    <a:pt x="674083" y="178332"/>
                    <a:pt x="564508" y="183827"/>
                    <a:pt x="517979" y="183827"/>
                  </a:cubicBezTo>
                </a:path>
              </a:pathLst>
            </a:custGeom>
            <a:ln>
              <a:solidFill>
                <a:srgbClr val="BD44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305349" y="-787261"/>
              <a:ext cx="523505" cy="973434"/>
            </a:xfrm>
            <a:custGeom>
              <a:avLst/>
              <a:gdLst>
                <a:gd name="connsiteX0" fmla="*/ 323414 w 1242409"/>
                <a:gd name="connsiteY0" fmla="*/ 250673 h 2356328"/>
                <a:gd name="connsiteX1" fmla="*/ 323414 w 1242409"/>
                <a:gd name="connsiteY1" fmla="*/ 250673 h 2356328"/>
                <a:gd name="connsiteX2" fmla="*/ 5943 w 1242409"/>
                <a:gd name="connsiteY2" fmla="*/ 233962 h 2356328"/>
                <a:gd name="connsiteX3" fmla="*/ 22652 w 1242409"/>
                <a:gd name="connsiteY3" fmla="*/ 284096 h 2356328"/>
                <a:gd name="connsiteX4" fmla="*/ 72779 w 1242409"/>
                <a:gd name="connsiteY4" fmla="*/ 300808 h 2356328"/>
                <a:gd name="connsiteX5" fmla="*/ 106197 w 1242409"/>
                <a:gd name="connsiteY5" fmla="*/ 350942 h 2356328"/>
                <a:gd name="connsiteX6" fmla="*/ 156324 w 1242409"/>
                <a:gd name="connsiteY6" fmla="*/ 367654 h 2356328"/>
                <a:gd name="connsiteX7" fmla="*/ 256578 w 1242409"/>
                <a:gd name="connsiteY7" fmla="*/ 417789 h 2356328"/>
                <a:gd name="connsiteX8" fmla="*/ 273287 w 1242409"/>
                <a:gd name="connsiteY8" fmla="*/ 467923 h 2356328"/>
                <a:gd name="connsiteX9" fmla="*/ 239869 w 1242409"/>
                <a:gd name="connsiteY9" fmla="*/ 568192 h 2356328"/>
                <a:gd name="connsiteX10" fmla="*/ 206451 w 1242409"/>
                <a:gd name="connsiteY10" fmla="*/ 768731 h 2356328"/>
                <a:gd name="connsiteX11" fmla="*/ 223160 w 1242409"/>
                <a:gd name="connsiteY11" fmla="*/ 1052827 h 2356328"/>
                <a:gd name="connsiteX12" fmla="*/ 256578 w 1242409"/>
                <a:gd name="connsiteY12" fmla="*/ 1102962 h 2356328"/>
                <a:gd name="connsiteX13" fmla="*/ 239869 w 1242409"/>
                <a:gd name="connsiteY13" fmla="*/ 1169808 h 2356328"/>
                <a:gd name="connsiteX14" fmla="*/ 189742 w 1242409"/>
                <a:gd name="connsiteY14" fmla="*/ 1270077 h 2356328"/>
                <a:gd name="connsiteX15" fmla="*/ 189742 w 1242409"/>
                <a:gd name="connsiteY15" fmla="*/ 1504039 h 2356328"/>
                <a:gd name="connsiteX16" fmla="*/ 323414 w 1242409"/>
                <a:gd name="connsiteY16" fmla="*/ 1520750 h 2356328"/>
                <a:gd name="connsiteX17" fmla="*/ 356832 w 1242409"/>
                <a:gd name="connsiteY17" fmla="*/ 1554174 h 2356328"/>
                <a:gd name="connsiteX18" fmla="*/ 390250 w 1242409"/>
                <a:gd name="connsiteY18" fmla="*/ 1604308 h 2356328"/>
                <a:gd name="connsiteX19" fmla="*/ 440377 w 1242409"/>
                <a:gd name="connsiteY19" fmla="*/ 1637731 h 2356328"/>
                <a:gd name="connsiteX20" fmla="*/ 490504 w 1242409"/>
                <a:gd name="connsiteY20" fmla="*/ 1754712 h 2356328"/>
                <a:gd name="connsiteX21" fmla="*/ 507213 w 1242409"/>
                <a:gd name="connsiteY21" fmla="*/ 1804847 h 2356328"/>
                <a:gd name="connsiteX22" fmla="*/ 557340 w 1242409"/>
                <a:gd name="connsiteY22" fmla="*/ 1838270 h 2356328"/>
                <a:gd name="connsiteX23" fmla="*/ 624176 w 1242409"/>
                <a:gd name="connsiteY23" fmla="*/ 1905116 h 2356328"/>
                <a:gd name="connsiteX24" fmla="*/ 657594 w 1242409"/>
                <a:gd name="connsiteY24" fmla="*/ 1955251 h 2356328"/>
                <a:gd name="connsiteX25" fmla="*/ 707721 w 1242409"/>
                <a:gd name="connsiteY25" fmla="*/ 1988674 h 2356328"/>
                <a:gd name="connsiteX26" fmla="*/ 791266 w 1242409"/>
                <a:gd name="connsiteY26" fmla="*/ 2139078 h 2356328"/>
                <a:gd name="connsiteX27" fmla="*/ 824684 w 1242409"/>
                <a:gd name="connsiteY27" fmla="*/ 2189212 h 2356328"/>
                <a:gd name="connsiteX28" fmla="*/ 874811 w 1242409"/>
                <a:gd name="connsiteY28" fmla="*/ 2222635 h 2356328"/>
                <a:gd name="connsiteX29" fmla="*/ 891520 w 1242409"/>
                <a:gd name="connsiteY29" fmla="*/ 2272770 h 2356328"/>
                <a:gd name="connsiteX30" fmla="*/ 1041901 w 1242409"/>
                <a:gd name="connsiteY30" fmla="*/ 2339616 h 2356328"/>
                <a:gd name="connsiteX31" fmla="*/ 1092028 w 1242409"/>
                <a:gd name="connsiteY31" fmla="*/ 2356328 h 2356328"/>
                <a:gd name="connsiteX32" fmla="*/ 1125446 w 1242409"/>
                <a:gd name="connsiteY32" fmla="*/ 2306193 h 2356328"/>
                <a:gd name="connsiteX33" fmla="*/ 1242409 w 1242409"/>
                <a:gd name="connsiteY33" fmla="*/ 2256058 h 2356328"/>
                <a:gd name="connsiteX34" fmla="*/ 1225700 w 1242409"/>
                <a:gd name="connsiteY34" fmla="*/ 2205924 h 2356328"/>
                <a:gd name="connsiteX35" fmla="*/ 1075319 w 1242409"/>
                <a:gd name="connsiteY35" fmla="*/ 2088943 h 2356328"/>
                <a:gd name="connsiteX36" fmla="*/ 1025192 w 1242409"/>
                <a:gd name="connsiteY36" fmla="*/ 2055520 h 2356328"/>
                <a:gd name="connsiteX37" fmla="*/ 975065 w 1242409"/>
                <a:gd name="connsiteY37" fmla="*/ 2022097 h 2356328"/>
                <a:gd name="connsiteX38" fmla="*/ 958356 w 1242409"/>
                <a:gd name="connsiteY38" fmla="*/ 1971962 h 2356328"/>
                <a:gd name="connsiteX39" fmla="*/ 941647 w 1242409"/>
                <a:gd name="connsiteY39" fmla="*/ 1905116 h 2356328"/>
                <a:gd name="connsiteX40" fmla="*/ 891520 w 1242409"/>
                <a:gd name="connsiteY40" fmla="*/ 1888404 h 2356328"/>
                <a:gd name="connsiteX41" fmla="*/ 724430 w 1242409"/>
                <a:gd name="connsiteY41" fmla="*/ 1871693 h 2356328"/>
                <a:gd name="connsiteX42" fmla="*/ 707721 w 1242409"/>
                <a:gd name="connsiteY42" fmla="*/ 1821558 h 2356328"/>
                <a:gd name="connsiteX43" fmla="*/ 691012 w 1242409"/>
                <a:gd name="connsiteY43" fmla="*/ 1754712 h 2356328"/>
                <a:gd name="connsiteX44" fmla="*/ 640885 w 1242409"/>
                <a:gd name="connsiteY44" fmla="*/ 1721289 h 2356328"/>
                <a:gd name="connsiteX45" fmla="*/ 523922 w 1242409"/>
                <a:gd name="connsiteY45" fmla="*/ 1604308 h 2356328"/>
                <a:gd name="connsiteX46" fmla="*/ 490504 w 1242409"/>
                <a:gd name="connsiteY46" fmla="*/ 1654443 h 2356328"/>
                <a:gd name="connsiteX47" fmla="*/ 440377 w 1242409"/>
                <a:gd name="connsiteY47" fmla="*/ 1637731 h 2356328"/>
                <a:gd name="connsiteX48" fmla="*/ 323414 w 1242409"/>
                <a:gd name="connsiteY48" fmla="*/ 1520750 h 2356328"/>
                <a:gd name="connsiteX49" fmla="*/ 306705 w 1242409"/>
                <a:gd name="connsiteY49" fmla="*/ 1470616 h 2356328"/>
                <a:gd name="connsiteX50" fmla="*/ 356832 w 1242409"/>
                <a:gd name="connsiteY50" fmla="*/ 1420481 h 2356328"/>
                <a:gd name="connsiteX51" fmla="*/ 390250 w 1242409"/>
                <a:gd name="connsiteY51" fmla="*/ 1303500 h 2356328"/>
                <a:gd name="connsiteX52" fmla="*/ 423668 w 1242409"/>
                <a:gd name="connsiteY52" fmla="*/ 1253366 h 2356328"/>
                <a:gd name="connsiteX53" fmla="*/ 440377 w 1242409"/>
                <a:gd name="connsiteY53" fmla="*/ 1203231 h 2356328"/>
                <a:gd name="connsiteX54" fmla="*/ 473795 w 1242409"/>
                <a:gd name="connsiteY54" fmla="*/ 1153097 h 2356328"/>
                <a:gd name="connsiteX55" fmla="*/ 557340 w 1242409"/>
                <a:gd name="connsiteY55" fmla="*/ 1036116 h 2356328"/>
                <a:gd name="connsiteX56" fmla="*/ 574049 w 1242409"/>
                <a:gd name="connsiteY56" fmla="*/ 1086250 h 2356328"/>
                <a:gd name="connsiteX57" fmla="*/ 724430 w 1242409"/>
                <a:gd name="connsiteY57" fmla="*/ 1102962 h 2356328"/>
                <a:gd name="connsiteX58" fmla="*/ 757848 w 1242409"/>
                <a:gd name="connsiteY58" fmla="*/ 1052827 h 2356328"/>
                <a:gd name="connsiteX59" fmla="*/ 691012 w 1242409"/>
                <a:gd name="connsiteY59" fmla="*/ 952558 h 2356328"/>
                <a:gd name="connsiteX60" fmla="*/ 657594 w 1242409"/>
                <a:gd name="connsiteY60" fmla="*/ 902423 h 2356328"/>
                <a:gd name="connsiteX61" fmla="*/ 624176 w 1242409"/>
                <a:gd name="connsiteY61" fmla="*/ 852289 h 2356328"/>
                <a:gd name="connsiteX62" fmla="*/ 590758 w 1242409"/>
                <a:gd name="connsiteY62" fmla="*/ 768731 h 2356328"/>
                <a:gd name="connsiteX63" fmla="*/ 574049 w 1242409"/>
                <a:gd name="connsiteY63" fmla="*/ 685173 h 2356328"/>
                <a:gd name="connsiteX64" fmla="*/ 540631 w 1242409"/>
                <a:gd name="connsiteY64" fmla="*/ 635039 h 2356328"/>
                <a:gd name="connsiteX65" fmla="*/ 507213 w 1242409"/>
                <a:gd name="connsiteY65" fmla="*/ 451212 h 2356328"/>
                <a:gd name="connsiteX66" fmla="*/ 457086 w 1242409"/>
                <a:gd name="connsiteY66" fmla="*/ 350942 h 2356328"/>
                <a:gd name="connsiteX67" fmla="*/ 440377 w 1242409"/>
                <a:gd name="connsiteY67" fmla="*/ 116981 h 2356328"/>
                <a:gd name="connsiteX68" fmla="*/ 457086 w 1242409"/>
                <a:gd name="connsiteY68" fmla="*/ 66846 h 2356328"/>
                <a:gd name="connsiteX69" fmla="*/ 507213 w 1242409"/>
                <a:gd name="connsiteY69" fmla="*/ 83558 h 2356328"/>
                <a:gd name="connsiteX70" fmla="*/ 523922 w 1242409"/>
                <a:gd name="connsiteY70" fmla="*/ 133692 h 2356328"/>
                <a:gd name="connsiteX71" fmla="*/ 557340 w 1242409"/>
                <a:gd name="connsiteY71" fmla="*/ 183827 h 2356328"/>
                <a:gd name="connsiteX72" fmla="*/ 574049 w 1242409"/>
                <a:gd name="connsiteY72" fmla="*/ 267385 h 2356328"/>
                <a:gd name="connsiteX73" fmla="*/ 607467 w 1242409"/>
                <a:gd name="connsiteY73" fmla="*/ 384365 h 2356328"/>
                <a:gd name="connsiteX74" fmla="*/ 691012 w 1242409"/>
                <a:gd name="connsiteY74" fmla="*/ 367654 h 2356328"/>
                <a:gd name="connsiteX75" fmla="*/ 757848 w 1242409"/>
                <a:gd name="connsiteY75" fmla="*/ 267385 h 2356328"/>
                <a:gd name="connsiteX76" fmla="*/ 741139 w 1242409"/>
                <a:gd name="connsiteY76" fmla="*/ 167115 h 2356328"/>
                <a:gd name="connsiteX77" fmla="*/ 691012 w 1242409"/>
                <a:gd name="connsiteY77" fmla="*/ 150404 h 2356328"/>
                <a:gd name="connsiteX78" fmla="*/ 590758 w 1242409"/>
                <a:gd name="connsiteY78" fmla="*/ 83558 h 2356328"/>
                <a:gd name="connsiteX79" fmla="*/ 540631 w 1242409"/>
                <a:gd name="connsiteY79" fmla="*/ 50135 h 2356328"/>
                <a:gd name="connsiteX80" fmla="*/ 507213 w 1242409"/>
                <a:gd name="connsiteY80" fmla="*/ 16711 h 2356328"/>
                <a:gd name="connsiteX81" fmla="*/ 457086 w 1242409"/>
                <a:gd name="connsiteY81" fmla="*/ 0 h 2356328"/>
                <a:gd name="connsiteX82" fmla="*/ 406959 w 1242409"/>
                <a:gd name="connsiteY82" fmla="*/ 16711 h 2356328"/>
                <a:gd name="connsiteX83" fmla="*/ 373541 w 1242409"/>
                <a:gd name="connsiteY83" fmla="*/ 116981 h 2356328"/>
                <a:gd name="connsiteX84" fmla="*/ 356832 w 1242409"/>
                <a:gd name="connsiteY84" fmla="*/ 317519 h 2356328"/>
                <a:gd name="connsiteX85" fmla="*/ 306705 w 1242409"/>
                <a:gd name="connsiteY85" fmla="*/ 267385 h 2356328"/>
                <a:gd name="connsiteX86" fmla="*/ 223160 w 1242409"/>
                <a:gd name="connsiteY86" fmla="*/ 217250 h 235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42409" h="2356328">
                  <a:moveTo>
                    <a:pt x="323414" y="250673"/>
                  </a:moveTo>
                  <a:lnTo>
                    <a:pt x="323414" y="250673"/>
                  </a:lnTo>
                  <a:cubicBezTo>
                    <a:pt x="221807" y="228090"/>
                    <a:pt x="111400" y="187085"/>
                    <a:pt x="5943" y="233962"/>
                  </a:cubicBezTo>
                  <a:cubicBezTo>
                    <a:pt x="-10153" y="241117"/>
                    <a:pt x="10197" y="271639"/>
                    <a:pt x="22652" y="284096"/>
                  </a:cubicBezTo>
                  <a:cubicBezTo>
                    <a:pt x="35105" y="296551"/>
                    <a:pt x="56070" y="295237"/>
                    <a:pt x="72779" y="300808"/>
                  </a:cubicBezTo>
                  <a:cubicBezTo>
                    <a:pt x="83918" y="317519"/>
                    <a:pt x="90515" y="338395"/>
                    <a:pt x="106197" y="350942"/>
                  </a:cubicBezTo>
                  <a:cubicBezTo>
                    <a:pt x="119950" y="361946"/>
                    <a:pt x="140571" y="359776"/>
                    <a:pt x="156324" y="367654"/>
                  </a:cubicBezTo>
                  <a:cubicBezTo>
                    <a:pt x="285887" y="432446"/>
                    <a:pt x="130584" y="375783"/>
                    <a:pt x="256578" y="417789"/>
                  </a:cubicBezTo>
                  <a:cubicBezTo>
                    <a:pt x="262148" y="434500"/>
                    <a:pt x="275232" y="450416"/>
                    <a:pt x="273287" y="467923"/>
                  </a:cubicBezTo>
                  <a:cubicBezTo>
                    <a:pt x="269397" y="502938"/>
                    <a:pt x="246777" y="533646"/>
                    <a:pt x="239869" y="568192"/>
                  </a:cubicBezTo>
                  <a:cubicBezTo>
                    <a:pt x="215436" y="690375"/>
                    <a:pt x="227176" y="623631"/>
                    <a:pt x="206451" y="768731"/>
                  </a:cubicBezTo>
                  <a:cubicBezTo>
                    <a:pt x="212021" y="863430"/>
                    <a:pt x="209090" y="959014"/>
                    <a:pt x="223160" y="1052827"/>
                  </a:cubicBezTo>
                  <a:cubicBezTo>
                    <a:pt x="226139" y="1072689"/>
                    <a:pt x="253738" y="1083080"/>
                    <a:pt x="256578" y="1102962"/>
                  </a:cubicBezTo>
                  <a:cubicBezTo>
                    <a:pt x="259826" y="1125699"/>
                    <a:pt x="246178" y="1147724"/>
                    <a:pt x="239869" y="1169808"/>
                  </a:cubicBezTo>
                  <a:cubicBezTo>
                    <a:pt x="222574" y="1230348"/>
                    <a:pt x="226358" y="1215145"/>
                    <a:pt x="189742" y="1270077"/>
                  </a:cubicBezTo>
                  <a:cubicBezTo>
                    <a:pt x="165269" y="1343509"/>
                    <a:pt x="130608" y="1425181"/>
                    <a:pt x="189742" y="1504039"/>
                  </a:cubicBezTo>
                  <a:cubicBezTo>
                    <a:pt x="216682" y="1539964"/>
                    <a:pt x="278857" y="1515180"/>
                    <a:pt x="323414" y="1520750"/>
                  </a:cubicBezTo>
                  <a:cubicBezTo>
                    <a:pt x="334553" y="1531891"/>
                    <a:pt x="346991" y="1541871"/>
                    <a:pt x="356832" y="1554174"/>
                  </a:cubicBezTo>
                  <a:cubicBezTo>
                    <a:pt x="369377" y="1569858"/>
                    <a:pt x="376050" y="1590106"/>
                    <a:pt x="390250" y="1604308"/>
                  </a:cubicBezTo>
                  <a:cubicBezTo>
                    <a:pt x="404450" y="1618510"/>
                    <a:pt x="423668" y="1626590"/>
                    <a:pt x="440377" y="1637731"/>
                  </a:cubicBezTo>
                  <a:cubicBezTo>
                    <a:pt x="479563" y="1755307"/>
                    <a:pt x="428562" y="1610158"/>
                    <a:pt x="490504" y="1754712"/>
                  </a:cubicBezTo>
                  <a:cubicBezTo>
                    <a:pt x="497442" y="1770903"/>
                    <a:pt x="496210" y="1791091"/>
                    <a:pt x="507213" y="1804847"/>
                  </a:cubicBezTo>
                  <a:cubicBezTo>
                    <a:pt x="519757" y="1820530"/>
                    <a:pt x="540631" y="1827129"/>
                    <a:pt x="557340" y="1838270"/>
                  </a:cubicBezTo>
                  <a:cubicBezTo>
                    <a:pt x="593798" y="1947658"/>
                    <a:pt x="543160" y="1840293"/>
                    <a:pt x="624176" y="1905116"/>
                  </a:cubicBezTo>
                  <a:cubicBezTo>
                    <a:pt x="639858" y="1917664"/>
                    <a:pt x="643394" y="1941048"/>
                    <a:pt x="657594" y="1955251"/>
                  </a:cubicBezTo>
                  <a:cubicBezTo>
                    <a:pt x="671793" y="1969453"/>
                    <a:pt x="691012" y="1977533"/>
                    <a:pt x="707721" y="1988674"/>
                  </a:cubicBezTo>
                  <a:cubicBezTo>
                    <a:pt x="737130" y="2076914"/>
                    <a:pt x="714661" y="2024152"/>
                    <a:pt x="791266" y="2139078"/>
                  </a:cubicBezTo>
                  <a:cubicBezTo>
                    <a:pt x="802405" y="2155789"/>
                    <a:pt x="807974" y="2178070"/>
                    <a:pt x="824684" y="2189212"/>
                  </a:cubicBezTo>
                  <a:lnTo>
                    <a:pt x="874811" y="2222635"/>
                  </a:lnTo>
                  <a:cubicBezTo>
                    <a:pt x="880381" y="2239347"/>
                    <a:pt x="880517" y="2259014"/>
                    <a:pt x="891520" y="2272770"/>
                  </a:cubicBezTo>
                  <a:cubicBezTo>
                    <a:pt x="920406" y="2308883"/>
                    <a:pt x="1011263" y="2329402"/>
                    <a:pt x="1041901" y="2339616"/>
                  </a:cubicBezTo>
                  <a:lnTo>
                    <a:pt x="1092028" y="2356328"/>
                  </a:lnTo>
                  <a:cubicBezTo>
                    <a:pt x="1103167" y="2339616"/>
                    <a:pt x="1111246" y="2320396"/>
                    <a:pt x="1125446" y="2306193"/>
                  </a:cubicBezTo>
                  <a:cubicBezTo>
                    <a:pt x="1163909" y="2267724"/>
                    <a:pt x="1191277" y="2268843"/>
                    <a:pt x="1242409" y="2256058"/>
                  </a:cubicBezTo>
                  <a:cubicBezTo>
                    <a:pt x="1236839" y="2239347"/>
                    <a:pt x="1235470" y="2220581"/>
                    <a:pt x="1225700" y="2205924"/>
                  </a:cubicBezTo>
                  <a:cubicBezTo>
                    <a:pt x="1194289" y="2158800"/>
                    <a:pt x="1115158" y="2115507"/>
                    <a:pt x="1075319" y="2088943"/>
                  </a:cubicBezTo>
                  <a:lnTo>
                    <a:pt x="1025192" y="2055520"/>
                  </a:lnTo>
                  <a:lnTo>
                    <a:pt x="975065" y="2022097"/>
                  </a:lnTo>
                  <a:cubicBezTo>
                    <a:pt x="969495" y="2005385"/>
                    <a:pt x="963195" y="1988900"/>
                    <a:pt x="958356" y="1971962"/>
                  </a:cubicBezTo>
                  <a:cubicBezTo>
                    <a:pt x="952047" y="1949878"/>
                    <a:pt x="955993" y="1923052"/>
                    <a:pt x="941647" y="1905116"/>
                  </a:cubicBezTo>
                  <a:cubicBezTo>
                    <a:pt x="930645" y="1891362"/>
                    <a:pt x="908928" y="1891083"/>
                    <a:pt x="891520" y="1888404"/>
                  </a:cubicBezTo>
                  <a:cubicBezTo>
                    <a:pt x="836197" y="1879891"/>
                    <a:pt x="780127" y="1877263"/>
                    <a:pt x="724430" y="1871693"/>
                  </a:cubicBezTo>
                  <a:cubicBezTo>
                    <a:pt x="718860" y="1854981"/>
                    <a:pt x="712560" y="1838496"/>
                    <a:pt x="707721" y="1821558"/>
                  </a:cubicBezTo>
                  <a:cubicBezTo>
                    <a:pt x="701412" y="1799474"/>
                    <a:pt x="703751" y="1773823"/>
                    <a:pt x="691012" y="1754712"/>
                  </a:cubicBezTo>
                  <a:cubicBezTo>
                    <a:pt x="679873" y="1738001"/>
                    <a:pt x="657594" y="1732430"/>
                    <a:pt x="640885" y="1721289"/>
                  </a:cubicBezTo>
                  <a:cubicBezTo>
                    <a:pt x="564280" y="1606364"/>
                    <a:pt x="612155" y="1633724"/>
                    <a:pt x="523922" y="1604308"/>
                  </a:cubicBezTo>
                  <a:cubicBezTo>
                    <a:pt x="512783" y="1621020"/>
                    <a:pt x="509151" y="1646983"/>
                    <a:pt x="490504" y="1654443"/>
                  </a:cubicBezTo>
                  <a:cubicBezTo>
                    <a:pt x="474151" y="1660985"/>
                    <a:pt x="452830" y="1650186"/>
                    <a:pt x="440377" y="1637731"/>
                  </a:cubicBezTo>
                  <a:cubicBezTo>
                    <a:pt x="306318" y="1503652"/>
                    <a:pt x="436840" y="1558565"/>
                    <a:pt x="323414" y="1520750"/>
                  </a:cubicBezTo>
                  <a:cubicBezTo>
                    <a:pt x="317844" y="1504039"/>
                    <a:pt x="301135" y="1487327"/>
                    <a:pt x="306705" y="1470616"/>
                  </a:cubicBezTo>
                  <a:cubicBezTo>
                    <a:pt x="314177" y="1448196"/>
                    <a:pt x="343725" y="1440145"/>
                    <a:pt x="356832" y="1420481"/>
                  </a:cubicBezTo>
                  <a:cubicBezTo>
                    <a:pt x="369839" y="1400968"/>
                    <a:pt x="383565" y="1319100"/>
                    <a:pt x="390250" y="1303500"/>
                  </a:cubicBezTo>
                  <a:cubicBezTo>
                    <a:pt x="398160" y="1285040"/>
                    <a:pt x="412529" y="1270077"/>
                    <a:pt x="423668" y="1253366"/>
                  </a:cubicBezTo>
                  <a:cubicBezTo>
                    <a:pt x="429238" y="1236654"/>
                    <a:pt x="432500" y="1218987"/>
                    <a:pt x="440377" y="1203231"/>
                  </a:cubicBezTo>
                  <a:cubicBezTo>
                    <a:pt x="449358" y="1185267"/>
                    <a:pt x="465639" y="1171450"/>
                    <a:pt x="473795" y="1153097"/>
                  </a:cubicBezTo>
                  <a:cubicBezTo>
                    <a:pt x="528038" y="1031032"/>
                    <a:pt x="466164" y="1066512"/>
                    <a:pt x="557340" y="1036116"/>
                  </a:cubicBezTo>
                  <a:cubicBezTo>
                    <a:pt x="562910" y="1052827"/>
                    <a:pt x="563046" y="1072494"/>
                    <a:pt x="574049" y="1086250"/>
                  </a:cubicBezTo>
                  <a:cubicBezTo>
                    <a:pt x="620117" y="1143843"/>
                    <a:pt x="658767" y="1113907"/>
                    <a:pt x="724430" y="1102962"/>
                  </a:cubicBezTo>
                  <a:cubicBezTo>
                    <a:pt x="735569" y="1086250"/>
                    <a:pt x="762204" y="1072433"/>
                    <a:pt x="757848" y="1052827"/>
                  </a:cubicBezTo>
                  <a:cubicBezTo>
                    <a:pt x="749136" y="1013616"/>
                    <a:pt x="713291" y="985981"/>
                    <a:pt x="691012" y="952558"/>
                  </a:cubicBezTo>
                  <a:lnTo>
                    <a:pt x="657594" y="902423"/>
                  </a:lnTo>
                  <a:cubicBezTo>
                    <a:pt x="646455" y="885712"/>
                    <a:pt x="631634" y="870937"/>
                    <a:pt x="624176" y="852289"/>
                  </a:cubicBezTo>
                  <a:cubicBezTo>
                    <a:pt x="613037" y="824436"/>
                    <a:pt x="599377" y="797464"/>
                    <a:pt x="590758" y="768731"/>
                  </a:cubicBezTo>
                  <a:cubicBezTo>
                    <a:pt x="582597" y="741524"/>
                    <a:pt x="584021" y="711769"/>
                    <a:pt x="574049" y="685173"/>
                  </a:cubicBezTo>
                  <a:cubicBezTo>
                    <a:pt x="566998" y="666368"/>
                    <a:pt x="551770" y="651750"/>
                    <a:pt x="540631" y="635039"/>
                  </a:cubicBezTo>
                  <a:cubicBezTo>
                    <a:pt x="502311" y="520062"/>
                    <a:pt x="545000" y="659073"/>
                    <a:pt x="507213" y="451212"/>
                  </a:cubicBezTo>
                  <a:cubicBezTo>
                    <a:pt x="498566" y="403645"/>
                    <a:pt x="483843" y="391083"/>
                    <a:pt x="457086" y="350942"/>
                  </a:cubicBezTo>
                  <a:cubicBezTo>
                    <a:pt x="451516" y="272955"/>
                    <a:pt x="440377" y="195167"/>
                    <a:pt x="440377" y="116981"/>
                  </a:cubicBezTo>
                  <a:cubicBezTo>
                    <a:pt x="440377" y="99366"/>
                    <a:pt x="441331" y="74725"/>
                    <a:pt x="457086" y="66846"/>
                  </a:cubicBezTo>
                  <a:cubicBezTo>
                    <a:pt x="472839" y="58968"/>
                    <a:pt x="490504" y="77987"/>
                    <a:pt x="507213" y="83558"/>
                  </a:cubicBezTo>
                  <a:cubicBezTo>
                    <a:pt x="512783" y="100269"/>
                    <a:pt x="516045" y="117936"/>
                    <a:pt x="523922" y="133692"/>
                  </a:cubicBezTo>
                  <a:cubicBezTo>
                    <a:pt x="532903" y="151656"/>
                    <a:pt x="550289" y="165021"/>
                    <a:pt x="557340" y="183827"/>
                  </a:cubicBezTo>
                  <a:cubicBezTo>
                    <a:pt x="567312" y="210423"/>
                    <a:pt x="567888" y="239657"/>
                    <a:pt x="574049" y="267385"/>
                  </a:cubicBezTo>
                  <a:cubicBezTo>
                    <a:pt x="588036" y="330337"/>
                    <a:pt x="588860" y="328535"/>
                    <a:pt x="607467" y="384365"/>
                  </a:cubicBezTo>
                  <a:cubicBezTo>
                    <a:pt x="635315" y="378795"/>
                    <a:pt x="668596" y="385091"/>
                    <a:pt x="691012" y="367654"/>
                  </a:cubicBezTo>
                  <a:cubicBezTo>
                    <a:pt x="722717" y="342991"/>
                    <a:pt x="757848" y="267385"/>
                    <a:pt x="757848" y="267385"/>
                  </a:cubicBezTo>
                  <a:cubicBezTo>
                    <a:pt x="752278" y="233962"/>
                    <a:pt x="757948" y="196536"/>
                    <a:pt x="741139" y="167115"/>
                  </a:cubicBezTo>
                  <a:cubicBezTo>
                    <a:pt x="732401" y="151822"/>
                    <a:pt x="705666" y="160175"/>
                    <a:pt x="691012" y="150404"/>
                  </a:cubicBezTo>
                  <a:cubicBezTo>
                    <a:pt x="565851" y="66951"/>
                    <a:pt x="709945" y="123292"/>
                    <a:pt x="590758" y="83558"/>
                  </a:cubicBezTo>
                  <a:cubicBezTo>
                    <a:pt x="574049" y="72417"/>
                    <a:pt x="556312" y="62682"/>
                    <a:pt x="540631" y="50135"/>
                  </a:cubicBezTo>
                  <a:cubicBezTo>
                    <a:pt x="528329" y="40292"/>
                    <a:pt x="520722" y="24818"/>
                    <a:pt x="507213" y="16711"/>
                  </a:cubicBezTo>
                  <a:cubicBezTo>
                    <a:pt x="492111" y="7648"/>
                    <a:pt x="473795" y="5570"/>
                    <a:pt x="457086" y="0"/>
                  </a:cubicBezTo>
                  <a:cubicBezTo>
                    <a:pt x="440377" y="5570"/>
                    <a:pt x="417195" y="2378"/>
                    <a:pt x="406959" y="16711"/>
                  </a:cubicBezTo>
                  <a:cubicBezTo>
                    <a:pt x="386484" y="45381"/>
                    <a:pt x="373541" y="116981"/>
                    <a:pt x="373541" y="116981"/>
                  </a:cubicBezTo>
                  <a:cubicBezTo>
                    <a:pt x="367971" y="183827"/>
                    <a:pt x="384071" y="256221"/>
                    <a:pt x="356832" y="317519"/>
                  </a:cubicBezTo>
                  <a:cubicBezTo>
                    <a:pt x="347235" y="339115"/>
                    <a:pt x="324858" y="282515"/>
                    <a:pt x="306705" y="267385"/>
                  </a:cubicBezTo>
                  <a:cubicBezTo>
                    <a:pt x="276461" y="242178"/>
                    <a:pt x="255782" y="233564"/>
                    <a:pt x="223160" y="217250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32619" y="4267200"/>
            <a:ext cx="1549181" cy="973434"/>
            <a:chOff x="5695325" y="-787261"/>
            <a:chExt cx="1549181" cy="973434"/>
          </a:xfrm>
        </p:grpSpPr>
        <p:sp>
          <p:nvSpPr>
            <p:cNvPr id="44" name="TextBox 43"/>
            <p:cNvSpPr txBox="1"/>
            <p:nvPr/>
          </p:nvSpPr>
          <p:spPr>
            <a:xfrm>
              <a:off x="5835359" y="-125418"/>
              <a:ext cx="77811" cy="152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695325" y="-559436"/>
              <a:ext cx="552451" cy="607533"/>
            </a:xfrm>
            <a:custGeom>
              <a:avLst/>
              <a:gdLst>
                <a:gd name="connsiteX0" fmla="*/ 1303302 w 1311106"/>
                <a:gd name="connsiteY0" fmla="*/ 1153096 h 1470616"/>
                <a:gd name="connsiteX1" fmla="*/ 1303302 w 1311106"/>
                <a:gd name="connsiteY1" fmla="*/ 1153096 h 1470616"/>
                <a:gd name="connsiteX2" fmla="*/ 1303302 w 1311106"/>
                <a:gd name="connsiteY2" fmla="*/ 1153096 h 1470616"/>
                <a:gd name="connsiteX3" fmla="*/ 1269884 w 1311106"/>
                <a:gd name="connsiteY3" fmla="*/ 969269 h 1470616"/>
                <a:gd name="connsiteX4" fmla="*/ 1269884 w 1311106"/>
                <a:gd name="connsiteY4" fmla="*/ 969269 h 1470616"/>
                <a:gd name="connsiteX5" fmla="*/ 1269884 w 1311106"/>
                <a:gd name="connsiteY5" fmla="*/ 969269 h 1470616"/>
                <a:gd name="connsiteX6" fmla="*/ 1269884 w 1311106"/>
                <a:gd name="connsiteY6" fmla="*/ 969269 h 1470616"/>
                <a:gd name="connsiteX7" fmla="*/ 1169630 w 1311106"/>
                <a:gd name="connsiteY7" fmla="*/ 818866 h 1470616"/>
                <a:gd name="connsiteX8" fmla="*/ 1169630 w 1311106"/>
                <a:gd name="connsiteY8" fmla="*/ 818866 h 1470616"/>
                <a:gd name="connsiteX9" fmla="*/ 1169630 w 1311106"/>
                <a:gd name="connsiteY9" fmla="*/ 818866 h 1470616"/>
                <a:gd name="connsiteX10" fmla="*/ 1169630 w 1311106"/>
                <a:gd name="connsiteY10" fmla="*/ 818866 h 1470616"/>
                <a:gd name="connsiteX11" fmla="*/ 1169630 w 1311106"/>
                <a:gd name="connsiteY11" fmla="*/ 818866 h 1470616"/>
                <a:gd name="connsiteX12" fmla="*/ 1169630 w 1311106"/>
                <a:gd name="connsiteY12" fmla="*/ 818866 h 1470616"/>
                <a:gd name="connsiteX13" fmla="*/ 1102794 w 1311106"/>
                <a:gd name="connsiteY13" fmla="*/ 902423 h 1470616"/>
                <a:gd name="connsiteX14" fmla="*/ 1102794 w 1311106"/>
                <a:gd name="connsiteY14" fmla="*/ 902423 h 1470616"/>
                <a:gd name="connsiteX15" fmla="*/ 1052667 w 1311106"/>
                <a:gd name="connsiteY15" fmla="*/ 852289 h 1470616"/>
                <a:gd name="connsiteX16" fmla="*/ 1069376 w 1311106"/>
                <a:gd name="connsiteY16" fmla="*/ 701885 h 1470616"/>
                <a:gd name="connsiteX17" fmla="*/ 1019249 w 1311106"/>
                <a:gd name="connsiteY17" fmla="*/ 668462 h 1470616"/>
                <a:gd name="connsiteX18" fmla="*/ 902286 w 1311106"/>
                <a:gd name="connsiteY18" fmla="*/ 635039 h 1470616"/>
                <a:gd name="connsiteX19" fmla="*/ 885577 w 1311106"/>
                <a:gd name="connsiteY19" fmla="*/ 584904 h 1470616"/>
                <a:gd name="connsiteX20" fmla="*/ 969122 w 1311106"/>
                <a:gd name="connsiteY20" fmla="*/ 568192 h 1470616"/>
                <a:gd name="connsiteX21" fmla="*/ 1019249 w 1311106"/>
                <a:gd name="connsiteY21" fmla="*/ 551481 h 1470616"/>
                <a:gd name="connsiteX22" fmla="*/ 1069376 w 1311106"/>
                <a:gd name="connsiteY22" fmla="*/ 518058 h 1470616"/>
                <a:gd name="connsiteX23" fmla="*/ 1052667 w 1311106"/>
                <a:gd name="connsiteY23" fmla="*/ 267385 h 1470616"/>
                <a:gd name="connsiteX24" fmla="*/ 1002540 w 1311106"/>
                <a:gd name="connsiteY24" fmla="*/ 233962 h 1470616"/>
                <a:gd name="connsiteX25" fmla="*/ 935704 w 1311106"/>
                <a:gd name="connsiteY25" fmla="*/ 217250 h 1470616"/>
                <a:gd name="connsiteX26" fmla="*/ 885577 w 1311106"/>
                <a:gd name="connsiteY26" fmla="*/ 200538 h 1470616"/>
                <a:gd name="connsiteX27" fmla="*/ 768614 w 1311106"/>
                <a:gd name="connsiteY27" fmla="*/ 66846 h 1470616"/>
                <a:gd name="connsiteX28" fmla="*/ 701778 w 1311106"/>
                <a:gd name="connsiteY28" fmla="*/ 50135 h 1470616"/>
                <a:gd name="connsiteX29" fmla="*/ 618233 w 1311106"/>
                <a:gd name="connsiteY29" fmla="*/ 0 h 1470616"/>
                <a:gd name="connsiteX30" fmla="*/ 568106 w 1311106"/>
                <a:gd name="connsiteY30" fmla="*/ 16711 h 1470616"/>
                <a:gd name="connsiteX31" fmla="*/ 534688 w 1311106"/>
                <a:gd name="connsiteY31" fmla="*/ 116981 h 1470616"/>
                <a:gd name="connsiteX32" fmla="*/ 517979 w 1311106"/>
                <a:gd name="connsiteY32" fmla="*/ 200538 h 1470616"/>
                <a:gd name="connsiteX33" fmla="*/ 484561 w 1311106"/>
                <a:gd name="connsiteY33" fmla="*/ 233962 h 1470616"/>
                <a:gd name="connsiteX34" fmla="*/ 401016 w 1311106"/>
                <a:gd name="connsiteY34" fmla="*/ 300808 h 1470616"/>
                <a:gd name="connsiteX35" fmla="*/ 350889 w 1311106"/>
                <a:gd name="connsiteY35" fmla="*/ 350942 h 1470616"/>
                <a:gd name="connsiteX36" fmla="*/ 284053 w 1311106"/>
                <a:gd name="connsiteY36" fmla="*/ 451212 h 1470616"/>
                <a:gd name="connsiteX37" fmla="*/ 233926 w 1311106"/>
                <a:gd name="connsiteY37" fmla="*/ 484635 h 1470616"/>
                <a:gd name="connsiteX38" fmla="*/ 183799 w 1311106"/>
                <a:gd name="connsiteY38" fmla="*/ 584904 h 1470616"/>
                <a:gd name="connsiteX39" fmla="*/ 150381 w 1311106"/>
                <a:gd name="connsiteY39" fmla="*/ 685173 h 1470616"/>
                <a:gd name="connsiteX40" fmla="*/ 133672 w 1311106"/>
                <a:gd name="connsiteY40" fmla="*/ 735308 h 1470616"/>
                <a:gd name="connsiteX41" fmla="*/ 116963 w 1311106"/>
                <a:gd name="connsiteY41" fmla="*/ 785442 h 1470616"/>
                <a:gd name="connsiteX42" fmla="*/ 100254 w 1311106"/>
                <a:gd name="connsiteY42" fmla="*/ 852289 h 1470616"/>
                <a:gd name="connsiteX43" fmla="*/ 66836 w 1311106"/>
                <a:gd name="connsiteY43" fmla="*/ 952558 h 1470616"/>
                <a:gd name="connsiteX44" fmla="*/ 33418 w 1311106"/>
                <a:gd name="connsiteY44" fmla="*/ 1069539 h 1470616"/>
                <a:gd name="connsiteX45" fmla="*/ 0 w 1311106"/>
                <a:gd name="connsiteY45" fmla="*/ 1119673 h 1470616"/>
                <a:gd name="connsiteX46" fmla="*/ 16709 w 1311106"/>
                <a:gd name="connsiteY46" fmla="*/ 1186520 h 1470616"/>
                <a:gd name="connsiteX47" fmla="*/ 167090 w 1311106"/>
                <a:gd name="connsiteY47" fmla="*/ 1270077 h 1470616"/>
                <a:gd name="connsiteX48" fmla="*/ 233926 w 1311106"/>
                <a:gd name="connsiteY48" fmla="*/ 1286789 h 1470616"/>
                <a:gd name="connsiteX49" fmla="*/ 250635 w 1311106"/>
                <a:gd name="connsiteY49" fmla="*/ 1336923 h 1470616"/>
                <a:gd name="connsiteX50" fmla="*/ 300762 w 1311106"/>
                <a:gd name="connsiteY50" fmla="*/ 1370347 h 1470616"/>
                <a:gd name="connsiteX51" fmla="*/ 417725 w 1311106"/>
                <a:gd name="connsiteY51" fmla="*/ 1403770 h 1470616"/>
                <a:gd name="connsiteX52" fmla="*/ 484561 w 1311106"/>
                <a:gd name="connsiteY52" fmla="*/ 1387058 h 1470616"/>
                <a:gd name="connsiteX53" fmla="*/ 534688 w 1311106"/>
                <a:gd name="connsiteY53" fmla="*/ 1370347 h 1470616"/>
                <a:gd name="connsiteX54" fmla="*/ 551397 w 1311106"/>
                <a:gd name="connsiteY54" fmla="*/ 1420481 h 1470616"/>
                <a:gd name="connsiteX55" fmla="*/ 601524 w 1311106"/>
                <a:gd name="connsiteY55" fmla="*/ 1437193 h 1470616"/>
                <a:gd name="connsiteX56" fmla="*/ 651651 w 1311106"/>
                <a:gd name="connsiteY56" fmla="*/ 1470616 h 1470616"/>
                <a:gd name="connsiteX57" fmla="*/ 718487 w 1311106"/>
                <a:gd name="connsiteY57" fmla="*/ 1453904 h 1470616"/>
                <a:gd name="connsiteX58" fmla="*/ 701778 w 1311106"/>
                <a:gd name="connsiteY58" fmla="*/ 1353635 h 1470616"/>
                <a:gd name="connsiteX59" fmla="*/ 718487 w 1311106"/>
                <a:gd name="connsiteY59" fmla="*/ 1219943 h 1470616"/>
                <a:gd name="connsiteX60" fmla="*/ 751905 w 1311106"/>
                <a:gd name="connsiteY60" fmla="*/ 1270077 h 1470616"/>
                <a:gd name="connsiteX61" fmla="*/ 768614 w 1311106"/>
                <a:gd name="connsiteY61" fmla="*/ 1403770 h 1470616"/>
                <a:gd name="connsiteX62" fmla="*/ 868868 w 1311106"/>
                <a:gd name="connsiteY62" fmla="*/ 1437193 h 1470616"/>
                <a:gd name="connsiteX63" fmla="*/ 918995 w 1311106"/>
                <a:gd name="connsiteY63" fmla="*/ 1453904 h 1470616"/>
                <a:gd name="connsiteX64" fmla="*/ 1119503 w 1311106"/>
                <a:gd name="connsiteY64" fmla="*/ 1403770 h 1470616"/>
                <a:gd name="connsiteX65" fmla="*/ 1069376 w 1311106"/>
                <a:gd name="connsiteY65" fmla="*/ 1270077 h 1470616"/>
                <a:gd name="connsiteX66" fmla="*/ 1019249 w 1311106"/>
                <a:gd name="connsiteY66" fmla="*/ 1236654 h 1470616"/>
                <a:gd name="connsiteX67" fmla="*/ 1052667 w 1311106"/>
                <a:gd name="connsiteY67" fmla="*/ 1153096 h 1470616"/>
                <a:gd name="connsiteX68" fmla="*/ 1086085 w 1311106"/>
                <a:gd name="connsiteY68" fmla="*/ 1186520 h 1470616"/>
                <a:gd name="connsiteX69" fmla="*/ 1119503 w 1311106"/>
                <a:gd name="connsiteY69" fmla="*/ 1236654 h 1470616"/>
                <a:gd name="connsiteX70" fmla="*/ 1186339 w 1311106"/>
                <a:gd name="connsiteY70" fmla="*/ 1253366 h 1470616"/>
                <a:gd name="connsiteX71" fmla="*/ 1236466 w 1311106"/>
                <a:gd name="connsiteY71" fmla="*/ 1353635 h 1470616"/>
                <a:gd name="connsiteX72" fmla="*/ 1253175 w 1311106"/>
                <a:gd name="connsiteY72" fmla="*/ 1420481 h 1470616"/>
                <a:gd name="connsiteX73" fmla="*/ 1303302 w 1311106"/>
                <a:gd name="connsiteY73" fmla="*/ 1437193 h 1470616"/>
                <a:gd name="connsiteX74" fmla="*/ 1303302 w 1311106"/>
                <a:gd name="connsiteY74" fmla="*/ 1219943 h 147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11106" h="1470616">
                  <a:moveTo>
                    <a:pt x="1303302" y="1153096"/>
                  </a:moveTo>
                  <a:lnTo>
                    <a:pt x="1303302" y="1153096"/>
                  </a:lnTo>
                  <a:lnTo>
                    <a:pt x="1303302" y="1153096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269884" y="969269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69630" y="818866"/>
                  </a:lnTo>
                  <a:lnTo>
                    <a:pt x="1102794" y="902423"/>
                  </a:lnTo>
                  <a:lnTo>
                    <a:pt x="1102794" y="902423"/>
                  </a:lnTo>
                  <a:lnTo>
                    <a:pt x="1052667" y="852289"/>
                  </a:lnTo>
                  <a:cubicBezTo>
                    <a:pt x="1058237" y="802154"/>
                    <a:pt x="1078398" y="751515"/>
                    <a:pt x="1069376" y="701885"/>
                  </a:cubicBezTo>
                  <a:cubicBezTo>
                    <a:pt x="1065784" y="682126"/>
                    <a:pt x="1037211" y="677444"/>
                    <a:pt x="1019249" y="668462"/>
                  </a:cubicBezTo>
                  <a:cubicBezTo>
                    <a:pt x="995274" y="656473"/>
                    <a:pt x="923706" y="640395"/>
                    <a:pt x="902286" y="635039"/>
                  </a:cubicBezTo>
                  <a:cubicBezTo>
                    <a:pt x="896716" y="618327"/>
                    <a:pt x="873122" y="597361"/>
                    <a:pt x="885577" y="584904"/>
                  </a:cubicBezTo>
                  <a:cubicBezTo>
                    <a:pt x="905657" y="564820"/>
                    <a:pt x="941570" y="575081"/>
                    <a:pt x="969122" y="568192"/>
                  </a:cubicBezTo>
                  <a:cubicBezTo>
                    <a:pt x="986209" y="563920"/>
                    <a:pt x="1002540" y="557051"/>
                    <a:pt x="1019249" y="551481"/>
                  </a:cubicBezTo>
                  <a:cubicBezTo>
                    <a:pt x="1035958" y="540340"/>
                    <a:pt x="1067030" y="538003"/>
                    <a:pt x="1069376" y="518058"/>
                  </a:cubicBezTo>
                  <a:cubicBezTo>
                    <a:pt x="1079159" y="434888"/>
                    <a:pt x="1071845" y="348903"/>
                    <a:pt x="1052667" y="267385"/>
                  </a:cubicBezTo>
                  <a:cubicBezTo>
                    <a:pt x="1048068" y="247836"/>
                    <a:pt x="1020998" y="241874"/>
                    <a:pt x="1002540" y="233962"/>
                  </a:cubicBezTo>
                  <a:cubicBezTo>
                    <a:pt x="981433" y="224915"/>
                    <a:pt x="957785" y="223560"/>
                    <a:pt x="935704" y="217250"/>
                  </a:cubicBezTo>
                  <a:cubicBezTo>
                    <a:pt x="918769" y="212410"/>
                    <a:pt x="902286" y="206109"/>
                    <a:pt x="885577" y="200538"/>
                  </a:cubicBezTo>
                  <a:cubicBezTo>
                    <a:pt x="846089" y="82057"/>
                    <a:pt x="881962" y="104634"/>
                    <a:pt x="768614" y="66846"/>
                  </a:cubicBezTo>
                  <a:cubicBezTo>
                    <a:pt x="746828" y="59583"/>
                    <a:pt x="724057" y="55705"/>
                    <a:pt x="701778" y="50135"/>
                  </a:cubicBezTo>
                  <a:cubicBezTo>
                    <a:pt x="675308" y="23660"/>
                    <a:pt x="661616" y="0"/>
                    <a:pt x="618233" y="0"/>
                  </a:cubicBezTo>
                  <a:cubicBezTo>
                    <a:pt x="600620" y="0"/>
                    <a:pt x="584815" y="11141"/>
                    <a:pt x="568106" y="16711"/>
                  </a:cubicBezTo>
                  <a:cubicBezTo>
                    <a:pt x="556967" y="50134"/>
                    <a:pt x="541596" y="82434"/>
                    <a:pt x="534688" y="116981"/>
                  </a:cubicBezTo>
                  <a:cubicBezTo>
                    <a:pt x="529118" y="144833"/>
                    <a:pt x="529166" y="174430"/>
                    <a:pt x="517979" y="200538"/>
                  </a:cubicBezTo>
                  <a:cubicBezTo>
                    <a:pt x="511774" y="215019"/>
                    <a:pt x="494402" y="221659"/>
                    <a:pt x="484561" y="233962"/>
                  </a:cubicBezTo>
                  <a:cubicBezTo>
                    <a:pt x="429597" y="302678"/>
                    <a:pt x="480524" y="274301"/>
                    <a:pt x="401016" y="300808"/>
                  </a:cubicBezTo>
                  <a:cubicBezTo>
                    <a:pt x="384307" y="317519"/>
                    <a:pt x="365396" y="332287"/>
                    <a:pt x="350889" y="350942"/>
                  </a:cubicBezTo>
                  <a:cubicBezTo>
                    <a:pt x="326231" y="382650"/>
                    <a:pt x="317473" y="428929"/>
                    <a:pt x="284053" y="451212"/>
                  </a:cubicBezTo>
                  <a:lnTo>
                    <a:pt x="233926" y="484635"/>
                  </a:lnTo>
                  <a:cubicBezTo>
                    <a:pt x="172986" y="667480"/>
                    <a:pt x="270177" y="390524"/>
                    <a:pt x="183799" y="584904"/>
                  </a:cubicBezTo>
                  <a:cubicBezTo>
                    <a:pt x="169492" y="617099"/>
                    <a:pt x="161520" y="651750"/>
                    <a:pt x="150381" y="685173"/>
                  </a:cubicBezTo>
                  <a:lnTo>
                    <a:pt x="133672" y="735308"/>
                  </a:lnTo>
                  <a:cubicBezTo>
                    <a:pt x="128102" y="752019"/>
                    <a:pt x="121235" y="768353"/>
                    <a:pt x="116963" y="785442"/>
                  </a:cubicBezTo>
                  <a:cubicBezTo>
                    <a:pt x="111393" y="807724"/>
                    <a:pt x="106853" y="830289"/>
                    <a:pt x="100254" y="852289"/>
                  </a:cubicBezTo>
                  <a:cubicBezTo>
                    <a:pt x="90132" y="886034"/>
                    <a:pt x="75379" y="918379"/>
                    <a:pt x="66836" y="952558"/>
                  </a:cubicBezTo>
                  <a:cubicBezTo>
                    <a:pt x="61483" y="973974"/>
                    <a:pt x="45403" y="1045565"/>
                    <a:pt x="33418" y="1069539"/>
                  </a:cubicBezTo>
                  <a:cubicBezTo>
                    <a:pt x="24437" y="1087503"/>
                    <a:pt x="11139" y="1102962"/>
                    <a:pt x="0" y="1119673"/>
                  </a:cubicBezTo>
                  <a:cubicBezTo>
                    <a:pt x="5570" y="1141955"/>
                    <a:pt x="5315" y="1166578"/>
                    <a:pt x="16709" y="1186520"/>
                  </a:cubicBezTo>
                  <a:cubicBezTo>
                    <a:pt x="49654" y="1244182"/>
                    <a:pt x="107157" y="1255091"/>
                    <a:pt x="167090" y="1270077"/>
                  </a:cubicBezTo>
                  <a:lnTo>
                    <a:pt x="233926" y="1286789"/>
                  </a:lnTo>
                  <a:cubicBezTo>
                    <a:pt x="239496" y="1303500"/>
                    <a:pt x="239632" y="1323167"/>
                    <a:pt x="250635" y="1336923"/>
                  </a:cubicBezTo>
                  <a:cubicBezTo>
                    <a:pt x="263179" y="1352606"/>
                    <a:pt x="282800" y="1361365"/>
                    <a:pt x="300762" y="1370347"/>
                  </a:cubicBezTo>
                  <a:cubicBezTo>
                    <a:pt x="324728" y="1382332"/>
                    <a:pt x="396317" y="1398417"/>
                    <a:pt x="417725" y="1403770"/>
                  </a:cubicBezTo>
                  <a:cubicBezTo>
                    <a:pt x="440004" y="1398199"/>
                    <a:pt x="462480" y="1393368"/>
                    <a:pt x="484561" y="1387058"/>
                  </a:cubicBezTo>
                  <a:cubicBezTo>
                    <a:pt x="501496" y="1382219"/>
                    <a:pt x="518935" y="1362469"/>
                    <a:pt x="534688" y="1370347"/>
                  </a:cubicBezTo>
                  <a:cubicBezTo>
                    <a:pt x="550443" y="1378226"/>
                    <a:pt x="538942" y="1408024"/>
                    <a:pt x="551397" y="1420481"/>
                  </a:cubicBezTo>
                  <a:cubicBezTo>
                    <a:pt x="563850" y="1432936"/>
                    <a:pt x="585771" y="1429315"/>
                    <a:pt x="601524" y="1437193"/>
                  </a:cubicBezTo>
                  <a:cubicBezTo>
                    <a:pt x="619486" y="1446175"/>
                    <a:pt x="634942" y="1459475"/>
                    <a:pt x="651651" y="1470616"/>
                  </a:cubicBezTo>
                  <a:cubicBezTo>
                    <a:pt x="673930" y="1465045"/>
                    <a:pt x="700556" y="1468251"/>
                    <a:pt x="718487" y="1453904"/>
                  </a:cubicBezTo>
                  <a:cubicBezTo>
                    <a:pt x="763603" y="1417806"/>
                    <a:pt x="719818" y="1380700"/>
                    <a:pt x="701778" y="1353635"/>
                  </a:cubicBezTo>
                  <a:cubicBezTo>
                    <a:pt x="707348" y="1309071"/>
                    <a:pt x="695383" y="1258455"/>
                    <a:pt x="718487" y="1219943"/>
                  </a:cubicBezTo>
                  <a:cubicBezTo>
                    <a:pt x="728819" y="1202721"/>
                    <a:pt x="746621" y="1250701"/>
                    <a:pt x="751905" y="1270077"/>
                  </a:cubicBezTo>
                  <a:cubicBezTo>
                    <a:pt x="763720" y="1313406"/>
                    <a:pt x="742862" y="1366976"/>
                    <a:pt x="768614" y="1403770"/>
                  </a:cubicBezTo>
                  <a:cubicBezTo>
                    <a:pt x="788813" y="1432630"/>
                    <a:pt x="835450" y="1426052"/>
                    <a:pt x="868868" y="1437193"/>
                  </a:cubicBezTo>
                  <a:lnTo>
                    <a:pt x="918995" y="1453904"/>
                  </a:lnTo>
                  <a:cubicBezTo>
                    <a:pt x="1051389" y="1409766"/>
                    <a:pt x="984502" y="1426273"/>
                    <a:pt x="1119503" y="1403770"/>
                  </a:cubicBezTo>
                  <a:cubicBezTo>
                    <a:pt x="1107549" y="1343989"/>
                    <a:pt x="1112401" y="1313109"/>
                    <a:pt x="1069376" y="1270077"/>
                  </a:cubicBezTo>
                  <a:cubicBezTo>
                    <a:pt x="1055177" y="1255875"/>
                    <a:pt x="1035958" y="1247795"/>
                    <a:pt x="1019249" y="1236654"/>
                  </a:cubicBezTo>
                  <a:cubicBezTo>
                    <a:pt x="978570" y="1114599"/>
                    <a:pt x="951653" y="1127839"/>
                    <a:pt x="1052667" y="1153096"/>
                  </a:cubicBezTo>
                  <a:cubicBezTo>
                    <a:pt x="1063806" y="1164237"/>
                    <a:pt x="1076244" y="1174217"/>
                    <a:pt x="1086085" y="1186520"/>
                  </a:cubicBezTo>
                  <a:cubicBezTo>
                    <a:pt x="1098630" y="1202204"/>
                    <a:pt x="1102793" y="1225512"/>
                    <a:pt x="1119503" y="1236654"/>
                  </a:cubicBezTo>
                  <a:cubicBezTo>
                    <a:pt x="1138610" y="1249394"/>
                    <a:pt x="1164060" y="1247795"/>
                    <a:pt x="1186339" y="1253366"/>
                  </a:cubicBezTo>
                  <a:cubicBezTo>
                    <a:pt x="1222955" y="1308298"/>
                    <a:pt x="1219171" y="1293095"/>
                    <a:pt x="1236466" y="1353635"/>
                  </a:cubicBezTo>
                  <a:cubicBezTo>
                    <a:pt x="1242775" y="1375719"/>
                    <a:pt x="1238829" y="1402545"/>
                    <a:pt x="1253175" y="1420481"/>
                  </a:cubicBezTo>
                  <a:cubicBezTo>
                    <a:pt x="1264177" y="1434235"/>
                    <a:pt x="1299031" y="1454280"/>
                    <a:pt x="1303302" y="1437193"/>
                  </a:cubicBezTo>
                  <a:cubicBezTo>
                    <a:pt x="1320863" y="1366938"/>
                    <a:pt x="1303302" y="1292360"/>
                    <a:pt x="1303302" y="1219943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441623" y="-367230"/>
              <a:ext cx="485798" cy="432116"/>
            </a:xfrm>
            <a:custGeom>
              <a:avLst/>
              <a:gdLst>
                <a:gd name="connsiteX0" fmla="*/ 1152921 w 1152921"/>
                <a:gd name="connsiteY0" fmla="*/ 804817 h 1045995"/>
                <a:gd name="connsiteX1" fmla="*/ 1152921 w 1152921"/>
                <a:gd name="connsiteY1" fmla="*/ 804817 h 1045995"/>
                <a:gd name="connsiteX2" fmla="*/ 1102794 w 1152921"/>
                <a:gd name="connsiteY2" fmla="*/ 671125 h 1045995"/>
                <a:gd name="connsiteX3" fmla="*/ 1069376 w 1152921"/>
                <a:gd name="connsiteY3" fmla="*/ 570856 h 1045995"/>
                <a:gd name="connsiteX4" fmla="*/ 969122 w 1152921"/>
                <a:gd name="connsiteY4" fmla="*/ 520721 h 1045995"/>
                <a:gd name="connsiteX5" fmla="*/ 952413 w 1152921"/>
                <a:gd name="connsiteY5" fmla="*/ 470586 h 1045995"/>
                <a:gd name="connsiteX6" fmla="*/ 935704 w 1152921"/>
                <a:gd name="connsiteY6" fmla="*/ 403740 h 1045995"/>
                <a:gd name="connsiteX7" fmla="*/ 868868 w 1152921"/>
                <a:gd name="connsiteY7" fmla="*/ 353606 h 1045995"/>
                <a:gd name="connsiteX8" fmla="*/ 785323 w 1152921"/>
                <a:gd name="connsiteY8" fmla="*/ 303471 h 1045995"/>
                <a:gd name="connsiteX9" fmla="*/ 735196 w 1152921"/>
                <a:gd name="connsiteY9" fmla="*/ 270048 h 1045995"/>
                <a:gd name="connsiteX10" fmla="*/ 685069 w 1152921"/>
                <a:gd name="connsiteY10" fmla="*/ 253336 h 1045995"/>
                <a:gd name="connsiteX11" fmla="*/ 618233 w 1152921"/>
                <a:gd name="connsiteY11" fmla="*/ 153067 h 1045995"/>
                <a:gd name="connsiteX12" fmla="*/ 584815 w 1152921"/>
                <a:gd name="connsiteY12" fmla="*/ 52798 h 1045995"/>
                <a:gd name="connsiteX13" fmla="*/ 534688 w 1152921"/>
                <a:gd name="connsiteY13" fmla="*/ 36086 h 1045995"/>
                <a:gd name="connsiteX14" fmla="*/ 434434 w 1152921"/>
                <a:gd name="connsiteY14" fmla="*/ 69509 h 1045995"/>
                <a:gd name="connsiteX15" fmla="*/ 367598 w 1152921"/>
                <a:gd name="connsiteY15" fmla="*/ 86221 h 1045995"/>
                <a:gd name="connsiteX16" fmla="*/ 267344 w 1152921"/>
                <a:gd name="connsiteY16" fmla="*/ 119644 h 1045995"/>
                <a:gd name="connsiteX17" fmla="*/ 183799 w 1152921"/>
                <a:gd name="connsiteY17" fmla="*/ 2663 h 1045995"/>
                <a:gd name="connsiteX18" fmla="*/ 150381 w 1152921"/>
                <a:gd name="connsiteY18" fmla="*/ 52798 h 1045995"/>
                <a:gd name="connsiteX19" fmla="*/ 133672 w 1152921"/>
                <a:gd name="connsiteY19" fmla="*/ 102932 h 1045995"/>
                <a:gd name="connsiteX20" fmla="*/ 116963 w 1152921"/>
                <a:gd name="connsiteY20" fmla="*/ 169779 h 1045995"/>
                <a:gd name="connsiteX21" fmla="*/ 50127 w 1152921"/>
                <a:gd name="connsiteY21" fmla="*/ 270048 h 1045995"/>
                <a:gd name="connsiteX22" fmla="*/ 33418 w 1152921"/>
                <a:gd name="connsiteY22" fmla="*/ 336894 h 1045995"/>
                <a:gd name="connsiteX23" fmla="*/ 0 w 1152921"/>
                <a:gd name="connsiteY23" fmla="*/ 437163 h 1045995"/>
                <a:gd name="connsiteX24" fmla="*/ 16709 w 1152921"/>
                <a:gd name="connsiteY24" fmla="*/ 570856 h 1045995"/>
                <a:gd name="connsiteX25" fmla="*/ 116963 w 1152921"/>
                <a:gd name="connsiteY25" fmla="*/ 637702 h 1045995"/>
                <a:gd name="connsiteX26" fmla="*/ 200508 w 1152921"/>
                <a:gd name="connsiteY26" fmla="*/ 620990 h 1045995"/>
                <a:gd name="connsiteX27" fmla="*/ 250635 w 1152921"/>
                <a:gd name="connsiteY27" fmla="*/ 587567 h 1045995"/>
                <a:gd name="connsiteX28" fmla="*/ 284053 w 1152921"/>
                <a:gd name="connsiteY28" fmla="*/ 637702 h 1045995"/>
                <a:gd name="connsiteX29" fmla="*/ 334180 w 1152921"/>
                <a:gd name="connsiteY29" fmla="*/ 671125 h 1045995"/>
                <a:gd name="connsiteX30" fmla="*/ 350889 w 1152921"/>
                <a:gd name="connsiteY30" fmla="*/ 721260 h 1045995"/>
                <a:gd name="connsiteX31" fmla="*/ 451143 w 1152921"/>
                <a:gd name="connsiteY31" fmla="*/ 754683 h 1045995"/>
                <a:gd name="connsiteX32" fmla="*/ 467852 w 1152921"/>
                <a:gd name="connsiteY32" fmla="*/ 871663 h 1045995"/>
                <a:gd name="connsiteX33" fmla="*/ 618233 w 1152921"/>
                <a:gd name="connsiteY33" fmla="*/ 888375 h 1045995"/>
                <a:gd name="connsiteX34" fmla="*/ 668360 w 1152921"/>
                <a:gd name="connsiteY34" fmla="*/ 921798 h 1045995"/>
                <a:gd name="connsiteX35" fmla="*/ 685069 w 1152921"/>
                <a:gd name="connsiteY35" fmla="*/ 971933 h 1045995"/>
                <a:gd name="connsiteX36" fmla="*/ 835450 w 1152921"/>
                <a:gd name="connsiteY36" fmla="*/ 1022067 h 1045995"/>
                <a:gd name="connsiteX37" fmla="*/ 885577 w 1152921"/>
                <a:gd name="connsiteY37" fmla="*/ 988644 h 1045995"/>
                <a:gd name="connsiteX38" fmla="*/ 918995 w 1152921"/>
                <a:gd name="connsiteY38" fmla="*/ 938510 h 1045995"/>
                <a:gd name="connsiteX39" fmla="*/ 1019249 w 1152921"/>
                <a:gd name="connsiteY39" fmla="*/ 905087 h 1045995"/>
                <a:gd name="connsiteX40" fmla="*/ 1035958 w 1152921"/>
                <a:gd name="connsiteY40" fmla="*/ 854952 h 1045995"/>
                <a:gd name="connsiteX41" fmla="*/ 1069376 w 1152921"/>
                <a:gd name="connsiteY41" fmla="*/ 788106 h 10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52921" h="1045995">
                  <a:moveTo>
                    <a:pt x="1152921" y="804817"/>
                  </a:moveTo>
                  <a:lnTo>
                    <a:pt x="1152921" y="804817"/>
                  </a:lnTo>
                  <a:cubicBezTo>
                    <a:pt x="1136212" y="760253"/>
                    <a:pt x="1118799" y="715947"/>
                    <a:pt x="1102794" y="671125"/>
                  </a:cubicBezTo>
                  <a:cubicBezTo>
                    <a:pt x="1090946" y="637946"/>
                    <a:pt x="1102798" y="581999"/>
                    <a:pt x="1069376" y="570856"/>
                  </a:cubicBezTo>
                  <a:cubicBezTo>
                    <a:pt x="1000197" y="547792"/>
                    <a:pt x="1033903" y="563915"/>
                    <a:pt x="969122" y="520721"/>
                  </a:cubicBezTo>
                  <a:cubicBezTo>
                    <a:pt x="963552" y="504009"/>
                    <a:pt x="957252" y="487524"/>
                    <a:pt x="952413" y="470586"/>
                  </a:cubicBezTo>
                  <a:cubicBezTo>
                    <a:pt x="946104" y="448502"/>
                    <a:pt x="949052" y="422430"/>
                    <a:pt x="935704" y="403740"/>
                  </a:cubicBezTo>
                  <a:cubicBezTo>
                    <a:pt x="919518" y="381077"/>
                    <a:pt x="890261" y="371437"/>
                    <a:pt x="868868" y="353606"/>
                  </a:cubicBezTo>
                  <a:cubicBezTo>
                    <a:pt x="807705" y="302629"/>
                    <a:pt x="867492" y="330864"/>
                    <a:pt x="785323" y="303471"/>
                  </a:cubicBezTo>
                  <a:cubicBezTo>
                    <a:pt x="768614" y="292330"/>
                    <a:pt x="753158" y="279030"/>
                    <a:pt x="735196" y="270048"/>
                  </a:cubicBezTo>
                  <a:cubicBezTo>
                    <a:pt x="719443" y="262170"/>
                    <a:pt x="697522" y="265791"/>
                    <a:pt x="685069" y="253336"/>
                  </a:cubicBezTo>
                  <a:cubicBezTo>
                    <a:pt x="656668" y="224931"/>
                    <a:pt x="630933" y="191174"/>
                    <a:pt x="618233" y="153067"/>
                  </a:cubicBezTo>
                  <a:cubicBezTo>
                    <a:pt x="607094" y="119644"/>
                    <a:pt x="618237" y="63941"/>
                    <a:pt x="584815" y="52798"/>
                  </a:cubicBezTo>
                  <a:lnTo>
                    <a:pt x="534688" y="36086"/>
                  </a:lnTo>
                  <a:cubicBezTo>
                    <a:pt x="501270" y="47227"/>
                    <a:pt x="468608" y="60964"/>
                    <a:pt x="434434" y="69509"/>
                  </a:cubicBezTo>
                  <a:cubicBezTo>
                    <a:pt x="412155" y="75080"/>
                    <a:pt x="389594" y="79621"/>
                    <a:pt x="367598" y="86221"/>
                  </a:cubicBezTo>
                  <a:cubicBezTo>
                    <a:pt x="333858" y="96345"/>
                    <a:pt x="267344" y="119644"/>
                    <a:pt x="267344" y="119644"/>
                  </a:cubicBezTo>
                  <a:cubicBezTo>
                    <a:pt x="75082" y="71570"/>
                    <a:pt x="340845" y="159731"/>
                    <a:pt x="183799" y="2663"/>
                  </a:cubicBezTo>
                  <a:cubicBezTo>
                    <a:pt x="169599" y="-11539"/>
                    <a:pt x="159362" y="34834"/>
                    <a:pt x="150381" y="52798"/>
                  </a:cubicBezTo>
                  <a:cubicBezTo>
                    <a:pt x="142504" y="68554"/>
                    <a:pt x="138511" y="85995"/>
                    <a:pt x="133672" y="102932"/>
                  </a:cubicBezTo>
                  <a:cubicBezTo>
                    <a:pt x="127363" y="125016"/>
                    <a:pt x="127233" y="149235"/>
                    <a:pt x="116963" y="169779"/>
                  </a:cubicBezTo>
                  <a:cubicBezTo>
                    <a:pt x="99002" y="205707"/>
                    <a:pt x="50127" y="270048"/>
                    <a:pt x="50127" y="270048"/>
                  </a:cubicBezTo>
                  <a:cubicBezTo>
                    <a:pt x="44557" y="292330"/>
                    <a:pt x="40017" y="314895"/>
                    <a:pt x="33418" y="336894"/>
                  </a:cubicBezTo>
                  <a:cubicBezTo>
                    <a:pt x="23296" y="370639"/>
                    <a:pt x="0" y="437163"/>
                    <a:pt x="0" y="437163"/>
                  </a:cubicBezTo>
                  <a:cubicBezTo>
                    <a:pt x="5570" y="481727"/>
                    <a:pt x="-5918" y="532061"/>
                    <a:pt x="16709" y="570856"/>
                  </a:cubicBezTo>
                  <a:cubicBezTo>
                    <a:pt x="36945" y="605551"/>
                    <a:pt x="116963" y="637702"/>
                    <a:pt x="116963" y="637702"/>
                  </a:cubicBezTo>
                  <a:cubicBezTo>
                    <a:pt x="144811" y="632131"/>
                    <a:pt x="173917" y="630963"/>
                    <a:pt x="200508" y="620990"/>
                  </a:cubicBezTo>
                  <a:cubicBezTo>
                    <a:pt x="219312" y="613938"/>
                    <a:pt x="230942" y="583628"/>
                    <a:pt x="250635" y="587567"/>
                  </a:cubicBezTo>
                  <a:cubicBezTo>
                    <a:pt x="270329" y="591506"/>
                    <a:pt x="269853" y="623499"/>
                    <a:pt x="284053" y="637702"/>
                  </a:cubicBezTo>
                  <a:cubicBezTo>
                    <a:pt x="298252" y="651904"/>
                    <a:pt x="317471" y="659984"/>
                    <a:pt x="334180" y="671125"/>
                  </a:cubicBezTo>
                  <a:cubicBezTo>
                    <a:pt x="339750" y="687837"/>
                    <a:pt x="336556" y="711020"/>
                    <a:pt x="350889" y="721260"/>
                  </a:cubicBezTo>
                  <a:cubicBezTo>
                    <a:pt x="379552" y="741737"/>
                    <a:pt x="451143" y="754683"/>
                    <a:pt x="451143" y="754683"/>
                  </a:cubicBezTo>
                  <a:cubicBezTo>
                    <a:pt x="456713" y="793676"/>
                    <a:pt x="437096" y="847055"/>
                    <a:pt x="467852" y="871663"/>
                  </a:cubicBezTo>
                  <a:cubicBezTo>
                    <a:pt x="507233" y="903173"/>
                    <a:pt x="569304" y="876141"/>
                    <a:pt x="618233" y="888375"/>
                  </a:cubicBezTo>
                  <a:cubicBezTo>
                    <a:pt x="637716" y="893246"/>
                    <a:pt x="651651" y="910657"/>
                    <a:pt x="668360" y="921798"/>
                  </a:cubicBezTo>
                  <a:cubicBezTo>
                    <a:pt x="673930" y="938510"/>
                    <a:pt x="680230" y="954995"/>
                    <a:pt x="685069" y="971933"/>
                  </a:cubicBezTo>
                  <a:cubicBezTo>
                    <a:pt x="716474" y="1081867"/>
                    <a:pt x="671546" y="1042559"/>
                    <a:pt x="835450" y="1022067"/>
                  </a:cubicBezTo>
                  <a:cubicBezTo>
                    <a:pt x="852159" y="1010926"/>
                    <a:pt x="871377" y="1002846"/>
                    <a:pt x="885577" y="988644"/>
                  </a:cubicBezTo>
                  <a:cubicBezTo>
                    <a:pt x="899777" y="974442"/>
                    <a:pt x="901965" y="949155"/>
                    <a:pt x="918995" y="938510"/>
                  </a:cubicBezTo>
                  <a:cubicBezTo>
                    <a:pt x="948866" y="919838"/>
                    <a:pt x="1019249" y="905087"/>
                    <a:pt x="1019249" y="905087"/>
                  </a:cubicBezTo>
                  <a:cubicBezTo>
                    <a:pt x="1024819" y="888375"/>
                    <a:pt x="1028081" y="870708"/>
                    <a:pt x="1035958" y="854952"/>
                  </a:cubicBezTo>
                  <a:cubicBezTo>
                    <a:pt x="1072466" y="781925"/>
                    <a:pt x="1069376" y="829964"/>
                    <a:pt x="1069376" y="788106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86610" y="-338515"/>
              <a:ext cx="457896" cy="331382"/>
            </a:xfrm>
            <a:custGeom>
              <a:avLst/>
              <a:gdLst>
                <a:gd name="connsiteX0" fmla="*/ 334180 w 1086702"/>
                <a:gd name="connsiteY0" fmla="*/ 718597 h 802154"/>
                <a:gd name="connsiteX1" fmla="*/ 334180 w 1086702"/>
                <a:gd name="connsiteY1" fmla="*/ 718597 h 802154"/>
                <a:gd name="connsiteX2" fmla="*/ 484561 w 1086702"/>
                <a:gd name="connsiteY2" fmla="*/ 701885 h 802154"/>
                <a:gd name="connsiteX3" fmla="*/ 517979 w 1086702"/>
                <a:gd name="connsiteY3" fmla="*/ 752020 h 802154"/>
                <a:gd name="connsiteX4" fmla="*/ 618233 w 1086702"/>
                <a:gd name="connsiteY4" fmla="*/ 802154 h 802154"/>
                <a:gd name="connsiteX5" fmla="*/ 685069 w 1086702"/>
                <a:gd name="connsiteY5" fmla="*/ 735308 h 802154"/>
                <a:gd name="connsiteX6" fmla="*/ 735196 w 1086702"/>
                <a:gd name="connsiteY6" fmla="*/ 718597 h 802154"/>
                <a:gd name="connsiteX7" fmla="*/ 868868 w 1086702"/>
                <a:gd name="connsiteY7" fmla="*/ 635039 h 802154"/>
                <a:gd name="connsiteX8" fmla="*/ 918995 w 1086702"/>
                <a:gd name="connsiteY8" fmla="*/ 618327 h 802154"/>
                <a:gd name="connsiteX9" fmla="*/ 969122 w 1086702"/>
                <a:gd name="connsiteY9" fmla="*/ 584904 h 802154"/>
                <a:gd name="connsiteX10" fmla="*/ 1002540 w 1086702"/>
                <a:gd name="connsiteY10" fmla="*/ 635039 h 802154"/>
                <a:gd name="connsiteX11" fmla="*/ 1052667 w 1086702"/>
                <a:gd name="connsiteY11" fmla="*/ 668462 h 802154"/>
                <a:gd name="connsiteX12" fmla="*/ 1086085 w 1086702"/>
                <a:gd name="connsiteY12" fmla="*/ 618327 h 802154"/>
                <a:gd name="connsiteX13" fmla="*/ 1019249 w 1086702"/>
                <a:gd name="connsiteY13" fmla="*/ 518058 h 802154"/>
                <a:gd name="connsiteX14" fmla="*/ 985831 w 1086702"/>
                <a:gd name="connsiteY14" fmla="*/ 417789 h 802154"/>
                <a:gd name="connsiteX15" fmla="*/ 969122 w 1086702"/>
                <a:gd name="connsiteY15" fmla="*/ 350943 h 802154"/>
                <a:gd name="connsiteX16" fmla="*/ 902286 w 1086702"/>
                <a:gd name="connsiteY16" fmla="*/ 334231 h 802154"/>
                <a:gd name="connsiteX17" fmla="*/ 868868 w 1086702"/>
                <a:gd name="connsiteY17" fmla="*/ 233962 h 802154"/>
                <a:gd name="connsiteX18" fmla="*/ 768614 w 1086702"/>
                <a:gd name="connsiteY18" fmla="*/ 167116 h 802154"/>
                <a:gd name="connsiteX19" fmla="*/ 718487 w 1086702"/>
                <a:gd name="connsiteY19" fmla="*/ 183827 h 802154"/>
                <a:gd name="connsiteX20" fmla="*/ 651651 w 1086702"/>
                <a:gd name="connsiteY20" fmla="*/ 200539 h 802154"/>
                <a:gd name="connsiteX21" fmla="*/ 634942 w 1086702"/>
                <a:gd name="connsiteY21" fmla="*/ 250673 h 802154"/>
                <a:gd name="connsiteX22" fmla="*/ 618233 w 1086702"/>
                <a:gd name="connsiteY22" fmla="*/ 350943 h 802154"/>
                <a:gd name="connsiteX23" fmla="*/ 517979 w 1086702"/>
                <a:gd name="connsiteY23" fmla="*/ 317520 h 802154"/>
                <a:gd name="connsiteX24" fmla="*/ 501270 w 1086702"/>
                <a:gd name="connsiteY24" fmla="*/ 250673 h 802154"/>
                <a:gd name="connsiteX25" fmla="*/ 467852 w 1086702"/>
                <a:gd name="connsiteY25" fmla="*/ 150404 h 802154"/>
                <a:gd name="connsiteX26" fmla="*/ 451143 w 1086702"/>
                <a:gd name="connsiteY26" fmla="*/ 66847 h 802154"/>
                <a:gd name="connsiteX27" fmla="*/ 434434 w 1086702"/>
                <a:gd name="connsiteY27" fmla="*/ 16712 h 802154"/>
                <a:gd name="connsiteX28" fmla="*/ 384307 w 1086702"/>
                <a:gd name="connsiteY28" fmla="*/ 0 h 802154"/>
                <a:gd name="connsiteX29" fmla="*/ 350889 w 1086702"/>
                <a:gd name="connsiteY29" fmla="*/ 50135 h 802154"/>
                <a:gd name="connsiteX30" fmla="*/ 317471 w 1086702"/>
                <a:gd name="connsiteY30" fmla="*/ 183827 h 802154"/>
                <a:gd name="connsiteX31" fmla="*/ 267344 w 1086702"/>
                <a:gd name="connsiteY31" fmla="*/ 167116 h 802154"/>
                <a:gd name="connsiteX32" fmla="*/ 167090 w 1086702"/>
                <a:gd name="connsiteY32" fmla="*/ 116981 h 802154"/>
                <a:gd name="connsiteX33" fmla="*/ 16709 w 1086702"/>
                <a:gd name="connsiteY33" fmla="*/ 133693 h 802154"/>
                <a:gd name="connsiteX34" fmla="*/ 0 w 1086702"/>
                <a:gd name="connsiteY34" fmla="*/ 183827 h 802154"/>
                <a:gd name="connsiteX35" fmla="*/ 16709 w 1086702"/>
                <a:gd name="connsiteY35" fmla="*/ 267385 h 802154"/>
                <a:gd name="connsiteX36" fmla="*/ 116963 w 1086702"/>
                <a:gd name="connsiteY36" fmla="*/ 317520 h 802154"/>
                <a:gd name="connsiteX37" fmla="*/ 200508 w 1086702"/>
                <a:gd name="connsiteY37" fmla="*/ 467924 h 802154"/>
                <a:gd name="connsiteX38" fmla="*/ 250635 w 1086702"/>
                <a:gd name="connsiteY38" fmla="*/ 501347 h 802154"/>
                <a:gd name="connsiteX39" fmla="*/ 284053 w 1086702"/>
                <a:gd name="connsiteY39" fmla="*/ 601616 h 802154"/>
                <a:gd name="connsiteX40" fmla="*/ 317471 w 1086702"/>
                <a:gd name="connsiteY40" fmla="*/ 651751 h 802154"/>
                <a:gd name="connsiteX41" fmla="*/ 334180 w 1086702"/>
                <a:gd name="connsiteY41" fmla="*/ 701885 h 802154"/>
                <a:gd name="connsiteX42" fmla="*/ 384307 w 1086702"/>
                <a:gd name="connsiteY42" fmla="*/ 718597 h 802154"/>
                <a:gd name="connsiteX43" fmla="*/ 501270 w 1086702"/>
                <a:gd name="connsiteY43" fmla="*/ 735308 h 80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86702" h="802154">
                  <a:moveTo>
                    <a:pt x="334180" y="718597"/>
                  </a:moveTo>
                  <a:lnTo>
                    <a:pt x="334180" y="718597"/>
                  </a:lnTo>
                  <a:cubicBezTo>
                    <a:pt x="384307" y="713026"/>
                    <a:pt x="434939" y="692862"/>
                    <a:pt x="484561" y="701885"/>
                  </a:cubicBezTo>
                  <a:cubicBezTo>
                    <a:pt x="504321" y="705478"/>
                    <a:pt x="503779" y="737817"/>
                    <a:pt x="517979" y="752020"/>
                  </a:cubicBezTo>
                  <a:cubicBezTo>
                    <a:pt x="550370" y="784416"/>
                    <a:pt x="577461" y="788562"/>
                    <a:pt x="618233" y="802154"/>
                  </a:cubicBezTo>
                  <a:cubicBezTo>
                    <a:pt x="751896" y="757594"/>
                    <a:pt x="595957" y="824433"/>
                    <a:pt x="685069" y="735308"/>
                  </a:cubicBezTo>
                  <a:cubicBezTo>
                    <a:pt x="697522" y="722853"/>
                    <a:pt x="718487" y="724167"/>
                    <a:pt x="735196" y="718597"/>
                  </a:cubicBezTo>
                  <a:cubicBezTo>
                    <a:pt x="779326" y="586186"/>
                    <a:pt x="733863" y="612534"/>
                    <a:pt x="868868" y="635039"/>
                  </a:cubicBezTo>
                  <a:cubicBezTo>
                    <a:pt x="885577" y="629468"/>
                    <a:pt x="903242" y="626205"/>
                    <a:pt x="918995" y="618327"/>
                  </a:cubicBezTo>
                  <a:cubicBezTo>
                    <a:pt x="936957" y="609345"/>
                    <a:pt x="949429" y="580965"/>
                    <a:pt x="969122" y="584904"/>
                  </a:cubicBezTo>
                  <a:cubicBezTo>
                    <a:pt x="988816" y="588843"/>
                    <a:pt x="988340" y="620836"/>
                    <a:pt x="1002540" y="635039"/>
                  </a:cubicBezTo>
                  <a:cubicBezTo>
                    <a:pt x="1016739" y="649241"/>
                    <a:pt x="1035958" y="657321"/>
                    <a:pt x="1052667" y="668462"/>
                  </a:cubicBezTo>
                  <a:cubicBezTo>
                    <a:pt x="1063806" y="651750"/>
                    <a:pt x="1082784" y="638138"/>
                    <a:pt x="1086085" y="618327"/>
                  </a:cubicBezTo>
                  <a:cubicBezTo>
                    <a:pt x="1092994" y="576868"/>
                    <a:pt x="1040121" y="538933"/>
                    <a:pt x="1019249" y="518058"/>
                  </a:cubicBezTo>
                  <a:cubicBezTo>
                    <a:pt x="1008110" y="484635"/>
                    <a:pt x="994374" y="451968"/>
                    <a:pt x="985831" y="417789"/>
                  </a:cubicBezTo>
                  <a:cubicBezTo>
                    <a:pt x="980261" y="395507"/>
                    <a:pt x="985361" y="367185"/>
                    <a:pt x="969122" y="350943"/>
                  </a:cubicBezTo>
                  <a:cubicBezTo>
                    <a:pt x="952885" y="334703"/>
                    <a:pt x="924565" y="339802"/>
                    <a:pt x="902286" y="334231"/>
                  </a:cubicBezTo>
                  <a:cubicBezTo>
                    <a:pt x="891147" y="300808"/>
                    <a:pt x="898180" y="253506"/>
                    <a:pt x="868868" y="233962"/>
                  </a:cubicBezTo>
                  <a:lnTo>
                    <a:pt x="768614" y="167116"/>
                  </a:lnTo>
                  <a:cubicBezTo>
                    <a:pt x="751905" y="172686"/>
                    <a:pt x="735422" y="178988"/>
                    <a:pt x="718487" y="183827"/>
                  </a:cubicBezTo>
                  <a:cubicBezTo>
                    <a:pt x="696406" y="190137"/>
                    <a:pt x="669582" y="186192"/>
                    <a:pt x="651651" y="200539"/>
                  </a:cubicBezTo>
                  <a:cubicBezTo>
                    <a:pt x="637897" y="211544"/>
                    <a:pt x="640512" y="233962"/>
                    <a:pt x="634942" y="250673"/>
                  </a:cubicBezTo>
                  <a:cubicBezTo>
                    <a:pt x="629372" y="284096"/>
                    <a:pt x="647652" y="334130"/>
                    <a:pt x="618233" y="350943"/>
                  </a:cubicBezTo>
                  <a:cubicBezTo>
                    <a:pt x="587649" y="368422"/>
                    <a:pt x="517979" y="317520"/>
                    <a:pt x="517979" y="317520"/>
                  </a:cubicBezTo>
                  <a:cubicBezTo>
                    <a:pt x="512409" y="295238"/>
                    <a:pt x="507869" y="272673"/>
                    <a:pt x="501270" y="250673"/>
                  </a:cubicBezTo>
                  <a:cubicBezTo>
                    <a:pt x="491148" y="216928"/>
                    <a:pt x="474760" y="184950"/>
                    <a:pt x="467852" y="150404"/>
                  </a:cubicBezTo>
                  <a:cubicBezTo>
                    <a:pt x="462282" y="122552"/>
                    <a:pt x="458031" y="94403"/>
                    <a:pt x="451143" y="66847"/>
                  </a:cubicBezTo>
                  <a:cubicBezTo>
                    <a:pt x="446871" y="49757"/>
                    <a:pt x="446889" y="29169"/>
                    <a:pt x="434434" y="16712"/>
                  </a:cubicBezTo>
                  <a:cubicBezTo>
                    <a:pt x="421981" y="4257"/>
                    <a:pt x="401016" y="5571"/>
                    <a:pt x="384307" y="0"/>
                  </a:cubicBezTo>
                  <a:cubicBezTo>
                    <a:pt x="373168" y="16712"/>
                    <a:pt x="352887" y="30151"/>
                    <a:pt x="350889" y="50135"/>
                  </a:cubicBezTo>
                  <a:cubicBezTo>
                    <a:pt x="336324" y="195808"/>
                    <a:pt x="420064" y="149625"/>
                    <a:pt x="317471" y="183827"/>
                  </a:cubicBezTo>
                  <a:cubicBezTo>
                    <a:pt x="300762" y="178257"/>
                    <a:pt x="283097" y="174994"/>
                    <a:pt x="267344" y="167116"/>
                  </a:cubicBezTo>
                  <a:cubicBezTo>
                    <a:pt x="137774" y="102322"/>
                    <a:pt x="293091" y="158989"/>
                    <a:pt x="167090" y="116981"/>
                  </a:cubicBezTo>
                  <a:cubicBezTo>
                    <a:pt x="116963" y="122552"/>
                    <a:pt x="63536" y="114959"/>
                    <a:pt x="16709" y="133693"/>
                  </a:cubicBezTo>
                  <a:cubicBezTo>
                    <a:pt x="354" y="140236"/>
                    <a:pt x="0" y="166212"/>
                    <a:pt x="0" y="183827"/>
                  </a:cubicBezTo>
                  <a:cubicBezTo>
                    <a:pt x="0" y="212231"/>
                    <a:pt x="2618" y="242722"/>
                    <a:pt x="16709" y="267385"/>
                  </a:cubicBezTo>
                  <a:cubicBezTo>
                    <a:pt x="31951" y="294063"/>
                    <a:pt x="91232" y="308941"/>
                    <a:pt x="116963" y="317520"/>
                  </a:cubicBezTo>
                  <a:cubicBezTo>
                    <a:pt x="149248" y="414389"/>
                    <a:pt x="131244" y="410195"/>
                    <a:pt x="200508" y="467924"/>
                  </a:cubicBezTo>
                  <a:cubicBezTo>
                    <a:pt x="215935" y="480782"/>
                    <a:pt x="233926" y="490206"/>
                    <a:pt x="250635" y="501347"/>
                  </a:cubicBezTo>
                  <a:cubicBezTo>
                    <a:pt x="261774" y="534770"/>
                    <a:pt x="264513" y="572301"/>
                    <a:pt x="284053" y="601616"/>
                  </a:cubicBezTo>
                  <a:cubicBezTo>
                    <a:pt x="295192" y="618328"/>
                    <a:pt x="308490" y="633787"/>
                    <a:pt x="317471" y="651751"/>
                  </a:cubicBezTo>
                  <a:cubicBezTo>
                    <a:pt x="325348" y="667507"/>
                    <a:pt x="321725" y="689428"/>
                    <a:pt x="334180" y="701885"/>
                  </a:cubicBezTo>
                  <a:cubicBezTo>
                    <a:pt x="346633" y="714340"/>
                    <a:pt x="367036" y="715142"/>
                    <a:pt x="384307" y="718597"/>
                  </a:cubicBezTo>
                  <a:cubicBezTo>
                    <a:pt x="422926" y="726322"/>
                    <a:pt x="501270" y="735308"/>
                    <a:pt x="501270" y="735308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488963" y="-732031"/>
              <a:ext cx="621635" cy="517784"/>
            </a:xfrm>
            <a:custGeom>
              <a:avLst/>
              <a:gdLst>
                <a:gd name="connsiteX0" fmla="*/ 1475005 w 1475296"/>
                <a:gd name="connsiteY0" fmla="*/ 1102962 h 1253366"/>
                <a:gd name="connsiteX1" fmla="*/ 1475005 w 1475296"/>
                <a:gd name="connsiteY1" fmla="*/ 1102962 h 1253366"/>
                <a:gd name="connsiteX2" fmla="*/ 1424878 w 1475296"/>
                <a:gd name="connsiteY2" fmla="*/ 969270 h 1253366"/>
                <a:gd name="connsiteX3" fmla="*/ 1374751 w 1475296"/>
                <a:gd name="connsiteY3" fmla="*/ 935847 h 1253366"/>
                <a:gd name="connsiteX4" fmla="*/ 1307915 w 1475296"/>
                <a:gd name="connsiteY4" fmla="*/ 768731 h 1253366"/>
                <a:gd name="connsiteX5" fmla="*/ 1207661 w 1475296"/>
                <a:gd name="connsiteY5" fmla="*/ 618327 h 1253366"/>
                <a:gd name="connsiteX6" fmla="*/ 1174243 w 1475296"/>
                <a:gd name="connsiteY6" fmla="*/ 568193 h 1253366"/>
                <a:gd name="connsiteX7" fmla="*/ 1157534 w 1475296"/>
                <a:gd name="connsiteY7" fmla="*/ 518058 h 1253366"/>
                <a:gd name="connsiteX8" fmla="*/ 1090698 w 1475296"/>
                <a:gd name="connsiteY8" fmla="*/ 434500 h 1253366"/>
                <a:gd name="connsiteX9" fmla="*/ 1057280 w 1475296"/>
                <a:gd name="connsiteY9" fmla="*/ 384366 h 1253366"/>
                <a:gd name="connsiteX10" fmla="*/ 990444 w 1475296"/>
                <a:gd name="connsiteY10" fmla="*/ 401077 h 1253366"/>
                <a:gd name="connsiteX11" fmla="*/ 973735 w 1475296"/>
                <a:gd name="connsiteY11" fmla="*/ 451212 h 1253366"/>
                <a:gd name="connsiteX12" fmla="*/ 1007153 w 1475296"/>
                <a:gd name="connsiteY12" fmla="*/ 584904 h 1253366"/>
                <a:gd name="connsiteX13" fmla="*/ 906899 w 1475296"/>
                <a:gd name="connsiteY13" fmla="*/ 601616 h 1253366"/>
                <a:gd name="connsiteX14" fmla="*/ 890190 w 1475296"/>
                <a:gd name="connsiteY14" fmla="*/ 551481 h 1253366"/>
                <a:gd name="connsiteX15" fmla="*/ 873481 w 1475296"/>
                <a:gd name="connsiteY15" fmla="*/ 367654 h 1253366"/>
                <a:gd name="connsiteX16" fmla="*/ 856772 w 1475296"/>
                <a:gd name="connsiteY16" fmla="*/ 467924 h 1253366"/>
                <a:gd name="connsiteX17" fmla="*/ 840063 w 1475296"/>
                <a:gd name="connsiteY17" fmla="*/ 284097 h 1253366"/>
                <a:gd name="connsiteX18" fmla="*/ 806645 w 1475296"/>
                <a:gd name="connsiteY18" fmla="*/ 250673 h 1253366"/>
                <a:gd name="connsiteX19" fmla="*/ 656264 w 1475296"/>
                <a:gd name="connsiteY19" fmla="*/ 183827 h 1253366"/>
                <a:gd name="connsiteX20" fmla="*/ 639555 w 1475296"/>
                <a:gd name="connsiteY20" fmla="*/ 133693 h 1253366"/>
                <a:gd name="connsiteX21" fmla="*/ 539301 w 1475296"/>
                <a:gd name="connsiteY21" fmla="*/ 100270 h 1253366"/>
                <a:gd name="connsiteX22" fmla="*/ 455756 w 1475296"/>
                <a:gd name="connsiteY22" fmla="*/ 116981 h 1253366"/>
                <a:gd name="connsiteX23" fmla="*/ 288666 w 1475296"/>
                <a:gd name="connsiteY23" fmla="*/ 200539 h 1253366"/>
                <a:gd name="connsiteX24" fmla="*/ 171703 w 1475296"/>
                <a:gd name="connsiteY24" fmla="*/ 267385 h 1253366"/>
                <a:gd name="connsiteX25" fmla="*/ 154994 w 1475296"/>
                <a:gd name="connsiteY25" fmla="*/ 217250 h 1253366"/>
                <a:gd name="connsiteX26" fmla="*/ 138285 w 1475296"/>
                <a:gd name="connsiteY26" fmla="*/ 66846 h 1253366"/>
                <a:gd name="connsiteX27" fmla="*/ 21322 w 1475296"/>
                <a:gd name="connsiteY27" fmla="*/ 0 h 1253366"/>
                <a:gd name="connsiteX28" fmla="*/ 21322 w 1475296"/>
                <a:gd name="connsiteY28" fmla="*/ 200539 h 1253366"/>
                <a:gd name="connsiteX29" fmla="*/ 121576 w 1475296"/>
                <a:gd name="connsiteY29" fmla="*/ 451212 h 1253366"/>
                <a:gd name="connsiteX30" fmla="*/ 138285 w 1475296"/>
                <a:gd name="connsiteY30" fmla="*/ 534770 h 1253366"/>
                <a:gd name="connsiteX31" fmla="*/ 171703 w 1475296"/>
                <a:gd name="connsiteY31" fmla="*/ 635039 h 1253366"/>
                <a:gd name="connsiteX32" fmla="*/ 188412 w 1475296"/>
                <a:gd name="connsiteY32" fmla="*/ 735308 h 1253366"/>
                <a:gd name="connsiteX33" fmla="*/ 238539 w 1475296"/>
                <a:gd name="connsiteY33" fmla="*/ 835578 h 1253366"/>
                <a:gd name="connsiteX34" fmla="*/ 338793 w 1475296"/>
                <a:gd name="connsiteY34" fmla="*/ 869001 h 1253366"/>
                <a:gd name="connsiteX35" fmla="*/ 388920 w 1475296"/>
                <a:gd name="connsiteY35" fmla="*/ 902424 h 1253366"/>
                <a:gd name="connsiteX36" fmla="*/ 489174 w 1475296"/>
                <a:gd name="connsiteY36" fmla="*/ 935847 h 1253366"/>
                <a:gd name="connsiteX37" fmla="*/ 522592 w 1475296"/>
                <a:gd name="connsiteY37" fmla="*/ 985981 h 1253366"/>
                <a:gd name="connsiteX38" fmla="*/ 556010 w 1475296"/>
                <a:gd name="connsiteY38" fmla="*/ 1019405 h 1253366"/>
                <a:gd name="connsiteX39" fmla="*/ 622846 w 1475296"/>
                <a:gd name="connsiteY39" fmla="*/ 1119674 h 1253366"/>
                <a:gd name="connsiteX40" fmla="*/ 656264 w 1475296"/>
                <a:gd name="connsiteY40" fmla="*/ 1169808 h 1253366"/>
                <a:gd name="connsiteX41" fmla="*/ 706391 w 1475296"/>
                <a:gd name="connsiteY41" fmla="*/ 1203231 h 1253366"/>
                <a:gd name="connsiteX42" fmla="*/ 723100 w 1475296"/>
                <a:gd name="connsiteY42" fmla="*/ 1153097 h 1253366"/>
                <a:gd name="connsiteX43" fmla="*/ 823354 w 1475296"/>
                <a:gd name="connsiteY43" fmla="*/ 1102962 h 1253366"/>
                <a:gd name="connsiteX44" fmla="*/ 973735 w 1475296"/>
                <a:gd name="connsiteY44" fmla="*/ 1119674 h 1253366"/>
                <a:gd name="connsiteX45" fmla="*/ 1073989 w 1475296"/>
                <a:gd name="connsiteY45" fmla="*/ 1136385 h 1253366"/>
                <a:gd name="connsiteX46" fmla="*/ 1090698 w 1475296"/>
                <a:gd name="connsiteY46" fmla="*/ 1086251 h 1253366"/>
                <a:gd name="connsiteX47" fmla="*/ 1107407 w 1475296"/>
                <a:gd name="connsiteY47" fmla="*/ 985981 h 1253366"/>
                <a:gd name="connsiteX48" fmla="*/ 1140825 w 1475296"/>
                <a:gd name="connsiteY48" fmla="*/ 1019405 h 1253366"/>
                <a:gd name="connsiteX49" fmla="*/ 1174243 w 1475296"/>
                <a:gd name="connsiteY49" fmla="*/ 1153097 h 1253366"/>
                <a:gd name="connsiteX50" fmla="*/ 1207661 w 1475296"/>
                <a:gd name="connsiteY50" fmla="*/ 1203231 h 1253366"/>
                <a:gd name="connsiteX51" fmla="*/ 1241079 w 1475296"/>
                <a:gd name="connsiteY51" fmla="*/ 1236655 h 1253366"/>
                <a:gd name="connsiteX52" fmla="*/ 1291206 w 1475296"/>
                <a:gd name="connsiteY52" fmla="*/ 1253366 h 1253366"/>
                <a:gd name="connsiteX53" fmla="*/ 1374751 w 1475296"/>
                <a:gd name="connsiteY53" fmla="*/ 1236655 h 1253366"/>
                <a:gd name="connsiteX54" fmla="*/ 1391460 w 1475296"/>
                <a:gd name="connsiteY54" fmla="*/ 1153097 h 1253366"/>
                <a:gd name="connsiteX55" fmla="*/ 1441587 w 1475296"/>
                <a:gd name="connsiteY55" fmla="*/ 1119674 h 1253366"/>
                <a:gd name="connsiteX56" fmla="*/ 1475005 w 1475296"/>
                <a:gd name="connsiteY56" fmla="*/ 1069539 h 1253366"/>
                <a:gd name="connsiteX57" fmla="*/ 1458296 w 1475296"/>
                <a:gd name="connsiteY57" fmla="*/ 1019405 h 125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75296" h="1253366">
                  <a:moveTo>
                    <a:pt x="1475005" y="1102962"/>
                  </a:moveTo>
                  <a:lnTo>
                    <a:pt x="1475005" y="1102962"/>
                  </a:lnTo>
                  <a:cubicBezTo>
                    <a:pt x="1458296" y="1058398"/>
                    <a:pt x="1449362" y="1010083"/>
                    <a:pt x="1424878" y="969270"/>
                  </a:cubicBezTo>
                  <a:cubicBezTo>
                    <a:pt x="1414547" y="952049"/>
                    <a:pt x="1382209" y="954494"/>
                    <a:pt x="1374751" y="935847"/>
                  </a:cubicBezTo>
                  <a:cubicBezTo>
                    <a:pt x="1297953" y="743822"/>
                    <a:pt x="1421165" y="844242"/>
                    <a:pt x="1307915" y="768731"/>
                  </a:cubicBezTo>
                  <a:lnTo>
                    <a:pt x="1207661" y="618327"/>
                  </a:lnTo>
                  <a:lnTo>
                    <a:pt x="1174243" y="568193"/>
                  </a:lnTo>
                  <a:cubicBezTo>
                    <a:pt x="1168673" y="551481"/>
                    <a:pt x="1165411" y="533814"/>
                    <a:pt x="1157534" y="518058"/>
                  </a:cubicBezTo>
                  <a:cubicBezTo>
                    <a:pt x="1123251" y="449481"/>
                    <a:pt x="1132140" y="486310"/>
                    <a:pt x="1090698" y="434500"/>
                  </a:cubicBezTo>
                  <a:cubicBezTo>
                    <a:pt x="1078153" y="418816"/>
                    <a:pt x="1068419" y="401077"/>
                    <a:pt x="1057280" y="384366"/>
                  </a:cubicBezTo>
                  <a:cubicBezTo>
                    <a:pt x="1035001" y="389936"/>
                    <a:pt x="1008375" y="386730"/>
                    <a:pt x="990444" y="401077"/>
                  </a:cubicBezTo>
                  <a:cubicBezTo>
                    <a:pt x="976690" y="412082"/>
                    <a:pt x="973735" y="433597"/>
                    <a:pt x="973735" y="451212"/>
                  </a:cubicBezTo>
                  <a:cubicBezTo>
                    <a:pt x="973735" y="491545"/>
                    <a:pt x="993967" y="545341"/>
                    <a:pt x="1007153" y="584904"/>
                  </a:cubicBezTo>
                  <a:cubicBezTo>
                    <a:pt x="973924" y="607060"/>
                    <a:pt x="948406" y="643129"/>
                    <a:pt x="906899" y="601616"/>
                  </a:cubicBezTo>
                  <a:cubicBezTo>
                    <a:pt x="894444" y="589159"/>
                    <a:pt x="895760" y="568193"/>
                    <a:pt x="890190" y="551481"/>
                  </a:cubicBezTo>
                  <a:cubicBezTo>
                    <a:pt x="884620" y="490205"/>
                    <a:pt x="896329" y="424783"/>
                    <a:pt x="873481" y="367654"/>
                  </a:cubicBezTo>
                  <a:cubicBezTo>
                    <a:pt x="860898" y="336193"/>
                    <a:pt x="869355" y="499385"/>
                    <a:pt x="856772" y="467924"/>
                  </a:cubicBezTo>
                  <a:cubicBezTo>
                    <a:pt x="833924" y="410795"/>
                    <a:pt x="853896" y="344050"/>
                    <a:pt x="840063" y="284097"/>
                  </a:cubicBezTo>
                  <a:cubicBezTo>
                    <a:pt x="836521" y="268746"/>
                    <a:pt x="820736" y="257720"/>
                    <a:pt x="806645" y="250673"/>
                  </a:cubicBezTo>
                  <a:cubicBezTo>
                    <a:pt x="568023" y="131342"/>
                    <a:pt x="803723" y="282147"/>
                    <a:pt x="656264" y="183827"/>
                  </a:cubicBezTo>
                  <a:cubicBezTo>
                    <a:pt x="650694" y="167116"/>
                    <a:pt x="653888" y="143933"/>
                    <a:pt x="639555" y="133693"/>
                  </a:cubicBezTo>
                  <a:cubicBezTo>
                    <a:pt x="610892" y="113216"/>
                    <a:pt x="539301" y="100270"/>
                    <a:pt x="539301" y="100270"/>
                  </a:cubicBezTo>
                  <a:cubicBezTo>
                    <a:pt x="511453" y="105840"/>
                    <a:pt x="481610" y="105228"/>
                    <a:pt x="455756" y="116981"/>
                  </a:cubicBezTo>
                  <a:cubicBezTo>
                    <a:pt x="212606" y="227520"/>
                    <a:pt x="465244" y="156386"/>
                    <a:pt x="288666" y="200539"/>
                  </a:cubicBezTo>
                  <a:cubicBezTo>
                    <a:pt x="273034" y="210962"/>
                    <a:pt x="188010" y="270647"/>
                    <a:pt x="171703" y="267385"/>
                  </a:cubicBezTo>
                  <a:cubicBezTo>
                    <a:pt x="154430" y="263930"/>
                    <a:pt x="160564" y="233962"/>
                    <a:pt x="154994" y="217250"/>
                  </a:cubicBezTo>
                  <a:cubicBezTo>
                    <a:pt x="149424" y="167115"/>
                    <a:pt x="155521" y="114253"/>
                    <a:pt x="138285" y="66846"/>
                  </a:cubicBezTo>
                  <a:cubicBezTo>
                    <a:pt x="133037" y="52411"/>
                    <a:pt x="24750" y="1714"/>
                    <a:pt x="21322" y="0"/>
                  </a:cubicBezTo>
                  <a:cubicBezTo>
                    <a:pt x="-8375" y="89106"/>
                    <a:pt x="-5811" y="58069"/>
                    <a:pt x="21322" y="200539"/>
                  </a:cubicBezTo>
                  <a:cubicBezTo>
                    <a:pt x="60751" y="407572"/>
                    <a:pt x="28366" y="357987"/>
                    <a:pt x="121576" y="451212"/>
                  </a:cubicBezTo>
                  <a:cubicBezTo>
                    <a:pt x="127146" y="479065"/>
                    <a:pt x="130812" y="507366"/>
                    <a:pt x="138285" y="534770"/>
                  </a:cubicBezTo>
                  <a:cubicBezTo>
                    <a:pt x="147553" y="568759"/>
                    <a:pt x="165912" y="600288"/>
                    <a:pt x="171703" y="635039"/>
                  </a:cubicBezTo>
                  <a:cubicBezTo>
                    <a:pt x="177273" y="668462"/>
                    <a:pt x="181063" y="702231"/>
                    <a:pt x="188412" y="735308"/>
                  </a:cubicBezTo>
                  <a:cubicBezTo>
                    <a:pt x="193992" y="760420"/>
                    <a:pt x="215280" y="821039"/>
                    <a:pt x="238539" y="835578"/>
                  </a:cubicBezTo>
                  <a:cubicBezTo>
                    <a:pt x="268409" y="854250"/>
                    <a:pt x="309484" y="849459"/>
                    <a:pt x="338793" y="869001"/>
                  </a:cubicBezTo>
                  <a:cubicBezTo>
                    <a:pt x="355502" y="880142"/>
                    <a:pt x="370569" y="894267"/>
                    <a:pt x="388920" y="902424"/>
                  </a:cubicBezTo>
                  <a:cubicBezTo>
                    <a:pt x="421109" y="916732"/>
                    <a:pt x="489174" y="935847"/>
                    <a:pt x="489174" y="935847"/>
                  </a:cubicBezTo>
                  <a:cubicBezTo>
                    <a:pt x="500313" y="952558"/>
                    <a:pt x="510047" y="970297"/>
                    <a:pt x="522592" y="985981"/>
                  </a:cubicBezTo>
                  <a:cubicBezTo>
                    <a:pt x="532433" y="998284"/>
                    <a:pt x="546558" y="1006800"/>
                    <a:pt x="556010" y="1019405"/>
                  </a:cubicBezTo>
                  <a:cubicBezTo>
                    <a:pt x="580108" y="1051541"/>
                    <a:pt x="600567" y="1086251"/>
                    <a:pt x="622846" y="1119674"/>
                  </a:cubicBezTo>
                  <a:cubicBezTo>
                    <a:pt x="633985" y="1136385"/>
                    <a:pt x="639554" y="1158666"/>
                    <a:pt x="656264" y="1169808"/>
                  </a:cubicBezTo>
                  <a:lnTo>
                    <a:pt x="706391" y="1203231"/>
                  </a:lnTo>
                  <a:cubicBezTo>
                    <a:pt x="711961" y="1186520"/>
                    <a:pt x="712097" y="1166853"/>
                    <a:pt x="723100" y="1153097"/>
                  </a:cubicBezTo>
                  <a:cubicBezTo>
                    <a:pt x="746657" y="1123647"/>
                    <a:pt x="790331" y="1113972"/>
                    <a:pt x="823354" y="1102962"/>
                  </a:cubicBezTo>
                  <a:cubicBezTo>
                    <a:pt x="873481" y="1108533"/>
                    <a:pt x="924806" y="1107440"/>
                    <a:pt x="973735" y="1119674"/>
                  </a:cubicBezTo>
                  <a:cubicBezTo>
                    <a:pt x="1084787" y="1147442"/>
                    <a:pt x="964229" y="1172978"/>
                    <a:pt x="1073989" y="1136385"/>
                  </a:cubicBezTo>
                  <a:cubicBezTo>
                    <a:pt x="1079559" y="1119674"/>
                    <a:pt x="1086877" y="1103447"/>
                    <a:pt x="1090698" y="1086251"/>
                  </a:cubicBezTo>
                  <a:cubicBezTo>
                    <a:pt x="1098047" y="1053173"/>
                    <a:pt x="1087078" y="1013090"/>
                    <a:pt x="1107407" y="985981"/>
                  </a:cubicBezTo>
                  <a:cubicBezTo>
                    <a:pt x="1116859" y="973376"/>
                    <a:pt x="1129686" y="1008264"/>
                    <a:pt x="1140825" y="1019405"/>
                  </a:cubicBezTo>
                  <a:cubicBezTo>
                    <a:pt x="1147180" y="1051184"/>
                    <a:pt x="1157117" y="1118840"/>
                    <a:pt x="1174243" y="1153097"/>
                  </a:cubicBezTo>
                  <a:cubicBezTo>
                    <a:pt x="1183224" y="1171061"/>
                    <a:pt x="1195116" y="1187547"/>
                    <a:pt x="1207661" y="1203231"/>
                  </a:cubicBezTo>
                  <a:cubicBezTo>
                    <a:pt x="1217502" y="1215534"/>
                    <a:pt x="1227570" y="1228548"/>
                    <a:pt x="1241079" y="1236655"/>
                  </a:cubicBezTo>
                  <a:cubicBezTo>
                    <a:pt x="1256181" y="1245718"/>
                    <a:pt x="1274497" y="1247796"/>
                    <a:pt x="1291206" y="1253366"/>
                  </a:cubicBezTo>
                  <a:cubicBezTo>
                    <a:pt x="1319054" y="1247796"/>
                    <a:pt x="1354671" y="1256738"/>
                    <a:pt x="1374751" y="1236655"/>
                  </a:cubicBezTo>
                  <a:cubicBezTo>
                    <a:pt x="1394834" y="1216569"/>
                    <a:pt x="1377369" y="1177760"/>
                    <a:pt x="1391460" y="1153097"/>
                  </a:cubicBezTo>
                  <a:cubicBezTo>
                    <a:pt x="1401423" y="1135660"/>
                    <a:pt x="1424878" y="1130815"/>
                    <a:pt x="1441587" y="1119674"/>
                  </a:cubicBezTo>
                  <a:cubicBezTo>
                    <a:pt x="1452726" y="1102962"/>
                    <a:pt x="1471704" y="1089350"/>
                    <a:pt x="1475005" y="1069539"/>
                  </a:cubicBezTo>
                  <a:cubicBezTo>
                    <a:pt x="1477900" y="1052164"/>
                    <a:pt x="1458296" y="1019405"/>
                    <a:pt x="1458296" y="1019405"/>
                  </a:cubicBezTo>
                </a:path>
              </a:pathLst>
            </a:custGeom>
            <a:ln>
              <a:solidFill>
                <a:srgbClr val="BABD4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26819" y="-670294"/>
              <a:ext cx="530428" cy="835755"/>
            </a:xfrm>
            <a:custGeom>
              <a:avLst/>
              <a:gdLst>
                <a:gd name="connsiteX0" fmla="*/ 319474 w 1258839"/>
                <a:gd name="connsiteY0" fmla="*/ 51096 h 2023058"/>
                <a:gd name="connsiteX1" fmla="*/ 319474 w 1258839"/>
                <a:gd name="connsiteY1" fmla="*/ 51096 h 2023058"/>
                <a:gd name="connsiteX2" fmla="*/ 185802 w 1258839"/>
                <a:gd name="connsiteY2" fmla="*/ 961 h 2023058"/>
                <a:gd name="connsiteX3" fmla="*/ 68839 w 1258839"/>
                <a:gd name="connsiteY3" fmla="*/ 117942 h 2023058"/>
                <a:gd name="connsiteX4" fmla="*/ 18712 w 1258839"/>
                <a:gd name="connsiteY4" fmla="*/ 151365 h 2023058"/>
                <a:gd name="connsiteX5" fmla="*/ 2003 w 1258839"/>
                <a:gd name="connsiteY5" fmla="*/ 251634 h 2023058"/>
                <a:gd name="connsiteX6" fmla="*/ 52130 w 1258839"/>
                <a:gd name="connsiteY6" fmla="*/ 285057 h 2023058"/>
                <a:gd name="connsiteX7" fmla="*/ 152384 w 1258839"/>
                <a:gd name="connsiteY7" fmla="*/ 318481 h 2023058"/>
                <a:gd name="connsiteX8" fmla="*/ 202511 w 1258839"/>
                <a:gd name="connsiteY8" fmla="*/ 335192 h 2023058"/>
                <a:gd name="connsiteX9" fmla="*/ 252638 w 1258839"/>
                <a:gd name="connsiteY9" fmla="*/ 351904 h 2023058"/>
                <a:gd name="connsiteX10" fmla="*/ 286056 w 1258839"/>
                <a:gd name="connsiteY10" fmla="*/ 402038 h 2023058"/>
                <a:gd name="connsiteX11" fmla="*/ 336183 w 1258839"/>
                <a:gd name="connsiteY11" fmla="*/ 435461 h 2023058"/>
                <a:gd name="connsiteX12" fmla="*/ 352892 w 1258839"/>
                <a:gd name="connsiteY12" fmla="*/ 485596 h 2023058"/>
                <a:gd name="connsiteX13" fmla="*/ 403019 w 1258839"/>
                <a:gd name="connsiteY13" fmla="*/ 502308 h 2023058"/>
                <a:gd name="connsiteX14" fmla="*/ 453146 w 1258839"/>
                <a:gd name="connsiteY14" fmla="*/ 535731 h 2023058"/>
                <a:gd name="connsiteX15" fmla="*/ 519982 w 1258839"/>
                <a:gd name="connsiteY15" fmla="*/ 636000 h 2023058"/>
                <a:gd name="connsiteX16" fmla="*/ 503273 w 1258839"/>
                <a:gd name="connsiteY16" fmla="*/ 769692 h 2023058"/>
                <a:gd name="connsiteX17" fmla="*/ 453146 w 1258839"/>
                <a:gd name="connsiteY17" fmla="*/ 803115 h 2023058"/>
                <a:gd name="connsiteX18" fmla="*/ 352892 w 1258839"/>
                <a:gd name="connsiteY18" fmla="*/ 869962 h 2023058"/>
                <a:gd name="connsiteX19" fmla="*/ 369601 w 1258839"/>
                <a:gd name="connsiteY19" fmla="*/ 920096 h 2023058"/>
                <a:gd name="connsiteX20" fmla="*/ 436437 w 1258839"/>
                <a:gd name="connsiteY20" fmla="*/ 936808 h 2023058"/>
                <a:gd name="connsiteX21" fmla="*/ 486564 w 1258839"/>
                <a:gd name="connsiteY21" fmla="*/ 953519 h 2023058"/>
                <a:gd name="connsiteX22" fmla="*/ 503273 w 1258839"/>
                <a:gd name="connsiteY22" fmla="*/ 1154058 h 2023058"/>
                <a:gd name="connsiteX23" fmla="*/ 553400 w 1258839"/>
                <a:gd name="connsiteY23" fmla="*/ 1137346 h 2023058"/>
                <a:gd name="connsiteX24" fmla="*/ 586818 w 1258839"/>
                <a:gd name="connsiteY24" fmla="*/ 1087212 h 2023058"/>
                <a:gd name="connsiteX25" fmla="*/ 636945 w 1258839"/>
                <a:gd name="connsiteY25" fmla="*/ 1103923 h 2023058"/>
                <a:gd name="connsiteX26" fmla="*/ 670363 w 1258839"/>
                <a:gd name="connsiteY26" fmla="*/ 1154058 h 2023058"/>
                <a:gd name="connsiteX27" fmla="*/ 703781 w 1258839"/>
                <a:gd name="connsiteY27" fmla="*/ 1271039 h 2023058"/>
                <a:gd name="connsiteX28" fmla="*/ 737199 w 1258839"/>
                <a:gd name="connsiteY28" fmla="*/ 1321173 h 2023058"/>
                <a:gd name="connsiteX29" fmla="*/ 770617 w 1258839"/>
                <a:gd name="connsiteY29" fmla="*/ 1421442 h 2023058"/>
                <a:gd name="connsiteX30" fmla="*/ 804035 w 1258839"/>
                <a:gd name="connsiteY30" fmla="*/ 1571846 h 2023058"/>
                <a:gd name="connsiteX31" fmla="*/ 837453 w 1258839"/>
                <a:gd name="connsiteY31" fmla="*/ 1672116 h 2023058"/>
                <a:gd name="connsiteX32" fmla="*/ 954416 w 1258839"/>
                <a:gd name="connsiteY32" fmla="*/ 1688827 h 2023058"/>
                <a:gd name="connsiteX33" fmla="*/ 1037961 w 1258839"/>
                <a:gd name="connsiteY33" fmla="*/ 1956212 h 2023058"/>
                <a:gd name="connsiteX34" fmla="*/ 1088088 w 1258839"/>
                <a:gd name="connsiteY34" fmla="*/ 1989635 h 2023058"/>
                <a:gd name="connsiteX35" fmla="*/ 1188342 w 1258839"/>
                <a:gd name="connsiteY35" fmla="*/ 2023058 h 2023058"/>
                <a:gd name="connsiteX36" fmla="*/ 1255178 w 1258839"/>
                <a:gd name="connsiteY36" fmla="*/ 1989635 h 2023058"/>
                <a:gd name="connsiteX37" fmla="*/ 1205051 w 1258839"/>
                <a:gd name="connsiteY37" fmla="*/ 1789096 h 2023058"/>
                <a:gd name="connsiteX38" fmla="*/ 1154924 w 1258839"/>
                <a:gd name="connsiteY38" fmla="*/ 1772385 h 2023058"/>
                <a:gd name="connsiteX39" fmla="*/ 1121506 w 1258839"/>
                <a:gd name="connsiteY39" fmla="*/ 1722250 h 2023058"/>
                <a:gd name="connsiteX40" fmla="*/ 1071379 w 1258839"/>
                <a:gd name="connsiteY40" fmla="*/ 1705539 h 2023058"/>
                <a:gd name="connsiteX41" fmla="*/ 1004543 w 1258839"/>
                <a:gd name="connsiteY41" fmla="*/ 1605269 h 2023058"/>
                <a:gd name="connsiteX42" fmla="*/ 971125 w 1258839"/>
                <a:gd name="connsiteY42" fmla="*/ 1555135 h 2023058"/>
                <a:gd name="connsiteX43" fmla="*/ 870871 w 1258839"/>
                <a:gd name="connsiteY43" fmla="*/ 1488289 h 2023058"/>
                <a:gd name="connsiteX44" fmla="*/ 887580 w 1258839"/>
                <a:gd name="connsiteY44" fmla="*/ 1421442 h 2023058"/>
                <a:gd name="connsiteX45" fmla="*/ 937707 w 1258839"/>
                <a:gd name="connsiteY45" fmla="*/ 1404731 h 2023058"/>
                <a:gd name="connsiteX46" fmla="*/ 954416 w 1258839"/>
                <a:gd name="connsiteY46" fmla="*/ 1354596 h 2023058"/>
                <a:gd name="connsiteX47" fmla="*/ 937707 w 1258839"/>
                <a:gd name="connsiteY47" fmla="*/ 1254327 h 2023058"/>
                <a:gd name="connsiteX48" fmla="*/ 920998 w 1258839"/>
                <a:gd name="connsiteY48" fmla="*/ 1204192 h 2023058"/>
                <a:gd name="connsiteX49" fmla="*/ 870871 w 1258839"/>
                <a:gd name="connsiteY49" fmla="*/ 1187481 h 2023058"/>
                <a:gd name="connsiteX50" fmla="*/ 804035 w 1258839"/>
                <a:gd name="connsiteY50" fmla="*/ 1087212 h 2023058"/>
                <a:gd name="connsiteX51" fmla="*/ 770617 w 1258839"/>
                <a:gd name="connsiteY51" fmla="*/ 986942 h 2023058"/>
                <a:gd name="connsiteX52" fmla="*/ 787326 w 1258839"/>
                <a:gd name="connsiteY52" fmla="*/ 903385 h 2023058"/>
                <a:gd name="connsiteX53" fmla="*/ 820744 w 1258839"/>
                <a:gd name="connsiteY53" fmla="*/ 853250 h 2023058"/>
                <a:gd name="connsiteX54" fmla="*/ 837453 w 1258839"/>
                <a:gd name="connsiteY54" fmla="*/ 769692 h 2023058"/>
                <a:gd name="connsiteX55" fmla="*/ 920998 w 1258839"/>
                <a:gd name="connsiteY55" fmla="*/ 686135 h 2023058"/>
                <a:gd name="connsiteX56" fmla="*/ 904289 w 1258839"/>
                <a:gd name="connsiteY56" fmla="*/ 585865 h 2023058"/>
                <a:gd name="connsiteX57" fmla="*/ 804035 w 1258839"/>
                <a:gd name="connsiteY57" fmla="*/ 519019 h 2023058"/>
                <a:gd name="connsiteX58" fmla="*/ 804035 w 1258839"/>
                <a:gd name="connsiteY58" fmla="*/ 335192 h 2023058"/>
                <a:gd name="connsiteX59" fmla="*/ 737199 w 1258839"/>
                <a:gd name="connsiteY59" fmla="*/ 318481 h 2023058"/>
                <a:gd name="connsiteX60" fmla="*/ 703781 w 1258839"/>
                <a:gd name="connsiteY60" fmla="*/ 285057 h 2023058"/>
                <a:gd name="connsiteX61" fmla="*/ 670363 w 1258839"/>
                <a:gd name="connsiteY61" fmla="*/ 234923 h 2023058"/>
                <a:gd name="connsiteX62" fmla="*/ 620236 w 1258839"/>
                <a:gd name="connsiteY62" fmla="*/ 201500 h 2023058"/>
                <a:gd name="connsiteX63" fmla="*/ 586818 w 1258839"/>
                <a:gd name="connsiteY63" fmla="*/ 151365 h 2023058"/>
                <a:gd name="connsiteX64" fmla="*/ 570109 w 1258839"/>
                <a:gd name="connsiteY64" fmla="*/ 84519 h 2023058"/>
                <a:gd name="connsiteX65" fmla="*/ 469855 w 1258839"/>
                <a:gd name="connsiteY65" fmla="*/ 51096 h 2023058"/>
                <a:gd name="connsiteX66" fmla="*/ 252638 w 1258839"/>
                <a:gd name="connsiteY66" fmla="*/ 51096 h 2023058"/>
                <a:gd name="connsiteX67" fmla="*/ 235929 w 1258839"/>
                <a:gd name="connsiteY67" fmla="*/ 17673 h 20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58839" h="2023058">
                  <a:moveTo>
                    <a:pt x="319474" y="51096"/>
                  </a:moveTo>
                  <a:lnTo>
                    <a:pt x="319474" y="51096"/>
                  </a:lnTo>
                  <a:cubicBezTo>
                    <a:pt x="274917" y="34384"/>
                    <a:pt x="232622" y="9475"/>
                    <a:pt x="185802" y="961"/>
                  </a:cubicBezTo>
                  <a:cubicBezTo>
                    <a:pt x="118149" y="-11341"/>
                    <a:pt x="98510" y="98158"/>
                    <a:pt x="68839" y="117942"/>
                  </a:cubicBezTo>
                  <a:lnTo>
                    <a:pt x="18712" y="151365"/>
                  </a:lnTo>
                  <a:cubicBezTo>
                    <a:pt x="13142" y="184788"/>
                    <a:pt x="-6214" y="218762"/>
                    <a:pt x="2003" y="251634"/>
                  </a:cubicBezTo>
                  <a:cubicBezTo>
                    <a:pt x="6873" y="271117"/>
                    <a:pt x="33779" y="276900"/>
                    <a:pt x="52130" y="285057"/>
                  </a:cubicBezTo>
                  <a:cubicBezTo>
                    <a:pt x="84319" y="299366"/>
                    <a:pt x="118966" y="307340"/>
                    <a:pt x="152384" y="318481"/>
                  </a:cubicBezTo>
                  <a:lnTo>
                    <a:pt x="202511" y="335192"/>
                  </a:lnTo>
                  <a:lnTo>
                    <a:pt x="252638" y="351904"/>
                  </a:lnTo>
                  <a:cubicBezTo>
                    <a:pt x="263777" y="368615"/>
                    <a:pt x="271856" y="387836"/>
                    <a:pt x="286056" y="402038"/>
                  </a:cubicBezTo>
                  <a:cubicBezTo>
                    <a:pt x="300256" y="416240"/>
                    <a:pt x="323639" y="419778"/>
                    <a:pt x="336183" y="435461"/>
                  </a:cubicBezTo>
                  <a:cubicBezTo>
                    <a:pt x="347186" y="449217"/>
                    <a:pt x="340437" y="473139"/>
                    <a:pt x="352892" y="485596"/>
                  </a:cubicBezTo>
                  <a:cubicBezTo>
                    <a:pt x="365345" y="498051"/>
                    <a:pt x="387266" y="494430"/>
                    <a:pt x="403019" y="502308"/>
                  </a:cubicBezTo>
                  <a:cubicBezTo>
                    <a:pt x="420981" y="511290"/>
                    <a:pt x="436437" y="524590"/>
                    <a:pt x="453146" y="535731"/>
                  </a:cubicBezTo>
                  <a:cubicBezTo>
                    <a:pt x="475425" y="569154"/>
                    <a:pt x="524963" y="596142"/>
                    <a:pt x="519982" y="636000"/>
                  </a:cubicBezTo>
                  <a:cubicBezTo>
                    <a:pt x="514412" y="680564"/>
                    <a:pt x="519950" y="727993"/>
                    <a:pt x="503273" y="769692"/>
                  </a:cubicBezTo>
                  <a:cubicBezTo>
                    <a:pt x="495815" y="788339"/>
                    <a:pt x="468573" y="790257"/>
                    <a:pt x="453146" y="803115"/>
                  </a:cubicBezTo>
                  <a:cubicBezTo>
                    <a:pt x="369705" y="872660"/>
                    <a:pt x="440986" y="840592"/>
                    <a:pt x="352892" y="869962"/>
                  </a:cubicBezTo>
                  <a:cubicBezTo>
                    <a:pt x="358462" y="886673"/>
                    <a:pt x="355847" y="909091"/>
                    <a:pt x="369601" y="920096"/>
                  </a:cubicBezTo>
                  <a:cubicBezTo>
                    <a:pt x="387532" y="934443"/>
                    <a:pt x="414356" y="930498"/>
                    <a:pt x="436437" y="936808"/>
                  </a:cubicBezTo>
                  <a:cubicBezTo>
                    <a:pt x="453372" y="941647"/>
                    <a:pt x="469855" y="947949"/>
                    <a:pt x="486564" y="953519"/>
                  </a:cubicBezTo>
                  <a:cubicBezTo>
                    <a:pt x="492134" y="1020365"/>
                    <a:pt x="480353" y="1091017"/>
                    <a:pt x="503273" y="1154058"/>
                  </a:cubicBezTo>
                  <a:cubicBezTo>
                    <a:pt x="509291" y="1170611"/>
                    <a:pt x="539647" y="1148350"/>
                    <a:pt x="553400" y="1137346"/>
                  </a:cubicBezTo>
                  <a:cubicBezTo>
                    <a:pt x="569082" y="1124799"/>
                    <a:pt x="575679" y="1103923"/>
                    <a:pt x="586818" y="1087212"/>
                  </a:cubicBezTo>
                  <a:cubicBezTo>
                    <a:pt x="603527" y="1092782"/>
                    <a:pt x="623192" y="1092919"/>
                    <a:pt x="636945" y="1103923"/>
                  </a:cubicBezTo>
                  <a:cubicBezTo>
                    <a:pt x="652627" y="1116470"/>
                    <a:pt x="661382" y="1136094"/>
                    <a:pt x="670363" y="1154058"/>
                  </a:cubicBezTo>
                  <a:cubicBezTo>
                    <a:pt x="702880" y="1219101"/>
                    <a:pt x="671658" y="1196074"/>
                    <a:pt x="703781" y="1271039"/>
                  </a:cubicBezTo>
                  <a:cubicBezTo>
                    <a:pt x="711691" y="1289499"/>
                    <a:pt x="726060" y="1304462"/>
                    <a:pt x="737199" y="1321173"/>
                  </a:cubicBezTo>
                  <a:cubicBezTo>
                    <a:pt x="748338" y="1354596"/>
                    <a:pt x="763709" y="1386896"/>
                    <a:pt x="770617" y="1421442"/>
                  </a:cubicBezTo>
                  <a:cubicBezTo>
                    <a:pt x="780157" y="1469150"/>
                    <a:pt x="789876" y="1524643"/>
                    <a:pt x="804035" y="1571846"/>
                  </a:cubicBezTo>
                  <a:cubicBezTo>
                    <a:pt x="814157" y="1605591"/>
                    <a:pt x="802576" y="1667133"/>
                    <a:pt x="837453" y="1672116"/>
                  </a:cubicBezTo>
                  <a:lnTo>
                    <a:pt x="954416" y="1688827"/>
                  </a:lnTo>
                  <a:cubicBezTo>
                    <a:pt x="962940" y="1774082"/>
                    <a:pt x="948814" y="1896772"/>
                    <a:pt x="1037961" y="1956212"/>
                  </a:cubicBezTo>
                  <a:cubicBezTo>
                    <a:pt x="1054670" y="1967353"/>
                    <a:pt x="1069737" y="1981478"/>
                    <a:pt x="1088088" y="1989635"/>
                  </a:cubicBezTo>
                  <a:cubicBezTo>
                    <a:pt x="1120277" y="2003943"/>
                    <a:pt x="1188342" y="2023058"/>
                    <a:pt x="1188342" y="2023058"/>
                  </a:cubicBezTo>
                  <a:cubicBezTo>
                    <a:pt x="1210621" y="2011917"/>
                    <a:pt x="1248625" y="2013667"/>
                    <a:pt x="1255178" y="1989635"/>
                  </a:cubicBezTo>
                  <a:cubicBezTo>
                    <a:pt x="1265757" y="1950838"/>
                    <a:pt x="1254699" y="1828820"/>
                    <a:pt x="1205051" y="1789096"/>
                  </a:cubicBezTo>
                  <a:cubicBezTo>
                    <a:pt x="1191298" y="1778092"/>
                    <a:pt x="1171633" y="1777955"/>
                    <a:pt x="1154924" y="1772385"/>
                  </a:cubicBezTo>
                  <a:cubicBezTo>
                    <a:pt x="1143785" y="1755673"/>
                    <a:pt x="1137188" y="1734797"/>
                    <a:pt x="1121506" y="1722250"/>
                  </a:cubicBezTo>
                  <a:cubicBezTo>
                    <a:pt x="1107753" y="1711246"/>
                    <a:pt x="1083832" y="1717994"/>
                    <a:pt x="1071379" y="1705539"/>
                  </a:cubicBezTo>
                  <a:cubicBezTo>
                    <a:pt x="1042978" y="1677134"/>
                    <a:pt x="1026822" y="1638692"/>
                    <a:pt x="1004543" y="1605269"/>
                  </a:cubicBezTo>
                  <a:cubicBezTo>
                    <a:pt x="993404" y="1588558"/>
                    <a:pt x="987835" y="1566277"/>
                    <a:pt x="971125" y="1555135"/>
                  </a:cubicBezTo>
                  <a:lnTo>
                    <a:pt x="870871" y="1488289"/>
                  </a:lnTo>
                  <a:cubicBezTo>
                    <a:pt x="876441" y="1466007"/>
                    <a:pt x="873233" y="1439378"/>
                    <a:pt x="887580" y="1421442"/>
                  </a:cubicBezTo>
                  <a:cubicBezTo>
                    <a:pt x="898582" y="1407688"/>
                    <a:pt x="925254" y="1417186"/>
                    <a:pt x="937707" y="1404731"/>
                  </a:cubicBezTo>
                  <a:cubicBezTo>
                    <a:pt x="950162" y="1392274"/>
                    <a:pt x="948846" y="1371308"/>
                    <a:pt x="954416" y="1354596"/>
                  </a:cubicBezTo>
                  <a:cubicBezTo>
                    <a:pt x="948846" y="1321173"/>
                    <a:pt x="945056" y="1287404"/>
                    <a:pt x="937707" y="1254327"/>
                  </a:cubicBezTo>
                  <a:cubicBezTo>
                    <a:pt x="933886" y="1237131"/>
                    <a:pt x="933453" y="1216649"/>
                    <a:pt x="920998" y="1204192"/>
                  </a:cubicBezTo>
                  <a:cubicBezTo>
                    <a:pt x="908545" y="1191737"/>
                    <a:pt x="887580" y="1193051"/>
                    <a:pt x="870871" y="1187481"/>
                  </a:cubicBezTo>
                  <a:cubicBezTo>
                    <a:pt x="815590" y="1021613"/>
                    <a:pt x="908338" y="1274987"/>
                    <a:pt x="804035" y="1087212"/>
                  </a:cubicBezTo>
                  <a:cubicBezTo>
                    <a:pt x="786927" y="1056414"/>
                    <a:pt x="770617" y="986942"/>
                    <a:pt x="770617" y="986942"/>
                  </a:cubicBezTo>
                  <a:cubicBezTo>
                    <a:pt x="776187" y="959090"/>
                    <a:pt x="777354" y="929981"/>
                    <a:pt x="787326" y="903385"/>
                  </a:cubicBezTo>
                  <a:cubicBezTo>
                    <a:pt x="794377" y="884579"/>
                    <a:pt x="813693" y="872056"/>
                    <a:pt x="820744" y="853250"/>
                  </a:cubicBezTo>
                  <a:cubicBezTo>
                    <a:pt x="830716" y="826654"/>
                    <a:pt x="827481" y="796288"/>
                    <a:pt x="837453" y="769692"/>
                  </a:cubicBezTo>
                  <a:cubicBezTo>
                    <a:pt x="856018" y="720178"/>
                    <a:pt x="880152" y="713370"/>
                    <a:pt x="920998" y="686135"/>
                  </a:cubicBezTo>
                  <a:cubicBezTo>
                    <a:pt x="915428" y="652712"/>
                    <a:pt x="923718" y="613625"/>
                    <a:pt x="904289" y="585865"/>
                  </a:cubicBezTo>
                  <a:cubicBezTo>
                    <a:pt x="881258" y="552959"/>
                    <a:pt x="804035" y="519019"/>
                    <a:pt x="804035" y="519019"/>
                  </a:cubicBezTo>
                  <a:cubicBezTo>
                    <a:pt x="807102" y="497543"/>
                    <a:pt x="840144" y="371306"/>
                    <a:pt x="804035" y="335192"/>
                  </a:cubicBezTo>
                  <a:cubicBezTo>
                    <a:pt x="787798" y="318952"/>
                    <a:pt x="759478" y="324051"/>
                    <a:pt x="737199" y="318481"/>
                  </a:cubicBezTo>
                  <a:cubicBezTo>
                    <a:pt x="726060" y="307340"/>
                    <a:pt x="713622" y="297360"/>
                    <a:pt x="703781" y="285057"/>
                  </a:cubicBezTo>
                  <a:cubicBezTo>
                    <a:pt x="691236" y="269373"/>
                    <a:pt x="684563" y="249125"/>
                    <a:pt x="670363" y="234923"/>
                  </a:cubicBezTo>
                  <a:cubicBezTo>
                    <a:pt x="656163" y="220721"/>
                    <a:pt x="636945" y="212641"/>
                    <a:pt x="620236" y="201500"/>
                  </a:cubicBezTo>
                  <a:cubicBezTo>
                    <a:pt x="609097" y="184788"/>
                    <a:pt x="594728" y="169825"/>
                    <a:pt x="586818" y="151365"/>
                  </a:cubicBezTo>
                  <a:cubicBezTo>
                    <a:pt x="577772" y="130254"/>
                    <a:pt x="587546" y="99467"/>
                    <a:pt x="570109" y="84519"/>
                  </a:cubicBezTo>
                  <a:cubicBezTo>
                    <a:pt x="543365" y="61592"/>
                    <a:pt x="469855" y="51096"/>
                    <a:pt x="469855" y="51096"/>
                  </a:cubicBezTo>
                  <a:cubicBezTo>
                    <a:pt x="393468" y="62010"/>
                    <a:pt x="327984" y="83391"/>
                    <a:pt x="252638" y="51096"/>
                  </a:cubicBezTo>
                  <a:cubicBezTo>
                    <a:pt x="241190" y="46189"/>
                    <a:pt x="241499" y="28814"/>
                    <a:pt x="235929" y="17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047353" y="-752742"/>
              <a:ext cx="549957" cy="835358"/>
            </a:xfrm>
            <a:custGeom>
              <a:avLst/>
              <a:gdLst>
                <a:gd name="connsiteX0" fmla="*/ 701778 w 1305186"/>
                <a:gd name="connsiteY0" fmla="*/ 200538 h 2022097"/>
                <a:gd name="connsiteX1" fmla="*/ 701778 w 1305186"/>
                <a:gd name="connsiteY1" fmla="*/ 200538 h 2022097"/>
                <a:gd name="connsiteX2" fmla="*/ 534688 w 1305186"/>
                <a:gd name="connsiteY2" fmla="*/ 183827 h 2022097"/>
                <a:gd name="connsiteX3" fmla="*/ 484561 w 1305186"/>
                <a:gd name="connsiteY3" fmla="*/ 150404 h 2022097"/>
                <a:gd name="connsiteX4" fmla="*/ 350889 w 1305186"/>
                <a:gd name="connsiteY4" fmla="*/ 116980 h 2022097"/>
                <a:gd name="connsiteX5" fmla="*/ 300762 w 1305186"/>
                <a:gd name="connsiteY5" fmla="*/ 83557 h 2022097"/>
                <a:gd name="connsiteX6" fmla="*/ 267344 w 1305186"/>
                <a:gd name="connsiteY6" fmla="*/ 33423 h 2022097"/>
                <a:gd name="connsiteX7" fmla="*/ 167090 w 1305186"/>
                <a:gd name="connsiteY7" fmla="*/ 0 h 2022097"/>
                <a:gd name="connsiteX8" fmla="*/ 50127 w 1305186"/>
                <a:gd name="connsiteY8" fmla="*/ 33423 h 2022097"/>
                <a:gd name="connsiteX9" fmla="*/ 0 w 1305186"/>
                <a:gd name="connsiteY9" fmla="*/ 133692 h 2022097"/>
                <a:gd name="connsiteX10" fmla="*/ 16709 w 1305186"/>
                <a:gd name="connsiteY10" fmla="*/ 200538 h 2022097"/>
                <a:gd name="connsiteX11" fmla="*/ 66836 w 1305186"/>
                <a:gd name="connsiteY11" fmla="*/ 233961 h 2022097"/>
                <a:gd name="connsiteX12" fmla="*/ 250635 w 1305186"/>
                <a:gd name="connsiteY12" fmla="*/ 284096 h 2022097"/>
                <a:gd name="connsiteX13" fmla="*/ 317471 w 1305186"/>
                <a:gd name="connsiteY13" fmla="*/ 300807 h 2022097"/>
                <a:gd name="connsiteX14" fmla="*/ 334180 w 1305186"/>
                <a:gd name="connsiteY14" fmla="*/ 350942 h 2022097"/>
                <a:gd name="connsiteX15" fmla="*/ 367598 w 1305186"/>
                <a:gd name="connsiteY15" fmla="*/ 467923 h 2022097"/>
                <a:gd name="connsiteX16" fmla="*/ 401016 w 1305186"/>
                <a:gd name="connsiteY16" fmla="*/ 518058 h 2022097"/>
                <a:gd name="connsiteX17" fmla="*/ 501270 w 1305186"/>
                <a:gd name="connsiteY17" fmla="*/ 551481 h 2022097"/>
                <a:gd name="connsiteX18" fmla="*/ 551397 w 1305186"/>
                <a:gd name="connsiteY18" fmla="*/ 568192 h 2022097"/>
                <a:gd name="connsiteX19" fmla="*/ 568106 w 1305186"/>
                <a:gd name="connsiteY19" fmla="*/ 785442 h 2022097"/>
                <a:gd name="connsiteX20" fmla="*/ 618233 w 1305186"/>
                <a:gd name="connsiteY20" fmla="*/ 818865 h 2022097"/>
                <a:gd name="connsiteX21" fmla="*/ 568106 w 1305186"/>
                <a:gd name="connsiteY21" fmla="*/ 969269 h 2022097"/>
                <a:gd name="connsiteX22" fmla="*/ 517979 w 1305186"/>
                <a:gd name="connsiteY22" fmla="*/ 1136385 h 2022097"/>
                <a:gd name="connsiteX23" fmla="*/ 568106 w 1305186"/>
                <a:gd name="connsiteY23" fmla="*/ 1370346 h 2022097"/>
                <a:gd name="connsiteX24" fmla="*/ 618233 w 1305186"/>
                <a:gd name="connsiteY24" fmla="*/ 1403769 h 2022097"/>
                <a:gd name="connsiteX25" fmla="*/ 668360 w 1305186"/>
                <a:gd name="connsiteY25" fmla="*/ 1504039 h 2022097"/>
                <a:gd name="connsiteX26" fmla="*/ 651651 w 1305186"/>
                <a:gd name="connsiteY26" fmla="*/ 1554173 h 2022097"/>
                <a:gd name="connsiteX27" fmla="*/ 618233 w 1305186"/>
                <a:gd name="connsiteY27" fmla="*/ 1604308 h 2022097"/>
                <a:gd name="connsiteX28" fmla="*/ 584815 w 1305186"/>
                <a:gd name="connsiteY28" fmla="*/ 1704577 h 2022097"/>
                <a:gd name="connsiteX29" fmla="*/ 685069 w 1305186"/>
                <a:gd name="connsiteY29" fmla="*/ 1754712 h 2022097"/>
                <a:gd name="connsiteX30" fmla="*/ 718487 w 1305186"/>
                <a:gd name="connsiteY30" fmla="*/ 1804846 h 2022097"/>
                <a:gd name="connsiteX31" fmla="*/ 751905 w 1305186"/>
                <a:gd name="connsiteY31" fmla="*/ 1838270 h 2022097"/>
                <a:gd name="connsiteX32" fmla="*/ 768614 w 1305186"/>
                <a:gd name="connsiteY32" fmla="*/ 1888404 h 2022097"/>
                <a:gd name="connsiteX33" fmla="*/ 868868 w 1305186"/>
                <a:gd name="connsiteY33" fmla="*/ 1921827 h 2022097"/>
                <a:gd name="connsiteX34" fmla="*/ 1019249 w 1305186"/>
                <a:gd name="connsiteY34" fmla="*/ 2005385 h 2022097"/>
                <a:gd name="connsiteX35" fmla="*/ 1069376 w 1305186"/>
                <a:gd name="connsiteY35" fmla="*/ 2022097 h 2022097"/>
                <a:gd name="connsiteX36" fmla="*/ 1219757 w 1305186"/>
                <a:gd name="connsiteY36" fmla="*/ 2005385 h 2022097"/>
                <a:gd name="connsiteX37" fmla="*/ 1286593 w 1305186"/>
                <a:gd name="connsiteY37" fmla="*/ 1905116 h 2022097"/>
                <a:gd name="connsiteX38" fmla="*/ 1303302 w 1305186"/>
                <a:gd name="connsiteY38" fmla="*/ 1854981 h 2022097"/>
                <a:gd name="connsiteX39" fmla="*/ 1253175 w 1305186"/>
                <a:gd name="connsiteY39" fmla="*/ 1838270 h 2022097"/>
                <a:gd name="connsiteX40" fmla="*/ 1219757 w 1305186"/>
                <a:gd name="connsiteY40" fmla="*/ 1804846 h 2022097"/>
                <a:gd name="connsiteX41" fmla="*/ 1169630 w 1305186"/>
                <a:gd name="connsiteY41" fmla="*/ 1771423 h 2022097"/>
                <a:gd name="connsiteX42" fmla="*/ 1102794 w 1305186"/>
                <a:gd name="connsiteY42" fmla="*/ 1671154 h 2022097"/>
                <a:gd name="connsiteX43" fmla="*/ 1019249 w 1305186"/>
                <a:gd name="connsiteY43" fmla="*/ 1537462 h 2022097"/>
                <a:gd name="connsiteX44" fmla="*/ 902286 w 1305186"/>
                <a:gd name="connsiteY44" fmla="*/ 1420481 h 2022097"/>
                <a:gd name="connsiteX45" fmla="*/ 835450 w 1305186"/>
                <a:gd name="connsiteY45" fmla="*/ 1403769 h 2022097"/>
                <a:gd name="connsiteX46" fmla="*/ 785323 w 1305186"/>
                <a:gd name="connsiteY46" fmla="*/ 1353635 h 2022097"/>
                <a:gd name="connsiteX47" fmla="*/ 785323 w 1305186"/>
                <a:gd name="connsiteY47" fmla="*/ 1186519 h 2022097"/>
                <a:gd name="connsiteX48" fmla="*/ 835450 w 1305186"/>
                <a:gd name="connsiteY48" fmla="*/ 1153096 h 2022097"/>
                <a:gd name="connsiteX49" fmla="*/ 885577 w 1305186"/>
                <a:gd name="connsiteY49" fmla="*/ 1052827 h 2022097"/>
                <a:gd name="connsiteX50" fmla="*/ 868868 w 1305186"/>
                <a:gd name="connsiteY50" fmla="*/ 1002692 h 2022097"/>
                <a:gd name="connsiteX51" fmla="*/ 818741 w 1305186"/>
                <a:gd name="connsiteY51" fmla="*/ 985981 h 2022097"/>
                <a:gd name="connsiteX52" fmla="*/ 835450 w 1305186"/>
                <a:gd name="connsiteY52" fmla="*/ 601615 h 2022097"/>
                <a:gd name="connsiteX53" fmla="*/ 868868 w 1305186"/>
                <a:gd name="connsiteY53" fmla="*/ 501346 h 2022097"/>
                <a:gd name="connsiteX54" fmla="*/ 885577 w 1305186"/>
                <a:gd name="connsiteY54" fmla="*/ 451211 h 2022097"/>
                <a:gd name="connsiteX55" fmla="*/ 902286 w 1305186"/>
                <a:gd name="connsiteY55" fmla="*/ 401077 h 2022097"/>
                <a:gd name="connsiteX56" fmla="*/ 918995 w 1305186"/>
                <a:gd name="connsiteY56" fmla="*/ 350942 h 2022097"/>
                <a:gd name="connsiteX57" fmla="*/ 818741 w 1305186"/>
                <a:gd name="connsiteY57" fmla="*/ 317519 h 2022097"/>
                <a:gd name="connsiteX58" fmla="*/ 768614 w 1305186"/>
                <a:gd name="connsiteY58" fmla="*/ 300807 h 2022097"/>
                <a:gd name="connsiteX59" fmla="*/ 718487 w 1305186"/>
                <a:gd name="connsiteY59" fmla="*/ 200538 h 2022097"/>
                <a:gd name="connsiteX60" fmla="*/ 517979 w 1305186"/>
                <a:gd name="connsiteY60" fmla="*/ 183827 h 20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305186" h="2022097">
                  <a:moveTo>
                    <a:pt x="701778" y="200538"/>
                  </a:moveTo>
                  <a:lnTo>
                    <a:pt x="701778" y="200538"/>
                  </a:lnTo>
                  <a:cubicBezTo>
                    <a:pt x="646081" y="194968"/>
                    <a:pt x="589229" y="196415"/>
                    <a:pt x="534688" y="183827"/>
                  </a:cubicBezTo>
                  <a:cubicBezTo>
                    <a:pt x="515120" y="179311"/>
                    <a:pt x="502523" y="159386"/>
                    <a:pt x="484561" y="150404"/>
                  </a:cubicBezTo>
                  <a:cubicBezTo>
                    <a:pt x="450307" y="133274"/>
                    <a:pt x="382669" y="123337"/>
                    <a:pt x="350889" y="116980"/>
                  </a:cubicBezTo>
                  <a:cubicBezTo>
                    <a:pt x="334180" y="105839"/>
                    <a:pt x="314962" y="97759"/>
                    <a:pt x="300762" y="83557"/>
                  </a:cubicBezTo>
                  <a:cubicBezTo>
                    <a:pt x="286562" y="69355"/>
                    <a:pt x="284374" y="44068"/>
                    <a:pt x="267344" y="33423"/>
                  </a:cubicBezTo>
                  <a:cubicBezTo>
                    <a:pt x="237473" y="14751"/>
                    <a:pt x="167090" y="0"/>
                    <a:pt x="167090" y="0"/>
                  </a:cubicBezTo>
                  <a:cubicBezTo>
                    <a:pt x="128102" y="11141"/>
                    <a:pt x="85571" y="13729"/>
                    <a:pt x="50127" y="33423"/>
                  </a:cubicBezTo>
                  <a:cubicBezTo>
                    <a:pt x="23625" y="48149"/>
                    <a:pt x="8424" y="108416"/>
                    <a:pt x="0" y="133692"/>
                  </a:cubicBezTo>
                  <a:cubicBezTo>
                    <a:pt x="5570" y="155974"/>
                    <a:pt x="3970" y="181427"/>
                    <a:pt x="16709" y="200538"/>
                  </a:cubicBezTo>
                  <a:cubicBezTo>
                    <a:pt x="27848" y="217249"/>
                    <a:pt x="48485" y="225804"/>
                    <a:pt x="66836" y="233961"/>
                  </a:cubicBezTo>
                  <a:cubicBezTo>
                    <a:pt x="145077" y="268740"/>
                    <a:pt x="172017" y="266623"/>
                    <a:pt x="250635" y="284096"/>
                  </a:cubicBezTo>
                  <a:cubicBezTo>
                    <a:pt x="273052" y="289078"/>
                    <a:pt x="295192" y="295237"/>
                    <a:pt x="317471" y="300807"/>
                  </a:cubicBezTo>
                  <a:cubicBezTo>
                    <a:pt x="323041" y="317519"/>
                    <a:pt x="329341" y="334004"/>
                    <a:pt x="334180" y="350942"/>
                  </a:cubicBezTo>
                  <a:cubicBezTo>
                    <a:pt x="341318" y="375928"/>
                    <a:pt x="354244" y="441211"/>
                    <a:pt x="367598" y="467923"/>
                  </a:cubicBezTo>
                  <a:cubicBezTo>
                    <a:pt x="376579" y="485887"/>
                    <a:pt x="383986" y="507412"/>
                    <a:pt x="401016" y="518058"/>
                  </a:cubicBezTo>
                  <a:cubicBezTo>
                    <a:pt x="430886" y="536730"/>
                    <a:pt x="467852" y="540340"/>
                    <a:pt x="501270" y="551481"/>
                  </a:cubicBezTo>
                  <a:lnTo>
                    <a:pt x="551397" y="568192"/>
                  </a:lnTo>
                  <a:cubicBezTo>
                    <a:pt x="556967" y="640609"/>
                    <a:pt x="549394" y="715263"/>
                    <a:pt x="568106" y="785442"/>
                  </a:cubicBezTo>
                  <a:cubicBezTo>
                    <a:pt x="573280" y="804847"/>
                    <a:pt x="613363" y="799382"/>
                    <a:pt x="618233" y="818865"/>
                  </a:cubicBezTo>
                  <a:cubicBezTo>
                    <a:pt x="634605" y="884364"/>
                    <a:pt x="598753" y="923292"/>
                    <a:pt x="568106" y="969269"/>
                  </a:cubicBezTo>
                  <a:cubicBezTo>
                    <a:pt x="527426" y="1091328"/>
                    <a:pt x="543232" y="1035360"/>
                    <a:pt x="517979" y="1136385"/>
                  </a:cubicBezTo>
                  <a:cubicBezTo>
                    <a:pt x="526160" y="1226387"/>
                    <a:pt x="503939" y="1306169"/>
                    <a:pt x="568106" y="1370346"/>
                  </a:cubicBezTo>
                  <a:cubicBezTo>
                    <a:pt x="582306" y="1384548"/>
                    <a:pt x="601524" y="1392628"/>
                    <a:pt x="618233" y="1403769"/>
                  </a:cubicBezTo>
                  <a:cubicBezTo>
                    <a:pt x="635131" y="1429119"/>
                    <a:pt x="668360" y="1469445"/>
                    <a:pt x="668360" y="1504039"/>
                  </a:cubicBezTo>
                  <a:cubicBezTo>
                    <a:pt x="668360" y="1521654"/>
                    <a:pt x="659528" y="1538417"/>
                    <a:pt x="651651" y="1554173"/>
                  </a:cubicBezTo>
                  <a:cubicBezTo>
                    <a:pt x="642670" y="1572137"/>
                    <a:pt x="626389" y="1585955"/>
                    <a:pt x="618233" y="1604308"/>
                  </a:cubicBezTo>
                  <a:cubicBezTo>
                    <a:pt x="603926" y="1636503"/>
                    <a:pt x="584815" y="1704577"/>
                    <a:pt x="584815" y="1704577"/>
                  </a:cubicBezTo>
                  <a:cubicBezTo>
                    <a:pt x="625586" y="1718170"/>
                    <a:pt x="652679" y="1722317"/>
                    <a:pt x="685069" y="1754712"/>
                  </a:cubicBezTo>
                  <a:cubicBezTo>
                    <a:pt x="699269" y="1768914"/>
                    <a:pt x="705942" y="1789162"/>
                    <a:pt x="718487" y="1804846"/>
                  </a:cubicBezTo>
                  <a:cubicBezTo>
                    <a:pt x="728328" y="1817149"/>
                    <a:pt x="740766" y="1827129"/>
                    <a:pt x="751905" y="1838270"/>
                  </a:cubicBezTo>
                  <a:cubicBezTo>
                    <a:pt x="757475" y="1854981"/>
                    <a:pt x="754281" y="1878164"/>
                    <a:pt x="768614" y="1888404"/>
                  </a:cubicBezTo>
                  <a:cubicBezTo>
                    <a:pt x="797277" y="1908881"/>
                    <a:pt x="868868" y="1921827"/>
                    <a:pt x="868868" y="1921827"/>
                  </a:cubicBezTo>
                  <a:cubicBezTo>
                    <a:pt x="943902" y="1996873"/>
                    <a:pt x="896575" y="1964487"/>
                    <a:pt x="1019249" y="2005385"/>
                  </a:cubicBezTo>
                  <a:lnTo>
                    <a:pt x="1069376" y="2022097"/>
                  </a:lnTo>
                  <a:cubicBezTo>
                    <a:pt x="1119503" y="2016526"/>
                    <a:pt x="1175351" y="2029299"/>
                    <a:pt x="1219757" y="2005385"/>
                  </a:cubicBezTo>
                  <a:cubicBezTo>
                    <a:pt x="1255122" y="1986339"/>
                    <a:pt x="1286593" y="1905116"/>
                    <a:pt x="1286593" y="1905116"/>
                  </a:cubicBezTo>
                  <a:cubicBezTo>
                    <a:pt x="1292163" y="1888404"/>
                    <a:pt x="1311179" y="1870737"/>
                    <a:pt x="1303302" y="1854981"/>
                  </a:cubicBezTo>
                  <a:cubicBezTo>
                    <a:pt x="1295426" y="1839227"/>
                    <a:pt x="1268277" y="1847333"/>
                    <a:pt x="1253175" y="1838270"/>
                  </a:cubicBezTo>
                  <a:cubicBezTo>
                    <a:pt x="1239666" y="1830163"/>
                    <a:pt x="1232059" y="1814689"/>
                    <a:pt x="1219757" y="1804846"/>
                  </a:cubicBezTo>
                  <a:cubicBezTo>
                    <a:pt x="1204076" y="1792299"/>
                    <a:pt x="1186339" y="1782564"/>
                    <a:pt x="1169630" y="1771423"/>
                  </a:cubicBezTo>
                  <a:cubicBezTo>
                    <a:pt x="1147351" y="1738000"/>
                    <a:pt x="1115494" y="1709261"/>
                    <a:pt x="1102794" y="1671154"/>
                  </a:cubicBezTo>
                  <a:cubicBezTo>
                    <a:pt x="1063026" y="1551833"/>
                    <a:pt x="1098688" y="1590429"/>
                    <a:pt x="1019249" y="1537462"/>
                  </a:cubicBezTo>
                  <a:cubicBezTo>
                    <a:pt x="950533" y="1434372"/>
                    <a:pt x="987060" y="1444706"/>
                    <a:pt x="902286" y="1420481"/>
                  </a:cubicBezTo>
                  <a:cubicBezTo>
                    <a:pt x="880205" y="1414171"/>
                    <a:pt x="857729" y="1409340"/>
                    <a:pt x="835450" y="1403769"/>
                  </a:cubicBezTo>
                  <a:cubicBezTo>
                    <a:pt x="818741" y="1387058"/>
                    <a:pt x="797046" y="1374154"/>
                    <a:pt x="785323" y="1353635"/>
                  </a:cubicBezTo>
                  <a:cubicBezTo>
                    <a:pt x="760252" y="1309754"/>
                    <a:pt x="765053" y="1227066"/>
                    <a:pt x="785323" y="1186519"/>
                  </a:cubicBezTo>
                  <a:cubicBezTo>
                    <a:pt x="794303" y="1168556"/>
                    <a:pt x="818741" y="1164237"/>
                    <a:pt x="835450" y="1153096"/>
                  </a:cubicBezTo>
                  <a:cubicBezTo>
                    <a:pt x="852348" y="1127745"/>
                    <a:pt x="885577" y="1087422"/>
                    <a:pt x="885577" y="1052827"/>
                  </a:cubicBezTo>
                  <a:cubicBezTo>
                    <a:pt x="885577" y="1035212"/>
                    <a:pt x="881323" y="1015149"/>
                    <a:pt x="868868" y="1002692"/>
                  </a:cubicBezTo>
                  <a:cubicBezTo>
                    <a:pt x="856415" y="990237"/>
                    <a:pt x="835450" y="991551"/>
                    <a:pt x="818741" y="985981"/>
                  </a:cubicBezTo>
                  <a:cubicBezTo>
                    <a:pt x="824311" y="857859"/>
                    <a:pt x="822256" y="729177"/>
                    <a:pt x="835450" y="601615"/>
                  </a:cubicBezTo>
                  <a:cubicBezTo>
                    <a:pt x="839075" y="566572"/>
                    <a:pt x="857729" y="534769"/>
                    <a:pt x="868868" y="501346"/>
                  </a:cubicBezTo>
                  <a:lnTo>
                    <a:pt x="885577" y="451211"/>
                  </a:lnTo>
                  <a:lnTo>
                    <a:pt x="902286" y="401077"/>
                  </a:lnTo>
                  <a:lnTo>
                    <a:pt x="918995" y="350942"/>
                  </a:lnTo>
                  <a:lnTo>
                    <a:pt x="818741" y="317519"/>
                  </a:lnTo>
                  <a:lnTo>
                    <a:pt x="768614" y="300807"/>
                  </a:lnTo>
                  <a:cubicBezTo>
                    <a:pt x="760707" y="277082"/>
                    <a:pt x="744399" y="213496"/>
                    <a:pt x="718487" y="200538"/>
                  </a:cubicBezTo>
                  <a:cubicBezTo>
                    <a:pt x="674083" y="178332"/>
                    <a:pt x="564508" y="183827"/>
                    <a:pt x="517979" y="183827"/>
                  </a:cubicBezTo>
                </a:path>
              </a:pathLst>
            </a:custGeom>
            <a:ln>
              <a:solidFill>
                <a:srgbClr val="BD44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305349" y="-787261"/>
              <a:ext cx="523505" cy="973434"/>
            </a:xfrm>
            <a:custGeom>
              <a:avLst/>
              <a:gdLst>
                <a:gd name="connsiteX0" fmla="*/ 323414 w 1242409"/>
                <a:gd name="connsiteY0" fmla="*/ 250673 h 2356328"/>
                <a:gd name="connsiteX1" fmla="*/ 323414 w 1242409"/>
                <a:gd name="connsiteY1" fmla="*/ 250673 h 2356328"/>
                <a:gd name="connsiteX2" fmla="*/ 5943 w 1242409"/>
                <a:gd name="connsiteY2" fmla="*/ 233962 h 2356328"/>
                <a:gd name="connsiteX3" fmla="*/ 22652 w 1242409"/>
                <a:gd name="connsiteY3" fmla="*/ 284096 h 2356328"/>
                <a:gd name="connsiteX4" fmla="*/ 72779 w 1242409"/>
                <a:gd name="connsiteY4" fmla="*/ 300808 h 2356328"/>
                <a:gd name="connsiteX5" fmla="*/ 106197 w 1242409"/>
                <a:gd name="connsiteY5" fmla="*/ 350942 h 2356328"/>
                <a:gd name="connsiteX6" fmla="*/ 156324 w 1242409"/>
                <a:gd name="connsiteY6" fmla="*/ 367654 h 2356328"/>
                <a:gd name="connsiteX7" fmla="*/ 256578 w 1242409"/>
                <a:gd name="connsiteY7" fmla="*/ 417789 h 2356328"/>
                <a:gd name="connsiteX8" fmla="*/ 273287 w 1242409"/>
                <a:gd name="connsiteY8" fmla="*/ 467923 h 2356328"/>
                <a:gd name="connsiteX9" fmla="*/ 239869 w 1242409"/>
                <a:gd name="connsiteY9" fmla="*/ 568192 h 2356328"/>
                <a:gd name="connsiteX10" fmla="*/ 206451 w 1242409"/>
                <a:gd name="connsiteY10" fmla="*/ 768731 h 2356328"/>
                <a:gd name="connsiteX11" fmla="*/ 223160 w 1242409"/>
                <a:gd name="connsiteY11" fmla="*/ 1052827 h 2356328"/>
                <a:gd name="connsiteX12" fmla="*/ 256578 w 1242409"/>
                <a:gd name="connsiteY12" fmla="*/ 1102962 h 2356328"/>
                <a:gd name="connsiteX13" fmla="*/ 239869 w 1242409"/>
                <a:gd name="connsiteY13" fmla="*/ 1169808 h 2356328"/>
                <a:gd name="connsiteX14" fmla="*/ 189742 w 1242409"/>
                <a:gd name="connsiteY14" fmla="*/ 1270077 h 2356328"/>
                <a:gd name="connsiteX15" fmla="*/ 189742 w 1242409"/>
                <a:gd name="connsiteY15" fmla="*/ 1504039 h 2356328"/>
                <a:gd name="connsiteX16" fmla="*/ 323414 w 1242409"/>
                <a:gd name="connsiteY16" fmla="*/ 1520750 h 2356328"/>
                <a:gd name="connsiteX17" fmla="*/ 356832 w 1242409"/>
                <a:gd name="connsiteY17" fmla="*/ 1554174 h 2356328"/>
                <a:gd name="connsiteX18" fmla="*/ 390250 w 1242409"/>
                <a:gd name="connsiteY18" fmla="*/ 1604308 h 2356328"/>
                <a:gd name="connsiteX19" fmla="*/ 440377 w 1242409"/>
                <a:gd name="connsiteY19" fmla="*/ 1637731 h 2356328"/>
                <a:gd name="connsiteX20" fmla="*/ 490504 w 1242409"/>
                <a:gd name="connsiteY20" fmla="*/ 1754712 h 2356328"/>
                <a:gd name="connsiteX21" fmla="*/ 507213 w 1242409"/>
                <a:gd name="connsiteY21" fmla="*/ 1804847 h 2356328"/>
                <a:gd name="connsiteX22" fmla="*/ 557340 w 1242409"/>
                <a:gd name="connsiteY22" fmla="*/ 1838270 h 2356328"/>
                <a:gd name="connsiteX23" fmla="*/ 624176 w 1242409"/>
                <a:gd name="connsiteY23" fmla="*/ 1905116 h 2356328"/>
                <a:gd name="connsiteX24" fmla="*/ 657594 w 1242409"/>
                <a:gd name="connsiteY24" fmla="*/ 1955251 h 2356328"/>
                <a:gd name="connsiteX25" fmla="*/ 707721 w 1242409"/>
                <a:gd name="connsiteY25" fmla="*/ 1988674 h 2356328"/>
                <a:gd name="connsiteX26" fmla="*/ 791266 w 1242409"/>
                <a:gd name="connsiteY26" fmla="*/ 2139078 h 2356328"/>
                <a:gd name="connsiteX27" fmla="*/ 824684 w 1242409"/>
                <a:gd name="connsiteY27" fmla="*/ 2189212 h 2356328"/>
                <a:gd name="connsiteX28" fmla="*/ 874811 w 1242409"/>
                <a:gd name="connsiteY28" fmla="*/ 2222635 h 2356328"/>
                <a:gd name="connsiteX29" fmla="*/ 891520 w 1242409"/>
                <a:gd name="connsiteY29" fmla="*/ 2272770 h 2356328"/>
                <a:gd name="connsiteX30" fmla="*/ 1041901 w 1242409"/>
                <a:gd name="connsiteY30" fmla="*/ 2339616 h 2356328"/>
                <a:gd name="connsiteX31" fmla="*/ 1092028 w 1242409"/>
                <a:gd name="connsiteY31" fmla="*/ 2356328 h 2356328"/>
                <a:gd name="connsiteX32" fmla="*/ 1125446 w 1242409"/>
                <a:gd name="connsiteY32" fmla="*/ 2306193 h 2356328"/>
                <a:gd name="connsiteX33" fmla="*/ 1242409 w 1242409"/>
                <a:gd name="connsiteY33" fmla="*/ 2256058 h 2356328"/>
                <a:gd name="connsiteX34" fmla="*/ 1225700 w 1242409"/>
                <a:gd name="connsiteY34" fmla="*/ 2205924 h 2356328"/>
                <a:gd name="connsiteX35" fmla="*/ 1075319 w 1242409"/>
                <a:gd name="connsiteY35" fmla="*/ 2088943 h 2356328"/>
                <a:gd name="connsiteX36" fmla="*/ 1025192 w 1242409"/>
                <a:gd name="connsiteY36" fmla="*/ 2055520 h 2356328"/>
                <a:gd name="connsiteX37" fmla="*/ 975065 w 1242409"/>
                <a:gd name="connsiteY37" fmla="*/ 2022097 h 2356328"/>
                <a:gd name="connsiteX38" fmla="*/ 958356 w 1242409"/>
                <a:gd name="connsiteY38" fmla="*/ 1971962 h 2356328"/>
                <a:gd name="connsiteX39" fmla="*/ 941647 w 1242409"/>
                <a:gd name="connsiteY39" fmla="*/ 1905116 h 2356328"/>
                <a:gd name="connsiteX40" fmla="*/ 891520 w 1242409"/>
                <a:gd name="connsiteY40" fmla="*/ 1888404 h 2356328"/>
                <a:gd name="connsiteX41" fmla="*/ 724430 w 1242409"/>
                <a:gd name="connsiteY41" fmla="*/ 1871693 h 2356328"/>
                <a:gd name="connsiteX42" fmla="*/ 707721 w 1242409"/>
                <a:gd name="connsiteY42" fmla="*/ 1821558 h 2356328"/>
                <a:gd name="connsiteX43" fmla="*/ 691012 w 1242409"/>
                <a:gd name="connsiteY43" fmla="*/ 1754712 h 2356328"/>
                <a:gd name="connsiteX44" fmla="*/ 640885 w 1242409"/>
                <a:gd name="connsiteY44" fmla="*/ 1721289 h 2356328"/>
                <a:gd name="connsiteX45" fmla="*/ 523922 w 1242409"/>
                <a:gd name="connsiteY45" fmla="*/ 1604308 h 2356328"/>
                <a:gd name="connsiteX46" fmla="*/ 490504 w 1242409"/>
                <a:gd name="connsiteY46" fmla="*/ 1654443 h 2356328"/>
                <a:gd name="connsiteX47" fmla="*/ 440377 w 1242409"/>
                <a:gd name="connsiteY47" fmla="*/ 1637731 h 2356328"/>
                <a:gd name="connsiteX48" fmla="*/ 323414 w 1242409"/>
                <a:gd name="connsiteY48" fmla="*/ 1520750 h 2356328"/>
                <a:gd name="connsiteX49" fmla="*/ 306705 w 1242409"/>
                <a:gd name="connsiteY49" fmla="*/ 1470616 h 2356328"/>
                <a:gd name="connsiteX50" fmla="*/ 356832 w 1242409"/>
                <a:gd name="connsiteY50" fmla="*/ 1420481 h 2356328"/>
                <a:gd name="connsiteX51" fmla="*/ 390250 w 1242409"/>
                <a:gd name="connsiteY51" fmla="*/ 1303500 h 2356328"/>
                <a:gd name="connsiteX52" fmla="*/ 423668 w 1242409"/>
                <a:gd name="connsiteY52" fmla="*/ 1253366 h 2356328"/>
                <a:gd name="connsiteX53" fmla="*/ 440377 w 1242409"/>
                <a:gd name="connsiteY53" fmla="*/ 1203231 h 2356328"/>
                <a:gd name="connsiteX54" fmla="*/ 473795 w 1242409"/>
                <a:gd name="connsiteY54" fmla="*/ 1153097 h 2356328"/>
                <a:gd name="connsiteX55" fmla="*/ 557340 w 1242409"/>
                <a:gd name="connsiteY55" fmla="*/ 1036116 h 2356328"/>
                <a:gd name="connsiteX56" fmla="*/ 574049 w 1242409"/>
                <a:gd name="connsiteY56" fmla="*/ 1086250 h 2356328"/>
                <a:gd name="connsiteX57" fmla="*/ 724430 w 1242409"/>
                <a:gd name="connsiteY57" fmla="*/ 1102962 h 2356328"/>
                <a:gd name="connsiteX58" fmla="*/ 757848 w 1242409"/>
                <a:gd name="connsiteY58" fmla="*/ 1052827 h 2356328"/>
                <a:gd name="connsiteX59" fmla="*/ 691012 w 1242409"/>
                <a:gd name="connsiteY59" fmla="*/ 952558 h 2356328"/>
                <a:gd name="connsiteX60" fmla="*/ 657594 w 1242409"/>
                <a:gd name="connsiteY60" fmla="*/ 902423 h 2356328"/>
                <a:gd name="connsiteX61" fmla="*/ 624176 w 1242409"/>
                <a:gd name="connsiteY61" fmla="*/ 852289 h 2356328"/>
                <a:gd name="connsiteX62" fmla="*/ 590758 w 1242409"/>
                <a:gd name="connsiteY62" fmla="*/ 768731 h 2356328"/>
                <a:gd name="connsiteX63" fmla="*/ 574049 w 1242409"/>
                <a:gd name="connsiteY63" fmla="*/ 685173 h 2356328"/>
                <a:gd name="connsiteX64" fmla="*/ 540631 w 1242409"/>
                <a:gd name="connsiteY64" fmla="*/ 635039 h 2356328"/>
                <a:gd name="connsiteX65" fmla="*/ 507213 w 1242409"/>
                <a:gd name="connsiteY65" fmla="*/ 451212 h 2356328"/>
                <a:gd name="connsiteX66" fmla="*/ 457086 w 1242409"/>
                <a:gd name="connsiteY66" fmla="*/ 350942 h 2356328"/>
                <a:gd name="connsiteX67" fmla="*/ 440377 w 1242409"/>
                <a:gd name="connsiteY67" fmla="*/ 116981 h 2356328"/>
                <a:gd name="connsiteX68" fmla="*/ 457086 w 1242409"/>
                <a:gd name="connsiteY68" fmla="*/ 66846 h 2356328"/>
                <a:gd name="connsiteX69" fmla="*/ 507213 w 1242409"/>
                <a:gd name="connsiteY69" fmla="*/ 83558 h 2356328"/>
                <a:gd name="connsiteX70" fmla="*/ 523922 w 1242409"/>
                <a:gd name="connsiteY70" fmla="*/ 133692 h 2356328"/>
                <a:gd name="connsiteX71" fmla="*/ 557340 w 1242409"/>
                <a:gd name="connsiteY71" fmla="*/ 183827 h 2356328"/>
                <a:gd name="connsiteX72" fmla="*/ 574049 w 1242409"/>
                <a:gd name="connsiteY72" fmla="*/ 267385 h 2356328"/>
                <a:gd name="connsiteX73" fmla="*/ 607467 w 1242409"/>
                <a:gd name="connsiteY73" fmla="*/ 384365 h 2356328"/>
                <a:gd name="connsiteX74" fmla="*/ 691012 w 1242409"/>
                <a:gd name="connsiteY74" fmla="*/ 367654 h 2356328"/>
                <a:gd name="connsiteX75" fmla="*/ 757848 w 1242409"/>
                <a:gd name="connsiteY75" fmla="*/ 267385 h 2356328"/>
                <a:gd name="connsiteX76" fmla="*/ 741139 w 1242409"/>
                <a:gd name="connsiteY76" fmla="*/ 167115 h 2356328"/>
                <a:gd name="connsiteX77" fmla="*/ 691012 w 1242409"/>
                <a:gd name="connsiteY77" fmla="*/ 150404 h 2356328"/>
                <a:gd name="connsiteX78" fmla="*/ 590758 w 1242409"/>
                <a:gd name="connsiteY78" fmla="*/ 83558 h 2356328"/>
                <a:gd name="connsiteX79" fmla="*/ 540631 w 1242409"/>
                <a:gd name="connsiteY79" fmla="*/ 50135 h 2356328"/>
                <a:gd name="connsiteX80" fmla="*/ 507213 w 1242409"/>
                <a:gd name="connsiteY80" fmla="*/ 16711 h 2356328"/>
                <a:gd name="connsiteX81" fmla="*/ 457086 w 1242409"/>
                <a:gd name="connsiteY81" fmla="*/ 0 h 2356328"/>
                <a:gd name="connsiteX82" fmla="*/ 406959 w 1242409"/>
                <a:gd name="connsiteY82" fmla="*/ 16711 h 2356328"/>
                <a:gd name="connsiteX83" fmla="*/ 373541 w 1242409"/>
                <a:gd name="connsiteY83" fmla="*/ 116981 h 2356328"/>
                <a:gd name="connsiteX84" fmla="*/ 356832 w 1242409"/>
                <a:gd name="connsiteY84" fmla="*/ 317519 h 2356328"/>
                <a:gd name="connsiteX85" fmla="*/ 306705 w 1242409"/>
                <a:gd name="connsiteY85" fmla="*/ 267385 h 2356328"/>
                <a:gd name="connsiteX86" fmla="*/ 223160 w 1242409"/>
                <a:gd name="connsiteY86" fmla="*/ 217250 h 235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42409" h="2356328">
                  <a:moveTo>
                    <a:pt x="323414" y="250673"/>
                  </a:moveTo>
                  <a:lnTo>
                    <a:pt x="323414" y="250673"/>
                  </a:lnTo>
                  <a:cubicBezTo>
                    <a:pt x="221807" y="228090"/>
                    <a:pt x="111400" y="187085"/>
                    <a:pt x="5943" y="233962"/>
                  </a:cubicBezTo>
                  <a:cubicBezTo>
                    <a:pt x="-10153" y="241117"/>
                    <a:pt x="10197" y="271639"/>
                    <a:pt x="22652" y="284096"/>
                  </a:cubicBezTo>
                  <a:cubicBezTo>
                    <a:pt x="35105" y="296551"/>
                    <a:pt x="56070" y="295237"/>
                    <a:pt x="72779" y="300808"/>
                  </a:cubicBezTo>
                  <a:cubicBezTo>
                    <a:pt x="83918" y="317519"/>
                    <a:pt x="90515" y="338395"/>
                    <a:pt x="106197" y="350942"/>
                  </a:cubicBezTo>
                  <a:cubicBezTo>
                    <a:pt x="119950" y="361946"/>
                    <a:pt x="140571" y="359776"/>
                    <a:pt x="156324" y="367654"/>
                  </a:cubicBezTo>
                  <a:cubicBezTo>
                    <a:pt x="285887" y="432446"/>
                    <a:pt x="130584" y="375783"/>
                    <a:pt x="256578" y="417789"/>
                  </a:cubicBezTo>
                  <a:cubicBezTo>
                    <a:pt x="262148" y="434500"/>
                    <a:pt x="275232" y="450416"/>
                    <a:pt x="273287" y="467923"/>
                  </a:cubicBezTo>
                  <a:cubicBezTo>
                    <a:pt x="269397" y="502938"/>
                    <a:pt x="246777" y="533646"/>
                    <a:pt x="239869" y="568192"/>
                  </a:cubicBezTo>
                  <a:cubicBezTo>
                    <a:pt x="215436" y="690375"/>
                    <a:pt x="227176" y="623631"/>
                    <a:pt x="206451" y="768731"/>
                  </a:cubicBezTo>
                  <a:cubicBezTo>
                    <a:pt x="212021" y="863430"/>
                    <a:pt x="209090" y="959014"/>
                    <a:pt x="223160" y="1052827"/>
                  </a:cubicBezTo>
                  <a:cubicBezTo>
                    <a:pt x="226139" y="1072689"/>
                    <a:pt x="253738" y="1083080"/>
                    <a:pt x="256578" y="1102962"/>
                  </a:cubicBezTo>
                  <a:cubicBezTo>
                    <a:pt x="259826" y="1125699"/>
                    <a:pt x="246178" y="1147724"/>
                    <a:pt x="239869" y="1169808"/>
                  </a:cubicBezTo>
                  <a:cubicBezTo>
                    <a:pt x="222574" y="1230348"/>
                    <a:pt x="226358" y="1215145"/>
                    <a:pt x="189742" y="1270077"/>
                  </a:cubicBezTo>
                  <a:cubicBezTo>
                    <a:pt x="165269" y="1343509"/>
                    <a:pt x="130608" y="1425181"/>
                    <a:pt x="189742" y="1504039"/>
                  </a:cubicBezTo>
                  <a:cubicBezTo>
                    <a:pt x="216682" y="1539964"/>
                    <a:pt x="278857" y="1515180"/>
                    <a:pt x="323414" y="1520750"/>
                  </a:cubicBezTo>
                  <a:cubicBezTo>
                    <a:pt x="334553" y="1531891"/>
                    <a:pt x="346991" y="1541871"/>
                    <a:pt x="356832" y="1554174"/>
                  </a:cubicBezTo>
                  <a:cubicBezTo>
                    <a:pt x="369377" y="1569858"/>
                    <a:pt x="376050" y="1590106"/>
                    <a:pt x="390250" y="1604308"/>
                  </a:cubicBezTo>
                  <a:cubicBezTo>
                    <a:pt x="404450" y="1618510"/>
                    <a:pt x="423668" y="1626590"/>
                    <a:pt x="440377" y="1637731"/>
                  </a:cubicBezTo>
                  <a:cubicBezTo>
                    <a:pt x="479563" y="1755307"/>
                    <a:pt x="428562" y="1610158"/>
                    <a:pt x="490504" y="1754712"/>
                  </a:cubicBezTo>
                  <a:cubicBezTo>
                    <a:pt x="497442" y="1770903"/>
                    <a:pt x="496210" y="1791091"/>
                    <a:pt x="507213" y="1804847"/>
                  </a:cubicBezTo>
                  <a:cubicBezTo>
                    <a:pt x="519757" y="1820530"/>
                    <a:pt x="540631" y="1827129"/>
                    <a:pt x="557340" y="1838270"/>
                  </a:cubicBezTo>
                  <a:cubicBezTo>
                    <a:pt x="593798" y="1947658"/>
                    <a:pt x="543160" y="1840293"/>
                    <a:pt x="624176" y="1905116"/>
                  </a:cubicBezTo>
                  <a:cubicBezTo>
                    <a:pt x="639858" y="1917664"/>
                    <a:pt x="643394" y="1941048"/>
                    <a:pt x="657594" y="1955251"/>
                  </a:cubicBezTo>
                  <a:cubicBezTo>
                    <a:pt x="671793" y="1969453"/>
                    <a:pt x="691012" y="1977533"/>
                    <a:pt x="707721" y="1988674"/>
                  </a:cubicBezTo>
                  <a:cubicBezTo>
                    <a:pt x="737130" y="2076914"/>
                    <a:pt x="714661" y="2024152"/>
                    <a:pt x="791266" y="2139078"/>
                  </a:cubicBezTo>
                  <a:cubicBezTo>
                    <a:pt x="802405" y="2155789"/>
                    <a:pt x="807974" y="2178070"/>
                    <a:pt x="824684" y="2189212"/>
                  </a:cubicBezTo>
                  <a:lnTo>
                    <a:pt x="874811" y="2222635"/>
                  </a:lnTo>
                  <a:cubicBezTo>
                    <a:pt x="880381" y="2239347"/>
                    <a:pt x="880517" y="2259014"/>
                    <a:pt x="891520" y="2272770"/>
                  </a:cubicBezTo>
                  <a:cubicBezTo>
                    <a:pt x="920406" y="2308883"/>
                    <a:pt x="1011263" y="2329402"/>
                    <a:pt x="1041901" y="2339616"/>
                  </a:cubicBezTo>
                  <a:lnTo>
                    <a:pt x="1092028" y="2356328"/>
                  </a:lnTo>
                  <a:cubicBezTo>
                    <a:pt x="1103167" y="2339616"/>
                    <a:pt x="1111246" y="2320396"/>
                    <a:pt x="1125446" y="2306193"/>
                  </a:cubicBezTo>
                  <a:cubicBezTo>
                    <a:pt x="1163909" y="2267724"/>
                    <a:pt x="1191277" y="2268843"/>
                    <a:pt x="1242409" y="2256058"/>
                  </a:cubicBezTo>
                  <a:cubicBezTo>
                    <a:pt x="1236839" y="2239347"/>
                    <a:pt x="1235470" y="2220581"/>
                    <a:pt x="1225700" y="2205924"/>
                  </a:cubicBezTo>
                  <a:cubicBezTo>
                    <a:pt x="1194289" y="2158800"/>
                    <a:pt x="1115158" y="2115507"/>
                    <a:pt x="1075319" y="2088943"/>
                  </a:cubicBezTo>
                  <a:lnTo>
                    <a:pt x="1025192" y="2055520"/>
                  </a:lnTo>
                  <a:lnTo>
                    <a:pt x="975065" y="2022097"/>
                  </a:lnTo>
                  <a:cubicBezTo>
                    <a:pt x="969495" y="2005385"/>
                    <a:pt x="963195" y="1988900"/>
                    <a:pt x="958356" y="1971962"/>
                  </a:cubicBezTo>
                  <a:cubicBezTo>
                    <a:pt x="952047" y="1949878"/>
                    <a:pt x="955993" y="1923052"/>
                    <a:pt x="941647" y="1905116"/>
                  </a:cubicBezTo>
                  <a:cubicBezTo>
                    <a:pt x="930645" y="1891362"/>
                    <a:pt x="908928" y="1891083"/>
                    <a:pt x="891520" y="1888404"/>
                  </a:cubicBezTo>
                  <a:cubicBezTo>
                    <a:pt x="836197" y="1879891"/>
                    <a:pt x="780127" y="1877263"/>
                    <a:pt x="724430" y="1871693"/>
                  </a:cubicBezTo>
                  <a:cubicBezTo>
                    <a:pt x="718860" y="1854981"/>
                    <a:pt x="712560" y="1838496"/>
                    <a:pt x="707721" y="1821558"/>
                  </a:cubicBezTo>
                  <a:cubicBezTo>
                    <a:pt x="701412" y="1799474"/>
                    <a:pt x="703751" y="1773823"/>
                    <a:pt x="691012" y="1754712"/>
                  </a:cubicBezTo>
                  <a:cubicBezTo>
                    <a:pt x="679873" y="1738001"/>
                    <a:pt x="657594" y="1732430"/>
                    <a:pt x="640885" y="1721289"/>
                  </a:cubicBezTo>
                  <a:cubicBezTo>
                    <a:pt x="564280" y="1606364"/>
                    <a:pt x="612155" y="1633724"/>
                    <a:pt x="523922" y="1604308"/>
                  </a:cubicBezTo>
                  <a:cubicBezTo>
                    <a:pt x="512783" y="1621020"/>
                    <a:pt x="509151" y="1646983"/>
                    <a:pt x="490504" y="1654443"/>
                  </a:cubicBezTo>
                  <a:cubicBezTo>
                    <a:pt x="474151" y="1660985"/>
                    <a:pt x="452830" y="1650186"/>
                    <a:pt x="440377" y="1637731"/>
                  </a:cubicBezTo>
                  <a:cubicBezTo>
                    <a:pt x="306318" y="1503652"/>
                    <a:pt x="436840" y="1558565"/>
                    <a:pt x="323414" y="1520750"/>
                  </a:cubicBezTo>
                  <a:cubicBezTo>
                    <a:pt x="317844" y="1504039"/>
                    <a:pt x="301135" y="1487327"/>
                    <a:pt x="306705" y="1470616"/>
                  </a:cubicBezTo>
                  <a:cubicBezTo>
                    <a:pt x="314177" y="1448196"/>
                    <a:pt x="343725" y="1440145"/>
                    <a:pt x="356832" y="1420481"/>
                  </a:cubicBezTo>
                  <a:cubicBezTo>
                    <a:pt x="369839" y="1400968"/>
                    <a:pt x="383565" y="1319100"/>
                    <a:pt x="390250" y="1303500"/>
                  </a:cubicBezTo>
                  <a:cubicBezTo>
                    <a:pt x="398160" y="1285040"/>
                    <a:pt x="412529" y="1270077"/>
                    <a:pt x="423668" y="1253366"/>
                  </a:cubicBezTo>
                  <a:cubicBezTo>
                    <a:pt x="429238" y="1236654"/>
                    <a:pt x="432500" y="1218987"/>
                    <a:pt x="440377" y="1203231"/>
                  </a:cubicBezTo>
                  <a:cubicBezTo>
                    <a:pt x="449358" y="1185267"/>
                    <a:pt x="465639" y="1171450"/>
                    <a:pt x="473795" y="1153097"/>
                  </a:cubicBezTo>
                  <a:cubicBezTo>
                    <a:pt x="528038" y="1031032"/>
                    <a:pt x="466164" y="1066512"/>
                    <a:pt x="557340" y="1036116"/>
                  </a:cubicBezTo>
                  <a:cubicBezTo>
                    <a:pt x="562910" y="1052827"/>
                    <a:pt x="563046" y="1072494"/>
                    <a:pt x="574049" y="1086250"/>
                  </a:cubicBezTo>
                  <a:cubicBezTo>
                    <a:pt x="620117" y="1143843"/>
                    <a:pt x="658767" y="1113907"/>
                    <a:pt x="724430" y="1102962"/>
                  </a:cubicBezTo>
                  <a:cubicBezTo>
                    <a:pt x="735569" y="1086250"/>
                    <a:pt x="762204" y="1072433"/>
                    <a:pt x="757848" y="1052827"/>
                  </a:cubicBezTo>
                  <a:cubicBezTo>
                    <a:pt x="749136" y="1013616"/>
                    <a:pt x="713291" y="985981"/>
                    <a:pt x="691012" y="952558"/>
                  </a:cubicBezTo>
                  <a:lnTo>
                    <a:pt x="657594" y="902423"/>
                  </a:lnTo>
                  <a:cubicBezTo>
                    <a:pt x="646455" y="885712"/>
                    <a:pt x="631634" y="870937"/>
                    <a:pt x="624176" y="852289"/>
                  </a:cubicBezTo>
                  <a:cubicBezTo>
                    <a:pt x="613037" y="824436"/>
                    <a:pt x="599377" y="797464"/>
                    <a:pt x="590758" y="768731"/>
                  </a:cubicBezTo>
                  <a:cubicBezTo>
                    <a:pt x="582597" y="741524"/>
                    <a:pt x="584021" y="711769"/>
                    <a:pt x="574049" y="685173"/>
                  </a:cubicBezTo>
                  <a:cubicBezTo>
                    <a:pt x="566998" y="666368"/>
                    <a:pt x="551770" y="651750"/>
                    <a:pt x="540631" y="635039"/>
                  </a:cubicBezTo>
                  <a:cubicBezTo>
                    <a:pt x="502311" y="520062"/>
                    <a:pt x="545000" y="659073"/>
                    <a:pt x="507213" y="451212"/>
                  </a:cubicBezTo>
                  <a:cubicBezTo>
                    <a:pt x="498566" y="403645"/>
                    <a:pt x="483843" y="391083"/>
                    <a:pt x="457086" y="350942"/>
                  </a:cubicBezTo>
                  <a:cubicBezTo>
                    <a:pt x="451516" y="272955"/>
                    <a:pt x="440377" y="195167"/>
                    <a:pt x="440377" y="116981"/>
                  </a:cubicBezTo>
                  <a:cubicBezTo>
                    <a:pt x="440377" y="99366"/>
                    <a:pt x="441331" y="74725"/>
                    <a:pt x="457086" y="66846"/>
                  </a:cubicBezTo>
                  <a:cubicBezTo>
                    <a:pt x="472839" y="58968"/>
                    <a:pt x="490504" y="77987"/>
                    <a:pt x="507213" y="83558"/>
                  </a:cubicBezTo>
                  <a:cubicBezTo>
                    <a:pt x="512783" y="100269"/>
                    <a:pt x="516045" y="117936"/>
                    <a:pt x="523922" y="133692"/>
                  </a:cubicBezTo>
                  <a:cubicBezTo>
                    <a:pt x="532903" y="151656"/>
                    <a:pt x="550289" y="165021"/>
                    <a:pt x="557340" y="183827"/>
                  </a:cubicBezTo>
                  <a:cubicBezTo>
                    <a:pt x="567312" y="210423"/>
                    <a:pt x="567888" y="239657"/>
                    <a:pt x="574049" y="267385"/>
                  </a:cubicBezTo>
                  <a:cubicBezTo>
                    <a:pt x="588036" y="330337"/>
                    <a:pt x="588860" y="328535"/>
                    <a:pt x="607467" y="384365"/>
                  </a:cubicBezTo>
                  <a:cubicBezTo>
                    <a:pt x="635315" y="378795"/>
                    <a:pt x="668596" y="385091"/>
                    <a:pt x="691012" y="367654"/>
                  </a:cubicBezTo>
                  <a:cubicBezTo>
                    <a:pt x="722717" y="342991"/>
                    <a:pt x="757848" y="267385"/>
                    <a:pt x="757848" y="267385"/>
                  </a:cubicBezTo>
                  <a:cubicBezTo>
                    <a:pt x="752278" y="233962"/>
                    <a:pt x="757948" y="196536"/>
                    <a:pt x="741139" y="167115"/>
                  </a:cubicBezTo>
                  <a:cubicBezTo>
                    <a:pt x="732401" y="151822"/>
                    <a:pt x="705666" y="160175"/>
                    <a:pt x="691012" y="150404"/>
                  </a:cubicBezTo>
                  <a:cubicBezTo>
                    <a:pt x="565851" y="66951"/>
                    <a:pt x="709945" y="123292"/>
                    <a:pt x="590758" y="83558"/>
                  </a:cubicBezTo>
                  <a:cubicBezTo>
                    <a:pt x="574049" y="72417"/>
                    <a:pt x="556312" y="62682"/>
                    <a:pt x="540631" y="50135"/>
                  </a:cubicBezTo>
                  <a:cubicBezTo>
                    <a:pt x="528329" y="40292"/>
                    <a:pt x="520722" y="24818"/>
                    <a:pt x="507213" y="16711"/>
                  </a:cubicBezTo>
                  <a:cubicBezTo>
                    <a:pt x="492111" y="7648"/>
                    <a:pt x="473795" y="5570"/>
                    <a:pt x="457086" y="0"/>
                  </a:cubicBezTo>
                  <a:cubicBezTo>
                    <a:pt x="440377" y="5570"/>
                    <a:pt x="417195" y="2378"/>
                    <a:pt x="406959" y="16711"/>
                  </a:cubicBezTo>
                  <a:cubicBezTo>
                    <a:pt x="386484" y="45381"/>
                    <a:pt x="373541" y="116981"/>
                    <a:pt x="373541" y="116981"/>
                  </a:cubicBezTo>
                  <a:cubicBezTo>
                    <a:pt x="367971" y="183827"/>
                    <a:pt x="384071" y="256221"/>
                    <a:pt x="356832" y="317519"/>
                  </a:cubicBezTo>
                  <a:cubicBezTo>
                    <a:pt x="347235" y="339115"/>
                    <a:pt x="324858" y="282515"/>
                    <a:pt x="306705" y="267385"/>
                  </a:cubicBezTo>
                  <a:cubicBezTo>
                    <a:pt x="276461" y="242178"/>
                    <a:pt x="255782" y="233564"/>
                    <a:pt x="223160" y="217250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</a:t>
            </a:r>
            <a:r>
              <a:rPr lang="en-US" dirty="0" smtClean="0"/>
              <a:t>-IPL – 2D Views (</a:t>
            </a:r>
            <a:r>
              <a:rPr lang="en-US" dirty="0" err="1" smtClean="0"/>
              <a:t>Kmeans</a:t>
            </a:r>
            <a:r>
              <a:rPr lang="en-US" dirty="0" smtClean="0"/>
              <a:t>, N=5)</a:t>
            </a:r>
            <a:endParaRPr lang="en-US" dirty="0"/>
          </a:p>
        </p:txBody>
      </p:sp>
      <p:pic>
        <p:nvPicPr>
          <p:cNvPr id="2" name="Picture 1" descr="3211_lh_ipc_2D (atlas+kmean)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784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79120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clusters are the atlas, while the colored ones are clustered by </a:t>
            </a:r>
            <a:r>
              <a:rPr lang="en-US" dirty="0" err="1" smtClean="0"/>
              <a:t>kmeans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Lh</a:t>
            </a:r>
            <a:r>
              <a:rPr lang="en-US" dirty="0"/>
              <a:t>-IPL – 2D Views </a:t>
            </a:r>
            <a:r>
              <a:rPr lang="en-US" dirty="0" smtClean="0"/>
              <a:t>(EM, N=5)</a:t>
            </a:r>
            <a:endParaRPr lang="en-US" dirty="0"/>
          </a:p>
        </p:txBody>
      </p:sp>
      <p:pic>
        <p:nvPicPr>
          <p:cNvPr id="6" name="Picture 5" descr="3211_lh_ipc_2D (atlas+em_mahal)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749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679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clusters are the atlas, while the colored ones are clustered by 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Lh</a:t>
            </a:r>
            <a:r>
              <a:rPr lang="en-US" dirty="0"/>
              <a:t>-IPL – 2D Views </a:t>
            </a:r>
            <a:r>
              <a:rPr lang="en-US" dirty="0" smtClean="0"/>
              <a:t>(SC, </a:t>
            </a:r>
            <a:r>
              <a:rPr lang="en-US" dirty="0"/>
              <a:t>N=5)</a:t>
            </a:r>
          </a:p>
        </p:txBody>
      </p:sp>
      <p:pic>
        <p:nvPicPr>
          <p:cNvPr id="6" name="Picture 5" descr="3211_lh_ipc_2D (atlas+sc_L1)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776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791200"/>
            <a:ext cx="823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clusters are the atlas, while the colored ones are clustered by Spectral Clustering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Normalized Connectivity Matrix </a:t>
            </a:r>
            <a:endParaRPr lang="en-US" dirty="0"/>
          </a:p>
        </p:txBody>
      </p:sp>
      <p:pic>
        <p:nvPicPr>
          <p:cNvPr id="4" name="Picture 3" descr="3211_lh_ipc_connectivity matrix before spectral cluster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703064" cy="3527298"/>
          </a:xfrm>
          <a:prstGeom prst="rect">
            <a:avLst/>
          </a:prstGeom>
        </p:spPr>
      </p:pic>
      <p:pic>
        <p:nvPicPr>
          <p:cNvPr id="5" name="Picture 4" descr="3211_lh_ipc_connectivity matrix after spectral cluster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76" y="1828800"/>
            <a:ext cx="4779264" cy="3592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86400"/>
            <a:ext cx="337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 spectral clustering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486400"/>
            <a:ext cx="316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spectral clustering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Connectivity Similarity Matrix of Spectral Clustering</a:t>
            </a:r>
            <a:endParaRPr lang="en-US" dirty="0"/>
          </a:p>
        </p:txBody>
      </p:sp>
      <p:pic>
        <p:nvPicPr>
          <p:cNvPr id="4" name="Picture 3" descr="3211_lh_ipc_connectivity similarity before spectral cluster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05000"/>
            <a:ext cx="4779264" cy="3584448"/>
          </a:xfrm>
          <a:prstGeom prst="rect">
            <a:avLst/>
          </a:prstGeom>
        </p:spPr>
      </p:pic>
      <p:pic>
        <p:nvPicPr>
          <p:cNvPr id="5" name="Picture 4" descr="3211_lh_ipc_connectivity similarity after spectral cluster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779264" cy="3584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337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 spectral clustering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486400"/>
            <a:ext cx="316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spectral clustering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Affinity Matrix of Spectral Clustering</a:t>
            </a:r>
            <a:endParaRPr lang="en-US" dirty="0"/>
          </a:p>
        </p:txBody>
      </p:sp>
      <p:pic>
        <p:nvPicPr>
          <p:cNvPr id="4" name="Picture 3" descr="3211_lh_ipc_spatial affinity before spectral cluster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1905000"/>
            <a:ext cx="4779264" cy="3592982"/>
          </a:xfrm>
          <a:prstGeom prst="rect">
            <a:avLst/>
          </a:prstGeom>
        </p:spPr>
      </p:pic>
      <p:pic>
        <p:nvPicPr>
          <p:cNvPr id="5" name="Picture 4" descr="3211_lh_ipc_spatial affinity after spectral cluster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36" y="1828800"/>
            <a:ext cx="4779264" cy="3592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86400"/>
            <a:ext cx="337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 spectral clustering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486400"/>
            <a:ext cx="316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spectral clustering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the </a:t>
            </a:r>
            <a:r>
              <a:rPr lang="en-US" dirty="0"/>
              <a:t>C</a:t>
            </a:r>
            <a:r>
              <a:rPr lang="en-US" dirty="0" smtClean="0"/>
              <a:t>lusters (LH-IPL)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79313"/>
              </p:ext>
            </p:extLst>
          </p:nvPr>
        </p:nvGraphicFramePr>
        <p:xfrm>
          <a:off x="152400" y="1320800"/>
          <a:ext cx="8915400" cy="476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62000"/>
                <a:gridCol w="533400"/>
                <a:gridCol w="533400"/>
                <a:gridCol w="762000"/>
                <a:gridCol w="533400"/>
                <a:gridCol w="914400"/>
                <a:gridCol w="609600"/>
                <a:gridCol w="609600"/>
                <a:gridCol w="2743200"/>
              </a:tblGrid>
              <a:tr h="78316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PGp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PGa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PFm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PFop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PFcm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</a:t>
                      </a:r>
                      <a:r>
                        <a:rPr lang="en-US" sz="1400" baseline="0" dirty="0" smtClean="0"/>
                        <a:t>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 3 connected</a:t>
                      </a:r>
                      <a:r>
                        <a:rPr lang="en-US" sz="1400" baseline="0" dirty="0" smtClean="0"/>
                        <a:t> targets</a:t>
                      </a:r>
                      <a:endParaRPr lang="en-US" sz="1400" dirty="0"/>
                    </a:p>
                  </a:txBody>
                  <a:tcPr/>
                </a:tc>
              </a:tr>
              <a:tr h="8678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Cluster#1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(96.7%)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wm_lh_S_temporal_sup</a:t>
                      </a:r>
                      <a:endParaRPr lang="en-US" sz="1400" dirty="0" smtClean="0"/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wm_lh_S_oc_sup_and_transversal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wm_lh_S_intrapariet_and_P_trans</a:t>
                      </a:r>
                      <a:endParaRPr lang="en-US" sz="1400" dirty="0" smtClean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 #2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(53.1%)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wm_lh_S_postcentral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wm_lh_G_and_S_subcentral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wm_lh_G_front_inf-Opercular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 #3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(40.1%)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wm_lh_S_intrapariet_and_P_trans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wm_lh_S_interm_prim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-Jensen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wm_lh_G_parietal_sup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dirty="0" smtClean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 #4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(46.5%)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wm_lh_Lat_Fis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-post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wm_lh_G_and_S_subcentral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wm_lh_S_circular_insula_sup</a:t>
                      </a:r>
                      <a:endParaRPr lang="en-US" sz="1400" dirty="0" smtClean="0"/>
                    </a:p>
                  </a:txBody>
                  <a:tcPr/>
                </a:tc>
              </a:tr>
              <a:tr h="7831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 #5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(42.1%)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wm_lh_S_interm_prim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-Jensen 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wm_lh_S_temporal_sup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wm_lh_G_temporal_middle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0795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2362200"/>
            <a:ext cx="28670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Bilge </a:t>
            </a:r>
            <a:r>
              <a:rPr lang="en-US" sz="3200" dirty="0" err="1" smtClean="0"/>
              <a:t>Soran</a:t>
            </a:r>
            <a:endParaRPr lang="en-US" sz="3200" dirty="0" smtClean="0"/>
          </a:p>
          <a:p>
            <a:pPr algn="ctr"/>
            <a:r>
              <a:rPr lang="en-US" sz="3200" dirty="0" err="1" smtClean="0"/>
              <a:t>Quals</a:t>
            </a:r>
            <a:r>
              <a:rPr lang="en-US" sz="3200" dirty="0" smtClean="0"/>
              <a:t> Project</a:t>
            </a:r>
          </a:p>
          <a:p>
            <a:pPr algn="ctr"/>
            <a:r>
              <a:rPr lang="en-US" sz="3200" dirty="0" smtClean="0"/>
              <a:t>November 2011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565" y="1752600"/>
            <a:ext cx="852143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Tried several variants of normalized graph cuts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Used both connectivity and spatial distance information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Tried several different connectivity similarity functions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Tried several different spatial distance functions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Developed a spatial affinity function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Tried out a feature selection approach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Developed a new metric for evaluation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matrix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normalized connectivity matrix </a:t>
            </a:r>
            <a:r>
              <a:rPr lang="en-US" dirty="0" smtClean="0"/>
              <a:t>using </a:t>
            </a:r>
            <a:r>
              <a:rPr lang="en-US" dirty="0"/>
              <a:t>probabilistic tractography. </a:t>
            </a:r>
            <a:r>
              <a:rPr lang="en-US" dirty="0" smtClean="0"/>
              <a:t>The values </a:t>
            </a:r>
            <a:r>
              <a:rPr lang="en-US" dirty="0"/>
              <a:t>are normalized by dividing by the largest value of the matrix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Build </a:t>
            </a:r>
            <a:r>
              <a:rPr lang="en-US" dirty="0">
                <a:solidFill>
                  <a:srgbClr val="FF0000"/>
                </a:solidFill>
              </a:rPr>
              <a:t>a symmetric spatial distance </a:t>
            </a:r>
            <a:r>
              <a:rPr lang="en-US" dirty="0" smtClean="0">
                <a:solidFill>
                  <a:srgbClr val="FF0000"/>
                </a:solidFill>
              </a:rPr>
              <a:t>matrix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Similarity Function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8718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2590800"/>
            <a:ext cx="4017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i="1" dirty="0" smtClean="0">
                <a:solidFill>
                  <a:prstClr val="black"/>
                </a:solidFill>
                <a:latin typeface="Clarendon Light" pitchFamily="18" charset="0"/>
              </a:rPr>
              <a:t>(where </a:t>
            </a:r>
            <a:r>
              <a:rPr lang="el-GR" sz="1400" i="1" dirty="0" smtClean="0">
                <a:solidFill>
                  <a:prstClr val="black"/>
                </a:solidFill>
              </a:rPr>
              <a:t>σ</a:t>
            </a:r>
            <a:r>
              <a:rPr lang="en-US" sz="1400" i="1" dirty="0" smtClean="0">
                <a:solidFill>
                  <a:prstClr val="black"/>
                </a:solidFill>
                <a:latin typeface="Clarendon Light" pitchFamily="18" charset="0"/>
              </a:rPr>
              <a:t> is a weighting factor and set to 2.)</a:t>
            </a:r>
            <a:endParaRPr lang="el-GR" sz="1400" i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3429000"/>
            <a:ext cx="32635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Functions: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Euclidean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Standardized Euclidean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Mahalanobis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City Block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Minkowski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114800"/>
            <a:ext cx="17631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Cheybchev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Jaccard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Cosine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Correlation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Hamming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Affinity Functions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6816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3352800"/>
            <a:ext cx="4180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i="1" dirty="0" smtClean="0">
                <a:solidFill>
                  <a:prstClr val="black"/>
                </a:solidFill>
                <a:latin typeface="Clarendon Light" pitchFamily="18" charset="0"/>
              </a:rPr>
              <a:t>(where </a:t>
            </a:r>
            <a:r>
              <a:rPr lang="el-GR" sz="1400" i="1" dirty="0" smtClean="0">
                <a:solidFill>
                  <a:prstClr val="black"/>
                </a:solidFill>
              </a:rPr>
              <a:t>σ</a:t>
            </a:r>
            <a:r>
              <a:rPr lang="en-US" sz="1400" i="1" dirty="0" smtClean="0">
                <a:solidFill>
                  <a:prstClr val="black"/>
                </a:solidFill>
                <a:latin typeface="Clarendon Light" pitchFamily="18" charset="0"/>
              </a:rPr>
              <a:t> is a weighting factor and set to 0.5.)</a:t>
            </a:r>
            <a:endParaRPr lang="el-GR" sz="1400" i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88806"/>
            <a:ext cx="5688813" cy="18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matrix </a:t>
            </a:r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composite similarity matrix with one of the equations below: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51436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Graph-Cuts Variants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21173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Standard Normalized Graph Cuts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Normalized Graph Cuts with Feature Selection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Normalized Graph Cuts with K-means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Similarity matrix computation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412622" cy="55778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Selection by Target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Not </a:t>
            </a:r>
            <a:r>
              <a:rPr lang="en-US" sz="2000" dirty="0"/>
              <a:t>all voxels have connections to all target regions.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variance of </a:t>
            </a:r>
            <a:r>
              <a:rPr lang="en-US" sz="2000" dirty="0"/>
              <a:t>a target region is computed by using the </a:t>
            </a:r>
            <a:r>
              <a:rPr lang="en-US" sz="2000" dirty="0" smtClean="0"/>
              <a:t> connectivity </a:t>
            </a:r>
            <a:r>
              <a:rPr lang="en-US" sz="2000" dirty="0"/>
              <a:t>values in </a:t>
            </a:r>
            <a:r>
              <a:rPr lang="en-US" sz="2000" dirty="0" smtClean="0"/>
              <a:t>its column  of the connectivity matrix with the standard </a:t>
            </a:r>
            <a:r>
              <a:rPr lang="en-US" sz="2000" dirty="0"/>
              <a:t>formula</a:t>
            </a:r>
            <a:r>
              <a:rPr lang="en-US" sz="2000" dirty="0" smtClean="0"/>
              <a:t>: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After computing </a:t>
            </a:r>
            <a:r>
              <a:rPr lang="en-US" sz="2000" dirty="0"/>
              <a:t>the variance for each target region, a </a:t>
            </a:r>
            <a:r>
              <a:rPr lang="en-US" sz="2000" dirty="0" smtClean="0"/>
              <a:t>threshold </a:t>
            </a:r>
            <a:r>
              <a:rPr lang="en-US" sz="2000" dirty="0"/>
              <a:t>is applied to select </a:t>
            </a:r>
            <a:r>
              <a:rPr lang="en-US" sz="2000" dirty="0" smtClean="0"/>
              <a:t>targets with high </a:t>
            </a:r>
            <a:r>
              <a:rPr lang="en-US" sz="2000" dirty="0"/>
              <a:t>variances since they are expected to carry discriminative information.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22764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table used in evaluation: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29"/>
          <a:stretch/>
        </p:blipFill>
        <p:spPr>
          <a:xfrm>
            <a:off x="228600" y="3110345"/>
            <a:ext cx="8739051" cy="13854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in White Matter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18288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0" y="1600200"/>
            <a:ext cx="704850" cy="4187825"/>
            <a:chOff x="5268" y="1054"/>
            <a:chExt cx="500" cy="2638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272" y="1054"/>
              <a:ext cx="496" cy="26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268" y="2272"/>
              <a:ext cx="500" cy="2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auto">
            <a:xfrm>
              <a:off x="5401" y="2520"/>
              <a:ext cx="120" cy="117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6"/>
            <p:cNvSpPr>
              <a:spLocks/>
            </p:cNvSpPr>
            <p:nvPr/>
          </p:nvSpPr>
          <p:spPr bwMode="auto">
            <a:xfrm>
              <a:off x="5520" y="2484"/>
              <a:ext cx="152" cy="120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276" y="2260"/>
              <a:ext cx="480" cy="1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>
              <a:off x="5405" y="1055"/>
              <a:ext cx="104" cy="1454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393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50"/>
                    <a:pt x="9544" y="113"/>
                    <a:pt x="21392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50"/>
                    <a:pt x="9544" y="113"/>
                    <a:pt x="21392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auto">
            <a:xfrm>
              <a:off x="5512" y="1055"/>
              <a:ext cx="160" cy="14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5880100" y="4191000"/>
            <a:ext cx="139700" cy="45085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5791200" y="1828800"/>
            <a:ext cx="228600" cy="23622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4114800" y="1390650"/>
            <a:ext cx="2319338" cy="1524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121150" y="4457700"/>
            <a:ext cx="2301875" cy="172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43213" y="1754188"/>
            <a:ext cx="1514475" cy="3197225"/>
            <a:chOff x="2015" y="1105"/>
            <a:chExt cx="1073" cy="2014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015" y="1105"/>
              <a:ext cx="246" cy="1587"/>
              <a:chOff x="2015" y="1105"/>
              <a:chExt cx="246" cy="1587"/>
            </a:xfrm>
          </p:grpSpPr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2017" y="2592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2019" y="1163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2015" y="1105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2025" y="2616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2403" y="1321"/>
              <a:ext cx="246" cy="1587"/>
              <a:chOff x="2403" y="1321"/>
              <a:chExt cx="246" cy="1587"/>
            </a:xfrm>
          </p:grpSpPr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2405" y="2808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2407" y="1379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2403" y="1321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13" y="2832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2842" y="1532"/>
              <a:ext cx="246" cy="1587"/>
              <a:chOff x="2842" y="1532"/>
              <a:chExt cx="246" cy="1587"/>
            </a:xfrm>
          </p:grpSpPr>
          <p:sp>
            <p:nvSpPr>
              <p:cNvPr id="21" name="Oval 26"/>
              <p:cNvSpPr>
                <a:spLocks noChangeArrowheads="1"/>
              </p:cNvSpPr>
              <p:nvPr/>
            </p:nvSpPr>
            <p:spPr bwMode="auto">
              <a:xfrm>
                <a:off x="2844" y="3019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2846" y="1590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8"/>
              <p:cNvSpPr>
                <a:spLocks noChangeArrowheads="1"/>
              </p:cNvSpPr>
              <p:nvPr/>
            </p:nvSpPr>
            <p:spPr bwMode="auto">
              <a:xfrm>
                <a:off x="2842" y="1532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2852" y="3043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1920875" y="1751013"/>
            <a:ext cx="1514475" cy="3197225"/>
            <a:chOff x="1361" y="1103"/>
            <a:chExt cx="1073" cy="2014"/>
          </a:xfrm>
        </p:grpSpPr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361" y="1103"/>
              <a:ext cx="246" cy="1587"/>
              <a:chOff x="1361" y="1103"/>
              <a:chExt cx="246" cy="1587"/>
            </a:xfrm>
          </p:grpSpPr>
          <p:sp>
            <p:nvSpPr>
              <p:cNvPr id="45" name="Oval 32"/>
              <p:cNvSpPr>
                <a:spLocks noChangeArrowheads="1"/>
              </p:cNvSpPr>
              <p:nvPr/>
            </p:nvSpPr>
            <p:spPr bwMode="auto">
              <a:xfrm>
                <a:off x="1363" y="2590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33"/>
              <p:cNvSpPr>
                <a:spLocks noChangeArrowheads="1"/>
              </p:cNvSpPr>
              <p:nvPr/>
            </p:nvSpPr>
            <p:spPr bwMode="auto">
              <a:xfrm>
                <a:off x="1365" y="1161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34"/>
              <p:cNvSpPr>
                <a:spLocks noChangeArrowheads="1"/>
              </p:cNvSpPr>
              <p:nvPr/>
            </p:nvSpPr>
            <p:spPr bwMode="auto">
              <a:xfrm>
                <a:off x="1361" y="1103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1371" y="2614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1749" y="1319"/>
              <a:ext cx="246" cy="1587"/>
              <a:chOff x="1749" y="1319"/>
              <a:chExt cx="246" cy="1587"/>
            </a:xfrm>
          </p:grpSpPr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1751" y="2806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1753" y="1377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1749" y="1319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759" y="2830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2188" y="1530"/>
              <a:ext cx="246" cy="1587"/>
              <a:chOff x="2188" y="1530"/>
              <a:chExt cx="246" cy="1587"/>
            </a:xfrm>
          </p:grpSpPr>
          <p:sp>
            <p:nvSpPr>
              <p:cNvPr id="37" name="Oval 42"/>
              <p:cNvSpPr>
                <a:spLocks noChangeArrowheads="1"/>
              </p:cNvSpPr>
              <p:nvPr/>
            </p:nvSpPr>
            <p:spPr bwMode="auto">
              <a:xfrm>
                <a:off x="2190" y="3017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2192" y="1588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2188" y="1530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2198" y="3041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" name="Group 46"/>
          <p:cNvGrpSpPr>
            <a:grpSpLocks/>
          </p:cNvGrpSpPr>
          <p:nvPr/>
        </p:nvGrpSpPr>
        <p:grpSpPr bwMode="auto">
          <a:xfrm>
            <a:off x="998538" y="1744663"/>
            <a:ext cx="1514475" cy="3197225"/>
            <a:chOff x="708" y="1099"/>
            <a:chExt cx="1073" cy="2014"/>
          </a:xfrm>
        </p:grpSpPr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708" y="1099"/>
              <a:ext cx="246" cy="1587"/>
              <a:chOff x="708" y="1099"/>
              <a:chExt cx="246" cy="1587"/>
            </a:xfrm>
          </p:grpSpPr>
          <p:sp>
            <p:nvSpPr>
              <p:cNvPr id="61" name="Oval 48"/>
              <p:cNvSpPr>
                <a:spLocks noChangeArrowheads="1"/>
              </p:cNvSpPr>
              <p:nvPr/>
            </p:nvSpPr>
            <p:spPr bwMode="auto">
              <a:xfrm>
                <a:off x="710" y="2586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49"/>
              <p:cNvSpPr>
                <a:spLocks noChangeArrowheads="1"/>
              </p:cNvSpPr>
              <p:nvPr/>
            </p:nvSpPr>
            <p:spPr bwMode="auto">
              <a:xfrm>
                <a:off x="712" y="1157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50"/>
              <p:cNvSpPr>
                <a:spLocks noChangeArrowheads="1"/>
              </p:cNvSpPr>
              <p:nvPr/>
            </p:nvSpPr>
            <p:spPr bwMode="auto">
              <a:xfrm>
                <a:off x="708" y="1099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718" y="2610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52"/>
            <p:cNvGrpSpPr>
              <a:grpSpLocks/>
            </p:cNvGrpSpPr>
            <p:nvPr/>
          </p:nvGrpSpPr>
          <p:grpSpPr bwMode="auto">
            <a:xfrm>
              <a:off x="1096" y="1315"/>
              <a:ext cx="246" cy="1587"/>
              <a:chOff x="1096" y="1315"/>
              <a:chExt cx="246" cy="1587"/>
            </a:xfrm>
          </p:grpSpPr>
          <p:sp>
            <p:nvSpPr>
              <p:cNvPr id="57" name="Oval 53"/>
              <p:cNvSpPr>
                <a:spLocks noChangeArrowheads="1"/>
              </p:cNvSpPr>
              <p:nvPr/>
            </p:nvSpPr>
            <p:spPr bwMode="auto">
              <a:xfrm>
                <a:off x="1098" y="2802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100" y="1373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1096" y="1315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1106" y="2826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1535" y="1526"/>
              <a:ext cx="246" cy="1587"/>
              <a:chOff x="1535" y="1526"/>
              <a:chExt cx="246" cy="1587"/>
            </a:xfrm>
          </p:grpSpPr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1537" y="3013"/>
                <a:ext cx="244" cy="100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59"/>
              <p:cNvSpPr>
                <a:spLocks noChangeArrowheads="1"/>
              </p:cNvSpPr>
              <p:nvPr/>
            </p:nvSpPr>
            <p:spPr bwMode="auto">
              <a:xfrm>
                <a:off x="1539" y="1584"/>
                <a:ext cx="235" cy="1485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60"/>
              <p:cNvSpPr>
                <a:spLocks noChangeArrowheads="1"/>
              </p:cNvSpPr>
              <p:nvPr/>
            </p:nvSpPr>
            <p:spPr bwMode="auto">
              <a:xfrm>
                <a:off x="1535" y="1526"/>
                <a:ext cx="244" cy="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1545" y="3037"/>
                <a:ext cx="225" cy="55"/>
              </a:xfrm>
              <a:custGeom>
                <a:avLst/>
                <a:gdLst>
                  <a:gd name="T0" fmla="*/ 2 w 225"/>
                  <a:gd name="T1" fmla="*/ 26 h 55"/>
                  <a:gd name="T2" fmla="*/ 2 w 225"/>
                  <a:gd name="T3" fmla="*/ 34 h 55"/>
                  <a:gd name="T4" fmla="*/ 2 w 225"/>
                  <a:gd name="T5" fmla="*/ 42 h 55"/>
                  <a:gd name="T6" fmla="*/ 10 w 225"/>
                  <a:gd name="T7" fmla="*/ 46 h 55"/>
                  <a:gd name="T8" fmla="*/ 20 w 225"/>
                  <a:gd name="T9" fmla="*/ 48 h 55"/>
                  <a:gd name="T10" fmla="*/ 28 w 225"/>
                  <a:gd name="T11" fmla="*/ 50 h 55"/>
                  <a:gd name="T12" fmla="*/ 36 w 225"/>
                  <a:gd name="T13" fmla="*/ 52 h 55"/>
                  <a:gd name="T14" fmla="*/ 44 w 225"/>
                  <a:gd name="T15" fmla="*/ 52 h 55"/>
                  <a:gd name="T16" fmla="*/ 52 w 225"/>
                  <a:gd name="T17" fmla="*/ 52 h 55"/>
                  <a:gd name="T18" fmla="*/ 60 w 225"/>
                  <a:gd name="T19" fmla="*/ 54 h 55"/>
                  <a:gd name="T20" fmla="*/ 70 w 225"/>
                  <a:gd name="T21" fmla="*/ 54 h 55"/>
                  <a:gd name="T22" fmla="*/ 78 w 225"/>
                  <a:gd name="T23" fmla="*/ 54 h 55"/>
                  <a:gd name="T24" fmla="*/ 86 w 225"/>
                  <a:gd name="T25" fmla="*/ 54 h 55"/>
                  <a:gd name="T26" fmla="*/ 94 w 225"/>
                  <a:gd name="T27" fmla="*/ 54 h 55"/>
                  <a:gd name="T28" fmla="*/ 114 w 225"/>
                  <a:gd name="T29" fmla="*/ 50 h 55"/>
                  <a:gd name="T30" fmla="*/ 124 w 225"/>
                  <a:gd name="T31" fmla="*/ 50 h 55"/>
                  <a:gd name="T32" fmla="*/ 136 w 225"/>
                  <a:gd name="T33" fmla="*/ 50 h 55"/>
                  <a:gd name="T34" fmla="*/ 148 w 225"/>
                  <a:gd name="T35" fmla="*/ 46 h 55"/>
                  <a:gd name="T36" fmla="*/ 156 w 225"/>
                  <a:gd name="T37" fmla="*/ 46 h 55"/>
                  <a:gd name="T38" fmla="*/ 170 w 225"/>
                  <a:gd name="T39" fmla="*/ 46 h 55"/>
                  <a:gd name="T40" fmla="*/ 180 w 225"/>
                  <a:gd name="T41" fmla="*/ 44 h 55"/>
                  <a:gd name="T42" fmla="*/ 188 w 225"/>
                  <a:gd name="T43" fmla="*/ 42 h 55"/>
                  <a:gd name="T44" fmla="*/ 198 w 225"/>
                  <a:gd name="T45" fmla="*/ 40 h 55"/>
                  <a:gd name="T46" fmla="*/ 206 w 225"/>
                  <a:gd name="T47" fmla="*/ 36 h 55"/>
                  <a:gd name="T48" fmla="*/ 214 w 225"/>
                  <a:gd name="T49" fmla="*/ 36 h 55"/>
                  <a:gd name="T50" fmla="*/ 218 w 225"/>
                  <a:gd name="T51" fmla="*/ 40 h 55"/>
                  <a:gd name="T52" fmla="*/ 224 w 225"/>
                  <a:gd name="T53" fmla="*/ 36 h 55"/>
                  <a:gd name="T54" fmla="*/ 224 w 225"/>
                  <a:gd name="T55" fmla="*/ 28 h 55"/>
                  <a:gd name="T56" fmla="*/ 218 w 225"/>
                  <a:gd name="T57" fmla="*/ 24 h 55"/>
                  <a:gd name="T58" fmla="*/ 210 w 225"/>
                  <a:gd name="T59" fmla="*/ 22 h 55"/>
                  <a:gd name="T60" fmla="*/ 202 w 225"/>
                  <a:gd name="T61" fmla="*/ 22 h 55"/>
                  <a:gd name="T62" fmla="*/ 192 w 225"/>
                  <a:gd name="T63" fmla="*/ 24 h 55"/>
                  <a:gd name="T64" fmla="*/ 180 w 225"/>
                  <a:gd name="T65" fmla="*/ 24 h 55"/>
                  <a:gd name="T66" fmla="*/ 172 w 225"/>
                  <a:gd name="T67" fmla="*/ 22 h 55"/>
                  <a:gd name="T68" fmla="*/ 160 w 225"/>
                  <a:gd name="T69" fmla="*/ 20 h 55"/>
                  <a:gd name="T70" fmla="*/ 146 w 225"/>
                  <a:gd name="T71" fmla="*/ 18 h 55"/>
                  <a:gd name="T72" fmla="*/ 136 w 225"/>
                  <a:gd name="T73" fmla="*/ 18 h 55"/>
                  <a:gd name="T74" fmla="*/ 126 w 225"/>
                  <a:gd name="T75" fmla="*/ 16 h 55"/>
                  <a:gd name="T76" fmla="*/ 116 w 225"/>
                  <a:gd name="T77" fmla="*/ 12 h 55"/>
                  <a:gd name="T78" fmla="*/ 108 w 225"/>
                  <a:gd name="T79" fmla="*/ 12 h 55"/>
                  <a:gd name="T80" fmla="*/ 100 w 225"/>
                  <a:gd name="T81" fmla="*/ 8 h 55"/>
                  <a:gd name="T82" fmla="*/ 90 w 225"/>
                  <a:gd name="T83" fmla="*/ 6 h 55"/>
                  <a:gd name="T84" fmla="*/ 80 w 225"/>
                  <a:gd name="T85" fmla="*/ 4 h 55"/>
                  <a:gd name="T86" fmla="*/ 72 w 225"/>
                  <a:gd name="T87" fmla="*/ 0 h 55"/>
                  <a:gd name="T88" fmla="*/ 64 w 225"/>
                  <a:gd name="T8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5" h="55">
                    <a:moveTo>
                      <a:pt x="0" y="22"/>
                    </a:move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4"/>
                    </a:lnTo>
                    <a:lnTo>
                      <a:pt x="74" y="54"/>
                    </a:lnTo>
                    <a:lnTo>
                      <a:pt x="78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4" y="54"/>
                    </a:lnTo>
                    <a:lnTo>
                      <a:pt x="106" y="52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42" y="48"/>
                    </a:lnTo>
                    <a:lnTo>
                      <a:pt x="148" y="46"/>
                    </a:lnTo>
                    <a:lnTo>
                      <a:pt x="152" y="46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0" y="46"/>
                    </a:lnTo>
                    <a:lnTo>
                      <a:pt x="176" y="44"/>
                    </a:lnTo>
                    <a:lnTo>
                      <a:pt x="180" y="44"/>
                    </a:lnTo>
                    <a:lnTo>
                      <a:pt x="184" y="44"/>
                    </a:lnTo>
                    <a:lnTo>
                      <a:pt x="188" y="42"/>
                    </a:lnTo>
                    <a:lnTo>
                      <a:pt x="192" y="40"/>
                    </a:lnTo>
                    <a:lnTo>
                      <a:pt x="198" y="40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10" y="36"/>
                    </a:lnTo>
                    <a:lnTo>
                      <a:pt x="214" y="36"/>
                    </a:lnTo>
                    <a:lnTo>
                      <a:pt x="214" y="40"/>
                    </a:lnTo>
                    <a:lnTo>
                      <a:pt x="218" y="40"/>
                    </a:lnTo>
                    <a:lnTo>
                      <a:pt x="222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18" y="24"/>
                    </a:lnTo>
                    <a:lnTo>
                      <a:pt x="214" y="24"/>
                    </a:lnTo>
                    <a:lnTo>
                      <a:pt x="210" y="22"/>
                    </a:lnTo>
                    <a:lnTo>
                      <a:pt x="206" y="22"/>
                    </a:lnTo>
                    <a:lnTo>
                      <a:pt x="202" y="22"/>
                    </a:lnTo>
                    <a:lnTo>
                      <a:pt x="196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0" y="24"/>
                    </a:lnTo>
                    <a:lnTo>
                      <a:pt x="176" y="24"/>
                    </a:lnTo>
                    <a:lnTo>
                      <a:pt x="172" y="22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2" y="20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0" y="4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A2C1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" name="Group 64"/>
          <p:cNvGrpSpPr>
            <a:grpSpLocks/>
          </p:cNvGrpSpPr>
          <p:nvPr/>
        </p:nvGrpSpPr>
        <p:grpSpPr bwMode="auto">
          <a:xfrm>
            <a:off x="3800475" y="3136900"/>
            <a:ext cx="149225" cy="908050"/>
            <a:chOff x="2693" y="1976"/>
            <a:chExt cx="106" cy="572"/>
          </a:xfrm>
        </p:grpSpPr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2693" y="2468"/>
              <a:ext cx="16" cy="16"/>
            </a:xfrm>
            <a:prstGeom prst="ellipse">
              <a:avLst/>
            </a:prstGeom>
            <a:solidFill>
              <a:srgbClr val="FDC0E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2697" y="1976"/>
              <a:ext cx="102" cy="572"/>
            </a:xfrm>
            <a:custGeom>
              <a:avLst/>
              <a:gdLst>
                <a:gd name="T0" fmla="*/ 18 w 102"/>
                <a:gd name="T1" fmla="*/ 0 h 572"/>
                <a:gd name="T2" fmla="*/ 34 w 102"/>
                <a:gd name="T3" fmla="*/ 115 h 572"/>
                <a:gd name="T4" fmla="*/ 24 w 102"/>
                <a:gd name="T5" fmla="*/ 158 h 572"/>
                <a:gd name="T6" fmla="*/ 72 w 102"/>
                <a:gd name="T7" fmla="*/ 288 h 572"/>
                <a:gd name="T8" fmla="*/ 72 w 102"/>
                <a:gd name="T9" fmla="*/ 230 h 572"/>
                <a:gd name="T10" fmla="*/ 53 w 102"/>
                <a:gd name="T11" fmla="*/ 288 h 572"/>
                <a:gd name="T12" fmla="*/ 58 w 102"/>
                <a:gd name="T13" fmla="*/ 110 h 572"/>
                <a:gd name="T14" fmla="*/ 67 w 102"/>
                <a:gd name="T15" fmla="*/ 341 h 572"/>
                <a:gd name="T16" fmla="*/ 48 w 102"/>
                <a:gd name="T17" fmla="*/ 427 h 572"/>
                <a:gd name="T18" fmla="*/ 43 w 102"/>
                <a:gd name="T19" fmla="*/ 350 h 572"/>
                <a:gd name="T20" fmla="*/ 72 w 102"/>
                <a:gd name="T21" fmla="*/ 499 h 572"/>
                <a:gd name="T22" fmla="*/ 77 w 102"/>
                <a:gd name="T23" fmla="*/ 384 h 572"/>
                <a:gd name="T24" fmla="*/ 29 w 102"/>
                <a:gd name="T25" fmla="*/ 293 h 572"/>
                <a:gd name="T26" fmla="*/ 67 w 102"/>
                <a:gd name="T27" fmla="*/ 34 h 572"/>
                <a:gd name="T28" fmla="*/ 101 w 102"/>
                <a:gd name="T29" fmla="*/ 456 h 572"/>
                <a:gd name="T30" fmla="*/ 0 w 102"/>
                <a:gd name="T31" fmla="*/ 216 h 572"/>
                <a:gd name="T32" fmla="*/ 29 w 102"/>
                <a:gd name="T33" fmla="*/ 571 h 572"/>
                <a:gd name="T34" fmla="*/ 10 w 102"/>
                <a:gd name="T35" fmla="*/ 51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572">
                  <a:moveTo>
                    <a:pt x="18" y="0"/>
                  </a:moveTo>
                  <a:lnTo>
                    <a:pt x="34" y="115"/>
                  </a:lnTo>
                  <a:lnTo>
                    <a:pt x="24" y="158"/>
                  </a:lnTo>
                  <a:lnTo>
                    <a:pt x="72" y="288"/>
                  </a:lnTo>
                  <a:lnTo>
                    <a:pt x="72" y="230"/>
                  </a:lnTo>
                  <a:lnTo>
                    <a:pt x="53" y="288"/>
                  </a:lnTo>
                  <a:lnTo>
                    <a:pt x="58" y="110"/>
                  </a:lnTo>
                  <a:lnTo>
                    <a:pt x="67" y="341"/>
                  </a:lnTo>
                  <a:lnTo>
                    <a:pt x="48" y="427"/>
                  </a:lnTo>
                  <a:lnTo>
                    <a:pt x="43" y="350"/>
                  </a:lnTo>
                  <a:lnTo>
                    <a:pt x="72" y="499"/>
                  </a:lnTo>
                  <a:lnTo>
                    <a:pt x="77" y="384"/>
                  </a:lnTo>
                  <a:lnTo>
                    <a:pt x="29" y="293"/>
                  </a:lnTo>
                  <a:lnTo>
                    <a:pt x="67" y="34"/>
                  </a:lnTo>
                  <a:lnTo>
                    <a:pt x="101" y="456"/>
                  </a:lnTo>
                  <a:lnTo>
                    <a:pt x="0" y="216"/>
                  </a:lnTo>
                  <a:lnTo>
                    <a:pt x="29" y="571"/>
                  </a:lnTo>
                  <a:lnTo>
                    <a:pt x="10" y="5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3511550" y="2921000"/>
            <a:ext cx="596900" cy="15303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4967288" y="1397000"/>
            <a:ext cx="1462087" cy="4787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3516313" y="1390650"/>
            <a:ext cx="1433512" cy="153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3511550" y="4470400"/>
            <a:ext cx="1455738" cy="1714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5334000" y="3810000"/>
            <a:ext cx="157163" cy="177800"/>
          </a:xfrm>
          <a:prstGeom prst="ellipse">
            <a:avLst/>
          </a:prstGeom>
          <a:solidFill>
            <a:srgbClr val="FDC0E5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72"/>
          <p:cNvGrpSpPr>
            <a:grpSpLocks/>
          </p:cNvGrpSpPr>
          <p:nvPr/>
        </p:nvGrpSpPr>
        <p:grpSpPr bwMode="auto">
          <a:xfrm>
            <a:off x="133350" y="2779713"/>
            <a:ext cx="2451100" cy="2835275"/>
            <a:chOff x="95" y="1751"/>
            <a:chExt cx="1737" cy="1786"/>
          </a:xfrm>
        </p:grpSpPr>
        <p:grpSp>
          <p:nvGrpSpPr>
            <p:cNvPr id="66" name="Group 73"/>
            <p:cNvGrpSpPr>
              <a:grpSpLocks/>
            </p:cNvGrpSpPr>
            <p:nvPr/>
          </p:nvGrpSpPr>
          <p:grpSpPr bwMode="auto">
            <a:xfrm>
              <a:off x="215" y="1751"/>
              <a:ext cx="1617" cy="1786"/>
              <a:chOff x="215" y="1751"/>
              <a:chExt cx="1617" cy="1786"/>
            </a:xfrm>
          </p:grpSpPr>
          <p:sp>
            <p:nvSpPr>
              <p:cNvPr id="77" name="Line 74"/>
              <p:cNvSpPr>
                <a:spLocks noChangeShapeType="1"/>
              </p:cNvSpPr>
              <p:nvPr/>
            </p:nvSpPr>
            <p:spPr bwMode="auto">
              <a:xfrm>
                <a:off x="516" y="1852"/>
                <a:ext cx="0" cy="13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5"/>
              <p:cNvSpPr>
                <a:spLocks noChangeShapeType="1"/>
              </p:cNvSpPr>
              <p:nvPr/>
            </p:nvSpPr>
            <p:spPr bwMode="auto">
              <a:xfrm flipH="1">
                <a:off x="516" y="3180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6"/>
              <p:cNvSpPr>
                <a:spLocks noChangeShapeType="1"/>
              </p:cNvSpPr>
              <p:nvPr/>
            </p:nvSpPr>
            <p:spPr bwMode="auto">
              <a:xfrm flipV="1">
                <a:off x="340" y="3168"/>
                <a:ext cx="184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77"/>
              <p:cNvSpPr>
                <a:spLocks noChangeArrowheads="1"/>
              </p:cNvSpPr>
              <p:nvPr/>
            </p:nvSpPr>
            <p:spPr bwMode="auto">
              <a:xfrm>
                <a:off x="215" y="1751"/>
                <a:ext cx="28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>
                    <a:latin typeface="Times" pitchFamily="18" charset="0"/>
                  </a:rPr>
                  <a:t>X</a:t>
                </a:r>
              </a:p>
            </p:txBody>
          </p:sp>
          <p:sp>
            <p:nvSpPr>
              <p:cNvPr id="81" name="Rectangle 78"/>
              <p:cNvSpPr>
                <a:spLocks noChangeArrowheads="1"/>
              </p:cNvSpPr>
              <p:nvPr/>
            </p:nvSpPr>
            <p:spPr bwMode="auto">
              <a:xfrm>
                <a:off x="1547" y="3251"/>
                <a:ext cx="28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>
                    <a:latin typeface="Times" pitchFamily="18" charset="0"/>
                  </a:rPr>
                  <a:t>Y</a:t>
                </a:r>
              </a:p>
            </p:txBody>
          </p:sp>
        </p:grp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95" y="3107"/>
              <a:ext cx="26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>
                  <a:latin typeface="Times" pitchFamily="18" charset="0"/>
                </a:rPr>
                <a:t>Z</a:t>
              </a:r>
            </a:p>
          </p:txBody>
        </p:sp>
      </p:grp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658813" y="5694363"/>
            <a:ext cx="38877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latin typeface="Times" pitchFamily="18" charset="0"/>
              </a:rPr>
              <a:t>Water in an Oriented Tissue</a:t>
            </a: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4722813" y="6251575"/>
            <a:ext cx="20335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latin typeface="Times" pitchFamily="18" charset="0"/>
              </a:rPr>
              <a:t>Water Motion</a:t>
            </a:r>
          </a:p>
        </p:txBody>
      </p:sp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6629400" y="1673225"/>
            <a:ext cx="2543175" cy="4648200"/>
            <a:chOff x="4176" y="1054"/>
            <a:chExt cx="1602" cy="2928"/>
          </a:xfrm>
        </p:grpSpPr>
        <p:grpSp>
          <p:nvGrpSpPr>
            <p:cNvPr id="75" name="Group 83"/>
            <p:cNvGrpSpPr>
              <a:grpSpLocks/>
            </p:cNvGrpSpPr>
            <p:nvPr/>
          </p:nvGrpSpPr>
          <p:grpSpPr bwMode="auto">
            <a:xfrm>
              <a:off x="4683" y="1054"/>
              <a:ext cx="444" cy="2638"/>
              <a:chOff x="5268" y="1054"/>
              <a:chExt cx="500" cy="2638"/>
            </a:xfrm>
          </p:grpSpPr>
          <p:sp>
            <p:nvSpPr>
              <p:cNvPr id="87" name="Oval 84"/>
              <p:cNvSpPr>
                <a:spLocks noChangeArrowheads="1"/>
              </p:cNvSpPr>
              <p:nvPr/>
            </p:nvSpPr>
            <p:spPr bwMode="auto">
              <a:xfrm>
                <a:off x="5272" y="1054"/>
                <a:ext cx="496" cy="26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85"/>
              <p:cNvSpPr>
                <a:spLocks noChangeArrowheads="1"/>
              </p:cNvSpPr>
              <p:nvPr/>
            </p:nvSpPr>
            <p:spPr bwMode="auto">
              <a:xfrm>
                <a:off x="5268" y="2272"/>
                <a:ext cx="500" cy="2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Arc 86"/>
              <p:cNvSpPr>
                <a:spLocks/>
              </p:cNvSpPr>
              <p:nvPr/>
            </p:nvSpPr>
            <p:spPr bwMode="auto">
              <a:xfrm>
                <a:off x="5401" y="2520"/>
                <a:ext cx="120" cy="117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rc 87"/>
              <p:cNvSpPr>
                <a:spLocks/>
              </p:cNvSpPr>
              <p:nvPr/>
            </p:nvSpPr>
            <p:spPr bwMode="auto">
              <a:xfrm>
                <a:off x="5520" y="2484"/>
                <a:ext cx="152" cy="120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88"/>
              <p:cNvSpPr>
                <a:spLocks noChangeArrowheads="1"/>
              </p:cNvSpPr>
              <p:nvPr/>
            </p:nvSpPr>
            <p:spPr bwMode="auto">
              <a:xfrm>
                <a:off x="5276" y="2260"/>
                <a:ext cx="480" cy="1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rc 89"/>
              <p:cNvSpPr>
                <a:spLocks/>
              </p:cNvSpPr>
              <p:nvPr/>
            </p:nvSpPr>
            <p:spPr bwMode="auto">
              <a:xfrm>
                <a:off x="5405" y="1055"/>
                <a:ext cx="104" cy="1454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99 h 21599"/>
                  <a:gd name="T2" fmla="*/ 21393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50"/>
                      <a:pt x="9544" y="113"/>
                      <a:pt x="21392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50"/>
                      <a:pt x="9544" y="113"/>
                      <a:pt x="21392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rc 90"/>
              <p:cNvSpPr>
                <a:spLocks/>
              </p:cNvSpPr>
              <p:nvPr/>
            </p:nvSpPr>
            <p:spPr bwMode="auto">
              <a:xfrm>
                <a:off x="5512" y="1055"/>
                <a:ext cx="160" cy="14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Rectangle 91"/>
            <p:cNvSpPr>
              <a:spLocks noChangeArrowheads="1"/>
            </p:cNvSpPr>
            <p:nvPr/>
          </p:nvSpPr>
          <p:spPr bwMode="auto">
            <a:xfrm>
              <a:off x="4176" y="3696"/>
              <a:ext cx="16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latin typeface="Times" pitchFamily="18" charset="0"/>
                </a:rPr>
                <a:t>Diffusion ‘Ellipse’</a:t>
              </a:r>
            </a:p>
          </p:txBody>
        </p:sp>
      </p:grpSp>
      <p:sp>
        <p:nvSpPr>
          <p:cNvPr id="94" name="Line 92"/>
          <p:cNvSpPr>
            <a:spLocks noChangeShapeType="1"/>
          </p:cNvSpPr>
          <p:nvPr/>
        </p:nvSpPr>
        <p:spPr bwMode="auto">
          <a:xfrm>
            <a:off x="5410200" y="3962400"/>
            <a:ext cx="228600" cy="17526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 flipH="1" flipV="1">
            <a:off x="5334000" y="3048000"/>
            <a:ext cx="304800" cy="26670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94"/>
          <p:cNvSpPr>
            <a:spLocks noChangeShapeType="1"/>
          </p:cNvSpPr>
          <p:nvPr/>
        </p:nvSpPr>
        <p:spPr bwMode="auto">
          <a:xfrm>
            <a:off x="5334000" y="3048000"/>
            <a:ext cx="685800" cy="13716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 flipH="1">
            <a:off x="5867400" y="4419600"/>
            <a:ext cx="152400" cy="9144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96"/>
          <p:cNvSpPr>
            <a:spLocks noChangeShapeType="1"/>
          </p:cNvSpPr>
          <p:nvPr/>
        </p:nvSpPr>
        <p:spPr bwMode="auto">
          <a:xfrm flipH="1" flipV="1">
            <a:off x="5486400" y="4114800"/>
            <a:ext cx="381000" cy="12192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97"/>
          <p:cNvSpPr>
            <a:spLocks noChangeShapeType="1"/>
          </p:cNvSpPr>
          <p:nvPr/>
        </p:nvSpPr>
        <p:spPr bwMode="auto">
          <a:xfrm>
            <a:off x="5486400" y="4114800"/>
            <a:ext cx="401638" cy="519113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98"/>
          <p:cNvSpPr>
            <a:spLocks noChangeShapeType="1"/>
          </p:cNvSpPr>
          <p:nvPr/>
        </p:nvSpPr>
        <p:spPr bwMode="auto">
          <a:xfrm flipH="1">
            <a:off x="5715000" y="1828800"/>
            <a:ext cx="76200" cy="19812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 flipV="1">
            <a:off x="5715000" y="3124200"/>
            <a:ext cx="304800" cy="6858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100"/>
          <p:cNvSpPr>
            <a:spLocks noChangeShapeType="1"/>
          </p:cNvSpPr>
          <p:nvPr/>
        </p:nvSpPr>
        <p:spPr bwMode="auto">
          <a:xfrm flipH="1">
            <a:off x="5943600" y="3124200"/>
            <a:ext cx="76200" cy="8382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 flipH="1" flipV="1">
            <a:off x="5334000" y="3276600"/>
            <a:ext cx="609600" cy="6858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 flipV="1">
            <a:off x="5334000" y="3048000"/>
            <a:ext cx="381000" cy="2286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 flipH="1" flipV="1">
            <a:off x="5410200" y="2438400"/>
            <a:ext cx="304800" cy="609600"/>
          </a:xfrm>
          <a:prstGeom prst="line">
            <a:avLst/>
          </a:prstGeom>
          <a:noFill/>
          <a:ln w="38100">
            <a:solidFill>
              <a:srgbClr val="FDC0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0" y="6482318"/>
            <a:ext cx="17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MII08Wk6Wang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14FF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24124"/>
            <a:ext cx="6744261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Subject </a:t>
            </a:r>
            <a:r>
              <a:rPr lang="en-US" dirty="0" smtClean="0"/>
              <a:t>3211: Connectivity Matrix Before Parcellation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199"/>
            <a:ext cx="5974688" cy="49377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Parcellation of Subject </a:t>
            </a:r>
            <a:r>
              <a:rPr lang="en-US" dirty="0" smtClean="0"/>
              <a:t>3211: Connectivity Matrix After Parcellation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199"/>
            <a:ext cx="5864046" cy="48463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Subject </a:t>
            </a:r>
            <a:r>
              <a:rPr lang="en-US" dirty="0" smtClean="0"/>
              <a:t>3211: Connectivity Variances Before Parcellation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7392"/>
          <a:stretch/>
        </p:blipFill>
        <p:spPr>
          <a:xfrm>
            <a:off x="61473" y="3124200"/>
            <a:ext cx="9082527" cy="1828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9067800" cy="792162"/>
          </a:xfrm>
        </p:spPr>
        <p:txBody>
          <a:bodyPr>
            <a:noAutofit/>
          </a:bodyPr>
          <a:lstStyle/>
          <a:p>
            <a:r>
              <a:rPr lang="en-US" sz="3200" dirty="0"/>
              <a:t>Parcellation of Subject </a:t>
            </a:r>
            <a:r>
              <a:rPr lang="en-US" sz="3200" dirty="0" smtClean="0"/>
              <a:t>3211: </a:t>
            </a:r>
            <a:br>
              <a:rPr lang="en-US" sz="3200" dirty="0" smtClean="0"/>
            </a:br>
            <a:r>
              <a:rPr lang="en-US" sz="3200" dirty="0" smtClean="0"/>
              <a:t>Variance of Each Cluster After Parcellation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914400"/>
            <a:ext cx="7132320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103120"/>
            <a:ext cx="7132320" cy="118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276600"/>
            <a:ext cx="7132320" cy="1188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465320"/>
            <a:ext cx="7132320" cy="11887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5638800"/>
            <a:ext cx="7132320" cy="11887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Subject </a:t>
            </a:r>
            <a:r>
              <a:rPr lang="en-US" dirty="0" smtClean="0"/>
              <a:t>3211:</a:t>
            </a:r>
            <a:br>
              <a:rPr lang="en-US" dirty="0" smtClean="0"/>
            </a:br>
            <a:r>
              <a:rPr lang="en-US" sz="4000" dirty="0" smtClean="0"/>
              <a:t>Performances of Different Clustering Methods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583680" cy="49377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Subject </a:t>
            </a:r>
            <a:r>
              <a:rPr lang="en-US" dirty="0" smtClean="0"/>
              <a:t>3211:</a:t>
            </a:r>
            <a:br>
              <a:rPr lang="en-US" dirty="0" smtClean="0"/>
            </a:br>
            <a:r>
              <a:rPr lang="en-US" sz="4000" dirty="0" smtClean="0"/>
              <a:t>Performances of Different Clustering Methods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2438400" cy="1885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24384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47800"/>
            <a:ext cx="24384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24384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86200"/>
            <a:ext cx="24384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05250"/>
            <a:ext cx="2438400" cy="18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6550" y="3276600"/>
            <a:ext cx="65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Atlas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27660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27660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K-means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715000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Sparse K-means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572666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Mean-Shift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715000"/>
            <a:ext cx="23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Graph Cuts</a:t>
            </a:r>
            <a:endParaRPr lang="en-US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</a:t>
            </a:r>
            <a:r>
              <a:rPr lang="en-US" dirty="0" smtClean="0"/>
              <a:t>19 Subjects: </a:t>
            </a:r>
            <a:br>
              <a:rPr lang="en-US" dirty="0" smtClean="0"/>
            </a:br>
            <a:r>
              <a:rPr lang="en-US" dirty="0" smtClean="0"/>
              <a:t>Based on the selected parameters from the parcellation of Subject 3211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40" y="1874837"/>
            <a:ext cx="3810319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Parietal Lobule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Brain region with marked functional </a:t>
            </a:r>
            <a:r>
              <a:rPr lang="en-US" dirty="0"/>
              <a:t>heterogeneity involved in </a:t>
            </a:r>
            <a:r>
              <a:rPr lang="en-US" dirty="0" err="1"/>
              <a:t>visuospatial</a:t>
            </a:r>
            <a:r>
              <a:rPr lang="en-US" dirty="0"/>
              <a:t> attention, memory, and mathematical cognition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Availability </a:t>
            </a:r>
            <a:r>
              <a:rPr lang="en-US" dirty="0"/>
              <a:t>of </a:t>
            </a:r>
            <a:r>
              <a:rPr lang="en-US" dirty="0" err="1"/>
              <a:t>ECoG</a:t>
            </a:r>
            <a:r>
              <a:rPr lang="en-US" dirty="0"/>
              <a:t> electrodes </a:t>
            </a:r>
            <a:r>
              <a:rPr lang="en-US" dirty="0" smtClean="0"/>
              <a:t>to verify and make </a:t>
            </a:r>
            <a:r>
              <a:rPr lang="en-US" dirty="0"/>
              <a:t>testable </a:t>
            </a:r>
            <a:r>
              <a:rPr lang="en-US" dirty="0" smtClean="0"/>
              <a:t>predications in </a:t>
            </a:r>
            <a:r>
              <a:rPr lang="en-US" dirty="0"/>
              <a:t>our </a:t>
            </a:r>
            <a:r>
              <a:rPr lang="en-US" dirty="0" smtClean="0"/>
              <a:t>study</a:t>
            </a:r>
          </a:p>
          <a:p>
            <a:endParaRPr lang="en-US" dirty="0"/>
          </a:p>
          <a:p>
            <a:r>
              <a:rPr lang="en-US" dirty="0" smtClean="0"/>
              <a:t>Consisted of seven </a:t>
            </a:r>
            <a:r>
              <a:rPr lang="en-US" dirty="0" err="1" smtClean="0"/>
              <a:t>cytoarchitectonic</a:t>
            </a:r>
            <a:r>
              <a:rPr lang="en-US" dirty="0" smtClean="0"/>
              <a:t> regions (</a:t>
            </a:r>
            <a:r>
              <a:rPr lang="en-US" dirty="0" err="1"/>
              <a:t>PGp</a:t>
            </a:r>
            <a:r>
              <a:rPr lang="en-US" dirty="0"/>
              <a:t>, </a:t>
            </a:r>
            <a:r>
              <a:rPr lang="en-US" dirty="0" err="1"/>
              <a:t>PGa</a:t>
            </a:r>
            <a:r>
              <a:rPr lang="en-US" dirty="0"/>
              <a:t>, PF, </a:t>
            </a:r>
            <a:r>
              <a:rPr lang="en-US" dirty="0" err="1"/>
              <a:t>PFcm</a:t>
            </a:r>
            <a:r>
              <a:rPr lang="en-US" dirty="0"/>
              <a:t>, </a:t>
            </a:r>
            <a:r>
              <a:rPr lang="en-US" dirty="0" err="1"/>
              <a:t>PFm</a:t>
            </a:r>
            <a:r>
              <a:rPr lang="en-US" dirty="0"/>
              <a:t>, </a:t>
            </a:r>
            <a:r>
              <a:rPr lang="en-US" dirty="0" err="1"/>
              <a:t>PFt</a:t>
            </a:r>
            <a:r>
              <a:rPr lang="en-US" dirty="0"/>
              <a:t>, </a:t>
            </a:r>
            <a:r>
              <a:rPr lang="en-US" dirty="0" err="1" smtClean="0"/>
              <a:t>Pfop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</a:t>
            </a:r>
            <a:r>
              <a:rPr lang="en-US" dirty="0" smtClean="0"/>
              <a:t>19 Subjects: </a:t>
            </a:r>
            <a:br>
              <a:rPr lang="en-US" dirty="0" smtClean="0"/>
            </a:br>
            <a:r>
              <a:rPr lang="en-US" dirty="0" smtClean="0"/>
              <a:t>Based on the selected parameters from the parcellation of Subject 3211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73" y="1874837"/>
            <a:ext cx="380625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54162"/>
          </a:xfrm>
        </p:spPr>
        <p:txBody>
          <a:bodyPr>
            <a:normAutofit/>
          </a:bodyPr>
          <a:lstStyle/>
          <a:p>
            <a:r>
              <a:rPr lang="en-US" dirty="0"/>
              <a:t>Parcellation of </a:t>
            </a:r>
            <a:r>
              <a:rPr lang="en-US" dirty="0" smtClean="0"/>
              <a:t>19 Subjects: </a:t>
            </a:r>
            <a:br>
              <a:rPr lang="en-US" dirty="0" smtClean="0"/>
            </a:br>
            <a:r>
              <a:rPr lang="en-US" dirty="0" smtClean="0"/>
              <a:t>Best Parameters (Left Hemisphere)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3195669"/>
            <a:ext cx="5151120" cy="13350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</a:t>
            </a:r>
            <a:r>
              <a:rPr lang="en-US" dirty="0" smtClean="0"/>
              <a:t>19 Subjects: </a:t>
            </a:r>
            <a:br>
              <a:rPr lang="en-US" dirty="0" smtClean="0"/>
            </a:br>
            <a:r>
              <a:rPr lang="en-US" dirty="0" smtClean="0"/>
              <a:t>Parcellation Evaluation based on the training parameters (Left Hemisphere)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395268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Parcellation with Target Elimination Results:</a:t>
            </a:r>
            <a:br>
              <a:rPr lang="en-US" sz="4000" dirty="0" smtClean="0"/>
            </a:br>
            <a:r>
              <a:rPr lang="en-US" sz="4000" dirty="0" smtClean="0"/>
              <a:t> Subjects 3414, 3422, 3488 (Left Hemisphere)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41" y="1524000"/>
            <a:ext cx="2837410" cy="2194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1" y="1524000"/>
            <a:ext cx="2837410" cy="219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41" y="4175760"/>
            <a:ext cx="2837410" cy="21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1" y="4175760"/>
            <a:ext cx="2837410" cy="2194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657600"/>
            <a:ext cx="239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in 3422’s FA 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6657" y="3657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5257" y="6324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3422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6657" y="6324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3488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54162"/>
          </a:xfrm>
        </p:spPr>
        <p:txBody>
          <a:bodyPr>
            <a:normAutofit/>
          </a:bodyPr>
          <a:lstStyle/>
          <a:p>
            <a:r>
              <a:rPr lang="en-US" dirty="0"/>
              <a:t>Parcellation of </a:t>
            </a:r>
            <a:r>
              <a:rPr lang="en-US" dirty="0" smtClean="0"/>
              <a:t>19 Subjects: </a:t>
            </a:r>
            <a:br>
              <a:rPr lang="en-US" dirty="0" smtClean="0"/>
            </a:br>
            <a:r>
              <a:rPr lang="en-US" dirty="0" smtClean="0"/>
              <a:t>Best Parameters (Right Hemisphere)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3195669"/>
            <a:ext cx="5151120" cy="13350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Parcellation of </a:t>
            </a:r>
            <a:r>
              <a:rPr lang="en-US" dirty="0" smtClean="0"/>
              <a:t>19 Subjects: </a:t>
            </a:r>
            <a:br>
              <a:rPr lang="en-US" dirty="0" smtClean="0"/>
            </a:br>
            <a:r>
              <a:rPr lang="en-US" dirty="0" smtClean="0"/>
              <a:t>Parcellation Evaluation based on the training parameters (Right Hemisphere)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44" y="1752600"/>
            <a:ext cx="4381179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554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Parcellation with Target Elimination Results:</a:t>
            </a:r>
            <a:br>
              <a:rPr lang="en-US" sz="4000" dirty="0" smtClean="0"/>
            </a:br>
            <a:r>
              <a:rPr lang="en-US" sz="4000" dirty="0" smtClean="0"/>
              <a:t> Subjects 3402, 3407, 3492 (Right Hemisphere)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41" y="1524000"/>
            <a:ext cx="2837410" cy="21945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1" y="1524000"/>
            <a:ext cx="2837410" cy="2194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41" y="4175760"/>
            <a:ext cx="2837410" cy="2194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1" y="4175760"/>
            <a:ext cx="2837410" cy="2194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657600"/>
            <a:ext cx="239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in 3402’s FA 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6657" y="3657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5257" y="6324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6657" y="6324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3492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Normalized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NGC with feature selection </a:t>
            </a:r>
            <a:r>
              <a:rPr lang="en-US" dirty="0" smtClean="0"/>
              <a:t>produced </a:t>
            </a:r>
            <a:r>
              <a:rPr lang="en-US" dirty="0"/>
              <a:t>best </a:t>
            </a:r>
            <a:r>
              <a:rPr lang="en-US" dirty="0" smtClean="0"/>
              <a:t>results in most of the tests.</a:t>
            </a:r>
          </a:p>
          <a:p>
            <a:r>
              <a:rPr lang="en-US" dirty="0" smtClean="0"/>
              <a:t>Standard NGC without feature selection produced  results very close to those with feature selection.</a:t>
            </a:r>
          </a:p>
          <a:p>
            <a:r>
              <a:rPr lang="en-US" dirty="0" smtClean="0"/>
              <a:t>NGC </a:t>
            </a:r>
            <a:r>
              <a:rPr lang="en-US" dirty="0"/>
              <a:t>with k-means produced </a:t>
            </a:r>
            <a:r>
              <a:rPr lang="en-US" dirty="0" smtClean="0"/>
              <a:t>incorrect </a:t>
            </a:r>
            <a:r>
              <a:rPr lang="en-US" dirty="0" err="1" smtClean="0"/>
              <a:t>parcellations</a:t>
            </a:r>
            <a:r>
              <a:rPr lang="en-US" dirty="0" smtClean="0"/>
              <a:t> </a:t>
            </a:r>
            <a:r>
              <a:rPr lang="en-US" dirty="0"/>
              <a:t>according to the </a:t>
            </a:r>
            <a:r>
              <a:rPr lang="en-US" dirty="0" smtClean="0"/>
              <a:t>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clustering </a:t>
            </a:r>
            <a:r>
              <a:rPr lang="en-US" dirty="0"/>
              <a:t>methods were applied to an anatomical connectivity map, which is obtained by </a:t>
            </a:r>
            <a:r>
              <a:rPr lang="en-US" dirty="0" smtClean="0"/>
              <a:t>DTI-based </a:t>
            </a:r>
            <a:r>
              <a:rPr lang="en-US" dirty="0"/>
              <a:t>tractography of the IPL of a living subject </a:t>
            </a:r>
            <a:r>
              <a:rPr lang="en-US" dirty="0" smtClean="0"/>
              <a:t>to </a:t>
            </a:r>
            <a:r>
              <a:rPr lang="en-US" dirty="0"/>
              <a:t>parcellate it into </a:t>
            </a:r>
            <a:r>
              <a:rPr lang="en-US" dirty="0" smtClean="0"/>
              <a:t>component </a:t>
            </a:r>
            <a:r>
              <a:rPr lang="en-US" dirty="0"/>
              <a:t>regions with different connectivity patterns.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Among the different methods investigated, normalized graph cuts showed the best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difficulty of the evaluation was having no ground truth data by which to measure </a:t>
            </a:r>
            <a:r>
              <a:rPr lang="en-US" dirty="0" smtClean="0"/>
              <a:t>the quality </a:t>
            </a:r>
            <a:r>
              <a:rPr lang="en-US" dirty="0"/>
              <a:t>of our parcellation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How many different regions exist </a:t>
            </a:r>
            <a:r>
              <a:rPr lang="en-US" dirty="0" smtClean="0"/>
              <a:t>in the </a:t>
            </a:r>
            <a:r>
              <a:rPr lang="en-US" dirty="0"/>
              <a:t>IPL of a human being is still an unknown. Therefore in this </a:t>
            </a:r>
            <a:r>
              <a:rPr lang="en-US" dirty="0" smtClean="0"/>
              <a:t>work, </a:t>
            </a:r>
            <a:r>
              <a:rPr lang="en-US" dirty="0"/>
              <a:t>different </a:t>
            </a:r>
            <a:r>
              <a:rPr lang="en-US" dirty="0" smtClean="0"/>
              <a:t>numbers </a:t>
            </a:r>
            <a:r>
              <a:rPr lang="en-US" dirty="0"/>
              <a:t>of clusters were tried </a:t>
            </a:r>
            <a:r>
              <a:rPr lang="en-US" dirty="0" smtClean="0"/>
              <a:t>and </a:t>
            </a:r>
            <a:r>
              <a:rPr lang="en-US" dirty="0"/>
              <a:t>the evaluation </a:t>
            </a:r>
            <a:r>
              <a:rPr lang="en-US" dirty="0" smtClean="0"/>
              <a:t> metric was </a:t>
            </a:r>
            <a:r>
              <a:rPr lang="en-US" dirty="0"/>
              <a:t>designed </a:t>
            </a:r>
            <a:r>
              <a:rPr lang="en-US" dirty="0" smtClean="0"/>
              <a:t>to </a:t>
            </a:r>
            <a:r>
              <a:rPr lang="en-US" dirty="0"/>
              <a:t>measure the quality of the overlap with different </a:t>
            </a:r>
            <a:r>
              <a:rPr lang="en-US" dirty="0" smtClean="0"/>
              <a:t>numbers </a:t>
            </a:r>
            <a:r>
              <a:rPr lang="en-US" dirty="0"/>
              <a:t>of clusters.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 Knowledge of IPL Connectivity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21" y="1447801"/>
            <a:ext cx="624801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149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Caspers</a:t>
            </a:r>
            <a:r>
              <a:rPr lang="en-US" dirty="0" smtClean="0"/>
              <a:t>, 2009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981200"/>
            <a:ext cx="2904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Rostral IPL areas: targets in</a:t>
            </a:r>
          </a:p>
          <a:p>
            <a:r>
              <a:rPr lang="en-US" dirty="0"/>
              <a:t>t</a:t>
            </a:r>
            <a:r>
              <a:rPr lang="en-US" dirty="0" smtClean="0"/>
              <a:t>he prefrontal, motor, </a:t>
            </a:r>
          </a:p>
          <a:p>
            <a:r>
              <a:rPr lang="en-US" dirty="0"/>
              <a:t>s</a:t>
            </a:r>
            <a:r>
              <a:rPr lang="en-US" dirty="0" smtClean="0"/>
              <a:t>omatosensory, and anterior</a:t>
            </a:r>
          </a:p>
          <a:p>
            <a:r>
              <a:rPr lang="en-US" dirty="0"/>
              <a:t>s</a:t>
            </a:r>
            <a:r>
              <a:rPr lang="en-US" dirty="0" smtClean="0"/>
              <a:t>uperior parietal cortex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3981271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Caudal IPL areas: targets in</a:t>
            </a:r>
          </a:p>
          <a:p>
            <a:r>
              <a:rPr lang="en-US" dirty="0"/>
              <a:t>t</a:t>
            </a:r>
            <a:r>
              <a:rPr lang="en-US" dirty="0" smtClean="0"/>
              <a:t>he posterior superior </a:t>
            </a:r>
          </a:p>
          <a:p>
            <a:r>
              <a:rPr lang="en-US" dirty="0"/>
              <a:t>p</a:t>
            </a:r>
            <a:r>
              <a:rPr lang="en-US" dirty="0" smtClean="0"/>
              <a:t>arietal and temporal areas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079500"/>
          </a:xfrm>
        </p:spPr>
        <p:txBody>
          <a:bodyPr/>
          <a:lstStyle/>
          <a:p>
            <a:pPr algn="ctr"/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subject</a:t>
            </a:r>
          </a:p>
          <a:p>
            <a:pPr lvl="1"/>
            <a:r>
              <a:rPr lang="en-US" dirty="0" smtClean="0"/>
              <a:t>Diffusion weighted data (128x128x70)</a:t>
            </a:r>
          </a:p>
          <a:p>
            <a:pPr lvl="2"/>
            <a:r>
              <a:rPr lang="en-US" dirty="0" smtClean="0"/>
              <a:t>B value – 1000</a:t>
            </a:r>
          </a:p>
          <a:p>
            <a:pPr lvl="2"/>
            <a:r>
              <a:rPr lang="en-US" dirty="0" smtClean="0"/>
              <a:t>Acquired in 63 gradient directions</a:t>
            </a:r>
          </a:p>
          <a:p>
            <a:pPr lvl="1"/>
            <a:r>
              <a:rPr lang="en-US" dirty="0" smtClean="0"/>
              <a:t>T1 coronal data (256x256x208)</a:t>
            </a:r>
          </a:p>
          <a:p>
            <a:pPr lvl="2"/>
            <a:r>
              <a:rPr lang="en-US" dirty="0" smtClean="0"/>
              <a:t>Manually extracted brain data</a:t>
            </a:r>
          </a:p>
          <a:p>
            <a:r>
              <a:rPr lang="en-US" dirty="0" smtClean="0"/>
              <a:t>T1 MNI 152 1mm standard data (182x218x182)</a:t>
            </a:r>
          </a:p>
          <a:p>
            <a:pPr lvl="1"/>
            <a:r>
              <a:rPr lang="en-US" dirty="0" err="1" smtClean="0"/>
              <a:t>Juelich</a:t>
            </a:r>
            <a:r>
              <a:rPr lang="en-US" dirty="0" smtClean="0"/>
              <a:t> atlas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Brain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688053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FreeSurfer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automated tools for reconstruction of </a:t>
            </a:r>
          </a:p>
          <a:p>
            <a:r>
              <a:rPr lang="en-US" sz="2400" dirty="0" smtClean="0"/>
              <a:t>  the brain’s cortical surface from structural MRI data, </a:t>
            </a:r>
          </a:p>
          <a:p>
            <a:r>
              <a:rPr lang="en-US" sz="2400" dirty="0" smtClean="0"/>
              <a:t>  and overlay of functional MRI data onto the </a:t>
            </a:r>
          </a:p>
          <a:p>
            <a:r>
              <a:rPr lang="en-US" sz="2400" dirty="0" smtClean="0"/>
              <a:t>  reconstructed surface.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FSL: </a:t>
            </a:r>
            <a:r>
              <a:rPr lang="en-US" sz="2400" dirty="0" smtClean="0"/>
              <a:t>a comprehensive library of analysis tools</a:t>
            </a:r>
          </a:p>
          <a:p>
            <a:r>
              <a:rPr lang="en-US" sz="2400" dirty="0" smtClean="0"/>
              <a:t>  for FMRI, MRI and DTI brain imaging data. </a:t>
            </a:r>
          </a:p>
          <a:p>
            <a:r>
              <a:rPr lang="en-US" sz="2400" dirty="0" smtClean="0"/>
              <a:t>  FSL runs on Apples, Linux, and Windows. Most</a:t>
            </a:r>
          </a:p>
          <a:p>
            <a:r>
              <a:rPr lang="en-US" sz="2400" dirty="0" smtClean="0"/>
              <a:t>  of the tools can be run both from the command </a:t>
            </a:r>
          </a:p>
          <a:p>
            <a:r>
              <a:rPr lang="en-US" sz="2400" dirty="0" smtClean="0"/>
              <a:t>  line and as GUIs.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SPM:</a:t>
            </a:r>
            <a:r>
              <a:rPr lang="en-US" sz="2400" dirty="0" smtClean="0"/>
              <a:t> a statistical package for processing brain data</a:t>
            </a:r>
          </a:p>
          <a:p>
            <a:r>
              <a:rPr lang="en-US" sz="2400" dirty="0" smtClean="0"/>
              <a:t>  including </a:t>
            </a:r>
            <a:r>
              <a:rPr lang="en-US" sz="2400" dirty="0" err="1" smtClean="0"/>
              <a:t>fMRI</a:t>
            </a:r>
            <a:r>
              <a:rPr lang="en-US" sz="2400" dirty="0" smtClean="0"/>
              <a:t>, SPECT, PET, EEG, MEG.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2142</Words>
  <Application>Microsoft Office PowerPoint</Application>
  <PresentationFormat>On-screen Show (4:3)</PresentationFormat>
  <Paragraphs>515</Paragraphs>
  <Slides>59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Connectivity-based Parcellation of  Human Inferior Parietal Lobule using  Diffusion MRI and Probabilistic Tractography</vt:lpstr>
      <vt:lpstr>Outline</vt:lpstr>
      <vt:lpstr>Background</vt:lpstr>
      <vt:lpstr>Diffusion in White Matter</vt:lpstr>
      <vt:lpstr>Inferior Parietal Lobule</vt:lpstr>
      <vt:lpstr>Prior Knowledge of IPL Connectivity</vt:lpstr>
      <vt:lpstr>Materials &amp; Methods</vt:lpstr>
      <vt:lpstr>Data</vt:lpstr>
      <vt:lpstr>Tools for Brain Analysis</vt:lpstr>
      <vt:lpstr>Juelich Atlas</vt:lpstr>
      <vt:lpstr>Flowchart </vt:lpstr>
      <vt:lpstr>Estimation of Distribution of Diffusion using FSL BEDPOSTX</vt:lpstr>
      <vt:lpstr>WGMI Partition using Freesurfer</vt:lpstr>
      <vt:lpstr>Connectivity Matrix Calculation using Probabilistic Tractography (FSL PROBTRACKX)</vt:lpstr>
      <vt:lpstr>Juelich Atlas for Verification</vt:lpstr>
      <vt:lpstr>Labeling Approaches</vt:lpstr>
      <vt:lpstr>Spectral Clustering</vt:lpstr>
      <vt:lpstr>Build the Similarity Graph</vt:lpstr>
      <vt:lpstr>Normalized cut of the Similarity Graph</vt:lpstr>
      <vt:lpstr>results</vt:lpstr>
      <vt:lpstr>Data Summary</vt:lpstr>
      <vt:lpstr>Lh-IPL: 3D Sagittal View</vt:lpstr>
      <vt:lpstr>Lh-IPL – 2D Views (Kmeans, N=5)</vt:lpstr>
      <vt:lpstr>Lh-IPL – 2D Views (EM, N=5)</vt:lpstr>
      <vt:lpstr>Lh-IPL – 2D Views (SC, N=5)</vt:lpstr>
      <vt:lpstr>Normalized Connectivity Matrix </vt:lpstr>
      <vt:lpstr>Connectivity Similarity Matrix of Spectral Clustering</vt:lpstr>
      <vt:lpstr>Affinity Matrix of Spectral Clustering</vt:lpstr>
      <vt:lpstr>Interpretation of the Clusters (LH-IPL) </vt:lpstr>
      <vt:lpstr>Additional Study</vt:lpstr>
      <vt:lpstr>Outline of Work</vt:lpstr>
      <vt:lpstr>Similarity matrix computation</vt:lpstr>
      <vt:lpstr>Connectivity Similarity Function</vt:lpstr>
      <vt:lpstr>Spatial Affinity Functions</vt:lpstr>
      <vt:lpstr>Similarity matrix computation</vt:lpstr>
      <vt:lpstr>Graph-Cuts Variants</vt:lpstr>
      <vt:lpstr>Similarity matrix computation</vt:lpstr>
      <vt:lpstr>Feature Selection by Target Elimination</vt:lpstr>
      <vt:lpstr>Evaluation</vt:lpstr>
      <vt:lpstr>Evaluation Metric</vt:lpstr>
      <vt:lpstr>RESULTS</vt:lpstr>
      <vt:lpstr>Parcellation of Subject 3211: Connectivity Matrix Before Parcellation</vt:lpstr>
      <vt:lpstr>Parcellation of Subject 3211: Connectivity Matrix After Parcellation</vt:lpstr>
      <vt:lpstr>Parcellation of Subject 3211: Connectivity Variances Before Parcellation</vt:lpstr>
      <vt:lpstr>Parcellation of Subject 3211:  Variance of Each Cluster After Parcellation</vt:lpstr>
      <vt:lpstr>Parcellation of Subject 3211: Performances of Different Clustering Methods</vt:lpstr>
      <vt:lpstr>Parcellation of Subject 3211: Performances of Different Clustering Methods</vt:lpstr>
      <vt:lpstr>Work in Progress</vt:lpstr>
      <vt:lpstr>Parcellation of 19 Subjects:  Based on the selected parameters from the parcellation of Subject 3211</vt:lpstr>
      <vt:lpstr>Parcellation of 19 Subjects:  Based on the selected parameters from the parcellation of Subject 3211</vt:lpstr>
      <vt:lpstr>Parcellation of 19 Subjects:  Best Parameters (Left Hemisphere)</vt:lpstr>
      <vt:lpstr>Parcellation of 19 Subjects:  Parcellation Evaluation based on the training parameters (Left Hemisphere)</vt:lpstr>
      <vt:lpstr>Parcellation with Target Elimination Results:  Subjects 3414, 3422, 3488 (Left Hemisphere)</vt:lpstr>
      <vt:lpstr>Parcellation of 19 Subjects:  Best Parameters (Right Hemisphere)</vt:lpstr>
      <vt:lpstr>Parcellation of 19 Subjects:  Parcellation Evaluation based on the training parameters (Right Hemisphere)</vt:lpstr>
      <vt:lpstr>Parcellation with Target Elimination Results:  Subjects 3402, 3407, 3492 (Right Hemisphere)</vt:lpstr>
      <vt:lpstr>Comparison of Normalized Graph Cuts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parietal cortex using tool “Freesurfer”</dc:title>
  <dc:creator>zyxie</dc:creator>
  <cp:lastModifiedBy>CSE</cp:lastModifiedBy>
  <cp:revision>240</cp:revision>
  <dcterms:created xsi:type="dcterms:W3CDTF">2011-02-08T18:39:34Z</dcterms:created>
  <dcterms:modified xsi:type="dcterms:W3CDTF">2011-10-31T21:36:02Z</dcterms:modified>
</cp:coreProperties>
</file>