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0" autoAdjust="0"/>
    <p:restoredTop sz="94660"/>
  </p:normalViewPr>
  <p:slideViewPr>
    <p:cSldViewPr snapToGrid="0" snapToObjects="1">
      <p:cViewPr varScale="1">
        <p:scale>
          <a:sx n="106" d="100"/>
          <a:sy n="106" d="100"/>
        </p:scale>
        <p:origin x="126" y="1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4/8/2026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tags" Target="../tags/tag3.xml"/><Relationship Id="rId7"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6.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Computer Vision</a:t>
            </a:r>
            <a:br>
              <a:rPr lang="en-US" dirty="0">
                <a:cs typeface="Arial Rounded MT Bold"/>
              </a:rPr>
            </a:br>
            <a:r>
              <a:rPr lang="en-US" dirty="0">
                <a:cs typeface="Arial Rounded MT Bold"/>
              </a:rPr>
              <a:t/>
            </a:r>
            <a:br>
              <a:rPr lang="en-US" dirty="0">
                <a:cs typeface="Arial Rounded MT Bold"/>
              </a:rPr>
            </a:br>
            <a:r>
              <a:rPr lang="en-US" dirty="0">
                <a:cs typeface="Arial Rounded MT Bold"/>
              </a:rPr>
              <a:t/>
            </a: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Edges and Lines</a:t>
            </a:r>
            <a:r>
              <a:rPr lang="en-US" sz="3600" dirty="0">
                <a:cs typeface="Arial Rounded MT Bold"/>
              </a:rPr>
              <a:t/>
            </a:r>
            <a:br>
              <a:rPr lang="en-US" sz="3600" dirty="0">
                <a:cs typeface="Arial Rounded MT Bold"/>
              </a:rPr>
            </a:br>
            <a:r>
              <a:rPr lang="en-US" sz="3600" dirty="0">
                <a:cs typeface="Arial Rounded MT Bold"/>
              </a:rPr>
              <a:t/>
            </a: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&amp; Computer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p:spTree>
    <p:extLst>
      <p:ext uri="{BB962C8B-B14F-4D97-AF65-F5344CB8AC3E}">
        <p14:creationId xmlns:p14="http://schemas.microsoft.com/office/powerpoint/2010/main" val="122517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US" dirty="0"/>
              <a:t>f</a:t>
            </a:r>
            <a:r>
              <a:rPr lang="en" dirty="0"/>
              <a:t>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512402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p:spTree>
    <p:extLst>
      <p:ext uri="{BB962C8B-B14F-4D97-AF65-F5344CB8AC3E}">
        <p14:creationId xmlns:p14="http://schemas.microsoft.com/office/powerpoint/2010/main" val="5637516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65683" cy="1200329"/>
          </a:xfrm>
          <a:prstGeom prst="rect">
            <a:avLst/>
          </a:prstGeom>
          <a:noFill/>
        </p:spPr>
        <p:txBody>
          <a:bodyPr wrap="none" rtlCol="0">
            <a:spAutoFit/>
          </a:bodyPr>
          <a:lstStyle/>
          <a:p>
            <a:r>
              <a:rPr lang="en-US" sz="2400" dirty="0">
                <a:solidFill>
                  <a:srgbClr val="FF0000"/>
                </a:solidFill>
              </a:rPr>
              <a:t>What’s the C/C</a:t>
            </a:r>
            <a:r>
              <a:rPr lang="en-US" sz="2400" dirty="0" smtClean="0">
                <a:solidFill>
                  <a:srgbClr val="FF0000"/>
                </a:solidFill>
              </a:rPr>
              <a:t>++ or Python</a:t>
            </a:r>
          </a:p>
          <a:p>
            <a:r>
              <a:rPr lang="en-US" sz="2400" dirty="0" smtClean="0">
                <a:solidFill>
                  <a:srgbClr val="FF0000"/>
                </a:solidFill>
              </a:rPr>
              <a:t> </a:t>
            </a:r>
            <a:r>
              <a:rPr lang="en-US" sz="2400" dirty="0">
                <a:solidFill>
                  <a:srgbClr val="FF0000"/>
                </a:solidFill>
              </a:rPr>
              <a:t>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p:spTree>
    <p:extLst>
      <p:ext uri="{BB962C8B-B14F-4D97-AF65-F5344CB8AC3E}">
        <p14:creationId xmlns:p14="http://schemas.microsoft.com/office/powerpoint/2010/main" val="1566064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3397965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p:spTree>
    <p:extLst>
      <p:ext uri="{BB962C8B-B14F-4D97-AF65-F5344CB8AC3E}">
        <p14:creationId xmlns:p14="http://schemas.microsoft.com/office/powerpoint/2010/main" val="4426647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p:spTree>
    <p:extLst>
      <p:ext uri="{BB962C8B-B14F-4D97-AF65-F5344CB8AC3E}">
        <p14:creationId xmlns:p14="http://schemas.microsoft.com/office/powerpoint/2010/main" val="2629011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22869564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p:spTree>
    <p:extLst>
      <p:ext uri="{BB962C8B-B14F-4D97-AF65-F5344CB8AC3E}">
        <p14:creationId xmlns:p14="http://schemas.microsoft.com/office/powerpoint/2010/main" val="28229812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p:spTree>
    <p:extLst>
      <p:ext uri="{BB962C8B-B14F-4D97-AF65-F5344CB8AC3E}">
        <p14:creationId xmlns:p14="http://schemas.microsoft.com/office/powerpoint/2010/main" val="14999255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p:spTree>
    <p:extLst>
      <p:ext uri="{BB962C8B-B14F-4D97-AF65-F5344CB8AC3E}">
        <p14:creationId xmlns:p14="http://schemas.microsoft.com/office/powerpoint/2010/main" val="5310004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p:spTree>
    <p:extLst>
      <p:ext uri="{BB962C8B-B14F-4D97-AF65-F5344CB8AC3E}">
        <p14:creationId xmlns:p14="http://schemas.microsoft.com/office/powerpoint/2010/main" val="27738376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8042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p:spTree>
    <p:extLst>
      <p:ext uri="{BB962C8B-B14F-4D97-AF65-F5344CB8AC3E}">
        <p14:creationId xmlns:p14="http://schemas.microsoft.com/office/powerpoint/2010/main" val="3299798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p:spTree>
    <p:extLst>
      <p:ext uri="{BB962C8B-B14F-4D97-AF65-F5344CB8AC3E}">
        <p14:creationId xmlns:p14="http://schemas.microsoft.com/office/powerpoint/2010/main" val="32504257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p:spTree>
    <p:extLst>
      <p:ext uri="{BB962C8B-B14F-4D97-AF65-F5344CB8AC3E}">
        <p14:creationId xmlns:p14="http://schemas.microsoft.com/office/powerpoint/2010/main" val="16887065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p:spTree>
    <p:extLst>
      <p:ext uri="{BB962C8B-B14F-4D97-AF65-F5344CB8AC3E}">
        <p14:creationId xmlns:p14="http://schemas.microsoft.com/office/powerpoint/2010/main" val="251552287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p:spTree>
    <p:extLst>
      <p:ext uri="{BB962C8B-B14F-4D97-AF65-F5344CB8AC3E}">
        <p14:creationId xmlns:p14="http://schemas.microsoft.com/office/powerpoint/2010/main" val="29067780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2278</TotalTime>
  <Words>2336</Words>
  <Application>Microsoft Office PowerPoint</Application>
  <PresentationFormat>On-screen Show (4:3)</PresentationFormat>
  <Paragraphs>469</Paragraphs>
  <Slides>100</Slides>
  <Notes>81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CSE/EE 576 Edges and Lines  Linda Shapiro Professor of Computer Science &amp; Engineering Professor of Electrical &amp; Computer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Linda Shapiro</cp:lastModifiedBy>
  <cp:revision>242</cp:revision>
  <dcterms:created xsi:type="dcterms:W3CDTF">2013-01-06T19:09:38Z</dcterms:created>
  <dcterms:modified xsi:type="dcterms:W3CDTF">2026-04-08T19:37:14Z</dcterms:modified>
</cp:coreProperties>
</file>