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84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CSE/EE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4171</TotalTime>
  <Words>2353</Words>
  <Application>Microsoft Office PowerPoint</Application>
  <PresentationFormat>Widescreen</PresentationFormat>
  <Paragraphs>399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Cambria Math</vt:lpstr>
      <vt:lpstr>Consolas</vt:lpstr>
      <vt:lpstr>Symbol</vt:lpstr>
      <vt:lpstr>Times New Roman</vt:lpstr>
      <vt:lpstr>Office Theme</vt:lpstr>
      <vt:lpstr>  Computer Vision   CSE/EE 576 SVMs and Neural Nets  Linda Shapiro Professor of Computer Science &amp; Engineering Professor of Electrical &amp; Computer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shapiro</cp:lastModifiedBy>
  <cp:revision>141</cp:revision>
  <dcterms:created xsi:type="dcterms:W3CDTF">2020-05-15T18:17:18Z</dcterms:created>
  <dcterms:modified xsi:type="dcterms:W3CDTF">2023-05-02T19:23:22Z</dcterms:modified>
</cp:coreProperties>
</file>