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343" r:id="rId3"/>
    <p:sldId id="344" r:id="rId4"/>
    <p:sldId id="345" r:id="rId5"/>
    <p:sldId id="346" r:id="rId6"/>
    <p:sldId id="347" r:id="rId7"/>
    <p:sldId id="340" r:id="rId8"/>
    <p:sldId id="341" r:id="rId9"/>
    <p:sldId id="315" r:id="rId10"/>
    <p:sldId id="348" r:id="rId11"/>
    <p:sldId id="349" r:id="rId12"/>
    <p:sldId id="318" r:id="rId13"/>
    <p:sldId id="350" r:id="rId14"/>
    <p:sldId id="319" r:id="rId15"/>
    <p:sldId id="351" r:id="rId16"/>
    <p:sldId id="320" r:id="rId17"/>
    <p:sldId id="321" r:id="rId18"/>
    <p:sldId id="322" r:id="rId19"/>
    <p:sldId id="323" r:id="rId20"/>
    <p:sldId id="352" r:id="rId21"/>
    <p:sldId id="353" r:id="rId22"/>
    <p:sldId id="342" r:id="rId23"/>
    <p:sldId id="324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84" r:id="rId48"/>
    <p:sldId id="261" r:id="rId49"/>
    <p:sldId id="262" r:id="rId50"/>
    <p:sldId id="263" r:id="rId51"/>
    <p:sldId id="264" r:id="rId52"/>
    <p:sldId id="265" r:id="rId53"/>
    <p:sldId id="266" r:id="rId54"/>
    <p:sldId id="269" r:id="rId55"/>
    <p:sldId id="270" r:id="rId56"/>
    <p:sldId id="271" r:id="rId57"/>
    <p:sldId id="272" r:id="rId58"/>
    <p:sldId id="383" r:id="rId59"/>
    <p:sldId id="302" r:id="rId60"/>
    <p:sldId id="303" r:id="rId61"/>
    <p:sldId id="304" r:id="rId62"/>
    <p:sldId id="305" r:id="rId63"/>
    <p:sldId id="275" r:id="rId64"/>
    <p:sldId id="276" r:id="rId65"/>
    <p:sldId id="277" r:id="rId66"/>
    <p:sldId id="279" r:id="rId67"/>
    <p:sldId id="284" r:id="rId68"/>
    <p:sldId id="378" r:id="rId69"/>
    <p:sldId id="278" r:id="rId70"/>
    <p:sldId id="379" r:id="rId71"/>
    <p:sldId id="280" r:id="rId72"/>
    <p:sldId id="282" r:id="rId73"/>
    <p:sldId id="380" r:id="rId74"/>
    <p:sldId id="285" r:id="rId75"/>
    <p:sldId id="327" r:id="rId76"/>
    <p:sldId id="381" r:id="rId77"/>
    <p:sldId id="328" r:id="rId78"/>
    <p:sldId id="286" r:id="rId79"/>
    <p:sldId id="287" r:id="rId80"/>
    <p:sldId id="288" r:id="rId81"/>
    <p:sldId id="289" r:id="rId82"/>
    <p:sldId id="290" r:id="rId83"/>
    <p:sldId id="291" r:id="rId84"/>
    <p:sldId id="292" r:id="rId85"/>
    <p:sldId id="294" r:id="rId86"/>
    <p:sldId id="295" r:id="rId87"/>
    <p:sldId id="296" r:id="rId88"/>
    <p:sldId id="297" r:id="rId89"/>
    <p:sldId id="298" r:id="rId90"/>
    <p:sldId id="382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108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8.wmf"/><Relationship Id="rId1" Type="http://schemas.openxmlformats.org/officeDocument/2006/relationships/image" Target="../media/image9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image" Target="../media/image102.emf"/><Relationship Id="rId4" Type="http://schemas.openxmlformats.org/officeDocument/2006/relationships/image" Target="../media/image10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image" Target="../media/image163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0:50:18.0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9329 9023 866 0,'-5'-5'38'16,"-3"-1"-25"-16,7 6-34 15,-1 0-24-15,2 0 9 0,-1 0 44 32,-7 0 25-32,3-3 19 15,-6 0-6-15,2-4-21 0,1 3-5 16,-2-9-19-16,1-1-1 16,3-7 0-16,-4-4 1 15,-2 2 5-15,1 1-4 0,-5 0-3 16,-5 0-5-16,-1 4-20 15,-6 1-10-15,0 3-11 16,-8 1-3-16,-7 8 18 16,-1 5 12-1,-14 5 19-15,3 8 3 0,-7 4 6 16,-4 2 1-16,5 5 2 16,0 2 4-16,6 7-2 15,0 4 2-15,-7 3 1 16,1 4-2-16,-8 11 6 15,-4-1-1-15,-4 9 5 16,-3 0 1-16,4 1-4 16,3 7-5-16,5-8 0 15,3 1-3-15,10-2 2 0,3-1-1 16,12 10-6-16,5 3-2 16,3-2-4-1,7 4 0-15,8-7 1 16,4-1-2-16,2-1 2 15,0-4 1-15,10 2 2 16,-12-6 2-16,9 3 1 0,0 4 0 16,0-3 1-16,4 0 0 15,1 3-3-15,9-2-2 16,5 1-1-16,0-1-2 16,7-4 4-16,-4 1-3 0,6-6 3 15,3 0 3-15,12-3 1 16,0-1 5-16,9-3-1 15,4-4-5-15,3 0-1 16,6-4-3-16,3-6 2 16,6-1-2-1,-4-7 4-15,0-1 0 0,3-8 2 16,-5-6 1-16,7-3-4 16,-6-3 1-16,2-2-3 15,4-3-2-15,5-2 2 16,-6 1-2-16,8-7 3 15,-3-2 0-15,-4-2 2 16,-2-4 1-16,-1-4-4 0,1 2-1 16,-3-1 0-16,6 5-1 15,-6-5 4 1,4-1 2-16,-6 1-1 0,-4 0 0 16,-7 5 4-16,-2-3-3 15,-10 1 0-15,4-3 6 16,-7-3-3-16,-3 2 5 0,1-7 3 15,-5 2-3-15,-2-5-1 16,-4 0-5 0,-2-5-2-16,-4-1-2 15,2-6 3-15,-4 1 5 16,-3-3-6-16,-1 1 3 16,-4-1-12-16,-4-1 0 0,0-7-1 15,-2 3 0-15,-3-4 0 16,-3-1-3-16,-5-1 1 15,1-2-2-15,-1 4 1 16,-4-1 2-16,1 3 0 16,-2-1 2-16,-2 0 4 15,-1-2-1-15,-3 5 1 0,3 1 1 16,-1 2-8 0,-4 5 2-16,1 0-5 15,0 5 0-15,-4-3 1 16,-1 1-3-16,-2-1 1 0,-6-1 1 15,3 3 1 1,3 2 2-16,-1 2-1 16,6 0 0-16,-3 5 0 15,-5-1 1-15,-1 3 2 16,-1-3-2-16,-4 3-1 0,1-1-1 16,-2-2-3-16,-4 11 0 15,1-4-1-15,-1 1-1 16,1-2 0-16,-8-9 3 0,-4 2 2 15,1 2-1-15,-11 4 5 16,10 4 1 0,-1 3 1-16,-4 2 1 15,1 6-1-15,-3 1-2 16,4 8-4-16,3 0-14 0,13 10-14 16,0 1-10-16,1 9-52 15,2 8-50-15,4 8 82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127.15232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0" timeString="2024-04-22T21:09:23.8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2002 12700 0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1:20:35.0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4204 14786 681 0,'2'2'73'0,"-4"-4"-21"0,4 2 31 15,-15-8 5-15,10 4-54 16,-2-3-2-16,1 1-8 16,5 4-3-16,-1 2-5 15,0 0-8-15,0 0 0 0,0 0-5 16,0 0-5-16,2 2 0 15,-1 3-3 1,1 3-1-16,6 3-3 16,0 1 0-16,-4 9 0 15,1-4-1-15,3 10 5 0,0-2 2 16,-7 0 0-16,2 5 4 16,5-3 2-16,-8-1-4 15,8 3 2-15,0-3-1 0,-3 0 0 16,4-3 0-16,1-1 0 15,-4-3 0-15,5-5 2 16,-8 3 3-16,5-7-1 16,1 1 2-1,-2-3 1-15,1-4 2 16,-8-2-2-16,1-2-1 0,9 5 4 16,-6-7-3-16,9-1 4 15,-8-6-1-15,4-2-4 16,2-4-3-16,0 1 1 15,3-1-4-15,-1-1 0 16,1-1-2-16,0-5 2 0,2-2-2 16,6-4 0-1,-2-2-1-15,1 1 0 16,1-2 3-16,-3 3 1 16,1 1 2-16,-4 2 0 15,1 4-1-15,-6 4 0 0,0 1 2 16,-3 5 1-16,-2-1 2 15,-1 2 3-15,-2-1 2 16,-3 10-3 0,0-1 0-16,0 1-5 15,2 1-4-15,-1 0 0 0,-1-2-1 16,0 8 0-16,-1 4-2 16,1 4-2-16,3 3 1 15,0 4 2-15,-1 5-1 0,-1 1 2 16,2 3-1-16,4 3-1 15,-3-3-1-15,4 3-1 16,-2 0-1-16,6 0 0 16,-1-3 2-1,1 0 2-15,-6-5 2 0,4-6 2 16,2 0 1-16,1-10 5 16,1 4 2-16,2-9 0 15,1 0 1-15,-1-4-1 16,-2-4-4-16,2-2 0 15,1-5 0-15,0-2 3 16,1 1-1-16,4-7 1 16,-5 0 1-16,2-4-5 15,-3-1 0-15,-2-6-2 16,0-1-3-16,-1-4-13 16,-2 0-13-16,-2-2-47 0,0-1-38 15,1-5-108-15,6-1 119 16</inkml:trace>
  <inkml:trace contextRef="#ctx0" brushRef="#br0" timeOffset="299.67">5535 14847 947 0,'-6'8'79'15,"1"2"151"-15,2-1-280 16,3 2-4-16,0 5 15 16,4 1 19-16,-5 5 43 15,-7 5 5-15,3 8-12 16,-6 2-10-16,3 4-19 15,2 5-11-15,-5-2-6 0,2-2-1 16,-1-4-36 0,1-5-34-16,-2-8-127 15,1-9 120-15</inkml:trace>
  <inkml:trace contextRef="#ctx0" brushRef="#br0" timeOffset="516.6">5304 14465 1725 0,'-11'5'60'0,"1"-3"-33"15,7 1-50-15,5-2-51 16,-1 1-7-16,7-1-9 15,-2 3-39-15,9-4 88 16</inkml:trace>
  <inkml:trace contextRef="#ctx0" brushRef="#br0" timeOffset="917.28">6114 13945 1264 0,'-8'0'79'0,"2"0"88"15,4 4-212-15,2 4-8 0,0 8-1 16,0 14 19-16,0 17 40 16,0 8 11-16,-2 22 0 15,-7 0-4-15,-4 16-10 16,-4 1-1 0,0 7 3-16,1-2 8 0,-6 3 8 15,3 1 2-15,-4-3-4 16,2 2-6-16,4-6-6 15,1-4-4-15,4-15-14 16,1-5-25-16,1-17-112 16,7-6-70-16,6-18 109 0</inkml:trace>
  <inkml:trace contextRef="#ctx0" brushRef="#br0" timeOffset="1268.06">6531 13842 687 0,'4'0'48'15,"3"-1"22"-15,-1 2-21 16,-3 4 1-16,3 3 14 0,-3 14 14 15,-3-3 8-15,2 15-19 16,0 10-20 0,-2 13-23-16,-2 11-11 0,-3 10-2 15,-3 9-1-15,-1 10 1 16,1 10 2-16,-3 7-7 16,0 4-1-16,-1 4-8 15,-1 1-1-15,0-2-6 16,-1-3-7-16,3-13-30 15,2-12-45-15,6-22 54 0</inkml:trace>
  <inkml:trace contextRef="#ctx0" brushRef="#br0" timeOffset="1851.55">8225 14083 1009 0,'1'0'49'0,"-1"0"-47"16,-1-3 9-16,-2 3-16 16,-8 0 86-16,-5-2 12 15,-2 2-4-15,1 0-20 16,-8 0-17-16,1 10-33 15,-2-4-5-15,-10 5-3 0,7 2-1 16,1-1-1 0,4 4 0-16,12 0-6 15,4 3-4-15,14 3-9 16,8 7-4-16,15 11-2 0,7 5 2 16,14 9 5-16,7 2 5 15,-5-2 6-15,-5-1 5 16,-11-2 6-16,-11-6-1 0,-15-1-3 15,-10-4-1-15,-21-1-4 16,-6 0-1-16,-18-2 4 16,-2-3-2-1,-18-7-19-15,-7-5-18 16,-4-9-72-16,-6-9-46 0,-4-10-167 16,-2-11 175-16</inkml:trace>
  <inkml:trace contextRef="#ctx0" brushRef="#br0" timeOffset="2416.64">8413 14253 1507 0,'0'3'32'0,"5"3"-143"0,6 2-82 15,3 8-11-15,8 3 34 16,2 6 160-16,3 2 63 0,1-1 18 16,8 0-7-16,2-6-43 15,4-3-15 1,9-7-6-16,1-7 10 15,0-8 30-15,-2-6 10 16,-4-6 19-16,-7-4-4 0,-6-4-20 16,0-1-8-16,-8-1-16 15,-9-2-7-15,-2 7-6 16,-5 2-2-16,-10 3-4 16,1 4-2-16,-19 1-3 15,0 4-2-15,-8 8 2 16,-7 0 3-16,-6 8 10 15,3 3 4-15,-6 7 14 16,-1 3 6-16,13 4 1 16,-2 3 0-16,14 4-1 15,5 4-5-15,4 5 9 16,7 3-1-16,5 5-3 16,4 3-4-16,8 1-14 15,6-1-13-15,3-3-26 0,6-7-23 16,3-6-65-16,2-6-37 15,15-12-68-15,-5-6-23 16,14-20-25-16,7-7-10 0,1-25 162 31</inkml:trace>
  <inkml:trace contextRef="#ctx0" brushRef="#br0" timeOffset="3033.94">9489 14080 1673 0,'-1'3'-16'15,"-4"2"-64"-15,4 1-111 16,1 5 5-16,1 8 114 15,4 6 89-15,1 2 72 16,8 1 1-16,8-1-48 16,5 0-23-16,14-7-13 0,8-1 5 15,9-8 17 1,0-3 3-16,5-7 8 16,-2-4-1-16,-1-8-12 0,0-5-2 15,0-7-7-15,3-2-2 16,-12-2-8-16,-2-1-4 15,-17-2-13-15,-1 3-5 0,-14 2-2 32,-4 0-1-32,-8 1 11 0,-8 2 7 15,-8 0 3-15,0 3 6 16,-7 7 1-16,3-1-2 16,-12 5 6-16,-8 2-2 0,-4 1 4 15,-8 5-5-15,4 5-6 16,1 4 4-16,-4 5-4 15,5 1 6-15,2 2-1 16,1 0-3-16,2 8-7 16,0 1-1-16,8 7-3 15,4 4 1-15,14 9 3 16,7 6-3-16,13 8 7 16,4 7 4-16,14 7 7 15,13 5 0-15,17 6-7 16,7-2-4-16,15-1-25 15,2-7-18-15,9-10-81 0,3-8-81 16,7-20 112-16</inkml:trace>
  <inkml:trace contextRef="#ctx0" brushRef="#br0" timeOffset="4033.95">4360 15868 975 0,'-2'2'26'0,"-4"-2"-46"16,4-3-73-16,2 0-15 15,0 1 21-15,8-1 102 16,-3 3 45-16,4 0 27 15,1 0-8-15,-2 0-35 16,1 5-2-16,4-4 2 16,2 4 10-16,8-5 13 15,-1 5-7-15,4-2-10 16,3-2-8-16,8 9-22 16,3-6-3-16,2 0-9 15,7-1-2-15,9 0 0 0,-1 2-4 16,10-2 1-16,6 1 5 15,-6-4 5 1,4-1 7-16,-3-2 3 16,-2-5 0-16,-2 2-4 15,1-4 6-15,-4-1 1 0,1 5 5 16,-3 3 2-16,0-2-2 16,-1 2-7-16,-2 0-3 15,4 0-4-15,-6-4-5 0,-4 7-1 16,0 0-4-16,-4 0-1 15,1 0 4-15,0 5 2 16,-1 1 0-16,-2-4 4 16,-5 7-3-16,-3-1 2 15,-6 3 2 1,8 0-1-16,-2-1 2 0,-7 4 0 16,-3-5 0-16,-7 1 5 15,-9 2 0-15,2-7-4 16,-1 0-7-16,0-4-37 15,0 2-38-15,2-3-251 16,4-4 198-16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1:21:43.2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5341 9553 450 0,'5'-3'45'16,"-3"1"5"-16,6-1 35 0,-2 0-93 0,3 0-1 0,2 0 2 0,0 1 5 15,-4-1-1-15,5 0 2 0,7-2 1 16,-11 2 7-16,5-3 8 0,-2 1 0 0,1 0 10 0,1-1 6 16,2 4 2-16,-7-4 1 0,-5 1 7 0,8 4-8 15,0-2-1 1,2 3-1-16,-2-4-7 0,2 1-5 0,-6-1-2 0,8 2 0 16,4-3-5-16,-5 2 0 0,-2 2-3 0,1-3 1 0,-1 0-1 15,4-1 1-15,0 0 1 0,3 2 1 0,-3 2 3 0,2-1-7 16,0-3 5-16,-3 1-2 0,1-4-2 0,3 1 1 15,-3 6-2-15,3-2-3 0,-4-2 4 0,0 2 1 16,0 3-1-16,4-3-1 0,-2 3 2 0,-2 0-1 0,0 0 0 16,3 0 0-1,-4 3-1-15,1-3-1 0,0 1-1 0,-3 4-1 0,2-3-1 16,1-1 1-16,5-1-3 0,-3 0 2 0,2 3-2 0,-6 1 0 16,2-3-1-16,0-1 3 0,-3 3-2 0,2-1 1 15,-3 1-1-15,2 0 1 0,0-3 1 0,-1 0 2 0,2 0-1 16,10 3-2-16,-10-3 1 0,0-1 2 0,7 2-1 0,-6 1 3 15,3-2-2-15,1 0 0 0,-4-2 2 0,-2 2-2 16,7 3 0-16,-2 1-4 16,-4-4 1-16,2-2-1 0,-2 2-2 0,6 2 0 15,-6-1 0-15,4 1 0 0,-3-2 2 0,3 0-3 0,-3 0 1 16,3 4 0-16,-3 0-1 0,0 2 2 0,2-5-1 0,-3 1-1 16,2 0 2-16,-2 2 3 0,2-1-3 0,-2-1 2 15,3 0 1-15,4-1-1 16,-7 5 3-16,1-1-3 0,4 1 1 0,5-2-2 15,-2 0 2-15,3 3-2 0,-4-3 0 0,1 1 0 0,0 0 1 16,9-1-1-16,-4 1 1 0,-5-2 0 0,0 2-1 0,0-2 6 16,5 2 0-16,-4 0-3 0,2-2 0 15,-3-2-1-15,-1 3 1 0,-1-3 2 0,2-1 1 0,-3 2-6 16,2-1 5-16,-3-1-2 0,3 0 0 0,-4 2 2 16,-1-1-3-16,4-1 1 0,-4 2-1 0,5-2-1 15,-3 0 1-15,3 0-1 0,-2 0 4 0,1 0-5 0,5 0 1 16,-6 0-1-16,0 0 0 0,0 0 1 15,3-2-3-15,2 2 2 0,1-1 0 0,2-1 1 16,-4 1 1-16,2-1-2 0,4 2 1 0,-4-1 1 0,0-1-2 0,-1 0 0 16,-4 1-2-16,2-2 4 0,2 3-1 0,-2-2-3 15,-2 1 2-15,4-1 2 16,-1 2 1-16,-1-3-3 0,0 3-1 0,-1 0-1 16,4 0 1-16,0-2 0 0,-3 2 2 0,-1 0-6 0,1 0 3 0,0 0 0 15,-2 0 1-15,4 0 0 0,-2 0 1 0,3 3-1 16,-5-3-1-16,4 0 1 15,1 0-1-15,0 0 1 0,2 0 1 0,3 0-2 0,-8 2 0 16,1-2 1-16,4 0 0 0,-2 0 0 0,-1 0 0 0,1 2-1 16,-1-2 0-16,-1 1 0 0,1-1-2 0,-2 2 2 0,0-2 0 15,0 1 2-15,-3-1 2 16,3 0-4-16,-3 0 1 0,-2 0 2 0,-1 0-3 0,0 0 3 16,1 0-3-16,-1 0-1 0,-2 0 1 0,5 0 1 15,1 0 2-15,5 0-3 0,-3-3 0 0,3 3 0 16,2 0 0-16,0-1 3 0,0 1-2 0,-4-2-1 0,1 2 2 15,-2 0-2-15,5 0 2 0,-7 0-2 0,2 0-1 0,-3 0-1 16,3 3-1-16,-3-1 3 0,0 1-3 0,-2-2 2 16,0 4 1-16,1 0 0 15,-4-2 1-15,0 3 2 0,2-1-1 0,-1 1-2 16,0 1 5-16,-3 0-3 0,1 0-1 0,-5-1-1 16,3 2-1-16,-4 0-1 0,-2 0-1 0,3-1 6 0,-2 0-7 15,-6-1-1-15,7 0 2 0,-4 1-10 0,-3-3-26 0,1 1 3 16,1-2-25-16,-2 2-89 0,-3-3 120 0,4 1-49 15,-5-3 79-15</inkml:trace>
  <inkml:trace contextRef="#ctx0" brushRef="#br0" timeOffset="18246.4">7875 3483 306 0,'0'-5'37'0,"0"4"-15"15,0 1-1-15,4 0 8 0,-4 0-32 0,3 3-3 16,0-2 2-16,3 1 4 16,-1 0 6-16,0-1 0 0,-1 1 7 0,0-2 14 15,0 0-18-15,-2-2 32 0,1 1-1 0,-1-3-4 0,-1 3-2 16,1-4 2-16,1 0-8 0,0 4-4 0,-1-1-3 0,-2 1 1 15,3-4-6-15,1 5 0 0,-2-3 1 0,0 1-3 16,-1-1 0-16,2 0-1 0,2 1-1 16,-2 1 0-16,-1 1-2 0,-1-3 0 0,6 3 2 15,-4 0-5-15,0 0 3 0,-2 1-4 0,6 1 3 0,-3-1 0 16,4 1-3-16,-3 4-3 0,3-1 2 0,-3 0 0 16,-1 3-2-16,6-1 0 0,-2 4-1 0,-2-1-1 15,2 1 2-15,-3 3 2 0,4 0-4 0,-3 0 0 16,1 2 2-16,-4-2 2 0,5 5-2 0,-7 0 1 15,9 0 0-15,-7 0-2 0,0 1 4 0,5 2-2 16,-5-1-1-16,2 1 6 0,-2-2-2 0,1 2 1 0,-5-3 5 0,2 6-1 16,3 0 1-16,-6-4 0 15,8 2-1-15,-6 4-3 0,2-2 0 0,-1 0-1 16,1 4-3-16,0-4 2 0,-2 2-2 0,0 3-1 16,-2 1 0-16,2-4-1 0,0 4 0 0,0-1 2 0,-2 0-2 15,-5 1 0-15,7-1 4 0,-2-1-2 0,2 4 3 0,-2-3-2 16,2 1 2-16,-1-1 1 0,-1-3-1 0,4 3 0 15,-4-1-2-15,2-2 1 0,-6-2 0 0,6 2-2 16,2-3 1-16,1 1 2 0,-3 3-1 0,1-3-2 16,-1 0 3-16,-1 2-3 0,2-2 1 0,-1-1 2 0,-1 3-5 15,-7-4-2-15,8-2 1 16,-5 4 5-16,5-1-2 0,0-4-1 0,-8 4 2 0,0-1-4 16,4-1 4-16,1 0 3 0,-2 2-5 0,0-1 1 15,0 1-1-15,-4-2 0 0,6 3 2 0,-5 0 2 0,3-1-4 16,-3 0 5-16,-1-4-1 0,-1 5-2 0,3-3 2 15,-3-1-2-15,2-4-1 0,-1-4 2 16,1 4 1-16,3 3-4 0,-4-1 3 0,4-5 1 16,-3 2-1-16,5-2 2 0,0 2 0 0,-2 1 1 15,4-4 1-15,1-4-3 0,0 2 3 0,0-3-5 16,4 0 6-16,0 1-4 0,0-1-3 0,4-1-2 0,2-1-3 16,-3 0 4-16,4 0-4 0,2 2 2 0,0-3 0 15,1 0-2-15,2-1 2 0,-1 3-1 0,3-4 0 0,-1 2 2 16,0-4-3-16,4 2 1 15,4-1-1-15,1-1 1 0,8 1 1 0,-9 1-1 16,1-3 2-16,3 0-1 0,7 0 1 0,0 0 1 0,-3 0-2 16,2 0 0-16,-1-1 1 0,7-1 1 0,2 0 0 0,-1 1-1 15,-1-1 2-15,2-1-5 0,4 2 5 0,2-3-4 16,-7 1-1-16,10 0 1 0,-2 0-1 0,1 0 1 16,0 0 1-16,1 1 0 0,-1 1-2 0,1-1 3 15,0 2-2-15,-1 0 1 0,1 0 3 0,7 0-5 0,-3 3 4 16,-2-1-3-16,5 2 3 0,1 0-2 0,0 0-1 0,1 3 1 15,1-4-2-15,-3 1 3 0,-2 0 0 0,4 0-3 16,-4 1 2-16,3-2 0 16,1 2-2-16,-3 0 1 0,4-1 1 0,1 1-2 15,-2-2 1-15,2 0 0 0,0 2 1 0,-3 0-1 16,-2 0 1-16,3-1-2 0,-6 1 1 0,2 1 1 0,4 1 0 16,1 0 1-16,-1 0-3 0,-1-1 2 0,4 0 1 0,-3 1-2 15,6 0-1-15,-6 0 1 0,-1 1 0 0,1-2-1 16,-1 0 4-16,1 0-4 0,-1 1 2 0,1 1 0 15,-4-2 1-15,4 2-3 16,-4-3 0-16,1-1 4 0,-8 4-2 0,4 0 1 0,-2-3 2 16,-3-1-3-16,-7 0 3 0,-3-1 1 0,7-2-2 0,-5 1 0 15,0-1-3-15,-7-1 3 0,-1 0 0 0,4 0-4 16,-1 0-6-16,1 0 1 0,-7 0-8 0,2 0-19 0,-4-3-5 16,0 0-3-16,-2 0-22 0,-3-3-10 0,1 1-17 0,-7-3-4 15,5 0-19-15,-9-6-39 16,2 0 104-16,-2-8-55 0,1-3 102 0</inkml:trace>
  <inkml:trace contextRef="#ctx0" brushRef="#br0" timeOffset="19132.96">8980 3711 1058 0,'-3'-11'43'0,"-2"6"-42"0,5-3-72 16,6 4-2-16,-7 2-3 15,4 1-96-15,-2 1 25 0,9 1 12 0,-1 1 48 16,-4 1 4-16,-5 2 88 0,3-2 2 0,6 0-4 0,-9-2 90 16,0 3-19-16,4-4 34 0,-4 1-9 0,1-1-9 0,7 0-27 15,-6 0-5-15,-2 0-5 0,1 0-28 0,7 0-4 16,-6 0-6-16,-2 0 4 0,0 0-7 0,0 0 8 15,0 0 0-15,0-1 0 0,-4-4 6 0,0 3-3 0,-1 2 1 16,3-1 2-16,-5-1-5 0,2 2-6 16,-5 0 1-16,6 2-4 0,-3 1-3 0,-4 2-3 15,-1 1-2-15,4 0-2 0,-6 2-1 0,4 0-1 16,1 3-2-16,0 0 1 0,2 2-3 0,4-2 1 16,6-2-1-16,-3 4 3 0,7-2 1 0,-4 3 0 0,5-8 5 15,-1 7-2-15,3-6 5 0,-2 3 1 0,3-4 1 16,0 2 2-16,3-5 2 0,-3-1 1 0,-3 6-4 0,9-8 3 15,-8 0 1-15,-4 0-1 0,0 3 2 0,3-3-1 16,-5-3 2-16,5-4 0 16,-5 4 4-16,-3 3-2 0,0-4 3 0,0-4-3 15,-3 1-1-15,-3 3-2 0,2-3-3 0,-7 1-5 0,7-2 0 16,-6-3-3-16,5 5-5 0,-9 0 0 0,5-4 0 0,-4 1-2 16,-4-1 0-16,1 6-4 0,2-3-4 0,-2 3-2 15,2-4-7-15,2 1-34 0,1 3-20 0,6-1-1 16,3-1-47-16,-2 1-72 0,4-1 140 0,12-2-75 15,6-2 128-15</inkml:trace>
  <inkml:trace contextRef="#ctx0" brushRef="#br0" timeOffset="19749.52">11961 3618 993 0,'-13'-14'90'0,"0"0"-88"0,4 3 0 0,-4-2 24 15,1 4-26-15,-1 1-33 0,2 2-4 16,-3 1 7-16,-2 3-7 0,2 1 2 0,-6 1 17 15,-7 0 4-15,-1 1 4 0,4 3 19 0,-6 0 2 0,3-1 2 16,-9 2-1-16,6 1 2 0,-1 2-4 0,6 3-2 16,-2 0 0-16,0 4-5 0,2-1 1 0,-2 3-1 0,5 2 0 15,-3 0 1-15,5 0 0 16,-2-1 3-16,-2 5 3 0,5-5 2 0,2 3 4 16,1-2 0-16,4-4-1 0,1 3 5 0,3-3-2 0,1-2 1 15,6-5 0-15,-2 0 0 0,3 0 0 0,0 1 2 0,3-4 0 16,-2-2 4-16,7 2-1 0,-3-1-1 0,6 1-2 15,2-2 2-15,-1-3-8 0,4-1 1 0,0-4-2 16,4 2-7-16,5-3-1 0,0-5 0 0,-1 0 0 16,3-2-1-16,-4-1 1 0,-2 0 4 0,6 1-5 15,-2-3 4-15,-8 1 3 0,-1-1-1 16,-4 2 0-16,-2 0 1 0,-6 1-2 0,4 2 0 0,-8-2 0 16,0 2-4-16,-4 2-8 0,-9-2-6 0,0 5 4 15,1-2-13-15,-5 0-29 0,-7 3-16 0,-3 2-4 16,0 0-35-16,2 1-83 0,5 1 137 0,1 1-66 0,-1 0 113 15</inkml:trace>
  <inkml:trace contextRef="#ctx0" brushRef="#br0" timeOffset="19990.11">10019 5100 567 0,'-6'0'20'0,"-3"5"-20"0,9-1 0 0</inkml:trace>
  <inkml:trace contextRef="#ctx0" brushRef="#br0" timeOffset="20351.66">10174 5075 1007 0,'-5'-11'121'0,"2"-3"-117"0,0 4 1 16,1-2 64-16,2-3-56 0,-3 1 0 0,3 0-9 15,0 0-6-15,1 3-2 0,-1-3-10 0,-6 3 0 16,0 1 1-16,-2 1-1 0,2 3 2 0,-4 2-2 15,-4 1 2-15,2 3-3 0,-6 3 0 0,6 2 1 0,-6 3 0 16,-2 5 2-16,-1-1 1 0,4 6 10 16,3 0-1-16,-2 3 0 0,4 1 9 0,-1-2-3 15,4 4 2-15,-1-2 5 0,6 2-5 0,-3-2-1 0,4 0 2 16,1 1-1-16,1-4 1 0,2-5-1 0,1-1 3 16,1 1-2-16,4 0 1 0,-3-4 5 0,4-7 0 0,2-3-2 15,-4 1 6-15,5 2-2 0,0-3 1 0,1 0 0 16,-1-4-1-16,4-3-3 0,-1 3 0 0,0-1 1 15,-3-6-1-15,3 3 2 0,0 0-1 16,-3-6 0-16,2 1 2 0,-7-2 2 0,2 2 0 0,-3 1-3 16,-1 1 3-16,-4-2-4 0,0 0-2 15,4 6 3-15,-9-3-6 0,5 2-5 0,-5 4-2 0,0-1 0 16,-1 2-4-16,-2 1-19 0,-3 2-9 0,-3 2-7 16,-2-2-21-16,-1 9-87 0,1 1 120 0,1-1-53 0,0 2 79 15</inkml:trace>
  <inkml:trace contextRef="#ctx0" brushRef="#br0" timeOffset="37449.93">9395 3510 409 0,'-8'-5'29'0,"0"2"-19"16,4 0 3-16,-4 0 9 0,3-2-30 0,2 2-4 0,-3 0 4 15,4-1 0-15,-3 1-1 0,1 0-1 0,0 0 16 0,0 1-4 16,-3-1 9-16,3-1 19 0,-3-4 2 0,3 0-3 16,-3-2 21-16,1 1-4 0,1-2 3 0,-3 0 3 15,4-2-7-15,-3 9-10 0,1-3-1 0,-2-1-1 16,4 1-11-16,-4 3-13 0,5 0 2 16,-5 2 2-16,5-4-7 0,-1 3 4 0,-2 1-6 0,3-1 2 15,0 5 1-15,-2-4 1 0,0 2 0 0,2-2 0 16,-3 4-1-16,3-2-4 0,-2-2 1 0,0 2-1 0,2-1-4 15,0-2-10-15,-2 4-9 0,4 2-2 0,-1-1-14 16,1 0-16-16,1 4-2 0,0-1-1 0,3-1-19 0,1-1 16 16,0-4-2-16,-3 1 0 0,7-2 15 0,-2 1 1 15,2-6-3-15,0 0 5 16,2-1-3-16,2-2-4 0,1 2 28 0,2 1-15 16,3-3 36-16</inkml:trace>
  <inkml:trace contextRef="#ctx0" brushRef="#br0" timeOffset="37767.03">9098 3167 612 0,'-18'1'-68'0,"-2"3"-6"0,3 3 1 0,2 1 0 16,-3 0 2-16,0 9 0 0,-2-2 15 0,4-3 34 0,5 4-5 15,0 0 4-15,-1-5 37 0,5 0 7 0,-2-3 5 0,1-5 3 16,0 8 7-16,8-2-10 0,-9-3-5 0,4 1 3 16,5 2-11-16,-3-1-12 15,-4-2-12-15,7 2-2 0,2-2-14 0,4 1 5 0,-3-3 2 16,7 0-7-16,-7-4 8 0,-3-2 5 0,9 0 7 15,-4-1 0-15,-3-3 6 0,-4 1-17 0,4-1 18 0,-4-2-5 16,2-1 5-16</inkml:trace>
  <inkml:trace contextRef="#ctx0" brushRef="#br0" timeOffset="38043.49">8424 3799 1267 0,'-17'2'98'0,"9"1"-94"0,-4 3-27 16,-1 2 11-16,4 5-43 0,6 2-1 0,-5 6 6 16,6 1 1-16,-1 3-11 0,1 2 13 0,2 1 12 15,0-4 3-15,-3-4-2 0,0 2 14 0,2-3-15 16,-4-3-5-16,0-4 6 15,5 1-18-15,-3-4 0 0,3 2-6 0,2-4 1 16,1-1 0-16,-3-3 16 0,3-3-2 0,2 0-11 16,-5-5 26-16,4 2-16 0,4-5 31 0,-5-3-11 15,4-3 24-15</inkml:trace>
  <inkml:trace contextRef="#ctx0" brushRef="#br0" timeOffset="38242.82">8821 4413 1349 0,'-3'0'6'0,"1"0"1"0,-1 0-1 0,3 3-23 16,0 0 8-16,0 2 7 0,3 1-39 0,-1 0-11 15,6 4-2-15,-4-1-11 0,4 2-9 0,-3-1-19 0,3-1-6 16,-7-3 1-16,2-1-23 0,-3-5 1 0,0 0-6 0</inkml:trace>
  <inkml:trace contextRef="#ctx0" brushRef="#br0" timeOffset="38475.9">9469 3585 1778 0,'1'0'-215'0,"7"3"-62"15,-3 5-6-15,-2 2 27 0,5 2-108 0</inkml:trace>
  <inkml:trace contextRef="#ctx0" brushRef="#br0" timeOffset="38796.37">9134 4186 637 0,'-3'6'-116'0,"-7"5"-3"0,9 4-3 0,1 0 1 15,-2 1-6-15</inkml:trace>
  <inkml:trace contextRef="#ctx0" brushRef="#br0" timeOffset="39264.8">11432 3348 970 0,'-11'-8'134'0,"3"6"-134"0,3 2 16 16,-1 0 168-16,3 0-230 15,3 5-81-15,3 3 29 0,5 1-32 0,1 2 7 16,-2 2 19-16,7-1 34 0,0 1 9 0,-1-2 0 0,-1-3 36 15,1 0-23-15,-5 0-6 0,6-8 16 0,2 1 38 0,1-5-34 16</inkml:trace>
  <inkml:trace contextRef="#ctx0" brushRef="#br0" timeOffset="39564.18">11154 3368 1662 0,'-11'0'-27'0,"9"2"-57"0,-1 1 10 16,-3 2-41-16,2 2 7 0,4 8 7 0,-3 0-48 0,3 4 28 15,-4 2 53-15,-1 1-14 0,0-3 50 0,0 3 15 16,1-4 7-16,-7-5 6 0,1 0 10 0,-4-2-10 16,3-2-13-16,6 1-6 0,-7-4-21 0,5-1-23 0,-5-1-11 15,9-2 19-15,0-2 59 0,1-3-59 0</inkml:trace>
  <inkml:trace contextRef="#ctx0" brushRef="#br0" timeOffset="39806.6">10690 3601 1270 0,'-13'2'89'0,"2"-1"-81"16,2 5 6-16,1 4-25 0,1 2-46 0,6 7 18 15,-4 2-64-15,4 5 14 0,-1 0 3 0,2 2-3 16,-2-3 19-16,1 2 18 0,1-5 3 0,-2-5 2 16,1 0 18-16,2-1-14 0,-1-3-5 0,-1-2-1 0,1-5-20 0,0 0-10 15,0-4 50-15,0 0-33 16,0-1 62-16</inkml:trace>
  <inkml:trace contextRef="#ctx0" brushRef="#br0" timeOffset="40077.37">10809 4328 528 0,'8'6'94'0,"-3"0"-94"0,10 7 80 16,0-2 58-16,-4 1-110 15,11 4 6-15,1 5-10 0,2-4-8 16,5 2 6-16,0 1-18 0,0-4 2 0,0 3-4 0,6-3-1 0,-3-4 1 15,-3 2-2-15,-2-1-7 0,-1-5 1 0,0-2-7 0,-4 3-13 16,-2-4 2-16,-4-2-4 0,-1-3-11 0,0-1 1 16,-4-6-3-16,-1 0 0 0,-1-6 1 0,2-3-13 15,-2-7-5-15,-2-2 5 0,1-2-16 0,0-6 2 16,2-2-4-16,-3 1 6 0,5-1 65 0,-5 0-44 16</inkml:trace>
  <inkml:trace contextRef="#ctx0" brushRef="#br0" timeOffset="40223.33">11677 3993 834 0,'2'0'42'0,"-2"3"-12"16,5 0 1-16,-1 2 7 0,0 3-19 0,-1-1-10 16,5 3 13-16,-7 1-24 0,2 0-1 0,4 0-17 15,-7-3-28-15,0 1-5 0,0-3-32 0,0-1 2 0,0 0-36 16</inkml:trace>
  <inkml:trace contextRef="#ctx0" brushRef="#br0" timeOffset="40452.57">12212 3669 1730 0,'-8'-7'88'0,"11"1"-39"15,-3 3-1-15,0-3-77 0,-1 2-80 0,4 3 8 16,3-1-102-16,4 4-14 0,-2-2-21 0,4-3 6 0,4 0 234 0,0-4-173 16</inkml:trace>
  <inkml:trace contextRef="#ctx0" brushRef="#br0" timeOffset="40767.29">10786 3794 1146 0,'-4'0'-1'0,"4"7"1"0,4 5-96 15,2 2-10-15,-1 4-12 0,6 2-5 0,3 5 32 0,0-1 12 16,0 1 9-16,-1-1 30 0,-1-4 15 0,7-3 8 15,-5-2 4-15,2-3 15 0,-3-5-21 0,2 2-24 0,6-7 28 16,-1-2 15-16,1-5-16 16</inkml:trace>
  <inkml:trace contextRef="#ctx0" brushRef="#br0" timeOffset="41456.85">9222 5221 1566 0,'-6'-5'25'0,"-1"4"-10"0,4-2 0 0,-3 1-21 16,4 1-11-16,1 1 0 0,1 0-23 0,-2 1 19 0,2-1-7 16,0 5-3-16,0 0 19 0,0-2 5 15,0 1 6-15,0 6 3 0,0-2 5 0,2 0-7 16,-2 1 5-16,0 2-1 0,0 3-4 0,0-3-5 15,-2 5-9-15,2-7-4 0,0 4-6 0,0 1-17 0,0 0 1 16,0-3-5-16,2-1-15 0,-2-4 14 0,0-1 2 0,3-4 0 16,-1 1 14-16,1-4 1 15,0 1-7-15,-2-6 8 0,1 0-5 0,3 0 1 16,1-7-41-16,3 3 24 0,1-5-34 0,2-6-26 16,4 2 55-16,0 1-58 0,1-5 113 0</inkml:trace>
  <inkml:trace contextRef="#ctx0" brushRef="#br0" timeOffset="42183.6">10037 5273 539 0,'4'2'19'0,"-4"1"-6"0,5 1 231 0,1 3-204 16,-1-1-4-16,3 5 0 0,0-2-21 15,1 1 3-15,6 1-11 0,2 3-2 0,-5-1 1 0,-4 4 0 16,6-1-5-16,-4-4-1 0,2 1-6 0,-2 1 1 0,-5 2-6 15,-4-5-15-15,10 0-3 0,0-5 5 0,-1 2-18 0,1-3 12 16,-5-1 0 0,2-2-1-16,-5-2 14 0,6-3 2 0,-5-4 3 0,-3-4-1 15,-2 0 2-15,2-3-9 0,-1-5-9 0,8 1 0 0,1-4-16 0,2-2-8 16,-3 2-1-16,6-2 0 0,2-2-9 0,5 0 12 16,-4 4 4-16,-4 0 0 0,2 2 15 0,3 3 5 15,-3-2 6 1,-2 3 2-16,1 3 6 0,-3 4 12 0,0 3 4 15,-3-1 6-15,0 6 15 0,0 1 13 0,-4 0 7 0,4 5-6 16,-5 1 19-16,-1 0-2 0,3 4 1 0,-1 1 1 0,0-2-3 16,0-3-4-16,3 7-3 0,-6-1 1 0,4-4-4 15,1 2-1-15,-3-2-2 0,0-4 0 0,4 4 0 0,-6 2-1 16,1-7-1-16,1 2 0 0,-1-1-1 0,1 1-16 16,-2-2 3-16,-1 3 2 0,2-2-10 0,-2-4-1 15,0 6 0-15,0-1-8 0,0-2 1 0,0 1 6 16,0-2-2-16,0 0-4 0,0-2 4 0,0 0-6 15,0 0 6-15,0-5-18 0,-2 2-1 0,1-5-5 0,1 0-1 16,-3-3 0-16,1 0-5 0,0-2 3 16,2-2-2-16,-1-3-2 0,-1-2 3 0,2 7 0 0,-3-4-4 15,-2 1 2-15,2-3-2 0,0 1-4 0,-3-1 3 16,1 3 0-16,2-1-1 0,-5-4 4 0,7 4-2 0,-7-2 2 16,5 3 5-16,-1 2 0 15,1 0 3-15,-3 1 0 0,4 2 3 0,1 0 4 16,-9 0 4-16,9 5-3 0,-4-3 6 0,-3-1 5 0,5 4 0 15,-3 1 0-15,1-1 4 0,-3-2 1 0,3 3 0 0,-1-1 3 16,0 1 0-16,4 4 0 16,-7-4 2-16,6 2-2 0,-5 0 2 0,6 3-3 0,-2-2 1 15,-4-1-1-15,5 3-1 0,-5-3-3 0,5 3-1 0,-5-3 0 16,5 3-1-16,-10-7-4 0,10 7-3 16,-5 0-2-16,2-1-3 0,-2-1-8 0,0-1-4 15,3 3-3-15,-1 0-10 0,6 3-15 0,-10-6-4 0,6 2 3 16,-1-3-19-16,3 0 7 0,1-1-9 0,-7-6-4 15,0-5 4-15,0-1 8 0,7 1 3 16,-1-1 5-16,2-2 6 0,-6-3 10 0,1-5 1 0,0 5 1 16,5 3 10-16,-6-3-33 0,3 0 44 0,0 0-16 0,-3 0 24 0</inkml:trace>
  <inkml:trace contextRef="#ctx0" brushRef="#br0" timeOffset="42343.29">10141 4435 19 0,'-11'6'69'0,"0"2"6"0,0-4 0 0,1 4-7 15,2 0 6-15,-3 0-2 0,0 2-5 0,2-3-7 16,2 3 2-16,-4-1-4 16,2-2-4-16,1 2-10 0,0 2-6 0,-3-2 4 15,5 1-12-15,-3-2 1 0,-2 1-23 0,6 1 4 16,-5 5-7-16,3-4-8 0,0-1-11 0,-2-1 12 0,3 2-36 16,-1 0-38-16,1-4-9 0,-2-4-7 0,5 0-48 0,-5-3 1 15,5-3-23-15</inkml:trace>
  <inkml:trace contextRef="#ctx0" brushRef="#br0" timeOffset="42563.79">9760 4831 1418 0,'0'0'-3'0,"0"3"-10"0,1 0 2 0,3 4-5 0,2 0-6 16,0 3-36-16,2-1-1 0,2 1-19 0,-4 1 2 0,3-2 1 16,-2-3-23-16,-1 1 26 0,-5-6-2 0,1-1-6 15,1 0 23-15,0-4-57 0,0-3 86 0,-1-2-20 16,0-5 48-16</inkml:trace>
  <inkml:trace contextRef="#ctx0" brushRef="#br0" timeOffset="42767.77">9977 5185 1592 0,'-2'5'-4'0,"2"-2"-13"0,0 1 0 16,0 1-47-16,2 5-8 0,1 4-4 0,5 2-51 0,-5 2-8 15,5 6-12-15,-3-4-7 16,4 6-10-16,-6 0-2 0,0 0 8 0</inkml:trace>
  <inkml:trace contextRef="#ctx0" brushRef="#br0" timeOffset="49533.39">10130 15299 575 0,'-4'-3'41'0,"-2"0"-4"0,5 1-56 0,-4-6 158 16,6 8-151-16,-1-3-5 0,0 1 3 0,2-1-1 15,1 2-3-15,3 1 10 0,-1-2-2 0,-2 2 1 16,-3-8 9-16,2 8 6 0,1 0 3 0,-3-1 0 16,5 1 4-16,-2 0 5 0,-2 0-3 0,-1 0 1 15,11 6 2-15,-1-3-3 0,-5 0-5 0,2 2 4 0,-3-5-8 0,-1 0 0 16,6 6 1-16,5 2 0 16,-9-6 0-16,5 4 0 0,-1 0 2 0,4-1-2 15,-2 1-1-15,6 4 4 0,-8-7-1 0,1-3-1 16,5 6 2-16,-4-6 0 0,4 2 1 0,0 4 0 0,7 0-2 0,-6-2-5 15,8 0 3-15,1 4 0 0,0-2-6 0,-1-2 0 16,-1 3 1-16,-1-7-1 16,0 5 0-16,3-2 1 0,1 4-3 0,-4-4 2 0,0 1 1 15,3 1-1-15,3-5 3 0,-3 2-4 0,4-2 3 0,-1 1 2 16,0-1 2-16,-3-1 0 0,7 1 2 0,-10-2 0 16,6 1 0-16,-1-1 0 0,-2 2 1 0,2-3 0 15,-2-2-4-15,5 4 1 0,-5-6-1 0,8 7-1 16,-5-1-3-16,-1-6 3 0,0 6-4 0,0 1 3 15,-1 0-2-15,1-6 1 0,0 4 2 0,0-1-3 16,-2 3 4-16,5-2-4 0,-8 1 0 0,1-4-1 0,1 2 4 0,4 3-3 16,-3-2 1-16,5-1-2 15,-3 0 2-15,1 3 0 0,-3-3-1 0,12 1 1 16,-7-3-2-16,-2 4 2 0,6-1 1 0,-5 1 0 16,2-4 1-16,-2-6-1 0,0 11 1 0,0-6 0 0,-1 3 0 15,-1-2 0-15,-2 0 1 0,3 0-1 0,-3 4 0 0,1-2-1 16,0 0-1-16,0-2 0 0,0 0-3 0,1 0 4 15,1-4-2-15,-1 3 0 0,-2 1 1 0,5-1-1 16,-3-2 2-16,1 2 2 16,0 2 1-16,-1-2-3 0,5 5 4 0,-4-3-1 15,2 0 2-15,1 1-2 0,-2-1 0 0,-3 1-2 16,4 0 3-16,-1 0-1 0,-3 0-2 0,3-4 1 0,-4 6-2 0,0 1-1 16,-1 0 0-16,1 0 2 0,-6 0-2 0,1-2 2 15,1 1-1-15,5 1 2 0,-2 1 0 0,6-2 1 16,-7 1 0-16,3 0 0 0,5 0-1 0,0 1 3 15,1 2-2-15,-4-3-3 0,1 0 5 0,-4 0-3 0,6 0 1 16,-1 0-2-16,-2 0-1 0,-1 0 0 0,6 0 0 16,-3 0 3-16,1 0-1 0,-1 0-4 15,-1 0 3-15,5 0-1 0,-7 0-2 0,6 0 6 16,-3-1-5-16,0-2 0 0,-3 4-2 0,4-1 4 16,-1 0-1-16,5 0-2 0,-6 0 3 0,3 2-5 0,-2-1 0 0,-4 3 2 15,9-8 3-15,-7 4-5 0,-1 4 4 0,-3-4 1 16,2 0-2-16,0-4 4 0,-1 4-3 0,-2 0 2 15,3 0-4-15,-1 0 5 16,1-1-2-16,1 2-1 0,-3-1-1 0,1-3 2 16,2 2-1-16,-1 1-3 0,-2-2 8 0,-2 1-9 0,0-1 3 0,5 2 1 15,3 0 2-15,0 0-2 0,-2 0 2 0,3-3 0 16,1 3-1-16,4 0 4 0,-5-3-3 0,3 3 1 16,-5 0-2-16,1 0 2 0,-1 0-2 0,-1 0 0 15,-3-2-1-15,0 2 1 0,0 0-1 0,4-1-1 16,-6 1 1-16,1-2 3 0,1 2-2 0,3 5-3 0,1-5 2 15,-7 3-1-15,0-2-2 0,-3-1 2 16,4 5-2-16,-5 0-1 0,5-4 2 0,-2-1-1 16,-3 8 3-16,9-5-3 0,-2-1 2 0,-1 4-2 0,3-1 0 15,-1-3 3-15,0 6-2 0,-3-5 0 0,1 0-1 0,-1-2 1 16,3 6 1-16,-3-4-1 16,-1-2 0-16,2 3-2 0,-2-4 1 0,5 4 1 15,-4-2 1-15,-1-1-3 0,-5-4 2 0,7 2 1 16,-3 1-1-16,1-3 3 0,1 4 0 0,-1 1-2 0,5-2-3 15,0 0 2-15,1 0-2 0,0 3 0 0,-1-3 2 0,4 1-4 16,-4-1 2-16,2 0 0 0,-4 0 2 0,1 0-1 16,-2 0 2-16,3-1-1 15,-1 2-4-15,0 3 2 0,-1-4-3 0,0 1 3 0,0 2 0 16,2-3 0-16,-2 7 3 0,0-6-3 0,2 2 3 0,-3-4 1 16,-1 1-2-16,2 1 0 0,-7-2 1 0,4 1-3 15,0-2 1-15,-5 1 1 0,-1-3 0 0,6 1-1 16,-3 3 0-16,-1-3 1 0,0 3 0 0,2 0 0 15,-6 0 0-15,8 0-2 0,-4 0 0 0,-3 2 4 0,6-5-4 0,-2 3 2 16,1 0-4-16,-1-5 2 0,2 6 0 16,-1-1-2-16,-3 0 3 0,5 0-1 15,-4 4 0-15,2-3-1 0,-3-1 1 0,1 3 2 16,1-3 0-16,-4-4 0 0,6 4-2 0,-6 1 1 16,0-1 1-16,0 0-1 0,-2-3 3 0,3 3-4 15,-5 0 0-15,6 2 0 0,-1 1 0 0,-2-3 0 0,2 1-1 16,2-1 2-16,0 8-1 0,-4-6-1 0,8 1 1 0,-3 2 0 15,-5-4 1-15,5 7 0 16,-3-5 0-16,2 2-1 0,0-5 2 0,-1 3-2 16,0 0 2-16,1 2 0 0,-1-5 0 0,-1 0-2 0,1 1 1 0,-3 3 1 15,3-4-4-15,2 0 2 0,-4 0 0 0,2-2 0 16,2 2 0-16,-2 0 0 0,-1 3 0 0,4-3-1 16,-3 3 2-16,2 0-1 0,-1-3 0 0,1 5-3 15,-1-3 3-15,4-1-1 0,-3-1 0 0,5 0 1 16,-4 0 0-16,1 3 1 0,1 1 2 0,1-6-1 0,-1 7-1 15,-4-5 1-15,4 0-1 0,0 3-2 0,3 0 4 16,-1-5-4-16,-2 2 0 0,4 2 1 16,-2-2 0-16,4 3 0 0,-1-3 0 0,-5 0 0 15,5-3-2-15,-2 3 2 0,0-2 0 0,0 4-1 16,-1-2 1-16,1-3-1 0,-3 3 1 0,2 0 2 16,-2 1 0-16,0 1-2 0,-5 0 4 0,7-2-3 15,-6 0 1-15,4 0 1 0,-3-2-2 0,-1 4-1 0,4-2 0 16,-5-5 0-16,7-1 1 0,-6 4-1 0,8-1-1 0,-6 1-1 15,7-1 0-15,-2 2 0 16,0-1 3-16,3 4-2 0,-4-2 1 0,1-2 0 16,0 2-2-16,2 2 4 0,-2-2-1 0,-1 0 0 15,1 0-1-15,-1-2-3 0,1 2 3 0,-3 0 0 0,1 0 3 16,3-2-7-16,-3 4 2 0,1-5 2 0,1 3-1 0,0 3 2 16,-1-3 0-16,-2 2-1 0,0-2-3 0,-7-2 6 15,7 0-2-15,5 6-2 0,-3-4 2 0,-1 0 0 16,1 0 2-16,1 1-2 0,2-1 1 0,3 3-4 15,-5-3 1-15,-1 0 2 0,-1 0-1 0,2-1 0 16,-4-1 1-16,1 2-2 0,1 0 1 0,-2 3 3 0,-1 0-3 16,4-3 0-16,-5 0 0 0,3 4-2 0,0-4 2 0,-2 1 0 15,4-1 0-15,-1-1-1 16,1 1 1-16,-5 0 0 0,9 0 0 0,-9 0 1 16,5 0 1-16,-7-4 0 0,7 8-1 0,-1-3 1 15,-1 1-1-15,3-1 0 0,-7 1 0 0,4-2-1 0,3 0-1 16,2 5-2-16,-9-5 3 0,6 0-1 0,0 0-1 0,-2-5 1 15,0 5 0-15,3 1 2 0,-3-1 0 0,0 2 0 16,-3-5 1-16,1 3 0 16,-1 1 0-16,3 1 1 0,-1-2-1 0,-4 0 0 15,0 0 2-15,4-5-1 0,-2 7-3 0,1-5 3 0,-7 1-2 16,4 2 1-16,2-1-3 0,-5-4 1 0,5 3-1 0,-8 2 1 16,1-3 0-16,7 2-3 0,-1-1 1 0,-3-1 2 15,3 3 0-15,-1 0-1 0,-1 0 0 0,9 0 1 16,-2 0 1-16,-2-3 0 0,-2 3 0 0,6-2 0 15,-2 1 2-15,-1-1-2 0,-3-1 0 0,3 3-1 0,-3-3 0 16,2 3 2-16,1-2-1 16,-5 2-2-16,5 0-1 0,-5-3 2 0,4 0 0 0,-4 0 0 15,-1-2 0-15,6 5-3 0,-6-3 2 0,4 1 3 16,-3-1-2-16,4 3 1 0,-5 0 2 0,6 0-3 16,-4 0 1-16,-8 0 1 0,7-1-2 0,2-1 0 15,-5 0 4-15,-3-1-4 0,8-5 2 0,-3 8-1 16,-5-1-1-16,11-2 6 0,-10 4-4 0,-1-1 0 0,4 0 0 15,0-3-2-15,-8 6 0 0,-3-3 0 0,10-1 2 0,-4-1-3 16,1 1-1-16,-3 1 2 0,0 0 1 0,3 1-1 16,0-1 2-16,-3 2 0 0,-2 1-2 0,-1 0 3 15,4-1-2-15,-4 1 1 16,4-3-2-16,-6 0 1 0,5 0 0 0,-3 0 0 0,3 1 1 0,-4 2-1 16,3-1-1-16,-3-2 1 0,3 3-1 0,-2 0 0 15,-4-1 0-15,4 1 1 0,0-1-1 0,-4-2 2 16,2 1 1-16,0 1-4 0,1-2 0 0,-3-3-1 15,1 3-5-15,-2-2-12 0,0 2-7 0,0 0-4 0,0 0-16 16,0 0-32-16,0 0-19 16,0 2 0-16,0-1-43 0,0 1 2 0,0-2-23 0</inkml:trace>
  <inkml:trace contextRef="#ctx0" brushRef="#br0" timeOffset="55061.95">5849 11129 377 0,'0'-2'45'15,"0"2"-44"-15,7 0 15 0,-6 0 27 0,2 0-19 0,4-1-22 16,-1 1 1-16,4 1-2 0,2-1 2 0,-1-1 0 15,3 1 9-15,0 0-3 0,1 0 6 0,-1-5 5 0,1 0 5 16,1 2 5-16,-3-1 2 0,-1-1 7 0,3 2 2 16,-4-4 2-16,1 3-1 0,-2-1 4 0,-3 2-4 15,6 0 0-15,0-4-1 16,-7 6-4-16,0-4-8 0,0 2 0 0,2 0-2 16,5 0-7-16,-1 1-7 0,-2-1 0 0,-2 0-1 0,11 1-6 0,-7 1 1 15,6-1-1-15,2 1-2 0,-4-1 2 0,6 0 2 16,3 1-2-16,0-1 0 0,-1-1 1 0,7 2-4 15,-7-3 0-15,-1 1 3 0,1 2-5 0,6-3 1 16,-10 1-1-16,4 2 1 0,-1-1 3 0,3 1-4 16,-3 1 5-16,2-2-4 0,-1 2 3 0,1-2-3 15,0 2 2-15,-4-1-2 0,4 1 1 0,-1 0 0 16,2-2 0-16,4 1-1 0,-2 1 2 0,1 0 0 16,-6 0-3-16,6 0 1 0,2 0-1 0,1 0 3 0,-7 1-3 15,-2 1 0-15,4 1-1 0,-2 0 1 0,4-1 2 16,-3 1 1-16,-4 0-2 0,2 0 5 0,0 0-3 0,1 2 2 15,-2-2 1-15,2 0-5 16,-2 2 1-16,2-2 5 0,-3 0-7 0,4 4 1 16,-4-3 6-16,0 0-6 0,5 0 5 0,0-1-1 0,-2 4 0 15,5-1 0-15,0 0 0 0,-5-3-1 0,3 4-2 0,4-3 4 16,-4 3-2-16,-1-3 3 0,4 1-1 0,-2 0 1 16,1-2 3-16,-4 0-5 0,3 2 1 15,-1-2 1-15,0-1-4 0,-3-1 3 0,2 2-5 0,-2-3-1 16,4 3 2-16,-3 1 0 15,0-4 3-15,0 0-4 0,-4 0 1 0,7 3-3 0,-4-2 1 16,6 1 2-16,-9-1-3 0,3 1 4 0,1-2-4 0,3 3 2 16,5 0 3-16,-9-3-2 0,0 0 1 0,-2 0 4 15,4 0-3-15,-2-1-3 0,-6 1 2 0,2 0-1 16,-2 0 0-16,1 0 0 0,-4 3-3 0,-1 2 0 16,4-5 0-16,-5 3 1 0,4 0-1 0,-1-3 2 15,-1 5 0-15,3-1-2 0,-4-4 3 0,1 2-2 0,1 1 1 16,5 2 1-16,-4 0 0 0,1-1-2 0,0-1 3 0,-1 1 0 15,1 3 1-15,5 0-2 0,-8-3 1 0,6 0 2 16,0 2 0-16,3-5-2 0,-5 3 2 0,5-3 0 16,-3 4 0-16,2-5 5 0,0-2-2 0,-7 2-1 15,7 2 1-15,-10-1 0 16,3-1 0-16,0 0-1 0,-1 2-2 0,-2 1 0 16,-1 0-1-16,-1-3 0 0,1 0 1 0,-2 3-2 15,0 1 1-15,-3-8-2 0,3 1 4 0,0-1-4 0,-3 2-1 16,0 2 2-16,1-3 1 0,-3 1 0 0,1-1 2 0,-1 5-2 15,0-2 1-15,-3 1 2 0,4 2 0 0,-3-3-2 16,-4-1-2-16,5 2 1 0,0-1-1 0,-2 0 0 16,0 0 1-16,-1-1-7 0,4 1 2 0,-4-2 0 0,1 2 3 15,1 0-3-15,1 2 0 0,-2-1 0 16,-1-1 1-16,3 0 2 0,-2 0-2 0,0 0 0 16,5 5 0-16,-7-5-1 0,-1-3 0 0,3 3 3 15,1 2-3-15,0-1 0 0,-4-6-1 0,3 7 1 16,-3-4 0-16,4 2 1 0,0 2-1 0,-4-5 0 0,0 0 1 15,5 3 0-15,0 3 0 0,-5-8-2 0,3 5 1 0,0 0 1 16,-1 0-1-16,7 5-1 0,-4-4-2 0,-4-1 4 16,4 0 0-16,0 0-1 15,-5 0 1-15,1-1-3 0,2 1 1 0,1 0-1 0,-1 0 2 16,-3-3-3-16,0 1 1 0,6 5 2 0,-1-3-2 0,-5 0 1 16,1 0 0-16,-1 0 1 0,5 2 0 0,1 3 1 15,-2-2 1-15,-4-3-5 0,0 0 2 0,0 0 0 16,0 0-3-16,1 1 1 15,-1-1-1-15,2 0-5 0,-2 0 3 0,3 0-1 0,3 5-2 0,0 0 2 16,4-2-4-16,-4 2 1 0,-1-5 1 0,3 4-5 0,0-1 2 16,-2 1-20-16,0-1-15 15,2-2-6-15,-2 4-29 0,2-3-70 0,9 4-34 0,6-3 51 16,2 6 136-16,5 3-125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1:23:41.7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18970 9569 217 0,'-2'-7'18'0,"4"1"-17"0,-1 1-1 15,-1-1-5-15,2 1 15 16,-2-3-14-16,5 2-3 0,-5-2-4 0,7 0 4 16,-3 2-2-16,2 0 9 0,-1 0-7 0,-7-4 20 0,12 4 1 0,-9-2 9 15,4 2 7-15,-5-1 1 0,5 1 10 0,-2-2-11 16,-2 0-1-16,4 4 4 0,-5-4-11 0,8 5-8 15,-3-2-3-15,-1-1-6 16,-7-5-5-16,8 8 4 0,-2-4-2 0,0-1-3 0,-3-1 2 16,0-2 4-16,2 3 1 0,2 0 2 0,0 2 2 0,-1 0 7 15,-5-5 0-15,1 9 2 0,5-1 6 0,3-2 0 0,-14-3 1 16,7 5-1-16,-1-2-2 0,1 5-2 0,1-1-3 0,2-4 1 16,-3 5-6-16,-3 0-7 15,2 0-2-15,-4 5 1 0,5-4-7 0,0 3 0 16,0 2 2-16,0-6-1 0,0 1 3 0,2-2 2 15,-1 4-1-15,2-3 20 0,-4 0 2 0,-4 9-25 0,5-4 3 16,2-2 6-16,-2 2-9 0,1 0 10 0,7-1 6 16,-8 1-38-16,3-2 35 0,0-1 1 0,-6-4-1 0,-2 2-1 15,2 3 1-15,-1-3-2 16,-1 0-2-16,-1 5 0 0,6 3-4 0,-4-8-3 0,4 8 0 0,0 0 4 16,-1 0-4-16,1 3 0 0,-2-3 1 0,-7 1-2 15,9 4 1-15,0 1 2 0,0 0-4 0,0 3 2 16,-8-4 0-16,2 1-1 0,3 3 0 0,3 2-1 15,-10-2 0-15,-1 1-1 0,6 1 5 0,-1-1-3 16,4 3 3-16,-5-2 7 0,-6 0-1 0,-1 1 0 0,1 1 5 16,-1-1-1-16,2 4-3 15,-1 2 5-15,-4-4-7 0,3 5 6 0,-1 1-3 0,0 1 0 16,5-3 2-16,-4 7-2 0,-5-4-2 0,0-1 3 16,4 7-5-16,-3-1-2 0,1-1 1 0,-2 4-1 15,2 0-3-15,-2 1 2 0,0 0 2 0,-1 1 2 16,1 2 2-16,-5 3-3 0,2-3 3 0,0 3 1 0,-3-2 0 0,3 6 0 15,-6-3 0-15,-5 2-4 0,7 1 4 0,0-1-5 16,2 5 2-16,0-2-3 16,-2 4-2-16,-4-3 0 0,6 1-3 0,5 7-1 15,-9-4 1-15,6 3 2 0,-8-3 0 0,2 0-2 0,6 2 2 16,-3 1 3-16,3-3-1 0,-2-3 4 0,0 0-1 0,-1 1-1 16,2 2-3-16,-1-5 5 0,-3 5-5 0,4 1 0 15,-1-5 0-15,-4 5-2 0,-4-3 0 0,7 4 3 16,0-4 4-16,-2 7-4 0,1-5 5 0,-3 3-4 15,-1 0 0-15,11 2 6 0,1 1-7 0,-8 4 1 0,6-7-6 16,-2 3 1-16,1 1 0 16,3 1 1-16,0 0 0 0,-4-4-2 0,0 0 0 0,0-3 1 15,2 2 3-15,-4-3-3 0,2-1 3 0,2 6-1 16,-4-5 0-16,1 3 1 0,-4-3-1 0,2 3-1 16,-4 0 2-16,3-1-2 0,2 1 1 0,-9-3-2 15,6 2 0-15,-4 3 2 0,6 1-1 0,-8 2-2 0,6 0 4 16,0-2-4-16,-3 4 0 0,0-2 0 0,2 1 0 15,4-9 0-15,-4 7-2 0,3 0 4 0,1-3 1 0,-4 0-3 16,4 1 4-16,1-3-4 16,-1 1 3-16,4-1 4 0,-4-4-6 0,-1-1 1 15,5 0-3-15,1-6 2 0,-3-2 2 0,6 0-2 16,3-7-3-16,1 0-4 0,-2-1-2 0,10-8-24 0,-2-3-14 16,1-3-2-16,5-3-31 0,0-3-80 0,2-5 120 0,9-13-52 15,6-4 91-15</inkml:trace>
  <inkml:trace contextRef="#ctx0" brushRef="#br0" timeOffset="881.48">19365 12817 823 0,'1'0'0'0,"1"0"-5"0,-1 0-2 0,-1 0-1 16,3 0-10-16,-1 0-10 15,3 0 1-15,-4 0 20 0,1-2 11 0,-2 2 0 16,0 0 31-16,0 0 24 0,0 0 4 0,1 2 1 16,-1-2 27-16,0 0-11 0,0 0-4 0,-1 1 3 15,-2-1-15-15,-2-1-11 0,0 1-5 0,4-2-1 0,-6 5-12 0,4-4-8 16,-3 4 3-16,-2-3-4 0,-1 0-5 0,1 5-2 16,-5-2-4-16,-1 0 4 0,-3 0-5 0,1 0-2 15,-1 4-5-15,-5 0-1 0,-2 6-2 0,-3-4-2 16,2 6-2-16,-2 0 0 0,-1 1-1 0,-3 3-5 0,4 1 6 15,2 2-4-15,-5 0 0 0,-2 4-1 0,1-1 50 16,1 1-56-16,0 4 27 0,2 2-26 0,-4-1 7 0,-2 1 11 16,7-2-33-16,-6-1 27 15,5 5-55-15,1 3 52 0,0-4-4 0,-6-1 4 16,5-1-4-16,-2-1 2 0,-3 5 3 0,9-4 0 16,-2-1-1-16,-4-5 1 0,-2-1 1 0,6 1-1 0,-4-1 0 15,8-2 0-15,1-2 0 0,-4 4 0 0,0-2 0 16,3 0-1-16,-2-5 1 0,-1 0 0 0,5 4 0 0,-6-2 0 15,1-2 0-15,0 3 0 0,2 1 0 0,-3-1-3 16,3 4 0-16,2 1 3 0,1-1 2 0,-4-2-6 16,1 3 3-16,4 0-2 15,-3-3 2-15,-3-2 0 0,4 4-3 0,2-2 3 16,-6-3-4-16,8 3 3 0,-7 0 1 0,5-2-2 0,1 1 0 16,-3-2 3-16,5 3-4 0,-1-2-1 0,0 1 5 0,-1-1-3 15,0 1 1-15,-1-1 0 0,-2-1 2 0,7 1-2 0,-6-1 2 16,-2 0 2-16,4 0-5 15,-2 0 3-15,4 6-1 0,-6-8 3 0,6 7-3 0,-4-8 3 16,1 6 1-16,-1-2-3 0,2 1 1 0,-2-3 0 0,-1-2-1 16,1 5 0-16,-4-3 2 0,2 6-6 0,2-5 4 15,-4 5-1-15,1-4 2 0,-1 2 0 0,-3 2-1 0,2-2-1 16,-2 1-1-16,1 2 4 16,-1 1-2-16,2 0 2 0,-2-1-2 0,-1 1 2 0,4 0 1 15,1 0-2-15,-3 0 2 0,3 1-1 0,2 0 0 0,-4-1-2 16,3 1 1-16,0 3-1 0,2 0 0 0,-2-2 1 15,-2 2-1-15,2 0-1 0,2-2 1 0,-2-1 0 16,-2 3 3-16,0-8-1 0,4 2 1 0,-7-2 4 16,-1-2-2-16,1-3 1 15,5 2 2-15,2 0-3 0,-2-2 1 0,4-1 0 0,-4 0-2 16,5 0-1-16,-5-2 0 0,9 0-1 0,-2-1 1 16,1 2 2-16,-1-4-3 0,3 0 1 0,-1-1 1 0,4-2-7 15,7 3-6-15,-6-4-4 0,5 0-11 0,-6-4-82 16,1 0-75-16,0-3 82 0,8 0 100 0,-2-9-97 15</inkml:trace>
  <inkml:trace contextRef="#ctx0" brushRef="#br0" timeOffset="1565.17">16942 16027 1127 0,'-5'0'57'0,"-1"0"3"16,1 0 10-16,2-1-101 0,2-3 32 0,-7 3-55 0,5 1 16 16,1-3 11-16,1-4-11 0,-7 3 23 15,5 1 19-15,-7 3 12 0,-6 0 4 16,7-2 20-16,-4 5-3 0,-2-1-1 0,-6 9 3 16,5-5-6-16,-1 0-9 0,-5 2-3 0,6 5-1 15,-4-4-10-15,6 2-3 0,0 3-2 0,1-3 1 0,0 5-3 16,6-3-2-16,2 2-1 0,3 1 0 0,2 0-3 0,0-4 1 15,2 4 2-15,3 1-3 0,2-1 1 0,6 3-3 16,-2 0 3-16,2 3 2 0,-2-3-2 0,4 1 2 16,0 1-1-16,-3-2 0 15,1-2 3-15,-2 3 1 0,1 1 0 0,-4-4-1 0,2 2 1 16,-1 0 1-16,-7-5 4 0,7 10-4 0,-6-4 4 0,-1-4-4 16,-4 1 0-16,1 0 3 0,-6-2-3 0,3 2 5 15,-6-5-3-15,-2-1 1 0,-3 5 6 0,3-2 1 16,-4-1 0-16,-3 3 1 0,2-1 0 0,-5-5-4 15,1 2-6-15,-2-1 3 0,-2-3-8 0,-2-5-11 0,-4 1-9 16,-1-6-6-16,5 2-15 0,-6 0-43 16,3-2 23-16,4-2-130 0,-6-4-5 0,7-3-1 15,3 1-46-15</inkml:trace>
  <inkml:trace contextRef="#ctx0" brushRef="#br0" timeOffset="2296.89">17260 16586 1655 0,'-2'3'-14'16,"2"0"2"-16,0-2 7 0,-1 1-54 15,1 0 16-15,-2-2-16 0,1 0 31 0,-3-2-1 0,4 0 3 16,0 2 36-16,-3-3 9 0,2 0 3 0,-1 0-2 16,1 5 11-16,-4-2-15 0,0 1-1 0,4-1-4 0,-1 0-15 15,0-1-6-15,-4 1-4 16,3 3 2-16,3-5-6 0,-6 2 5 0,4-3 2 0,-1 3 3 16,1 0 8-16,-2-3 6 0,1-2 2 0,-2-1-1 15,0 4 9-15,-1-6-2 0,-4 7 2 0,3-5 0 16,-4-2 0-16,-2 0-5 0,2 0-2 0,-3 0 2 0,4-5-4 0,-2 1-1 15,4-1-1-15,-5 2-6 0,2 0-1 0,-3 2-1 16,2-2 1-16,-4 0-7 16,6 3-2-16,-4 3 2 0,3-3-2 0,2 4 3 15,-5-1-4-15,1 2-1 0,0 1 2 0,4 1 3 16,-5-1-2-16,4 2 2 0,1 2 2 0,1 1-3 0,-1 0 3 16,4 2-2-16,-4-1 6 0,5 6-1 0,1-2-1 0,-6 1 2 15,1-1-1-15,3 3 3 16,2-2 1-16,1 4 4 0,-2 0-4 0,-1-4 2 15,2 4 2-15,3 2 3 0,0 1-1 0,0-2 0 0,-3 2 3 16,3 0-3-16,0-5 3 0,0 3-1 0,-2-3-2 0,1-2-4 16,-1 1 0-16,2-1 1 0,3-1-3 0,3-5 1 15,-2 7-2-15,0 2-1 0,4-4 0 0,3 0 1 16,-6 0 1-16,3-2 1 0,-5 0-1 0,8 1-3 16,-8-3-1-16,10-5 4 0,-2 1-2 0,-3 1 1 15,4-2 0-15,-2-2-3 0,-6-2 5 0,3 0-1 0,2-4 1 16,-7 6-1-16,-1-4-1 0,2-5 3 0,0 1-3 15,2 1 0-15,8-4 4 0,-8 2-2 0,4 2 3 0,0-7-3 16,1 3 1-16,-4 3 2 0,2 0-2 0,-6 1-2 16,1 1 0-16,1 3 1 15,3-2-2-15,-3 4 3 0,-5 3-3 0,4-4 0 16,2 4-2-16,-1-1 2 0,-4 2-3 0,2 0-2 16,-2 3 2-16,5 0-2 0,4 4 0 0,-1 1 0 15,-5-1 2-15,8 1 1 0,-1 5 2 0,-1 4-5 0,2-4 3 0,-3 1-2 16,1 2-2-16,-1 4-4 0,8-1-12 0,-8 5-3 15,1-2-9-15,2-7-39 0,2 4-20 0,-1 2-5 16,-1-4-49-16,2-1 1 0,0-2-27 0</inkml:trace>
  <inkml:trace contextRef="#ctx0" brushRef="#br0" timeOffset="3066.46">17477 16387 1534 0,'-3'5'110'0,"0"0"-98"16,0 0-23-16,1 2 80 0,2 1-95 0,2 3-10 15,4 0-5-15,-6 0 1 16,1 5-7-16,4 3 21 0,0 0 0 0,-4 3 0 0,-1 0 25 0,0 0 0 15,0 0 4-15,2 0-2 0,-2 3 2 0,0-5-4 16,0 1-2-16,-3-2 1 16,3-2-6-16,-5-3-16 0,5 2 2 0,0-2-1 15,0-4-12-15,-1-1 15 0,1-4-1 0,0-1-6 0,0-4 21 16,0 0 2-16,1 0 5 0,-1-7 2 0,0 5 3 0,3-6 4 16,0 2-2-16,-1-5-1 0,0 0 3 0,-1 0-2 15,4-3-2-15,0 0 1 0,1-2-4 0,2-2-1 16,3 0 0-16,-2-4-2 0,-3-2 0 0,5-1-1 15,4 0 0-15,-1-2 1 0,-2 0-2 0,3 0 1 0,-1-1 0 16,6 3 1-16,1 5 0 0,-1-1 0 0,-4 2 4 16,0 3 1-16,1 2 2 0,-3 2 2 0,-3 4 0 0,0 2 0 15,-5 1 4-15,2 3 5 16,2 2-4-16,-4 0-5 0,3 2 4 0,1 4-6 16,-2 0-2-16,1 5 4 0,2 2-9 0,-5 4-3 0,2 2-1 15,2 5 1-15,-4-1-3 0,2 3 1 0,-3 2-2 0,1 5 3 16,-3-2-1-16,3 7 5 0,-1-6 2 0,-2 1-4 15,-1 3 4-15,1-3-2 16,0-2 4-16,0-2-1 0,-1-6-3 0,-1-1 1 16,2 3-2-16,2-6 3 0,-2-1-1 0,-1-4-1 0,-1 0 0 15,4-5 2-15,-2 2-2 0,-1-1 0 0,1-4 2 0,-1-1-3 16,1-4 0-16,0 1 1 0,-2-1 0 0,1-1 1 16,0 0 0-16,-1-4 1 0,4-1 10 0,-4-3-7 15,-1-1 5-15,2-2 0 0,-2-7-1 0,2 3 2 16,-1-6-5-16,1-1 0 0,-1 0-2 0,2-1 4 0,1-7-6 15,-4 5 1-15,3-5-2 16,3 1 2-16,-3-2-3 0,0 1 0 0,4-3 2 0,-3 0 0 16,4 5 0-16,-3-2-2 0,0 3 1 0,3 5 5 15,-4 3-2-15,3 3-3 0,-4 5 3 0,5 2-4 16,-4 1 1-16,6 5 0 0,-6 0-1 0,3 0-5 16,-3 3 2-16,4 0 1 0,-1 4-1 0,4 3-2 0,-2-1 0 0,-1 5 1 15,3 2 0-15,0 2 1 0,6 6 0 0,-7-2 1 16,9 6 0-16,-15-6-2 0,9 9-1 0,3 0-5 15,-5-3-6-15,0 1-1 0,-2-4-11 0,5 4-38 16,-7-5-15-16,7 4-1 16,-10-8-47-16,1-3-36 0,9 5 106 0,-4-5-64 15,-1 2 123-15</inkml:trace>
  <inkml:trace contextRef="#ctx0" brushRef="#br0" timeOffset="3616.72">18614 16359 1521 0,'-1'3'109'0,"1"-1"-115"15,1-2-20-15,-1 3 70 0,5-3-99 0,3 1 4 16,0-1-3-16,0 0-5 0,3 0 9 0,0 2 28 15,1 0 11-15,-1-1 6 0,0 1 30 0,-3 1-1 0,3 0-1 16,0 2 4-16,-1-2-3 0,-3 0-7 0,3 2-6 16,1-2-5-16,-2-1-7 0,1 1 0 0,1-2-1 0,0-1-1 15,1 2-1-15,-1-4 4 16,2 2 1-16,-4-3 1 0,-4 0 2 0,8 0 1 16,-10-2 3-16,6 0 0 0,-1-1-1 0,-3-2 1 0,3 0-2 15,-4 0 4-15,9 1-2 0,-13-3-2 0,5 2 1 0,1-1 2 16,-4-2-2-16,-2 1 1 0,0 3-2 0,0-1-1 15,-8 0 1-15,6 2-3 0,4-2-2 0,-7 1 1 16,3 3-3-16,-5-1-4 16,3 2-1-16,0 1 0 0,-1-3-3 0,2 4 1 0,-14-1 1 15,4 2-2-15,-3 2 3 0,0-2 2 0,1 1 0 0,1 3 3 16,-5 0 1-16,1 3 5 0,4 1-2 0,2-2 1 16,-1 2 3-16,1 0-7 0,-1 1 6 0,0 0-2 0,2 2-3 15,0-1 3-15,3-1-1 0,-3 4-1 0,0-2 4 16,0 1 3-16,5 1 1 0,-3 3-3 0,1 0 5 0,5-2 1 15,-5 5 0 1,5-4-1-16,1 4 1 0,2 0-2 0,2 3-3 0,1-2 3 16,3 1-4-16,-3 6-2 0,8-7 1 0,-1 5 0 0,-2 0-1 0,3 2-4 15,0-3 2-15,1 1-2 0,1-1-3 0,-1-6-16 16,1 1-13-16,0-1-2 0,2-3-22 0,1-4-47 16,1-1-22-16,-1-4-4 15,6-3-57-15,8-3 1 0,-5-1-29 0</inkml:trace>
  <inkml:trace contextRef="#ctx0" brushRef="#br0" timeOffset="4082.17">20687 16211 1512 0,'0'0'69'0,"0"0"-35"0,2-1-5 0,1-4 0 0,0 3-97 16,-1 1 26-16,-1-2-35 0,-1-1 35 0,2 3 4 0,-2-2-5 15,-2-2 43-15,1 3 18 0,-4 1 8 16,-1-1-3-16,-4 2 21 0,-2 0-20 0,-4-1 1 0,-1 1-1 15,-8 3-21-15,1 2-3 0,-12-4-2 0,0 4 2 16,-2-2-4-16,0 3 5 0,0 2 1 0,5-3 1 16,-1 3 7-16,4-2 3 15,5 2 1-15,1 1-4 0,2 1 4 0,5-2-5 0,-4 0 3 16,4 3-1-16,3 0-6 0,-5 1-1 0,6 1-1 0,1 2 5 16,-1 1-3-16,5 3 0 0,-1-2 0 0,6 4 0 15,-3 2 2-15,4-2-1 0,2 6 1 0,3-1-3 16,5 6 2-16,3-5-2 0,3 6-5 0,3-5 1 15,1-1-1-15,1 4-4 0,6-3-6 0,3-2-3 16,4-4-4-16,-4 4-10 0,2-5-3 0,-3-1-10 0,7-1-13 0,4-5-40 16,-5-6-3-16,-2-2-1 15,4-6-45-15,1-4-34 0,0-6 110 0,7-7-63 16,-5-5 130-16</inkml:trace>
  <inkml:trace contextRef="#ctx0" brushRef="#br0" timeOffset="4457.58">21263 15349 1815 0,'0'3'88'0,"0"-4"-99"16,0 1-30-16,2 1 77 0,1 7-106 0,2 2 7 16,-2 4-9-16,-2 2 3 0,1 4 0 0,3 10 39 0,-4 1 14 15,1 10 3-15,-2 0 43 0,-3 5 2 0,-1 4 2 16,1 7 9-16,0 4-1 0,0 2-34 0,-3 1 12 0,1 3 1 16,3 0-16-16,-5-1 0 15,3 0-4-15,-5-1-1 0,7-5 0 0,-5-1 0 16,2-4 0-16,2 0 1 0,-5-4 1 0,5 1-1 0,-4-5-1 15,7 0 0-15,-4-6 0 0,-1 0-3 0,0-3-2 0,1-5-3 16,-3-2-4-16,3-3-3 0,-1-6-3 0,-2-1 1 16,6-1-5-16,-2-4-15 15,-4-3-16-15,7-6-2 0,-3 3-23 0,2-4-49 0,-2-4-32 16,3-2-7-16,1 0-68 0,1-7 3 0,9-4-35 0</inkml:trace>
  <inkml:trace contextRef="#ctx0" brushRef="#br0" timeOffset="4866.97">21584 16051 1529 0,'-2'4'108'0,"-1"-2"-65"0,2 3-48 0,-4-2 155 15,5-2-160-15,0 7-11 0,-2 3-14 0,2 2-2 16,-3 3-10-16,2 1 20 0,-6 5-1 0,4 8 5 15,-5 1 19-15,4 1 2 0,2 2 3 0,-4 4 1 16,3 1 3-16,0-1-3 0,3 3 1 0,-2-3-3 0,0 0-2 0,2 1 1 16,-3-3-6-16,3-3 3 0,5-3-4 0,-2-5 7 15,0-3-1-15,5-1 1 16,-2-7 2-16,2 0 1 0,5-6 5 0,-1-2 1 0,-2 0 0 16,4-1 1-16,0-5-2 0,4-1 2 0,0 1 0 0,0-5 1 15,-3 0 0-15,-4-6 0 0,13 2 2 0,-7-1-7 16,2-1 2-16,-3-1 2 0,-2-6-6 0,0 1-3 15,4 3 2-15,0-3-5 0,-3-10 1 0,2 5-1 16,-3-2 0-16,-6-3-5 16,3 4 1-16,0-2 2 0,-2-4-4 0,-4 4 0 15,-3-1-3-15,-2 2-5 0,-2-3-3 0,2 2 3 0,-3 0-8 0,-5 0-6 16,0 1 0-16,-7-1-1 0,2 3-3 0,-3 1-7 16,2 4-10-16,0-2-8 0,4 7-10 0,-2-1-74 15,-1-1 112-15,13 5-47 0,-3-3 79 0</inkml:trace>
  <inkml:trace contextRef="#ctx0" brushRef="#br0" timeOffset="5282.71">22512 16131 1819 0,'-8'0'68'0,"8"0"-43"16,-9-3-1-16,6 1-28 0,-7-1-26 0,-1-2-9 15,7 5-27-15,-11-1 35 0,0-1 5 16,-4 2-2-16,5 7 41 0,-2-6 10 0,3 7 0 16,-7 1 1-16,4-1 5 0,2 3-20 0,3 3-4 0,1 1-2 15,6-1-24-15,-7 5-11 0,1-1 1 0,10 1-2 16,-3 2-9-16,2-1 18 0,2 1 6 0,5-1-6 15,1 2 24-15,-1-1 5 0,8-1 3 0,0-1 6 0,1 3 5 0,8-2 0 16,-7 2-1-16,7-1 4 16,-8-2 0-16,2 8-5 0,-1-10 4 15,-5 0-3-15,4 4 0 0,-10-4-2 0,6-1-1 0,-9 2-1 16,1 0 0-16,5-4-14 0,-8 6 0 0,0 1 2 16,-8-2-7-16,2 1-7 0,-5 2 5 0,-2 0-15 0,-8 0 0 15,1-3-17-15,-5 3-15 0,-11-5-7 0,3 2-22 0,-2-5-58 16,-7-4-25-16,-1-4-8 0,4-4-68 0,-4-2 1 15,2-7-32-15</inkml:trace>
  <inkml:trace contextRef="#ctx0" brushRef="#br0" timeOffset="5650.97">23019 15116 1951 0,'0'0'25'0,"1"4"-23"0,4-3 0 0,-2 4-17 15,-1 3-14-15,2 3-3 0,-1 3-15 0,-1 3 16 16,4 8 4-16,-1 4 0 0,-5 4 23 0,3 3 5 15,0 6 5-15,5 7-2 0,-1 5 10 0,-3 1-5 0,-7 3 1 16,2 3 0-16,5 4-5 0,-7 5 0 0,6-7-4 0,-1 5 0 16,-2-4 0-16,0 3-1 15,0-5-2-15,1 0 2 0,-1-4 0 0,0-3 0 16,-1 3 0-16,-9-1-4 0,9-5 2 0,-2 0 2 0,3-4 1 16,0 0-3-16,0-1 2 0,-5-5-11 0,2-1-2 0,1-8 2 15,-1 0-15-15,-2 0-20 0,5-1-13 0,-4-7-1 16,0-6-27-16,6 4-27 0,-7-8-15 0,8-3-6 15,-7-1-33-15,4-3 1 0,0-3-18 16</inkml:trace>
  <inkml:trace contextRef="#ctx0" brushRef="#br0" timeOffset="6698.59">22455 15928 1342 0,'-4'3'119'0,"-4"-3"-117"16,5 2 7-16,-2-2 40 0,2 1-19 0,0 2-51 0,1-3 12 16,2 5 0-16,-1 1-1 0,2 4 16 0,4-2 11 15,4 3 3-15,1 6 1 16,1-3 11-16,-2 2-4 0,7 3 0 0,4-2 1 15,4 7-5-15,-2-1-8 0,3-2-3 0,3-1 2 0,7 2-9 0,3-1-1 16,0 1-3-16,3-5-2 0,-5 0 1 0,5-1 4 16,-1 0 0-16,-5-2-2 0,-2-3 4 0,3 0 4 15,-1 0 2-15,-7-2 1 0,8 1 4 0,-6-4-6 16,-1 0 0-16,4 1 3 0,0-1-6 0,-5-3-1 16,0 0-2-16,-1-1-1 0,-3-1-1 0,1 1-1 0,0-2 0 15,-6 0-1-15,1 0-1 0,-4 0 0 16,3-2-1-16,-5 1 0 0,-1-1-2 0,-2 1-2 15,-2-2 2-15,-1 1-4 0,0-1-2 0,-5 0 2 16,-1 0 0-16,-1-2-1 0,1 2 2 0,-2-2 1 0,0 0 0 16,-2-1 2-16,1 0 2 0,-3-2-3 0,-5-2 3 0,-2 1 0 15,-2 0 0-15,1-2 2 0,-6 0 2 0,-2 0-3 16,1-1 5-16,-3 3 2 0,5 1-5 0,-5 2 3 16,0 0-1-16,6 1-4 0,-1 2-1 15,-2 1 1-15,6 2-4 0,-1 2-3 16,0-1 3-16,-6 2-5 0,4 2 1 0,2 3 1 0,1 1-2 15,-1 2 2-15,-2 2-2 0,2 3-1 0,3 1-4 0,6 5 4 16,4 2-5-16,5 1 3 0,-8 2 2 16,5 1-3-16,6 2 3 0,4 1 4 0,-7 4 1 15,7 0 3-15,0-2 1 0,-6-5 1 0,11 5-1 16,-4-6 3-16,7 1-1 0,-6-1-3 0,6-7 1 0,1 1 0 16,-1 1-3-16,3-4 3 0,2-2 1 0,-2-2-1 15,-2-1 3-15,2-5 0 0,-1 1 0 0,1-4 2 16,-2-2-1-16,2-3 0 0,-3 0-2 0,3-3 2 0,-5 0 0 15,7 0 2-15,-2-5-1 0,-3 0 2 0,3-2 1 0,-8-1-3 16,10 2 3-16,-10-2-2 16,6-2-2-16,-10-2 0 0,1 1 0 15,1-1-1-15,-4-3 1 0,3-1-3 0,-6 0 0 0,7-3 1 16,-7 1-2-16,11-2 1 0,-10 1-2 0,5-3 1 0,-1 4 0 16,-7-3-1-16,-2-1 0 0,4 0 1 0,1-3-1 0,-1 4 0 15,-3-2 3-15,1-1-4 0,3 2 3 0,3 1 0 16,-7-1 4-16,0 3-4 0,-1 0 3 0,-1 3-2 15,6 3 2-15,-6-3-1 0,0 4-1 0,0 2 4 16,4-1-3-16,-3 4 2 16,1-1 2-16,2 4-1 0,-4-3-5 0,5 4 8 0,3 6-6 15,-8-6-3-15,5 4 0 0,-4 0-1 0,1 1-2 0,3-1-3 16,-1 4 2-16,-2-1-3 0,-1 1 1 0,7 3 4 16,-6-2 1-16,1 2-4 0,5 1 5 0,-6 2-1 15,1 0 1-15,3 3 1 0,-3 0-1 0,-1 0 0 0,2 3-1 16,4 3 1-16,-5 0 1 0,5-1 1 0,-6 3 0 0,-2 0 0 15,1 1 3-15,1 2-2 16,-2 2-2-16,0 3 3 0,0-4 0 0,-3 7 2 16,3 0 1-16,0 1-1 0,1 1 5 0,6-1 3 15,-3 6 0-15,1-3-2 0,3 2 3 0,5-4 2 16,-2 2 3-16,3-2 1 0,0 1 2 0,3 1 1 16,4-5 5-16,2-1 2 0,1 0 3 0,3 1 1 0,1-3 0 15,2-2-1-15,6 0 3 0,0-2-6 0,3-2-3 16,-4 1 0-16,6-4-6 0,-2 0-8 0,1-4-6 0,2-4-1 15,-7-4-9-15,2 0-15 0,1-5-7 0,-2-7 0 16,-6-2-19-16,2-5-10 16,-4-2-11-16,-3-4-7 0,-1-4-16 0,-4-7-48 0,2-7-41 15,-6-6-20-15,-2-7-72 0,-1-7 3 0,-7-6-61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1:25:21.3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18245 7332 427 0,'-5'-8'126'0,"-5"2"-59"0,1-5-7 0,-2 0 33 0,2 0-143 16,-2 1 15-16,-2 1-11 0,-3-2 36 0,-1 1-4 0,1-2-61 15,0 4 111-15,-4-1 2 0,4-2 4 0,-7-4-9 16,1 3 6-16,1-4-7 16,-2 0 0-16,-1 4-3 0,0-2-8 0,-4-4-5 0,1 7-1 15,2-1 1-15,0-2-7 0,-10 1-4 0,7 0 1 0,-3 1 2 16,-5-1-2-16,1 1 3 0,5-1-4 0,-5 2 0 16,1 0 3-16,4-2 1 0,-6 2-2 0,4 0-3 15,-1 2 1-15,3 0-5 0,-9-2-1 0,-3 0 3 16,9 3-7-16,-7-2 2 0,-4 2 3 0,2 1-7 0,-4-1 4 15,0 1-2-15,-4 4 1 0,5-2 4 16,-7-1-5-16,1 1 5 0,6 4 0 0,-4 1 0 16,-3 0 4-16,5 1 3 0,-5 1-2 0,2 3 3 15,-2 1-2-15,3 2-2 0,-6-2 0 0,1 2 3 16,-1 3-5-16,0-1 0 0,5 2-1 16,-2-1 2-16,-3 2-1 0,-5-1 0 0,8 1-1 0,-3 1 0 15,-5 2 2-15,1-1 0 0,-3 3-1 0,-2-1 0 0,2 2 1 16,3 0 1-16,-1 3 2 0,0 0-2 0,8 3 2 0,-3-1 4 15,6-2 0-15,4 3-1 0,-1 2 4 0,1 1-4 16,4 0-1-16,-5-3 0 16,8-1-5-16,5 1 3 0,-8 7-3 0,5-1 3 0,3-3 0 0,3 1 1 15,4-1 0-15,5 2-1 0,4 3-1 0,-2 0-3 16,11-5 2-16,0 4 0 0,3 1-4 0,4 0-1 16,1 5 1-16,3-1 0 0,2-2 1 0,7 3 3 15,2-1 0-15,7 1-1 0,6-2 5 0,-1 4-5 16,0-3-1-16,8 0 5 0,6 2-6 0,-3-1 1 0,6-1-2 15,-2 3 0-15,1-3 2 0,4 1-2 0,6-2 2 0,0 2-2 16,-1 0-1-16,0-2 1 0,4 0 0 0,-8-4-2 16,13 5 2-16,-5-2 0 15,1-3 0-15,0 1 1 0,-1-2 0 0,4 2-1 16,1-2-1-16,0 3 3 0,-2-9-2 0,-1 8 2 16,1-7 1-16,-1-2-2 0,4-3 4 0,2 1-1 0,0-4 1 15,1-2-1-15,-2-2 1 0,1 0 0 0,-1-3-1 0,-3-3 0 16,2 0 1-16,0-3 0 0,-4 0-2 0,4-4 3 15,1-1-2-15,-4 0 3 0,2-5 0 0,3-1-4 16,-8-2 3-16,3-1-1 16,-5-1 3-16,1 1-3 0,-5-4 0 0,4 1 1 15,-4-1 0-15,3-1 1 0,-2-3 0 0,2 1 0 16,0-1-2-16,-2-1 5 0,4 0-1 0,-6-3 4 0,4-4-3 16,-8 5 2-16,2-6 3 0,-4 3-4 0,-4-2 4 15,-3-1-4-15,-5-2-1 0,0-2-2 0,-5 2 4 0,1-2-6 16,-5 3 2-16,3-4-5 0,-1-1 0 0,-1-1 1 15,-1 2-5-15,-1 1 3 0,-1 0-4 0,-3-3 1 0,1-2 1 16,-6 1-2-16,-5 1-3 0,5-2 5 0,-8-3-3 0,7 2-3 16,-7-3 2-16,3 0-2 0,-4-2 1 0,1 3 1 15,-5-4-2-15,2 2 1 16,0-1 1-16,-1 0-4 0,1 1 2 0,-10-1-1 16,4 0-2-16,0-2-1 0,1 4-2 0,-7-4 1 15,2 7-1-15,-1 0 0 0,3 0 0 0,-4-2-3 0,2-1 2 0,-4 1-7 16,1 5 1-16,2-2-4 0,-6 2-6 0,-3-3-9 15,2 3-4 1,0 3 0-16,-8 5-11 0,6-2-15 0,-7-1-12 0,-6 3-3 16,6 1-20-16,-3 4 1 0,-7 1-19 0</inkml:trace>
  <inkml:trace contextRef="#ctx0" brushRef="#br0" timeOffset="10852.31">11794 11964 378 0,'0'-3'42'15,"0"-3"2"-15,0 0 11 0,1 2-45 0,3-2 6 16,-4 0-9-16,1 0 7 0,4 4 1 0,-4-6 4 16,1 5 7-16,-2 0 10 0,0-4 3 15,0 3-1-15,0-3 12 0,0 6-5 0,-2-5 0 0,2 4-1 16,-3-3-6-16,0 4-6 0,3 1-7 15,0 0 3-15,0 0-11 0,0-2-4 0,0 1-3 0,-3-3 1 16,6 4-5-16,2 0 1 0,-2 0 1 0,5-3-4 0,-2 5 3 0,4-1 1 16,1 4-3-16,0-2 3 15,1 7-3-15,2-7-2 0,-1 6 2 0,3 1-1 16,-2 1-3-16,3 0-4 0,0-2 3 0,2 5-2 0,2-4-3 16,-4 4 4-16,3 0-2 0,-1 3-1 0,3-1 2 0,2 3 1 15,-8 3-7-15,9-6 2 16,-8 4-6-16,0 1-28 0,2-1-11 0,5-6-1 15,-8 4-35-15,4-6-25 0,-3-2-11 0,-2 5 18 0,3-5 105 16,3-1-84-16</inkml:trace>
  <inkml:trace contextRef="#ctx0" brushRef="#br0" timeOffset="11183.06">12311 11870 956 0,'-8'-6'69'15,"-1"-1"-71"-15,4 4-19 0,-1 2 29 0,1-1-53 0,-1 0-41 0,3 1 2 16,0 1 3-16,-7 0-37 0,9 5 50 0,-4-1 1 0,-3 1-2 15,-3 3 58-15,2 1 17 16,-1 5 11-16,-1 4 3 0,-1 4 20 0,-9 3-2 16,2 0-2-16,-3 3 2 0,5-1-5 0,-3 3-15 0,-3 0-4 15,6-3 1-15,0 1-17 0,0-3-22 0,1 2-10 16,2-2 0-16,-2 2-24 0,2 0-20 0,-3-4 54 0,2 4-38 16,1-4 62-16</inkml:trace>
  <inkml:trace contextRef="#ctx0" brushRef="#br0" timeOffset="11480.51">11519 11975 1124 0,'3'-6'-1'0,"-2"1"-23"0,2-1 0 0,5 3-4 15,8 3-5-15,11 3-9 0,9 5-3 0,3-2 14 16,5 2 6-16,11 8 3 16,4-2 14-16,0-2 3 0,-1 3 3 0,1 0 3 15,4-2 2-15,-7 7 2 0,4-1-2 0,0 2 3 16,-4-1 0-16,-1 2 0 0,4-1-7 0,-7 1 1 0,-2-3-3 15,2-4-43-15,0-2-31 0,-4-2 36 0,-2-3 41 0,4-2-42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1:25:47.8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8980 9968 299 0,'-11'2'32'0,"1"1"-1"0,6 2 6 16,-1-1-22-16,-8 0-2 0,7 2 0 0,1 0 9 0,-4-3-7 16,6 2-1-16,-7 1 7 0,-4-1 1 0,1 3-5 0,13-7 5 15,-12 3-6-15,1-3 0 0,0 4 3 0,5 0-2 16,-5-2 0-16,0-3 4 16,4 0 2-16,-5 4-1 0,1-4 4 0,1 0-4 15,-2 0 4-15,1 0-1 0,4-1-4 0,-1-1-1 0,-1-1-4 16,3 3 5-16,-5 0-5 0,8-5-1 0,-5 5-3 15,5 0-1-15,-4-1-2 0,1 1-4 0,3 0 1 0,-2-2-1 16,0 2-2-16,-1 2 2 0,1-2 1 0,2 0-2 16,-3 1 4-16,1 4 1 0,-3 0-3 0,4-4-1 0,1-1-1 15,-4 5-1-15,4 0 11 0,-2-5-4 16,-3 6 2-16,5-4 0 0,-3-1-2 0,3 4 12 0,-5-3-6 16,3 4 0-16,-3-5 0 0,4 6-1 15,-1-7 1-15,-3 3-2 0,3 0 1 0,-2-1-7 16,-1 2 0-16,1-4 5 0,3 5-5 0,-4-5 0 15,0 3-1-15,2 0-5 0,-5 0 2 0,1 2 2 16,2 0-6-16,-7-4 2 0,2 3-3 0,-1 0 0 16,-2 6-1-16,2-4 1 0,0 0-1 0,1 5 3 15,-2-1-1-15,2 2-6 0,2 1 8 0,3 3-5 16,2-2 0-16,-4 0 2 0,-2 2-1 0,4-1-7 16,6 1 4-16,-6 2 5 0,-1-3-2 0,0 1 0 0,5 0 2 0,-2 1-5 15,5-1 0-15,-1-1 7 0,-3 3-6 0,8-4 1 16,-3 2-4-16,4 3 2 0,-3-2 1 0,5-3-2 15,-2 2 3-15,-3 1 0 16,7 0-1-16,-2 2 2 0,10-3 1 0,-11-2-2 0,-1 3 3 0,7 2 1 16,-1-1 1-16,3-4-2 0,-1 0 0 0,-9-2 1 15,7 4 0-15,4-3 0 0,-2 1 0 0,1-3-2 16,0 0-2-16,1 3 4 0,-2-4-2 0,2-1-2 16,2 0 2-16,0 2-2 0,-3-3 3 0,-1-3 5 15,2 0-1-15,0-2-1 0,-1 0 7 0,3 0-5 16,-4-1 2-16,2-2-1 0,1 0-3 0,2 0 0 0,-1 0-3 15,-1-2 2-15,0 2 0 0,0-3-3 0,3-2 1 0,-4-1 0 16,3 0 1-16,-1-1-1 16,0 0 1-16,-9 0-1 0,12-5 5 0,-12 4-2 15,4 2 3-15,1-5-6 0,-1 3 3 0,-8-3 3 16,7 0 0-16,-1 0-5 0,-3 1 3 0,4-2-1 0,-9 4 0 16,4-3 2-16,0-3-4 0,1 6-1 0,-6-8 0 0,2 2 2 15,-4-3-2-15,4 1 0 0,4-8-3 0,-12 5 1 16,1 0-1-16,-6-6 0 0,6 8-1 0,-1-3 2 15,0 1-1-15,-5-2 0 0,-2 1-1 0,2-1 4 16,-1-1 0-16,8 0 1 0,1 2-1 16,-5-4 0-16,1 2 1 0,-3 2-2 0,4-2 5 0,0 1-3 15,1-1 0-15,-1 0-1 0,-6-1-1 16,3 2 1-16,0 2 0 0,4-4-3 0,-6 4-5 16,6-2-2-16,-6 10-3 0,2-4-14 0,1 1-9 0,-3-1-3 15,0 0-18-15,0 7-14 0,1-3-17 0,3 3-7 0,-3-3-24 16,-1 5 0-16,0 2-12 0</inkml:trace>
  <inkml:trace contextRef="#ctx0" brushRef="#br0" timeOffset="1667.67">15113 11618 499 0,'-2'-3'35'0,"1"0"-4"0,-1 1-36 0,2 1 114 16,0-2-110-16,-1-1-2 15,2 3-4-15,-1-2 0 0,0 0 0 0,0-1 13 0,-3 1 8 16,1-1 0-16,2 0 19 0,0 1 12 0,-3-1-3 0,2 0 2 16,-3 0 11-16,4-3-13 0,0 6-1 15,-7-4-5-15,2-1-14 0,2 4-5 0,-5-2-4 0,5-1 2 16,3 3-8-16,-3-1 0 0,-5 0 1 0,9 1 0 16,-2 1 1-16,1-2-3 0,-3 1 4 15,-5-1-3-15,-3-3 1 0,4 3 1 0,1-1-2 0,-2 0-3 16,0-1 2-16,-3 0-3 0,-4-3 0 0,5 4 1 15,6 0-4-15,-12 0 4 0,5-4-4 16,-3 3 0-16,-1 2 1 0,-2-3-1 0,12 6 0 0,-6-5 1 16,-3 3-4-16,5-2-1 0,-5 4-1 0,1 0 4 0,-1 0-3 0,1 1 0 15,1-1 2-15,-2 3-2 0,1-1 1 0,0 0 0 16,-1 7 3-16,3-6-5 16,-1 7 1-16,1-4 2 0,0 3-2 0,0 2 0 15,3 2-1-15,-2-2-1 0,2 2-2 0,2 2 6 16,0-1-5-16,1 5 7 0,4-1-4 0,-4 0 2 15,0 1 4-15,4 2 0 0,1-1 0 0,0 1 1 16,0-1-2-16,1 1 0 0,4-1 2 0,-2 4-2 0,0-5 0 0,5 3-1 16,-3-5 3-16,4 3-1 0,-1 1 2 0,2-4 1 15,1 0-5-15,1-6 2 0,1 4 0 0,-1-1 1 16,2-3 4-16,1-3-3 0,-1-1 3 0,0 3-1 0,5-5 5 16,-7 6-1-1,3-5 2-15,-1-1-2 0,6-2 2 0,-4-2-6 0,3-1 1 0,0 0 1 16,-5-3 0-16,1-6 1 0,-2 1 1 0,8-3-3 15,-9 6 3-15,1-3-2 0,-7-1 0 0,8-4 0 16,0 5-1-16,5-4-5 0,3-1 2 0,-8-1 1 0,2-3-3 16,1-2 0-16,4 0-2 0,-7 0 0 0,0 0 0 15,0 0 2-15,-4 5-2 0,1-3 1 0,-5 0-1 0,2-1 2 16,-2 3 0-16,0 0 0 0,1 0-2 0,-3 1-1 16,0-4-2-16,-4 3 3 0,0 3-1 0,0-2-1 15,0 2 0-15,0 1-6 0,-4 0-3 0,-2 0 7 16,1 1-10-16,-4-1-5 15,0 2 0-15,2 1-7 0,-5 2-3 0,-1-1-30 16,-4 0-14-16,-8 0-13 0,-7 1-40 0,4 6 3 0,-8 3-36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1:26:26.3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8288 7612 286 0,'-2'-5'30'0,"4"1"-13"0,1 0-3 0,3 0 2 15,-3 0-29-15,-3-2 4 0,3 1-9 0,7 2 11 16,-9-1 0-16,1 0 2 0,1 1 11 0,2-1 17 16,-5-3 4-16,-2 3 0 0,4 0 16 0,-7 0-2 15,3 1 3-15,-2-2 2 0,-9-3-5 0,2 5-7 16,10 0-4-16,-7 0 0 0,0-1-10 0,0 3-6 0,0-1-3 15,2 1 1-15,-5 1-7 0,9 0 2 16,-10-2-2-16,4 2 1 0,0 0 2 0,-1 0 0 16,-1 0 4-16,5 0-3 0,-3 2 2 0,4-2 2 15,1 0-2-15,-7 0 1 0,-1 0-1 0,5 0-1 0,-2-2 1 16,-5 2 0-16,4 2-1 0,-7-2 0 0,7 0-2 0,3 0 4 16,-5 0-2-16,3 0 0 15,0 0 0-15,3 0 1 0,0 0-1 0,1 0 3 16,-4-2 0-16,3 2-1 0,-1 0 2 0,1-3 1 0,-1 3 3 0,1 0-2 15,-3-3 2-15,2 0-6 16,-4 1 2-16,7 1 2 0,-6-6-5 0,-1 4 0 16,3 0-5-16,-3 0 2 0,-1 3-1 0,2-2 1 0,1-1-5 15,-3 0 4-15,0 1-2 0,1 1-1 0,-1-2 4 0,3-4-4 16,-3 1 1-16,-1 0-1 0,1-1-1 16,0 3 2-16,0-1-2 0,1-4 0 0,1 4-2 0,-4-3 1 0,2 0 0 15,0 5-1-15,0-5 0 0,-1 2-2 0,-1 0 0 0,5 1 1 16,-3-1 0-1,2 1-2-15,-4 0 2 0,2-3 0 0,3 4 0 0,-1 0 0 0,-4-2 0 0,1 0-2 16,-2 0 1-16,1-1 0 16,-4-4 0-16,-1 0-1 0,3 3-1 0,-3-6 1 15,7 9 0-15,-7-4 1 0,2 0-1 0,-1-2-1 16,9 11 1-16,-7-7 2 0,3 3-1 0,-1-1 1 16,-1-3 0-16,0 0 0 0,1 5 0 0,1-2-1 15,-7-3-1-15,6 5 0 0,-2 0 1 0,0 2-1 0,1-3 0 0,-1 0 2 16,-3 2 0-16,1 1-1 0,3-1 1 0,-2 0-1 15,-1 2-1-15,1-1 2 16,0 1-1-16,-3 3-2 0,4-3 2 0,-1 0-2 16,0 0 1-16,-6 0 2 0,7 0-1 0,-4 0 0 15,1 0 1-15,3 0 1 0,-6 0 1 0,-1 3 0 0,6-3 0 16,1 2-4-16,1-2 2 0,-8 4 2 0,7-2-3 0,-7 0 0 16,5 2-1-16,4 1 1 0,-2 4 1 0,-4-2-1 15,2-3 2-15,-4 1-2 0,2-2 1 0,3 4 0 16,-4-3 2-16,-4 4-2 0,2-2 3 0,2 1-2 0,-4 2-1 15,2 2 1-15,3 0-2 16,-4 0 3-16,-1-3-1 0,-1-2-1 0,2 4 3 0,2 1-3 16,-6-8 1-16,-3 0 3 0,7 5-4 0,-2 1 0 15,4 1 0-15,-2-2 0 0,-3-2 1 0,3-1-1 16,-1 1 1-16,5 3 1 0,-4-4-1 0,6 1-1 16,-6 1-1-16,0-1 1 0,6-1-1 0,-5 3 3 15,7 3-3-15,1-3 0 0,-5 3 2 0,2-2-1 0,1 2 2 0,4-3 0 16,-7 1-2-16,2 1 0 15,2-1 1-15,-3 2 2 0,3-1-1 0,1-1-2 16,0 2 0-16,2 0 0 0,-1 0-2 0,0-2 2 0,1 3 1 16,-1-3-1-16,-1 0 2 0,1 2 0 0,1-1 2 15,-1-1 2-15,1 1-1 0,-1-1 1 0,1 1-3 16,0-1 0-16,5 0-1 0,-6-1 2 0,4 2 1 0,-4-1-2 16,4 1 0-16,4-3-2 0,-8 3 3 0,2-1 1 15,3 2-3-15,1-1-1 0,-6-1 0 0,2 4 0 16,2-4 0-16,-1 4 1 0,5-2-1 0,1 1-1 15,-6 1 0-15,2 0 3 0,4 1 1 0,-1-2-2 16,2 3 2-16,-2-1-2 0,3 0-2 0,-5-2 5 16,3 3-5-16,-5-3 0 0,4 5 0 0,4-1 0 15,-10 0 0-15,-2 3-1 0,4 1 1 0,6-1 4 16,-10 3-1-16,11 0-1 0,-4-6 0 0,1 4-2 16,1-2 1-16,-4-1 0 0,-2-1-1 0,7-1 0 15,-2 0 0-15,-4 0 1 0,1 1 0 0,3-2 0 0,1 0 0 16,4 0-1-16,0 1 1 0,-5-1-1 0,5 0 0 0,-2 2 4 15,9-2 1-15,-6 0-4 16,1-1 5-16,-2-1-2 0,0-1-1 0,1 0 4 16,-1 0-4-16,4 2-1 0,-4-4-1 0,7 5 2 15,-5-4-1-15,1 1 0 0,3 1-2 0,4 6 3 0,-5-9 0 0,-2 1-2 16,0 1 0-16,-3-7 1 0,2 6-1 0,1-2 0 16,1 1 2-16,-7-6-4 0,5 8 2 0,-1-1 0 15,1-2 0-15,7 4-1 0,-7 1 0 0,3-5 1 0,1-2-2 16,-1 2 1-16,3 0-1 15,-8-2 1-15,12 0 0 0,-9 4 0 0,8-6 2 0,0 7 0 16,-8 0 2-16,5-3-3 0,2 0 2 0,9 3-1 16,-15-1 3-16,12-3-3 0,-6-2 1 0,4 1-1 15,8 4-1-15,-8-4 4 0,2 0-2 0,-4-2-1 16,5 2 1-16,-1 0-2 0,-2 0 0 0,2 2 1 16,1-3-1-16,-1 0 1 0,-2 1 0 0,0-3 0 0,4 2-3 15,-6-2 2-15,4 0-1 0,-2-1 1 0,0-1 0 0,1 2-3 16,-3 1 2-16,4-4 0 0,0 1 2 0,2-1-2 15,0 0 1-15,1 0 0 0,-2 2 0 0,-3-2 1 16,10-2 0-16,-10 4-2 16,8-2 1-16,-3-2 0 0,-5 2 0 0,11-1-1 15,-5-1 0-15,-2 0 0 0,-7 2 0 0,9-1 1 0,-6-1 1 16,1 1-1-16,8 1 2 0,-15-2-2 0,11 2-1 0,0 0 2 16,1 2-2-16,1-1 0 0,-2 2-1 0,-2-1-1 15,-1 0 2-15,-1-1 0 0,-1-1 0 0,-1 2 0 16,1-1 0-16,4 1 0 0,-6-2 2 0,4 1-2 0,0 1 1 15,-2 0 0-15,1-1-2 0,1 1 3 0,0-1-1 0,0-1-1 16,-2 2 0 0,0-2-1-16,0 0 0 0,2 0 1 0,0 0 1 0,-2 0-1 15,1 0 1-15,0-2 0 0,3 1 4 0,-3 1-3 16,2-2 1-16,0 2-1 0,4 0 0 0,-4-1 1 16,-3-1-2-16,7 0 2 0,-4 1-1 0,5 1-1 15,-2 0 1-15,2 0-2 0,0-2 0 0,2 2 3 0,3 0-2 16,-4 0 1-16,4 0-1 0,-3 0-1 0,-2 0 2 0,-3-1 0 15,4 1 0-15,-1 0-1 0,-3 0 0 0,5 0 0 16,-2 0-1-16,-2 1 2 16,2-1-1-16,0 2 0 0,-1 1 2 0,1-1 2 15,0 2 1-15,-2-2-3 0,5 1 0 0,-3-1 2 0,3-1-1 16,1-1 1-16,-3 3 0 0,4-3-3 0,-2 0 4 0,-1 0-2 16,-2-3 5-16,3 2-5 0,-1-3 2 0,5 1-1 15,-2 0 1-15,-6-2-2 0,4 1 1 0,-2-1 1 16,-1-1-1-16,-3 1 2 0,2 0 1 0,-7-1 3 15,0 0-1-15,-1 1 0 0,-2-1 3 16,1 1 1-16,-2-3 1 0,-4 2-3 0,3 0 2 0,-4-2-2 16,3 1 1-16,-6 0-1 0,2 0-2 0,3-2-2 15,-4 6-1-15,0-5 1 0,0 0-2 0,0 2 1 0,-1 1-3 16,-1-1 1-16,1-1-1 0,3 3 2 0,-4-6-1 16,2 2-1-16,-1-1 0 0,-2-2-2 0,1 3 0 0,1-1 4 15,0-1-4-15,1 1 1 0,-3-2 2 0,0 1-3 16,1 2 2-16,1 0-2 0,-2-4 2 0,1 1-1 15,-1 0-2-15,0 0 1 16,4 3 0-16,0 0 2 0,-4 0 0 0,0-4-1 16,0 2-3-16,0-4 5 0,0 2-5 0,0 2 0 0,0-2 3 15,0-4-3-15,0 2 0 0,2 4 0 0,-2-2 0 0,0 1 1 16,1 0-2-16,-1-2 2 0,0 0-1 0,0 1 0 16,0-2 1-16,-1 0 0 0,1-1-1 0,0 3 4 15,0-2-4-15,0-1 0 0,0 1 0 0,0 2 0 16,0-1-1-16,0 1 1 0,0-1 0 0,-2 2 0 0,-1 0 3 15,2 0-3-15,-3 2 0 0,3-3 0 0,1 1 0 0,-2 2 0 16,1-2 2 0,-4 2-3-16,5-2 3 0,-2 0-2 0,2 0 2 0,-1 1-2 15,1 2 0-15,0 0 1 0,0-1-1 16,0 0-1-16,-2-1 1 0,2 4-3 0,0-5 3 0,0 4 0 16,-1-2-2-16,2 0 2 0,-2 2-1 0,-1-1-1 15,1 8 2-15,1-4 0 0,0-4 0 0,0 3-1 0,-4 0 0 0,4 2 1 16,-1-3 0-16,1 0 0 0,0-2 2 0,0 2-2 15,-2 6 0-15,2-7 1 0,-1 1-1 0,1-7 0 16,-2 2-1-16,1 7 0 0,-1-6 1 0,-1 1 0 16,1 1 0-16,1 0-1 15,1 2 1-15,-2 1 0 0,2 3 1 0,0-4-1 0,0 1 0 16,0-2-2-16,0-4 4 0,-1 3-2 0,1-2 0 0,-2 1 1 16,0-4-1-16,-2 4 1 0,2-2 0 0,1 3 0 15,1-1-5-15,0 1 4 0,-4-3 0 0,3 1 0 16,-2 1-1-16,1-2-3 0,1 0 4 0,-1 0-1 0,0 1 2 15,2 2-3-15,-1 1 0 0,-1-1-3 0,-1 3 0 0,0 0-2 16,1 1-2-16,2-1-4 16,-3 0-4-16,-1 0 1 0,0 1-6 0,1-1-3 15,0 2 0-15,-3-2-4 0,1 0-3 0,-4 2-3 16,4 2 4-16,-5-1-4 0,1 0 0 0,1-1-7 16,-1 3-17-16,-2 0 0 0,3 0-14 0,2 0-41 0,-1 0-26 15,4 3-5-15,0-1-54 0,5 1 1 0,5 0-30 0</inkml:trace>
  <inkml:trace contextRef="#ctx0" brushRef="#br0" timeOffset="1867.3">11489 7475 510 0,'0'2'37'0,"-2"-1"-45"0,2-1-5 15,0 3 8-15,0-1-22 0,0 0 3 0,0 1 2 0,0 0 0 16,0-2 3-16,0 3 28 0,-2 0 13 0,1-1 0 16,-4-3 34-16,5 4 11 0,-5-4 4 15,7-2 2-15,-4 2 10 0,4-2-18 0,-2 2-3 0,0-3 2 0,-2 2-20 16,2 1-7-16,-1-3-4 0,-7 3-2 16,6-5-6-16,-1 3-3 0,2-2-1 0,-6 2-1 15,4 0-2-15,3-4-2 0,-4 5 0 0,-4-4-2 16,-3 3-2-16,4 1-1 0,-4-6 0 0,0 3-1 0,-1-3-1 15,-1 6-4-15,-1-9 0 0,-2 6 0 0,-3-4-3 0,1-2 0 16,-4 6-2-16,-2-3 3 16,-1 1 0-16,1 0 0 0,-3 1-3 0,-1 2 1 15,1-2 0-15,-2 2 1 0,-1 0 1 0,1 0-3 16,1-4 1-16,0 1-1 0,3 0 5 0,-1 3-5 16,-4-2 0-16,5 0 2 0,-1-1-2 0,-4 3 2 0,5 3 1 0,-1-5-3 15,0 5 1-15,-3-1-2 0,4 1 0 0,0-4-1 16,0 6 2-16,1-2-4 0,-1 0 3 0,0 2 1 15,0-2 0-15,-2-2-2 0,0 2 2 0,0 2-2 0,1 1-1 16,-9-3 0-16,2 1-2 16,2 2 2-16,-2 2 1 0,1 3-2 0,4 3 3 0,-5-8-4 15,-2 5 2-15,7 1 2 0,-2 2-3 0,-5 0 2 16,5 2-3-16,-6-2 2 0,0-2 2 0,0 9-1 16,3-6 0-16,-3 1 1 0,-2 0-1 0,2 1 0 15,3 0-1-15,0 0 0 0,-2 0 0 0,2 0-1 0,-1 0 1 16,7 2-4-16,-3 2 1 0,0-1 3 15,3 0 0-15,-1 2-1 0,4-2 3 0,1 2 1 16,2 2-4-16,-1-1 4 0,5 2-4 0,-3 2 0 16,4 1 1-16,2-2-3 0,-2-1-1 0,3 4 1 15,5-3 2-15,-3 7 0 0,7 3-1 0,-3-6 3 0,6 4 2 16,1 2-1-16,0 0 2 0,1 2 0 0,6 0 3 0,-3-4-1 16,6-3 1-16,-2 5 2 0,3-1 0 0,0-2-2 15,1 1 2-15,3 1-1 0,0 1-1 0,1-2 4 16,1 1-4-16,-3-1 1 15,10 4-1-15,-5-4 2 0,1 1-1 0,-2-1 0 0,2 1-1 0,-4-3 0 16,4 0-1-16,-1-1 1 0,0-4 1 0,-3 4-4 16,6-1 2-16,-2-1-1 0,5-4-2 0,4 2 2 0,-6 0-2 0,4-4-1 15,-2-1 4 1,7 0-3-16,-6-3 2 0,1-1-1 0,0-1 1 0,3-1 4 16,1 0-6-16,-2-2 4 0,-3-4-4 0,6 1 4 15,-1 0-1-15,5-1 0 0,2-4-2 0,-6 0 5 16,1-2-4-16,-3 1 2 0,9 0 1 0,-3-2 1 15,0-4 3-15,-6 1-4 0,3 0 3 0,0-2 1 0,0 1 0 0,5-3-4 16,-10 1 3-16,4-2-4 0,-2 2 1 0,-4-4-2 16,1 1 0-16,1 0-2 15,-4-2 0-15,4 0 5 0,1 0-3 0,1-2 0 0,-4 0 2 16,-2 1 0-16,3-2-1 0,-7-4 3 0,2 1-4 0,2 0 0 16,1-1 1-16,-5 0-1 0,1-4-1 0,5 1 0 15,3 2-1-15,-1-4 1 0,0 1-1 0,-2 0 1 16,-1 0 1-16,-2 3-3 0,3-5 2 0,-1 4-1 15,-2 4 2-15,-2-1-1 16,1-2 0-16,-3-2-1 0,1 2 1 0,-3-1 0 0,2 3 0 16,-5-4 1-16,-1-2-2 0,0 2 4 0,1 2-1 0,-2-1-5 15,1-2 1-15,1 1 1 0,-3 1-3 0,2 1 0 16,-2 0 2-16,-3 0-2 0,-1 0 3 0,4 2 0 16,-6 1 4-16,1-1-2 0,-2-3 2 0,3 4-1 0,0-5-1 15,2 3 0-15,2 0-1 0,-6-5 2 0,3-2-4 16,-7 1 2-16,12 2-2 0,-12-3 1 0,4 1-1 15,-3-1 1-15,1-3 0 0,2 3 0 0,-4-1 5 0,5 3-6 16,-9-2 4-16,0-2 0 16,3 0-2-16,-1 0 4 0,-9 2-2 0,-1-3-2 15,11 3-1-15,-8-2 2 0,-1 2-2 0,4-2-1 0,-4 2 0 16,-1 0-2-16,7 3 1 0,-2-3-6 0,-13 6-5 0,3-2 2 16,0 2-7-16,-4-1-10 0,1 4-7 0,-7 2-12 15,0 0-12-15,-5 6-96 0,0 2 128 0,0 6-49 16,-6 4 75-16</inkml:trace>
  <inkml:trace contextRef="#ctx0" brushRef="#br0" timeOffset="17332.41">8009 11670 255 0,'-12'-5'40'0,"2"1"-39"0,4-1 23 0,-2 0-9 0,2 1 24 16,-4 0-23-16,9 1-3 0,-7-1 3 0,3 4-3 16,4-2-3-16,-6 0 3 0,3 1 5 0,0 1-1 15,-2 0 5-15,1 0 1 0,-2-2 1 0,2 1 0 0,-3-3 2 0,3 3-6 16,-1-1-5-16,0-1 2 16,-1 0-9-16,1 0 1 0,3 1-3 0,-3 1-2 15,2-1-1-15,0 1 3 0,-3-1 3 0,4 0 2 16,-3 1 2-16,1-1 0 0,-3 1 4 0,4-2 1 0,-6 1 1 15,6-1-1-15,-6 0-4 0,4 1 1 16,-4-1-2-16,3 0-3 0,-1-2 0 0,-2 2 0 0,-1-2-2 0,-1 1-1 16,1 0 1-16,0 0-2 15,3 1 1-15,-5-2-1 0,1 2 0 0,2 0-2 0,4-1-1 16,-2 1 0-16,-6-3 1 0,3 3-2 0,0-2 0 0,1 2 2 16,1-3 0-16,-1 3-2 0,-4-4 3 0,2 3 4 15,4 0-1-15,-3-3 3 16,-2 0 2-16,5-1 2 0,-3 2 1 0,0-7 2 0,7 6 0 0,-10 0-1 15,4-2 1-15,-1 1 0 0,-2 2-1 0,1-4-5 0,1 1 2 16,-5 7-1-16,0-6-2 0,5-1-4 0,-1 3-1 0,1-5 1 16,-2 1-2-16,1 2-1 15,-2 1 0-15,1-11-4 0,0 12 2 0,1-4-1 16,-1 6 0-16,-3-3-1 0,2 1 1 0,-3-2-1 0,3 4 0 16,-2 2 0-16,0-6-2 0,-4 2-2 0,1-4 2 0,-1 3-1 15,-2-3 0-15,3 1 2 0,-8 1 0 0,0 0-2 16,4-1 3-16,-3 2 0 0,6-2 0 0,-5 1 1 15,4 0 0-15,-2 2-1 16,10-2 0-16,-7 2-1 0,2-1-1 0,4-2 3 0,-6 4-2 16,4 0-2-16,4-1 2 0,-3 0-1 0,-5-2 2 15,10 2 0-15,-2-1-2 0,-1 3 1 0,-2-3 1 0,0 1 1 16,3 1-1-16,-1 1 0 0,1-1-1 16,-2 0 2-16,1 1-1 0,-1-1 0 0,1 0-2 0,-1 2 0 15,0-2 1-15,1 0 1 0,-1 2 0 0,-5-1 0 16,2 0 0-16,1 0 2 0,-4-3-2 0,2 3 4 15,-4-3-1-15,5 1 0 0,-5 1 1 0,0-1-1 0,-3 0 1 0,4 0-2 16,-5 1 0-16,2 0 0 16,1 0-1-16,-1-1 2 0,7 0-1 0,-8 1-2 15,6-1 2-15,0 1-1 0,0 0-1 0,0 1 1 16,0-1-3-16,-1 0 4 0,-5 2-1 0,6-2-1 16,-2 1 2-16,1-1-2 0,-1-1 0 0,-1 1 3 15,-3 2-4-15,2-4 0 0,-3 3-2 0,0-1 1 0,0 0 1 16,0 2 0-16,-3 0-1 0,-1 0 1 0,-1 0 0 0,1-2 1 15,0 3 0-15,7 1-1 0,-9-4 1 0,7 0-1 16,-3 2 1-16,4 0 0 16,-1-2 0-16,1 4-1 0,-2-2 0 0,-1 0 0 15,5 1-1-15,-6 2 1 0,6 0-1 0,-5 0-1 16,2 0 1-16,1-3 2 0,2 3-3 0,-2 0 1 0,1 0 0 16,-1 0-2-16,-1 0 1 0,6 0 0 0,-4 3-1 0,-4-3-4 15,0 2 5-15,0 1-2 0,-1 0 0 0,3-2 0 16,0 4 2-16,1-3-5 0,-4 1 2 0,6 2 1 0,-2 1-1 15,1 0-1-15,1-1-1 0,-2 1 0 0,4 2-3 16,-6 0 6-16,3 0-4 0,-1 1-1 16,-1 1-1-16,1-1 2 0,-1 2-1 0,0-1 42 15,3 1-54-15,-3 0 28 0,0 1 2 0,0 2-16 16,-1 0 8-16,1-3 9 0,-2 4-38 0,-6 0-4 0,8 0 27 16,-3-1 2-16,3 1-1 0,3-4 2 0,-3 8 1 0,3-1-3 15,0-4 3-15,0 1 1 0,-2 0-3 0,5 2 2 16,-3-1-2-16,0 3 3 0,6-4-1 0,-1 3-2 15,1-3 1-15,-1 6 0 0,3-6 1 0,1 3 1 16,1 1-2-16,-3-5 2 16,3 0 0-16,-1 5-1 0,1 0 2 0,2-7-1 0,-2 6-1 15,-1-3 2-15,4 3-2 0,-2-3 2 0,0 0-1 16,-2 0-2-16,2-2 1 0,0 3 2 0,3 1-1 0,-3-5 1 16,0 4 0-16,-1 0-1 0,1 0 1 0,-2-1 1 15,0 0-1-15,4 2-2 0,0 0 1 0,-1-1 1 16,-3 0-1-16,4-1 1 0,-4 3-1 0,2-3 1 15,-1 3 0-15,-4 1 1 0,2-2-1 0,3 0 0 16,2-1-1-16,-4 3 0 0,7-5 2 0,-2 2-3 16,6-1 2-16,-1-2-3 0,3 1 2 0,0 3-2 0,-1-2-1 0,-3-6 2 15,0 2-3-15,4 0 0 16,0 0 2-16,4-2 0 0,-4-1-1 16,2 0 3-16,3 3-2 0,6 3 1 0,1-1 1 0,1 0-1 15,-2-4 0-15,1 0 2 0,1 1 0 0,-7-2-2 0,4 0 1 16,2-1 0-16,-1 1-1 0,-6-3 2 0,8 3 0 0,-2 0-1 15,1 0-2 1,1-1 3-16,-1 0-1 0,-1-1 0 0,2 2 1 0,0 1-3 16,1-1 1-16,0 0-1 0,-2 2 0 0,3-3-1 0,0 3 0 15,4-1 1-15,-5 1 1 0,4-2-1 0,-1-1 2 16,2 1-3-16,1 0 3 0,-4-3 1 0,3 3 0 0,0-2 0 16,-2 0-4-16,5 1 2 15,3-3 1-15,-7 3 2 0,2-1-1 0,4-1-1 0,-2-1 1 16,1-1-2-16,9 2 4 0,-17-2-3 0,9 2-2 0,3-2 3 15,0-1-2-15,-4 3 2 0,1-2 1 0,1 0-1 16,-6 2 1-16,4-1-1 0,1 1 0 0,-5 0 0 16,1-2 1-16,-2 2 0 0,2-1 1 0,-4 3-2 15,1-3 2-15,2 1-2 0,-5-2-2 0,2 3 4 16,-2-2-2-16,0 0 0 0,-3-1 3 0,2 1 1 16,-4-1-2-16,4-2 3 0,-1 4-2 0,-1-3 3 0,2 2-1 15,0-1 1-15,-1 2 0 0,1-2 0 0,-1 0 1 0,-1-1-2 16,2 0-1-16,4 1 0 0,-1-3-2 0,-7 6 2 15,4-6-3-15,1 0 2 0,2 2 0 0,3-2 1 16,-4 0 0-16,-2-2-2 16,3 0 2-16,6-2 3 0,-3 2-1 0,1-1-5 15,-3 1 4-15,1 2-3 0,-1-6 1 0,-3 5 2 16,2-1-5-16,0 2 3 0,-1-3 1 0,-1 1-2 0,2-1-1 16,0 2 0-16,1 1 0 0,-1 0 1 0,0 0-2 0,3 1-2 15,-4-1-1-15,-1 0 3 0,2 0-2 0,3 3 1 16,-2 0 0-16,-2-3 1 0,3 4 0 0,-3-4 1 15,2 4-1-15,-1-1 1 0,4 4-1 0,-4-7 2 16,-4 3-2-16,9 3 0 0,-4-6 0 16,-1 5 2-16,1-2-1 0,-4 5-2 0,4-8 2 0,0 6-1 0,4-3 0 15,-7 1 0-15,3 5 1 0,5-6-1 16,-1 2 1-16,5-5-1 0,-10 6 1 0,5-1-1 0,-2 0 0 16,4 1 0-16,-1-3 0 0,-5 5 0 0,4-7-1 0,-2 6 1 15,0-3-1-15,-2-2 0 0,0 4-1 0,4 2 2 16,-4-5 0-16,3 2 1 0,-1 4 1 0,2-2-2 15,-4 2 0-15,2 2 2 16,-2-5-2-16,2 1 0 0,-2-2-1 0,1-4 1 16,-4 4 0-16,5 0 0 0,-5-2 0 0,10 0 0 15,-10-2 0-15,1-1 0 0,9 5 2 0,0 3-2 0,-4-5 0 0,2-1 1 16,3 4 1-16,-1-3-2 0,1 2 1 0,-1-2 0 16,-9-1 0-16,7-2 1 0,-3 3 0 0,3 0-1 15,-8-3 2-15,4 0 1 0,2 0 0 0,-3 0-2 16,4 0-1-16,-5 0 4 0,4 1-3 0,-3-1 0 0,2 2 0 15,0-2-2-15,3 0 2 16,-5 0 2-16,4 2-2 0,-5-2 1 0,6-4 2 0,-3 4-4 16,3-6 4-16,-7 6-2 0,1-1-3 0,3-7 3 15,-2 3-1-15,7-1 0 0,-7 6 2 0,2-8 0 16,1 5-2-16,1-4 1 0,4 3-1 0,0 1-2 16,-1-4 4-16,-7 1-3 0,5 1 1 0,2-1-1 0,-4 0-1 15,1-4 2-15,-4-1-2 0,5 0 2 0,-2 0-3 0,-1 0 0 16,-1-5 1-16,2 9 0 0,0-6 3 0,-2 4-3 15,2 1 0-15,-2-3 0 0,-1 1 1 0,2-1 1 16,-4-1-1-16,-2-3 1 16,1 4-1-16,-3-3-1 0,5 3 0 0,-5-1 4 15,-2-2-1-15,-1 1-1 0,3 0 3 0,0 2-2 0,0-3 1 16,-1 3 1-16,-2-3-1 0,-1 0-1 0,3 1 0 16,-5 1-1-16,6-2 0 0,-5 1-1 0,2-1 3 0,0 1-4 15,-4-1 1-15,9 2 2 0,-8-3-1 0,2 0 3 16,-2 2 1-16,0-1 0 0,1 0-2 0,-3-2 5 0,2 2-3 15,-5-5 4-15,0 5-2 16,2 0 1-16,-1-1 2 0,-1-3-1 0,0 3 1 0,0 1 1 16,-1 0-1-16,1 2-5 0,0 1 2 0,-7-5 1 0,7 0-4 15,0 5-1-15,-6-1 1 0,-2-3-3 16,7 1 2-16,-1 2-1 0,-9-6-1 0,11 4 1 16,-5 5-1-16,-3-4-1 0,8-1 2 0,0 3-2 0,-6 0 0 0,1-2 0 15,5 4 0-15,-6 1 0 0,6-3 0 0,0 0 0 16,0 3-1-16,-1-3 1 0,2 3 0 0,-2-1 1 15,-1-1-2-15,5 1 3 16,-11 0 0-16,7-1-4 0,1 2 1 0,-2-1 0 0,-3 1-3 16,9 2 2-16,-3-1 0 0,-1 1-4 0,3 0 4 0,-6-1 0 15,3 1 2-15,5 1-1 0,-2 1 1 0,-9-3-1 16,6 3-1-16,1-1 3 0,-1 2-4 0,8-2 2 16,-8 2-2-16,-8-2 0 0,8 2 1 0,2-2-2 15,-7 4 0-15,0-2 4 0,-1 0-3 0,5 1-2 0,-1-1 2 16,0 0-2-16,2 1 1 0,-1 1 0 0,2 1-5 15,-1 0 1-15,0 0-2 16,0-2-1-16,2-3-4 0,0 5-1 0,-2 0-4 0,0 0-12 16,0 0-6-16,0 0 0 0,0 0-16 0,0 0-21 15,1-1-9-15,5 2 0 0,-4-1-25 0,4 2-6 16,5 1 64-16,8 0-39 0,-2 0 89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1:27:24.7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7136 7244 332 0,'-3'-8'41'0,"-5"-3"-40"0,5 8 18 0,-3-2 7 0,1 2 0 15,2 0-14-15,-2 3-4 0,4-5-4 0,-3 5-1 16,3 0-3-16,-2 0 1 16,0 0 3-16,-2 2-2 0,2-2 5 0,-7 0 8 0,6 0 2 0,-7 1 3 15,1 1 8-15,2-1 3 16,0-1 1-16,-1-1 0 0,1 1 3 0,3 0-4 16,-1 1-1-16,-2-1-2 0,0 0-4 0,2 0-3 15,-2 0-6-15,7 0 5 0,1 0-7 0,-2 0-1 0,0 2 1 0,-9 1-2 16,10-3-1-16,2 2-1 0,-1-2 2 0,-1 1-2 15,-1 1-1-15,-6 1 8 0,12-1-4 16,2-1 4-16,-6 1 4 0,0-2-3 0,1 3 1 0,-1 3 2 16,13-4-3-16,-2-2-2 0,-2 3-1 0,6 2-5 15,0-2 0-15,3 0-4 0,1 2 1 0,1-2-3 16,0 0-4-16,-2 0 1 0,1-1-1 0,-4 1 3 16,6 0 1-16,-4 0-1 0,-3-3 2 0,2-2 0 0,1 2 0 0,-3 0 2 15,2-1-3-15,-3-4 0 0,1-1 1 0,-2 1 0 16,3-3-1-16,-3 4-1 0,4-3-1 0,0 4 0 15,-1-3-1-15,0 4 0 16,0 1 0-16,7 1-1 0,-3-2 0 0,0 4-2 16,-5-4 1-16,8 2 1 0,-1 0 1 0,4 2-2 15,-5-1 0-15,4-2 1 0,1 1-1 0,5 0 2 0,0 3 0 0,-5-3 0 16,0 3-3-16,2-6 3 0,3 8-1 0,-5-1 0 16,-3-2 4-16,2-2-6 0,1 1 3 0,0-1-2 15,0 0-2-15,0 4 4 0,0-8-6 0,2 4 4 16,0 0-2-16,-3-1 3 0,-1 1 1 0,-1-2 0 15,-3-2 0-15,6 2 1 0,-8-1 0 0,2-2-1 0,-4 0 2 16,10 1-2-16,-5-3 0 0,2 6-1 16,0 1 0-16,-1-5 1 0,5-1-1 0,1 6 1 15,0-2-2-15,-4 4 0 0,3-2 1 0,0 0 1 0,3 1 0 16,-7-2-1-16,0 2 1 0,0 3 0 16,1-1-1-16,-1-2 1 0,-1 4 0 0,1-5 0 0,0 0 0 15,-2 6 0-15,4-4 0 0,-1-1 2 0,1 1 0 0,0 0-2 16,-4-1 0-16,5 2 0 0,-4 4 1 0,2-4 0 15,1-3 0-15,-4 3-2 0,6-2 3 0,0-1 0 16,4 0-2-16,-2 4 0 16,4-4 0-16,1 0-1 0,-6 0-1 0,1 0 3 15,0-5-1-15,2 5-1 0,-3 0 1 0,-2-2 2 0,3 1-2 16,1 1 2-16,-2-2-1 0,4-1-1 0,-3 3 0 0,4 2 0 16,-1-4 0-16,-4 5 0 0,1-3-2 0,7 0 2 15,-2 0-1-15,-3 0 2 0,-2 3-1 0,-3-3 0 16,5 0 0-16,5-1 0 0,-5-1 2 0,-5 4-1 15,2 2-1-15,6-4 1 0,-2-1 0 0,1-2 0 0,-4 3 0 16,6 0 0-16,-2 0-1 0,1-3 2 16,-3 1 0-16,1-1-2 0,-1 3 2 0,5 3-2 15,-4 0-1-15,5-3 1 0,-4 0 0 0,1 6 0 16,1-2 1-16,1-1-1 0,-2 3 0 0,0-4 3 16,-1-4-2-16,1 0 0 0,-7 7-1 0,6-6 0 0,-1-1-2 15,-2 0 4-15,2 2-1 0,2 0-2 0,-5 0 1 0,5 2 0 16,-1-5 1-16,-1 4 1 0,-1-1-2 0,5 2-2 15,-5-8 2-15,8 6 0 0,-4 1 0 0,1-1 0 16,-2 3-2-16,5-4 3 16,-2 2-1-16,1-1 0 0,-4 5 2 0,2-3-2 15,1-2 2-15,0 0-1 0,-4 0 0 0,3-2 0 16,-4 1 0-16,0-3 0 0,2 4-1 0,-1-1 0 0,-2 1 0 16,-3 0-1-16,9-3 1 0,-6 6 0 0,-1-2 0 0,3 4 0 0,-7-5 1 15,3 6-1-15,-1-1 0 0,3 3 1 16,-11 0-2-16,3-7 4 0,-3 3-1 0,1-1-1 15,-6 3 3-15,1-3-2 0,-3 5 0 0,-1-8-1 0,0 6 0 0,-5 2 0 16,2-3-1-16,-4 4-12 16,0-4-12-16,-2 3-1 0,-2-3-17 0,0 6-76 15,0-2 95-15,-5 5-35 0,0 2 58 0</inkml:trace>
  <inkml:trace contextRef="#ctx0" brushRef="#br0" timeOffset="14644.12">11493 16262 90 0,'3'-4'-9'0,"-1"3"9"0,0-1-1 0,-2 1-54 0,-2-3 52 15,2 3 1-15,3-1-1 0,-3 2 1 0,0 0 4 16,-1 0 3-16,-1 0 9 0,-6-3 0 0,8 3-3 16,0 0 13-16,-3-3 0 0,3 3 2 15,0 0-1-15,0 0 2 0,-5-5-1 0,1 5-1 0,-1 0 4 16,-1 0-2-16,-2-1-5 0,3-1 3 15,0 2-3-15,-4 0-1 0,6 0-1 0,-2-3-1 0,-3 3-2 0,3 0 1 16,-1 0-6-16,0 0 1 0,-4 0 0 16,6 0-6-16,-6 0 4 0,-1 3 0 15,2-3 0-15,4 0 5 0,-4 2 6 0,2-2-1 0,-1 0-1 16,1 0 6-16,0-2-4 0,-1 2 0 0,4 0-1 16,-3 0-5-16,1 0-3 0,1 0-1 0,-2 0-1 0,3 0-4 15,-3 0-2-15,3-3 1 0,-2 3 2 0,3-2-3 0,0 2 4 16,0 0 0-16,-4-1 0 15,6 1 5-15,-4-2 2 0,0 2 0 0,2-1-1 0,0-1 2 16,-2 2-1-16,1-1-3 0,2-1 1 0,-1 2-4 0,-3-2-6 16,2 2-1-16,3-1 1 0,-2 1-5 0,-4-2 1 15,6 4-1-15,1-2 0 0,-3 0 1 0,1 1 0 16,-3-1-2-16,2 0 4 0,3 2-2 0,-1-2 0 16,-1 2 0-16,-3-2-1 0,5 0 0 0,-1 0 1 15,1 0-1-15,0 0 1 0,-2 0 0 0,1 0-3 0,1 0 3 16,0 0 0-16,0 0-2 0,0 0-2 15,0 0 0-15,0 1-1 0,0 2 0 0,0-3 2 16,0 0-3-16,0 2 0 0,0-2 3 0,1 1 0 16,1-1 1-16,-2 0-1 0,5 2 1 0,-2-2 2 0,-2 0 1 15,1 3-2-15,4-1 0 0,-3-2 0 0,0 0-2 0,7 1 3 16,-5 1-4-16,4-1 1 16,-3 1-2-16,4 0 2 0,1-1-2 0,-2 1 3 0,2-1 1 15,-3 1-1-15,3-1 2 0,0 1 0 0,0 0 1 0,0 1-1 16,-1-2-2-16,-1 1 2 15,2 0 0-15,2-1 0 0,-2 2 1 0,-2-3-1 16,1 2 0-16,1-2 1 0,1 1-1 0,-2 1 4 0,4 0-4 16,-2-1 0-16,-1 1 1 0,5-1 0 0,1 2 1 15,-1-1-1-15,0-2 0 0,-4 2-1 0,1-2 1 0,1 1 0 16,-1-1 0-16,-2 0 3 0,-3 0-1 16,7 2-3-16,-5-2 3 0,10 0 0 0,-7 0-2 0,-1 0 1 15,7 0-2-15,-3 0 0 0,1 0 0 0,-3 0 1 16,2 0 0-16,0 1-1 0,1 1 0 0,-1-2 2 15,0 1-1-15,1 1-1 0,-1 0 0 0,-4 1-1 0,2-2 0 0,1 1 2 16,-1 1-1-16,-2 0 0 16,2-1 1-16,-1 1-1 0,0 0 3 0,2-1-1 15,0 1-2-15,-1-3 1 0,0 4-1 0,0-2 1 16,-1 0-1-16,4-1 0 0,2 2 1 0,-2-3-1 16,4 5 0-16,-3-3 0 0,3-1 0 0,-4 1 1 0,2-1-1 15,0 1 1-15,3-1 0 0,-3 1-1 0,1-2 1 0,-4 3 2 16,4-3-3-16,-1 2 4 15,3-1-2-15,-4 1 2 0,1-1-2 0,-5 1 3 16,3 0 0-16,5-2 0 0,-6 1-2 0,3 1 5 0,-2-1 0 0,3-1-3 16,-2 2 1-16,1-2-3 0,-1 0 1 0,4 1 0 15,-4-1 1-15,4 2-4 0,-3-2 2 0,1 0 0 16,-3 0 2-16,5 2-1 0,-4-2 0 0,2 1 0 0,-1-1 1 16,3 2 0-16,0-2 1 15,-6 1 0-15,7-1 1 0,-5 0-2 0,5 0 2 0,-2 2 2 16,-4-2-2-16,2 0 1 0,3 0 0 0,2 0-2 0,-2 0 1 15,-5 1 0-15,0-1-3 0,4 2-2 0,1 0 1 16,-3-1 0-16,-1 2-2 0,0-1 1 16,-1 1 1-16,3 0-2 0,1 0 1 0,-4-1 4 15,-3 1-4-15,2 0 4 0,-2-1 1 0,2-1 3 16,0 4 0-16,-2-3-1 0,-2-1 2 0,4 1-5 16,-2-1 1-16,-1-1 1 0,4 2-5 0,-1 1 1 15,-2-3-2-15,3 3 0 0,4 0 1 0,-7-3 1 16,2 4-3-16,-2-3 2 0,5 1-2 0,-7-1 0 0,3-1 0 15,0 2 0-15,4-2-1 0,-3 0-1 0,-2 0 1 0,8 1 1 16,-5-1 0-16,4 2-1 0,-4 0 0 0,-4-2 1 16,-1 3 0-16,7-3 1 15,2 3-2-15,-9-3-1 0,5 0 0 0,1 1 1 0,-1-1 4 16,4 0-5-16,-3 0 1 0,3 0-1 0,-4 2 1 0,4 0 1 16,-4-1-1-16,3-1 0 15,-2 0 0-15,-3 0 0 0,4 2 0 0,-1-1 1 0,-1 1-1 16,2-2 0-16,-4 1-1 0,6 3 0 0,-4-4-3 0,5 1 4 15,-6-1-1-15,8 0 1 0,-6 0-1 0,9 0 1 0,-6 0 1 16,4-1-1-16,-2 1 1 0,3-4 0 16,0 4 0-16,-4-1 0 0,-3-1-1 0,2 2 0 15,1-1 1-15,1-1-1 0,-1-1 1 0,2 1-1 16,-4 1 0-16,4 1 0 0,0-2 0 16,-1-2 1-16,2-1 2 0,-3 5-3 0,-1-3 1 0,1 0 0 0,0-1-1 0,0-2 1 15,0 3 0-15,1 0-4 0,-1 0 3 0,0-4 0 16,-1 4 1-16,3 0-1 15,-1 0 0-15,-1 0 0 0,-1-2-1 0,4 2 2 0,0 0 0 16,0 0-2-16,2 1 1 0,-2-1 0 0,2-2-1 16,-1 0 0-16,9 2 0 0,-8 0 0 0,0-2 1 0,-1 2-1 15,3-1 1-15,1 0-1 0,-5 1 0 0,-3 0 1 16,1 0-1-16,1 1 0 0,-4-1 1 0,-1 0 1 16,-1 3 5-16,-1-3-5 0,-3 1 4 0,-1-2-3 0,1 4 1 15,-2-3 2-15,1 1-4 0,-2 0 3 16,0 1-5-16,1-1 2 0,1 1 0 0,0-1 0 15,-4 1 3-15,1-1-1 0,-1 0 0 0,2 2-1 16,-3-1 2-16,-2-1-1 0,-3 2-1 0,5-1-2 16,-8 1-4-16,0 0 3 0,2 0-5 0,-4 0-3 15,2 0-2-15,2 0-4 0,-2 0-4 0,0 0-12 0,1 1-10 16,1 1-3-16,6-1-18 0,-4 4-36 0,-2 0-29 0,6 0 35 16,-5 2 93-16,10 1-79 0</inkml:trace>
  <inkml:trace contextRef="#ctx0" brushRef="#br0" timeOffset="17433.49">8585 10231 242 0,'0'-3'-17'0,"0"3"1"16,0 0-1-16,-2 0 6 0,2 4 7 0,0 0-1 0,0-1 4 0,0 1-3 16,0 1 7-16,0 1 0 0,-1 1-1 0,-1-1 0 15,1 0 3-15,-4-1 2 0,2 0 3 0,0 0 16 16,-2-1 2-16,0-1 0 0,2 1 18 0,-5-3-1 15,3 1-3-15,-2 1 4 0,0-2-4 0,-2 1-10 16,-1 0-1-16,3-1 7 16,-4 2-22-16,1-1-7 0,-3 1 1 0,6-1-3 0,-3 1-7 15,1 0 8-15,-1-2-2 0,4 1 1 0,-2 1 7 16,-1-3 8-16,4 2 1 0,-3-2 3 0,3 0 8 0,2 1-8 16,-5-1 4-16,5 0-3 0,-5 0-6 0,4 2-7 15,-6-1-2-15,9-1 0 0,-2 2-9 0,-1 0-1 0,0-2-2 16,4 0 2-16,1 0-2 0,2 1 0 0,-1-1 2 0,0 0-3 15,-1 0 1-15,-1 0 3 16,0 0-2-16,0 0 3 0,3 2 0 0,0-2-2 16,2 0-1-16,-3 1 3 0,-2-1-3 0,9 0 0 15,-4 0 1-15,4 0-2 0,-4 0 0 0,8 0-1 16,-2 0 1-16,4-1 0 0,4-1-1 0,-3 2 1 0,0 0-1 16,4 0 1-16,-1-1 0 0,0 1 2 0,-2 0-1 0,4 0-1 15,-4 1 0-15,0-1 0 0,4 2 2 16,-2 1-2-16,1-2 0 0,4 3-1 0,-2-1 2 0,-5-2 0 15,0 2 0-15,7 2-2 0,-1-2 0 0,-7 0 1 16,3 1-1-16,-5-3 3 16,-1 2-1-16,2 0 0 0,3 1 5 0,-2-3-4 0,-7 2 2 15,11-1 0-15,-2 1-1 0,-1-1-2 0,2 1 3 0,0-3-4 16,-4 1 3-16,0 1 0 0,7-2-3 0,-8 3 3 16,2-3-1-16,1 0 5 0,2 0-5 0,-4 2 1 15,1-2 2-15,-2 0 1 0,2 1 2 0,-2-1 0 0,0 2-1 16,1 1-3-16,-3-2 3 0,1 1 1 0,1 3-4 0,0-2 2 15,0-2-2-15,2 3-2 16,0-3 1-16,-1 4-1 0,-2-2 2 0,1-1-4 16,-1 2 0-16,2 0 2 0,0-1-2 0,-3 0 3 15,7 3 0-15,-8-3-2 0,8 4 0 0,-3-1 3 16,1-1-3-16,-3-2 5 0,3 0 1 0,2 0-2 0,-5-3 5 16,2 3 1-16,-5-3 0 0,5-1 1 0,0 1-2 0,3 1-1 15,-7 1-2-15,2 1 3 0,0-3-4 0,4 0 0 16,1 0 1-16,-4 0-3 0,-1-3 0 0,4 1-2 15,1 1 1-15,-2 1 1 0,3-2-3 0,-4 2 1 16,3 0-1-16,-3 2 3 16,-1-1-1-16,3 1 3 0,1-2-4 0,-4-2 3 15,3 2 2-15,1 0-2 0,3-1 5 0,-5-1-4 0,5 2 1 16,-2 0-1-16,2-2 0 0,-1 2 1 0,-4-3-2 0,-1 2 0 16,6-1-2-16,1-1 0 0,-7 1-1 0,6 1 0 15,-6 1-1-15,11 1 1 0,-2 1-1 0,3 0 1 16,-4-2-2-16,1 0 1 0,0 1-1 0,2-1 0 0,3 0 0 15,-8 0 3-15,1 2-1 0,3-2 0 0,-3-2 1 0,-4 4-1 16,6-2 1-16,-1 0 1 16,-1 0 0-16,-4-2-2 0,2-4 2 0,-1 4-4 15,2 1 1-15,0-4 0 0,3 3-1 0,-1-2 0 16,-2 1-1-16,6-1-2 0,1 4 2 0,-4-1 1 16,0-1 0-16,3 1 0 0,1-1 0 0,4-3 0 0,-2 5 0 15,-1-1 2-15,0-1-1 0,4 1-1 0,-2 1 2 0,-2 0-2 16,-2 0 0-16,-1 0 0 15,0 0-2-15,-1 0 3 0,-1 1 0 0,4 1-1 0,-2-2 0 16,-5 0 1-16,3 0 1 0,-5 0-2 0,-1 0 2 16,-3 0-3-16,4 0 1 0,-6 0 4 0,1 0 0 0,0 0-2 15,9 1 4-15,-8-1-2 0,-1 2-2 0,-1 0 5 16,2-2-3-16,-3 0 0 0,-1 0-3 0,-4-2 0 16,-3 2 1-16,0 0-8 0,3 0-8 0,1-2-5 15,-6 2-13-15,-3 2-83 0,11-2-56 0,3 2 68 0,-1 1 104 16,6-2-98-16</inkml:trace>
  <inkml:trace contextRef="#ctx0" brushRef="#br0" timeOffset="22584.34">12489 10492 477 0,'-5'-6'34'0,"-1"-1"-19"0,3 4-19 0,0-1 64 15,0 2-64-15,-4-1-5 0,4 3-1 0,3 0-5 0,0 0-1 16,0 0 9-16,0 0 1 0,0 0-2 0,-3 1 10 0,5-1 8 16,-1-3 2-16,-1 3 4 0,0 0 6 0,0 0-3 15,0-1 3-15,0-1 1 0,0 1-2 0,-6-6 0 16,6 7 0-16,-2-3-2 0,2 3 2 0,0-1-1 15,0-1 3-15,0 0-2 0,-1 1 0 0,1-1-5 0,0 1 0 16,0-1 0-16,0 2-5 0,0-1-5 0,-2-3 0 0,2 4-3 16,3-3-3-16,-3 3 0 15,0 0-2-15,0 0 2 0,0 0-2 0,0 0 2 16,0-3 0-16,0 3-1 0,2 0 1 0,1 0 2 16,0 0-2-16,-3 0 2 0,6-2 0 0,-2 2 1 15,-3 0 1-15,1 0-3 0,1 0 2 0,-2 0-2 0,6 2 3 16,-4 0-4-16,-3-2 0 0,5 1 4 0,1-1-3 15,-5 0 2-15,7 0 3 0,-3 0-5 0,-3 0 6 0,6 0 2 16,-5 0-4-16,1 0 2 16,4 0 1-16,-3 0-1 0,3 0 3 0,-2-1-3 15,0-1 1-15,4 2-1 0,-4-2-1 0,5 2 0 0,-1 0-4 16,1 0 1-16,-4 0 0 0,4 0 0 0,2 0 0 0,1 0 1 16,0 0-1-16,5 0-2 0,-3 0 2 0,0-1-1 15,3 1-2-15,-2 0 2 0,3 0-2 0,-6 0 1 16,4 0 0-16,2 1 0 0,-4-1 3 0,-3 0-3 15,1 0 2-15,0 0 2 0,-3 0-3 0,6 0 3 16,-6 2 1-16,3-2-1 0,5 0 1 0,-3 3-2 0,4-3 0 16,-4 0-1-16,3 0 1 0,-2 0 1 0,4 0 0 0,-2 0-4 15,-5 0 2-15,6-3 3 16,-1 3-2-16,-2 0 0 0,4 0 1 0,-4-3-5 16,2 3 3-16,-3 0 2 0,3-2-4 0,0 2 0 15,-4 0 0-15,4 0 1 0,-2 0-2 0,-1 0 2 0,3 0-1 16,-2 0 1-16,-2 0 1 0,5 0-2 0,-7-1 2 0,4 1-2 15,-3 0 2-15,6 1 0 0,-7-1-1 0,3 0-1 16,-2 0 2-16,-3 0-2 16,11 2 1-16,-6-2 2 0,-2 0-3 0,-5 0 0 15,9 0 1-15,-1 0 1 0,-6 0-3 0,6 1 0 16,-3-1-2-16,-3 2 2 0,8 0 0 0,3-1 0 0,-6 2 0 0,-2 1-1 16,10-4 1-16,-1 1 0 0,-7 1-2 0,8-2 2 15,-7 1 0-15,3-1-1 0,-1 0 1 0,2 0 2 16,-4-1 1-16,3-1-2 0,-4 1 1 0,6 1-2 15,-4-4 0-15,2 1 2 0,-3 3-2 0,2 0 0 0,-2 0 0 16,-1 0 0-16,3 0 0 0,-3-1 0 16,1 1 2-16,0 0-2 0,1 0 0 0,-1 1 0 15,3-1 2-15,-4 3-1 0,0-1 0 0,3 0-1 16,-3-2 2-16,-4 3 1 0,-2 0-2 0,-4-3 1 16,3 3-2-16,1-1 2 0,-2 1 0 0,1-3 1 0,0 1-3 15,6-1 2-15,-11 2 0 0,7-2-1 0,0 1 2 0,-1-1-3 16,-2 0 0-16,-8 4-5 0,6-4-7 0,-3 0 0 15,7 0-12-15,-9 3-35 16,7 0-114-16,1 3 93 0,9 0 81 0,4-1-80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1:28:13.7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5334 9102 245 0,'12'0'-21'0,"9"0"-6"0,-6-2 0 0,4 0 2 15,3-1 4-15,0 2-2 16,2-2 2-16,-1-1 10 0,1 1 10 0,6-2 1 0,-3 4 15 16,-1-4 10-16,0 2-2 0,-1 1 4 0,1-1 11 0,0 2-5 15,-1-2-1-15,-6 1-1 0,4 0-5 0,1 2-4 16,-2 0-4-16,-3 0 0 0,1 0-6 0,-2 0-3 15,-1 0-1-15,0 4-1 0,-1-4-3 0,-2 0 9 16,2 1 0-16,-2-1-1 0,3 0 7 0,-1 0 1 0,0 0 1 16,3 2 3-16,-4-1-2 0,7-1-1 0,-6 2 1 15,6-2 1-15,-2 1-2 0,1 1-2 0,3-2 2 0,-6 2-4 16,11-2 0-16,-1 0-2 16,2 0-2-16,1 0 1 0,2 0-3 0,4-4 1 15,-6 1-2-15,7 0 1 0,-5 0 0 0,-2 0 1 0,4 0-2 16,-4-2 2-16,2 3 0 0,2-1-3 15,-4 0 4-15,4 0-3 0,-7 0 0 0,7 0 1 16,-7 0 0-16,7-1-2 0,3 3 1 0,-4-2-2 0,4 1 1 16,-3-1 0-16,4 0-3 0,0 0-1 0,2-2 2 15,-5 2-1-15,1 0 1 0,-1-2-2 0,-3 2 0 0,0-2 0 16,1 2-1-16,-4-2 2 16,-1 2-2-16,4 0 1 0,-5 0 1 0,-3 0 1 0,0 0 0 0,4-1 0 15,4 3-1-15,-5-1 0 0,8 1 0 0,-4 1 0 16,2 0-1-16,2 0-1 0,-3 0 0 0,-1 0 1 15,-5 0-2-15,1 0-1 0,-1-2-2 16,-5 1 3-16,4-3-3 0,0 3 1 0,0-2 2 0,-1 0-4 16,2-2 2-16,0 2-1 0,1-1 0 0,1 1 1 15,0-1-2-15,-3-1 1 0,0 2-1 0,11 0 1 16,-6-2 0-16,0 2-1 0,-1 0 0 0,7 1 1 16,-9-1 0-16,6 1 0 0,-4 1 0 0,-3-1 0 15,3 1 0-15,-2 1 0 0,-1-2-1 0,-2 2 3 0,0 0-1 0,-1 0 0 16,1 0-1-16,-4 2 1 0,-1-2 1 0,7 1 0 15,-2 1 0-15,-8-1-2 0,5 2 0 0,0 1 2 16,-1-3 0-16,2 4-2 0,-1-2 2 0,-9 0 1 16,-2 2-1-16,8-2 1 0,-3 0 0 0,1 2 1 15,-3 0 0-15,-1-2-3 16,1 2 1-16,0-1-11 0,-2 3-5 0,-2-3-2 0,1 1-16 16,-6 1-39-16,-2-1-25 0,1 1-15 0,-2 1-53 0,1-1 2 15,7 0-40-15</inkml:trace>
  <inkml:trace contextRef="#ctx0" brushRef="#br0" timeOffset="4615.1">13450 4531 252 0,'3'0'-2'0,"2"0"-1"0,3 1 1 15,-5-2 0-15,3 1-2 0,2 0 0 0,-3-2 3 16,7 4 0-16,-1-2 1 0,-1 0 2 0,1 1 7 15,2-1-2-15,-7 0 3 0,8 0 3 0,-3 0 6 16,-3-1-1-16,-5-1 5 0,6 0 2 0,-4 2 0 16,-2-1-2-16,4-2 5 0,-7 3-3 0,3-3 0 15,3 3 0-15,-1-2-2 0,-2-1-1 0,9 0-1 16,-1 1 4-16,-1 1 0 0,1 1-1 0,2-5-1 16,2 5 1-16,4-2-3 0,2 1-1 0,-4-2-5 0,5-1-3 15,3 1 3-15,5-3-8 0,-2 4-1 0,-1-1-3 0,3 0 2 16,-5 2-2-16,5-1 3 15,1 0 0-15,2-2-2 0,0 2 4 0,5-1-1 16,-2 0 1-16,-3-2 2 0,5 5-2 0,-2-3 1 0,4 1-1 16,-3 1 1-16,4-1 1 0,-6-3 3 0,3 5 2 0,-1 0-5 15,0-1 6-15,0 1-2 0,-5-2 0 0,4 1 1 16,-6 1-3-16,3-2-1 0,2 2-3 0,-6 0 2 16,6 0-3-16,3 0-2 15,-4 0-1-15,9 2 3 0,-1-1-3 0,6 1-2 0,-6-1 1 16,7 3 0-16,-4 0-1 0,3-1 1 15,2 2 0-15,-6 2-1 0,5-3 3 0,-2-1-1 0,2-1 0 0,1 1-1 16,2-3 0-16,3 0 1 0,-3-1 0 0,3-3-2 16,2 3 3-16,-4-2-2 0,4 3 2 0,-1-2-2 15,-4-1 0-15,-8 1 0 0,8 1-1 16,-5-1 0-16,4-3 0 0,-7 5 1 0,1-3-2 0,4 3 1 16,0 0-1-16,3 0-1 0,-7-4 3 0,7 0-2 15,-3 4 1-15,5-1 0 0,-3-2 1 0,-3-2-3 0,2 2 0 16,0 0 1-16,1 3-1 0,-3 0 0 0,4-3 0 0,0 3 0 15,2-4 0-15,-1 4 2 0,-1 0 0 0,2-1 0 16,-7-1-1-16,3 1 1 0,-6 1-1 0,2 0-1 16,-8-2 3-16,1 1-1 0,0-1 0 0,-3 0 0 15,-4 1-1-15,7-1 2 0,-1 1-1 0,6-2 1 16,-3-1-1-16,-2 3 0 0,0-2 0 0,7 0-1 16,0 3 1-16,-7-4 1 0,0 3 0 0,2-1 0 15,0 2 1-15,-2-1-3 0,1-1 1 0,1 1 1 16,4-3 0-16,-4 4 0 0,2-1-3 0,1-2 3 0,-3 0 0 15,-2 1 1-15,5-1 1 0,-2 0-1 0,-7 1-2 0,6-1 4 16,-3 1-3-16,-4 1 3 16,2-1-1-16,1 2-1 0,-3 0 2 0,-1 0-1 15,3 0 1-15,-1-1 1 0,-5 1-2 0,8-2-3 16,-1 2 2-16,3 0 0 0,1 0-1 0,3 0 0 16,-3 0-1-16,3 2-2 0,1-2 1 0,-1 1 2 15,0 1-3-15,-1-1 0 0,-1 1 1 0,2 0-1 16,-4-1 0-16,10 2 1 0,-1-1-1 0,-4 1-1 15,6 2 5-15,-1-4-4 0,4 2 0 0,-3 2 0 16,1 0-1-16,-4-2 1 0,-3 2-3 0,1-1 5 0,-2 0-4 16,-2 2 1-16,-4 0 1 0,1-1 0 0,-2 1-1 0,-4-1 2 15,1 0-2-15,-2 2-11 0,-2 0-6 0,-8 1-2 16,-2 1-14-16,2 1-31 0,-8 2-16 0,0-1-6 16,-3 2-40-16,0 2 2 0,0 4-26 0</inkml:trace>
  <inkml:trace contextRef="#ctx0" brushRef="#br0" timeOffset="12295.36">21229 6014 393 0,'-8'-11'110'0,"0"5"-40"0,5 2-5 0,1 3 23 16,-7-7-101-16,6 8-2 15,-2 0 0-15,5 5 4 0,-3-2 3 0,3 2 0 16,-3-5 5-16,1 1 11 0,0 2 5 0,2 2 0 15,0-5 15-15,-6 0 0 0,5 0 3 0,-7-2 0 16,8 6 1-16,-4-3-5 0,3-1-6 16,-2 0 0-16,1 3-8 0,-6-4-3 0,5 1 0 15,3 4-3-15,-6-4-2 0,3 5 1 0,-7-3 1 16,6-1-1-16,-4 2 2 0,5 5-3 0,-7-3 1 0,-2-2-1 16,4 5-3-16,-10-5-3 0,14 10-4 0,-12-1 4 0,-3 1-6 15,2 3 4-15,-1 3-6 0,0 1 4 16,-1 0 1-16,1 6 0 0,-2-1 2 0,1 0-2 0,5 5 1 0,-3 0-1 15,2 1 1-15,-3 2-2 0,0 2 1 16,3 1 2-16,-1 3-2 0,2 2-2 0,-2 2 2 16,2-1 1-16,0 2 3 0,1 0-4 0,2 3 1 0,-2 4 2 15,1-3-1-15,-1 1 2 0,1 0-1 0,-1 4 0 0,1-1-1 16,-3 2 2-16,3-4-1 0,-1 5 1 0,2 3 0 16,0 1 0-16,3-3 2 0,0 2-3 0,5-1 2 15,0-2 0-15,0 2-2 0,3-5-3 16,3-4-2-16,2 1 2 0,-4-2-4 0,9 2-20 15,-2-2-11-15,3-6-4 0,3 0-24 0,2 2-26 0,1-6 62 16,5-4-37-16,0-1 68 0</inkml:trace>
  <inkml:trace contextRef="#ctx0" brushRef="#br0" timeOffset="12714.9">21559 6764 1151 0,'-2'0'13'0,"4"3"-36"0,4-1-1 0,-3 7 9 16,0 2-23-16,1 3-17 15,3 4 12-15,1 5 15 0,-3 1 6 0,1 3 11 16,-2 3 11-16,-3-4 5 0,1 3 3 0,-1-1 1 16,7 3 5-16,-5-1 5 0,-3-1 2 0,-3-1 1 0,0 2 4 15,3 0 3-15,0-4-3 0,0 7 0 0,-6-4 1 0,3-4-9 16,3 6-1-16,-5-1 0 0,0-1-10 0,5 0-4 15,-3 1 0-15,-3-4-3 0,4-1-2 0,-4 0-10 16,1-3-8-16,2-5-1 16,3-1-14-16,-2-4-33 0,1 0-13 0,-1-6 8 0,2-3-40 15,2 0-38-15,1-3 138 0,6-6-117 0,-1-5 130 0</inkml:trace>
  <inkml:trace contextRef="#ctx0" brushRef="#br0" timeOffset="13394.32">22378 6656 1551 0,'-1'1'-33'16,"1"7"-13"-16,0 3-8 0,-2 6 22 0,4 4-27 0,1 6 21 0,3 4 2 15,-6 5 2-15,3 0 25 0,-3 4 2 0,2 2 2 16,0-4 2-16,-9-2 2 0,3 2 3 0,0-2-1 16,8-3 0-16,-8-2 3 0,1 3-1 0,3-6 0 0,0-3 3 15,0 0-2-15,-6 0 3 16,-2-4-1-16,-1-4 1 0,6-1 4 0,3-4 3 0,0-2 2 0,0-4-5 16,0 0 6-16,0-4 2 0,6-5-1 0,-1 3-2 15,-7-2 1-15,-3-6-9 0,4 4-1 0,1 1 2 16,-2-7-11-16,1 4-1 0,-10 0-5 15,7-5 4-15,3-2-4 0,-2 2 4 0,-4-8 0 16,6 2 1-16,-1-2 3 0,2-2 0 0,0-2 2 0,2-1 0 16,-1 2 0-16,-1-3 0 0,2 1-1 15,-4-4 0-15,2 5-1 0,4-4 0 0,5 2-1 0,-7-2 3 16,1 5 0-16,1-3 0 0,1 0 2 0,8 3-4 16,-2-4 2-16,3 7-2 0,-3-3 2 0,5 4-2 0,1-4-2 15,8 7 2-15,-4-3 0 0,-3 3-1 0,8 6 2 0,-6-2-3 16,4-2-2-16,1 10 0 0,-2-2-6 0,-1 5 4 15,10 4-5-15,-4-1 4 16,-3 3 0-16,4 2 1 0,4 3-1 0,-7 3 3 16,3 3-2-16,5-2 2 0,-5 3-1 0,-3 4 0 15,1-3 1-15,-2 2 0 0,0 2 1 0,-3-4-1 16,-7 5 1-16,0-2 3 0,0 0 0 0,-1-2-1 0,3 1 3 0,-6-1-2 16,-8 2 0-16,3 0 3 0,2 0-3 0,-3 0 0 15,1 0 0-15,-6 2 0 0,-1-2 0 0,-4-3 5 16,3 0-4-16,-1 0 3 0,-8 1 3 0,-3-3-2 0,2 2 1 15,2 0-1 1,-6 0 0-16,5 3 1 0,-4-6 4 0,-1-1-4 0,-3-2 4 0,5 0 0 16,-3-2 6-16,-5-5-3 0,1 0 2 0,-2-1-4 15,2 1 0-15,-1-4 5 0,3-2-8 0,-4 0-4 16,-1 0 0-16,-3 0-2 0,0-5-2 0,2-1-4 16,-1-1-2-16,-1 1-1 0,-5-3-5 0,4 1-19 0,1-3-11 0,1-5-4 15,-4 2-25-15,5-2-63 0,1-3-40 0,0-7 51 16,9-1 124-16,-3-8-109 15</inkml:trace>
  <inkml:trace contextRef="#ctx0" brushRef="#br0" timeOffset="13977.3">22863 5632 1100 0,'16'-5'-8'0,"6"0"-3"0,1 4-5 0,4-1 9 15,-2 2-9-15,2 2 3 0,3 2 1 0,8 3 0 16,-4 2 5-16,1 4 2 0,-2 1 1 0,0 3-2 0,3 2 3 0,-3 1 1 15,2 4 0-15,-5 4 2 0,4 2 0 0,-1 6 0 16,-1 5 2-16,4 3-2 16,-3 4 2-16,0 5 1 0,-5 5 1 0,5 4-1 15,-4-1 1-15,-4 8-3 0,5 2 1 0,-10 3 2 0,-7-2-3 16,1 5 1-16,0 0-1 16,-5 2-1-16,-7 1 1 0,1 2 4 0,-8-2-3 0,-3-1-2 0,8 4 2 0,-4-4 0 15,-6 1-2-15,-2-3 2 0,9-1-2 0,3-2 0 16,0-7 6-16,-4 4-6 0,-3-3 3 0,3 1 1 0,-3-6 0 15,3 3 2-15,-3-3-2 0,-6 1 0 16,-4-2-1-16,6-3-1 0,-3-2 0 0,-2-2 0 16,-5-2 0-16,1-2 0 0,-5-6 0 0,3 3-14 0,-3-4-13 15,-10-3-7-15,5 4-21 0,-9-1-108 0,-5 3 133 0,-2 2-49 16,-6 2 77-16</inkml:trace>
  <inkml:trace contextRef="#ctx0" brushRef="#br0" timeOffset="23832.73">9373 13783 389 0,'-5'-2'28'0,"4"2"-9"16,-1-2-18-1,1 2 40-15,-3-3-32 0,6 2-10 0,-2 1-2 0,0 0-1 0,0 0-9 0,0 0 11 16,0 0 2-16,0 0 3 0,0 0 13 0,0 0 14 0,0 0 2 16,0 0-3-16,0 0 15 0,0 0-15 0,0 0 0 0,0 0-1 15,0 0-17-15,0 0-9 0,0 0-2 0,0 0 0 16,0 0-8-16,0 0 3 16,2-2-2-16,-2 1 1 0,1 1 4 0,2 0 2 15,4 1 1-15,-6-1-1 0,1 0 4 0,-1 0 2 0,1-1 3 16,4 1-2-16,-3 0 4 0,2 0 0 0,-2 0-2 0,-1 0 3 15,-1 0-2-15,9 0-1 0,-7 0 1 0,-3-2-2 16,1 0 1-16,1 1-4 0,1 1 1 0,2-2 1 16,0 2-2-16,1 0 0 0,2 0-2 0,1 2-2 15,-1-2 2-15,0 1-1 16,1-1 0-16,-1 0-1 0,-5 0-1 0,5 0 1 0,0-3 1 16,5 0-1-16,1 0 1 0,-2 3-1 0,-1-3-1 15,5 1 4-15,6-1-1 0,-8-2 2 0,-1 4 1 16,-5-1-2-16,6-1 4 0,2 0-1 0,1 0-1 0,-3 0 2 15,-3 1-2-15,3 1 1 0,5-3 2 0,0 1-2 0,0 2 3 16,-5-2-1-16,2-1 5 0,4 0 2 16,-2 4 1-16,2-4-15 0,-3 1 10 0,4 2 2 15,-4-4-9-15,5 5-2 0,-1-3 0 0,-1 1-3 16,-3-1-1-16,5 2 2 0,3 1-1 0,-2 0 1 16,-5 0 1-16,4 0 0 0,2 0 0 0,-4 0 2 0,-1 0-2 0,2 0 2 15,-5 0-1-15,4 0 0 16,5 1 2-16,-3-1 3 0,-6 2 1 0,7-2-2 0,-1 1 4 0,-6 1-1 15,8-1 2-15,-7 1-1 0,-6-2 1 0,6 3-1 16,1-3-1-16,-3 2 1 16,0-1-1-16,2 1-1 0,-1-2 0 0,-2 1-4 15,2 1 0-15,-4 0-2 0,2-2-2 0,-1 3 3 0,-1-2-3 0,3 3 1 16,-3-3 0-16,1 1-1 0,-1-1 1 0,-1 1 1 16,2 1 1-16,0-1 0 0,-2-1 2 0,1 2-4 15,-4 0 0-15,3 1 2 0,0-1-3 0,0 0-1 16,2-2 2-16,-4 3-3 0,-1-1 1 0,1-2 0 15,1 1 1-15,-7 1-1 0,5-1 1 0,-2 1 2 0,0-2-3 16,1 2 3-16,2-1 0 0,-4 1-2 16,4 0 0-16,1-1 1 0,-7-2-1 0,3 1 1 15,7 1-1-15,-5 1-1 0,9-1 0 0,-9 2 0 16,1-4 2-16,7 4-2 0,1-3-1 0,-6 1 0 16,0-1 1-16,2-1 0 0,-4 7 0 0,9-7-1 0,-1 1 0 15,-1 2 2-15,-4 2-1 0,7-3-1 0,0-2 1 0,-3 4 0 16,-2-2 1-16,-2 1-1 0,3 0 0 0,-3 2 0 15,1-2 0-15,-1 2 0 0,1-1 1 0,-2-2-1 16,2 0 0-16,1 1 0 16,-3-2 0-16,1 1-1 0,1-1 1 0,-1 1 0 15,1 0 0-15,0-1-2 0,-1 4 1 0,1-5 1 0,-4 3 1 16,1-3 1-16,2 6 0 0,-1-2-1 0,-3-3 1 0,-3 1 3 16,4 1-2-16,-4 0-1 0,3 0 0 15,-5 0-2-15,0-1 0 0,7 4 3 0,-6-3-2 0,3 0-1 16,-4 1 1-16,-2-3 0 0,6 2-1 0,-3 0 3 15,-4-3-2-15,0 0 0 0,0 0 1 0,2 0-1 0,1-1 1 16,0 1 1-16,0 1 1 0,-3-1-4 16,2 4 1-16,1-1-1 0,-1-2-3 0,-2-1 3 15,0 0-4-15,3 0-2 0,0 2 0 0,-2-1 0 16,1-1 1-16,0 0 1 0,2 0 1 0,1 2-3 16,-3 0 4-16,-1-2 1 0,-1 0-1 0,0-7 1 15,0 6 1-15,3 1-2 0,-3-2 1 0,7 2-1 16,-6 0-1-16,-1-3-4 0,10 5 1 0,-2 1-3 0,1-3-2 0,-7-2-3 15,7 4-3-15,-7-5 4 16,5 1-5-16,4 4 2 0,-7-1 1 0,-3-1-5 0,1 2 4 16,9-1-19-16,-8-1-14 0,5 0-5 0,-4 2-27 0,6-5 2 15,4 3-25-15</inkml:trace>
  <inkml:trace contextRef="#ctx0" brushRef="#br0" timeOffset="25911.3">7446 13786 359 0,'-2'-2'25'0,"2"2"4"0,0 0-22 15,2 0 55-15,-2-1-45 0,-2-1-9 0,2 2-4 16,0 0 2-16,0 0-9 0,0 0 3 0,0 0 2 0,0 0 3 16,-1 2 8-16,1-2 26 0,0 0 0 0,-6 0-2 15,6 0 28-15,-4 0-10 0,3-2 3 16,-1 2 3-16,-9-3-13 0,11 3-10 0,0 0-3 16,-3-2-5-16,-5 1-11 0,5-1-2 0,2 2-4 15,-6-1 1-15,6 1-5 0,-4-2 1 0,-1 0 0 0,4 1-1 0,2 1 1 16,0 0-2-16,-1 0-2 0,1 0 2 0,0 0-5 0,0 0-3 15,0 0-4-15,0 0 0 0,0 0-8 0,0 0 4 16,6 3-3-16,-1 0 2 16,-4-1-1-16,9 2 4 0,1 3 2 0,-4-1 1 0,3-3 2 15,-1 0-2-15,4 2 1 0,-5-2 1 0,9 0-2 0,-3 0 3 16,2-3-3-16,4 4 1 0,2-1 2 0,0-2-1 16,0 4 0-16,-4 0 1 0,5-4-3 0,1 2 3 15,-5 2 0-15,1-2-2 0,-4-1 2 0,3 1 0 16,-2 0 0-16,5-3 0 0,-8 2 0 0,1 4 0 15,-1-1 0-15,0 0-1 0,0-1-1 0,0-1 2 0,-1 2 0 16,-1 3 0-16,1 0-1 0,1-8 0 16,-1 5 0-16,-1-5 2 0,1 3-1 0,-2-3 1 15,3 1 2-15,-1 1-2 0,-1-2 1 0,1 3 1 0,-4-6 0 16,2 3-2-16,-1-2-1 0,-1 2 0 0,5 0 0 16,-4-1 2-16,1-2-2 0,0-1 0 0,0 3 0 0,-3 1 1 15,1-3-1-15,2-2 0 16,-2 3-2-16,4-1-2 0,-7 3-1 0,4-3-23 15,1 3-11-15,0 2-8 0,-5 2-29 0,4-4 2 0,-1 2-22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0:52:30.8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8538 8789 484 0,'-7'-13'56'16,"0"5"-55"-16,3 3 17 0,1 1 39 0,2-1-45 16,-1 0-11-16,2 4-5 0,-3-4 4 0,3 5-1 15,0 0-3-15,0 0 4 0,0-2 2 16,0 1 3-16,0-1 7 0,-2-7 21 0,2 7-3 0,-3-9-2 16,3 5 20-16,-3-2-7 0,2 0 2 0,-3-1 4 15,3 2-10-15,-1-2-5 0,1 0-4 0,1 2 3 16,-2-2-7-16,-1-2-3 0,0-2-1 0,0 4-2 15,0-4-1-15,-4 2 1 0,2-1-2 0,2-1-5 0,-1-1 2 0,-3 3-2 16,6 3-1-16,-4-3 1 0,0-2-4 0,2-1-5 16,-3 6 5-16,-2-1 1 0,0-4-3 0,3 5 3 15,-7-1-1-15,2 1 0 0,-2 0 4 0,-1 2-4 16,-2 0 3-16,-1-1-3 0,-3 4-2 0,0-1-1 16,-3 0 1-16,-5 3-4 15,1-2 1-15,-1 3 0 0,3-2-3 0,-3 2 2 0,-2 0-1 0,0 2 4 16,3-2-3-16,-1 3 2 0,2 0 2 0,-5 2-1 15,0-2 2-15,-2 3-3 0,-1 0-1 0,3 1 2 0,-4 1 1 0,-2 3-1 16,1 0 1-16,-4 4-3 16,1 3 1-16,-1-3 1 0,1 4-3 0,0 2 1 15,0 2-5-15,1 1 3 0,0-4-1 0,1-2 0 16,3 5 0-16,-3 6-2 0,0-4 1 0,-3 5 0 16,1-4 3-16,3 3-3 0,-3 2 1 0,2 4 3 0,3-7-2 15,-1 7 0-15,-3-2 0 0,8 0 0 0,-4-2-2 0,4 4 2 16,9 1-3-16,-5 0-2 0,1 0 1 0,0-3 1 15,9 3-3-15,-7 2 6 16,4 0-3-16,3-2 2 0,-1 0 1 0,0 1 0 16,4 0 2-16,1 1 1 0,-2-2-3 0,2-3 1 0,3 3-1 15,-1 1 1-15,-2 0-1 0,6 0 3 0,-1-3 0 0,3 1-2 16,-1-2 1-16,1 3-2 0,3-1 0 0,0 1 1 16,0 0-4-16,3 2 5 0,1-1-1 0,0 1-1 15,4 0 4-15,-2-2-4 0,2 2 2 0,5-5 5 16,-2-2-5-16,0-1 2 0,5 2-3 0,-5-4 3 0,4 3 1 15,3 1 0-15,2-1-2 0,-6 1-2 0,10 4 0 16,-1-1-1-16,-7-4 3 0,6 1-3 0,-4-1-1 0,-3 2 1 16,6 0 0-1,-2-2 5-15,-1-1 0 0,-3 3-2 0,7-1-3 0,-4 1 6 16,1-2-3-16,2 1 1 0,-2-4 1 0,0 0-2 16,1-1 4-16,-3 0-2 0,5 0 3 0,-3-1-7 0,5 1 2 15,-2-5-2-15,3 3 3 0,0-3-1 0,0 0 0 16,2 4-3-16,0-6-1 0,-2-1 5 0,3-2-2 0,-3 2 4 15,-4-3-4-15,-2-2-2 16,6-3 4-16,0 2 3 0,-1-6 1 0,1 0-3 16,0-1 3-16,3-1-3 0,7-5 2 0,3 3 1 0,-10 2-4 0,5-5 3 15,-3 3-4-15,1-3 1 0,2 0 1 0,-3 0 0 16,3-5-1-16,-3 2 1 0,2 1-2 0,-4-2-1 16,4-3 3-16,-1 4-1 0,-3-3-1 0,1-2 2 15,2 5-1-15,2-5 2 0,3 0 1 0,2 2-3 16,-5-2 2-16,2-2-3 0,1 3-3 0,0-3 4 0,0 1-3 15,-6-1 2-15,-2-2 0 0,4-1-1 0,-4 2-2 0,0 2 5 16,2-2-3-16,-1 0 4 0,-3 0-2 0,1-2 1 16,-2 0 4-16,0 2-8 15,2-1 8-15,-9-2-4 0,4-2-3 0,1 2-2 16,1-2 3-16,-5 0-3 0,3-1 4 0,3-2 2 16,-8 0-4-16,8 0 2 0,-3 2 2 0,0-3 0 0,-1 1 0 15,1-3 0-15,0 3 0 0,-2 0 2 0,1-1-4 0,2-2 3 16,-7 3-1-16,-2-2-1 0,2-1 1 15,1 2 0-15,-4-2 0 0,-1-2-1 0,-2 4 6 0,1 2-5 16,-2-5 5-16,2-1-2 0,-4 1 2 0,0-3-2 16,-2 0 2-16,1-3 0 15,-4 0 3-15,0-6-4 0,-1 2 2 0,1 1 1 0,-2-1-2 0,-2 0 3 16,1-3-2-16,-3 2-2 0,-3-1-1 0,3-3 4 16,-5 1-3-16,1-1 1 0,-3 0 1 0,-1 0-2 15,-1 2 4-15,-1 0-10 0,0-3 5 0,-5 4 1 16,5 0-5-16,-4-2 2 0,-4-1-3 0,-1 2-4 0,4 1 6 0,-3-3-1 15,-2 4-1-15,2 1-2 0,-6-3 0 0,6 2 0 16,5 1 1-16,-1 2 1 0,-8-4 0 0,2 1-4 16,2 2 4-1,1 2-2-15,6 4 0 0,-6-6-2 0,1 4 1 0,-2-2-2 16,4 3 1-16,-2-3 0 0,1 1 0 0,-4-3 0 16,2 4 0-16,2-1-3 0,-3 0 2 0,3 0 1 0,-3 1-3 0,2-4 3 15,-1 1-1-15,-1 3-2 0,0-2 4 0,2 2 0 16,-4-2-1-16,1 0 1 0,-4 0-2 0,2 0-2 15,-2 3 1-15,4-1 0 0,-4-2-1 0,2 3 0 16,-1 1-5-16,4 0 4 16,0 3-1-16,-3-1-3 0,2 1-4 0,-9 2 2 15,7 1-3-15,-5-1-2 0,2 2 1 0,-8 2-5 0,6 3 1 0,-2 1-15 16,1 2-10-16,-1 5 0 0,-1 0-20 0,-3 3-45 16,-2 3-47-16,-1 6-39 0,1 5-70 0,-7 0 3 15,-6 1-75-15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0:53:04.6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4012 8056 319 0,'-8'-2'64'0,"7"7"-17"0,-2-5-2 0,-5 3 3 0,3 2-55 0,0-1 6 16,4-1-15-16,-2 1 2 0,1 0-4 0,0-4 2 16,1 7-1-16,1-6 13 0,1-1 3 0,-1 0 5 15,0 5 13-15,0-2 14 0,-1-3 3 0,1 3-2 0,0-3 16 16,0 0-11-16,-3-5 2 0,3 2-1 0,3-1-10 15,-2-1-7-15,3-1-4 0,0 2-4 0,3-2-6 0,-4 1-2 16,5 4-1-16,-2-2-3 0,3 1-1 0,4-6 1 16,-4 7-3-16,2-4 3 15,-3 5-1-15,13-6 0 0,-6 1-1 0,-2 0 1 16,4 0-1-16,-1 7-1 0,1-5 0 0,1 1 1 16,5 1-2-16,-4 1 2 0,3 1 0 15,2 1-2-15,-4-4 2 0,1 1 1 0,4 1 0 0,-2 0 1 0,-1 0 0 0,-3 0-1 16,2 0 2-16,1 0-2 0,-3 1-2 0,3-1 3 15,-5 0-1-15,3-1-1 0,-4 4 1 0,5-3 1 16,-4 0-1-16,-1 3 1 16,3-1-1-16,-4 2 0 0,4-1 1 0,-3 1-1 0,1-1 0 0,-1-2-2 15,3 3 2-15,-3 2 0 0,-1-5 0 0,7-1 0 16,-3 8-1-16,3-5 1 0,0-3 0 0,-3 5 0 16,1-5 0-16,-2-1 1 0,4 2 0 0,0 2-1 15,-3-3 1-15,4 0 1 0,2 2-1 0,-1-2 2 0,3 1-1 16,1 6 0-16,-3-4 2 0,0-2 3 0,1 3-2 0,-1 2 3 15,0-1 1-15,0 1 4 16,2 2 0-16,-5-2-2 0,-2 0 4 0,7 1 1 16,-5-1-1-16,0-1 2 0,-3-2-1 0,0 1-3 15,-2 0-2-15,7-1 4 0,1 0-7 0,-8 2 1 0,5-4 3 16,5 5-2-16,0-2 3 0,1-3 3 0,4 1 1 0,-6 2-3 16,-1-4 3-16,7 2 0 0,-1 0-6 0,-4-1 3 15,0 1-4-15,9-1-2 0,-8-1 2 0,2 2-1 16,3 0-2-16,-3-2 1 0,0 0-4 0,1 0 5 15,6 0-1-15,-12 1-3 0,6-1 2 0,2 0 1 16,-3 0-2-16,-3 0-1 0,6 2 3 16,-5-1-3-16,-1 1 3 0,8-1 0 0,-10 1-6 0,0-2 3 15,2 2-1-15,1-1 0 0,-1 1 2 0,-4-2-5 16,3 1 4-16,-3-1-1 0,4 0 1 16,-2 0 0-16,0 0 0 0,0 0-2 0,1 0-1 0,0-1 4 15,1-2-2-15,-2 1-1 0,0 0 4 0,4-2-5 16,-6 1 4-16,-1-1-2 0,5 1 0 0,-2 0 2 15,0 0-1-15,4 0-1 0,1 1 0 0,-2-3-3 0,3 2 2 16,2-1 0-16,-3-3 0 0,-3 4-1 0,1 0 0 0,-1-3-3 16,1 1 1-16,-1 2 3 15,0 0-3-15,1 3 0 0,-4 0-1 0,-1 0 1 16,4 0 0-16,-3 1 3 0,-4-1-3 0,8 2 1 16,2-2 2-16,-4 0-1 0,2 0 0 0,0 0-1 0,-4 0 1 15,6-2-2-15,1 1 3 0,-4-1-3 0,0 2 1 0,7 0-1 16,-4-6 1-16,5 6-1 15,2 0 0-15,-5 0 1 0,4 0-1 0,-1 0 1 0,-2-2 0 16,-2 2 1-16,1 2-2 0,2-2 0 16,2-2 0-16,-6 2 0 0,-5-1 0 0,5-2 1 0,-3 3 0 0,6 0 2 15,2 0-2-15,-5 0 1 0,-2 0 1 0,5 0 0 16,5 1 2-16,-5 2-4 0,0 0-1 0,-2 1 0 16,1-3 0-16,-2 2 1 0,3-3-1 0,-5 7 0 15,0-4-1-15,5 0 1 0,-4 0 1 0,-1 0-1 0,0 3 1 16,1-1 0-16,-3 6 0 0,3-9 1 0,-1 4 2 0,-5 0-3 15,6-1 3-15,5 1-3 0,-4-1 2 0,3 0-2 16,-1 0-1-16,-1 1 3 0,-2-1-1 0,-1 1-2 16,-1-1 1-16,-5-2 0 15,-2 0-3-15,1 0 4 0,-3-1-4 0,0-2-16 16,-3 0-5-16,0 0-1 0,2-4-17 0,-1 0-23 0,-4-1-15 16,2-4-9-16,4-1-29 0,1-4 2 0,6-5-21 0</inkml:trace>
  <inkml:trace contextRef="#ctx0" brushRef="#br0" timeOffset="17734.61">4350 10586 489 0,'-4'-6'60'0,"1"0"4"16,3-5 30-16,-4 6-117 0,4 2 12 0,7 0-26 0,-1-7 4 16,2 2 6-16,3-1-3 15,-3 3 6-15,-2-1 11 0,0 0 8 0,1-4 3 16,-6 1 14-16,-1 5 12 0,0-2 1 0,-3 0 0 0,1-1 11 15,-4 1-5-15,3-3 0 0,0 2-2 0,-2 3-6 0,4-2-6 16,-3 2 0-16,4-1-4 0,-6 2-7 0,3 1-2 16,3 2-4-16,-3-2 6 15,3-1-7-15,0 1 0 0,0 0-5 0,1 3 3 16,3-3-3-16,3 1 2 0,-5 1-1 0,3-2 0 0,1 3 1 16,-1-2-1-16,1 1 5 0,0-3-3 0,2 3 0 0,-2-1 2 15,4-1-1-15,3 2 0 0,-2-1 1 0,0-1-1 16,3 1 1-16,-2-1 0 0,2 0-1 0,-1 0-1 0,3 1-1 15,3-2 4-15,-2 2-2 0,-1-1-1 0,6 3 0 16,-2-2 0-16,-3 2 1 0,7-1 1 0,-4 1-1 16,2 0 1-16,-1-2 0 0,-2-1 0 15,3 3-1-15,1-2 2 0,1 2-2 0,-7-1 2 16,8-1 0-16,-1 1 1 0,3 1 1 0,0 0 0 16,1 0 3-16,-5 0-3 0,6 0 2 0,2 0-1 15,-4 0 2-15,1 0 0 0,1 0-1 0,-3 0-2 0,4 0 0 16,-1 0 1-16,-1 0-2 0,0 0 0 0,4 0-1 0,-2 0 1 15,-1 0 2-15,4 0-2 16,2 0 0-16,0-2-1 0,-2 2 2 0,3-1-1 16,0-1 1-16,-3 2-2 0,5-2 2 0,-2 2 1 0,-1 0 1 15,-5 0-2-15,6 0 2 0,-5 0 1 0,2 2-1 0,-3 0 2 16,2-1 1-16,-3 2-5 0,6-1 3 0,-5 1-3 16,0 0-1-16,1 0 1 0,1-1 0 15,-2 1-3-15,-2 0 1 0,3-1 0 0,2-1 1 0,-1 1 1 16,6 1-2-16,-1-1 0 0,0 1 0 0,3-3 2 0,1 1-1 15,-6 1-1-15,3-1 0 16,-2-1 1-16,-2 2 0 0,-4-2 4 0,2 2-5 0,1-1 4 16,0 1 1-16,-3-1 0 0,-3-1-2 0,1 2 1 15,3-1-2-15,9 1 1 0,-7-2-1 0,1 2 1 16,4-1 0-16,-2-1-2 0,5 2 2 0,-3-1-2 0,0-1-1 16,-4 0 2-16,-4 0 0 0,6 0-1 0,-4 0 2 0,2 0 3 15,1-1-3-15,-5 1 4 0,3-2-1 0,0 2-1 16,3 0 1-16,-6 0 2 0,6 0-1 0,3 0-3 15,-1 0 2-15,3 2-3 16,3-1 0-16,-6-1-1 0,1 2 0 0,2-2 0 16,-2 1 0-16,-2-1-1 0,2 0 2 0,-3 0-1 15,-4 0 1-15,2 0 1 0,4-1-4 0,-2-1 0 0,-3-1 0 16,6 2 4-16,2-3-1 0,-1 1-2 0,2 0 2 0,-4 0-2 16,4 0 2-16,-2 0 1 0,-1 1-3 0,-4-1 0 15,1 1-1-15,-5 1 1 0,5 1 0 0,-1 0 0 16,-7 0 0-16,9 0-1 0,-4 1 0 0,1 1 1 0,2-2 1 15,-1 0 1-15,-7 2-1 0,10-2-3 0,3 0 1 0,-2 0 4 16,4 0-4-16,-2 0 0 0,0-4-3 0,-1 3 2 16,6-2 1-16,-5 1 0 15,-2-1 0-15,2 1 2 0,-3-1 1 0,6 2-1 16,-5-1 2-16,2-1 0 0,-5 3 1 0,7-2 0 0,-1 2 0 16,-2-1-1-16,2-1 2 0,-3 2 0 0,2-1 3 0,-3 1-4 15,6-2 3-15,-3 1 1 0,-5-1-2 0,2 0 2 16,1 1-1-16,-3-2 0 0,4 1-2 0,-6 1 0 15,4-3 0-15,1 3-2 0,4-2 1 0,-5 1 0 16,6-1-3-16,0 1 0 0,-3 1 1 0,4-2 0 16,-4 1 0-16,-3 1 1 15,0-3 0-15,3 1 1 0,-5 0 3 0,2 0-1 0,-5-2 1 16,4 2-4-16,-5-2 1 0,2 1 0 0,-4 0 0 0,6 0 1 16,-6-3-2-16,5 3 0 0,6 1 0 15,-3-2 1-15,2 0-1 0,3 0 0 0,-1 1-1 0,-1-1-3 16,2 0 0-16,-2 2 1 0,-7-2 0 0,4-1-1 15,1 3 1-15,-6 0-1 0,7 1-1 0,-3-2 3 16,4 2-3-16,-1-3 1 0,5 2 2 0,-4 2-2 16,3-3 0-16,3-2 1 0,-3 3-1 0,-3 0 3 15,-1 0-2-15,-1 3 1 0,0-2-2 0,-6 1 1 16,0-1 1-16,4 2-2 0,-3 0 0 0,-4 0 1 16,5 0 0-16,2 3-1 0,-7-3 0 0,8 2-2 15,0 1 1-15,1 0 1 0,-1 2 2 0,3-4-3 0,-3 6 1 0,-1-4 2 16,4 3-1-16,-3 0 1 0,-2-1 0 0,0 1-1 15,-3-1-1-15,4 0 2 0,-3-1-1 0,5 3 0 16,-9-1 2-16,3-1-3 0,-1-2 3 0,-1 2-1 16,2-2 0-1,2 1 2-15,1 1 0 0,2-2-1 0,1 0 1 0,-1-1 1 0,1 3 2 0,4-4 0 16,-5 2-1-16,1-1-1 0,-3 0 2 0,0 1-1 16,2-3 1-16,0 0-2 0,3 1 1 0,-5-1 0 15,3 0-1-15,-1 0 2 0,6 0-1 0,1 0 3 16,-2 0 2-16,3 0-1 0,-7 0 3 0,10-3-1 0,-8 2 0 15,1-3 1-15,-4 1-1 0,1 0 1 0,-1 0 1 16,-4-2-5-16,3 2 3 0,-1 2-3 16,-3-3-1-16,8 1 4 0,3 2-5 0,-8-2 0 15,5 1-1-15,0 0 0 0,4-2-1 0,-2 4-1 16,-2 0 2-16,-5-2 1 0,2 1 0 0,1-1-1 0,-3 2-2 16,-4-2 3-16,7 2-1 0,-3-1 2 0,2 1-1 0,-2 0-4 15,-1 0 3-15,-1 0-2 0,6 0 1 0,-4 0-2 16,-2 0-2-16,1 0 3 0,-2 0-3 0,3 0 0 15,2 0 1-15,-2 0 0 0,-4-2 2 0,2 1-2 16,1-1 0-16,-4 2-2 16,5-1 1-16,-6 1 2 0,3-2-1 0,-3 2 0 0,6-2-2 15,-7 1 0-15,1 1 1 0,3 0 2 0,-5 0-3 16,3 0 1-16,4 3 1 0,-5-3-2 0,-3 2 1 0,7 1 1 16,-4 0-2-16,-3-2 1 0,4 3-1 0,-1-1 0 15,-3-3 0-15,0 4 2 0,-1 0 4 0,1-4-6 16,-2 3 4-16,1-2-4 0,2 4 1 0,-3-3 4 15,7-1-5-15,-7 2 0 0,6 0-2 0,1 1 2 0,-1-1 0 16,1-2 0-16,-4 1 0 0,2 1 0 16,1-1 0-16,2-1 1 0,-1 1-1 0,-1-1 1 15,1 1 0-15,2-1-1 0,2 1 0 0,-1 0 4 16,0-2-3-16,-4 0 0 0,4 0 2 0,-2 0-3 16,-2 0 3-16,1-2-2 0,7 0 2 0,-4 1-2 0,-1-1 0 15,5 1 1-15,-1 1 1 0,-6-3-2 0,12 1 3 0,-3 0 0 16,-5 1-1-16,3-2 0 0,2 1 1 0,-3-1-1 15,-2 0 2-15,3 0-1 16,-3 0 1-16,-3-1-2 0,2 0-1 0,-3 2 1 16,1-1-2-16,-7 1 2 0,7-2-1 0,-3 4-1 15,-3-3 4-15,3 1-3 0,-2-1 1 0,2 1 0 0,0 1-1 0,5-2 2 16,-7 3-3-16,5 0 0 0,-5 0 0 0,1-2 1 16,4 4 0-16,-7-2 1 0,1 0 0 0,-2 1-2 15,4-1 2-15,-3 0-2 0,3 2-1 0,4-1 0 16,0 1 0-16,-3 1-1 0,-1-1-1 0,3 1 0 0,-4 0 2 15,-1 2-1-15,9-1 1 0,-6-1 0 0,5 1 0 0,-1 0 0 16,2-1 0-16,2 1 1 16,5 0-1-16,-4 1 0 0,-8-2 1 0,6 0 0 15,-1 0-1-15,-6 1 2 0,3-1 0 0,-2 0-2 16,4-1 2-16,-1 1-1 0,-2-2 0 0,4 2-1 16,-5 1 1-16,4-3-1 0,0 2 0 0,1 0 0 0,-3 1 0 15,1-3-1-15,1 2 1 0,3-1 0 0,-5 1 1 0,0-1 1 16,5-1 0-16,-8 2 0 0,3-3 0 0,-4 2 0 15,1-1 0-15,2 1-1 16,-4-2 1-16,-3 3-2 0,4-3 0 0,2 0 0 16,-3 2 0-16,-4-2 0 0,4 1 0 0,1 1 0 0,0-2 0 15,5 1 4-15,-9-1-1 0,-2 0-2 0,6 0 3 0,-4 0 0 16,0 0 0-16,-1 0 0 0,-6 0 1 0,3 0-2 16,-2-1 2-16,1 1-4 0,-1 0 1 0,2 0 0 15,-4 0-2-15,3 1 3 0,-6 3-2 0,2-3 0 16,1 2 4-16,-4 2-2 0,0-2-1 0,-6 0 4 15,3 0-4-15,2 2 0 0,-4 0 0 0,-1-2-2 16,1 2 1-16,-5-1 1 0,1 1-2 0,4 0-1 0,-5 1 0 16,1-1-12-16,2 0-3 0,-5 1 2 0,3-1-16 0,3 1-17 15,-5-1-4-15,1-1-7 16,3 1-20-16,2 3-32 0,0-2-19 0,3 1-7 16,3 2-42-16,10 4 2 0,4 1-29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0:54:32.6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12259 12864 141 0,'15'-2'11'16,"0"-4"-10"-16,-8-2-1 0,5 2-20 0,2-3 27 15,0-1-13-15,4 1-9 0,-2-4 0 0,1 4 2 16,3-4-11-16,-1 0 12 0,2-1-3 0,-6 0 6 16,4 3 7-16,-3 2 14 0,-2 1 10 15,-4-3-1-15,1 3 18 0,-5 2 8 0,3-1 5 0,-4 6 2 16,-2-4 8-16,3 5-3 0,-6 0 1 0,4 0-3 16,-4 0-3-16,1-1-6 0,-1 1-4 0,0 1 4 15,0-1-11-15,-1-1-5 0,1 1-2 0,0 0-1 0,-4-2-6 16,4 2-2-16,0 0 0 0,-3-8 2 0,0 5-1 0,0 3 1 15,0-3 3-15,0 0 1 0,-4-1 3 0,4 3 2 16,-1 1-1-16,-3-2 1 16,1 2 2-16,-2-4-4 0,-1 2-1 0,2-6-1 15,-2-1-4-15,-5 4 0 0,4-3-2 0,-5 3-3 16,2-2 1-16,-1-3-3 0,1-1 1 0,-9 3 1 16,0 4-3-16,5-4-2 0,-2-2 0 0,2 1 1 0,1 3-3 15,-9-2-1-15,1 1-1 0,5 1-1 0,2-2-1 0,-2-1 2 16,-4 6-1-16,-1-4-1 0,-1-1 2 0,6 2-6 15,-3 1 3-15,0 2-3 0,-3-3-4 0,3 1 2 16,-7-1-1-16,6 1 0 0,-2 2 3 0,-4 0-2 0,1 0-1 16,0-2 1-1,-2 2-2-15,-2 0 0 0,-1 3-3 0,-1-2 2 0,-4 2-2 16,-1-1 1-16,2 1 1 0,6 0-1 0,-5 1 2 0,0 1 0 16,-1-2 0-16,6 1 0 0,-4 1 0 0,6 1 0 15,-9-3 0-15,2 2 3 0,-2-1-1 0,-1 1-1 16,1 1 1-16,-2 0-1 0,4-1-1 0,-1 1-1 15,-1-2 0-15,3 3-1 0,4 2-1 0,-7-3 0 0,3 0 0 16,2 0 1-16,-3 2 2 0,2 0 0 0,2-1 0 0,-3 0-1 16,-1-3 1-16,8 2-1 0,0 2 4 0,-5 0-3 15,4-2 1-15,4 2-1 16,-2-2 0-16,1-2 1 0,-1 2-1 0,0 2 1 16,-1-5-1-16,9 2 0 0,-14-1 2 0,8 4-2 15,-4-5 1-15,1 2-1 0,5 2 0 0,-1 1 4 0,-3-2-4 16,-1-1-2-16,3 1 2 0,0 0 0 0,-2 5 3 0,2-5-2 15,-4 0 1-15,-2 0-2 0,4 2 1 0,-1 3 3 16,1 1-2-16,-4 1 0 0,-1-5-1 16,-1 4 0-16,2-3 1 0,-7 2-2 0,8 2 2 0,-3-6 0 15,-2 6 0-15,-2-2-2 0,5-1 5 0,-1 6-3 16,3-3 1-16,4 1-3 0,-4 0 2 0,-3 0-2 16,6-2 0-16,-3-1 0 0,0 8 0 0,2-2-2 15,-1-2 2-15,-2 6 3 0,1-4-3 0,-1 5 0 16,-6-4-1-16,4 6 1 0,2-4 0 0,-4-1 3 0,-1 1-1 15,-2 2-2-15,9 1 0 0,-3 1 2 0,5 1-2 0,-3-2 0 16,1 2 0-16,3-1-3 0,-3 4 2 0,7 0-3 16,-7-1 1-16,7-1 3 15,0 4-4-15,-1-2 3 0,5 0-1 0,-1 5-1 16,2 2 2-16,3 1-2 0,-2-2 0 0,0 4 0 16,2-4-3-16,3 9-4 0,2-3 1 0,-2 1 3 0,0 0-2 0,1 1 0 15,6 1-2-15,-4 2 3 0,3 2 0 0,-1-1 3 16,1 4-1-16,4-5-2 0,1 5 6 0,0-1-5 15,0 1 3-15,3 0-1 0,3 1-1 0,-1-1 0 16,3-5 0-16,-2 5-2 0,3-3 2 0,1 2 1 0,-1 0 1 16,1-7-1-16,2 3 1 15,1 1-2-15,2-5 1 0,3 6 0 0,-1-3-2 0,-1 0 3 16,7-2-2-16,3-1 1 0,-1-1 2 0,3 0 2 16,-1 0 1-16,6-5-1 0,-3 1 2 0,4 0-2 15,4-2 1-15,-2-1 2 0,5 2-3 0,-2-1 0 0,9-1-1 16,-6-2 1-16,5 5 0 0,-3-4 2 0,-3-3 0 15,5 0-2-15,-4 3 2 0,10-3 1 0,-5 3 2 0,2 1-2 16,-6-8 1-16,7 7 1 16,5-1-1-16,3 0 2 0,-4-3-1 0,-5 4-1 15,6-7 0-15,4-3 3 0,0 1-3 0,-3-1 2 16,-2-3-1-16,-1-2 3 0,5 0 1 0,-3-1-4 0,2-4 6 16,0-1-4-16,-4 0 0 0,8-2-1 0,-7-1-2 0,-2-2 2 15,-2 0-1-15,1 0 1 0,-3-3-6 0,-5 0 1 16,2-1 1-16,3-2 1 0,-6-2-1 0,1-1-1 15,4-1 0-15,-5-1 0 0,2-1 2 0,2 0 0 16,-2-3-1-16,0-2-4 0,-3 3 3 0,0-6 0 16,-4 3-2-16,0-3 2 0,-3-1-3 0,1 1 3 15,-2 0 2-15,1-1-1 0,-5-2 0 0,-2 1 5 16,-4-1-1-16,4 1 0 0,-4-3 1 0,1 3-2 16,-3-5 2-16,-1 4 0 0,4-1 1 0,-7 2-3 15,5 1 1-15,-6-6-2 0,-1 5-4 0,-4-1 4 16,2 2-3-16,0-5 1 0,-2 4-2 0,-2-5 0 0,-1 1 2 15,3-1-3-15,-2 1 5 0,-1-4-5 0,0 0 1 0,3 0-2 16,-5-1 0-16,2 0 0 16,2-1 0-16,-6 1 1 0,4-2-2 0,-3-1 3 15,3-1 0-15,-2 5 2 0,2-4-1 0,-5 7-1 16,3-4 0-16,-1 1 3 0,-3 1 2 0,1 0-5 0,2 3 1 16,-4-5-2-16,1 2 2 0,-1 0 1 0,2 2-4 0,-1-3 2 15,3 2-4-15,-4 0 4 0,-1 1-2 0,3 1 1 16,1-1-3-16,0-3 5 0,-1 2-1 0,1 0-4 15,2 2 4-15,-3-3-3 0,2 0 0 0,3 0 0 16,-1 0 0-16,1-1-2 0,2-4 2 0,1 2 0 0,1-1 0 16,-4-1 0-16,8-1 1 0,-2-1 3 15,-8-1-1-15,5 4-1 0,5 0 2 0,-3-6 0 16,-5 1 0-16,3 5 2 0,1-3-2 0,1 2 0 16,-2-2 1-16,-5 0 3 0,2 0-1 0,-3-2-2 15,6 5 5-15,0 0-4 0,-10-3 2 0,-1 0 0 0,10 7 1 16,-7-4-1-16,0 3 3 0,3-5-2 0,-4 9 0 0,-1-5 0 15,-2 4-1-15,-1 0 0 0,-6-1-4 0,8 3 4 16,0 0-3-16,-1 2-1 16,-7-2 2-16,3 3-3 0,8-2 0 0,-3 3-1 15,-3 0 2-15,-6 2-4 0,3-1 0 0,-1 1 1 16,4 2-3-16,-2 0 3 0,-1-2 0 0,5 4-2 0,1-2-2 16,0 3-1-16,-5 0-3 0,-2 0-10 0,7 1-12 0,-4 1-4 15,-4 2-18-15,3 0-60 0,-3 2-42 0,5-3-13 16,3 0-83-16,2-3 3 0,-5 0-62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0:55:31.1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3963 4549 279 0,'0'-4'14'16,"0"-1"-14"-16,2 5-1 0,0-2 6 0,-1 1-12 0,4-1-5 15,-2 2 2-15,2 0-7 0,3 0-1 0,-2 0 11 16,-1-3-2-16,1 3-1 0,3 0 10 0,-5 0 7 16,0-5 7-16,1 5-2 0,-2-3 9 0,2-1 3 15,0 0 2-15,-1 1 4 0,-4-1 1 0,3 0 0 0,2 1 0 16,-3 0 1-16,2 3-2 0,1 0-5 0,-3-1-1 0,-4-3 2 15,2 4-5-15,2 0-5 0,-2 0-1 0,1 0-4 16,-1 0-1-16,0 0 1 0,2-1-2 0,1 4 2 16,0-3 0-16,-6 0 1 15,3 3 1-15,0-1-2 0,0 2 2 0,5 1 2 0,-5 0-1 16,0 0 0-16,0 4 1 0,1-1 0 0,-4-2-2 0,-2 0 0 16,1 2-2-16,-3 3-2 0,6 0 0 0,-4 2 0 15,0 4-4-15,1-1-1 0,1 3 2 0,3 3 0 16,0-2-2-16,-4-1 1 0,-3 0-4 0,5 3 3 15,-1-3-2-15,-2 1 0 0,2 1 0 0,0-1-1 0,-3 1-1 16,1-1 1-16,-3 2-1 16,3-3 0-16,2 0 0 0,-6 5 3 0,4-6-1 0,-5 4 2 15,7 0 2-15,-5-3 2 0,2 3 1 0,-3-1 1 16,-2-1 1-16,1-2 2 0,2 0 0 0,-3 1-2 16,0-1 1-16,-1 2-2 0,1-3 4 0,0 1 0 15,3-1-2-15,-2 3 0 0,-1-2 1 0,4 1-1 0,0-4 0 16,-2-2 5-16,-1-1-2 0,4 1 1 0,-2-2 3 0,4 2 2 15,-4-4 2-15,5-1 0 0,-1 1 0 0,3 1-4 16,-1-1-1-16,-2-6 6 0,4 4-7 0,-2-3-4 16,2 1 1-16,0 0-2 15,3 1 0-15,0-4-3 0,2 1 0 0,4 8-4 16,-4-10 0-16,6 6 2 0,0-4-3 0,0 0 0 16,2-1 0-16,2 4 1 0,3-1-2 0,1 1-2 0,0 0 0 0,4 2-3 15,-1 0 1-15,3-2 1 0,2 2-4 0,-3 0 2 16,2-2-3-16,3-1 1 0,-3 1 1 0,-2-3 1 15,3 2-4-15,-2-2 2 0,2-1-3 0,-2 1-3 16,0-3-3-16,0 0-2 0,2 0-5 0,6 0-10 0,-5 0 0 16,1 0-4-16,-4-2-9 0,0 1-14 15,0-4-4-15,2 0 2 0,-5-1-16 0,-2-2-8 16,2 0-9-16,0-6-7 0,-1 2-9 0,-1-3 0 16,-1 0-8-16</inkml:trace>
  <inkml:trace contextRef="#ctx0" brushRef="#br0" timeOffset="649.11">5104 4814 591 0,'-5'-13'37'0,"-4"1"-8"0,7 4 1 0,-4-3-10 0,1-2-10 16,2 4 1-16,-3-2-13 0,3 3-1 0,1 1-1 15,-1 0 0-15,-3-4 0 0,-1 0 2 0,4 4 5 0,-2 1 0 16,4 0 5-16,-7-2 7 0,3 2 0 0,-1 2 1 16,3 4 6-16,-3-1-5 0,-4 1-4 15,1 0 5-15,-4-2-9 0,5 5-2 0,-3 1-1 0,2 0-4 0,-13-1-2 16,17 7 3-16,-12-1-4 0,1 1 1 16,3 5-1-16,1 1 0 0,2 1 3 0,-12 1-2 15,19 4 1-15,-14-2 0 0,9 2 2 0,-5 2 2 16,4-1-1-16,1 3 1 0,-1-3 0 15,6 4 0-15,-5-2 1 0,1 3-1 0,4 1 1 0,3-2-2 0,0-2 1 0,0 3 1 16,8 0 1-16,-3-1-1 0,0-3 1 0,4-2 1 16,-1 0-2-16,6 0 5 0,-1 0-3 0,1-5 0 15,-3-1-1-15,-3-4 1 0,9 6-2 0,-6-7 1 16,6 1 0-16,-4-2-1 0,1-2 1 0,0-1 3 16,5-2 0-16,-2 0-1 15,5-5 1-15,-3 1 0 0,0-1-2 0,-3 0 4 16,3 0-3-16,0-3-1 0,-5 0 0 0,1-2 0 0,0-2-2 15,2 0-3-15,-5-4-1 0,3 5 2 0,-7-10-4 0,4 0 2 16,1 2-3-16,-4 3 1 0,2-4 1 0,-1-1-1 16,-3 2 1-16,1-8 0 0,-3 4 0 0,0 4 0 15,-1-6-1-15,-4-4-1 0,2 5 0 0,-2-3-2 0,2-1 0 0,-2 1 1 16,0 0-2-16,0-4 2 0,-2 1-1 0,0 0 3 16,1 0 2-16,-2 1-1 15,-4-1 1-15,4-2 3 0,-3 2-1 0,0 2 0 16,-2-2 4-16,3-2-5 0,-4-2 3 0,2 4-4 0,-2 5 2 15,0-2-1-15,2 6-3 0,-4-1 0 0,2 1-6 0,-2 7 3 16,-2 2-4-16,1 1-4 0,-3 0-4 0,0 4 2 16,1-3-8-16,-2 2-1 0,-6 8 1 0,-5-2-5 15,5 7 0-15,5 4-5 16,-8-3-2-16,1 1 0 0,-1 1-8 0,0 1-12 0,4-3-7 16,5 5 0-16,2-5-15 0,-1-3-17 0,5 4-2 0,4-1 13 15,3 5 81-15,1 0-60 0</inkml:trace>
  <inkml:trace contextRef="#ctx0" brushRef="#br0" timeOffset="1566.2">6225 4507 1140 0,'0'-13'33'15,"0"6"-31"-15,4 3-79 0,-4 0-10 0,17 2 33 16,-8 2-92-16,1 2 20 0,-7 2 24 0,9-2-14 0,-2 4 31 0,-7-4 54 16,5-1 26-16,-8-1 5 0,-5 4 60 0,7-6 0 15,-2 0 7-15,-3 1 3 0,3-2-1 0,3 0-13 16,-5 1-9-16,1-1-1 0,-3-2-18 0,-2 2-5 15,5-2-3-15,-4 2-3 0,-5-3-6 0,-5 1 3 16,5-1-1-16,2-1 1 16,-1 3 2-16,7-1-4 0,-9 0 0 0,0-1 1 15,0 3-5-15,7 1-4 0,-9-1-2 0,1 2-1 0,-1 1-3 0,-11 0-1 16,10 3-2-16,-5 1-1 0,-1 1 0 0,-4 0 0 16,2 6-1-16,-1 0 3 0,-3 0-2 0,6 2 2 15,-4-1 1-15,-1 4 0 0,5 3 1 0,-1 1 1 16,-1-1 1-16,5 0 0 0,-5-2 0 0,8 4 2 0,-5 1 1 15,5 0 0-15,-3-5 1 0,6 3 0 0,-2 4-1 0,2 0 1 16,5 4-1-16,-5-3 0 0,4 2-1 0,1-2-1 16,6 5-1-16,-2-3 2 15,-1-1-1-15,0 0 1 0,-2 0 1 0,5-2-3 16,-1 1 2-16,1-1-1 0,-3-2-1 0,-2 0 0 16,5-2 1-16,2 2-1 0,5-3 2 0,-5-2-1 0,9 1-1 15,-11-1 1-15,5-3-1 0,4 5 2 0,1-6-2 16,-4 1 0-16,2-2 1 0,-5 1-1 0,5-2 1 15,3-2-1-15,-3 2 0 0,1-1 0 0,2-1 0 16,2 2-1-16,-1 0 1 0,2-3 0 16,1 0 0-16,-3 5 0 0,2-4 0 0,2 0 0 0,-2-2 1 15,-1-1 1-15,3 0 0 0,-1 4 1 0,-1-4-1 0,2-4 1 16,0-1 0-16,1 1 0 0,-1 1-1 0,0-3 2 16,4-2-2-16,-4 1 1 0,6-1 1 0,-5 1-1 15,-4-4 1-15,2 0 0 0,1 4 1 0,0-4 2 16,-2 0 0-16,-1-4 2 0,-7 1 2 0,11 5-4 15,-1-7 5-15,-7 2 0 0,7-4 0 0,-8 4 1 0,-3-3-2 0,6 3 0 16,-7-3-1-16,-2 0 3 16,3 2-3-16,-2 1-2 0,-3 0 0 0,-3-5-2 15,3 5 0-15,-3-3-3 0,1 2-1 0,-4-4-2 16,-5 2-1-16,3-1 0 0,3-2-2 16,2 3 3-16,-8-5 0 0,-5 5 0 0,-3-2 1 0,8 2 1 0,0-1 1 15,-4 2 0-15,-3 1-1 0,-2-1 0 0,3 4 1 0,1-3 0 16,-1 2 1-16,-4-2-4 0,4 3 3 0,-1 3-1 15,4-2 3-15,0 2-3 0,2 1 1 0,2 2 0 16,4 0 0-16,-2 2 0 16,6 1-1-16,1 2-2 0,-1-4 1 0,2 4 3 15,0 0-1-15,3-2-1 0,2 3 1 0,5 2 3 0,1-2 1 16,1 2 1-16,4 3-4 0,1-3-1 0,7 3 1 0,3 1 2 16,2-1-7-16,6-3 1 0,3 5-1 0,1-2-3 15,2 0-7-15,3-2 1 0,-3-1-8 0,3 0-33 16,-2-3-6-16,-4 1-2 0,0-6-37 0,1-5-14 15,-3-4-13-15,1-4-12 0,-6-7-16 0,7-2 0 0,1-5-11 16</inkml:trace>
  <inkml:trace contextRef="#ctx0" brushRef="#br0" timeOffset="2232.31">7394 4288 1462 0,'-9'-15'-2'0,"2"2"-18"0,0 4 3 0,0 1-60 0,-2 1 13 16,-4 4 20-16,2 3-55 0,-4 5 34 0,-1 4 14 0,-6 1-21 15,-3 2 55-15,-2 4 16 0,0 0 8 0,0 1 2 16,-6 2 18-16,2 3-10 0,-1 2 1 0,4 2-1 15,0 4-11-15,1 2-3 0,2 1-1 0,1 3-1 16,5 2-1-16,2 1 3 0,3-3 1 0,1 2 2 0,4 1 6 16,1-1 4-16,0 0 1 0,3-2-1 15,-2 0 5-15,5-3 0 0,2 5-1 0,0-5 0 16,0-3-2-16,3 1-4 0,5-2-3 0,-5 1 3 16,7-5-7-16,-4 0 0 0,2 0-2 0,4 0 2 15,-1-4-1-15,5 1-3 0,-3-2 4 0,2-4-2 16,1 1-1-16,3-4-1 0,-2 1 2 0,5-6-1 0,4 4 1 15,-4-5 1-15,-2-1 3 0,4-1-4 0,-1-1 4 0,4 0-4 16,-5-4 3-16,-2 0 3 16,4-2-4-16,-2 2 1 0,0-6 0 0,-2 1-1 15,3 2 1-15,-5-5 1 0,3 0-2 16,-4 2 1-16,4-1-1 0,-3-7-1 0,1 8-1 0,-5-3 1 0,7-1-1 0,-4 2 8 16,-7 2-1-16,2-8-6 0,1 4 4 0,-4-1 3 15,-1 0-2-15,-3-1 2 0,-5-7 0 0,0 3 0 16,8-1-4-16,-8 1 5 0,-2-1-2 0,1 1-6 15,-1-3 7-15,-1 0-7 0,9 4 0 0,-6-4-2 16,-1-2 1-16,1 1 1 0,-7-1 0 0,-4-4-4 0,7 2 0 16,-7-1 0-16,-4-1-2 0,3 1 1 15,2-1-1-15,-7 0-4 0,6-3 1 0,-2 1-2 16,-2-3 0-16,-1 5 1 0,-1 0-2 0,-1-2 0 16,-4 2 0-16,5 3 0 0,-5-5 1 0,3 7-2 0,-3-1-2 15,-3 1 3-15,1-4-3 0,6 2 2 0,-8-2-2 16,-4 6 0-16,4 0 3 0,1-2-2 0,-5 3 0 0,0 1-3 15,-3 2 0-15,4 1-1 0,-2 2 0 0,3 0-4 16,-4 2 1-16,-1 1 0 0,6 1-6 0,-1 4-3 16,-3 2-4-16,-1 1-37 15,-4 1-26-15,1 6-12 0,4 2-53 0,-8 4 2 16,-1 1-44-16</inkml:trace>
  <inkml:trace contextRef="#ctx0" brushRef="#br0" timeOffset="48899.19">10749 7192 335 0,'-3'-3'73'0,"2"-2"-27"16,1 2-32-16,-4-2 32 0,4 2-59 0,0-2 0 0,0 1 2 16,-3-1-4-16,2-1 3 0,2-1 12 0,-1 1 6 15,0 0-3-15,0-4 15 0,3 1 4 0,-1-1 2 0,0 3 4 16,-1-3 2-16,2-1-2 0,-1 2 1 0,3-2 4 15,-4 1-3-15,2-1 0 0,-1 2-3 0,3-1 1 16,-2 1 0-16,-3 1-12 16,1 0 3-16,-1 0-3 0,2 2-7 0,-2-2-4 15,0 2 3-15,-2 0-6 0,2-1 2 0,-1-1 2 16,-1 2-1-16,2 0-5 0,-1-2 3 0,-7 0 2 0,6 0-2 16,1-1 4-16,-4-1-2 0,0 3-1 0,0-1 3 0,-4-3 0 15,4 4 1-15,-3 1-2 0,1 0 0 0,0 1-2 16,-4-1 0-16,7-2 3 0,-4 0-6 0,-3 0-1 15,1 2 0-15,2 1 0 0,-3-3 0 0,0 0 1 0,0 2-1 16,0 1-3-16,-1 2 3 0,2 2-2 16,-1-2-2-16,-1-2 4 0,-1 0-3 0,-1 0 0 0,1 4 1 0,1-1 2 15,-2-4-1-15,1 4 2 16,-4-1 0-16,3 0 1 0,-1 3 0 0,1 0-1 16,2 0-1-16,-4 0-3 0,-3 3 3 0,0-4 0 15,0 2-3-15,2 1 0 0,1 3-2 0,-3-1 7 0,4 1-1 16,-1 0-6-16,2 1 1 0,3 3 1 0,0-2-2 0,-3 2 4 15,-7 1-5-15,10-1 5 0,2 0 0 0,-5 2-3 16,3 2 4-16,-4 1 0 0,4 2-1 0,2-2 1 16,4 0-2-1,-4 0 2-15,-4 4 2 0,7-3-1 0,0 0-3 0,6 2 2 16,-5 0-3-16,-1 1 6 0,4 0-4 0,0 1 0 0,2-1 4 16,-1-1 0-16,2 3 2 0,-1-2-1 0,0 0 0 0,2-2-2 15,-2 2 3-15,5-1 2 0,0 0-1 0,1 7-2 16,-3-10 0-16,2 3-3 0,-4 0 0 0,6 1 0 15,-3 2 0-15,-2-1-1 0,-2 0 0 0,1-3-2 16,-1 3 2-16,8-1-1 0,-5 0-1 0,-1 1 4 0,6-4 0 16,-5 0-2-16,0-1 2 0,0 0-1 15,4-2 4-15,-7 4 1 0,1-3-2 0,4-2-1 16,0 0 0-16,7 0 3 0,-4 0-1 0,0 0 1 16,3-2-1-16,-3 1-2 0,8 2 2 0,-9 1 2 15,6-2-1-15,-4 0 2 0,4 0 1 0,-2-2 0 16,3 2-1-16,2-1 3 0,-5-2-2 0,11 1 1 0,-6-3 0 0,1 1 1 15,-4-1 1-15,4 0-3 0,-5 1 1 0,3-3-2 16,0 1-1-16,-2-2 0 0,-4 2 0 0,1-4-4 16,5 3 1-16,-2-1 1 0,3-3-1 0,-4 1 1 15,1-1-1-15,-2 0 1 16,2-1 2-16,-1-1-1 0,-2-1 0 0,2 0 1 0,-1-2 1 16,0 0 0-16,2 1 0 0,-1-1-3 0,-1-1 0 0,0-2 1 15,0 1-3-15,-1-2 0 0,-1 1-1 0,2-1 0 16,-1-1 1-16,-2 1 1 0,1-1-1 15,2-1 2-15,0 0 1 0,-5 2 0 0,2-2 1 16,5 0-1-16,-1 0 0 0,-7 0 0 0,5-2-3 0,-3 4 6 16,-5-2-3-16,6 0-1 0,-3 0 3 0,-4 0-4 0,1-2 2 0,7-1-2 15,-4 2 1-15,-5-3-3 16,3 1-1-16,-3 2 4 0,0-3 0 0,5 0 0 16,-4 1 2-16,-2 1-4 0,2-3 5 0,2-1 0 15,2 3-5-15,3-3 6 0,-8-2-7 0,3 3 3 0,-3 2 2 16,0-5 0-16,-3 3-3 0,3 4 5 0,-3-6-4 0,-5-1-3 15,8 5 4-15,-5-5-3 0,-1 4-1 0,1-3-3 16,-1 3-2-16,-5-3 3 0,2 3-3 0,-2 0-2 16,-2 0-1-1,-1 1 1-15,0 1 0 0,1 0-4 0,-1 1-1 0,0 2-6 16,-2-1-2-16,2 2-3 0,-2 1-4 0,4 2 2 0,-1-1-7 0,2 3-8 16,-2-1-11-16,5 2 5 0,1 0-16 0,-3 1-29 15,5 1 13-15,2-3-80 0,-3 3-6 0,6-1 1 16,0-1-30-16</inkml:trace>
  <inkml:trace contextRef="#ctx0" brushRef="#br0" timeOffset="51066.96">11245 8109 520 0,'1'-6'36'15,"6"-2"-25"-15,-4 2-20 0,2-2 72 0,4 8-81 0,0-3-1 0,-1-1 30 0,3 4-41 16,0-6 19-16,2 5 0 16,-2-1 13-16,-5-1 5 0,2 0 0 0,-5-2 29 15,4 2-14-15,-4-5 20 0,1 5 17 0,1-4-15 16,-3 3 1-16,-1-1 0 0,2-1-17 0,-1 3-5 0,1-2-1 16,-3 5-2-16,2-3-4 0,-2-4 0 0,0 3-1 0,-2-4 1 15,2 2 1-15,0 1 1 0,-5 2-1 0,4-7 0 16,-1 6 2-16,1 0-6 0,-6-2 1 0,3-2 0 15,-1 5-3-15,-3-3-1 0,3 0-4 0,-3 1-1 16,-1-1 0-16,-2-1-7 16,3 6 3-16,-3-2-1 0,-1-4-2 0,-1 3 2 0,0-1-1 15,1-2-4-15,-2 0 4 0,1-3 0 0,-1 4-1 0,1 1 1 16,-2-1-3-16,-3-2 1 0,3 0 0 0,0 5 2 16,0-2 1-16,-6 4 3 0,7-6-2 0,-2 4-1 15,-1-1 0-15,-2 2 0 0,7-1 1 0,-3-5 3 16,1 8-4-16,-3-5-4 0,1 2 3 0,4 2 0 0,-4-4-2 15,3 0 0-15,-1 5-3 0,-5 0-2 0,2-1 1 0,3-1-4 16,-2 2 0-16,-11 0 2 0,5 0-5 0,2 2 6 16,-7 1 1-16,-1 0-2 0,3 0 6 0,0 3-4 15,-1-3 2-15,3 5 0 16,-1-1-5-16,-1 4 5 0,3-5-3 0,0 0 3 16,-3 5 2-16,0 0-1 0,3 0-4 0,-8 3 5 0,12 1-4 15,-5-3 4-15,-2 4-2 0,-4-2-2 0,9 3 4 0,-2-3-4 16,-5 7 6-16,11-1-3 0,-9 2-1 0,0 2 3 15,5 0-2-15,2-1 3 16,-5 2 1-16,5 0-4 0,3-3 3 0,-6 1 1 16,5-5-3-16,-2 3 3 0,0 1 0 0,3-2-1 0,0-1 2 0,-2 2 1 15,3-1 0-15,3-1 0 0,2 0-1 0,1-2 1 16,3 0-2-16,2 1 5 0,0-1-1 0,1 0-3 16,5 1 3-16,4-4-2 0,-4 0 0 0,9 6 1 15,-1-5 2-15,2-3 3 0,1 2 0 0,5-4-1 0,1 2 3 16,2 2-1-16,-1 1 0 0,4-9 2 0,5 5-6 15,-2 0 5-15,-1 0-1 0,4 0-4 16,-5-6 3-16,7-1-5 0,1 4-1 0,-4 0-2 16,2-2 1-16,1-1 0 0,0-3-1 0,-4 1 6 15,8 0-4-15,-9-3 1 0,7 3 5 0,-7-3 2 16,0 0-4-16,2-3 3 0,2 0-3 0,-1-3-1 0,2-1 1 16,-6-1 0-16,3-4-3 0,3-2-1 0,-8 3 2 0,3 0 1 15,0-2-1-15,-1 0 2 0,2 4-2 0,0-2 4 16,-2-2 1-16,0 2-1 0,6-4-4 0,-5-1 5 15,1 0-3-15,-3 2 0 0,-1-3 0 0,-1-2-3 16,1 0 2-16,-1 2 2 0,-7-1-1 0,5 1-1 16,-5 0 3-16,1-2 9 0,-3 2-6 15,0-2-1-15,-3 1 5 0,-2-4-6 0,1 4 0 0,-5-3 4 16,3 1-11-16,-5-2 0 0,5 0 5 0,-7 0-3 16,-2-2 1-16,1 0 0 0,-1-1 1 0,-1 0 1 15,-3 2 0-15,-3-3-3 0,-3 3-3 0,2-4 0 16,-3 0-2-16,0 7-15 0,-1-4-8 0,-3 5-9 0,-3-1-18 15,0 7-140-15,1-1 167 0,-3 0-60 0,2-2 84 0</inkml:trace>
  <inkml:trace contextRef="#ctx0" brushRef="#br0" timeOffset="53116.34">13787 9984 1 0,'-11'13'0'0,"0"4"0"0,-5-1 0 0,5 2 0 16,0 3 0-16,2 4 0 0,-9-3 0 0,12 0 0 15,-5 2 5-15,-5-5 0 16,10 3 3-16,-7-7 14 0,2 1 4 0,2-3 1 16,3 1 16-16,-9-5 1 0,8 2-2 0,7 0 6 0,-2 0-2 0,2-1-2 15,0-1-4-15,0-1-1 0,2 5-2 0,-1-4-9 16,5 0 3-16,-4 1-3 0,1-2-5 0,-1 3-3 15,4-2-1-15,-3 1-3 0,-1 1 0 0,-1 0-3 0,6 1-5 16,-3 2 2-16,4 1-5 0,-3-1-1 0,-5 3 1 0,8-4-2 16,-8 5-1-16,4 0 1 0,-2 1-1 0,-2-4 1 15,6 6-1-15,1-2 3 16,2 0 6-16,-7 1-3 0,9-3 5 0,-7 2 3 16,6 3 1-16,2 0 2 0,-7-3 3 0,5 0-2 15,-3 0-4-15,3 0 3 0,1 1-3 0,1-3 2 0,-4-1 0 16,0-2 0-16,0 1 2 0,-3-1 0 0,6 0-7 0,-2 0 3 15,2-1-3-15,-4-1-1 0,2 1-5 0,2-2 6 16,-2 0-5-16,-1-2-2 0,2 1 2 0,1-4-1 16,0 2 0-16,-3-2 4 15,4 0-6-15,1 1 1 0,-2-3 1 0,1 1 0 0,-1 0-7 16,2 1 6-16,0-1-6 0,-1-2 0 0,1 2 2 0,-1-1-2 16,-1 0 0-16,2 0 2 0,1-1 5 0,-1-1-3 15,-1 1 3-15,1-1 0 0,-1-1-2 0,-1-1 6 16,-4-1-2-16,2-1-4 0,1-1 2 0,-3 0-5 15,1 0 2-15,-1 0 0 0,0-1-2 0,3 1-2 16,4 3 0-16,-8-1 1 0,4-4-1 0,-1 5 0 16,-2-3 0-16,0 1 0 0,6-1 2 0,-7-2 1 0,-3 4 0 0,7-4 2 15,-7 2-3-15,2 0 4 16,-1 0-2-16,4-2-3 0,-8 0 0 0,5 1 0 16,6-1-4-16,-2-3 1 0,6 0-1 0,-4-3-1 15,-2 0 1-15,-1 0 0 0,3-3 2 0,0 0 1 16,-6 1 0-16,-1-3 0 0,0 4 1 0,7-2 0 0,-5 1 3 0,3-1-4 15,-1 0 1-15,-6-4 3 0,2 3-2 0,0-3-1 16,0 1 1-16,-2-2-3 0,-2-3 2 0,0 2-1 16,1-2-1-16,1 3 1 15,1-3 0-15,2 0 0 0,-5 0 0 0,0-2-2 0,5 4 2 0,1-4 1 16,-3-1-2-16,0 3 0 0,3-3-2 16,-2 3 1-16,-1-2-1 0,6-1 1 0,-6 1 0 0,5 2-1 15,-3 0 5-15,3-1-2 0,-3 1 1 0,-1 0 2 16,3 1 2-16,-4 2-3 0,0-1 3 0,2 1 1 15,-4 2-3-15,-1 0 0 0,0-2-1 0,2 0 2 0,-2 6-2 16,0-1 0-16,0-2-1 0,0 5-1 0,0-1-2 0,-2-6 2 16,2 7-3-16,-3-1 1 15,-5-4-2-15,3-1 2 0,-4 4 0 0,1-3 0 16,-1-1-2-16,-7 6 2 0,3-8-1 0,-4 5 1 16,3-2 4-16,-11 2-5 0,4-1 3 0,1-1 2 15,-4 0 0-15,1 0 4 0,-3 4-1 0,3-6 0 16,-4 3-2-16,11 1 1 0,-12 1-2 0,1 0-1 0,-1 1-1 0,1-1 0 15,2 4 0-15,0-1-1 0,0 4-2 0,-4 0 2 16,6-1-1-16,2 3-1 0,-2 2-2 0,-1 2-3 16,1 0-1-16,-1 0-15 0,2 2 22 0,0 2-42 15,-3 3-3-15,0 1-142 16,1 1 164-16,-3 2-46 0,2 0 72 0</inkml:trace>
  <inkml:trace contextRef="#ctx0" brushRef="#br0" timeOffset="54382.42">14996 9548 851 0,'-1'-3'25'0,"1"3"-28"0,0-1 0 0,-3-1-31 15,1 2-9-15,-4 0 0 0,6 0-29 0,-5 0 39 16,-1 0 2-16,0 0-6 0,-1 2 44 0,6 1 6 0,-4-2 2 15,-3 2 4-15,2 1 1 0,1 0-10 0,0 3-4 0,4-1 5 16,-10 0-13-16,1 2 0 16,6 0-1-16,0 1-3 0,-3 2 1 0,-3 0 3 15,4 2-1-15,-5-1 1 0,3 3 1 0,0-3 4 16,-3 4 3-16,-1 0 1 0,-1-2 3 0,3 3-2 0,-4-1 4 16,3 1 1-16,-3 0-1 0,5 2 2 0,-4 2-3 0,-1-2 0 15,1 0 2-15,1 1-2 0,2 4 0 0,1-4-2 16,-2 0-2-16,3 6 0 0,2-3 1 0,-2-1-3 15,3 3-2-15,-3 2-1 0,4-2-4 0,0 4 10 16,-2 1-9-16,3-5 3 0,0 1 1 0,1 3-2 16,-2-1 5-16,2-3-3 0,0 0 3 0,2 1 3 15,0-1-5-15,-1-2 1 0,-1 4-5 0,1-5 5 16,1 3-2-16,0-3-2 0,0 0 3 0,0-1-3 16,0 2 1-16,0 4 3 0,0-6 3 0,0 1-3 0,1 1 4 0,-1 2 7 15,2-1-5-15,-1-1 2 0,-1 1 3 0,0-7-8 16,4 9 5-16,-3-3-4 0,2-2-6 0,0-3-1 15,-1 4 1-15,0 1-3 0,1-5 1 0,1 4 9 16,0-3-5-16,-1-1 1 16,3 0 4-16,-1 3-5 0,-1-5-3 0,3-1 12 15,-1 1-12-15,2-3 0 0,1 1 0 0,-1-3 2 16,2 0 2-16,1 1 0 0,1-2 3 0,-2-2-8 0,2 1 4 0,1 1 1 16,-4-4-3-16,7 2 3 0,-8-4-2 0,4 0 4 15,3 0-5-15,2 3 5 0,-4-6 0 0,-1 1-1 16,5 1-4-16,1-3 1 0,-3 0-3 0,1-2 0 15,-2 1 2-15,-1-4-1 0,1 0 0 0,-1-1-2 0,-1-2 3 16,-1 0 0-16,10 2-1 0,-9-3 1 0,4 1 1 16,0-5 0-16,-1 4 4 0,4-1 0 0,-4-2 3 0,-6-1-6 15,-3 2 5-15,4 0-3 16,-6-3 1-16,4 0-1 0,-3-2-2 0,-2-1-2 16,2-1-3-16,-2 0 5 0,-1-3-4 0,1-1 4 15,1 0-7-15,0 3 3 0,-3-4 0 0,-1-1-1 0,0-3 3 16,-1-1-3-16,1 4 0 0,0 1 0 0,-4-4 2 15,-3 3 0-15,7-4 2 0,-4 1 3 0,-2 2-6 0,5 2 3 16,-6-6 0-16,1 3 0 0,1-1-2 0,1-1-1 16,-3 6-1-16,-1-4 1 0,4 1 0 0,-7 0 0 15,11 1-1-15,-7-2-1 16,-1 1 0-16,-3-1 4 0,2 1-4 0,4 0-4 16,-4 0 3-16,4 1-1 0,-7-1 0 0,4 3 0 0,3 0 3 15,-1-2-6-15,1 2 5 0,0 4 1 0,1-1 0 0,-4-3 0 16,-3 0 0-16,0 0 0 0,-2 0-2 0,8 4 2 15,-10-1-2-15,8 2 2 0,-4 0-4 0,10 3 3 0,-4 1 1 16,2 2-1-16,-2-2-1 0,-6-1 2 0,5 2 0 16,-7-4-3-16,5 7 0 0,-4-4-5 15,-2 2-2-15,1 0-1 0,5 2-1 0,0-1-2 16,-1 2-3-16,1-3-10 0,0 5-5 0,-1-4-1 16,1 4-13-16,0-2-48 0,-3 2-35 0,-2-2 46 15,1 2 84-15,-2-2-74 0</inkml:trace>
  <inkml:trace contextRef="#ctx0" brushRef="#br0" timeOffset="68200.3">6142 12801 109 0,'5'0'8'0,"-1"0"-5"15,-5-2 2-15,2 1-31 0,1-1 41 0,-2 2-6 16,0 0 8-16,0 0-7 0,0 0-2 0,0-1 21 16,0-1-1-16,-2-3-7 0,-2 4 21 0,1-4-5 0,1 2 1 15,-1-2 8-15,-2 1-11 0,2-4-1 0,-3 5 2 16,-1 1 0-16,11-9-1 0,-4 5 2 16,-5-2-4-16,3 2 3 0,-1 2-1 0,3-2-7 15,0 0 0-15,0-4 0 0,0 6-6 0,-1-1-7 0,-4 3 1 16,5-1 0-16,0-3-5 0,-2 6 3 0,-1-2-3 0,0 2-3 15,-2 0 4-15,5-1 3 0,-3-4 0 0,3 4 2 16,-3 1 3-16,3-4-5 0,0 1 5 0,0 0-1 16,-2 1-1-16,-5 2-4 15,3 5 0-15,-2-5 0 0,3 0-1 0,-2 0-1 16,2 2-3-16,-5-2 0 0,4 1 0 0,-4-2 0 0,5-2-1 16,-4-2 0-16,-1 3 1 0,-1 1-7 0,-4-6 13 0,2 6-8 15,2 1 3-15,-2 0 1 0,0-2-4 0,0 5 6 16,-2-1-1-16,1 0 0 0,-1 1-7 0,1-3 8 15,-3-2-4-15,1 1-3 0,-2-3 1 0,-1 4-2 0,3-1 2 16,-5-2-6-16,2 0 2 0,0 1-4 0,-2-3-3 16,3-4 6-16,-5 4-2 0,3-3-3 15,-3-1 4-15,4 3-2 0,-4-2 1 0,1 1 3 16,-4 4-4-16,-1 2 0 0,5 1 1 0,2-5 0 16,-5 2 3-16,6 1 0 0,-5-2-3 0,7-1-3 15,-5-1-1-15,10 1 4 0,-8 0-3 0,2-1 1 0,-1-2 0 16,-4 0-4-16,7 0 3 0,-5-1 3 0,5 2-7 0,-3-4-1 15,1 2 0-15,2 1 1 0,-2 2-2 0,2-4 5 16,0 6-3-16,0-6 3 0,-1 2 4 0,3 2-2 16,-2-2 2-16,-2 0 0 0,-1-1 1 0,-1 0-1 15,6 1 3-15,-4 1-3 0,2-2 1 0,-7 1 2 16,6 0-2-16,-1 2-1 0,0 0 0 0,-3-2 2 16,0 1-1-16,2 1 1 15,-3 0 0-15,1 1-2 0,3-1 0 0,-3 1 4 0,0 0-2 16,8 2-2-16,0-1-1 0,-3-1 1 0,-2 0 0 0,5 4 3 15,-7-4 0-15,0 3-5 0,7-1 5 0,-6 0-3 16,-2 0 6-16,5 0-6 0,0 0 0 0,-2-2 1 16,3 3 1-16,-1-2-2 0,-5 2 1 0,2-3-1 0,0 2-1 15,-4 2 1-15,4-1-3 0,-5 0 3 0,5 1-5 16,-7 1 2-16,1-2 0 0,-1-3 3 16,0 5 0-16,-4 0 0 0,3-1 0 0,-2 1 2 15,-1-5 1-15,-4 5 4 0,4 0-2 0,1 0-4 0,1 0-1 16,0-1 5-16,3 1-5 0,-2 0 2 0,-4 0-2 0,6 0-2 15,1 1 2-15,1-1-2 0,-9 3 2 0,4 0-1 16,-3 1-1-16,4-1-3 0,0-2 5 0,-2 1-3 16,-1 1 3-16,-4 0-1 15,6 0 1-15,-4-1-3 0,1 1 3 0,-7-1 1 16,10 2-3-16,-7 0 2 0,4 0-1 0,2 3-1 0,-2-3-1 16,3 3-1-16,1-1-1 0,3 2-1 0,-4 0 1 0,0 1-1 15,3 0-1-15,-1 2 0 0,1 2 5 0,2 0-4 16,-6-1 3-16,4 1 1 0,-1 1-1 0,-1-1 4 15,1 1 0-15,1 1-2 0,-2 3-5 0,-2-1 5 16,2 2-5-16,3 1 3 0,-3 2-3 0,-1 0-3 16,4 2 3-16,-3 1-1 0,0-1-1 0,5 2 3 0,-1 1-3 15,-6-2 1-15,4 2 4 0,-2 1-4 16,-1 1 4-16,1-1 2 0,0-1 1 0,2 1-5 16,-1 0 3-16,3 1 5 0,-1 1-4 0,5-2 2 15,-3 0 0-15,2 2-1 0,1 0 1 0,3 0 3 0,-2-2-4 16,2-1-1-16,3 0 1 0,2-1-1 0,2 1-1 0,-1-2 2 15,5-3 0-15,2 0 0 0,1 4 0 0,1 0 2 16,2-2-3-16,5-1 1 0,2 1-1 0,-4 0 0 16,7-1-2-1,2-1 0-15,3-4-2 0,-3 0-3 0,3 0 5 0,1-4-1 16,3 2-1-16,1 1 1 0,2-1 3 0,1-2-3 0,0 0 3 16,1 0 0-16,1 0-2 0,5 0 3 0,0-1-1 0,-3 0 1 15,0-1 0-15,3-1 0 0,2 2 0 0,3-2 2 16,-4-2 1-16,-1 4 1 0,-1-5 0 0,2 4-2 15,2-2 1-15,-6-1 2 0,5 2 0 0,-4 0-1 16,6 3 0-16,-11-3-2 0,7-1 2 0,2-1 1 16,0 1-2-16,-1-1-3 0,1 4 1 0,-2-2 5 0,1-2-6 0,9 1 6 15,-5 1 0-15,-2-2-6 16,0 4 6-16,2 4 0 0,1-6-1 0,-7 0-2 16,1 0 4-16,-4-2-5 0,6 1 6 0,-5 4-2 15,3-8 1-15,-8 2-4 0,11-5 2 0,-7-1 0 16,4 4 0-16,1-3-2 0,-1 2 1 0,0-5-1 0,5 2 3 15,5-1-3-15,-12 2-1 0,8 2 0 0,-2-5 0 16,0 0 0-16,-1-2 0 0,1 2 2 0,-7-6-3 0,-4 1 3 16,7-4-1-16,-3 4-1 15,-3 1 0-15,6-4 2 0,-3 1-2 0,-3 0-1 16,7 2 3-16,-4-3-2 0,3 2 1 0,-1-2-3 0,5 3 2 16,-5 0 2-16,-2-3-3 0,6-1 3 0,-8 1-3 0,4 5 2 15,-3-2 2-15,0-4 2 0,-6-2-2 0,1 3 3 16,-2 0 1-16,2 7-2 0,-2-10 1 0,0 3 0 15,-5-5 0-15,5 5-5 0,-2 0 2 16,1-3-1-16,-2 0-1 0,0-1 0 0,0 1 3 0,1-3-3 0,4 6 4 16,-7-3-1-16,2-2-2 0,-2-1 1 0,5 3 0 0,0 0-2 15,-1-2-2-15,-1 1 2 16,-3-1 1-16,4-2-3 0,-2 2 6 0,-4-1-4 16,6 0 5-16,-7-1-2 0,0 3 2 0,0-2-3 15,0 0 2-15,-3-2 3 0,2 0-2 0,0 2-5 0,-2 0 2 16,1-2-2-16,-2 0 1 0,-3 2 2 0,1 2-4 0,5-6-2 15,-8 1 2-15,3 0 2 0,-5 1-1 0,0-1 3 16,3-1 0-16,-4 1-2 0,-1-2 4 0,1 2 1 16,-1 1-2-16,-1 0 4 15,0 1 0-15,0-4-9 0,0 3 2 0,-1-8 0 16,-2 10-6-16,1-5 0 0,1 2 1 0,-6-2-3 16,4 0 4-16,0 4 0 0,-2-6-3 0,1 7 3 0,0-5-1 0,-2 2 1 15,3 0 0-15,0-1-1 0,0 1 1 0,-4 0-8 16,4 1 5-16,2 0-1 0,-1 2-8 0,-1 1-6 15,1 1-4-15,2 1-3 0,0 1-5 0,2-1-21 0,3 5 8 16,-2 0-74-16,1 0-1 0,6 1 1 0,3 2-31 0</inkml:trace>
  <inkml:trace contextRef="#ctx0" brushRef="#br0" timeOffset="71466.25">17490 11020 285 0,'-4'-4'54'0,"1"-1"-53"0,3 0 13 0,-3 2 41 0,0-2-35 16,3 2-40-16,-2 2 7 0,2 1-2 0,0 0-7 16,0 0 10-16,0 0 21 0,0-2 3 15,0 2 5-15,-1-1 19 0,1-1 4 0,-2 0 7 0,-2-5-1 16,2 3 3-16,2 1-11 0,-2 0-1 0,1 0 5 0,1-2-16 0,-2 1-2 15,2 0-6-15,0 0 2 0,-3-1-5 0,5-1-3 16,-2 1 1-16,1-1 0 0,1 1-2 0,-1 0 3 16,-1 1-3-16,0-3-1 15,7 3 3-15,-7-3-3 0,0 4 2 0,1-2 0 16,1 1-3-16,-2 1-1 0,1-2 2 0,-1 0-1 0,0 3 1 0,0 1-2 16,2-2 1-16,-2 3-2 0,0 0-1 0,0-2 2 15,0 1-2-15,0-1 0 0,0 0 0 0,2 1 2 16,-2-1-2-16,0 1 5 0,0-1-1 0,4-3-1 15,-4 5 3-15,3-1-2 0,-3 1 2 0,0 0 1 16,0 0 0-16,0 0-6 0,2 0 2 0,-2 0-3 0,2 1 0 0,-1 1 0 16,4 0-4-16,0-2 6 15,-2 0-8-15,0 0 6 0,2 3 0 0,-1-2 0 16,3 1-1-16,0-2 3 0,3 0-4 0,2 0-2 16,-2 0 4-16,4 1-1 0,-1-1-2 0,-1 2-3 15,2-2 5-15,-1 0-4 0,-2 2 1 0,-3 1-2 0,3-3-1 16,1 3 2-16,6-2-1 0,-7 1 1 0,1 1-3 0,7 0-1 15,-5-1-1-15,-1 0 7 0,7 2-4 0,-4-2-4 16,-3 1 4-16,6 0-3 0,-1 0 4 0,-2-1 0 16,5 3-3-16,-7-2 0 0,3 0 2 0,-3 2 2 15,7-1 0-15,-6 1-1 0,3-2-3 0,-1 2 4 16,-1 0-1-16,-2-1 0 16,3 1 1-16,1 0-4 0,-3-2 3 0,1 2 1 0,0 1 2 15,4-1-3-15,-4 1 1 0,1-3 1 0,1 2-3 16,-3 1 6-16,4-3-3 0,-2 0-2 0,-4 0-2 0,1 2 2 15,2-2-1-15,1 0 0 0,-3 1 1 0,-3-3 1 0,-1 2 4 16,2-1-4-16,4 1 1 0,-6-1 0 0,2-1-1 0,5 1 2 16,-4 1-2-16,4-1-8 0,1-1 5 0,-6 2 2 15,6-1-2-15,-3-1 1 16,-2 1 0-16,-1 0 1 0,1-1 3 0,-4 1 0 16,1-1 0-16,4 1-5 0,2-1 4 15,-7 1 2-15,7-2-4 0,-3 2-1 0,-1-2-2 0,-2 0 5 16,4 0 2-16,-3-2 1 0,0 0-4 0,1 1-2 0,1-1 2 0,-1 1 5 15,0-1-4-15,0 1-2 0,-1-1 2 0,3 0-2 16,-1 1 6-16,-1-1-4 16,-1-1-2-16,4 0-3 0,-1 1 3 0,-2-1 2 15,2 2-2-15,-1-3 0 0,1 1 0 0,5-1 0 16,-9 0 4-16,2 0 1 0,-4-1 0 0,1-1-2 0,-4-1 4 16,3 3-1-16,-5-3-2 0,2 1 0 0,6 0-1 0,-3 0 0 15,3 1-1-15,-7 0 0 0,4-1 0 0,0 1-3 16,3-1 3-16,-11 1 0 0,7-1-1 0,-4 0 2 15,1-1 0-15,4 1-4 0,3-2 1 0,-4 3 0 16,2-1-1-16,-3-2 2 0,2 2-2 0,2-2 2 0,-4 2-1 16,3-2 2-16,-6 0 1 0,5-1-1 0,-3 1 4 0,3 0-5 15,0 2 1-15,-2-4-2 16,0-1 0-16,2 2 3 0,0 1-3 0,-3-2 3 16,6 1-5-16,-5 1 2 0,2-1 0 0,3 6 0 15,-5-4-3-15,2 2 6 0,-2-4-2 0,2 0 1 0,2 2-1 16,-4-1 0-16,0-1 1 0,-3 0-2 0,2 1 6 0,1-3-5 15,-4 1 1-15,3 4-2 0,-2-7 6 0,0 4 1 16,-1 1-1-16,-1-4-6 0,2 0 2 0,1 1 3 16,-1 4-2-16,0-4-2 15,-2 3-3-15,1-2 1 0,1-1 0 0,-3 0 3 16,2 2 0-16,-2-7-3 0,0 4 4 0,0-1 0 0,0 0 3 16,0-1-3-16,0 2 0 0,0 1-2 0,-2-2 4 0,-3 2-2 15,2 2 0-15,2-4 3 0,-1 2-2 0,-4 0 1 16,3 0 1-16,-1 2 0 0,-2-1-2 0,3 1 4 15,0-1-2-15,-3 2-4 0,1 0 3 0,-5 1-2 16,6 0 1-16,-4-1 1 0,2 1 1 0,-2 0-4 0,1 1 5 16,0 0-5-16,-4-2-2 0,1 2 7 15,2-4-7-15,-1 2 1 0,1 2-1 0,3 0-2 16,-11-5 3-16,7 3 1 0,4 0 3 0,-3 2-5 16,-4-4 2-16,6 1 0 0,-4-1 2 15,-1 1 0-15,11 3-1 0,-9-5 0 0,1 1-4 0,-2 1 3 16,9 1-1-16,-10-2-1 0,1-1 0 0,7 4 1 0,-8-4 0 15,2 4-1-15,-1 1 3 0,2-3-6 0,-1 2 3 0,4-1 0 16,-3 1 2-16,-4-1-5 16,4 0 2-16,-1-3 1 0,5 1-3 0,-7 1 5 15,0-1-1-15,0 1 0 0,-1 0-2 0,1 2 2 0,-2-2 1 16,1-1-2-16,-4-1 6 0,3 4-8 16,1-4 2-16,-1 4 1 0,1-2-1 0,-3-1 0 0,4 1 0 0,0 1 3 15,-1-1-4-15,-1-2 3 0,4 1 0 0,-2 1-4 16,-2-1 4-16,1 1-1 0,1-1 0 0,0 1-5 15,0 3 4-15,0-2-3 0,1 2 1 0,1-1 0 0,-2-1 1 16,0 2-3-16,0 0 4 0,-2 0-1 0,2-1-3 16,0 1 4-16,-5 0 0 0,7 1 0 15,-4-1-2-15,2 1-1 0,-6-1 2 0,4 1 1 16,4 2 5-16,-2 0-7 0,0-1 3 0,-6 1-8 16,6 2 6-16,-2-2 3 0,4 3-6 0,-2-2-2 15,-2 0 0-15,7 2-1 0,-4 0 4 0,7 0 1 0,-6 0-3 16,1 0-1-16,3 0 3 0,-6 2-2 0,0 0-1 0,3-1 4 15,-1 1-3-15,-1 1 3 0,6-2 1 0,-7 1-5 16,-2 1 5-16,8-1-1 0,-3 2 2 0,4 0-2 16,-4-1-1-16,3 0-1 15,-6 2 2-15,0-2 1 0,3 1 0 0,0 0-2 16,-1 0 2-16,-2 1-1 0,0-2 0 0,3 2-3 0,-1 0 0 16,-2 1 4-16,3-1-1 0,-2 1 0 0,1-1-3 0,-2 1 2 15,1 0 3-15,3 1-1 0,-3-1 2 0,2 0-5 16,2-1 4-16,-3 3 0 0,-1-4 1 0,2 4-3 15,-3 0 2-15,3-3 0 0,0 4-5 0,-1-1 6 16,0 3-1-16,2-5 0 0,-2 4-2 0,4-2 2 0,-3 0 0 16,-1 0-3-16,3-4 6 15,-4 3-4-15,2 0 1 0,0 4 0 0,-1-6 0 0,3 6-1 16,-5-1 1-16,1 1 3 0,1 1-3 0,2-2 0 16,-2-4 1-16,0 0 3 0,2 5-3 0,-2-5 1 15,1-1-2-15,2 3 1 0,-5-2 0 0,0 1 2 16,6 4-2-16,-1 1-1 0,-1-2 1 0,-4-2 0 0,0-1-1 15,5 3 1-15,-3 1-1 0,7 1 1 0,-10-4 0 0,0 2-1 16,3 1 0-16,4 1 1 0,-3 2 0 0,-4-1 0 16,9-2 0-16,-7 0-3 15,7 3-1-15,-5-4 5 0,4 2-2 0,-1 1-1 16,-1-4 1-16,2 1 0 0,-2 2-1 0,0-1 4 16,4 0-3-16,-6 2-4 0,4-2 8 0,-3 0-4 0,3 2 1 15,2-2 0-15,-6 1-1 0,5 1 2 0,-2-2 0 0,-1 0 0 16,3 0-4-16,1 0 2 0,-2 0 0 0,2-2 2 15,0 1-2-15,1-1-1 0,-1 2 1 0,2 0-1 16,0-1-1-16,-1 1 0 0,2 3 0 0,-1-3 1 0,2 1-2 16,-1-1 2-16,3 3 0 15,0-1 1-15,-1 1 2 0,2 0-2 0,2-3 0 0,-6 2-1 16,4-2 2-16,1 2 3 0,-1-2-2 0,0 4 1 16,-1-2-2-16,3-1 0 0,-3-1 2 0,3 0 2 15,-1 5-5-15,0-5 4 0,2 0 0 0,-2-1-2 0,2 1 3 16,-3-5-1-16,1 3 0 0,-3 1-2 0,5-5 6 15,-5 1-9-15,0 2 1 0,5-4-4 0,-6 1 3 0,-1 0-4 16,10 0-4-16,-7-1-35 0,-1 1-28 0,2-2-2 16,-2 2-48-16,8 3 1 15,6 1-46-15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0:59:10.0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10984 9102 122 0,'4'0'9'0,"-4"-4"-12"15,0 3 4-15,-1-2-40 16,-1-2 52-16,4 2 1 0,-5 0-1 0,-2-1-2 16,3 1 2-16,1-1 11 0,-7 4 0 0,8-4-3 15,-6 4 10-15,-5-1 2 0,9-1 5 0,-4 2-3 0,0 0 1 0,-2 2-9 16,6-2 1-16,-3 0 2 0,5 0-9 0,-8 0 0 16,7 1-8-16,1-1 0 0,0 0-2 0,0 0-3 15,-2 4 0-15,2-3 0 0,0 1-3 0,5-1-5 16,-2 1 2-16,-11 1 2 0,8-1-4 0,0 1 0 15,-1-2 1-15,-2 1-4 0,-2 0 1 0,-1-1 2 0,-4 2-2 16,7-3 2-16,-3 2 0 0,3-1 0 0,-10-1 0 0,13 2 2 16,-2 0-1-16,2-2 0 0,2 0-1 0,3 1-1 15,1-1-2-15,-4 0 3 16,2-1 1-16,-4 1-2 0,-4-2 1 0,4 2 3 16,0-2 0-16,-2 1 3 0,2 1 0 0,-3 0 1 15,8 0-1-15,4 1 2 0,-3 1-1 0,7-2 1 0,-4 0-2 16,1 0 4-16,-5 2-2 0,7-2 1 0,-4 0 2 15,-2-2 0-15,10-1 1 0,-7-2 2 0,4 2 2 0,7 0-3 16,-2-4 3-16,-3 3-1 0,8-3-5 0,0 0 1 16,-6-3-4-16,7 2-3 0,1-3 0 0,-3 2 5 15,2-2-9-15,-1 0 0 0,1-2 0 0,1-2 0 16,-3 2 0-16,3-3 2 0,-1 2-2 0,1-2 1 16,-1 1 1-16,2-3 0 0,-5 4-2 15,6-2 2-15,-1 1-2 0,-2 1 1 0,7-4-2 0,-2 3 0 16,5-1 0-16,-4-3-2 0,8 0 2 15,-3 3 0-15,-2-3-1 0,1 4 0 0,2-4-1 0,-6 0 3 0,3 5-2 0,-3 0-3 16,-3 3-2-16,-2 3-2 16,-1-2-4-16,-1-1-7 0,-5 8-4 0,-3-2 1 15,-4-1-10-15,0 1-12 0,0 4-9 0,-6-1-6 16,3 2-17-16,-8-1 1 0,0 1-12 0</inkml:trace>
  <inkml:trace contextRef="#ctx0" brushRef="#br0" timeOffset="500.01">12425 7359 849 0,'-11'-8'85'16,"6"3"-83"-16,-3-3 18 0,3 4 19 0,-6-1-18 15,2-5-11-15,12 9-4 16,-3-2-4-16,-3-2-3 0,0 5-3 0,3 2 0 16,3 2 6-16,3-1-1 0,-4 2 3 0,1 3 10 15,3 5 0-15,-3-1 2 0,2 2 9 0,1 0-6 0,-6 1 0 16,3 5 4-16,7 5-7 0,-5 0-6 0,1 2 1 16,-3 6-5-16,5 3-4 0,-5 7-2 0,3 2 0 0,-1 4-2 15,-2 5-1-15,-3 4-1 16,0 5-1-16,0 1 2 0,0 2 0 0,0 0 1 0,0 5-7 15,-3 2 2-15,-2-4-1 0,4-2-7 0,-1-1-1 16,1 2 0-16,1 1-7 0,0-3 5 0,0-3 0 16,3-6 1-16,3 1 6 0,-3-3 1 0,2-8-6 0,3-3-5 0,-5-7-2 15,5-3-38-15,-2-1-14 0,5-8-5 16,-1-1-45-16,2-2 1 0,-2-3-24 0</inkml:trace>
  <inkml:trace contextRef="#ctx0" brushRef="#br0" timeOffset="900.65">11948 8189 531 0,'16'-5'3'0,"4"1"-3"0,-4 4 0 0,6 0 6 15,-3-3 2-15,9 3 1 0,-6 0 6 0,5 0 10 0,0 1 7 16,-1-1 0-16,9-1 12 0,0 1-6 0,1 0 3 15,-6 0 0-15,7 0-5 0,0-2 4 16,-1 0-7-16,-2-4 0 0,1 5 1 0,-5-4-9 16,3 0-1-16,-2 0 1 0,2-4-12 0,2 3-9 15,-5-1-2-15,8 0 2 0,-4-4-8 0,1 1-3 16,-1-6-8-16,4-1-11 0,0 3-2 0,6-10-56 16,3-2-19-16,2 2 35 0,-2-4 68 0,0-7-68 0</inkml:trace>
  <inkml:trace contextRef="#ctx0" brushRef="#br0" timeOffset="1649.92">13560 8008 1395 0,'-12'-8'12'0,"7"-1"-11"16,-3 1 1-16,5-1-49 0,-5-1-17 0,5 1 10 15,3-1-58-15,0 3 26 0,0 2 1 0,-2-1-10 0,-2-2 34 0,-1 0 30 16,3 5 17-16,-7-4 2 0,-2 1 35 0,3 0-6 16,-9-1 10-16,4 1-3 0,4 5-3 0,-4-4 1 15,-6-5-5-15,5 9 3 16,0 1-2-16,-3-3-3 0,-4-2-7 0,1 0 5 15,1-3-8-15,-5 5 1 0,5 0 4 0,-1 0-9 16,-5 3 4-16,6 0-3 0,-2-3 2 0,4 4 0 0,-5 6-8 0,3-4-1 16,5 3-4-16,-3 2 3 15,3-2-6-15,-5 8-5 0,5 1-1 0,-4 2 2 0,6 0-7 16,-4 7 4-16,5 3-2 0,-2-1 2 0,2 7 4 0,4-1 5 16,3 6 3-16,4-1-3 0,0 1 8 0,0 1-8 15,0-1 4-15,10-2 1 0,-9 0-5 0,4-2 3 16,-5-1 1-16,5-5-6 0,6 0 7 0,-8 2-3 15,2-3 0-15,-5 0 2 0,9-7-4 0,1 2 9 16,-4-6-3-16,3 3-1 0,-9-7 7 0,13-2 3 0,-8-1-1 16,9-7 3-16,-2 1-1 0,4-2 5 0,-2-1-4 0,-3-1 2 15,7-2 1-15,-6-2 0 16,5-3 0-16,1 2 1 0,-9 3-1 0,7-8-2 16,-5 1-2-16,1-6 4 0,1 4-3 0,-2-7-2 15,3 3-1-15,-3-4 2 0,2-2-3 0,-2 1-1 16,1 1 2-16,-1-1-4 0,0-1 0 0,-3 2 0 0,0-4 2 0,2 1-1 15,-4-1 0-15,2-1-1 16,-4 0 0-16,6-3 0 0,-5-1 0 0,3 4-1 16,-4-2-1-16,3 4 2 0,-3 1 0 0,4-3 2 0,-5-1 3 15,0 8-4-15,2-1 6 0,-2 1 1 0,-1-2 1 16,-2 4-3-16,-2-4 4 0,1 7 1 0,-4 4 0 0,3 2 2 16,-1 1 0-16,2 1 0 0,-2 5-5 15,-1 5 6-15,1 0-5 0,3 6-3 0,-3 1 1 0,-3-1-1 16,1 7-2-16,0 4-2 0,-1 1 2 0,3 7 2 15,-2 8 2-15,-3-3 3 0,7 4-1 0,-7 7-6 16,5-1 6-16,0 1-4 0,-4 3 2 0,4 1-2 0,3-5-4 16,-1 1-3-16,-3 1-5 0,4-4-3 0,0-1-5 0,2-2-25 15,0-4-9-15,1-5 2 16,3-3-30-16,-1-1-20 0,3-13-8 0,-2 1 2 16,5-4-21-16,0-7 0 0,2-5-6 0</inkml:trace>
  <inkml:trace contextRef="#ctx0" brushRef="#br0" timeOffset="2267.32">13729 7865 1282 0,'-16'-6'122'0,"2"3"-118"16,4 1-20-16,-2 1 46 0,7-1-96 0,3 2-2 0,-1 3-1 16,2 10 6-16,1 2-9 0,0 4-2 0,-4 5 27 15,4 3 15-15,-3 3 8 0,-1 7 27 0,-1 1-1 16,3 3 3-16,-4-3 0 0,1 4-1 0,-4 2 0 0,4 0-4 16,5 2 1-16,-9-5-1 0,6-3-1 15,3-2 3-15,0-2 3 0,0-2 3 0,1-7 4 16,1 0 4-16,-5-4-5 0,3-3 10 0,-2-2-4 15,-7-3 3-15,7-4-6 0,2-1-2 0,2 5-3 0,1-1-5 16,3-7 3-16,-6-2-7 0,5 3 6 0,-2-1-7 0,3-3 1 16,-7-2 0-16,-4-3-2 0,5 3 0 0,0-7 4 15,0 4-5-15,0-5-6 16,5 5 6-16,-5-3-1 0,11-2-2 0,-10-3 50 16,1-5-55-16,2 4 8 0,3-6 15 0,-7-1-14 0,3-4 5 0,6-2 12 15,-10-1-38-15,9-2-3 16,-2-3 28-16,-1-4 1 0,-4 1 3 0,9-3 3 15,-1-2 0-15,-6 3-2 0,10-3 4 0,-12-1 3 0,12 4 2 16,-4-5 0-16,4 5 4 0,0-3-2 0,-6 4-3 0,8 2-2 16,-3 0-1-16,4 3-8 0,-2-1 4 0,2 5 0 15,1 0-11-15,2 4 1 0,1-2-4 0,1 7 4 16,-1-2-1-16,-2 5 3 0,4 3-3 0,-5 3 3 16,8 5 1-16,-8 1-1 0,4 7 2 0,-2 3-2 15,1 4 1-15,2 6-1 0,-6 2 0 0,1 5-3 0,-4 2-1 16,1 8 3-16,-3 1-4 0,2 6 4 0,-4 2-2 0,4 3 0 15,-4-1-3-15,-4-2 4 0,4 3-4 0,-6-4-12 16,-1 2-6-16,0-7 2 16,2-2-15-16,-8-1-4 0,-1-5-11 0,5-2 1 15,-3-3-8-15,3 0 4 0,4-6-3 0,-4-3-5 16,-1-3 0-16,1-4-16 0,3 1 8 0,3-7-4 16,-6-3-18-16,3 3 0 0,1-8-6 0</inkml:trace>
  <inkml:trace contextRef="#ctx0" brushRef="#br0" timeOffset="2767.27">14880 7601 768 0,'-2'-10'84'0,"1"3"-82"0,1-3 11 15,0 2 30-15,-3 0-24 0,-2 2-49 0,3-2-10 16,-2 5 5-16,-3 0-2 0,4-3-6 0,-6 1 25 0,3 3 4 16,-2 2 3-16,1-3 26 0,-2 2 10 0,6-2-2 0,-7-2 2 15,-1 5 6-15,2-3-8 0,1 1-1 0,-5-1 4 16,2 1-10-16,-1-1-1 16,-2 2-3-16,-2-2-5 0,0-1-1 0,1 1-2 15,-1 0-1-15,2 3 1 0,-2 0-4 0,-1 0-4 16,1 0 1-16,2 3 3 0,0 0-4 0,-4 1-7 15,4 2 3-15,1 0-2 0,1 0-4 0,2 7 4 0,3 3-3 0,-3-1 0 16,7 1 5-16,-5 3 7 0,5 0-3 0,0 1 1 16,3 1 6-16,0 1-1 0,-3-2 1 15,6-1 1-15,-3 0-1 0,5 0-2 0,2-2-1 16,0-3 2-16,1 2-2 0,1 0 0 0,4-4 2 0,-2 1-3 16,-2 0 0-16,5-2 0 0,2 0 0 0,-2 3 1 15,2 0 0-15,0-1-1 0,1 2 0 0,0 10 0 16,0-1 1-16,4 1 1 0,-5 10 0 0,-1-1 0 15,1 4 3-15,-5 6 3 0,0 3-5 0,-1 4 6 16,-3 2-1-16,-2 7-2 0,-3-3-2 0,-2 4 4 0,0 2-4 16,-2-3 5-16,-6-1 1 0,-1-4-6 0,-2 0 6 0,-2-6-7 15,1-2 1-15,-2-4-1 16,1-4-7-16,2-1-18 0,0-7-17 0,-2-2-10 16,4-9-23-16,3 1 0 0,-4-4-23 0</inkml:trace>
  <inkml:trace contextRef="#ctx0" brushRef="#br0" timeOffset="2996.48">14855 7415 1151 0,'0'5'-48'0,"0"0"-54"0,8 7-2 0,-4 1 5 0,3 3-53 16</inkml:trace>
  <inkml:trace contextRef="#ctx0" brushRef="#br0" timeOffset="3348.94">14981 7584 226 0,'0'1'16'0,"3"-1"42"0,5 0-37 0,-5 0 58 16,8-1-20-16,3-1-17 15,-3-3-9-15,3 1-4 0,2-3-18 0,3 3-2 16,-4-6-2-16,3 1-3 0,-6-2-3 0,1-3 6 0,4 3-1 0,-3-2-2 16,-6-3 3-16,2 2-1 0,1 2 1 0,-2-3 4 15,-3 0-5-15,4 0-4 0,-7-2 3 0,3 1 0 16,-3 5-3-16,1-1 2 16,-3-5-4-16,1 4 1 0,-2 4 2 0,3-2-2 0,-3-4-1 15,-6 4 2-15,2-1-2 0,3 1 2 0,-7 4 6 0,-1 3-2 16,2-6 6-16,-2 9 0 0,-2 1 5 15,3 1-6-15,-6 1 5 0,-2-2-2 0,4 6-3 0,4 0 3 16,-3 2-3-16,-2 2 4 0,0-1-2 16,1 1 3-16,10 9 3 0,-1 3-7 0,-3 0 5 0,1 3 1 15,0 3-3-15,9 3 6 0,-1 3-1 0,1 5-1 16,-2-3 9-16,1 0-7 0,3 5 1 0,5 0-2 16,-1 1-6-16,-1 2-5 0,4-3 3 0,4 2-11 15,-1-2-1-15,0-3-22 0,1-4-6 0,0-1 4 16,1-5-25-16,0-1-3 0,-2-6-5 0,2-6-3 0,0-5-2 0,-2-5 11 15,6-5-1-15,-6-7 1 0,6-5 11 0,-5-6 4 16,5 1-7-16,2-10-3 0,-5-3-3 0,4-3 1 16,-7-6-7-16</inkml:trace>
  <inkml:trace contextRef="#ctx0" brushRef="#br0" timeOffset="3898.25">15739 7183 1148 0,'-6'1'82'0,"-2"1"-80"15,1 7-18-15,4-4 55 0,0 4-72 0,0 7-14 16,3 4 0-16,-2-1-2 0,-2 8-10 0,-3-3 27 16,7 4-3-16,-11 5 1 0,7-2 27 0,-6-4 6 15,-2 2-3-15,2 0 4 0,-6-7 0 0,7 7 0 0,1-7 1 16,-9 0 1-16,3-2-3 0,7-1-3 0,-7 0 3 15,6-3 1-15,5-1-1 0,-8-4-1 0,0 0-1 16,10-3 0-16,-7-1 0 0,3-1-10 0,3-6-1 0,-7 0 4 16,0 0-10-16,7 0 1 15,0-3 0-15,-1-2-1 0,0 0 5 0,-3-3 8 16,4-1-2-16,2-2-2 0,3 0 9 0,-3-3 1 0,0-2 1 16,7-1-1-16,-4-2 1 0,8-3 3 0,-3-2 4 0,-4 1 1 15,1-2 3-15,5-2 3 0,-1-5 0 0,-4 7 10 16,7-5 0-16,-7 2 6 0,6 3 0 0,3-5-2 15,0 0 8-15,-1 2-5 0,-2 6-8 16,0-3 4-16,2 3-8 0,-1 3-7 16,-2-5-3-16,-1 7 0 0,2 1-5 0,2-1-2 0,-1-1 1 15,4 3-4-15,-2-3 1 0,-3 3 0 0,2 1 1 0,2 1 0 16,-2 2 1-16,-5 1 5 0,4 1 1 16,6 3 1-16,-10 1 5 0,4 0-9 0,1 5 0 0,-2 0 5 15,1 5-10-15,3 1 0 0,-3 4-3 0,1 2-1 16,-1 3 1-16,1 0 1 0,1 7-1 0,-1 3-2 0,1 2 2 15,-2 1 0-15,6 9 4 0,-6-3-3 0,1 2 1 0,1 4 0 16,-3 1 0-16,-3 3 5 0,0-3-1 0,-2 6-1 16,-1-9-3-16,-2 2-1 0,-3 1 0 0,3-1-13 15,-1-4 5-15,1-3-4 0,-2-2-7 0,-1-7-25 16,2 3-7-16,-2-8-8 16,2-2-23-16,-1-3-35 0,-1-6 79 15,2-3-48-15,-1-5 88 0</inkml:trace>
  <inkml:trace contextRef="#ctx0" brushRef="#br0" timeOffset="4366.67">16429 5890 1225 0,'-3'4'62'0,"11"6"-60"0,-3 12-69 0,4-2-3 0,-1 12-1 16,3 4-48-16,3 11 34 0,0 3 2 0,-3 4-8 15,-6 2 43-15,0 3 22 0,-5 2 17 16,-2 2 8-16,-4 0 28 0,1-5 9 0,-9 0-2 15,2 0 2-15,-1-3 11 0,0 1-4 0,-1-8 0 0,2-2-2 16,-4-4-1-16,6-1-6 0,-2 0 3 0,-1-5-6 16,1-3-2-16,4 0 3 0,8-3-3 0,-2-3-2 15,5-2 2-15,2 0-6 0,8-4 1 0,1 1 0 16,0-3-8-16,2 3-4 16,6-3-2-16,0 1 2 0,3-3-7 0,3-1-4 0,-3-3-1 15,5-4-1-15,7-1-5 0,-1-2 1 0,1-3-7 0,1-3 5 16,5-4-3-16,4 4-18 0,-3-7-5 0,5-4 1 15,1 2-21-15,2-11 2 0,0 1-1 16,0-7-8-16,-2 3 4 0,0-7 7 0,-1-5-1 0,-5-1 1 0,2-2 3 16,-8 2-23-16,-4-6-26 0,-2 1 35 0,-6-5 60 0,0 4-52 15</inkml:trace>
  <inkml:trace contextRef="#ctx0" brushRef="#br0" timeOffset="4728.85">16250 6486 1340 0,'28'-8'104'0,"7"2"-101"0,3 2-3 15,3-2 17-15,7 3-12 0,6 1-16 0,3-1-3 16,2 3-3-16,6 0-3 0,-4-1-1 0,0-2-9 16,1 3-22-16,-1-4-3 0,-3 0-22 0,2-1-118 0,-6-1 162 15,-4-4-65-15,-1-1 98 0</inkml:trace>
  <inkml:trace contextRef="#ctx0" brushRef="#br0" timeOffset="51119.06">19072 16140 700 0,'5'7'-282'0,"-8"-9"367"16,-4 1-15-16,6 1-42 0,-2-4 32 0,-2 3-50 15,2 1-15-15,-2-3 4 0,5 3 0 0,-2 0 1 0,-4-3 6 0,3 3 10 16,0-2 7-16,-3-1-1 16,1 1 15-16,-6-4 1 0,6 6 3 0,-4 3 0 0,7-3 4 0,-3 0-6 15,5-1-3-15,2 2-2 0,-2 1-7 0,1 1-5 16,-1-3 2-16,-1-2-5 0,-7 2-3 0,8 0 1 0,-2 0-5 15,1 0 3-15,-1 0-2 16,-2 0 0-16,4 0 3 0,6 0-6 0,-5 0 0 16,1 0 2-16,0 0 0 0,-2 0-1 0,0 0-3 0,0 0-1 15,0 0 0-15,0 0 5 0,0 0-7 0,7 2 0 16,-3-2-5-16,4 0 5 0,-4 0-5 0,3 0 0 16,-4-2 1-16,5 4-1 0,-1-2 0 0,3-2-2 15,2 2 2-15,-1 0 2 0,4 0-3 0,0-1 1 0,3 1-7 16,-1-3 7-16,3 3 0 0,-1-4 0 0,-3 3-1 0,4-1 0 15,-2 1 2-15,4 2 0 0,-3 2-1 0,3-1-2 16,-5 0 0-16,5 2 2 16,-5-2-1-16,4 4 1 0,-4-1 1 0,5-4 1 15,0 4 1-15,-3 1-3 0,6-1-1 0,0-2 0 0,0-3 1 16,4 5-3-16,4 0-1 0,-6-4-1 0,2 2 1 0,-2-4 4 16,5 1 0-16,-2 0 0 0,3-2-1 0,-5 1 1 15,2-2 1-15,3-1-1 0,-3 3 0 0,4 1 0 16,-7 0 0-16,0-3 0 0,-2 3-2 0,0-2-2 15,-3-1 2-15,2 3-2 0,-4-3 0 0,1 3-7 16,-4-2-2-16,-1 2-10 0,3-3 0 0,-2 2-2 16,-3 1-14-16,0-4-31 0,-6 4-22 0,5-1-7 0,-2-1-43 0,-2 1 3 15,-4 1-36-15</inkml:trace>
  <inkml:trace contextRef="#ctx0" brushRef="#br0" timeOffset="51498.24">20337 15571 1109 0,'0'0'61'0,"0"0"-25"0,3 0-4 0,2 0 4 16,1 0-74-16,-3 0 15 0,0 0-21 0,7 2 22 16,-1-1-2-16,-1 2-8 0,0 0 23 15,-5 1 9-15,13 2 7 0,4 0 0 0,-7 0 7 0,2 2 3 16,7 0-1-16,-6 2 10 0,8 1-3 0,-1-2-13 15,-9 2 1-15,8 3 3 0,-1 0-13 0,1 1 0 16,-5 2-4-16,4 2-4 0,-2-2 0 0,1 3-6 16,-3 1-2-16,4 3-2 0,-5-1-7 0,4 2-22 0,-4-1-8 0,-4 1-3 15,1 2-26-15,1-2-32 0,-1-3-15 0,-2-3 22 16,3 4 109-16,-2-5-85 16</inkml:trace>
  <inkml:trace contextRef="#ctx0" brushRef="#br0" timeOffset="51966.23">20703 15129 883 0,'-8'2'126'16,"-1"-2"-125"-16,1-2 28 0,3 4 80 0,-1-2-53 16,1 6-131-16,4 0-11 0,-1-1 16 0,-3 6-2 15,4-2-11-15,1 4 50 0,-3 3 15 16,0-1 4-16,-4 3 53 0,3-4 13 0,0 3 4 0,0 2 5 0,-1-3 9 0,2 6-17 16,-3-5-5-16,2 4-1 0,0-3-23 0,-3 8-6 15,6-3-4-15,-4-1 2 0,0 5-11 0,2-2-5 16,-2 2 1-16,1 1 5 15,-1 0-6-15,-3 1 3 0,2-1-2 0,-5 0-1 0,6 2 5 16,-4 3-4-16,-2 0 1 0,-2 2-3 0,5 1-1 16,0 2 2-16,-4 1-1 0,2 4-3 0,-5-2 3 0,4 3-1 15,1 0-1 1,5 1 2-16,-10 2-5 0,7-1-4 0,-2 0 0 16,3-4 1-16,7 4-6 0,-10-4 0 0,2-1 3 0,4 3-5 0,2-5 2 15,-6 4-3-15,7-5-4 0,-1-4 4 0,-3 1-8 0,8 0-8 16,-6-7-4-16,-5-3 0 0,7-1-12 0,-2-4-9 15,3-1-1-15,0-3 0 0,-5-4-9 0,2-2-20 0,3-1 57 16,1-7-29-16,6-1 61 0</inkml:trace>
  <inkml:trace contextRef="#ctx0" brushRef="#br0" timeOffset="53200.67">19986 14904 508 0,'0'0'101'0,"0"0"-49"16,1 0-9-16,1 0 22 0,-2 0-38 0,3 0 1 0,-1 0-5 0,-1 0-7 15,1 0 1-15,-1 2 6 0,1-2 1 0,0 1-1 16,1 1 7-16,-2-2 0 0,-1 1 5 0,2 1 0 15,-2 1 0-15,0-1-9 0,0 1 1 0,0-2 0 16,0 1-8-16,0 3-4 0,0-2-2 0,0 2-3 16,0-1-1-16,0 1 5 15,0 1-3-15,2 1-1 0,-2-1 6 0,1-1 0 0,1 1-5 16,2-1 2-16,-2-2-3 0,1 1-1 0,-1 1-3 0,4 0 4 16,-3 0-5-16,-1-1 0 0,1 3-1 0,5 0-2 15,-5 0 0-15,3 1-2 0,-1 1 4 0,0-1-4 16,2 3-2-16,0 0 5 0,-1-2-1 0,0 1 0 15,1-1 3-15,2 2-5 0,-4 0 2 0,3 0 1 0,-1 3-6 16,0-4-1-16,-3 1 4 0,4 1-4 0,-1 3 2 16,2 4 2-16,1-7 1 0,-6 2-1 0,-1-3 3 0,5 2 3 15,-3 3-8-15,1-5 3 16,-3 0-1-16,2-2 0 0,3-1 0 0,-5 6 3 16,2-1 0-16,0-1-4 0,-4-4 7 0,7 5-5 15,-5 1 0-15,0-2 1 0,-1 4-2 0,6-6-5 16,0 1 1-16,-2 1 5 0,5 2-4 0,-11-3 1 0,11 2 1 0,-6 0 1 15,4-2-1-15,-6 0 4 0,0 1-3 0,5-1-1 16,0 2 3-16,8-2 0 0,-10-2-2 0,0 1-2 16,1 1 2-16,7-2 2 0,-8 0-2 0,-3 1 0 15,5-1 3-15,-3 1-3 16,3-2 2-16,4 3 0 0,-4-3-3 0,-3 1 1 0,7-1-3 16,0 1 3-16,-9 1-4 0,-2-1 5 0,4 1-1 15,-3-3 1-15,2 4 2 0,-2-1-4 0,-2 1 0 0,0-2-8 16,1-1-7-16,1 2-4 0,-2-4-14 0,2 3-55 15,-2-2-36-15,1-3-4 0,5 1-76 0,4-2 4 0,-2-1-57 16</inkml:trace>
  <inkml:trace contextRef="#ctx0" brushRef="#br0" timeOffset="54099.83">20697 15722 692 0,'3'0'-13'0,"0"0"170"0,5 2-146 16,-3-2 0-16,3-2 7 0,-2 4-5 15,2-2 7-15,-2 0 6 0,0 0 9 0,4 1-5 16,-5 1 12-16,4-2-6 0,-3 3-1 0,4 0 2 15,-1 2-6-15,-3-2-8 0,5 3-9 0,0 0 0 16,0 2-10-16,-4-3-1 0,2 1-7 0,2 2 4 0,0 0-3 16,0-2-2-16,2 2 4 0,3 2-3 0,-10-2 2 0,11-1 3 15,-1 3 0-15,1-1-2 0,0 4 1 0,1-4-3 16,-6 4 7-16,1-4-2 0,14 1-2 0,-7-2-4 16,1-1 4-16,-1-2 3 0,5-2 1 0,-4 0 2 15,4-1-7-15,-2-2-1 0,-2 0 3 0,-4 2 4 16,2 1-3-16,-2 1-2 15,4-4 2-15,-4 0-2 0,0-3 3 0,1 2 2 16,-3-7-2-16,0 2 3 0,0-4-5 0,-2-1-1 0,-2 0 2 16,1 3 2-16,-4-1-1 0,-1-2 4 0,2 6-1 0,-6-6 4 15,0 0-4-15,2 3 7 0,-3 0 1 0,-2-3-3 16,0 3-1-16,-3-3-3 0,-2 2-3 0,0 0 1 16,-3-2-2-16,0-2-3 0,-1 2-1 0,-4-3 0 15,-1 1 0-15,2 2-2 0,-7-1-3 0,3 1-2 16,-3-2 4-16,-3 2-1 0,-2 0-2 0,1 2 1 15,-5-2-5-15,-1 3 6 0,-4-2-1 0,5 4 3 0,-2 0-2 16,-1-1-1-16,-2 3 4 0,-2 1-2 0,8-1 6 0,0 0-2 16,2 4-1-16,-3-3-5 0,6 3-1 0,-5 0 6 15,7 0-7-15,-1 0 3 0,1 1-7 0,-4 4-2 16,7 0 3-16,-2-1 1 16,3 1-1-16,2 3-6 0,2 0 1 0,-1 1-4 0,4 1 0 15,1 1 5-15,0 0-7 0,-2 0 10 0,6 0-1 0,-3 3 0 16,3 2 10-16,2 1-2 0,1-1 7 0,-1 1 0 15,2 2 0-15,3 4 3 0,3 1-2 0,2-2 0 16,3 0 1-16,2 3 4 0,1 0 0 0,-1 2-3 16,2-2 2-16,6-1 1 0,-2-1-1 0,3 1 3 15,0 1-2-15,-2-3 1 0,4-1 2 16,4-1 0-16,0-1 2 0,-1-2-5 0,1 1 7 0,-1-4 1 16,3-2-2-16,5-2-1 0,-5 2-2 0,1-2-1 15,0-4 1-15,3 0 2 0,-3-1-4 0,2 0 0 16,-5-4 3-16,1 1-4 0,-3-2-4 0,0 0 3 15,-1-2-6-15,-5-1-6 0,2 0-5 0,-5-5 0 0,1 2-9 16,-1 0-38-16,0-5-19 0,-1-4-18 0,-2 1-45 0,4-6 3 16,-6-4-46-16</inkml:trace>
  <inkml:trace contextRef="#ctx0" brushRef="#br0" timeOffset="54866.7">22287 15499 928 0,'-5'-4'88'0,"1"4"-141"0,5 2-11 0,-1 1-23 15,0-1 27-15,0-2-7 0,0 1-9 0,0 3 69 16,0-3 10-16,0 1-3 0,0 1 77 0,-1-2-5 16,-2 1 8-16,-2 0 9 0,5-1-11 0,-6 1-22 0,-1-2-7 15,-1 1 5-15,2 1-24 0,-2-2-7 0,4 0-1 0,-6 0-7 16,-1 0-2-16,3-2 5 15,2 2 4-15,-7-3-10 0,1 0 10 0,-1-2 3 0,1 1-4 16,-1-1 4-16,0 0-1 0,-1 2-12 0,0-3-2 16,0 1 9-16,-5 0-12 0,3 2-3 0,2 3 5 15,-5-3-9-15,2 3 1 0,0 0-7 0,-2 1 1 0,3 4 2 16,-4 0-6-16,1 0-3 16,-2 1-2-16,2 2 4 0,-1 1 0 0,4 1-1 15,-6 2 3-15,5-1-5 0,0 3 7 0,-1 1 2 0,-1-1-2 0,7 1-3 16,-2 0 4-16,0 0 1 0,7 1 2 0,1 0-2 15,-2-2 0-15,-1 0 0 0,9 0 4 0,-3-1 2 16,3 1 1-16,-2-1-3 0,-9-4 1 0,13 4 2 16,4-2 0-16,-1 3 1 0,-2-3 1 0,3 0-3 0,-1 1 5 0,6 4-2 15,4 0-6-15,-5-5 3 16,6 1-2-16,-2 3 4 0,3 2-4 0,4 0 0 16,1 0 3-16,-5-4-6 0,2 0 9 15,-2 4-2-15,-3-1-2 0,5-2 1 0,-3-3-1 0,0 0-2 0,-2 0 4 0,-2 1-2 16,2-1-3-16,-3 0 5 0,-1-1-3 0,2 3-1 15,-2-2 0-15,-4 4 3 0,2-4 2 0,-3 3 0 16,3 2 1-16,-5-3-6 16,0-1 2-16,2 2 0 0,-4-1 3 0,1 1-5 0,-2 0-1 15,0-1 3-15,-2 1 0 0,1 0 5 0,-4 0 0 16,2 1-8-16,-2 0-1 0,-3-1 6 0,3-1-6 0,-4 1 3 16,-4 0 0-16,1-3-5 0,-1 2 7 0,-1 1 2 15,-5-4 0-15,4 1-3 0,-7 0 0 0,3 0-1 16,-5 0-3-16,0-4 4 0,6 0-3 0,-6-1 1 15,-1 2-3-15,0 0 4 0,1-4 1 0,0 3 0 0,-2-6 2 16,1 2-6-16,-4 4 1 0,2-7-4 16,2 0 1-16,-1 0-9 0,0-3-5 0,1-2-46 15,2 3-41-15,-1-7-11 0,-1-2-73 0,6 0 5 16,-3-3-65-16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1:01:18.9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13154 16982 250 0,'-3'-2'34'0,"2"2"-34"16,2 0 15-16,-4-3-7 0,3 3 29 0,0-5-29 0,2 5 2 15,-4-3-7-15,2 0 1 16,0-2 1-16,-1 2 12 0,1-1 4 0,-5-1-2 16,5 0 13-16,-3 2-2 0,1-2 2 0,1 2 4 0,1-2-4 0,-2 1-4 15,-1-1-5-15,3-1-1 0,0 1-6 0,3-4-7 16,2 1 0-16,3-3-1 0,-4-3-6 0,1-1-1 16,4 0 2-16,2-6-5 0,0-1 2 0,0 0 0 15,-3-3-2-15,2-2 1 0,1-1-1 0,1-2 2 16,-2-3-4-16,-1 3 4 0,2 0 0 0,0 0-1 0,0-3 1 15,0 3 0-15,0 1 1 16,-3 0-1-16,2-1 3 0,-1 0-3 0,-1-3 1 0,1 2-1 16,1 1 0-16,-1-6 0 0,-2 1-2 0,4-1 2 15,0-2-2-15,0-1 1 0,-2 1 0 0,-1-3-1 16,4 1-2-16,-2 3 1 0,2-2-3 0,-1 4 3 16,-3-1-1-16,5 3-2 0,-1-1 3 0,1-1 2 15,3 4-1-15,-7-1 2 0,1 1 2 0,-4-2-4 0,11 4 4 16,-7 1-1-16,-6-5-1 0,7 6-1 0,-4-3 1 15,4 0-1-15,4 4 0 0,-2-3 1 16,-4-1-2-16,1 2 1 0,9 3-1 0,-10-2-1 16,4 1 0-16,1 3 3 0,-1 0-2 0,-1-1-2 15,1 5 0-15,1 2 1 0,-6 3-1 0,0 1-12 0,3 2-6 16,-3 2 0-16,-2-1-13 0,2 3-17 0,-5 0-8 0,3 4-5 16,-1-2-18-16,0 4 1 0,1-1-7 0</inkml:trace>
  <inkml:trace contextRef="#ctx0" brushRef="#br0" timeOffset="853.53">14095 13888 733 0,'-8'0'-147'0,"8"3"190"16,0-1-13-16,0-2-30 0,2 3 26 0,-1-3-17 0,4 1-21 16,-2 1 2-16,-1-2 13 0,4 5-4 0,-3-4 8 0,0 6 10 15,-1-6-1-15,4 5 2 0,-4-1 7 0,-1 1-5 0,3 5-3 16,0-6 4-16,-4 5-9 0,2-4-2 0,3 6-8 15,-2 1 2-15,1 0-5 0,0 2 1 16,-3 1-1-16,2 0-1 0,4 4 0 0,-6-2 2 16,1-3 1-16,2 1 0 0,0 0 1 0,-1-5-2 15,0 0 2-15,0 1 3 0,3-4-3 0,1 2 1 16,-1-1 0-16,-5 2-2 0,15-5 3 0,-6 5-1 0,2-1 0 16,1-2 1-16,-7-2-3 0,0-1 1 0,9 1-1 15,-1-3 3-15,-8 0-2 0,3-1 2 0,-1-2-1 0,3 0-1 16,7-2 2-16,-4-2 0 0,-6-3 1 0,9 1-1 15,2-2 0-15,-3-1 0 0,6-2 4 0,-7-2-1 16,-1-1 1-16,8-2-1 0,-4 0 2 16,-6-2 1-16,1-1 2 0,3 1 0 0,-5 0-3 15,0-1 1-15,1 0 1 0,-2-2 0 0,-4 7 1 0,2-8-1 16,-3 3 2-16,1 2 2 0,-3-3-2 0,-1-1 4 16,-1 4 3-16,-1 0-4 0,0-1 3 0,0 2-3 15,0 5 0-15,-1-3 0 0,-1 5-1 0,2 3 0 16,-2-4 1-16,1 7 1 0,-1 0-10 0,2 0 5 15,0 3-4-15,0 0-4 0,0 0 3 0,-3 0-4 16,3 6-2-16,0-1-7 0,0-4 5 0,0 9-4 0,3-2-4 16,2 4 2-16,-3 2 1 0,1-1-7 15,1 0 6-15,0 7 0 0,-1 0 0 0,5 6 2 16,-4-4-2-16,6 0-1 0,-6 3 0 0,6 3 4 16,-2 0-3-16,0-2 2 0,1-1-1 0,2 0-1 0,-1 6 3 15,-3-1-2-15,3-3 3 0,-4 4-3 0,0 1 1 0,1 1 1 16,-1 3 1-16,-1 0-2 0,1 2 3 0,-4-3-2 15,-1 2 4-15,1 0-3 16,-1-1 0-16,-1 0-4 0,0-3-3 0,-1 0 6 16,-1-5-8-16,2 1-10 0,-1-1-14 0,-1-3 4 0,0 0-18 0,-2-6-24 15,2 0-17-15,1-5-8 16,-3-1-33-16,4-2 2 0,-1-5-19 0</inkml:trace>
  <inkml:trace contextRef="#ctx0" brushRef="#br0" timeOffset="1438.49">14842 13987 1066 0,'-3'3'67'0,"3"0"-66"0,0-3-18 16,0 2 7-16,0-2 8 0,3 3-74 0,-3 2 29 15,7 3-18-15,-3-2 2 0,1 2 20 0,4 0 13 16,1 0 20-16,-4 4 7 0,4-4 16 0,4-2 2 0,-2-1 1 16,-1-2-4-16,0 2 4 0,2 3-7 0,4-4-6 0,4-2 3 15,1 0-10-15,-3 1 0 0,4-5-3 0,2-3-1 16,4 1 0-16,-3-7 5 0,-2 0-1 0,0-2-1 15,-7-1 4-15,3-5 5 0,-1 5-1 0,3 1-2 16,-6-2 2-16,6 2 3 0,-8-3-4 16,0-1 7-16,0-3-6 0,-1 5-2 0,0 0 0 15,-4-3 5-15,2 1-6 0,-1 3-1 0,-4 1 1 0,3 5-3 16,-4 1 0-16,3-1-7 0,-3 0 0 0,-2 0-3 16,1 3-8-16,-4-1-3 0,0 1 1 15,-4-1-3-15,2 3-3 0,-3 0 7 0,-2 1-3 0,2 2 4 16,-8-1 4-16,2 2 13 0,-1 2-6 0,-3 2 5 15,-2 3 5-15,-3 1 2 0,2 1 7 0,-4 2 3 0,5 2 0 16,-7 2 8-16,2 0 3 0,7-2 1 0,-4 7 8 0,3-4-12 16,2 2 2-16,0 0 2 0,0-4-12 0,6 6 0 15,3-1 0-15,-6 5-6 0,6-4 3 0,-6 1 4 16,11 0 1-16,-4 5-2 16,-1 1 2-16,5-3 5 0,-2 2-8 0,2 0 7 15,0-1-3-15,7 4-9 0,-9-5 1 0,7 4 2 16,-1-4-9-16,0-2-13 0,2 1 0 0,0-2-6 0,4-2-10 15,-4 2-36-15,7-3-13 0,2-1-5 0,-2-1-41 0,4-3 1 16,0-1-21-16</inkml:trace>
  <inkml:trace contextRef="#ctx0" brushRef="#br0" timeOffset="1951.94">16209 13797 1305 0,'-8'-3'108'0,"2"-1"-104"0,-3 0-42 15,4 2 80-15,-6-1-148 0,8 0-1 0,-4 1 14 16,3 1 3-16,1-1-5 0,-7 1 14 0,4 1 46 0,0 0 15 15,-4 3 10-15,-1 0 44 0,-2 2-2 0,1 2-1 0,-4 1 5 16,2-1-7-16,1 0-16 16,-4 3 0-16,-3 1 0 0,2-2-14 0,-2 2 2 0,4 0-4 15,-3 4 3-15,2 3 3 0,0-2 7 0,-1-2-3 16,6-1-1-16,-1 3 7 0,5-2-3 0,-1 0 0 0,1-2-2 16,3-1-3-16,5 2-2 0,-3-3 1 0,3 4-3 15,0-2-2-15,3-1-1 0,1 0 0 0,3 0 2 16,0 0 0-16,2 2-1 0,5-1 3 0,-1 1-1 0,3 0 3 0,2-1 1 15,-2 1 6 1,8 1-4-16,-1 0 4 0,1-1-3 0,1 2-1 0,0 0 0 16,-3-3-3-16,3 5 1 0,-1-1-5 0,1-2 4 15,2 4-2-15,-3-1 7 0,-2-1-1 16,-5-1 1-16,8 4 5 0,-9-1 2 0,1-1 3 0,-1 0-2 16,-2-1 3-16,-5 3-1 0,-2 3 1 0,2-2 1 15,-9-4 0-15,5 1 0 0,-5 2 14 0,-2 0-9 0,-4 0 8 0,-3-3-11 16,-1-5 4-16,2 4 8 15,-4 4-20-15,2-1-10 0,-9-1-5 0,1-3-3 0,-8 2-14 0,1 1-64 16,-2 0-58-16,-9-4 60 0,-6 3 80 0,-5-4-76 16</inkml:trace>
  <inkml:trace contextRef="#ctx0" brushRef="#br0" timeOffset="2921.75">10727 16861 711 0,'-8'0'49'0,"1"-2"14"0,0 1-57 0,-2-1 183 16,4-1-175-16,-4 0-8 0,6 0-11 0,-4-4 4 16,4 4-14-16,2 0 13 0,-1 0-3 0,0-2 1 0,-2 2 9 0,2-3 1 15,1 3 4-15,-1 3 2 16,-1-4-1-16,-2 3-6 0,4 1 8 0,-3 0-2 0,4 1 0 0,-1 1-7 15,-4 1 3-15,4-1-4 0,1-2-2 0,0 0 6 16,0 0-5-16,0 0 0 0,-4-3 5 0,4-2 4 16,0 0-1-16,0-1 4 0,0 1 1 0,0-1 2 15,2-2-4-15,-2-6 4 16,0 4 0-16,2-4-2 0,-1-1 1 0,2-7-4 16,-3-2 0-16,0 3-4 0,2-2-1 0,-1 1 1 0,1-6-5 15,-2-1 3-15,3 1-1 0,2 1 0 0,-2-1 2 0,-1-4-1 16,1 3 0-16,1-1 3 0,1 0-2 0,0 0-4 15,3 0 0-15,0-1 0 0,-1-4-3 0,3 0 0 16,2-2-3-16,1-1 0 0,0-2 0 0,-1-2 1 0,4 1 0 16,-2 0 0-16,0 0 0 15,10-1-1-15,-5 1 0 0,-4-2 4 0,3 1-1 0,7-2-2 16,-3-3 0-16,2 3 0 0,4 0 1 0,-14-5 0 16,10 2-1-16,4 0 0 0,0-1 0 0,-4 0 2 15,-1 2 2-15,3 0-2 0,-4-1 0 0,3 2 0 16,-3 1 1-16,0 1 1 0,1-3-2 0,1 4-1 0,-4-7 1 15,4 2 0-15,-2 5 0 0,3-10 0 16,-1 6 0-16,-5-4 0 0,3 3-1 0,4-5 1 16,-4 6-2-16,-1 0-2 0,-1-2 1 0,-2 7-2 0,-1-5-3 15,2 5 4-15,3 3-5 0,-10-1 1 0,3 1 4 0,-3 5-1 16,2 5 2-16,-1 0-2 0,0 6 0 0,-2 1 1 16,-11 2-4-16,9 8-9 15,-3 4-12-15,5 3 3 0,-11-3-16 0,0 2-17 16,5 5-5-16,1 1-4 0,-4-1-19 0,1 0-17 0,-1 2-7 15,-4-2 15-15,4 8 96 0,2 4-68 0</inkml:trace>
  <inkml:trace contextRef="#ctx0" brushRef="#br0" timeOffset="3804.73">10746 13281 1052 0,'2'8'-34'0,"-1"0"-5"0,7 1 1 0,3 5 0 15,-3 3 0-15,0 5-1 0,3 2 1 0,0 1 7 16,5 2 12-16,-2 0-2 0,-2 3 13 0,-1-5 2 16,4 1-1-16,7 0 1 0,-7 0 2 0,4-4-8 0,2 2-1 0,1-2-1 15,1-3-6-15,7-2 2 16,-3-3-2-16,-2-3 3 0,2-3 3 0,3-3 6 0,-8-3 1 16,1-2-2-16,1-5 8 0,-5-1 1 0,1-4 6 0,-6-1-1 15,4-2 5-15,-1-2 2 16,-3-1 3-16,-1-3-3 0,-1 2 5 0,1-4-4 15,1 1-3-15,-3 0 1 0,-3-4-6 0,11-3 2 16,-11 4-3-16,4-4 1 0,4 0 0 0,-3 3 1 0,-7-1-2 16,5-1 3-16,-2 0-1 0,-7 8 2 0,3-4 3 0,-4 3-3 15,-1-2 2-15,-1-1 4 16,-1 5 2-16,0 0 3 0,-1-1 3 0,-5 1 0 0,4 3 1 0,-6 1 2 16,6-1 1-16,-4 1-7 0,0 4 1 0,0 0 1 15,-1-1-7-15,5 4 2 0,-5 0-10 16,4 1 4-16,1 2-3 0,-1 1-5 0,-3 2-2 0,6 0 0 15,-1 3-3-15,3 0-7 0,0 5 0 0,0 3-1 16,2 0-3-16,-1 3 2 0,6-1-1 0,-4 4-1 16,5-1 4-16,-2 8 5 0,5-4-5 0,0 1 1 15,3 2 3-15,0 4 0 0,8 0 1 0,-6 1 4 16,-2 5 0-16,0-2-3 0,2-1 4 0,1 0 0 16,1 3 0-16,-7-4 1 0,-2 0-1 0,5-2-3 0,0 0 2 0,5-3 1 15,-9 1 0-15,4 1-4 16,-5-2 3-16,4 1 1 0,1 0 1 0,-4-1 1 15,-3-2 1-15,1 2 4 0,5-4-1 0,-13 5-2 0,0-3 1 16,0-1 0-16,-2-1-3 0,1 5 5 0,-10-4-7 0,-5-1 0 16,-1 4 0-16,4-4 1 15,-7-1-2-15,-4 2 3 0,-1-3 4 0,-2 0-4 16,2 2 5-16,1-3-3 0,-2-1 4 0,-4-3 2 0,6 4-4 16,-1-3 0-16,-2-1-1 0,-3-2 4 0,4-2-1 0,-4 2 2 15,0-3-4-15,-3 0 2 16,0 0 1-16,1-2-2 0,-1-1 0 0,2 0-5 0,-2-2 0 0,4 1-17 15,4-2-12-15,0 0-8 0,-2-2-24 0,13 0 2 16,-1-5-20-16</inkml:trace>
  <inkml:trace contextRef="#ctx0" brushRef="#br0" timeOffset="4450.7">11614 13293 765 0,'-3'2'28'0,"3"0"-21"0,-6 2-28 16,9 3 21-16,5-3-44 0,3 1 1 0,-8-5-1 0,11 6 3 15,1-1 2-15,5 1 18 0,5-6 5 16,-9-3 4-16,0 0 20 0,2 0 15 0,6 3 3 0,-7-2-3 16,4-2 17-16,-4-4-1 0,-1 0 1 0,3-5-2 15,-4 2-1-15,4 0-9 0,-1-5 2 0,-3-2 6 16,0-1-16-16,0 1 1 0,3 3 2 0,-4 1-1 0,0-5 3 15,-2 1-3-15,1-1-6 0,1 4 4 0,-1-3-6 0,-1 0-1 16,-1 0-5-16,-4-1 1 16,4 4-5-16,0 1-2 0,-7 1 2 0,0 0 3 15,-1 2-2-15,1 3-10 0,-4 1 6 0,2 0-1 16,-7 1-1-16,4 3-5 0,-1 0-1 0,2 0-5 16,-5 1 3-16,-2 2 1 0,0 0 2 0,1 0-5 15,-5 3 6-15,0 2-2 0,-2 1 4 0,-2 4-1 0,-1-1 3 0,-3 0 2 16,0 4-1-16,-1 3-1 0,2 0 3 0,-4-1 5 15,2 1 1-15,1 3 0 16,-3-2 4-16,3 4-4 0,-1-1 0 0,6-1 2 16,-8 6-4-16,7-1-3 0,3-2-1 0,-1 4-1 15,-1 0-1-15,9 2 0 0,-9-4 2 0,6 4-2 0,7 0 1 16,-12-1 4-16,5 4-3 0,4-2 5 0,4 2 0 0,0-1-3 16,1 1 3-16,4-4 0 0,0 2-1 0,6-3-1 15,1 1 1-15,1-3-2 0,-4-1 0 0,4-1-2 16,-1 2-3-16,1-5 1 0,4 1-2 0,-3-3-8 15,1-2-3-15,0 2-6 0,1-6-7 0,4 0-28 0,-2-5-11 0,4 1 0 16,-2-7-34-16,1-7-26 16,1-1 76-16,1-12-42 0,-2-1 91 0</inkml:trace>
  <inkml:trace contextRef="#ctx0" brushRef="#br0" timeOffset="5087.07">12898 12637 916 0,'-17'-4'63'0,"-2"-1"3"16,5 0-69-16,0 1 241 0,3 4-240 0,4 0-17 0,-4 0-6 15,3 0 0-15,2 3-15 0,-2 0 17 0,5 6 1 0,-2 1-6 16,-3-6 21-16,1 1 4 0,0 5 4 16,-1 2 4-16,4-4 4 0,-6 5-2 0,2-7-1 0,1 3-1 15,-1 1-1-15,0 1 0 0,2-3-1 0,1-5 0 0,-3 3-2 16,2 0 3-16,-2-1 2 0,2 1 1 16,-4-1 2-16,2-3 5 0,0 4-1 0,-1-3-1 15,-2 2 5-15,1-4-7 0,3 6 6 0,-4-6-5 0,0 2-2 16,0 4-10-16,0-3 1 0,-2 3 4 0,4-1-5 0,-4 0-1 15,2 1-2-15,0 1 2 16,-2-1 0-16,2 1-1 0,2 2-1 0,4 1-1 0,-1 0 0 0,0 0-3 16,4 0-2-16,2 1 2 0,2 2-5 0,-1-1 3 15,7 1-3-15,-3-1 2 16,4 1 1-16,2 0 0 0,-3 0 5 0,5-1-2 0,1-4 2 16,3 4 1-16,-3-1 4 0,0-2-1 0,1 1 3 0,2-3 5 15,2 1 1-15,-5 1-3 0,2-1 6 0,-2-1-1 16,5 1 5-16,-5 1 0 0,0-2-3 0,-1-2 0 15,-2 0 3-15,0 1-5 16,3 4 0-16,-3-2-2 0,3 2-1 0,-3 0 2 0,-2 2-2 0,2-1-2 16,0 4-1-16,-1-2 1 0,-7 3 1 15,5-2 0-15,-3 0 1 0,-5 3-1 0,7-4 4 0,-7 8-1 16,2-7 1-16,0 4 0 0,-2-3 2 0,-7 5 1 16,1-4 0-16,0 2-3 0,-8 1 3 0,6 2-1 0,-10 0 4 15,1-1-6-15,4 1 1 0,-7 1-2 0,1-2-1 0,-3-1-1 16,3-1-1-16,-3-2-5 15,2 1 0-15,-1-1 0 0,-2 0-4 0,1-1-13 16,4-2-27-16,-2-3 2 0,3 2-25 0,1-1-61 0,2-1-32 16,1-1 42-16,4-4 118 0,-1-3-105 0</inkml:trace>
  <inkml:trace contextRef="#ctx0" brushRef="#br0" timeOffset="45822.59">19534 17279 398 0,'-6'-1'149'0,"1"1"-41"0,4 1-6 0,-2-2 9 0,-2 1-120 16,0-2 14-16,4-1-29 0,-1 3 7 0,-1-2-1 0,0-2-1 15,3 4 9-15,0 0 19 0,-6-7 12 0,1 6 1 16,3 1 24-16,2 0 1 0,-1 0 2 16,-1 0 2-16,-3 0-1 0,1-5-9 0,4 5-2 0,-2 3-4 15,1-3-11-15,-3-3-9 0,4 3-1 0,-1 0 1 16,-2 0-12-16,-2-5 4 0,3 5-2 0,-4-4 3 15,5 0 2-15,-3 1 6 0,4 2 1 16,0 1 4-16,-1 1 7 0,1-1-2 0,0 0 1 0,0 3-2 16,0-1 1-16,0-2-10 0,0 0-2 15,1 2 1-15,1-2-9 0,4 3-4 0,-1-2-2 16,4-1 2-16,2 3-2 0,7 4 0 0,-4-4-1 0,9-2 1 16,-4 1 2-16,3-2 0 0,2 0 1 0,4 0-3 15,-3-3 2-15,-1 0-1 0,7 1 2 0,1-3-3 16,4 1 0-16,-3-3 2 0,3 3 1 0,1-4-2 0,0 0 1 0,3 0 0 15,-6 0-2-15,1 0 2 0,-2 1-3 0,1 0 1 16,-2-2-2-16,-1-1 1 16,-1 4 0-16,6-2 1 0,-7-1-1 0,-3 1 1 15,4-2-1-15,7 3 1 0,-4 0-1 0,4-1 1 16,1 2-2-16,-6-2 1 0,4 0 0 0,5 4 1 0,-4 1 0 16,-4-1 1-16,2 1-1 0,-4 0 0 0,-2 3 0 15,1-1 1-15,-2 1-1 0,-1 1 1 0,-4-1 0 0,-1 5-6 16,0-2 1-16,2 2-2 0,-2-2-7 0,0 0-12 15,-5 3-13-15,-1-3-4 16,-2-1-19-16,3 1-50 0,-2-1-42 0,-3-1 47 0,1 1 107 16,4-4-96-16</inkml:trace>
  <inkml:trace contextRef="#ctx0" brushRef="#br0" timeOffset="46583.25">21675 17540 955 0,'8'3'98'0,"-3"-3"-2"0,0 0 64 16,4 0-166-16,-4 0-4 0,4 0-1 0,7-1 6 0,-2-5-3 16,0 6 1-16,-3-5 6 0,7 2 1 15,-7-2 6-15,1-1 1 0,2 3 6 0,-1-2 2 0,-10-3 3 16,3-1-7-16,5 5 6 0,-4-5-6 16,2 0 0-16,-1-6 0 0,-3-4-6 0,1 4-1 0,3-3-1 15,-1-4 0-15,-3-3-1 0,3 0 1 0,-2-3 1 16,4-4-1-16,-1 2 2 0,-3-4 3 0,4-2-1 15,-1-2 1-15,-1-1 3 0,1 2-1 0,-2 1 2 0,2 3-3 16,2-1 1-16,-1 4-4 0,-4 0-2 0,5 2 5 16,0 1-7-16,0 3-1 0,-3 2-1 0,3 3 0 0,0 0-1 0,1 4 0 15,-1 4 1-15,2-5-3 16,-2 7 3-16,2-4-2 0,-4 0 2 0,5 10-1 16,-1 0 1-16,-5-5-1 0,4 7-1 15,1 1 2-15,-5 0 0 0,-2 3 0 0,3 3 2 0,-2-6-3 16,-3 6 3-16,1 2 1 0,0-3 1 0,-2 1-4 0,6 1 0 0,-5 5 2 15,2-1-2-15,2 5 2 16,0 0 0-16,6-1 1 0,-6 4-1 16,-4 5 4-16,1-4 0 0,5 2-3 0,-1 2 4 0,-1-1-3 15,1 3 1-15,-9 0-2 0,7-2 1 0,2 1-1 16,0 0-1-16,2-1 0 0,-7-1 0 0,7-1-2 0,1 0 0 0,2-1 0 16,-7-1 0-16,10 1 0 0,-1-4-1 0,-4-4 1 15,2 1-3-15,1-3 4 0,-1 0 1 0,0-5-2 16,3 0 1-16,-6-2-1 0,2 2 0 0,1-1 2 15,0-2 2-15,-1-2-4 0,-1 1 4 0,-1-2 1 16,-1-2 0-16,2-4 4 0,-1 0-1 0,0-2 0 0,0-3 2 16,2 0 0-16,-2-2 0 0,0 1 3 15,-3-7-2-15,3 2 0 0,-2-5 2 0,2 1-2 16,-4-3 0-16,0-2-1 0,-2-3-1 0,5 0-3 16,-6 0 0-16,4-2 1 0,-2-1-2 0,-1 2-3 15,0-3 0-15,-2 0-2 0,0-1 0 0,3 2-2 16,-2 1-2-16,-4-2-4 0,4 3 0 0,-1-3-12 0,-3 3-5 15,4 0-1-15,2 3-13 0,-8-3-25 0,5 2-9 0,-1 1-4 16,1-1-28-16,7 3-13 16,1 0-19-16,-5-2-5 0,7 0-23 0,1 1 1 0,-2 0-10 15</inkml:trace>
  <inkml:trace contextRef="#ctx0" brushRef="#br0" timeOffset="47135.92">23272 16090 546 0,'0'11'79'0,"0"-1"-19"16,0-1 3-16,0-3-4 0,0 7-18 15,0-2-39-15,0 3 1 0,0-3 17 0,-2 2 5 0,2 1 2 16,-3-2 19-16,0 2 12 0,-2-1 1 0,1 0 4 16,-1-1 10-16,0 1-16 0,-1-1-2 0,1 3-5 15,0-1-16-15,-2 3-12 0,7 0-4 0,-2 2 0 16,-3-2-13-16,1 2-1 0,-1 5-2 0,3-5 1 0,-2 6-2 15,0 0 0-15,3-1-1 0,-1 1 4 0,1-1-2 0,2-2-3 16,2 0 0-16,-1 4 2 0,3-8 0 0,3 4-1 16,-1 0 1-16,1-2-5 15,2 1 3-15,-1 2 1 0,2-6 1 0,2-1-5 16,1 3 3-16,-3-6-3 0,3 1 3 0,0-2 1 16,2 1-2-16,0-5-1 0,3 1 0 0,-5-2 2 0,6-1-1 15,-3-3-1-15,1 0 0 0,2-3 0 0,-4 0-1 0,3 0 4 16,-2-3 0-16,2-3 0 15,0-1 3-15,-2 0-2 0,-3-1 3 0,-3-2 1 0,3 1-1 16,4-4 0-16,-1-1-2 0,-4 3 2 0,1-2 0 0,-3-1 2 16,3-3-2-16,2 1-2 0,1 2 3 0,-11-2 0 15,1 1 1-15,-3-4-2 0,6-2 1 0,-6 2-2 16,4 1 0-16,-6 0 3 0,-4-4-2 0,6-1-4 0,-3 1-1 16,9 0 1-16,-10 0-3 0,-2 1 3 15,2-1-3-15,2-3-1 0,-2 3 4 0,-2 3 0 16,-3-3 3-16,-7 3-3 0,8-1 2 0,3 1 1 0,-12 0 0 15,1 0 2-15,-1 0 0 0,-1 2-1 0,-8 1 1 0,6-3-1 16,-9 2 0-16,0 1-3 0,1 4 1 16,-4-2 0-16,3-1-1 0,-3 0-3 0,2 2-6 15,0 4 1-15,-1 1-4 0,3 0-8 0,1 0-6 0,-1 2-7 16,2 4-10-16,2 2-46 0,-2 2-40 0,-4-1-23 16,4 7-69-16,4 2 4 15,-3 2-64-15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1:03:22.2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14498 17611 636 0,'-3'0'80'15,"3"-1"-79"-15,0-1 10 0,0-1 48 0,0 0-52 16,0 0-61-16,3-1 2 0,1 0 8 0,0-1-6 0,-3-1 7 16,-1 1 39-16,2 0 10 0,1 0 7 15,0 1 41-15,-1-1-2 0,-1 2-1 0,-2-2 6 16,1 2-7-16,0 1-12 0,-2-1-8 0,-1 2 1 0,3 1-16 0,0-3-6 15,0 3 2-15,-2-2-3 0,-1-3-3 0,-2 1-1 16,1 2 4-16,2 0 1 0,-1-2 1 0,1 1 7 16,-5-1-1-16,5 1-2 15,-1 2 9-15,-2-2-5 0,-1-1-3 0,3 1 1 0,-5-1-6 16,6 2-2-16,1-1-3 0,-6 0-2 0,3-2-3 0,4 2 2 16,-2-2-2-16,1 4 1 0,1-1 0 0,-2-1 0 0,2 1 1 15,2 1 2-15,-1 1-1 0,-1-3 0 16,0-1 1-16,0 1 0 0,-1-3 1 0,1 4-3 15,3-1 3-15,-2 2-4 0,7 1 0 0,0-2 2 16,0 0-1-16,6 1 2 0,-1 1 1 0,-1 0 1 0,1-2-2 16,1 1 2-16,-1-2 0 0,1-1-1 0,5 4 1 15,-4-3 4-15,-1 3-1 0,2 2-2 16,0-2 0-16,0 0 2 0,1-3-1 0,-1 3 1 0,1 0-1 16,-1 3-5-16,-2-3 2 0,2 0 3 0,2 0 0 15,1-2-3-15,3 7 2 0,-7-2 0 0,2-3-2 0,5 0 1 16,0 0-3-16,-3 0 5 0,4 0 4 0,1-1-11 15,0-1 10-15,4-3-3 16,-3 2 0-16,2 0 3 0,1 1-6 0,4 2 5 0,-6 0-6 16,1 0 2-16,-5-1 1 0,0-2-1 0,2 1 1 15,-1-1 1-15,-2 1-3 0,-1 2 1 0,1-6-1 0,-4 6 4 16,2-1-2-16,1-1 0 0,1 2-1 0,-6 0 2 16,6-2 0-16,-1 1-3 0,-1 1-1 15,2-5 0-15,1 2-1 0,-2 3-1 0,-1 0 0 0,5 2 0 16,-10-1 2-16,6 2-4 0,1 0 1 0,-4-1 1 0,0 1-1 15,2 0 1-15,0-3 0 0,-2 0-2 16,7 2 2-16,-1-1 0 0,-5-1 2 0,7 0-4 16,-3 0 1-16,0-3 0 0,0 3 0 0,0 0 1 15,0-1-1-15,-5-1 0 0,5 2-1 0,2 0 2 16,-4-1 0-16,4 1-1 0,-2 0 2 0,2 1-3 0,-1-1 2 0,-2-1 1 16,1-1 0-1,-3 0-2-15,4 1 2 0,-2 1 1 0,-3 0-4 0,4-3 5 0,1 3-3 16,-9 0-2-16,5 0 1 15,4 4 1-15,-9-4-1 0,8 5 0 0,0-3 1 0,-1-1-3 16,2 2 1-16,4 1 2 0,3-1 1 0,-8-3-3 0,9 8 2 16,-4-8-1-16,-2 4 0 0,1-4 2 0,-8 3-2 0,4-1 0 15,2 0-1-15,-2-2 2 0,-5 0-1 0,5 1 1 16,-1-2-1-16,1 4 0 0,-2-3 3 0,-2 0-3 16,4 1 2-16,-7 2-3 0,7-3 0 0,-3 2 0 15,0 4 0-15,5-4-1 0,-2 1 0 0,1-1 0 0,1 2-1 16,1-4 1-16,2 5 0 0,0-3 1 0,-1 1-1 15,-2-3 3-15,4 3 1 0,1 0-2 0,-3-3 4 0,4 3-4 16,-6-3 1-16,3 0-5 16,-7 0 3-16,4 5 0 0,-1-5-2 0,-1 2 2 15,0-1-4-15,0-1 4 0,0 0 2 0,2 0-3 16,-4 0 1-16,5-1-1 0,2-1-1 0,-6-1 2 0,4 0-1 16,-2-2-1-16,4 2 2 0,-8-3 2 0,11 4-2 0,-8-3 2 15,0-1 0-15,5 3-1 0,-4-2 0 0,4 3 1 16,-3-4-1-16,2 3 0 15,-4-3 0-15,4 1-1 0,-6 3 1 0,4-2 0 16,-2-1 4-16,-3 2-5 0,1 1 3 0,0 2-3 0,-1-4 1 16,2 4 1-16,-4-5-2 0,5 5 2 0,-6 0-1 15,9 0-1-15,-1 0 4 0,-6-3 3 0,3 3-4 0,1 0 4 16,-3 0 0-16,1 0 0 0,-2 0-2 0,2 4 2 16,-3 1-4-16,-3-3 0 0,2 1-1 0,3 3-1 15,-3-4-1-15,1 1 0 0,5 0 5 0,-5-1-5 16,1-2 2-16,2 4 0 0,1-2 1 0,-7-2 3 15,6 0-3-15,-2 3 0 0,-3-1-1 0,-1-4 2 0,2 2-1 16,-3 0 0-16,1 2 0 0,-2-1-1 0,1 1 1 0,0-2 2 16,-4 0-3-16,0 1 1 15,3-1 0-15,-5 5 0 0,1-2-3 0,2-3 2 16,-1 5-2-16,-1-5 0 0,3 5 0 0,0-1 0 0,2-2 2 0,-2 1-1 16,0-1 0-16,1-1 4 15,-2 4-1-15,2 0 1 0,1-1 2 0,3-2-3 16,-10 3 2-16,6-2-7 0,-2 0-4 0,-9 3-3 0,3-3-10 0,0 1-55 15,-2-1-31-15,-2 1-8 0,3-2-69 0,-3 4 3 16,0 2-53-16</inkml:trace>
  <inkml:trace contextRef="#ctx0" brushRef="#br0" timeOffset="5902.43">5230 15184 572 0,'-11'-13'99'0,"1"2"-99"16,6 4 47-16,-4-3 54 0,3-1-33 0,3 3-62 0,1 0-4 16,-1 1 0-16,2-1 1 0,-3-2-4 0,3 2 0 15,0-1 1-15,0 0 0 0,0-3 0 0,0 1 0 16,0 2 0-16,0-2 1 0,0 2-1 0,0-2 4 0,-1 3 1 0,-1 0-8 16,0 0 5-16,2 0-1 15,-1-1 1-15,-2-1 1 0,0 1-3 0,-1-1 0 16,1 1 0-16,-3-2 0 0,1 3 0 0,0-1 0 15,-2-1 2-15,-1 1-1 0,1 1 3 0,-2 0-4 0,0-1 0 16,2 4 1-16,-1 0-1 0,-1-1 0 0,1 1-4 16,-1 2 0-16,2-2 0 0,1 5 0 15,0 0-2-15,-4-3 4 0,6 2-1 0,-3 1 0 16,4 0 3-16,-3 0-3 0,0 0 3 0,3 0 3 0,-2 1 4 16,2 1-6-16,1-1 6 0,0 2-2 0,-1-3 1 0,3 0 3 15,-3 2-3-15,-3-2 5 0,0 0-2 0,6 0 1 16,-4-2 4-16,1-1-8 0,3 3 2 15,0 0 0-15,0 0-7 0,7 0 4 0,-3 0-4 0,-4-3 0 16,3-2 3-16,2 1 3 0,-5-4 0 0,5 0 0 16,-2 2 1-16,2-1 0 0,6 3 7 15,0 2-6-15,0-3 2 0,0 4-2 0,3-1-2 16,0 1 4-16,-1-2-4 0,-2 1 1 0,0-3-5 16,-3 0 1-16,3 4-2 0,0-1-1 0,1 2 2 0,1-3 1 15,-1 3 0-15,-1 0-3 0,2 5 5 0,0-5-1 16,-2 3 2-16,1 0 0 0,1 0 1 0,-1 4-2 15,-2-3 3-15,1 0 2 0,1-3 2 0,1 4-3 0,-2-2 4 16,2 2 2-16,-1-1-4 0,1 0 5 0,-1-1 0 0,-2 0 0 16,4 0-3-16,-6 0 1 0,4-1-1 0,4-1 0 15,-2-1 1-15,-3 0-5 16,5 2 1-16,-3-1 0 0,-6 3 0 0,1-4 1 16,6 0-1-16,-6 0-3 0,-1 4 1 0,2-4 5 15,-4 3-3-15,7-1-6 0,1 0 4 16,6 2-4-16,-13-2 0 0,8 4 1 0,-1-3-2 0,-1 0-1 0,9 4 3 0,-9-4 0 15,3 2-2-15,-4-2 2 0,6 1 0 0,-5 0-1 16,3-1 1-16,4 1-1 0,-5-2 1 0,-2 0-3 0,2 1 2 16,2-2-1-1,1 1-1-15,-1-2-1 0,-2 1 3 0,2 1-4 0,0-2 2 0,3 0 2 16,-5 0-1-16,3 0 2 0,0 0 1 0,1-3-4 16,4 1-1-16,-8 2 6 0,2-3-4 0,6 2 1 15,-8-1-5-15,0 2 1 0,8-2 1 0,-8 2 1 0,-4-1 2 16,8-1-4-16,-5 1 3 0,-2-1 0 0,2 2 0 15,4 0 2-15,-8 0-1 0,7 0 0 0,3 2-1 0,-6-1-1 16,4 2-1-16,-3-1-1 16,6 0 2-16,-5-1-3 0,4 4-1 0,1-2-1 15,-1-1 0-15,1 1 2 0,-2-2-3 0,4 2 2 0,0-3 1 16,-3 2 0-16,1-2 0 0,-1 0-1 0,1 0 1 0,2 0 3 16,-3 0-2-16,3 0-1 0,-3 0-1 0,2 0 0 15,2 0 1-15,-2 0 0 0,-1 0 0 16,4 0-6-16,-5 0 4 0,3-2 2 0,1 2 0 15,-6 0-2-15,7 0 2 0,-2-1-1 0,3 1 0 0,-1-2 1 16,3 2-1-16,-2-1 0 0,1 1 3 0,3-3-3 16,-7 3 1-16,3 0 0 0,-3 0 0 0,2 0 2 15,-2 0-2-15,1 1 2 0,-2 1-5 0,2-1 4 16,-1 1-1-16,2-1 0 0,-1 3 0 0,-1-3 0 0,2 1 0 16,3-2-1-16,-5 0 2 0,0 1-1 0,-2 1 0 15,2-2 0-15,3 0 0 0,-2 0 0 16,-5 0 2-16,4 0-2 0,2 0 0 0,3 3-1 15,-1-1 0-15,0-1-1 0,-3-1 2 0,6 2-3 16,-4-2 1-16,1 1 3 0,3 1-5 0,-2-2 4 16,4 2 0-16,-3-2 1 0,2 3-3 0,2-2 3 0,-4 1-1 15,2-1-1-15,0 1 1 0,1 0-2 0,-4-1 0 16,8 2 0-16,-4 0 2 0,-6 1-3 0,5-1 2 0,-2 1 0 16,2 0 2-16,-3 0 0 0,8-1 1 0,-7 4-2 15,2-4 0-15,1 3 2 16,4-1-2-16,-4 1 2 0,4-1 1 0,-5 0-4 0,1 1 2 15,-1 0-2-15,5-1 1 0,-5 0 3 0,0-1-4 0,3 1 1 16,-4 1-1-16,3-3 1 0,4 1 1 0,-6-3 1 0,1-1-1 16,2 2-1-16,1-2 0 15,-3 0 4-15,-1 0-2 0,1 0 0 0,-10-2 1 0,10 1 0 16,-7 1-1-16,1-4 2 0,-8 3-3 0,4-1-1 0,-4 2 0 16,-1-1 2-16,1-1-1 0,-3 2-1 0,-1-1-2 0,-1 1 2 15,1 0-2-15,-4 0-4 0,4 0-1 0,-2 0-3 16,0 0-3-16,0 3-9 0,-2 0-4 0,1 0-3 15,1 2-10-15,-2-2-23 16,1 3-14-16,1 1-2 0,-2-3-29 0,1 4-65 16,1-2 122-16,1 4-57 0,-1-4 107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2T21:05:55.6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15956 14083 513 0,'0'5'36'0,"0"-2"-25"0,0-2-20 16,0 3 69-16,0-4-81 0,0 3-17 0,0-6 8 0,0 4-1 15,0-1-10-15,-3 3 27 0,1-1 0 0,-1-2 3 16,-3 5 30-16,1-4 6 0,-3 7 3 0,3-5 2 15,-4 2 6-15,1 0-14 0,2 1 0 0,-5 2-4 0,1-5-11 16,1 0 3-16,1 5-9 0,-1 0 2 0,-2-3-1 0,3 1-2 16,-2 0 1-16,2 2 3 15,-1-2-3-15,0 2-1 0,-4-2 4 0,4 1-3 16,-2 1 3-16,-2-1 1 0,-4 0 3 0,9-1-2 16,2 0 5-16,-7 1-2 0,4-1 2 0,-1-1 1 0,-4-2 1 15,11 1 0-15,1 1 0 0,-6 0-5 0,2-4 3 0,0 3-5 16,1-1 2-16,-3 0-1 0,8 0-3 0,-5 0 13 15,-6 0 2 1,2 0-1-16,3 2 15 0,4 0 4 0,-7 0 3 0,7-1 1 16,1 1 4-16,-1-2-5 0,2 2 0 0,-6 0-1 0,3-2-5 15,-1 0-7-15,4 2-5 0,-6-1 5 0,3 0-11 0,1 0 2 16,-5-1-1-16,7 2-1 0,-4 0 1 0,6 0 1 0,-7-2 0 16,8 1 5-16,-3 1 0 15,-3 0-4-15,3 0-1 0,0-1 0 0,3 3-3 0,-3-3 1 16,0 1 2-16,0 0-5 0,2 1 2 0,-2-3 2 15,3 2-1-15,2-2 0 0,-5 0 0 0,1 2-10 16,6 1 2-16,-3-1 2 0,0 0-9 0,8-1 9 0,-2 3-10 0,-7-1 0 16,9 0 6-16,2-1-2 15,-9 0-1-15,5-5 5 0,4 4-6 0,-3 0-2 16,-2-1 6-16,5 0-2 0,-4 2 1 0,-1-4 3 16,9 4 0-16,-7 0-3 0,-2-2 4 0,0 1-5 15,6-2-2-15,-3-2 6 0,10 0-7 0,-9 3 6 0,1-3-5 16,2-1-5-16,1-3 3 0,0 3 4 0,2-2-3 0,0 0 40 15,-5 1-2-15,3-3-57 0,4 1 18 0,-4 2 14 16,4 2-22-16,-6-2 12 0,7 1 10 0,-7-2-75 16,3 1 65-16,3 2 1 0,1 0-4 0,-3 0-2 15,1-1 1-15,-4-1-2 0,-3-1 4 16,4 3-4-16,-1 0 1 0,1 0-1 0,-4 0-1 0,-1-2 6 16,4 2-2-16,0 2-1 0,4 3 0 0,4-2 1 15,-1 0 1-15,-9 2-2 0,5-1 3 0,3 3-4 0,-9-1 1 0,4 0 1 16,4 0 0-16,-7-2-1 15,-2 0 2-15,4-1-3 0,1 1-2 0,-2 0 1 16,0 4-2-16,3 0 3 0,-1 0-1 0,-1-2-4 16,-2 5 6-16,3-3-1 0,0 2 2 0,1-3 1 15,-1-5 1-15,3 4-4 0,-2-1 5 0,2 3-4 16,-1-3-1-16,3-1 1 0,2-2-3 0,-5 4 1 16,4-3 1-16,2-3 5 0,-4 0-10 0,4 3 9 15,0-1 0-15,2 0-3 0,-4 4 4 0,3-8 0 0,-4 2-1 0,1 5 1 16,10 1 2-16,-8-6-6 0,1 5 3 0,-1-3-4 15,-3 1 1-15,3 3 2 0,-2 2-4 0,0-3-2 16,-3 2 4-16,-3 0 0 16,-1-4 3-16,-2 5-3 0,0-3 4 0,-1-2-5 0,-1 0 1 15,-1 0 1-15,-1 3-3 0,-4-1 2 0,2 0 1 0,-3-4-4 16,1 2-9-16,-4-1-2 0,1 1-7 0,2-1-25 16,-4-1-9-16,1-1-6 0,-2 0-29 0,0 0-38 15,0-4-24-15,1-3-4 0,-1 1-50 0,2-3 2 16,4-2-30-16</inkml:trace>
  <inkml:trace contextRef="#ctx0" brushRef="#br0" timeOffset="1067.93">18304 14401 649 0,'-1'0'-29'15,"1"0"10"-15,-6 0-357 0,1 0 722 0,3 0-464 16,-1 1 21-16,-2 2 69 0,5 1-2 0,-3-1 1 0,-5 0 78 0,8 2 17 16,0-1 12-16,-3-1-4 15,0 1 19-15,-2-1-13 0,2-2-13 0,3 4 4 16,-1-5-24-16,1 3-10 0,0-1 0 0,0-1-1 0,3 2-12 16,5 2-1-16,-8-5 5 0,1 2 1 0,-1-2 2 0,0 0 2 15,-3 0-3-15,3 0-2 0,-6-5 3 0,1 3-10 16,2 1 2-16,0-1-2 0,6 2-8 0,2 0-8 15,-5 0-1-15,0 0-2 16,0 0-6-16,4 2 1 0,6-1-6 0,-9-1 4 16,2 2 0-16,4-2-3 0,7 6 2 0,-9-3-1 0,7 1 0 0,-4-3 3 15,-5 1 4-15,7 3-6 0,-2-4 6 0,1-1-1 16,-1 2-1-16,9-2 3 0,0 0-2 0,1 3 3 16,-2 0-2-16,6-1 1 0,-4 2 4 0,0-1 0 15,2-1 1-15,-4 0-1 0,0-2 1 0,-2 0-1 16,3 0 0-16,0-2-1 0,1 0-2 0,-3 1 1 0,3 1 4 15,-3-2-1-15,0 2 1 0,-1-1 2 0,0 1-5 0,0-2 8 16,3 2-4-16,-4-5 0 16,3 5 1-16,-2-3-3 0,0 3 1 0,2 0-5 15,1-1 4-15,0 1 2 0,-1 0-3 0,5 3 1 16,2 0-6-16,-7-1 2 0,0-1-1 0,7 4 2 0,-4-2-2 0,1 2-3 16,4-4 0-16,-7 1 2 0,-2-1 2 0,10 4 1 15,-3-2 0-15,-10 0-1 0,12 1-2 0,-7-1 7 16,2 5-5-16,-2-4 0 15,7-1-1-15,-5 4 4 0,1-3 2 0,4 0-4 16,-5-1 4-16,1-3-7 0,-2-2 3 0,4 4 3 0,-7-2 3 16,6 0-8-16,-6 0 7 0,7 0-1 0,-6-2-1 15,0 4 1-15,3-1-3 0,-5-2 2 0,6 2-1 0,-2-1 0 16,-3 0 0-16,3 0-5 0,1 0 3 0,-2 5 3 16,0-5-5-16,-1 0 0 0,-3-5 0 0,4 5-1 15,3 0 0-15,-7 0 0 0,7-1-2 0,1-1 2 16,-5 1-3-16,7 2 5 0,-4-1-1 0,-2 0-1 15,2 2 6-15,5-2-7 0,-7 0 5 0,4 1 2 0,1-1-4 16,-4 0-1-16,4 0-1 0,0 0 2 16,-3 3 1-16,2-3 8 0,-4 2-3 0,4 1-5 15,-4-1 10-15,-1-2-6 0,2 1 1 0,-2-1 0 0,0 2-8 16,0-2 4-16,-4 0-3 0,2-2 1 16,2 2 1-16,-3 2-2 0,-5-4 4 0,1 2 1 0,-1-1-1 0,6 4 5 15,-9-3-6-15,1 0 7 0,-1 1 0 0,-2-1 2 16,5 4-1-16,-5-4-5 0,-3 0 0 0,3 3-12 15,3 0 1-15,-3 0 2 16,-3-3-15-16,2 2-7 0,1 1-8 0,-3-3-4 16,-3 0-9-16,-3-2-22 0,1 1-18 0,-3-3-15 0,-1-3-31 0,-1-1 1 15,-4-2-23-15</inkml:trace>
  <inkml:trace contextRef="#ctx0" brushRef="#br0" timeOffset="1444.62">21398 14517 721 0,'-4'-6'52'0,"1"6"-109"0,1-3-17 0,-1-4 66 16,-2 4 9-16,4 0 1 0</inkml:trace>
  <inkml:trace contextRef="#ctx0" brushRef="#br0" timeOffset="2016.41">21373 14483 200 0,'0'-2'14'0,"2"0"68"0,-2 2-44 0,1 0 53 0,1 0 9 16,-2 0-26-16,3 2-12 0,2 1 7 0,-2-1-31 0,-1-1-2 15,1 2-3-15,3-3-2 0,-3 0 1 0,-1 0 3 16,1 0-3-16,3-1-1 16,-4 2 3-16,2-1-2 0,3 2-1 0,-3 1 0 15,3-1-4-15,-3 1-2 0,1-3-3 0,3 3-1 0,2-3-5 0,-3 3 1 16,4-1-2-16,2 2-3 16,0 0-2-16,2-3-2 0,7 5 3 0,5 4-1 15,-2-2-3-15,-3-4-1 0,7 4 0 0,-1-5 2 0,10 4-2 16,-4 2 0-16,-1 1-2 0,-4-9 2 0,7 4 0 0,0 3 0 15,-3 0 2-15,5 6 0 0,-8-3 1 0,6-3-1 0,-3-2 4 16,-5 5 1 0,4-2 0-16,2-1-2 0,-5 0 6 0,0-3-7 0,0 3 3 15,7-4-1-15,-5 7 1 0,1-6-1 0,-2-2 1 0,-5 2-2 16,5-2 4-16,3-1-1 0,-5-2 2 0,-3 3 0 16,0-5-4-16,2-1-2 0,1 3 0 0,-1-3 0 15,2 3-8-15,-6 0 6 0,5 0-7 0,-1 0 1 0,-3 0 1 16,4 0 2-16,-7 3 0 0,2-1-4 0,2-2 5 15,-3 0-7-15,-3 3 0 0,5-3 3 16,-1 0-2-16,1 0 0 0,-5 0 0 0,1 1-4 16,-2 1 4-16,7 3 1 0,-5-5-2 0,-1 1-2 15,3 6 2-15,-1 0-5 0,4-2 3 0,-3 2 3 0,1-4 1 16,-2-2-3-16,-1 2 4 0,4 4 0 0,-2-4-2 0,-6-2 5 16,2-1-2-16,-2-1-3 0,0 1-1 0,3 0 1 15,-3 0-2-15,-1-2-1 16,-2-1 2-16,1 2 1 0,0 1 2 0,-1-2 0 15,-1 0-3-15,1 6 2 0,1-6 1 0,2 2-2 0,0-2 0 16,-2 1-1-16,3 1 1 0,3-2-2 0,-4-1 4 0,5 2-3 16,-4-1 3-16,7 2-2 0,-10 3 2 15,1 2-6-15,4 0 1 0,-5 1 3 0,1 0 0 16,-1 0-3-16,-3 1 2 0,3 1-1 0,0-4-2 0,-3 1 9 0,3 0-5 16,0 1-6-16,-3-1-4 0,4 1 10 0,0 2-3 0,-5-5-6 15,1 2-4-15,-2-2-10 16,-4-2 2-16,0-1-44 0,1 2-32 0,-1-2-28 0,-4 0-57 15,7-2 3-15,2-1-59 0</inkml:trace>
  <inkml:trace contextRef="#ctx0" brushRef="#br0" timeOffset="5244.43">12132 16008 442 0,'9'-3'167'0,"1"3"-51"16,-4-1-7-16,7-1 29 0,-2 0-140 0,3 1-3 16,0-4-6-16,-1 7-18 0,-1-7-3 0,6 0-8 15,-3 2-21-15,-4 0 3 0,5-3 6 16,-2-2-3-16,-3 2 4 0,2-6 15 0,-2 6 9 0,3-5 12 15,-5 2 16-15,4-5 14 0,-7 4 8 16,1 1 0-16,-3-1 21 0,-1 1 1 0,5 4 3 0,-6-1-4 16,-1 3 5-16,-1-2-8 0,0 0-5 15,7 4 1-15,-6-2-11 0,2 1-7 0,-3-3-4 0,4 2 1 16,2-2-9-16,-3 2-2 0,0 0-1 16,-3 0 1-16,0 0-1 0,5 0-2 0,-5 3 4 0,0 0-3 15,0 0 2-15,0 0 7 0,0 0 2 0,0 0-1 0,-3-2 9 16,-2 2 7-16,5 0 2 0,-9 0 0 0,4 0 7 0,-1 0-2 15,1 0 0-15,-5 0-1 0,4 0-2 0,-5 0-3 16,0 0-2-16,3 0-2 0,0 0-4 0,-3 2-3 16,-1-2 0-16,2 0 3 15,-1 0-4-15,3 0-4 0,2 1 1 0,-5-1-2 16,5-3-2-16,-4 2-5 0,6 1 0 0,-4 0-4 16,5 1-2-16,-11-1 0 0,-1 0 0 0,4 2 0 0,-3-2 0 0,5 3 0 15,-5-2 1-15,3 3-1 0,-4-4-1 0,14 3 2 16,-7 0-2-16,2-3 1 0,-2 1 0 0,2-1 0 15,1 2-2-15,2 0 5 0,3 1-3 0,-3-3 1 0,3 1 0 16,1 2-1-16,1 1 0 0,1 0 0 16,6-1 0-16,1 5 2 0,2-3-1 0,1 1-1 15,-1-1 2-15,7 4-2 0,5-1 3 0,3 3 0 16,-5 0 1-16,6-1-4 0,0-4 3 0,7 2 1 16,1 1-1-16,0-1 1 0,-1 2 0 0,-1-6-1 15,11-2-1-15,-11 1 1 0,4 2-3 0,-2 3 1 0,3-2-1 16,1-1 0-16,-3 1 0 0,4 3 0 0,-3-2-3 15,6 2 3-15,-1 1-3 0,7-1 2 16,-4-1-1-16,2-3 0 0,1-1 1 0,1 3 0 16,4-3-1-16,-2 1 4 0,1-2-1 0,1 0 1 15,-1 5-2-15,-4-2 1 0,0 2 0 0,7 0-1 0,-2 3 3 16,3-1-2-16,-1 1 1 0,-1 1 0 0,5-4 1 16,1 2-1-16,-1 1 2 0,1-4-1 0,-1 1 3 0,-6-1-4 15,-1-3 2-15,7 3 0 0,-7-1-1 0,7 0 1 16,-5-1 0-16,-1 4-1 0,-1-4-2 0,5 0 0 15,-4 1-1-15,-2-1 2 0,6 0 2 0,-11 1-4 16,2-1 3-16,4-1-1 0,-2 3-2 0,-1-1 5 16,0 0-4-16,-1 0 3 0,-5-1-4 0,3 1 2 0,-4 1 1 15,-1 2-1-15,-2-3 2 0,-10 1-2 0,0 1 0 0,-1-2-2 16,-3 2 0-16,-6 0-2 0,4-1-3 0,-6 1-12 16,-2-1-8-16,-2-3-3 0,2 4-15 0,-2-3-61 15,-6 1-50-15,2-4-18 16,-7-2-87-16,9 0 6 0,-1-5-74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E906F3-791A-4267-A61F-2E578EDE00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D5E34A-7451-4200-A721-8926F9B74B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86680C-F5A6-4DA8-A6A0-4D91233F89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F8270E8-D098-4814-8246-6EBBF2A53D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881FDF2-30F8-4E1E-8433-31A3E07BBE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9CFBA93-4C75-46C4-83B4-F3DD2949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502B52-B026-4CA5-B50C-B6B93C95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>
            <a:extLst>
              <a:ext uri="{FF2B5EF4-FFF2-40B4-BE49-F238E27FC236}">
                <a16:creationId xmlns:a16="http://schemas.microsoft.com/office/drawing/2014/main" id="{9C16547B-FC70-4EE9-BB24-DF7E0BC6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9A4CF-EC35-480D-8D46-E3F878C0C053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237251F-AB5A-4691-A22A-4820A5AAF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ACF35A-95C9-454B-B5C5-22C9FB397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4209411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9919954-1224-4B80-8057-AF1CBF61F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9F7A94-D0A1-4BBB-BBAC-D5F90C6A0C5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0C05CD9-3442-40E7-A399-96858DCF23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B096B13-67D9-4B37-904B-491894747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Caption!</a:t>
            </a:r>
          </a:p>
        </p:txBody>
      </p:sp>
    </p:spTree>
    <p:extLst>
      <p:ext uri="{BB962C8B-B14F-4D97-AF65-F5344CB8AC3E}">
        <p14:creationId xmlns:p14="http://schemas.microsoft.com/office/powerpoint/2010/main" val="91829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92044-2F54-4F64-9F92-B2BF4AB9C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CEA14-C5E0-433B-A847-A7628890C619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6EBB9DC-23B5-4DC3-B3CB-DF419B8FA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86FCBBB-4D7C-43BD-A20F-ACE1DD17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I use real images with regions.  The last histograms mark red, green, blue</a:t>
            </a:r>
          </a:p>
        </p:txBody>
      </p:sp>
    </p:spTree>
    <p:extLst>
      <p:ext uri="{BB962C8B-B14F-4D97-AF65-F5344CB8AC3E}">
        <p14:creationId xmlns:p14="http://schemas.microsoft.com/office/powerpoint/2010/main" val="297859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DFD2F5E-8540-4FC4-8864-338D9D09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78F481-D267-43F0-A1E4-47F078BA19B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3AD88FE-DBF1-4DCF-AE75-B8BAE9A55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20AE43B-07B9-430F-B1AF-CCA6CC0D8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Add captions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What’s ROC chart?</a:t>
            </a:r>
          </a:p>
        </p:txBody>
      </p:sp>
    </p:spTree>
    <p:extLst>
      <p:ext uri="{BB962C8B-B14F-4D97-AF65-F5344CB8AC3E}">
        <p14:creationId xmlns:p14="http://schemas.microsoft.com/office/powerpoint/2010/main" val="341120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>
            <a:extLst>
              <a:ext uri="{FF2B5EF4-FFF2-40B4-BE49-F238E27FC236}">
                <a16:creationId xmlns:a16="http://schemas.microsoft.com/office/drawing/2014/main" id="{FC3C1A81-2B9A-49EA-8614-C4A4946A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90F5C-9655-4C86-876C-BD0F5D40773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46ADA42-3478-452C-B141-1856A1CC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320401C-C6A2-40CE-87F0-0F6CBDE92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17006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>
            <a:extLst>
              <a:ext uri="{FF2B5EF4-FFF2-40B4-BE49-F238E27FC236}">
                <a16:creationId xmlns:a16="http://schemas.microsoft.com/office/drawing/2014/main" id="{8D9E88A4-5703-40B1-A919-CEB7134B2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DAC17-E810-400C-871A-21D4C45C62D9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1E33999-2F2A-463A-94E5-C20598FB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3BC364-8BFA-401A-9E0C-B8DBEBF5A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82994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>
            <a:extLst>
              <a:ext uri="{FF2B5EF4-FFF2-40B4-BE49-F238E27FC236}">
                <a16:creationId xmlns:a16="http://schemas.microsoft.com/office/drawing/2014/main" id="{5741CD58-5569-4790-92AD-989C9DB25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1BE1-9340-462A-B21B-4852FE567B0E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3E65AC-6D64-4223-9A5B-15EFE4516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31F5C61-C3C8-4F0B-B2BF-A3B1CD72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62023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>
            <a:extLst>
              <a:ext uri="{FF2B5EF4-FFF2-40B4-BE49-F238E27FC236}">
                <a16:creationId xmlns:a16="http://schemas.microsoft.com/office/drawing/2014/main" id="{F71707EA-F82D-4E8A-94C3-DCF27E03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09F11D-04C2-4E0F-99B5-2A0720A1C39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DA2801E-A968-4BF2-BBA6-3C78F22F0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E71D3B0-77E1-41D7-8899-E279254EB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90199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>
            <a:extLst>
              <a:ext uri="{FF2B5EF4-FFF2-40B4-BE49-F238E27FC236}">
                <a16:creationId xmlns:a16="http://schemas.microsoft.com/office/drawing/2014/main" id="{1EAE8645-1AC2-4ED7-95B8-46F05F98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1B2B23-7370-41A3-94D5-D1E55296A64F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42D7071-5526-4888-A2C2-CF9D272D3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721FD3B-BA75-44B4-AFE5-480496827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425315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57163613-9871-4EAC-8CAB-463A9866C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147D44-506D-4DD3-8926-B2F684AD6E45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87DFC4F-DF49-43CA-A97A-036C8D5E6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A3DB3AC-EDC4-4109-BDE1-2465D088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390520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C98472D-3076-49D3-87A0-7F9091B7B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D1B71-7CFF-4647-A837-9427DD4C243D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D1FA332-368B-4976-A7FB-7E62DA941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2D97884-E953-4027-B566-6EFD40A03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Our research in the field of CBIR.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Maybe a better title: “Object Class Recognition in CBIR”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911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95A2BEC-8151-4CC2-8DE0-612AD1D8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AD97F-0F0F-4C10-917F-864EDFFD98B5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0A5424-2250-4281-A72D-89CBEBACF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E9A6EE-D531-4F8F-93B6-161A7ABEA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Remove arrow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Dot!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Our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Give title/description of each system</a:t>
            </a:r>
          </a:p>
        </p:txBody>
      </p:sp>
    </p:spTree>
    <p:extLst>
      <p:ext uri="{BB962C8B-B14F-4D97-AF65-F5344CB8AC3E}">
        <p14:creationId xmlns:p14="http://schemas.microsoft.com/office/powerpoint/2010/main" val="16260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4E2FF-29F3-46CD-A5EE-AE9260561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55CC-A9BB-4EF6-8F68-74E556FCEC9C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3EB59-E844-479A-B9A6-3C5EFAF4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0C2B9-02EE-46FA-B002-6A43ABD2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A260-DFE8-4555-8297-9A2C6584C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80A38-371B-4516-B1AD-6B7647F9B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8E37-42B0-4214-AF36-A313A2599511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AD532-2B8A-4554-B8EC-10C474AE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17A42-45B7-4E9C-8678-8302D6F8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D10-9CE4-42B6-95E0-4D6E73DBB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E961B-EE4E-4EE4-9E8B-59C1CBE9B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D7C8-336D-47DE-87AA-AAD17F540B40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31E9F-4CD5-4873-8A8A-1AFE109D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0B602-CADE-41A1-A5FB-A71B63D37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CDB-D88C-492F-B94C-4FE5E306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95894-6B17-4AA7-A74A-D3548D41E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DB50-77F2-422D-834A-323139A8EE90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3F0B-43C3-4B4A-9A86-299ED5655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E550-991A-4A4F-B004-5D9A0507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F318-E012-4698-8F39-09839E1A9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6C4E46-F44F-4491-B57E-2FF90E907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5AEEF5-76C9-4FBE-9432-A7546107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D0989E-D77F-432C-9631-CAE02391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C68-3F13-4A51-BA0F-E7356BCD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90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E12F6A-CB02-46E2-B15D-F83503F90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81872-D640-41E2-B787-710D6E359A20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4F0D0E-FE55-404D-929E-A92AEA52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8FE4F9-CEF0-4F6F-ADEF-0B6F21351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7645B-834D-470B-A42C-C7AE535B5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7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A9C006C-AA89-4944-AC2A-A1D097CED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8B94C26-7CC4-4BC8-B2E1-C855F239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8049D2B-8819-4EDA-B1AB-6F8097AB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350A9A2-CD80-4840-A0CE-0D7A8EFAEAA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0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368AF1-332C-4A8D-B5D9-47E6F9B8D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86739E-ADF3-423D-9E9A-C45188814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1870D2B-5C24-4A06-B3E0-A92633698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EB6D3D4-2DD9-4372-B7CE-2D15ACDB84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7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653AC-248C-401C-9BB4-53568E3C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BDE9-7BD8-4093-8E24-322A9E6C90A2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A7681-288B-4183-824F-3F1CAB40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031AA-8597-44F4-8E1D-43E41A44C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3C8-9B21-4CBC-8318-4B0E4EB77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17388-0D39-4D7C-81E6-7F62F1F3A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3CAD-80EC-4354-B476-73E2FBB64E4E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A8D71-1CD3-4CCB-94A9-20BEDB516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C9BB0-DA98-4E18-97FF-8A98270F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FC16-83A5-49BD-9960-1F21BCF9E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CDCF-6448-41DC-B0DB-E991F4A0D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458E-3DE6-4A9A-9B45-DF4C79DCF3EA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985FC-DBC3-4A5E-894D-2B146E077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C455A-0E45-4470-86AE-4E84FA44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848-9075-4D62-8FAA-9821B29A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4E8454-3842-4662-BBA0-BED8467DB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AF96-742F-4668-B582-FA1AB2D3E225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09EB64-507E-4476-B16B-E972188DF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D84AD-2384-4E70-A121-52083F93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7306-25F0-41BB-9B15-738760769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1577-F0E7-4E3F-81B5-8E4960CF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A28D-8F36-4526-BDFB-3D1F55C26365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DEAEC-6181-4022-B2FE-C3B130F7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9145-D254-4CF1-B11A-3A38935D5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AE41-0FDE-427E-9972-805C8730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519670-84B6-46D4-A94E-E67D6042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E40D-52D4-401E-9F7B-42DAD3C816A3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AB3594-473D-477E-9B0C-A890F6D0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561A9-3464-48FD-BD1A-65293557F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16DF-F799-467C-B383-C416A51A4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2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0C699-705F-47B1-BA1A-D983EEB9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A0C2-24D2-4FAF-8D48-56497DF604F3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246FC-FBD9-44C1-9E84-34EA34641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69458-B8C4-44CD-B218-B4DD42E96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CE0A-EF76-4AC2-9918-196585EAE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5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A3F2-F629-4161-A9E4-D19AA90D3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84151-1DC9-4721-A1CF-64881B2AA663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E91CE-8D37-4C0C-81BD-774EA7334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7531-6CE6-48B4-A132-34CA5BF2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7ECC0-9A8A-409F-9419-CC6B83B7F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20608-49B9-4630-9C4D-DF2C64A98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825023-49CA-4BA0-BD59-E067A9EB2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98CE7A-EEC7-4EC8-9BA2-8961486D7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AF0BCB44-EECF-4B8C-9611-D0BE81AD0BBF}" type="datetime1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12EBED-DB36-4336-9CBD-ACD44B313A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B5EE8C-1E71-4656-A954-54036B5F4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70ADA7-BD2E-4F8F-9FDB-5D97921D6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customXml" Target="../ink/ink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png"/><Relationship Id="rId5" Type="http://schemas.openxmlformats.org/officeDocument/2006/relationships/customXml" Target="../ink/ink14.xml"/><Relationship Id="rId4" Type="http://schemas.openxmlformats.org/officeDocument/2006/relationships/image" Target="../media/image88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oleObject" Target="../embeddings/oleObject2.bin"/><Relationship Id="rId7" Type="http://schemas.openxmlformats.org/officeDocument/2006/relationships/customXml" Target="../ink/ink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1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search/2/image?excludenudity=true&amp;sort=best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8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1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9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05.emf"/><Relationship Id="rId4" Type="http://schemas.openxmlformats.org/officeDocument/2006/relationships/image" Target="../media/image102.emf"/><Relationship Id="rId9" Type="http://schemas.openxmlformats.org/officeDocument/2006/relationships/oleObject" Target="../embeddings/oleObject14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png"/><Relationship Id="rId9" Type="http://schemas.openxmlformats.org/officeDocument/2006/relationships/image" Target="../media/image1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imghp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7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6.png"/><Relationship Id="rId11" Type="http://schemas.openxmlformats.org/officeDocument/2006/relationships/image" Target="../media/image135.png"/><Relationship Id="rId5" Type="http://schemas.openxmlformats.org/officeDocument/2006/relationships/image" Target="../media/image131.png"/><Relationship Id="rId10" Type="http://schemas.openxmlformats.org/officeDocument/2006/relationships/image" Target="../media/image134.png"/><Relationship Id="rId4" Type="http://schemas.openxmlformats.org/officeDocument/2006/relationships/image" Target="../media/image130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3.jpeg"/><Relationship Id="rId7" Type="http://schemas.openxmlformats.org/officeDocument/2006/relationships/hyperlink" Target="file:///h:\creatas\DV\00012\031678.JPG" TargetMode="External"/><Relationship Id="rId12" Type="http://schemas.openxmlformats.org/officeDocument/2006/relationships/image" Target="../media/image148.jpeg"/><Relationship Id="rId2" Type="http://schemas.openxmlformats.org/officeDocument/2006/relationships/hyperlink" Target="file:///h:\creatas\DV\00012\0313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11" Type="http://schemas.openxmlformats.org/officeDocument/2006/relationships/hyperlink" Target="file:///h:\creatas\DV\00013\031171.JPG" TargetMode="External"/><Relationship Id="rId5" Type="http://schemas.openxmlformats.org/officeDocument/2006/relationships/hyperlink" Target="file:///h:\creatas\PD\PDV044\44193PD.JPG" TargetMode="External"/><Relationship Id="rId10" Type="http://schemas.openxmlformats.org/officeDocument/2006/relationships/image" Target="../media/image147.jpeg"/><Relationship Id="rId4" Type="http://schemas.openxmlformats.org/officeDocument/2006/relationships/image" Target="../media/image144.jpeg"/><Relationship Id="rId9" Type="http://schemas.openxmlformats.org/officeDocument/2006/relationships/hyperlink" Target="file:///h:\creatas\DV\00240\506046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49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51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5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3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55.wmf"/><Relationship Id="rId4" Type="http://schemas.openxmlformats.org/officeDocument/2006/relationships/image" Target="../media/image152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57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46.jpeg"/><Relationship Id="rId7" Type="http://schemas.openxmlformats.org/officeDocument/2006/relationships/image" Target="../media/image161.png"/><Relationship Id="rId2" Type="http://schemas.openxmlformats.org/officeDocument/2006/relationships/hyperlink" Target="file:///h:\creatas\DV\00012\03167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6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63.emf"/><Relationship Id="rId4" Type="http://schemas.openxmlformats.org/officeDocument/2006/relationships/oleObject" Target="../embeddings/oleObject2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4.jpeg"/><Relationship Id="rId5" Type="http://schemas.openxmlformats.org/officeDocument/2006/relationships/image" Target="../media/image173.png"/><Relationship Id="rId4" Type="http://schemas.openxmlformats.org/officeDocument/2006/relationships/image" Target="../media/image17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Content-Based Image Retrieval and the EM Algorithm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</a:t>
            </a:r>
            <a:r>
              <a:rPr lang="en-US" sz="2800" dirty="0">
                <a:cs typeface="Arial Rounded MT Bold"/>
              </a:rPr>
              <a:t>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8DAFB91-A054-436D-A162-6D24F1F5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9E3A5E-57EA-4AEE-8F6C-EC91D0430F6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C9FB49C-0FBF-4E07-AEDE-A7676BC5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 Features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774CE6ED-995A-4A30-AD30-99E1BFA4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F4347278-E527-43FD-8BB8-86492BB2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DF5D06D8-A187-4775-8769-E5C10EB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401888"/>
            <a:ext cx="7400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Script MT Bold" panose="03040602040607080904" pitchFamily="66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Color 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 (histograms, gridded layout, wavelets)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Texture </a:t>
            </a:r>
            <a:r>
              <a:rPr lang="en-US" altLang="en-US" sz="2400">
                <a:solidFill>
                  <a:srgbClr val="008000"/>
                </a:solidFill>
                <a:latin typeface="Arial" panose="020B0604020202020204" pitchFamily="34" charset="0"/>
              </a:rPr>
              <a:t>(Laws, Gabor filters, local binary pattern)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Shape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(first segment the image, then use statistical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or structural shape similarity measures)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Objects and their Relationships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This is the most powerful, but you have to be able 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   recognize the objects!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9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912FDEE-96A8-4BF7-B2ED-10FF354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DCFA69-31C3-4CA1-8F17-CABC0C4B95C2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FAAE44C-F47D-4600-9380-DF77B133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Color Histograms</a:t>
            </a:r>
          </a:p>
        </p:txBody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D2687E26-1C68-4F99-A9B2-5943B528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Rectangle 1028">
            <a:extLst>
              <a:ext uri="{FF2B5EF4-FFF2-40B4-BE49-F238E27FC236}">
                <a16:creationId xmlns:a16="http://schemas.microsoft.com/office/drawing/2014/main" id="{7200A792-2E5F-443B-937D-4F01E883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2" name="Text Box 1030">
            <a:extLst>
              <a:ext uri="{FF2B5EF4-FFF2-40B4-BE49-F238E27FC236}">
                <a16:creationId xmlns:a16="http://schemas.microsoft.com/office/drawing/2014/main" id="{64B17DB9-5531-4D75-98DB-4386BAB3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4343" name="Picture 1031">
            <a:extLst>
              <a:ext uri="{FF2B5EF4-FFF2-40B4-BE49-F238E27FC236}">
                <a16:creationId xmlns:a16="http://schemas.microsoft.com/office/drawing/2014/main" id="{695DD1AA-3F1F-4402-B767-5EA59E0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7F0B433-2897-42E1-AA76-66336661DC39}"/>
                  </a:ext>
                </a:extLst>
              </p14:cNvPr>
              <p14:cNvContentPartPr/>
              <p14:nvPr/>
            </p14:nvContentPartPr>
            <p14:xfrm>
              <a:off x="2693160" y="3155760"/>
              <a:ext cx="931320" cy="989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7F0B433-2897-42E1-AA76-66336661DC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3800" y="3146400"/>
                <a:ext cx="950040" cy="10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013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A30ECFDD-DA6C-42EA-B978-CE6EDE1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BDBBF-9C07-4A6F-9DAE-282C6EF4E85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3" name="Rectangle 1026">
            <a:extLst>
              <a:ext uri="{FF2B5EF4-FFF2-40B4-BE49-F238E27FC236}">
                <a16:creationId xmlns:a16="http://schemas.microsoft.com/office/drawing/2014/main" id="{310A6EC0-FEF3-4A7A-9684-DEB8DB175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Gridded Color</a:t>
            </a:r>
          </a:p>
        </p:txBody>
      </p:sp>
      <p:pic>
        <p:nvPicPr>
          <p:cNvPr id="15364" name="Picture 1027" descr="pigs1">
            <a:extLst>
              <a:ext uri="{FF2B5EF4-FFF2-40B4-BE49-F238E27FC236}">
                <a16:creationId xmlns:a16="http://schemas.microsoft.com/office/drawing/2014/main" id="{C486B7B9-254A-4E59-AB30-0416FC6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5052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8" descr="pigsCorbis">
            <a:extLst>
              <a:ext uri="{FF2B5EF4-FFF2-40B4-BE49-F238E27FC236}">
                <a16:creationId xmlns:a16="http://schemas.microsoft.com/office/drawing/2014/main" id="{03C46C17-0665-45C6-853F-35D32944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378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29">
            <a:extLst>
              <a:ext uri="{FF2B5EF4-FFF2-40B4-BE49-F238E27FC236}">
                <a16:creationId xmlns:a16="http://schemas.microsoft.com/office/drawing/2014/main" id="{4B5B4FBE-C911-423A-8D7F-4C5721F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505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7" name="Rectangle 1030">
            <a:extLst>
              <a:ext uri="{FF2B5EF4-FFF2-40B4-BE49-F238E27FC236}">
                <a16:creationId xmlns:a16="http://schemas.microsoft.com/office/drawing/2014/main" id="{B7D19619-2901-47E6-91E2-4F50AD7A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00400"/>
            <a:ext cx="3352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8" name="Line 1031">
            <a:extLst>
              <a:ext uri="{FF2B5EF4-FFF2-40B4-BE49-F238E27FC236}">
                <a16:creationId xmlns:a16="http://schemas.microsoft.com/office/drawing/2014/main" id="{22450D80-179E-4D20-905A-B003789EB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42672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9" name="Line 1032">
            <a:extLst>
              <a:ext uri="{FF2B5EF4-FFF2-40B4-BE49-F238E27FC236}">
                <a16:creationId xmlns:a16="http://schemas.microsoft.com/office/drawing/2014/main" id="{8A9C88BB-B09B-433D-831F-B7AD975EA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352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0" name="Line 1033">
            <a:extLst>
              <a:ext uri="{FF2B5EF4-FFF2-40B4-BE49-F238E27FC236}">
                <a16:creationId xmlns:a16="http://schemas.microsoft.com/office/drawing/2014/main" id="{15DB907C-93B7-477D-BB4A-BF7DA27DA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1" name="Line 1034">
            <a:extLst>
              <a:ext uri="{FF2B5EF4-FFF2-40B4-BE49-F238E27FC236}">
                <a16:creationId xmlns:a16="http://schemas.microsoft.com/office/drawing/2014/main" id="{48EF4AAD-4D60-4BC9-A9CF-FB211BB6D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2" name="Text Box 1035">
            <a:extLst>
              <a:ext uri="{FF2B5EF4-FFF2-40B4-BE49-F238E27FC236}">
                <a16:creationId xmlns:a16="http://schemas.microsoft.com/office/drawing/2014/main" id="{5E75D3C0-5AB4-423D-ACCD-EB1C3F8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76469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Gridded color distance is the sum of the color distances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in each of the corresponding grid squares.</a:t>
            </a:r>
          </a:p>
        </p:txBody>
      </p:sp>
      <p:sp>
        <p:nvSpPr>
          <p:cNvPr id="15373" name="Text Box 1036">
            <a:extLst>
              <a:ext uri="{FF2B5EF4-FFF2-40B4-BE49-F238E27FC236}">
                <a16:creationId xmlns:a16="http://schemas.microsoft.com/office/drawing/2014/main" id="{54105929-84A4-413B-B847-C5B00CB4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45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What color distance would you use for a pair of grid squares?</a:t>
            </a:r>
          </a:p>
        </p:txBody>
      </p:sp>
      <p:sp>
        <p:nvSpPr>
          <p:cNvPr id="15374" name="Text Box 1037">
            <a:extLst>
              <a:ext uri="{FF2B5EF4-FFF2-40B4-BE49-F238E27FC236}">
                <a16:creationId xmlns:a16="http://schemas.microsoft.com/office/drawing/2014/main" id="{08F9997A-5851-46B6-8D58-2CCD34D7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2337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5" name="Text Box 1038">
            <a:extLst>
              <a:ext uri="{FF2B5EF4-FFF2-40B4-BE49-F238E27FC236}">
                <a16:creationId xmlns:a16="http://schemas.microsoft.com/office/drawing/2014/main" id="{BE7B4113-BDFF-476E-9BC5-C9B998E3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6" name="Text Box 1039">
            <a:extLst>
              <a:ext uri="{FF2B5EF4-FFF2-40B4-BE49-F238E27FC236}">
                <a16:creationId xmlns:a16="http://schemas.microsoft.com/office/drawing/2014/main" id="{0C8C9A4D-287B-4250-BE53-6BEB9BFF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7" name="Text Box 1040">
            <a:extLst>
              <a:ext uri="{FF2B5EF4-FFF2-40B4-BE49-F238E27FC236}">
                <a16:creationId xmlns:a16="http://schemas.microsoft.com/office/drawing/2014/main" id="{973D5BCF-70D3-43EC-A31B-0E663BA6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1575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8" name="Text Box 1041">
            <a:extLst>
              <a:ext uri="{FF2B5EF4-FFF2-40B4-BE49-F238E27FC236}">
                <a16:creationId xmlns:a16="http://schemas.microsoft.com/office/drawing/2014/main" id="{C830F25D-5B59-4D71-944A-3AF40FC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79" name="Text Box 1042">
            <a:extLst>
              <a:ext uri="{FF2B5EF4-FFF2-40B4-BE49-F238E27FC236}">
                <a16:creationId xmlns:a16="http://schemas.microsoft.com/office/drawing/2014/main" id="{DABAFF5F-AE1E-4C01-8DFF-B9F4FB6D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80" name="Text Box 1043">
            <a:extLst>
              <a:ext uri="{FF2B5EF4-FFF2-40B4-BE49-F238E27FC236}">
                <a16:creationId xmlns:a16="http://schemas.microsoft.com/office/drawing/2014/main" id="{C77E4644-669E-479C-8F9E-0D72E777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p:sp>
        <p:nvSpPr>
          <p:cNvPr id="15381" name="Text Box 1044">
            <a:extLst>
              <a:ext uri="{FF2B5EF4-FFF2-40B4-BE49-F238E27FC236}">
                <a16:creationId xmlns:a16="http://schemas.microsoft.com/office/drawing/2014/main" id="{DBD59010-425B-47FD-BA0C-F67F23EA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154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538FD9A-0525-4516-8910-4D4614F4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05CBF1-F635-45D2-A71D-025352639FB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E3248A7-EA86-45CD-95D3-B150842B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 Color Layout </a:t>
            </a:r>
            <a:br>
              <a:rPr lang="en-US" altLang="en-US" sz="3600"/>
            </a:br>
            <a:r>
              <a:rPr lang="en-US" altLang="en-US" sz="3600"/>
              <a:t> (IBM’s Gridded Color)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B60A592-CE3D-4558-ADE8-57AB9E42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88CE2368-8A3C-4865-AEFE-E5E2226C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732C0585-0F43-4E73-A3D5-F84E7A7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3FEFFF78-7649-4188-9310-CE27AF4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2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9D2436A-4B5B-43C2-9B3D-2A57DB6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202EE4B-9AB4-4EA0-8943-E187E13A550F}"/>
                  </a:ext>
                </a:extLst>
              </p14:cNvPr>
              <p14:cNvContentPartPr/>
              <p14:nvPr/>
            </p14:nvContentPartPr>
            <p14:xfrm>
              <a:off x="2387160" y="2986200"/>
              <a:ext cx="962640" cy="1111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202EE4B-9AB4-4EA0-8943-E187E13A550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7800" y="2976840"/>
                <a:ext cx="981360" cy="113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756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>
            <a:extLst>
              <a:ext uri="{FF2B5EF4-FFF2-40B4-BE49-F238E27FC236}">
                <a16:creationId xmlns:a16="http://schemas.microsoft.com/office/drawing/2014/main" id="{F581CD69-AF4E-4770-846D-403EE6A1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0A6B8F-92D8-43BB-9ADA-8C12C1C386C3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7411" name="Rectangle 2050">
            <a:extLst>
              <a:ext uri="{FF2B5EF4-FFF2-40B4-BE49-F238E27FC236}">
                <a16:creationId xmlns:a16="http://schemas.microsoft.com/office/drawing/2014/main" id="{A1D44963-D0FC-4BF1-9EF3-3D5FC8B5D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Texture Distances</a:t>
            </a:r>
          </a:p>
        </p:txBody>
      </p:sp>
      <p:sp>
        <p:nvSpPr>
          <p:cNvPr id="17412" name="Text Box 2051">
            <a:extLst>
              <a:ext uri="{FF2B5EF4-FFF2-40B4-BE49-F238E27FC236}">
                <a16:creationId xmlns:a16="http://schemas.microsoft.com/office/drawing/2014/main" id="{FE83D1F7-412E-4F09-BF7F-7FB452D4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86663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Pick and Click (user clicks on a pixel and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retrieves images that have in them a region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similar texture to the region surrounding it.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Gridded (just like gridded color, but use texture).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Histogram-based (e.g. compare the LBP histograms).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FD975B2-58E6-436C-A148-CC5047A7CC47}"/>
                  </a:ext>
                </a:extLst>
              </p14:cNvPr>
              <p14:cNvContentPartPr/>
              <p14:nvPr/>
            </p14:nvContentPartPr>
            <p14:xfrm>
              <a:off x="1429200" y="2886480"/>
              <a:ext cx="5884920" cy="924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FD975B2-58E6-436C-A148-CC5047A7CC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9840" y="2877120"/>
                <a:ext cx="5903640" cy="94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658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BCFF710F-8C2E-430E-AAD8-5F232F30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754F38-AA6B-4328-ACB4-A082F97A851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8435" name="Rectangle 1026">
            <a:extLst>
              <a:ext uri="{FF2B5EF4-FFF2-40B4-BE49-F238E27FC236}">
                <a16:creationId xmlns:a16="http://schemas.microsoft.com/office/drawing/2014/main" id="{280F461C-CB10-4C49-9B01-A01CD6DB5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Laws Texture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BCB88A4C-FB2F-47D8-BF4A-D1C74BEC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7" name="Rectangle 1028">
            <a:extLst>
              <a:ext uri="{FF2B5EF4-FFF2-40B4-BE49-F238E27FC236}">
                <a16:creationId xmlns:a16="http://schemas.microsoft.com/office/drawing/2014/main" id="{938594C1-BA93-43EF-BBA7-AAEBB012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8" name="Text Box 1029">
            <a:extLst>
              <a:ext uri="{FF2B5EF4-FFF2-40B4-BE49-F238E27FC236}">
                <a16:creationId xmlns:a16="http://schemas.microsoft.com/office/drawing/2014/main" id="{E10EA2D8-0E66-4797-944D-F3AA9C20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8439" name="Text Box 1030">
            <a:extLst>
              <a:ext uri="{FF2B5EF4-FFF2-40B4-BE49-F238E27FC236}">
                <a16:creationId xmlns:a16="http://schemas.microsoft.com/office/drawing/2014/main" id="{1634D4E4-B28C-4822-9E29-DC2DE59C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73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8440" name="Picture 1031">
            <a:extLst>
              <a:ext uri="{FF2B5EF4-FFF2-40B4-BE49-F238E27FC236}">
                <a16:creationId xmlns:a16="http://schemas.microsoft.com/office/drawing/2014/main" id="{0AD4676B-700B-4D85-AAB1-74852AF9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27ADA6-ABFB-454A-8B59-E2D386B67BFB}"/>
                  </a:ext>
                </a:extLst>
              </p14:cNvPr>
              <p14:cNvContentPartPr/>
              <p14:nvPr/>
            </p14:nvContentPartPr>
            <p14:xfrm>
              <a:off x="3052800" y="4469760"/>
              <a:ext cx="1471320" cy="1184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27ADA6-ABFB-454A-8B59-E2D386B67B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3440" y="4460400"/>
                <a:ext cx="1490040" cy="120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8166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1CDBD03A-3A87-48A2-A957-E709CF5B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EA2F55-16F1-48E0-A8E6-4D01AC5B568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9459" name="Rectangle 2050">
            <a:extLst>
              <a:ext uri="{FF2B5EF4-FFF2-40B4-BE49-F238E27FC236}">
                <a16:creationId xmlns:a16="http://schemas.microsoft.com/office/drawing/2014/main" id="{2DAD4333-F163-43B8-946A-F7274D11E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Shape Distances</a:t>
            </a:r>
          </a:p>
        </p:txBody>
      </p:sp>
      <p:sp>
        <p:nvSpPr>
          <p:cNvPr id="19460" name="Text Box 2051">
            <a:extLst>
              <a:ext uri="{FF2B5EF4-FFF2-40B4-BE49-F238E27FC236}">
                <a16:creationId xmlns:a16="http://schemas.microsoft.com/office/drawing/2014/main" id="{00414F0A-725A-4806-B9EF-B6D4ADA9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14600"/>
            <a:ext cx="7424738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solidFill>
                  <a:schemeClr val="tx2"/>
                </a:solidFill>
              </a:rPr>
              <a:t>Shape goes one step further than color and texture.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It requires identification of regions to compare.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There have been many shape similarity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suggested for pattern recognition that can be used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to construct shape distance measures.</a:t>
            </a:r>
          </a:p>
        </p:txBody>
      </p:sp>
    </p:spTree>
    <p:extLst>
      <p:ext uri="{BB962C8B-B14F-4D97-AF65-F5344CB8AC3E}">
        <p14:creationId xmlns:p14="http://schemas.microsoft.com/office/powerpoint/2010/main" val="410334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FD273945-C473-40E5-A967-C1E8B56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FE47CC-04E3-4E3B-B8BE-35285A7AA90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50BBC63-91B5-46F2-BF5F-6ECB6CB10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Projection Matching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6955CC77-0B65-48C4-B60C-5694E9B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395538"/>
            <a:ext cx="2279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F7CDA848-C8E1-46ED-8F7B-62E5359E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6" name="Line 7">
            <a:extLst>
              <a:ext uri="{FF2B5EF4-FFF2-40B4-BE49-F238E27FC236}">
                <a16:creationId xmlns:a16="http://schemas.microsoft.com/office/drawing/2014/main" id="{4EB2891B-2E59-499A-9409-7CF5FF29A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EDDF85F3-8D31-4A1D-A239-3EDE9C89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505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573D3FDF-3A12-4C0D-AF93-F2D29EB99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30EA97CA-B37F-47FF-BC9C-633C48A1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37CA857F-D16B-4191-A6E6-2A7D61DA5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810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5CCFF8B2-F02B-4F91-AC53-52AFB3D42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D2E60747-E28B-4214-9680-E6C8923AA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114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801BB192-5545-4D8B-AA21-FFDE1EB4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4" name="Line 15">
            <a:extLst>
              <a:ext uri="{FF2B5EF4-FFF2-40B4-BE49-F238E27FC236}">
                <a16:creationId xmlns:a16="http://schemas.microsoft.com/office/drawing/2014/main" id="{980CA4CE-6DAD-4F06-B7ED-7AC41E32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5" name="Line 16">
            <a:extLst>
              <a:ext uri="{FF2B5EF4-FFF2-40B4-BE49-F238E27FC236}">
                <a16:creationId xmlns:a16="http://schemas.microsoft.com/office/drawing/2014/main" id="{F7C2C986-1D83-441E-B619-4005AC22E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200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6" name="Line 17">
            <a:extLst>
              <a:ext uri="{FF2B5EF4-FFF2-40B4-BE49-F238E27FC236}">
                <a16:creationId xmlns:a16="http://schemas.microsoft.com/office/drawing/2014/main" id="{3BC3C7F8-DE36-44C4-8725-65AEAD271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7" name="Rectangle 18">
            <a:extLst>
              <a:ext uri="{FF2B5EF4-FFF2-40B4-BE49-F238E27FC236}">
                <a16:creationId xmlns:a16="http://schemas.microsoft.com/office/drawing/2014/main" id="{A85295BE-D400-4FDB-9BC8-2B273D38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8" name="Rectangle 19">
            <a:extLst>
              <a:ext uri="{FF2B5EF4-FFF2-40B4-BE49-F238E27FC236}">
                <a16:creationId xmlns:a16="http://schemas.microsoft.com/office/drawing/2014/main" id="{9D01B671-FC40-43F0-B346-4E9FC746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9" name="Rectangle 20">
            <a:extLst>
              <a:ext uri="{FF2B5EF4-FFF2-40B4-BE49-F238E27FC236}">
                <a16:creationId xmlns:a16="http://schemas.microsoft.com/office/drawing/2014/main" id="{5DB2950B-90A2-402D-B306-4C9A867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0" name="Rectangle 21">
            <a:extLst>
              <a:ext uri="{FF2B5EF4-FFF2-40B4-BE49-F238E27FC236}">
                <a16:creationId xmlns:a16="http://schemas.microsoft.com/office/drawing/2014/main" id="{7FE029C8-AFA7-4157-B386-0EC93693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1" name="Rectangle 22">
            <a:extLst>
              <a:ext uri="{FF2B5EF4-FFF2-40B4-BE49-F238E27FC236}">
                <a16:creationId xmlns:a16="http://schemas.microsoft.com/office/drawing/2014/main" id="{7C665B30-7E25-4E9F-B77E-06112511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2" name="Rectangle 23">
            <a:extLst>
              <a:ext uri="{FF2B5EF4-FFF2-40B4-BE49-F238E27FC236}">
                <a16:creationId xmlns:a16="http://schemas.microsoft.com/office/drawing/2014/main" id="{22F33F41-83B1-4E4B-B5F4-383B1F44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3" name="Rectangle 24">
            <a:extLst>
              <a:ext uri="{FF2B5EF4-FFF2-40B4-BE49-F238E27FC236}">
                <a16:creationId xmlns:a16="http://schemas.microsoft.com/office/drawing/2014/main" id="{AE278079-9E66-441D-8682-3C76809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4" name="Rectangle 25">
            <a:extLst>
              <a:ext uri="{FF2B5EF4-FFF2-40B4-BE49-F238E27FC236}">
                <a16:creationId xmlns:a16="http://schemas.microsoft.com/office/drawing/2014/main" id="{9A0A700D-D936-41D0-8627-D5EA192B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5" name="Rectangle 26">
            <a:extLst>
              <a:ext uri="{FF2B5EF4-FFF2-40B4-BE49-F238E27FC236}">
                <a16:creationId xmlns:a16="http://schemas.microsoft.com/office/drawing/2014/main" id="{48BF19F4-2310-4117-A288-5F83DBBE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6" name="Rectangle 28">
            <a:extLst>
              <a:ext uri="{FF2B5EF4-FFF2-40B4-BE49-F238E27FC236}">
                <a16:creationId xmlns:a16="http://schemas.microsoft.com/office/drawing/2014/main" id="{4818C9C7-3EF3-492B-8CAD-7D7DE66E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7" name="Text Box 30">
            <a:extLst>
              <a:ext uri="{FF2B5EF4-FFF2-40B4-BE49-F238E27FC236}">
                <a16:creationId xmlns:a16="http://schemas.microsoft.com/office/drawing/2014/main" id="{BA315A84-9640-40CE-8DEB-D232E104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3222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</p:txBody>
      </p:sp>
      <p:sp>
        <p:nvSpPr>
          <p:cNvPr id="20508" name="Text Box 32">
            <a:extLst>
              <a:ext uri="{FF2B5EF4-FFF2-40B4-BE49-F238E27FC236}">
                <a16:creationId xmlns:a16="http://schemas.microsoft.com/office/drawing/2014/main" id="{DD12676F-1C66-4B18-B44C-4FA3298A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95800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0   4   3   2   1   0</a:t>
            </a:r>
          </a:p>
        </p:txBody>
      </p:sp>
      <p:sp>
        <p:nvSpPr>
          <p:cNvPr id="20509" name="Text Box 33">
            <a:extLst>
              <a:ext uri="{FF2B5EF4-FFF2-40B4-BE49-F238E27FC236}">
                <a16:creationId xmlns:a16="http://schemas.microsoft.com/office/drawing/2014/main" id="{16899CA7-148D-40C6-8251-8EAD56D0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6926263" cy="8318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In projection matching, the horizontal and vertical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projections form a histogram.</a:t>
            </a:r>
          </a:p>
        </p:txBody>
      </p:sp>
      <p:sp>
        <p:nvSpPr>
          <p:cNvPr id="20510" name="Text Box 34">
            <a:extLst>
              <a:ext uri="{FF2B5EF4-FFF2-40B4-BE49-F238E27FC236}">
                <a16:creationId xmlns:a16="http://schemas.microsoft.com/office/drawing/2014/main" id="{F01A51EB-5AA2-47B9-A0F3-6864145E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206750"/>
            <a:ext cx="287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Feature Vector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(0,4,1,3,2,0,0,4,3,2,1,0)</a:t>
            </a:r>
          </a:p>
        </p:txBody>
      </p:sp>
      <p:sp>
        <p:nvSpPr>
          <p:cNvPr id="20511" name="Line 35">
            <a:extLst>
              <a:ext uri="{FF2B5EF4-FFF2-40B4-BE49-F238E27FC236}">
                <a16:creationId xmlns:a16="http://schemas.microsoft.com/office/drawing/2014/main" id="{7090E596-5822-44BA-A23D-1DC102D4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2" name="Text Box 36">
            <a:extLst>
              <a:ext uri="{FF2B5EF4-FFF2-40B4-BE49-F238E27FC236}">
                <a16:creationId xmlns:a16="http://schemas.microsoft.com/office/drawing/2014/main" id="{47B25246-D2EF-4F73-AEA6-DF73E41B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732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 are the weaknesses of this method? strengths?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28B9895-B90B-42D1-BD7C-6BACA8DA9A63}"/>
                  </a:ext>
                </a:extLst>
              </p14:cNvPr>
              <p14:cNvContentPartPr/>
              <p14:nvPr/>
            </p14:nvContentPartPr>
            <p14:xfrm>
              <a:off x="901440" y="1523880"/>
              <a:ext cx="6047640" cy="3554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28B9895-B90B-42D1-BD7C-6BACA8DA9A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2080" y="1514520"/>
                <a:ext cx="6066360" cy="357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463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3E5DB64E-F6D2-4F4A-8BE0-4043F1C8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93A409-E099-42DA-A645-BF48A26CCC7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522AFF5-7992-40D5-A4FC-AE95F51A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Tangent-Angle Histograms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26A38B9D-DF36-49D7-90EA-F6F13BF0D2A0}"/>
              </a:ext>
            </a:extLst>
          </p:cNvPr>
          <p:cNvSpPr>
            <a:spLocks/>
          </p:cNvSpPr>
          <p:nvPr/>
        </p:nvSpPr>
        <p:spPr bwMode="auto">
          <a:xfrm>
            <a:off x="1143000" y="2895600"/>
            <a:ext cx="2341563" cy="1728788"/>
          </a:xfrm>
          <a:custGeom>
            <a:avLst/>
            <a:gdLst>
              <a:gd name="T0" fmla="*/ 2147483646 w 1475"/>
              <a:gd name="T1" fmla="*/ 2147483646 h 1089"/>
              <a:gd name="T2" fmla="*/ 2147483646 w 1475"/>
              <a:gd name="T3" fmla="*/ 2147483646 h 1089"/>
              <a:gd name="T4" fmla="*/ 2147483646 w 1475"/>
              <a:gd name="T5" fmla="*/ 2147483646 h 1089"/>
              <a:gd name="T6" fmla="*/ 2147483646 w 1475"/>
              <a:gd name="T7" fmla="*/ 2147483646 h 1089"/>
              <a:gd name="T8" fmla="*/ 2147483646 w 1475"/>
              <a:gd name="T9" fmla="*/ 2147483646 h 1089"/>
              <a:gd name="T10" fmla="*/ 2147483646 w 1475"/>
              <a:gd name="T11" fmla="*/ 2147483646 h 1089"/>
              <a:gd name="T12" fmla="*/ 2147483646 w 1475"/>
              <a:gd name="T13" fmla="*/ 2147483646 h 1089"/>
              <a:gd name="T14" fmla="*/ 2147483646 w 1475"/>
              <a:gd name="T15" fmla="*/ 2147483646 h 1089"/>
              <a:gd name="T16" fmla="*/ 2147483646 w 1475"/>
              <a:gd name="T17" fmla="*/ 2147483646 h 1089"/>
              <a:gd name="T18" fmla="*/ 2147483646 w 1475"/>
              <a:gd name="T19" fmla="*/ 2147483646 h 1089"/>
              <a:gd name="T20" fmla="*/ 2147483646 w 1475"/>
              <a:gd name="T21" fmla="*/ 2147483646 h 1089"/>
              <a:gd name="T22" fmla="*/ 2147483646 w 1475"/>
              <a:gd name="T23" fmla="*/ 2147483646 h 1089"/>
              <a:gd name="T24" fmla="*/ 2147483646 w 1475"/>
              <a:gd name="T25" fmla="*/ 2147483646 h 1089"/>
              <a:gd name="T26" fmla="*/ 2147483646 w 1475"/>
              <a:gd name="T27" fmla="*/ 2147483646 h 1089"/>
              <a:gd name="T28" fmla="*/ 2147483646 w 1475"/>
              <a:gd name="T29" fmla="*/ 2147483646 h 1089"/>
              <a:gd name="T30" fmla="*/ 2147483646 w 1475"/>
              <a:gd name="T31" fmla="*/ 2147483646 h 1089"/>
              <a:gd name="T32" fmla="*/ 2147483646 w 1475"/>
              <a:gd name="T33" fmla="*/ 2147483646 h 1089"/>
              <a:gd name="T34" fmla="*/ 2147483646 w 1475"/>
              <a:gd name="T35" fmla="*/ 2147483646 h 1089"/>
              <a:gd name="T36" fmla="*/ 2147483646 w 1475"/>
              <a:gd name="T37" fmla="*/ 2147483646 h 1089"/>
              <a:gd name="T38" fmla="*/ 2147483646 w 1475"/>
              <a:gd name="T39" fmla="*/ 2147483646 h 1089"/>
              <a:gd name="T40" fmla="*/ 2147483646 w 1475"/>
              <a:gd name="T41" fmla="*/ 2147483646 h 1089"/>
              <a:gd name="T42" fmla="*/ 2147483646 w 1475"/>
              <a:gd name="T43" fmla="*/ 2147483646 h 1089"/>
              <a:gd name="T44" fmla="*/ 2147483646 w 1475"/>
              <a:gd name="T45" fmla="*/ 2147483646 h 1089"/>
              <a:gd name="T46" fmla="*/ 2147483646 w 1475"/>
              <a:gd name="T47" fmla="*/ 2147483646 h 1089"/>
              <a:gd name="T48" fmla="*/ 2147483646 w 1475"/>
              <a:gd name="T49" fmla="*/ 2147483646 h 1089"/>
              <a:gd name="T50" fmla="*/ 2147483646 w 1475"/>
              <a:gd name="T51" fmla="*/ 2147483646 h 1089"/>
              <a:gd name="T52" fmla="*/ 2147483646 w 1475"/>
              <a:gd name="T53" fmla="*/ 2147483646 h 1089"/>
              <a:gd name="T54" fmla="*/ 2147483646 w 1475"/>
              <a:gd name="T55" fmla="*/ 2147483646 h 1089"/>
              <a:gd name="T56" fmla="*/ 2147483646 w 1475"/>
              <a:gd name="T57" fmla="*/ 2147483646 h 1089"/>
              <a:gd name="T58" fmla="*/ 2147483646 w 1475"/>
              <a:gd name="T59" fmla="*/ 2147483646 h 1089"/>
              <a:gd name="T60" fmla="*/ 2147483646 w 1475"/>
              <a:gd name="T61" fmla="*/ 2147483646 h 1089"/>
              <a:gd name="T62" fmla="*/ 2147483646 w 1475"/>
              <a:gd name="T63" fmla="*/ 2147483646 h 1089"/>
              <a:gd name="T64" fmla="*/ 2147483646 w 1475"/>
              <a:gd name="T65" fmla="*/ 2147483646 h 1089"/>
              <a:gd name="T66" fmla="*/ 2147483646 w 1475"/>
              <a:gd name="T67" fmla="*/ 2147483646 h 1089"/>
              <a:gd name="T68" fmla="*/ 2147483646 w 1475"/>
              <a:gd name="T69" fmla="*/ 2147483646 h 1089"/>
              <a:gd name="T70" fmla="*/ 2147483646 w 1475"/>
              <a:gd name="T71" fmla="*/ 2147483646 h 1089"/>
              <a:gd name="T72" fmla="*/ 2147483646 w 1475"/>
              <a:gd name="T73" fmla="*/ 2147483646 h 1089"/>
              <a:gd name="T74" fmla="*/ 2147483646 w 1475"/>
              <a:gd name="T75" fmla="*/ 2147483646 h 1089"/>
              <a:gd name="T76" fmla="*/ 2147483646 w 1475"/>
              <a:gd name="T77" fmla="*/ 2147483646 h 1089"/>
              <a:gd name="T78" fmla="*/ 2147483646 w 1475"/>
              <a:gd name="T79" fmla="*/ 2147483646 h 10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75"/>
              <a:gd name="T121" fmla="*/ 0 h 1089"/>
              <a:gd name="T122" fmla="*/ 1475 w 1475"/>
              <a:gd name="T123" fmla="*/ 1089 h 10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75" h="1089">
                <a:moveTo>
                  <a:pt x="801" y="1081"/>
                </a:moveTo>
                <a:cubicBezTo>
                  <a:pt x="725" y="1056"/>
                  <a:pt x="831" y="1089"/>
                  <a:pt x="625" y="1067"/>
                </a:cubicBezTo>
                <a:cubicBezTo>
                  <a:pt x="601" y="1064"/>
                  <a:pt x="579" y="1052"/>
                  <a:pt x="555" y="1046"/>
                </a:cubicBezTo>
                <a:cubicBezTo>
                  <a:pt x="512" y="1017"/>
                  <a:pt x="454" y="1008"/>
                  <a:pt x="415" y="969"/>
                </a:cubicBezTo>
                <a:cubicBezTo>
                  <a:pt x="398" y="952"/>
                  <a:pt x="372" y="939"/>
                  <a:pt x="358" y="920"/>
                </a:cubicBezTo>
                <a:cubicBezTo>
                  <a:pt x="331" y="884"/>
                  <a:pt x="306" y="844"/>
                  <a:pt x="281" y="807"/>
                </a:cubicBezTo>
                <a:cubicBezTo>
                  <a:pt x="256" y="770"/>
                  <a:pt x="232" y="733"/>
                  <a:pt x="211" y="695"/>
                </a:cubicBezTo>
                <a:cubicBezTo>
                  <a:pt x="203" y="680"/>
                  <a:pt x="183" y="653"/>
                  <a:pt x="183" y="653"/>
                </a:cubicBezTo>
                <a:cubicBezTo>
                  <a:pt x="173" y="615"/>
                  <a:pt x="149" y="580"/>
                  <a:pt x="127" y="547"/>
                </a:cubicBezTo>
                <a:cubicBezTo>
                  <a:pt x="118" y="533"/>
                  <a:pt x="104" y="521"/>
                  <a:pt x="99" y="505"/>
                </a:cubicBezTo>
                <a:cubicBezTo>
                  <a:pt x="91" y="482"/>
                  <a:pt x="63" y="442"/>
                  <a:pt x="63" y="442"/>
                </a:cubicBezTo>
                <a:cubicBezTo>
                  <a:pt x="48" y="384"/>
                  <a:pt x="38" y="325"/>
                  <a:pt x="28" y="266"/>
                </a:cubicBezTo>
                <a:cubicBezTo>
                  <a:pt x="33" y="191"/>
                  <a:pt x="0" y="0"/>
                  <a:pt x="63" y="42"/>
                </a:cubicBezTo>
                <a:cubicBezTo>
                  <a:pt x="88" y="59"/>
                  <a:pt x="98" y="74"/>
                  <a:pt x="127" y="84"/>
                </a:cubicBezTo>
                <a:cubicBezTo>
                  <a:pt x="164" y="112"/>
                  <a:pt x="206" y="130"/>
                  <a:pt x="246" y="154"/>
                </a:cubicBezTo>
                <a:cubicBezTo>
                  <a:pt x="297" y="184"/>
                  <a:pt x="343" y="220"/>
                  <a:pt x="387" y="259"/>
                </a:cubicBezTo>
                <a:cubicBezTo>
                  <a:pt x="425" y="293"/>
                  <a:pt x="454" y="339"/>
                  <a:pt x="492" y="372"/>
                </a:cubicBezTo>
                <a:cubicBezTo>
                  <a:pt x="507" y="385"/>
                  <a:pt x="526" y="394"/>
                  <a:pt x="541" y="407"/>
                </a:cubicBezTo>
                <a:cubicBezTo>
                  <a:pt x="556" y="420"/>
                  <a:pt x="565" y="440"/>
                  <a:pt x="583" y="449"/>
                </a:cubicBezTo>
                <a:cubicBezTo>
                  <a:pt x="623" y="469"/>
                  <a:pt x="667" y="486"/>
                  <a:pt x="703" y="512"/>
                </a:cubicBezTo>
                <a:cubicBezTo>
                  <a:pt x="732" y="532"/>
                  <a:pt x="753" y="557"/>
                  <a:pt x="787" y="568"/>
                </a:cubicBezTo>
                <a:cubicBezTo>
                  <a:pt x="806" y="566"/>
                  <a:pt x="825" y="566"/>
                  <a:pt x="843" y="561"/>
                </a:cubicBezTo>
                <a:cubicBezTo>
                  <a:pt x="875" y="552"/>
                  <a:pt x="889" y="509"/>
                  <a:pt x="906" y="484"/>
                </a:cubicBezTo>
                <a:cubicBezTo>
                  <a:pt x="917" y="467"/>
                  <a:pt x="935" y="456"/>
                  <a:pt x="949" y="442"/>
                </a:cubicBezTo>
                <a:cubicBezTo>
                  <a:pt x="969" y="422"/>
                  <a:pt x="986" y="393"/>
                  <a:pt x="1005" y="372"/>
                </a:cubicBezTo>
                <a:cubicBezTo>
                  <a:pt x="1018" y="357"/>
                  <a:pt x="1031" y="342"/>
                  <a:pt x="1047" y="330"/>
                </a:cubicBezTo>
                <a:cubicBezTo>
                  <a:pt x="1054" y="325"/>
                  <a:pt x="1062" y="321"/>
                  <a:pt x="1068" y="315"/>
                </a:cubicBezTo>
                <a:cubicBezTo>
                  <a:pt x="1101" y="281"/>
                  <a:pt x="1105" y="236"/>
                  <a:pt x="1145" y="210"/>
                </a:cubicBezTo>
                <a:cubicBezTo>
                  <a:pt x="1172" y="170"/>
                  <a:pt x="1144" y="207"/>
                  <a:pt x="1187" y="168"/>
                </a:cubicBezTo>
                <a:cubicBezTo>
                  <a:pt x="1225" y="134"/>
                  <a:pt x="1247" y="97"/>
                  <a:pt x="1293" y="77"/>
                </a:cubicBezTo>
                <a:cubicBezTo>
                  <a:pt x="1315" y="67"/>
                  <a:pt x="1340" y="64"/>
                  <a:pt x="1363" y="56"/>
                </a:cubicBezTo>
                <a:cubicBezTo>
                  <a:pt x="1370" y="54"/>
                  <a:pt x="1384" y="49"/>
                  <a:pt x="1384" y="49"/>
                </a:cubicBezTo>
                <a:cubicBezTo>
                  <a:pt x="1475" y="186"/>
                  <a:pt x="1409" y="77"/>
                  <a:pt x="1391" y="491"/>
                </a:cubicBezTo>
                <a:cubicBezTo>
                  <a:pt x="1387" y="574"/>
                  <a:pt x="1348" y="647"/>
                  <a:pt x="1300" y="709"/>
                </a:cubicBezTo>
                <a:cubicBezTo>
                  <a:pt x="1273" y="743"/>
                  <a:pt x="1271" y="783"/>
                  <a:pt x="1229" y="793"/>
                </a:cubicBezTo>
                <a:cubicBezTo>
                  <a:pt x="1220" y="820"/>
                  <a:pt x="1198" y="830"/>
                  <a:pt x="1187" y="856"/>
                </a:cubicBezTo>
                <a:cubicBezTo>
                  <a:pt x="1175" y="884"/>
                  <a:pt x="1176" y="924"/>
                  <a:pt x="1145" y="941"/>
                </a:cubicBezTo>
                <a:cubicBezTo>
                  <a:pt x="1106" y="963"/>
                  <a:pt x="1058" y="968"/>
                  <a:pt x="1019" y="990"/>
                </a:cubicBezTo>
                <a:cubicBezTo>
                  <a:pt x="994" y="1004"/>
                  <a:pt x="967" y="1033"/>
                  <a:pt x="941" y="1046"/>
                </a:cubicBezTo>
                <a:cubicBezTo>
                  <a:pt x="896" y="1068"/>
                  <a:pt x="844" y="1060"/>
                  <a:pt x="801" y="108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09" name="Line 8">
            <a:extLst>
              <a:ext uri="{FF2B5EF4-FFF2-40B4-BE49-F238E27FC236}">
                <a16:creationId xmlns:a16="http://schemas.microsoft.com/office/drawing/2014/main" id="{722DCECF-0971-468B-934E-BD88538C0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5908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DBC333F-DD15-4E29-B1D5-B405A6F7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54793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135</a:t>
            </a:r>
          </a:p>
        </p:txBody>
      </p:sp>
      <p:sp>
        <p:nvSpPr>
          <p:cNvPr id="21511" name="Line 11">
            <a:extLst>
              <a:ext uri="{FF2B5EF4-FFF2-40B4-BE49-F238E27FC236}">
                <a16:creationId xmlns:a16="http://schemas.microsoft.com/office/drawing/2014/main" id="{08829AC4-5F5D-473D-A603-09CA5C7C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429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E338AA69-8C00-4AA9-90AC-7E32D24E3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0EAE77F1-4544-40E0-A007-59040392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419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B777B3DD-6180-4D51-A46D-718BECB19CE4}"/>
              </a:ext>
            </a:extLst>
          </p:cNvPr>
          <p:cNvSpPr>
            <a:spLocks/>
          </p:cNvSpPr>
          <p:nvPr/>
        </p:nvSpPr>
        <p:spPr bwMode="auto">
          <a:xfrm>
            <a:off x="5715000" y="2286000"/>
            <a:ext cx="2743200" cy="2133600"/>
          </a:xfrm>
          <a:custGeom>
            <a:avLst/>
            <a:gdLst>
              <a:gd name="T0" fmla="*/ 0 w 1728"/>
              <a:gd name="T1" fmla="*/ 2147483646 h 1344"/>
              <a:gd name="T2" fmla="*/ 2147483646 w 1728"/>
              <a:gd name="T3" fmla="*/ 2147483646 h 1344"/>
              <a:gd name="T4" fmla="*/ 2147483646 w 1728"/>
              <a:gd name="T5" fmla="*/ 2147483646 h 1344"/>
              <a:gd name="T6" fmla="*/ 2147483646 w 1728"/>
              <a:gd name="T7" fmla="*/ 2147483646 h 1344"/>
              <a:gd name="T8" fmla="*/ 2147483646 w 1728"/>
              <a:gd name="T9" fmla="*/ 2147483646 h 1344"/>
              <a:gd name="T10" fmla="*/ 2147483646 w 1728"/>
              <a:gd name="T11" fmla="*/ 2147483646 h 1344"/>
              <a:gd name="T12" fmla="*/ 2147483646 w 1728"/>
              <a:gd name="T13" fmla="*/ 2147483646 h 1344"/>
              <a:gd name="T14" fmla="*/ 2147483646 w 1728"/>
              <a:gd name="T15" fmla="*/ 2147483646 h 1344"/>
              <a:gd name="T16" fmla="*/ 2147483646 w 1728"/>
              <a:gd name="T17" fmla="*/ 2147483646 h 1344"/>
              <a:gd name="T18" fmla="*/ 2147483646 w 1728"/>
              <a:gd name="T19" fmla="*/ 2147483646 h 1344"/>
              <a:gd name="T20" fmla="*/ 2147483646 w 1728"/>
              <a:gd name="T21" fmla="*/ 2147483646 h 1344"/>
              <a:gd name="T22" fmla="*/ 2147483646 w 1728"/>
              <a:gd name="T23" fmla="*/ 2147483646 h 1344"/>
              <a:gd name="T24" fmla="*/ 2147483646 w 1728"/>
              <a:gd name="T25" fmla="*/ 2147483646 h 1344"/>
              <a:gd name="T26" fmla="*/ 2147483646 w 1728"/>
              <a:gd name="T27" fmla="*/ 2147483646 h 1344"/>
              <a:gd name="T28" fmla="*/ 2147483646 w 1728"/>
              <a:gd name="T29" fmla="*/ 2147483646 h 1344"/>
              <a:gd name="T30" fmla="*/ 2147483646 w 1728"/>
              <a:gd name="T31" fmla="*/ 2147483646 h 13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8"/>
              <a:gd name="T49" fmla="*/ 0 h 1344"/>
              <a:gd name="T50" fmla="*/ 1728 w 1728"/>
              <a:gd name="T51" fmla="*/ 1344 h 13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8" h="1344">
                <a:moveTo>
                  <a:pt x="0" y="960"/>
                </a:moveTo>
                <a:cubicBezTo>
                  <a:pt x="48" y="912"/>
                  <a:pt x="96" y="864"/>
                  <a:pt x="144" y="864"/>
                </a:cubicBezTo>
                <a:cubicBezTo>
                  <a:pt x="192" y="864"/>
                  <a:pt x="256" y="904"/>
                  <a:pt x="288" y="960"/>
                </a:cubicBezTo>
                <a:cubicBezTo>
                  <a:pt x="320" y="1016"/>
                  <a:pt x="304" y="1168"/>
                  <a:pt x="336" y="1200"/>
                </a:cubicBezTo>
                <a:cubicBezTo>
                  <a:pt x="368" y="1232"/>
                  <a:pt x="432" y="1296"/>
                  <a:pt x="480" y="1152"/>
                </a:cubicBezTo>
                <a:cubicBezTo>
                  <a:pt x="528" y="1008"/>
                  <a:pt x="576" y="504"/>
                  <a:pt x="624" y="336"/>
                </a:cubicBezTo>
                <a:cubicBezTo>
                  <a:pt x="672" y="168"/>
                  <a:pt x="728" y="152"/>
                  <a:pt x="768" y="144"/>
                </a:cubicBezTo>
                <a:cubicBezTo>
                  <a:pt x="808" y="136"/>
                  <a:pt x="840" y="176"/>
                  <a:pt x="864" y="288"/>
                </a:cubicBezTo>
                <a:cubicBezTo>
                  <a:pt x="888" y="400"/>
                  <a:pt x="896" y="672"/>
                  <a:pt x="912" y="816"/>
                </a:cubicBezTo>
                <a:cubicBezTo>
                  <a:pt x="928" y="960"/>
                  <a:pt x="920" y="1088"/>
                  <a:pt x="960" y="1152"/>
                </a:cubicBezTo>
                <a:cubicBezTo>
                  <a:pt x="1000" y="1216"/>
                  <a:pt x="1088" y="1328"/>
                  <a:pt x="1152" y="1200"/>
                </a:cubicBezTo>
                <a:cubicBezTo>
                  <a:pt x="1216" y="1072"/>
                  <a:pt x="1296" y="568"/>
                  <a:pt x="1344" y="384"/>
                </a:cubicBezTo>
                <a:cubicBezTo>
                  <a:pt x="1392" y="200"/>
                  <a:pt x="1400" y="0"/>
                  <a:pt x="1440" y="96"/>
                </a:cubicBezTo>
                <a:cubicBezTo>
                  <a:pt x="1480" y="192"/>
                  <a:pt x="1544" y="768"/>
                  <a:pt x="1584" y="960"/>
                </a:cubicBezTo>
                <a:cubicBezTo>
                  <a:pt x="1624" y="1152"/>
                  <a:pt x="1656" y="1184"/>
                  <a:pt x="1680" y="1248"/>
                </a:cubicBezTo>
                <a:cubicBezTo>
                  <a:pt x="1704" y="1312"/>
                  <a:pt x="1716" y="1328"/>
                  <a:pt x="1728" y="134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5" name="Text Box 15">
            <a:extLst>
              <a:ext uri="{FF2B5EF4-FFF2-40B4-BE49-F238E27FC236}">
                <a16:creationId xmlns:a16="http://schemas.microsoft.com/office/drawing/2014/main" id="{9EBB6A4F-A056-49E9-ABA1-8137AB29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02150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0   30     45           135</a:t>
            </a:r>
          </a:p>
        </p:txBody>
      </p:sp>
      <p:sp>
        <p:nvSpPr>
          <p:cNvPr id="21516" name="Text Box 16">
            <a:extLst>
              <a:ext uri="{FF2B5EF4-FFF2-40B4-BE49-F238E27FC236}">
                <a16:creationId xmlns:a16="http://schemas.microsoft.com/office/drawing/2014/main" id="{072C91D7-51DE-40AA-A4A7-1E7DE1BD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595938"/>
            <a:ext cx="59055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this feature invariant to starting point?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it invariant to size, translation, rotation?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9C1DD99-AEBA-4451-8735-A2C9C5DA74D9}"/>
                  </a:ext>
                </a:extLst>
              </p14:cNvPr>
              <p14:cNvContentPartPr/>
              <p14:nvPr/>
            </p14:nvContentPartPr>
            <p14:xfrm>
              <a:off x="3909240" y="2120400"/>
              <a:ext cx="4114440" cy="3953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9C1DD99-AEBA-4451-8735-A2C9C5DA74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99880" y="2111040"/>
                <a:ext cx="4133160" cy="39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1FA4E6F-18EB-4E66-A87A-145CAD9C2653}"/>
                  </a:ext>
                </a:extLst>
              </p14:cNvPr>
              <p14:cNvContentPartPr/>
              <p14:nvPr/>
            </p14:nvContentPartPr>
            <p14:xfrm>
              <a:off x="3827160" y="4542840"/>
              <a:ext cx="4734720" cy="1773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1FA4E6F-18EB-4E66-A87A-145CAD9C26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7800" y="4533480"/>
                <a:ext cx="4753440" cy="179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561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D5013C7-3B4A-44EB-9538-F3CAB507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08FB50-336F-4CEC-A885-9679940EF02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22531" name="Rectangle 2050">
            <a:extLst>
              <a:ext uri="{FF2B5EF4-FFF2-40B4-BE49-F238E27FC236}">
                <a16:creationId xmlns:a16="http://schemas.microsoft.com/office/drawing/2014/main" id="{BA29D9F6-A158-486F-A85B-288ABB65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Boundary Matching</a:t>
            </a:r>
          </a:p>
        </p:txBody>
      </p:sp>
      <p:sp>
        <p:nvSpPr>
          <p:cNvPr id="22532" name="Text Box 2051">
            <a:extLst>
              <a:ext uri="{FF2B5EF4-FFF2-40B4-BE49-F238E27FC236}">
                <a16:creationId xmlns:a16="http://schemas.microsoft.com/office/drawing/2014/main" id="{2667D1EC-54A8-4E4E-A917-093664FE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2960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Fourier Descriptors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Sides and Angles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Elastic Matching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22533" name="Text Box 2052">
            <a:extLst>
              <a:ext uri="{FF2B5EF4-FFF2-40B4-BE49-F238E27FC236}">
                <a16:creationId xmlns:a16="http://schemas.microsoft.com/office/drawing/2014/main" id="{25A9578A-2F10-4916-A5EF-19B59B2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044950"/>
            <a:ext cx="63325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The distance between query shape and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has two components: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1. energy required to deform the query shape into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    one that best matches the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2</a:t>
            </a:r>
            <a:r>
              <a:rPr lang="en-US" altLang="en-US" sz="2000">
                <a:solidFill>
                  <a:schemeClr val="tx2"/>
                </a:solidFill>
              </a:rPr>
              <a:t>. </a:t>
            </a:r>
            <a:r>
              <a:rPr lang="en-US" altLang="en-US" sz="2000">
                <a:solidFill>
                  <a:schemeClr val="folHlink"/>
                </a:solidFill>
              </a:rPr>
              <a:t>a measure of how well the deformed query matches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    the image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833FB5E-FACA-4FD1-B932-8992835DD6C5}"/>
                  </a:ext>
                </a:extLst>
              </p14:cNvPr>
              <p14:cNvContentPartPr/>
              <p14:nvPr/>
            </p14:nvContentPartPr>
            <p14:xfrm>
              <a:off x="1790280" y="5308200"/>
              <a:ext cx="5021640" cy="1032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833FB5E-FACA-4FD1-B932-8992835DD6C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0920" y="5298840"/>
                <a:ext cx="5040360" cy="105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039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4B02FF5-B252-4466-85FE-F2216FA73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Content-Based Image Retrieval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5123" name="Slide Number Placeholder 2">
            <a:extLst>
              <a:ext uri="{FF2B5EF4-FFF2-40B4-BE49-F238E27FC236}">
                <a16:creationId xmlns:a16="http://schemas.microsoft.com/office/drawing/2014/main" id="{441D7EDD-74FE-401A-B8AC-E7CC8A74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1C7D04-4A97-4A1A-B2E2-9BB5DA40921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427BA668-75A5-4E94-9312-ABD3A17C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4410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Queries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Commercial Systems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Retrieval Features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Indexing in the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Lead-in to Object Recognition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6138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34CB6B7-F51A-4A0B-ACD3-33EA5C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5D51A-11B8-4FB0-8D15-AD301A10906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367AA-F51A-4684-B682-DF929022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Del Bimbo Elastic Shape Matching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34DDD-22E3-46BC-B166-E23CB1A8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D134D221-A81D-4953-9C73-8FD6C985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38102604-2C2A-4207-833E-E4A512F3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99263AD9-3FDA-40AA-8F87-5EF92CD0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9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3560" name="Picture 8" descr="horse_ske">
            <a:extLst>
              <a:ext uri="{FF2B5EF4-FFF2-40B4-BE49-F238E27FC236}">
                <a16:creationId xmlns:a16="http://schemas.microsoft.com/office/drawing/2014/main" id="{32C2C4E0-CCAB-4390-A868-43530E89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7114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orse_out2">
            <a:extLst>
              <a:ext uri="{FF2B5EF4-FFF2-40B4-BE49-F238E27FC236}">
                <a16:creationId xmlns:a16="http://schemas.microsoft.com/office/drawing/2014/main" id="{F139A329-4ADD-4916-9FEA-861C37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029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09ED66AE-AA1C-408B-82CC-27FB8F28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95938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query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142CC22F-6830-4F1F-B695-962361DA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15000"/>
            <a:ext cx="242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retrieved images</a:t>
            </a:r>
          </a:p>
        </p:txBody>
      </p:sp>
    </p:spTree>
    <p:extLst>
      <p:ext uri="{BB962C8B-B14F-4D97-AF65-F5344CB8AC3E}">
        <p14:creationId xmlns:p14="http://schemas.microsoft.com/office/powerpoint/2010/main" val="4087110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92767599-A3E5-4CF9-A0CF-70FB80F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39B03B-4C1C-4EDF-85BB-B5541541CC8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15D84EE2-6C0B-4506-9C54-50671AF6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Regions and Relationships</a:t>
            </a:r>
          </a:p>
        </p:txBody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1C5E2667-353B-466E-BBE8-F52C3D7D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1" name="Rectangle 1028">
            <a:extLst>
              <a:ext uri="{FF2B5EF4-FFF2-40B4-BE49-F238E27FC236}">
                <a16:creationId xmlns:a16="http://schemas.microsoft.com/office/drawing/2014/main" id="{ED541A07-3527-47C6-8A18-B582076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1029">
            <a:extLst>
              <a:ext uri="{FF2B5EF4-FFF2-40B4-BE49-F238E27FC236}">
                <a16:creationId xmlns:a16="http://schemas.microsoft.com/office/drawing/2014/main" id="{9E55D11E-A3FE-4A02-9AA0-5A74EE3E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3" name="Text Box 1030">
            <a:extLst>
              <a:ext uri="{FF2B5EF4-FFF2-40B4-BE49-F238E27FC236}">
                <a16:creationId xmlns:a16="http://schemas.microsoft.com/office/drawing/2014/main" id="{E1DF5D9D-5D81-461D-8542-7DFFDE87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87AE7A41-7283-49E5-8B17-0A3AB78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5" name="Text Box 1034">
            <a:extLst>
              <a:ext uri="{FF2B5EF4-FFF2-40B4-BE49-F238E27FC236}">
                <a16:creationId xmlns:a16="http://schemas.microsoft.com/office/drawing/2014/main" id="{D7E27060-6F85-4EBD-B732-479106F1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243138"/>
            <a:ext cx="6132513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Segment the image into </a:t>
            </a:r>
            <a:r>
              <a:rPr lang="en-US" altLang="en-US" sz="2400">
                <a:solidFill>
                  <a:schemeClr val="hlink"/>
                </a:solidFill>
              </a:rPr>
              <a:t>regions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Find their </a:t>
            </a:r>
            <a:r>
              <a:rPr lang="en-US" altLang="en-US" sz="2400">
                <a:solidFill>
                  <a:schemeClr val="folHlink"/>
                </a:solidFill>
              </a:rPr>
              <a:t>properties</a:t>
            </a:r>
            <a:r>
              <a:rPr lang="en-US" altLang="en-US" sz="2400"/>
              <a:t> and </a:t>
            </a:r>
            <a:r>
              <a:rPr lang="en-US" altLang="en-US" sz="2400">
                <a:solidFill>
                  <a:srgbClr val="9933FF"/>
                </a:solidFill>
              </a:rPr>
              <a:t>interrelationships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Construct a </a:t>
            </a:r>
            <a:r>
              <a:rPr lang="en-US" altLang="en-US" sz="2400">
                <a:solidFill>
                  <a:srgbClr val="00CC00"/>
                </a:solidFill>
              </a:rPr>
              <a:t>graph</a:t>
            </a:r>
            <a:r>
              <a:rPr lang="en-US" altLang="en-US" sz="2400"/>
              <a:t> representation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nodes for regions and edges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spatial 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Use </a:t>
            </a:r>
            <a:r>
              <a:rPr lang="en-US" altLang="en-US" sz="2400">
                <a:solidFill>
                  <a:srgbClr val="008000"/>
                </a:solidFill>
              </a:rPr>
              <a:t>graph matching</a:t>
            </a:r>
            <a:r>
              <a:rPr lang="en-US" altLang="en-US" sz="2400"/>
              <a:t> to compare images</a:t>
            </a:r>
          </a:p>
        </p:txBody>
      </p:sp>
      <p:sp>
        <p:nvSpPr>
          <p:cNvPr id="24586" name="Text Box 1035">
            <a:extLst>
              <a:ext uri="{FF2B5EF4-FFF2-40B4-BE49-F238E27FC236}">
                <a16:creationId xmlns:a16="http://schemas.microsoft.com/office/drawing/2014/main" id="{C975705A-4AB1-45C6-A15C-D3F3DE07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2928938"/>
            <a:ext cx="987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Like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what?</a:t>
            </a:r>
          </a:p>
        </p:txBody>
      </p:sp>
      <p:sp>
        <p:nvSpPr>
          <p:cNvPr id="24587" name="Text Box 1036">
            <a:extLst>
              <a:ext uri="{FF2B5EF4-FFF2-40B4-BE49-F238E27FC236}">
                <a16:creationId xmlns:a16="http://schemas.microsoft.com/office/drawing/2014/main" id="{A50E6A8C-D915-4421-89BA-1048871D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291138"/>
            <a:ext cx="27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99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CE05902-2E8D-4FAE-B701-1B83802FD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Blobworld (Carson et al, 1999)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8A467D-2577-446A-A1EB-5021B041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688" y="3657600"/>
            <a:ext cx="7772400" cy="2474913"/>
          </a:xfrm>
        </p:spPr>
        <p:txBody>
          <a:bodyPr/>
          <a:lstStyle/>
          <a:p>
            <a:pPr eaLnBrk="1" hangingPunct="1"/>
            <a:r>
              <a:rPr lang="en-US" altLang="en-US" sz="2400"/>
              <a:t>Segmented the query (and all database images) using EM on color+texture</a:t>
            </a:r>
          </a:p>
          <a:p>
            <a:pPr eaLnBrk="1" hangingPunct="1"/>
            <a:r>
              <a:rPr lang="en-US" altLang="en-US" sz="2400"/>
              <a:t>Allowed users to select the most important region and what characteristics of it (color, texture, location)</a:t>
            </a:r>
          </a:p>
          <a:p>
            <a:pPr eaLnBrk="1" hangingPunct="1"/>
            <a:r>
              <a:rPr lang="en-US" altLang="en-US" sz="2400"/>
              <a:t>Asked users if the background was also important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A94C72C-A5DF-4A37-BE4A-DFFEDCCC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633166-06C5-42C8-8C87-CEC32B651C2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20ACE12E-0D41-4C95-9561-61E7EFB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85744E18-D0F5-491D-A91B-E888832C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0CC10C0D-63B9-44BF-9CC1-1F4B13A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D7D39B3-9481-4C14-9F6D-BA46F79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DB4AAAF-4D12-4316-8C92-79837C87C9F6}"/>
                  </a:ext>
                </a:extLst>
              </p14:cNvPr>
              <p14:cNvContentPartPr/>
              <p14:nvPr/>
            </p14:nvContentPartPr>
            <p14:xfrm>
              <a:off x="4360320" y="5069880"/>
              <a:ext cx="4251960" cy="845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DB4AAAF-4D12-4316-8C92-79837C87C9F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50960" y="5060520"/>
                <a:ext cx="4270680" cy="86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998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16A86D62-BA82-4E3A-A48A-66616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3450CD-1EA9-40CD-BCDC-64596EF841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6627" name="Rectangle 1026">
            <a:extLst>
              <a:ext uri="{FF2B5EF4-FFF2-40B4-BE49-F238E27FC236}">
                <a16:creationId xmlns:a16="http://schemas.microsoft.com/office/drawing/2014/main" id="{BD7AF1DF-E65A-4FBC-A680-15D5BB793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Tiger Image as a Graph </a:t>
            </a:r>
            <a:br>
              <a:rPr lang="en-US" altLang="en-US"/>
            </a:br>
            <a:r>
              <a:rPr lang="en-US" altLang="en-US"/>
              <a:t>(motivated by Blobworld)</a:t>
            </a:r>
          </a:p>
        </p:txBody>
      </p:sp>
      <p:pic>
        <p:nvPicPr>
          <p:cNvPr id="26628" name="Picture 1027">
            <a:extLst>
              <a:ext uri="{FF2B5EF4-FFF2-40B4-BE49-F238E27FC236}">
                <a16:creationId xmlns:a16="http://schemas.microsoft.com/office/drawing/2014/main" id="{2D3CD7D5-E158-4926-83B3-3463B05D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685800" y="41148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28" descr="tiger">
            <a:extLst>
              <a:ext uri="{FF2B5EF4-FFF2-40B4-BE49-F238E27FC236}">
                <a16:creationId xmlns:a16="http://schemas.microsoft.com/office/drawing/2014/main" id="{AF653E75-8A26-43AE-9480-AB244F89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1029">
            <a:extLst>
              <a:ext uri="{FF2B5EF4-FFF2-40B4-BE49-F238E27FC236}">
                <a16:creationId xmlns:a16="http://schemas.microsoft.com/office/drawing/2014/main" id="{1A087982-4B2F-4059-90DB-F66B2CD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958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1" name="Oval 1030">
            <a:extLst>
              <a:ext uri="{FF2B5EF4-FFF2-40B4-BE49-F238E27FC236}">
                <a16:creationId xmlns:a16="http://schemas.microsoft.com/office/drawing/2014/main" id="{AE87C9E6-0B8C-4894-A3A9-D65A7645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572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2" name="Oval 1033">
            <a:extLst>
              <a:ext uri="{FF2B5EF4-FFF2-40B4-BE49-F238E27FC236}">
                <a16:creationId xmlns:a16="http://schemas.microsoft.com/office/drawing/2014/main" id="{284A1847-19BB-44E5-A6F3-41272B2A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3" name="Oval 1034">
            <a:extLst>
              <a:ext uri="{FF2B5EF4-FFF2-40B4-BE49-F238E27FC236}">
                <a16:creationId xmlns:a16="http://schemas.microsoft.com/office/drawing/2014/main" id="{539C9888-C3A5-4DA5-B508-D926536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4" name="Line 1035">
            <a:extLst>
              <a:ext uri="{FF2B5EF4-FFF2-40B4-BE49-F238E27FC236}">
                <a16:creationId xmlns:a16="http://schemas.microsoft.com/office/drawing/2014/main" id="{11B3AAC5-5418-4D27-8CB4-BD8578535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5" name="Line 1036">
            <a:extLst>
              <a:ext uri="{FF2B5EF4-FFF2-40B4-BE49-F238E27FC236}">
                <a16:creationId xmlns:a16="http://schemas.microsoft.com/office/drawing/2014/main" id="{529EDCA8-5AD8-4448-B2BD-A7CADDD27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9530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6" name="Line 1037">
            <a:extLst>
              <a:ext uri="{FF2B5EF4-FFF2-40B4-BE49-F238E27FC236}">
                <a16:creationId xmlns:a16="http://schemas.microsoft.com/office/drawing/2014/main" id="{3392FF3D-BD7A-4F2F-B5BA-B954216B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7" name="Line 1038">
            <a:extLst>
              <a:ext uri="{FF2B5EF4-FFF2-40B4-BE49-F238E27FC236}">
                <a16:creationId xmlns:a16="http://schemas.microsoft.com/office/drawing/2014/main" id="{8554D8D3-4E55-46BF-8C06-FF69AFA71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4290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8" name="Line 1039">
            <a:extLst>
              <a:ext uri="{FF2B5EF4-FFF2-40B4-BE49-F238E27FC236}">
                <a16:creationId xmlns:a16="http://schemas.microsoft.com/office/drawing/2014/main" id="{82A8AE14-0AFD-4C92-BF37-6E7055A4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876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9" name="Line 1040">
            <a:extLst>
              <a:ext uri="{FF2B5EF4-FFF2-40B4-BE49-F238E27FC236}">
                <a16:creationId xmlns:a16="http://schemas.microsoft.com/office/drawing/2014/main" id="{ABB62D72-AB51-4C78-A494-4FEF10079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40" name="Text Box 1041">
            <a:extLst>
              <a:ext uri="{FF2B5EF4-FFF2-40B4-BE49-F238E27FC236}">
                <a16:creationId xmlns:a16="http://schemas.microsoft.com/office/drawing/2014/main" id="{EDE1466B-CB65-4C36-94A1-5A71BA5F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sky</a:t>
            </a:r>
          </a:p>
        </p:txBody>
      </p:sp>
      <p:sp>
        <p:nvSpPr>
          <p:cNvPr id="26641" name="Text Box 1042">
            <a:extLst>
              <a:ext uri="{FF2B5EF4-FFF2-40B4-BE49-F238E27FC236}">
                <a16:creationId xmlns:a16="http://schemas.microsoft.com/office/drawing/2014/main" id="{DEDA6FB5-CA33-41DB-9B54-B9445C7F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943600"/>
            <a:ext cx="71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sand</a:t>
            </a:r>
          </a:p>
        </p:txBody>
      </p:sp>
      <p:sp>
        <p:nvSpPr>
          <p:cNvPr id="26642" name="Text Box 1043">
            <a:extLst>
              <a:ext uri="{FF2B5EF4-FFF2-40B4-BE49-F238E27FC236}">
                <a16:creationId xmlns:a16="http://schemas.microsoft.com/office/drawing/2014/main" id="{F847CA0C-0E27-49D5-BE25-756FCD03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tiger</a:t>
            </a:r>
          </a:p>
        </p:txBody>
      </p:sp>
      <p:sp>
        <p:nvSpPr>
          <p:cNvPr id="26643" name="Text Box 1044">
            <a:extLst>
              <a:ext uri="{FF2B5EF4-FFF2-40B4-BE49-F238E27FC236}">
                <a16:creationId xmlns:a16="http://schemas.microsoft.com/office/drawing/2014/main" id="{228B9790-8DAD-4B31-A90C-9BAE4D1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578350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grass</a:t>
            </a:r>
          </a:p>
        </p:txBody>
      </p:sp>
      <p:sp>
        <p:nvSpPr>
          <p:cNvPr id="26644" name="Text Box 1045">
            <a:extLst>
              <a:ext uri="{FF2B5EF4-FFF2-40B4-BE49-F238E27FC236}">
                <a16:creationId xmlns:a16="http://schemas.microsoft.com/office/drawing/2014/main" id="{E0567982-5C63-467A-B9E5-A1735EC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877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5" name="Text Box 1047">
            <a:extLst>
              <a:ext uri="{FF2B5EF4-FFF2-40B4-BE49-F238E27FC236}">
                <a16:creationId xmlns:a16="http://schemas.microsoft.com/office/drawing/2014/main" id="{253375FB-DC9F-4DD7-8B47-93373F5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6639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6" name="Text Box 1048">
            <a:extLst>
              <a:ext uri="{FF2B5EF4-FFF2-40B4-BE49-F238E27FC236}">
                <a16:creationId xmlns:a16="http://schemas.microsoft.com/office/drawing/2014/main" id="{BE82508D-6328-438C-933D-9E545DE7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inside</a:t>
            </a:r>
          </a:p>
        </p:txBody>
      </p:sp>
      <p:sp>
        <p:nvSpPr>
          <p:cNvPr id="26647" name="Text Box 1049">
            <a:extLst>
              <a:ext uri="{FF2B5EF4-FFF2-40B4-BE49-F238E27FC236}">
                <a16:creationId xmlns:a16="http://schemas.microsoft.com/office/drawing/2014/main" id="{4A30B2AD-4743-42D8-8DCC-1EFEC112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3403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8" name="Text Box 1050">
            <a:extLst>
              <a:ext uri="{FF2B5EF4-FFF2-40B4-BE49-F238E27FC236}">
                <a16:creationId xmlns:a16="http://schemas.microsoft.com/office/drawing/2014/main" id="{286646D5-F72F-4A92-8B1D-DCAD1C68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2641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9" name="Text Box 1051">
            <a:extLst>
              <a:ext uri="{FF2B5EF4-FFF2-40B4-BE49-F238E27FC236}">
                <a16:creationId xmlns:a16="http://schemas.microsoft.com/office/drawing/2014/main" id="{D6449269-96E3-4D77-81DA-904E45A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58775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image</a:t>
            </a:r>
          </a:p>
        </p:txBody>
      </p:sp>
      <p:sp>
        <p:nvSpPr>
          <p:cNvPr id="26650" name="Text Box 1052">
            <a:extLst>
              <a:ext uri="{FF2B5EF4-FFF2-40B4-BE49-F238E27FC236}">
                <a16:creationId xmlns:a16="http://schemas.microsoft.com/office/drawing/2014/main" id="{A5084BF1-F4D5-4DD0-9CCC-0C352095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0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51" name="Text Box 1053">
            <a:extLst>
              <a:ext uri="{FF2B5EF4-FFF2-40B4-BE49-F238E27FC236}">
                <a16:creationId xmlns:a16="http://schemas.microsoft.com/office/drawing/2014/main" id="{9D9744C5-1C8D-4323-ABA7-0009171C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abstract regions</a:t>
            </a:r>
          </a:p>
        </p:txBody>
      </p:sp>
    </p:spTree>
    <p:extLst>
      <p:ext uri="{BB962C8B-B14F-4D97-AF65-F5344CB8AC3E}">
        <p14:creationId xmlns:p14="http://schemas.microsoft.com/office/powerpoint/2010/main" val="4230023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2208C07F-4C55-45CB-A07F-2FEF4E41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7249E7-EFD1-4159-8DEF-150C8BF097C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D3B4DFC-6C5B-45B7-AA3B-4350053A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1535B2F-9BAA-4E9F-9D98-E63B86FC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AC983C-89CC-438B-8A30-45C8D281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783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multiple distance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Boolean and linear combinations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efficient indexing using images as keys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0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18A20DB6-F727-4FF6-A6EF-22EB1EB8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59092-453F-42EA-A490-0739270C390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674ABC7-26AF-48AD-8215-F1D128C5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A0F3DE3-99BE-46AF-A9B8-A9FD02E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611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Use of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key images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and the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triangle inequality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for efficient retrieval. d(I,Q) &gt;= |d((I,K) – d(Q,K)|</a:t>
            </a:r>
          </a:p>
        </p:txBody>
      </p:sp>
      <p:pic>
        <p:nvPicPr>
          <p:cNvPr id="28677" name="Picture 5" descr="slide12">
            <a:extLst>
              <a:ext uri="{FF2B5EF4-FFF2-40B4-BE49-F238E27FC236}">
                <a16:creationId xmlns:a16="http://schemas.microsoft.com/office/drawing/2014/main" id="{20A64FD3-5BCD-491A-A2DE-FBBADEBE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2E37AB-6896-4350-AB2F-72C18DFA2959}"/>
                  </a:ext>
                </a:extLst>
              </p14:cNvPr>
              <p14:cNvContentPartPr/>
              <p14:nvPr/>
            </p14:nvContentPartPr>
            <p14:xfrm>
              <a:off x="720720" y="457200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2E37AB-6896-4350-AB2F-72C18DFA29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360" y="45626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528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957EDD11-7305-4313-992A-C4230440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60478-3BFD-4022-BE29-F9E012AC4E5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C6D6A41F-C2F0-44B6-BCB1-DF0B4FD8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9700" name="Text Box 3">
            <a:extLst>
              <a:ext uri="{FF2B5EF4-FFF2-40B4-BE49-F238E27FC236}">
                <a16:creationId xmlns:a16="http://schemas.microsoft.com/office/drawing/2014/main" id="{63099F73-480F-4AFE-BF45-5CD34F85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746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Bare-Bones Triangle Inequality Algorithm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51442D4-0F17-40DF-97C0-D98FE4F2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3288"/>
            <a:ext cx="69786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Offline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1. Choose a small set of key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Store distances from database images to keys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Online (given query Q)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1. Compute the distance from Q to each key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 Obtain lower bounds on distances to database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3.  Threshold or return all images in order of lower bounds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61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596D7004-D7BB-420B-BEEE-0182B56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8D96C-0039-44CC-9D8E-7CBFF06984AF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344A8D63-D430-4041-BF1B-82A8F27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8B89CBF2-E94D-4775-8508-2437670F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4214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4" descr="slide16">
            <a:extLst>
              <a:ext uri="{FF2B5EF4-FFF2-40B4-BE49-F238E27FC236}">
                <a16:creationId xmlns:a16="http://schemas.microsoft.com/office/drawing/2014/main" id="{CDB0C09C-F03D-431D-BAC1-A59EC2D8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1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DAB198-56AA-49BB-86EC-06B900DB3C6A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63575"/>
          <a:ext cx="7451724" cy="604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41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8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8" name="Picture 1">
            <a:extLst>
              <a:ext uri="{FF2B5EF4-FFF2-40B4-BE49-F238E27FC236}">
                <a16:creationId xmlns:a16="http://schemas.microsoft.com/office/drawing/2014/main" id="{0157FD55-0255-42B9-8EBB-071DE332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814763"/>
            <a:ext cx="1778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>
            <a:extLst>
              <a:ext uri="{FF2B5EF4-FFF2-40B4-BE49-F238E27FC236}">
                <a16:creationId xmlns:a16="http://schemas.microsoft.com/office/drawing/2014/main" id="{F1DD7F29-D55D-4FE4-A919-21E12DDC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814763"/>
            <a:ext cx="1782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3">
            <a:extLst>
              <a:ext uri="{FF2B5EF4-FFF2-40B4-BE49-F238E27FC236}">
                <a16:creationId xmlns:a16="http://schemas.microsoft.com/office/drawing/2014/main" id="{E6691398-6D0F-4159-84E1-AC997A967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15975"/>
            <a:ext cx="1778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extLst>
              <a:ext uri="{FF2B5EF4-FFF2-40B4-BE49-F238E27FC236}">
                <a16:creationId xmlns:a16="http://schemas.microsoft.com/office/drawing/2014/main" id="{9E541C85-0929-40A3-AF42-759B4749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828675"/>
            <a:ext cx="1774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>
            <a:extLst>
              <a:ext uri="{FF2B5EF4-FFF2-40B4-BE49-F238E27FC236}">
                <a16:creationId xmlns:a16="http://schemas.microsoft.com/office/drawing/2014/main" id="{3D9A8DE4-E12A-43E5-B102-FF998AE3C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47725"/>
            <a:ext cx="17748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6">
            <a:extLst>
              <a:ext uri="{FF2B5EF4-FFF2-40B4-BE49-F238E27FC236}">
                <a16:creationId xmlns:a16="http://schemas.microsoft.com/office/drawing/2014/main" id="{3AF5BFB6-4847-4CB2-B711-4E604A733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4763"/>
            <a:ext cx="1774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F9C35-7334-4146-B362-1534FCB375E1}"/>
              </a:ext>
            </a:extLst>
          </p:cNvPr>
          <p:cNvSpPr txBox="1"/>
          <p:nvPr/>
        </p:nvSpPr>
        <p:spPr>
          <a:xfrm>
            <a:off x="574675" y="101600"/>
            <a:ext cx="2617788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370884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43752A18-8B02-4A1E-B404-7555374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223963"/>
            <a:ext cx="29654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D8CD-8D0C-4C0D-9E12-D7F4EEE23A01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1539325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72548FB6-52DC-498D-8810-7000D8A6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4C4F7-10C2-4B63-9DD3-08D770BFC5EC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6208304-5966-4DF9-81AC-0E4185907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17538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/>
              <a:t>Content-based Image Retrieval (CBIR)</a:t>
            </a:r>
            <a:endParaRPr lang="en-US" altLang="en-US" sz="40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928677-C1F8-41E7-B995-528F3214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Searching a large database for images that </a:t>
            </a:r>
            <a:r>
              <a:rPr lang="en-US" altLang="en-US" i="1">
                <a:solidFill>
                  <a:schemeClr val="hlink"/>
                </a:solidFill>
              </a:rPr>
              <a:t>match</a:t>
            </a:r>
            <a:r>
              <a:rPr lang="en-US" altLang="en-US"/>
              <a:t> a query: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lvl="1" eaLnBrk="1" hangingPunct="1"/>
            <a:r>
              <a:rPr lang="en-US" altLang="en-US"/>
              <a:t>What kinds of databases?</a:t>
            </a:r>
          </a:p>
          <a:p>
            <a:pPr lvl="1" eaLnBrk="1" hangingPunct="1"/>
            <a:r>
              <a:rPr lang="en-US" altLang="en-US"/>
              <a:t>What kinds of queries?</a:t>
            </a:r>
          </a:p>
          <a:p>
            <a:pPr lvl="1" eaLnBrk="1" hangingPunct="1"/>
            <a:r>
              <a:rPr lang="en-US" altLang="en-US"/>
              <a:t>What constitutes a match?</a:t>
            </a:r>
          </a:p>
          <a:p>
            <a:pPr lvl="1" eaLnBrk="1" hangingPunct="1"/>
            <a:r>
              <a:rPr lang="en-US" altLang="en-US"/>
              <a:t>How do we make such searches efficient?</a:t>
            </a:r>
          </a:p>
        </p:txBody>
      </p:sp>
    </p:spTree>
    <p:extLst>
      <p:ext uri="{BB962C8B-B14F-4D97-AF65-F5344CB8AC3E}">
        <p14:creationId xmlns:p14="http://schemas.microsoft.com/office/powerpoint/2010/main" val="2147025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C5FD03A-79B8-4F7E-896B-EC5B2F60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8075"/>
            <a:ext cx="29352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B01513C4-E7E2-4BEB-A4C0-476B1D80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08075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3AE72340-85CA-4CD5-BF7B-40BF36CD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098550"/>
            <a:ext cx="294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17351-3C54-4DC2-B691-5C063FB9EB8E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426647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6E9671BE-214A-4006-B408-9BD8C6A9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12850"/>
            <a:ext cx="2965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C6A8B4B7-C145-4A95-8A39-6A51B17FC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212850"/>
            <a:ext cx="295751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E1529-E430-4110-8F50-C5CFD4CCA8FA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3689503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327CD774-4CB0-431B-BAF1-455389C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1088"/>
            <a:ext cx="2965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886CAB2C-86AF-41A9-99FF-B0129333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81088"/>
            <a:ext cx="29781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E35CEF4F-0BEC-40E1-9574-C0DC6E79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81088"/>
            <a:ext cx="29432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12A8D-5994-4E70-92FA-98C04058AED4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1107807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5B7FDD-A0EC-4415-B616-65E3AF2D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098550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5C36868-6C35-47A1-9588-88D36D81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8550"/>
            <a:ext cx="2949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97846ACA-C02C-42E7-994F-25BF396F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108075"/>
            <a:ext cx="2935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601F-FFB7-4EF5-BEEE-ECBE8AE52F4B}"/>
              </a:ext>
            </a:extLst>
          </p:cNvPr>
          <p:cNvSpPr txBox="1"/>
          <p:nvPr/>
        </p:nvSpPr>
        <p:spPr>
          <a:xfrm>
            <a:off x="676275" y="358775"/>
            <a:ext cx="4352925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ways 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301766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59016F81-AFD1-4AED-B846-F832B1A0A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87463"/>
            <a:ext cx="29432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8CB-492B-42A1-BE1F-FD55288952C0}"/>
              </a:ext>
            </a:extLst>
          </p:cNvPr>
          <p:cNvSpPr txBox="1"/>
          <p:nvPr/>
        </p:nvSpPr>
        <p:spPr>
          <a:xfrm>
            <a:off x="676275" y="358775"/>
            <a:ext cx="4132263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weights on features</a:t>
            </a:r>
          </a:p>
        </p:txBody>
      </p:sp>
    </p:spTree>
    <p:extLst>
      <p:ext uri="{BB962C8B-B14F-4D97-AF65-F5344CB8AC3E}">
        <p14:creationId xmlns:p14="http://schemas.microsoft.com/office/powerpoint/2010/main" val="3053153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B5C24A8-2EB3-439B-8139-C99B8A8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725488"/>
            <a:ext cx="295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AC5A9540-FBDA-4C9A-A4E5-0E005A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744538"/>
            <a:ext cx="29638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7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DFF620-C034-4907-9F76-86846447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2963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56F5A264-7832-4C76-8128-092B8E239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04863"/>
            <a:ext cx="296386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3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47FA0F01-3271-4FF0-89D1-9833324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85361-C146-4D27-9712-A90D7E7CCA9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AFB40B-AB32-4752-BD9C-46A357AEB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Weakness of Low-level Features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04D3E52-E55B-4D85-BC2D-0CDBF9AC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D4F26E8-D9BC-4E52-9B1C-4A245B1D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38" name="Group 5">
            <a:extLst>
              <a:ext uri="{FF2B5EF4-FFF2-40B4-BE49-F238E27FC236}">
                <a16:creationId xmlns:a16="http://schemas.microsoft.com/office/drawing/2014/main" id="{7317F7FB-1A70-4721-B539-36C67AC1323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124200"/>
            <a:ext cx="7348538" cy="1601788"/>
            <a:chOff x="720" y="2016"/>
            <a:chExt cx="4629" cy="1009"/>
          </a:xfrm>
        </p:grpSpPr>
        <p:pic>
          <p:nvPicPr>
            <p:cNvPr id="44040" name="Picture 6" descr="Image22">
              <a:extLst>
                <a:ext uri="{FF2B5EF4-FFF2-40B4-BE49-F238E27FC236}">
                  <a16:creationId xmlns:a16="http://schemas.microsoft.com/office/drawing/2014/main" id="{C6284171-C038-4542-B30B-FA707DA5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16"/>
              <a:ext cx="1514" cy="100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1" name="Picture 7" descr="Image17">
              <a:extLst>
                <a:ext uri="{FF2B5EF4-FFF2-40B4-BE49-F238E27FC236}">
                  <a16:creationId xmlns:a16="http://schemas.microsoft.com/office/drawing/2014/main" id="{83EC9194-BAB4-4262-A3A1-77DEC8AF6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16"/>
              <a:ext cx="150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8" descr="Image01">
              <a:extLst>
                <a:ext uri="{FF2B5EF4-FFF2-40B4-BE49-F238E27FC236}">
                  <a16:creationId xmlns:a16="http://schemas.microsoft.com/office/drawing/2014/main" id="{DCC4ABB2-991F-4DE1-A888-5578D969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09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9">
            <a:extLst>
              <a:ext uri="{FF2B5EF4-FFF2-40B4-BE49-F238E27FC236}">
                <a16:creationId xmlns:a16="http://schemas.microsoft.com/office/drawing/2014/main" id="{F2B2DECD-A9B3-4EAF-921A-77AB849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Can’t capture the high-level concepts</a:t>
            </a:r>
          </a:p>
        </p:txBody>
      </p:sp>
    </p:spTree>
    <p:extLst>
      <p:ext uri="{BB962C8B-B14F-4D97-AF65-F5344CB8AC3E}">
        <p14:creationId xmlns:p14="http://schemas.microsoft.com/office/powerpoint/2010/main" val="182618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7CFFEB54-9D13-492C-8548-67B37ECB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E19644-1E13-4A5B-9222-A432E8E37E9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46E16B-455D-455E-86F7-3037FA7E8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Yi Li’s Overall Approach</a:t>
            </a:r>
          </a:p>
        </p:txBody>
      </p:sp>
      <p:sp>
        <p:nvSpPr>
          <p:cNvPr id="46084" name="Text Box 9">
            <a:extLst>
              <a:ext uri="{FF2B5EF4-FFF2-40B4-BE49-F238E27FC236}">
                <a16:creationId xmlns:a16="http://schemas.microsoft.com/office/drawing/2014/main" id="{738CB2B2-39E0-4EDF-8D71-5F699B2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3914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Develop object recognizers for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common objects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Use these recognizers to design a new set of both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low- and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mid-level features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Design a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learning</a:t>
            </a: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system that can use these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features to recognize classes of objects</a:t>
            </a:r>
            <a:r>
              <a:rPr lang="en-US" altLang="en-US" sz="2400"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5592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06C95877-B49E-4186-B088-08A1BBE2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AFD30-234F-4CB1-B7CF-48711F61E5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6A8637-652C-49DD-940B-E18908F5B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Building Features: </a:t>
            </a:r>
            <a:br>
              <a:rPr lang="en-US" altLang="en-US"/>
            </a:br>
            <a:r>
              <a:rPr lang="en-US" altLang="en-US"/>
              <a:t>Consistent Line Clusters (CLC)</a:t>
            </a: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9E0D4198-E430-4424-B300-15ED49B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91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A </a:t>
            </a:r>
            <a:r>
              <a:rPr lang="en-US" altLang="en-US" sz="2800" b="1">
                <a:solidFill>
                  <a:schemeClr val="hlink"/>
                </a:solidFill>
              </a:rPr>
              <a:t>Consistent Line Cluster</a:t>
            </a:r>
            <a:r>
              <a:rPr lang="en-US" altLang="en-US" sz="2800"/>
              <a:t> is a set of lines that are homogeneous in terms of some line features.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</a:rPr>
              <a:t>Color-CLC</a:t>
            </a:r>
            <a:r>
              <a:rPr lang="en-US" altLang="en-US" sz="2400"/>
              <a:t>: </a:t>
            </a:r>
            <a:r>
              <a:rPr lang="en-US" altLang="en-US" sz="2400">
                <a:cs typeface="Times New Roman" panose="02020603050405020304" pitchFamily="18" charset="0"/>
              </a:rPr>
              <a:t>The lines have the same color feature.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 b="1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Orientation-CLC</a:t>
            </a:r>
            <a:r>
              <a:rPr lang="en-US" altLang="en-US" sz="2400">
                <a:cs typeface="Times New Roman" panose="02020603050405020304" pitchFamily="18" charset="0"/>
              </a:rPr>
              <a:t>: The lines are parallel to each other or converge to a common vanishing point.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Spatially-CLC</a:t>
            </a:r>
            <a:r>
              <a:rPr lang="en-US" altLang="en-US" sz="2400">
                <a:cs typeface="Times New Roman" panose="02020603050405020304" pitchFamily="18" charset="0"/>
              </a:rPr>
              <a:t>: The lines are in close proximity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369480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99A60102-7F73-4297-99C4-1E30E76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C19EF4-88C7-4EE4-A3BD-A18ED2FDAD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7171" name="Rectangle 2050">
            <a:extLst>
              <a:ext uri="{FF2B5EF4-FFF2-40B4-BE49-F238E27FC236}">
                <a16:creationId xmlns:a16="http://schemas.microsoft.com/office/drawing/2014/main" id="{DED3C36D-E08B-4F7E-90E1-523EE916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Applications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7172" name="Rectangle 2051">
            <a:extLst>
              <a:ext uri="{FF2B5EF4-FFF2-40B4-BE49-F238E27FC236}">
                <a16:creationId xmlns:a16="http://schemas.microsoft.com/office/drawing/2014/main" id="{3E5F2D72-49D7-43AF-8E27-7E341D2FE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Art Collections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tx2"/>
                </a:solidFill>
              </a:rPr>
              <a:t>e.g. Fine Arts Museum of San Francisco</a:t>
            </a:r>
          </a:p>
          <a:p>
            <a:pPr lvl="1" eaLnBrk="1" hangingPunct="1"/>
            <a:r>
              <a:rPr lang="en-US" altLang="en-US" sz="2400"/>
              <a:t>Medical Image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A50021"/>
                </a:solidFill>
              </a:rPr>
              <a:t>CT, MRI, Ultrasound, The Visible Human</a:t>
            </a:r>
          </a:p>
          <a:p>
            <a:pPr lvl="1" eaLnBrk="1" hangingPunct="1"/>
            <a:r>
              <a:rPr lang="en-US" altLang="en-US" sz="2400"/>
              <a:t>Scientific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008000"/>
                </a:solidFill>
              </a:rPr>
              <a:t>e.g. Earth Sciences</a:t>
            </a:r>
          </a:p>
          <a:p>
            <a:pPr lvl="1" eaLnBrk="1" hangingPunct="1"/>
            <a:r>
              <a:rPr lang="en-US" altLang="en-US" sz="2400"/>
              <a:t>General Image Collections for Licensing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Corbis, Getty Images</a:t>
            </a:r>
          </a:p>
          <a:p>
            <a:pPr lvl="1" eaLnBrk="1" hangingPunct="1"/>
            <a:r>
              <a:rPr lang="en-US" altLang="en-US" sz="2400"/>
              <a:t>The World Wide Web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7030A0"/>
                </a:solidFill>
              </a:rPr>
              <a:t>Google, Microsoft, etc</a:t>
            </a:r>
          </a:p>
        </p:txBody>
      </p:sp>
    </p:spTree>
    <p:extLst>
      <p:ext uri="{BB962C8B-B14F-4D97-AF65-F5344CB8AC3E}">
        <p14:creationId xmlns:p14="http://schemas.microsoft.com/office/powerpoint/2010/main" val="3441285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A1772602-2248-4BDA-A615-4E80F8F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BCF71-DA0F-45C1-8874-F36BE1FFEF5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029AAE-F206-48C5-9298-95B6A9E00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D4243B6-9B11-4310-AC9B-66EC0F64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8040688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Object Recognition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97 well-patterned buildings (bp):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97/97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44 not well-patterned buildings (bnp):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42/44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16 not patterned non-buildings (nbnp):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15/16</a:t>
            </a:r>
            <a:r>
              <a:rPr lang="en-US" altLang="en-US"/>
              <a:t> (one false positive)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25 patterned non-buildings (nbp):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0/25</a:t>
            </a:r>
          </a:p>
          <a:p>
            <a:pPr eaLnBrk="1" hangingPunct="1"/>
            <a:r>
              <a:rPr lang="en-US" altLang="en-US"/>
              <a:t>CBIR</a:t>
            </a:r>
          </a:p>
        </p:txBody>
      </p:sp>
    </p:spTree>
    <p:extLst>
      <p:ext uri="{BB962C8B-B14F-4D97-AF65-F5344CB8AC3E}">
        <p14:creationId xmlns:p14="http://schemas.microsoft.com/office/powerpoint/2010/main" val="159129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27B4722-46C4-415E-B5B1-B5516E9D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8DB9A-561C-4376-BC0B-85093CF90BC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F4065BE-9E89-4F32-8166-BDBBB51D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Well-Patterned Buildings</a:t>
            </a:r>
            <a:endParaRPr lang="en-US" altLang="en-US"/>
          </a:p>
        </p:txBody>
      </p:sp>
      <p:pic>
        <p:nvPicPr>
          <p:cNvPr id="66564" name="Picture 4" descr="bp12">
            <a:extLst>
              <a:ext uri="{FF2B5EF4-FFF2-40B4-BE49-F238E27FC236}">
                <a16:creationId xmlns:a16="http://schemas.microsoft.com/office/drawing/2014/main" id="{42367244-3CD2-4662-A4F8-B7BF55F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7416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bp12_rst1">
            <a:extLst>
              <a:ext uri="{FF2B5EF4-FFF2-40B4-BE49-F238E27FC236}">
                <a16:creationId xmlns:a16="http://schemas.microsoft.com/office/drawing/2014/main" id="{1102C8DF-3FC3-42B7-998A-162B98D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bp95">
            <a:extLst>
              <a:ext uri="{FF2B5EF4-FFF2-40B4-BE49-F238E27FC236}">
                <a16:creationId xmlns:a16="http://schemas.microsoft.com/office/drawing/2014/main" id="{D03B6E55-D20E-4C70-A4D9-A9B49DC1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p95_rst1">
            <a:extLst>
              <a:ext uri="{FF2B5EF4-FFF2-40B4-BE49-F238E27FC236}">
                <a16:creationId xmlns:a16="http://schemas.microsoft.com/office/drawing/2014/main" id="{798D51B3-4922-4A35-BE95-E22AC1C9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bp32">
            <a:extLst>
              <a:ext uri="{FF2B5EF4-FFF2-40B4-BE49-F238E27FC236}">
                <a16:creationId xmlns:a16="http://schemas.microsoft.com/office/drawing/2014/main" id="{CF95E38C-2863-41DC-9AAC-0BA2539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bp32_rst1">
            <a:extLst>
              <a:ext uri="{FF2B5EF4-FFF2-40B4-BE49-F238E27FC236}">
                <a16:creationId xmlns:a16="http://schemas.microsoft.com/office/drawing/2014/main" id="{6C4F82D5-A69C-4F7C-A715-C176E755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24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94BC6FC3-E653-4A3F-92B8-0A0A772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007937-072E-4EEB-8045-11D1E3AFB3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C6589E3-9522-4D37-9601-7BCA5252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Buildings</a:t>
            </a:r>
            <a:endParaRPr lang="en-US" altLang="en-US"/>
          </a:p>
        </p:txBody>
      </p:sp>
      <p:pic>
        <p:nvPicPr>
          <p:cNvPr id="68612" name="Picture 9" descr="bnp05">
            <a:extLst>
              <a:ext uri="{FF2B5EF4-FFF2-40B4-BE49-F238E27FC236}">
                <a16:creationId xmlns:a16="http://schemas.microsoft.com/office/drawing/2014/main" id="{F1AFE76E-3619-4F44-893B-49980948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bnp05_rst1">
            <a:extLst>
              <a:ext uri="{FF2B5EF4-FFF2-40B4-BE49-F238E27FC236}">
                <a16:creationId xmlns:a16="http://schemas.microsoft.com/office/drawing/2014/main" id="{94E90CE5-3F7F-4A12-8DE5-7D09CF3D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11" descr="bnp16">
            <a:extLst>
              <a:ext uri="{FF2B5EF4-FFF2-40B4-BE49-F238E27FC236}">
                <a16:creationId xmlns:a16="http://schemas.microsoft.com/office/drawing/2014/main" id="{FCE8FAD7-1548-4C91-B1C6-100490FC409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741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bnp16_rst1">
            <a:extLst>
              <a:ext uri="{FF2B5EF4-FFF2-40B4-BE49-F238E27FC236}">
                <a16:creationId xmlns:a16="http://schemas.microsoft.com/office/drawing/2014/main" id="{88C020D5-E0A8-444C-9BAC-D207D35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3" descr="bnp38">
            <a:extLst>
              <a:ext uri="{FF2B5EF4-FFF2-40B4-BE49-F238E27FC236}">
                <a16:creationId xmlns:a16="http://schemas.microsoft.com/office/drawing/2014/main" id="{809EBF05-FB19-4C0A-8127-ED5D4993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4" descr="bnp24">
            <a:extLst>
              <a:ext uri="{FF2B5EF4-FFF2-40B4-BE49-F238E27FC236}">
                <a16:creationId xmlns:a16="http://schemas.microsoft.com/office/drawing/2014/main" id="{A1E28773-FA28-41BA-A0CB-EABF5095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5">
            <a:extLst>
              <a:ext uri="{FF2B5EF4-FFF2-40B4-BE49-F238E27FC236}">
                <a16:creationId xmlns:a16="http://schemas.microsoft.com/office/drawing/2014/main" id="{193E4B4E-9148-47CC-A4F4-A5969242D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4102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p:sp>
        <p:nvSpPr>
          <p:cNvPr id="68619" name="WordArt 16">
            <a:extLst>
              <a:ext uri="{FF2B5EF4-FFF2-40B4-BE49-F238E27FC236}">
                <a16:creationId xmlns:a16="http://schemas.microsoft.com/office/drawing/2014/main" id="{FF88E031-E1B3-431C-A28A-76D9748C0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590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274952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D7EF9D1C-0A60-479F-95E4-C0723E4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6DA015-E4B6-4DF4-8E53-D1F42448FDE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FE36072-AAA9-4E6B-A1D4-6E11AF05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Non-Buildings</a:t>
            </a:r>
            <a:endParaRPr lang="en-US" altLang="en-US"/>
          </a:p>
        </p:txBody>
      </p:sp>
      <p:pic>
        <p:nvPicPr>
          <p:cNvPr id="70660" name="Picture 3" descr="nbnp01">
            <a:extLst>
              <a:ext uri="{FF2B5EF4-FFF2-40B4-BE49-F238E27FC236}">
                <a16:creationId xmlns:a16="http://schemas.microsoft.com/office/drawing/2014/main" id="{CC00484A-80B6-481B-821D-692617D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nbnp02">
            <a:extLst>
              <a:ext uri="{FF2B5EF4-FFF2-40B4-BE49-F238E27FC236}">
                <a16:creationId xmlns:a16="http://schemas.microsoft.com/office/drawing/2014/main" id="{A948B2C8-06A1-45FC-B145-AE44F6EA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nbnp10">
            <a:extLst>
              <a:ext uri="{FF2B5EF4-FFF2-40B4-BE49-F238E27FC236}">
                <a16:creationId xmlns:a16="http://schemas.microsoft.com/office/drawing/2014/main" id="{BE744FB9-2831-4926-BD3A-83E843B5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nbnp10_rst1">
            <a:extLst>
              <a:ext uri="{FF2B5EF4-FFF2-40B4-BE49-F238E27FC236}">
                <a16:creationId xmlns:a16="http://schemas.microsoft.com/office/drawing/2014/main" id="{CD68C8A2-4832-4E9F-9A5E-C0992A6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WordArt 7">
            <a:extLst>
              <a:ext uri="{FF2B5EF4-FFF2-40B4-BE49-F238E27FC236}">
                <a16:creationId xmlns:a16="http://schemas.microsoft.com/office/drawing/2014/main" id="{5EC4B498-9522-4813-82E0-31729A9D3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638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positive</a:t>
            </a:r>
          </a:p>
        </p:txBody>
      </p:sp>
      <p:pic>
        <p:nvPicPr>
          <p:cNvPr id="70665" name="Picture 8" descr="nbnp16">
            <a:extLst>
              <a:ext uri="{FF2B5EF4-FFF2-40B4-BE49-F238E27FC236}">
                <a16:creationId xmlns:a16="http://schemas.microsoft.com/office/drawing/2014/main" id="{C07A51F0-56C9-494A-93FE-C29BD92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nbnp18">
            <a:extLst>
              <a:ext uri="{FF2B5EF4-FFF2-40B4-BE49-F238E27FC236}">
                <a16:creationId xmlns:a16="http://schemas.microsoft.com/office/drawing/2014/main" id="{FDEF2547-58F6-498C-8E90-C566B76C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31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DE58E30D-73E4-4458-AC84-00C51435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B0374B-9663-4116-B9CB-DC1377E32A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5171741-0005-4019-B667-A72FEFCEC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 sz="3200"/>
              <a:t>Well-Patterned Non-Buildings </a:t>
            </a:r>
            <a:r>
              <a:rPr lang="en-US" altLang="en-US" sz="2000">
                <a:solidFill>
                  <a:schemeClr val="hlink"/>
                </a:solidFill>
              </a:rPr>
              <a:t>(false positives)</a:t>
            </a:r>
            <a:endParaRPr lang="en-US" altLang="en-US"/>
          </a:p>
        </p:txBody>
      </p:sp>
      <p:pic>
        <p:nvPicPr>
          <p:cNvPr id="72708" name="Picture 3" descr="nbp02">
            <a:extLst>
              <a:ext uri="{FF2B5EF4-FFF2-40B4-BE49-F238E27FC236}">
                <a16:creationId xmlns:a16="http://schemas.microsoft.com/office/drawing/2014/main" id="{2EAF4197-6FF6-4055-B6C8-65825667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nbp02_rst1">
            <a:extLst>
              <a:ext uri="{FF2B5EF4-FFF2-40B4-BE49-F238E27FC236}">
                <a16:creationId xmlns:a16="http://schemas.microsoft.com/office/drawing/2014/main" id="{5093DD64-F053-43A6-A410-EDAD2088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nbp05">
            <a:extLst>
              <a:ext uri="{FF2B5EF4-FFF2-40B4-BE49-F238E27FC236}">
                <a16:creationId xmlns:a16="http://schemas.microsoft.com/office/drawing/2014/main" id="{CA424161-0481-442B-B99A-554147DE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nbp05_rst1">
            <a:extLst>
              <a:ext uri="{FF2B5EF4-FFF2-40B4-BE49-F238E27FC236}">
                <a16:creationId xmlns:a16="http://schemas.microsoft.com/office/drawing/2014/main" id="{ECC856C1-15C6-4914-898E-A0E0D986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7" descr="nbp12">
            <a:extLst>
              <a:ext uri="{FF2B5EF4-FFF2-40B4-BE49-F238E27FC236}">
                <a16:creationId xmlns:a16="http://schemas.microsoft.com/office/drawing/2014/main" id="{DFA85145-4FAA-4468-A0F3-226FF00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 descr="nbp12_rst1">
            <a:extLst>
              <a:ext uri="{FF2B5EF4-FFF2-40B4-BE49-F238E27FC236}">
                <a16:creationId xmlns:a16="http://schemas.microsoft.com/office/drawing/2014/main" id="{67D33CC0-6FD2-4C1C-B4A8-CDF8E84A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1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CD2885B6-9390-485B-A575-5CD6C43B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B64F9-42C3-4BDD-9671-E7E3F9D0DE89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793A1B8-17B4-4D81-AEE9-B82E700AB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</a:p>
        </p:txBody>
      </p:sp>
      <p:graphicFrame>
        <p:nvGraphicFramePr>
          <p:cNvPr id="36050" name="Group 210">
            <a:extLst>
              <a:ext uri="{FF2B5EF4-FFF2-40B4-BE49-F238E27FC236}">
                <a16:creationId xmlns:a16="http://schemas.microsoft.com/office/drawing/2014/main" id="{59B161CC-3DCF-421E-87A4-A707F925183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7772400" cy="3994151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Positive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Negative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negative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(%)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Arborgreens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Campusinfall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89.6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Cannonbeach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87.5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Yellowstone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91.7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12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8466E244-AA3D-4D42-8FDF-B28CA4B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907CA-303B-4940-A5E4-B689AC028D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092A931-920F-45DE-A410-C38729E7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  <a:br>
              <a:rPr lang="en-US" altLang="en-US" sz="3600"/>
            </a:br>
            <a:r>
              <a:rPr lang="en-US" altLang="en-US" sz="2800">
                <a:solidFill>
                  <a:schemeClr val="hlink"/>
                </a:solidFill>
              </a:rPr>
              <a:t>        False positives from Yellowstone</a:t>
            </a:r>
            <a:endParaRPr lang="en-US" altLang="en-US" sz="3600"/>
          </a:p>
        </p:txBody>
      </p:sp>
      <p:pic>
        <p:nvPicPr>
          <p:cNvPr id="76804" name="Picture 47" descr="yellow45">
            <a:extLst>
              <a:ext uri="{FF2B5EF4-FFF2-40B4-BE49-F238E27FC236}">
                <a16:creationId xmlns:a16="http://schemas.microsoft.com/office/drawing/2014/main" id="{F89A1DCF-06B3-42DF-B357-B8177FB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8" descr="yellow36">
            <a:extLst>
              <a:ext uri="{FF2B5EF4-FFF2-40B4-BE49-F238E27FC236}">
                <a16:creationId xmlns:a16="http://schemas.microsoft.com/office/drawing/2014/main" id="{D9178AE0-A892-43BB-B80B-7527A05C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9" descr="yellow16">
            <a:extLst>
              <a:ext uri="{FF2B5EF4-FFF2-40B4-BE49-F238E27FC236}">
                <a16:creationId xmlns:a16="http://schemas.microsoft.com/office/drawing/2014/main" id="{1F7BC46B-B506-4640-B957-058548D9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0" descr="yellow13">
            <a:extLst>
              <a:ext uri="{FF2B5EF4-FFF2-40B4-BE49-F238E27FC236}">
                <a16:creationId xmlns:a16="http://schemas.microsoft.com/office/drawing/2014/main" id="{DABDB99E-DE5F-432E-BDCD-8EA86330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1">
            <a:extLst>
              <a:ext uri="{FF2B5EF4-FFF2-40B4-BE49-F238E27FC236}">
                <a16:creationId xmlns:a16="http://schemas.microsoft.com/office/drawing/2014/main" id="{E76927E5-6A43-4267-A099-A396F6B5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5754688"/>
            <a:ext cx="53022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Script MT Bold" panose="03040602040607080904" pitchFamily="66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12064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C71F-83D7-416B-ADB3-86D113D1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95EB2-87D6-4CA6-B263-450EF110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Unsupervised</a:t>
            </a:r>
            <a:r>
              <a:rPr lang="en-US" dirty="0"/>
              <a:t> (given the data, no class labels)</a:t>
            </a:r>
          </a:p>
          <a:p>
            <a:r>
              <a:rPr lang="en-US" dirty="0"/>
              <a:t>Supervised (given data with class labels)</a:t>
            </a:r>
          </a:p>
          <a:p>
            <a:r>
              <a:rPr lang="en-US" dirty="0"/>
              <a:t>We will look at two unsupervised methods today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EM</a:t>
            </a:r>
          </a:p>
          <a:p>
            <a:r>
              <a:rPr lang="en-US" dirty="0"/>
              <a:t>We saw that EM was used in Rob Fergus’s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50F86-B80E-4572-ABA5-2CC93B2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AF35C79-0DF7-4F31-A7B3-6F38124AD794}"/>
                  </a:ext>
                </a:extLst>
              </p14:cNvPr>
              <p14:cNvContentPartPr/>
              <p14:nvPr/>
            </p14:nvContentPartPr>
            <p14:xfrm>
              <a:off x="1505160" y="4982760"/>
              <a:ext cx="2239200" cy="765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AF35C79-0DF7-4F31-A7B3-6F38124AD7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5800" y="4973400"/>
                <a:ext cx="2257920" cy="78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524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F3F0218-4DA8-456C-A193-2864D353B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E10795-6668-439E-B31C-A0FC523E1270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D67FFB8-C322-4438-9943-EA5A00B19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69708FD7-EA89-4EC6-8DB5-2E16F363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There are K clusters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with means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The </a:t>
            </a:r>
            <a:r>
              <a:rPr lang="en-US" altLang="en-US" sz="2400" b="1">
                <a:latin typeface="Times New Roman" panose="02020603050405020304" pitchFamily="18" charset="0"/>
              </a:rPr>
              <a:t>least-squares error</a:t>
            </a:r>
            <a:r>
              <a:rPr lang="en-US" altLang="en-US" sz="2400">
                <a:latin typeface="Times New Roman" panose="02020603050405020304" pitchFamily="18" charset="0"/>
              </a:rPr>
              <a:t> is defined as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Out of all possible partitions into K clusters, 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 choose the one that minimizes D.</a:t>
            </a: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BB152016-7AC6-4DB3-8F8A-470DE202B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Why don’t we just do this?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If we could, would we get meaningful objects?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3C20CC66-5D9E-4EE9-87C8-CB3D7F2B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DF2E2112-A26E-4591-BA88-43429B26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k=1 x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 C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endParaRPr lang="en-US" altLang="en-US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8" name="Text Box 7">
            <a:extLst>
              <a:ext uri="{FF2B5EF4-FFF2-40B4-BE49-F238E27FC236}">
                <a16:creationId xmlns:a16="http://schemas.microsoft.com/office/drawing/2014/main" id="{67A8CFD3-AEE3-4462-BB30-E39AB24C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5369" name="Text Box 8">
            <a:extLst>
              <a:ext uri="{FF2B5EF4-FFF2-40B4-BE49-F238E27FC236}">
                <a16:creationId xmlns:a16="http://schemas.microsoft.com/office/drawing/2014/main" id="{07AA06F9-BD0B-49FC-9D39-00097AB4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094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D5382502-05CE-403C-B5BC-5F98CF3CF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979FFF-0E96-438B-9EB9-ED3D420E1792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F39876-B3E3-45D6-B505-9DAAB2B3C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77EBF3E1-B139-42E6-A17D-BD3B8633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Form K-means clusters from a set of n-dimensional vectors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1. Set ic (iteration count) to 1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2. Choose randomly a set of K means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(1), …, 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(1).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(ic)), k=1,…K</a:t>
            </a: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with nearest mean.</a:t>
            </a:r>
          </a:p>
          <a:p>
            <a:pPr eaLnBrk="1" hangingPunct="1"/>
            <a:endParaRPr lang="en-US" altLang="en-US" sz="200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(ic),…,m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5. Repeat steps 3 and 4 until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 =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(ic+1) for all k.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EE43ABD-8B7F-4E13-8C1A-98C8929CF797}"/>
                  </a:ext>
                </a:extLst>
              </p14:cNvPr>
              <p14:cNvContentPartPr/>
              <p14:nvPr/>
            </p14:nvContentPartPr>
            <p14:xfrm>
              <a:off x="1922760" y="1140120"/>
              <a:ext cx="5759640" cy="4409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EE43ABD-8B7F-4E13-8C1A-98C8929CF79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13400" y="1130760"/>
                <a:ext cx="5778360" cy="442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784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208AE18D-56A5-4907-9EB3-06735BA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C91C2A-1D60-44B7-BB46-9ED5F6860E4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8C8A43-9708-4420-9F7F-C2B627A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What is a query?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516E9E1-5504-4C7C-91B6-01331B448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/>
              <a:t>an </a:t>
            </a:r>
            <a:r>
              <a:rPr lang="en-US" altLang="en-US">
                <a:solidFill>
                  <a:srgbClr val="008000"/>
                </a:solidFill>
              </a:rPr>
              <a:t>image</a:t>
            </a:r>
            <a:r>
              <a:rPr lang="en-US" altLang="en-US"/>
              <a:t> you already have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  <a:endParaRPr lang="en-US" altLang="en-US">
              <a:solidFill>
                <a:srgbClr val="A50021"/>
              </a:solidFill>
            </a:endParaRPr>
          </a:p>
          <a:p>
            <a:pPr lvl="1" eaLnBrk="1" hangingPunct="1"/>
            <a:r>
              <a:rPr lang="en-US" altLang="en-US"/>
              <a:t>a rough </a:t>
            </a:r>
            <a:r>
              <a:rPr lang="en-US" altLang="en-US">
                <a:solidFill>
                  <a:srgbClr val="008000"/>
                </a:solidFill>
              </a:rPr>
              <a:t>sketch</a:t>
            </a:r>
            <a:r>
              <a:rPr lang="en-US" altLang="en-US"/>
              <a:t> you draw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endParaRPr lang="en-US" altLang="en-US">
              <a:solidFill>
                <a:schemeClr val="folHlink"/>
              </a:solidFill>
            </a:endParaRPr>
          </a:p>
          <a:p>
            <a:pPr lvl="1" eaLnBrk="1" hangingPunct="1"/>
            <a:r>
              <a:rPr lang="en-US" altLang="en-US"/>
              <a:t>a </a:t>
            </a:r>
            <a:r>
              <a:rPr lang="en-US" altLang="en-US">
                <a:solidFill>
                  <a:srgbClr val="008000"/>
                </a:solidFill>
              </a:rPr>
              <a:t>symbolic description</a:t>
            </a:r>
            <a:r>
              <a:rPr lang="en-US" altLang="en-US"/>
              <a:t> of what you want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chemeClr val="folHlink"/>
                </a:solidFill>
              </a:rPr>
              <a:t>e.g. an image of a man and a woman on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folHlink"/>
                </a:solidFill>
              </a:rPr>
              <a:t>   a beach</a:t>
            </a:r>
          </a:p>
        </p:txBody>
      </p:sp>
    </p:spTree>
    <p:extLst>
      <p:ext uri="{BB962C8B-B14F-4D97-AF65-F5344CB8AC3E}">
        <p14:creationId xmlns:p14="http://schemas.microsoft.com/office/powerpoint/2010/main" val="464147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9C998EBA-9689-4A91-AA09-4C3972040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89BEB3-FA84-41BA-87A8-9008A464B8BC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654A55C-A0C8-4F2B-A237-F932DD9D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D3F0CA5-7B30-4E73-B2C4-0573B6E95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33B32C9-3998-49D7-AB88-633F87110F7B}"/>
                  </a:ext>
                </a:extLst>
              </p14:cNvPr>
              <p14:cNvContentPartPr/>
              <p14:nvPr/>
            </p14:nvContentPartPr>
            <p14:xfrm>
              <a:off x="5825520" y="3343320"/>
              <a:ext cx="3132000" cy="2830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33B32C9-3998-49D7-AB88-633F87110F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16160" y="3333960"/>
                <a:ext cx="3150720" cy="284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8692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82837E33-4157-4568-9399-4A8B2B233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C6140D-1FCB-4693-94EB-1DBA98E6A8DD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5B6DFF1-F209-4058-81B9-1378AA1C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7B07518-C0B7-45D8-A6F2-DAFB0FBC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7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452F6344-12FE-413E-942B-EDD3EBFCF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2200CB-BF8A-4F61-8D69-DC9243600B7F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9FF041B-9405-4406-A696-569EF7E8A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EA58F75B-4634-4F66-9452-833729EF6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</p:spTree>
    <p:extLst>
      <p:ext uri="{BB962C8B-B14F-4D97-AF65-F5344CB8AC3E}">
        <p14:creationId xmlns:p14="http://schemas.microsoft.com/office/powerpoint/2010/main" val="3877440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FCE2CEBC-5CDD-40C5-84AA-92E11301B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27FFF3-2D98-41C6-A37F-1FC49D629C89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F15D2DE-4C86-4D01-BEB7-2EE546A90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B0724D4-B9AB-4DBC-A769-AE1DE0E80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ways to initialize the means</a:t>
            </a:r>
          </a:p>
          <a:p>
            <a:pPr eaLnBrk="1" hangingPunct="1"/>
            <a:r>
              <a:rPr lang="en-US" altLang="en-US"/>
              <a:t>Different stopping criteria</a:t>
            </a:r>
          </a:p>
          <a:p>
            <a:pPr eaLnBrk="1" hangingPunct="1"/>
            <a:r>
              <a:rPr lang="en-US" altLang="en-US"/>
              <a:t>Dynamic methods for determining the right number of clusters (K) for a given image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EM Algorithm: a probabilistic formulation </a:t>
            </a:r>
          </a:p>
        </p:txBody>
      </p:sp>
    </p:spTree>
    <p:extLst>
      <p:ext uri="{BB962C8B-B14F-4D97-AF65-F5344CB8AC3E}">
        <p14:creationId xmlns:p14="http://schemas.microsoft.com/office/powerpoint/2010/main" val="3965301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>
            <a:extLst>
              <a:ext uri="{FF2B5EF4-FFF2-40B4-BE49-F238E27FC236}">
                <a16:creationId xmlns:a16="http://schemas.microsoft.com/office/drawing/2014/main" id="{D284A083-4A9C-4093-A4A6-49F463285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4B9978-D18D-459C-BF8F-6F886BF167B5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C745B59-AC6F-4CBD-9CC7-B44DB9A33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</a:t>
            </a:r>
            <a:r>
              <a:rPr lang="en-US" altLang="en-US"/>
              <a:t> 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6478B70E-25B7-4EDF-87DE-52C01688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Each cluster is represented by its mean </a:t>
            </a:r>
            <a:r>
              <a:rPr lang="en-US" altLang="en-US" sz="2400" i="1">
                <a:latin typeface="Times New Roman" panose="02020603050405020304" pitchFamily="18" charset="0"/>
              </a:rPr>
              <a:t>m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j</a:t>
            </a: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for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grpSp>
        <p:nvGrpSpPr>
          <p:cNvPr id="1030" name="Group 4">
            <a:extLst>
              <a:ext uri="{FF2B5EF4-FFF2-40B4-BE49-F238E27FC236}">
                <a16:creationId xmlns:a16="http://schemas.microsoft.com/office/drawing/2014/main" id="{682739EE-ECE6-458A-AB11-A424E3A8BE7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114800"/>
            <a:ext cx="1981200" cy="457200"/>
            <a:chOff x="1039" y="2680"/>
            <a:chExt cx="1104" cy="288"/>
          </a:xfrm>
        </p:grpSpPr>
        <p:sp>
          <p:nvSpPr>
            <p:cNvPr id="1031" name="Text Box 5">
              <a:extLst>
                <a:ext uri="{FF2B5EF4-FFF2-40B4-BE49-F238E27FC236}">
                  <a16:creationId xmlns:a16="http://schemas.microsoft.com/office/drawing/2014/main" id="{692034A2-48CF-49DB-87C2-1F721E31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" y="2680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sp>
          <p:nvSpPr>
            <p:cNvPr id="1032" name="AutoShape 6">
              <a:extLst>
                <a:ext uri="{FF2B5EF4-FFF2-40B4-BE49-F238E27FC236}">
                  <a16:creationId xmlns:a16="http://schemas.microsoft.com/office/drawing/2014/main" id="{00FF04F4-C425-4A8D-A6FE-1EC877F1C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279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3" name="Text Box 7">
              <a:extLst>
                <a:ext uri="{FF2B5EF4-FFF2-40B4-BE49-F238E27FC236}">
                  <a16:creationId xmlns:a16="http://schemas.microsoft.com/office/drawing/2014/main" id="{16862E3D-99B6-4240-BBE0-967D3881D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268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C</a:t>
              </a:r>
              <a:r>
                <a:rPr lang="en-US" altLang="en-US" sz="2400">
                  <a:latin typeface="Times New Roman" panose="02020603050405020304" pitchFamily="18" charset="0"/>
                </a:rPr>
                <a:t>(</a:t>
              </a: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r>
                <a:rPr lang="en-US" altLang="en-US" sz="2400">
                  <a:latin typeface="Times New Roman" panose="02020603050405020304" pitchFamily="18" charset="0"/>
                </a:rPr>
                <a:t>)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9CB80BCA-FE38-4C49-886E-9D34D12FAA19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63675" y="5499100"/>
          <a:ext cx="290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3" name="Equation" r:id="rId3" imgW="1447560" imgH="241200" progId="Equation.3">
                  <p:embed/>
                </p:oleObj>
              </mc:Choice>
              <mc:Fallback>
                <p:oleObj name="Equation" r:id="rId3" imgW="1447560" imgH="241200" progId="Equation.3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9CB80BCA-FE38-4C49-886E-9D34D12FAA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99100"/>
                        <a:ext cx="2906713" cy="482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1DBD7AF-654B-4B1D-B87E-0021B8F48DBA}"/>
                  </a:ext>
                </a:extLst>
              </p14:cNvPr>
              <p14:cNvContentPartPr/>
              <p14:nvPr/>
            </p14:nvContentPartPr>
            <p14:xfrm>
              <a:off x="4146840" y="2456640"/>
              <a:ext cx="2509920" cy="1992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1DBD7AF-654B-4B1D-B87E-0021B8F48D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7480" y="2447280"/>
                <a:ext cx="2528640" cy="20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6901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AD32A56-516F-418B-8AD1-B4F228B6D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E6B376-B622-4B3E-B6DF-5C1274A1B3E4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5E9828-F5BC-433E-8587-667286CB1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E722DF5-6380-4C43-947C-3317F769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2507BE7-1FC7-4193-88B1-0A477338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279593C4-0B27-4B58-8DDC-361E5F54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Rectangle 6">
            <a:extLst>
              <a:ext uri="{FF2B5EF4-FFF2-40B4-BE49-F238E27FC236}">
                <a16:creationId xmlns:a16="http://schemas.microsoft.com/office/drawing/2014/main" id="{074ED2A6-662F-4E9A-AEEF-16E19887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id="{5DF40BED-8A51-4160-92F7-91D1E762F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1172AC7C-BDFD-47B9-8E06-F36E3436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4" name="Rectangle 9">
            <a:extLst>
              <a:ext uri="{FF2B5EF4-FFF2-40B4-BE49-F238E27FC236}">
                <a16:creationId xmlns:a16="http://schemas.microsoft.com/office/drawing/2014/main" id="{D2A9778C-FB62-419F-9EDA-2EB03378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Rectangle 10">
            <a:extLst>
              <a:ext uri="{FF2B5EF4-FFF2-40B4-BE49-F238E27FC236}">
                <a16:creationId xmlns:a16="http://schemas.microsoft.com/office/drawing/2014/main" id="{5F4B9E5E-87EC-48E9-9998-CE551877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6" name="Rectangle 11">
            <a:extLst>
              <a:ext uri="{FF2B5EF4-FFF2-40B4-BE49-F238E27FC236}">
                <a16:creationId xmlns:a16="http://schemas.microsoft.com/office/drawing/2014/main" id="{40B0D9E5-9711-4430-9C0D-86FC953C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7" name="Rectangle 12">
            <a:extLst>
              <a:ext uri="{FF2B5EF4-FFF2-40B4-BE49-F238E27FC236}">
                <a16:creationId xmlns:a16="http://schemas.microsoft.com/office/drawing/2014/main" id="{6C9612D2-969F-49F8-8AC5-EE74E55A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8" name="Rectangle 13">
            <a:extLst>
              <a:ext uri="{FF2B5EF4-FFF2-40B4-BE49-F238E27FC236}">
                <a16:creationId xmlns:a16="http://schemas.microsoft.com/office/drawing/2014/main" id="{663443FB-DA92-4894-B0E7-DFB57448B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9" name="Rectangle 14">
            <a:extLst>
              <a:ext uri="{FF2B5EF4-FFF2-40B4-BE49-F238E27FC236}">
                <a16:creationId xmlns:a16="http://schemas.microsoft.com/office/drawing/2014/main" id="{5C707795-0721-48D1-A1C3-D6BD33F7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0" name="Rectangle 15">
            <a:extLst>
              <a:ext uri="{FF2B5EF4-FFF2-40B4-BE49-F238E27FC236}">
                <a16:creationId xmlns:a16="http://schemas.microsoft.com/office/drawing/2014/main" id="{95A1165D-88C9-4081-8DA1-3E9E242D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1" name="Rectangle 16">
            <a:extLst>
              <a:ext uri="{FF2B5EF4-FFF2-40B4-BE49-F238E27FC236}">
                <a16:creationId xmlns:a16="http://schemas.microsoft.com/office/drawing/2014/main" id="{DA280B78-A7F9-430C-A2D2-BBC2D2F2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2" name="Rectangle 17">
            <a:extLst>
              <a:ext uri="{FF2B5EF4-FFF2-40B4-BE49-F238E27FC236}">
                <a16:creationId xmlns:a16="http://schemas.microsoft.com/office/drawing/2014/main" id="{235BA91A-BCF2-49BE-8C8E-E5BCB0EB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3" name="Rectangle 18">
            <a:extLst>
              <a:ext uri="{FF2B5EF4-FFF2-40B4-BE49-F238E27FC236}">
                <a16:creationId xmlns:a16="http://schemas.microsoft.com/office/drawing/2014/main" id="{56D8B9FA-3482-4788-BCCB-28313B6A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Rectangle 19">
            <a:extLst>
              <a:ext uri="{FF2B5EF4-FFF2-40B4-BE49-F238E27FC236}">
                <a16:creationId xmlns:a16="http://schemas.microsoft.com/office/drawing/2014/main" id="{CC030C01-CEF3-491B-A3E3-6C467425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5" name="Rectangle 20">
            <a:extLst>
              <a:ext uri="{FF2B5EF4-FFF2-40B4-BE49-F238E27FC236}">
                <a16:creationId xmlns:a16="http://schemas.microsoft.com/office/drawing/2014/main" id="{89422A17-899A-463D-9F10-126D9F42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Rectangle 21">
            <a:extLst>
              <a:ext uri="{FF2B5EF4-FFF2-40B4-BE49-F238E27FC236}">
                <a16:creationId xmlns:a16="http://schemas.microsoft.com/office/drawing/2014/main" id="{6680B880-A5CA-40C8-985C-F6BFE9033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7" name="Rectangle 22">
            <a:extLst>
              <a:ext uri="{FF2B5EF4-FFF2-40B4-BE49-F238E27FC236}">
                <a16:creationId xmlns:a16="http://schemas.microsoft.com/office/drawing/2014/main" id="{63E0BE7D-8651-4293-8A07-8E8010519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8" name="Rectangle 23">
            <a:extLst>
              <a:ext uri="{FF2B5EF4-FFF2-40B4-BE49-F238E27FC236}">
                <a16:creationId xmlns:a16="http://schemas.microsoft.com/office/drawing/2014/main" id="{EE33D3A1-0419-47C4-B099-3C470C32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9" name="Rectangle 24">
            <a:extLst>
              <a:ext uri="{FF2B5EF4-FFF2-40B4-BE49-F238E27FC236}">
                <a16:creationId xmlns:a16="http://schemas.microsoft.com/office/drawing/2014/main" id="{960AA952-5275-461F-BE27-EDE9729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0" name="Oval 25">
            <a:extLst>
              <a:ext uri="{FF2B5EF4-FFF2-40B4-BE49-F238E27FC236}">
                <a16:creationId xmlns:a16="http://schemas.microsoft.com/office/drawing/2014/main" id="{35CC7F2E-2876-4F7E-930E-A720206E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1" name="Oval 26">
            <a:extLst>
              <a:ext uri="{FF2B5EF4-FFF2-40B4-BE49-F238E27FC236}">
                <a16:creationId xmlns:a16="http://schemas.microsoft.com/office/drawing/2014/main" id="{6BF72A1F-6CB3-42A7-8680-F3BF0524E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2" name="Rectangle 27">
            <a:extLst>
              <a:ext uri="{FF2B5EF4-FFF2-40B4-BE49-F238E27FC236}">
                <a16:creationId xmlns:a16="http://schemas.microsoft.com/office/drawing/2014/main" id="{5634B763-646B-4283-B5C4-120B1D8B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3" name="Rectangle 28">
            <a:extLst>
              <a:ext uri="{FF2B5EF4-FFF2-40B4-BE49-F238E27FC236}">
                <a16:creationId xmlns:a16="http://schemas.microsoft.com/office/drawing/2014/main" id="{F4FBDEDD-D687-4EE0-9F79-A40DF785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4" name="Rectangle 29">
            <a:extLst>
              <a:ext uri="{FF2B5EF4-FFF2-40B4-BE49-F238E27FC236}">
                <a16:creationId xmlns:a16="http://schemas.microsoft.com/office/drawing/2014/main" id="{2241352C-B00F-4FC7-B770-7BBE4E27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28A393D-D8C1-48A8-A5D2-5A0815CCA351}"/>
                  </a:ext>
                </a:extLst>
              </p14:cNvPr>
              <p14:cNvContentPartPr/>
              <p14:nvPr/>
            </p14:nvContentPartPr>
            <p14:xfrm>
              <a:off x="2969280" y="3574800"/>
              <a:ext cx="2521080" cy="752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28A393D-D8C1-48A8-A5D2-5A0815CCA3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9920" y="3565440"/>
                <a:ext cx="2539800" cy="77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322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A90BFC39-2680-4E18-9D1E-4049C2DB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4D99B5-3B8C-4A07-81FC-70CC63A22D0F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A2D878D-C5F7-44E0-8D59-F726B67C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86B3D53-B6A2-4D6E-9756-8C524AC8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04065A95-24AB-4100-AF62-9DBC284D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9A3488D4-5CF7-4241-9229-25BF781A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3D484581-86DA-44D6-94A2-09A6B6EE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38170ECA-A1A6-491D-9D67-F1C2FF7BA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13C00166-F993-4D76-8D45-3D12C2C9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8" name="Rectangle 9">
            <a:extLst>
              <a:ext uri="{FF2B5EF4-FFF2-40B4-BE49-F238E27FC236}">
                <a16:creationId xmlns:a16="http://schemas.microsoft.com/office/drawing/2014/main" id="{642A1F0B-08E6-4085-8CA3-43D5B7BB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7AE8B681-D442-424A-8FD9-13F6F8E4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id="{D47C5F93-CBA4-4AEA-A44A-B68F74BE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id="{25BBA10E-8D99-4C71-AC04-92B49DDD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2" name="Rectangle 13">
            <a:extLst>
              <a:ext uri="{FF2B5EF4-FFF2-40B4-BE49-F238E27FC236}">
                <a16:creationId xmlns:a16="http://schemas.microsoft.com/office/drawing/2014/main" id="{31527556-6057-4653-818D-C7BFF5E2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id="{C0B91BDC-62DC-4E18-A9C2-6FDDC7BE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Rectangle 15">
            <a:extLst>
              <a:ext uri="{FF2B5EF4-FFF2-40B4-BE49-F238E27FC236}">
                <a16:creationId xmlns:a16="http://schemas.microsoft.com/office/drawing/2014/main" id="{16EF99F0-A4D6-40C5-92BB-B99CB60C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id="{F25FAE4C-28BE-4C04-893B-54B7E70D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Rectangle 17">
            <a:extLst>
              <a:ext uri="{FF2B5EF4-FFF2-40B4-BE49-F238E27FC236}">
                <a16:creationId xmlns:a16="http://schemas.microsoft.com/office/drawing/2014/main" id="{A53A04D1-D51E-49DE-98AE-85054F9C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7" name="Rectangle 18">
            <a:extLst>
              <a:ext uri="{FF2B5EF4-FFF2-40B4-BE49-F238E27FC236}">
                <a16:creationId xmlns:a16="http://schemas.microsoft.com/office/drawing/2014/main" id="{6D60F4D2-815C-48E0-9FE1-154EA2B4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id="{9263CCB7-D14C-4F8B-B074-D87E8065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9" name="Rectangle 20">
            <a:extLst>
              <a:ext uri="{FF2B5EF4-FFF2-40B4-BE49-F238E27FC236}">
                <a16:creationId xmlns:a16="http://schemas.microsoft.com/office/drawing/2014/main" id="{11B1B848-D774-43DB-BB96-76C642B8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0" name="Rectangle 21">
            <a:extLst>
              <a:ext uri="{FF2B5EF4-FFF2-40B4-BE49-F238E27FC236}">
                <a16:creationId xmlns:a16="http://schemas.microsoft.com/office/drawing/2014/main" id="{EE34BD04-78D2-480C-AF07-7011FE97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1" name="Rectangle 22">
            <a:extLst>
              <a:ext uri="{FF2B5EF4-FFF2-40B4-BE49-F238E27FC236}">
                <a16:creationId xmlns:a16="http://schemas.microsoft.com/office/drawing/2014/main" id="{498A6BAB-484F-4D1A-A43A-0829F3B4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2" name="Rectangle 23">
            <a:extLst>
              <a:ext uri="{FF2B5EF4-FFF2-40B4-BE49-F238E27FC236}">
                <a16:creationId xmlns:a16="http://schemas.microsoft.com/office/drawing/2014/main" id="{703D2526-B0D2-4E98-AEBD-5410616A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3" name="Rectangle 24">
            <a:extLst>
              <a:ext uri="{FF2B5EF4-FFF2-40B4-BE49-F238E27FC236}">
                <a16:creationId xmlns:a16="http://schemas.microsoft.com/office/drawing/2014/main" id="{CABFB917-62C2-47E2-8A17-5F5AD7EE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4" name="Oval 25">
            <a:extLst>
              <a:ext uri="{FF2B5EF4-FFF2-40B4-BE49-F238E27FC236}">
                <a16:creationId xmlns:a16="http://schemas.microsoft.com/office/drawing/2014/main" id="{078C0A7B-2E6D-405A-9789-5B28B481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5" name="Oval 26">
            <a:extLst>
              <a:ext uri="{FF2B5EF4-FFF2-40B4-BE49-F238E27FC236}">
                <a16:creationId xmlns:a16="http://schemas.microsoft.com/office/drawing/2014/main" id="{B5F43219-C5E4-48F6-9FD9-A0096D12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6" name="Rectangle 27">
            <a:extLst>
              <a:ext uri="{FF2B5EF4-FFF2-40B4-BE49-F238E27FC236}">
                <a16:creationId xmlns:a16="http://schemas.microsoft.com/office/drawing/2014/main" id="{BFF771B0-023B-4DCF-B966-0422C0AE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7" name="Rectangle 28">
            <a:extLst>
              <a:ext uri="{FF2B5EF4-FFF2-40B4-BE49-F238E27FC236}">
                <a16:creationId xmlns:a16="http://schemas.microsoft.com/office/drawing/2014/main" id="{11F61398-1E67-4AD8-BBD5-DA28D71E0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8" name="Rectangle 29">
            <a:extLst>
              <a:ext uri="{FF2B5EF4-FFF2-40B4-BE49-F238E27FC236}">
                <a16:creationId xmlns:a16="http://schemas.microsoft.com/office/drawing/2014/main" id="{9F7C0626-43FC-4D5E-B437-DCA1155D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9" name="Oval 30">
            <a:extLst>
              <a:ext uri="{FF2B5EF4-FFF2-40B4-BE49-F238E27FC236}">
                <a16:creationId xmlns:a16="http://schemas.microsoft.com/office/drawing/2014/main" id="{40216B92-AE0C-4009-8FAF-F0F29F061609}"/>
              </a:ext>
            </a:extLst>
          </p:cNvPr>
          <p:cNvSpPr>
            <a:spLocks noChangeArrowheads="1"/>
          </p:cNvSpPr>
          <p:nvPr/>
        </p:nvSpPr>
        <p:spPr bwMode="auto">
          <a:xfrm rot="2274968">
            <a:off x="2039938" y="3049588"/>
            <a:ext cx="2225675" cy="1685925"/>
          </a:xfrm>
          <a:prstGeom prst="ellips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0" name="Oval 31">
            <a:extLst>
              <a:ext uri="{FF2B5EF4-FFF2-40B4-BE49-F238E27FC236}">
                <a16:creationId xmlns:a16="http://schemas.microsoft.com/office/drawing/2014/main" id="{FF6FA4C3-3FC0-48CD-862C-CDE6B6174190}"/>
              </a:ext>
            </a:extLst>
          </p:cNvPr>
          <p:cNvSpPr>
            <a:spLocks noChangeArrowheads="1"/>
          </p:cNvSpPr>
          <p:nvPr/>
        </p:nvSpPr>
        <p:spPr bwMode="auto">
          <a:xfrm rot="1590417">
            <a:off x="4454525" y="3221038"/>
            <a:ext cx="1700213" cy="1803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1" name="Text Box 32">
            <a:extLst>
              <a:ext uri="{FF2B5EF4-FFF2-40B4-BE49-F238E27FC236}">
                <a16:creationId xmlns:a16="http://schemas.microsoft.com/office/drawing/2014/main" id="{D63CF2D5-D200-47C0-AFAC-9D795DAA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020888"/>
            <a:ext cx="461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Where do the red points belong?</a:t>
            </a:r>
          </a:p>
        </p:txBody>
      </p:sp>
    </p:spTree>
    <p:extLst>
      <p:ext uri="{BB962C8B-B14F-4D97-AF65-F5344CB8AC3E}">
        <p14:creationId xmlns:p14="http://schemas.microsoft.com/office/powerpoint/2010/main" val="1798349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>
            <a:extLst>
              <a:ext uri="{FF2B5EF4-FFF2-40B4-BE49-F238E27FC236}">
                <a16:creationId xmlns:a16="http://schemas.microsoft.com/office/drawing/2014/main" id="{5EB9ED0E-CA1C-44CB-B7A3-D78157D91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2A8CDB-00E2-42AA-814F-3ADB8E48A748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2053" name="Rectangle 2">
            <a:extLst>
              <a:ext uri="{FF2B5EF4-FFF2-40B4-BE49-F238E27FC236}">
                <a16:creationId xmlns:a16="http://schemas.microsoft.com/office/drawing/2014/main" id="{990CB575-8116-4DF8-A5B3-7A42CCCCF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</a:t>
            </a:r>
            <a:r>
              <a:rPr lang="en-US" altLang="en-US">
                <a:solidFill>
                  <a:srgbClr val="FF0000"/>
                </a:solidFill>
                <a:sym typeface="Symbol" panose="05050102010706020507" pitchFamily="18" charset="2"/>
              </a:rPr>
              <a:t> EM</a:t>
            </a:r>
          </a:p>
        </p:txBody>
      </p:sp>
      <p:sp>
        <p:nvSpPr>
          <p:cNvPr id="2054" name="Rectangle 3">
            <a:extLst>
              <a:ext uri="{FF2B5EF4-FFF2-40B4-BE49-F238E27FC236}">
                <a16:creationId xmlns:a16="http://schemas.microsoft.com/office/drawing/2014/main" id="{885A83FA-ECDB-4E1A-A677-6B55EAE63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</a:t>
            </a:r>
            <a:endParaRPr lang="en-US" altLang="en-US" sz="2400" i="1" baseline="-25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of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sp>
        <p:nvSpPr>
          <p:cNvPr id="2055" name="Text Box 4">
            <a:extLst>
              <a:ext uri="{FF2B5EF4-FFF2-40B4-BE49-F238E27FC236}">
                <a16:creationId xmlns:a16="http://schemas.microsoft.com/office/drawing/2014/main" id="{3AA8E122-4391-4982-BEF7-8275E243E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67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4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4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400" i="1">
                <a:latin typeface="Times" panose="02020603050405020304" pitchFamily="18" charset="0"/>
              </a:rPr>
              <a:t>P</a:t>
            </a:r>
            <a:r>
              <a:rPr lang="en-US" altLang="en-US" sz="2400">
                <a:latin typeface="Times" panose="02020603050405020304" pitchFamily="18" charset="0"/>
              </a:rPr>
              <a:t>(</a:t>
            </a:r>
            <a:r>
              <a:rPr lang="en-US" altLang="en-US" sz="2400" i="1">
                <a:latin typeface="Times" panose="02020603050405020304" pitchFamily="18" charset="0"/>
              </a:rPr>
              <a:t>C</a:t>
            </a:r>
            <a:r>
              <a:rPr lang="en-US" altLang="en-US" sz="2400" i="1" baseline="-25000">
                <a:latin typeface="Times" panose="02020603050405020304" pitchFamily="18" charset="0"/>
              </a:rPr>
              <a:t>j</a:t>
            </a:r>
            <a:r>
              <a:rPr lang="en-US" altLang="en-US" sz="2400">
                <a:latin typeface="Times" panose="02020603050405020304" pitchFamily="18" charset="0"/>
              </a:rPr>
              <a:t>)</a:t>
            </a:r>
            <a:r>
              <a:rPr lang="en-US" altLang="en-US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" panose="02020603050405020304" pitchFamily="18" charset="0"/>
              </a:rPr>
              <a:t>for each cluster </a:t>
            </a:r>
            <a:r>
              <a:rPr lang="en-US" altLang="en-US" sz="24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823CC9C6-3355-4440-ACDB-1B3E820773A3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4038600"/>
          <a:ext cx="13271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0" name="Equation" r:id="rId3" imgW="622080" imgH="241200" progId="Equation.3">
                  <p:embed/>
                </p:oleObj>
              </mc:Choice>
              <mc:Fallback>
                <p:oleObj name="Equation" r:id="rId3" imgW="622080" imgH="241200" progId="Equation.3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823CC9C6-3355-4440-ACDB-1B3E820773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038600"/>
                        <a:ext cx="13271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6" name="Group 6">
            <a:extLst>
              <a:ext uri="{FF2B5EF4-FFF2-40B4-BE49-F238E27FC236}">
                <a16:creationId xmlns:a16="http://schemas.microsoft.com/office/drawing/2014/main" id="{1FC2C2DF-28EC-4786-9E4A-9C0558B1077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105400"/>
            <a:ext cx="4868863" cy="531813"/>
            <a:chOff x="919" y="3800"/>
            <a:chExt cx="3067" cy="335"/>
          </a:xfrm>
        </p:grpSpPr>
        <p:graphicFrame>
          <p:nvGraphicFramePr>
            <p:cNvPr id="2051" name="Object 7">
              <a:extLst>
                <a:ext uri="{FF2B5EF4-FFF2-40B4-BE49-F238E27FC236}">
                  <a16:creationId xmlns:a16="http://schemas.microsoft.com/office/drawing/2014/main" id="{F81E6C96-B68C-4C49-B1A4-B2811FDCB9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9" y="3800"/>
            <a:ext cx="1274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01" name="Equation" r:id="rId5" imgW="952200" imgH="241200" progId="Equation.3">
                    <p:embed/>
                  </p:oleObj>
                </mc:Choice>
                <mc:Fallback>
                  <p:oleObj name="Equation" r:id="rId5" imgW="952200" imgH="241200" progId="Equation.3">
                    <p:embed/>
                    <p:pic>
                      <p:nvPicPr>
                        <p:cNvPr id="2051" name="Object 7">
                          <a:extLst>
                            <a:ext uri="{FF2B5EF4-FFF2-40B4-BE49-F238E27FC236}">
                              <a16:creationId xmlns:a16="http://schemas.microsoft.com/office/drawing/2014/main" id="{F81E6C96-B68C-4C49-B1A4-B2811FDCB9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" y="3800"/>
                          <a:ext cx="1274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Text Box 8">
              <a:extLst>
                <a:ext uri="{FF2B5EF4-FFF2-40B4-BE49-F238E27FC236}">
                  <a16:creationId xmlns:a16="http://schemas.microsoft.com/office/drawing/2014/main" id="{3809FFF7-A698-4C30-A997-008E3215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840"/>
              <a:ext cx="14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" panose="02020603050405020304" pitchFamily="18" charset="0"/>
                </a:rPr>
                <a:t>For each cluster </a:t>
              </a:r>
              <a:r>
                <a:rPr lang="en-US" altLang="en-US" sz="2400" i="1">
                  <a:latin typeface="Times" panose="02020603050405020304" pitchFamily="18" charset="0"/>
                </a:rPr>
                <a:t>j</a:t>
              </a:r>
            </a:p>
          </p:txBody>
        </p:sp>
      </p:grpSp>
      <p:sp>
        <p:nvSpPr>
          <p:cNvPr id="2057" name="Text Box 9">
            <a:extLst>
              <a:ext uri="{FF2B5EF4-FFF2-40B4-BE49-F238E27FC236}">
                <a16:creationId xmlns:a16="http://schemas.microsoft.com/office/drawing/2014/main" id="{9EA6D721-5D45-4FD6-928D-EB2383F8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38600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Expectation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CB148286-2DDE-4B21-8CBD-71E3C56A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49530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Maximization</a:t>
            </a:r>
          </a:p>
        </p:txBody>
      </p:sp>
      <p:sp>
        <p:nvSpPr>
          <p:cNvPr id="2059" name="AutoShape 11">
            <a:extLst>
              <a:ext uri="{FF2B5EF4-FFF2-40B4-BE49-F238E27FC236}">
                <a16:creationId xmlns:a16="http://schemas.microsoft.com/office/drawing/2014/main" id="{B9B76239-CDA3-40CD-BBF1-52A30876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91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AutoShape 12">
            <a:extLst>
              <a:ext uri="{FF2B5EF4-FFF2-40B4-BE49-F238E27FC236}">
                <a16:creationId xmlns:a16="http://schemas.microsoft.com/office/drawing/2014/main" id="{73100FCB-D8AC-455F-9312-AD4B0D4F4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4EFDEC9-A02A-4B9C-AE92-24EC9D6F4A12}"/>
                  </a:ext>
                </a:extLst>
              </p14:cNvPr>
              <p14:cNvContentPartPr/>
              <p14:nvPr/>
            </p14:nvContentPartPr>
            <p14:xfrm>
              <a:off x="1280880" y="2580120"/>
              <a:ext cx="2908440" cy="2005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4EFDEC9-A02A-4B9C-AE92-24EC9D6F4A1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71520" y="2570760"/>
                <a:ext cx="2927160" cy="202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084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DD69-2445-40DC-BCF2-459883F8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covariance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6FC5-5AFA-4778-8F6E-1DD88E8F7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multidimensional distribution of n dimensions 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):</a:t>
            </a:r>
          </a:p>
          <a:p>
            <a:r>
              <a:rPr lang="en-US" dirty="0"/>
              <a:t>Its mean µ is a vector </a:t>
            </a:r>
            <a:r>
              <a:rPr lang="en-US" dirty="0">
                <a:solidFill>
                  <a:srgbClr val="FF0000"/>
                </a:solidFill>
              </a:rPr>
              <a:t>µ = (x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…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   Example: µ = (r, g, b)</a:t>
            </a:r>
          </a:p>
          <a:p>
            <a:r>
              <a:rPr lang="en-US" dirty="0"/>
              <a:t>Its covariance matrix gives the variances and covariances for pairs of variables: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Σ = a matrix in which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(variance)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and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,X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 (covariance of two)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807A7-D309-46AE-A2FC-EEE9CF30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024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10F1645B-FD12-46AF-9F7A-46028EF78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2EBBBF-979B-4E4D-9485-08D0EDFCF5D7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32EDDB3-73A1-412A-B0F3-F799BA7E9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EC60E9A-F409-4AE2-B86E-AC041036E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Each cluster C</a:t>
            </a:r>
            <a:r>
              <a:rPr lang="en-US" altLang="en-US" baseline="-25000"/>
              <a:t>j</a:t>
            </a:r>
            <a:r>
              <a:rPr lang="en-US" altLang="en-US"/>
              <a:t> is represented by a Gaussian distribution N(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eaLnBrk="1" hangingPunct="1"/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23557" name="Line 4">
            <a:extLst>
              <a:ext uri="{FF2B5EF4-FFF2-40B4-BE49-F238E27FC236}">
                <a16:creationId xmlns:a16="http://schemas.microsoft.com/office/drawing/2014/main" id="{860C8211-26CC-4453-9585-E159C2303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5">
            <a:extLst>
              <a:ext uri="{FF2B5EF4-FFF2-40B4-BE49-F238E27FC236}">
                <a16:creationId xmlns:a16="http://schemas.microsoft.com/office/drawing/2014/main" id="{47AF1B88-2567-4FF2-A774-B3DF6DCFF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6">
            <a:extLst>
              <a:ext uri="{FF2B5EF4-FFF2-40B4-BE49-F238E27FC236}">
                <a16:creationId xmlns:a16="http://schemas.microsoft.com/office/drawing/2014/main" id="{A84E340C-C296-4EDE-A1A9-BDF7CDA82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7">
            <a:extLst>
              <a:ext uri="{FF2B5EF4-FFF2-40B4-BE49-F238E27FC236}">
                <a16:creationId xmlns:a16="http://schemas.microsoft.com/office/drawing/2014/main" id="{62E9F94B-FDE1-4116-A4A9-4C4C3CF1A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8">
            <a:extLst>
              <a:ext uri="{FF2B5EF4-FFF2-40B4-BE49-F238E27FC236}">
                <a16:creationId xmlns:a16="http://schemas.microsoft.com/office/drawing/2014/main" id="{EC357BC9-5542-4459-B6DF-BF2109834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9">
            <a:extLst>
              <a:ext uri="{FF2B5EF4-FFF2-40B4-BE49-F238E27FC236}">
                <a16:creationId xmlns:a16="http://schemas.microsoft.com/office/drawing/2014/main" id="{B37900FE-4187-481D-8962-0C4097BFF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0">
            <a:extLst>
              <a:ext uri="{FF2B5EF4-FFF2-40B4-BE49-F238E27FC236}">
                <a16:creationId xmlns:a16="http://schemas.microsoft.com/office/drawing/2014/main" id="{53CBEADD-BF3D-4DAB-BFB3-9AC895D0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0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3564" name="Text Box 11">
            <a:extLst>
              <a:ext uri="{FF2B5EF4-FFF2-40B4-BE49-F238E27FC236}">
                <a16:creationId xmlns:a16="http://schemas.microsoft.com/office/drawing/2014/main" id="{AA883212-6641-4A12-AA96-233B4EB5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sp>
        <p:nvSpPr>
          <p:cNvPr id="23565" name="Text Box 12">
            <a:extLst>
              <a:ext uri="{FF2B5EF4-FFF2-40B4-BE49-F238E27FC236}">
                <a16:creationId xmlns:a16="http://schemas.microsoft.com/office/drawing/2014/main" id="{A76CA3BA-2DC1-47C9-8165-6B82F171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pic>
        <p:nvPicPr>
          <p:cNvPr id="23566" name="Picture 13">
            <a:extLst>
              <a:ext uri="{FF2B5EF4-FFF2-40B4-BE49-F238E27FC236}">
                <a16:creationId xmlns:a16="http://schemas.microsoft.com/office/drawing/2014/main" id="{F68F82D9-C4D4-4E72-93F9-258AB5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1095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>
            <a:extLst>
              <a:ext uri="{FF2B5EF4-FFF2-40B4-BE49-F238E27FC236}">
                <a16:creationId xmlns:a16="http://schemas.microsoft.com/office/drawing/2014/main" id="{C3DA9514-E4DF-4A12-AE27-40DA1F80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1371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5">
            <a:extLst>
              <a:ext uri="{FF2B5EF4-FFF2-40B4-BE49-F238E27FC236}">
                <a16:creationId xmlns:a16="http://schemas.microsoft.com/office/drawing/2014/main" id="{6D12F8F6-5351-479F-966F-F6DD0BD1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942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9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48381E1D-E5A6-45EE-B9D7-2FBFBD1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2C7A6E-9406-4730-A1C6-73D4C14BB9F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3A2C66B-09AD-4373-BFF9-747FC704D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Systems You Can Try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40E8A37-B0E3-4342-9DA7-DEFD5664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3124200"/>
            <a:ext cx="83661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Corbis sells sold high-quality images for use in advertising,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/>
              <a:t>   marketing, illustrating, etc. </a:t>
            </a:r>
            <a:r>
              <a:rPr lang="en-US" altLang="en-US" sz="2400" dirty="0">
                <a:solidFill>
                  <a:srgbClr val="FF0000"/>
                </a:solidFill>
              </a:rPr>
              <a:t>Corbis was sold to a Chinese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  company, but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Getty images now provides the image sales.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</a:t>
            </a:r>
            <a:r>
              <a:rPr lang="en-US" altLang="en-US" sz="1800" dirty="0">
                <a:hlinkClick r:id="rId2"/>
              </a:rPr>
              <a:t>http://www.gettyimages.com/search/2/image?excludenudity=true&amp;sort=best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en-US" sz="1800" dirty="0"/>
          </a:p>
        </p:txBody>
      </p:sp>
      <p:cxnSp>
        <p:nvCxnSpPr>
          <p:cNvPr id="9221" name="Straight Connector 2">
            <a:extLst>
              <a:ext uri="{FF2B5EF4-FFF2-40B4-BE49-F238E27FC236}">
                <a16:creationId xmlns:a16="http://schemas.microsoft.com/office/drawing/2014/main" id="{ECA54A4B-CD05-4910-9BBE-E7ED28B3C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236913"/>
            <a:ext cx="4572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635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7637E47-3D38-4D40-9B30-04362BA8C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D8DFE3-EDE0-47A9-8DEC-C92BFB95A3FB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1FECDF-D104-4C9E-8AFC-4D1F12DB7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Expectation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FB5F71C-404E-40E8-8810-5B05E51FF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For each point x</a:t>
            </a:r>
            <a:r>
              <a:rPr lang="en-US" altLang="en-US" baseline="-25000"/>
              <a:t>i</a:t>
            </a:r>
            <a:r>
              <a:rPr lang="en-US" altLang="en-US"/>
              <a:t> and  each cluster C</a:t>
            </a:r>
            <a:r>
              <a:rPr lang="en-US" altLang="en-US" baseline="-25000"/>
              <a:t>j</a:t>
            </a:r>
            <a:r>
              <a:rPr lang="en-US" altLang="en-US"/>
              <a:t>  compute 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 = 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 </a:t>
            </a:r>
            <a:r>
              <a:rPr lang="en-US" altLang="en-US"/>
              <a:t>) / P(x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P(x</a:t>
            </a:r>
            <a:r>
              <a:rPr lang="en-US" altLang="en-US" baseline="-25000"/>
              <a:t>i</a:t>
            </a:r>
            <a:r>
              <a:rPr lang="en-US" altLang="en-US"/>
              <a:t>) = </a:t>
            </a:r>
            <a:r>
              <a:rPr lang="en-US" altLang="en-US">
                <a:sym typeface="Symbol" panose="05050102010706020507" pitchFamily="18" charset="2"/>
              </a:rPr>
              <a:t> </a:t>
            </a:r>
            <a:r>
              <a:rPr lang="en-US" altLang="en-US"/>
              <a:t>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Where do we get P(x</a:t>
            </a:r>
            <a:r>
              <a:rPr lang="en-US" altLang="en-US" baseline="-25000">
                <a:solidFill>
                  <a:srgbClr val="FF0000"/>
                </a:solidFill>
              </a:rPr>
              <a:t>i </a:t>
            </a:r>
            <a:r>
              <a:rPr lang="en-US" altLang="en-US">
                <a:solidFill>
                  <a:srgbClr val="FF0000"/>
                </a:solidFill>
              </a:rPr>
              <a:t>| 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  and P(C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)?</a:t>
            </a: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847825A6-5BF7-431D-95D3-5B89C6FC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648200"/>
            <a:ext cx="23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500C2F-8C67-4464-805A-CDD46F23ED5F}"/>
                  </a:ext>
                </a:extLst>
              </p14:cNvPr>
              <p14:cNvContentPartPr/>
              <p14:nvPr/>
            </p14:nvContentPartPr>
            <p14:xfrm>
              <a:off x="2500920" y="2591280"/>
              <a:ext cx="3136680" cy="3337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500C2F-8C67-4464-805A-CDD46F23ED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1560" y="2581920"/>
                <a:ext cx="3155400" cy="335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06105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42D6EFAD-8964-4144-8606-40EB7C7F3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169CC0-136A-474C-AEE8-EA6354862304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DBDD9712-8EDF-488F-A1E0-EF3CD41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8000" r="64999" b="28999"/>
          <a:stretch>
            <a:fillRect/>
          </a:stretch>
        </p:blipFill>
        <p:spPr bwMode="auto">
          <a:xfrm>
            <a:off x="1752600" y="1905000"/>
            <a:ext cx="5486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F6BC06D5-59B6-4E7F-8D9B-2C3A7B84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055688"/>
            <a:ext cx="6269038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800"/>
              <a:t>Use the pdf for a normal distribution:</a:t>
            </a:r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r>
              <a:rPr lang="en-US" altLang="en-US" sz="2800"/>
              <a:t> Use </a:t>
            </a:r>
            <a:r>
              <a:rPr lang="en-US" altLang="en-US" sz="2800">
                <a:sym typeface="Symbol" panose="05050102010706020507" pitchFamily="18" charset="2"/>
              </a:rPr>
              <a:t>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 = P(C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) from the current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parameters of cluster 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.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6D7C20-0762-4B7F-81CC-D1144352AA9D}"/>
                  </a:ext>
                </a:extLst>
              </p14:cNvPr>
              <p14:cNvContentPartPr/>
              <p14:nvPr/>
            </p14:nvContentPartPr>
            <p14:xfrm>
              <a:off x="1920240" y="1565280"/>
              <a:ext cx="6634080" cy="3451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6D7C20-0762-4B7F-81CC-D1144352AA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10880" y="1555920"/>
                <a:ext cx="6652800" cy="347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1821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6">
            <a:extLst>
              <a:ext uri="{FF2B5EF4-FFF2-40B4-BE49-F238E27FC236}">
                <a16:creationId xmlns:a16="http://schemas.microsoft.com/office/drawing/2014/main" id="{3846F437-5513-4FF9-B540-4C580788B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3495F5-1173-4934-9695-DF3BFDE6E7D7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sp>
        <p:nvSpPr>
          <p:cNvPr id="3078" name="Rectangle 2">
            <a:extLst>
              <a:ext uri="{FF2B5EF4-FFF2-40B4-BE49-F238E27FC236}">
                <a16:creationId xmlns:a16="http://schemas.microsoft.com/office/drawing/2014/main" id="{8D030FC7-F936-42A1-B08A-7729E0413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Maximization</a:t>
            </a:r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B1E1617D-3F2A-4A69-85C2-4DEABE54CE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Having computed P(C</a:t>
            </a:r>
            <a:r>
              <a:rPr lang="en-US" altLang="en-US" sz="2800" baseline="-25000"/>
              <a:t>j</a:t>
            </a:r>
            <a:r>
              <a:rPr lang="en-US" altLang="en-US" sz="2800"/>
              <a:t> | x</a:t>
            </a:r>
            <a:r>
              <a:rPr lang="en-US" altLang="en-US" sz="2800" baseline="-25000"/>
              <a:t>i</a:t>
            </a:r>
            <a:r>
              <a:rPr lang="en-US" altLang="en-US" sz="2800"/>
              <a:t>) for each point x</a:t>
            </a:r>
            <a:r>
              <a:rPr lang="en-US" altLang="en-US" sz="2800" baseline="-25000"/>
              <a:t>i</a:t>
            </a:r>
            <a:r>
              <a:rPr lang="en-US" altLang="en-US" sz="2800"/>
              <a:t> and 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, use them to compute new mean, variance, and weight for each cluster.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C291410F-651E-4E76-8682-EEF72D5D579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86400" y="1676400"/>
          <a:ext cx="21336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7" name="Equation" r:id="rId3" imgW="1333440" imgH="660240" progId="Equation.3">
                  <p:embed/>
                </p:oleObj>
              </mc:Choice>
              <mc:Fallback>
                <p:oleObj name="Equation" r:id="rId3" imgW="1333440" imgH="660240" progId="Equation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C291410F-651E-4E76-8682-EEF72D5D57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76400"/>
                        <a:ext cx="21336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>
            <a:extLst>
              <a:ext uri="{FF2B5EF4-FFF2-40B4-BE49-F238E27FC236}">
                <a16:creationId xmlns:a16="http://schemas.microsoft.com/office/drawing/2014/main" id="{3DCC009D-6A90-42EA-A120-737C18C68D7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38800" y="3200400"/>
          <a:ext cx="32004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8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3075" name="Object 6">
                        <a:extLst>
                          <a:ext uri="{FF2B5EF4-FFF2-40B4-BE49-F238E27FC236}">
                            <a16:creationId xmlns:a16="http://schemas.microsoft.com/office/drawing/2014/main" id="{3DCC009D-6A90-42EA-A120-737C18C68D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696"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32004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>
            <a:extLst>
              <a:ext uri="{FF2B5EF4-FFF2-40B4-BE49-F238E27FC236}">
                <a16:creationId xmlns:a16="http://schemas.microsoft.com/office/drawing/2014/main" id="{04482B08-1C4F-4335-A133-16C79FB14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4724400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9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3076" name="Object 8">
                        <a:extLst>
                          <a:ext uri="{FF2B5EF4-FFF2-40B4-BE49-F238E27FC236}">
                            <a16:creationId xmlns:a16="http://schemas.microsoft.com/office/drawing/2014/main" id="{04482B08-1C4F-4335-A133-16C79FB14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24400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9">
            <a:extLst>
              <a:ext uri="{FF2B5EF4-FFF2-40B4-BE49-F238E27FC236}">
                <a16:creationId xmlns:a16="http://schemas.microsoft.com/office/drawing/2014/main" id="{0E3B1C19-2494-4DA3-8F4F-D7FF109A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462338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</a:t>
            </a:r>
            <a:r>
              <a:rPr lang="en-US" altLang="en-US" baseline="-25000">
                <a:sym typeface="Symbol" panose="05050102010706020507" pitchFamily="18" charset="2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66698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>
            <a:extLst>
              <a:ext uri="{FF2B5EF4-FFF2-40B4-BE49-F238E27FC236}">
                <a16:creationId xmlns:a16="http://schemas.microsoft.com/office/drawing/2014/main" id="{7DA9BFF7-94D4-4579-BB9A-28DBF6CED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755CB0-7EEA-43B7-B816-CAABC7D47159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1B223AF0-DDCB-419A-B9D1-3B096BC1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9454B563-DD79-4E66-9EED-9D4D6E58B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4102" name="Rectangle 4">
            <a:extLst>
              <a:ext uri="{FF2B5EF4-FFF2-40B4-BE49-F238E27FC236}">
                <a16:creationId xmlns:a16="http://schemas.microsoft.com/office/drawing/2014/main" id="{2DC8ACB2-ED94-4320-BBA9-357A7412D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Expectation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sp>
        <p:nvSpPr>
          <p:cNvPr id="4103" name="Text Box 5">
            <a:extLst>
              <a:ext uri="{FF2B5EF4-FFF2-40B4-BE49-F238E27FC236}">
                <a16:creationId xmlns:a16="http://schemas.microsoft.com/office/drawing/2014/main" id="{FDFE60D6-6044-4341-BE1D-C526D932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4104" name="Text Box 6">
            <a:extLst>
              <a:ext uri="{FF2B5EF4-FFF2-40B4-BE49-F238E27FC236}">
                <a16:creationId xmlns:a16="http://schemas.microsoft.com/office/drawing/2014/main" id="{18048C85-450D-4832-ABC7-2F15798A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4105" name="Text Box 7">
            <a:extLst>
              <a:ext uri="{FF2B5EF4-FFF2-40B4-BE49-F238E27FC236}">
                <a16:creationId xmlns:a16="http://schemas.microsoft.com/office/drawing/2014/main" id="{E00D1330-98C0-4C1E-8427-4AAEA3E2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4106" name="Text Box 8">
            <a:extLst>
              <a:ext uri="{FF2B5EF4-FFF2-40B4-BE49-F238E27FC236}">
                <a16:creationId xmlns:a16="http://schemas.microsoft.com/office/drawing/2014/main" id="{7E4E8172-9E85-4832-954D-FD9EB545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4107" name="AutoShape 9">
            <a:extLst>
              <a:ext uri="{FF2B5EF4-FFF2-40B4-BE49-F238E27FC236}">
                <a16:creationId xmlns:a16="http://schemas.microsoft.com/office/drawing/2014/main" id="{A6D717C8-EC99-425B-8699-AF288B9F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Rectangle 10">
            <a:extLst>
              <a:ext uri="{FF2B5EF4-FFF2-40B4-BE49-F238E27FC236}">
                <a16:creationId xmlns:a16="http://schemas.microsoft.com/office/drawing/2014/main" id="{DB06A354-F83C-4515-A7B2-615F11FC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4098" name="Object 11">
            <a:extLst>
              <a:ext uri="{FF2B5EF4-FFF2-40B4-BE49-F238E27FC236}">
                <a16:creationId xmlns:a16="http://schemas.microsoft.com/office/drawing/2014/main" id="{F90958F9-1641-49E0-9C73-C0D444FE4B7B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898525" y="4827588"/>
          <a:ext cx="67564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6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4098" name="Object 11">
                        <a:extLst>
                          <a:ext uri="{FF2B5EF4-FFF2-40B4-BE49-F238E27FC236}">
                            <a16:creationId xmlns:a16="http://schemas.microsoft.com/office/drawing/2014/main" id="{F90958F9-1641-49E0-9C73-C0D444FE4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827588"/>
                        <a:ext cx="67564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597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>
            <a:extLst>
              <a:ext uri="{FF2B5EF4-FFF2-40B4-BE49-F238E27FC236}">
                <a16:creationId xmlns:a16="http://schemas.microsoft.com/office/drawing/2014/main" id="{A9FE5CB7-1A16-44A8-8AD0-3FADD4C9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A9B761-F132-47DD-9F3C-8D438BF686B1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  <p:sp>
        <p:nvSpPr>
          <p:cNvPr id="5126" name="Text Box 2">
            <a:extLst>
              <a:ext uri="{FF2B5EF4-FFF2-40B4-BE49-F238E27FC236}">
                <a16:creationId xmlns:a16="http://schemas.microsoft.com/office/drawing/2014/main" id="{1C41A884-2904-48E7-805F-14C326A1B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5127" name="Rectangle 3">
            <a:extLst>
              <a:ext uri="{FF2B5EF4-FFF2-40B4-BE49-F238E27FC236}">
                <a16:creationId xmlns:a16="http://schemas.microsoft.com/office/drawing/2014/main" id="{9EDDD683-D64F-415E-A4A5-7E8B39B3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5128" name="Rectangle 4">
            <a:extLst>
              <a:ext uri="{FF2B5EF4-FFF2-40B4-BE49-F238E27FC236}">
                <a16:creationId xmlns:a16="http://schemas.microsoft.com/office/drawing/2014/main" id="{FB0C050C-BC8F-46B8-AB03-070348912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Maximization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graphicFrame>
        <p:nvGraphicFramePr>
          <p:cNvPr id="5122" name="Object 5">
            <a:extLst>
              <a:ext uri="{FF2B5EF4-FFF2-40B4-BE49-F238E27FC236}">
                <a16:creationId xmlns:a16="http://schemas.microsoft.com/office/drawing/2014/main" id="{09FD99E4-15A1-492B-A698-7F6D41C781F8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4876800"/>
          <a:ext cx="38115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8" name="Equation" r:id="rId3" imgW="2400120" imgH="660240" progId="Equation.3">
                  <p:embed/>
                </p:oleObj>
              </mc:Choice>
              <mc:Fallback>
                <p:oleObj name="Equation" r:id="rId3" imgW="2400120" imgH="660240" progId="Equation.3">
                  <p:embed/>
                  <p:pic>
                    <p:nvPicPr>
                      <p:cNvPr id="5122" name="Object 5">
                        <a:extLst>
                          <a:ext uri="{FF2B5EF4-FFF2-40B4-BE49-F238E27FC236}">
                            <a16:creationId xmlns:a16="http://schemas.microsoft.com/office/drawing/2014/main" id="{09FD99E4-15A1-492B-A698-7F6D41C78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76800"/>
                        <a:ext cx="3811588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6">
            <a:extLst>
              <a:ext uri="{FF2B5EF4-FFF2-40B4-BE49-F238E27FC236}">
                <a16:creationId xmlns:a16="http://schemas.microsoft.com/office/drawing/2014/main" id="{BFCC520F-AA8A-4471-918E-4A597361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5130" name="Text Box 7">
            <a:extLst>
              <a:ext uri="{FF2B5EF4-FFF2-40B4-BE49-F238E27FC236}">
                <a16:creationId xmlns:a16="http://schemas.microsoft.com/office/drawing/2014/main" id="{358D5B91-4954-4E2A-96F2-B197EEF8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5131" name="Text Box 8">
            <a:extLst>
              <a:ext uri="{FF2B5EF4-FFF2-40B4-BE49-F238E27FC236}">
                <a16:creationId xmlns:a16="http://schemas.microsoft.com/office/drawing/2014/main" id="{F5EE4527-8E70-4C77-B08F-9A9178F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5132" name="Text Box 9">
            <a:extLst>
              <a:ext uri="{FF2B5EF4-FFF2-40B4-BE49-F238E27FC236}">
                <a16:creationId xmlns:a16="http://schemas.microsoft.com/office/drawing/2014/main" id="{5FB47FBD-5435-452F-AE6C-6CAF7193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5133" name="AutoShape 10">
            <a:extLst>
              <a:ext uri="{FF2B5EF4-FFF2-40B4-BE49-F238E27FC236}">
                <a16:creationId xmlns:a16="http://schemas.microsoft.com/office/drawing/2014/main" id="{947EF0BE-0834-4D8E-9A8E-90482077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Rectangle 11">
            <a:extLst>
              <a:ext uri="{FF2B5EF4-FFF2-40B4-BE49-F238E27FC236}">
                <a16:creationId xmlns:a16="http://schemas.microsoft.com/office/drawing/2014/main" id="{04180470-CCC5-4C56-84B3-9E0CCD7AB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5123" name="Object 12">
            <a:extLst>
              <a:ext uri="{FF2B5EF4-FFF2-40B4-BE49-F238E27FC236}">
                <a16:creationId xmlns:a16="http://schemas.microsoft.com/office/drawing/2014/main" id="{57D3A48D-ED6F-4ABE-8ADE-C95FF5F5402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381000" y="4953000"/>
          <a:ext cx="209708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9" name="Equation" r:id="rId5" imgW="1333440" imgH="660240" progId="Equation.3">
                  <p:embed/>
                </p:oleObj>
              </mc:Choice>
              <mc:Fallback>
                <p:oleObj name="Equation" r:id="rId5" imgW="1333440" imgH="660240" progId="Equation.3">
                  <p:embed/>
                  <p:pic>
                    <p:nvPicPr>
                      <p:cNvPr id="5123" name="Object 12">
                        <a:extLst>
                          <a:ext uri="{FF2B5EF4-FFF2-40B4-BE49-F238E27FC236}">
                            <a16:creationId xmlns:a16="http://schemas.microsoft.com/office/drawing/2014/main" id="{57D3A48D-ED6F-4ABE-8ADE-C95FF5F54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2097088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952CD076-599E-4F96-9ECE-917357C107B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465888" y="4827588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0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952CD076-599E-4F96-9ECE-917357C10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4827588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4418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99C81260-8B9D-46D4-8AFE-3BEAEA76F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A12B8C-7093-45C3-B4CA-95112880CE7A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8DF36481-40E5-4937-B0CC-2D6BE77E5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CC"/>
                </a:solidFill>
                <a:sym typeface="Symbol" panose="05050102010706020507" pitchFamily="18" charset="2"/>
              </a:rPr>
              <a:t>Full EM Algorithm</a:t>
            </a:r>
            <a:b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>Multi-Dimensional</a:t>
            </a:r>
          </a:p>
        </p:txBody>
      </p:sp>
      <p:sp>
        <p:nvSpPr>
          <p:cNvPr id="6152" name="Rectangle 3">
            <a:extLst>
              <a:ext uri="{FF2B5EF4-FFF2-40B4-BE49-F238E27FC236}">
                <a16:creationId xmlns:a16="http://schemas.microsoft.com/office/drawing/2014/main" id="{AF0FDCC6-3D4B-4762-8882-B5E8DAC03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u="sng" dirty="0"/>
              <a:t>Boot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latin typeface="Times New Roman" panose="02020603050405020304" pitchFamily="18" charset="0"/>
              </a:rPr>
              <a:t>Initialize </a:t>
            </a:r>
            <a:r>
              <a:rPr lang="en-US" altLang="en-US" sz="2000" i="1" dirty="0">
                <a:latin typeface="Times New Roman" panose="02020603050405020304" pitchFamily="18" charset="0"/>
              </a:rPr>
              <a:t>K</a:t>
            </a:r>
            <a:r>
              <a:rPr lang="en-US" altLang="en-US" sz="2000" dirty="0">
                <a:latin typeface="Times New Roman" panose="02020603050405020304" pitchFamily="18" charset="0"/>
              </a:rPr>
              <a:t> clusters: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1</a:t>
            </a:r>
            <a:r>
              <a:rPr lang="en-US" altLang="en-US" sz="2000" i="1" dirty="0">
                <a:latin typeface="Times New Roman" panose="02020603050405020304" pitchFamily="18" charset="0"/>
              </a:rPr>
              <a:t>, …,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K</a:t>
            </a:r>
            <a:endParaRPr lang="en-US" altLang="en-US" sz="2000" i="1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endParaRPr lang="en-US" altLang="en-US" sz="2000" i="1" baseline="-25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u="sng" dirty="0"/>
              <a:t>Iteration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Expectation Step</a:t>
            </a:r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Maximization Step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sp>
        <p:nvSpPr>
          <p:cNvPr id="6153" name="Text Box 4">
            <a:extLst>
              <a:ext uri="{FF2B5EF4-FFF2-40B4-BE49-F238E27FC236}">
                <a16:creationId xmlns:a16="http://schemas.microsoft.com/office/drawing/2014/main" id="{6F520EDD-027E-4604-A380-C38467EF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0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0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0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000" i="1">
                <a:latin typeface="Times" panose="02020603050405020304" pitchFamily="18" charset="0"/>
              </a:rPr>
              <a:t>P</a:t>
            </a:r>
            <a:r>
              <a:rPr lang="en-US" altLang="en-US" sz="2000">
                <a:latin typeface="Times" panose="02020603050405020304" pitchFamily="18" charset="0"/>
              </a:rPr>
              <a:t>(</a:t>
            </a:r>
            <a:r>
              <a:rPr lang="en-US" altLang="en-US" sz="2000" i="1">
                <a:latin typeface="Times" panose="02020603050405020304" pitchFamily="18" charset="0"/>
              </a:rPr>
              <a:t>C</a:t>
            </a:r>
            <a:r>
              <a:rPr lang="en-US" altLang="en-US" sz="2000" i="1" baseline="-25000">
                <a:latin typeface="Times" panose="02020603050405020304" pitchFamily="18" charset="0"/>
              </a:rPr>
              <a:t>j</a:t>
            </a:r>
            <a:r>
              <a:rPr lang="en-US" altLang="en-US" sz="2000">
                <a:latin typeface="Times" panose="02020603050405020304" pitchFamily="18" charset="0"/>
              </a:rPr>
              <a:t>)</a:t>
            </a:r>
            <a:r>
              <a:rPr lang="en-US" altLang="en-US" sz="16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" panose="02020603050405020304" pitchFamily="18" charset="0"/>
              </a:rPr>
              <a:t>for each cluster </a:t>
            </a:r>
            <a:r>
              <a:rPr lang="en-US" altLang="en-US" sz="20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A4674804-0BCB-4F41-98D8-FAB216FE79A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71600" y="4419600"/>
          <a:ext cx="5072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6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A4674804-0BCB-4F41-98D8-FAB216FE7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19600"/>
                        <a:ext cx="5072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>
            <a:extLst>
              <a:ext uri="{FF2B5EF4-FFF2-40B4-BE49-F238E27FC236}">
                <a16:creationId xmlns:a16="http://schemas.microsoft.com/office/drawing/2014/main" id="{80E46784-606E-4698-99E5-1430C0AA2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5638800"/>
          <a:ext cx="29987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7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6147" name="Object 6">
                        <a:extLst>
                          <a:ext uri="{FF2B5EF4-FFF2-40B4-BE49-F238E27FC236}">
                            <a16:creationId xmlns:a16="http://schemas.microsoft.com/office/drawing/2014/main" id="{80E46784-606E-4698-99E5-1430C0AA27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638800"/>
                        <a:ext cx="299878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7">
            <a:extLst>
              <a:ext uri="{FF2B5EF4-FFF2-40B4-BE49-F238E27FC236}">
                <a16:creationId xmlns:a16="http://schemas.microsoft.com/office/drawing/2014/main" id="{10EF103B-C72A-4814-93BE-02A445D5C2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38800"/>
          <a:ext cx="16668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8" name="Equation" r:id="rId7" imgW="1333440" imgH="660240" progId="Equation.3">
                  <p:embed/>
                </p:oleObj>
              </mc:Choice>
              <mc:Fallback>
                <p:oleObj name="Equation" r:id="rId7" imgW="1333440" imgH="660240" progId="Equation.3">
                  <p:embed/>
                  <p:pic>
                    <p:nvPicPr>
                      <p:cNvPr id="6148" name="Object 7">
                        <a:extLst>
                          <a:ext uri="{FF2B5EF4-FFF2-40B4-BE49-F238E27FC236}">
                            <a16:creationId xmlns:a16="http://schemas.microsoft.com/office/drawing/2014/main" id="{10EF103B-C72A-4814-93BE-02A445D5C2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38800"/>
                        <a:ext cx="166687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8">
            <a:extLst>
              <a:ext uri="{FF2B5EF4-FFF2-40B4-BE49-F238E27FC236}">
                <a16:creationId xmlns:a16="http://schemas.microsoft.com/office/drawing/2014/main" id="{034F66AA-8C97-4B1F-BED0-A06BEA4DD4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5638800"/>
          <a:ext cx="16827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9" name="Equation" r:id="rId9" imgW="1346040" imgH="520560" progId="Equation.3">
                  <p:embed/>
                </p:oleObj>
              </mc:Choice>
              <mc:Fallback>
                <p:oleObj name="Equation" r:id="rId9" imgW="1346040" imgH="520560" progId="Equation.3">
                  <p:embed/>
                  <p:pic>
                    <p:nvPicPr>
                      <p:cNvPr id="6149" name="Object 8">
                        <a:extLst>
                          <a:ext uri="{FF2B5EF4-FFF2-40B4-BE49-F238E27FC236}">
                            <a16:creationId xmlns:a16="http://schemas.microsoft.com/office/drawing/2014/main" id="{034F66AA-8C97-4B1F-BED0-A06BEA4DD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638800"/>
                        <a:ext cx="16827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1941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A606E074-E0D2-497B-B6B2-DFE669EC3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68F36D-C7C1-42EC-BBE6-B761A85E0C89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FFA585A-A66E-43E6-AC39-A206EF3C1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EM Applications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1BC12C9-9AA3-4A4C-B8E2-148F3D06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Times" panose="02020603050405020304" pitchFamily="18" charset="0"/>
              </a:rPr>
              <a:t>Blobworld</a:t>
            </a:r>
            <a:r>
              <a:rPr lang="en-US" altLang="en-US" dirty="0">
                <a:latin typeface="Times" panose="02020603050405020304" pitchFamily="18" charset="0"/>
              </a:rPr>
              <a:t>: Image segmentation using Expectation-Maximization and its application to image querying</a:t>
            </a:r>
          </a:p>
          <a:p>
            <a:pPr eaLnBrk="1" hangingPunct="1"/>
            <a:r>
              <a:rPr lang="en-US" altLang="en-US" dirty="0">
                <a:latin typeface="Times" panose="02020603050405020304" pitchFamily="18" charset="0"/>
              </a:rPr>
              <a:t>Used both color and texture features with the EM algorithm.</a:t>
            </a:r>
          </a:p>
        </p:txBody>
      </p:sp>
    </p:spTree>
    <p:extLst>
      <p:ext uri="{BB962C8B-B14F-4D97-AF65-F5344CB8AC3E}">
        <p14:creationId xmlns:p14="http://schemas.microsoft.com/office/powerpoint/2010/main" val="40653213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76658B19-3AEC-4BEE-BD1E-630B0FFC5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42C97C-D8BF-4B61-BDE3-5F1DDF442D0E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5911A6-A82C-4FE9-8DC7-A677C753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Blobworld: Sample Results</a:t>
            </a:r>
          </a:p>
        </p:txBody>
      </p:sp>
      <p:pic>
        <p:nvPicPr>
          <p:cNvPr id="28676" name="Picture 3" descr="433001">
            <a:extLst>
              <a:ext uri="{FF2B5EF4-FFF2-40B4-BE49-F238E27FC236}">
                <a16:creationId xmlns:a16="http://schemas.microsoft.com/office/drawing/2014/main" id="{AFF2DEBF-9904-48E2-8AA4-2CAAD584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433002">
            <a:extLst>
              <a:ext uri="{FF2B5EF4-FFF2-40B4-BE49-F238E27FC236}">
                <a16:creationId xmlns:a16="http://schemas.microsoft.com/office/drawing/2014/main" id="{FA5F2B59-15F0-47EF-BBD8-AA2F1B3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 descr="433019">
            <a:extLst>
              <a:ext uri="{FF2B5EF4-FFF2-40B4-BE49-F238E27FC236}">
                <a16:creationId xmlns:a16="http://schemas.microsoft.com/office/drawing/2014/main" id="{7C43E590-3A88-47C4-8823-506D7A75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6" descr="524021">
            <a:extLst>
              <a:ext uri="{FF2B5EF4-FFF2-40B4-BE49-F238E27FC236}">
                <a16:creationId xmlns:a16="http://schemas.microsoft.com/office/drawing/2014/main" id="{F95F87AE-361E-45E4-BDAE-F5D37A4B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7" descr="433001">
            <a:extLst>
              <a:ext uri="{FF2B5EF4-FFF2-40B4-BE49-F238E27FC236}">
                <a16:creationId xmlns:a16="http://schemas.microsoft.com/office/drawing/2014/main" id="{264FA920-113C-47F1-9431-68F6002E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8" descr="433002">
            <a:extLst>
              <a:ext uri="{FF2B5EF4-FFF2-40B4-BE49-F238E27FC236}">
                <a16:creationId xmlns:a16="http://schemas.microsoft.com/office/drawing/2014/main" id="{A3A3F49F-3E13-4E4E-8C73-8356824A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9" descr="433019">
            <a:extLst>
              <a:ext uri="{FF2B5EF4-FFF2-40B4-BE49-F238E27FC236}">
                <a16:creationId xmlns:a16="http://schemas.microsoft.com/office/drawing/2014/main" id="{E99393B1-FC0D-4745-B309-25879E25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0" descr="524021">
            <a:extLst>
              <a:ext uri="{FF2B5EF4-FFF2-40B4-BE49-F238E27FC236}">
                <a16:creationId xmlns:a16="http://schemas.microsoft.com/office/drawing/2014/main" id="{537EA259-5166-4E63-8ED0-FFD5FB1A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74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825F21B8-7EC2-450E-A5E9-682C0AD5C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EM Classifier Approach</a:t>
            </a:r>
            <a:b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</a:br>
            <a:r>
              <a:rPr lang="en-US" altLang="zh-CN">
                <a:ea typeface="SimSun" panose="02010600030101010101" pitchFamily="2" charset="-122"/>
              </a:rPr>
              <a:t>Object Class Recognition using Images of Abstract Regions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5FE36881-C493-4A7E-9CD4-B0EE416B4E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Yi Li, Jeff A. Bilmes, and Linda G. Shapiro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Computer Science and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Electrical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268354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81DBD39F-645D-40C5-8C68-B09D9A88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625850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A5DE6C3-B0F0-4B09-BD1C-E8A48A33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0185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SimSun" panose="02010600030101010101" pitchFamily="2" charset="-122"/>
              </a:rPr>
              <a:t>Given</a:t>
            </a:r>
            <a:r>
              <a:rPr lang="en-US" altLang="zh-CN" sz="2000">
                <a:ea typeface="SimSun" panose="02010600030101010101" pitchFamily="2" charset="-122"/>
              </a:rPr>
              <a:t>: Some images and their corresponding descriptions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14BE5E3-DD2D-420D-BAA6-C04DFE8A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{trees, grass, cherry trees}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FCEC041E-AE1B-4A78-AFA1-2B8AC3CE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27488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{cheetah, trunk}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A5F169CE-E098-4C26-941A-BAD4A76489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E76DDA56-88CC-4E29-8C9C-6C92B647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27488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{mountains, sky}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E46896DE-1AE8-45B9-A6A0-0DC3A194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027488"/>
            <a:ext cx="223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{beach, sky, trees, water}</a:t>
            </a:r>
          </a:p>
        </p:txBody>
      </p:sp>
      <p:cxnSp>
        <p:nvCxnSpPr>
          <p:cNvPr id="36873" name="AutoShape 9">
            <a:extLst>
              <a:ext uri="{FF2B5EF4-FFF2-40B4-BE49-F238E27FC236}">
                <a16:creationId xmlns:a16="http://schemas.microsoft.com/office/drawing/2014/main" id="{4778737C-606B-4610-94CF-32E9691769CD}"/>
              </a:ext>
            </a:extLst>
          </p:cNvPr>
          <p:cNvCxnSpPr>
            <a:cxnSpLocks noChangeShapeType="1"/>
            <a:endCxn id="36871" idx="0"/>
          </p:cNvCxnSpPr>
          <p:nvPr/>
        </p:nvCxnSpPr>
        <p:spPr bwMode="auto">
          <a:xfrm flipH="1">
            <a:off x="549275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AutoShape 10">
            <a:extLst>
              <a:ext uri="{FF2B5EF4-FFF2-40B4-BE49-F238E27FC236}">
                <a16:creationId xmlns:a16="http://schemas.microsoft.com/office/drawing/2014/main" id="{DF939EAF-A2C2-4E8A-A12D-6460B461A864}"/>
              </a:ext>
            </a:extLst>
          </p:cNvPr>
          <p:cNvCxnSpPr>
            <a:cxnSpLocks noChangeShapeType="1"/>
            <a:endCxn id="36872" idx="0"/>
          </p:cNvCxnSpPr>
          <p:nvPr/>
        </p:nvCxnSpPr>
        <p:spPr bwMode="auto">
          <a:xfrm>
            <a:off x="7291388" y="3808413"/>
            <a:ext cx="0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AutoShape 11">
            <a:extLst>
              <a:ext uri="{FF2B5EF4-FFF2-40B4-BE49-F238E27FC236}">
                <a16:creationId xmlns:a16="http://schemas.microsoft.com/office/drawing/2014/main" id="{F043EABD-21D9-4E57-A541-C19C57B3AFB5}"/>
              </a:ext>
            </a:extLst>
          </p:cNvPr>
          <p:cNvCxnSpPr>
            <a:cxnSpLocks noChangeShapeType="1"/>
            <a:endCxn id="36869" idx="0"/>
          </p:cNvCxnSpPr>
          <p:nvPr/>
        </p:nvCxnSpPr>
        <p:spPr bwMode="auto">
          <a:xfrm flipH="1">
            <a:off x="377190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C0DA346E-6029-4EE6-90AF-CBF011FB6A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6049963"/>
            <a:ext cx="5949950" cy="566737"/>
            <a:chOff x="1056" y="3811"/>
            <a:chExt cx="3748" cy="357"/>
          </a:xfrm>
        </p:grpSpPr>
        <p:sp>
          <p:nvSpPr>
            <p:cNvPr id="36889" name="Text Box 13">
              <a:extLst>
                <a:ext uri="{FF2B5EF4-FFF2-40B4-BE49-F238E27FC236}">
                  <a16:creationId xmlns:a16="http://schemas.microsoft.com/office/drawing/2014/main" id="{4856AADF-757F-4AE6-8E32-D6E84C980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cxnSp>
          <p:nvCxnSpPr>
            <p:cNvPr id="36890" name="AutoShape 14">
              <a:extLst>
                <a:ext uri="{FF2B5EF4-FFF2-40B4-BE49-F238E27FC236}">
                  <a16:creationId xmlns:a16="http://schemas.microsoft.com/office/drawing/2014/main" id="{1456AD52-AA4C-485C-A528-A75CD4862519}"/>
                </a:ext>
              </a:extLst>
            </p:cNvPr>
            <p:cNvCxnSpPr>
              <a:cxnSpLocks noChangeShapeType="1"/>
              <a:endCxn id="36895" idx="0"/>
            </p:cNvCxnSpPr>
            <p:nvPr/>
          </p:nvCxnSpPr>
          <p:spPr bwMode="auto">
            <a:xfrm flipH="1">
              <a:off x="3484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1" name="AutoShape 15">
              <a:extLst>
                <a:ext uri="{FF2B5EF4-FFF2-40B4-BE49-F238E27FC236}">
                  <a16:creationId xmlns:a16="http://schemas.microsoft.com/office/drawing/2014/main" id="{201DDA42-83D5-4D3C-81EB-6DD8FB8A7A82}"/>
                </a:ext>
              </a:extLst>
            </p:cNvPr>
            <p:cNvCxnSpPr>
              <a:cxnSpLocks noChangeShapeType="1"/>
              <a:endCxn id="36896" idx="0"/>
            </p:cNvCxnSpPr>
            <p:nvPr/>
          </p:nvCxnSpPr>
          <p:spPr bwMode="auto">
            <a:xfrm flipH="1">
              <a:off x="4588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2" name="AutoShape 16">
              <a:extLst>
                <a:ext uri="{FF2B5EF4-FFF2-40B4-BE49-F238E27FC236}">
                  <a16:creationId xmlns:a16="http://schemas.microsoft.com/office/drawing/2014/main" id="{DF1767FB-EEE3-4128-9422-08E1553A697E}"/>
                </a:ext>
              </a:extLst>
            </p:cNvPr>
            <p:cNvCxnSpPr>
              <a:cxnSpLocks noChangeShapeType="1"/>
              <a:endCxn id="36894" idx="0"/>
            </p:cNvCxnSpPr>
            <p:nvPr/>
          </p:nvCxnSpPr>
          <p:spPr bwMode="auto">
            <a:xfrm flipH="1">
              <a:off x="2380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3" name="AutoShape 17">
              <a:extLst>
                <a:ext uri="{FF2B5EF4-FFF2-40B4-BE49-F238E27FC236}">
                  <a16:creationId xmlns:a16="http://schemas.microsoft.com/office/drawing/2014/main" id="{18E708E5-2B2A-4D8E-A9DC-7DF9BC2942C6}"/>
                </a:ext>
              </a:extLst>
            </p:cNvPr>
            <p:cNvCxnSpPr>
              <a:cxnSpLocks noChangeShapeType="1"/>
              <a:endCxn id="36889" idx="0"/>
            </p:cNvCxnSpPr>
            <p:nvPr/>
          </p:nvCxnSpPr>
          <p:spPr bwMode="auto">
            <a:xfrm flipH="1">
              <a:off x="1272" y="3811"/>
              <a:ext cx="5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94" name="Text Box 18">
              <a:extLst>
                <a:ext uri="{FF2B5EF4-FFF2-40B4-BE49-F238E27FC236}">
                  <a16:creationId xmlns:a16="http://schemas.microsoft.com/office/drawing/2014/main" id="{DD18BA34-A267-4B05-8A13-63D649DA5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5" name="Text Box 19">
              <a:extLst>
                <a:ext uri="{FF2B5EF4-FFF2-40B4-BE49-F238E27FC236}">
                  <a16:creationId xmlns:a16="http://schemas.microsoft.com/office/drawing/2014/main" id="{F28E652A-64F3-49F2-968D-AA7C35E51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6" name="Text Box 20">
              <a:extLst>
                <a:ext uri="{FF2B5EF4-FFF2-40B4-BE49-F238E27FC236}">
                  <a16:creationId xmlns:a16="http://schemas.microsoft.com/office/drawing/2014/main" id="{AE0C6756-8A92-4C8F-8C5C-7587DB544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</p:grpSp>
      <p:pic>
        <p:nvPicPr>
          <p:cNvPr id="36877" name="Picture 21">
            <a:extLst>
              <a:ext uri="{FF2B5EF4-FFF2-40B4-BE49-F238E27FC236}">
                <a16:creationId xmlns:a16="http://schemas.microsoft.com/office/drawing/2014/main" id="{745B0D72-BE2A-4E17-B871-5B61B37B2F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2" descr="Sample Comp Image">
            <a:extLst>
              <a:ext uri="{FF2B5EF4-FFF2-40B4-BE49-F238E27FC236}">
                <a16:creationId xmlns:a16="http://schemas.microsoft.com/office/drawing/2014/main" id="{E3BD6AB6-B369-4C07-96D8-789E25221D5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3" descr="Sample Comp Image">
            <a:extLst>
              <a:ext uri="{FF2B5EF4-FFF2-40B4-BE49-F238E27FC236}">
                <a16:creationId xmlns:a16="http://schemas.microsoft.com/office/drawing/2014/main" id="{C4811705-D725-4E27-A1A0-C828A58EE92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 Box 24">
            <a:extLst>
              <a:ext uri="{FF2B5EF4-FFF2-40B4-BE49-F238E27FC236}">
                <a16:creationId xmlns:a16="http://schemas.microsoft.com/office/drawing/2014/main" id="{89C46A99-A90A-468E-A213-566CD592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5496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ea typeface="SimSun" panose="02010600030101010101" pitchFamily="2" charset="-122"/>
                <a:sym typeface="Symbol" panose="05050102010706020507" pitchFamily="18" charset="2"/>
              </a:rPr>
              <a:t>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5105CA5A-1D03-498D-B41D-EA625A9EF6F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495800"/>
            <a:ext cx="8001000" cy="1554163"/>
            <a:chOff x="576" y="2832"/>
            <a:chExt cx="5040" cy="979"/>
          </a:xfrm>
        </p:grpSpPr>
        <p:sp>
          <p:nvSpPr>
            <p:cNvPr id="36883" name="Rectangle 26">
              <a:extLst>
                <a:ext uri="{FF2B5EF4-FFF2-40B4-BE49-F238E27FC236}">
                  <a16:creationId xmlns:a16="http://schemas.microsoft.com/office/drawing/2014/main" id="{69A09BA4-A229-45D1-B139-2576B1316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832"/>
              <a:ext cx="44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>
                  <a:ea typeface="SimSun" panose="02010600030101010101" pitchFamily="2" charset="-122"/>
                </a:rPr>
                <a:t>To solve</a:t>
              </a:r>
              <a:r>
                <a:rPr lang="en-US" altLang="zh-CN" sz="2000">
                  <a:ea typeface="SimSun" panose="02010600030101010101" pitchFamily="2" charset="-122"/>
                </a:rPr>
                <a:t>: What object classes are present in new images</a:t>
              </a:r>
            </a:p>
          </p:txBody>
        </p:sp>
        <p:pic>
          <p:nvPicPr>
            <p:cNvPr id="36884" name="Picture 27">
              <a:extLst>
                <a:ext uri="{FF2B5EF4-FFF2-40B4-BE49-F238E27FC236}">
                  <a16:creationId xmlns:a16="http://schemas.microsoft.com/office/drawing/2014/main" id="{FF346E1F-CD62-4D82-87CE-EB63EFD545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8">
              <a:extLst>
                <a:ext uri="{FF2B5EF4-FFF2-40B4-BE49-F238E27FC236}">
                  <a16:creationId xmlns:a16="http://schemas.microsoft.com/office/drawing/2014/main" id="{F6CF6BD7-B903-4EDB-997F-A758593316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9">
              <a:extLst>
                <a:ext uri="{FF2B5EF4-FFF2-40B4-BE49-F238E27FC236}">
                  <a16:creationId xmlns:a16="http://schemas.microsoft.com/office/drawing/2014/main" id="{B82F8F7C-1CBB-4B99-A505-FCC5FAA248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30" descr="Sample Comp Image">
              <a:extLst>
                <a:ext uri="{FF2B5EF4-FFF2-40B4-BE49-F238E27FC236}">
                  <a16:creationId xmlns:a16="http://schemas.microsoft.com/office/drawing/2014/main" id="{60C285EA-5616-4DE1-93EC-83EBDE7EDD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8" name="Text Box 31">
              <a:extLst>
                <a:ext uri="{FF2B5EF4-FFF2-40B4-BE49-F238E27FC236}">
                  <a16:creationId xmlns:a16="http://schemas.microsoft.com/office/drawing/2014/main" id="{CA78C428-EC10-4AE2-8E9F-45046FEE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3544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ea typeface="SimSun" panose="02010600030101010101" pitchFamily="2" charset="-122"/>
                  <a:sym typeface="Symbol" panose="05050102010706020507" pitchFamily="18" charset="2"/>
                </a:rPr>
                <a:t></a:t>
              </a:r>
            </a:p>
          </p:txBody>
        </p:sp>
      </p:grpSp>
      <p:sp>
        <p:nvSpPr>
          <p:cNvPr id="36882" name="Rectangle 32">
            <a:extLst>
              <a:ext uri="{FF2B5EF4-FFF2-40B4-BE49-F238E27FC236}">
                <a16:creationId xmlns:a16="http://schemas.microsoft.com/office/drawing/2014/main" id="{B0155C24-8D25-440F-B741-0D499D081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1339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5DA338A-3A33-4C49-90DD-3EEDBFB11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Image</a:t>
            </a:r>
          </a:p>
        </p:txBody>
      </p:sp>
      <p:sp>
        <p:nvSpPr>
          <p:cNvPr id="10243" name="Slide Number Placeholder 2">
            <a:extLst>
              <a:ext uri="{FF2B5EF4-FFF2-40B4-BE49-F238E27FC236}">
                <a16:creationId xmlns:a16="http://schemas.microsoft.com/office/drawing/2014/main" id="{2003ADCA-751D-4730-BA11-EB59DD4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994D8E-B550-4FA5-8AFB-DC7AAC5FB93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D431C9E4-DEA2-44B3-8C83-35FE5FD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Google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hlinkClick r:id="rId2"/>
              </a:rPr>
              <a:t>http://www.google.com/imghp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6C715C76-C5B5-4D38-BAF0-06369E1C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37038"/>
            <a:ext cx="296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Try the camera icon.</a:t>
            </a:r>
          </a:p>
        </p:txBody>
      </p:sp>
    </p:spTree>
    <p:extLst>
      <p:ext uri="{BB962C8B-B14F-4D97-AF65-F5344CB8AC3E}">
        <p14:creationId xmlns:p14="http://schemas.microsoft.com/office/powerpoint/2010/main" val="3606365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 descr="bp32">
            <a:extLst>
              <a:ext uri="{FF2B5EF4-FFF2-40B4-BE49-F238E27FC236}">
                <a16:creationId xmlns:a16="http://schemas.microsoft.com/office/drawing/2014/main" id="{0FAAAB7F-0759-4933-9BAD-1F690C094A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5" descr="boatimage">
            <a:extLst>
              <a:ext uri="{FF2B5EF4-FFF2-40B4-BE49-F238E27FC236}">
                <a16:creationId xmlns:a16="http://schemas.microsoft.com/office/drawing/2014/main" id="{ABE966C2-2622-4032-B0C9-C3F53FF2AF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0" name="Picture 6" descr="sailboat_thick">
            <a:extLst>
              <a:ext uri="{FF2B5EF4-FFF2-40B4-BE49-F238E27FC236}">
                <a16:creationId xmlns:a16="http://schemas.microsoft.com/office/drawing/2014/main" id="{8BE994EA-78ED-46E6-A15A-840B00FDB70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2" name="Text Box 8">
            <a:extLst>
              <a:ext uri="{FF2B5EF4-FFF2-40B4-BE49-F238E27FC236}">
                <a16:creationId xmlns:a16="http://schemas.microsoft.com/office/drawing/2014/main" id="{C7B7E883-1508-4475-8921-A1FE1671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98950"/>
            <a:ext cx="1898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Structure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93FE8AE-B3AB-4424-BD80-1450166C5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126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Color</a:t>
            </a:r>
          </a:p>
        </p:txBody>
      </p:sp>
      <p:sp>
        <p:nvSpPr>
          <p:cNvPr id="38919" name="Rectangle 17">
            <a:extLst>
              <a:ext uri="{FF2B5EF4-FFF2-40B4-BE49-F238E27FC236}">
                <a16:creationId xmlns:a16="http://schemas.microsoft.com/office/drawing/2014/main" id="{190BACDC-210E-4CF9-B951-C26444AB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Image Features for Object Recognition</a:t>
            </a:r>
          </a:p>
        </p:txBody>
      </p:sp>
      <p:pic>
        <p:nvPicPr>
          <p:cNvPr id="277531" name="Picture 27" descr="football29">
            <a:extLst>
              <a:ext uri="{FF2B5EF4-FFF2-40B4-BE49-F238E27FC236}">
                <a16:creationId xmlns:a16="http://schemas.microsoft.com/office/drawing/2014/main" id="{63DEDCAD-049F-44D6-86D0-C56AB1B529FC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1901825" cy="1189038"/>
          </a:xfrm>
          <a:noFill/>
        </p:spPr>
      </p:pic>
      <p:pic>
        <p:nvPicPr>
          <p:cNvPr id="277533" name="Picture 29" descr="football29">
            <a:extLst>
              <a:ext uri="{FF2B5EF4-FFF2-40B4-BE49-F238E27FC236}">
                <a16:creationId xmlns:a16="http://schemas.microsoft.com/office/drawing/2014/main" id="{4836654B-6EF5-4557-99F2-6CD902A3846B}"/>
              </a:ext>
            </a:extLst>
          </p:cNvPr>
          <p:cNvPicPr>
            <a:picLocks noGrp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667000"/>
            <a:ext cx="1901825" cy="1189038"/>
          </a:xfrm>
          <a:noFill/>
        </p:spPr>
      </p:pic>
      <p:sp>
        <p:nvSpPr>
          <p:cNvPr id="277524" name="Text Box 20">
            <a:extLst>
              <a:ext uri="{FF2B5EF4-FFF2-40B4-BE49-F238E27FC236}">
                <a16:creationId xmlns:a16="http://schemas.microsoft.com/office/drawing/2014/main" id="{49FDB533-5508-46F6-8AC5-67577CAB7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166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Texture</a:t>
            </a:r>
            <a:endParaRPr lang="en-US" altLang="en-US" sz="1800" b="1"/>
          </a:p>
        </p:txBody>
      </p:sp>
      <p:pic>
        <p:nvPicPr>
          <p:cNvPr id="277525" name="Picture 21">
            <a:extLst>
              <a:ext uri="{FF2B5EF4-FFF2-40B4-BE49-F238E27FC236}">
                <a16:creationId xmlns:a16="http://schemas.microsoft.com/office/drawing/2014/main" id="{781D9E2C-0FEA-4986-8C74-5649C813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26" name="Picture 22">
            <a:extLst>
              <a:ext uri="{FF2B5EF4-FFF2-40B4-BE49-F238E27FC236}">
                <a16:creationId xmlns:a16="http://schemas.microsoft.com/office/drawing/2014/main" id="{53A83088-5D20-42AF-B173-B7BC98C8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35" name="Picture 31" descr="bp32_rst1">
            <a:extLst>
              <a:ext uri="{FF2B5EF4-FFF2-40B4-BE49-F238E27FC236}">
                <a16:creationId xmlns:a16="http://schemas.microsoft.com/office/drawing/2014/main" id="{59F87DDA-B4F6-464D-8B81-38E2A9E1D4E1}"/>
              </a:ext>
            </a:extLst>
          </p:cNvPr>
          <p:cNvPicPr>
            <a:picLocks noGrp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800600"/>
            <a:ext cx="1901825" cy="1189038"/>
          </a:xfrm>
          <a:noFill/>
        </p:spPr>
      </p:pic>
      <p:sp>
        <p:nvSpPr>
          <p:cNvPr id="277538" name="Text Box 34">
            <a:extLst>
              <a:ext uri="{FF2B5EF4-FFF2-40B4-BE49-F238E27FC236}">
                <a16:creationId xmlns:a16="http://schemas.microsoft.com/office/drawing/2014/main" id="{6CDAC6A7-FD09-48CB-A90D-D0A01D72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91000"/>
            <a:ext cx="1731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Context</a:t>
            </a:r>
            <a:r>
              <a:rPr lang="en-US" altLang="en-US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4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2" grpId="0"/>
      <p:bldP spid="277513" grpId="0"/>
      <p:bldP spid="277524" grpId="0"/>
      <p:bldP spid="27753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>
            <a:extLst>
              <a:ext uri="{FF2B5EF4-FFF2-40B4-BE49-F238E27FC236}">
                <a16:creationId xmlns:a16="http://schemas.microsoft.com/office/drawing/2014/main" id="{5B4B60F3-A0E6-4FC0-80DA-6000A1023C8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Abstract Regions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D1D7A8B6-EA51-4758-AFE3-F18B140B9F5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16188"/>
            <a:ext cx="1709738" cy="1065212"/>
          </a:xfrm>
          <a:noFill/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44B24DBD-8104-48E2-8224-4EDDA263130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6188"/>
            <a:ext cx="1709738" cy="1065212"/>
          </a:xfrm>
          <a:noFill/>
        </p:spPr>
      </p:pic>
      <p:pic>
        <p:nvPicPr>
          <p:cNvPr id="39941" name="Picture 11">
            <a:extLst>
              <a:ext uri="{FF2B5EF4-FFF2-40B4-BE49-F238E27FC236}">
                <a16:creationId xmlns:a16="http://schemas.microsoft.com/office/drawing/2014/main" id="{62F0A53B-4AA4-488E-8954-F16F5E1C7FD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16188"/>
            <a:ext cx="1709738" cy="1065212"/>
          </a:xfrm>
          <a:noFill/>
        </p:spPr>
      </p:pic>
      <p:pic>
        <p:nvPicPr>
          <p:cNvPr id="39942" name="Picture 17">
            <a:extLst>
              <a:ext uri="{FF2B5EF4-FFF2-40B4-BE49-F238E27FC236}">
                <a16:creationId xmlns:a16="http://schemas.microsoft.com/office/drawing/2014/main" id="{E5AC4A20-D985-4596-8412-3BE5307C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8">
            <a:extLst>
              <a:ext uri="{FF2B5EF4-FFF2-40B4-BE49-F238E27FC236}">
                <a16:creationId xmlns:a16="http://schemas.microsoft.com/office/drawing/2014/main" id="{5D0467F0-8FEE-4910-B21D-7121908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9">
            <a:extLst>
              <a:ext uri="{FF2B5EF4-FFF2-40B4-BE49-F238E27FC236}">
                <a16:creationId xmlns:a16="http://schemas.microsoft.com/office/drawing/2014/main" id="{86647900-50ED-4DE1-ABBA-814DF468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1">
            <a:extLst>
              <a:ext uri="{FF2B5EF4-FFF2-40B4-BE49-F238E27FC236}">
                <a16:creationId xmlns:a16="http://schemas.microsoft.com/office/drawing/2014/main" id="{D80EAFA6-5660-4C5E-9113-B2914BB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2">
            <a:extLst>
              <a:ext uri="{FF2B5EF4-FFF2-40B4-BE49-F238E27FC236}">
                <a16:creationId xmlns:a16="http://schemas.microsoft.com/office/drawing/2014/main" id="{C49ED921-A983-4043-9C99-A6C6D570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23">
            <a:extLst>
              <a:ext uri="{FF2B5EF4-FFF2-40B4-BE49-F238E27FC236}">
                <a16:creationId xmlns:a16="http://schemas.microsoft.com/office/drawing/2014/main" id="{233E10B0-2B9A-4157-9425-4FB4321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25">
            <a:extLst>
              <a:ext uri="{FF2B5EF4-FFF2-40B4-BE49-F238E27FC236}">
                <a16:creationId xmlns:a16="http://schemas.microsoft.com/office/drawing/2014/main" id="{2AAF4BA3-9927-42C7-AA29-A10DE9657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89150"/>
            <a:ext cx="1779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Original Images</a:t>
            </a:r>
          </a:p>
        </p:txBody>
      </p:sp>
      <p:sp>
        <p:nvSpPr>
          <p:cNvPr id="39949" name="Text Box 26">
            <a:extLst>
              <a:ext uri="{FF2B5EF4-FFF2-40B4-BE49-F238E27FC236}">
                <a16:creationId xmlns:a16="http://schemas.microsoft.com/office/drawing/2014/main" id="{BA451278-EBE5-455E-9014-BBD29D86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089150"/>
            <a:ext cx="156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Color Regions</a:t>
            </a:r>
          </a:p>
        </p:txBody>
      </p:sp>
      <p:sp>
        <p:nvSpPr>
          <p:cNvPr id="39950" name="Text Box 27">
            <a:extLst>
              <a:ext uri="{FF2B5EF4-FFF2-40B4-BE49-F238E27FC236}">
                <a16:creationId xmlns:a16="http://schemas.microsoft.com/office/drawing/2014/main" id="{E212D283-4AEC-4F59-8013-DCDC37D6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89150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Texture Regions</a:t>
            </a:r>
          </a:p>
        </p:txBody>
      </p:sp>
      <p:sp>
        <p:nvSpPr>
          <p:cNvPr id="39951" name="Text Box 28">
            <a:extLst>
              <a:ext uri="{FF2B5EF4-FFF2-40B4-BE49-F238E27FC236}">
                <a16:creationId xmlns:a16="http://schemas.microsoft.com/office/drawing/2014/main" id="{946823C7-EE15-4106-A00D-F9B8491E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2071688"/>
            <a:ext cx="1468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Line Clusters</a:t>
            </a:r>
          </a:p>
        </p:txBody>
      </p:sp>
      <p:pic>
        <p:nvPicPr>
          <p:cNvPr id="39952" name="Picture 29" descr="campusinfall14">
            <a:extLst>
              <a:ext uri="{FF2B5EF4-FFF2-40B4-BE49-F238E27FC236}">
                <a16:creationId xmlns:a16="http://schemas.microsoft.com/office/drawing/2014/main" id="{C9B484F7-E0D6-4438-8576-8ADF33F9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31" descr="sailboat319">
            <a:extLst>
              <a:ext uri="{FF2B5EF4-FFF2-40B4-BE49-F238E27FC236}">
                <a16:creationId xmlns:a16="http://schemas.microsoft.com/office/drawing/2014/main" id="{0589FF3E-9420-4152-B4AF-15184181F19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4953000"/>
            <a:ext cx="1600200" cy="12001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54" name="Picture 33" descr="arborgreens24">
            <a:extLst>
              <a:ext uri="{FF2B5EF4-FFF2-40B4-BE49-F238E27FC236}">
                <a16:creationId xmlns:a16="http://schemas.microsoft.com/office/drawing/2014/main" id="{7B539A88-AD92-4917-9384-41F25DFB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66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557C8DC-59FF-4884-A14D-0CE5DC7D8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  <a:t>Abstract Regions</a:t>
            </a:r>
            <a:b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</a:br>
            <a:endParaRPr lang="en-US" altLang="zh-CN" sz="4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pic>
        <p:nvPicPr>
          <p:cNvPr id="41987" name="Picture 66">
            <a:extLst>
              <a:ext uri="{FF2B5EF4-FFF2-40B4-BE49-F238E27FC236}">
                <a16:creationId xmlns:a16="http://schemas.microsoft.com/office/drawing/2014/main" id="{AE2F268B-5814-493F-8429-2AB6DBB6879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743200"/>
            <a:ext cx="2438400" cy="1628775"/>
          </a:xfrm>
          <a:noFill/>
        </p:spPr>
      </p:pic>
      <p:sp>
        <p:nvSpPr>
          <p:cNvPr id="41988" name="Text Box 43">
            <a:extLst>
              <a:ext uri="{FF2B5EF4-FFF2-40B4-BE49-F238E27FC236}">
                <a16:creationId xmlns:a16="http://schemas.microsoft.com/office/drawing/2014/main" id="{124E6CB1-8E78-4DBC-8E65-0A86B36C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53000"/>
            <a:ext cx="166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{sky, building}</a:t>
            </a:r>
          </a:p>
        </p:txBody>
      </p:sp>
      <p:sp>
        <p:nvSpPr>
          <p:cNvPr id="41989" name="Text Box 59">
            <a:extLst>
              <a:ext uri="{FF2B5EF4-FFF2-40B4-BE49-F238E27FC236}">
                <a16:creationId xmlns:a16="http://schemas.microsoft.com/office/drawing/2014/main" id="{4BA5ABF4-83BC-419D-AB79-0005862B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33600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image</a:t>
            </a:r>
          </a:p>
        </p:txBody>
      </p:sp>
      <p:sp>
        <p:nvSpPr>
          <p:cNvPr id="41990" name="Text Box 60">
            <a:extLst>
              <a:ext uri="{FF2B5EF4-FFF2-40B4-BE49-F238E27FC236}">
                <a16:creationId xmlns:a16="http://schemas.microsoft.com/office/drawing/2014/main" id="{4F25281B-EA36-4C99-9872-AFBC03B9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95800"/>
            <a:ext cx="75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labels</a:t>
            </a:r>
          </a:p>
        </p:txBody>
      </p:sp>
      <p:grpSp>
        <p:nvGrpSpPr>
          <p:cNvPr id="2" name="Group 75">
            <a:extLst>
              <a:ext uri="{FF2B5EF4-FFF2-40B4-BE49-F238E27FC236}">
                <a16:creationId xmlns:a16="http://schemas.microsoft.com/office/drawing/2014/main" id="{24E82522-3C49-43C5-A61C-DACAA35F9A5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200400"/>
            <a:ext cx="2516188" cy="2043113"/>
            <a:chOff x="3936" y="2016"/>
            <a:chExt cx="1585" cy="1287"/>
          </a:xfrm>
        </p:grpSpPr>
        <p:sp>
          <p:nvSpPr>
            <p:cNvPr id="42000" name="Text Box 28">
              <a:extLst>
                <a:ext uri="{FF2B5EF4-FFF2-40B4-BE49-F238E27FC236}">
                  <a16:creationId xmlns:a16="http://schemas.microsoft.com/office/drawing/2014/main" id="{00B721C4-81F6-41F4-9994-5E99F6D55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016"/>
              <a:ext cx="913" cy="110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region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attribute</a:t>
              </a: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from several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types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regions</a:t>
              </a:r>
            </a:p>
          </p:txBody>
        </p:sp>
        <p:sp>
          <p:nvSpPr>
            <p:cNvPr id="42001" name="Text Box 34">
              <a:extLst>
                <a:ext uri="{FF2B5EF4-FFF2-40B4-BE49-F238E27FC236}">
                  <a16:creationId xmlns:a16="http://schemas.microsoft.com/office/drawing/2014/main" id="{E5586B13-4985-4DAB-A015-12A4716D7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06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2" name="Text Box 36">
              <a:extLst>
                <a:ext uri="{FF2B5EF4-FFF2-40B4-BE49-F238E27FC236}">
                  <a16:creationId xmlns:a16="http://schemas.microsoft.com/office/drawing/2014/main" id="{FD9090AF-3C2F-47E6-9235-D062D7598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07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3" name="AutoShape 62">
              <a:extLst>
                <a:ext uri="{FF2B5EF4-FFF2-40B4-BE49-F238E27FC236}">
                  <a16:creationId xmlns:a16="http://schemas.microsoft.com/office/drawing/2014/main" id="{326F3FA9-CF9C-4A84-8516-64351503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624" cy="192"/>
            </a:xfrm>
            <a:prstGeom prst="rightArrow">
              <a:avLst>
                <a:gd name="adj1" fmla="val 36454"/>
                <a:gd name="adj2" fmla="val 1212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1992" name="Text Box 64">
            <a:extLst>
              <a:ext uri="{FF2B5EF4-FFF2-40B4-BE49-F238E27FC236}">
                <a16:creationId xmlns:a16="http://schemas.microsoft.com/office/drawing/2014/main" id="{F3DF38DB-4BCE-43E4-A04A-96BFE1C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023938"/>
            <a:ext cx="752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Multiple segmentations whose regions are not labeled;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a list of labels is provided for each training image.</a:t>
            </a:r>
          </a:p>
        </p:txBody>
      </p:sp>
      <p:grpSp>
        <p:nvGrpSpPr>
          <p:cNvPr id="3" name="Group 74">
            <a:extLst>
              <a:ext uri="{FF2B5EF4-FFF2-40B4-BE49-F238E27FC236}">
                <a16:creationId xmlns:a16="http://schemas.microsoft.com/office/drawing/2014/main" id="{785E6AA5-A789-4138-950E-F25ACF5549C3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057400"/>
            <a:ext cx="3124200" cy="4327525"/>
            <a:chOff x="2016" y="1296"/>
            <a:chExt cx="1968" cy="2726"/>
          </a:xfrm>
        </p:grpSpPr>
        <p:sp>
          <p:nvSpPr>
            <p:cNvPr id="41994" name="AutoShape 58">
              <a:extLst>
                <a:ext uri="{FF2B5EF4-FFF2-40B4-BE49-F238E27FC236}">
                  <a16:creationId xmlns:a16="http://schemas.microsoft.com/office/drawing/2014/main" id="{AC6A3DA4-E4F9-4646-827C-159A8A24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352"/>
              <a:ext cx="912" cy="192"/>
            </a:xfrm>
            <a:prstGeom prst="rightArrow">
              <a:avLst>
                <a:gd name="adj1" fmla="val 50000"/>
                <a:gd name="adj2" fmla="val 118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995" name="Text Box 61">
              <a:extLst>
                <a:ext uri="{FF2B5EF4-FFF2-40B4-BE49-F238E27FC236}">
                  <a16:creationId xmlns:a16="http://schemas.microsoft.com/office/drawing/2014/main" id="{DA63D17B-0979-499C-8548-33C50487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72"/>
              <a:ext cx="115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various 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segmentations</a:t>
              </a:r>
            </a:p>
          </p:txBody>
        </p:sp>
        <p:pic>
          <p:nvPicPr>
            <p:cNvPr id="41996" name="Picture 67" descr="campusinfall14">
              <a:extLst>
                <a:ext uri="{FF2B5EF4-FFF2-40B4-BE49-F238E27FC236}">
                  <a16:creationId xmlns:a16="http://schemas.microsoft.com/office/drawing/2014/main" id="{607C9110-F925-4BEF-8C58-A1E58A689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80"/>
              <a:ext cx="330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70" descr="campusinfall14">
              <a:extLst>
                <a:ext uri="{FF2B5EF4-FFF2-40B4-BE49-F238E27FC236}">
                  <a16:creationId xmlns:a16="http://schemas.microsoft.com/office/drawing/2014/main" id="{9B0D12DB-AB3E-4BC2-9FCC-31F993A07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688"/>
              <a:ext cx="89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71" descr="campusinfall14">
              <a:extLst>
                <a:ext uri="{FF2B5EF4-FFF2-40B4-BE49-F238E27FC236}">
                  <a16:creationId xmlns:a16="http://schemas.microsoft.com/office/drawing/2014/main" id="{FDEDCEC6-1308-4C34-8B8C-11BA8BA03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96"/>
              <a:ext cx="1014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72" descr="campusinfall14">
              <a:extLst>
                <a:ext uri="{FF2B5EF4-FFF2-40B4-BE49-F238E27FC236}">
                  <a16:creationId xmlns:a16="http://schemas.microsoft.com/office/drawing/2014/main" id="{88752A45-4459-4BBA-9FA6-471821C3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408"/>
              <a:ext cx="9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7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38940A-95E1-4679-ADD7-E983F4820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Model Initial Estimation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7592CD2-6CB4-48EA-916F-177AB9758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Estimate the initial model of an object using all the region features from all images that contain the object</a:t>
            </a:r>
          </a:p>
        </p:txBody>
      </p:sp>
      <p:pic>
        <p:nvPicPr>
          <p:cNvPr id="340996" name="Picture 4" descr="h:/creatas/DV/00012/031301.JPG">
            <a:hlinkClick r:id="rId2" action="ppaction://hlinkfile"/>
            <a:extLst>
              <a:ext uri="{FF2B5EF4-FFF2-40B4-BE49-F238E27FC236}">
                <a16:creationId xmlns:a16="http://schemas.microsoft.com/office/drawing/2014/main" id="{AB08D91C-0D82-423F-92AA-9DCB72F1FA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7" name="Picture 5" descr="0211GOL">
            <a:extLst>
              <a:ext uri="{FF2B5EF4-FFF2-40B4-BE49-F238E27FC236}">
                <a16:creationId xmlns:a16="http://schemas.microsoft.com/office/drawing/2014/main" id="{14B85896-DED7-4A7A-9DB7-D26649386C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8" name="Picture 6" descr="h:/creatas/PD/PDV044/44193PD.JPG">
            <a:hlinkClick r:id="rId5" action="ppaction://hlinkfile"/>
            <a:extLst>
              <a:ext uri="{FF2B5EF4-FFF2-40B4-BE49-F238E27FC236}">
                <a16:creationId xmlns:a16="http://schemas.microsoft.com/office/drawing/2014/main" id="{499D625E-F8C7-42F5-B7B5-D6D4385A588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9" name="Picture 7" descr="h:/creatas/DV/00012/031678.JPG">
            <a:hlinkClick r:id="rId7" action="ppaction://hlinkfile"/>
            <a:extLst>
              <a:ext uri="{FF2B5EF4-FFF2-40B4-BE49-F238E27FC236}">
                <a16:creationId xmlns:a16="http://schemas.microsoft.com/office/drawing/2014/main" id="{E28F6E0F-B5B7-4993-B3F5-40A941B7D9E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0" name="Picture 8" descr="h:/creatas/DV/00240/506046.JPG">
            <a:hlinkClick r:id="rId9" action="ppaction://hlinkfile"/>
            <a:extLst>
              <a:ext uri="{FF2B5EF4-FFF2-40B4-BE49-F238E27FC236}">
                <a16:creationId xmlns:a16="http://schemas.microsoft.com/office/drawing/2014/main" id="{6A49C9F3-2DFB-4EBA-B901-1E8AB8DC220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1" name="Picture 9" descr="h:/creatas/DV/00013/031171.JPG">
            <a:hlinkClick r:id="rId11" action="ppaction://hlinkfile"/>
            <a:extLst>
              <a:ext uri="{FF2B5EF4-FFF2-40B4-BE49-F238E27FC236}">
                <a16:creationId xmlns:a16="http://schemas.microsoft.com/office/drawing/2014/main" id="{437DEA26-4D99-4C92-981C-551128ABB83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2" name="AutoShape 10">
            <a:extLst>
              <a:ext uri="{FF2B5EF4-FFF2-40B4-BE49-F238E27FC236}">
                <a16:creationId xmlns:a16="http://schemas.microsoft.com/office/drawing/2014/main" id="{75F29407-17A0-40AA-9556-162D8C0C2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429000"/>
            <a:ext cx="4572000" cy="2971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3" name="AutoShape 11">
            <a:extLst>
              <a:ext uri="{FF2B5EF4-FFF2-40B4-BE49-F238E27FC236}">
                <a16:creationId xmlns:a16="http://schemas.microsoft.com/office/drawing/2014/main" id="{5AF34E85-B953-4234-8A6E-0F9085E2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4648200" cy="3048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4" name="Text Box 12">
            <a:extLst>
              <a:ext uri="{FF2B5EF4-FFF2-40B4-BE49-F238E27FC236}">
                <a16:creationId xmlns:a16="http://schemas.microsoft.com/office/drawing/2014/main" id="{E48E8287-DB22-4789-AF8F-721F3606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8000"/>
                </a:solidFill>
                <a:ea typeface="SimSun" panose="02010600030101010101" pitchFamily="2" charset="-122"/>
              </a:rPr>
              <a:t>Tree</a:t>
            </a:r>
          </a:p>
        </p:txBody>
      </p:sp>
      <p:sp>
        <p:nvSpPr>
          <p:cNvPr id="341005" name="Text Box 13">
            <a:extLst>
              <a:ext uri="{FF2B5EF4-FFF2-40B4-BE49-F238E27FC236}">
                <a16:creationId xmlns:a16="http://schemas.microsoft.com/office/drawing/2014/main" id="{63E84E05-493E-40D8-89FB-BD4466438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960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  <a:ea typeface="SimSun" panose="02010600030101010101" pitchFamily="2" charset="-122"/>
              </a:rPr>
              <a:t>Sky</a:t>
            </a:r>
          </a:p>
        </p:txBody>
      </p:sp>
      <p:sp>
        <p:nvSpPr>
          <p:cNvPr id="341007" name="Rectangle 15">
            <a:extLst>
              <a:ext uri="{FF2B5EF4-FFF2-40B4-BE49-F238E27FC236}">
                <a16:creationId xmlns:a16="http://schemas.microsoft.com/office/drawing/2014/main" id="{14399A1E-9958-4BD8-962A-6BAAF726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8" name="Rectangle 16">
            <a:extLst>
              <a:ext uri="{FF2B5EF4-FFF2-40B4-BE49-F238E27FC236}">
                <a16:creationId xmlns:a16="http://schemas.microsoft.com/office/drawing/2014/main" id="{D13F62D9-B1C0-4C15-AB6B-9262E4D3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9" name="Rectangle 17">
            <a:extLst>
              <a:ext uri="{FF2B5EF4-FFF2-40B4-BE49-F238E27FC236}">
                <a16:creationId xmlns:a16="http://schemas.microsoft.com/office/drawing/2014/main" id="{7284BA3A-D081-45F3-A407-0C27D707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3340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0" name="Rectangle 18">
            <a:extLst>
              <a:ext uri="{FF2B5EF4-FFF2-40B4-BE49-F238E27FC236}">
                <a16:creationId xmlns:a16="http://schemas.microsoft.com/office/drawing/2014/main" id="{66A7A25C-3C4B-4268-9E47-583B8F62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34000"/>
            <a:ext cx="381000" cy="381000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1" name="Rectangle 19">
            <a:extLst>
              <a:ext uri="{FF2B5EF4-FFF2-40B4-BE49-F238E27FC236}">
                <a16:creationId xmlns:a16="http://schemas.microsoft.com/office/drawing/2014/main" id="{5AB86230-8B5E-49A6-8C49-4B0AF117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2" name="Rectangle 20">
            <a:extLst>
              <a:ext uri="{FF2B5EF4-FFF2-40B4-BE49-F238E27FC236}">
                <a16:creationId xmlns:a16="http://schemas.microsoft.com/office/drawing/2014/main" id="{3C37B5B6-CDCE-4A42-A18D-A7BA1487E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3" name="Rectangle 21">
            <a:extLst>
              <a:ext uri="{FF2B5EF4-FFF2-40B4-BE49-F238E27FC236}">
                <a16:creationId xmlns:a16="http://schemas.microsoft.com/office/drawing/2014/main" id="{2F889EB4-8EE1-42F7-8A2B-876FF0EC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4" name="Rectangle 22">
            <a:extLst>
              <a:ext uri="{FF2B5EF4-FFF2-40B4-BE49-F238E27FC236}">
                <a16:creationId xmlns:a16="http://schemas.microsoft.com/office/drawing/2014/main" id="{A1D2B782-9B5F-40F8-9E4A-3A7B9CA3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4102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5" name="Rectangle 23">
            <a:extLst>
              <a:ext uri="{FF2B5EF4-FFF2-40B4-BE49-F238E27FC236}">
                <a16:creationId xmlns:a16="http://schemas.microsoft.com/office/drawing/2014/main" id="{EB2AE50E-76C8-418A-BCF6-06326E8D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102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6" name="Rectangle 24">
            <a:extLst>
              <a:ext uri="{FF2B5EF4-FFF2-40B4-BE49-F238E27FC236}">
                <a16:creationId xmlns:a16="http://schemas.microsoft.com/office/drawing/2014/main" id="{B02381CA-01D5-4862-8E0F-3C877D53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7" name="Rectangle 25">
            <a:extLst>
              <a:ext uri="{FF2B5EF4-FFF2-40B4-BE49-F238E27FC236}">
                <a16:creationId xmlns:a16="http://schemas.microsoft.com/office/drawing/2014/main" id="{0D96DF30-076F-40C5-BD10-35A41885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8" name="Rectangle 26">
            <a:extLst>
              <a:ext uri="{FF2B5EF4-FFF2-40B4-BE49-F238E27FC236}">
                <a16:creationId xmlns:a16="http://schemas.microsoft.com/office/drawing/2014/main" id="{3B1F2FF4-67BA-4746-8603-A1A0BA11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9" name="Rectangle 27">
            <a:extLst>
              <a:ext uri="{FF2B5EF4-FFF2-40B4-BE49-F238E27FC236}">
                <a16:creationId xmlns:a16="http://schemas.microsoft.com/office/drawing/2014/main" id="{DE65D6AD-59FC-4463-8E44-9A4173E5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1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20" name="Rectangle 28">
            <a:extLst>
              <a:ext uri="{FF2B5EF4-FFF2-40B4-BE49-F238E27FC236}">
                <a16:creationId xmlns:a16="http://schemas.microsoft.com/office/drawing/2014/main" id="{55485B97-1CDD-4EED-B29E-679286600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65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02" grpId="0" animBg="1"/>
      <p:bldP spid="341003" grpId="0" animBg="1"/>
      <p:bldP spid="341004" grpId="0" autoUpdateAnimBg="0"/>
      <p:bldP spid="341005" grpId="0" autoUpdateAnimBg="0"/>
      <p:bldP spid="341007" grpId="0" animBg="1"/>
      <p:bldP spid="341008" grpId="0" animBg="1"/>
      <p:bldP spid="341009" grpId="0" animBg="1"/>
      <p:bldP spid="341010" grpId="0" animBg="1"/>
      <p:bldP spid="341011" grpId="0" animBg="1"/>
      <p:bldP spid="341012" grpId="0" animBg="1"/>
      <p:bldP spid="341013" grpId="0" animBg="1"/>
      <p:bldP spid="341014" grpId="0" animBg="1"/>
      <p:bldP spid="341015" grpId="0" animBg="1"/>
      <p:bldP spid="341016" grpId="0" animBg="1"/>
      <p:bldP spid="341017" grpId="0" animBg="1"/>
      <p:bldP spid="341018" grpId="0" animBg="1"/>
      <p:bldP spid="341019" grpId="0" animBg="1"/>
      <p:bldP spid="3410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C5BC4EEE-F39F-43D6-8270-34204F9B1C8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133600"/>
            <a:ext cx="2819400" cy="3810000"/>
            <a:chOff x="3456" y="864"/>
            <a:chExt cx="1776" cy="2400"/>
          </a:xfrm>
        </p:grpSpPr>
        <p:sp>
          <p:nvSpPr>
            <p:cNvPr id="44065" name="Oval 12">
              <a:extLst>
                <a:ext uri="{FF2B5EF4-FFF2-40B4-BE49-F238E27FC236}">
                  <a16:creationId xmlns:a16="http://schemas.microsoft.com/office/drawing/2014/main" id="{661EE6A4-42FD-437A-8156-0562CFCA3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20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6" name="Text Box 13">
              <a:extLst>
                <a:ext uri="{FF2B5EF4-FFF2-40B4-BE49-F238E27FC236}">
                  <a16:creationId xmlns:a16="http://schemas.microsoft.com/office/drawing/2014/main" id="{947287B8-6851-460C-9BBE-DDBF52355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864"/>
              <a:ext cx="16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“trees”</a:t>
              </a:r>
            </a:p>
          </p:txBody>
        </p:sp>
        <p:sp>
          <p:nvSpPr>
            <p:cNvPr id="44067" name="Oval 14">
              <a:extLst>
                <a:ext uri="{FF2B5EF4-FFF2-40B4-BE49-F238E27FC236}">
                  <a16:creationId xmlns:a16="http://schemas.microsoft.com/office/drawing/2014/main" id="{88FD13CA-07BE-4A55-85F9-A315AD41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4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8" name="Text Box 15">
              <a:extLst>
                <a:ext uri="{FF2B5EF4-FFF2-40B4-BE49-F238E27FC236}">
                  <a16:creationId xmlns:a16="http://schemas.microsoft.com/office/drawing/2014/main" id="{C735FE1B-EB34-4840-9156-70F6FFB5F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208"/>
              <a:ext cx="15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“sky”</a:t>
              </a:r>
            </a:p>
          </p:txBody>
        </p:sp>
        <p:sp>
          <p:nvSpPr>
            <p:cNvPr id="44069" name="Rectangle 16">
              <a:extLst>
                <a:ext uri="{FF2B5EF4-FFF2-40B4-BE49-F238E27FC236}">
                  <a16:creationId xmlns:a16="http://schemas.microsoft.com/office/drawing/2014/main" id="{124C99F9-5451-4B50-A7C8-A5645B5AF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536"/>
              <a:ext cx="864" cy="9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70" name="Rectangle 17">
              <a:extLst>
                <a:ext uri="{FF2B5EF4-FFF2-40B4-BE49-F238E27FC236}">
                  <a16:creationId xmlns:a16="http://schemas.microsoft.com/office/drawing/2014/main" id="{98D493CD-6745-4116-90EF-7A1B1AAA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864" cy="96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849452C2-E865-404B-B05C-A8E0983B5B41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505200"/>
            <a:ext cx="1295400" cy="1143000"/>
            <a:chOff x="2496" y="1728"/>
            <a:chExt cx="816" cy="720"/>
          </a:xfrm>
        </p:grpSpPr>
        <p:sp>
          <p:nvSpPr>
            <p:cNvPr id="44063" name="AutoShape 19">
              <a:extLst>
                <a:ext uri="{FF2B5EF4-FFF2-40B4-BE49-F238E27FC236}">
                  <a16:creationId xmlns:a16="http://schemas.microsoft.com/office/drawing/2014/main" id="{F91F17C3-46BB-4B3C-BBEC-572A7BA24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81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Text Box 20">
              <a:extLst>
                <a:ext uri="{FF2B5EF4-FFF2-40B4-BE49-F238E27FC236}">
                  <a16:creationId xmlns:a16="http://schemas.microsoft.com/office/drawing/2014/main" id="{7E6D2DF2-38C6-44D4-BA73-E7EC392EE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>
                  <a:ea typeface="SimSun" panose="02010600030101010101" pitchFamily="2" charset="-122"/>
                </a:rPr>
                <a:t>EM</a:t>
              </a:r>
            </a:p>
          </p:txBody>
        </p:sp>
      </p:grpSp>
      <p:sp>
        <p:nvSpPr>
          <p:cNvPr id="44036" name="Rectangle 21">
            <a:extLst>
              <a:ext uri="{FF2B5EF4-FFF2-40B4-BE49-F238E27FC236}">
                <a16:creationId xmlns:a16="http://schemas.microsoft.com/office/drawing/2014/main" id="{F1B3B865-BADA-4A09-A3D5-792135956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Classifier: the Idea</a:t>
            </a:r>
            <a:endParaRPr lang="en-US" altLang="en-US"/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098E71B9-0388-4B5D-9279-CA10BD5DF9F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133600"/>
            <a:ext cx="2819400" cy="1676400"/>
            <a:chOff x="480" y="1344"/>
            <a:chExt cx="1776" cy="1056"/>
          </a:xfrm>
        </p:grpSpPr>
        <p:sp>
          <p:nvSpPr>
            <p:cNvPr id="44051" name="Oval 3">
              <a:extLst>
                <a:ext uri="{FF2B5EF4-FFF2-40B4-BE49-F238E27FC236}">
                  <a16:creationId xmlns:a16="http://schemas.microsoft.com/office/drawing/2014/main" id="{9642DA62-7780-4D63-BB4F-F78C294C8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68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2" name="Text Box 4">
              <a:extLst>
                <a:ext uri="{FF2B5EF4-FFF2-40B4-BE49-F238E27FC236}">
                  <a16:creationId xmlns:a16="http://schemas.microsoft.com/office/drawing/2014/main" id="{D898BA17-EFEA-4560-8D34-E4ABB52FA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344"/>
              <a:ext cx="17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“trees”</a:t>
              </a:r>
            </a:p>
          </p:txBody>
        </p:sp>
        <p:sp>
          <p:nvSpPr>
            <p:cNvPr id="44053" name="Rectangle 22">
              <a:extLst>
                <a:ext uri="{FF2B5EF4-FFF2-40B4-BE49-F238E27FC236}">
                  <a16:creationId xmlns:a16="http://schemas.microsoft.com/office/drawing/2014/main" id="{787017A5-98BC-46A9-B93D-CA15CD677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4" name="Rectangle 23">
              <a:extLst>
                <a:ext uri="{FF2B5EF4-FFF2-40B4-BE49-F238E27FC236}">
                  <a16:creationId xmlns:a16="http://schemas.microsoft.com/office/drawing/2014/main" id="{D33DBF45-1727-448D-A2DC-3C8042DFE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5" name="Rectangle 24">
              <a:extLst>
                <a:ext uri="{FF2B5EF4-FFF2-40B4-BE49-F238E27FC236}">
                  <a16:creationId xmlns:a16="http://schemas.microsoft.com/office/drawing/2014/main" id="{7756429F-1F09-4A78-8E30-BFDA61A5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6" name="Rectangle 25">
              <a:extLst>
                <a:ext uri="{FF2B5EF4-FFF2-40B4-BE49-F238E27FC236}">
                  <a16:creationId xmlns:a16="http://schemas.microsoft.com/office/drawing/2014/main" id="{C3D9EDD3-4C19-4C25-B5EF-C21AA844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08"/>
              <a:ext cx="144" cy="144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7" name="Rectangle 26">
              <a:extLst>
                <a:ext uri="{FF2B5EF4-FFF2-40B4-BE49-F238E27FC236}">
                  <a16:creationId xmlns:a16="http://schemas.microsoft.com/office/drawing/2014/main" id="{4A924EE7-84D3-4221-8470-58D91C115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8" name="Rectangle 27">
              <a:extLst>
                <a:ext uri="{FF2B5EF4-FFF2-40B4-BE49-F238E27FC236}">
                  <a16:creationId xmlns:a16="http://schemas.microsoft.com/office/drawing/2014/main" id="{2898DA27-AEFC-4391-B355-9D1E5953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824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9" name="Rectangle 28">
              <a:extLst>
                <a:ext uri="{FF2B5EF4-FFF2-40B4-BE49-F238E27FC236}">
                  <a16:creationId xmlns:a16="http://schemas.microsoft.com/office/drawing/2014/main" id="{09FCAFB3-1D35-4BF6-8CCE-7436469E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0" name="Rectangle 29">
              <a:extLst>
                <a:ext uri="{FF2B5EF4-FFF2-40B4-BE49-F238E27FC236}">
                  <a16:creationId xmlns:a16="http://schemas.microsoft.com/office/drawing/2014/main" id="{6B03CEC5-FE97-40F9-8E57-65F159D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1" name="Rectangle 30">
              <a:extLst>
                <a:ext uri="{FF2B5EF4-FFF2-40B4-BE49-F238E27FC236}">
                  <a16:creationId xmlns:a16="http://schemas.microsoft.com/office/drawing/2014/main" id="{6F2C5771-01D3-4616-924B-BEB5F509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2" name="Rectangle 31">
              <a:extLst>
                <a:ext uri="{FF2B5EF4-FFF2-40B4-BE49-F238E27FC236}">
                  <a16:creationId xmlns:a16="http://schemas.microsoft.com/office/drawing/2014/main" id="{8E17636A-F93D-43D2-A45D-34B0F0BC2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8AEA27FC-0675-4661-9B6A-8524DE1F167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267200"/>
            <a:ext cx="2819400" cy="1676400"/>
            <a:chOff x="480" y="2688"/>
            <a:chExt cx="1776" cy="1056"/>
          </a:xfrm>
        </p:grpSpPr>
        <p:sp>
          <p:nvSpPr>
            <p:cNvPr id="44039" name="Oval 5">
              <a:extLst>
                <a:ext uri="{FF2B5EF4-FFF2-40B4-BE49-F238E27FC236}">
                  <a16:creationId xmlns:a16="http://schemas.microsoft.com/office/drawing/2014/main" id="{6C907045-FF20-45ED-AEEA-D66C02900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02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0" name="Text Box 6">
              <a:extLst>
                <a:ext uri="{FF2B5EF4-FFF2-40B4-BE49-F238E27FC236}">
                  <a16:creationId xmlns:a16="http://schemas.microsoft.com/office/drawing/2014/main" id="{DA00D00B-E011-444B-AFB7-687EEEC39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688"/>
              <a:ext cx="1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“sky”</a:t>
              </a:r>
            </a:p>
          </p:txBody>
        </p:sp>
        <p:sp>
          <p:nvSpPr>
            <p:cNvPr id="44041" name="Rectangle 32">
              <a:extLst>
                <a:ext uri="{FF2B5EF4-FFF2-40B4-BE49-F238E27FC236}">
                  <a16:creationId xmlns:a16="http://schemas.microsoft.com/office/drawing/2014/main" id="{0ABDBEB8-D3E8-440B-81B3-D08259FFC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2" name="Rectangle 33">
              <a:extLst>
                <a:ext uri="{FF2B5EF4-FFF2-40B4-BE49-F238E27FC236}">
                  <a16:creationId xmlns:a16="http://schemas.microsoft.com/office/drawing/2014/main" id="{01178844-D83D-4E53-A4C3-3BD23B62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3" name="Rectangle 34">
              <a:extLst>
                <a:ext uri="{FF2B5EF4-FFF2-40B4-BE49-F238E27FC236}">
                  <a16:creationId xmlns:a16="http://schemas.microsoft.com/office/drawing/2014/main" id="{3BB32AB8-0660-4B1A-B2C2-FE8DA34A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360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4" name="Rectangle 35">
              <a:extLst>
                <a:ext uri="{FF2B5EF4-FFF2-40B4-BE49-F238E27FC236}">
                  <a16:creationId xmlns:a16="http://schemas.microsoft.com/office/drawing/2014/main" id="{5367FC3E-A75F-4C2A-8050-5F02CFDF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5" name="Rectangle 36">
              <a:extLst>
                <a:ext uri="{FF2B5EF4-FFF2-40B4-BE49-F238E27FC236}">
                  <a16:creationId xmlns:a16="http://schemas.microsoft.com/office/drawing/2014/main" id="{E19D41F2-34BC-4862-B460-8CA389CEF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6" name="Rectangle 37">
              <a:extLst>
                <a:ext uri="{FF2B5EF4-FFF2-40B4-BE49-F238E27FC236}">
                  <a16:creationId xmlns:a16="http://schemas.microsoft.com/office/drawing/2014/main" id="{CD862275-FDDE-4E39-B61C-3C2C30A8B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7" name="Rectangle 38">
              <a:extLst>
                <a:ext uri="{FF2B5EF4-FFF2-40B4-BE49-F238E27FC236}">
                  <a16:creationId xmlns:a16="http://schemas.microsoft.com/office/drawing/2014/main" id="{7DA830B7-BC6E-47D9-958C-FE254E26F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8" name="Rectangle 39">
              <a:extLst>
                <a:ext uri="{FF2B5EF4-FFF2-40B4-BE49-F238E27FC236}">
                  <a16:creationId xmlns:a16="http://schemas.microsoft.com/office/drawing/2014/main" id="{6A16D2EA-667B-4E0A-BEED-249CD3F89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9" name="Rectangle 40">
              <a:extLst>
                <a:ext uri="{FF2B5EF4-FFF2-40B4-BE49-F238E27FC236}">
                  <a16:creationId xmlns:a16="http://schemas.microsoft.com/office/drawing/2014/main" id="{29BB68DC-4B11-4327-A6CE-32F6F49A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0" name="Rectangle 41">
              <a:extLst>
                <a:ext uri="{FF2B5EF4-FFF2-40B4-BE49-F238E27FC236}">
                  <a16:creationId xmlns:a16="http://schemas.microsoft.com/office/drawing/2014/main" id="{22D03235-C966-47B4-97DB-896A473FE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189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D00692-E1BB-4F93-9143-7DB9780E8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 Algorithm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2F8EC66-2A5D-49E7-9832-DD25477F2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Start with </a:t>
            </a:r>
            <a:r>
              <a:rPr lang="en-US" altLang="en-US" sz="2400" dirty="0">
                <a:solidFill>
                  <a:srgbClr val="FF0000"/>
                </a:solidFill>
              </a:rPr>
              <a:t>K clusters</a:t>
            </a:r>
            <a:r>
              <a:rPr lang="en-US" altLang="en-US" sz="2400" dirty="0"/>
              <a:t>, each represented by a </a:t>
            </a:r>
            <a:r>
              <a:rPr lang="en-US" altLang="en-US" sz="2400" dirty="0">
                <a:solidFill>
                  <a:srgbClr val="FF0000"/>
                </a:solidFill>
              </a:rPr>
              <a:t>probability distribution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Assuming a </a:t>
            </a:r>
            <a:r>
              <a:rPr lang="en-US" altLang="en-US" sz="2400" dirty="0">
                <a:solidFill>
                  <a:srgbClr val="FF0000"/>
                </a:solidFill>
              </a:rPr>
              <a:t>Gaussian</a:t>
            </a:r>
            <a:r>
              <a:rPr lang="en-US" altLang="en-US" sz="2400" dirty="0"/>
              <a:t> or Normal distribution, each cluster is represented by its </a:t>
            </a:r>
            <a:r>
              <a:rPr lang="en-US" altLang="en-US" sz="2400" dirty="0">
                <a:solidFill>
                  <a:srgbClr val="FF0000"/>
                </a:solidFill>
              </a:rPr>
              <a:t>mean and variance</a:t>
            </a:r>
            <a:r>
              <a:rPr lang="en-US" altLang="en-US" sz="2400" dirty="0"/>
              <a:t> (or covariance matrix) and has a weight.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Go through the training data and soft-assign it to each cluster. Do this by </a:t>
            </a:r>
            <a:r>
              <a:rPr lang="en-US" altLang="en-US" sz="2400" dirty="0">
                <a:solidFill>
                  <a:srgbClr val="FF0000"/>
                </a:solidFill>
              </a:rPr>
              <a:t>computing the probability that each training vector belongs to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Using the results of the soft assignment, </a:t>
            </a:r>
            <a:r>
              <a:rPr lang="en-US" altLang="en-US" sz="2400" dirty="0">
                <a:solidFill>
                  <a:srgbClr val="FF0000"/>
                </a:solidFill>
              </a:rPr>
              <a:t>recompute the parameters of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Perform the last 2 steps iteratively.</a:t>
            </a:r>
          </a:p>
        </p:txBody>
      </p:sp>
    </p:spTree>
    <p:extLst>
      <p:ext uri="{BB962C8B-B14F-4D97-AF65-F5344CB8AC3E}">
        <p14:creationId xmlns:p14="http://schemas.microsoft.com/office/powerpoint/2010/main" val="24819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66345F0-6991-41AC-9099-389F2C316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9312041-6EA9-4BEC-88B3-DFAC22E16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/>
              <a:t>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 is represented by a Gaussian distribution N(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With no other knowledge, use random means and variances and equal weights.</a:t>
            </a: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7EE9E597-45BB-4A42-BB65-D0CC0ACCA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F177B083-6C34-4CD4-9B6B-4C2C8D09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F1ADFF5A-D094-41E6-918D-9F21FE009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0E207FF9-C97D-4AE0-BF21-48F4C743F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5E46CF43-F566-4501-A47D-6804FC3A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B3C9EA02-3826-42D7-BFFB-534A04661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475351A-4D30-40E9-91C0-F84A1F6A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3304A999-4C5C-4047-B464-07DE2F18A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B123BD75-72AD-4E48-BFF9-1B4F4323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pic>
        <p:nvPicPr>
          <p:cNvPr id="46093" name="Picture 13">
            <a:extLst>
              <a:ext uri="{FF2B5EF4-FFF2-40B4-BE49-F238E27FC236}">
                <a16:creationId xmlns:a16="http://schemas.microsoft.com/office/drawing/2014/main" id="{DF1E8A4A-8825-4552-B32F-538FCE52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1095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4">
            <a:extLst>
              <a:ext uri="{FF2B5EF4-FFF2-40B4-BE49-F238E27FC236}">
                <a16:creationId xmlns:a16="http://schemas.microsoft.com/office/drawing/2014/main" id="{9D694F8E-57AF-4125-ADA6-21D42B8B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371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5">
            <a:extLst>
              <a:ext uri="{FF2B5EF4-FFF2-40B4-BE49-F238E27FC236}">
                <a16:creationId xmlns:a16="http://schemas.microsoft.com/office/drawing/2014/main" id="{5D8BF3D4-CD1A-42D6-A3BD-A35283DF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9429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469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6BCF804-2FE1-4F90-82A5-726C55955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EM to EM Classifier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D93D92-97F0-419E-B821-664966002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That’s the standard EM algorithm.</a:t>
            </a:r>
          </a:p>
          <a:p>
            <a:r>
              <a:rPr lang="en-US" altLang="en-US"/>
              <a:t>For n-dimensional data, the variance becomes a co-variance matrix, which changes the formulas slightly.</a:t>
            </a:r>
          </a:p>
          <a:p>
            <a:r>
              <a:rPr lang="en-US" altLang="en-US"/>
              <a:t>But </a:t>
            </a:r>
            <a:r>
              <a:rPr lang="en-US" altLang="en-US">
                <a:solidFill>
                  <a:srgbClr val="FF0000"/>
                </a:solidFill>
              </a:rPr>
              <a:t>we used an EM variant to produce a classifier</a:t>
            </a:r>
            <a:r>
              <a:rPr lang="en-US" altLang="en-US"/>
              <a:t>.</a:t>
            </a:r>
          </a:p>
          <a:p>
            <a:r>
              <a:rPr lang="en-US" altLang="en-US"/>
              <a:t>The next slide indicates the differences between what we used and the standard.</a:t>
            </a:r>
          </a:p>
        </p:txBody>
      </p:sp>
    </p:spTree>
    <p:extLst>
      <p:ext uri="{BB962C8B-B14F-4D97-AF65-F5344CB8AC3E}">
        <p14:creationId xmlns:p14="http://schemas.microsoft.com/office/powerpoint/2010/main" val="884491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D0B270A-020A-42EB-A604-C7F3F8859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</a:t>
            </a:r>
            <a:endParaRPr lang="en-US" altLang="en-US">
              <a:ea typeface="SimSun" panose="02010600030101010101" pitchFamily="2" charset="-122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F79DE377-E6BE-40A0-AE84-7978EBB95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solidFill>
                  <a:srgbClr val="C00000"/>
                </a:solidFill>
              </a:rPr>
              <a:t>Fixed Gaussian components 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chemeClr val="accent2"/>
                </a:solidFill>
              </a:rPr>
              <a:t>one Gaussian per object class</a:t>
            </a:r>
            <a:r>
              <a:rPr lang="en-US" altLang="en-US" sz="2000"/>
              <a:t>) and </a:t>
            </a:r>
            <a:r>
              <a:rPr lang="en-US" altLang="en-US" sz="2000">
                <a:solidFill>
                  <a:srgbClr val="C00000"/>
                </a:solidFill>
              </a:rPr>
              <a:t>fixed weights </a:t>
            </a:r>
            <a:r>
              <a:rPr lang="en-US" altLang="en-US" sz="2000"/>
              <a:t>corresponding to the frequencies of the corresponding objects in the training data.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2.     Customized initialization </a:t>
            </a:r>
            <a:r>
              <a:rPr lang="en-US" altLang="en-US" sz="2000"/>
              <a:t>uses only the training images that contain a particular object class to initialize its Gaussian.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3.     Controlled expectation </a:t>
            </a:r>
            <a:r>
              <a:rPr lang="en-US" altLang="en-US" sz="2000">
                <a:solidFill>
                  <a:srgbClr val="CC3300"/>
                </a:solidFill>
              </a:rPr>
              <a:t>step</a:t>
            </a:r>
            <a:r>
              <a:rPr lang="en-US" altLang="en-US" sz="2000"/>
              <a:t> ensures that a feature vector only contributes to the Gaussian components representing objects present in its training image.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4.     Extra background component </a:t>
            </a:r>
            <a:r>
              <a:rPr lang="en-US" altLang="en-US" sz="2000"/>
              <a:t>absorbs noise.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48132" name="Text Box 7">
            <a:extLst>
              <a:ext uri="{FF2B5EF4-FFF2-40B4-BE49-F238E27FC236}">
                <a16:creationId xmlns:a16="http://schemas.microsoft.com/office/drawing/2014/main" id="{DE5CB8C2-E45B-4092-8069-540DC4F2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705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Gaussian for         Gaussian for        Gaussian for         Gaussian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     trees                  buildings               sky                 	 background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3D8ECD91-CE68-4D27-A77A-809B55E8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D0CDDE66-9337-4AB5-BA17-8AE01F03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10">
            <a:extLst>
              <a:ext uri="{FF2B5EF4-FFF2-40B4-BE49-F238E27FC236}">
                <a16:creationId xmlns:a16="http://schemas.microsoft.com/office/drawing/2014/main" id="{A24F2B17-97BC-41BB-B049-C442AB30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11">
            <a:extLst>
              <a:ext uri="{FF2B5EF4-FFF2-40B4-BE49-F238E27FC236}">
                <a16:creationId xmlns:a16="http://schemas.microsoft.com/office/drawing/2014/main" id="{E3CE8A53-00F5-4BF4-830A-91C091BB4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71222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6">
            <a:extLst>
              <a:ext uri="{FF2B5EF4-FFF2-40B4-BE49-F238E27FC236}">
                <a16:creationId xmlns:a16="http://schemas.microsoft.com/office/drawing/2014/main" id="{AE801027-85FB-49A3-918C-ADD1614C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5" name="Text Box 110">
            <a:extLst>
              <a:ext uri="{FF2B5EF4-FFF2-40B4-BE49-F238E27FC236}">
                <a16:creationId xmlns:a16="http://schemas.microsoft.com/office/drawing/2014/main" id="{5417798B-A469-4686-865F-38F46D12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6" name="Text Box 111">
            <a:extLst>
              <a:ext uri="{FF2B5EF4-FFF2-40B4-BE49-F238E27FC236}">
                <a16:creationId xmlns:a16="http://schemas.microsoft.com/office/drawing/2014/main" id="{9B093415-422D-4558-963F-526A8CB9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171121" name="AutoShape 113">
            <a:extLst>
              <a:ext uri="{FF2B5EF4-FFF2-40B4-BE49-F238E27FC236}">
                <a16:creationId xmlns:a16="http://schemas.microsoft.com/office/drawing/2014/main" id="{A6522E18-DAC6-42FD-9E21-71C4CD7B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2" name="AutoShape 114">
            <a:extLst>
              <a:ext uri="{FF2B5EF4-FFF2-40B4-BE49-F238E27FC236}">
                <a16:creationId xmlns:a16="http://schemas.microsoft.com/office/drawing/2014/main" id="{48DD4970-B494-42DA-89D7-CE923198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3" name="AutoShape 115">
            <a:extLst>
              <a:ext uri="{FF2B5EF4-FFF2-40B4-BE49-F238E27FC236}">
                <a16:creationId xmlns:a16="http://schemas.microsoft.com/office/drawing/2014/main" id="{542C9724-D478-4EBF-97CF-9C40C7492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19">
            <a:extLst>
              <a:ext uri="{FF2B5EF4-FFF2-40B4-BE49-F238E27FC236}">
                <a16:creationId xmlns:a16="http://schemas.microsoft.com/office/drawing/2014/main" id="{336B2F0C-DF64-47DC-B984-99BF94571ED8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1295400"/>
            <a:ext cx="6635750" cy="674688"/>
            <a:chOff x="1100" y="816"/>
            <a:chExt cx="4180" cy="425"/>
          </a:xfrm>
        </p:grpSpPr>
        <p:sp>
          <p:nvSpPr>
            <p:cNvPr id="49239" name="Rectangle 120">
              <a:extLst>
                <a:ext uri="{FF2B5EF4-FFF2-40B4-BE49-F238E27FC236}">
                  <a16:creationId xmlns:a16="http://schemas.microsoft.com/office/drawing/2014/main" id="{64472732-2023-4EEA-9457-CC7BD8E4A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0" name="AutoShape 121">
              <a:extLst>
                <a:ext uri="{FF2B5EF4-FFF2-40B4-BE49-F238E27FC236}">
                  <a16:creationId xmlns:a16="http://schemas.microsoft.com/office/drawing/2014/main" id="{3DE56526-630C-4F8D-AE8E-45B2E2EC449F}"/>
                </a:ext>
              </a:extLst>
            </p:cNvPr>
            <p:cNvCxnSpPr>
              <a:cxnSpLocks noChangeShapeType="1"/>
              <a:stCxn id="49239" idx="3"/>
              <a:endCxn id="49242" idx="1"/>
            </p:cNvCxnSpPr>
            <p:nvPr/>
          </p:nvCxnSpPr>
          <p:spPr bwMode="auto">
            <a:xfrm>
              <a:off x="1572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1" name="Text Box 122">
              <a:extLst>
                <a:ext uri="{FF2B5EF4-FFF2-40B4-BE49-F238E27FC236}">
                  <a16:creationId xmlns:a16="http://schemas.microsoft.com/office/drawing/2014/main" id="{47F81397-508C-4DF5-9DCE-DDF1F84FD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" y="816"/>
              <a:ext cx="25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2" name="AutoShape 123">
              <a:extLst>
                <a:ext uri="{FF2B5EF4-FFF2-40B4-BE49-F238E27FC236}">
                  <a16:creationId xmlns:a16="http://schemas.microsoft.com/office/drawing/2014/main" id="{0A0FA113-4BAA-4D5D-8AE7-96D9D1D7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3" name="Text Box 124">
              <a:extLst>
                <a:ext uri="{FF2B5EF4-FFF2-40B4-BE49-F238E27FC236}">
                  <a16:creationId xmlns:a16="http://schemas.microsoft.com/office/drawing/2014/main" id="{55092466-C1F8-45DF-9B06-BB6D4414C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4" name="Rectangle 125">
              <a:extLst>
                <a:ext uri="{FF2B5EF4-FFF2-40B4-BE49-F238E27FC236}">
                  <a16:creationId xmlns:a16="http://schemas.microsoft.com/office/drawing/2014/main" id="{CB4569B1-153B-4953-8A9E-E0F7762C4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5" name="AutoShape 126">
              <a:extLst>
                <a:ext uri="{FF2B5EF4-FFF2-40B4-BE49-F238E27FC236}">
                  <a16:creationId xmlns:a16="http://schemas.microsoft.com/office/drawing/2014/main" id="{1375AB7C-8686-4DB8-8F9E-C6D3FA5174D4}"/>
                </a:ext>
              </a:extLst>
            </p:cNvPr>
            <p:cNvCxnSpPr>
              <a:cxnSpLocks noChangeShapeType="1"/>
              <a:stCxn id="49244" idx="3"/>
              <a:endCxn id="49246" idx="1"/>
            </p:cNvCxnSpPr>
            <p:nvPr/>
          </p:nvCxnSpPr>
          <p:spPr bwMode="auto">
            <a:xfrm>
              <a:off x="3106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6" name="AutoShape 127">
              <a:extLst>
                <a:ext uri="{FF2B5EF4-FFF2-40B4-BE49-F238E27FC236}">
                  <a16:creationId xmlns:a16="http://schemas.microsoft.com/office/drawing/2014/main" id="{E9C0194D-A575-47A3-9EE1-2AC7590A1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27432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7" name="Rectangle 128">
              <a:extLst>
                <a:ext uri="{FF2B5EF4-FFF2-40B4-BE49-F238E27FC236}">
                  <a16:creationId xmlns:a16="http://schemas.microsoft.com/office/drawing/2014/main" id="{F3BC25A1-FB47-48BB-B2D7-5F5C8E97A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891"/>
              <a:ext cx="472" cy="3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8" name="AutoShape 129">
              <a:extLst>
                <a:ext uri="{FF2B5EF4-FFF2-40B4-BE49-F238E27FC236}">
                  <a16:creationId xmlns:a16="http://schemas.microsoft.com/office/drawing/2014/main" id="{78944726-BDD0-48C5-AA95-29EA3B4276FB}"/>
                </a:ext>
              </a:extLst>
            </p:cNvPr>
            <p:cNvCxnSpPr>
              <a:cxnSpLocks noChangeShapeType="1"/>
              <a:stCxn id="49247" idx="3"/>
              <a:endCxn id="49250" idx="1"/>
            </p:cNvCxnSpPr>
            <p:nvPr/>
          </p:nvCxnSpPr>
          <p:spPr bwMode="auto">
            <a:xfrm>
              <a:off x="4641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9" name="Text Box 130">
              <a:extLst>
                <a:ext uri="{FF2B5EF4-FFF2-40B4-BE49-F238E27FC236}">
                  <a16:creationId xmlns:a16="http://schemas.microsoft.com/office/drawing/2014/main" id="{B73C59F9-F81F-4C15-8E99-14E266612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50" name="AutoShape 131">
              <a:extLst>
                <a:ext uri="{FF2B5EF4-FFF2-40B4-BE49-F238E27FC236}">
                  <a16:creationId xmlns:a16="http://schemas.microsoft.com/office/drawing/2014/main" id="{9D4EB4C3-1BB0-4C90-984C-F61DB4AEC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891"/>
              <a:ext cx="86" cy="349"/>
            </a:xfrm>
            <a:prstGeom prst="leftBrace">
              <a:avLst>
                <a:gd name="adj1" fmla="val 338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61" name="Text Box 132">
            <a:extLst>
              <a:ext uri="{FF2B5EF4-FFF2-40B4-BE49-F238E27FC236}">
                <a16:creationId xmlns:a16="http://schemas.microsoft.com/office/drawing/2014/main" id="{EEBC4386-A53D-4CC5-92DF-D218ECDAF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9163"/>
            <a:ext cx="226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ea typeface="SimSun" panose="02010600030101010101" pitchFamily="2" charset="-122"/>
              </a:rPr>
              <a:t>     </a:t>
            </a:r>
            <a:r>
              <a:rPr lang="en-US" altLang="zh-CN" sz="1600">
                <a:ea typeface="SimSun" panose="02010600030101010101" pitchFamily="2" charset="-122"/>
              </a:rPr>
              <a:t>Image &amp; description</a:t>
            </a:r>
          </a:p>
        </p:txBody>
      </p:sp>
      <p:sp>
        <p:nvSpPr>
          <p:cNvPr id="49162" name="Rectangle 133">
            <a:extLst>
              <a:ext uri="{FF2B5EF4-FFF2-40B4-BE49-F238E27FC236}">
                <a16:creationId xmlns:a16="http://schemas.microsoft.com/office/drawing/2014/main" id="{3E36C3F5-8AAD-41D3-A110-4FDBB881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181600" cy="609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1. Initialization Step (Example)</a:t>
            </a:r>
          </a:p>
        </p:txBody>
      </p:sp>
      <p:grpSp>
        <p:nvGrpSpPr>
          <p:cNvPr id="3" name="Group 172">
            <a:extLst>
              <a:ext uri="{FF2B5EF4-FFF2-40B4-BE49-F238E27FC236}">
                <a16:creationId xmlns:a16="http://schemas.microsoft.com/office/drawing/2014/main" id="{78600F12-5A62-4CFF-92C8-01A36C0C985F}"/>
              </a:ext>
            </a:extLst>
          </p:cNvPr>
          <p:cNvGrpSpPr>
            <a:grpSpLocks/>
          </p:cNvGrpSpPr>
          <p:nvPr/>
        </p:nvGrpSpPr>
        <p:grpSpPr bwMode="auto">
          <a:xfrm>
            <a:off x="1781175" y="5029200"/>
            <a:ext cx="1123950" cy="990600"/>
            <a:chOff x="1122" y="3168"/>
            <a:chExt cx="708" cy="624"/>
          </a:xfrm>
        </p:grpSpPr>
        <p:sp>
          <p:nvSpPr>
            <p:cNvPr id="49234" name="AutoShape 107">
              <a:extLst>
                <a:ext uri="{FF2B5EF4-FFF2-40B4-BE49-F238E27FC236}">
                  <a16:creationId xmlns:a16="http://schemas.microsoft.com/office/drawing/2014/main" id="{3BA0DD0D-CA07-4BA9-91C3-8877DD52F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242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5" name="Group 141">
              <a:extLst>
                <a:ext uri="{FF2B5EF4-FFF2-40B4-BE49-F238E27FC236}">
                  <a16:creationId xmlns:a16="http://schemas.microsoft.com/office/drawing/2014/main" id="{382703BF-CF3E-494D-9DB0-E4ED9742E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" y="3544"/>
              <a:ext cx="708" cy="248"/>
              <a:chOff x="1122" y="3544"/>
              <a:chExt cx="708" cy="248"/>
            </a:xfrm>
          </p:grpSpPr>
          <p:sp>
            <p:nvSpPr>
              <p:cNvPr id="49236" name="Line 99">
                <a:extLst>
                  <a:ext uri="{FF2B5EF4-FFF2-40B4-BE49-F238E27FC236}">
                    <a16:creationId xmlns:a16="http://schemas.microsoft.com/office/drawing/2014/main" id="{9ED078DD-A47B-4F8C-B048-E0DDF9B13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7" name="Freeform 134">
                <a:extLst>
                  <a:ext uri="{FF2B5EF4-FFF2-40B4-BE49-F238E27FC236}">
                    <a16:creationId xmlns:a16="http://schemas.microsoft.com/office/drawing/2014/main" id="{EBF5A4B6-CE49-44CB-997A-7DEF45F9A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54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8" name="Line 135">
                <a:extLst>
                  <a:ext uri="{FF2B5EF4-FFF2-40B4-BE49-F238E27FC236}">
                    <a16:creationId xmlns:a16="http://schemas.microsoft.com/office/drawing/2014/main" id="{E0E291FB-BD84-4EB8-B90A-A7BA21DA2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3">
            <a:extLst>
              <a:ext uri="{FF2B5EF4-FFF2-40B4-BE49-F238E27FC236}">
                <a16:creationId xmlns:a16="http://schemas.microsoft.com/office/drawing/2014/main" id="{F3A551BC-58CD-4846-B829-20C61860A8C5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5029200"/>
            <a:ext cx="1123950" cy="990600"/>
            <a:chOff x="2656" y="3168"/>
            <a:chExt cx="708" cy="624"/>
          </a:xfrm>
        </p:grpSpPr>
        <p:sp>
          <p:nvSpPr>
            <p:cNvPr id="49229" name="AutoShape 108">
              <a:extLst>
                <a:ext uri="{FF2B5EF4-FFF2-40B4-BE49-F238E27FC236}">
                  <a16:creationId xmlns:a16="http://schemas.microsoft.com/office/drawing/2014/main" id="{5D02281C-4C78-421C-B015-D339423BF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76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0" name="Group 142">
              <a:extLst>
                <a:ext uri="{FF2B5EF4-FFF2-40B4-BE49-F238E27FC236}">
                  <a16:creationId xmlns:a16="http://schemas.microsoft.com/office/drawing/2014/main" id="{B24E392F-0953-4FF7-BDFD-9BC67263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" y="3552"/>
              <a:ext cx="708" cy="240"/>
              <a:chOff x="2656" y="3552"/>
              <a:chExt cx="708" cy="240"/>
            </a:xfrm>
          </p:grpSpPr>
          <p:sp>
            <p:nvSpPr>
              <p:cNvPr id="49231" name="Line 103">
                <a:extLst>
                  <a:ext uri="{FF2B5EF4-FFF2-40B4-BE49-F238E27FC236}">
                    <a16:creationId xmlns:a16="http://schemas.microsoft.com/office/drawing/2014/main" id="{29669BCD-33AA-46A3-9089-B4A9F68DA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6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2" name="Freeform 137">
                <a:extLst>
                  <a:ext uri="{FF2B5EF4-FFF2-40B4-BE49-F238E27FC236}">
                    <a16:creationId xmlns:a16="http://schemas.microsoft.com/office/drawing/2014/main" id="{15BA5C6A-F441-4D27-83ED-DD966C80B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55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3" name="Line 138">
                <a:extLst>
                  <a:ext uri="{FF2B5EF4-FFF2-40B4-BE49-F238E27FC236}">
                    <a16:creationId xmlns:a16="http://schemas.microsoft.com/office/drawing/2014/main" id="{817723B0-B519-4DB7-9311-574EDE828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74">
            <a:extLst>
              <a:ext uri="{FF2B5EF4-FFF2-40B4-BE49-F238E27FC236}">
                <a16:creationId xmlns:a16="http://schemas.microsoft.com/office/drawing/2014/main" id="{93594B5D-8A1B-4B06-8384-347866E7F929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5029200"/>
            <a:ext cx="1123950" cy="990600"/>
            <a:chOff x="4191" y="3168"/>
            <a:chExt cx="708" cy="624"/>
          </a:xfrm>
        </p:grpSpPr>
        <p:sp>
          <p:nvSpPr>
            <p:cNvPr id="49224" name="AutoShape 109">
              <a:extLst>
                <a:ext uri="{FF2B5EF4-FFF2-40B4-BE49-F238E27FC236}">
                  <a16:creationId xmlns:a16="http://schemas.microsoft.com/office/drawing/2014/main" id="{8AEE8941-3BFC-44E5-86EE-D67B563F79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11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25" name="Group 143">
              <a:extLst>
                <a:ext uri="{FF2B5EF4-FFF2-40B4-BE49-F238E27FC236}">
                  <a16:creationId xmlns:a16="http://schemas.microsoft.com/office/drawing/2014/main" id="{BAC7B10D-E22E-4934-A4B7-FF1A9C590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" y="3552"/>
              <a:ext cx="708" cy="240"/>
              <a:chOff x="4191" y="3552"/>
              <a:chExt cx="708" cy="240"/>
            </a:xfrm>
          </p:grpSpPr>
          <p:sp>
            <p:nvSpPr>
              <p:cNvPr id="49226" name="Line 106">
                <a:extLst>
                  <a:ext uri="{FF2B5EF4-FFF2-40B4-BE49-F238E27FC236}">
                    <a16:creationId xmlns:a16="http://schemas.microsoft.com/office/drawing/2014/main" id="{3EF74E08-78B9-4B1C-98CD-18E38EBFC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7" name="Freeform 139">
                <a:extLst>
                  <a:ext uri="{FF2B5EF4-FFF2-40B4-BE49-F238E27FC236}">
                    <a16:creationId xmlns:a16="http://schemas.microsoft.com/office/drawing/2014/main" id="{B14F8D32-D6AA-4E69-BAEE-D2B4300BD63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24" y="355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8" name="Line 140">
                <a:extLst>
                  <a:ext uri="{FF2B5EF4-FFF2-40B4-BE49-F238E27FC236}">
                    <a16:creationId xmlns:a16="http://schemas.microsoft.com/office/drawing/2014/main" id="{7B2B4E77-9652-45BD-9127-926493B51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163">
            <a:extLst>
              <a:ext uri="{FF2B5EF4-FFF2-40B4-BE49-F238E27FC236}">
                <a16:creationId xmlns:a16="http://schemas.microsoft.com/office/drawing/2014/main" id="{D9436D2E-072A-4C95-BA23-C35C61400BB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981200"/>
            <a:ext cx="1524000" cy="609600"/>
            <a:chOff x="864" y="1296"/>
            <a:chExt cx="960" cy="384"/>
          </a:xfrm>
        </p:grpSpPr>
        <p:sp>
          <p:nvSpPr>
            <p:cNvPr id="49221" name="Line 4">
              <a:extLst>
                <a:ext uri="{FF2B5EF4-FFF2-40B4-BE49-F238E27FC236}">
                  <a16:creationId xmlns:a16="http://schemas.microsoft.com/office/drawing/2014/main" id="{75DEFF0F-262F-4CF5-82AB-8C3782DA3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29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2" name="Rectangle 145">
              <a:extLst>
                <a:ext uri="{FF2B5EF4-FFF2-40B4-BE49-F238E27FC236}">
                  <a16:creationId xmlns:a16="http://schemas.microsoft.com/office/drawing/2014/main" id="{6E3EBC3A-112C-4056-95DC-4F2C6D35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48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3" name="Rectangle 146">
              <a:extLst>
                <a:ext uri="{FF2B5EF4-FFF2-40B4-BE49-F238E27FC236}">
                  <a16:creationId xmlns:a16="http://schemas.microsoft.com/office/drawing/2014/main" id="{394175E7-AFBA-4764-890C-1934447DB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48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164">
            <a:extLst>
              <a:ext uri="{FF2B5EF4-FFF2-40B4-BE49-F238E27FC236}">
                <a16:creationId xmlns:a16="http://schemas.microsoft.com/office/drawing/2014/main" id="{C43B1C45-FB62-4E11-9C61-32A92B9A1D7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81200"/>
            <a:ext cx="1524000" cy="609600"/>
            <a:chOff x="2400" y="1248"/>
            <a:chExt cx="960" cy="384"/>
          </a:xfrm>
        </p:grpSpPr>
        <p:sp>
          <p:nvSpPr>
            <p:cNvPr id="49218" name="Line 20">
              <a:extLst>
                <a:ext uri="{FF2B5EF4-FFF2-40B4-BE49-F238E27FC236}">
                  <a16:creationId xmlns:a16="http://schemas.microsoft.com/office/drawing/2014/main" id="{56EFA15A-E1F2-43BB-B1D0-E0CBA910E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49219" name="Rectangle 147">
              <a:extLst>
                <a:ext uri="{FF2B5EF4-FFF2-40B4-BE49-F238E27FC236}">
                  <a16:creationId xmlns:a16="http://schemas.microsoft.com/office/drawing/2014/main" id="{781E223C-70EA-466D-8624-20663271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40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0" name="Rectangle 148">
              <a:extLst>
                <a:ext uri="{FF2B5EF4-FFF2-40B4-BE49-F238E27FC236}">
                  <a16:creationId xmlns:a16="http://schemas.microsoft.com/office/drawing/2014/main" id="{57F81F29-C4EC-495F-BF00-7A867F60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" name="Group 165">
            <a:extLst>
              <a:ext uri="{FF2B5EF4-FFF2-40B4-BE49-F238E27FC236}">
                <a16:creationId xmlns:a16="http://schemas.microsoft.com/office/drawing/2014/main" id="{749A566F-866F-4FC0-8A27-9FCD1CBABCB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981200"/>
            <a:ext cx="1524000" cy="609600"/>
            <a:chOff x="3984" y="1248"/>
            <a:chExt cx="960" cy="384"/>
          </a:xfrm>
        </p:grpSpPr>
        <p:sp>
          <p:nvSpPr>
            <p:cNvPr id="49215" name="Line 22">
              <a:extLst>
                <a:ext uri="{FF2B5EF4-FFF2-40B4-BE49-F238E27FC236}">
                  <a16:creationId xmlns:a16="http://schemas.microsoft.com/office/drawing/2014/main" id="{8719E5FB-C150-463D-9332-7885C916E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6" name="Rectangle 149">
              <a:extLst>
                <a:ext uri="{FF2B5EF4-FFF2-40B4-BE49-F238E27FC236}">
                  <a16:creationId xmlns:a16="http://schemas.microsoft.com/office/drawing/2014/main" id="{F1AA221B-85B4-4CD1-A958-D7695435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40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7" name="Rectangle 150">
              <a:extLst>
                <a:ext uri="{FF2B5EF4-FFF2-40B4-BE49-F238E27FC236}">
                  <a16:creationId xmlns:a16="http://schemas.microsoft.com/office/drawing/2014/main" id="{1D2D2EA5-A758-4867-B2CA-ECE8CD5A4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" name="Group 166">
            <a:extLst>
              <a:ext uri="{FF2B5EF4-FFF2-40B4-BE49-F238E27FC236}">
                <a16:creationId xmlns:a16="http://schemas.microsoft.com/office/drawing/2014/main" id="{4E81BE65-26AF-493E-8D34-B982B2F74821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3019425" cy="1787525"/>
            <a:chOff x="943" y="1692"/>
            <a:chExt cx="1902" cy="1126"/>
          </a:xfrm>
        </p:grpSpPr>
        <p:sp>
          <p:nvSpPr>
            <p:cNvPr id="49209" name="Line 31">
              <a:extLst>
                <a:ext uri="{FF2B5EF4-FFF2-40B4-BE49-F238E27FC236}">
                  <a16:creationId xmlns:a16="http://schemas.microsoft.com/office/drawing/2014/main" id="{EFD5D824-3C6E-4969-AB36-3524E4F37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169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0" name="Line 32">
              <a:extLst>
                <a:ext uri="{FF2B5EF4-FFF2-40B4-BE49-F238E27FC236}">
                  <a16:creationId xmlns:a16="http://schemas.microsoft.com/office/drawing/2014/main" id="{6D135186-B1F3-470D-9C44-9899EE205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1" name="Text Box 36">
              <a:extLst>
                <a:ext uri="{FF2B5EF4-FFF2-40B4-BE49-F238E27FC236}">
                  <a16:creationId xmlns:a16="http://schemas.microsoft.com/office/drawing/2014/main" id="{3F2B4460-F687-4E29-B222-0C3892CEE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2" name="Text Box 40">
              <a:extLst>
                <a:ext uri="{FF2B5EF4-FFF2-40B4-BE49-F238E27FC236}">
                  <a16:creationId xmlns:a16="http://schemas.microsoft.com/office/drawing/2014/main" id="{FBEA90D0-3327-4B75-809B-360AA2A2B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3" name="Rectangle 151">
              <a:extLst>
                <a:ext uri="{FF2B5EF4-FFF2-40B4-BE49-F238E27FC236}">
                  <a16:creationId xmlns:a16="http://schemas.microsoft.com/office/drawing/2014/main" id="{EFF86A75-2EF6-4840-B6F5-B599918D0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4" name="Rectangle 152">
              <a:extLst>
                <a:ext uri="{FF2B5EF4-FFF2-40B4-BE49-F238E27FC236}">
                  <a16:creationId xmlns:a16="http://schemas.microsoft.com/office/drawing/2014/main" id="{79A5D030-838C-4691-B252-571406796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C836CC42-4D33-4C14-972E-196995249A63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3019425" cy="1787525"/>
            <a:chOff x="1533" y="1692"/>
            <a:chExt cx="1902" cy="1126"/>
          </a:xfrm>
        </p:grpSpPr>
        <p:sp>
          <p:nvSpPr>
            <p:cNvPr id="49203" name="Line 42">
              <a:extLst>
                <a:ext uri="{FF2B5EF4-FFF2-40B4-BE49-F238E27FC236}">
                  <a16:creationId xmlns:a16="http://schemas.microsoft.com/office/drawing/2014/main" id="{4B973B4D-B2B8-48AE-9756-DC708D49C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169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4" name="Line 43">
              <a:extLst>
                <a:ext uri="{FF2B5EF4-FFF2-40B4-BE49-F238E27FC236}">
                  <a16:creationId xmlns:a16="http://schemas.microsoft.com/office/drawing/2014/main" id="{EAAC045E-F7F9-4A7E-A1A0-C225B8E47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5" name="Text Box 47">
              <a:extLst>
                <a:ext uri="{FF2B5EF4-FFF2-40B4-BE49-F238E27FC236}">
                  <a16:creationId xmlns:a16="http://schemas.microsoft.com/office/drawing/2014/main" id="{9360EA23-19FE-47C9-9FB8-8E735182E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6" name="Text Box 51">
              <a:extLst>
                <a:ext uri="{FF2B5EF4-FFF2-40B4-BE49-F238E27FC236}">
                  <a16:creationId xmlns:a16="http://schemas.microsoft.com/office/drawing/2014/main" id="{1AE3AC0D-E4D5-4954-A005-2CDB6CF3C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7" name="Rectangle 153">
              <a:extLst>
                <a:ext uri="{FF2B5EF4-FFF2-40B4-BE49-F238E27FC236}">
                  <a16:creationId xmlns:a16="http://schemas.microsoft.com/office/drawing/2014/main" id="{D64A8BAC-19DC-44AE-B709-2FCF1A179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8" name="Rectangle 154">
              <a:extLst>
                <a:ext uri="{FF2B5EF4-FFF2-40B4-BE49-F238E27FC236}">
                  <a16:creationId xmlns:a16="http://schemas.microsoft.com/office/drawing/2014/main" id="{A6BC0470-A7F9-4D52-92A8-914195CC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" name="Group 168">
            <a:extLst>
              <a:ext uri="{FF2B5EF4-FFF2-40B4-BE49-F238E27FC236}">
                <a16:creationId xmlns:a16="http://schemas.microsoft.com/office/drawing/2014/main" id="{9D9C3907-3BD8-4331-8D42-9D6890E00122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5476875" cy="2343150"/>
            <a:chOff x="943" y="1692"/>
            <a:chExt cx="3450" cy="1476"/>
          </a:xfrm>
        </p:grpSpPr>
        <p:sp>
          <p:nvSpPr>
            <p:cNvPr id="49197" name="Line 53">
              <a:extLst>
                <a:ext uri="{FF2B5EF4-FFF2-40B4-BE49-F238E27FC236}">
                  <a16:creationId xmlns:a16="http://schemas.microsoft.com/office/drawing/2014/main" id="{477BD3AB-030B-4BCD-9365-880993A98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0" y="169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54">
              <a:extLst>
                <a:ext uri="{FF2B5EF4-FFF2-40B4-BE49-F238E27FC236}">
                  <a16:creationId xmlns:a16="http://schemas.microsoft.com/office/drawing/2014/main" id="{5BEADE83-23FF-4DED-9B3A-8A44A8695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6" y="169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9" name="Text Box 58">
              <a:extLst>
                <a:ext uri="{FF2B5EF4-FFF2-40B4-BE49-F238E27FC236}">
                  <a16:creationId xmlns:a16="http://schemas.microsoft.com/office/drawing/2014/main" id="{5CE1F014-0140-40EE-A8F2-83F7784E4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0" name="Text Box 62">
              <a:extLst>
                <a:ext uri="{FF2B5EF4-FFF2-40B4-BE49-F238E27FC236}">
                  <a16:creationId xmlns:a16="http://schemas.microsoft.com/office/drawing/2014/main" id="{FB718D06-A8B3-421D-B7C1-3D3B33A9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1" name="Rectangle 155">
              <a:extLst>
                <a:ext uri="{FF2B5EF4-FFF2-40B4-BE49-F238E27FC236}">
                  <a16:creationId xmlns:a16="http://schemas.microsoft.com/office/drawing/2014/main" id="{B4D69D9B-7F74-473D-BEB8-A82704752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832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2" name="Rectangle 157">
              <a:extLst>
                <a:ext uri="{FF2B5EF4-FFF2-40B4-BE49-F238E27FC236}">
                  <a16:creationId xmlns:a16="http://schemas.microsoft.com/office/drawing/2014/main" id="{4B93C099-6CD2-4351-9462-83391B84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" name="Group 169">
            <a:extLst>
              <a:ext uri="{FF2B5EF4-FFF2-40B4-BE49-F238E27FC236}">
                <a16:creationId xmlns:a16="http://schemas.microsoft.com/office/drawing/2014/main" id="{B8BE0371-4B44-472B-B4CB-4B7EA427C545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5476875" cy="2343150"/>
            <a:chOff x="1533" y="1692"/>
            <a:chExt cx="3450" cy="1476"/>
          </a:xfrm>
        </p:grpSpPr>
        <p:sp>
          <p:nvSpPr>
            <p:cNvPr id="49191" name="Line 64">
              <a:extLst>
                <a:ext uri="{FF2B5EF4-FFF2-40B4-BE49-F238E27FC236}">
                  <a16:creationId xmlns:a16="http://schemas.microsoft.com/office/drawing/2014/main" id="{50DCA61B-748D-4CC0-8483-976EC0682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8" y="169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65">
              <a:extLst>
                <a:ext uri="{FF2B5EF4-FFF2-40B4-BE49-F238E27FC236}">
                  <a16:creationId xmlns:a16="http://schemas.microsoft.com/office/drawing/2014/main" id="{12C4303A-1B62-4090-B2BB-774AC9723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169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Text Box 69">
              <a:extLst>
                <a:ext uri="{FF2B5EF4-FFF2-40B4-BE49-F238E27FC236}">
                  <a16:creationId xmlns:a16="http://schemas.microsoft.com/office/drawing/2014/main" id="{00F74CF4-A3B7-4DF6-A85C-DCB5164D2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4" name="Text Box 73">
              <a:extLst>
                <a:ext uri="{FF2B5EF4-FFF2-40B4-BE49-F238E27FC236}">
                  <a16:creationId xmlns:a16="http://schemas.microsoft.com/office/drawing/2014/main" id="{C6026AFB-BABC-49D9-AD1E-0DC016AB1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5" name="Rectangle 156">
              <a:extLst>
                <a:ext uri="{FF2B5EF4-FFF2-40B4-BE49-F238E27FC236}">
                  <a16:creationId xmlns:a16="http://schemas.microsoft.com/office/drawing/2014/main" id="{A36F4AC4-D464-40AD-9725-1F2643F8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6" name="Rectangle 158">
              <a:extLst>
                <a:ext uri="{FF2B5EF4-FFF2-40B4-BE49-F238E27FC236}">
                  <a16:creationId xmlns:a16="http://schemas.microsoft.com/office/drawing/2014/main" id="{5C602750-D7E1-4D83-AC73-A8F555908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" name="Group 170">
            <a:extLst>
              <a:ext uri="{FF2B5EF4-FFF2-40B4-BE49-F238E27FC236}">
                <a16:creationId xmlns:a16="http://schemas.microsoft.com/office/drawing/2014/main" id="{68087E36-6692-4D0E-8F5F-ED277D1AB87E}"/>
              </a:ext>
            </a:extLst>
          </p:cNvPr>
          <p:cNvGrpSpPr>
            <a:grpSpLocks/>
          </p:cNvGrpSpPr>
          <p:nvPr/>
        </p:nvGrpSpPr>
        <p:grpSpPr bwMode="auto">
          <a:xfrm>
            <a:off x="3954463" y="2686050"/>
            <a:ext cx="3019425" cy="2343150"/>
            <a:chOff x="2491" y="1692"/>
            <a:chExt cx="1902" cy="1476"/>
          </a:xfrm>
        </p:grpSpPr>
        <p:sp>
          <p:nvSpPr>
            <p:cNvPr id="49185" name="Line 75">
              <a:extLst>
                <a:ext uri="{FF2B5EF4-FFF2-40B4-BE49-F238E27FC236}">
                  <a16:creationId xmlns:a16="http://schemas.microsoft.com/office/drawing/2014/main" id="{05D2E7C0-21FA-4F49-9F1C-EC3BB35AD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4" y="169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76">
              <a:extLst>
                <a:ext uri="{FF2B5EF4-FFF2-40B4-BE49-F238E27FC236}">
                  <a16:creationId xmlns:a16="http://schemas.microsoft.com/office/drawing/2014/main" id="{5C477670-F185-49F5-B88A-2D2996C57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Text Box 80">
              <a:extLst>
                <a:ext uri="{FF2B5EF4-FFF2-40B4-BE49-F238E27FC236}">
                  <a16:creationId xmlns:a16="http://schemas.microsoft.com/office/drawing/2014/main" id="{0F2B0130-9855-4A18-B564-35EFAF38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8" name="Text Box 84">
              <a:extLst>
                <a:ext uri="{FF2B5EF4-FFF2-40B4-BE49-F238E27FC236}">
                  <a16:creationId xmlns:a16="http://schemas.microsoft.com/office/drawing/2014/main" id="{E0AC54B5-CAF1-46D8-9C7D-24249DBFE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9" name="Rectangle 159">
              <a:extLst>
                <a:ext uri="{FF2B5EF4-FFF2-40B4-BE49-F238E27FC236}">
                  <a16:creationId xmlns:a16="http://schemas.microsoft.com/office/drawing/2014/main" id="{48E676BE-8FFD-4655-B513-5CF10B80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0" name="Rectangle 161">
              <a:extLst>
                <a:ext uri="{FF2B5EF4-FFF2-40B4-BE49-F238E27FC236}">
                  <a16:creationId xmlns:a16="http://schemas.microsoft.com/office/drawing/2014/main" id="{7DBA0876-B9BA-4EBE-947F-730D323AF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" name="Group 171">
            <a:extLst>
              <a:ext uri="{FF2B5EF4-FFF2-40B4-BE49-F238E27FC236}">
                <a16:creationId xmlns:a16="http://schemas.microsoft.com/office/drawing/2014/main" id="{D08FBD55-DCA3-46E6-82B3-9B834C17AD57}"/>
              </a:ext>
            </a:extLst>
          </p:cNvPr>
          <p:cNvGrpSpPr>
            <a:grpSpLocks/>
          </p:cNvGrpSpPr>
          <p:nvPr/>
        </p:nvGrpSpPr>
        <p:grpSpPr bwMode="auto">
          <a:xfrm>
            <a:off x="4891088" y="2686050"/>
            <a:ext cx="3019425" cy="2343150"/>
            <a:chOff x="3081" y="1692"/>
            <a:chExt cx="1902" cy="1476"/>
          </a:xfrm>
        </p:grpSpPr>
        <p:sp>
          <p:nvSpPr>
            <p:cNvPr id="49179" name="Line 86">
              <a:extLst>
                <a:ext uri="{FF2B5EF4-FFF2-40B4-BE49-F238E27FC236}">
                  <a16:creationId xmlns:a16="http://schemas.microsoft.com/office/drawing/2014/main" id="{8E384FAE-CA9F-4AA5-82A6-47687D061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3" y="169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Line 87">
              <a:extLst>
                <a:ext uri="{FF2B5EF4-FFF2-40B4-BE49-F238E27FC236}">
                  <a16:creationId xmlns:a16="http://schemas.microsoft.com/office/drawing/2014/main" id="{246DACBD-BA91-494D-BD26-FACAF98EC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Text Box 91">
              <a:extLst>
                <a:ext uri="{FF2B5EF4-FFF2-40B4-BE49-F238E27FC236}">
                  <a16:creationId xmlns:a16="http://schemas.microsoft.com/office/drawing/2014/main" id="{DE95570D-8A02-458A-AB9A-C0E83AD31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2" name="Text Box 95">
              <a:extLst>
                <a:ext uri="{FF2B5EF4-FFF2-40B4-BE49-F238E27FC236}">
                  <a16:creationId xmlns:a16="http://schemas.microsoft.com/office/drawing/2014/main" id="{4C289779-B38C-4159-B02F-E5E038056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3" name="Rectangle 160">
              <a:extLst>
                <a:ext uri="{FF2B5EF4-FFF2-40B4-BE49-F238E27FC236}">
                  <a16:creationId xmlns:a16="http://schemas.microsoft.com/office/drawing/2014/main" id="{1571AA34-1D00-4363-9D45-FE2C15473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84" name="Rectangle 162">
              <a:extLst>
                <a:ext uri="{FF2B5EF4-FFF2-40B4-BE49-F238E27FC236}">
                  <a16:creationId xmlns:a16="http://schemas.microsoft.com/office/drawing/2014/main" id="{B8109D38-4D19-4B52-8BBC-AC794864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75" name="Text Box 176">
            <a:extLst>
              <a:ext uri="{FF2B5EF4-FFF2-40B4-BE49-F238E27FC236}">
                <a16:creationId xmlns:a16="http://schemas.microsoft.com/office/drawing/2014/main" id="{820820A4-5FEB-4971-89FF-F58C293E4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196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1192" name="Object 184">
            <a:extLst>
              <a:ext uri="{FF2B5EF4-FFF2-40B4-BE49-F238E27FC236}">
                <a16:creationId xmlns:a16="http://schemas.microsoft.com/office/drawing/2014/main" id="{DA6EA699-CAC0-4C9F-91BC-A7850BC48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7" name="Equation" r:id="rId4" imgW="291973" imgH="253890" progId="Equation.3">
                  <p:embed/>
                </p:oleObj>
              </mc:Choice>
              <mc:Fallback>
                <p:oleObj name="Equation" r:id="rId4" imgW="291973" imgH="253890" progId="Equation.3">
                  <p:embed/>
                  <p:pic>
                    <p:nvPicPr>
                      <p:cNvPr id="171192" name="Object 184">
                        <a:extLst>
                          <a:ext uri="{FF2B5EF4-FFF2-40B4-BE49-F238E27FC236}">
                            <a16:creationId xmlns:a16="http://schemas.microsoft.com/office/drawing/2014/main" id="{DA6EA699-CAC0-4C9F-91BC-A7850BC48F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3" name="Object 185">
            <a:extLst>
              <a:ext uri="{FF2B5EF4-FFF2-40B4-BE49-F238E27FC236}">
                <a16:creationId xmlns:a16="http://schemas.microsoft.com/office/drawing/2014/main" id="{A7E4DB2A-BE3F-47A2-95A6-F98EE2553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7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8" name="Equation" r:id="rId6" imgW="291973" imgH="253890" progId="Equation.3">
                  <p:embed/>
                </p:oleObj>
              </mc:Choice>
              <mc:Fallback>
                <p:oleObj name="Equation" r:id="rId6" imgW="291973" imgH="253890" progId="Equation.3">
                  <p:embed/>
                  <p:pic>
                    <p:nvPicPr>
                      <p:cNvPr id="171193" name="Object 185">
                        <a:extLst>
                          <a:ext uri="{FF2B5EF4-FFF2-40B4-BE49-F238E27FC236}">
                            <a16:creationId xmlns:a16="http://schemas.microsoft.com/office/drawing/2014/main" id="{A7E4DB2A-BE3F-47A2-95A6-F98EE2553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4" name="Object 186">
            <a:extLst>
              <a:ext uri="{FF2B5EF4-FFF2-40B4-BE49-F238E27FC236}">
                <a16:creationId xmlns:a16="http://schemas.microsoft.com/office/drawing/2014/main" id="{525325B9-7AC5-4B83-85DE-E6D7501BF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93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9" name="Equation" r:id="rId8" imgW="291973" imgH="253890" progId="Equation.3">
                  <p:embed/>
                </p:oleObj>
              </mc:Choice>
              <mc:Fallback>
                <p:oleObj name="Equation" r:id="rId8" imgW="291973" imgH="253890" progId="Equation.3">
                  <p:embed/>
                  <p:pic>
                    <p:nvPicPr>
                      <p:cNvPr id="171194" name="Object 186">
                        <a:extLst>
                          <a:ext uri="{FF2B5EF4-FFF2-40B4-BE49-F238E27FC236}">
                            <a16:creationId xmlns:a16="http://schemas.microsoft.com/office/drawing/2014/main" id="{525325B9-7AC5-4B83-85DE-E6D7501BF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21" grpId="0" animBg="1"/>
      <p:bldP spid="171122" grpId="0" animBg="1"/>
      <p:bldP spid="1711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AE2D83B-CF8B-4F7C-A62C-7AE3BD37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Microsoft Bing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E61C9D1-6FAF-43AC-B40C-4268E476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364261-CF5C-4887-9CE1-0EFED100CDC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406D0CF1-4D22-4071-903F-9C2934C0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hlinkClick r:id="rId2"/>
              </a:rPr>
              <a:t>http://www.bing.com/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89792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>
            <a:extLst>
              <a:ext uri="{FF2B5EF4-FFF2-40B4-BE49-F238E27FC236}">
                <a16:creationId xmlns:a16="http://schemas.microsoft.com/office/drawing/2014/main" id="{15AB6B11-05F8-41BC-B0D4-FCA7307D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556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E-Step</a:t>
            </a:r>
          </a:p>
        </p:txBody>
      </p:sp>
      <p:sp>
        <p:nvSpPr>
          <p:cNvPr id="172036" name="Text Box 4">
            <a:extLst>
              <a:ext uri="{FF2B5EF4-FFF2-40B4-BE49-F238E27FC236}">
                <a16:creationId xmlns:a16="http://schemas.microsoft.com/office/drawing/2014/main" id="{9EFE2EDF-5872-4949-8402-C47B12A3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33963"/>
            <a:ext cx="92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M-Step</a:t>
            </a:r>
          </a:p>
        </p:txBody>
      </p:sp>
      <p:sp>
        <p:nvSpPr>
          <p:cNvPr id="172037" name="Arc 5">
            <a:extLst>
              <a:ext uri="{FF2B5EF4-FFF2-40B4-BE49-F238E27FC236}">
                <a16:creationId xmlns:a16="http://schemas.microsoft.com/office/drawing/2014/main" id="{5A6D7A29-DBEB-41A5-9885-9531439901AA}"/>
              </a:ext>
            </a:extLst>
          </p:cNvPr>
          <p:cNvSpPr>
            <a:spLocks/>
          </p:cNvSpPr>
          <p:nvPr/>
        </p:nvSpPr>
        <p:spPr bwMode="auto">
          <a:xfrm flipV="1">
            <a:off x="6781800" y="228600"/>
            <a:ext cx="1981200" cy="6477000"/>
          </a:xfrm>
          <a:custGeom>
            <a:avLst/>
            <a:gdLst>
              <a:gd name="T0" fmla="*/ 2147483646 w 32876"/>
              <a:gd name="T1" fmla="*/ 2147483646 h 43200"/>
              <a:gd name="T2" fmla="*/ 0 w 32876"/>
              <a:gd name="T3" fmla="*/ 2147483646 h 43200"/>
              <a:gd name="T4" fmla="*/ 2147483646 w 32876"/>
              <a:gd name="T5" fmla="*/ 2147483646 h 43200"/>
              <a:gd name="T6" fmla="*/ 0 60000 65536"/>
              <a:gd name="T7" fmla="*/ 0 60000 65536"/>
              <a:gd name="T8" fmla="*/ 0 60000 65536"/>
              <a:gd name="T9" fmla="*/ 0 w 32876"/>
              <a:gd name="T10" fmla="*/ 0 h 43200"/>
              <a:gd name="T11" fmla="*/ 32876 w 3287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76" h="43200" fill="none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</a:path>
              <a:path w="32876" h="43200" stroke="0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  <a:lnTo>
                  <a:pt x="11276" y="21600"/>
                </a:lnTo>
                <a:lnTo>
                  <a:pt x="3834" y="132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146">
            <a:extLst>
              <a:ext uri="{FF2B5EF4-FFF2-40B4-BE49-F238E27FC236}">
                <a16:creationId xmlns:a16="http://schemas.microsoft.com/office/drawing/2014/main" id="{7E3C98BA-FFE7-4A9A-8908-F091ABF49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945063" cy="5334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2. Iteration Step (Example)</a:t>
            </a:r>
          </a:p>
        </p:txBody>
      </p:sp>
      <p:grpSp>
        <p:nvGrpSpPr>
          <p:cNvPr id="51206" name="Group 193">
            <a:extLst>
              <a:ext uri="{FF2B5EF4-FFF2-40B4-BE49-F238E27FC236}">
                <a16:creationId xmlns:a16="http://schemas.microsoft.com/office/drawing/2014/main" id="{430C97A6-CA21-4CFB-8236-AFF127438ED5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946150"/>
            <a:ext cx="7010400" cy="1339850"/>
            <a:chOff x="768" y="596"/>
            <a:chExt cx="4416" cy="844"/>
          </a:xfrm>
        </p:grpSpPr>
        <p:sp>
          <p:nvSpPr>
            <p:cNvPr id="51291" name="Line 8">
              <a:extLst>
                <a:ext uri="{FF2B5EF4-FFF2-40B4-BE49-F238E27FC236}">
                  <a16:creationId xmlns:a16="http://schemas.microsoft.com/office/drawing/2014/main" id="{CFEDDB38-B3B8-4344-9457-148F65E3D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107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2" name="Line 24">
              <a:extLst>
                <a:ext uri="{FF2B5EF4-FFF2-40B4-BE49-F238E27FC236}">
                  <a16:creationId xmlns:a16="http://schemas.microsoft.com/office/drawing/2014/main" id="{A6AE8419-8037-4A43-BF44-5FAB05AF5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51293" name="Line 26">
              <a:extLst>
                <a:ext uri="{FF2B5EF4-FFF2-40B4-BE49-F238E27FC236}">
                  <a16:creationId xmlns:a16="http://schemas.microsoft.com/office/drawing/2014/main" id="{88FD4EF5-7B70-498F-824E-A2C39F2E9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94" name="Group 133">
              <a:extLst>
                <a:ext uri="{FF2B5EF4-FFF2-40B4-BE49-F238E27FC236}">
                  <a16:creationId xmlns:a16="http://schemas.microsoft.com/office/drawing/2014/main" id="{8D41C027-D3FE-4597-9D61-622BBC6C7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" y="596"/>
              <a:ext cx="4180" cy="425"/>
              <a:chOff x="1100" y="816"/>
              <a:chExt cx="4180" cy="425"/>
            </a:xfrm>
          </p:grpSpPr>
          <p:sp>
            <p:nvSpPr>
              <p:cNvPr id="51301" name="Rectangle 134">
                <a:extLst>
                  <a:ext uri="{FF2B5EF4-FFF2-40B4-BE49-F238E27FC236}">
                    <a16:creationId xmlns:a16="http://schemas.microsoft.com/office/drawing/2014/main" id="{6A6BCC46-755A-4CD4-B343-CAA68FA85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2" name="AutoShape 135">
                <a:extLst>
                  <a:ext uri="{FF2B5EF4-FFF2-40B4-BE49-F238E27FC236}">
                    <a16:creationId xmlns:a16="http://schemas.microsoft.com/office/drawing/2014/main" id="{094A7898-E2E4-4F5A-A120-F6FB3AF32CA0}"/>
                  </a:ext>
                </a:extLst>
              </p:cNvPr>
              <p:cNvCxnSpPr>
                <a:cxnSpLocks noChangeShapeType="1"/>
                <a:stCxn id="51301" idx="3"/>
                <a:endCxn id="51304" idx="1"/>
              </p:cNvCxnSpPr>
              <p:nvPr/>
            </p:nvCxnSpPr>
            <p:spPr bwMode="auto">
              <a:xfrm>
                <a:off x="1572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3" name="Text Box 136">
                <a:extLst>
                  <a:ext uri="{FF2B5EF4-FFF2-40B4-BE49-F238E27FC236}">
                    <a16:creationId xmlns:a16="http://schemas.microsoft.com/office/drawing/2014/main" id="{64701AA3-08C2-40E6-A1D2-F4EBF574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5" y="816"/>
                <a:ext cx="257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4" name="AutoShape 137">
                <a:extLst>
                  <a:ext uri="{FF2B5EF4-FFF2-40B4-BE49-F238E27FC236}">
                    <a16:creationId xmlns:a16="http://schemas.microsoft.com/office/drawing/2014/main" id="{A59861F6-21EC-47D8-B9A7-F2CBA83D6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5" name="Text Box 138">
                <a:extLst>
                  <a:ext uri="{FF2B5EF4-FFF2-40B4-BE49-F238E27FC236}">
                    <a16:creationId xmlns:a16="http://schemas.microsoft.com/office/drawing/2014/main" id="{D21988F4-1BF3-48C1-AB6C-8D962A3A4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9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6" name="Rectangle 139">
                <a:extLst>
                  <a:ext uri="{FF2B5EF4-FFF2-40B4-BE49-F238E27FC236}">
                    <a16:creationId xmlns:a16="http://schemas.microsoft.com/office/drawing/2014/main" id="{02AB9B81-A1F4-4442-8AE5-12666E311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7" name="AutoShape 140">
                <a:extLst>
                  <a:ext uri="{FF2B5EF4-FFF2-40B4-BE49-F238E27FC236}">
                    <a16:creationId xmlns:a16="http://schemas.microsoft.com/office/drawing/2014/main" id="{479DF2E5-FD77-4183-A7AB-114B98585204}"/>
                  </a:ext>
                </a:extLst>
              </p:cNvPr>
              <p:cNvCxnSpPr>
                <a:cxnSpLocks noChangeShapeType="1"/>
                <a:stCxn id="51306" idx="3"/>
                <a:endCxn id="51308" idx="1"/>
              </p:cNvCxnSpPr>
              <p:nvPr/>
            </p:nvCxnSpPr>
            <p:spPr bwMode="auto">
              <a:xfrm>
                <a:off x="3106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8" name="AutoShape 141">
                <a:extLst>
                  <a:ext uri="{FF2B5EF4-FFF2-40B4-BE49-F238E27FC236}">
                    <a16:creationId xmlns:a16="http://schemas.microsoft.com/office/drawing/2014/main" id="{6A4141FF-32AE-4C5E-8134-D5768E75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27432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9" name="Rectangle 142">
                <a:extLst>
                  <a:ext uri="{FF2B5EF4-FFF2-40B4-BE49-F238E27FC236}">
                    <a16:creationId xmlns:a16="http://schemas.microsoft.com/office/drawing/2014/main" id="{A6C4D4A3-7034-4ACF-80EE-EA39D9C72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891"/>
                <a:ext cx="472" cy="3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10" name="AutoShape 143">
                <a:extLst>
                  <a:ext uri="{FF2B5EF4-FFF2-40B4-BE49-F238E27FC236}">
                    <a16:creationId xmlns:a16="http://schemas.microsoft.com/office/drawing/2014/main" id="{89A9417E-D260-4A40-873E-217F57B03EF1}"/>
                  </a:ext>
                </a:extLst>
              </p:cNvPr>
              <p:cNvCxnSpPr>
                <a:cxnSpLocks noChangeShapeType="1"/>
                <a:stCxn id="51309" idx="3"/>
                <a:endCxn id="51312" idx="1"/>
              </p:cNvCxnSpPr>
              <p:nvPr/>
            </p:nvCxnSpPr>
            <p:spPr bwMode="auto">
              <a:xfrm>
                <a:off x="4641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11" name="Text Box 144">
                <a:extLst>
                  <a:ext uri="{FF2B5EF4-FFF2-40B4-BE49-F238E27FC236}">
                    <a16:creationId xmlns:a16="http://schemas.microsoft.com/office/drawing/2014/main" id="{315E5787-D311-4C24-8A1F-6CBF729CC6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12" name="AutoShape 145">
                <a:extLst>
                  <a:ext uri="{FF2B5EF4-FFF2-40B4-BE49-F238E27FC236}">
                    <a16:creationId xmlns:a16="http://schemas.microsoft.com/office/drawing/2014/main" id="{A83BF49E-8653-45CD-94BC-C66E14CD3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891"/>
                <a:ext cx="86" cy="349"/>
              </a:xfrm>
              <a:prstGeom prst="leftBrace">
                <a:avLst>
                  <a:gd name="adj1" fmla="val 33818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1295" name="Rectangle 175">
              <a:extLst>
                <a:ext uri="{FF2B5EF4-FFF2-40B4-BE49-F238E27FC236}">
                  <a16:creationId xmlns:a16="http://schemas.microsoft.com/office/drawing/2014/main" id="{842ECF30-439B-4729-B291-1ABC4DAA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6" name="Rectangle 176">
              <a:extLst>
                <a:ext uri="{FF2B5EF4-FFF2-40B4-BE49-F238E27FC236}">
                  <a16:creationId xmlns:a16="http://schemas.microsoft.com/office/drawing/2014/main" id="{62955025-14D4-42B2-9980-5D269CE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7" name="Rectangle 177">
              <a:extLst>
                <a:ext uri="{FF2B5EF4-FFF2-40B4-BE49-F238E27FC236}">
                  <a16:creationId xmlns:a16="http://schemas.microsoft.com/office/drawing/2014/main" id="{672FA80F-B906-4C02-98DF-6F75B70B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8" name="Rectangle 178">
              <a:extLst>
                <a:ext uri="{FF2B5EF4-FFF2-40B4-BE49-F238E27FC236}">
                  <a16:creationId xmlns:a16="http://schemas.microsoft.com/office/drawing/2014/main" id="{27346770-D00F-4B33-B577-72611DF8C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9" name="Rectangle 179">
              <a:extLst>
                <a:ext uri="{FF2B5EF4-FFF2-40B4-BE49-F238E27FC236}">
                  <a16:creationId xmlns:a16="http://schemas.microsoft.com/office/drawing/2014/main" id="{72D7BBB0-0CC8-4030-8DF6-51310A754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00" name="Rectangle 180">
              <a:extLst>
                <a:ext uri="{FF2B5EF4-FFF2-40B4-BE49-F238E27FC236}">
                  <a16:creationId xmlns:a16="http://schemas.microsoft.com/office/drawing/2014/main" id="{458D8319-4EAA-42BC-BDC5-7DE3BAE7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97">
            <a:extLst>
              <a:ext uri="{FF2B5EF4-FFF2-40B4-BE49-F238E27FC236}">
                <a16:creationId xmlns:a16="http://schemas.microsoft.com/office/drawing/2014/main" id="{04BF5F9E-0A25-4666-8C4A-9B36D14FF189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3019425" cy="1939925"/>
            <a:chOff x="847" y="1472"/>
            <a:chExt cx="1902" cy="1222"/>
          </a:xfrm>
        </p:grpSpPr>
        <p:sp>
          <p:nvSpPr>
            <p:cNvPr id="51285" name="Line 35">
              <a:extLst>
                <a:ext uri="{FF2B5EF4-FFF2-40B4-BE49-F238E27FC236}">
                  <a16:creationId xmlns:a16="http://schemas.microsoft.com/office/drawing/2014/main" id="{D42E1AAF-2FB3-4357-ACAD-BDA05A43B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47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6" name="Line 36">
              <a:extLst>
                <a:ext uri="{FF2B5EF4-FFF2-40B4-BE49-F238E27FC236}">
                  <a16:creationId xmlns:a16="http://schemas.microsoft.com/office/drawing/2014/main" id="{CF856FF0-00ED-4354-B959-C83A0B65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Text Box 40">
              <a:extLst>
                <a:ext uri="{FF2B5EF4-FFF2-40B4-BE49-F238E27FC236}">
                  <a16:creationId xmlns:a16="http://schemas.microsoft.com/office/drawing/2014/main" id="{C016FF2E-617F-4F78-BE69-0B5F01819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8" name="Text Box 44">
              <a:extLst>
                <a:ext uri="{FF2B5EF4-FFF2-40B4-BE49-F238E27FC236}">
                  <a16:creationId xmlns:a16="http://schemas.microsoft.com/office/drawing/2014/main" id="{9B6A73A4-AD5F-400B-9AED-11FBF95B4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9" name="Rectangle 181">
              <a:extLst>
                <a:ext uri="{FF2B5EF4-FFF2-40B4-BE49-F238E27FC236}">
                  <a16:creationId xmlns:a16="http://schemas.microsoft.com/office/drawing/2014/main" id="{551D37FD-9110-44F5-8050-16E69975C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400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0" name="Rectangle 183">
              <a:extLst>
                <a:ext uri="{FF2B5EF4-FFF2-40B4-BE49-F238E27FC236}">
                  <a16:creationId xmlns:a16="http://schemas.microsoft.com/office/drawing/2014/main" id="{198E0A37-0919-4D06-BD76-6D3865FA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198">
            <a:extLst>
              <a:ext uri="{FF2B5EF4-FFF2-40B4-BE49-F238E27FC236}">
                <a16:creationId xmlns:a16="http://schemas.microsoft.com/office/drawing/2014/main" id="{8AA7FDE2-FE32-4DDD-866C-A6D1108FE1A1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3019425" cy="1939925"/>
            <a:chOff x="1437" y="1472"/>
            <a:chExt cx="1902" cy="1222"/>
          </a:xfrm>
        </p:grpSpPr>
        <p:sp>
          <p:nvSpPr>
            <p:cNvPr id="51279" name="Line 46">
              <a:extLst>
                <a:ext uri="{FF2B5EF4-FFF2-40B4-BE49-F238E27FC236}">
                  <a16:creationId xmlns:a16="http://schemas.microsoft.com/office/drawing/2014/main" id="{82721FCD-6344-493D-B70A-CDCF7E750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147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0" name="Line 47">
              <a:extLst>
                <a:ext uri="{FF2B5EF4-FFF2-40B4-BE49-F238E27FC236}">
                  <a16:creationId xmlns:a16="http://schemas.microsoft.com/office/drawing/2014/main" id="{883C07F4-169F-45E9-A7AC-15700FAFA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1" name="Text Box 51">
              <a:extLst>
                <a:ext uri="{FF2B5EF4-FFF2-40B4-BE49-F238E27FC236}">
                  <a16:creationId xmlns:a16="http://schemas.microsoft.com/office/drawing/2014/main" id="{9E439CB8-5A1F-4148-AA0C-9D7E0E91E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2" name="Text Box 55">
              <a:extLst>
                <a:ext uri="{FF2B5EF4-FFF2-40B4-BE49-F238E27FC236}">
                  <a16:creationId xmlns:a16="http://schemas.microsoft.com/office/drawing/2014/main" id="{028C9FB7-5508-4152-9608-810E62885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3" name="Rectangle 182">
              <a:extLst>
                <a:ext uri="{FF2B5EF4-FFF2-40B4-BE49-F238E27FC236}">
                  <a16:creationId xmlns:a16="http://schemas.microsoft.com/office/drawing/2014/main" id="{FF6F0B50-0465-4114-A60F-AFD3CD8F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0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84" name="Rectangle 184">
              <a:extLst>
                <a:ext uri="{FF2B5EF4-FFF2-40B4-BE49-F238E27FC236}">
                  <a16:creationId xmlns:a16="http://schemas.microsoft.com/office/drawing/2014/main" id="{2281B430-5EB3-46C2-89EC-CA11F38A0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00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199">
            <a:extLst>
              <a:ext uri="{FF2B5EF4-FFF2-40B4-BE49-F238E27FC236}">
                <a16:creationId xmlns:a16="http://schemas.microsoft.com/office/drawing/2014/main" id="{9D11C24A-5AF1-4B6B-B685-F50013207C85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5476875" cy="2495550"/>
            <a:chOff x="847" y="1472"/>
            <a:chExt cx="3450" cy="1572"/>
          </a:xfrm>
        </p:grpSpPr>
        <p:sp>
          <p:nvSpPr>
            <p:cNvPr id="51273" name="Line 57">
              <a:extLst>
                <a:ext uri="{FF2B5EF4-FFF2-40B4-BE49-F238E27FC236}">
                  <a16:creationId xmlns:a16="http://schemas.microsoft.com/office/drawing/2014/main" id="{F91F0457-AB36-4431-9F80-F1B98A7B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147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4" name="Line 58">
              <a:extLst>
                <a:ext uri="{FF2B5EF4-FFF2-40B4-BE49-F238E27FC236}">
                  <a16:creationId xmlns:a16="http://schemas.microsoft.com/office/drawing/2014/main" id="{A221EBF0-2F11-488C-B698-E26351225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47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5" name="Text Box 62">
              <a:extLst>
                <a:ext uri="{FF2B5EF4-FFF2-40B4-BE49-F238E27FC236}">
                  <a16:creationId xmlns:a16="http://schemas.microsoft.com/office/drawing/2014/main" id="{94E5AC6E-F36D-4F20-A63B-9E78A16CE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6" name="Text Box 66">
              <a:extLst>
                <a:ext uri="{FF2B5EF4-FFF2-40B4-BE49-F238E27FC236}">
                  <a16:creationId xmlns:a16="http://schemas.microsoft.com/office/drawing/2014/main" id="{DBB42527-4219-4E7E-88D9-2A3FE8D32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7" name="Rectangle 185">
              <a:extLst>
                <a:ext uri="{FF2B5EF4-FFF2-40B4-BE49-F238E27FC236}">
                  <a16:creationId xmlns:a16="http://schemas.microsoft.com/office/drawing/2014/main" id="{24602F8E-AE88-4FA9-9C42-C931C5F80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36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8" name="Rectangle 187">
              <a:extLst>
                <a:ext uri="{FF2B5EF4-FFF2-40B4-BE49-F238E27FC236}">
                  <a16:creationId xmlns:a16="http://schemas.microsoft.com/office/drawing/2014/main" id="{B726C1E2-469F-4DF1-8B1B-8D55D69EB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200">
            <a:extLst>
              <a:ext uri="{FF2B5EF4-FFF2-40B4-BE49-F238E27FC236}">
                <a16:creationId xmlns:a16="http://schemas.microsoft.com/office/drawing/2014/main" id="{8A2E519C-CDE5-4792-ABBE-EA3EC9107075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5476875" cy="2495550"/>
            <a:chOff x="1437" y="1472"/>
            <a:chExt cx="3450" cy="1572"/>
          </a:xfrm>
        </p:grpSpPr>
        <p:sp>
          <p:nvSpPr>
            <p:cNvPr id="51267" name="Line 68">
              <a:extLst>
                <a:ext uri="{FF2B5EF4-FFF2-40B4-BE49-F238E27FC236}">
                  <a16:creationId xmlns:a16="http://schemas.microsoft.com/office/drawing/2014/main" id="{BA4191C9-C9BB-43F7-9196-9767DC080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2" y="147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8" name="Line 69">
              <a:extLst>
                <a:ext uri="{FF2B5EF4-FFF2-40B4-BE49-F238E27FC236}">
                  <a16:creationId xmlns:a16="http://schemas.microsoft.com/office/drawing/2014/main" id="{3D1EF4FF-B081-4564-AD1D-5F36316B8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147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9" name="Text Box 73">
              <a:extLst>
                <a:ext uri="{FF2B5EF4-FFF2-40B4-BE49-F238E27FC236}">
                  <a16:creationId xmlns:a16="http://schemas.microsoft.com/office/drawing/2014/main" id="{3DAAD8D5-C15E-4F02-8E3F-D8FD8DBEA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0" name="Text Box 77">
              <a:extLst>
                <a:ext uri="{FF2B5EF4-FFF2-40B4-BE49-F238E27FC236}">
                  <a16:creationId xmlns:a16="http://schemas.microsoft.com/office/drawing/2014/main" id="{1A208982-69F4-4573-A75D-2574EBB12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1" name="Rectangle 186">
              <a:extLst>
                <a:ext uri="{FF2B5EF4-FFF2-40B4-BE49-F238E27FC236}">
                  <a16:creationId xmlns:a16="http://schemas.microsoft.com/office/drawing/2014/main" id="{C875ED36-9270-42C1-B817-2BDF4227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2" name="Rectangle 188">
              <a:extLst>
                <a:ext uri="{FF2B5EF4-FFF2-40B4-BE49-F238E27FC236}">
                  <a16:creationId xmlns:a16="http://schemas.microsoft.com/office/drawing/2014/main" id="{C8AE1A40-C5EC-4159-B061-91053A92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00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" name="Group 201">
            <a:extLst>
              <a:ext uri="{FF2B5EF4-FFF2-40B4-BE49-F238E27FC236}">
                <a16:creationId xmlns:a16="http://schemas.microsoft.com/office/drawing/2014/main" id="{3EB3625A-9962-4B59-9471-1AFB0F4F833A}"/>
              </a:ext>
            </a:extLst>
          </p:cNvPr>
          <p:cNvGrpSpPr>
            <a:grpSpLocks/>
          </p:cNvGrpSpPr>
          <p:nvPr/>
        </p:nvGrpSpPr>
        <p:grpSpPr bwMode="auto">
          <a:xfrm>
            <a:off x="3802063" y="2336800"/>
            <a:ext cx="3019425" cy="2495550"/>
            <a:chOff x="2395" y="1472"/>
            <a:chExt cx="1902" cy="1572"/>
          </a:xfrm>
        </p:grpSpPr>
        <p:sp>
          <p:nvSpPr>
            <p:cNvPr id="51261" name="Line 79">
              <a:extLst>
                <a:ext uri="{FF2B5EF4-FFF2-40B4-BE49-F238E27FC236}">
                  <a16:creationId xmlns:a16="http://schemas.microsoft.com/office/drawing/2014/main" id="{90EF4A54-437B-4C26-91FB-B56E23FFC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8" y="147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2" name="Line 80">
              <a:extLst>
                <a:ext uri="{FF2B5EF4-FFF2-40B4-BE49-F238E27FC236}">
                  <a16:creationId xmlns:a16="http://schemas.microsoft.com/office/drawing/2014/main" id="{EB32D3FA-BBD8-4F80-AA7E-6CC92A4EB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3" name="Text Box 84">
              <a:extLst>
                <a:ext uri="{FF2B5EF4-FFF2-40B4-BE49-F238E27FC236}">
                  <a16:creationId xmlns:a16="http://schemas.microsoft.com/office/drawing/2014/main" id="{330D145D-5503-4D0A-A7E5-B96741239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4" name="Text Box 88">
              <a:extLst>
                <a:ext uri="{FF2B5EF4-FFF2-40B4-BE49-F238E27FC236}">
                  <a16:creationId xmlns:a16="http://schemas.microsoft.com/office/drawing/2014/main" id="{DA980DCB-FAC8-482C-B48A-C5AD5AAE2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5" name="Rectangle 189">
              <a:extLst>
                <a:ext uri="{FF2B5EF4-FFF2-40B4-BE49-F238E27FC236}">
                  <a16:creationId xmlns:a16="http://schemas.microsoft.com/office/drawing/2014/main" id="{425BF0EA-07BB-4326-8BBC-03B87010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36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6" name="Rectangle 191">
              <a:extLst>
                <a:ext uri="{FF2B5EF4-FFF2-40B4-BE49-F238E27FC236}">
                  <a16:creationId xmlns:a16="http://schemas.microsoft.com/office/drawing/2014/main" id="{E40DCCE6-0BBC-4612-873F-D8DC35EF5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" name="Group 202">
            <a:extLst>
              <a:ext uri="{FF2B5EF4-FFF2-40B4-BE49-F238E27FC236}">
                <a16:creationId xmlns:a16="http://schemas.microsoft.com/office/drawing/2014/main" id="{F46CEC74-C165-4E2A-91C0-DA6BD2636946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336800"/>
            <a:ext cx="3033713" cy="2495550"/>
            <a:chOff x="2976" y="1472"/>
            <a:chExt cx="1911" cy="1572"/>
          </a:xfrm>
        </p:grpSpPr>
        <p:sp>
          <p:nvSpPr>
            <p:cNvPr id="51255" name="Line 90">
              <a:extLst>
                <a:ext uri="{FF2B5EF4-FFF2-40B4-BE49-F238E27FC236}">
                  <a16:creationId xmlns:a16="http://schemas.microsoft.com/office/drawing/2014/main" id="{1A58518F-BC9D-48CB-A08D-C7E58E0A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7" y="147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Line 91">
              <a:extLst>
                <a:ext uri="{FF2B5EF4-FFF2-40B4-BE49-F238E27FC236}">
                  <a16:creationId xmlns:a16="http://schemas.microsoft.com/office/drawing/2014/main" id="{21C21FD2-5D78-47FE-BA06-B6D58349B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7" name="Text Box 95">
              <a:extLst>
                <a:ext uri="{FF2B5EF4-FFF2-40B4-BE49-F238E27FC236}">
                  <a16:creationId xmlns:a16="http://schemas.microsoft.com/office/drawing/2014/main" id="{C20F4A45-2FCA-439A-AD18-AFFED944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8" name="Text Box 99">
              <a:extLst>
                <a:ext uri="{FF2B5EF4-FFF2-40B4-BE49-F238E27FC236}">
                  <a16:creationId xmlns:a16="http://schemas.microsoft.com/office/drawing/2014/main" id="{2F7CE955-DF2F-4EDE-87C6-56FF8D817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9" name="Rectangle 190">
              <a:extLst>
                <a:ext uri="{FF2B5EF4-FFF2-40B4-BE49-F238E27FC236}">
                  <a16:creationId xmlns:a16="http://schemas.microsoft.com/office/drawing/2014/main" id="{69237F9E-4C20-4BD2-A289-B1BEC404D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0" name="Rectangle 192">
              <a:extLst>
                <a:ext uri="{FF2B5EF4-FFF2-40B4-BE49-F238E27FC236}">
                  <a16:creationId xmlns:a16="http://schemas.microsoft.com/office/drawing/2014/main" id="{05AAE798-B0CC-434D-B3CF-2ADC4F98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218">
            <a:extLst>
              <a:ext uri="{FF2B5EF4-FFF2-40B4-BE49-F238E27FC236}">
                <a16:creationId xmlns:a16="http://schemas.microsoft.com/office/drawing/2014/main" id="{C48CBF45-02D9-4F67-B332-B2E02D2C951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832350"/>
            <a:ext cx="2066925" cy="1409700"/>
            <a:chOff x="768" y="3044"/>
            <a:chExt cx="1302" cy="888"/>
          </a:xfrm>
        </p:grpSpPr>
        <p:sp>
          <p:nvSpPr>
            <p:cNvPr id="51249" name="AutoShape 114">
              <a:extLst>
                <a:ext uri="{FF2B5EF4-FFF2-40B4-BE49-F238E27FC236}">
                  <a16:creationId xmlns:a16="http://schemas.microsoft.com/office/drawing/2014/main" id="{6AFC0810-2579-41A0-95EF-E673AC70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46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50" name="Group 209">
              <a:extLst>
                <a:ext uri="{FF2B5EF4-FFF2-40B4-BE49-F238E27FC236}">
                  <a16:creationId xmlns:a16="http://schemas.microsoft.com/office/drawing/2014/main" id="{005469FB-1D39-48D7-A949-1D5027569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3552"/>
              <a:ext cx="1302" cy="380"/>
              <a:chOff x="768" y="3552"/>
              <a:chExt cx="1302" cy="380"/>
            </a:xfrm>
          </p:grpSpPr>
          <p:sp>
            <p:nvSpPr>
              <p:cNvPr id="51251" name="Line 160">
                <a:extLst>
                  <a:ext uri="{FF2B5EF4-FFF2-40B4-BE49-F238E27FC236}">
                    <a16:creationId xmlns:a16="http://schemas.microsoft.com/office/drawing/2014/main" id="{896D2C5D-D733-4FAE-AFD6-0FB3B0A42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" y="3930"/>
                <a:ext cx="1108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2" name="Line 162">
                <a:extLst>
                  <a:ext uri="{FF2B5EF4-FFF2-40B4-BE49-F238E27FC236}">
                    <a16:creationId xmlns:a16="http://schemas.microsoft.com/office/drawing/2014/main" id="{72CCDA6E-8CFD-4A5D-B70A-F7EB0A38B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4" y="3557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3" name="Freeform 172">
                <a:extLst>
                  <a:ext uri="{FF2B5EF4-FFF2-40B4-BE49-F238E27FC236}">
                    <a16:creationId xmlns:a16="http://schemas.microsoft.com/office/drawing/2014/main" id="{6106DC0D-BCC3-4435-8E1B-D0072F027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3552"/>
                <a:ext cx="816" cy="352"/>
              </a:xfrm>
              <a:custGeom>
                <a:avLst/>
                <a:gdLst>
                  <a:gd name="T0" fmla="*/ 0 w 816"/>
                  <a:gd name="T1" fmla="*/ 336 h 352"/>
                  <a:gd name="T2" fmla="*/ 48 w 816"/>
                  <a:gd name="T3" fmla="*/ 336 h 352"/>
                  <a:gd name="T4" fmla="*/ 144 w 816"/>
                  <a:gd name="T5" fmla="*/ 240 h 352"/>
                  <a:gd name="T6" fmla="*/ 240 w 816"/>
                  <a:gd name="T7" fmla="*/ 0 h 352"/>
                  <a:gd name="T8" fmla="*/ 336 w 816"/>
                  <a:gd name="T9" fmla="*/ 240 h 352"/>
                  <a:gd name="T10" fmla="*/ 816 w 816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6"/>
                  <a:gd name="T19" fmla="*/ 0 h 352"/>
                  <a:gd name="T20" fmla="*/ 816 w 816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6" h="352">
                    <a:moveTo>
                      <a:pt x="0" y="336"/>
                    </a:moveTo>
                    <a:cubicBezTo>
                      <a:pt x="12" y="344"/>
                      <a:pt x="24" y="352"/>
                      <a:pt x="48" y="336"/>
                    </a:cubicBezTo>
                    <a:cubicBezTo>
                      <a:pt x="72" y="320"/>
                      <a:pt x="112" y="296"/>
                      <a:pt x="144" y="240"/>
                    </a:cubicBezTo>
                    <a:cubicBezTo>
                      <a:pt x="176" y="184"/>
                      <a:pt x="208" y="0"/>
                      <a:pt x="240" y="0"/>
                    </a:cubicBezTo>
                    <a:cubicBezTo>
                      <a:pt x="272" y="0"/>
                      <a:pt x="240" y="184"/>
                      <a:pt x="336" y="240"/>
                    </a:cubicBezTo>
                    <a:cubicBezTo>
                      <a:pt x="432" y="296"/>
                      <a:pt x="624" y="316"/>
                      <a:pt x="816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54" name="Object 206">
                <a:extLst>
                  <a:ext uri="{FF2B5EF4-FFF2-40B4-BE49-F238E27FC236}">
                    <a16:creationId xmlns:a16="http://schemas.microsoft.com/office/drawing/2014/main" id="{234F6E5E-79E4-45C8-B7D4-A9DE201877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8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4" name="Equation" r:id="rId3" imgW="393529" imgH="253890" progId="Equation.3">
                      <p:embed/>
                    </p:oleObj>
                  </mc:Choice>
                  <mc:Fallback>
                    <p:oleObj name="Equation" r:id="rId3" imgW="393529" imgH="253890" progId="Equation.3">
                      <p:embed/>
                      <p:pic>
                        <p:nvPicPr>
                          <p:cNvPr id="51254" name="Object 206">
                            <a:extLst>
                              <a:ext uri="{FF2B5EF4-FFF2-40B4-BE49-F238E27FC236}">
                                <a16:creationId xmlns:a16="http://schemas.microsoft.com/office/drawing/2014/main" id="{234F6E5E-79E4-45C8-B7D4-A9DE201877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220">
            <a:extLst>
              <a:ext uri="{FF2B5EF4-FFF2-40B4-BE49-F238E27FC236}">
                <a16:creationId xmlns:a16="http://schemas.microsoft.com/office/drawing/2014/main" id="{3D53FB4E-F08A-4C05-8606-BED93E4DABF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832350"/>
            <a:ext cx="1906588" cy="1401763"/>
            <a:chOff x="3888" y="3044"/>
            <a:chExt cx="1201" cy="883"/>
          </a:xfrm>
        </p:grpSpPr>
        <p:sp>
          <p:nvSpPr>
            <p:cNvPr id="51243" name="AutoShape 116">
              <a:extLst>
                <a:ext uri="{FF2B5EF4-FFF2-40B4-BE49-F238E27FC236}">
                  <a16:creationId xmlns:a16="http://schemas.microsoft.com/office/drawing/2014/main" id="{F86DCE0D-8BF3-41D5-B07D-6037DE31B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15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4" name="Group 211">
              <a:extLst>
                <a:ext uri="{FF2B5EF4-FFF2-40B4-BE49-F238E27FC236}">
                  <a16:creationId xmlns:a16="http://schemas.microsoft.com/office/drawing/2014/main" id="{545A734A-E877-4804-BBCD-FB87A7EEE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552"/>
              <a:ext cx="1201" cy="375"/>
              <a:chOff x="3888" y="3552"/>
              <a:chExt cx="1201" cy="375"/>
            </a:xfrm>
          </p:grpSpPr>
          <p:sp>
            <p:nvSpPr>
              <p:cNvPr id="51245" name="Line 168">
                <a:extLst>
                  <a:ext uri="{FF2B5EF4-FFF2-40B4-BE49-F238E27FC236}">
                    <a16:creationId xmlns:a16="http://schemas.microsoft.com/office/drawing/2014/main" id="{D2F2A243-2864-4449-9590-F83181856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3925"/>
                <a:ext cx="110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Line 170">
                <a:extLst>
                  <a:ext uri="{FF2B5EF4-FFF2-40B4-BE49-F238E27FC236}">
                    <a16:creationId xmlns:a16="http://schemas.microsoft.com/office/drawing/2014/main" id="{303A7683-63BC-445A-A84A-6E52B9FA1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7" name="Freeform 174">
                <a:extLst>
                  <a:ext uri="{FF2B5EF4-FFF2-40B4-BE49-F238E27FC236}">
                    <a16:creationId xmlns:a16="http://schemas.microsoft.com/office/drawing/2014/main" id="{5339A555-96F8-4C24-BC0A-F59A8C6B3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8" y="3552"/>
                <a:ext cx="952" cy="352"/>
              </a:xfrm>
              <a:custGeom>
                <a:avLst/>
                <a:gdLst>
                  <a:gd name="T0" fmla="*/ 40 w 952"/>
                  <a:gd name="T1" fmla="*/ 336 h 352"/>
                  <a:gd name="T2" fmla="*/ 88 w 952"/>
                  <a:gd name="T3" fmla="*/ 336 h 352"/>
                  <a:gd name="T4" fmla="*/ 568 w 952"/>
                  <a:gd name="T5" fmla="*/ 240 h 352"/>
                  <a:gd name="T6" fmla="*/ 664 w 952"/>
                  <a:gd name="T7" fmla="*/ 0 h 352"/>
                  <a:gd name="T8" fmla="*/ 760 w 952"/>
                  <a:gd name="T9" fmla="*/ 240 h 352"/>
                  <a:gd name="T10" fmla="*/ 952 w 952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2"/>
                  <a:gd name="T19" fmla="*/ 0 h 352"/>
                  <a:gd name="T20" fmla="*/ 952 w 952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2" h="352">
                    <a:moveTo>
                      <a:pt x="40" y="336"/>
                    </a:moveTo>
                    <a:cubicBezTo>
                      <a:pt x="20" y="344"/>
                      <a:pt x="0" y="352"/>
                      <a:pt x="88" y="336"/>
                    </a:cubicBezTo>
                    <a:cubicBezTo>
                      <a:pt x="176" y="320"/>
                      <a:pt x="472" y="296"/>
                      <a:pt x="568" y="240"/>
                    </a:cubicBezTo>
                    <a:cubicBezTo>
                      <a:pt x="664" y="184"/>
                      <a:pt x="632" y="0"/>
                      <a:pt x="664" y="0"/>
                    </a:cubicBezTo>
                    <a:cubicBezTo>
                      <a:pt x="696" y="0"/>
                      <a:pt x="712" y="184"/>
                      <a:pt x="760" y="240"/>
                    </a:cubicBezTo>
                    <a:cubicBezTo>
                      <a:pt x="808" y="296"/>
                      <a:pt x="880" y="316"/>
                      <a:pt x="95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8" name="Object 207">
                <a:extLst>
                  <a:ext uri="{FF2B5EF4-FFF2-40B4-BE49-F238E27FC236}">
                    <a16:creationId xmlns:a16="http://schemas.microsoft.com/office/drawing/2014/main" id="{2ABE587D-72E2-453E-904F-ED3292EAE3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8" y="3552"/>
              <a:ext cx="334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5" name="Equation" r:id="rId5" imgW="393529" imgH="253890" progId="Equation.3">
                      <p:embed/>
                    </p:oleObj>
                  </mc:Choice>
                  <mc:Fallback>
                    <p:oleObj name="Equation" r:id="rId5" imgW="393529" imgH="253890" progId="Equation.3">
                      <p:embed/>
                      <p:pic>
                        <p:nvPicPr>
                          <p:cNvPr id="51248" name="Object 207">
                            <a:extLst>
                              <a:ext uri="{FF2B5EF4-FFF2-40B4-BE49-F238E27FC236}">
                                <a16:creationId xmlns:a16="http://schemas.microsoft.com/office/drawing/2014/main" id="{2ABE587D-72E2-453E-904F-ED3292EAE3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3552"/>
                            <a:ext cx="334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219">
            <a:extLst>
              <a:ext uri="{FF2B5EF4-FFF2-40B4-BE49-F238E27FC236}">
                <a16:creationId xmlns:a16="http://schemas.microsoft.com/office/drawing/2014/main" id="{8BF014B5-CF7B-4D01-BB0F-7D2488D469F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832350"/>
            <a:ext cx="2060575" cy="1401763"/>
            <a:chOff x="2304" y="3044"/>
            <a:chExt cx="1298" cy="883"/>
          </a:xfrm>
        </p:grpSpPr>
        <p:sp>
          <p:nvSpPr>
            <p:cNvPr id="51237" name="AutoShape 115">
              <a:extLst>
                <a:ext uri="{FF2B5EF4-FFF2-40B4-BE49-F238E27FC236}">
                  <a16:creationId xmlns:a16="http://schemas.microsoft.com/office/drawing/2014/main" id="{6C0081F6-F5F6-4A82-904B-279E3B7F94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80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8" name="Group 210">
              <a:extLst>
                <a:ext uri="{FF2B5EF4-FFF2-40B4-BE49-F238E27FC236}">
                  <a16:creationId xmlns:a16="http://schemas.microsoft.com/office/drawing/2014/main" id="{332AF60F-E2CA-4DBA-803A-FA6A65747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3544"/>
              <a:ext cx="1298" cy="383"/>
              <a:chOff x="2304" y="3544"/>
              <a:chExt cx="1298" cy="383"/>
            </a:xfrm>
          </p:grpSpPr>
          <p:sp>
            <p:nvSpPr>
              <p:cNvPr id="51239" name="Line 164">
                <a:extLst>
                  <a:ext uri="{FF2B5EF4-FFF2-40B4-BE49-F238E27FC236}">
                    <a16:creationId xmlns:a16="http://schemas.microsoft.com/office/drawing/2014/main" id="{31A7152C-FD21-40A9-9CD1-BBC3D0BCC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925"/>
                <a:ext cx="110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0" name="Line 166">
                <a:extLst>
                  <a:ext uri="{FF2B5EF4-FFF2-40B4-BE49-F238E27FC236}">
                    <a16:creationId xmlns:a16="http://schemas.microsoft.com/office/drawing/2014/main" id="{A12C4F4A-FB4F-4477-AA30-6E83ADC8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1" name="Freeform 173">
                <a:extLst>
                  <a:ext uri="{FF2B5EF4-FFF2-40B4-BE49-F238E27FC236}">
                    <a16:creationId xmlns:a16="http://schemas.microsoft.com/office/drawing/2014/main" id="{29106E1C-4680-4238-B93E-3833E4CA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3544"/>
                <a:ext cx="864" cy="352"/>
              </a:xfrm>
              <a:custGeom>
                <a:avLst/>
                <a:gdLst>
                  <a:gd name="T0" fmla="*/ 0 w 864"/>
                  <a:gd name="T1" fmla="*/ 344 h 352"/>
                  <a:gd name="T2" fmla="*/ 288 w 864"/>
                  <a:gd name="T3" fmla="*/ 296 h 352"/>
                  <a:gd name="T4" fmla="*/ 384 w 864"/>
                  <a:gd name="T5" fmla="*/ 8 h 352"/>
                  <a:gd name="T6" fmla="*/ 480 w 864"/>
                  <a:gd name="T7" fmla="*/ 248 h 352"/>
                  <a:gd name="T8" fmla="*/ 864 w 864"/>
                  <a:gd name="T9" fmla="*/ 344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352"/>
                  <a:gd name="T17" fmla="*/ 864 w 864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352">
                    <a:moveTo>
                      <a:pt x="0" y="344"/>
                    </a:moveTo>
                    <a:cubicBezTo>
                      <a:pt x="112" y="348"/>
                      <a:pt x="224" y="352"/>
                      <a:pt x="288" y="296"/>
                    </a:cubicBezTo>
                    <a:cubicBezTo>
                      <a:pt x="352" y="240"/>
                      <a:pt x="352" y="16"/>
                      <a:pt x="384" y="8"/>
                    </a:cubicBezTo>
                    <a:cubicBezTo>
                      <a:pt x="416" y="0"/>
                      <a:pt x="400" y="192"/>
                      <a:pt x="480" y="248"/>
                    </a:cubicBezTo>
                    <a:cubicBezTo>
                      <a:pt x="560" y="304"/>
                      <a:pt x="712" y="324"/>
                      <a:pt x="864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2" name="Object 208">
                <a:extLst>
                  <a:ext uri="{FF2B5EF4-FFF2-40B4-BE49-F238E27FC236}">
                    <a16:creationId xmlns:a16="http://schemas.microsoft.com/office/drawing/2014/main" id="{6D41C3A8-9CA8-4508-AD04-82F42FE18B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6" name="Equation" r:id="rId7" imgW="393529" imgH="253890" progId="Equation.3">
                      <p:embed/>
                    </p:oleObj>
                  </mc:Choice>
                  <mc:Fallback>
                    <p:oleObj name="Equation" r:id="rId7" imgW="393529" imgH="253890" progId="Equation.3">
                      <p:embed/>
                      <p:pic>
                        <p:nvPicPr>
                          <p:cNvPr id="51242" name="Object 208">
                            <a:extLst>
                              <a:ext uri="{FF2B5EF4-FFF2-40B4-BE49-F238E27FC236}">
                                <a16:creationId xmlns:a16="http://schemas.microsoft.com/office/drawing/2014/main" id="{6D41C3A8-9CA8-4508-AD04-82F42FE18B4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" name="Group 221">
            <a:extLst>
              <a:ext uri="{FF2B5EF4-FFF2-40B4-BE49-F238E27FC236}">
                <a16:creationId xmlns:a16="http://schemas.microsoft.com/office/drawing/2014/main" id="{EBF4DA0E-EF8F-45A4-8781-6CEA78B8F7F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241675"/>
            <a:ext cx="2060575" cy="1743075"/>
            <a:chOff x="672" y="2042"/>
            <a:chExt cx="1298" cy="1098"/>
          </a:xfrm>
        </p:grpSpPr>
        <p:sp>
          <p:nvSpPr>
            <p:cNvPr id="51231" name="Line 148">
              <a:extLst>
                <a:ext uri="{FF2B5EF4-FFF2-40B4-BE49-F238E27FC236}">
                  <a16:creationId xmlns:a16="http://schemas.microsoft.com/office/drawing/2014/main" id="{33740F9C-A2B1-4DEF-856A-1A3DEFFB6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50">
              <a:extLst>
                <a:ext uri="{FF2B5EF4-FFF2-40B4-BE49-F238E27FC236}">
                  <a16:creationId xmlns:a16="http://schemas.microsoft.com/office/drawing/2014/main" id="{CCC22481-D629-4880-A4DF-9522FB612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211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3" name="Group 215">
              <a:extLst>
                <a:ext uri="{FF2B5EF4-FFF2-40B4-BE49-F238E27FC236}">
                  <a16:creationId xmlns:a16="http://schemas.microsoft.com/office/drawing/2014/main" id="{505A963E-C03D-4F4A-8D6B-9A637E314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42"/>
              <a:ext cx="1298" cy="1098"/>
              <a:chOff x="672" y="2042"/>
              <a:chExt cx="1298" cy="1098"/>
            </a:xfrm>
          </p:grpSpPr>
          <p:sp>
            <p:nvSpPr>
              <p:cNvPr id="51234" name="AutoShape 127">
                <a:extLst>
                  <a:ext uri="{FF2B5EF4-FFF2-40B4-BE49-F238E27FC236}">
                    <a16:creationId xmlns:a16="http://schemas.microsoft.com/office/drawing/2014/main" id="{138ACEDB-8726-4C18-9060-B900899F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35" name="Freeform 149">
                <a:extLst>
                  <a:ext uri="{FF2B5EF4-FFF2-40B4-BE49-F238E27FC236}">
                    <a16:creationId xmlns:a16="http://schemas.microsoft.com/office/drawing/2014/main" id="{9B591BCA-69C9-49C4-8B9C-5686CAE03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210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6" name="Object 212">
                <a:extLst>
                  <a:ext uri="{FF2B5EF4-FFF2-40B4-BE49-F238E27FC236}">
                    <a16:creationId xmlns:a16="http://schemas.microsoft.com/office/drawing/2014/main" id="{610AEA43-AE94-4B1D-B9F1-D405C9D50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4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7" name="Equation" r:id="rId9" imgW="304536" imgH="253780" progId="Equation.3">
                      <p:embed/>
                    </p:oleObj>
                  </mc:Choice>
                  <mc:Fallback>
                    <p:oleObj name="Equation" r:id="rId9" imgW="304536" imgH="253780" progId="Equation.3">
                      <p:embed/>
                      <p:pic>
                        <p:nvPicPr>
                          <p:cNvPr id="51236" name="Object 212">
                            <a:extLst>
                              <a:ext uri="{FF2B5EF4-FFF2-40B4-BE49-F238E27FC236}">
                                <a16:creationId xmlns:a16="http://schemas.microsoft.com/office/drawing/2014/main" id="{610AEA43-AE94-4B1D-B9F1-D405C9D507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8" name="Group 223">
            <a:extLst>
              <a:ext uri="{FF2B5EF4-FFF2-40B4-BE49-F238E27FC236}">
                <a16:creationId xmlns:a16="http://schemas.microsoft.com/office/drawing/2014/main" id="{4C51213E-D559-43AF-8E68-0CDAD1B7B2F6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241675"/>
            <a:ext cx="2060575" cy="1746250"/>
            <a:chOff x="3744" y="2042"/>
            <a:chExt cx="1298" cy="1100"/>
          </a:xfrm>
        </p:grpSpPr>
        <p:sp>
          <p:nvSpPr>
            <p:cNvPr id="51225" name="Line 156">
              <a:extLst>
                <a:ext uri="{FF2B5EF4-FFF2-40B4-BE49-F238E27FC236}">
                  <a16:creationId xmlns:a16="http://schemas.microsoft.com/office/drawing/2014/main" id="{7DC959BA-26FF-4C4F-98DD-70FCC0E5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58">
              <a:extLst>
                <a:ext uri="{FF2B5EF4-FFF2-40B4-BE49-F238E27FC236}">
                  <a16:creationId xmlns:a16="http://schemas.microsoft.com/office/drawing/2014/main" id="{8968E91E-DAE5-44BD-B3DC-08D6359F2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2112"/>
              <a:ext cx="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7" name="Group 217">
              <a:extLst>
                <a:ext uri="{FF2B5EF4-FFF2-40B4-BE49-F238E27FC236}">
                  <a16:creationId xmlns:a16="http://schemas.microsoft.com/office/drawing/2014/main" id="{128C4517-14A9-459A-8D16-9C6CFA80D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042"/>
              <a:ext cx="1298" cy="1100"/>
              <a:chOff x="3744" y="2042"/>
              <a:chExt cx="1298" cy="1100"/>
            </a:xfrm>
          </p:grpSpPr>
          <p:sp>
            <p:nvSpPr>
              <p:cNvPr id="51228" name="AutoShape 129">
                <a:extLst>
                  <a:ext uri="{FF2B5EF4-FFF2-40B4-BE49-F238E27FC236}">
                    <a16:creationId xmlns:a16="http://schemas.microsoft.com/office/drawing/2014/main" id="{0FC7D69B-6457-4DAA-B931-0FE372A6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2042"/>
                <a:ext cx="1298" cy="110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9" name="Freeform 157">
                <a:extLst>
                  <a:ext uri="{FF2B5EF4-FFF2-40B4-BE49-F238E27FC236}">
                    <a16:creationId xmlns:a16="http://schemas.microsoft.com/office/drawing/2014/main" id="{16D1ABEF-E151-43FE-A963-9BF1CF9FD2F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54" y="211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0" name="Object 213">
                <a:extLst>
                  <a:ext uri="{FF2B5EF4-FFF2-40B4-BE49-F238E27FC236}">
                    <a16:creationId xmlns:a16="http://schemas.microsoft.com/office/drawing/2014/main" id="{363D613F-4C26-4080-A3B4-4BCFA2447F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84" y="2112"/>
              <a:ext cx="259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8" name="Equation" r:id="rId11" imgW="304536" imgH="253780" progId="Equation.3">
                      <p:embed/>
                    </p:oleObj>
                  </mc:Choice>
                  <mc:Fallback>
                    <p:oleObj name="Equation" r:id="rId11" imgW="304536" imgH="253780" progId="Equation.3">
                      <p:embed/>
                      <p:pic>
                        <p:nvPicPr>
                          <p:cNvPr id="51230" name="Object 213">
                            <a:extLst>
                              <a:ext uri="{FF2B5EF4-FFF2-40B4-BE49-F238E27FC236}">
                                <a16:creationId xmlns:a16="http://schemas.microsoft.com/office/drawing/2014/main" id="{363D613F-4C26-4080-A3B4-4BCFA2447FB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2112"/>
                            <a:ext cx="259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" name="Group 222">
            <a:extLst>
              <a:ext uri="{FF2B5EF4-FFF2-40B4-BE49-F238E27FC236}">
                <a16:creationId xmlns:a16="http://schemas.microsoft.com/office/drawing/2014/main" id="{04AAF5EC-00CB-4FD6-9372-248CEA446AFB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3241675"/>
            <a:ext cx="2060575" cy="1743075"/>
            <a:chOff x="2220" y="2042"/>
            <a:chExt cx="1298" cy="1098"/>
          </a:xfrm>
        </p:grpSpPr>
        <p:sp>
          <p:nvSpPr>
            <p:cNvPr id="51219" name="Line 152">
              <a:extLst>
                <a:ext uri="{FF2B5EF4-FFF2-40B4-BE49-F238E27FC236}">
                  <a16:creationId xmlns:a16="http://schemas.microsoft.com/office/drawing/2014/main" id="{6DA7541A-127C-4E08-BBDE-23DCF916E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6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154">
              <a:extLst>
                <a:ext uri="{FF2B5EF4-FFF2-40B4-BE49-F238E27FC236}">
                  <a16:creationId xmlns:a16="http://schemas.microsoft.com/office/drawing/2014/main" id="{AFC5BD92-476E-430C-AF1F-B85DF36A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112"/>
              <a:ext cx="0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1" name="Group 216">
              <a:extLst>
                <a:ext uri="{FF2B5EF4-FFF2-40B4-BE49-F238E27FC236}">
                  <a16:creationId xmlns:a16="http://schemas.microsoft.com/office/drawing/2014/main" id="{68E4057A-627F-4FDA-8AE4-CC6579FEE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2042"/>
              <a:ext cx="1298" cy="1098"/>
              <a:chOff x="2220" y="2042"/>
              <a:chExt cx="1298" cy="1098"/>
            </a:xfrm>
          </p:grpSpPr>
          <p:sp>
            <p:nvSpPr>
              <p:cNvPr id="51222" name="AutoShape 128">
                <a:extLst>
                  <a:ext uri="{FF2B5EF4-FFF2-40B4-BE49-F238E27FC236}">
                    <a16:creationId xmlns:a16="http://schemas.microsoft.com/office/drawing/2014/main" id="{F5128095-7285-4D6F-9D0B-42B12DA8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3" name="Freeform 153">
                <a:extLst>
                  <a:ext uri="{FF2B5EF4-FFF2-40B4-BE49-F238E27FC236}">
                    <a16:creationId xmlns:a16="http://schemas.microsoft.com/office/drawing/2014/main" id="{1D8643D9-2C23-41F5-B016-C22F8861F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211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4" name="Object 214">
                <a:extLst>
                  <a:ext uri="{FF2B5EF4-FFF2-40B4-BE49-F238E27FC236}">
                    <a16:creationId xmlns:a16="http://schemas.microsoft.com/office/drawing/2014/main" id="{148C0193-F2DE-430D-BB31-7ABEFBBC8A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9" name="Equation" r:id="rId13" imgW="304536" imgH="253780" progId="Equation.3">
                      <p:embed/>
                    </p:oleObj>
                  </mc:Choice>
                  <mc:Fallback>
                    <p:oleObj name="Equation" r:id="rId13" imgW="304536" imgH="253780" progId="Equation.3">
                      <p:embed/>
                      <p:pic>
                        <p:nvPicPr>
                          <p:cNvPr id="51224" name="Object 214">
                            <a:extLst>
                              <a:ext uri="{FF2B5EF4-FFF2-40B4-BE49-F238E27FC236}">
                                <a16:creationId xmlns:a16="http://schemas.microsoft.com/office/drawing/2014/main" id="{148C0193-F2DE-430D-BB31-7ABEFBBC8A1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9326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/>
      <p:bldP spid="17203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B003D44-517C-41F0-9A31-3940DFAAD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Recognition</a:t>
            </a:r>
          </a:p>
        </p:txBody>
      </p:sp>
      <p:pic>
        <p:nvPicPr>
          <p:cNvPr id="52227" name="Picture 5" descr="h:/creatas/DV/00012/031678.JPG">
            <a:hlinkClick r:id="rId2" action="ppaction://hlinkfile"/>
            <a:extLst>
              <a:ext uri="{FF2B5EF4-FFF2-40B4-BE49-F238E27FC236}">
                <a16:creationId xmlns:a16="http://schemas.microsoft.com/office/drawing/2014/main" id="{405925F6-35E5-4D8C-AA6B-A695D5F45AD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057400"/>
            <a:ext cx="1692275" cy="1268413"/>
          </a:xfrm>
        </p:spPr>
      </p:pic>
      <p:sp>
        <p:nvSpPr>
          <p:cNvPr id="52228" name="Text Box 27">
            <a:extLst>
              <a:ext uri="{FF2B5EF4-FFF2-40B4-BE49-F238E27FC236}">
                <a16:creationId xmlns:a16="http://schemas.microsoft.com/office/drawing/2014/main" id="{49072BD2-DBDD-467F-8257-5D700C3E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Test Image</a:t>
            </a:r>
          </a:p>
        </p:txBody>
      </p:sp>
      <p:grpSp>
        <p:nvGrpSpPr>
          <p:cNvPr id="52229" name="Group 42">
            <a:extLst>
              <a:ext uri="{FF2B5EF4-FFF2-40B4-BE49-F238E27FC236}">
                <a16:creationId xmlns:a16="http://schemas.microsoft.com/office/drawing/2014/main" id="{5FA55A98-61A1-46A8-B718-34BE41561257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524000"/>
            <a:ext cx="2393950" cy="1801813"/>
            <a:chOff x="1824" y="1392"/>
            <a:chExt cx="1508" cy="1135"/>
          </a:xfrm>
        </p:grpSpPr>
        <p:pic>
          <p:nvPicPr>
            <p:cNvPr id="52253" name="Picture 7" descr="031678">
              <a:extLst>
                <a:ext uri="{FF2B5EF4-FFF2-40B4-BE49-F238E27FC236}">
                  <a16:creationId xmlns:a16="http://schemas.microsoft.com/office/drawing/2014/main" id="{8868E6E0-5DE6-441A-88A9-DE35D03692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728"/>
              <a:ext cx="1066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4" name="AutoShape 11">
              <a:extLst>
                <a:ext uri="{FF2B5EF4-FFF2-40B4-BE49-F238E27FC236}">
                  <a16:creationId xmlns:a16="http://schemas.microsoft.com/office/drawing/2014/main" id="{47E377FD-5BF4-4441-8E35-B4BEC5D1D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64"/>
              <a:ext cx="222" cy="14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5" name="Text Box 28">
              <a:extLst>
                <a:ext uri="{FF2B5EF4-FFF2-40B4-BE49-F238E27FC236}">
                  <a16:creationId xmlns:a16="http://schemas.microsoft.com/office/drawing/2014/main" id="{84BE45B5-DBFD-44B0-B59A-0843AB6C3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392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Color Regions</a:t>
              </a:r>
            </a:p>
          </p:txBody>
        </p:sp>
      </p:grpSp>
      <p:grpSp>
        <p:nvGrpSpPr>
          <p:cNvPr id="52230" name="Group 43">
            <a:extLst>
              <a:ext uri="{FF2B5EF4-FFF2-40B4-BE49-F238E27FC236}">
                <a16:creationId xmlns:a16="http://schemas.microsoft.com/office/drawing/2014/main" id="{FFE3D572-4F47-45AE-BE4B-857C3C70ED2A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838200"/>
            <a:ext cx="2747963" cy="2743200"/>
            <a:chOff x="3456" y="960"/>
            <a:chExt cx="1731" cy="1728"/>
          </a:xfrm>
        </p:grpSpPr>
        <p:sp>
          <p:nvSpPr>
            <p:cNvPr id="52245" name="AutoShape 10">
              <a:extLst>
                <a:ext uri="{FF2B5EF4-FFF2-40B4-BE49-F238E27FC236}">
                  <a16:creationId xmlns:a16="http://schemas.microsoft.com/office/drawing/2014/main" id="{8A4F6E5E-2386-4E04-82B2-8628846FF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64"/>
              <a:ext cx="259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6 w 21600"/>
                <a:gd name="T13" fmla="*/ 5400 h 21600"/>
                <a:gd name="T14" fmla="*/ 18931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Freeform 16">
              <a:extLst>
                <a:ext uri="{FF2B5EF4-FFF2-40B4-BE49-F238E27FC236}">
                  <a16:creationId xmlns:a16="http://schemas.microsoft.com/office/drawing/2014/main" id="{D34DCC49-F0FB-4F02-AA32-304C2A8C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1824"/>
              <a:ext cx="580" cy="218"/>
            </a:xfrm>
            <a:custGeom>
              <a:avLst/>
              <a:gdLst>
                <a:gd name="T0" fmla="*/ 0 w 1224"/>
                <a:gd name="T1" fmla="*/ 0 h 456"/>
                <a:gd name="T2" fmla="*/ 0 w 1224"/>
                <a:gd name="T3" fmla="*/ 0 h 456"/>
                <a:gd name="T4" fmla="*/ 0 w 1224"/>
                <a:gd name="T5" fmla="*/ 0 h 456"/>
                <a:gd name="T6" fmla="*/ 0 w 1224"/>
                <a:gd name="T7" fmla="*/ 0 h 456"/>
                <a:gd name="T8" fmla="*/ 0 w 1224"/>
                <a:gd name="T9" fmla="*/ 0 h 456"/>
                <a:gd name="T10" fmla="*/ 0 w 1224"/>
                <a:gd name="T11" fmla="*/ 0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4"/>
                <a:gd name="T19" fmla="*/ 0 h 456"/>
                <a:gd name="T20" fmla="*/ 1224 w 1224"/>
                <a:gd name="T21" fmla="*/ 456 h 4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4" h="456">
                  <a:moveTo>
                    <a:pt x="24" y="432"/>
                  </a:moveTo>
                  <a:cubicBezTo>
                    <a:pt x="12" y="436"/>
                    <a:pt x="0" y="440"/>
                    <a:pt x="72" y="432"/>
                  </a:cubicBezTo>
                  <a:cubicBezTo>
                    <a:pt x="144" y="424"/>
                    <a:pt x="360" y="456"/>
                    <a:pt x="456" y="384"/>
                  </a:cubicBezTo>
                  <a:cubicBezTo>
                    <a:pt x="552" y="312"/>
                    <a:pt x="584" y="0"/>
                    <a:pt x="648" y="0"/>
                  </a:cubicBezTo>
                  <a:cubicBezTo>
                    <a:pt x="712" y="0"/>
                    <a:pt x="744" y="312"/>
                    <a:pt x="840" y="384"/>
                  </a:cubicBezTo>
                  <a:cubicBezTo>
                    <a:pt x="936" y="456"/>
                    <a:pt x="1080" y="444"/>
                    <a:pt x="1224" y="43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17">
              <a:extLst>
                <a:ext uri="{FF2B5EF4-FFF2-40B4-BE49-F238E27FC236}">
                  <a16:creationId xmlns:a16="http://schemas.microsoft.com/office/drawing/2014/main" id="{76283FA2-B66A-4698-BDB4-2559A04A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256"/>
              <a:ext cx="592" cy="222"/>
            </a:xfrm>
            <a:custGeom>
              <a:avLst/>
              <a:gdLst>
                <a:gd name="T0" fmla="*/ 0 w 1248"/>
                <a:gd name="T1" fmla="*/ 0 h 464"/>
                <a:gd name="T2" fmla="*/ 0 w 1248"/>
                <a:gd name="T3" fmla="*/ 0 h 464"/>
                <a:gd name="T4" fmla="*/ 0 w 1248"/>
                <a:gd name="T5" fmla="*/ 0 h 464"/>
                <a:gd name="T6" fmla="*/ 0 w 1248"/>
                <a:gd name="T7" fmla="*/ 0 h 464"/>
                <a:gd name="T8" fmla="*/ 0 w 1248"/>
                <a:gd name="T9" fmla="*/ 0 h 464"/>
                <a:gd name="T10" fmla="*/ 0 w 1248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8"/>
                <a:gd name="T19" fmla="*/ 0 h 464"/>
                <a:gd name="T20" fmla="*/ 1248 w 1248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8" h="464">
                  <a:moveTo>
                    <a:pt x="48" y="440"/>
                  </a:moveTo>
                  <a:cubicBezTo>
                    <a:pt x="24" y="444"/>
                    <a:pt x="0" y="448"/>
                    <a:pt x="96" y="440"/>
                  </a:cubicBezTo>
                  <a:cubicBezTo>
                    <a:pt x="192" y="432"/>
                    <a:pt x="504" y="464"/>
                    <a:pt x="624" y="392"/>
                  </a:cubicBezTo>
                  <a:cubicBezTo>
                    <a:pt x="744" y="320"/>
                    <a:pt x="752" y="16"/>
                    <a:pt x="816" y="8"/>
                  </a:cubicBezTo>
                  <a:cubicBezTo>
                    <a:pt x="880" y="0"/>
                    <a:pt x="936" y="272"/>
                    <a:pt x="1008" y="344"/>
                  </a:cubicBezTo>
                  <a:cubicBezTo>
                    <a:pt x="1080" y="416"/>
                    <a:pt x="1164" y="428"/>
                    <a:pt x="1248" y="4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Text Box 18">
              <a:extLst>
                <a:ext uri="{FF2B5EF4-FFF2-40B4-BE49-F238E27FC236}">
                  <a16:creationId xmlns:a16="http://schemas.microsoft.com/office/drawing/2014/main" id="{5F9A4B97-3555-432C-B6E1-A5D3235FA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728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8000"/>
                  </a:solidFill>
                  <a:ea typeface="SimSun" panose="02010600030101010101" pitchFamily="2" charset="-122"/>
                </a:rPr>
                <a:t>Tree</a:t>
              </a:r>
            </a:p>
          </p:txBody>
        </p:sp>
        <p:sp>
          <p:nvSpPr>
            <p:cNvPr id="52249" name="Text Box 19">
              <a:extLst>
                <a:ext uri="{FF2B5EF4-FFF2-40B4-BE49-F238E27FC236}">
                  <a16:creationId xmlns:a16="http://schemas.microsoft.com/office/drawing/2014/main" id="{9353FAC9-56F7-4332-AC02-1C7CCEBA3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1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accent2"/>
                  </a:solidFill>
                  <a:ea typeface="SimSun" panose="02010600030101010101" pitchFamily="2" charset="-122"/>
                </a:rPr>
                <a:t>Sky</a:t>
              </a:r>
            </a:p>
          </p:txBody>
        </p:sp>
        <p:sp>
          <p:nvSpPr>
            <p:cNvPr id="52250" name="AutoShape 20">
              <a:extLst>
                <a:ext uri="{FF2B5EF4-FFF2-40B4-BE49-F238E27FC236}">
                  <a16:creationId xmlns:a16="http://schemas.microsoft.com/office/drawing/2014/main" id="{7DC6EBAD-3B81-4A49-A452-4ECB7BA0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392"/>
              <a:ext cx="963" cy="1296"/>
            </a:xfrm>
            <a:prstGeom prst="can">
              <a:avLst>
                <a:gd name="adj" fmla="val 238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1" name="Text Box 29">
              <a:extLst>
                <a:ext uri="{FF2B5EF4-FFF2-40B4-BE49-F238E27FC236}">
                  <a16:creationId xmlns:a16="http://schemas.microsoft.com/office/drawing/2014/main" id="{84593EDD-3FE4-48F6-BCB1-EBFC35FAC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compare</a:t>
              </a:r>
            </a:p>
          </p:txBody>
        </p:sp>
        <p:sp>
          <p:nvSpPr>
            <p:cNvPr id="52252" name="Text Box 30">
              <a:extLst>
                <a:ext uri="{FF2B5EF4-FFF2-40B4-BE49-F238E27FC236}">
                  <a16:creationId xmlns:a16="http://schemas.microsoft.com/office/drawing/2014/main" id="{7E75A98F-B1C6-4CBC-870F-C7BCB2A43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" y="960"/>
              <a:ext cx="9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Object Model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Database</a:t>
              </a:r>
            </a:p>
          </p:txBody>
        </p:sp>
      </p:grpSp>
      <p:sp>
        <p:nvSpPr>
          <p:cNvPr id="178207" name="Text Box 31">
            <a:extLst>
              <a:ext uri="{FF2B5EF4-FFF2-40B4-BE49-F238E27FC236}">
                <a16:creationId xmlns:a16="http://schemas.microsoft.com/office/drawing/2014/main" id="{65AEAADF-E296-498F-9090-7B998E4C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376738"/>
            <a:ext cx="2822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To calculate 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p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tree | image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)</a:t>
            </a:r>
          </a:p>
        </p:txBody>
      </p:sp>
      <p:grpSp>
        <p:nvGrpSpPr>
          <p:cNvPr id="4" name="Group 65">
            <a:extLst>
              <a:ext uri="{FF2B5EF4-FFF2-40B4-BE49-F238E27FC236}">
                <a16:creationId xmlns:a16="http://schemas.microsoft.com/office/drawing/2014/main" id="{65BF4648-355D-448F-AA4C-5714B1C50154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800600"/>
            <a:ext cx="3886200" cy="1676400"/>
            <a:chOff x="672" y="3024"/>
            <a:chExt cx="2448" cy="1056"/>
          </a:xfrm>
        </p:grpSpPr>
        <p:sp>
          <p:nvSpPr>
            <p:cNvPr id="52235" name="Rectangle 64">
              <a:extLst>
                <a:ext uri="{FF2B5EF4-FFF2-40B4-BE49-F238E27FC236}">
                  <a16:creationId xmlns:a16="http://schemas.microsoft.com/office/drawing/2014/main" id="{9BD1D817-2E64-47A2-9CD2-492D03D2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80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52236" name="Rectangle 63">
              <a:extLst>
                <a:ext uri="{FF2B5EF4-FFF2-40B4-BE49-F238E27FC236}">
                  <a16:creationId xmlns:a16="http://schemas.microsoft.com/office/drawing/2014/main" id="{EFF39827-56E6-4D84-A5AD-8E7D69F09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56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7" name="Picture 24" descr="seg2_sky">
              <a:extLst>
                <a:ext uri="{FF2B5EF4-FFF2-40B4-BE49-F238E27FC236}">
                  <a16:creationId xmlns:a16="http://schemas.microsoft.com/office/drawing/2014/main" id="{E0810172-1F11-4AB0-A6FD-69D95A079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069"/>
              <a:ext cx="3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Rectangle 32">
              <a:extLst>
                <a:ext uri="{FF2B5EF4-FFF2-40B4-BE49-F238E27FC236}">
                  <a16:creationId xmlns:a16="http://schemas.microsoft.com/office/drawing/2014/main" id="{E6D3125E-4CC4-4584-8F03-464F1BD16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9" name="Picture 23" descr="seg2_tree">
              <a:extLst>
                <a:ext uri="{FF2B5EF4-FFF2-40B4-BE49-F238E27FC236}">
                  <a16:creationId xmlns:a16="http://schemas.microsoft.com/office/drawing/2014/main" id="{17231D5E-D175-49CA-8897-1C62AFCBE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" y="3312"/>
              <a:ext cx="37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25" descr="seg2_sand">
              <a:extLst>
                <a:ext uri="{FF2B5EF4-FFF2-40B4-BE49-F238E27FC236}">
                  <a16:creationId xmlns:a16="http://schemas.microsoft.com/office/drawing/2014/main" id="{423C7A02-6329-4B62-879A-ECCE74BB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648"/>
              <a:ext cx="375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6" descr="seg2_black">
              <a:extLst>
                <a:ext uri="{FF2B5EF4-FFF2-40B4-BE49-F238E27FC236}">
                  <a16:creationId xmlns:a16="http://schemas.microsoft.com/office/drawing/2014/main" id="{95FC6D97-E997-4C02-A504-B74970C1C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3888"/>
              <a:ext cx="19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 Box 40">
              <a:extLst>
                <a:ext uri="{FF2B5EF4-FFF2-40B4-BE49-F238E27FC236}">
                  <a16:creationId xmlns:a16="http://schemas.microsoft.com/office/drawing/2014/main" id="{C391E2B9-CEE3-4F5E-A85D-FB4C820B9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360"/>
              <a:ext cx="12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tree | image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) = 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f</a:t>
              </a:r>
            </a:p>
          </p:txBody>
        </p:sp>
        <p:sp>
          <p:nvSpPr>
            <p:cNvPr id="52243" name="AutoShape 41">
              <a:extLst>
                <a:ext uri="{FF2B5EF4-FFF2-40B4-BE49-F238E27FC236}">
                  <a16:creationId xmlns:a16="http://schemas.microsoft.com/office/drawing/2014/main" id="{ECA3CC43-60DE-4996-80D0-802F8B3B3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152" cy="1056"/>
            </a:xfrm>
            <a:prstGeom prst="bracketPair">
              <a:avLst>
                <a:gd name="adj" fmla="val 691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44" name="Rectangle 62">
              <a:extLst>
                <a:ext uri="{FF2B5EF4-FFF2-40B4-BE49-F238E27FC236}">
                  <a16:creationId xmlns:a16="http://schemas.microsoft.com/office/drawing/2014/main" id="{9CAF2395-9739-45CA-A6F9-9A43EB83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12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</p:grpSp>
      <p:sp>
        <p:nvSpPr>
          <p:cNvPr id="178242" name="Text Box 66">
            <a:extLst>
              <a:ext uri="{FF2B5EF4-FFF2-40B4-BE49-F238E27FC236}">
                <a16:creationId xmlns:a16="http://schemas.microsoft.com/office/drawing/2014/main" id="{95CFB0BC-725A-48BA-B1BB-38B4793B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11700"/>
            <a:ext cx="3165475" cy="14747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f</a:t>
            </a:r>
            <a:r>
              <a:rPr lang="en-US" altLang="en-US" sz="1800"/>
              <a:t>  is a function that combines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probabilities from all the color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regions in the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e.g. max or mean</a:t>
            </a:r>
          </a:p>
        </p:txBody>
      </p:sp>
      <p:sp>
        <p:nvSpPr>
          <p:cNvPr id="52234" name="Text Box 33">
            <a:extLst>
              <a:ext uri="{FF2B5EF4-FFF2-40B4-BE49-F238E27FC236}">
                <a16:creationId xmlns:a16="http://schemas.microsoft.com/office/drawing/2014/main" id="{1F6E7529-D44B-45FF-946C-3F4AB090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621088"/>
            <a:ext cx="764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How do you decide if a particular object is in an image?</a:t>
            </a:r>
          </a:p>
        </p:txBody>
      </p:sp>
    </p:spTree>
    <p:extLst>
      <p:ext uri="{BB962C8B-B14F-4D97-AF65-F5344CB8AC3E}">
        <p14:creationId xmlns:p14="http://schemas.microsoft.com/office/powerpoint/2010/main" val="61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7" grpId="0"/>
      <p:bldP spid="17824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34D581D0-4DFB-41FB-861C-A837A9F1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534400" cy="944563"/>
          </a:xfrm>
        </p:spPr>
        <p:txBody>
          <a:bodyPr/>
          <a:lstStyle/>
          <a:p>
            <a:pPr eaLnBrk="1" hangingPunct="1"/>
            <a:r>
              <a:rPr lang="en-US" altLang="zh-CN" sz="3600">
                <a:ea typeface="SimSun" panose="02010600030101010101" pitchFamily="2" charset="-122"/>
              </a:rPr>
              <a:t>Combining different types of </a:t>
            </a:r>
            <a:br>
              <a:rPr lang="en-US" altLang="zh-CN" sz="3600">
                <a:ea typeface="SimSun" panose="02010600030101010101" pitchFamily="2" charset="-122"/>
              </a:rPr>
            </a:br>
            <a:r>
              <a:rPr lang="en-US" altLang="zh-CN" sz="3600">
                <a:ea typeface="SimSun" panose="02010600030101010101" pitchFamily="2" charset="-122"/>
              </a:rPr>
              <a:t>abstract regions: First Try</a:t>
            </a:r>
          </a:p>
        </p:txBody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F69CF060-99D1-4E21-BB0D-3218249B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351712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Treat the different types of regions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independently</a:t>
            </a:r>
            <a:r>
              <a:rPr lang="en-US" altLang="zh-CN" sz="2800" dirty="0">
                <a:ea typeface="SimSun" panose="02010600030101010101" pitchFamily="2" charset="-122"/>
              </a:rPr>
              <a:t> and combine at the time of classification.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1. P(object|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,..,a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 = P(object|a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)*..*P(</a:t>
            </a:r>
            <a:r>
              <a:rPr lang="en-US" altLang="zh-CN" sz="2400" dirty="0" err="1">
                <a:solidFill>
                  <a:srgbClr val="0000FF"/>
                </a:solidFill>
                <a:ea typeface="SimSun" panose="02010600030101010101" pitchFamily="2" charset="-122"/>
              </a:rPr>
              <a:t>object|a</a:t>
            </a:r>
            <a:r>
              <a:rPr lang="en-US" altLang="zh-CN" sz="2400" baseline="-25000" dirty="0" err="1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2. Form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intersections</a:t>
            </a:r>
            <a:r>
              <a:rPr lang="en-US" altLang="zh-CN" sz="2800" dirty="0">
                <a:solidFill>
                  <a:schemeClr val="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dirty="0">
                <a:ea typeface="SimSun" panose="02010600030101010101" pitchFamily="2" charset="-122"/>
              </a:rPr>
              <a:t>of the different types of regions, creating smaller regions that have both color and texture properties for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14183709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15E68CE2-3199-42F6-A92E-93856EF4E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Experiments </a:t>
            </a:r>
            <a:r>
              <a:rPr lang="en-US" altLang="zh-CN" sz="3600">
                <a:ea typeface="SimSun" panose="02010600030101010101" pitchFamily="2" charset="-122"/>
              </a:rPr>
              <a:t>(on 860 images)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00422EE3-626A-4D79-9522-95BDE09F7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199313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18 keywords: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mountains </a:t>
            </a:r>
            <a:r>
              <a:rPr lang="en-US" altLang="zh-CN" sz="2400">
                <a:ea typeface="SimSun" panose="02010600030101010101" pitchFamily="2" charset="-122"/>
              </a:rPr>
              <a:t>(30), </a:t>
            </a:r>
            <a:r>
              <a:rPr lang="en-US" altLang="zh-CN" sz="2400">
                <a:solidFill>
                  <a:srgbClr val="FF9900"/>
                </a:solidFill>
                <a:ea typeface="SimSun" panose="02010600030101010101" pitchFamily="2" charset="-122"/>
              </a:rPr>
              <a:t>orangutan</a:t>
            </a:r>
            <a:r>
              <a:rPr lang="en-US" altLang="zh-CN" sz="2400">
                <a:ea typeface="SimSun" panose="02010600030101010101" pitchFamily="2" charset="-122"/>
              </a:rPr>
              <a:t> (37),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track</a:t>
            </a:r>
            <a:r>
              <a:rPr lang="en-US" altLang="zh-CN" sz="2400">
                <a:ea typeface="SimSun" panose="02010600030101010101" pitchFamily="2" charset="-122"/>
              </a:rPr>
              <a:t> (40), </a:t>
            </a:r>
            <a:r>
              <a:rPr lang="en-US" altLang="zh-CN" sz="2400">
                <a:solidFill>
                  <a:srgbClr val="996633"/>
                </a:solidFill>
                <a:ea typeface="SimSun" panose="02010600030101010101" pitchFamily="2" charset="-122"/>
              </a:rPr>
              <a:t>tree trunk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football field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FF9966"/>
                </a:solidFill>
                <a:ea typeface="SimSun" panose="02010600030101010101" pitchFamily="2" charset="-122"/>
              </a:rPr>
              <a:t>beach</a:t>
            </a:r>
            <a:r>
              <a:rPr lang="en-US" altLang="zh-CN" sz="2400">
                <a:ea typeface="SimSun" panose="02010600030101010101" pitchFamily="2" charset="-122"/>
              </a:rPr>
              <a:t> (45), </a:t>
            </a:r>
            <a:r>
              <a:rPr lang="en-US" altLang="zh-CN" sz="2400">
                <a:solidFill>
                  <a:srgbClr val="C1BB3F"/>
                </a:solidFill>
                <a:ea typeface="SimSun" panose="02010600030101010101" pitchFamily="2" charset="-122"/>
              </a:rPr>
              <a:t>prairie grass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CC0099"/>
                </a:solidFill>
                <a:ea typeface="SimSun" panose="02010600030101010101" pitchFamily="2" charset="-122"/>
              </a:rPr>
              <a:t>cherry tree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777777"/>
                </a:solidFill>
                <a:ea typeface="SimSun" panose="02010600030101010101" pitchFamily="2" charset="-122"/>
              </a:rPr>
              <a:t>snow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(54), zebra (56), </a:t>
            </a:r>
            <a:r>
              <a:rPr lang="en-US" altLang="zh-CN" sz="2400">
                <a:solidFill>
                  <a:srgbClr val="808080"/>
                </a:solidFill>
                <a:ea typeface="SimSun" panose="02010600030101010101" pitchFamily="2" charset="-122"/>
              </a:rPr>
              <a:t>polar bear</a:t>
            </a:r>
            <a:r>
              <a:rPr lang="en-US" altLang="zh-CN" sz="2400">
                <a:ea typeface="SimSun" panose="02010600030101010101" pitchFamily="2" charset="-122"/>
              </a:rPr>
              <a:t> (56), </a:t>
            </a:r>
            <a:r>
              <a:rPr lang="en-US" altLang="zh-CN" sz="2400">
                <a:solidFill>
                  <a:srgbClr val="FF9933"/>
                </a:solidFill>
                <a:ea typeface="SimSun" panose="02010600030101010101" pitchFamily="2" charset="-122"/>
              </a:rPr>
              <a:t>lion </a:t>
            </a:r>
            <a:r>
              <a:rPr lang="en-US" altLang="zh-CN" sz="2400">
                <a:ea typeface="SimSun" panose="02010600030101010101" pitchFamily="2" charset="-122"/>
              </a:rPr>
              <a:t>(71),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water</a:t>
            </a:r>
            <a:r>
              <a:rPr lang="en-US" altLang="zh-CN" sz="2400">
                <a:ea typeface="SimSun" panose="02010600030101010101" pitchFamily="2" charset="-122"/>
              </a:rPr>
              <a:t> (76), </a:t>
            </a:r>
            <a:r>
              <a:rPr lang="en-US" altLang="zh-CN" sz="2400">
                <a:solidFill>
                  <a:srgbClr val="663300"/>
                </a:solidFill>
                <a:ea typeface="SimSun" panose="02010600030101010101" pitchFamily="2" charset="-122"/>
              </a:rPr>
              <a:t>chimpanzee</a:t>
            </a:r>
            <a:r>
              <a:rPr lang="en-US" altLang="zh-CN" sz="2400">
                <a:ea typeface="SimSun" panose="02010600030101010101" pitchFamily="2" charset="-122"/>
              </a:rPr>
              <a:t> (79), </a:t>
            </a:r>
            <a:r>
              <a:rPr lang="en-US" altLang="zh-CN" sz="2400">
                <a:solidFill>
                  <a:srgbClr val="CC6600"/>
                </a:solidFill>
                <a:ea typeface="SimSun" panose="02010600030101010101" pitchFamily="2" charset="-122"/>
              </a:rPr>
              <a:t>cheetah</a:t>
            </a:r>
            <a:r>
              <a:rPr lang="en-US" altLang="zh-CN" sz="2400">
                <a:ea typeface="SimSun" panose="02010600030101010101" pitchFamily="2" charset="-122"/>
              </a:rPr>
              <a:t> (112), </a:t>
            </a:r>
            <a:r>
              <a:rPr lang="en-US" altLang="zh-CN" sz="2400">
                <a:solidFill>
                  <a:srgbClr val="3399FF"/>
                </a:solidFill>
                <a:ea typeface="SimSun" panose="02010600030101010101" pitchFamily="2" charset="-122"/>
              </a:rPr>
              <a:t>sky</a:t>
            </a:r>
            <a:r>
              <a:rPr lang="en-US" altLang="zh-CN" sz="2400">
                <a:ea typeface="SimSun" panose="02010600030101010101" pitchFamily="2" charset="-122"/>
              </a:rPr>
              <a:t> (259),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grass</a:t>
            </a:r>
            <a:r>
              <a:rPr lang="en-US" altLang="zh-CN" sz="2400">
                <a:solidFill>
                  <a:schemeClr val="accent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(272),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tree</a:t>
            </a:r>
            <a:r>
              <a:rPr lang="en-US" altLang="zh-CN" sz="2400">
                <a:ea typeface="SimSun" panose="02010600030101010101" pitchFamily="2" charset="-122"/>
              </a:rPr>
              <a:t> (361).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A set of cross-validation experiments (80% as training set and the other 20% as test set)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The poorest results are on object classes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“tree,”</a:t>
            </a:r>
            <a:r>
              <a:rPr lang="en-US" altLang="zh-CN" sz="2400">
                <a:ea typeface="SimSun" panose="02010600030101010101" pitchFamily="2" charset="-122"/>
              </a:rPr>
              <a:t>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“grass,”</a:t>
            </a:r>
            <a:r>
              <a:rPr lang="en-US" altLang="zh-CN" sz="2400">
                <a:ea typeface="SimSun" panose="02010600030101010101" pitchFamily="2" charset="-122"/>
              </a:rPr>
              <a:t> and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“water,”</a:t>
            </a:r>
            <a:r>
              <a:rPr lang="en-US" altLang="zh-CN" sz="2400">
                <a:ea typeface="SimSun" panose="02010600030101010101" pitchFamily="2" charset="-122"/>
              </a:rPr>
              <a:t> each of which has a high variance; a single Gaussian model is insufficient.</a:t>
            </a:r>
          </a:p>
        </p:txBody>
      </p:sp>
    </p:spTree>
    <p:extLst>
      <p:ext uri="{BB962C8B-B14F-4D97-AF65-F5344CB8AC3E}">
        <p14:creationId xmlns:p14="http://schemas.microsoft.com/office/powerpoint/2010/main" val="16402656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>
            <a:extLst>
              <a:ext uri="{FF2B5EF4-FFF2-40B4-BE49-F238E27FC236}">
                <a16:creationId xmlns:a16="http://schemas.microsoft.com/office/drawing/2014/main" id="{6101843C-159B-4004-AE46-42B48ADF8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4" name="Chart" r:id="rId4" imgW="7010400" imgH="7001053" progId="Excel.Chart.8">
                  <p:embed/>
                </p:oleObj>
              </mc:Choice>
              <mc:Fallback>
                <p:oleObj name="Chart" r:id="rId4" imgW="7010400" imgH="7001053" progId="Excel.Chart.8">
                  <p:embed/>
                  <p:pic>
                    <p:nvPicPr>
                      <p:cNvPr id="55298" name="Object 2">
                        <a:extLst>
                          <a:ext uri="{FF2B5EF4-FFF2-40B4-BE49-F238E27FC236}">
                            <a16:creationId xmlns:a16="http://schemas.microsoft.com/office/drawing/2014/main" id="{6101843C-159B-4004-AE46-42B48ADF8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3">
            <a:extLst>
              <a:ext uri="{FF2B5EF4-FFF2-40B4-BE49-F238E27FC236}">
                <a16:creationId xmlns:a16="http://schemas.microsoft.com/office/drawing/2014/main" id="{FC27BC96-03B6-4D91-8F8E-A576BBEBCE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5" name="Chart" r:id="rId6" imgW="7010400" imgH="7001053" progId="Excel.Chart.8">
                  <p:embed/>
                </p:oleObj>
              </mc:Choice>
              <mc:Fallback>
                <p:oleObj name="Chart" r:id="rId6" imgW="7010400" imgH="7001053" progId="Excel.Chart.8">
                  <p:embed/>
                  <p:pic>
                    <p:nvPicPr>
                      <p:cNvPr id="55299" name="Object 3">
                        <a:extLst>
                          <a:ext uri="{FF2B5EF4-FFF2-40B4-BE49-F238E27FC236}">
                            <a16:creationId xmlns:a16="http://schemas.microsoft.com/office/drawing/2014/main" id="{FC27BC96-03B6-4D91-8F8E-A576BBEBC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B6D701E9-1EC6-4351-8317-F0852F1BA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200">
                <a:ea typeface="SimSun" panose="02010600030101010101" pitchFamily="2" charset="-122"/>
              </a:rPr>
              <a:t>ROC Charts: </a:t>
            </a:r>
            <a:br>
              <a:rPr lang="en-US" altLang="zh-CN" sz="3200">
                <a:ea typeface="SimSun" panose="02010600030101010101" pitchFamily="2" charset="-122"/>
              </a:rPr>
            </a:br>
            <a:r>
              <a:rPr lang="en-US" altLang="zh-CN" sz="3200">
                <a:ea typeface="SimSun" panose="02010600030101010101" pitchFamily="2" charset="-122"/>
              </a:rPr>
              <a:t>True Positive vs. False Positive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B8053BA3-4F1F-4A86-87C9-DBE88D08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2859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Independent Treatment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3888DC22-335C-44C5-8FD1-825F8013A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5791200"/>
            <a:ext cx="293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Using Intersections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 Regions</a:t>
            </a:r>
          </a:p>
        </p:txBody>
      </p:sp>
    </p:spTree>
    <p:extLst>
      <p:ext uri="{BB962C8B-B14F-4D97-AF65-F5344CB8AC3E}">
        <p14:creationId xmlns:p14="http://schemas.microsoft.com/office/powerpoint/2010/main" val="9876670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5">
            <a:extLst>
              <a:ext uri="{FF2B5EF4-FFF2-40B4-BE49-F238E27FC236}">
                <a16:creationId xmlns:a16="http://schemas.microsoft.com/office/drawing/2014/main" id="{ECD4C227-90C5-4487-9229-47F9A8F4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728913"/>
            <a:ext cx="1603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cheetah</a:t>
            </a:r>
          </a:p>
        </p:txBody>
      </p:sp>
      <p:pic>
        <p:nvPicPr>
          <p:cNvPr id="57347" name="Picture 17" descr="421074">
            <a:extLst>
              <a:ext uri="{FF2B5EF4-FFF2-40B4-BE49-F238E27FC236}">
                <a16:creationId xmlns:a16="http://schemas.microsoft.com/office/drawing/2014/main" id="{7CDB78D5-DA7E-4E03-8138-2B77E4866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433051">
            <a:extLst>
              <a:ext uri="{FF2B5EF4-FFF2-40B4-BE49-F238E27FC236}">
                <a16:creationId xmlns:a16="http://schemas.microsoft.com/office/drawing/2014/main" id="{92043FCE-5CCD-47FE-9CC4-0727594B33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9" descr="421082">
            <a:extLst>
              <a:ext uri="{FF2B5EF4-FFF2-40B4-BE49-F238E27FC236}">
                <a16:creationId xmlns:a16="http://schemas.microsoft.com/office/drawing/2014/main" id="{C033DE81-47C6-41CC-A3CB-24AB7FBB6A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0" descr="433047">
            <a:extLst>
              <a:ext uri="{FF2B5EF4-FFF2-40B4-BE49-F238E27FC236}">
                <a16:creationId xmlns:a16="http://schemas.microsoft.com/office/drawing/2014/main" id="{9E90FF52-AEE9-4DD8-AE1B-1FF5D22F7A5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1" descr="003234TB">
            <a:extLst>
              <a:ext uri="{FF2B5EF4-FFF2-40B4-BE49-F238E27FC236}">
                <a16:creationId xmlns:a16="http://schemas.microsoft.com/office/drawing/2014/main" id="{63E89CF9-512D-46FC-93FA-F9E6F1AF5BC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48">
            <a:extLst>
              <a:ext uri="{FF2B5EF4-FFF2-40B4-BE49-F238E27FC236}">
                <a16:creationId xmlns:a16="http://schemas.microsoft.com/office/drawing/2014/main" id="{B5E2900A-DBFF-4FBD-9CDE-137237FD3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Retrieval Results</a:t>
            </a:r>
          </a:p>
        </p:txBody>
      </p:sp>
    </p:spTree>
    <p:extLst>
      <p:ext uri="{BB962C8B-B14F-4D97-AF65-F5344CB8AC3E}">
        <p14:creationId xmlns:p14="http://schemas.microsoft.com/office/powerpoint/2010/main" val="25491548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>
            <a:extLst>
              <a:ext uri="{FF2B5EF4-FFF2-40B4-BE49-F238E27FC236}">
                <a16:creationId xmlns:a16="http://schemas.microsoft.com/office/drawing/2014/main" id="{B07E5591-88A4-4A83-BA14-EB10CEBAA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B80EE161-BBBD-4EF3-8F50-623B5AB2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130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grass</a:t>
            </a:r>
          </a:p>
        </p:txBody>
      </p:sp>
      <p:pic>
        <p:nvPicPr>
          <p:cNvPr id="58372" name="Picture 7">
            <a:extLst>
              <a:ext uri="{FF2B5EF4-FFF2-40B4-BE49-F238E27FC236}">
                <a16:creationId xmlns:a16="http://schemas.microsoft.com/office/drawing/2014/main" id="{7F7AF0CE-D697-4A07-8E30-05A44FACE9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>
            <a:extLst>
              <a:ext uri="{FF2B5EF4-FFF2-40B4-BE49-F238E27FC236}">
                <a16:creationId xmlns:a16="http://schemas.microsoft.com/office/drawing/2014/main" id="{926442EE-79C8-449F-9F17-774AF9A3A4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>
            <a:extLst>
              <a:ext uri="{FF2B5EF4-FFF2-40B4-BE49-F238E27FC236}">
                <a16:creationId xmlns:a16="http://schemas.microsoft.com/office/drawing/2014/main" id="{EDD59853-F0A4-4574-9728-2B1EAF4A63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>
            <a:extLst>
              <a:ext uri="{FF2B5EF4-FFF2-40B4-BE49-F238E27FC236}">
                <a16:creationId xmlns:a16="http://schemas.microsoft.com/office/drawing/2014/main" id="{5C984B34-2F4B-4A8D-A6B3-8FBF2F9F95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 descr="506022">
            <a:extLst>
              <a:ext uri="{FF2B5EF4-FFF2-40B4-BE49-F238E27FC236}">
                <a16:creationId xmlns:a16="http://schemas.microsoft.com/office/drawing/2014/main" id="{BE9CD201-1969-411E-9A36-79E39FDCD89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808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>
            <a:extLst>
              <a:ext uri="{FF2B5EF4-FFF2-40B4-BE49-F238E27FC236}">
                <a16:creationId xmlns:a16="http://schemas.microsoft.com/office/drawing/2014/main" id="{AB2CFCDF-5DB1-4726-8CD0-19F88C067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pic>
        <p:nvPicPr>
          <p:cNvPr id="59395" name="Picture 7">
            <a:extLst>
              <a:ext uri="{FF2B5EF4-FFF2-40B4-BE49-F238E27FC236}">
                <a16:creationId xmlns:a16="http://schemas.microsoft.com/office/drawing/2014/main" id="{122BE83A-74AE-41E0-9B15-44C7344179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>
            <a:extLst>
              <a:ext uri="{FF2B5EF4-FFF2-40B4-BE49-F238E27FC236}">
                <a16:creationId xmlns:a16="http://schemas.microsoft.com/office/drawing/2014/main" id="{0842F9AE-728C-48DF-9552-F9155B2667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>
            <a:extLst>
              <a:ext uri="{FF2B5EF4-FFF2-40B4-BE49-F238E27FC236}">
                <a16:creationId xmlns:a16="http://schemas.microsoft.com/office/drawing/2014/main" id="{803F1DAB-4654-4CE2-9902-0C7976D995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>
            <a:extLst>
              <a:ext uri="{FF2B5EF4-FFF2-40B4-BE49-F238E27FC236}">
                <a16:creationId xmlns:a16="http://schemas.microsoft.com/office/drawing/2014/main" id="{63F33DA1-A64E-462A-9CD5-DD96B8530F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1">
            <a:extLst>
              <a:ext uri="{FF2B5EF4-FFF2-40B4-BE49-F238E27FC236}">
                <a16:creationId xmlns:a16="http://schemas.microsoft.com/office/drawing/2014/main" id="{F705CC42-749D-4FCD-A00F-F03CA7F18C0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2">
            <a:extLst>
              <a:ext uri="{FF2B5EF4-FFF2-40B4-BE49-F238E27FC236}">
                <a16:creationId xmlns:a16="http://schemas.microsoft.com/office/drawing/2014/main" id="{A94090CD-9F75-4D77-B77E-B77B9415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90800"/>
            <a:ext cx="2146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cherry tree</a:t>
            </a:r>
          </a:p>
        </p:txBody>
      </p:sp>
    </p:spTree>
    <p:extLst>
      <p:ext uri="{BB962C8B-B14F-4D97-AF65-F5344CB8AC3E}">
        <p14:creationId xmlns:p14="http://schemas.microsoft.com/office/powerpoint/2010/main" val="7537831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7B02B94-EC5D-4F08-BDEC-E3478268F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C0AC5BC8-C5DF-45BF-AA16-C12EA396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81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lion</a:t>
            </a:r>
          </a:p>
        </p:txBody>
      </p:sp>
      <p:pic>
        <p:nvPicPr>
          <p:cNvPr id="60420" name="Picture 8" descr="033017">
            <a:extLst>
              <a:ext uri="{FF2B5EF4-FFF2-40B4-BE49-F238E27FC236}">
                <a16:creationId xmlns:a16="http://schemas.microsoft.com/office/drawing/2014/main" id="{B1959C5E-C76E-4C2D-B594-E2A6B31FF4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421068">
            <a:extLst>
              <a:ext uri="{FF2B5EF4-FFF2-40B4-BE49-F238E27FC236}">
                <a16:creationId xmlns:a16="http://schemas.microsoft.com/office/drawing/2014/main" id="{6F4AB3C1-61B7-409D-A11A-111B12D615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 descr="033009">
            <a:extLst>
              <a:ext uri="{FF2B5EF4-FFF2-40B4-BE49-F238E27FC236}">
                <a16:creationId xmlns:a16="http://schemas.microsoft.com/office/drawing/2014/main" id="{6E290310-3387-4343-B07B-EB79162DFDB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 descr="510008">
            <a:extLst>
              <a:ext uri="{FF2B5EF4-FFF2-40B4-BE49-F238E27FC236}">
                <a16:creationId xmlns:a16="http://schemas.microsoft.com/office/drawing/2014/main" id="{ED122607-6E67-4B5F-98AE-967564ECE8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2" descr="029039">
            <a:extLst>
              <a:ext uri="{FF2B5EF4-FFF2-40B4-BE49-F238E27FC236}">
                <a16:creationId xmlns:a16="http://schemas.microsoft.com/office/drawing/2014/main" id="{A0CEF1E1-85B4-4323-B47B-8EB5BD5C15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715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78CC8FD-6AE3-4094-9072-244F3F3E1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Summary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AA36318-67A9-495B-856F-B6E54B6D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Designed a set of abstract region features: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color, </a:t>
            </a: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400">
                <a:ea typeface="SimSun" panose="02010600030101010101" pitchFamily="2" charset="-122"/>
              </a:rPr>
              <a:t>   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texture, </a:t>
            </a:r>
            <a:r>
              <a:rPr lang="en-US" altLang="zh-CN" sz="2400">
                <a:solidFill>
                  <a:srgbClr val="0066CC"/>
                </a:solidFill>
                <a:ea typeface="SimSun" panose="02010600030101010101" pitchFamily="2" charset="-122"/>
              </a:rPr>
              <a:t>structure,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. . 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Developed a new </a:t>
            </a:r>
            <a:r>
              <a:rPr lang="en-US" altLang="zh-CN" sz="2400">
                <a:solidFill>
                  <a:srgbClr val="6600CC"/>
                </a:solidFill>
                <a:ea typeface="SimSun" panose="02010600030101010101" pitchFamily="2" charset="-122"/>
              </a:rPr>
              <a:t>semi-supervised EM-like algorithm</a:t>
            </a:r>
            <a:r>
              <a:rPr lang="en-US" altLang="zh-CN" sz="2400">
                <a:ea typeface="SimSun" panose="02010600030101010101" pitchFamily="2" charset="-122"/>
              </a:rPr>
              <a:t> to recognize object classes in color photographic images of outdoor scenes; tested on 860 images.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Compared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two different methods of combining</a:t>
            </a:r>
            <a:r>
              <a:rPr lang="en-US" altLang="zh-CN" sz="2400">
                <a:ea typeface="SimSun" panose="02010600030101010101" pitchFamily="2" charset="-122"/>
              </a:rPr>
              <a:t> different types of abstract regions. The intersection method had a higher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71847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>
            <a:extLst>
              <a:ext uri="{FF2B5EF4-FFF2-40B4-BE49-F238E27FC236}">
                <a16:creationId xmlns:a16="http://schemas.microsoft.com/office/drawing/2014/main" id="{12C61AC1-5BBE-47A7-B6F2-79C7B8A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C7B252-F9CE-4E8A-B3B4-8B54FB924A9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76191F4D-8BF2-4133-98EF-5AB549AFD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Problem with Text-Based Search</a:t>
            </a:r>
          </a:p>
        </p:txBody>
      </p:sp>
      <p:sp>
        <p:nvSpPr>
          <p:cNvPr id="12292" name="Text Box 1028">
            <a:extLst>
              <a:ext uri="{FF2B5EF4-FFF2-40B4-BE49-F238E27FC236}">
                <a16:creationId xmlns:a16="http://schemas.microsoft.com/office/drawing/2014/main" id="{51799FC2-B997-4D2F-BDA0-823EFA77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1961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Retrieval for pigs for the color chapter of my book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Small company (was called Ditto)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Allows you to search for pictures from web pages</a:t>
            </a:r>
          </a:p>
        </p:txBody>
      </p:sp>
      <p:pic>
        <p:nvPicPr>
          <p:cNvPr id="12293" name="Picture 1029" descr="nopigs">
            <a:extLst>
              <a:ext uri="{FF2B5EF4-FFF2-40B4-BE49-F238E27FC236}">
                <a16:creationId xmlns:a16="http://schemas.microsoft.com/office/drawing/2014/main" id="{C0229D45-BB06-4962-A659-747628C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514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30" descr="pigs1">
            <a:extLst>
              <a:ext uri="{FF2B5EF4-FFF2-40B4-BE49-F238E27FC236}">
                <a16:creationId xmlns:a16="http://schemas.microsoft.com/office/drawing/2014/main" id="{AD34C2C9-8BA7-45BA-A341-A1F50E35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7250"/>
            <a:ext cx="2743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283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D90F2D55-F4F3-4714-A793-6B506D843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Weakness of the EM Classifier Approach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55F629C9-0DFF-40EE-A9DB-E28577A3C1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It did not generalize well to multiple features</a:t>
            </a:r>
          </a:p>
          <a:p>
            <a:endParaRPr lang="en-US" altLang="en-US"/>
          </a:p>
          <a:p>
            <a:r>
              <a:rPr lang="en-US" altLang="en-US"/>
              <a:t>It assumed that object classes could be modeled as Gaussians</a:t>
            </a:r>
          </a:p>
        </p:txBody>
      </p:sp>
    </p:spTree>
    <p:extLst>
      <p:ext uri="{BB962C8B-B14F-4D97-AF65-F5344CB8AC3E}">
        <p14:creationId xmlns:p14="http://schemas.microsoft.com/office/powerpoint/2010/main" val="81799476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3483</Words>
  <Application>Microsoft Office PowerPoint</Application>
  <PresentationFormat>On-screen Show (4:3)</PresentationFormat>
  <Paragraphs>737</Paragraphs>
  <Slides>90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2" baseType="lpstr">
      <vt:lpstr>Arial</vt:lpstr>
      <vt:lpstr>Arial Black</vt:lpstr>
      <vt:lpstr>CMBX5</vt:lpstr>
      <vt:lpstr>Script MT Bold</vt:lpstr>
      <vt:lpstr>Tahoma</vt:lpstr>
      <vt:lpstr>Times</vt:lpstr>
      <vt:lpstr>Times (PCL6)</vt:lpstr>
      <vt:lpstr>Times New Roman</vt:lpstr>
      <vt:lpstr>Wingdings</vt:lpstr>
      <vt:lpstr>Default Design</vt:lpstr>
      <vt:lpstr>Equation</vt:lpstr>
      <vt:lpstr>Chart</vt:lpstr>
      <vt:lpstr>  Computer Vision   CSE/EE 576 Content-Based Image Retrieval and the EM Algorithm  Linda Shapiro Professor of Computer Science &amp; Engineering Professor of Electrical &amp; Computer Engineering</vt:lpstr>
      <vt:lpstr>Content-Based Image Retrieval </vt:lpstr>
      <vt:lpstr>Content-based Image Retrieval (CBIR)</vt:lpstr>
      <vt:lpstr>Applications</vt:lpstr>
      <vt:lpstr>What is a query?</vt:lpstr>
      <vt:lpstr>Some Systems You Can Try</vt:lpstr>
      <vt:lpstr>Google Image</vt:lpstr>
      <vt:lpstr>Microsoft Bing</vt:lpstr>
      <vt:lpstr>Problem with Text-Based Search</vt:lpstr>
      <vt:lpstr> Features</vt:lpstr>
      <vt:lpstr> Color Histograms</vt:lpstr>
      <vt:lpstr>Gridded Color</vt:lpstr>
      <vt:lpstr>  Color Layout   (IBM’s Gridded Color)</vt:lpstr>
      <vt:lpstr>Texture Distances</vt:lpstr>
      <vt:lpstr> Laws Texture</vt:lpstr>
      <vt:lpstr>Shape Distances</vt:lpstr>
      <vt:lpstr>Global Shape Properties: Projection Matching</vt:lpstr>
      <vt:lpstr>Global Shape Properties: Tangent-Angle Histograms</vt:lpstr>
      <vt:lpstr>Boundary Matching</vt:lpstr>
      <vt:lpstr> Del Bimbo Elastic Shape Matching</vt:lpstr>
      <vt:lpstr> Regions and Relationships</vt:lpstr>
      <vt:lpstr>Blobworld (Carson et al, 1999)</vt:lpstr>
      <vt:lpstr>Tiger Image as a Graph  (motivated by Blobworld)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Weakness of Low-level Features</vt:lpstr>
      <vt:lpstr>Yi Li’s Overall Approach</vt:lpstr>
      <vt:lpstr>Building Features:  Consistent Line Clusters (CLC)</vt:lpstr>
      <vt:lpstr>Experimental Evaluation</vt:lpstr>
      <vt:lpstr>Experimental Evaluation    Well-Patterned Buildings</vt:lpstr>
      <vt:lpstr>Experimental Evaluation    Non-Well-Patterned Buildings</vt:lpstr>
      <vt:lpstr>Experimental Evaluation    Non-Well-Patterned Non-Buildings</vt:lpstr>
      <vt:lpstr>Experimental Evaluation Well-Patterned Non-Buildings (false positives)</vt:lpstr>
      <vt:lpstr>Experimental Evaluation (CBIR)</vt:lpstr>
      <vt:lpstr>Experimental Evaluation (CBIR)         False positives from Yellowstone</vt:lpstr>
      <vt:lpstr>Machine Learning!</vt:lpstr>
      <vt:lpstr>Clustering</vt:lpstr>
      <vt:lpstr>K-Means Clustering</vt:lpstr>
      <vt:lpstr>K-Means Example 1</vt:lpstr>
      <vt:lpstr>K-Means Example 2</vt:lpstr>
      <vt:lpstr>K-Means Example 3</vt:lpstr>
      <vt:lpstr>K-means Variants</vt:lpstr>
      <vt:lpstr>K-Means </vt:lpstr>
      <vt:lpstr>K-Means Example</vt:lpstr>
      <vt:lpstr>K-Means Example</vt:lpstr>
      <vt:lpstr>K-Means  EM</vt:lpstr>
      <vt:lpstr>What is a covariance matrix</vt:lpstr>
      <vt:lpstr>1-D EM with Gaussian Distributions</vt:lpstr>
      <vt:lpstr>Expectation</vt:lpstr>
      <vt:lpstr>PowerPoint Presentation</vt:lpstr>
      <vt:lpstr>Maximization</vt:lpstr>
      <vt:lpstr>Multi-Dimensional Expectation Step for Color Image Segmentation</vt:lpstr>
      <vt:lpstr>Multi-dimensional Maximization Step for Color Image Segmentation</vt:lpstr>
      <vt:lpstr>Full EM Algorithm Multi-Dimensional</vt:lpstr>
      <vt:lpstr>EM Applications</vt:lpstr>
      <vt:lpstr>Blobworld: Sample Results</vt:lpstr>
      <vt:lpstr>EM Classifier Approach Object Class Recognition using Images of Abstract Regions</vt:lpstr>
      <vt:lpstr>Problem Statement</vt:lpstr>
      <vt:lpstr>Image Features for Object Recognition</vt:lpstr>
      <vt:lpstr>Abstract Regions</vt:lpstr>
      <vt:lpstr> Abstract Regions </vt:lpstr>
      <vt:lpstr>Model Initial Estimation</vt:lpstr>
      <vt:lpstr>EM Classifier: the Idea</vt:lpstr>
      <vt:lpstr>EM Algorithm</vt:lpstr>
      <vt:lpstr>1-D EM with Gaussian Distributions</vt:lpstr>
      <vt:lpstr>Standard EM to EM Classifier</vt:lpstr>
      <vt:lpstr>EM Classifier</vt:lpstr>
      <vt:lpstr>1. Initialization Step (Example)</vt:lpstr>
      <vt:lpstr>2. Iteration Step (Example)</vt:lpstr>
      <vt:lpstr>Recognition</vt:lpstr>
      <vt:lpstr>Combining different types of  abstract regions: First Try</vt:lpstr>
      <vt:lpstr>Experiments (on 860 images)</vt:lpstr>
      <vt:lpstr>ROC Charts:  True Positive vs. False Positive</vt:lpstr>
      <vt:lpstr>Sample Retrieval Results</vt:lpstr>
      <vt:lpstr>Sample Results (Cont.)</vt:lpstr>
      <vt:lpstr>Sample Results (Cont.)</vt:lpstr>
      <vt:lpstr>Sample Results (Cont.)</vt:lpstr>
      <vt:lpstr>Summary</vt:lpstr>
      <vt:lpstr>Weakness of the EM Classifier Approach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Kadir Operator Saliency, Scale and Image Description  Timor Kadir and Michael Brady University of Oxford</dc:title>
  <dc:creator>cse</dc:creator>
  <cp:lastModifiedBy>shapiro</cp:lastModifiedBy>
  <cp:revision>33</cp:revision>
  <dcterms:created xsi:type="dcterms:W3CDTF">2007-04-05T03:29:23Z</dcterms:created>
  <dcterms:modified xsi:type="dcterms:W3CDTF">2024-04-22T21:42:19Z</dcterms:modified>
</cp:coreProperties>
</file>