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0.wmf"/><Relationship Id="rId1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4" Type="http://schemas.openxmlformats.org/officeDocument/2006/relationships/image" Target="../media/image8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6" Type="http://schemas.openxmlformats.org/officeDocument/2006/relationships/image" Target="../media/image139.wmf"/><Relationship Id="rId5" Type="http://schemas.openxmlformats.org/officeDocument/2006/relationships/image" Target="../media/image138.wmf"/><Relationship Id="rId4" Type="http://schemas.openxmlformats.org/officeDocument/2006/relationships/image" Target="../media/image13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6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3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1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87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9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8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5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30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29.jpeg"/><Relationship Id="rId4" Type="http://schemas.openxmlformats.org/officeDocument/2006/relationships/image" Target="../media/image126.jpeg"/><Relationship Id="rId9" Type="http://schemas.openxmlformats.org/officeDocument/2006/relationships/hyperlink" Target="file:///h:\creatas\DV\00240\5060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3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3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5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37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39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28.jpeg"/><Relationship Id="rId7" Type="http://schemas.openxmlformats.org/officeDocument/2006/relationships/image" Target="../media/image143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EM Algorithm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</a:t>
            </a:r>
            <a:r>
              <a:rPr lang="en-US" sz="2800" dirty="0">
                <a:cs typeface="Arial Rounded MT Bold"/>
              </a:rPr>
              <a:t>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0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4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95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8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9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0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3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1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4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5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6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7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Yi Li, Jeff A. Bilmes, and Linda G. Shapiro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0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66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67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68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69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70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71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8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9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3483</Words>
  <Application>Microsoft Office PowerPoint</Application>
  <PresentationFormat>On-screen Show (4:3)</PresentationFormat>
  <Paragraphs>737</Paragraphs>
  <Slides>90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6" baseType="lpstr">
      <vt:lpstr>SimSun</vt:lpstr>
      <vt:lpstr>SimSun</vt:lpstr>
      <vt:lpstr>Arial</vt:lpstr>
      <vt:lpstr>Arial Black</vt:lpstr>
      <vt:lpstr>Arial Rounded MT Bold</vt:lpstr>
      <vt:lpstr>CMBX5</vt:lpstr>
      <vt:lpstr>Script MT Bold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CSE/EE 576 Content-Based Image Retrieval and the EM Algorithm  Linda Shapiro Professor of Computer Science &amp; Engineering Professor of Electrical &amp; Computer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31</cp:revision>
  <dcterms:created xsi:type="dcterms:W3CDTF">2007-04-05T03:29:23Z</dcterms:created>
  <dcterms:modified xsi:type="dcterms:W3CDTF">2021-04-24T18:58:15Z</dcterms:modified>
</cp:coreProperties>
</file>