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ink/ink1.xml" ContentType="application/inkml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2.xml" ContentType="application/inkml+xml"/>
  <Override PartName="/ppt/notesSlides/notesSlide9.xml" ContentType="application/vnd.openxmlformats-officedocument.presentationml.notesSlide+xml"/>
  <Override PartName="/ppt/ink/ink3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4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ink/ink5.xml" ContentType="application/inkml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ink/ink6.xml" ContentType="application/inkml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ink/ink7.xml" ContentType="application/inkml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7"/>
  </p:notesMasterIdLst>
  <p:sldIdLst>
    <p:sldId id="256" r:id="rId2"/>
    <p:sldId id="447" r:id="rId3"/>
    <p:sldId id="327" r:id="rId4"/>
    <p:sldId id="328" r:id="rId5"/>
    <p:sldId id="288" r:id="rId6"/>
    <p:sldId id="289" r:id="rId7"/>
    <p:sldId id="329" r:id="rId8"/>
    <p:sldId id="330" r:id="rId9"/>
    <p:sldId id="361" r:id="rId10"/>
    <p:sldId id="350" r:id="rId11"/>
    <p:sldId id="351" r:id="rId12"/>
    <p:sldId id="367" r:id="rId13"/>
    <p:sldId id="401" r:id="rId14"/>
    <p:sldId id="411" r:id="rId15"/>
    <p:sldId id="423" r:id="rId16"/>
    <p:sldId id="442" r:id="rId17"/>
    <p:sldId id="424" r:id="rId18"/>
    <p:sldId id="425" r:id="rId19"/>
    <p:sldId id="443" r:id="rId20"/>
    <p:sldId id="444" r:id="rId21"/>
    <p:sldId id="426" r:id="rId22"/>
    <p:sldId id="431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449" r:id="rId31"/>
    <p:sldId id="312" r:id="rId32"/>
    <p:sldId id="313" r:id="rId33"/>
    <p:sldId id="314" r:id="rId34"/>
    <p:sldId id="315" r:id="rId35"/>
    <p:sldId id="316" r:id="rId36"/>
    <p:sldId id="317" r:id="rId37"/>
    <p:sldId id="318" r:id="rId38"/>
    <p:sldId id="450" r:id="rId39"/>
    <p:sldId id="451" r:id="rId40"/>
    <p:sldId id="321" r:id="rId41"/>
    <p:sldId id="322" r:id="rId42"/>
    <p:sldId id="452" r:id="rId43"/>
    <p:sldId id="324" r:id="rId44"/>
    <p:sldId id="453" r:id="rId45"/>
    <p:sldId id="454" r:id="rId46"/>
    <p:sldId id="455" r:id="rId47"/>
    <p:sldId id="456" r:id="rId48"/>
    <p:sldId id="457" r:id="rId49"/>
    <p:sldId id="458" r:id="rId50"/>
    <p:sldId id="331" r:id="rId51"/>
    <p:sldId id="332" r:id="rId52"/>
    <p:sldId id="333" r:id="rId53"/>
    <p:sldId id="334" r:id="rId54"/>
    <p:sldId id="335" r:id="rId55"/>
    <p:sldId id="336" r:id="rId56"/>
    <p:sldId id="337" r:id="rId57"/>
    <p:sldId id="338" r:id="rId58"/>
    <p:sldId id="339" r:id="rId59"/>
    <p:sldId id="340" r:id="rId60"/>
    <p:sldId id="341" r:id="rId61"/>
    <p:sldId id="342" r:id="rId62"/>
    <p:sldId id="343" r:id="rId63"/>
    <p:sldId id="446" r:id="rId64"/>
    <p:sldId id="461" r:id="rId65"/>
    <p:sldId id="462" r:id="rId66"/>
    <p:sldId id="463" r:id="rId67"/>
    <p:sldId id="464" r:id="rId68"/>
    <p:sldId id="465" r:id="rId69"/>
    <p:sldId id="466" r:id="rId70"/>
    <p:sldId id="467" r:id="rId71"/>
    <p:sldId id="468" r:id="rId72"/>
    <p:sldId id="469" r:id="rId73"/>
    <p:sldId id="470" r:id="rId74"/>
    <p:sldId id="471" r:id="rId75"/>
    <p:sldId id="472" r:id="rId76"/>
    <p:sldId id="473" r:id="rId77"/>
    <p:sldId id="474" r:id="rId78"/>
    <p:sldId id="475" r:id="rId79"/>
    <p:sldId id="476" r:id="rId80"/>
    <p:sldId id="477" r:id="rId81"/>
    <p:sldId id="478" r:id="rId82"/>
    <p:sldId id="479" r:id="rId83"/>
    <p:sldId id="480" r:id="rId84"/>
    <p:sldId id="481" r:id="rId85"/>
    <p:sldId id="482" r:id="rId86"/>
    <p:sldId id="483" r:id="rId87"/>
    <p:sldId id="543" r:id="rId88"/>
    <p:sldId id="548" r:id="rId89"/>
    <p:sldId id="544" r:id="rId90"/>
    <p:sldId id="560" r:id="rId91"/>
    <p:sldId id="549" r:id="rId92"/>
    <p:sldId id="550" r:id="rId93"/>
    <p:sldId id="551" r:id="rId94"/>
    <p:sldId id="545" r:id="rId95"/>
    <p:sldId id="552" r:id="rId96"/>
    <p:sldId id="561" r:id="rId97"/>
    <p:sldId id="553" r:id="rId98"/>
    <p:sldId id="554" r:id="rId99"/>
    <p:sldId id="555" r:id="rId100"/>
    <p:sldId id="562" r:id="rId101"/>
    <p:sldId id="556" r:id="rId102"/>
    <p:sldId id="547" r:id="rId103"/>
    <p:sldId id="563" r:id="rId104"/>
    <p:sldId id="558" r:id="rId105"/>
    <p:sldId id="559" r:id="rId10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65" autoAdjust="0"/>
    <p:restoredTop sz="77161"/>
  </p:normalViewPr>
  <p:slideViewPr>
    <p:cSldViewPr snapToGrid="0" snapToObjects="1">
      <p:cViewPr varScale="1">
        <p:scale>
          <a:sx n="60" d="100"/>
          <a:sy n="60" d="100"/>
        </p:scale>
        <p:origin x="1084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29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17T20:46:15.3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20132 7623 833 0,'-6'-9'64'15,"4"1"-61"-15,1 5-12 0,-2-4 8 0,-1 4-34 16,3 3 0-16,1 0-16 0,0 2-5 0,0 4 0 15,1-1-18-15,-1 1 13 0,-1-1 10 0,-2-1-5 16,0 1 20-16,-4-2-1 0,3-3 48 0,-6 0-9 16,1-1 18-16,1-4 11 0,-3-1-1 0,1 1-3 15,-1-3 18-15,4-1-5 0,-3-1 1 0,-1-1-4 0,2 0-4 16,1-3-9-16,-3 1 3 0,1 1-7 0,2-1-7 0,-1 1-6 16,-4-1-3-16,1 1 5 0,1 1-9 0,-2 3 1 15,2 1-9-15,-1-1 2 0,-2 2-2 0,2 5-6 16,1 1 1-16,-1 0 1 0,-4-2-6 0,0 0 6 15,1-2 0-15,2 7-3 0,4 0 8 0,-7-3 2 16,-3-2 3-16,2 1-1 0,1 2 3 0,3-1 3 16,2 0-1-16,-11-4-1 0,5 1 1 0,-2 1 0 15,5-3 0-15,0 4 3 0,0-4-3 0,-4 3-2 16,1 2 4-16,1 0-1 0,1 0-2 0,1 0-1 16,-1 4-1-16,0 0 2 0,1-2-1 0,1 4 1 15,-1-4-2-15,0 4-1 0,1-1 2 0,0-1 0 16,-1 3 2-16,2-2-2 0,-2 1 0 0,-2-3-1 15,0 3 2-15,2 1 1 0,0 0-2 0,0 0 0 0,-1 1 0 16,1-1 0-16,0 4 0 0,-2-1 4 0,-1-2-4 16,5 3 1-16,-3-2 1 0,-3-1 3 0,-1 3-3 15,1-2 5-15,-1 2-3 0,4 1-2 0,-4-1 5 0,-3 1-1 16,-2 1 0-16,7 1-1 0,-5-2-4 0,6 3 4 16,-7-3-3-16,1 2 4 0,6-1-4 0,-5 4-1 15,7-3 3-15,-2 1-3 0,2-3 5 0,-1 1-1 16,2 2-2-16,-1 0 5 0,1-1-1 0,-2-3 1 15,7 3 4-15,-3-5-1 0,1 5 1 0,2-1 1 16,1-3-1-16,-5-3-3 0,6 4 1 0,-2 2-2 16,-1-4-1-16,3 6-1 0,-5-1-1 0,3 0-1 15,1 3 0-15,-2 0 1 0,0-4 0 0,2 6 0 16,-2 1 1-16,-1-1-2 0,3 0 2 0,-3 0 1 16,-1 0-2-16,5 1 2 0,-4 1 2 0,-4-4-2 15,3-1 3-15,-1 3-2 0,-3 0 0 0,0-2 2 16,-7 3-3-16,9-1 1 0,1 2 1 0,-3-1-4 15,-4 4 3-15,7-2 0 0,2-2-2 0,-2 4 2 16,2-1-2-16,-5 1 0 0,2-5-2 0,2 3 3 16,0-3-3-16,6 0 2 0,-7 3 0 0,6-5 0 0,2 3 1 0,-8 2-2 15,-1 4 0-15,7-6 3 0,0 4-5 0,-7-1 0 16,8 1-2-16,-7 3 4 0,4-5-1 0,0 1-4 16,3 1 4-16,-6 2-3 0,5 0 1 0,-2 0-1 15,0 1 1-15,4-2-2 0,-3 0 1 0,1 4 2 16,4-4-2-16,-1 2-1 0,-1-1 3 0,-1 1 2 15,0-2 0-15,0 0-1 0,4 1 4 0,-1 0-3 16,-3-2 0-16,-1 1 2 0,5-1-3 0,-1-1 1 16,0 2-2-16,1 1-1 0,-5 2 2 0,6-3 1 15,0 0 3-15,0 0-5 0,-2 1 3 0,2 0-2 16,0-2 3-16,0 0 1 0,0-1-4 0,-2 1 1 16,2-1 0-16,2 3 1 0,-2-4-1 0,0 1 0 15,0 1-3-15,0-1 4 0,0 1-3 0,2 0 2 16,-2-4-1-16,-2-1-3 0,2 8 2 0,0-4 1 15,0 1-3-15,0 4 2 0,-2-3-1 0,2 4 1 16,-1-1-2-16,-1 2 1 0,-2-5-1 0,2 2 0 0,0 1 7 16,1-3-6-16,-2 2 2 0,-2 3-2 0,2-3 5 15,1 1-2-15,-1 0 1 0,-3 2-2 0,3 1 1 0,-2-4-2 16,0 5 1-16,2 2-1 0,2 1 1 0,-1-4 0 16,-3 6-1-16,4-1-1 0,-1-3-2 0,1 4 4 15,1 0-3-15,-4-4 0 0,3 3-1 0,-2 5 3 16,0-7 0-16,1 4-2 0,-1 1 2 0,1-2-1 15,-2 5 3-15,0-3-1 0,1 2 1 0,-1 3-4 16,-1-1 3-16,3-1-3 0,-1 2 0 0,-2 4 1 16,2-6-2-16,2 7 0 0,-1-5 0 0,0-2 0 15,2 2 1-15,-3 2 1 0,3-2-3 0,0 3 1 16,0-3 0-16,0 3 0 0,3-1 0 16,-3 4-2-16,2-2 1 0,-2 5 1 0,2-1 2 0,-2-2-2 15,0 2 4-15,0 2-3 0,0 2-1 0,0-2 1 16,0 2-1-16,-2 3 1 0,0-3 0 0,-1 1-2 15,0 3 2-15,2 1 1 0,-1 2 0 0,0-2 0 0,-1 1-1 16,0 2-1-16,0 4 1 0,1-2-1 16,1 3 0-16,-2 0 0 0,-2 2 0 0,2 1-1 0,0 2-1 0,-4 2 2 15,3-2 0-15,-3 1 0 0,3-1 2 16,-6 6-2-16,2-7 2 0,-1 1 0 0,-2-2-1 0,5 0 0 16,-5 4 0-16,1-4-3 0,-1 2 2 0,5-2 0 15,-4 4-2-15,4-1 2 0,-6-2-1 0,4 4 2 16,-2-3-1-16,-2 1 0 0,5-2 3 0,-4 2-2 15,0-4 2-15,0-5 0 0,7 8 0 0,-4 0-2 16,-2-3 2-16,7-2-3 0,-9 0 1 0,9 2 1 16,-2-2 0-16,-3 3-2 0,-3-2 1 0,3-3 0 15,3 1-1-15,2-5 1 0,3 1-1 0,-1 1 3 16,-3-2-2-16,4-4 0 0,0 0 2 0,4-1 0 16,-9 2-3-16,5-4 7 0,0-1-2 0,5 5-3 15,-1-2 2-15,-2-3-3 0,7 2 0 0,-2 1-1 16,4-3 1-16,0 0 0 0,-7-1 0 0,9-1 2 15,-5-1 2-15,6 2-2 0,-3-4 3 0,2-1-1 16,2-5 2-16,1 3-3 0,4-1 1 0,-2-1 3 0,2-2-7 16,2-4 5-16,-4 3 0 0,4-1-2 0,-2 2-2 15,0-5 2-15,2 1-3 0,-1-1 0 0,1-5 3 16,2 0-4-16,1 1 0 0,1 4 2 0,0-7-2 0,-1-2 3 16,-5-1-1-16,5 0 0 0,5-4-2 0,-5 3 3 15,-6-5 0-15,3 0 1 0,2 0-1 0,1-2 1 16,0 1 1-16,0-1-3 0,-4 1 5 0,6-4-3 15,6 2 1-15,-5-2-4 0,0-3 3 0,2 5-4 16,0-3 0-16,3 1 4 0,-1 0-1 0,-3-2-3 16,3-1 3-16,-2 1-3 0,1-2 3 0,-1-2 2 15,0 0-3-15,5-1-2 0,-5 1 3 0,3-4-4 16,1 3 1-16,4-2-1 0,-7-2 1 0,7-1-2 16,0 1 0-16,1-1 3 0,1-2-3 0,-3 0 2 15,3-3 0-15,-4 0 2 0,3 2-3 0,-1-4 2 16,0-1-1-16,1 1 0 0,-1-2-1 0,-2-4 1 15,2-2-1-15,1-1 0 0,-6-1 0 0,3-1-1 16,0-1 0-16,-1-3 0 0,1-1 2 0,-3-2-1 16,2-2-1-16,-4 1 0 0,5-1 0 0,-1 0 3 15,-4 0-1-15,4 0 0 0,-7-3-1 0,1 5 2 0,1-2 1 16,-2 1 0-16,-3 1-1 0,7 1-2 0,-4-3 1 16,-1 1 0-16,-1 3 1 0,3-6-2 0,1-1-1 0,-1 0-1 15,0-2 2-15,-3-1 1 0,3-1-1 0,2 1 0 16,1-3-1-16,-1 1 1 0,-1-2-1 0,2-1 3 15,-1-1-1-15,-4-3-1 0,1-2 1 0,-1 3-1 16,0-2 2-16,-1-3-1 0,3-1-1 0,-4-4-1 16,-3 4-1-16,4-2 3 0,3 1-1 0,-2-2 1 15,-2-1-3-15,-3 2 2 0,0-2 0 0,-2 1 1 16,-2-1 2-16,-4-3-2 0,5 5 4 0,-7-8-6 16,1 5 1-16,-1-5 2 0,-2 0-2 0,4 2 1 15,-5-2-2-15,2 0-3 0,-6-1 5 0,4 1-1 16,-5-5 2-16,2 7-3 0,-4-1 1 0,1 3 0 15,-2-6-1-15,-1 1 2 0,-3-5 0 0,2-1-2 16,-3 3-1-16,-2-6 2 0,-2-2-2 0,0-2 3 16,4 1 0-16,-3-2-2 0,-4 2 3 0,7-2 0 0,2-3-1 15,-7 4 1-15,9 2-1 0,-2-4 3 0,2 4-2 16,-5 1 0-16,5 1 2 0,-3 1-3 0,-2 1 2 16,1-1-1-16,-7 1-2 0,0-3 1 0,3 0 0 15,5 0-1-15,-7-3 1 0,4-1-1 0,-5-2 1 16,3-4-1-16,7-1-1 0,-1 0-3 0,-3 0-1 0,-3 0 2 15,-1 1-5-15,9-3 3 0,0 4-1 0,-5 1-2 16,-3 0 3-16,5 2 2 0,6 0-1 0,-6 0-1 16,5-4 1-16,-1 1-3 0,-1 3 2 0,8-1-3 15,-6-2-3-15,-2 0-2 0,1-1-3 0,7-1 3 16,-3 7-6-16,0-7-6 0,3-2 2 0,1 1-3 16,2-1-5-16,-3-2 0 0,1-1-5 0,1-3-1 15,-1 2-3-15,7-5 0 0,-4 6-4 0,1-1 4 16,-2-2-6-16,5 4 8 0,-2-1 2 0,8 11 6 15,-9-9 6-15,-2 7 11 0,0 4 0 0,0 0 3 16,1 3 11-16,-2 0 2 0,-7 1 0 0,3-1 1 16,-1 10 0-16,1-2-5 0,-4-5 1 0,1 5-2 15,-3 2-5-15,1-6-10 0,-1 6-4 0,-1-2 1 16,1-2-13-16,0 1 8 0,-2 2 2 0,2 1-3 0,-1 1 9 16,-4 1 6-16,3 3 4 0,1-4 4 0,-1 5 5 0,1-2 5 15,-3 5 0-15,-2-2-3 0,5 1 4 0,-1-3-2 16,-4 3 1-16,6 5 2 0,-7-2-4 0,1-2-2 15,3 1 0-15,-3 3 1 0,-7-1-2 0,4-2 0 16,-2 4-1-16,6 1 0 0,-4-3 0 0,1-1-2 16,-2-2 0-16,4 3 1 0,3 0-2 0,-10-2 2 15,2-1-4-15,-1-1 1 0,-1 2 1 0,7 1-2 16,-5 1-2-16,1 3-3 0,-2-1-3 0,2 0-3 16,4 4-1-16,-3 0 0 0,-1 2-5 0,4-4 8 15,-5 5 2-15,-3 2-2 0,3 0 7 0,6 0 2 16,-8 2 3-16,1 1 2 0,1 1 0 0,-3 2-1 15,6 0-2-15,-2-4 0 0,4 5-3 0,-5 0-7 16,3-3-3-16,3 4 0 0,-3-2-8 0,4 1 1 16,-7-1 0-16,8 2 1 0,-7 0 1 0,2 1 15 15,0-1 1-15,-1 0 4 0,-2 4 13 0,5-1 5 16,-4 0 6-16,-1 3 0 0,3-3 5 0,-1 2 2 0,-4 0-1 16,2-1 3-16,0-2 0 0,0 1-4 0,-1 8-3 15,-1-5 0-15,-3 0-4 0,2 4-5 0,0 2-3 16,-3 1-1-16,-2 1-3 0,2-6-3 0,-7 0-3 0,0 3 0 15,-1 1-3-15,-1-2 1 0,-1-4 2 0,2 0-3 16,-2 1 1-16,3 2 4 0,-1-1 3 0,2-5-3 16,-1 3 5-16,-1-1 0 0,3 1-3 0,-2 4 6 15,-4-2-3-15,0-1-1 0,-1 1 3 0,4 2-4 16,0-1 1-16,4 0-3 0,-2 4 0 0,-1 0 2 16,2 1-4-16,3-2 0 0,-3 6 0 0,-1-1 0 15,2 2 0-15,-1 3-7 0,-3 0-6 0,5 1-2 16,-10 4-9-16,5 4-55 0,-1 2 65 0,1 5-27 15,-5 1 37-15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17T20:49:36.3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14007 5940 259 0,'-11'-5'0'16,"0"-3"-2"-16,2 2 0 0,2 6 1 0,-4-5-8 0,5-4 3 15,-2 7-2-15,3 4 1 0,-1-5 3 0,3 1-6 16,0 2 4-16,-2 0-1 0,3-1 4 0,1-3-2 16,-2-2 2-16,1 0 5 0,-1 3 1 0,0-4 0 15,1-4 6-15,1 4-2 0,-1-3 3 0,1 1-2 16,-3 2 0-16,3-2-2 0,-1 0 1 0,1 2 1 15,-1 2-1-15,2-1 2 0,0 3-2 0,0 3 1 16,0-2 2-16,0 2-5 0,0-1-3 0,0 1 4 16,0 0-6-16,-6 1 0 0,6 3 3 0,-2 2-3 15,1-1 1-15,-1 3 1 0,1 4-2 0,1-2 3 16,0 1-3-16,0 4 2 0,0-1-1 0,0-1 1 0,0 3 0 16,1 4-2-16,2-4 1 0,2-2 4 0,-2 8-4 15,-1-6 6-15,-1 1 4 0,2 8-3 0,2-3 10 16,-3-3 3-16,1 5 1 0,-2 4 3 0,1-3 1 15,1 2-3-15,-1 3 1 0,-1-3-3 0,-1 3-4 0,0 1 0 16,2 4-6-16,-2 1 3 0,0 2-5 0,0-4-2 16,0 5-3-16,-3 2 3 0,1 0-4 0,-1 5-1 15,0-4 4-15,1 1-3 0,1-2 3 0,-2 6 2 16,-1-6 5-16,1 3-2 0,2-5 5 0,-1 2 0 16,1 0-1-16,-4-5 4 0,2 3-2 0,0 1-4 15,1 2-3-15,-1 1 1 0,-3-2-4 0,4 4 1 16,-1 1-3-16,-5 1-1 0,6 0 2 0,-2-3-3 15,-1 0 3-15,0 2-2 0,-1-1-1 0,1 0 2 16,-3 0 3-16,4 2-1 0,-6-3 3 0,5 0-3 16,-1 2 1-16,1 0 2 0,2 1-3 0,-8-2-1 15,8 1 0-15,-2-3-3 0,1 2 2 0,-1 1-2 16,-1-1-1-16,4-4 1 0,-7 2-2 0,6 1 0 0,-1 0-1 16,-2-6 0-16,5 1-2 0,-1-1 1 15,-3-5-2-15,5 3-3 0,2-5-1 0,-2-4-9 0,0-5-10 16,1 2-1-16,1-5-17 0,1-4-55 0,2-1 81 0,-5-9-36 15,5 0 54-15</inkml:trace>
  <inkml:trace contextRef="#ctx0" brushRef="#br0" timeOffset="2316.77">13648 5717 496 0,'0'-5'105'0,"-6"0"-34"0,6 2 5 0,-2 1 21 16,2 1-96-16,7 1-24 0,-6 1-1 0,4 6 9 16,3-3-2-16,-3 4 1 0,3-3 9 0,-2 1 4 15,2 2-2-15,-2-3 5 0,-1-2 0 0,-4 2 13 16,2-4 3-16,5-1 1 0,-8 0 12 0,0 0 3 16,0 0 4-16,2-1 0 0,-2-4 4 0,1 0-5 15,7 1-4-15,-6-3-3 0,4-1-7 0,0 1-6 16,-2-1 0-16,-1 0-4 0,9-2-7 0,-2 1-2 15,-1 0-1-15,4-1 4 0,-4 1-5 0,10-1 0 16,-5 2-1-16,4 0 0 0,-1 1-1 0,-1-1 0 16,6 0-2-16,0 2 2 0,3-1-1 0,-2-1 0 15,4 2 1-15,3 0-1 0,0 0 0 0,1 1 1 0,1 0 1 16,6 0-3-16,-5 1 2 0,3 1 2 0,0-1-3 16,-3 0 3-16,5 2-1 0,-2-1 0 0,2 0 1 15,-4 0 0-15,4-2 1 0,-2 2-1 0,0-2 5 0,4 2-5 16,-4-3 1-16,-3 2-1 0,6 1 0 0,1-3 0 15,-4 4 0-15,8-5 2 0,-3 3-4 0,1 1 2 16,4 0 0-16,-1-2 2 0,3 2-3 0,-4 3 4 16,4-3-3-16,1 2-1 0,1 1 3 0,-2 0-1 15,-3 1-1-15,9 1-2 0,-10-2 2 0,0 3-3 16,3-2-1-16,2 7 4 0,3-3-4 0,0 0 0 16,1 1 3-16,-6 0 1 0,10 2 0 0,3-3 0 15,-5 1-1-15,3-1-2 0,-3-2 3 16,-2 2 0-16,6-2-3 0,-1 0 2 0,3 0 0 0,1 0 1 15,-1 1 2-15,-1 0-2 0,-1-2 0 0,1-2 2 16,-5 1-1-16,7-1 0 0,-9 0 0 0,-1 0-1 16,0 0 1-16,-5-1 2 0,-1-2-1 0,6 3-1 15,-2 0 2-15,-4-2-1 0,-2 1-2 0,1-1 5 16,-5 0-4-16,1 2 2 0,-1 0-2 0,-7-1-1 16,-1-1 2-16,1 2-1 0,-3-1 2 0,0 1-2 0,1 0 0 0,7-2-1 15,-8 1 2-15,3-1-1 0,3 0 0 0,2 1-1 16,-5 1-1-16,6-3 1 0,-3 0 0 0,0 1 1 15,2-1 0-15,0 3-3 0,0-3 2 0,-7 0 4 16,4-1-1-16,-1 4-3 0,-1-1 0 0,2-2 2 16,0-1-1-16,-2 1 1 0,1 0-2 0,4 2 0 15,-8-1-1-15,6 0 1 0,-3-1 0 0,0 3 0 16,-1-1 1-16,-2 1-1 0,-1 0 0 0,4 0 1 16,-3 0 0-16,2-2 3 0,-1 4 0 0,-1-2-4 15,0 1 2-15,-3 1-2 0,-2-2 0 0,0 0 3 16,0 3-3-16,0 0 0 0,-3-3 1 0,4 2 3 15,-9 1 1-15,-1 2-3 0,3-2 2 0,-2 2 5 16,-1-2 0-16,-2 1-1 0,-3 1 3 0,1 0 0 16,-1-2-1-16,3 0 4 0,-6 0-3 0,-5 0-5 15,2 1 3-15,-2-1 1 0,2 0-3 0,-3 0-3 0,4 0-1 16,-4 2-1-16,4 0-1 0,3-1 4 0,-9 1-5 16,13 0-1-16,-12-1 1 0,3 1 0 0,2 0 2 15,2 0 0-15,-5-1 0 0,2 1-2 0,-1 0 2 16,3-1 1-16,2 3-1 0,-1-1 0 0,3 0 2 0,-3 2-5 15,4 2 1-15,1-2-1 0,-4 3-1 0,-1 0 2 16,5 1-4-16,-1 1 0 0,-7 1 0 0,3 5 0 16,1-4 1-16,-2 4 51 0,1 3-59 0,-2-1 8 15,2 2 11-15,-5 4-15 0,6 1 9 0,-4-2 9 16,-3 2-40-16,4 3-4 0,-3-1 34 0,0 6-1 16,2 1 2-16,-2-3-1 0,0 4-1 0,3 0 0 15,-2 4 0-15,-4 1 2 0,4-4-3 0,0 7 0 16,-1-2 1-16,0-2 0 0,0 2 2 0,0 3-2 15,2-1 1-15,-2 0 0 0,-1-1 0 0,5-2 2 16,-3 4-2-16,2 0 0 0,-1-1 0 0,2-1-1 16,-2-2 0-16,5 6-1 0,-3-4 3 0,1 1-1 15,3-5 0-15,0 4-2 0,-4 1 7 0,2-4-5 16,2 2 2-16,-5-1-2 0,2-1 0 0,2-1 3 16,-6 2-1-16,6-2-2 0,-2-2-1 0,0-1 2 0,1 3 0 15,-3-1 0-15,4-3 0 0,-4 2-1 0,2-3 3 0,3 2-1 16,-5 0 2-16,0 1-5 0,1-6 2 0,-1 0 3 15,-1 5-4-15,3-5 3 0,-4 5 0 0,3-4-3 16,-7-4 2-16,7-2 1 0,-7 4-4 0,5 1 2 16,-2-6 1-16,-3 1-2 0,4-5 3 0,-3 4 0 15,-1-5 2-15,0 2-2 0,0-2 1 0,-1-3 0 16,-3-4 1-16,3 3 2 0,-6-4-1 0,7 3-3 16,0-1-3-16,-6-2 3 0,3-1-5 0,-3 1 1 15,1-3-3-15,-4 0-4 0,7 3 1 0,-4-5 0 16,-1 1 1-16,0 4 2 0,0-5-2 0,3 4 1 15,-1-2 1-15,-3 0-1 0,2-1 1 0,-7 5-1 16,4-2-3-16,-2-2-1 0,1 1-4 0,-2 1 0 16,-4 1-1-16,3 0 1 0,-1-1-4 0,-2-2 4 15,2 2 2-15,-6-2 0 0,1 0 3 0,-3 3-1 16,2-2 1-16,-9-1 4 0,2 2-2 0,1-2 2 16,-4 0 1-16,-5 0-2 0,-3 0 3 0,5 0 1 15,-3-3 0-15,0 4 0 0,-2-2 0 0,1-1 4 0,0-1-4 16,1 0 4-16,6-2-1 0,-6 1 2 0,3 0-1 15,0-2 3-15,-2 0 0 0,4 1-1 0,1-1 3 0,-3-4 0 16,3 3 0-16,-1-4 2 0,-1 1 2 0,-2-1-1 16,4 0 4-16,-3 0-2 0,-2-5 1 0,2 5-2 15,0 0-2-15,0-1-2 0,-2-2 1 0,6 1-4 16,-6 1-3-16,-1-4 1 0,6 5-2 0,-5-2 3 16,-1 1-2-16,-2-2 4 0,5 1-2 0,-4 0 2 15,-3 1 3-15,1-1-2 0,3 1 3 0,0-2-2 16,-2-1 0-16,-2 1-1 0,1 0 1 0,1-2-2 15,1 2 0-15,-1-1 4 0,-5 0-2 0,4 0 0 16,-3-1 1-16,1 0-3 0,1 1-1 0,1-3 6 16,-2 1-7-16,-4 0-3 0,4-4 1 0,-2 5 0 15,4-2 1-15,-8-1 1 0,6 0 1 0,-3 0-5 16,1 2 7-16,2-2-2 0,0 0 4 0,-3 0-5 16,2-1 1-16,4 2-1 0,-1 0-1 0,1-1 3 15,-1-2-2-15,3 2-3 0,-2-1-2 0,-1 0 3 0,4 2-3 0,-6-5 2 16,8 5 0-16,0 1-3 0,-3 1 3 15,1-4 1-15,5 3 1 0,4-1-3 0,-7 3 1 0,4-3-2 16,-2-4 0-16,-1 2 0 0,4 1-2 0,-2 0 2 16,-4 0-2-16,4 5 0 0,-3-5 0 0,0 4 1 15,1 0 0-15,-6 0 0 0,2 4-2 0,-2-2 2 16,5 2-1-16,-4-1 1 0,5-1-1 0,-1-4 0 16,-1 6-1-16,4 0 3 0,-2-7-3 0,2 4 3 15,-4 2 1-15,4-3-2 0,-8 4 0 0,2-3 0 16,0 3-3-16,3 0 6 0,-4 3-4 0,1-1 2 15,-5-5-1-15,4 1 0 0,-1 2 2 0,0 0-1 16,0 0 1-16,1 2 1 0,0-2-2 0,1-2 0 16,8 5 0-16,-7-3 0 0,4 2-2 0,1-5 2 15,-3-2 0-15,6 4 0 0,-6-3 1 0,2 3-2 16,4-2 5-16,-1 3-3 0,3 0 1 0,-7 3-3 16,4-2 1-16,1-2-3 0,-4 2 0 0,2-1 4 0,4 0-3 15,6-3 0-15,-4 0 2 0,2-2 2 16,4 4-2-16,4 2 4 0,-7-2-1 0,3 2-1 0,2-1 2 15,-8-1-4-15,7-1 1 0,-3 1-1 0,2-1 0 16,-5-3 0-16,9 4-3 0,-1-7 3 0,-3 5-2 16,1 1 2-16,-4-2 1 0,5 2-1 0,-2-1 0 0,0 3 1 15,1-3-2-15,-4 0-1 0,4 3 2 0,0 0 0 16,-1 1-1-16,-2-4 0 0,2 3 0 0,-5 0 0 16,6 0-1-16,-3 0 0 0,2 0 0 0,-8-2-1 15,3 2 1-15,0 2 1 0,1-4-2 0,4 2 2 16,-8 5 1-16,3 1-4 0,4-1 2 0,-2 0-1 15,7-2-1-15,-9 2 0 0,5 1 0 16,-7-1 1-16,9-5 3 0,-10 1-3 0,-1 4 2 0,9-2-1 16,-7 5 0-16,2 0-1 0,5-2-1 0,-5 7-4 15,2-4 1-15,4 2 1 0,0 0-63 0,-4 0 15 16,2 0-24-16,1 3-127 0,-2 4 134 0,5 1-87 16,-2 4 161-16</inkml:trace>
  <inkml:trace contextRef="#ctx0" brushRef="#br0" timeOffset="3674.45">14317 5550 49 0,'-2'-8'20'0,"-2"3"-13"15,-1-1 2-15,3 3-7 0,1 0-2 0,-7 1-24 16,3 1 24-16,4 1-14 0</inkml:trace>
  <inkml:trace contextRef="#ctx0" brushRef="#br0" timeOffset="5583.16">14174 5484 3 0,'0'0'11'0,"0"1"0"0,0 1 9 15,0-1-2-15,-3 3 0 0,3-1 10 0,0-2-2 16,3 2 2-16,-3-1-5 0,-2 1-1 0,1 0-1 16,1 1 2-16,3-3-1 0,0 2-2 15,-3 0-1-15,-2 1 1 0,2-1 0 0,5-2-2 0,3 1 1 16,-8-1-3-16,1 1 4 0,-1 0-2 0,0 1 2 16,-1-2 1-16,-1 2-3 0,2 1 2 0,-1-1-2 15,-1 1 2-15,-6 0-1 0,5 2-2 0,-3 0 2 16,1 2-5-16,-3 0 5 0,2 0-1 0,-3 3-1 15,-4 0-2-15,4 3 2 0,2 0-1 0,-4 0-3 16,0 2 4-16,2 1-4 0,-1 1-1 0,-1 0-7 16,2 4 2-16,-2 2 0 0,3-2-5 0,0 0 2 15,-1 2-2-15,2 2-2 0,0 3 2 0,2-4 3 16,-3-3-2-16,3 6 4 0,-1 1-1 0,1 0 1 16,4 0 1-16,-6-4 0 0,4 2 2 0,2-1-2 0,-1 3 0 15,1-3-1-15,-1 0-1 0,-1-1 2 0,1 0-1 16,2 2-4-16,-1-2 2 0,1 2-1 0,-2-2 1 0,2 1 2 15,0 6-3-15,0-2-4 0,0 0 2 0,0 0 0 16,0-2-2-16,0 3 0 0,2-1 1 0,-2 5-2 16,1-7 1-16,1 7 3 0,1-4-1 0,-1-1 1 15,-1 3 0-15,1 2 0 0,1-2-1 0,2-3 2 16,-1-2-2-16,-1 0 3 0,4 4-5 0,-4-4 0 16,3 0 1-16,0 1 0 0,5 1 4 0,-4-1-4 15,2 0 1-15,-1-4-3 0,0 2 7 0,1-4-3 16,2 2 0-16,-4 1 1 0,0-3-3 0,0-2 3 15,1 1 0-15,4 1 0 0,-7-1-3 16,3 0 1-16,-7 3-1 0,6-2 2 0,-4-1-2 16,-2 1 0-16,3 1 0 0,-4 2 2 0,0-4 0 0,0 2 1 15,0 0 1-15,1-1-3 0,-1 1 2 0,0-2 0 16,0 3-2-16,3 0 4 0,-3-1-1 0,-4-1-1 16,2 1 4-16,0 3-2 0,-1 1 2 0,-3 0 2 15,3-2-3-15,-5-3 0 0,8 4 1 0,-5 0-1 0,2 1 0 0,-5-1 2 16,3-2-3-16,-2 2 2 0,0-1-1 0,-2 3 2 15,-4-3 2-15,4 0-3 0,1-3 2 0,0 2-3 16,-3-3 3-16,5-1 3 0,-2-1-3 0,0-1-2 16,2 0 5-16,-2 0-6 0,3-2 3 0,-3-1-1 15,2 1-2-15,-2-4 2 0,3 2-2 0,-2 3 4 16,3-9-2-16,0 5 0 0,-3-4 3 0,6 1-1 16,-2-3 1-16,1 0 0 0,-1-2-2 0,1 2-3 15,2 0-4-15,-1-2 4 0,1-3-5 0,0 2 1 16,0-2 3-16,0 2-5 0,0-2 4 0,1 1-5 15,1 0 4-15,3-3 1 0,-4 1-5 0,2-2-2 16,4 4 2-16,-3 0-4 0,6-4 1 0,-2 0 3 16,1 1 0-16,2-1-3 0,3 6 3 0,-1-4-2 15,1 0 0-15,5-1 2 0,-2-1-6 0,1 2 4 16,4-2 1-16,-2-5-3 0,-3 2 3 0,9 0 1 0,-3 3-4 16,-6-5 6-16,5 2-3 0,4 1 1 0,-1 4-4 15,8 3 5-15,0-2-1 0,5-2-1 0,-4-1-3 16,6 3 5-16,2 4-2 0,-3-7-1 0,1 0 1 0,-3-5-4 15,4 5 2-15,2 2 0 0,1-2 3 0,1-2-4 16,-1 0 1-16,-1 1 2 0,7 2 1 0,1 3 0 16,-3-6 1-16,3-1-1 0,-4 3-1 0,3-2 1 15,-3-2-1-15,4 2 1 0,-4-3-1 0,-3 2 0 16,0-2 1-16,0 4-1 0,0-1 1 0,-6-1 4 16,6 0-2-16,-3 3 0 0,-2 2-1 0,7-2 0 15,-2 1 0-15,-6-1-1 0,4 3 0 0,1 4 0 16,-6-3 0-16,3-4-1 0,-3 0 0 0,0 0 1 15,-6 2 1-15,5 1 0 0,2-1 0 0,0-2-2 16,-4-2 1-16,-9 5 2 0,4 0 1 16,-2-3-3-16,-2 5 3 0,1-5 1 0,-2 0 0 0,-8 2 0 15,6-1 0-15,4-1 2 0,-2-3 1 0,-7 5-2 16,5-2 1-16,-7 0-4 0,-1 0 2 0,0 0 4 0,-3 1-5 16,1 2 2-16,-2 0 2 0,3-3-2 0,-6-3 5 0,1 2-3 15,2-1 2-15,-6 2-2 0,6-5 0 16,-4 2 6-16,2-5-8 0,-5 4 5 0,5 2 1 0,-5-4-1 15,2-2 1-15,1 2 2 0,-4 3-3 0,1-5 0 16,3 3 2-16,-4-1-2 0,-1-1 1 0,1 0-3 16,1 2-4-16,-1-5 7 0,2-2-5 0,-2-1 0 15,-1 2 2-15,1-3 0 0,0-2 3 0,-1 1-4 16,-1-6 5-16,0 1-4 0,0-2 2 0,0-2-1 16,-3-1-5-16,1-3 0 0,1 1 0 0,-2-5 1 15,-2 1 0-15,0-7-3 0,2-3 2 0,-5 2-2 16,5 0 1-16,-6-2 3 0,2-3-3 0,0-3 0 15,-4 1-2-15,4 2 4 0,-2 1 1 0,-1-5-2 16,4 0 3-16,-3 0-5 0,-1-1 4 0,-1 0-1 16,5 2-1-16,-2 1-3 0,0-2 0 0,-1-3 1 15,-2-1-2-15,0 2 0 0,8-2 0 0,-5 2-1 16,1-1 0-16,-2-2 2 0,3 4-1 0,1-3-1 0,2 7 1 16,0-4 0-16,-4 3 0 0,6 1-1 0,2-1 1 15,-2 0-2-15,1-1 0 0,-3 0 2 0,1 1-5 0,1 2 4 16,1-1-1-16,-8-1 1 0,3 1-5 0,5 1 2 15,-3 1-1-15,9-3 1 0,-4 7 1 0,2-5-4 16,-7 0 1-16,3-2 0 0,2 7 0 0,-1-3 0 16,3 2-1-16,-8-4 2 0,0 3-2 0,1 2 1 15,3 3 0-15,-2 0-3 0,-1-2-1 0,0 7 5 16,1-1-6-16,-1 2 0 0,6 3 0 0,-6 1 0 16,1 2 1-16,-1 0 0 0,0 1-1 0,1 1-2 15,2 6 0-15,0-1 3 0,-11-2 0 0,7 2-3 16,2 4 3-16,-1 2-5 0,1 3 5 0,-1 0 3 15,-6-3-5-15,6 7 2 0,3-1-1 0,-2 2-1 16,-3-4 4-16,-1 6-3 0,3-2 1 0,-3 1-1 16,9 1-1-16,-11-6 1 0,8 7 9 0,0 2-2 15,0-1 4-15,-11-1 1 0,6 2-1 0,-4-2 4 16,-4 0 1-16,12-2-3 0,-12-2-1 0,-1 1 2 16,-2-4-1-16,5 4 2 0,-3-3-2 0,-2 3-2 0,-3 0 2 0,-6-2-2 15,8 3 6-15,-7 2-6 0,1-3 1 0,-1 3-3 16,1-5 3-16,-1 4-1 0,2-1 0 0,-2 2 0 15,-1-1-1-15,0-4 1 0,0 10 1 0,-2-8 2 16,0 4-3-16,-3 2 2 0,-3-1-1 0,-3 1 0 16,3-1 2-16,0 2-1 0,-3-4-1 0,-3 7-2 15,3-1 1-15,-4-3 0 0,6 6-2 0,-1 1 2 16,-7-2-1-16,1 3 0 0,0 0 2 0,-2-5-2 16,-2 3 1-16,1 3 3 0,-2 0-2 0,5-7 0 15,0 11-1-15,-6-7-1 0,1 2 1 0,5 2-1 16,1-4 1-16,0 2-2 0,-2 0 0 0,-1-2 0 15,2 2 0-15,5-1 2 0,3 1 0 0,-3 2-1 16,0-2 1-16,0 0-2 0,3-2 2 0,-2 2 0 16,-3-2-1-16,4 2 1 0,4-1 0 0,-3-1 0 15,6 1-3-15,-1 1 3 0,-2-2-1 0,5 2 0 16,3-1-3-16,0 1-7 0,3-2-1 0,-3 2-41 0,3 2-17 16,3-1-2-16,7 1-52 0,-7 1-71 0,3 0 138 15,7 3-73-15,3 1 130 0</inkml:trace>
  <inkml:trace contextRef="#ctx0" brushRef="#br0" timeOffset="8884.24">15023 4955 411 0,'-12'-6'29'0,"4"3"-36"0,3 0-5 16,-1 0 11-16,-1 3-29 0,11 0-9 0,-8 1 1 16,4 2 5-16,-1 0-11 0,-5 2 20 0,-2-2-1 15,6 2 5-15,-1-2 19 0,-5 0 11 0,6 0 8 0,-1-1 1 16,2 0 13-16,1-2 9 0,1 0 1 0,-1 0 4 15,-9 1 7-15,4-1-2 0,2-1-6 0,3 1 3 16,3 0-6-16,-3 0-11 0,2-2 0 16,-2 2-3-16,6 0-10 0,-1 0-5 0,-5 0 1 0,0 0 0 15,0 0-5-15,0 0 1 0,0 3-2 0,4-1 0 16,-7 1 0-16,3 2-2 0,5 1 0 0,-5 0 0 16,3 2-3-16,5 1-2 0,2 2 2 0,-9 0-2 15,12 0 0-15,-10 4 4 0,5 0-3 0,-2 0-1 16,5 2 4-16,0 2-3 0,-6-4 3 0,9 6-2 15,-5 1-1-15,5 0-2 0,4 2 1 0,-4-2-1 16,-1 3 0-16,-1 0 2 0,-2 2-2 0,2 1 0 16,4 0 3-16,-4 5-3 0,-2-3 3 0,2 3 1 15,1-1-2-15,0 2 2 0,-1-2 0 0,1-1-1 16,-2-1 2-16,3 2 2 0,-1-3-1 0,-1 1-1 0,2 3 0 16,4 0 0-16,-3 0 0 0,-1-1 0 0,1-1-2 0,-1 2 0 15,2 2 1-15,-1 4-1 0,4-6 0 0,2 3-3 16,-4 1 3-16,3-1-1 0,-2 0-2 0,-1 0 2 15,0-3-2-15,1-1 3 0,-6-1 1 0,5 2 2 16,1-1-4-16,-6-2 2 0,4-1 0 0,-2 0-2 16,5 1 2-16,-5-2-1 0,-1 2-1 0,-8 1-2 15,7 1 4-15,-4-4-1 0,1 3 0 0,-2-1-1 16,-1 3-2-16,2-1 5 0,3-2-2 0,-5 1-1 16,2-2-2-16,1 4 0 0,-5-4 0 0,7 4 4 15,-7-3-4-15,3 2-1 0,-3 1 1 0,6 0 4 16,-7-2-1-16,2 2-2 0,3 2 2 0,-1-4-3 15,-3 2 3-15,0-6 1 0,-2 3-3 0,4 0 0 16,-4 0 2-16,1-2-2 0,0 0 1 0,0 4 1 16,-1-4-1-16,-1 2 1 0,4-2 0 0,-3 1-2 15,2-3 2-15,-2 0 0 0,1 0 0 0,0 3-1 16,2-3-1-16,-2 0 3 0,-1-1-1 0,1 0 0 0,1 0 0 16,0 0-3-16,-4 0 2 0,1 1 1 0,2-4-3 15,0 0 3-15,-1 3-1 0,0-3 0 0,-1 0 3 16,-1 0-4-16,0-2 2 0,3 1-2 0,-3-2 4 0,0 1-2 15,0 2 0-15,2-1 0 0,-2-4-2 0,3 3 2 16,-3-1 0-16,2-3 2 0,-1 3 1 0,1-3-4 16,-2-1 4-16,0-2 2 0,1-1 1 0,1 1-1 15,3 0 1-15,-5-4-1 0,1 2-1 0,-1 0 5 16,2-1-4-16,-1-1 1 0,-1 0 2 0,0-2-5 16,2 2 3-16,-1-1 0 0,1-2 2 0,3-1-2 15,-4 0 1-15,1-1-1 0,0 3-3 0,1-6 4 16,1 1-4-16,0-1 2 0,0-1-2 0,3 2 0 15,-3-2 0-15,4 0-1 0,-2-2-2 0,4 2 2 16,1 0-4-16,1-1 1 0,-2-1-2 0,-1-1 0 16,9 2-1-16,-3-1-1 0,0-3 3 0,-1 1-1 15,6-1-1-15,-3 2-2 0,5-4 2 0,-1 3-1 0,2-4-1 16,4 0 2-16,5 0 1 0,-1 0-3 0,4-1 2 16,1-2-1-16,3 1 0 0,2-1 2 15,0 0-1-15,0-1 0 0,1 1-3 0,-1 0 2 0,0-3-1 16,8 3 1-16,-10-2-1 0,2-1 1 0,0-2 0 0,5-1 1 15,2 3-3-15,3-4 3 0,-6 1-2 0,3 1 1 16,2 2 1-16,2-5-5 0,3 5 2 0,-3-6 3 16,-2 2 0-16,-3 3-3 0,4-6 3 0,1 4 0 15,-1-5-3-15,5 1 3 0,2 1-4 0,-5 3 2 16,2-2-1-16,7-3 0 0,-4 6 0 0,-6-3 4 16,6 3-1-16,-8 4 1 0,-1-2 1 0,0 0-3 15,-5 1 4-15,5 3-1 0,-4-1-1 0,1 4 0 16,-2-3-2-16,-2 2-1 0,6 4 1 0,-6-1 2 15,0-1-1-15,-5 2 0 0,0 1 0 0,-4 2 1 16,-3-1 2-16,-1 2 2 0,-3 0 1 0,1 0-4 16,-5 3 6-16,0-1-4 0,-1 1 0 0,-3-1-3 15,-2 1 1-15,-2-2 2 0,5 1 0 0,-12-1 3 16,8 1-1-16,-5 0 0 0,-1-2 5 0,4 0 1 0,-12 1 1 16,7-1-1-16,-6 0 2 0,9 0-3 0,-8-1 6 15,-3-1-4-15,0 2 0 0,0 0 0 0,0-2 0 16,0 2 2-16,1-6 1 0,-5 3-2 0,-4 1-1 0,9-1 2 15,6-1 1-15,-10-1 1 0,3 0-2 0,-5-1 1 16,6 0 2-16,-1-1-3 0,0-1-3 0,-6 1 2 16,-5-3-4-16,10-1 1 0,-10-1-1 0,4 0-5 15,-4-2 3-15,0 0-3 0,0-2 3 0,3-4-1 16,2 1-2-16,-10-3-2 0,7-1 0 0,-4-6 1 16,-4 2-3-16,3-6 5 0,0 0-3 0,-2 0 0 15,2 0 2-15,1-3 2 0,-4 0-3 0,0 1 3 16,3-2-1-16,-2 0-3 0,-2 3 1 0,3-1 0 15,-1-3-3-15,-1 2-3 0,-4-1 3 0,7 2 0 16,-5 0-3-16,2-1 2 0,3 0-5 0,-2 1 2 16,-3-2 0-16,3-3 4 0,4 3-3 0,-4-6-2 15,-4 4 2-15,4-4-2 0,-8 1 3 0,12-1 1 16,-4 2-3-16,2 1 0 0,-7-1 0 0,6 1 3 0,1 1-1 16,1 0 1-16,2-2 1 0,-5 1-3 0,5 1 2 15,-1-2-2-15,4 4 0 0,0-1-1 16,0 0-2-16,-3 0 3 0,5 2-1 0,-2 3-2 15,2-2 3-15,-2 2-5 0,-2 0 2 0,4 0 3 0,-5 3-5 16,8-3 2-16,-7 2-1 0,3 0-1 0,0 1 2 0,1-2 0 16,3 1 0-16,1-2-1 0,1 1 0 0,-1 1 0 15,2-2-2-15,0 3 3 0,0-2 0 0,0 3 0 16,2 0-3-16,-1 2 5 0,-1-1 0 0,2 1-3 16,1 1 2-16,2 1 0 0,-2-1 0 0,0 1-2 15,-3 0 5-15,6 1-6 0,-3 1 4 0,-1-1 3 16,1 2 1-16,0 2-7 0,0-1 6 0,-1-1-1 15,3 0-4-15,-5 2 5 0,4-1-6 0,-2 2 4 16,0-1-7-16,2 3 8 0,-4 1-1 0,2 0-1 16,1 2 3-16,0-2-1 0,-3 1 2 0,0 2 0 15,-1 0 0-15,-6 4-1 0,4-7 1 0,0 5 0 16,-3-1 0-16,1 5 0 0,3 0 3 0,-5-3 0 16,3 2 9-16,-5-4-17 0,4 4 13 0,-4-3-1 15,2 0 1-15,-2 1 1 0,-2 1-1 0,2-2-1 0,1 1-1 16,-2 1 1-16,1 0 0 0,1-1-2 0,-1 2 1 15,-2-3-4-15,0 2 1 0,0-2 3 0,-2 1-3 0,2 3 0 16,1-3 2-16,-4 2-3 0,2 2-1 0,-1-2 2 16,-4 0-3-16,1 2 0 0,2-2-3 0,-2 2 2 15,-3-1 0-15,4 1-1 0,-3 0 0 0,-2 1 1 16,-1 0 0-16,-1 1-1 0,2-1-1 0,-7 2 1 16,0 0 2-16,-1 0 0 0,3-1 0 0,-6 3-5 15,9-1 4-15,-10 1 0 0,-3 1-2 0,4 0-1 16,-2 1-1-16,2 1 1 0,-12 1-2 0,-1 2 0 15,2-1-1-15,-9 1 2 0,9 1 3 0,-5 1-2 16,-7 1 1-16,4 1-3 0,1 0 3 0,-3-1 2 16,0 2-3-16,5 1 1 0,-7-2-1 0,3 1 1 15,3-1 3-15,-2 2-2 0,-3-1-1 0,-1-1 3 16,4 0-1-16,-4 2 1 0,4 0-2 0,-2-1 1 16,0 1 0-16,2 0 1 0,-1-2 0 0,6-1-2 15,-1 5 1-15,-1-5 0 0,5 3 0 0,-4-2 0 0,8 1-1 0,-3 2-2 16,2 2 3-16,0 0 1 0,-2-4 1 0,-3 1-3 15,6 3 1-15,0 0 0 0,-1-1-1 16,1 3 2-16,-1 1-1 0,1-3-4 0,7 6 5 0,-7 1 0 16,-2-7-3-16,-4 5 3 0,5 0-1 0,0 3 1 15,-1-6-1-15,-5 2 0 0,2-2 3 0,4 1-2 16,-3 1 3-16,1-4-3 0,-2 0 1 0,4-3 2 16,0 0-1-16,9-1-1 0,-7 1 3 0,0-2-2 15,8-1 0-15,3 0 0 0,-6 1-2 0,4-1 0 16,1 0-3-16,2 1-3 0,1 1-1 0,6-1-62 15,-4 4-42-15,4-1-10 0,1 4-82 0,0 5 5 16,4-6-71-16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17T20:50:12.98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12701 7022 287 0,'-1'-20'-26'15,"-4"10"29"-15,4-1 1 0,1 5-3 0,-4-5 2 0,4 5-2 16,0-1-2-16,-3 3-1 0,3-3 2 0,-4 1 0 15,4 0 1-15,-2-2 5 0,0 0 5 0,1 2-1 16,-1-2 8-16,1-2 4 0,-1 1 4 0,-1-2-3 16,1 0 7-16,2 2-9 0,0-4-1 0,0-3 3 15,0 0-11-15,5 4 3 0,-3-7-4 0,-1 6 0 16,1-4 2-16,-1-2-1 0,1 0-1 0,0 7 5 16,-2-6-3-16,3-2 6 0,-3 6-1 0,0 0-4 0,-3 0 7 0,1-1-6 15,-1 3-1-15,1-4 2 0,-4 4-7 0,0 2-3 16,3-3 2-16,-7-2-4 15,2 2-1-15,3 2 2 0,-6 0-3 0,0 3 2 0,-1 0-1 16,-2 1-3-16,0-3 1 0,-2 4 2 0,-5 3-3 0,3-2 0 16,-5-1 2-16,1 3-1 0,-1-2 3 0,1 2 1 15,0-2-2-15,-3 3-2 0,-4-1 1 0,3 2 1 16,-9-1-3-16,2 2 4 0,2 0-3 0,-3 2-1 16,1 1 0-16,-1 0 2 0,-1 0-2 0,2 0 1 15,0 2-1-15,3 0 0 0,-4-1 1 0,-3 4-2 16,3-1 3-16,-2 0-2 0,-5 3 0 0,-2-5 0 15,2 6-2-15,2-4 2 0,-5 9 0 0,6-3 2 16,-1-2-3-16,1 0 1 0,4 1-1 0,-4 4 2 16,5-5-1-16,-3 2 0 0,3 7 1 0,-5-6-1 15,0 5 3-15,4 0-1 0,-1 3 0 0,-1-3 1 16,-2 6-1-16,0-3 1 0,-3-6 0 0,5 7 6 16,0 1-1-16,6-2-5 0,-6 0 5 0,3-1-2 0,3 2-1 15,3-1 5-15,2 3-7 0,-3-1-3 0,4 1 4 16,-1-1-1-16,3-1-2 0,3 2 0 0,-3 1 0 0,6 0 0 15,-1 0 1-15,1 2-2 0,2-3 2 0,0 2-1 16,3 3 0-16,-2-2 2 0,7 0-1 0,-3 2-2 16,1-2 3-16,3-4-1 0,0 3-2 0,-1 1 3 15,3-3-2-15,-3 0-1 0,3-1 1 0,-1-2-1 16,1 2 2-16,-1-1-2 0,2 1 4 0,0-1-4 16,1 3 0-16,-1-3 1 0,1-1 0 0,1 0-1 15,0-1 2-15,-3 4-1 0,3-2-1 0,0-2 2 16,0-1 0-16,3 4-3 0,-3-2 0 0,0-2 2 15,1 6 0-15,2-3 0 0,-1-2 1 0,1 1-3 16,2 0 3-16,-2 1 1 0,5 1-1 0,-3-1 0 16,-1-7 1-16,4 1-2 0,-2 2-1 15,4-1 1-15,-1-4-2 0,2 2 2 0,0-4-1 0,2 1-1 16,1 1 2-16,0-2 0 0,2-1 4 0,1-1-3 0,1 1 1 16,-3 0 2-16,6-3 0 0,-4 1-2 0,2-1 1 0,1 3 2 15,2-3-1-15,-1 0 0 0,-1 0 1 0,4 0-3 16,-1-1 0-16,4 0 2 0,-2 1-4 0,2-2-1 15,-3 2 0-15,2 0-2 0,4-2 1 0,0 0-2 16,2 2 3-16,-6 0 0 0,6 3 0 0,-2-3 2 16,0 0 2-16,3 1-4 0,-3-3 4 0,-1 2-1 15,1-2-2-15,0-1 4 0,5 0-2 0,-7-2 3 16,7 2 0-16,-2-5-3 0,1 3 5 0,-2-3-1 16,4 2 0-16,-1-1 2 0,-1-1-2 0,6-1 0 15,-11-4 0-15,8 5 1 0,-6-5 0 0,5 0 0 16,-3-4-2-16,0-1 2 0,0 3-2 0,-3-1 1 15,3-3 3-15,-4 1-4 0,0 1 2 0,-2 1-1 16,5-1 0-16,-6-2 2 0,0 1-1 0,0-1 3 16,0-1-4-16,-1-3 2 0,0 3 2 0,2-2-2 15,-7-1 0-15,2 0 1 0,3-3-2 0,-1 3-1 16,-4-3 1-16,1 3-2 0,-1-3 1 0,-4 3 0 16,3-6-2-16,-5-1 2 0,0 2 0 0,-1-2 0 0,1-2 1 15,-2 4-4-15,-1-5 2 0,2-1-1 0,-2 4-2 16,2 0 4-16,-4 0-3 0,2 0-3 0,0-1 0 15,0-3 3-15,0 3-2 0,-3-1 1 0,0-2 2 0,1 2-3 16,-4-4 4-16,3 1-2 0,-3 2 3 0,1-2-5 16,-5 0 1-16,4 1 3 0,-2-1-3 0,0 0-2 15,-1 0 2-15,-2 1 0 0,2-1-1 0,-2 0 2 16,1 0-2-16,-1 1-2 0,0-1 3 0,0 0 2 16,0 4-2-16,0-6-2 0,-1 6 0 0,-1-1 1 15,0-1-1-15,-1 6 0 0,2-3-1 0,-1 2-2 16,1-2 2-16,-3 3 1 0,-2-2 0 0,3 1-1 15,0 2 0-15,-5-4 3 0,3 4-2 0,-1 2 4 16,0-1-2-16,-2-1-4 0,3 1 1 0,-4 1 2 16,4-1-3-16,-5 0 1 0,3-1-1 0,2 1-2 15,-3 0 3-15,3-1 0 0,-3-2 0 0,4 3 0 16,-4-1 0-16,3-4 1 0,-3 5-1 0,2-2 0 0,-2-1 1 16,2 2-1-16,-4 1 1 0,3-2 0 15,0 0-1-15,-2 2 0 0,4 0 1 0,-4-1-1 0,2 3 0 0,-1-4 0 16,4 1 2-16,-4 0-2 0,3 0 0 15,-1-2 0-15,1 1-2 0,-3 0 1 0,5 2-1 0,-5 0 2 16,2-1-1-16,3 4-1 0,-3 1 0 0,2 1 1 16,-5-1 0-16,4 2 1 0,-3 0 0 0,5 2 0 15,-6-1-3-15,3 3 3 0,-7-1-2 0,4 1 0 16,-3 0-1-16,5 2 2 0,-3-1-1 0,2-1-3 16,5 4 4-16,-8-2-3 0,2 2-1 0,-5 0-2 15,4 1-7-15,1 1-4 0,-1 1-6 0,-2 0-52 16,1 0-25-16,6 3 0 0,7 5-67 0,2 0 3 15,4 1-39-15</inkml:trace>
  <inkml:trace contextRef="#ctx0" brushRef="#br0" timeOffset="5484.35">5892 12413 220 0,'-6'-5'-14'0,"3"-1"6"15,-1 1 1-15,0-1-10 0,-1-1 24 16,3 1 3-16,1 1-7 0,-4-1 4 0,2 1 3 0,1 0-2 16,-1 1 5-16,-2-1 19 0,2 0-3 0,0-1-2 15,-3 1 8-15,3 1 5 0,-2-1-3 0,0 0 2 16,1 0 1-16,0 2-5 0,-2-1-6 0,3-1 5 16,0 3-11-16,-2-2-7 0,4 2-2 0,-3-3 1 15,4 5-9-15,-1-1 1 0,1 1-4 0,0 0-1 16,0 0-2-16,0 0 1 0,0 0 1 0,0 0-2 15,0 0 1-15,1 0-2 0,1 0-1 0,4-2 5 16,-4 4-4-16,1-1-3 0,2-1 3 0,3 3-2 16,-4 1 0-16,4-3 0 0,0 2 2 0,0-1 0 0,1 3 1 0,2-2-2 15,0 1 1-15,2 1 0 0,0 0-2 0,2 0 2 16,-1-1-2-16,2 3 3 0,5-3 0 0,-7 3 0 16,5-3 0-16,1 1-1 0,4 1 1 0,-7-1 0 15,5 0 1-15,5 0-1 0,-5-1 1 0,6-1-2 16,-1 4 0-16,1-1 1 0,2-1-3 0,6-1 3 15,-3 0-1-15,-1-1-3 0,5 1 4 0,-2 0-1 16,3-4 1-16,1 3 0 0,-3-3 0 0,0 1 0 16,-2-1-2-16,-1 0 2 0,4 2 0 0,3-1 0 15,-4 3 1-15,-3-4 0 0,6 0 1 0,-3 0-1 16,8 1-1-16,-3 1 2 0,-1-2-2 0,-3-2-2 16,3-1-4-16,-1 1-2 0,-3-2-2 0,4 1-17 15,-3 1-2-15,-1-1 1 0,-3 0-16 0,2-2-47 16,0 2 90-16,-4 0-62 0,-6-2 63 0</inkml:trace>
  <inkml:trace contextRef="#ctx0" brushRef="#br0" timeOffset="6199.92">6638 11610 530 0,'-8'-4'-6'0,"8"2"-8"15,4 2 0-15,0-3 3 0,0 3-8 0,7 0 1 16,0 0 0-16,2 1 3 0,1 1 3 16,6-2 4-16,-4 2 4 0,0-1 3 0,3 1-1 0,-2 1 0 0,4-2 4 15,-4 4 6-15,0-2 3 0,-3 2-5 0,-3 1 7 16,10 1-4-16,-5 1 1 0,2-1 3 0,0 1-7 15,-1 3-1-15,3 0-3 0,-1 0 2 0,5 2-3 0,-4 3-1 16,-2-2 0-16,2 5 2 0,-4-2-2 0,7 0 1 16,-7 1 1-16,1-1-2 0,2 2 1 0,-1-7 0 15,1 4-1-15,-4 1 3 0,1-4-1 0,4 6-2 16,-5-8 2-16,-1 3 0 0,-2 0 1 0,1-1 2 16,0 2-3-16,-7-5 6 0,3 2 1 0,2-8-4 15,-8 7 2-15,5-2-1 0,-6-3-1 0,1 5-1 16,3-6-3-16,-3 1 2 0,-3 2 1 0,4 2-2 15,2-6 0-15,-3 4-1 0,0-1 2 0,-1 0 1 16,2-2-1-16,0 3 1 0,0-2 1 0,-4 2 3 16,5-2 2-16,-2-1-2 0,-1 0 3 0,-1 1 7 15,1-3 1-15,-2 0 2 0,0 4 4 0,-2-4 2 16,-1 3-1-16,0-1 3 0,0 1 0 0,3-3-3 16,-3 4 2-16,0 0 0 0,-5-2-2 0,3 5-7 0,2-2 4 15,-7-1-3-15,-1 3-4 0,-3 1 7 0,2 1-5 16,-4-1-3-16,2 0 5 0,-5 4-2 0,3-1 2 0,-6 0-8 15,3 2 1-15,-3-2-2 0,0 5-1 0,-3-5 1 16,3 5-3-16,-3-2-5 0,0 3-1 16,0 1 1-16,1-2-5 0,-1 4-5 0,1-1-13 0,5 2-2 15,-1 1-10-15,-2-4-50 0,6 2-19 0,4-2-5 16,-3-1-62-16,1 4 3 0,3-2-33 0</inkml:trace>
  <inkml:trace contextRef="#ctx0" brushRef="#br0" timeOffset="8449.89">16145 12085 114 0,'-5'-6'29'0,"-1"3"-29"0,4-3 16 15,-3 2 19-15,-1 0-10 0,3 1-22 0,0-1-1 16,-2 3 0-16,2-2 1 0,3 3-1 0,-2 0 12 16,-4 0-1-16,6-2 0 0,-2-1 11 0,1 3 1 15,-2-5 1-15,1 5 4 0,1-4-2 0,-4-1-4 16,2 0 4-16,1 0-9 0,-4 2-1 0,1 0-12 15,4 3 3-15,-3-6 5 0,-2 6-13 0,3 3 5 16,1-3-2-16,-1 2-1 0,0-2 5 0,2-4-1 0,-3 4-1 16,4 0 3-16,0-1-2 0,-1-2-1 0,1 3-2 15,-2 3 1-15,2-2-2 0,0 4-1 0,2-2-2 0,-1-3 0 16,1 3 0-16,4-3-2 0,-3 5 2 0,2-5-2 16,1 5 1-16,-1-2 0 0,3-1 1 15,-5 1 0-15,3 3 0 0,2-1 1 0,2 1 2 0,-6-1-1 16,8-4 3-16,0-1-4 0,1 0 2 0,-4 3 1 15,4-1-2-15,-1 0 4 0,-5-1-4 0,5 1-1 16,1-1 3-16,1-1-1 0,-2 5-2 0,3-5 4 16,-1-1-4-16,2 1-1 0,12 1 1 15,-5-1 0-15,-2 0 0 0,2 0-2 0,3 0 0 16,7 0-1-16,-5 0 0 0,2-3 1 0,-3-2 0 0,3 2-2 16,-1 3 3-16,1-2 0 0,-1 1-1 0,-1-2 2 15,0 1-1-15,-3 1 1 0,1-4 1 0,0 3-2 16,-1-6 0-16,5 2-3 0,-8-2 4 0,4 7 0 15,-6 1-1-15,-1-2 0 0,1-1-1 0,2 1 1 16,0 4 0-16,-6-2 0 0,9 2-1 0,-3-4-1 0,5 0 2 0,0 2-4 16,-4 0 2-16,-2-3-2 0,-4 2-2 0,5-1-13 15,-6-1-9-15,-2 0-2 0,0-2-17 16,-3-3-30-16,3 5 8 0,-1 2 0 0,0-4-22 0,1-1-1 16</inkml:trace>
  <inkml:trace contextRef="#ctx0" brushRef="#br0" timeOffset="9266.58">17178 11151 501 0,'-19'-6'34'0,"0"1"-33"0,5 3 1 0,-3 1 8 16,7 1-5-16,1 1-25 0,-4 4 6 0,2 0-8 0,4 0 4 15,-6 2 0-15,4 3 8 0,-2-2 4 0,-5 1 6 16,3 2 7-16,2-1 10 0,-8-1 2 0,5-1 1 15,2 0 11-15,-4-3-1 0,-5-4 1 0,7 2 0 16,-1-1-1-16,-3-2-7 0,6-2 0 0,-9 1 17 16,7 1-6-16,1 0-30 0,1 6 3 0,-5-6 7 15,-1-2-13-15,1 2 5 0,3 7 5 0,0-1-41 16,-4-6 31-16,3 5-2 0,-1-4 2 0,0 6-2 16,-3 4-1-16,4 1-1 0,-1-7 1 15,-3 4-2-15,2 7 1 0,2-3 2 0,-5 4-5 0,4-1 4 16,-4-2-1-16,1 3 1 0,-3 2 2 0,5 0-1 15,-7-2 0-15,4 0 0 0,-7 2 1 0,0-1 1 16,8-1 0-16,-7 2 0 0,0-2-1 16,-4-1 1-16,5 1 0 0,-3-1-1 0,8 1 0 0,-2-3 0 15,-7 2 1-15,7 1-1 0,0-2 2 0,3 2-1 16,-3-3 1-16,5 0 0 0,-5-1-1 0,6-2 0 0,-3 0 0 16,4 1 0-16,-1-1 0 0,-1 0 0 0,-2 2 1 15,3 0-2-15,-1 1 0 0,-1 1 1 0,3 0 0 0,-4-4 1 16,3 3-1-16,3-2-3 0,2 1 2 0,0 0 0 15,-3-4 0-15,2 2 2 0,-4 0-2 0,8 2-2 16,0 1 2-16,-3-3 0 0,0 1 0 0,2 4 1 16,4-2-2-16,0 0 0 0,7 1 1 0,-13-4 2 15,8 0 0-15,-5-2-2 0,6 0 0 0,2 2 0 16,0-3 0-16,0-1 5 0,-1-1-3 0,7 2-1 16,-6-2 1-16,5 0 1 0,-2-1 0 0,-3 0 0 15,3-1 1-15,8 3-5 0,-9-3 2 0,-2 0-1 16,11 3 2-16,-4-2-2 0,0 5-2 0,4-4 2 15,0 2-3-15,-8 0 2 0,8 0-1 0,6 3 2 16,-7 0-2-16,7 0 1 0,-4 0-1 0,2 1-1 16,-4 2 1-16,10 0 2 0,-4 4-2 0,-1 1-1 0,1 0 2 15,-1-1 0-15,4 3 0 0,-4-1 0 0,4 1 2 16,-2-2-1-16,2-1 3 0,1 5-3 0,1-8 0 16,-5 3 0-16,3-1-2 0,-1-3 3 0,2 0-2 15,-4 0-3-15,5-4 3 0,-5 4-9 0,2 2-3 16,-5-4-3-16,1-1-12 0,5 2-27 0,-1-1-17 0,-5 1 0 15,-1 0-36-15,6-9 1 0,6 7-21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17T20:52:14.3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16964 11313 542 0,'-8'-25'-179'0,"4"17"238"0,-1-3-15 0,5 3-38 15,3-1 32-15,2-2-39 0,3-2-19 0,4 4-6 16,-1-1-18-16,5 1 13 0,3-2-17 0,-10-3 20 15,4 4-1-15,1-2-1 0,-1-1 21 0,-1-1 7 16,7-3 6-16,-3 1 8 0,0 2 9 0,6-4 15 16,-8 3-3-16,-2-3 2 0,2 4 13 0,1-2-7 0,-6 1 3 15,0 2-3-15,-4-1-9 0,5 1-4 0,-6 1 0 16,4 2-1-16,-3-1-6 0,3 2 2 0,-5 1 0 0,0-1 0 16,2 1 2-16,-2 0-3 0,-1 3 2 0,-1-1 2 15,-1-2-2-15,2 2 5 0,-2 1-2 0,1 3 0 16,-1-4 5-16,3 0-5 0,-6 1-2 0,3 4 3 15,-1-3-6-15,-2 0-5 0,1-3-2 0,-4 1-4 16,3 0-5-16,-1 6 2 0,-2-6 0 0,1-1-1 16,-4 1 1-16,3 0 0 0,-4-2 3 0,-1 0-2 15,2 2 2-15,1-2-4 0,-5-2 2 0,-2-2 0 16,2 5-2-16,2 1-1 0,-8-3-1 0,3 1 0 16,-7-6 0-16,2 1-1 0,9 10-2 0,-10-3-1 15,1-1-1-15,1 0 1 0,-2 3-5 0,-2 1 4 16,8 5-4-16,-7-4 5 0,-4-6-3 0,4 8 2 15,-3 2 1-15,0 0-3 0,-1 1 4 0,2 1-2 16,-2 0-4-16,0 0 2 0,-6 6-2 0,3-6 1 16,-4 3 0-16,4 1 3 0,-6 1-3 15,-1-1 1-15,4 4 1 0,-1-1-1 0,1 5 2 0,-2-2 0 0,5 1 0 16,-3-1 1-16,3 0 5 0,7 0-6 16,-7 2 5-16,3-1-3 0,0 0-2 0,4 2 5 0,-4 0-5 0,8 2-1 15,-4 0-3-15,-3 3 1 0,4-2-1 0,5 2 1 16,-5 4 2-16,8-4-5 0,-7 4 2 0,4 1 0 15,3-3 3-15,0 4-3 0,-7 5 0 0,6 2 0 16,-1-5-1-16,-4 3 3 0,5 1-2 0,0 4-1 16,-4 3 1-16,3-3 0 0,7-2 1 0,-7-2 0 15,0 6 0-15,0-3 1 0,1 1 1 0,-4-3 0 16,8 1 0-16,1 0-2 0,-2-1 3 0,2 1-1 16,2-1 1-16,5-4 0 0,-8 0 2 0,11 2-2 15,-6-4 3-15,0 1-3 0,6 0 1 0,-2-1 0 16,2 1 1-16,2 3-2 0,4-1 0 0,-6-2 4 15,5 1 1-15,1-4-1 0,-4 1 3 0,9-1 1 16,-5 0-2-16,-3-2 4 0,5 2 0 0,4-2-6 16,1 2 3-16,4 2 1 0,2 0-3 0,0 2-1 0,5-1-2 15,1-2 1-15,2-4 0 0,-8 0 0 0,7-1-1 16,-2-1 0-16,-1-3 0 0,3 3-2 0,-3-6 2 16,1 1 1-16,-4 2 0 0,4-3-1 0,-1-2 2 0,1 0-3 15,0 0 3-15,1-1 0 0,-5-1 1 0,-1-2 0 16,6-1 2-16,-6 1 0 0,3-1-1 0,2 1-2 15,-2-3 1-15,3 0 3 0,3-3-5 0,7 3 0 16,-5-4-1-16,0 2-1 0,6-2 4 0,-5-3 1 16,4 1-2-16,-5 1-2 0,3-4 5 15,-6-1-3-15,2 2 2 0,1-3 1 0,-1 0-2 0,-4 1 3 16,3-2 2-16,-3 0 2 0,2-1-4 0,0 0 4 16,-2-1 1-16,-3-1-2 0,-3 2 1 15,6-3-2-15,-5-1 2 0,4-2-1 0,3 4 0 0,-2-2-1 16,0-1 0-16,2-1 3 0,0-2 0 0,-4 3-3 15,2 0 2-15,-1-2-4 0,-7-1 4 0,-1-7 3 16,4 4-4-16,-5 1-1 0,3 2 0 0,-2-6 5 16,-3 1 0-16,1 2-1 0,-3-4-2 0,0 2 0 0,0-1 2 15,0-5 2-15,-2-1-4 0,-2 3-1 0,1-4 2 16,-4-1 1-16,3 3-4 0,-6-2 3 0,2 0 0 0,2 0-4 16,-3-1 0-16,-1 0-1 0,-1-1-3 0,2-2-2 15,-2 0 0-15,0-6-1 0,0 1-2 0,-2 3 0 16,1-1-1-16,-1 2 1 0,-1 1 0 0,1 1 0 15,-1 0 2-15,2 5-2 0,-1 0 3 0,-3-2 0 16,4 2 0-16,-2-5-2 0,1 5 0 0,-1-5-1 16,-2 3 1-16,2 0-1 0,0 0-1 0,-3-1-2 15,1 0 1-15,-1 0 2 0,-1-1-2 0,1 1 2 16,0 1-1-16,-2 0 0 0,2-2 1 0,-5 0 1 16,0 2 0-16,-2 4-1 0,0-2 1 0,-1 0-3 15,0-4-1-15,-2 3 1 0,2 3-4 0,-5-3 4 16,5 1-3-16,-6-2 0 0,1 0 1 0,-3 2-3 15,6 0 2-15,-4 3 2 0,1 0-5 0,5 0 3 16,-7 3 0-16,7-2-3 0,0 4 2 0,1 1-1 16,-4 4-1-16,1-2-7 0,2 1 1 0,-6 2-1 15,5 0-8-15,-5 2 4 0,4-1-5 0,0 2-19 0,1-1-14 16,-1 3-10-16,0 4-27 0,5-1-106 0,-3 1 159 16,0 9-70-16,0 0 111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17T20:54:48.4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621 947 481 0,'-2'0'211'0,"4"0"-74"0,-2 0-76 0,0 0 81 0,3 2-160 16,0-2-4-16,5 2 0 0,-2-1-4 0,2 2-2 0,-2 0 14 16,2 1 1-16,-5-1 2 0,7 0 12 15,-5 0 9-15,-1 0 4 0,0 0 1 0,0-1 9 0,3-1 0 16,-1-1 2-16,0 2-2 0,-3 0 2 0,2 1-3 16,3-2-4-16,3 2 2 0,-2 1-6 0,1 0-3 15,1-1-1-15,3 4 0 0,2-3-6 0,1 4-1 16,5-1-1-16,3 2 1 0,3-1-4 0,4 3-3 15,6 0-2-15,4 2 4 0,-1 1-4 0,5 3 1 16,1-1 0-16,-2 1 0 0,-1 2 2 0,7 3 1 16,-9-2 3-16,5 2-5 0,-4-1 3 0,4 1-1 15,-4 1-4-15,1 1 0 0,-3 1-6 0,-4-3-5 16,3 2-5-16,-3 3 1 0,-2-1-12 0,-5-2-23 16,-3 0-17-16,-2-2 3 0,-2-2-33 0,-1 0 1 15,-4-1-24-15</inkml:trace>
  <inkml:trace contextRef="#ctx0" brushRef="#br0" timeOffset="383.26">1576 685 1463 0,'-13'0'90'16,"12"3"-87"-16,1 0-54 0,-5-1-37 0,-3 1-6 16,5 5-47-16,3 4-27 0,1 9 5 0,-1-1-3 15,-1 5-26-15,-7 4 93 0,3 0 31 0,4 3 2 16,-3 1 107-16,-7-6 27 0,-9-4 21 0,4-4 0 15,-4 0 31-15,4-2-26 0,5 1-7 0,-9-3 2 16,-1 3-32-16,5-3-15 0,2 6-9 0,-5-5-1 16,4 4-18-16,1 4-7 0,-8-5-5 0,7 6 3 15,1 3-8-15,-2 3-1 0,-1 1-3 0,1 9-2 0,1 1-1 16,-6 2-3-16,4 8-8 0,-5 0-2 0,2 2-8 0,-3 2-38 16,-2 4-12-16,-1-2-4 0,-7 4-45 0,3-6 1 15,3 4-24-15</inkml:trace>
  <inkml:trace contextRef="#ctx0" brushRef="#br0" timeOffset="716.34">471 1597 1282 0,'8'-8'63'0,"2"-1"-61"16,7 1-10-16,2-2 19 0,8-1-27 0,15-3-10 0,2 5 16 15,14-2-21-15,4-2 1 0,10 2 11 0,5 0 2 16,3-5 1-16,5 2 13 0,-4 0 0 0,2 0 2 15,-1-5 4-15,1 3 2 0,-3-2 6 0,-3-3 1 0,0 4-3 16,-4-1 8-16,-6 1-3 0,1-3 1 0,-7 1 1 16,-4-3-4-16,4 3-8 0,1 0-6 0,2-4-9 15,1-1-9-15,6-1-116 0,-2-4 123 0,6 0-37 16,-1-3 50-16</inkml:trace>
  <inkml:trace contextRef="#ctx0" brushRef="#br0" timeOffset="54683.06">3853 10165 205 0,'-1'-3'-35'0,"-1"-2"10"16,2 2 0-16,0 0-9 0,2 0 34 15,-2-4 2-15,0 4-2 0,5 0-1 0,-4-2 6 16,1-1 2-16,-1 3 5 0,1-2 15 0,1 0 3 0,-1 2-3 16,1 0 19-16,0 0 0 0,-3 0-1 0,1 1 1 15,1-4-2-15,1 1-7 0,0 0-6 0,-1 2 1 0,-1-3-12 16,3 0-7-16,-1 1-3 0,1-3 3 0,0 2-11 15,-1-2 4-15,1 2-3 0,1-5 2 0,-2 0 1 16,-1 4-3-16,3 0 4 0,-2-1-4 0,-2-2-2 16,1 2 3-16,-1-4-1 0,-1 2-1 0,0-4 2 0,4 2-1 15,-4-1 0-15,1-1 2 0,-1 1-3 0,0-4-2 16,2 4 0-16,-1-2 1 0,1 0-1 0,1-2-1 16,0 0 24-16,0-2-26 0,-1 2 15 0,3-4-17 15,-1 2 6-15,-1 2 5 0,2 1-17 0,0-1 15 16,-2 1-30-16,-1 1 26 0,-1-1-1 0,1 0 3 15,-1 2-2-15,-1-2 0 0,0 4 1 0,-1-4 3 16,1 2 3-16,-2 0-3 0,1 1 3 0,-1-3-1 16,-1 2 1-16,-2 0 3 0,2 0-3 0,-2 0-1 15,-1 3 1-15,1-5-2 0,-4 3-1 0,4-1 3 16,-4 3-1-16,4 0-1 0,-3 2 3 0,-1-9 4 16,1-2 1-16,-2 12-4 0,-1-8 3 0,2 5-1 15,0-3-2-15,-1-3 5 0,-1 0-7 0,0 2-1 16,0 6 0-16,0-7 0 0,-2 2-2 0,4-2-4 0,-2 1 0 15,-3 1 4-15,1-1-5 0,1 1 1 0,-2-2-2 16,-2 2 1-16,3 2 1 0,-7-2 2 0,4-1-2 0,-3 3 2 16,2 2 0-16,-2-2-2 0,3 1 4 0,4 0-4 15,-7 1 1-15,3-1-1 0,2 2 1 0,1 1-1 16,1 0-1-16,-1-1 2 0,-3 2-2 0,-1 4 0 16,6 0 0-16,0 3 0 0,-9 0-3 0,1 2 5 15,1 1-3-15,-2 2-1 0,3-1 2 0,-2 3-1 16,0 0 0-16,-2 0-2 0,6 4-2 0,-4-2 4 15,2 2-4-15,-1 0 3 0,-1 3-3 0,4 2 0 16,-3-2 1-16,0 5 3 0,0 0 0 0,2 1-2 16,-2 1 3-16,3 4-3 0,1-3 0 0,2 6 2 15,-1 1-3-15,1-3 0 0,-3 3 1 0,1 1-2 16,2 1 1-16,-1 2 2 0,2 2 0 0,0-1-2 16,-3 1 2-16,1 4 1 0,4 1-3 0,1-1 3 15,-1 3-2-15,-1-2-1 0,1-1 2 0,-4 4 0 16,5-3 0-16,0 3 1 0,2-1-1 0,0 1 1 0,3 1 1 15,-1 3 0-15,0 0 1 0,1-3-3 0,3 2 0 16,-2 0 1-16,2-1 0 0,0 2 1 0,0-1 0 0,2 1 1 16,-4-3 0-16,2 2 0 0,-8-2 0 0,3 1 2 15,7 3-2-15,-5-3 0 0,3 4 0 0,-3-2 4 16,-4 0 1-16,1 2-3 0,3 3 2 0,1 0-2 16,-4-3 4-16,1 0 1 0,-2-2-2 0,2 3 0 15,5-4 2-15,8 2 1 0,-8 0 1 0,3-1-2 16,3-2 0-16,-3 1 1 0,7-2-1 0,-7-1 0 15,-2-1-2-15,6-4-1 0,-3 1 0 0,4-1-1 16,-5 0 0-16,10-4 1 0,-7 7-3 0,4-5 1 16,-1-1 1-16,4 3-1 0,-2-7 1 0,-5 2-3 15,8-1 3-15,-1 1-1 0,-1-2-1 0,4 4 4 16,5-1-2-16,-9-4 2 0,9 5 3 0,-6-5-1 16,0 0-2-16,-3-2 6 0,1-3-4 0,-1 2 3 15,-5-4-2-15,5 1 2 0,-1-2 2 0,2 2-2 0,-2-4-1 16,0 0 4-16,1 1-4 0,1 1-3 0,0 0 3 15,-1-2-3-15,-1 1 0 0,2-2 0 0,-4 1 0 0,2 1-3 16,0-6 2-16,2 3-1 0,-2-4 1 0,1-6-3 16,-1 7 1-16,0-4 0 0,2-1 0 0,-4-2 0 15,2 1 0-15,-3 1-2 0,5-4 1 0,-2 3 1 16,1-6 0-16,3 1 2 0,-9-3-3 0,6 1 2 16,-1-2 2-16,2-3 2 0,1-2-1 0,-6-3-1 15,3 3 2-15,-3 2 1 0,5-3 1 0,-6-2-1 16,6 0 1-16,0 3-3 0,-10-2 5 0,8 2-5 15,0-6-1-15,-5-2-2 0,2 4 1 0,4-4 0 16,-10 1-2-16,1-4 2 0,7 8-3 0,-4-8 1 16,-1 2 0-16,-2 0 1 0,3-2-1 0,-1 2 2 15,6-3-1-15,-10 1-4 0,9-3 2 0,-5 3 1 16,2 1-3-16,-3-3 2 0,-1 3-2 0,1-1-1 16,-2 0 2-16,1-1-1 0,2 0 1 0,3-1-1 15,-4 1 0-15,4-2-1 0,-1 2 1 0,0-4 1 0,4 1 1 0,-4-2-5 16,1-2 2-16,1-2 1 0,-3-3-3 15,4 1 2-15,-2-2 0 0,-2 2-5 0,5-4 6 0,-3 6 2 16,-2-3-1-16,4-2-2 0,-3 4 1 0,3-3 0 16,-2-1 0-16,-4 1 4 0,0 2-2 0,3-4-2 15,-3 5 0-15,2 1 1 0,-3 0 0 0,2 1-1 16,3 3 2-16,-5-5-6 0,5 2 3 0,-4-1 0 16,4-1 1-16,-5 5 0 0,7-2 0 0,-5-4 1 15,2 4-1-15,-2 1 0 0,3 2-1 0,-5-2 3 16,5-1-1-16,-3-3-2 0,-4-1 1 0,2 4 0 15,4-1 3-15,-6 2 1 0,1-6-4 0,-1 4 2 16,1 2 0-16,-2-1 1 0,5 2-1 0,-5-2 2 16,0-2-2-16,1 2 1 0,1 0 0 0,-2-1-2 15,0 2-1-15,0-4 1 0,0 2-2 0,1-4 0 16,1 4-2-16,-2-1 1 0,2-1-1 0,-2-1 2 16,3 4-1-16,0-4 0 0,-2-1 1 0,-1 4-1 15,4-3 1-15,-3 1-1 0,4 0-1 0,-2-3 1 0,0-1 1 16,3 4-2-16,-2 1 2 0,-3-6 1 0,4 4-2 15,1-1 1-15,-3 1 0 0,1-2 1 0,3 2 0 0,-3 0 0 16,5-2 0-16,-4 3-1 0,1-1-3 0,-3-1 2 16,0 4-3-16,4-3 2 0,-6 3-4 0,2 0-1 15,-3-1-1-15,8 1-2 0,-3 2 2 0,-4-1 1 16,6 0-3-16,-6-1-1 0,-1-1 0 0,0 0 0 16,2 4-1-16,-1-3-2 0,-1-2 0 0,0 2-1 15,-1 0-2-15,2 0 4 0,1 3-2 0,-2 0-1 16,0 0 2-16,-6 0-2 0,4 3-1 0,-6 3 3 15,5-3-6-15,-6 4 1 0,4 0-2 0,-3 3-3 16,-3-1 0-16,6 5-30 0,-2-1-29 0,3 1 36 16,1 5 48-16,-3 0-43 0</inkml:trace>
  <inkml:trace contextRef="#ctx0" brushRef="#br0" timeOffset="57533.88">22893 5522 483 0,'3'-8'30'0,"-3"5"-32"0,-3-4-20 0,6 1 95 15,-3 1-121-15,2 4 12 0,-1-4-12 0,1 2 3 16,-1-4 9-16,2 3 21 0,-3 1 7 0,-1-2 8 16,-1-3 22-16,2-1 16 0,-1 4-5 0,-2-6 8 15,-7 6 11-15,10-3-8 0,-2-1 4 0,-1 1-9 16,0-1-7-16,0 2-5 0,0 3-14 0,-5 4 10 16,6-7-15-16,-1 3-2 0,-3-3 0 0,0 7-3 15,-4-1-2-15,4 1 0 0,-2-7 0 0,3 4-1 16,-4 0 0-16,-2-5 4 0,2 3-4 0,1 1 0 15,-3-1 2-15,-2-1 1 0,2-2 2 0,-2 3-2 16,1-3 1-16,-2 7-3 0,1 1 3 0,1-7 1 16,-4 1-3-16,-1 1 1 0,-2 1 1 0,1 1 0 0,-2-2 2 15,-5 2-2-15,3-4-3 0,0 4 5 16,-2 2-4-16,-1-7 0 0,6 5-1 0,-6-5-1 0,4 5 0 16,1-5-2-16,-5 3 2 0,4-1 0 0,-1 0 0 0,-1 4 0 15,-6-4 0-15,6 1-1 0,-4-3 1 16,2 3 0-16,5 5 2 0,-6-4-2 0,1 0 0 0,0 0 0 15,-2 1 0-15,1-1 3 0,-1 1-1 0,-8-1 0 16,2-3 0-16,-3 1-1 0,0 1 2 0,0 1-1 16,4 0 1-16,-4-2-3 0,6 3 1 0,0-3 1 15,0 4-2-15,4 1 3 0,0-3-2 0,0 1 4 16,-7 0 0-16,7 2-1 0,-5-6 2 0,6 6-2 16,-2-2 3-16,2-2 1 0,0 2-2 0,1 1-1 15,-1 1 0-15,0-1 0 0,0 2-2 0,1-2 2 16,-3 2-3-16,1 0 1 0,-3 0 0 0,1-1 1 15,-2 1 0-15,3-2 2 0,-1 2 1 0,4 0 2 16,-4 0-2-16,1 0 0 0,2 0 1 0,-2 0-2 16,1-1 2-16,-7 1-3 0,4 1-3 0,-7 1 1 15,6-1 0-15,-4 1 1 0,2 3-2 0,-1-2 1 0,3 0-3 16,-1 2 3-16,-1-1-3 0,-4 1 0 0,3 0-1 0,2 1 4 16,1-3-3-16,-2 5-1 0,2 2 4 0,-4-4-3 15,6 3 2-15,2 2-2 0,1 3 0 0,5 1 0 16,-7 0 0-16,5 0 1 0,0 0 0 0,2 3-3 15,2-3 2-15,-2 3 0 0,2-1 2 0,-4-1-2 16,7 1 1-16,-1 0-1 0,-3 2 0 0,3-2 0 16,1 7-2-16,-1-2 2 0,-3 0 0 0,2 2-1 15,-4-1 1-15,2 2 0 0,1 1-1 0,-1 0 1 16,-2-2 0-16,-4 1 2 0,5-1-2 0,1-1-3 16,0 2 2-16,0-1 3 0,2-2 0 0,1 2-1 15,-4-1 0-15,7 1-2 0,0 1 7 0,-1-6 0 16,5-3-2-16,-5 6 2 0,-1-4 0 15,4 0-2-15,8-2 1 0,-8-2-1 0,2 0 1 16,1 5-1-16,-1-2-2 0,9-1 0 0,4-2 1 0,1-3 0 16,-2 1 0-16,-1-1-1 0,2-1-2 0,4 1 2 15,5-2-1-15,-2 2 1 0,-2 0 3 0,-1 2-5 0,2 0 6 16,4-1 3-16,3-1-2 0,0 0 1 0,-2 2 1 16,-1-4 1-16,6 2-1 0,-3-1 0 0,5 1-3 15,0 1-2-15,-1-2 1 0,-2 1 3 0,3-2-4 0,-2 1-2 16,-1-1 3-16,3 0-2 0,-3-1 1 0,2 2-1 15,2 1-1-15,-1-2 2 0,-1 1 0 0,2-1 0 16,2 0-1-16,4 1-2 0,-6-2 1 0,7 0 0 16,-8-2 2-16,2-1-1 0,1-1 1 0,3 1-2 15,-1 1 3-15,-2 1 0 0,3 1 0 0,4-1 2 16,3 0-3-16,-1 1 1 0,1-2 2 0,-1 2-4 16,-4-4 0-16,6 1 2 0,-3 0-4 0,0 3 3 15,-4-2-2-15,5 2-1 0,-5-2 2 0,2 0 0 16,-1 4 4-16,-2-4-4 0,4 1 2 0,-2-3-2 15,1 4-1-15,2-2 6 0,-1-1-7 0,1 1 2 16,-3-6 1-16,4 5 0 0,2-3 1 0,1 1-2 0,-6-2 0 16,5-1 3-16,-1 0-3 0,-1 2-1 0,-1 0 1 15,5-2-2-15,-6 0 2 0,4 3 1 0,2-6 0 0,-4 1 0 16,-4 0 3-16,2-2-6 0,2 4 4 0,-1-2 1 16,2-1-3-16,-4 0 1 0,2-2-1 15,-1 2-1-15,4 3 3 0,2-2 1 0,-8-2-5 0,4-4 1 16,-1 5 0-16,-3 1 2 0,0-1-2 0,0 1 2 15,-2-2 2-15,-1 0-5 0,1 3 5 16,2 1 0-16,2 0-2 0,-10-6 2 0,4 6 1 0,1-2-5 16,-2 0 5-16,7 2 0 0,-10-1 0 0,1-2-3 15,1-2 1-15,4 5-1 0,-9-2 2 0,5-2 2 16,1-1-1-16,-6-1-2 0,7-2 1 0,-7-2 2 16,3 6-1-16,-4-6 5 0,4 1-4 0,-8 1-1 15,0-1 4-15,2 1-3 0,-4-3 0 0,1 1 1 16,-2-1-4-16,1-1 0 0,-1-1-3 0,2 0 0 15,0 1-2-15,-1-1 2 0,2 2-1 0,-1-3-2 16,1 2-1-16,5-1-1 0,-3-1 2 0,-1 1 1 16,4-1-1-16,-3 0 0 0,-2-2 2 0,4 2 0 0,2-2 2 15,-4 2-3-15,-4 0 0 0,2 0 2 0,-4 0-2 16,2 0 1-16,6-1-4 0,-9 3 2 0,-6-4 0 0,5 5 0 16,3 0 0-16,-4-3-1 0,2 3 2 0,0-2-2 15,-4 2 3-15,3 2-2 0,0 1 1 0,-2-8 0 16,-3 4-1-16,8 1-2 0,-4-2 1 0,0 5 2 15,1-1-1-15,-3-4 0 0,8 1 2 0,-2 4-1 16,-2-5 0-16,-3 5 0 0,5-6 0 0,0 0 1 16,-3 1-1-16,2-1-1 0,-1 2 1 0,1-1 0 15,-3-1 0-15,4 0 1 0,-3 1-1 0,-1 1 0 16,2-3-2-16,-1 1 3 0,-3 3-1 0,4-3 0 16,-4 2 0-16,-2-3-2 0,3 6 2 0,-4-4 0 15,-1 1 2-15,3 1-5 0,-3 0 1 0,-1 1 0 16,0-1-2-16,0 2 4 0,0-1-2 0,-1-1-1 0,-3 2-2 15,1 0 4-15,-3 1 0 0,1-3 0 0,-3 1-1 16,2-1-3-16,-5 0 3 0,2 2 1 0,-4-2-2 16,0 0-2-16,1-2 0 0,1 5 1 0,-8-6 0 0,3 3 1 15,-4 0 0-15,4 0-4 0,0 5 5 0,-3-4-2 16,2 3-1-16,-2 2-1 0,7 2-2 0,-2 1-4 16,1 2-1-16,0 0-12 0,-1-2-8 0,0 4-4 15,9 1-16-15,-7 0-24 0,2 2-8 0,7-2-5 16,2 0-30-16,-3 4-49 0,4 2 115 0,8 2-56 15,0 5 110-15</inkml:trace>
  <inkml:trace contextRef="#ctx0" brushRef="#br0" timeOffset="75871.19">23344 8496 17 0,'-8'0'48'0,"4"2"-13"0,-3-2-1 0,4 3-30 16,-5-2-4-16,4 2-4 0,-1 2-34 0,-1 1 2 15,4-2-10-15</inkml:trace>
  <inkml:trace contextRef="#ctx0" brushRef="#br0" timeOffset="78976.88">19572 8518 616 0,'-3'0'43'0,"-3"-3"-14"0,3 3-29 16,1 0 99-16,0-2-99 0,2 2-1 15,0 0 0-15,0 0 1 0,0 0-2 0,2 0 3 0,1 2 2 16,-3-2 2-16,0-3 6 0,-3-4 12 0,-2 1 3 16,1 0-3-16,2-1 14 0,-4-2 2 0,1 0 3 15,-4-2-1-15,7 1 1 0,-3 1-8 0,-3-1-5 0,5 1 6 16,0-1-13-16,-5 1-5 0,5 0-3 15,-3 1 0-15,0-3-5 0,-1-2 0 0,3 5 0 0,-4-3-5 16,3 0 1-16,-4 0 0 0,2 0-1 0,-4 2 0 16,3-2-3-16,0 1 0 0,-1-1-1 0,-2 2 1 15,-2-2-2-15,4 1 0 0,0-1 0 0,-4 0 0 16,0 2-1-16,-2 0 1 0,1-3 1 0,-2 1-1 16,2 0 0-16,-7-1 0 0,4 1-1 0,1 0 2 15,-7-2-2-15,8 4 1 0,-10-4-1 0,2 1 1 16,1 2 0-16,0 1-1 0,-4-4-1 0,-2 4 1 15,0 1-2-15,3-3 1 0,4 3-3 0,-4 2 3 16,0-2-1-16,3 0 1 0,1 5 1 0,2-7-2 16,1 3 2-16,-3 0-1 0,-1 6-1 0,3-6 2 15,-3 3-3-15,0 4-1 0,-1-3 0 0,2 1-1 0,-2 2-1 16,-3 3 0-16,1-3-1 0,2 5 3 0,-4-2-2 16,0-3 3-16,0 5-1 0,1 4 0 15,-1-4 3-15,2 4 0 0,3 2 1 0,-2 2 0 0,1-5-1 16,5 4-4-16,-7 4 1 0,5-3 2 0,-1 2-4 0,-2 0 4 15,-1-1-2-15,2 0 0 0,3 3 5 0,-6 0-1 16,5-2 3-16,-1-1-1 0,-3 2 3 0,2-1-1 16,2-1-2-16,-2 2 1 0,-2-2-1 0,7 0 2 15,-5 2-2-15,0 0 0 0,6 1 0 0,-4-1 0 16,1 0 0-16,3-1 1 0,-1 3-1 0,-2-3 1 16,5 1 1-16,0 0-3 0,1-2 1 0,2 0 0 15,-5 3 1-15,5-1-1 0,-3 0 0 0,2 1 1 16,4-1-1-16,-5 0 1 0,1 1 0 0,7 2-1 15,0-5-2-15,2 0 2 0,3 2-1 0,2-5-3 16,-6-5 2-16,4 10-1 0,5-3 1 0,0-1 1 16,1 2-2-16,4 0 2 0,-6-3 1 0,6 5-2 0,6 1 2 15,-4-1-1-15,2-2 1 0,-1 1-1 16,-1-1 0-16,6-2 0 0,-3 2 1 0,0 1 0 0,2-1 2 16,3 0-3-16,-2 0 1 0,1-1-1 0,-2-1 0 15,2 1 2-15,-2-2-2 0,2 0 0 0,0 0 0 0,-3 0 1 16,2-2 1-16,-2 1-1 0,-2-1 2 0,4 1-1 15,2 1 0-15,-4-2-1 0,4 0 1 0,-2 2-1 16,-3-3 0-16,6 0 2 0,-4 0-2 0,2 0 0 16,-3-2 0-16,7-1 0 0,1-2 3 0,-5 2-3 15,12-2 1-15,-7 0 0 0,1 2 2 0,3-2 2 16,1-1-1-16,-4-1-1 0,-2 2-3 0,6-3 3 16,-6 0-2-16,4 2 2 0,1-2-1 0,-3 0-2 15,1 0 1-15,0 1 0 0,0-2 2 0,-3 1-1 16,-2-2-2-16,1-2 3 0,1 2-2 0,-2-1 2 15,-1 0-1-15,-1-2 2 0,0 3 1 0,0-1-2 16,-2 0 0-16,2 2 1 0,1-3-2 0,-2 3 3 16,2-4-3-16,2 2 0 0,-3 0 0 0,6 0 0 15,-1-4 0-15,-2 1 0 0,-3 0 2 0,4-1-2 16,-10 1 0-16,7-2 1 0,-4 2-2 0,-2-2 3 0,-1 2-1 16,1-4 0-16,-2 4 1 0,1-3 1 0,0-1 1 0,1 2-2 15,-3-1 3-15,1 0-2 0,-2-1 0 16,-4-1 2-16,5 0-3 0,-1-2-1 0,-4 1 1 15,3-2 1-15,-4 1-5 0,3 1 5 0,0-1-4 0,-4 4 1 16,4-6-1-16,-3 4 2 0,1-1 0 0,1 1-1 16,-4 0 3-16,5-5-3 0,-7 5 2 0,6-5 0 15,-1 7-2-15,-3-4 2 0,-1 2-2 0,2-3 2 16,-1-2-1-16,1 2-1 0,-3-8 1 0,1 10-1 16,1-3 2-16,-2 0 0 0,1-3-1 0,0 1 0 15,-2 3 3-15,0 3-3 0,0 3 2 0,0-6 0 16,-4-2-4-16,0 4 4 0,2 1-3 0,1 1 2 15,-1-1 0-15,-3 0-4 0,-3 0 3 0,5 2-3 16,-3 1 2-16,1 0 1 0,-3-1-3 0,4 1 1 16,-4 3-3-16,1-1 0 0,-2-1-1 0,4 4-9 15,-4-1-5-15,4-1-3 0,-1 2-12 0,3 3-37 16,-4 0 17-16,6 0-85 0,1 4-11 0,1 3 1 0,6-1-36 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17T21:00:48.6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7385 10484 277 0,'0'0'48'0,"0"-1"-47"0,0 1 23 15,0 0-9-15,0-2 23 0,0 0-36 0,4 2 3 16,-4 0-17-16,2 0 6 0,-2 0-3 0,0 0 5 16,0 0 1-16,0-1 0 0,2-4 7 0,-2 4 6 15,0-1 5-15,0 2-1 0,0-2 8 0,0 1 6 16,-2-7 1-16,4 6 0 0,-2-1 8 0,-4-5-6 16,4 5-1-16,-4-5 0 0,2 4-6 0,2-1-1 15,-1-1-6-15,-1 1 3 0,0-1-4 0,1 1-5 16,-5 0 1-16,4 0-3 0,0 1-5 0,-1 1 1 15,-1-2-2-15,0 0-1 0,3 2-1 0,1 0-1 16,-2 0-4-16,1 0 1 0,-1 1-5 0,-3-3-4 16,2 4-2-16,3-4 2 0,-3 0-7 0,-3 1 0 0,4-1 4 15,1-3-2-15,-2 2 2 0,-4-2 2 0,3 0 3 16,2 0 0-16,-6 0 5 0,5-1 4 0,-2 1-2 16,0 0-2-16,2 0 5 0,-1-1 0 0,-1-1 0 0,2 2 0 15,0 1-1-15,-4-1-3 0,4 0 4 0,-2 0-4 16,-1-1-1-16,1 1 1 0,-1 0-5 0,3 0 4 15,-5-1-3-15,2 1 1 0,0-2-1 16,1 6 0-16,0-3-1 0,-1 4 6 0,1-2 0 16,-1 1 0-16,1 2 4 0,0 0 2 0,1 1 6 0,1-2-3 15,-1 3 4-15,-2-7-2 0,3 6 2 0,1-2 4 16,-4-4-1-16,4 6-1 0,-1-4-3 0,2 5 0 16,-6-6 0-16,4 3-1 0,0 0-3 0,0 1 1 15,-2 2-1-15,1-5-3 0,0-1 4 0,-2 4-4 16,5 2 0-16,-3 0 2 0,1-1-1 0,-1-1-2 15,0 1 2-15,3 1 0 0,-2 0 1 0,-2-2-2 16,3 2 0-16,2 3-2 0,0 5 2 0,4 0 1 16,-1-2-2-16,0 2-1 0,2 5 0 0,1-1 1 15,-3-1 0-15,2 2 1 0,3 0-1 0,1 1-1 0,-3 1 0 16,5 1 0-16,2 0 5 0,0 1-6 0,1-3 1 16,1 4 1-16,0-3-1 0,3 0 0 0,-3-1-1 0,5 1 3 15,-3 1-3-15,1-2 1 0,4 2 1 0,-5 0 0 16,2-1 0-16,-3 0 3 0,1 0-3 0,2 0 1 15,-7-1 1-15,2 0-1 0,-3 0 0 0,2-1-1 16,0 1 0-16,-2-2 1 0,3-1-2 0,-8 3 3 16,8-4 0-16,-6 4-2 0,5-3 3 0,-4-5 0 15,4 5-1-15,-9-3 2 0,7 2-3 0,0-4 1 16,-7 2 0-16,4-7 1 0,-2 3 0 0,5 3-4 16,-8-2 1-16,3 0 3 0,-1 3-4 0,1 0 1 15,1 1 1-15,4 5 0 0,-8-4 1 0,3 1-1 16,-3-2 1-16,2 1 0 0,-7-4-1 0,1 0 3 15,1 0-1-15,-2-2-3 0,-1 0 4 0,-2 1 2 16,2 0 0-16,3 1 0 0,-1-1 1 0,-4-1 3 16,-1-2 3-16,4 1-1 0,-3-3 3 0,-1 0-1 0,0 0-2 15,-2-3 6-15,-2 1-5 0,10 1-1 0,-11-7-2 16,5 3-1-16,-3-1-1 0,4-3-2 0,-6 1-3 16,9-3 2-16,-9 1-3 0,0-2-1 0,7 5-1 0,-7-2 0 15,0-1-1-15,-5 3-2 0,5-1-1 0,-2 1 1 16,9-5-2-16,-9 1 0 0,5-3 1 0,-3-4-3 15,9 6 2-15,-7-4 2 0,6-1 0 0,-7-1-1 16,-1 3 1-16,5-1 2 0,-3 0-1 0,2 1 0 16,-4-4 1-16,2 1-1 0,0-1 0 0,1 2 2 15,0 1-1-15,-2-2 0 0,4 0-4 0,-3 3 2 16,2-1-1-16,-2 0 2 0,1 0 1 0,2 1-2 16,-5 0 2-16,3 1-4 0,2 0 4 0,-5 0 0 15,1 1-2-15,2-1-1 0,-1 3-2 0,-2-1 2 16,1-1-1-16,3 4-1 0,-3-1-4 0,-1-1-3 15,5 3-3-15,-4 4-7 0,-1-6-3 0,3 2-3 16,2 2-10-16,-3 1-4 0,-1-3-7 0,4 4-6 16,-3-3-10-16,4 3 1 0,-1-3-6 0</inkml:trace>
  <inkml:trace contextRef="#ctx0" brushRef="#br0" timeOffset="2367.26">18166 10163 197 0,'0'-1'9'0,"0"1"-13"0,0-3-17 15,-2 3 14-15,-1 0-2 0,3 0 9 0,0 0 3 16,0 0-1-16,0 0 12 0,0 1 17 0,2-1 4 16,-1-1-1-16,-1 1 18 0,2 0-1 0,-2 0-2 0,0 1 0 15,0-1-3-15,0 0-7 0,0 0-5 0,0 0 12 16,0 0-20-16,0-1-3 0,0 1 1 0,0 0 1 15,0 0-3-15,0 0-1 0,0-2 1 0,0 0 0 16,0 2-2-16,0-1 2 0,0-2-1 0,0 3-1 16,0 0-1-16,2 0-5 0,1-7-2 0,-3 7 4 15,0 0-8-15,0 0-2 0,1 0-1 0,-1 0-2 16,5-1 0-16,-7 1-2 0,2 1-1 16,0-1 0-16,-4 4 0 0,4-3 0 0,0-1 0 0,0 0-2 15,0 0 1-15,-2 0 1 0,1 2 2 16,1-2-1-16,-2 6 1 0,0-4 0 0,-4 4-1 0,1-3 3 15,2 2-3-15,-5 1 2 0,4-1-2 16,-6 1 1-16,1 0 1 0,1 4-2 0,0-2 3 0,-1-1-1 0,-2 3 1 16,4-1-1-16,-5 1 0 0,1 1 0 15,0-2 0-15,3-1 0 0,-8 2-1 0,2 1-2 0,0 0 0 16,0 1 1-16,-1-1-1 0,1 0 0 0,-1 3-1 16,-4-3 1-16,1 5 0 0,0-3 0 0,0 1 0 15,-2-3 1-15,-1 3-1 0,-2 0 3 0,5-1-2 0,-2-1 0 16,4 1 0-16,-3-1 0 0,7-4-1 0,-6 5 2 15,3-5-1-15,5 4-1 0,-7-2 0 0,0 1-1 16,3-2 2-16,-4 2-1 0,-2 0-1 0,4 0 1 16,3 0-1-16,-2-8 2 0,4 8 1 0,0-6-2 15,1 0 1-15,6-2 0 0,-9 2-1 0,8 1 0 16,-3-3-2-16,-3 7 2 0,2-9-2 0,3 5 2 16,-4 1-1-16,4-1-2 0,0-1 1 0,3-2 0 15,1 0 0-15,0 0 1 0,-2-3-1 0,4 6-1 16,0-4 2-16,0 1-1 0,0-3 1 0,1 0 0 15,4 2-1-15,-3-5 2 0,1 3 1 0,3 1-4 16,-1-4 2-16,3 1 2 0,-1-1-1 0,3 0 0 16,-2-2-3-16,0 1 6 0,1-1 1 0,5-3-2 15,-3 0 4-15,11-6-6 0,-5 6 4 0,-2-1 0 0,8-2 1 16,-7 1 0-16,8-4 1 0,-9 0 2 0,7 3-2 16,-8 3 2-16,2-1 1 0,3-2-1 0,0-2-1 0,6 1 1 15,-4-1-2-15,4 2-1 0,-2-3 1 0,-2 0-2 16,4 0 0-16,0-1 0 0,-3 1-2 0,0 2 2 15,-1-3 0-15,-1 1-1 0,-1 2-1 0,3-2 0 16,0-1 0-16,-3 0 0 0,3 1 0 0,-6 1 1 16,2 0 1-16,-2 2 1 0,0-1 2 0,-3 1-3 15,-1 0 2-15,-1 1-1 0,-1-2-2 0,2 4 2 16,-4 0-3-16,3-3 1 0,-2 2-3 16,6-2 2-16,-3 3-1 0,2 0 1 0,-3 0 1 0,-4-3-2 15,4 3 2-15,-2 0-1 0,2 0 2 0,-5 2 0 16,-2-3-2-16,0 1 1 0,4 1-1 0,-3 0 0 15,-2-1 0-15,-1 0 0 0,-1 0-2 16,-1 2 3-16,0-1-2 0,0 1-1 0,3 5 2 0,-1-1 1 16,-2-3 0-16,-2 2-2 0,4 2 1 0,-8-1 0 15,2-1-1-15,3 1-1 0,-1 1-1 0,-4 1-1 16,3 1-1-16,0 1-1 0,-8-2-1 0,8 6-1 0,-4-3-1 16,-1 2 1-16,-4-3 1 0,-4 5-2 0,7 0 3 0,-4 2-1 15,4-4 1-15,-6 4-1 0,3-1 1 0,-4 0-2 16,-1 0 0-16,3 3 1 0,-2 0-2 0,3-2 1 15,-2 7-2-15,-6-3-1 0,5 2 0 0,-2 1-1 16,0 1 0-16,4-2-1 0,-3 0-2 0,0 3-1 16,-1-4 4-16,-1 2-3 0,0 1 0 0,2-1-3 15,-3 1 1-15,-1 0 1 0,-1 0-3 0,0 1 8 16,-3 1-6-16,8-4 2 0,-5 1 6 0,4 0-1 16,-7 3 0-16,-3-5 2 0,12 3-3 0,-7 2-2 15,7-8 1-15,-8 3 0 0,5 0-2 0,-4-1 5 16,10-4 1-16,1 4-3 0,-6-4 5 0,7 1 1 15,-6 6 2-15,9-4-4 0,-1-2 1 0,4 2-18 16,-3-2-12-16,5-3-5 0,-3 3-26 0,6-4 2 0,-2 4-26 16</inkml:trace>
  <inkml:trace contextRef="#ctx0" brushRef="#br0" timeOffset="6000.17">22109 9915 589 0,'-11'-7'89'16,"0"1"-86"-16,5 1-11 0,-3-1 143 0,4 5-143 16,-3-3-1-16,5 3 6 0,-2-1-3 0,-3-1 3 15,5 3 3-15,-1 0 13 0,-1-3 5 0,2 1 7 16,-5 1 12-16,5-1 0 0,-4-1 4 0,3 3-3 15,-1-1 4-15,0 1 1 0,0 0-29 0,-1-2 5 16,1 2-10-16,2 0 1 0,-3 3-10 0,1-3 4 0,2 3-5 16,-2 0-3-16,1 4-1 0,2 1 5 0,-4-1-5 15,3 6 0-15,0-2 0 0,-1 6-1 0,-3-1 0 0,3 3 1 16,-2 5 1-16,3 1-1 0,1 1 0 0,-4 7 2 16,5-1 1-16,-4 1-3 0,5 2 2 0,0 1 2 15,-8-2-3-15,5 1 4 0,1-4-1 0,-4 4-1 16,1-2 0-16,4-3 2 0,-1 0 0 0,-1-2 0 15,3-3 1-15,1-4-1 0,-2 1 0 0,4-8 2 16,-1-2 1-16,-2 3-1 0,0-4 1 0,0-2 0 16,0-3-1-16,0 1 3 0,1-6-2 0,-1 6 5 15,0-4 1-15,2-3-3 0,-2 0 4 0,1-5 4 16,1-1-1-16,-2 3 2 0,-2-4 1 0,-1-1-2 16,2-1 3-16,-1-2 0 0,-1-3-3 0,-5 4-1 15,6-1-1-15,-5-4 3 0,2-3-2 0,-1 3-1 0,-1-1-2 16,1-3 1-16,3 0 0 0,3-3-2 0,-3 2-3 15,1-2 2-15,1-2-3 0,1 2 0 0,3-2 1 16,0 1-4-16,-3-1 1 0,1 1-5 0,7-1 0 0,-3-3 1 16,8 4-5-16,-4-4 2 0,0 0-4 0,-1-1 1 15,7 3 2-15,-3 1 2 0,4-3-1 0,1 4 1 16,-4-4 2-16,2 5-4 0,1 2 3 0,3-1 0 16,-3-1-2-16,0 2 1 0,2 4-2 0,-3-1-1 15,0 1 1-15,1 3-1 0,3 2-1 0,-5 2-4 16,-1 4-2-16,2 2-13 0,-2 3-7 0,1 3 1 15,0 2-19-15,7 7-6 0,-9-1-3 0,1 2 0 16,3 3-8-16,2 3-2 0,-2-2-5 0,-2 3 3 16,2-1-5-16,-5 0-17 0,2-2 63 0,-1 2-40 15,-1-3 70-15</inkml:trace>
  <inkml:trace contextRef="#ctx0" brushRef="#br0" timeOffset="6766.77">22841 9981 1122 0,'-3'-5'-30'0,"3"0"-28"0,0 1 0 0,-2-1-54 15,2 2 39-15,0-4-20 0,0 4 15 0,0 0 48 16,0 0-55-16,0 3 118 0,0 0 1 0,-3-6 9 16,-5 1 4-16,7 5-1 0,-9-6 10 0,7 1-17 15,-6 3-2-15,1-4-4 0,-5-2-17 0,2 8-4 16,0 0-2-16,-3-4-6 0,3 4-4 0,-5 0 3 16,2-4-3-16,-2 3 4 0,1 1-2 0,-1 0 1 15,-5 1-1-15,4 1 2 0,1-2-1 0,-1 0-1 16,-2 9 0-16,3 2-2 0,-4-4-1 0,4-3-1 15,5 6 1-15,-9 2 0 0,4 3-2 0,2 2 1 16,0-4-2-16,-2 2 4 0,7 7-2 0,1 3-3 16,3-3 0-16,5 5 0 0,-9-3-3 0,5-1 3 0,6 4-1 15,-2-3 2-15,-3-2 2 0,1-2-1 0,-4-1 3 16,4 0-3-16,9 1 2 0,-4-1 1 0,-3-1 0 0,0-3-1 16,1-1 1-16,-1 1 0 0,8-4 1 0,-8 0 1 15,2-2-1-15,-2-1 1 0,0-2 1 0,11-1 3 16,-8-2 0-16,6-1 2 0,-2-1-1 0,4-2 0 15,0-2 2-15,-5-1-3 0,8 0 0 0,-3-3-3 16,8 1-1-16,-8-2 0 0,3-1-2 0,2-1 0 16,-2 1-2-16,7-4 1 0,-4 1 1 0,-3-1-1 15,2-1 1-15,1 1-1 0,-4-1 2 0,1 0-2 16,-2 0 0-16,3-2 1 0,-3-3-1 0,-1 5 4 16,0-3-2-16,-3 0-1 0,1-1 0 0,-2-1 0 15,-1 2 0-15,-1 0 0 0,0-2-2 0,-2 3 0 16,-2-1 1-16,-1-4 1 0,0 4 0 0,0 3-1 15,0-2 1-15,0 4 2 0,-1-1-2 0,-1-1 0 16,-3-2 0-16,4 5-1 0,-2 2 1 0,1-4 0 16,1 1 0-16,-4 4 0 0,3 1 0 0,2 6 3 15,0-1-1-15,-1 2-2 0,-3-3-1 0,4 3 0 16,0 0-1-16,0 0 0 0,0 0-1 0,0 2-1 0,-1-1 2 16,1 2 2-16,0 1-2 0,1 5 0 0,1 4 1 0,1-2 0 15,-1 1 1-15,4 2 0 0,-3 7 0 0,5-2-2 16,-5 3 0-16,0 1 2 0,4-1-3 0,-3 7 1 15,4-4-2-15,-5 2 1 0,2-1 0 0,3 1-1 16,-3 0 2-16,1-4-6 0,-3 1 2 0,7 1-23 16,-7-1-10-16,5-2 0 0,-5-2-27 0,0 1-22 15,5-3-13-15,-7-3 11 0,4-1 91 0,3-5-72 16</inkml:trace>
  <inkml:trace contextRef="#ctx0" brushRef="#br0" timeOffset="7700.37">23223 9682 806 0,'-3'0'80'0,"-5"2"-79"0,7-1-26 0,-4 5 57 0,3 4-60 16,1 2-74-16,-2 7 24 0,1 2-6 0,0 4-9 15,2 2 29-15,-4 4 21 0,2-4 14 0,-7 7 4 16,1-2 23-16,5-2 24 0,-5 0-7 0,3 1-1 16,2 2 12-16,-3-3-4 0,2 5 2 0,4-7-13 15,-1 0 0-15,-7-3-2 0,8 4 1 16,-5-6-2-16,-1-2-2 0,4-4 4 0,-1 0-2 0,2-4 3 15,-1-2 3-15,1 0-6 0,1-2 1 16,-2-2 0-16,-4-3-4 0,6 3 1 0,0-4-1 16,-2-2-1-16,2 1 2 0,0 0-3 0,5-2 4 0,3-2-3 15,-5 2 0-15,-3-3-3 0,6 0-1 0,-3-4 0 16,4 1 0-16,-9 0-3 0,2-4 2 0,2-1-3 16,4-1 1-16,-5-1 3 0,1-1 1 0,6-3-1 15,-5-2 6-15,5 0 1 0,-3 0 2 0,-1-4 0 16,1-3 3-16,0 3 6 0,-5-9-1 0,0 2 0 0,3 4 6 15,0-6 0-15,-8 2 4 0,4 0 1 0,2 2 0 0,-1-3 0 16,7 7-3-16,-6-1 2 0,1-2-1 0,-1 4-8 16,7-3 0-16,-1 6-4 0,-3 1-7 15,1 2-2-15,-2 1-1 0,3 0 0 0,-4 2-3 0,4 6-1 16,2-1-5-16,-5 4 3 0,5 2-6 0,-5 0-1 16,2 3-2-16,3 1 2 0,0 4-2 0,-4 5-1 15,0-1 3-15,3 5-3 0,-2 4 2 0,1 0 4 16,-1 6 0-16,0 0-2 0,1-1 5 0,-3 2 0 15,0 2 0-15,2 0 1 0,-3-2 0 0,3 5 2 16,-4-3 0-16,2-1 0 0,-3-2 3 0,0 3-1 16,2-1 2-16,-2-2-2 0,0 0 1 0,0-7-1 15,0 2 0-15,0 0 2 0,0 0-1 0,0-4-3 16,0-4 3-16,0 0-1 0,0-1 0 0,1-1 1 16,-1-1-2-16,0-2 1 0,0-1 1 0,0-2 0 15,0 0 1-15,0-3-3 0,0 0 1 0,0 0-1 0,0 0 1 16,0 0 2-16,2-4-3 0,-2-1 0 0,0-1-1 15,0-4 1-15,0 1-1 0,0-2 1 0,2-2-1 0,-1-1 0 16,1-2 0-16,2 2 1 0,0-3 1 0,0-1-3 16,4 1 1-16,-3 0 0 0,3-7 0 0,0 2 1 15,-4-4-1-15,6 2-1 0,-2 0 1 0,1-1 0 16,2 3-1-16,-2-3 0 0,1 9 2 0,1-3-1 16,2 5 1-16,-2-1-1 0,1 0 2 0,1 4-1 15,-2 0 0-15,1 2 1 0,-5-2-2 0,5 5 2 16,-1 1-1-16,-1 2 3 0,-3 0-3 0,3 3 1 15,-2 0 1-15,4 3 0 0,-2 0 0 0,-1 6 0 16,-4-2-1-16,-3 2 5 0,4 4 0 0,2 1 1 16,1 6 4-16,-9-2-1 0,11 10-1 0,-8-3 4 15,8 6-4-15,2 2-2 0,-13-1 0 0,3 4-2 16,-3-1-2-16,13 1-3 0,-13-5 0 0,3 4 0 16,-2-4-3-16,6-1-12 0,0 2-10 0,1-7-4 15,3 2-16-15,-11-7-33 0,2 1-14 0,-1-7-6 0,11-3-41 0,-1-3 2 16,1-7-20-16</inkml:trace>
  <inkml:trace contextRef="#ctx0" brushRef="#br0" timeOffset="8416.9">24321 9849 1292 0,'-5'4'15'0,"5"4"-28"0,-3 0 1 0,-2 2 7 16,5 2-13-16,0 4-13 0,0 4 16 0,0-1 10 15,0 0-4-15,2 5 3 0,0-4 8 0,-2 8 1 16,0-1 0-16,0 1 2 0,-4 2 0 0,4 3-5 16,-9 2 4-16,4 3-4 0,-3 1-1 0,8-1-1 15,-6 1-1-15,5 4 0 0,-7-7 0 0,6 5-1 16,1 0-3-16,-1-5 2 0,2-2-3 0,-5 1 3 15,1-2-1-15,-1-5 0 0,0 7 2 0,0-8 0 16,-2-2 4-16,2 0-2 0,-1 0 2 0,-1-1 0 0,4-4 0 16,-2-4 1-16,2-2 0 0,3-3 2 0,0 2-2 15,-1-5 3-15,-2-1 0 0,-1 0-2 0,4-3-1 0,0 0 1 16,0-3-3-16,0 1 0 0,0-2-2 0,0 0-1 16,0 0-1-16,0-5 3 0,4 0 0 0,-3-3 2 15,-1-1 2-15,0-5 0 0,3-2 2 0,-3-4 0 16,3-4 2-16,2 0 0 0,-5-2-2 0,0-4-1 15,3-5 1-15,-1-1-2 0,-2-5 4 0,3 0-6 16,-3-3 0-16,2-3 1 0,5-3-1 0,-3-1 0 16,2-1 0-16,-3 2 0 0,5 0 0 0,-3-2 0 15,7-3-1-15,-1 4-1 0,-8 1-1 0,8 0 4 16,0 3-1-16,5-1-3 0,-8 1-1 0,6 5-2 16,-6 2-1-16,6 3-8 0,-1 1 2 15,4-1-4-15,-1 4-6 0,-1 2 3 0,4 1-2 0,-3 6 5 16,-2-1 0-16,-1 2 4 0,7 4-2 0,-4 0 4 15,-2 5 2-15,-1 0 0 0,9 4 2 0,-8 1 0 16,2 4 2-16,1 3 0 0,-1-2 1 0,-2 7-1 0,0 2 1 0,-3-7 3 16,2 11-4-16,-4 4 4 0,2 1-1 0,-2 2 1 15,2 7 1-15,-6-1 1 0,3 2 1 0,-5 6 1 16,0 0 2-16,-3 1-3 0,0-1 4 0,-3 3 1 16,0 0-2-16,-6-3 4 0,-1 5-1 0,1-2 3 15,-7 0 1-15,0-5 0 0,1 5 4 0,-7-5 10 16,-2 1-3-16,-3-4-2 0,0-1 6 0,2 1-5 15,-3-5 3-15,0 4-3 0,-1-4-10 0,-2-1 0 16,4-2-2-16,0 2 4 0,-1-3-6 0,-2-3-1 16,2 1-1-16,1-2 3 0,-1-2-4 0,1 2-3 15,2-1-4-15,-2-3 0 0,4-2-7 0,-3 1-39 16,1-1-47-16,0-1-24 0,0 1-65 0,0 0 5 16,0-1-71-16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17T21:06:41.43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13217 3327 378 0,'-3'-6'58'0,"2"-2"-56"0,-4 3 2 16,2-2 51-16,0 5-45 0,1-6 0 0,0-3-2 15,-2 5 0-15,2 0-4 0,1 2 0 0,-1-4 13 16,2 5 7-16,-3-3-5 0,1 6 18 0,-2-6 3 15,2 1 6-15,0 3 0 0,-1-2 5 0,-1 1-8 16,0-4 1-16,1 1-3 0,0 0-8 0,0-1-11 16,0 3-2-16,1-4 4 0,1 0-12 0,1-1-4 15,0 2-2-15,0-1 1 0,0 1 0 0,1 2-2 16,-1-1 0-16,0 1-3 0,2-1 2 0,-1 2-1 16,1 0 0-16,1 1-2 0,-1 1 0 0,-2-1-1 15,3 1 0-15,-3 2 0 0,0 0-2 0,0 0-1 16,1 2-2-16,1 1 2 0,-2 0-1 0,0 3 0 0,0 4 0 15,5-2 0-15,-5 3 1 0,0 1 0 0,0 1 2 16,0 6-3-16,0-2 3 0,1-4-1 0,1 9-1 0,-2 0 0 16,0 1-1-16,0-1 3 0,1 7 1 0,-1-4-5 15,0 3 4-15,0 4-1 0,-3-4 1 0,-1 2 2 16,0 1-2-16,3-1 0 0,-4 2-1 0,-1-1 2 16,3 2-2-16,-7 3 2 0,6 0-1 0,-7 2-1 15,7 3 1-15,-5 0 0 0,6 1 1 0,-7 6 0 16,-2-6 1-16,4 5-2 0,-2 0-1 0,-1 4 2 15,-3-4-2-15,6 2 1 0,-6-1-1 0,10-2-1 16,-1 0 1-16,0 1 1 0,-1-5 0 0,6-1 1 16,0-1 0-16,0 4 0 0,8-7 0 0,-8 3 0 15,0 1 1-15,3-2-1 0,-3 0 0 0,6 2-1 16,-3 3-1-16,-3-3 1 0,0-2 1 0,0 4-1 16,0-4 1-16,0-1 1 0,0 3-2 0,-3-7 3 15,3-1-2-15,-5 5 2 0,4 0-2 0,1-5 1 16,-3 3 2-16,-2 0-2 0,0-6 1 0,1 8 1 15,-7-5-1-15,7-2 2 0,-5-4 1 0,-4-2-2 0,1-1 3 16,7-2 0-16,-4-2 3 0,-1-2-2 0,5-1 0 0,-2-1 0 16,-1-2 1-16,3 0 0 0,3-1-2 15,-9 1 1-15,8-2-1 0,-5-2 3 0,1-1-1 0,-6-1 1 16,5-2 0-16,-1 4-2 0,2-4 2 0,4-1 0 16,-6 0-2-16,6-1-1 0,-4-1-1 0,7 2 0 15,0-2-1-15,0 0 1 0,0-1-2 0,8 1 0 16,-6-1 0-16,7 1 3 0,-2-3-1 0,2 0-1 15,4 1-1-15,-9-1 1 0,6-1-1 0,-1-2 2 16,5 3 0-16,-7-5-2 0,5 5 2 0,7 0 0 16,-6-2 4-16,7 2-3 0,8 0 1 0,-7-1-3 15,6 1 1-15,2 0 5 0,1-2-4 0,-1 1-2 16,5-2-2-16,1-1 1 0,-5 4-1 0,8-1-1 16,-1-1 0-16,3 1-4 0,-3-2 1 0,3 3 2 15,1 0 0-15,1-2-2 0,4 2 2 0,1-2 2 16,-2 1-1-16,3 1 2 0,2 1-1 0,0 3 4 15,1-3 0-15,1 1-1 0,-7 1 3 0,7 0-4 16,-3 2 1-16,7-2 5 0,-5 0-5 0,4-1-2 0,-3 4 0 16,8-5-2-16,-2 3 0 0,3-4 2 0,4 3-1 15,-6-3-3-15,6 0 1 0,-5 0 4 0,1-2-4 16,0 2 4-16,-9 0-1 0,10 2 1 0,-7-1-2 0,3-1 3 16,-6 0-1-16,1 0-1 0,1 0 3 0,-6 0-2 15,4 0 1-15,-4 0-2 0,-6-1 4 0,1 1-3 16,-4 0 1-16,-1 0 1 0,-2 0 2 0,2-2-3 15,-5 1 2-15,-2-1-1 0,5 0 0 0,-9 1 3 16,6 1-2-16,-6 0 2 0,-1-3-2 0,-7 0 2 16,7-1 2-16,-4 1 0 0,-8 0 0 0,0 0-1 15,0-2 1-15,0 1-2 0,-4-1 2 0,1-3-1 16,-4 2 1-16,-2-1-2 0,0-2-1 0,1 0 1 16,-3-2 0-16,0 0-4 0,2-2 2 0,-3 0-1 15,-1-2-2-15,-1-1 4 0,2-1-1 0,-2-2 0 16,0-2 5-16,0-4-2 0,0 0 2 0,-2-3-3 15,2-2 0-15,-1-2-2 0,-2 1 2 0,-1-2-2 16,1 0-1-16,2-2-1 0,-4-1-3 0,0-2 4 0,2-1-2 16,-5 0 2-16,4-5-4 0,-4-5 2 0,1 5 0 15,-4-5-2-15,4 0 1 0,-1 4 0 0,-3-3-1 0,0 0 0 16,-2-1-2-16,-1-1 0 0,-2-1 2 0,-1-1-2 16,-2 0 0-16,3-1-1 0,-4-1-1 0,6 1-3 15,1 1 4-15,-1 2-4 0,1-4 1 0,-2-1 0 16,-3 3-1-16,1-3 0 0,3 3 1 0,-7-3-2 15,9 2 1-15,-4 1 1 0,5 0 0 0,5 2-4 16,1 1 1-16,0 5 0 0,2-5-2 0,-3 5 1 16,0-2 0-16,-1 7-3 0,1 0 3 0,4 1 2 15,-5 3 2-15,7 4-3 0,-2 4 4 0,2-3-2 16,0 8 0-16,5 0 5 0,1 3-4 0,-6-1-1 16,0 6 2-16,0-2-1 0,0 7 1 0,-2-4-2 15,-1 7 4-15,0-2-5 0,0 2 3 0,5 2 1 16,-1 1-3-16,1 2 2 0,-2 1 1 0,0-2 1 15,0 2-1-15,0-1-2 0,-2-3 5 0,-1 3-1 16,1-1 3-16,-2 1-3 0,-1-1 1 0,-3-3 0 16,3 4 0-16,4-1 1 0,-7-2 0 0,2 0 1 0,-2 1-1 15,2 0 0-15,-1 0 3 0,4 0-1 0,-5 0-3 16,4-2 2-16,-1 2-2 0,-3 0 2 0,3 0-1 0,-1-2-2 16,0 2 1-16,-2-2 0 0,2 2 2 15,-2-2-1-15,-3 2-1 0,4-2 0 0,-2 2-2 0,-2 0 3 16,-2-2-1-16,2 2 0 0,-1-2 2 0,1 2-3 15,-3 0 3-15,-2-2-2 0,2 2 2 0,-2 2-1 16,0-4-1-16,2 2-1 0,-2 0 1 0,-1 0 0 16,-3-1 1-16,5 3-1 0,-5-2 4 0,0 1-5 15,-6-1 3-15,3 1-1 0,1 1-2 0,3-4 1 16,-8 5-1-16,0-3 3 0,5 1-3 0,-3-1 0 16,0-2 4-16,0 4-3 0,-5-2 1 0,-2-2 4 15,7 2-6-15,-1-2 3 0,-4 2-1 0,5-3 0 16,-2 1 0-16,2-1-2 0,-2 1 0 0,2 0 5 15,-5-1-5-15,2 1 1 0,-1 1-2 0,-1-1 1 0,0 0 1 16,2 2-3-16,0 0 1 0,-4 1-1 0,1 1-3 0,-4 1 2 16,-1 0-1-16,5 1-2 0,-7 2 3 0,-1 1-4 15,1 0 2-15,-2 4 0 0,1 0-3 0,1 0 2 16,-1 1 1-16,-2 1-1 0,-4-1 4 16,2 2 0-16,-1 0 0 0,2 0-1 0,2 2 2 0,-2-2 1 15,1 1 0-15,2 3-1 0,4-3 1 0,-1 2 0 16,0-1 0-16,-1-1 2 0,3 1-2 0,2-2 1 15,2 0 1-15,2-2-3 0,5-1 1 0,-3 2-4 16,1-2 1-16,3 0 1 0,2-4-5 0,1 3-12 16,-2-1-10-16,4-1 2 0,1-2-16 0,4-2-15 15,2 1-12-15,3-2-9 0,3-2-19 0,3-1-38 16,1 0-23-16,5-2 37 0,6-1 123 0,3-3-99 16</inkml:trace>
  <inkml:trace contextRef="#ctx0" brushRef="#br0" timeOffset="734.08">13752 3697 784 0,'-1'-10'87'16,"-1"6"-86"-16,4 1-18 0,-1-2 100 0,7 5-157 16,-3 0-56-16,3 6-7 0,-4 0 83 0,3 7-68 15,4-5 122-15,14 49-143 0,-17-68-17 16,-8 22 139-16,1-4 108 0,1-2-3 15,-1-2 0-15,4 2-14 0,-5 0-4 0,3-5 5 16,-3 0-22-16,2 1-7 0,-2-1 0 0,0 0 0 0,0 0-9 16,0 0 2-16,0 0-1 0,0-6 0 0,0 1 2 0,-2 1-2 15,-4-3-8-15,3 1 3 0,0-2-6 0,-5-1-2 16,6-2-6-16,-2 1 3 0,-4 1-6 0,3-2-4 16,-3 0 0-16,3 1-1 0,-6 1-4 0,8-2-2 15,-6 1 0-15,-1 3-1 0,4-3 0 0,-2 2-1 16,2 2-4-16,-2 0 2 0,3 1-2 0,-6 0-1 15,-1 2-1-15,-1 3 3 0,1 0-5 0,5 2 1 16,2-1 0-16,-4 4-1 0,6 1 0 0,1 2 2 16,2 2 1-16,-1-1-2 0,4 0 3 0,-6 4 4 15,-4-2 1-15,12 2-1 0,-2-1 1 0,0-1 3 16,7 2-1-16,1-5 6 0,-3 1-3 0,4-1 2 16,3-2 2-16,-4 1 1 0,1-3 2 0,2-1 0 15,4-1 0-15,-6 1 0 0,1-3 1 0,-1 0-1 16,1 0-4-16,-4 0 4 0,1 0-4 0,-1 0-2 0,-6-1 2 15,4-1-2-15,-3 0-1 0,-2 1-1 0,0 1 0 16,2-5-8-16,-2 2 0 0,-2 1-33 0,0-1-13 16,0 0 0-16,0 0-40 0,-2-3-28 0,-1-2-7 15,3 2 0-15,0-2-29 0,0-5 0 0,0 0 1 0</inkml:trace>
  <inkml:trace contextRef="#ctx0" brushRef="#br0" timeOffset="948.81">14658 3313 1093 0,'0'-14'-1'0,"0"1"-38"16,2 4-5-16,-1 6-30 0,2-3 2 0,-1 4-7 0,3 7 79 16</inkml:trace>
  <inkml:trace contextRef="#ctx0" brushRef="#br0" timeOffset="1400.13">14660 3354 316 0,'-2'8'81'0,"-4"0"-13"0,3 0-2 0,1 1-6 16,-1 0-33-16,-2 1 11 0,1-2-20 0,2-2 9 15,-1 0 3-15,0 1-3 0,0-3 13 0,1-2-4 16,-1 0 1-16,-2-2 2 0,2 1-5 0,1 2-12 15,1-1-2-15,-2-1-3 0,0 1-12 0,1 3 0 16,0 1-3-16,2 0-2 0,-1-1 0 0,1 1 0 16,0 1 0-16,0-1 2 0,0-1 0 0,0 2-3 15,0 0 1-15,0-1 0 0,0 2 0 0,0-2 0 16,1 4 0-16,-1-3-4 0,2 3 4 0,0-1 0 16,1-1 0-16,0 2 0 0,-2-1 0 0,3 1 6 15,-3-1 1-15,4-1-3 0,-2 1 4 0,-1-2 5 16,-1 0-1-16,4 0 0 0,-5 1-1 0,3-4 2 15,-1 1-2-15,-2-2-1 0,1 0 1 0,2-1 0 16,2-2 7-16,-2 0-5 0,0 0 5 0,4 0-1 0,-4 0 5 16,0-2-5-16,5-2 2 0,-3 0-4 0,2-2 0 15,-2 1 2-15,3-2-7 0,-2-3 5 0,4 2-5 16,1-1 1-16,-5-1 0 0,2 1-1 0,1 0-1 0,-2-2 2 16,2 0-5-16,2-2-1 0,-5 2 2 0,2 0-2 15,-3-2 0-15,4 1-1 0,-4 2-2 0,1-1 1 16,-4 3-1-16,-2-1-2 0,0 3-2 0,-2-2 0 15,1 3-3-15,-9 2-1 0,9-3 0 0,-7 3 2 16,5 1 0-16,-5 2-7 0,3-3 3 16,-3 4-5-16,2-1-3 0,-3 2-2 0,-1 0-3 0,4 2-4 15,-7 1-2-15,5-3-5 0,1 2-5 16,-3 1 4-16,2 0-10 0,4-1-21 0,0 3-12 0,0-6-1 16,2 2-27-16,2 2-13 0,2-2 74 15,6-3-53-15,-1 0 95 0</inkml:trace>
  <inkml:trace contextRef="#ctx0" brushRef="#br0" timeOffset="1999.95">13700 4778 1025 0,'7'-7'2'0,"-1"1"1"0,-3-2 7 15,8 5-29-15,2 0 5 0,-1 3-5 0,-4-3 10 16,1-1 0-16,-1 0 1 0,5 2 10 0,-4-1 5 16,-1-2 2-16,-1-1 3 0,-4-3 4 0,1 4 0 0,3-5-2 15,-4 4 2-15,-2-3 1 0,1-1-6 0,3 1 2 16,-4 1-2-16,2 6-3 0,-3-7 0 0,2 7 2 15,-2-1-2-15,0-1 2 0,0 0-5 0,-2 3 0 0,1 1-1 16,1 0-4-16,0 0-1 0,-8-3-4 0,3 3 1 16,4 3-3-16,-6 2-2 0,6 2-3 0,-2-2 4 15,1 5-3-15,-1-4 5 0,-2-1-2 0,7 4-1 16,1-1 7-16,0 0-2 0,-1-7 4 16,2 4 0-16,3-2 0 0,-1 3 1 0,3 2 0 0,-1-8 0 15,-1 0 2-15,2 2-3 0,0-2 3 0,-2 3-1 16,2-5 0-16,1-2 4 0,-4-3 0 0,5 4-4 15,-3-1 5-15,0 0 0 0,1 3 0 0,1-5-1 16,-3 1-2-16,1 3 2 0,-3 1-4 0,1 1 4 16,-3-2-3-16,-1-1-4 0,0-2-9 0,-2 2-4 15,0 0-9-15,-2-3-44 0,-1 3 21 0,-5-5-57 16,2 1-21-16,-5 3 0 0,-2-3-22 0</inkml:trace>
  <inkml:trace contextRef="#ctx0" brushRef="#br0" timeOffset="2434.29">14765 4293 1510 0,'3'-8'-28'0,"0"0"-37"0,1 4 0 0,0 0-70 16,1 3-10-16,0 1 16 0,-5 1-74 0,4 4 94 15,-4 0 0-15,0 3-9 0,-3 0 107 0,0-2 28 16,-5 2 30-16,2 0 4 0,-3 0 32 0,-2 1-29 16,0 0 0-16,1 1 3 0,-2-1-31 0,-1 2-6 15,0 0-9-15,-2 0-5 0,2 0-5 0,-1 2 11 16,1-4 3-16,-2 2-1 0,0-3 11 0,3 2-4 15,-4-4 4-15,-1 3 1 0,1-1-3 0,0 2-8 0,4-1-3 16,1 1 1-16,0 1-7 0,6-7-1 0,-3 7-1 16,5-3-4-16,3 2 0 0,-2-3 17 0,-1-3-9 15,5 2 0-15,1-3 6 0,0 3-2 0,5 1 6 0,1-6-7 16,-2 2 1-16,8-6-3 0,1 5 1 0,-2-4 0 16,2 1-3-16,0 1-1 0,3-5-5 0,-4 2 3 15,1 0-4-15,1 1 0 0,1-1-6 0,-2 3-7 16,-4-5-3-16,1 0-39 0,-1 2-23 0,-1 0-9 15,-4-3-55-15,0-4 2 0,-3 1-34 0</inkml:trace>
  <inkml:trace contextRef="#ctx0" brushRef="#br0" timeOffset="2695.88">14683 5253 304 0,'7'9'-91'0,"2"2"0"0,1 0-1 0</inkml:trace>
  <inkml:trace contextRef="#ctx0" brushRef="#br0" timeOffset="2984.14">14748 5377 340 0,'0'0'153'0,"0"-2"-3"0,-2 2 46 16,-2 0-127-16,2-6-11 0,-1 1-1 0,3 2-12 15,-3-3-8-15,-5 6-4 0,6-8-15 0,-2 3-3 16,-3-1 0-16,1 4-1 0,-2-4-4 0,-1 4 1 15,1-2-5-15,-2-4 3 0,-2 8-3 0,1-6-4 16,0 4-1-16,-2 0 1 0,1 2-4 0,-1 2-4 16,0 3-1-16,1 1 0 0,1 0-3 0,1 4 0 15,-2-2 1-15,2 1-1 0,1 4 0 0,-2-7 4 16,6 7 0-16,2-1 2 0,-2-4 4 0,1 1 0 16,4 2 0-16,0-3 1 0,3 0 2 0,3 2 3 15,-3-4-2-15,0-3 0 0,5 3 2 0,-3-3 1 0,4 2 4 16,1-3-3-16,-2-2 1 0,0-2-1 0,4 1 1 15,-1-3 3-15,-3 3-3 0,1-4-1 0,2 4-4 16,-1-4 3-16,-4 0-4 0,4 4-1 0,-6-3-4 0,1 1-3 16,-2 2-4-16,-1 1-29 0,-2 0-23 15,-2-7-13-15,1 9-43 0,-9 0 3 0,1-1-39 0</inkml:trace>
  <inkml:trace contextRef="#ctx0" brushRef="#br0" timeOffset="4349.93">17356 3238 306 0,'-10'-16'-245'0,"3"8"340"0,2 0 0 16,3 0-3-16,-6-1-1 0,5 4 1 0,0-1-5 16,-3 0-10-16,3 1-12 0,1 0-8 0,-1-1-10 0,0 3-4 15,1 0-3-15,1-2-4 0,-1 2 0 0,2 0-14 16,0 3-4-16,0-2 4 0,0 2-10 0,0 0-2 16,0 0 2-16,0 0-7 0,0 0-1 0,0 0 1 15,0 0 2-15,0 0-1 0,5 0 2 0,-2 0-2 16,0 2 3-16,-1-1-3 0,-2-1 0 0,1 2 0 15,2 1-6-15,2 3-1 0,-3 0-2 0,1 2 1 16,2 0-4-16,1 0 2 0,-1 5-1 0,2 1 0 16,-2 0 0-16,5 2 2 0,-3-1-2 0,1 1 3 15,2 8 0-15,-2 2-2 0,-4 0 3 0,3 5 0 16,-1 4-1-16,0 1 1 0,1 5-1 0,-4 4-2 16,3-1 1-16,-4-1 0 0,2 6-2 0,-1-2 3 15,4 5-1-15,-4-2 1 0,0 2 1 0,0-2 0 16,-1 4-1-16,1 2 2 0,-3-4-2 0,0 2 3 0,0-1-2 15,0 2 1-15,0-1 0 0,0 1 0 0,0-5 3 16,0 0-3-16,0 2 1 0,0-1-1 0,-2 1 1 16,-1-2 2-16,0-1-2 0,-2-1 2 0,5-2-1 15,-3 3 1-15,2-8-1 0,-6 3 2 0,6-6 0 0,-1-4 0 16,-1 1 1-16,0-4 0 0,0-1-1 0,1-2 3 16,1-1-2-16,-1 0-1 0,0-2-1 0,-1-1 4 15,2-2-3-15,-1 1 4 0,-1-2-2 0,3-4-1 16,-3 0 3-16,-2-4-3 0,2 3-2 0,1-4 4 15,-1-1-5-15,2-1-5 0,-4-2-2 0,2 1-3 16,0-1-4-16,1-3-14 0,-3-4-8 0,2 4-2 16,2-5-17-16,-1 1-23 0,-3-4-8 0,2-3-10 15,2-3-26-15,1-2 0 0,0-7-13 0</inkml:trace>
  <inkml:trace contextRef="#ctx0" brushRef="#br0" timeOffset="5800.03">17232 3195 1132 0,'6'-12'-8'0,"2"2"-3"0,4 4-19 16,-1 0 44-16,4-1-75 0,-1 4 2 0,3 2 18 15,2-1 3-15,0 0-2 0,1 1 18 0,2-1 11 16,-1 2 11-16,1-1 1 0,3-1 14 0,-2 1 2 0,4 1 0 16,-2 0 2-16,-3 0 2 0,5 0-4 0,-2 0-2 15,5 0 0-15,-2 0-5 0,9 1 0 0,-1 1 0 16,3-1 1-16,4 2-2 0,2 2 2 0,-1-3 2 0,3 1-1 15,-2-2 1-15,2 1 1 0,3 0 0 0,-1-2 2 16,1 1 0-16,-1-2-2 0,4 2 1 16,2-1-1-16,5 0-1 0,-6 0-1 0,5 0-1 0,-2 0-1 15,4 0-1-15,1 0-2 0,-6 0 0 0,4-1-1 16,-5-1-2-16,0 2 2 0,2-2-1 16,-5 2 2-16,0-3 1 0,0 3 0 0,-5-3-2 0,-5 0 3 15,1 3-2-15,-2-2 3 0,-4 2-3 0,-4-3-1 16,-1 3 1-16,-1 0 0 0,-4 0 3 0,-3 2-3 15,-5-2 0-15,3 0-3 0,0 1 2 0,-7 4 1 16,1-3-3-16,-3 1 1 0,-4 0-3 16,2 0 1-16,0 3-1 0,3 4 0 0,-11-2-2 0,10-2 3 15,-10 2-3-15,8 4 1 0,-1-1 0 0,-6 4-1 16,3-4 0-16,-6 1 1 0,1 2 1 0,-2 4-1 0,0-1 1 0,0 0-3 16,3 7 1-16,-2-4 1 0,6 5-1 0,-4 4-2 15,2-2 1-15,3 4-1 0,1 0 1 0,-7-1 0 16,-2 2 1-16,1 1-1 0,4 0 1 0,-2 0-1 15,-3 1 1-15,0 3 0 0,-9 0 0 0,5 0 0 16,1 0 0-16,-5 1-1 0,-4 1 1 0,1 4 3 16,0-2-2-16,1 0 0 0,10-4 2 0,-3 7-3 15,0-4 4-15,-3 1-2 0,1 0 0 0,3-4-1 16,-4 0 0-16,0 2 1 0,-2-3 2 0,5 6-2 16,3-8-1-16,-3 2-1 0,-2 1 0 0,5 1 0 15,3-3 0-15,-6 1 0 0,1 2 1 0,-2-7-1 16,-4 9 0-16,5-4 0 0,1-2 1 0,-1 4-1 15,-5-2 2-15,8-1-3 0,0-4 1 0,0 2 0 16,0-3 2-16,3 0-1 0,-1-2 1 0,3 2 0 16,-2-3-1-16,6 0 2 0,-7-2-1 0,-2-1 1 15,3-1-1-15,-2-1-1 0,9-3 0 0,-1 6 0 16,-4-6 0-16,-5-2 1 0,6 2-1 0,7 2-1 0,-12-2 0 16,6-2 0-16,-7 0 0 0,1-3 0 0,7 4 0 15,-6-4 0-15,7 0 0 0,-9-1 1 0,5-2-1 16,-2 1 0-16,3 2 0 0,-4-4 2 0,-5-1 0 15,6 2-2-15,-5-3 2 0,4 1-1 0,-2 1 2 0,0-2 0 16,-5-2-2-16,-3-1 1 0,7 3-1 0,-12-4 1 16,7 3 1-16,1-1-3 0,4-1 0 0,-9-1 1 15,9 1-1-15,-4 0-1 0,3 1 1 0,-7-3 0 16,-2 2 2-16,-2 0 0 0,-1-1 1 0,2 0-2 16,-4 0 1-16,2-1 1 0,-5-1-2 0,9 3 3 15,-2-2-1-15,-2 2-2 0,-2-4 3 0,-1 2-3 16,-2-1 1-16,5-1 1 0,-2 1 0 0,-6 1-3 15,4 0 3-15,-2-1-3 0,1-1-1 0,-3 1 2 16,0 0-1-16,3-1 1 0,-8 1 1 0,2-1-4 16,0-1 3-16,-6 2 2 0,2-2 1 0,3 0-2 15,-6 0 1-15,2-2 2 0,2 1-1 0,-2-2 2 16,-5-2 0-16,9 0-1 0,-12 0 3 16,2-1-2-16,4 1-2 0,-2-1-1 0,-4 0 0 0,5 0 0 0,2-1-2 15,-6 1 2-15,9 1-1 0,1 1-2 0,-6-1 1 16,3 0 0-16,-4 0-1 0,-2 2 2 0,6-1-2 0,1 0 0 15,-5 1-3-15,-2 0 3 0,6-2-1 0,1 2 0 16,-4 0-1-16,5 0 2 0,-2 0 0 0,-3 1 0 16,2-1 0-16,1 1 0 0,-2 2 0 0,-4-1 0 15,8 1-1-15,-5 0-3 0,1 0 2 0,-2 0 0 16,1 1 1-16,0 1-2 0,-2 0 1 0,5 1-1 16,2 0 1-16,-5 0 2 0,5 0-1 0,1 0 0 15,-3 4 1-15,3-1-1 0,2 0 0 0,-2-1 1 16,-1 1 0-16,6 1-1 0,0-1 1 0,-3 0 0 15,4 2 0-15,6-3 0 0,-4 1-1 0,1 0-1 16,4 1 2-16,0-1 1 0,0 0-1 0,1-3-1 16,-2 5 1-16,5-5 0 0,-1 2 0 0,0 1-1 15,2-4-3-15,1 3 2 0,0-2-1 0,0 0-13 16,3-2-7-16,-3 4 2 0,4-3-15 0,1-2-6 16,-2 1-5-16,5-1-3 0,0 0-6 0,-5-1 13 15,4 1 1-15,1-3-6 0,0-1 14 0,0 0-4 0,1 1-1 16,1-2-8-16,-1 2-7 0,1-2-80 0,3-3 109 15,-2 0-41-15,6-1 66 0</inkml:trace>
  <inkml:trace contextRef="#ctx0" brushRef="#br0" timeOffset="8666.2">14871 3392 585 0,'-5'-5'-67'0,"3"0"-31"0,-4 5-1 0,6-1 4 0,-5 1-30 15</inkml:trace>
  <inkml:trace contextRef="#ctx0" brushRef="#br0" timeOffset="10117.7">14827 3450 35 0,'-4'3'47'0,"0"-3"-47"0,2 0 50 0,0 2-14 0,1-2 11 16,1-2-4-16,0 2 0 0,0-5-6 0,-2 5-5 16,2-1 0-16,-3 1-7 0,0-2 1 0,1-1 0 15,-1 3-7-15,3 0-3 0,-1-3-3 0,1 1 3 16,-2-2-5-16,2 1-1 0,-1 1-1 0,1 2 2 15,0 0-1-15,0-2 1 0,-4 2 0 16,3 0-2-16,-1-1 3 0,-1-2-1 0,0 1 4 0,-2-1-4 16,2 0 2-16,2 3-4 0,-3 0-2 0,0-3 2 15,-1 4-4-15,3-2-2 0,-2 4-3 0,-1-2 0 16,2 4-2-16,-3-3 0 0,1-1 0 0,0 2 1 16,-3 1 0-16,5-1 0 0,-5-2-1 0,5 4 2 15,-5-3 1-15,4 2 2 0,-4-1-3 0,5 4 0 16,-2-4 5-16,-3 3-4 0,6 2 2 0,-1-2-2 15,-2 2 0-15,4 2 1 0,-1 1 0 0,2-2-4 0,0 4 2 16,0-1 2-16,0 1 0 0,2-1-1 0,-1 3 1 16,-1-3 1-16,2 1 3 0,1-2 2 0,0 0 2 0,-1-2 4 15,0 1 1-15,4-3-1 0,-3 1 5 0,-1-1 0 16,5-1-3-16,-5-1 2 0,1-1-3 0,2-1-2 16,0-3 3-16,-2 4-2 0,-2-4-1 0,6 1 1 15,-6-1-1-15,2 0 2 0,-1 0-1 0,-1 0 1 16,1-1 2-16,3-3 1 0,-5 1-1 0,0-1-4 15,0-1 0-15,0 0 8 0,0-1-11 0,-5-2-1 16,3 0 3-16,-1 0-5 0,3 2 2 0,-3-2-7 16,-2-1 5-16,1 1-2 0,1 0-3 0,-2 2 1 15,0-1-3-15,4 0 1 0,-3 2 2 0,0 0 0 16,1 2-3-16,3 0 1 0,-4 1 0 0,4-1-1 16,0 3 0-16,-1 0-1 0,1 0-2 0,0 0-1 15,0 0-1-15,-3-3 4 0,7 3-2 0,0 0-2 16,0 0 0-16,4 1-1 0,0-1 0 0,1 0 6 15,1 2-6-15,1 0 6 0,1-1 0 0,-1-1 0 0,2 2 0 16,0-1 2-16,2 1-2 0,1 0-2 0,3-1 2 16,1 1-3-16,1 1 0 0,4-2 1 0,-6 3 1 0,8-1 0 15,-4 1-1-15,9 1 1 0,-4 0-2 0,0 1 4 16,5-1-1-16,-4 1-1 0,5 0-2 0,-2-1 3 16,4 1-1-16,-8 1 1 0,7-1-1 0,-2 0 0 15,1 1 1-15,3-1 2 0,0 0 1 0,1-1 1 16,1 4 2-16,-2-6-5 0,-6 5 1 0,10-3 5 15,3 0-6-15,-5-1 4 0,1 1-4 0,-3 2-1 16,1-3 4-16,2 1-1 0,2 0 1 0,-4 3 1 16,-2-2-2-16,3 2 3 0,2 0-1 15,-2-1-1-15,2 1 2 0,2 0-1 0,1 2-2 16,0 1 3-16,-2 1-3 0,6-6 1 0,-3 2-2 16,6 0 2-16,-3-3-1 0,-1 6 1 0,-2-6-3 0,5 1 4 15,-3 0-3-15,-3 2 1 0,-1-5 2 0,-3 4 0 16,5 4 1-16,-3-8 2 0,-6 6 2 0,7-6-1 15,-2 0 3-15,-2-3-2 0,3 7 1 0,2-3-3 0,-7-4-1 16,3 7 0-16,1-7-1 0,-4 1-1 0,-4 4-1 0,1 0 1 16,-1-4 1-16,-4 2-1 0,-3 2 0 0,4-5 0 15,3 0-1-15,-5 5 2 0,-4-7-2 0,0 5 3 16,-4-1-1-16,8-2-2 0,1 3 2 0,-7-1-1 16,-6 2-1-16,-2-4 2 0,5 2-2 0,1 3 2 15,0-5-3-15,-9 4 1 0,0-4 0 0,7 2 1 16,-4 3 0-16,2-1 1 0,-4-4 0 0,-4 0-1 15,0 4 2-15,1-4-1 0,-4 0-1 0,3-2 0 16,-6-1 0-16,5 3-1 0,-2 1-2 0,0-1 0 16,1 0 0-16,-3 0 2 0,4 0-3 0,-3 0 2 15,-1 0-2-15,2-3 4 0,-2-5 1 0,0 5-3 16,1-1-2-16,0-1 3 0,-1 2-3 0,1 3 0 16,2-5 0-16,-3 3-2 0,0 2 1 0,3 0 0 15,-2-3-1-15,0 0 1 0,3 2-2 0,-3-4 0 0,4 5-1 16,-5-6 1-16,5 6 0 0,-3 0 2 0,3-4 0 15,-3 0-2-15,-2 4 2 0,3 0 1 0,-3-2 0 16,2 5 1-16,0-6 0 0,-2 0 0 0,0 1 3 0,3 2-5 16,-3 0 3-16,0 0 1 0,1-3-1 0,0-1 2 15,-2 0-1-15,-2 0 0 0,3 2-3 0,-1-3 5 16,-2 1-2-16,0-4-2 0,0 3-1 0,0 0 1 16,-2 2-2-16,-1-5 0 0,1 5 0 0,-2 0-1 15,0-3 0-15,1 4 0 0,-3 1 0 0,1 1 1 16,2-2 0-16,-3 7-5 0,1-2 4 0,-4-3-2 15,4 2-2-15,-3 4 1 0,3-6 0 0,-4 1-4 16,6 7 3-16,-5-1 2 0,3-3-3 0,2 3 1 16,-3 4 0-16,3-5 1 0,1 6 0 0,0 1 3 15,-1 0 0-15,3-4 1 0,0 5-2 0,0 2 2 16,3-3 0-16,1 1 1 0,-3-3 2 0,7-2 0 16,-5 1 2-16,7-1 0 0,-4 0-4 0,3-2 3 15,-2-1-1-15,2 0 3 0,2 1 0 0,0-3-6 16,0 1 6-16,-1-5 1 0,1 3 0 0,1-1 0 0,1-2 0 0,-2 0-1 15,0-3-1-15,3-1 5 0,0-2-3 0,0 1-1 16,4-4-1-16,-9 0 1 0,0 1 0 0,6-3 4 16,-6 4 0-16,-4 0-5 0,3-1 4 0,-5-2 0 15,6 1-1-15,-6-2 1 0,7 3-4 0,-10-2-1 16,0-4-1-16,5 3 3 0,-7 2-4 0,-1-2-2 16,-7 8 1-16,6-4-2 0,-7 0-1 0,1-1-1 15,7 6-2-15,-10 1-2 0,6 1-2 0,0 1 2 16,-7 1 2-16,2 2-3 0,-1 3 2 0,0-1-2 15,-2-1 0-15,-4-1 3 0,6 4-5 0,-1 2 3 16,3 1-4-16,0-3 3 0,3 6-1 0,-1-2-2 16,1 4-9-16,2-3 0 0,-2-7-9 0,5 3-29 15,-1-2-19-15,-2 4-7 0,5-5-42 0,-1-3 2 16,2 2-24-16</inkml:trace>
  <inkml:trace contextRef="#ctx0" brushRef="#br0" timeOffset="12116.89">14817 5315 1053 0,'0'-3'-49'0,"0"0"-41"15,-2 3-1-15,1 2 3 0,1 1-60 0,0 0 43 16,0-3-40-16,0 5 69 0,0 3-4 0,0-4-33 16,0-1 138-16,0 1 20 0,0-3-2 0,0 2-2 15,-2 0 24-15,4-3-14 0,-2 0 3 0,0 0-1 16,0 0-11-16,0 0-8 0,0 0-1 0,0 0-4 15,0 0-4-15,0 0-1 0,-2 0-2 0,1 0 1 16,-6-3-1-16,4 2 2 0,3-6-6 0,0 3 2 16,-4-1-1-16,-1 0-5 0,3-1-5 0,1-3 5 15,1 9-8-15,0-10-3 0,-2 10 1 16,1 0-1-16,-6-5-1 0,4 1-2 0,2 1 1 0,-3 1-1 16,-2-3-1-16,3 7-1 0,3-2 2 0,-2 0-4 0,1 0 0 15,1 0 1-15,0 0 1 0,0 1 1 16,0 1-1-16,3 3 2 0,-3-2 0 0,3 3 0 0,0 4 1 0,2-1 2 15,1-1-3-15,1 3 2 0,-4-3-1 0,6 3 0 16,-3-2 2-16,4 1 0 0,1-2-1 0,0-2 4 16,-6 2 2-16,6-5-1 0,-5 5 5 0,2-5 4 15,1 2 0-15,-4-2 2 0,6-3 5 0,-2 0-5 16,-1 0 1-16,3 1 2 0,-3-5-4 0,-2 4-3 16,2-2 0-16,2-3-4 0,-6 2-1 0,-4 0 1 15,5 0-1-15,-5 0 2 0,8 1-1 0,-8-3 4 16,0 5-2-16,0-1-2 0,0-4 3 0,0-1-1 15,0-2-1-15,0 3-1 0,-9-3-3 0,5 4-3 16,-7-9 0-16,8 7 1 0,-9-4-4 0,12 4 0 16,-13 4-4-16,1-2 2 0,8 2-3 0,-5 1-3 15,6-3 0-15,-7 3 1 0,7 1-3 0,-5 3-5 16,8-3 3-16,-1 0-1 0,-2 2-2 0,6 1 1 0,-3 5 0 16,3-5-1-16,2 6 1 0,-1-1 5 0,7-2 0 15,-7 1 0-15,3-3 4 0,0 3 3 0,-1 2 1 16,5-4 0-16,5-2 3 0,-12-3-3 0,3 5 3 0,5-1 2 15,4 1-2-15,-2-3 6 0,-1-2 0 0,-1 3-2 16,-5-3 6-16,12 1-1 0,-8-1-1 0,1 0 1 16,-9-1-4-16,0-4 4 0,5 4-4 0,-6-3 1 15,1 3 0-15,-3-2 3 0,0 0-2 0,0-2 6 16,0 3-1-16,0 1-8 0,-2-4 2 0,1 0 1 16,-2-1-5-16,-2 1-1 0,2 0 0 0,-2-1-5 15,-4 0 2-15,-2-4 0 0,1 7 0 0,1-5 0 16,1 4 0-16,-3-6 0 0,3 4-1 0,0 0 1 15,0 3 0-15,5 1-2 0,3-1 0 0,-11-5-3 16,8 5-2-16,0 3-3 0,1 0-4 0,2 0-2 16,0-2-4-16,4 2 1 0,-3 0 1 0,10 3-4 15,2 1 3-15,-2 5 2 0,3-4 3 0,0-4 2 16,0 1 2-16,8 3 1 0,-3-4 5 0,8 7-4 16,-5-8 4-16,1 5 1 0,3-4 0 0,0 2 2 15,4 4 0-15,2-4 4 0,-2 0 2 0,3-5-4 16,0 2 5-16,3 2-2 0,2-4 0 0,-2 2 2 0,3-6-3 15,-1 6 1-15,0-5-4 0,6 5 5 0,0-3-1 0,0-5 2 16,3 7 0-16,-2-4-1 0,1 5 4 0,4-5-2 16,1-1 2-16,-9 5-3 0,7-1 0 0,-5-4 1 15,5-1 0-15,-2 0 0 0,2-1 2 0,-2-3-1 16,0 9 0-16,2-7 1 0,-2-1 1 0,-1 2-1 16,1 1 0-16,-3 0 0 0,2 1 1 0,-2-2-1 15,1 0-1-15,-5 3 0 0,-1-1 0 0,0-2-3 16,-1 0-1-16,1 2 2 0,2-3-1 0,5 1-4 15,-7 0-1-15,0 0 3 0,4 2-2 0,3 0 4 16,-6-1-2-16,0 3-2 0,-2-1 5 0,-2 0 0 16,-2-1 1-16,-2 3 0 0,-2-2 0 0,3 2-1 15,-5-2 1-15,-1 2-1 0,4 0 1 0,-3-2 1 16,-2 3 1-16,-1-2-5 0,3 1 3 0,0-1-2 16,2 1-1-16,-1 0 4 0,-4 0-4 0,0 0-3 15,5-2 1-15,1 4 2 0,-5-3-2 0,-4 3 1 0,1-2 1 16,2 1-2-16,-3-1 5 0,-4 1-2 0,0 1 5 15,-2 1-6-15,-2 0 2 0,1 0-1 0,-4 0 2 16,1 0-2-16,-4 0-1 0,-2 1-1 0,-1-1 1 0,1 0 2 16,-3 2-2-16,5-2-3 0,-6 0-1 0,-2 2 2 15,0-2-2-15,0 0-1 0,0 0-3 0,0 0 0 16,-2 3-2-16,-4-3 0 0,3 3-5 0,0-2 0 16,-4 1-3-16,3-2-15 0,-6 2-2 0,4-2 1 15,-3 0-15-15,-1-2-2 0,2 0-2 0,-1 1-5 16,-2-2 0-16,3-2 9 0,2 2 3 0,-2-2-4 15,3-1 11-15,-3 1-2 0,3-3 2 0,2 2 0 16,-1-2-3-16,0 0-14 0,3 0-3 0,1 1 1 16,0-1-16-16,0-2 5 0,0 4-7 0,0-2 0 15,0 0 2-15,0 2-2 0,1 0 43 0,1 1-26 16,3 2 54-16</inkml:trace>
  <inkml:trace contextRef="#ctx0" brushRef="#br0" timeOffset="12650.44">18035 4881 29 0,'4'0'75'0,"-3"-1"-2"16,2 1-6-16,4-2 1 0,-6-1 2 0,4 1-7 16,0 1-9-16,-2 1-3 0,1-2-1 0,3 2-11 0,-4-1-9 15,0 1 0-15,3 0-2 0,-3 0-9 0,2 0 2 16,1 0 0-16,-4 0-2 0,0-2 3 0,1 2 1 16,1 0-1-16,0 0 1 0,-4 0 0 0,0 0 0 15,1 0 0-15,1 0 0 0,-2 0 0 0,0 0 3 16,0 0 1-16,0 0-2 0,0 0 3 0,0 0-4 15,0 0-3-15,-2 0 6 0,2 0-8 0,-1 0-3 16,-4-1-3-16,0 1 2 0,2 0-4 0,1 0-3 16,-1 0 1-16,-1 0-1 0,-1 0-1 0,-1 3-4 15,2-3 2-15,1 1-1 0,-3 2-1 0,1-1-3 16,2 1 0-16,0 2 1 0,-2 0-1 0,4-2 0 16,-1 3-1-16,2 0 0 0,-1 4 0 0,1-4 1 15,0 4 0-15,0-3-1 0,1 3 1 0,-1-1 1 16,0-1 5-16,2 0-6 0,-1-2 4 0,1 2-2 0,3-2 0 15,-2-1 3-15,0 1-3 0,3-1 5 0,-3-2-4 16,4 2 3-16,-1 0 3 0,0-2-1 0,0 0 2 16,1-1 1-16,1 1-1 0,-5-3 0 0,5 1-3 0,-4-1 2 15,1 0-1-15,0-1 5 0,3-1-3 0,-5-1-2 16,-2 0 5-16,3-2-1 0,2 0 3 0,-6-1-2 16,1 0-1-16,1-2-2 0,-2 0 0 0,0-1 3 15,0-1-4-15,0-1-4 0,0-1 6 0,-2-1-5 16,1-1 0-16,-5 0-6 0,2 0 4 0,0-1-2 15,-4 3 0-15,-3-1 3 0,4 1-7 0,-4 2 2 16,2 1 2-16,-5 3-5 0,1 2-2 0,2-2-1 16,-1 5-5-16,-1-1-2 0,2 4-4 0,0 4 2 15,3-1-3-15,-3 1 3 0,2 0 1 0,2 5-1 16,0 0 4-16,3-1-3 0,-2 1-5 0,3-2-7 16,1 2-7-16,2 2-70 0,0-4-44 0,4 2 59 15,2 0 89-15,2-1-88 0</inkml:trace>
  <inkml:trace contextRef="#ctx0" brushRef="#br0" timeOffset="39266.64">7827 13532 293 0,'0'-1'27'16,"0"-1"-12"-16,0 1-2 0,0-2 9 0,0-2-28 0,1 0-1 16,-1-1 3-16,0 0 1 0,2-2 3 0,-2 0 0 15,1-2 6-15,1 3 10 0,-2-3 5 0,0 4-6 16,0 0 16-16,0 1-1 0,0-5 1 0,0 4 2 15,-2 1-1-15,2 2-9 0,0 3-4 0,0 0 4 16,0-1-11-16,0-7-3 0,2 9 1 0,1 1-6 16,-1-2 0-16,-1-2-1 0,1 1 0 0,-1-1 0 15,3 2 0-15,0 0-1 0,-1 3 2 0,5 0 1 16,-3 1 0-16,1-3 0 0,2 4-2 0,2 1 1 16,-4 1 0-16,3-6 1 0,4 4-2 0,-4-2 2 15,2 2-1-15,-1-1 0 0,1 3-1 0,0-4 1 0,0 3-2 16,0 4 1-16,-3-7-1 0,3 3 0 15,-2 0-1-15,1 1 1 0,-4-1 2 0,3 0 3 0,2-4-1 16,0 4 3-16,-1-1 1 0,-1-1 2 0,2 1 3 0,2 0-4 16,-1-2 0-16,-1 0 4 0,-1 2-4 0,-2 0 1 15,3-1-4-15,-2 0 1 0,-4 0 0 0,6 1-1 16,0 0-2-16,3-1 1 0,-1 1-1 0,-2-2 0 16,3 0 0-16,2 2-2 0,2-2 1 0,-5-1-1 15,1-1 1-15,0 4-1 0,2-2 0 0,-2-1-1 16,2 1 1-16,3 0-1 0,-3-1-1 0,6 1 0 15,-7 0 2-15,6-1-1 0,-4 2 0 0,4-1 1 16,-4 1-2-16,-3-3 2 0,0 2-2 0,5 0 1 16,-2 1-3-16,-3-1 5 0,5-2-4 0,-1 2 3 15,-4-1-1-15,6 0 0 0,-2-1 2 0,2-1 2 16,-1 2 0-16,-3-2-1 0,6 0 1 0,-2 0 0 16,2 0 3-16,-1-2-1 0,2 2 0 0,-2-1-3 15,-1-1-1-15,5 0 2 0,0 1-3 0,2-1 0 16,-3-1-2-16,2 2-1 0,0-1 0 0,2 0 1 0,3-1 1 15,-1 2-2-15,-3-1 1 0,0-1 0 0,3 1 2 16,0 1-1-16,-2-2-1 0,0 1-1 0,0-1-1 16,6 0 3-16,0-2-3 0,-4 2 2 0,0-2-2 0,3 2 0 15,-2-2 0-15,4 2 3 0,-5-1 1 0,3 0-1 16,-6 0 2-16,4 1 5 0,1-1-1 0,-3 3-2 16,0-2 4-16,-2 1-1 0,2 2 0 0,-3-1 3 15,-1 1-2-15,0 0-5 0,0 0 4 0,0 0-1 16,-1 0-3-16,-2 1 0 0,0-1-3 0,1 2-2 15,4-2 0-15,0 0 4 0,-3 1-5 0,4-1 3 16,5 0 0-16,-5 2 0 0,5-2-1 0,-3 0 4 16,0 0-4-16,3 1 1 0,3-1 1 0,-7 0-1 15,-3 0 2-15,6 0 0 0,1 0-1 0,-5 0 2 16,4 0-1-16,-3 0 1 0,0-1-2 0,-1 1 3 16,2 0-2-16,-2 0-2 0,-1 0 2 0,-2 0 1 15,-1 0 0-15,1 0-2 0,0 0 3 0,0 0-4 16,0 3 3-16,2-3-1 0,0 2 0 0,0-1-2 15,6 1 1-15,-8-1 1 0,2 2-3 0,-1-1 1 16,-2 0 0-16,-4 1 1 0,6-2-2 0,-3 2 3 0,2 1-1 16,0 0 1-16,-1-2 1 0,0 1-2 0,-4-1 2 0,4 1-1 15,-1 0 2-15,1-2-1 0,-4 1 1 0,4 0-4 16,0-1 3-16,1 1 0 0,-2-1-2 0,2 1 1 16,1-1-1-16,-6-1-3 0,5 0 2 0,7 0 0 15,-4 0 2-15,7 0-3 0,-4 0 1 0,4 0 0 16,-1 0-2-16,3 0 3 0,-3 0-3 0,1 0 2 15,-4 0-3-15,-1 0 3 0,0 2-2 0,1-2 0 16,-1 0 0-16,-3 2 1 0,1-2-2 0,5 1 0 16,-7-1 0-16,2 2 1 0,-3-1-1 0,0 1 2 15,4-1-2-15,-4 1 3 0,0 0 1 0,-2-1-3 16,7 1-1-16,0-1 0 0,2 1 0 0,-2 1 0 16,3-1 0-16,-4-1-4 0,6 1 3 0,-3 1 1 15,-1-2 0-15,-3 3 0 0,2-3 0 0,2 2 0 16,-4-1 0-16,3 1 1 0,-2 0 0 0,1-3-1 0,-4 2 1 15,9-2 0-15,-7 1-1 0,-1-1 0 0,3 0 0 16,1 0 1-16,-2 0 1 0,1-1-2 0,3 1 4 16,-8-2-4-16,5 1 2 0,3-1-1 0,-5 0 0 0,-1 1 0 15,4-2 1-15,-2 3 0 0,-3 0-4 0,3 0 2 16,-3 0 2-16,-1 0-2 0,2 0 2 0,0 1-3 16,-3-1 1-16,-1 0 0 0,2 0 2 0,1 0-2 15,-1 0 2-15,0 0 1 0,0 0-3 0,2-1 4 16,-1-1-3-16,6 1 0 0,-8-1 0 0,1-1 1 15,5 0-2-15,-4 1 2 0,3-1-1 0,-4 0 4 16,0 1 0-16,0-1-4 0,2-2 3 0,0 2-1 16,-2-1 0-16,2-1-2 0,-2-1 2 0,0 1-2 15,-2-1 2-15,3-1 0 0,-1-1-3 0,-2 5 1 16,-4-3 0-16,2 0 1 0,-1 1-1 0,2 0-1 16,-1-1 0-16,4 1 0 0,-3 2 0 0,0-2 0 15,9 1-1-15,-2-1-1 0,-3 3 1 0,3-1 0 16,4 2 1-16,-7-3-1 0,3 4 1 0,1-1-2 15,-4-2 1-15,6 3 0 0,-5-2 1 0,1 2 0 16,-1 0 0-16,3 0 0 0,-4-1 1 0,1 1-1 0,3 0 1 0,3 0-1 16,-3 0 2-16,-5 0-2 0,8 1 0 15,-3-1 0-15,1 2-4 0,1-1 4 0,-5 1-1 0,-5-1 2 16,0 1-1-16,1-2 1 0,-1 2 3 0,0-1-4 16,-4-1 2-16,-3 0 1 0,4 0-3 0,-3 0 0 15,1 0 1-15,5 0-5 0,-4 0 3 0,2 0 1 16,-1 0 1-16,1 2-1 0,4-2 2 0,-2 0-1 15,-3 1-2-15,3-1 5 0,-3 2-4 0,6-2 0 16,-3 1-3-16,0 1 2 0,-2-2 0 0,6 2 0 16,-3-2 1-16,1 1-1 0,-1-1 1 0,1 2 1 15,3-2 2-15,-5 0-3 0,3 0 0 0,-5 0 2 16,5 0 0-16,1 0-2 0,-1 0 0 0,-6-2 0 16,4 2 2-16,-1 0 0 0,2 0-1 0,-4 0-2 15,2 0 1-15,2 2 2 0,0-1-2 0,-6 1 0 16,4-2 0-16,-4 2-1 0,2-1 1 0,5 1 2 15,-3-2-2-15,-1 0 1 0,-1 3 0 0,-1-2 0 0,3 1-1 16,5-2 2-16,-2 3-1 0,-1-1-1 0,-5-1 1 16,-2-1-2-16,11 2 1 0,-9-2 0 0,6 0 2 15,-4 0-2-15,-1-2 0 0,4 1 1 0,1-2 0 0,6 1 2 16,-9-1-2-16,7 0 1 0,-6-2-1 0,2 2 1 16,1-2-1-16,-3 2-1 0,2 1 0 0,-1-1 2 15,0 2-2-15,-1-3 0 0,4 1-2 0,-4 2 2 16,-1 1 0-16,-3-2 0 0,7 1-1 0,-1 2 0 15,-8-1 2-15,5 2-2 0,0-1 0 0,3 4-1 16,-9-3 0-16,9 1 2 0,-8 1 0 0,5 0-2 16,4-1 4-16,-3 2-3 0,-4-2 3 0,0 1-2 15,9 1 0-15,-6-2 0 0,-1 2 2 0,-1-2-4 16,2 0 2-16,-4 0 3 0,2 1 1 0,-3-3-2 16,-3 1 2-16,7-1 0 0,-5-1-1 0,-2 0 2 15,0 0-1-15,0 0 0 0,-3 0 0 0,3 0-1 16,-1-1 0-16,-4 1 1 0,1-2-1 0,-2 2 3 15,1-1-1-15,0-1-2 0,-2 0 1 0,-4 1-2 16,3-1 0-16,-3 2-4 0,0-1-3 0,4-1 0 16,-7 2-3-16,3-1-4 0,-2 1-5 0,4 0 1 0,-2 0-6 15,-1 0-8-15,-2 0-4 0,0 0-5 0,0 0-10 0,0 0-26 16,1 0-13-16,9 4 2 0,-9-1-32 0,3 2-44 16,2 1 108-16,2 2-59 0,0 3 113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EA11BDB-0838-4A53-8BEA-BFA0E67499C9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5</a:t>
            </a:fld>
            <a:endParaRPr/>
          </a:p>
        </p:txBody>
      </p:sp>
      <p:sp>
        <p:nvSpPr>
          <p:cNvPr id="719" name="PlaceHolder 2"/>
          <p:cNvSpPr>
            <a:spLocks noGrp="1"/>
          </p:cNvSpPr>
          <p:nvPr>
            <p:ph type="body"/>
          </p:nvPr>
        </p:nvSpPr>
        <p:spPr>
          <a:xfrm>
            <a:off x="890640" y="4324320"/>
            <a:ext cx="5047920" cy="41698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790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3896bd62d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3896bd62df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9913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896bd62d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3896bd62df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655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896bd62d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3896bd62df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2596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896bd62df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3896bd62df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6572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896bd62df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3896bd62df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375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896bd62df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3896bd62df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56039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896bd62df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3896bd62df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8298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3896bd62df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3896bd62df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85420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896bd62df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3896bd62df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51154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896bd62df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3896bd62df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4814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026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896bd62df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3896bd62df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47756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896bd62df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3896bd62df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13714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896bd62df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896bd62df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39395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3896bd62df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3896bd62df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49593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3896bd62df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3896bd62df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95685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3896bd62df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3896bd62df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36509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3896bd62df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3896bd62df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98051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3896bd62df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3896bd62df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8089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3896bd62df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3896bd62df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87447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3896bd62df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3896bd62df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7936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196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3896bd62df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3896bd62df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09289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3896bd62df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3896bd62df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81083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3896bd62df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3896bd62df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52753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3896bd62df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3896bd62df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15052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3896bd62df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3896bd62df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25915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3896bd62df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3896bd62df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74090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3896bd62df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3896bd62df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85979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3896bd62df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3896bd62df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3895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3896bd62df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3896bd62df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19471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3896bd62df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3896bd62df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2727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5879619" indent="-35447153"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4C295AE-8BAF-D047-9F9A-D66E2E6179B2}" type="slidenum">
              <a:rPr lang="en-US" sz="1100">
                <a:solidFill>
                  <a:srgbClr val="000000"/>
                </a:solidFill>
              </a:rPr>
              <a:pPr/>
              <a:t>15</a:t>
            </a:fld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6071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3896bd62df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3896bd62df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44802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3896bd62df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3896bd62df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56345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3896bd62df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3896bd62df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00367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3896bd62df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3896bd62df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87245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3896bd62df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3896bd62df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83963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3896bd62df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3896bd62df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444457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3896bd62df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3896bd62df_0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92244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3896bd62df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3896bd62df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97877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4450">
              <a:spcBef>
                <a:spcPts val="450"/>
              </a:spcBef>
            </a:pPr>
            <a:r>
              <a:rPr lang="en-US">
                <a:solidFill>
                  <a:srgbClr val="000000"/>
                </a:solidFill>
                <a:cs typeface="Times New Roman" charset="0"/>
                <a:sym typeface="Times New Roman" charset="0"/>
              </a:rPr>
              <a:t>A:  render as black</a:t>
            </a:r>
          </a:p>
        </p:txBody>
      </p:sp>
    </p:spTree>
    <p:extLst>
      <p:ext uri="{BB962C8B-B14F-4D97-AF65-F5344CB8AC3E}">
        <p14:creationId xmlns:p14="http://schemas.microsoft.com/office/powerpoint/2010/main" val="12274676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4C1D97-9B10-47B5-9558-7769BC7A9F10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46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5879619" indent="-35447153"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4C295AE-8BAF-D047-9F9A-D66E2E6179B2}" type="slidenum">
              <a:rPr lang="en-US" sz="1100">
                <a:solidFill>
                  <a:srgbClr val="000000"/>
                </a:solidFill>
              </a:rPr>
              <a:pPr/>
              <a:t>16</a:t>
            </a:fld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34402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832AD-E9BF-E541-A889-1B2F77DEA054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8553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Calculate image derivatives </a:t>
            </a:r>
            <a:r>
              <a:rPr lang="en-US" dirty="0" err="1"/>
              <a:t>Ix</a:t>
            </a:r>
            <a:r>
              <a:rPr lang="en-US" dirty="0"/>
              <a:t> and </a:t>
            </a:r>
            <a:r>
              <a:rPr lang="en-US" dirty="0" err="1"/>
              <a:t>Iy</a:t>
            </a:r>
            <a:r>
              <a:rPr lang="en-US" dirty="0"/>
              <a:t>. </a:t>
            </a:r>
          </a:p>
          <a:p>
            <a:pPr marL="228600" indent="-228600">
              <a:buAutoNum type="arabicPeriod"/>
            </a:pPr>
            <a:r>
              <a:rPr lang="en-US" dirty="0"/>
              <a:t>Calculate measures Ix^2, Iy^2, and </a:t>
            </a:r>
            <a:r>
              <a:rPr lang="en-US" dirty="0" err="1"/>
              <a:t>Ix</a:t>
            </a:r>
            <a:r>
              <a:rPr lang="en-US" dirty="0"/>
              <a:t> * </a:t>
            </a:r>
            <a:r>
              <a:rPr lang="en-US" dirty="0" err="1"/>
              <a:t>Iy</a:t>
            </a:r>
            <a:r>
              <a:rPr lang="en-US" dirty="0"/>
              <a:t>. 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/>
              <a:t>Smooth 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Ix^2, Iy^2,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Ix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*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Iy</a:t>
            </a:r>
            <a:r>
              <a:rPr lang="en-US" dirty="0"/>
              <a:t> with gaussian kernel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832AD-E9BF-E541-A889-1B2F77DEA054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98300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Calculate Harris "</a:t>
            </a:r>
            <a:r>
              <a:rPr lang="en-US" dirty="0" err="1"/>
              <a:t>cornerness</a:t>
            </a:r>
            <a:r>
              <a:rPr lang="en-US" dirty="0"/>
              <a:t>" as estimate of 2nd eigenvalue: Determinant(S) - </a:t>
            </a:r>
            <a:r>
              <a:rPr lang="el-GR" dirty="0"/>
              <a:t>α </a:t>
            </a:r>
            <a:r>
              <a:rPr lang="en-US" dirty="0"/>
              <a:t>trace(S)^2, </a:t>
            </a:r>
            <a:r>
              <a:rPr lang="el-GR" dirty="0"/>
              <a:t>α = .06 </a:t>
            </a:r>
            <a:endParaRPr lang="en-US" dirty="0"/>
          </a:p>
          <a:p>
            <a:endParaRPr lang="en-US" dirty="0"/>
          </a:p>
          <a:p>
            <a:r>
              <a:rPr lang="en-US" dirty="0"/>
              <a:t>Run non-max suppression on response 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832AD-E9BF-E541-A889-1B2F77DEA054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14582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We only want local maximum responses to our corner detector so that the matching is easier. </a:t>
            </a:r>
          </a:p>
          <a:p>
            <a:endParaRPr lang="en-US" b="0" i="0" dirty="0">
              <a:solidFill>
                <a:srgbClr val="1F2328"/>
              </a:solidFill>
              <a:effectLst/>
              <a:latin typeface="-apple-system"/>
            </a:endParaRPr>
          </a:p>
          <a:p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For every pixel in </a:t>
            </a:r>
            <a:r>
              <a:rPr lang="en-US" dirty="0"/>
              <a:t>the Image</a:t>
            </a:r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, check every neighbor within </a:t>
            </a:r>
            <a:r>
              <a:rPr lang="en-US" dirty="0"/>
              <a:t>w</a:t>
            </a:r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 pixels (Chebyshev distance).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832AD-E9BF-E541-A889-1B2F77DEA054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8569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Each descriptor in a will only appear in one match. But several of them may match with the same descriptor in b. This can be problematic. Namely, if a bunch of matches go to the same point there is an easy </a:t>
            </a:r>
            <a:r>
              <a:rPr lang="en-US" b="0" i="0" dirty="0" err="1">
                <a:solidFill>
                  <a:srgbClr val="1F2328"/>
                </a:solidFill>
                <a:effectLst/>
                <a:latin typeface="-apple-system"/>
              </a:rPr>
              <a:t>homography</a:t>
            </a:r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 to estimate that just shrinks the whole image down to one point to project from a to b. But we know that's wrong. So let's just get rid of these duplicate matches and make our matches be one-to-one.</a:t>
            </a:r>
          </a:p>
          <a:p>
            <a:pPr algn="l"/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To do this, sort the matches based on distance so shortest distance is first. A given comparator </a:t>
            </a:r>
            <a:r>
              <a:rPr lang="en-US" b="0" i="0" dirty="0" err="1">
                <a:solidFill>
                  <a:srgbClr val="1F2328"/>
                </a:solidFill>
                <a:effectLst/>
                <a:latin typeface="-apple-system"/>
              </a:rPr>
              <a:t>match_compare</a:t>
            </a:r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 is already implemented for you to use, just look up how to properly apply </a:t>
            </a:r>
            <a:r>
              <a:rPr lang="en-US" b="0" i="0" dirty="0" err="1">
                <a:solidFill>
                  <a:srgbClr val="1F2328"/>
                </a:solidFill>
                <a:effectLst/>
                <a:latin typeface="-apple-system"/>
              </a:rPr>
              <a:t>qsort</a:t>
            </a:r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 if you don't know already. Next, loop through the matches in order and keep track of which elements in b we've seen. If we see one for a second (or third, etc.) time, throw it out! To throw it out, just shift the other elements forward in the list and then remember how many one-to-one matches we have at the end. This can be done with a single pass through the data.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832AD-E9BF-E541-A889-1B2F77DEA054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54134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832AD-E9BF-E541-A889-1B2F77DEA054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91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5879619" indent="-35447153"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E9862E5-B739-764F-A9F7-54AB8F87F26E}" type="slidenum">
              <a:rPr lang="en-US" sz="1100">
                <a:solidFill>
                  <a:srgbClr val="000000"/>
                </a:solidFill>
              </a:rPr>
              <a:pPr/>
              <a:t>18</a:t>
            </a:fld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609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809CCE-BE2E-45D0-AE4C-224FB9243A0D}" type="slidenum">
              <a:rPr lang="en-US"/>
              <a:pPr/>
              <a:t>21</a:t>
            </a:fld>
            <a:endParaRPr lang="en-US"/>
          </a:p>
        </p:txBody>
      </p:sp>
      <p:sp>
        <p:nvSpPr>
          <p:cNvPr id="533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17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896bd62d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3896bd62d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4351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896bd62d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3896bd62d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046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4983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27950" y="256233"/>
            <a:ext cx="88881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3800" y="1019833"/>
            <a:ext cx="8696400" cy="5674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cxnSp>
        <p:nvCxnSpPr>
          <p:cNvPr id="20" name="Google Shape;20;p4"/>
          <p:cNvCxnSpPr/>
          <p:nvPr/>
        </p:nvCxnSpPr>
        <p:spPr>
          <a:xfrm>
            <a:off x="223801" y="897915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 idx="2"/>
          </p:nvPr>
        </p:nvSpPr>
        <p:spPr>
          <a:xfrm>
            <a:off x="229500" y="6390200"/>
            <a:ext cx="8685000" cy="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9878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4/17/2024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4/17/2024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4/17/2024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hyperlink" Target="http://robots.stanford.edu/cs223b07/notes/CS223B-L11-Panoramas.ppt" TargetMode="External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11.xml"/><Relationship Id="rId7" Type="http://schemas.openxmlformats.org/officeDocument/2006/relationships/image" Target="../media/image26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.xml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customXml" Target="../ink/ink1.xm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image" Target="../media/image33.png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tags" Target="../tags/tag16.xml"/><Relationship Id="rId16" Type="http://schemas.openxmlformats.org/officeDocument/2006/relationships/image" Target="../media/image36.png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image" Target="../media/image31.png"/><Relationship Id="rId5" Type="http://schemas.openxmlformats.org/officeDocument/2006/relationships/tags" Target="../tags/tag19.xml"/><Relationship Id="rId15" Type="http://schemas.openxmlformats.org/officeDocument/2006/relationships/image" Target="../media/image35.png"/><Relationship Id="rId10" Type="http://schemas.openxmlformats.org/officeDocument/2006/relationships/notesSlide" Target="../notesSlides/notesSlide6.xml"/><Relationship Id="rId4" Type="http://schemas.openxmlformats.org/officeDocument/2006/relationships/tags" Target="../tags/tag18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image" Target="../media/image40.png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notesSlide" Target="../notesSlides/notesSlide7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27.xml"/><Relationship Id="rId10" Type="http://schemas.openxmlformats.org/officeDocument/2006/relationships/tags" Target="../tags/tag32.xml"/><Relationship Id="rId4" Type="http://schemas.openxmlformats.org/officeDocument/2006/relationships/tags" Target="../tags/tag26.xml"/><Relationship Id="rId9" Type="http://schemas.openxmlformats.org/officeDocument/2006/relationships/tags" Target="../tags/tag3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customXml" Target="../ink/ink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customXml" Target="../ink/ink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png"/><Relationship Id="rId4" Type="http://schemas.openxmlformats.org/officeDocument/2006/relationships/customXml" Target="../ink/ink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openxmlformats.org/officeDocument/2006/relationships/image" Target="../media/image77.jpg"/><Relationship Id="rId7" Type="http://schemas.openxmlformats.org/officeDocument/2006/relationships/image" Target="../media/image8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10" Type="http://schemas.openxmlformats.org/officeDocument/2006/relationships/image" Target="../media/image84.jpg"/><Relationship Id="rId4" Type="http://schemas.openxmlformats.org/officeDocument/2006/relationships/image" Target="../media/image78.jpg"/><Relationship Id="rId9" Type="http://schemas.openxmlformats.org/officeDocument/2006/relationships/image" Target="../media/image83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customXml" Target="../ink/ink6.xml"/><Relationship Id="rId4" Type="http://schemas.openxmlformats.org/officeDocument/2006/relationships/image" Target="../media/image10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ieeexplore.ieee.org/iel1/38/7531/00310740.pdf?isNumber=7531&amp;prod=JNL&amp;arnumber=310740&amp;arSt=83&amp;ared=87&amp;arAuthor=Blinn,+J.F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13" Type="http://schemas.openxmlformats.org/officeDocument/2006/relationships/image" Target="../media/image125.jpeg"/><Relationship Id="rId18" Type="http://schemas.openxmlformats.org/officeDocument/2006/relationships/image" Target="../media/image130.jpeg"/><Relationship Id="rId26" Type="http://schemas.openxmlformats.org/officeDocument/2006/relationships/image" Target="../media/image138.jpeg"/><Relationship Id="rId3" Type="http://schemas.openxmlformats.org/officeDocument/2006/relationships/image" Target="../media/image115.jpeg"/><Relationship Id="rId21" Type="http://schemas.openxmlformats.org/officeDocument/2006/relationships/image" Target="../media/image133.jpeg"/><Relationship Id="rId7" Type="http://schemas.openxmlformats.org/officeDocument/2006/relationships/image" Target="../media/image119.jpeg"/><Relationship Id="rId12" Type="http://schemas.openxmlformats.org/officeDocument/2006/relationships/image" Target="../media/image124.jpeg"/><Relationship Id="rId17" Type="http://schemas.openxmlformats.org/officeDocument/2006/relationships/image" Target="../media/image129.jpeg"/><Relationship Id="rId25" Type="http://schemas.openxmlformats.org/officeDocument/2006/relationships/image" Target="../media/image137.jpeg"/><Relationship Id="rId2" Type="http://schemas.openxmlformats.org/officeDocument/2006/relationships/image" Target="../media/image114.jpeg"/><Relationship Id="rId16" Type="http://schemas.openxmlformats.org/officeDocument/2006/relationships/image" Target="../media/image128.jpeg"/><Relationship Id="rId20" Type="http://schemas.openxmlformats.org/officeDocument/2006/relationships/image" Target="../media/image132.jpeg"/><Relationship Id="rId29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11" Type="http://schemas.openxmlformats.org/officeDocument/2006/relationships/image" Target="../media/image123.jpeg"/><Relationship Id="rId24" Type="http://schemas.openxmlformats.org/officeDocument/2006/relationships/image" Target="../media/image136.jpeg"/><Relationship Id="rId5" Type="http://schemas.openxmlformats.org/officeDocument/2006/relationships/image" Target="../media/image117.jpeg"/><Relationship Id="rId15" Type="http://schemas.openxmlformats.org/officeDocument/2006/relationships/image" Target="../media/image127.jpeg"/><Relationship Id="rId23" Type="http://schemas.openxmlformats.org/officeDocument/2006/relationships/image" Target="../media/image135.jpeg"/><Relationship Id="rId28" Type="http://schemas.openxmlformats.org/officeDocument/2006/relationships/image" Target="../media/image140.jpeg"/><Relationship Id="rId10" Type="http://schemas.openxmlformats.org/officeDocument/2006/relationships/image" Target="../media/image122.jpeg"/><Relationship Id="rId19" Type="http://schemas.openxmlformats.org/officeDocument/2006/relationships/image" Target="../media/image131.jpeg"/><Relationship Id="rId4" Type="http://schemas.openxmlformats.org/officeDocument/2006/relationships/image" Target="../media/image116.jpeg"/><Relationship Id="rId9" Type="http://schemas.openxmlformats.org/officeDocument/2006/relationships/image" Target="../media/image121.jpeg"/><Relationship Id="rId14" Type="http://schemas.openxmlformats.org/officeDocument/2006/relationships/image" Target="../media/image126.jpeg"/><Relationship Id="rId22" Type="http://schemas.openxmlformats.org/officeDocument/2006/relationships/image" Target="../media/image134.jpeg"/><Relationship Id="rId27" Type="http://schemas.openxmlformats.org/officeDocument/2006/relationships/image" Target="../media/image139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13" Type="http://schemas.openxmlformats.org/officeDocument/2006/relationships/image" Target="../media/image129.jpeg"/><Relationship Id="rId18" Type="http://schemas.openxmlformats.org/officeDocument/2006/relationships/image" Target="../media/image134.jpeg"/><Relationship Id="rId3" Type="http://schemas.openxmlformats.org/officeDocument/2006/relationships/image" Target="../media/image119.jpeg"/><Relationship Id="rId21" Type="http://schemas.openxmlformats.org/officeDocument/2006/relationships/image" Target="../media/image137.jpeg"/><Relationship Id="rId7" Type="http://schemas.openxmlformats.org/officeDocument/2006/relationships/image" Target="../media/image123.jpeg"/><Relationship Id="rId12" Type="http://schemas.openxmlformats.org/officeDocument/2006/relationships/image" Target="../media/image128.jpeg"/><Relationship Id="rId17" Type="http://schemas.openxmlformats.org/officeDocument/2006/relationships/image" Target="../media/image133.jpeg"/><Relationship Id="rId25" Type="http://schemas.openxmlformats.org/officeDocument/2006/relationships/image" Target="../media/image141.jpeg"/><Relationship Id="rId2" Type="http://schemas.openxmlformats.org/officeDocument/2006/relationships/image" Target="../media/image118.jpeg"/><Relationship Id="rId16" Type="http://schemas.openxmlformats.org/officeDocument/2006/relationships/image" Target="../media/image132.jpeg"/><Relationship Id="rId20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11" Type="http://schemas.openxmlformats.org/officeDocument/2006/relationships/image" Target="../media/image127.jpeg"/><Relationship Id="rId24" Type="http://schemas.openxmlformats.org/officeDocument/2006/relationships/image" Target="../media/image140.jpeg"/><Relationship Id="rId5" Type="http://schemas.openxmlformats.org/officeDocument/2006/relationships/image" Target="../media/image121.jpeg"/><Relationship Id="rId15" Type="http://schemas.openxmlformats.org/officeDocument/2006/relationships/image" Target="../media/image131.jpeg"/><Relationship Id="rId23" Type="http://schemas.openxmlformats.org/officeDocument/2006/relationships/image" Target="../media/image139.jpeg"/><Relationship Id="rId10" Type="http://schemas.openxmlformats.org/officeDocument/2006/relationships/image" Target="../media/image126.jpeg"/><Relationship Id="rId19" Type="http://schemas.openxmlformats.org/officeDocument/2006/relationships/image" Target="../media/image135.jpeg"/><Relationship Id="rId4" Type="http://schemas.openxmlformats.org/officeDocument/2006/relationships/image" Target="../media/image120.jpeg"/><Relationship Id="rId9" Type="http://schemas.openxmlformats.org/officeDocument/2006/relationships/image" Target="../media/image125.jpeg"/><Relationship Id="rId14" Type="http://schemas.openxmlformats.org/officeDocument/2006/relationships/image" Target="../media/image130.jpeg"/><Relationship Id="rId22" Type="http://schemas.openxmlformats.org/officeDocument/2006/relationships/image" Target="../media/image138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13" Type="http://schemas.openxmlformats.org/officeDocument/2006/relationships/image" Target="../media/image129.jpeg"/><Relationship Id="rId18" Type="http://schemas.openxmlformats.org/officeDocument/2006/relationships/image" Target="../media/image134.jpeg"/><Relationship Id="rId3" Type="http://schemas.openxmlformats.org/officeDocument/2006/relationships/image" Target="../media/image119.jpeg"/><Relationship Id="rId21" Type="http://schemas.openxmlformats.org/officeDocument/2006/relationships/image" Target="../media/image137.jpeg"/><Relationship Id="rId7" Type="http://schemas.openxmlformats.org/officeDocument/2006/relationships/image" Target="../media/image123.jpeg"/><Relationship Id="rId12" Type="http://schemas.openxmlformats.org/officeDocument/2006/relationships/image" Target="../media/image128.jpeg"/><Relationship Id="rId17" Type="http://schemas.openxmlformats.org/officeDocument/2006/relationships/image" Target="../media/image133.jpeg"/><Relationship Id="rId25" Type="http://schemas.openxmlformats.org/officeDocument/2006/relationships/image" Target="../media/image141.jpeg"/><Relationship Id="rId2" Type="http://schemas.openxmlformats.org/officeDocument/2006/relationships/image" Target="../media/image118.jpeg"/><Relationship Id="rId16" Type="http://schemas.openxmlformats.org/officeDocument/2006/relationships/image" Target="../media/image132.jpeg"/><Relationship Id="rId20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11" Type="http://schemas.openxmlformats.org/officeDocument/2006/relationships/image" Target="../media/image127.jpeg"/><Relationship Id="rId24" Type="http://schemas.openxmlformats.org/officeDocument/2006/relationships/image" Target="../media/image140.jpeg"/><Relationship Id="rId5" Type="http://schemas.openxmlformats.org/officeDocument/2006/relationships/image" Target="../media/image121.jpeg"/><Relationship Id="rId15" Type="http://schemas.openxmlformats.org/officeDocument/2006/relationships/image" Target="../media/image131.jpeg"/><Relationship Id="rId23" Type="http://schemas.openxmlformats.org/officeDocument/2006/relationships/image" Target="../media/image139.jpeg"/><Relationship Id="rId10" Type="http://schemas.openxmlformats.org/officeDocument/2006/relationships/image" Target="../media/image126.jpeg"/><Relationship Id="rId19" Type="http://schemas.openxmlformats.org/officeDocument/2006/relationships/image" Target="../media/image135.jpeg"/><Relationship Id="rId4" Type="http://schemas.openxmlformats.org/officeDocument/2006/relationships/image" Target="../media/image120.jpeg"/><Relationship Id="rId9" Type="http://schemas.openxmlformats.org/officeDocument/2006/relationships/image" Target="../media/image125.jpeg"/><Relationship Id="rId14" Type="http://schemas.openxmlformats.org/officeDocument/2006/relationships/image" Target="../media/image130.jpeg"/><Relationship Id="rId22" Type="http://schemas.openxmlformats.org/officeDocument/2006/relationships/image" Target="../media/image138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13" Type="http://schemas.openxmlformats.org/officeDocument/2006/relationships/image" Target="../media/image129.jpeg"/><Relationship Id="rId18" Type="http://schemas.openxmlformats.org/officeDocument/2006/relationships/image" Target="../media/image134.jpeg"/><Relationship Id="rId3" Type="http://schemas.openxmlformats.org/officeDocument/2006/relationships/image" Target="../media/image119.jpeg"/><Relationship Id="rId21" Type="http://schemas.openxmlformats.org/officeDocument/2006/relationships/image" Target="../media/image137.jpeg"/><Relationship Id="rId7" Type="http://schemas.openxmlformats.org/officeDocument/2006/relationships/image" Target="../media/image123.jpeg"/><Relationship Id="rId12" Type="http://schemas.openxmlformats.org/officeDocument/2006/relationships/image" Target="../media/image128.jpeg"/><Relationship Id="rId17" Type="http://schemas.openxmlformats.org/officeDocument/2006/relationships/image" Target="../media/image133.jpeg"/><Relationship Id="rId25" Type="http://schemas.openxmlformats.org/officeDocument/2006/relationships/image" Target="../media/image141.jpeg"/><Relationship Id="rId2" Type="http://schemas.openxmlformats.org/officeDocument/2006/relationships/image" Target="../media/image118.jpeg"/><Relationship Id="rId16" Type="http://schemas.openxmlformats.org/officeDocument/2006/relationships/image" Target="../media/image132.jpeg"/><Relationship Id="rId20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11" Type="http://schemas.openxmlformats.org/officeDocument/2006/relationships/image" Target="../media/image127.jpeg"/><Relationship Id="rId24" Type="http://schemas.openxmlformats.org/officeDocument/2006/relationships/image" Target="../media/image140.jpeg"/><Relationship Id="rId5" Type="http://schemas.openxmlformats.org/officeDocument/2006/relationships/image" Target="../media/image121.jpeg"/><Relationship Id="rId15" Type="http://schemas.openxmlformats.org/officeDocument/2006/relationships/image" Target="../media/image131.jpeg"/><Relationship Id="rId23" Type="http://schemas.openxmlformats.org/officeDocument/2006/relationships/image" Target="../media/image139.jpeg"/><Relationship Id="rId10" Type="http://schemas.openxmlformats.org/officeDocument/2006/relationships/image" Target="../media/image126.jpeg"/><Relationship Id="rId19" Type="http://schemas.openxmlformats.org/officeDocument/2006/relationships/image" Target="../media/image135.jpeg"/><Relationship Id="rId4" Type="http://schemas.openxmlformats.org/officeDocument/2006/relationships/image" Target="../media/image120.jpeg"/><Relationship Id="rId9" Type="http://schemas.openxmlformats.org/officeDocument/2006/relationships/image" Target="../media/image125.jpeg"/><Relationship Id="rId14" Type="http://schemas.openxmlformats.org/officeDocument/2006/relationships/image" Target="../media/image130.jpeg"/><Relationship Id="rId22" Type="http://schemas.openxmlformats.org/officeDocument/2006/relationships/image" Target="../media/image138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13" Type="http://schemas.openxmlformats.org/officeDocument/2006/relationships/image" Target="../media/image125.jpeg"/><Relationship Id="rId18" Type="http://schemas.openxmlformats.org/officeDocument/2006/relationships/image" Target="../media/image130.jpeg"/><Relationship Id="rId26" Type="http://schemas.openxmlformats.org/officeDocument/2006/relationships/image" Target="../media/image138.jpeg"/><Relationship Id="rId3" Type="http://schemas.openxmlformats.org/officeDocument/2006/relationships/image" Target="../media/image115.jpeg"/><Relationship Id="rId21" Type="http://schemas.openxmlformats.org/officeDocument/2006/relationships/image" Target="../media/image133.jpeg"/><Relationship Id="rId7" Type="http://schemas.openxmlformats.org/officeDocument/2006/relationships/image" Target="../media/image119.jpeg"/><Relationship Id="rId12" Type="http://schemas.openxmlformats.org/officeDocument/2006/relationships/image" Target="../media/image124.jpeg"/><Relationship Id="rId17" Type="http://schemas.openxmlformats.org/officeDocument/2006/relationships/image" Target="../media/image129.jpeg"/><Relationship Id="rId25" Type="http://schemas.openxmlformats.org/officeDocument/2006/relationships/image" Target="../media/image137.jpeg"/><Relationship Id="rId2" Type="http://schemas.openxmlformats.org/officeDocument/2006/relationships/image" Target="../media/image114.jpeg"/><Relationship Id="rId16" Type="http://schemas.openxmlformats.org/officeDocument/2006/relationships/image" Target="../media/image128.jpeg"/><Relationship Id="rId20" Type="http://schemas.openxmlformats.org/officeDocument/2006/relationships/image" Target="../media/image132.jpeg"/><Relationship Id="rId29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11" Type="http://schemas.openxmlformats.org/officeDocument/2006/relationships/image" Target="../media/image123.jpeg"/><Relationship Id="rId24" Type="http://schemas.openxmlformats.org/officeDocument/2006/relationships/image" Target="../media/image136.jpeg"/><Relationship Id="rId5" Type="http://schemas.openxmlformats.org/officeDocument/2006/relationships/image" Target="../media/image117.jpeg"/><Relationship Id="rId15" Type="http://schemas.openxmlformats.org/officeDocument/2006/relationships/image" Target="../media/image127.jpeg"/><Relationship Id="rId23" Type="http://schemas.openxmlformats.org/officeDocument/2006/relationships/image" Target="../media/image135.jpeg"/><Relationship Id="rId28" Type="http://schemas.openxmlformats.org/officeDocument/2006/relationships/image" Target="../media/image140.jpeg"/><Relationship Id="rId10" Type="http://schemas.openxmlformats.org/officeDocument/2006/relationships/image" Target="../media/image122.jpeg"/><Relationship Id="rId19" Type="http://schemas.openxmlformats.org/officeDocument/2006/relationships/image" Target="../media/image131.jpeg"/><Relationship Id="rId4" Type="http://schemas.openxmlformats.org/officeDocument/2006/relationships/image" Target="../media/image116.jpeg"/><Relationship Id="rId9" Type="http://schemas.openxmlformats.org/officeDocument/2006/relationships/image" Target="../media/image121.jpeg"/><Relationship Id="rId14" Type="http://schemas.openxmlformats.org/officeDocument/2006/relationships/image" Target="../media/image126.jpeg"/><Relationship Id="rId22" Type="http://schemas.openxmlformats.org/officeDocument/2006/relationships/image" Target="../media/image134.jpeg"/><Relationship Id="rId27" Type="http://schemas.openxmlformats.org/officeDocument/2006/relationships/image" Target="../media/image139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4.gif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tiff"/><Relationship Id="rId2" Type="http://schemas.openxmlformats.org/officeDocument/2006/relationships/image" Target="../media/image14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tiff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CSE/ECE 576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Matching and Blending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</a:t>
            </a:r>
            <a:r>
              <a:rPr lang="en-US" sz="2800">
                <a:cs typeface="Arial Rounded MT Bold"/>
              </a:rPr>
              <a:t>&amp; Computer Engineering</a:t>
            </a:r>
            <a:endParaRPr lang="en-US" sz="2800" dirty="0">
              <a:cs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7" name="Group 3"/>
          <p:cNvGrpSpPr>
            <a:grpSpLocks/>
          </p:cNvGrpSpPr>
          <p:nvPr/>
        </p:nvGrpSpPr>
        <p:grpSpPr bwMode="auto">
          <a:xfrm>
            <a:off x="820738" y="3436938"/>
            <a:ext cx="7485062" cy="2663825"/>
            <a:chOff x="0" y="0"/>
            <a:chExt cx="4715" cy="1678"/>
          </a:xfrm>
        </p:grpSpPr>
        <p:pic>
          <p:nvPicPr>
            <p:cNvPr id="16385" name="Picture 1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6" name="Picture 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6389" name="Rectangle 5"/>
          <p:cNvSpPr>
            <a:spLocks/>
          </p:cNvSpPr>
          <p:nvPr/>
        </p:nvSpPr>
        <p:spPr bwMode="auto">
          <a:xfrm>
            <a:off x="838200" y="1219200"/>
            <a:ext cx="7086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3168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2600" dirty="0">
                <a:ea typeface="Calibri" charset="0"/>
                <a:cs typeface="Calibri" charset="0"/>
              </a:rPr>
              <a:t>Use the matrix operations discussed in class to solve equations like M*a = b. </a:t>
            </a:r>
          </a:p>
          <a:p>
            <a:endParaRPr lang="en-US" sz="2600" dirty="0">
              <a:ea typeface="Calibri" charset="0"/>
              <a:cs typeface="Calibri" charset="0"/>
            </a:endParaRPr>
          </a:p>
          <a:p>
            <a:r>
              <a:rPr lang="en-US" sz="2600" dirty="0">
                <a:ea typeface="Calibri" charset="0"/>
                <a:cs typeface="Calibri" charset="0"/>
              </a:rPr>
              <a:t>Most of this is already implemented</a:t>
            </a:r>
          </a:p>
          <a:p>
            <a:pPr lvl="1"/>
            <a:r>
              <a:rPr lang="en-US" sz="2200" dirty="0">
                <a:ea typeface="Calibri" charset="0"/>
                <a:cs typeface="Calibri" charset="0"/>
              </a:rPr>
              <a:t>you just have to fill in the matrices M and b with our match information.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TODO #2.3.4</a:t>
            </a:r>
            <a:r>
              <a:rPr lang="en-US" dirty="0"/>
              <a:t>:Fitting the </a:t>
            </a:r>
            <a:r>
              <a:rPr lang="en-US" dirty="0" err="1"/>
              <a:t>homography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9104895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7500" lnSpcReduction="20000"/>
          </a:bodyPr>
          <a:lstStyle/>
          <a:p>
            <a:r>
              <a:rPr lang="en-US" sz="3100" dirty="0">
                <a:ea typeface="Calibri" charset="0"/>
                <a:cs typeface="Calibri" charset="0"/>
              </a:rPr>
              <a:t>For each iteration</a:t>
            </a:r>
            <a:r>
              <a:rPr lang="en-US" sz="3000" dirty="0">
                <a:ea typeface="Calibri" charset="0"/>
                <a:cs typeface="Calibri" charset="0"/>
              </a:rPr>
              <a:t>: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pPr lvl="1"/>
            <a:r>
              <a:rPr lang="en-US" dirty="0">
                <a:ea typeface="Calibri" charset="0"/>
                <a:cs typeface="Calibri" charset="0"/>
              </a:rPr>
              <a:t>compute </a:t>
            </a:r>
            <a:r>
              <a:rPr lang="en-US" dirty="0" err="1">
                <a:ea typeface="Calibri" charset="0"/>
                <a:cs typeface="Calibri" charset="0"/>
              </a:rPr>
              <a:t>homography</a:t>
            </a:r>
            <a:r>
              <a:rPr lang="en-US" dirty="0">
                <a:ea typeface="Calibri" charset="0"/>
                <a:cs typeface="Calibri" charset="0"/>
              </a:rPr>
              <a:t> with 4 random matches</a:t>
            </a:r>
          </a:p>
          <a:p>
            <a:pPr lvl="2"/>
            <a:r>
              <a:rPr lang="en-US" sz="2300" dirty="0">
                <a:ea typeface="Calibri" charset="0"/>
                <a:cs typeface="Calibri" charset="0"/>
              </a:rPr>
              <a:t>call </a:t>
            </a:r>
            <a:r>
              <a:rPr lang="en-US" sz="2300" dirty="0" err="1">
                <a:ea typeface="Calibri" charset="0"/>
                <a:cs typeface="Calibri" charset="0"/>
              </a:rPr>
              <a:t>compute_homography</a:t>
            </a:r>
            <a:r>
              <a:rPr lang="en-US" sz="2300" dirty="0">
                <a:ea typeface="Calibri" charset="0"/>
                <a:cs typeface="Calibri" charset="0"/>
              </a:rPr>
              <a:t>() with argument 4</a:t>
            </a:r>
          </a:p>
          <a:p>
            <a:pPr lvl="2"/>
            <a:endParaRPr lang="en-US" sz="2200" dirty="0">
              <a:ea typeface="Calibri" charset="0"/>
              <a:cs typeface="Calibri" charset="0"/>
            </a:endParaRPr>
          </a:p>
          <a:p>
            <a:pPr lvl="1"/>
            <a:r>
              <a:rPr lang="en-US" dirty="0">
                <a:ea typeface="Calibri" charset="0"/>
                <a:cs typeface="Calibri" charset="0"/>
              </a:rPr>
              <a:t>if </a:t>
            </a:r>
            <a:r>
              <a:rPr lang="en-US" dirty="0" err="1">
                <a:ea typeface="Calibri" charset="0"/>
                <a:cs typeface="Calibri" charset="0"/>
              </a:rPr>
              <a:t>homography</a:t>
            </a:r>
            <a:r>
              <a:rPr lang="en-US" dirty="0">
                <a:ea typeface="Calibri" charset="0"/>
                <a:cs typeface="Calibri" charset="0"/>
              </a:rPr>
              <a:t> is empty matrix, continue</a:t>
            </a:r>
          </a:p>
          <a:p>
            <a:pPr lvl="1"/>
            <a:r>
              <a:rPr lang="en-US" dirty="0">
                <a:ea typeface="Calibri" charset="0"/>
                <a:cs typeface="Calibri" charset="0"/>
              </a:rPr>
              <a:t>else compute inliers with this </a:t>
            </a:r>
            <a:r>
              <a:rPr lang="en-US" dirty="0" err="1">
                <a:ea typeface="Calibri" charset="0"/>
                <a:cs typeface="Calibri" charset="0"/>
              </a:rPr>
              <a:t>homography</a:t>
            </a:r>
            <a:endParaRPr lang="en-US" dirty="0">
              <a:ea typeface="Calibri" charset="0"/>
              <a:cs typeface="Calibri" charset="0"/>
            </a:endParaRP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dirty="0">
                <a:ea typeface="Calibri" charset="0"/>
                <a:cs typeface="Calibri" charset="0"/>
              </a:rPr>
              <a:t>if #inliers &gt; </a:t>
            </a:r>
            <a:r>
              <a:rPr lang="en-US" dirty="0" err="1">
                <a:ea typeface="Calibri" charset="0"/>
                <a:cs typeface="Calibri" charset="0"/>
              </a:rPr>
              <a:t>max_inliers</a:t>
            </a:r>
            <a:r>
              <a:rPr lang="en-US" sz="2600" dirty="0">
                <a:ea typeface="Calibri" charset="0"/>
                <a:cs typeface="Calibri" charset="0"/>
              </a:rPr>
              <a:t>:</a:t>
            </a:r>
          </a:p>
          <a:p>
            <a:pPr lvl="2"/>
            <a:r>
              <a:rPr lang="en-US" sz="2300" dirty="0">
                <a:ea typeface="Calibri" charset="0"/>
                <a:cs typeface="Calibri" charset="0"/>
              </a:rPr>
              <a:t>compute new </a:t>
            </a:r>
            <a:r>
              <a:rPr lang="en-US" sz="2300" dirty="0" err="1">
                <a:ea typeface="Calibri" charset="0"/>
                <a:cs typeface="Calibri" charset="0"/>
              </a:rPr>
              <a:t>homography</a:t>
            </a:r>
            <a:r>
              <a:rPr lang="en-US" sz="2300" dirty="0">
                <a:ea typeface="Calibri" charset="0"/>
                <a:cs typeface="Calibri" charset="0"/>
              </a:rPr>
              <a:t> with all inliers</a:t>
            </a:r>
          </a:p>
          <a:p>
            <a:pPr lvl="2"/>
            <a:r>
              <a:rPr lang="en-US" sz="2300" dirty="0">
                <a:ea typeface="Calibri" charset="0"/>
                <a:cs typeface="Calibri" charset="0"/>
              </a:rPr>
              <a:t>update </a:t>
            </a:r>
            <a:r>
              <a:rPr lang="en-US" sz="2300" dirty="0" err="1">
                <a:ea typeface="Calibri" charset="0"/>
                <a:cs typeface="Calibri" charset="0"/>
              </a:rPr>
              <a:t>best_homography</a:t>
            </a:r>
            <a:r>
              <a:rPr lang="en-US" sz="2300" dirty="0">
                <a:ea typeface="Calibri" charset="0"/>
                <a:cs typeface="Calibri" charset="0"/>
              </a:rPr>
              <a:t> with this new </a:t>
            </a:r>
            <a:r>
              <a:rPr lang="en-US" sz="2300" dirty="0" err="1">
                <a:ea typeface="Calibri" charset="0"/>
                <a:cs typeface="Calibri" charset="0"/>
              </a:rPr>
              <a:t>homography</a:t>
            </a:r>
            <a:endParaRPr lang="en-US" sz="2300" dirty="0">
              <a:ea typeface="Calibri" charset="0"/>
              <a:cs typeface="Calibri" charset="0"/>
            </a:endParaRPr>
          </a:p>
          <a:p>
            <a:pPr lvl="2"/>
            <a:r>
              <a:rPr lang="en-US" sz="2300" dirty="0">
                <a:ea typeface="Calibri" charset="0"/>
                <a:cs typeface="Calibri" charset="0"/>
              </a:rPr>
              <a:t>update </a:t>
            </a:r>
            <a:r>
              <a:rPr lang="en-US" sz="2300" dirty="0" err="1">
                <a:ea typeface="Calibri" charset="0"/>
                <a:cs typeface="Calibri" charset="0"/>
              </a:rPr>
              <a:t>max_inliers</a:t>
            </a:r>
            <a:r>
              <a:rPr lang="en-US" sz="2300" dirty="0">
                <a:ea typeface="Calibri" charset="0"/>
                <a:cs typeface="Calibri" charset="0"/>
              </a:rPr>
              <a:t> with #inliers computed with this new </a:t>
            </a:r>
            <a:r>
              <a:rPr lang="en-US" sz="2300" dirty="0" err="1">
                <a:ea typeface="Calibri" charset="0"/>
                <a:cs typeface="Calibri" charset="0"/>
              </a:rPr>
              <a:t>homography</a:t>
            </a:r>
            <a:r>
              <a:rPr lang="en-US" sz="2300" dirty="0">
                <a:ea typeface="Calibri" charset="0"/>
                <a:cs typeface="Calibri" charset="0"/>
              </a:rPr>
              <a:t> unless new </a:t>
            </a:r>
            <a:r>
              <a:rPr lang="en-US" sz="2300" dirty="0" err="1">
                <a:ea typeface="Calibri" charset="0"/>
                <a:cs typeface="Calibri" charset="0"/>
              </a:rPr>
              <a:t>homography</a:t>
            </a:r>
            <a:r>
              <a:rPr lang="en-US" sz="2300" dirty="0">
                <a:ea typeface="Calibri" charset="0"/>
                <a:cs typeface="Calibri" charset="0"/>
              </a:rPr>
              <a:t> is empty</a:t>
            </a:r>
          </a:p>
          <a:p>
            <a:pPr lvl="2"/>
            <a:r>
              <a:rPr lang="en-US" sz="2300" dirty="0">
                <a:ea typeface="Calibri" charset="0"/>
                <a:cs typeface="Calibri" charset="0"/>
              </a:rPr>
              <a:t>if updated </a:t>
            </a:r>
            <a:r>
              <a:rPr lang="en-US" sz="2300" dirty="0" err="1">
                <a:ea typeface="Calibri" charset="0"/>
                <a:cs typeface="Calibri" charset="0"/>
              </a:rPr>
              <a:t>max_inliers</a:t>
            </a:r>
            <a:r>
              <a:rPr lang="en-US" sz="2300" dirty="0">
                <a:ea typeface="Calibri" charset="0"/>
                <a:cs typeface="Calibri" charset="0"/>
              </a:rPr>
              <a:t> &gt; given cutoff: return </a:t>
            </a:r>
            <a:r>
              <a:rPr lang="en-US" sz="2300" dirty="0" err="1">
                <a:ea typeface="Calibri" charset="0"/>
                <a:cs typeface="Calibri" charset="0"/>
              </a:rPr>
              <a:t>best_homography</a:t>
            </a:r>
            <a:endParaRPr lang="en-US" sz="2300" dirty="0">
              <a:ea typeface="Calibri" charset="0"/>
              <a:cs typeface="Calibri" charset="0"/>
            </a:endParaRPr>
          </a:p>
          <a:p>
            <a:pPr lvl="2"/>
            <a:endParaRPr lang="en-US" sz="2200" dirty="0">
              <a:ea typeface="Calibri" charset="0"/>
              <a:cs typeface="Calibri" charset="0"/>
            </a:endParaRPr>
          </a:p>
          <a:p>
            <a:r>
              <a:rPr lang="en-US" sz="3100" dirty="0">
                <a:ea typeface="Calibri" charset="0"/>
                <a:cs typeface="Calibri" charset="0"/>
              </a:rPr>
              <a:t>Return </a:t>
            </a:r>
            <a:r>
              <a:rPr lang="en-US" sz="3100" dirty="0" err="1">
                <a:ea typeface="Calibri" charset="0"/>
                <a:cs typeface="Calibri" charset="0"/>
              </a:rPr>
              <a:t>best_homography</a:t>
            </a:r>
            <a:br>
              <a:rPr lang="en-US" sz="3400" dirty="0">
                <a:ea typeface="Calibri" charset="0"/>
                <a:cs typeface="Calibri" charset="0"/>
              </a:rPr>
            </a:br>
            <a:endParaRPr lang="en-US" sz="34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TODO #2.4-2.5</a:t>
            </a:r>
            <a:r>
              <a:rPr lang="en-US" dirty="0"/>
              <a:t>: implement RANSAC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756299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#2.6</a:t>
            </a:r>
            <a:r>
              <a:rPr lang="en-US" dirty="0"/>
              <a:t>: combine images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2600" dirty="0"/>
              <a:t>Project corners of image ‘b’ and create a big empty image ‘c’ to place image ‘a’ and projected ‘b’. </a:t>
            </a:r>
            <a:r>
              <a:rPr lang="en-US" sz="2600" dirty="0">
                <a:solidFill>
                  <a:srgbClr val="FF0000"/>
                </a:solidFill>
              </a:rPr>
              <a:t>This part is given in the code.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2600" dirty="0">
                <a:ea typeface="Calibri" charset="0"/>
                <a:cs typeface="Calibri" charset="0"/>
              </a:rPr>
              <a:t>For each pixel in image ‘a’, get pixel value and assign it to ‘c’ after proper offset</a:t>
            </a:r>
          </a:p>
          <a:p>
            <a:endParaRPr lang="en-US" sz="2600" dirty="0">
              <a:ea typeface="Calibri" charset="0"/>
              <a:cs typeface="Calibri" charset="0"/>
            </a:endParaRPr>
          </a:p>
          <a:p>
            <a:r>
              <a:rPr lang="en-US" sz="2600" dirty="0">
                <a:ea typeface="Calibri" charset="0"/>
                <a:cs typeface="Calibri" charset="0"/>
              </a:rPr>
              <a:t>For each pixel in image ’c’ within projected bounds:</a:t>
            </a:r>
          </a:p>
          <a:p>
            <a:pPr lvl="1"/>
            <a:r>
              <a:rPr lang="en-US" sz="2200" dirty="0">
                <a:ea typeface="Calibri" charset="0"/>
                <a:cs typeface="Calibri" charset="0"/>
              </a:rPr>
              <a:t>project to image ‘b’ using given </a:t>
            </a:r>
            <a:r>
              <a:rPr lang="en-US" sz="2200" dirty="0" err="1">
                <a:ea typeface="Calibri" charset="0"/>
                <a:cs typeface="Calibri" charset="0"/>
              </a:rPr>
              <a:t>homography</a:t>
            </a:r>
            <a:endParaRPr lang="en-US" sz="2200" dirty="0">
              <a:ea typeface="Calibri" charset="0"/>
              <a:cs typeface="Calibri" charset="0"/>
            </a:endParaRPr>
          </a:p>
          <a:p>
            <a:pPr lvl="1"/>
            <a:r>
              <a:rPr lang="en-US" sz="2200" dirty="0">
                <a:ea typeface="Calibri" charset="0"/>
                <a:cs typeface="Calibri" charset="0"/>
              </a:rPr>
              <a:t>get pixel value at projected location using bilinear interpolation</a:t>
            </a:r>
          </a:p>
          <a:p>
            <a:pPr lvl="1"/>
            <a:r>
              <a:rPr lang="en-US" sz="2200" dirty="0">
                <a:ea typeface="Calibri" charset="0"/>
                <a:cs typeface="Calibri" charset="0"/>
              </a:rPr>
              <a:t>assign the value to ’c’ after proper offset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08456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8874F-EF6B-6FD4-2557-0BEDB977F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531CA-743A-8C8B-9671-755B779279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9AFCB-2859-3A4F-7899-FFFC534F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103</a:t>
            </a:fld>
            <a:endParaRPr lang="en-US"/>
          </a:p>
        </p:txBody>
      </p:sp>
      <p:pic>
        <p:nvPicPr>
          <p:cNvPr id="2050" name="Picture 2" descr="panorama">
            <a:extLst>
              <a:ext uri="{FF2B5EF4-FFF2-40B4-BE49-F238E27FC236}">
                <a16:creationId xmlns:a16="http://schemas.microsoft.com/office/drawing/2014/main" id="{ABBB8A90-5417-5297-6F4B-7C668D45A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98502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Cylindrical Projection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/>
              <a:t>Implement cylindrical projection for an image </a:t>
            </a:r>
          </a:p>
          <a:p>
            <a:pPr lvl="1"/>
            <a:r>
              <a:rPr lang="en-US" sz="2600" dirty="0"/>
              <a:t>See lecture slides for the formulas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See Tryhw3, which </a:t>
            </a:r>
            <a:r>
              <a:rPr lang="en-US" sz="2400" dirty="0"/>
              <a:t>will call the panorama code to do the stitching.</a:t>
            </a:r>
          </a:p>
          <a:p>
            <a:pPr lvl="1"/>
            <a:r>
              <a:rPr lang="en-US" sz="2400" dirty="0">
                <a:ea typeface="Calibri" charset="0"/>
                <a:cs typeface="Calibri" charset="0"/>
              </a:rPr>
              <a:t>See code for the code stub you will fill in to </a:t>
            </a:r>
            <a:r>
              <a:rPr lang="en-US" sz="2400" dirty="0" err="1">
                <a:ea typeface="Calibri" charset="0"/>
                <a:cs typeface="Calibri" charset="0"/>
              </a:rPr>
              <a:t>cylinderize</a:t>
            </a:r>
            <a:r>
              <a:rPr lang="en-US" sz="2400" dirty="0">
                <a:ea typeface="Calibri" charset="0"/>
                <a:cs typeface="Calibri" charset="0"/>
              </a:rPr>
              <a:t> </a:t>
            </a:r>
            <a:r>
              <a:rPr lang="en-US" sz="2400">
                <a:ea typeface="Calibri" charset="0"/>
                <a:cs typeface="Calibri" charset="0"/>
              </a:rPr>
              <a:t>an image.</a:t>
            </a:r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65047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2769123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Have Fun</a:t>
            </a:r>
          </a:p>
        </p:txBody>
      </p:sp>
    </p:spTree>
    <p:extLst>
      <p:ext uri="{BB962C8B-B14F-4D97-AF65-F5344CB8AC3E}">
        <p14:creationId xmlns:p14="http://schemas.microsoft.com/office/powerpoint/2010/main" val="2018595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7410" name="Rectangle 2"/>
          <p:cNvSpPr>
            <a:spLocks/>
          </p:cNvSpPr>
          <p:nvPr/>
        </p:nvSpPr>
        <p:spPr bwMode="auto">
          <a:xfrm>
            <a:off x="838200" y="1219200"/>
            <a:ext cx="70866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Find corresponding pairs</a:t>
            </a:r>
          </a:p>
        </p:txBody>
      </p:sp>
      <p:grpSp>
        <p:nvGrpSpPr>
          <p:cNvPr id="17418" name="Group 10"/>
          <p:cNvGrpSpPr>
            <a:grpSpLocks/>
          </p:cNvGrpSpPr>
          <p:nvPr/>
        </p:nvGrpSpPr>
        <p:grpSpPr bwMode="auto">
          <a:xfrm>
            <a:off x="822325" y="3436938"/>
            <a:ext cx="7485063" cy="2663825"/>
            <a:chOff x="0" y="0"/>
            <a:chExt cx="4715" cy="1678"/>
          </a:xfrm>
        </p:grpSpPr>
        <p:pic>
          <p:nvPicPr>
            <p:cNvPr id="17411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2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3" name="Line 5"/>
            <p:cNvSpPr>
              <a:spLocks noChangeShapeType="1"/>
            </p:cNvSpPr>
            <p:nvPr/>
          </p:nvSpPr>
          <p:spPr bwMode="auto">
            <a:xfrm rot="10800000" flipH="1">
              <a:off x="1536" y="504"/>
              <a:ext cx="1200" cy="96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4" name="Line 6"/>
            <p:cNvSpPr>
              <a:spLocks noChangeShapeType="1"/>
            </p:cNvSpPr>
            <p:nvPr/>
          </p:nvSpPr>
          <p:spPr bwMode="auto">
            <a:xfrm>
              <a:off x="2130" y="674"/>
              <a:ext cx="1144" cy="9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5" name="Line 7"/>
            <p:cNvSpPr>
              <a:spLocks noChangeShapeType="1"/>
            </p:cNvSpPr>
            <p:nvPr/>
          </p:nvSpPr>
          <p:spPr bwMode="auto">
            <a:xfrm rot="10800000" flipH="1">
              <a:off x="1810" y="1368"/>
              <a:ext cx="1070" cy="90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6" name="Line 8"/>
            <p:cNvSpPr>
              <a:spLocks noChangeShapeType="1"/>
            </p:cNvSpPr>
            <p:nvPr/>
          </p:nvSpPr>
          <p:spPr bwMode="auto">
            <a:xfrm rot="10800000" flipH="1">
              <a:off x="2098" y="1080"/>
              <a:ext cx="1094" cy="26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7" name="Line 9"/>
            <p:cNvSpPr>
              <a:spLocks noChangeShapeType="1"/>
            </p:cNvSpPr>
            <p:nvPr/>
          </p:nvSpPr>
          <p:spPr bwMode="auto">
            <a:xfrm rot="10800000" flipH="1">
              <a:off x="1634" y="816"/>
              <a:ext cx="1150" cy="82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486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74E9C-A1F7-44A7-91E6-A9D96A379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the best matches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11195-64E4-4916-96F5-CED0FA574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240" y="1624012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For each descriptor a in A, find its best match b in B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And store it in a vector of matches</a:t>
            </a:r>
          </a:p>
          <a:p>
            <a:r>
              <a:rPr lang="en-US" dirty="0"/>
              <a:t>Note: this is abstract; see code for details.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A1E811-431C-42F4-8E3A-2C98BD1B5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C1D59F-B964-464E-805A-678F8BF5971A}"/>
              </a:ext>
            </a:extLst>
          </p:cNvPr>
          <p:cNvSpPr/>
          <p:nvPr/>
        </p:nvSpPr>
        <p:spPr>
          <a:xfrm>
            <a:off x="1645920" y="2667793"/>
            <a:ext cx="934720" cy="2438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130141-23FE-4C91-8FFD-959833BD6A19}"/>
              </a:ext>
            </a:extLst>
          </p:cNvPr>
          <p:cNvSpPr/>
          <p:nvPr/>
        </p:nvSpPr>
        <p:spPr>
          <a:xfrm>
            <a:off x="3312160" y="2663506"/>
            <a:ext cx="934720" cy="2438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36B26D-6B5E-4D2B-A414-A93A4E61ECAA}"/>
              </a:ext>
            </a:extLst>
          </p:cNvPr>
          <p:cNvSpPr/>
          <p:nvPr/>
        </p:nvSpPr>
        <p:spPr>
          <a:xfrm>
            <a:off x="1645920" y="3272393"/>
            <a:ext cx="934720" cy="284480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8B361C-6A12-42A9-BC07-0DACA6039600}"/>
              </a:ext>
            </a:extLst>
          </p:cNvPr>
          <p:cNvSpPr/>
          <p:nvPr/>
        </p:nvSpPr>
        <p:spPr>
          <a:xfrm>
            <a:off x="3312160" y="4054713"/>
            <a:ext cx="934720" cy="28448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177C4FF-1786-4C05-BC25-6BE5672D9BE8}"/>
              </a:ext>
            </a:extLst>
          </p:cNvPr>
          <p:cNvCxnSpPr>
            <a:stCxn id="7" idx="3"/>
            <a:endCxn id="9" idx="1"/>
          </p:cNvCxnSpPr>
          <p:nvPr/>
        </p:nvCxnSpPr>
        <p:spPr>
          <a:xfrm>
            <a:off x="2580640" y="3414633"/>
            <a:ext cx="731520" cy="7823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7DF4036-AA40-46E1-AEFC-B24C67036438}"/>
              </a:ext>
            </a:extLst>
          </p:cNvPr>
          <p:cNvSpPr/>
          <p:nvPr/>
        </p:nvSpPr>
        <p:spPr>
          <a:xfrm>
            <a:off x="5455920" y="2663506"/>
            <a:ext cx="1198880" cy="24426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4C8E13-3751-449B-82FC-857F8FCEF2E4}"/>
              </a:ext>
            </a:extLst>
          </p:cNvPr>
          <p:cNvSpPr txBox="1"/>
          <p:nvPr/>
        </p:nvSpPr>
        <p:spPr>
          <a:xfrm>
            <a:off x="1267460" y="3229967"/>
            <a:ext cx="208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i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0C1AA1-3E4F-4185-A476-137B7E04D168}"/>
              </a:ext>
            </a:extLst>
          </p:cNvPr>
          <p:cNvSpPr txBox="1"/>
          <p:nvPr/>
        </p:nvSpPr>
        <p:spPr>
          <a:xfrm>
            <a:off x="4246880" y="3972560"/>
            <a:ext cx="325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8ADBB0-F50B-4E5F-9A79-A02DA574ABA4}"/>
              </a:ext>
            </a:extLst>
          </p:cNvPr>
          <p:cNvSpPr txBox="1"/>
          <p:nvPr/>
        </p:nvSpPr>
        <p:spPr>
          <a:xfrm>
            <a:off x="5455920" y="2667793"/>
            <a:ext cx="1198881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   </a:t>
            </a:r>
            <a:r>
              <a:rPr lang="en-US" sz="2400" dirty="0" err="1"/>
              <a:t>i</a:t>
            </a:r>
            <a:r>
              <a:rPr lang="en-US" sz="2400" dirty="0"/>
              <a:t>       j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12D959-22C2-40B7-B3DE-10233996A0FD}"/>
              </a:ext>
            </a:extLst>
          </p:cNvPr>
          <p:cNvSpPr txBox="1"/>
          <p:nvPr/>
        </p:nvSpPr>
        <p:spPr>
          <a:xfrm flipH="1">
            <a:off x="1844039" y="2256810"/>
            <a:ext cx="5410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                              B                                         M</a:t>
            </a:r>
          </a:p>
        </p:txBody>
      </p:sp>
    </p:spTree>
    <p:extLst>
      <p:ext uri="{BB962C8B-B14F-4D97-AF65-F5344CB8AC3E}">
        <p14:creationId xmlns:p14="http://schemas.microsoft.com/office/powerpoint/2010/main" val="1328338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54229" y="382406"/>
            <a:ext cx="8229600" cy="5135563"/>
          </a:xfrm>
        </p:spPr>
        <p:txBody>
          <a:bodyPr/>
          <a:lstStyle/>
          <a:p>
            <a:r>
              <a:rPr lang="en-US" dirty="0"/>
              <a:t>Larger Goal: Combine two or more overlapping images to make one larger image</a:t>
            </a:r>
          </a:p>
        </p:txBody>
      </p:sp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581400" y="3352800"/>
            <a:ext cx="1531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Add example</a:t>
            </a:r>
          </a:p>
        </p:txBody>
      </p:sp>
      <p:grpSp>
        <p:nvGrpSpPr>
          <p:cNvPr id="18437" name="Group 24"/>
          <p:cNvGrpSpPr>
            <a:grpSpLocks/>
          </p:cNvGrpSpPr>
          <p:nvPr/>
        </p:nvGrpSpPr>
        <p:grpSpPr bwMode="auto">
          <a:xfrm>
            <a:off x="3028950" y="2254250"/>
            <a:ext cx="5797550" cy="1022350"/>
            <a:chOff x="2012" y="1200"/>
            <a:chExt cx="3652" cy="644"/>
          </a:xfrm>
        </p:grpSpPr>
        <p:pic>
          <p:nvPicPr>
            <p:cNvPr id="18440" name="Picture 17" descr="small-P10100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1" name="Picture 18" descr="small-P10100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2" name="Picture 19" descr="small-P101003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3" name="Picture 20" descr="small-P101003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4" name="Picture 21" descr="small-P101003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5" name="Picture 22" descr="small-P101003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6" name="Picture 23" descr="small-P101003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438" name="Picture 25" descr="small-emlak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9144000" cy="229235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9" name="TextBox 13"/>
          <p:cNvSpPr txBox="1">
            <a:spLocks noChangeArrowheads="1"/>
          </p:cNvSpPr>
          <p:nvPr/>
        </p:nvSpPr>
        <p:spPr bwMode="auto">
          <a:xfrm>
            <a:off x="6249988" y="6488113"/>
            <a:ext cx="2894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Slide credit: </a:t>
            </a:r>
            <a:r>
              <a:rPr lang="en-US">
                <a:hlinkClick r:id="rId10"/>
              </a:rPr>
              <a:t>Vaibhav Vaish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655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6"/>
          <p:cNvGrpSpPr>
            <a:grpSpLocks/>
          </p:cNvGrpSpPr>
          <p:nvPr/>
        </p:nvGrpSpPr>
        <p:grpSpPr bwMode="auto">
          <a:xfrm>
            <a:off x="858838" y="4953000"/>
            <a:ext cx="7904162" cy="1524000"/>
            <a:chOff x="858976" y="5105400"/>
            <a:chExt cx="7904024" cy="1524000"/>
          </a:xfrm>
        </p:grpSpPr>
        <p:sp>
          <p:nvSpPr>
            <p:cNvPr id="82980" name="TextBox 52"/>
            <p:cNvSpPr txBox="1">
              <a:spLocks noChangeArrowheads="1"/>
            </p:cNvSpPr>
            <p:nvPr/>
          </p:nvSpPr>
          <p:spPr bwMode="auto">
            <a:xfrm>
              <a:off x="858976" y="5619690"/>
              <a:ext cx="243007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9pPr>
            </a:lstStyle>
            <a:p>
              <a:pPr eaLnBrk="1" hangingPunct="1"/>
              <a:r>
                <a:rPr lang="en-US" sz="2000">
                  <a:latin typeface="Calibri" charset="0"/>
                  <a:cs typeface="Arial" charset="0"/>
                </a:rPr>
                <a:t>Mean displacement = </a:t>
              </a:r>
              <a:endParaRPr lang="en-US" sz="2000" i="1">
                <a:latin typeface="Calibri" charset="0"/>
                <a:cs typeface="Arial" charset="0"/>
              </a:endParaRPr>
            </a:p>
          </p:txBody>
        </p:sp>
        <p:pic>
          <p:nvPicPr>
            <p:cNvPr id="82981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2298" y="5105400"/>
              <a:ext cx="5600702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" name="Rectangle 53"/>
          <p:cNvSpPr/>
          <p:nvPr/>
        </p:nvSpPr>
        <p:spPr>
          <a:xfrm>
            <a:off x="533400" y="5410200"/>
            <a:ext cx="2743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sym typeface="Times New Roman" pitchFamily="-1" charset="0"/>
              </a:rPr>
              <a:t> </a:t>
            </a:r>
          </a:p>
        </p:txBody>
      </p:sp>
      <p:pic>
        <p:nvPicPr>
          <p:cNvPr id="340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00"/>
            <a:ext cx="21145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95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3925" y="1393825"/>
            <a:ext cx="3952875" cy="21717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8295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Simple case: translations</a:t>
            </a:r>
          </a:p>
        </p:txBody>
      </p:sp>
      <p:pic>
        <p:nvPicPr>
          <p:cNvPr id="33894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5" y="1393825"/>
            <a:ext cx="3933825" cy="2181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grpSp>
        <p:nvGrpSpPr>
          <p:cNvPr id="82952" name="Group 52"/>
          <p:cNvGrpSpPr>
            <a:grpSpLocks/>
          </p:cNvGrpSpPr>
          <p:nvPr/>
        </p:nvGrpSpPr>
        <p:grpSpPr bwMode="auto">
          <a:xfrm>
            <a:off x="2817813" y="1371600"/>
            <a:ext cx="3635375" cy="1851025"/>
            <a:chOff x="2732314" y="1654628"/>
            <a:chExt cx="3635828" cy="1850572"/>
          </a:xfrm>
        </p:grpSpPr>
        <p:cxnSp>
          <p:nvCxnSpPr>
            <p:cNvPr id="11" name="Straight Connector 10"/>
            <p:cNvCxnSpPr>
              <a:cxnSpLocks noChangeShapeType="1"/>
            </p:cNvCxnSpPr>
            <p:nvPr/>
          </p:nvCxnSpPr>
          <p:spPr bwMode="auto">
            <a:xfrm flipV="1">
              <a:off x="3635714" y="1719700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3559504" y="1905392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6085532" y="165462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35" name="Straight Connector 34"/>
            <p:cNvCxnSpPr>
              <a:cxnSpLocks noChangeShapeType="1"/>
            </p:cNvCxnSpPr>
            <p:nvPr/>
          </p:nvCxnSpPr>
          <p:spPr bwMode="auto">
            <a:xfrm flipV="1">
              <a:off x="3765905" y="2122826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3689695" y="230851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6215723" y="205775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38" name="Straight Connector 37"/>
            <p:cNvCxnSpPr>
              <a:cxnSpLocks noChangeShapeType="1"/>
            </p:cNvCxnSpPr>
            <p:nvPr/>
          </p:nvCxnSpPr>
          <p:spPr bwMode="auto">
            <a:xfrm flipV="1">
              <a:off x="3678582" y="2656096"/>
              <a:ext cx="2526027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3603960" y="2841787"/>
              <a:ext cx="150832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6128399" y="259102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1" name="Straight Connector 40"/>
            <p:cNvCxnSpPr>
              <a:cxnSpLocks noChangeShapeType="1"/>
            </p:cNvCxnSpPr>
            <p:nvPr/>
          </p:nvCxnSpPr>
          <p:spPr bwMode="auto">
            <a:xfrm flipV="1">
              <a:off x="3734151" y="2971931"/>
              <a:ext cx="2524440" cy="261874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3657941" y="3157623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6182381" y="2906859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4" name="Straight Connector 43"/>
            <p:cNvCxnSpPr>
              <a:cxnSpLocks noChangeShapeType="1"/>
            </p:cNvCxnSpPr>
            <p:nvPr/>
          </p:nvCxnSpPr>
          <p:spPr bwMode="auto">
            <a:xfrm flipV="1">
              <a:off x="2808523" y="2862420"/>
              <a:ext cx="2526027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732314" y="3048112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5258341" y="279734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7" name="Straight Connector 46"/>
            <p:cNvCxnSpPr>
              <a:cxnSpLocks noChangeShapeType="1"/>
            </p:cNvCxnSpPr>
            <p:nvPr/>
          </p:nvCxnSpPr>
          <p:spPr bwMode="auto">
            <a:xfrm flipV="1">
              <a:off x="3559504" y="3167146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3483295" y="3352837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6009322" y="310207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</p:grpSp>
      <p:pic>
        <p:nvPicPr>
          <p:cNvPr id="33997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0" y="1184275"/>
            <a:ext cx="920750" cy="33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53100" y="947738"/>
            <a:ext cx="952500" cy="395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3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43200" y="1905000"/>
            <a:ext cx="936625" cy="347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4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16688" y="1633538"/>
            <a:ext cx="939800" cy="366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5" name="Picture 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13807" y="3135312"/>
            <a:ext cx="912812" cy="327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6" name="Picture 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289675" y="3027363"/>
            <a:ext cx="923925" cy="371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grpSp>
        <p:nvGrpSpPr>
          <p:cNvPr id="4" name="Group 54"/>
          <p:cNvGrpSpPr>
            <a:grpSpLocks/>
          </p:cNvGrpSpPr>
          <p:nvPr/>
        </p:nvGrpSpPr>
        <p:grpSpPr bwMode="auto">
          <a:xfrm>
            <a:off x="1309688" y="4191000"/>
            <a:ext cx="6005512" cy="633413"/>
            <a:chOff x="1309008" y="4343400"/>
            <a:chExt cx="6006192" cy="633412"/>
          </a:xfrm>
        </p:grpSpPr>
        <p:pic>
          <p:nvPicPr>
            <p:cNvPr id="82960" name="Picture 9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1950" y="4343400"/>
              <a:ext cx="3143250" cy="633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961" name="TextBox 51"/>
            <p:cNvSpPr txBox="1">
              <a:spLocks noChangeArrowheads="1"/>
            </p:cNvSpPr>
            <p:nvPr/>
          </p:nvSpPr>
          <p:spPr bwMode="auto">
            <a:xfrm>
              <a:off x="1309008" y="4454918"/>
              <a:ext cx="2995457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9pPr>
            </a:lstStyle>
            <a:p>
              <a:pPr eaLnBrk="1" hangingPunct="1"/>
              <a:r>
                <a:rPr lang="en-US" sz="2000">
                  <a:latin typeface="Calibri" charset="0"/>
                  <a:cs typeface="Arial" charset="0"/>
                </a:rPr>
                <a:t>Displacement of match </a:t>
              </a:r>
              <a:r>
                <a:rPr lang="en-US" sz="2000" i="1">
                  <a:latin typeface="Calibri" charset="0"/>
                  <a:cs typeface="Arial" charset="0"/>
                </a:rPr>
                <a:t>i </a:t>
              </a:r>
              <a:r>
                <a:rPr lang="en-US" sz="2000">
                  <a:latin typeface="Calibri" charset="0"/>
                  <a:cs typeface="Arial" charset="0"/>
                </a:rPr>
                <a:t> =</a:t>
              </a:r>
              <a:endParaRPr lang="en-US" sz="2000" i="1">
                <a:latin typeface="Calibri" charset="0"/>
                <a:cs typeface="Arial" charset="0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31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9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9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9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0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Solving for homographies</a:t>
            </a:r>
          </a:p>
        </p:txBody>
      </p:sp>
      <p:pic>
        <p:nvPicPr>
          <p:cNvPr id="55299" name="Picture 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1458913"/>
            <a:ext cx="3983037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15</a:t>
            </a:fld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4859676" y="2061323"/>
            <a:ext cx="523982" cy="4147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50014" y="2938409"/>
            <a:ext cx="5355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Why is this now a variable and not just 1?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3945276"/>
            <a:ext cx="848104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</a:t>
            </a:r>
            <a:r>
              <a:rPr lang="en-US" sz="2400" dirty="0" err="1"/>
              <a:t>homography</a:t>
            </a:r>
            <a:r>
              <a:rPr lang="en-US" sz="2400" dirty="0"/>
              <a:t> is a projective object, in that it has no scale.</a:t>
            </a:r>
          </a:p>
          <a:p>
            <a:r>
              <a:rPr lang="en-US" sz="2400" dirty="0"/>
              <a:t>    It is represented by the above matrix, up to scale.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One way of fixing the scale is to set one of the coordinates to 1,</a:t>
            </a:r>
          </a:p>
          <a:p>
            <a:r>
              <a:rPr lang="en-US" sz="2400" dirty="0"/>
              <a:t>     though that choice is arbitrary.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But that’s what most people do and your assignment code does.</a:t>
            </a:r>
          </a:p>
        </p:txBody>
      </p:sp>
    </p:spTree>
    <p:extLst>
      <p:ext uri="{BB962C8B-B14F-4D97-AF65-F5344CB8AC3E}">
        <p14:creationId xmlns:p14="http://schemas.microsoft.com/office/powerpoint/2010/main" val="37488119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Solving for homographies</a:t>
            </a:r>
          </a:p>
        </p:txBody>
      </p:sp>
      <p:pic>
        <p:nvPicPr>
          <p:cNvPr id="55299" name="Picture 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1458913"/>
            <a:ext cx="3983037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7860" name="Picture 4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788" y="2959100"/>
            <a:ext cx="4645025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7861" name="Picture 5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5410200"/>
            <a:ext cx="7580312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91424" y="4762407"/>
            <a:ext cx="2410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Why the division?</a:t>
            </a:r>
          </a:p>
        </p:txBody>
      </p:sp>
    </p:spTree>
    <p:extLst>
      <p:ext uri="{BB962C8B-B14F-4D97-AF65-F5344CB8AC3E}">
        <p14:creationId xmlns:p14="http://schemas.microsoft.com/office/powerpoint/2010/main" val="10428368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7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Solving for homographies</a:t>
            </a:r>
          </a:p>
        </p:txBody>
      </p:sp>
      <p:pic>
        <p:nvPicPr>
          <p:cNvPr id="4" name="Picture 6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2949575"/>
            <a:ext cx="798671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1460500"/>
            <a:ext cx="7578725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74688" y="5804899"/>
            <a:ext cx="4248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This is just for one pair of points.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D939E45-7E8F-479B-BAED-7F9687F41345}"/>
                  </a:ext>
                </a:extLst>
              </p14:cNvPr>
              <p14:cNvContentPartPr/>
              <p14:nvPr/>
            </p14:nvContentPartPr>
            <p14:xfrm>
              <a:off x="6356880" y="2666520"/>
              <a:ext cx="1303200" cy="39690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D939E45-7E8F-479B-BAED-7F9687F4134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47520" y="2657160"/>
                <a:ext cx="1321920" cy="398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6536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1833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</a:rPr>
              <a:t>Direct Linear Transforms (n points)</a:t>
            </a:r>
          </a:p>
        </p:txBody>
      </p:sp>
      <p:pic>
        <p:nvPicPr>
          <p:cNvPr id="58371" name="Picture 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1155700"/>
            <a:ext cx="7702550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888" name="Rectangle 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4941888"/>
            <a:ext cx="7848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>
                <a:solidFill>
                  <a:srgbClr val="000000"/>
                </a:solidFill>
              </a:rPr>
              <a:t>Defines a least squares problem:</a:t>
            </a:r>
          </a:p>
        </p:txBody>
      </p:sp>
      <p:sp>
        <p:nvSpPr>
          <p:cNvPr id="378895" name="Rectangle 1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" y="5399088"/>
            <a:ext cx="7848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Since        is only defined up to scale, solve for unit vector</a:t>
            </a:r>
            <a:endParaRPr lang="en-US" sz="2000" b="1" dirty="0">
              <a:solidFill>
                <a:srgbClr val="000000"/>
              </a:solidFill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Solution:        = eigenvector of </a:t>
            </a:r>
            <a:r>
              <a:rPr lang="en-US" sz="2000" b="1" dirty="0">
                <a:solidFill>
                  <a:srgbClr val="FF0000"/>
                </a:solidFill>
              </a:rPr>
              <a:t>        </a:t>
            </a:r>
            <a:r>
              <a:rPr lang="en-US" sz="2000" dirty="0">
                <a:solidFill>
                  <a:srgbClr val="FF0000"/>
                </a:solidFill>
              </a:rPr>
              <a:t>       with smallest eigenvalue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Works with 4 or more points</a:t>
            </a:r>
          </a:p>
        </p:txBody>
      </p:sp>
      <p:pic>
        <p:nvPicPr>
          <p:cNvPr id="378901" name="Picture 21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5029200"/>
            <a:ext cx="24399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276600" y="3956050"/>
            <a:ext cx="769938" cy="904875"/>
            <a:chOff x="3265714" y="3761697"/>
            <a:chExt cx="769763" cy="904855"/>
          </a:xfrm>
        </p:grpSpPr>
        <p:sp>
          <p:nvSpPr>
            <p:cNvPr id="58386" name="Text Box 12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265714" y="4327998"/>
              <a:ext cx="76976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000000"/>
                  </a:solidFill>
                </a:rPr>
                <a:t>2n </a:t>
              </a:r>
              <a:r>
                <a:rPr lang="en-US" sz="1600" b="1">
                  <a:solidFill>
                    <a:srgbClr val="000000"/>
                  </a:solidFill>
                  <a:cs typeface="Times New Roman" charset="0"/>
                </a:rPr>
                <a:t>× 9</a:t>
              </a:r>
              <a:endParaRPr lang="en-US" sz="1600" b="1">
                <a:solidFill>
                  <a:srgbClr val="000000"/>
                </a:solidFill>
                <a:ea typeface="Times New Roman" charset="0"/>
                <a:cs typeface="Times New Roman" charset="0"/>
              </a:endParaRPr>
            </a:p>
          </p:txBody>
        </p:sp>
        <p:pic>
          <p:nvPicPr>
            <p:cNvPr id="58387" name="Picture 1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2249" y="3761697"/>
              <a:ext cx="707780" cy="603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6680200" y="3994150"/>
            <a:ext cx="550863" cy="882650"/>
            <a:chOff x="6724134" y="3832947"/>
            <a:chExt cx="550760" cy="881911"/>
          </a:xfrm>
        </p:grpSpPr>
        <p:sp>
          <p:nvSpPr>
            <p:cNvPr id="58384" name="Text Box 13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857547" y="4376304"/>
              <a:ext cx="2984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000000"/>
                  </a:solidFill>
                  <a:cs typeface="Times New Roman" charset="0"/>
                </a:rPr>
                <a:t>9</a:t>
              </a:r>
              <a:endParaRPr lang="en-US" sz="1600" b="1">
                <a:solidFill>
                  <a:srgbClr val="000000"/>
                </a:solidFill>
                <a:ea typeface="Times New Roman" charset="0"/>
                <a:cs typeface="Times New Roman" charset="0"/>
              </a:endParaRPr>
            </a:p>
          </p:txBody>
        </p:sp>
        <p:pic>
          <p:nvPicPr>
            <p:cNvPr id="58385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4134" y="3832947"/>
              <a:ext cx="550760" cy="607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85731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413375"/>
            <a:ext cx="21748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5732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5791200"/>
            <a:ext cx="6826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7986713" y="4011613"/>
            <a:ext cx="449262" cy="831850"/>
            <a:chOff x="7975827" y="3839257"/>
            <a:chExt cx="448687" cy="832058"/>
          </a:xfrm>
        </p:grpSpPr>
        <p:sp>
          <p:nvSpPr>
            <p:cNvPr id="58382" name="Text Box 14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8001000" y="4332761"/>
              <a:ext cx="42351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000000"/>
                  </a:solidFill>
                  <a:cs typeface="Times New Roman" charset="0"/>
                </a:rPr>
                <a:t>2n</a:t>
              </a:r>
              <a:endParaRPr lang="en-US" sz="1600" b="1">
                <a:solidFill>
                  <a:srgbClr val="000000"/>
                </a:solidFill>
                <a:ea typeface="Times New Roman" charset="0"/>
                <a:cs typeface="Times New Roman" charset="0"/>
              </a:endParaRPr>
            </a:p>
          </p:txBody>
        </p:sp>
        <p:pic>
          <p:nvPicPr>
            <p:cNvPr id="58383" name="Picture 5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5827" y="3839257"/>
              <a:ext cx="415747" cy="515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5472113"/>
            <a:ext cx="22860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5772150"/>
            <a:ext cx="219075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510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8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8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8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5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88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5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88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8" grpId="0" build="p" bldLvl="2"/>
      <p:bldP spid="378895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Linear Transforms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could we not solve for the </a:t>
            </a:r>
            <a:r>
              <a:rPr lang="en-US" dirty="0" err="1"/>
              <a:t>homography</a:t>
            </a:r>
            <a:r>
              <a:rPr lang="en-US" dirty="0"/>
              <a:t> in exactly the same way we did for the affine transform, </a:t>
            </a:r>
            <a:r>
              <a:rPr lang="en-US" dirty="0" err="1"/>
              <a:t>ie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512" y="3350856"/>
            <a:ext cx="56007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9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F454C-8BDA-47D5-A607-2CC6B16A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7DB9C-F6F6-4E88-A6FE-A9B137D6D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Descriptors</a:t>
            </a:r>
          </a:p>
          <a:p>
            <a:r>
              <a:rPr lang="en-US" dirty="0"/>
              <a:t>Matching</a:t>
            </a:r>
          </a:p>
          <a:p>
            <a:r>
              <a:rPr lang="en-US" dirty="0"/>
              <a:t>Computing Transformation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4A040-105F-4811-AAED-2DAC0CCB0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68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Answer from Sameer Agarwal</a:t>
            </a:r>
            <a:br>
              <a:rPr lang="en-US" dirty="0"/>
            </a:br>
            <a:r>
              <a:rPr lang="en-US" dirty="0"/>
              <a:t>(Dr. Rome in a Day)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For an </a:t>
            </a:r>
            <a:r>
              <a:rPr lang="en-US" sz="2400" dirty="0">
                <a:solidFill>
                  <a:srgbClr val="C00000"/>
                </a:solidFill>
              </a:rPr>
              <a:t>affine transform</a:t>
            </a:r>
            <a:r>
              <a:rPr lang="en-US" sz="2400" dirty="0"/>
              <a:t>, we have equations of the form </a:t>
            </a:r>
            <a:r>
              <a:rPr lang="en-US" sz="2400" dirty="0" err="1"/>
              <a:t>Ax</a:t>
            </a:r>
            <a:r>
              <a:rPr lang="en-US" sz="2400" baseline="-25000" dirty="0" err="1"/>
              <a:t>i</a:t>
            </a:r>
            <a:r>
              <a:rPr lang="en-US" sz="2400" dirty="0"/>
              <a:t> + b = </a:t>
            </a:r>
            <a:r>
              <a:rPr lang="en-US" sz="2400" dirty="0" err="1"/>
              <a:t>y</a:t>
            </a:r>
            <a:r>
              <a:rPr lang="en-US" sz="2400" baseline="-25000" dirty="0" err="1"/>
              <a:t>i</a:t>
            </a:r>
            <a:r>
              <a:rPr lang="en-US" sz="2400" dirty="0"/>
              <a:t>, solvable by linear regression.  </a:t>
            </a:r>
          </a:p>
          <a:p>
            <a:r>
              <a:rPr lang="en-US" sz="2400" dirty="0"/>
              <a:t>For the </a:t>
            </a:r>
            <a:r>
              <a:rPr lang="en-US" sz="2400" dirty="0" err="1">
                <a:solidFill>
                  <a:srgbClr val="C00000"/>
                </a:solidFill>
              </a:rPr>
              <a:t>homography</a:t>
            </a:r>
            <a:r>
              <a:rPr lang="en-US" sz="2400" dirty="0"/>
              <a:t>, the equation is of the form</a:t>
            </a:r>
          </a:p>
          <a:p>
            <a:pPr marL="0" indent="0">
              <a:buNone/>
            </a:pPr>
            <a:r>
              <a:rPr lang="en-US" sz="2400" dirty="0"/>
              <a:t>      </a:t>
            </a:r>
            <a:r>
              <a:rPr lang="en-US" sz="2400" dirty="0" err="1"/>
              <a:t>Hx̃</a:t>
            </a:r>
            <a:r>
              <a:rPr lang="en-US" sz="2400" baseline="-25000" dirty="0" err="1"/>
              <a:t>i</a:t>
            </a:r>
            <a:r>
              <a:rPr lang="en-US" sz="2400" dirty="0"/>
              <a:t>      ̴    </a:t>
            </a:r>
            <a:r>
              <a:rPr lang="en-US" sz="2400" dirty="0" err="1"/>
              <a:t>ỹ</a:t>
            </a:r>
            <a:r>
              <a:rPr lang="en-US" sz="2400" baseline="-25000" dirty="0" err="1"/>
              <a:t>i</a:t>
            </a:r>
            <a:r>
              <a:rPr lang="en-US" sz="2400" baseline="-25000" dirty="0"/>
              <a:t>     </a:t>
            </a:r>
            <a:r>
              <a:rPr lang="en-US" sz="2400" dirty="0"/>
              <a:t>  (homogeneous coordinates)</a:t>
            </a:r>
          </a:p>
          <a:p>
            <a:pPr marL="0" indent="0">
              <a:buNone/>
            </a:pPr>
            <a:r>
              <a:rPr lang="en-US" sz="2400" dirty="0"/>
              <a:t>and the   ̴ means it holds only up to scale. The affine solution does not hold.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78A65D-48AF-4B1C-82B8-0617D9DE7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4910"/>
            <a:ext cx="9144000" cy="187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5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A087-A1D5-4092-B503-5A42F8C78E21}" type="slidenum">
              <a:rPr lang="en-US"/>
              <a:pPr/>
              <a:t>21</a:t>
            </a:fld>
            <a:endParaRPr lang="en-US"/>
          </a:p>
        </p:txBody>
      </p:sp>
      <p:sp>
        <p:nvSpPr>
          <p:cNvPr id="4628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Matching features</a:t>
            </a:r>
          </a:p>
        </p:txBody>
      </p:sp>
      <p:pic>
        <p:nvPicPr>
          <p:cNvPr id="462851" name="Picture 3"/>
          <p:cNvPicPr>
            <a:picLocks noGrp="1" noChangeAspect="1" noChangeArrowheads="1"/>
          </p:cNvPicPr>
          <p:nvPr>
            <p:ph type="body" idx="1"/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4450" y="1752600"/>
            <a:ext cx="6515100" cy="4343400"/>
          </a:xfrm>
          <a:noFill/>
          <a:ln/>
        </p:spPr>
      </p:pic>
      <p:sp>
        <p:nvSpPr>
          <p:cNvPr id="462852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3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4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5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6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7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8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9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What do we do about the “bad” matches?</a:t>
            </a:r>
          </a:p>
        </p:txBody>
      </p:sp>
    </p:spTree>
    <p:extLst>
      <p:ext uri="{BB962C8B-B14F-4D97-AF65-F5344CB8AC3E}">
        <p14:creationId xmlns:p14="http://schemas.microsoft.com/office/powerpoint/2010/main" val="382135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2852" grpId="0" animBg="1"/>
      <p:bldP spid="462853" grpId="0" animBg="1"/>
      <p:bldP spid="462854" grpId="0" animBg="1"/>
      <p:bldP spid="462855" grpId="0" animBg="1"/>
      <p:bldP spid="462856" grpId="0" animBg="1"/>
      <p:bldP spid="462857" grpId="0" animBg="1"/>
      <p:bldP spid="462858" grpId="0" animBg="1"/>
      <p:bldP spid="46285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RANSAC for estimating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RANSAC loop: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Select four feature pairs (at random)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homography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dirty="0"/>
              <a:t> (exact)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inliers where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||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´,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p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|| &lt;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ε</a:t>
            </a:r>
          </a:p>
          <a:p>
            <a:r>
              <a:rPr lang="en-US" dirty="0"/>
              <a:t>Keep largest set of inliers</a:t>
            </a:r>
          </a:p>
          <a:p>
            <a:r>
              <a:rPr lang="en-US" dirty="0"/>
              <a:t>Re-compute least-squares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dirty="0"/>
              <a:t> estimate using all of the inliers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8E9B-DFBF-4063-B602-DA87C37BB63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13930" y="2434856"/>
            <a:ext cx="213391" cy="1477925"/>
          </a:xfrm>
          <a:custGeom>
            <a:avLst/>
            <a:gdLst>
              <a:gd name="connsiteX0" fmla="*/ 138963 w 213391"/>
              <a:gd name="connsiteY0" fmla="*/ 1477925 h 1477925"/>
              <a:gd name="connsiteX1" fmla="*/ 75168 w 213391"/>
              <a:gd name="connsiteY1" fmla="*/ 1297172 h 1477925"/>
              <a:gd name="connsiteX2" fmla="*/ 64535 w 213391"/>
              <a:gd name="connsiteY2" fmla="*/ 1233377 h 1477925"/>
              <a:gd name="connsiteX3" fmla="*/ 11372 w 213391"/>
              <a:gd name="connsiteY3" fmla="*/ 839972 h 1477925"/>
              <a:gd name="connsiteX4" fmla="*/ 740 w 213391"/>
              <a:gd name="connsiteY4" fmla="*/ 616688 h 1477925"/>
              <a:gd name="connsiteX5" fmla="*/ 85800 w 213391"/>
              <a:gd name="connsiteY5" fmla="*/ 265814 h 1477925"/>
              <a:gd name="connsiteX6" fmla="*/ 149596 w 213391"/>
              <a:gd name="connsiteY6" fmla="*/ 116958 h 1477925"/>
              <a:gd name="connsiteX7" fmla="*/ 192126 w 213391"/>
              <a:gd name="connsiteY7" fmla="*/ 31897 h 1477925"/>
              <a:gd name="connsiteX8" fmla="*/ 213391 w 213391"/>
              <a:gd name="connsiteY8" fmla="*/ 0 h 147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391" h="1477925">
                <a:moveTo>
                  <a:pt x="138963" y="1477925"/>
                </a:moveTo>
                <a:cubicBezTo>
                  <a:pt x="117698" y="1417674"/>
                  <a:pt x="93771" y="1358297"/>
                  <a:pt x="75168" y="1297172"/>
                </a:cubicBezTo>
                <a:cubicBezTo>
                  <a:pt x="68891" y="1276548"/>
                  <a:pt x="67813" y="1254685"/>
                  <a:pt x="64535" y="1233377"/>
                </a:cubicBezTo>
                <a:cubicBezTo>
                  <a:pt x="27047" y="989708"/>
                  <a:pt x="38126" y="1067384"/>
                  <a:pt x="11372" y="839972"/>
                </a:cubicBezTo>
                <a:cubicBezTo>
                  <a:pt x="7828" y="765544"/>
                  <a:pt x="-2890" y="691112"/>
                  <a:pt x="740" y="616688"/>
                </a:cubicBezTo>
                <a:cubicBezTo>
                  <a:pt x="8971" y="447942"/>
                  <a:pt x="28248" y="407076"/>
                  <a:pt x="85800" y="265814"/>
                </a:cubicBezTo>
                <a:cubicBezTo>
                  <a:pt x="106168" y="215820"/>
                  <a:pt x="127257" y="166103"/>
                  <a:pt x="149596" y="116958"/>
                </a:cubicBezTo>
                <a:cubicBezTo>
                  <a:pt x="162714" y="88099"/>
                  <a:pt x="176946" y="59727"/>
                  <a:pt x="192126" y="31897"/>
                </a:cubicBezTo>
                <a:cubicBezTo>
                  <a:pt x="198245" y="20679"/>
                  <a:pt x="213391" y="0"/>
                  <a:pt x="213391" y="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Arc 9"/>
          <p:cNvSpPr/>
          <p:nvPr/>
        </p:nvSpPr>
        <p:spPr bwMode="auto">
          <a:xfrm rot="14076353">
            <a:off x="297758" y="2575458"/>
            <a:ext cx="1447800" cy="1066800"/>
          </a:xfrm>
          <a:prstGeom prst="arc">
            <a:avLst/>
          </a:prstGeom>
          <a:noFill/>
          <a:ln w="127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24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Panorama algorithm:</a:t>
            </a:r>
            <a:endParaRPr/>
          </a:p>
        </p:txBody>
      </p:sp>
      <p:sp>
        <p:nvSpPr>
          <p:cNvPr id="420" name="Google Shape;420;p6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Find corners in both images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Calculate descriptors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Match descriptors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RANSAC to find homography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Stitch together images with homography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21" name="Google Shape;421;p61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FF0F9E8-EB7F-4962-809C-75BA40149A03}"/>
                  </a:ext>
                </a:extLst>
              </p14:cNvPr>
              <p14:cNvContentPartPr/>
              <p14:nvPr/>
            </p14:nvContentPartPr>
            <p14:xfrm>
              <a:off x="4770000" y="1527480"/>
              <a:ext cx="2283120" cy="17233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FF0F9E8-EB7F-4962-809C-75BA40149A0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60640" y="1518120"/>
                <a:ext cx="2301840" cy="174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8127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Stitching panoramas:</a:t>
            </a:r>
            <a:endParaRPr/>
          </a:p>
        </p:txBody>
      </p:sp>
      <p:sp>
        <p:nvSpPr>
          <p:cNvPr id="427" name="Google Shape;427;p62"/>
          <p:cNvSpPr txBox="1">
            <a:spLocks noGrp="1"/>
          </p:cNvSpPr>
          <p:nvPr>
            <p:ph type="body" idx="1"/>
          </p:nvPr>
        </p:nvSpPr>
        <p:spPr>
          <a:xfrm>
            <a:off x="223800" y="1571350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We know homography is right choice under certain assumption:</a:t>
            </a:r>
            <a:endParaRPr dirty="0">
              <a:solidFill>
                <a:schemeClr val="dk1"/>
              </a:solidFill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Assume we are taking multiple images of planar object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28" name="Google Shape;428;p62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29" name="Google Shape;429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7513" y="2986150"/>
            <a:ext cx="3568974" cy="2898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8A6263-1059-40B9-8145-3B040ADEC97B}"/>
              </a:ext>
            </a:extLst>
          </p:cNvPr>
          <p:cNvSpPr txBox="1"/>
          <p:nvPr/>
        </p:nvSpPr>
        <p:spPr>
          <a:xfrm>
            <a:off x="3444240" y="5860002"/>
            <a:ext cx="170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homography</a:t>
            </a:r>
            <a:r>
              <a:rPr lang="en-US" dirty="0">
                <a:solidFill>
                  <a:srgbClr val="FF0000"/>
                </a:solidFill>
              </a:rPr>
              <a:t> 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527FAE-A81B-403A-9C54-FB122FF125A7}"/>
              </a:ext>
            </a:extLst>
          </p:cNvPr>
          <p:cNvSpPr txBox="1"/>
          <p:nvPr/>
        </p:nvSpPr>
        <p:spPr>
          <a:xfrm>
            <a:off x="4013200" y="2641616"/>
            <a:ext cx="102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3D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509262A-E4B2-4389-9990-326D92027C1C}"/>
                  </a:ext>
                </a:extLst>
              </p14:cNvPr>
              <p14:cNvContentPartPr/>
              <p14:nvPr/>
            </p14:nvContentPartPr>
            <p14:xfrm>
              <a:off x="2085480" y="2243160"/>
              <a:ext cx="4138200" cy="23479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509262A-E4B2-4389-9990-326D92027C1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76120" y="2233800"/>
                <a:ext cx="4156920" cy="2366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84232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35" name="Google Shape;435;p6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36" name="Google Shape;436;p63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37" name="Google Shape;437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9789" y="1622125"/>
            <a:ext cx="4924425" cy="3695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8311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43" name="Google Shape;443;p6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44" name="Google Shape;444;p64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45" name="Google Shape;44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601" y="1622114"/>
            <a:ext cx="6962775" cy="4333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078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6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51" name="Google Shape;451;p6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52" name="Google Shape;452;p65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53" name="Google Shape;45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3412" y="857250"/>
            <a:ext cx="5977179" cy="51435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EA3C45C-4CE7-4DD0-955F-31EE283A9BC6}"/>
                  </a:ext>
                </a:extLst>
              </p14:cNvPr>
              <p14:cNvContentPartPr/>
              <p14:nvPr/>
            </p14:nvContentPartPr>
            <p14:xfrm>
              <a:off x="5617800" y="3822840"/>
              <a:ext cx="641520" cy="819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EA3C45C-4CE7-4DD0-955F-31EE283A9BC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08440" y="3813480"/>
                <a:ext cx="660240" cy="838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683209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59" name="Google Shape;459;p6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60" name="Google Shape;460;p66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61" name="Google Shape;46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986" y="857251"/>
            <a:ext cx="7444831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94370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6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67" name="Google Shape;467;p6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68" name="Google Shape;468;p67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69" name="Google Shape;469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857238"/>
            <a:ext cx="9143999" cy="5090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8394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BE07C-20B5-4282-B1B0-2F9C7D3C3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Normalized Descriptor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3F7888-CF31-4DB7-BB62-EF3E89822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1939B2-4D53-4882-A08C-468BEB92C744}"/>
              </a:ext>
            </a:extLst>
          </p:cNvPr>
          <p:cNvSpPr txBox="1"/>
          <p:nvPr/>
        </p:nvSpPr>
        <p:spPr>
          <a:xfrm>
            <a:off x="1158240" y="2021840"/>
            <a:ext cx="7426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interest point              neighborhood around          normalized neighborhood</a:t>
            </a:r>
          </a:p>
          <a:p>
            <a:r>
              <a:rPr lang="en-US" dirty="0"/>
              <a:t>                                           interest  point                       around interest point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152E0-B17D-4DF7-BE17-B976E2446763}"/>
              </a:ext>
            </a:extLst>
          </p:cNvPr>
          <p:cNvSpPr txBox="1"/>
          <p:nvPr/>
        </p:nvSpPr>
        <p:spPr>
          <a:xfrm>
            <a:off x="1524000" y="3119120"/>
            <a:ext cx="53572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201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A9BDA9-420E-4E1A-8877-FE62518996C0}"/>
              </a:ext>
            </a:extLst>
          </p:cNvPr>
          <p:cNvSpPr txBox="1"/>
          <p:nvPr/>
        </p:nvSpPr>
        <p:spPr>
          <a:xfrm>
            <a:off x="3450048" y="2963664"/>
            <a:ext cx="133241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AutoNum type="arabicPlain" startAt="45"/>
            </a:pPr>
            <a:r>
              <a:rPr lang="en-US" dirty="0"/>
              <a:t>56   200</a:t>
            </a:r>
          </a:p>
          <a:p>
            <a:pPr marL="342900" indent="-342900">
              <a:buAutoNum type="arabicPlain" startAt="45"/>
            </a:pPr>
            <a:r>
              <a:rPr lang="en-US" dirty="0"/>
              <a:t>201 200</a:t>
            </a:r>
          </a:p>
          <a:p>
            <a:r>
              <a:rPr lang="en-US" dirty="0"/>
              <a:t>85  101  105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241C0E-2DAA-45C0-BFD5-85ABD0F96583}"/>
              </a:ext>
            </a:extLst>
          </p:cNvPr>
          <p:cNvSpPr txBox="1"/>
          <p:nvPr/>
        </p:nvSpPr>
        <p:spPr>
          <a:xfrm>
            <a:off x="5933440" y="2963664"/>
            <a:ext cx="1438214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AutoNum type="arabicPlain" startAt="156"/>
            </a:pPr>
            <a:r>
              <a:rPr lang="en-US" dirty="0"/>
              <a:t>  145    1</a:t>
            </a:r>
          </a:p>
          <a:p>
            <a:pPr marL="342900" indent="-342900">
              <a:buAutoNum type="arabicPlain" startAt="155"/>
            </a:pPr>
            <a:r>
              <a:rPr lang="en-US" dirty="0"/>
              <a:t>     0      1</a:t>
            </a:r>
          </a:p>
          <a:p>
            <a:r>
              <a:rPr lang="en-US" dirty="0"/>
              <a:t>116   100   96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B2C100-10E6-4E36-AA0B-5C9E9B35C122}"/>
              </a:ext>
            </a:extLst>
          </p:cNvPr>
          <p:cNvSpPr txBox="1"/>
          <p:nvPr/>
        </p:nvSpPr>
        <p:spPr>
          <a:xfrm>
            <a:off x="1056640" y="4572000"/>
            <a:ext cx="6888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simple descriptor just subtracts the center value from each of the neighbors, including itself to normalize for lighting and exposure.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can store this as a 1D vector to be efficient:  </a:t>
            </a:r>
          </a:p>
          <a:p>
            <a:r>
              <a:rPr lang="en-US" dirty="0"/>
              <a:t>      </a:t>
            </a:r>
            <a:r>
              <a:rPr lang="en-US" dirty="0">
                <a:solidFill>
                  <a:srgbClr val="FF0000"/>
                </a:solidFill>
              </a:rPr>
              <a:t>156 145 1 155 0 1 116 100 96</a:t>
            </a:r>
          </a:p>
        </p:txBody>
      </p:sp>
    </p:spTree>
    <p:extLst>
      <p:ext uri="{BB962C8B-B14F-4D97-AF65-F5344CB8AC3E}">
        <p14:creationId xmlns:p14="http://schemas.microsoft.com/office/powerpoint/2010/main" val="301524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6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75" name="Google Shape;475;p6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76" name="Google Shape;476;p68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77" name="Google Shape;477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2039"/>
            <a:ext cx="9143998" cy="48339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6189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483" name="Google Shape;483;p6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84" name="Google Shape;484;p69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85" name="Google Shape;485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86095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7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491" name="Google Shape;491;p7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92" name="Google Shape;492;p70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93" name="Google Shape;493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04904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7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499" name="Google Shape;499;p7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00" name="Google Shape;500;p71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01" name="Google Shape;501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77084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7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07" name="Google Shape;507;p7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08" name="Google Shape;508;p72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09" name="Google Shape;509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45843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7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15" name="Google Shape;515;p7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16" name="Google Shape;516;p73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17" name="Google Shape;517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3850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7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23" name="Google Shape;523;p7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24" name="Google Shape;524;p74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25" name="Google Shape;525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73895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7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31" name="Google Shape;531;p7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32" name="Google Shape;532;p75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33" name="Google Shape;533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90789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7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39" name="Google Shape;539;p7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40" name="Google Shape;540;p76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41" name="Google Shape;541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42709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7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47" name="Google Shape;547;p7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48" name="Google Shape;548;p77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49" name="Google Shape;549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5085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EED3A-7547-4C24-BEF3-EEAC0209F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our Descriptor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A25C8-B786-4B5A-BC2A-A55B23D75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Translation Invariant</a:t>
            </a:r>
          </a:p>
          <a:p>
            <a:r>
              <a:rPr lang="en-US" dirty="0"/>
              <a:t>Not scale invariant</a:t>
            </a:r>
          </a:p>
          <a:p>
            <a:r>
              <a:rPr lang="en-US" dirty="0"/>
              <a:t>Not rotation invariant</a:t>
            </a:r>
          </a:p>
          <a:p>
            <a:r>
              <a:rPr lang="en-US" dirty="0">
                <a:solidFill>
                  <a:srgbClr val="C00000"/>
                </a:solidFill>
              </a:rPr>
              <a:t>Somewhat invariant to lighting changes</a:t>
            </a:r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Let’s look at the SIFT descriptor, because it is heavily used, even without using the SIFT key point detector.</a:t>
            </a:r>
          </a:p>
          <a:p>
            <a:r>
              <a:rPr lang="en-US" dirty="0">
                <a:solidFill>
                  <a:srgbClr val="0000FF"/>
                </a:solidFill>
              </a:rPr>
              <a:t>It already solves the scale problem by computing at multiple scales and keeping track.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0F0049-AE70-4F4A-90FF-C9BAB2789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8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7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Very bad for big panoramas!</a:t>
            </a:r>
            <a:endParaRPr/>
          </a:p>
        </p:txBody>
      </p:sp>
      <p:sp>
        <p:nvSpPr>
          <p:cNvPr id="555" name="Google Shape;555;p7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56" name="Google Shape;556;p78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57" name="Google Shape;557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701" y="1622125"/>
            <a:ext cx="6380598" cy="425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69469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7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Very bad for big panoramas!</a:t>
            </a:r>
            <a:endParaRPr/>
          </a:p>
        </p:txBody>
      </p:sp>
      <p:sp>
        <p:nvSpPr>
          <p:cNvPr id="563" name="Google Shape;563;p7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64" name="Google Shape;564;p79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65" name="Google Shape;565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3312" y="1622126"/>
            <a:ext cx="7017374" cy="4255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95928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8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Very bad for big panoramas!</a:t>
            </a:r>
            <a:endParaRPr/>
          </a:p>
        </p:txBody>
      </p:sp>
      <p:sp>
        <p:nvSpPr>
          <p:cNvPr id="571" name="Google Shape;571;p8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72" name="Google Shape;572;p80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73" name="Google Shape;573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218" y="1622125"/>
            <a:ext cx="8821571" cy="42557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68696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8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Fails :-(</a:t>
            </a:r>
            <a:endParaRPr/>
          </a:p>
        </p:txBody>
      </p:sp>
      <p:sp>
        <p:nvSpPr>
          <p:cNvPr id="579" name="Google Shape;579;p8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80" name="Google Shape;580;p81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81" name="Google Shape;581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978" y="1622125"/>
            <a:ext cx="7850046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0815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8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How do we fix it? Cylinders!</a:t>
            </a:r>
            <a:endParaRPr dirty="0"/>
          </a:p>
        </p:txBody>
      </p:sp>
      <p:sp>
        <p:nvSpPr>
          <p:cNvPr id="587" name="Google Shape;587;p8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88" name="Google Shape;588;p82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  <p:extLst>
      <p:ext uri="{BB962C8B-B14F-4D97-AF65-F5344CB8AC3E}">
        <p14:creationId xmlns:p14="http://schemas.microsoft.com/office/powerpoint/2010/main" val="28067041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8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How do we fix it? Cylinders!</a:t>
            </a:r>
            <a:endParaRPr dirty="0"/>
          </a:p>
        </p:txBody>
      </p:sp>
      <p:sp>
        <p:nvSpPr>
          <p:cNvPr id="594" name="Google Shape;594;p8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95" name="Google Shape;595;p83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96" name="Google Shape;596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46797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8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How do we fix it? Cylinders!</a:t>
            </a:r>
            <a:endParaRPr dirty="0"/>
          </a:p>
        </p:txBody>
      </p:sp>
      <p:sp>
        <p:nvSpPr>
          <p:cNvPr id="602" name="Google Shape;602;p8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03" name="Google Shape;603;p84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04" name="Google Shape;604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62074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8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610" name="Google Shape;610;p8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11" name="Google Shape;611;p85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12" name="Google Shape;612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91066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8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618" name="Google Shape;618;p8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19" name="Google Shape;619;p86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0" name="Google Shape;620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20186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8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626" name="Google Shape;626;p8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27" name="Google Shape;627;p87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8" name="Google Shape;628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9055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CustomShape 1"/>
          <p:cNvSpPr/>
          <p:nvPr/>
        </p:nvSpPr>
        <p:spPr>
          <a:xfrm>
            <a:off x="3124080" y="4505400"/>
            <a:ext cx="2895120" cy="45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Times New Roman"/>
              </a:rPr>
              <a:t>CSE 576: Computer Vision</a:t>
            </a:r>
            <a:endParaRPr/>
          </a:p>
        </p:txBody>
      </p:sp>
      <p:pic>
        <p:nvPicPr>
          <p:cNvPr id="612" name="Picture 2"/>
          <p:cNvPicPr/>
          <p:nvPr/>
        </p:nvPicPr>
        <p:blipFill>
          <a:blip r:embed="rId3"/>
          <a:stretch/>
        </p:blipFill>
        <p:spPr>
          <a:xfrm>
            <a:off x="2057400" y="1457280"/>
            <a:ext cx="4962240" cy="3495240"/>
          </a:xfrm>
          <a:prstGeom prst="rect">
            <a:avLst/>
          </a:prstGeom>
          <a:ln w="9360">
            <a:noFill/>
          </a:ln>
        </p:spPr>
      </p:pic>
      <p:sp>
        <p:nvSpPr>
          <p:cNvPr id="613" name="TextShape 2"/>
          <p:cNvSpPr txBox="1"/>
          <p:nvPr/>
        </p:nvSpPr>
        <p:spPr>
          <a:xfrm>
            <a:off x="379440" y="-152280"/>
            <a:ext cx="84596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000" strike="noStrike">
                <a:solidFill>
                  <a:srgbClr val="000000"/>
                </a:solidFill>
                <a:latin typeface="Arial"/>
                <a:ea typeface="ＭＳ Ｐゴシック"/>
              </a:rPr>
              <a:t>Rotation invariance</a:t>
            </a:r>
            <a:endParaRPr/>
          </a:p>
        </p:txBody>
      </p:sp>
      <p:pic>
        <p:nvPicPr>
          <p:cNvPr id="614" name="Picture 5"/>
          <p:cNvPicPr/>
          <p:nvPr/>
        </p:nvPicPr>
        <p:blipFill>
          <a:blip r:embed="rId4"/>
          <a:stretch/>
        </p:blipFill>
        <p:spPr>
          <a:xfrm>
            <a:off x="5499000" y="2741760"/>
            <a:ext cx="1982520" cy="1987200"/>
          </a:xfrm>
          <a:prstGeom prst="rect">
            <a:avLst/>
          </a:prstGeom>
          <a:ln w="9360">
            <a:noFill/>
          </a:ln>
        </p:spPr>
      </p:pic>
      <p:sp>
        <p:nvSpPr>
          <p:cNvPr id="615" name="Line 3"/>
          <p:cNvSpPr/>
          <p:nvPr/>
        </p:nvSpPr>
        <p:spPr>
          <a:xfrm>
            <a:off x="7726680" y="2743200"/>
            <a:ext cx="45720" cy="1904760"/>
          </a:xfrm>
          <a:prstGeom prst="line">
            <a:avLst/>
          </a:prstGeom>
          <a:ln w="50760">
            <a:solidFill>
              <a:srgbClr val="0000FF"/>
            </a:solidFill>
            <a:round/>
            <a:headEnd type="triangle" w="lg" len="med"/>
            <a:tailEnd type="triangle" w="lg" len="med"/>
          </a:ln>
        </p:spPr>
      </p:sp>
      <p:sp>
        <p:nvSpPr>
          <p:cNvPr id="616" name="Line 4"/>
          <p:cNvSpPr/>
          <p:nvPr/>
        </p:nvSpPr>
        <p:spPr>
          <a:xfrm>
            <a:off x="4343400" y="2201760"/>
            <a:ext cx="596880" cy="123840"/>
          </a:xfrm>
          <a:prstGeom prst="line">
            <a:avLst/>
          </a:prstGeom>
          <a:ln w="31680">
            <a:solidFill>
              <a:srgbClr val="0000FF"/>
            </a:solidFill>
            <a:round/>
            <a:headEnd type="triangle" w="lg" len="med"/>
            <a:tailEnd type="triangle" w="lg" len="med"/>
          </a:ln>
        </p:spPr>
      </p:sp>
      <p:sp>
        <p:nvSpPr>
          <p:cNvPr id="617" name="CustomShape 5"/>
          <p:cNvSpPr/>
          <p:nvPr/>
        </p:nvSpPr>
        <p:spPr>
          <a:xfrm>
            <a:off x="6963840" y="6568920"/>
            <a:ext cx="2188080" cy="288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300" strike="noStrike">
                <a:solidFill>
                  <a:srgbClr val="000000"/>
                </a:solidFill>
                <a:latin typeface="Arial"/>
              </a:rPr>
              <a:t>Image from Matthew Brown</a:t>
            </a:r>
            <a:endParaRPr/>
          </a:p>
        </p:txBody>
      </p:sp>
      <p:sp>
        <p:nvSpPr>
          <p:cNvPr id="618" name="CustomShape 6"/>
          <p:cNvSpPr/>
          <p:nvPr/>
        </p:nvSpPr>
        <p:spPr>
          <a:xfrm>
            <a:off x="336600" y="5035680"/>
            <a:ext cx="8733960" cy="137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Rotate patch according to its </a:t>
            </a:r>
            <a:r>
              <a:rPr lang="en-US" sz="2800" strike="noStrike" dirty="0">
                <a:solidFill>
                  <a:srgbClr val="FF0000"/>
                </a:solidFill>
                <a:latin typeface="Arial"/>
              </a:rPr>
              <a:t>dominant gradient orientation</a:t>
            </a:r>
            <a:endParaRPr dirty="0">
              <a:solidFill>
                <a:srgbClr val="FF0000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This puts the patches into a canonical orientation.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976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8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634" name="Google Shape;634;p8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35" name="Google Shape;635;p88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36" name="Google Shape;636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3651" y="1622125"/>
            <a:ext cx="7296710" cy="425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B7057C-BC48-48E6-8A6E-3D72D2F9E362}"/>
              </a:ext>
            </a:extLst>
          </p:cNvPr>
          <p:cNvSpPr txBox="1"/>
          <p:nvPr/>
        </p:nvSpPr>
        <p:spPr>
          <a:xfrm>
            <a:off x="487680" y="5953760"/>
            <a:ext cx="6090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xc,yc</a:t>
            </a:r>
            <a:r>
              <a:rPr lang="en-US" dirty="0">
                <a:solidFill>
                  <a:srgbClr val="FF0000"/>
                </a:solidFill>
              </a:rPr>
              <a:t>) = center of projection and f = focal length of camera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77CD506-2BED-4169-812C-DA54CA9777AC}"/>
                  </a:ext>
                </a:extLst>
              </p14:cNvPr>
              <p14:cNvContentPartPr/>
              <p14:nvPr/>
            </p14:nvContentPartPr>
            <p14:xfrm>
              <a:off x="169560" y="246600"/>
              <a:ext cx="8234640" cy="43441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77CD506-2BED-4169-812C-DA54CA9777A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0200" y="237240"/>
                <a:ext cx="8253360" cy="436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981926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8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Dependant on focal length!</a:t>
            </a:r>
            <a:endParaRPr/>
          </a:p>
        </p:txBody>
      </p:sp>
      <p:sp>
        <p:nvSpPr>
          <p:cNvPr id="642" name="Google Shape;642;p8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43" name="Google Shape;643;p89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44" name="Google Shape;644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0151" y="1622126"/>
            <a:ext cx="6383699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153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9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  f = 300								 f = 500</a:t>
            </a:r>
            <a:endParaRPr/>
          </a:p>
        </p:txBody>
      </p:sp>
      <p:sp>
        <p:nvSpPr>
          <p:cNvPr id="650" name="Google Shape;650;p9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51" name="Google Shape;651;p90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52" name="Google Shape;652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2868724" cy="425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0896" y="1622126"/>
            <a:ext cx="4003604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03551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9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/>
              <a:t>f = 1000</a:t>
            </a:r>
            <a:endParaRPr/>
          </a:p>
        </p:txBody>
      </p:sp>
      <p:sp>
        <p:nvSpPr>
          <p:cNvPr id="659" name="Google Shape;659;p9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60" name="Google Shape;660;p91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61" name="Google Shape;661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2426" y="1622126"/>
            <a:ext cx="5359155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91737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9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/>
              <a:t>f = 1400</a:t>
            </a:r>
            <a:endParaRPr/>
          </a:p>
        </p:txBody>
      </p:sp>
      <p:sp>
        <p:nvSpPr>
          <p:cNvPr id="667" name="Google Shape;667;p9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68" name="Google Shape;668;p92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69" name="Google Shape;669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9639" y="1622126"/>
            <a:ext cx="5784735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33737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9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/>
              <a:t>f = 10,000</a:t>
            </a:r>
            <a:endParaRPr/>
          </a:p>
        </p:txBody>
      </p:sp>
      <p:sp>
        <p:nvSpPr>
          <p:cNvPr id="675" name="Google Shape;675;p9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76" name="Google Shape;676;p93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77" name="Google Shape;677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8039" y="1622126"/>
            <a:ext cx="6367937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79960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9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/>
              <a:t>f = 10,000</a:t>
            </a:r>
            <a:endParaRPr/>
          </a:p>
        </p:txBody>
      </p:sp>
      <p:sp>
        <p:nvSpPr>
          <p:cNvPr id="683" name="Google Shape;683;p9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84" name="Google Shape;684;p94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85" name="Google Shape;685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8039" y="1622126"/>
            <a:ext cx="6367937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4865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9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691" name="Google Shape;691;p9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92" name="Google Shape;692;p95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93" name="Google Shape;693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4526" y="3788875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8376" y="920475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501" y="3854250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7251" y="1687500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9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28901" y="1049425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9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33876" y="2517750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9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80251" y="2102625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9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381751" y="3281750"/>
            <a:ext cx="3039975" cy="21013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44557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9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706" name="Google Shape;706;p9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07" name="Google Shape;707;p96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08" name="Google Shape;708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7614" y="1622126"/>
            <a:ext cx="6728773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03883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9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714" name="Google Shape;714;p9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15" name="Google Shape;715;p97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16" name="Google Shape;716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021" y="1622125"/>
            <a:ext cx="8161966" cy="425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7920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TextShape 1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T. Tuytelaars, B. Leibe</a:t>
            </a:r>
            <a:endParaRPr/>
          </a:p>
        </p:txBody>
      </p:sp>
      <p:sp>
        <p:nvSpPr>
          <p:cNvPr id="620" name="CustomShape 2"/>
          <p:cNvSpPr/>
          <p:nvPr/>
        </p:nvSpPr>
        <p:spPr>
          <a:xfrm>
            <a:off x="2765520" y="4065480"/>
            <a:ext cx="2282400" cy="2303280"/>
          </a:xfrm>
          <a:custGeom>
            <a:avLst/>
            <a:gdLst/>
            <a:ahLst/>
            <a:cxnLst/>
            <a:rect l="0" t="0" r="r" b="b"/>
            <a:pathLst>
              <a:path w="8630" h="9642">
                <a:moveTo>
                  <a:pt x="4314" y="0"/>
                </a:moveTo>
                <a:lnTo>
                  <a:pt x="4536" y="7"/>
                </a:lnTo>
                <a:lnTo>
                  <a:pt x="4754" y="25"/>
                </a:lnTo>
                <a:lnTo>
                  <a:pt x="4970" y="55"/>
                </a:lnTo>
                <a:lnTo>
                  <a:pt x="5182" y="98"/>
                </a:lnTo>
                <a:lnTo>
                  <a:pt x="5390" y="153"/>
                </a:lnTo>
                <a:lnTo>
                  <a:pt x="5594" y="217"/>
                </a:lnTo>
                <a:lnTo>
                  <a:pt x="5795" y="293"/>
                </a:lnTo>
                <a:lnTo>
                  <a:pt x="5991" y="380"/>
                </a:lnTo>
                <a:lnTo>
                  <a:pt x="6181" y="477"/>
                </a:lnTo>
                <a:lnTo>
                  <a:pt x="6368" y="583"/>
                </a:lnTo>
                <a:lnTo>
                  <a:pt x="6549" y="700"/>
                </a:lnTo>
                <a:lnTo>
                  <a:pt x="6724" y="825"/>
                </a:lnTo>
                <a:lnTo>
                  <a:pt x="6893" y="960"/>
                </a:lnTo>
                <a:lnTo>
                  <a:pt x="7056" y="1104"/>
                </a:lnTo>
                <a:lnTo>
                  <a:pt x="7213" y="1255"/>
                </a:lnTo>
                <a:lnTo>
                  <a:pt x="7363" y="1415"/>
                </a:lnTo>
                <a:lnTo>
                  <a:pt x="7505" y="1582"/>
                </a:lnTo>
                <a:lnTo>
                  <a:pt x="7641" y="1757"/>
                </a:lnTo>
                <a:lnTo>
                  <a:pt x="7769" y="1939"/>
                </a:lnTo>
                <a:lnTo>
                  <a:pt x="7890" y="2128"/>
                </a:lnTo>
                <a:lnTo>
                  <a:pt x="8002" y="2324"/>
                </a:lnTo>
                <a:lnTo>
                  <a:pt x="8106" y="2526"/>
                </a:lnTo>
                <a:lnTo>
                  <a:pt x="8202" y="2733"/>
                </a:lnTo>
                <a:lnTo>
                  <a:pt x="8289" y="2947"/>
                </a:lnTo>
                <a:lnTo>
                  <a:pt x="8366" y="3167"/>
                </a:lnTo>
                <a:lnTo>
                  <a:pt x="8433" y="3389"/>
                </a:lnTo>
                <a:lnTo>
                  <a:pt x="8492" y="3618"/>
                </a:lnTo>
                <a:lnTo>
                  <a:pt x="8541" y="3851"/>
                </a:lnTo>
                <a:lnTo>
                  <a:pt x="8578" y="4088"/>
                </a:lnTo>
                <a:lnTo>
                  <a:pt x="8606" y="4329"/>
                </a:lnTo>
                <a:lnTo>
                  <a:pt x="8623" y="4573"/>
                </a:lnTo>
                <a:lnTo>
                  <a:pt x="8629" y="4820"/>
                </a:lnTo>
                <a:lnTo>
                  <a:pt x="8623" y="5068"/>
                </a:lnTo>
                <a:lnTo>
                  <a:pt x="8606" y="5312"/>
                </a:lnTo>
                <a:lnTo>
                  <a:pt x="8578" y="5553"/>
                </a:lnTo>
                <a:lnTo>
                  <a:pt x="8541" y="5790"/>
                </a:lnTo>
                <a:lnTo>
                  <a:pt x="8492" y="6023"/>
                </a:lnTo>
                <a:lnTo>
                  <a:pt x="8433" y="6252"/>
                </a:lnTo>
                <a:lnTo>
                  <a:pt x="8366" y="6475"/>
                </a:lnTo>
                <a:lnTo>
                  <a:pt x="8289" y="6694"/>
                </a:lnTo>
                <a:lnTo>
                  <a:pt x="8202" y="6908"/>
                </a:lnTo>
                <a:lnTo>
                  <a:pt x="8106" y="7115"/>
                </a:lnTo>
                <a:lnTo>
                  <a:pt x="8002" y="7317"/>
                </a:lnTo>
                <a:lnTo>
                  <a:pt x="7890" y="7513"/>
                </a:lnTo>
                <a:lnTo>
                  <a:pt x="7769" y="7702"/>
                </a:lnTo>
                <a:lnTo>
                  <a:pt x="7641" y="7884"/>
                </a:lnTo>
                <a:lnTo>
                  <a:pt x="7505" y="8059"/>
                </a:lnTo>
                <a:lnTo>
                  <a:pt x="7363" y="8226"/>
                </a:lnTo>
                <a:lnTo>
                  <a:pt x="7213" y="8386"/>
                </a:lnTo>
                <a:lnTo>
                  <a:pt x="7056" y="8537"/>
                </a:lnTo>
                <a:lnTo>
                  <a:pt x="6893" y="8681"/>
                </a:lnTo>
                <a:lnTo>
                  <a:pt x="6724" y="8816"/>
                </a:lnTo>
                <a:lnTo>
                  <a:pt x="6549" y="8941"/>
                </a:lnTo>
                <a:lnTo>
                  <a:pt x="6368" y="9058"/>
                </a:lnTo>
                <a:lnTo>
                  <a:pt x="6181" y="9164"/>
                </a:lnTo>
                <a:lnTo>
                  <a:pt x="5991" y="9261"/>
                </a:lnTo>
                <a:lnTo>
                  <a:pt x="5795" y="9348"/>
                </a:lnTo>
                <a:lnTo>
                  <a:pt x="5594" y="9424"/>
                </a:lnTo>
                <a:lnTo>
                  <a:pt x="5390" y="9488"/>
                </a:lnTo>
                <a:lnTo>
                  <a:pt x="5182" y="9543"/>
                </a:lnTo>
                <a:lnTo>
                  <a:pt x="4970" y="9586"/>
                </a:lnTo>
                <a:lnTo>
                  <a:pt x="4754" y="9616"/>
                </a:lnTo>
                <a:lnTo>
                  <a:pt x="4536" y="9634"/>
                </a:lnTo>
                <a:lnTo>
                  <a:pt x="4314" y="9641"/>
                </a:lnTo>
                <a:lnTo>
                  <a:pt x="4093" y="9634"/>
                </a:lnTo>
                <a:lnTo>
                  <a:pt x="3875" y="9616"/>
                </a:lnTo>
                <a:lnTo>
                  <a:pt x="3659" y="9586"/>
                </a:lnTo>
                <a:lnTo>
                  <a:pt x="3447" y="9543"/>
                </a:lnTo>
                <a:lnTo>
                  <a:pt x="3238" y="9488"/>
                </a:lnTo>
                <a:lnTo>
                  <a:pt x="3034" y="9424"/>
                </a:lnTo>
                <a:lnTo>
                  <a:pt x="2833" y="9348"/>
                </a:lnTo>
                <a:lnTo>
                  <a:pt x="2638" y="9261"/>
                </a:lnTo>
                <a:lnTo>
                  <a:pt x="2447" y="9164"/>
                </a:lnTo>
                <a:lnTo>
                  <a:pt x="2260" y="9058"/>
                </a:lnTo>
                <a:lnTo>
                  <a:pt x="2080" y="8941"/>
                </a:lnTo>
                <a:lnTo>
                  <a:pt x="1905" y="8816"/>
                </a:lnTo>
                <a:lnTo>
                  <a:pt x="1736" y="8681"/>
                </a:lnTo>
                <a:lnTo>
                  <a:pt x="1573" y="8537"/>
                </a:lnTo>
                <a:lnTo>
                  <a:pt x="1416" y="8386"/>
                </a:lnTo>
                <a:lnTo>
                  <a:pt x="1266" y="8226"/>
                </a:lnTo>
                <a:lnTo>
                  <a:pt x="1124" y="8059"/>
                </a:lnTo>
                <a:lnTo>
                  <a:pt x="987" y="7884"/>
                </a:lnTo>
                <a:lnTo>
                  <a:pt x="860" y="7702"/>
                </a:lnTo>
                <a:lnTo>
                  <a:pt x="739" y="7513"/>
                </a:lnTo>
                <a:lnTo>
                  <a:pt x="627" y="7317"/>
                </a:lnTo>
                <a:lnTo>
                  <a:pt x="523" y="7115"/>
                </a:lnTo>
                <a:lnTo>
                  <a:pt x="426" y="6908"/>
                </a:lnTo>
                <a:lnTo>
                  <a:pt x="340" y="6694"/>
                </a:lnTo>
                <a:lnTo>
                  <a:pt x="262" y="6475"/>
                </a:lnTo>
                <a:lnTo>
                  <a:pt x="195" y="6252"/>
                </a:lnTo>
                <a:lnTo>
                  <a:pt x="137" y="6023"/>
                </a:lnTo>
                <a:lnTo>
                  <a:pt x="88" y="5790"/>
                </a:lnTo>
                <a:lnTo>
                  <a:pt x="50" y="5553"/>
                </a:lnTo>
                <a:lnTo>
                  <a:pt x="23" y="5312"/>
                </a:lnTo>
                <a:lnTo>
                  <a:pt x="6" y="5068"/>
                </a:lnTo>
                <a:lnTo>
                  <a:pt x="0" y="4820"/>
                </a:lnTo>
                <a:lnTo>
                  <a:pt x="6" y="4573"/>
                </a:lnTo>
                <a:lnTo>
                  <a:pt x="23" y="4329"/>
                </a:lnTo>
                <a:lnTo>
                  <a:pt x="50" y="4088"/>
                </a:lnTo>
                <a:lnTo>
                  <a:pt x="88" y="3851"/>
                </a:lnTo>
                <a:lnTo>
                  <a:pt x="137" y="3618"/>
                </a:lnTo>
                <a:lnTo>
                  <a:pt x="195" y="3389"/>
                </a:lnTo>
                <a:lnTo>
                  <a:pt x="262" y="3167"/>
                </a:lnTo>
                <a:lnTo>
                  <a:pt x="340" y="2947"/>
                </a:lnTo>
                <a:lnTo>
                  <a:pt x="426" y="2733"/>
                </a:lnTo>
                <a:lnTo>
                  <a:pt x="523" y="2526"/>
                </a:lnTo>
                <a:lnTo>
                  <a:pt x="627" y="2324"/>
                </a:lnTo>
                <a:lnTo>
                  <a:pt x="739" y="2128"/>
                </a:lnTo>
                <a:lnTo>
                  <a:pt x="860" y="1939"/>
                </a:lnTo>
                <a:lnTo>
                  <a:pt x="987" y="1757"/>
                </a:lnTo>
                <a:lnTo>
                  <a:pt x="1124" y="1582"/>
                </a:lnTo>
                <a:lnTo>
                  <a:pt x="1266" y="1415"/>
                </a:lnTo>
                <a:lnTo>
                  <a:pt x="1416" y="1255"/>
                </a:lnTo>
                <a:lnTo>
                  <a:pt x="1573" y="1104"/>
                </a:lnTo>
                <a:lnTo>
                  <a:pt x="1736" y="960"/>
                </a:lnTo>
                <a:lnTo>
                  <a:pt x="1905" y="825"/>
                </a:lnTo>
                <a:lnTo>
                  <a:pt x="2080" y="700"/>
                </a:lnTo>
                <a:lnTo>
                  <a:pt x="2260" y="583"/>
                </a:lnTo>
                <a:lnTo>
                  <a:pt x="2447" y="477"/>
                </a:lnTo>
                <a:lnTo>
                  <a:pt x="2638" y="380"/>
                </a:lnTo>
                <a:lnTo>
                  <a:pt x="2833" y="293"/>
                </a:lnTo>
                <a:lnTo>
                  <a:pt x="3034" y="217"/>
                </a:lnTo>
                <a:lnTo>
                  <a:pt x="3238" y="153"/>
                </a:lnTo>
                <a:lnTo>
                  <a:pt x="3447" y="98"/>
                </a:lnTo>
                <a:lnTo>
                  <a:pt x="3659" y="55"/>
                </a:lnTo>
                <a:lnTo>
                  <a:pt x="3875" y="25"/>
                </a:lnTo>
                <a:lnTo>
                  <a:pt x="4093" y="7"/>
                </a:lnTo>
                <a:lnTo>
                  <a:pt x="4314" y="0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1" name="CustomShape 3"/>
          <p:cNvSpPr/>
          <p:nvPr/>
        </p:nvSpPr>
        <p:spPr>
          <a:xfrm>
            <a:off x="3906720" y="4054320"/>
            <a:ext cx="1153800" cy="1163160"/>
          </a:xfrm>
          <a:custGeom>
            <a:avLst/>
            <a:gdLst/>
            <a:ahLst/>
            <a:cxnLst/>
            <a:rect l="0" t="0" r="r" b="b"/>
            <a:pathLst>
              <a:path w="4361" h="4872">
                <a:moveTo>
                  <a:pt x="4360" y="4871"/>
                </a:moveTo>
                <a:lnTo>
                  <a:pt x="4360" y="4871"/>
                </a:lnTo>
                <a:lnTo>
                  <a:pt x="4359" y="4809"/>
                </a:lnTo>
                <a:lnTo>
                  <a:pt x="4358" y="4747"/>
                </a:lnTo>
                <a:lnTo>
                  <a:pt x="4356" y="4684"/>
                </a:lnTo>
                <a:lnTo>
                  <a:pt x="4354" y="4621"/>
                </a:lnTo>
                <a:lnTo>
                  <a:pt x="4351" y="4560"/>
                </a:lnTo>
                <a:lnTo>
                  <a:pt x="4347" y="4498"/>
                </a:lnTo>
                <a:lnTo>
                  <a:pt x="4343" y="4437"/>
                </a:lnTo>
                <a:lnTo>
                  <a:pt x="4337" y="4374"/>
                </a:lnTo>
                <a:lnTo>
                  <a:pt x="4332" y="4313"/>
                </a:lnTo>
                <a:lnTo>
                  <a:pt x="4325" y="4252"/>
                </a:lnTo>
                <a:lnTo>
                  <a:pt x="4318" y="4192"/>
                </a:lnTo>
                <a:lnTo>
                  <a:pt x="4310" y="4131"/>
                </a:lnTo>
                <a:lnTo>
                  <a:pt x="4301" y="4071"/>
                </a:lnTo>
                <a:lnTo>
                  <a:pt x="4291" y="4011"/>
                </a:lnTo>
                <a:lnTo>
                  <a:pt x="4281" y="3951"/>
                </a:lnTo>
                <a:lnTo>
                  <a:pt x="4271" y="3892"/>
                </a:lnTo>
                <a:lnTo>
                  <a:pt x="4260" y="3833"/>
                </a:lnTo>
                <a:lnTo>
                  <a:pt x="4248" y="3774"/>
                </a:lnTo>
                <a:lnTo>
                  <a:pt x="4236" y="3715"/>
                </a:lnTo>
                <a:lnTo>
                  <a:pt x="4223" y="3656"/>
                </a:lnTo>
                <a:lnTo>
                  <a:pt x="4208" y="3599"/>
                </a:lnTo>
                <a:lnTo>
                  <a:pt x="4194" y="3541"/>
                </a:lnTo>
                <a:lnTo>
                  <a:pt x="4179" y="3483"/>
                </a:lnTo>
                <a:lnTo>
                  <a:pt x="4163" y="3426"/>
                </a:lnTo>
                <a:lnTo>
                  <a:pt x="4147" y="3369"/>
                </a:lnTo>
                <a:lnTo>
                  <a:pt x="4131" y="3311"/>
                </a:lnTo>
                <a:lnTo>
                  <a:pt x="4112" y="3256"/>
                </a:lnTo>
                <a:lnTo>
                  <a:pt x="4095" y="3199"/>
                </a:lnTo>
                <a:lnTo>
                  <a:pt x="4076" y="3144"/>
                </a:lnTo>
                <a:lnTo>
                  <a:pt x="4057" y="3089"/>
                </a:lnTo>
                <a:lnTo>
                  <a:pt x="4036" y="3033"/>
                </a:lnTo>
                <a:lnTo>
                  <a:pt x="4016" y="2979"/>
                </a:lnTo>
                <a:lnTo>
                  <a:pt x="3995" y="2923"/>
                </a:lnTo>
                <a:lnTo>
                  <a:pt x="3974" y="2870"/>
                </a:lnTo>
                <a:lnTo>
                  <a:pt x="3951" y="2816"/>
                </a:lnTo>
                <a:lnTo>
                  <a:pt x="3929" y="2763"/>
                </a:lnTo>
                <a:lnTo>
                  <a:pt x="3906" y="2710"/>
                </a:lnTo>
                <a:lnTo>
                  <a:pt x="3882" y="2657"/>
                </a:lnTo>
                <a:lnTo>
                  <a:pt x="3857" y="2605"/>
                </a:lnTo>
                <a:lnTo>
                  <a:pt x="3832" y="2553"/>
                </a:lnTo>
                <a:lnTo>
                  <a:pt x="3807" y="2502"/>
                </a:lnTo>
                <a:lnTo>
                  <a:pt x="3780" y="2450"/>
                </a:lnTo>
                <a:lnTo>
                  <a:pt x="3754" y="2399"/>
                </a:lnTo>
                <a:lnTo>
                  <a:pt x="3727" y="2349"/>
                </a:lnTo>
                <a:lnTo>
                  <a:pt x="3699" y="2299"/>
                </a:lnTo>
                <a:lnTo>
                  <a:pt x="3671" y="2249"/>
                </a:lnTo>
                <a:lnTo>
                  <a:pt x="3643" y="2200"/>
                </a:lnTo>
                <a:lnTo>
                  <a:pt x="3613" y="2151"/>
                </a:lnTo>
                <a:lnTo>
                  <a:pt x="3584" y="2102"/>
                </a:lnTo>
                <a:lnTo>
                  <a:pt x="3554" y="2055"/>
                </a:lnTo>
                <a:lnTo>
                  <a:pt x="3523" y="2007"/>
                </a:lnTo>
                <a:lnTo>
                  <a:pt x="3492" y="1960"/>
                </a:lnTo>
                <a:lnTo>
                  <a:pt x="3461" y="1914"/>
                </a:lnTo>
                <a:lnTo>
                  <a:pt x="3428" y="1867"/>
                </a:lnTo>
                <a:lnTo>
                  <a:pt x="3396" y="1821"/>
                </a:lnTo>
                <a:lnTo>
                  <a:pt x="3362" y="1776"/>
                </a:lnTo>
                <a:lnTo>
                  <a:pt x="3329" y="1731"/>
                </a:lnTo>
                <a:lnTo>
                  <a:pt x="3295" y="1686"/>
                </a:lnTo>
                <a:lnTo>
                  <a:pt x="3260" y="1642"/>
                </a:lnTo>
                <a:lnTo>
                  <a:pt x="3225" y="1599"/>
                </a:lnTo>
                <a:lnTo>
                  <a:pt x="3189" y="1556"/>
                </a:lnTo>
                <a:lnTo>
                  <a:pt x="3154" y="1513"/>
                </a:lnTo>
                <a:lnTo>
                  <a:pt x="3117" y="1471"/>
                </a:lnTo>
                <a:lnTo>
                  <a:pt x="3081" y="1430"/>
                </a:lnTo>
                <a:lnTo>
                  <a:pt x="3044" y="1389"/>
                </a:lnTo>
                <a:lnTo>
                  <a:pt x="3006" y="1348"/>
                </a:lnTo>
                <a:lnTo>
                  <a:pt x="2968" y="1307"/>
                </a:lnTo>
                <a:lnTo>
                  <a:pt x="2929" y="1268"/>
                </a:lnTo>
                <a:lnTo>
                  <a:pt x="2890" y="1229"/>
                </a:lnTo>
                <a:lnTo>
                  <a:pt x="2851" y="1191"/>
                </a:lnTo>
                <a:lnTo>
                  <a:pt x="2811" y="1152"/>
                </a:lnTo>
                <a:lnTo>
                  <a:pt x="2771" y="1115"/>
                </a:lnTo>
                <a:lnTo>
                  <a:pt x="2730" y="1078"/>
                </a:lnTo>
                <a:lnTo>
                  <a:pt x="2689" y="1042"/>
                </a:lnTo>
                <a:lnTo>
                  <a:pt x="2648" y="1005"/>
                </a:lnTo>
                <a:lnTo>
                  <a:pt x="2606" y="970"/>
                </a:lnTo>
                <a:lnTo>
                  <a:pt x="2564" y="935"/>
                </a:lnTo>
                <a:lnTo>
                  <a:pt x="2521" y="901"/>
                </a:lnTo>
                <a:lnTo>
                  <a:pt x="2479" y="867"/>
                </a:lnTo>
                <a:lnTo>
                  <a:pt x="2435" y="834"/>
                </a:lnTo>
                <a:lnTo>
                  <a:pt x="2392" y="802"/>
                </a:lnTo>
                <a:lnTo>
                  <a:pt x="2347" y="769"/>
                </a:lnTo>
                <a:lnTo>
                  <a:pt x="2303" y="737"/>
                </a:lnTo>
                <a:lnTo>
                  <a:pt x="2258" y="707"/>
                </a:lnTo>
                <a:lnTo>
                  <a:pt x="2213" y="676"/>
                </a:lnTo>
                <a:lnTo>
                  <a:pt x="2167" y="647"/>
                </a:lnTo>
                <a:lnTo>
                  <a:pt x="2121" y="619"/>
                </a:lnTo>
                <a:lnTo>
                  <a:pt x="2076" y="589"/>
                </a:lnTo>
                <a:lnTo>
                  <a:pt x="2029" y="562"/>
                </a:lnTo>
                <a:lnTo>
                  <a:pt x="1982" y="535"/>
                </a:lnTo>
                <a:lnTo>
                  <a:pt x="1935" y="508"/>
                </a:lnTo>
                <a:lnTo>
                  <a:pt x="1888" y="482"/>
                </a:lnTo>
                <a:lnTo>
                  <a:pt x="1840" y="457"/>
                </a:lnTo>
                <a:lnTo>
                  <a:pt x="1791" y="432"/>
                </a:lnTo>
                <a:lnTo>
                  <a:pt x="1743" y="407"/>
                </a:lnTo>
                <a:lnTo>
                  <a:pt x="1694" y="385"/>
                </a:lnTo>
                <a:lnTo>
                  <a:pt x="1646" y="361"/>
                </a:lnTo>
                <a:lnTo>
                  <a:pt x="1596" y="339"/>
                </a:lnTo>
                <a:lnTo>
                  <a:pt x="1547" y="318"/>
                </a:lnTo>
                <a:lnTo>
                  <a:pt x="1497" y="296"/>
                </a:lnTo>
                <a:lnTo>
                  <a:pt x="1446" y="276"/>
                </a:lnTo>
                <a:lnTo>
                  <a:pt x="1396" y="257"/>
                </a:lnTo>
                <a:lnTo>
                  <a:pt x="1345" y="237"/>
                </a:lnTo>
                <a:lnTo>
                  <a:pt x="1295" y="219"/>
                </a:lnTo>
                <a:lnTo>
                  <a:pt x="1243" y="202"/>
                </a:lnTo>
                <a:lnTo>
                  <a:pt x="1191" y="185"/>
                </a:lnTo>
                <a:lnTo>
                  <a:pt x="1140" y="170"/>
                </a:lnTo>
                <a:lnTo>
                  <a:pt x="1088" y="154"/>
                </a:lnTo>
                <a:lnTo>
                  <a:pt x="1035" y="139"/>
                </a:lnTo>
                <a:lnTo>
                  <a:pt x="983" y="126"/>
                </a:lnTo>
                <a:lnTo>
                  <a:pt x="930" y="112"/>
                </a:lnTo>
                <a:lnTo>
                  <a:pt x="877" y="100"/>
                </a:lnTo>
                <a:lnTo>
                  <a:pt x="824" y="87"/>
                </a:lnTo>
                <a:lnTo>
                  <a:pt x="770" y="77"/>
                </a:lnTo>
                <a:lnTo>
                  <a:pt x="717" y="66"/>
                </a:lnTo>
                <a:lnTo>
                  <a:pt x="663" y="57"/>
                </a:lnTo>
                <a:lnTo>
                  <a:pt x="608" y="47"/>
                </a:lnTo>
                <a:lnTo>
                  <a:pt x="555" y="40"/>
                </a:lnTo>
                <a:lnTo>
                  <a:pt x="500" y="32"/>
                </a:lnTo>
                <a:lnTo>
                  <a:pt x="444" y="25"/>
                </a:lnTo>
                <a:lnTo>
                  <a:pt x="390" y="19"/>
                </a:lnTo>
                <a:lnTo>
                  <a:pt x="335" y="15"/>
                </a:lnTo>
                <a:lnTo>
                  <a:pt x="279" y="10"/>
                </a:lnTo>
                <a:lnTo>
                  <a:pt x="224" y="7"/>
                </a:lnTo>
                <a:lnTo>
                  <a:pt x="168" y="3"/>
                </a:lnTo>
                <a:lnTo>
                  <a:pt x="112" y="2"/>
                </a:lnTo>
                <a:lnTo>
                  <a:pt x="57" y="0"/>
                </a:lnTo>
                <a:lnTo>
                  <a:pt x="0" y="0"/>
                </a:lnTo>
                <a:lnTo>
                  <a:pt x="0" y="102"/>
                </a:lnTo>
                <a:lnTo>
                  <a:pt x="56" y="103"/>
                </a:lnTo>
                <a:lnTo>
                  <a:pt x="110" y="103"/>
                </a:lnTo>
                <a:lnTo>
                  <a:pt x="165" y="105"/>
                </a:lnTo>
                <a:lnTo>
                  <a:pt x="220" y="109"/>
                </a:lnTo>
                <a:lnTo>
                  <a:pt x="274" y="112"/>
                </a:lnTo>
                <a:lnTo>
                  <a:pt x="328" y="116"/>
                </a:lnTo>
                <a:lnTo>
                  <a:pt x="382" y="121"/>
                </a:lnTo>
                <a:lnTo>
                  <a:pt x="436" y="127"/>
                </a:lnTo>
                <a:lnTo>
                  <a:pt x="489" y="133"/>
                </a:lnTo>
                <a:lnTo>
                  <a:pt x="543" y="140"/>
                </a:lnTo>
                <a:lnTo>
                  <a:pt x="596" y="148"/>
                </a:lnTo>
                <a:lnTo>
                  <a:pt x="649" y="157"/>
                </a:lnTo>
                <a:lnTo>
                  <a:pt x="701" y="166"/>
                </a:lnTo>
                <a:lnTo>
                  <a:pt x="754" y="176"/>
                </a:lnTo>
                <a:lnTo>
                  <a:pt x="807" y="188"/>
                </a:lnTo>
                <a:lnTo>
                  <a:pt x="859" y="199"/>
                </a:lnTo>
                <a:lnTo>
                  <a:pt x="911" y="211"/>
                </a:lnTo>
                <a:lnTo>
                  <a:pt x="963" y="224"/>
                </a:lnTo>
                <a:lnTo>
                  <a:pt x="1014" y="239"/>
                </a:lnTo>
                <a:lnTo>
                  <a:pt x="1065" y="252"/>
                </a:lnTo>
                <a:lnTo>
                  <a:pt x="1115" y="268"/>
                </a:lnTo>
                <a:lnTo>
                  <a:pt x="1167" y="284"/>
                </a:lnTo>
                <a:lnTo>
                  <a:pt x="1217" y="300"/>
                </a:lnTo>
                <a:lnTo>
                  <a:pt x="1267" y="317"/>
                </a:lnTo>
                <a:lnTo>
                  <a:pt x="1317" y="335"/>
                </a:lnTo>
                <a:lnTo>
                  <a:pt x="1366" y="353"/>
                </a:lnTo>
                <a:lnTo>
                  <a:pt x="1416" y="372"/>
                </a:lnTo>
                <a:lnTo>
                  <a:pt x="1466" y="392"/>
                </a:lnTo>
                <a:lnTo>
                  <a:pt x="1514" y="413"/>
                </a:lnTo>
                <a:lnTo>
                  <a:pt x="1563" y="434"/>
                </a:lnTo>
                <a:lnTo>
                  <a:pt x="1611" y="456"/>
                </a:lnTo>
                <a:lnTo>
                  <a:pt x="1659" y="477"/>
                </a:lnTo>
                <a:lnTo>
                  <a:pt x="1706" y="501"/>
                </a:lnTo>
                <a:lnTo>
                  <a:pt x="1754" y="525"/>
                </a:lnTo>
                <a:lnTo>
                  <a:pt x="1802" y="549"/>
                </a:lnTo>
                <a:lnTo>
                  <a:pt x="1848" y="573"/>
                </a:lnTo>
                <a:lnTo>
                  <a:pt x="1895" y="599"/>
                </a:lnTo>
                <a:lnTo>
                  <a:pt x="1940" y="625"/>
                </a:lnTo>
                <a:lnTo>
                  <a:pt x="1987" y="651"/>
                </a:lnTo>
                <a:lnTo>
                  <a:pt x="2032" y="679"/>
                </a:lnTo>
                <a:lnTo>
                  <a:pt x="2077" y="707"/>
                </a:lnTo>
                <a:lnTo>
                  <a:pt x="2122" y="735"/>
                </a:lnTo>
                <a:lnTo>
                  <a:pt x="2167" y="765"/>
                </a:lnTo>
                <a:lnTo>
                  <a:pt x="2211" y="794"/>
                </a:lnTo>
                <a:lnTo>
                  <a:pt x="2255" y="824"/>
                </a:lnTo>
                <a:lnTo>
                  <a:pt x="2299" y="855"/>
                </a:lnTo>
                <a:lnTo>
                  <a:pt x="2341" y="887"/>
                </a:lnTo>
                <a:lnTo>
                  <a:pt x="2384" y="918"/>
                </a:lnTo>
                <a:lnTo>
                  <a:pt x="2426" y="951"/>
                </a:lnTo>
                <a:lnTo>
                  <a:pt x="2469" y="984"/>
                </a:lnTo>
                <a:lnTo>
                  <a:pt x="2510" y="1018"/>
                </a:lnTo>
                <a:lnTo>
                  <a:pt x="2552" y="1052"/>
                </a:lnTo>
                <a:lnTo>
                  <a:pt x="2592" y="1087"/>
                </a:lnTo>
                <a:lnTo>
                  <a:pt x="2633" y="1122"/>
                </a:lnTo>
                <a:lnTo>
                  <a:pt x="2673" y="1157"/>
                </a:lnTo>
                <a:lnTo>
                  <a:pt x="2713" y="1193"/>
                </a:lnTo>
                <a:lnTo>
                  <a:pt x="2752" y="1230"/>
                </a:lnTo>
                <a:lnTo>
                  <a:pt x="2791" y="1268"/>
                </a:lnTo>
                <a:lnTo>
                  <a:pt x="2830" y="1305"/>
                </a:lnTo>
                <a:lnTo>
                  <a:pt x="2867" y="1344"/>
                </a:lnTo>
                <a:lnTo>
                  <a:pt x="2906" y="1382"/>
                </a:lnTo>
                <a:lnTo>
                  <a:pt x="2943" y="1422"/>
                </a:lnTo>
                <a:lnTo>
                  <a:pt x="2980" y="1461"/>
                </a:lnTo>
                <a:lnTo>
                  <a:pt x="3016" y="1502"/>
                </a:lnTo>
                <a:lnTo>
                  <a:pt x="3053" y="1543"/>
                </a:lnTo>
                <a:lnTo>
                  <a:pt x="3088" y="1583"/>
                </a:lnTo>
                <a:lnTo>
                  <a:pt x="3123" y="1625"/>
                </a:lnTo>
                <a:lnTo>
                  <a:pt x="3158" y="1667"/>
                </a:lnTo>
                <a:lnTo>
                  <a:pt x="3192" y="1710"/>
                </a:lnTo>
                <a:lnTo>
                  <a:pt x="3226" y="1753"/>
                </a:lnTo>
                <a:lnTo>
                  <a:pt x="3259" y="1797"/>
                </a:lnTo>
                <a:lnTo>
                  <a:pt x="3292" y="1841"/>
                </a:lnTo>
                <a:lnTo>
                  <a:pt x="3325" y="1885"/>
                </a:lnTo>
                <a:lnTo>
                  <a:pt x="3356" y="1931"/>
                </a:lnTo>
                <a:lnTo>
                  <a:pt x="3388" y="1975"/>
                </a:lnTo>
                <a:lnTo>
                  <a:pt x="3419" y="2021"/>
                </a:lnTo>
                <a:lnTo>
                  <a:pt x="3449" y="2067"/>
                </a:lnTo>
                <a:lnTo>
                  <a:pt x="3480" y="2114"/>
                </a:lnTo>
                <a:lnTo>
                  <a:pt x="3509" y="2161"/>
                </a:lnTo>
                <a:lnTo>
                  <a:pt x="3538" y="2208"/>
                </a:lnTo>
                <a:lnTo>
                  <a:pt x="3567" y="2256"/>
                </a:lnTo>
                <a:lnTo>
                  <a:pt x="3595" y="2304"/>
                </a:lnTo>
                <a:lnTo>
                  <a:pt x="3622" y="2352"/>
                </a:lnTo>
                <a:lnTo>
                  <a:pt x="3650" y="2402"/>
                </a:lnTo>
                <a:lnTo>
                  <a:pt x="3676" y="2451"/>
                </a:lnTo>
                <a:lnTo>
                  <a:pt x="3702" y="2501"/>
                </a:lnTo>
                <a:lnTo>
                  <a:pt x="3728" y="2551"/>
                </a:lnTo>
                <a:lnTo>
                  <a:pt x="3752" y="2601"/>
                </a:lnTo>
                <a:lnTo>
                  <a:pt x="3776" y="2652"/>
                </a:lnTo>
                <a:lnTo>
                  <a:pt x="3801" y="2703"/>
                </a:lnTo>
                <a:lnTo>
                  <a:pt x="3824" y="2755"/>
                </a:lnTo>
                <a:lnTo>
                  <a:pt x="3847" y="2807"/>
                </a:lnTo>
                <a:lnTo>
                  <a:pt x="3869" y="2859"/>
                </a:lnTo>
                <a:lnTo>
                  <a:pt x="3891" y="2912"/>
                </a:lnTo>
                <a:lnTo>
                  <a:pt x="3912" y="2964"/>
                </a:lnTo>
                <a:lnTo>
                  <a:pt x="3932" y="3018"/>
                </a:lnTo>
                <a:lnTo>
                  <a:pt x="3952" y="3072"/>
                </a:lnTo>
                <a:lnTo>
                  <a:pt x="3972" y="3126"/>
                </a:lnTo>
                <a:lnTo>
                  <a:pt x="3991" y="3180"/>
                </a:lnTo>
                <a:lnTo>
                  <a:pt x="4009" y="3234"/>
                </a:lnTo>
                <a:lnTo>
                  <a:pt x="4027" y="3290"/>
                </a:lnTo>
                <a:lnTo>
                  <a:pt x="4043" y="3344"/>
                </a:lnTo>
                <a:lnTo>
                  <a:pt x="4061" y="3400"/>
                </a:lnTo>
                <a:lnTo>
                  <a:pt x="4076" y="3456"/>
                </a:lnTo>
                <a:lnTo>
                  <a:pt x="4092" y="3512"/>
                </a:lnTo>
                <a:lnTo>
                  <a:pt x="4106" y="3568"/>
                </a:lnTo>
                <a:lnTo>
                  <a:pt x="4120" y="3625"/>
                </a:lnTo>
                <a:lnTo>
                  <a:pt x="4135" y="3682"/>
                </a:lnTo>
                <a:lnTo>
                  <a:pt x="4147" y="3739"/>
                </a:lnTo>
                <a:lnTo>
                  <a:pt x="4159" y="3797"/>
                </a:lnTo>
                <a:lnTo>
                  <a:pt x="4171" y="3854"/>
                </a:lnTo>
                <a:lnTo>
                  <a:pt x="4182" y="3912"/>
                </a:lnTo>
                <a:lnTo>
                  <a:pt x="4192" y="3971"/>
                </a:lnTo>
                <a:lnTo>
                  <a:pt x="4201" y="4030"/>
                </a:lnTo>
                <a:lnTo>
                  <a:pt x="4212" y="4088"/>
                </a:lnTo>
                <a:lnTo>
                  <a:pt x="4220" y="4147"/>
                </a:lnTo>
                <a:lnTo>
                  <a:pt x="4228" y="4206"/>
                </a:lnTo>
                <a:lnTo>
                  <a:pt x="4235" y="4266"/>
                </a:lnTo>
                <a:lnTo>
                  <a:pt x="4241" y="4325"/>
                </a:lnTo>
                <a:lnTo>
                  <a:pt x="4247" y="4385"/>
                </a:lnTo>
                <a:lnTo>
                  <a:pt x="4252" y="4445"/>
                </a:lnTo>
                <a:lnTo>
                  <a:pt x="4256" y="4506"/>
                </a:lnTo>
                <a:lnTo>
                  <a:pt x="4260" y="4566"/>
                </a:lnTo>
                <a:lnTo>
                  <a:pt x="4263" y="4627"/>
                </a:lnTo>
                <a:lnTo>
                  <a:pt x="4266" y="4688"/>
                </a:lnTo>
                <a:lnTo>
                  <a:pt x="4267" y="4749"/>
                </a:lnTo>
                <a:lnTo>
                  <a:pt x="4268" y="4810"/>
                </a:lnTo>
                <a:lnTo>
                  <a:pt x="4269" y="4871"/>
                </a:lnTo>
                <a:lnTo>
                  <a:pt x="4360" y="4871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2" name="CustomShape 4"/>
          <p:cNvSpPr/>
          <p:nvPr/>
        </p:nvSpPr>
        <p:spPr>
          <a:xfrm>
            <a:off x="3906720" y="5218200"/>
            <a:ext cx="1153800" cy="1163160"/>
          </a:xfrm>
          <a:custGeom>
            <a:avLst/>
            <a:gdLst/>
            <a:ahLst/>
            <a:cxnLst/>
            <a:rect l="0" t="0" r="r" b="b"/>
            <a:pathLst>
              <a:path w="4361" h="4873">
                <a:moveTo>
                  <a:pt x="0" y="4872"/>
                </a:moveTo>
                <a:lnTo>
                  <a:pt x="0" y="4872"/>
                </a:lnTo>
                <a:lnTo>
                  <a:pt x="57" y="4872"/>
                </a:lnTo>
                <a:lnTo>
                  <a:pt x="112" y="4870"/>
                </a:lnTo>
                <a:lnTo>
                  <a:pt x="168" y="4869"/>
                </a:lnTo>
                <a:lnTo>
                  <a:pt x="224" y="4865"/>
                </a:lnTo>
                <a:lnTo>
                  <a:pt x="279" y="4862"/>
                </a:lnTo>
                <a:lnTo>
                  <a:pt x="335" y="4857"/>
                </a:lnTo>
                <a:lnTo>
                  <a:pt x="390" y="4853"/>
                </a:lnTo>
                <a:lnTo>
                  <a:pt x="445" y="4847"/>
                </a:lnTo>
                <a:lnTo>
                  <a:pt x="500" y="4840"/>
                </a:lnTo>
                <a:lnTo>
                  <a:pt x="555" y="4832"/>
                </a:lnTo>
                <a:lnTo>
                  <a:pt x="608" y="4825"/>
                </a:lnTo>
                <a:lnTo>
                  <a:pt x="663" y="4815"/>
                </a:lnTo>
                <a:lnTo>
                  <a:pt x="717" y="4806"/>
                </a:lnTo>
                <a:lnTo>
                  <a:pt x="770" y="4796"/>
                </a:lnTo>
                <a:lnTo>
                  <a:pt x="824" y="4785"/>
                </a:lnTo>
                <a:lnTo>
                  <a:pt x="877" y="4773"/>
                </a:lnTo>
                <a:lnTo>
                  <a:pt x="930" y="4760"/>
                </a:lnTo>
                <a:lnTo>
                  <a:pt x="983" y="4746"/>
                </a:lnTo>
                <a:lnTo>
                  <a:pt x="1035" y="4733"/>
                </a:lnTo>
                <a:lnTo>
                  <a:pt x="1088" y="4718"/>
                </a:lnTo>
                <a:lnTo>
                  <a:pt x="1140" y="4702"/>
                </a:lnTo>
                <a:lnTo>
                  <a:pt x="1191" y="4687"/>
                </a:lnTo>
                <a:lnTo>
                  <a:pt x="1243" y="4670"/>
                </a:lnTo>
                <a:lnTo>
                  <a:pt x="1295" y="4653"/>
                </a:lnTo>
                <a:lnTo>
                  <a:pt x="1345" y="4635"/>
                </a:lnTo>
                <a:lnTo>
                  <a:pt x="1396" y="4615"/>
                </a:lnTo>
                <a:lnTo>
                  <a:pt x="1446" y="4596"/>
                </a:lnTo>
                <a:lnTo>
                  <a:pt x="1497" y="4576"/>
                </a:lnTo>
                <a:lnTo>
                  <a:pt x="1547" y="4554"/>
                </a:lnTo>
                <a:lnTo>
                  <a:pt x="1596" y="4533"/>
                </a:lnTo>
                <a:lnTo>
                  <a:pt x="1646" y="4511"/>
                </a:lnTo>
                <a:lnTo>
                  <a:pt x="1694" y="4488"/>
                </a:lnTo>
                <a:lnTo>
                  <a:pt x="1743" y="4465"/>
                </a:lnTo>
                <a:lnTo>
                  <a:pt x="1791" y="4440"/>
                </a:lnTo>
                <a:lnTo>
                  <a:pt x="1840" y="4415"/>
                </a:lnTo>
                <a:lnTo>
                  <a:pt x="1888" y="4390"/>
                </a:lnTo>
                <a:lnTo>
                  <a:pt x="1935" y="4364"/>
                </a:lnTo>
                <a:lnTo>
                  <a:pt x="1982" y="4337"/>
                </a:lnTo>
                <a:lnTo>
                  <a:pt x="2029" y="4310"/>
                </a:lnTo>
                <a:lnTo>
                  <a:pt x="2076" y="4283"/>
                </a:lnTo>
                <a:lnTo>
                  <a:pt x="2121" y="4255"/>
                </a:lnTo>
                <a:lnTo>
                  <a:pt x="2167" y="4225"/>
                </a:lnTo>
                <a:lnTo>
                  <a:pt x="2213" y="4196"/>
                </a:lnTo>
                <a:lnTo>
                  <a:pt x="2258" y="4165"/>
                </a:lnTo>
                <a:lnTo>
                  <a:pt x="2303" y="4135"/>
                </a:lnTo>
                <a:lnTo>
                  <a:pt x="2347" y="4103"/>
                </a:lnTo>
                <a:lnTo>
                  <a:pt x="2392" y="4070"/>
                </a:lnTo>
                <a:lnTo>
                  <a:pt x="2435" y="4039"/>
                </a:lnTo>
                <a:lnTo>
                  <a:pt x="2478" y="4005"/>
                </a:lnTo>
                <a:lnTo>
                  <a:pt x="2521" y="3971"/>
                </a:lnTo>
                <a:lnTo>
                  <a:pt x="2564" y="3937"/>
                </a:lnTo>
                <a:lnTo>
                  <a:pt x="2606" y="3902"/>
                </a:lnTo>
                <a:lnTo>
                  <a:pt x="2648" y="3867"/>
                </a:lnTo>
                <a:lnTo>
                  <a:pt x="2689" y="3830"/>
                </a:lnTo>
                <a:lnTo>
                  <a:pt x="2730" y="3794"/>
                </a:lnTo>
                <a:lnTo>
                  <a:pt x="2771" y="3757"/>
                </a:lnTo>
                <a:lnTo>
                  <a:pt x="2811" y="3720"/>
                </a:lnTo>
                <a:lnTo>
                  <a:pt x="2851" y="3681"/>
                </a:lnTo>
                <a:lnTo>
                  <a:pt x="2890" y="3643"/>
                </a:lnTo>
                <a:lnTo>
                  <a:pt x="2929" y="3604"/>
                </a:lnTo>
                <a:lnTo>
                  <a:pt x="2968" y="3565"/>
                </a:lnTo>
                <a:lnTo>
                  <a:pt x="3006" y="3524"/>
                </a:lnTo>
                <a:lnTo>
                  <a:pt x="3044" y="3483"/>
                </a:lnTo>
                <a:lnTo>
                  <a:pt x="3081" y="3443"/>
                </a:lnTo>
                <a:lnTo>
                  <a:pt x="3117" y="3401"/>
                </a:lnTo>
                <a:lnTo>
                  <a:pt x="3154" y="3359"/>
                </a:lnTo>
                <a:lnTo>
                  <a:pt x="3189" y="3316"/>
                </a:lnTo>
                <a:lnTo>
                  <a:pt x="3225" y="3273"/>
                </a:lnTo>
                <a:lnTo>
                  <a:pt x="3260" y="3230"/>
                </a:lnTo>
                <a:lnTo>
                  <a:pt x="3295" y="3186"/>
                </a:lnTo>
                <a:lnTo>
                  <a:pt x="3329" y="3141"/>
                </a:lnTo>
                <a:lnTo>
                  <a:pt x="3362" y="3096"/>
                </a:lnTo>
                <a:lnTo>
                  <a:pt x="3396" y="3051"/>
                </a:lnTo>
                <a:lnTo>
                  <a:pt x="3428" y="3005"/>
                </a:lnTo>
                <a:lnTo>
                  <a:pt x="3461" y="2958"/>
                </a:lnTo>
                <a:lnTo>
                  <a:pt x="3492" y="2912"/>
                </a:lnTo>
                <a:lnTo>
                  <a:pt x="3523" y="2865"/>
                </a:lnTo>
                <a:lnTo>
                  <a:pt x="3554" y="2817"/>
                </a:lnTo>
                <a:lnTo>
                  <a:pt x="3584" y="2770"/>
                </a:lnTo>
                <a:lnTo>
                  <a:pt x="3613" y="2721"/>
                </a:lnTo>
                <a:lnTo>
                  <a:pt x="3643" y="2672"/>
                </a:lnTo>
                <a:lnTo>
                  <a:pt x="3671" y="2623"/>
                </a:lnTo>
                <a:lnTo>
                  <a:pt x="3699" y="2573"/>
                </a:lnTo>
                <a:lnTo>
                  <a:pt x="3727" y="2523"/>
                </a:lnTo>
                <a:lnTo>
                  <a:pt x="3754" y="2473"/>
                </a:lnTo>
                <a:lnTo>
                  <a:pt x="3780" y="2422"/>
                </a:lnTo>
                <a:lnTo>
                  <a:pt x="3807" y="2372"/>
                </a:lnTo>
                <a:lnTo>
                  <a:pt x="3832" y="2320"/>
                </a:lnTo>
                <a:lnTo>
                  <a:pt x="3857" y="2267"/>
                </a:lnTo>
                <a:lnTo>
                  <a:pt x="3882" y="2215"/>
                </a:lnTo>
                <a:lnTo>
                  <a:pt x="3906" y="2162"/>
                </a:lnTo>
                <a:lnTo>
                  <a:pt x="3929" y="2109"/>
                </a:lnTo>
                <a:lnTo>
                  <a:pt x="3951" y="2056"/>
                </a:lnTo>
                <a:lnTo>
                  <a:pt x="3974" y="2002"/>
                </a:lnTo>
                <a:lnTo>
                  <a:pt x="3995" y="1949"/>
                </a:lnTo>
                <a:lnTo>
                  <a:pt x="4016" y="1893"/>
                </a:lnTo>
                <a:lnTo>
                  <a:pt x="4036" y="1839"/>
                </a:lnTo>
                <a:lnTo>
                  <a:pt x="4057" y="1783"/>
                </a:lnTo>
                <a:lnTo>
                  <a:pt x="4076" y="1728"/>
                </a:lnTo>
                <a:lnTo>
                  <a:pt x="4095" y="1673"/>
                </a:lnTo>
                <a:lnTo>
                  <a:pt x="4112" y="1616"/>
                </a:lnTo>
                <a:lnTo>
                  <a:pt x="4131" y="1561"/>
                </a:lnTo>
                <a:lnTo>
                  <a:pt x="4147" y="1503"/>
                </a:lnTo>
                <a:lnTo>
                  <a:pt x="4163" y="1446"/>
                </a:lnTo>
                <a:lnTo>
                  <a:pt x="4179" y="1389"/>
                </a:lnTo>
                <a:lnTo>
                  <a:pt x="4194" y="1331"/>
                </a:lnTo>
                <a:lnTo>
                  <a:pt x="4208" y="1273"/>
                </a:lnTo>
                <a:lnTo>
                  <a:pt x="4223" y="1216"/>
                </a:lnTo>
                <a:lnTo>
                  <a:pt x="4236" y="1157"/>
                </a:lnTo>
                <a:lnTo>
                  <a:pt x="4248" y="1098"/>
                </a:lnTo>
                <a:lnTo>
                  <a:pt x="4260" y="1039"/>
                </a:lnTo>
                <a:lnTo>
                  <a:pt x="4271" y="980"/>
                </a:lnTo>
                <a:lnTo>
                  <a:pt x="4281" y="921"/>
                </a:lnTo>
                <a:lnTo>
                  <a:pt x="4291" y="861"/>
                </a:lnTo>
                <a:lnTo>
                  <a:pt x="4301" y="801"/>
                </a:lnTo>
                <a:lnTo>
                  <a:pt x="4310" y="741"/>
                </a:lnTo>
                <a:lnTo>
                  <a:pt x="4318" y="680"/>
                </a:lnTo>
                <a:lnTo>
                  <a:pt x="4325" y="620"/>
                </a:lnTo>
                <a:lnTo>
                  <a:pt x="4332" y="559"/>
                </a:lnTo>
                <a:lnTo>
                  <a:pt x="4337" y="498"/>
                </a:lnTo>
                <a:lnTo>
                  <a:pt x="4343" y="435"/>
                </a:lnTo>
                <a:lnTo>
                  <a:pt x="4347" y="374"/>
                </a:lnTo>
                <a:lnTo>
                  <a:pt x="4351" y="312"/>
                </a:lnTo>
                <a:lnTo>
                  <a:pt x="4354" y="251"/>
                </a:lnTo>
                <a:lnTo>
                  <a:pt x="4356" y="188"/>
                </a:lnTo>
                <a:lnTo>
                  <a:pt x="4358" y="125"/>
                </a:lnTo>
                <a:lnTo>
                  <a:pt x="4359" y="63"/>
                </a:lnTo>
                <a:lnTo>
                  <a:pt x="4360" y="0"/>
                </a:lnTo>
                <a:lnTo>
                  <a:pt x="4269" y="0"/>
                </a:lnTo>
                <a:lnTo>
                  <a:pt x="4268" y="62"/>
                </a:lnTo>
                <a:lnTo>
                  <a:pt x="4267" y="123"/>
                </a:lnTo>
                <a:lnTo>
                  <a:pt x="4266" y="184"/>
                </a:lnTo>
                <a:lnTo>
                  <a:pt x="4263" y="245"/>
                </a:lnTo>
                <a:lnTo>
                  <a:pt x="4260" y="306"/>
                </a:lnTo>
                <a:lnTo>
                  <a:pt x="4256" y="366"/>
                </a:lnTo>
                <a:lnTo>
                  <a:pt x="4252" y="427"/>
                </a:lnTo>
                <a:lnTo>
                  <a:pt x="4247" y="487"/>
                </a:lnTo>
                <a:lnTo>
                  <a:pt x="4241" y="547"/>
                </a:lnTo>
                <a:lnTo>
                  <a:pt x="4235" y="606"/>
                </a:lnTo>
                <a:lnTo>
                  <a:pt x="4228" y="666"/>
                </a:lnTo>
                <a:lnTo>
                  <a:pt x="4220" y="725"/>
                </a:lnTo>
                <a:lnTo>
                  <a:pt x="4212" y="784"/>
                </a:lnTo>
                <a:lnTo>
                  <a:pt x="4201" y="842"/>
                </a:lnTo>
                <a:lnTo>
                  <a:pt x="4192" y="901"/>
                </a:lnTo>
                <a:lnTo>
                  <a:pt x="4182" y="960"/>
                </a:lnTo>
                <a:lnTo>
                  <a:pt x="4171" y="1018"/>
                </a:lnTo>
                <a:lnTo>
                  <a:pt x="4159" y="1075"/>
                </a:lnTo>
                <a:lnTo>
                  <a:pt x="4147" y="1133"/>
                </a:lnTo>
                <a:lnTo>
                  <a:pt x="4135" y="1190"/>
                </a:lnTo>
                <a:lnTo>
                  <a:pt x="4120" y="1247"/>
                </a:lnTo>
                <a:lnTo>
                  <a:pt x="4106" y="1304"/>
                </a:lnTo>
                <a:lnTo>
                  <a:pt x="4092" y="1360"/>
                </a:lnTo>
                <a:lnTo>
                  <a:pt x="4076" y="1416"/>
                </a:lnTo>
                <a:lnTo>
                  <a:pt x="4061" y="1472"/>
                </a:lnTo>
                <a:lnTo>
                  <a:pt x="4043" y="1528"/>
                </a:lnTo>
                <a:lnTo>
                  <a:pt x="4027" y="1582"/>
                </a:lnTo>
                <a:lnTo>
                  <a:pt x="4009" y="1638"/>
                </a:lnTo>
                <a:lnTo>
                  <a:pt x="3991" y="1692"/>
                </a:lnTo>
                <a:lnTo>
                  <a:pt x="3972" y="1746"/>
                </a:lnTo>
                <a:lnTo>
                  <a:pt x="3952" y="1800"/>
                </a:lnTo>
                <a:lnTo>
                  <a:pt x="3932" y="1854"/>
                </a:lnTo>
                <a:lnTo>
                  <a:pt x="3912" y="1908"/>
                </a:lnTo>
                <a:lnTo>
                  <a:pt x="3891" y="1960"/>
                </a:lnTo>
                <a:lnTo>
                  <a:pt x="3869" y="2013"/>
                </a:lnTo>
                <a:lnTo>
                  <a:pt x="3847" y="2065"/>
                </a:lnTo>
                <a:lnTo>
                  <a:pt x="3824" y="2117"/>
                </a:lnTo>
                <a:lnTo>
                  <a:pt x="3801" y="2169"/>
                </a:lnTo>
                <a:lnTo>
                  <a:pt x="3776" y="2220"/>
                </a:lnTo>
                <a:lnTo>
                  <a:pt x="3752" y="2271"/>
                </a:lnTo>
                <a:lnTo>
                  <a:pt x="3728" y="2321"/>
                </a:lnTo>
                <a:lnTo>
                  <a:pt x="3702" y="2372"/>
                </a:lnTo>
                <a:lnTo>
                  <a:pt x="3676" y="2421"/>
                </a:lnTo>
                <a:lnTo>
                  <a:pt x="3650" y="2470"/>
                </a:lnTo>
                <a:lnTo>
                  <a:pt x="3622" y="2520"/>
                </a:lnTo>
                <a:lnTo>
                  <a:pt x="3595" y="2568"/>
                </a:lnTo>
                <a:lnTo>
                  <a:pt x="3567" y="2616"/>
                </a:lnTo>
                <a:lnTo>
                  <a:pt x="3538" y="2664"/>
                </a:lnTo>
                <a:lnTo>
                  <a:pt x="3509" y="2711"/>
                </a:lnTo>
                <a:lnTo>
                  <a:pt x="3480" y="2758"/>
                </a:lnTo>
                <a:lnTo>
                  <a:pt x="3449" y="2805"/>
                </a:lnTo>
                <a:lnTo>
                  <a:pt x="3419" y="2851"/>
                </a:lnTo>
                <a:lnTo>
                  <a:pt x="3388" y="2897"/>
                </a:lnTo>
                <a:lnTo>
                  <a:pt x="3356" y="2942"/>
                </a:lnTo>
                <a:lnTo>
                  <a:pt x="3325" y="2987"/>
                </a:lnTo>
                <a:lnTo>
                  <a:pt x="3292" y="3031"/>
                </a:lnTo>
                <a:lnTo>
                  <a:pt x="3259" y="3075"/>
                </a:lnTo>
                <a:lnTo>
                  <a:pt x="3226" y="3119"/>
                </a:lnTo>
                <a:lnTo>
                  <a:pt x="3192" y="3162"/>
                </a:lnTo>
                <a:lnTo>
                  <a:pt x="3158" y="3205"/>
                </a:lnTo>
                <a:lnTo>
                  <a:pt x="3123" y="3247"/>
                </a:lnTo>
                <a:lnTo>
                  <a:pt x="3088" y="3289"/>
                </a:lnTo>
                <a:lnTo>
                  <a:pt x="3053" y="3329"/>
                </a:lnTo>
                <a:lnTo>
                  <a:pt x="3016" y="3370"/>
                </a:lnTo>
                <a:lnTo>
                  <a:pt x="2980" y="3411"/>
                </a:lnTo>
                <a:lnTo>
                  <a:pt x="2943" y="3450"/>
                </a:lnTo>
                <a:lnTo>
                  <a:pt x="2906" y="3490"/>
                </a:lnTo>
                <a:lnTo>
                  <a:pt x="2867" y="3528"/>
                </a:lnTo>
                <a:lnTo>
                  <a:pt x="2830" y="3567"/>
                </a:lnTo>
                <a:lnTo>
                  <a:pt x="2791" y="3604"/>
                </a:lnTo>
                <a:lnTo>
                  <a:pt x="2752" y="3642"/>
                </a:lnTo>
                <a:lnTo>
                  <a:pt x="2713" y="3679"/>
                </a:lnTo>
                <a:lnTo>
                  <a:pt x="2673" y="3715"/>
                </a:lnTo>
                <a:lnTo>
                  <a:pt x="2633" y="3750"/>
                </a:lnTo>
                <a:lnTo>
                  <a:pt x="2592" y="3785"/>
                </a:lnTo>
                <a:lnTo>
                  <a:pt x="2552" y="3820"/>
                </a:lnTo>
                <a:lnTo>
                  <a:pt x="2510" y="3854"/>
                </a:lnTo>
                <a:lnTo>
                  <a:pt x="2469" y="3888"/>
                </a:lnTo>
                <a:lnTo>
                  <a:pt x="2426" y="3921"/>
                </a:lnTo>
                <a:lnTo>
                  <a:pt x="2384" y="3954"/>
                </a:lnTo>
                <a:lnTo>
                  <a:pt x="2341" y="3985"/>
                </a:lnTo>
                <a:lnTo>
                  <a:pt x="2299" y="4017"/>
                </a:lnTo>
                <a:lnTo>
                  <a:pt x="2255" y="4048"/>
                </a:lnTo>
                <a:lnTo>
                  <a:pt x="2211" y="4078"/>
                </a:lnTo>
                <a:lnTo>
                  <a:pt x="2167" y="4108"/>
                </a:lnTo>
                <a:lnTo>
                  <a:pt x="2122" y="4137"/>
                </a:lnTo>
                <a:lnTo>
                  <a:pt x="2077" y="4165"/>
                </a:lnTo>
                <a:lnTo>
                  <a:pt x="2032" y="4193"/>
                </a:lnTo>
                <a:lnTo>
                  <a:pt x="1987" y="4221"/>
                </a:lnTo>
                <a:lnTo>
                  <a:pt x="1940" y="4247"/>
                </a:lnTo>
                <a:lnTo>
                  <a:pt x="1895" y="4273"/>
                </a:lnTo>
                <a:lnTo>
                  <a:pt x="1848" y="4299"/>
                </a:lnTo>
                <a:lnTo>
                  <a:pt x="1802" y="4324"/>
                </a:lnTo>
                <a:lnTo>
                  <a:pt x="1754" y="4347"/>
                </a:lnTo>
                <a:lnTo>
                  <a:pt x="1706" y="4371"/>
                </a:lnTo>
                <a:lnTo>
                  <a:pt x="1659" y="4395"/>
                </a:lnTo>
                <a:lnTo>
                  <a:pt x="1611" y="4416"/>
                </a:lnTo>
                <a:lnTo>
                  <a:pt x="1563" y="4438"/>
                </a:lnTo>
                <a:lnTo>
                  <a:pt x="1514" y="4459"/>
                </a:lnTo>
                <a:lnTo>
                  <a:pt x="1466" y="4480"/>
                </a:lnTo>
                <a:lnTo>
                  <a:pt x="1416" y="4500"/>
                </a:lnTo>
                <a:lnTo>
                  <a:pt x="1366" y="4519"/>
                </a:lnTo>
                <a:lnTo>
                  <a:pt x="1317" y="4537"/>
                </a:lnTo>
                <a:lnTo>
                  <a:pt x="1267" y="4555"/>
                </a:lnTo>
                <a:lnTo>
                  <a:pt x="1217" y="4572"/>
                </a:lnTo>
                <a:lnTo>
                  <a:pt x="1167" y="4588"/>
                </a:lnTo>
                <a:lnTo>
                  <a:pt x="1115" y="4604"/>
                </a:lnTo>
                <a:lnTo>
                  <a:pt x="1065" y="4620"/>
                </a:lnTo>
                <a:lnTo>
                  <a:pt x="1014" y="4633"/>
                </a:lnTo>
                <a:lnTo>
                  <a:pt x="963" y="4648"/>
                </a:lnTo>
                <a:lnTo>
                  <a:pt x="911" y="4661"/>
                </a:lnTo>
                <a:lnTo>
                  <a:pt x="859" y="4673"/>
                </a:lnTo>
                <a:lnTo>
                  <a:pt x="807" y="4684"/>
                </a:lnTo>
                <a:lnTo>
                  <a:pt x="754" y="4696"/>
                </a:lnTo>
                <a:lnTo>
                  <a:pt x="701" y="4706"/>
                </a:lnTo>
                <a:lnTo>
                  <a:pt x="649" y="4715"/>
                </a:lnTo>
                <a:lnTo>
                  <a:pt x="596" y="4724"/>
                </a:lnTo>
                <a:lnTo>
                  <a:pt x="543" y="4732"/>
                </a:lnTo>
                <a:lnTo>
                  <a:pt x="489" y="4739"/>
                </a:lnTo>
                <a:lnTo>
                  <a:pt x="435" y="4745"/>
                </a:lnTo>
                <a:lnTo>
                  <a:pt x="382" y="4751"/>
                </a:lnTo>
                <a:lnTo>
                  <a:pt x="328" y="4756"/>
                </a:lnTo>
                <a:lnTo>
                  <a:pt x="274" y="4760"/>
                </a:lnTo>
                <a:lnTo>
                  <a:pt x="220" y="4763"/>
                </a:lnTo>
                <a:lnTo>
                  <a:pt x="165" y="4767"/>
                </a:lnTo>
                <a:lnTo>
                  <a:pt x="110" y="4769"/>
                </a:lnTo>
                <a:lnTo>
                  <a:pt x="56" y="4769"/>
                </a:lnTo>
                <a:lnTo>
                  <a:pt x="0" y="4770"/>
                </a:lnTo>
                <a:lnTo>
                  <a:pt x="0" y="4872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3" name="CustomShape 5"/>
          <p:cNvSpPr/>
          <p:nvPr/>
        </p:nvSpPr>
        <p:spPr>
          <a:xfrm>
            <a:off x="2754360" y="5218200"/>
            <a:ext cx="1152000" cy="1163160"/>
          </a:xfrm>
          <a:custGeom>
            <a:avLst/>
            <a:gdLst/>
            <a:ahLst/>
            <a:cxnLst/>
            <a:rect l="0" t="0" r="r" b="b"/>
            <a:pathLst>
              <a:path w="4360" h="4873">
                <a:moveTo>
                  <a:pt x="0" y="0"/>
                </a:moveTo>
                <a:lnTo>
                  <a:pt x="0" y="0"/>
                </a:lnTo>
                <a:lnTo>
                  <a:pt x="0" y="63"/>
                </a:lnTo>
                <a:lnTo>
                  <a:pt x="1" y="125"/>
                </a:lnTo>
                <a:lnTo>
                  <a:pt x="3" y="188"/>
                </a:lnTo>
                <a:lnTo>
                  <a:pt x="6" y="251"/>
                </a:lnTo>
                <a:lnTo>
                  <a:pt x="9" y="312"/>
                </a:lnTo>
                <a:lnTo>
                  <a:pt x="13" y="374"/>
                </a:lnTo>
                <a:lnTo>
                  <a:pt x="17" y="435"/>
                </a:lnTo>
                <a:lnTo>
                  <a:pt x="22" y="498"/>
                </a:lnTo>
                <a:lnTo>
                  <a:pt x="28" y="559"/>
                </a:lnTo>
                <a:lnTo>
                  <a:pt x="35" y="620"/>
                </a:lnTo>
                <a:lnTo>
                  <a:pt x="42" y="680"/>
                </a:lnTo>
                <a:lnTo>
                  <a:pt x="50" y="741"/>
                </a:lnTo>
                <a:lnTo>
                  <a:pt x="58" y="801"/>
                </a:lnTo>
                <a:lnTo>
                  <a:pt x="68" y="861"/>
                </a:lnTo>
                <a:lnTo>
                  <a:pt x="78" y="921"/>
                </a:lnTo>
                <a:lnTo>
                  <a:pt x="89" y="980"/>
                </a:lnTo>
                <a:lnTo>
                  <a:pt x="100" y="1039"/>
                </a:lnTo>
                <a:lnTo>
                  <a:pt x="112" y="1098"/>
                </a:lnTo>
                <a:lnTo>
                  <a:pt x="124" y="1157"/>
                </a:lnTo>
                <a:lnTo>
                  <a:pt x="137" y="1216"/>
                </a:lnTo>
                <a:lnTo>
                  <a:pt x="152" y="1273"/>
                </a:lnTo>
                <a:lnTo>
                  <a:pt x="166" y="1331"/>
                </a:lnTo>
                <a:lnTo>
                  <a:pt x="181" y="1389"/>
                </a:lnTo>
                <a:lnTo>
                  <a:pt x="196" y="1446"/>
                </a:lnTo>
                <a:lnTo>
                  <a:pt x="212" y="1503"/>
                </a:lnTo>
                <a:lnTo>
                  <a:pt x="229" y="1561"/>
                </a:lnTo>
                <a:lnTo>
                  <a:pt x="247" y="1616"/>
                </a:lnTo>
                <a:lnTo>
                  <a:pt x="265" y="1673"/>
                </a:lnTo>
                <a:lnTo>
                  <a:pt x="283" y="1728"/>
                </a:lnTo>
                <a:lnTo>
                  <a:pt x="302" y="1783"/>
                </a:lnTo>
                <a:lnTo>
                  <a:pt x="323" y="1839"/>
                </a:lnTo>
                <a:lnTo>
                  <a:pt x="343" y="1893"/>
                </a:lnTo>
                <a:lnTo>
                  <a:pt x="364" y="1949"/>
                </a:lnTo>
                <a:lnTo>
                  <a:pt x="385" y="2002"/>
                </a:lnTo>
                <a:lnTo>
                  <a:pt x="408" y="2056"/>
                </a:lnTo>
                <a:lnTo>
                  <a:pt x="431" y="2109"/>
                </a:lnTo>
                <a:lnTo>
                  <a:pt x="454" y="2162"/>
                </a:lnTo>
                <a:lnTo>
                  <a:pt x="477" y="2215"/>
                </a:lnTo>
                <a:lnTo>
                  <a:pt x="502" y="2267"/>
                </a:lnTo>
                <a:lnTo>
                  <a:pt x="527" y="2320"/>
                </a:lnTo>
                <a:lnTo>
                  <a:pt x="552" y="2372"/>
                </a:lnTo>
                <a:lnTo>
                  <a:pt x="579" y="2422"/>
                </a:lnTo>
                <a:lnTo>
                  <a:pt x="605" y="2473"/>
                </a:lnTo>
                <a:lnTo>
                  <a:pt x="632" y="2523"/>
                </a:lnTo>
                <a:lnTo>
                  <a:pt x="660" y="2573"/>
                </a:lnTo>
                <a:lnTo>
                  <a:pt x="688" y="2623"/>
                </a:lnTo>
                <a:lnTo>
                  <a:pt x="717" y="2672"/>
                </a:lnTo>
                <a:lnTo>
                  <a:pt x="746" y="2721"/>
                </a:lnTo>
                <a:lnTo>
                  <a:pt x="776" y="2770"/>
                </a:lnTo>
                <a:lnTo>
                  <a:pt x="805" y="2817"/>
                </a:lnTo>
                <a:lnTo>
                  <a:pt x="837" y="2865"/>
                </a:lnTo>
                <a:lnTo>
                  <a:pt x="868" y="2912"/>
                </a:lnTo>
                <a:lnTo>
                  <a:pt x="900" y="2958"/>
                </a:lnTo>
                <a:lnTo>
                  <a:pt x="932" y="3005"/>
                </a:lnTo>
                <a:lnTo>
                  <a:pt x="964" y="3051"/>
                </a:lnTo>
                <a:lnTo>
                  <a:pt x="998" y="3096"/>
                </a:lnTo>
                <a:lnTo>
                  <a:pt x="1031" y="3141"/>
                </a:lnTo>
                <a:lnTo>
                  <a:pt x="1066" y="3186"/>
                </a:lnTo>
                <a:lnTo>
                  <a:pt x="1100" y="3230"/>
                </a:lnTo>
                <a:lnTo>
                  <a:pt x="1134" y="3273"/>
                </a:lnTo>
                <a:lnTo>
                  <a:pt x="1170" y="3316"/>
                </a:lnTo>
                <a:lnTo>
                  <a:pt x="1206" y="3359"/>
                </a:lnTo>
                <a:lnTo>
                  <a:pt x="1243" y="3401"/>
                </a:lnTo>
                <a:lnTo>
                  <a:pt x="1279" y="3443"/>
                </a:lnTo>
                <a:lnTo>
                  <a:pt x="1317" y="3483"/>
                </a:lnTo>
                <a:lnTo>
                  <a:pt x="1354" y="3524"/>
                </a:lnTo>
                <a:lnTo>
                  <a:pt x="1392" y="3565"/>
                </a:lnTo>
                <a:lnTo>
                  <a:pt x="1431" y="3604"/>
                </a:lnTo>
                <a:lnTo>
                  <a:pt x="1469" y="3643"/>
                </a:lnTo>
                <a:lnTo>
                  <a:pt x="1509" y="3681"/>
                </a:lnTo>
                <a:lnTo>
                  <a:pt x="1548" y="3720"/>
                </a:lnTo>
                <a:lnTo>
                  <a:pt x="1589" y="3757"/>
                </a:lnTo>
                <a:lnTo>
                  <a:pt x="1629" y="3794"/>
                </a:lnTo>
                <a:lnTo>
                  <a:pt x="1671" y="3830"/>
                </a:lnTo>
                <a:lnTo>
                  <a:pt x="1712" y="3867"/>
                </a:lnTo>
                <a:lnTo>
                  <a:pt x="1754" y="3902"/>
                </a:lnTo>
                <a:lnTo>
                  <a:pt x="1796" y="3937"/>
                </a:lnTo>
                <a:lnTo>
                  <a:pt x="1839" y="3971"/>
                </a:lnTo>
                <a:lnTo>
                  <a:pt x="1881" y="4005"/>
                </a:lnTo>
                <a:lnTo>
                  <a:pt x="1925" y="4039"/>
                </a:lnTo>
                <a:lnTo>
                  <a:pt x="1968" y="4070"/>
                </a:lnTo>
                <a:lnTo>
                  <a:pt x="2012" y="4103"/>
                </a:lnTo>
                <a:lnTo>
                  <a:pt x="2056" y="4135"/>
                </a:lnTo>
                <a:lnTo>
                  <a:pt x="2102" y="4165"/>
                </a:lnTo>
                <a:lnTo>
                  <a:pt x="2146" y="4196"/>
                </a:lnTo>
                <a:lnTo>
                  <a:pt x="2192" y="4225"/>
                </a:lnTo>
                <a:lnTo>
                  <a:pt x="2238" y="4255"/>
                </a:lnTo>
                <a:lnTo>
                  <a:pt x="2284" y="4283"/>
                </a:lnTo>
                <a:lnTo>
                  <a:pt x="2331" y="4310"/>
                </a:lnTo>
                <a:lnTo>
                  <a:pt x="2377" y="4337"/>
                </a:lnTo>
                <a:lnTo>
                  <a:pt x="2425" y="4364"/>
                </a:lnTo>
                <a:lnTo>
                  <a:pt x="2472" y="4390"/>
                </a:lnTo>
                <a:lnTo>
                  <a:pt x="2520" y="4415"/>
                </a:lnTo>
                <a:lnTo>
                  <a:pt x="2568" y="4440"/>
                </a:lnTo>
                <a:lnTo>
                  <a:pt x="2616" y="4465"/>
                </a:lnTo>
                <a:lnTo>
                  <a:pt x="2666" y="4488"/>
                </a:lnTo>
                <a:lnTo>
                  <a:pt x="2714" y="4511"/>
                </a:lnTo>
                <a:lnTo>
                  <a:pt x="2764" y="4533"/>
                </a:lnTo>
                <a:lnTo>
                  <a:pt x="2813" y="4554"/>
                </a:lnTo>
                <a:lnTo>
                  <a:pt x="2863" y="4576"/>
                </a:lnTo>
                <a:lnTo>
                  <a:pt x="2913" y="4596"/>
                </a:lnTo>
                <a:lnTo>
                  <a:pt x="2963" y="4615"/>
                </a:lnTo>
                <a:lnTo>
                  <a:pt x="3014" y="4635"/>
                </a:lnTo>
                <a:lnTo>
                  <a:pt x="3066" y="4653"/>
                </a:lnTo>
                <a:lnTo>
                  <a:pt x="3116" y="4670"/>
                </a:lnTo>
                <a:lnTo>
                  <a:pt x="3168" y="4687"/>
                </a:lnTo>
                <a:lnTo>
                  <a:pt x="3220" y="4702"/>
                </a:lnTo>
                <a:lnTo>
                  <a:pt x="3272" y="4718"/>
                </a:lnTo>
                <a:lnTo>
                  <a:pt x="3325" y="4733"/>
                </a:lnTo>
                <a:lnTo>
                  <a:pt x="3377" y="4746"/>
                </a:lnTo>
                <a:lnTo>
                  <a:pt x="3430" y="4760"/>
                </a:lnTo>
                <a:lnTo>
                  <a:pt x="3483" y="4773"/>
                </a:lnTo>
                <a:lnTo>
                  <a:pt x="3536" y="4785"/>
                </a:lnTo>
                <a:lnTo>
                  <a:pt x="3590" y="4796"/>
                </a:lnTo>
                <a:lnTo>
                  <a:pt x="3643" y="4806"/>
                </a:lnTo>
                <a:lnTo>
                  <a:pt x="3697" y="4815"/>
                </a:lnTo>
                <a:lnTo>
                  <a:pt x="3751" y="4825"/>
                </a:lnTo>
                <a:lnTo>
                  <a:pt x="3805" y="4832"/>
                </a:lnTo>
                <a:lnTo>
                  <a:pt x="3860" y="4840"/>
                </a:lnTo>
                <a:lnTo>
                  <a:pt x="3915" y="4847"/>
                </a:lnTo>
                <a:lnTo>
                  <a:pt x="3969" y="4853"/>
                </a:lnTo>
                <a:lnTo>
                  <a:pt x="4025" y="4857"/>
                </a:lnTo>
                <a:lnTo>
                  <a:pt x="4080" y="4862"/>
                </a:lnTo>
                <a:lnTo>
                  <a:pt x="4135" y="4865"/>
                </a:lnTo>
                <a:lnTo>
                  <a:pt x="4191" y="4869"/>
                </a:lnTo>
                <a:lnTo>
                  <a:pt x="4248" y="4870"/>
                </a:lnTo>
                <a:lnTo>
                  <a:pt x="4303" y="4872"/>
                </a:lnTo>
                <a:lnTo>
                  <a:pt x="4359" y="4872"/>
                </a:lnTo>
                <a:lnTo>
                  <a:pt x="4359" y="4770"/>
                </a:lnTo>
                <a:lnTo>
                  <a:pt x="4304" y="4769"/>
                </a:lnTo>
                <a:lnTo>
                  <a:pt x="4250" y="4769"/>
                </a:lnTo>
                <a:lnTo>
                  <a:pt x="4195" y="4767"/>
                </a:lnTo>
                <a:lnTo>
                  <a:pt x="4140" y="4763"/>
                </a:lnTo>
                <a:lnTo>
                  <a:pt x="4086" y="4760"/>
                </a:lnTo>
                <a:lnTo>
                  <a:pt x="4032" y="4756"/>
                </a:lnTo>
                <a:lnTo>
                  <a:pt x="3977" y="4751"/>
                </a:lnTo>
                <a:lnTo>
                  <a:pt x="3924" y="4745"/>
                </a:lnTo>
                <a:lnTo>
                  <a:pt x="3870" y="4739"/>
                </a:lnTo>
                <a:lnTo>
                  <a:pt x="3817" y="4732"/>
                </a:lnTo>
                <a:lnTo>
                  <a:pt x="3764" y="4724"/>
                </a:lnTo>
                <a:lnTo>
                  <a:pt x="3710" y="4715"/>
                </a:lnTo>
                <a:lnTo>
                  <a:pt x="3658" y="4706"/>
                </a:lnTo>
                <a:lnTo>
                  <a:pt x="3605" y="4696"/>
                </a:lnTo>
                <a:lnTo>
                  <a:pt x="3553" y="4684"/>
                </a:lnTo>
                <a:lnTo>
                  <a:pt x="3501" y="4673"/>
                </a:lnTo>
                <a:lnTo>
                  <a:pt x="3449" y="4661"/>
                </a:lnTo>
                <a:lnTo>
                  <a:pt x="3397" y="4648"/>
                </a:lnTo>
                <a:lnTo>
                  <a:pt x="3346" y="4633"/>
                </a:lnTo>
                <a:lnTo>
                  <a:pt x="3295" y="4620"/>
                </a:lnTo>
                <a:lnTo>
                  <a:pt x="3244" y="4604"/>
                </a:lnTo>
                <a:lnTo>
                  <a:pt x="3193" y="4588"/>
                </a:lnTo>
                <a:lnTo>
                  <a:pt x="3142" y="4572"/>
                </a:lnTo>
                <a:lnTo>
                  <a:pt x="3093" y="4555"/>
                </a:lnTo>
                <a:lnTo>
                  <a:pt x="3042" y="4537"/>
                </a:lnTo>
                <a:lnTo>
                  <a:pt x="2993" y="4519"/>
                </a:lnTo>
                <a:lnTo>
                  <a:pt x="2943" y="4500"/>
                </a:lnTo>
                <a:lnTo>
                  <a:pt x="2894" y="4480"/>
                </a:lnTo>
                <a:lnTo>
                  <a:pt x="2846" y="4459"/>
                </a:lnTo>
                <a:lnTo>
                  <a:pt x="2797" y="4438"/>
                </a:lnTo>
                <a:lnTo>
                  <a:pt x="2749" y="4416"/>
                </a:lnTo>
                <a:lnTo>
                  <a:pt x="2700" y="4395"/>
                </a:lnTo>
                <a:lnTo>
                  <a:pt x="2653" y="4371"/>
                </a:lnTo>
                <a:lnTo>
                  <a:pt x="2605" y="4347"/>
                </a:lnTo>
                <a:lnTo>
                  <a:pt x="2558" y="4324"/>
                </a:lnTo>
                <a:lnTo>
                  <a:pt x="2512" y="4299"/>
                </a:lnTo>
                <a:lnTo>
                  <a:pt x="2465" y="4273"/>
                </a:lnTo>
                <a:lnTo>
                  <a:pt x="2419" y="4247"/>
                </a:lnTo>
                <a:lnTo>
                  <a:pt x="2373" y="4221"/>
                </a:lnTo>
                <a:lnTo>
                  <a:pt x="2328" y="4193"/>
                </a:lnTo>
                <a:lnTo>
                  <a:pt x="2282" y="4165"/>
                </a:lnTo>
                <a:lnTo>
                  <a:pt x="2238" y="4137"/>
                </a:lnTo>
                <a:lnTo>
                  <a:pt x="2193" y="4108"/>
                </a:lnTo>
                <a:lnTo>
                  <a:pt x="2149" y="4078"/>
                </a:lnTo>
                <a:lnTo>
                  <a:pt x="2105" y="4048"/>
                </a:lnTo>
                <a:lnTo>
                  <a:pt x="2061" y="4017"/>
                </a:lnTo>
                <a:lnTo>
                  <a:pt x="2018" y="3985"/>
                </a:lnTo>
                <a:lnTo>
                  <a:pt x="1975" y="3954"/>
                </a:lnTo>
                <a:lnTo>
                  <a:pt x="1933" y="3921"/>
                </a:lnTo>
                <a:lnTo>
                  <a:pt x="1891" y="3888"/>
                </a:lnTo>
                <a:lnTo>
                  <a:pt x="1849" y="3854"/>
                </a:lnTo>
                <a:lnTo>
                  <a:pt x="1808" y="3820"/>
                </a:lnTo>
                <a:lnTo>
                  <a:pt x="1767" y="3785"/>
                </a:lnTo>
                <a:lnTo>
                  <a:pt x="1726" y="3750"/>
                </a:lnTo>
                <a:lnTo>
                  <a:pt x="1687" y="3715"/>
                </a:lnTo>
                <a:lnTo>
                  <a:pt x="1646" y="3679"/>
                </a:lnTo>
                <a:lnTo>
                  <a:pt x="1608" y="3642"/>
                </a:lnTo>
                <a:lnTo>
                  <a:pt x="1569" y="3604"/>
                </a:lnTo>
                <a:lnTo>
                  <a:pt x="1530" y="3567"/>
                </a:lnTo>
                <a:lnTo>
                  <a:pt x="1492" y="3528"/>
                </a:lnTo>
                <a:lnTo>
                  <a:pt x="1454" y="3490"/>
                </a:lnTo>
                <a:lnTo>
                  <a:pt x="1417" y="3450"/>
                </a:lnTo>
                <a:lnTo>
                  <a:pt x="1380" y="3411"/>
                </a:lnTo>
                <a:lnTo>
                  <a:pt x="1344" y="3370"/>
                </a:lnTo>
                <a:lnTo>
                  <a:pt x="1307" y="3329"/>
                </a:lnTo>
                <a:lnTo>
                  <a:pt x="1272" y="3289"/>
                </a:lnTo>
                <a:lnTo>
                  <a:pt x="1237" y="3247"/>
                </a:lnTo>
                <a:lnTo>
                  <a:pt x="1202" y="3205"/>
                </a:lnTo>
                <a:lnTo>
                  <a:pt x="1168" y="3162"/>
                </a:lnTo>
                <a:lnTo>
                  <a:pt x="1134" y="3119"/>
                </a:lnTo>
                <a:lnTo>
                  <a:pt x="1101" y="3075"/>
                </a:lnTo>
                <a:lnTo>
                  <a:pt x="1068" y="3031"/>
                </a:lnTo>
                <a:lnTo>
                  <a:pt x="1035" y="2987"/>
                </a:lnTo>
                <a:lnTo>
                  <a:pt x="1003" y="2942"/>
                </a:lnTo>
                <a:lnTo>
                  <a:pt x="971" y="2897"/>
                </a:lnTo>
                <a:lnTo>
                  <a:pt x="941" y="2851"/>
                </a:lnTo>
                <a:lnTo>
                  <a:pt x="910" y="2805"/>
                </a:lnTo>
                <a:lnTo>
                  <a:pt x="880" y="2758"/>
                </a:lnTo>
                <a:lnTo>
                  <a:pt x="851" y="2712"/>
                </a:lnTo>
                <a:lnTo>
                  <a:pt x="822" y="2664"/>
                </a:lnTo>
                <a:lnTo>
                  <a:pt x="793" y="2616"/>
                </a:lnTo>
                <a:lnTo>
                  <a:pt x="765" y="2568"/>
                </a:lnTo>
                <a:lnTo>
                  <a:pt x="738" y="2520"/>
                </a:lnTo>
                <a:lnTo>
                  <a:pt x="710" y="2470"/>
                </a:lnTo>
                <a:lnTo>
                  <a:pt x="684" y="2421"/>
                </a:lnTo>
                <a:lnTo>
                  <a:pt x="658" y="2372"/>
                </a:lnTo>
                <a:lnTo>
                  <a:pt x="632" y="2321"/>
                </a:lnTo>
                <a:lnTo>
                  <a:pt x="607" y="2271"/>
                </a:lnTo>
                <a:lnTo>
                  <a:pt x="583" y="2220"/>
                </a:lnTo>
                <a:lnTo>
                  <a:pt x="558" y="2169"/>
                </a:lnTo>
                <a:lnTo>
                  <a:pt x="535" y="2117"/>
                </a:lnTo>
                <a:lnTo>
                  <a:pt x="513" y="2065"/>
                </a:lnTo>
                <a:lnTo>
                  <a:pt x="491" y="2013"/>
                </a:lnTo>
                <a:lnTo>
                  <a:pt x="469" y="1960"/>
                </a:lnTo>
                <a:lnTo>
                  <a:pt x="448" y="1908"/>
                </a:lnTo>
                <a:lnTo>
                  <a:pt x="427" y="1854"/>
                </a:lnTo>
                <a:lnTo>
                  <a:pt x="407" y="1800"/>
                </a:lnTo>
                <a:lnTo>
                  <a:pt x="387" y="1746"/>
                </a:lnTo>
                <a:lnTo>
                  <a:pt x="369" y="1692"/>
                </a:lnTo>
                <a:lnTo>
                  <a:pt x="351" y="1638"/>
                </a:lnTo>
                <a:lnTo>
                  <a:pt x="333" y="1582"/>
                </a:lnTo>
                <a:lnTo>
                  <a:pt x="316" y="1528"/>
                </a:lnTo>
                <a:lnTo>
                  <a:pt x="299" y="1472"/>
                </a:lnTo>
                <a:lnTo>
                  <a:pt x="283" y="1416"/>
                </a:lnTo>
                <a:lnTo>
                  <a:pt x="268" y="1360"/>
                </a:lnTo>
                <a:lnTo>
                  <a:pt x="253" y="1304"/>
                </a:lnTo>
                <a:lnTo>
                  <a:pt x="240" y="1247"/>
                </a:lnTo>
                <a:lnTo>
                  <a:pt x="225" y="1190"/>
                </a:lnTo>
                <a:lnTo>
                  <a:pt x="212" y="1133"/>
                </a:lnTo>
                <a:lnTo>
                  <a:pt x="200" y="1075"/>
                </a:lnTo>
                <a:lnTo>
                  <a:pt x="189" y="1018"/>
                </a:lnTo>
                <a:lnTo>
                  <a:pt x="178" y="960"/>
                </a:lnTo>
                <a:lnTo>
                  <a:pt x="168" y="901"/>
                </a:lnTo>
                <a:lnTo>
                  <a:pt x="158" y="842"/>
                </a:lnTo>
                <a:lnTo>
                  <a:pt x="149" y="784"/>
                </a:lnTo>
                <a:lnTo>
                  <a:pt x="140" y="725"/>
                </a:lnTo>
                <a:lnTo>
                  <a:pt x="132" y="666"/>
                </a:lnTo>
                <a:lnTo>
                  <a:pt x="125" y="606"/>
                </a:lnTo>
                <a:lnTo>
                  <a:pt x="119" y="547"/>
                </a:lnTo>
                <a:lnTo>
                  <a:pt x="113" y="487"/>
                </a:lnTo>
                <a:lnTo>
                  <a:pt x="108" y="427"/>
                </a:lnTo>
                <a:lnTo>
                  <a:pt x="103" y="366"/>
                </a:lnTo>
                <a:lnTo>
                  <a:pt x="100" y="306"/>
                </a:lnTo>
                <a:lnTo>
                  <a:pt x="96" y="245"/>
                </a:lnTo>
                <a:lnTo>
                  <a:pt x="94" y="184"/>
                </a:lnTo>
                <a:lnTo>
                  <a:pt x="92" y="123"/>
                </a:lnTo>
                <a:lnTo>
                  <a:pt x="91" y="62"/>
                </a:lnTo>
                <a:lnTo>
                  <a:pt x="91" y="0"/>
                </a:lnTo>
                <a:lnTo>
                  <a:pt x="0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4" name="CustomShape 6"/>
          <p:cNvSpPr/>
          <p:nvPr/>
        </p:nvSpPr>
        <p:spPr>
          <a:xfrm>
            <a:off x="2754360" y="4054320"/>
            <a:ext cx="1152000" cy="1163160"/>
          </a:xfrm>
          <a:custGeom>
            <a:avLst/>
            <a:gdLst/>
            <a:ahLst/>
            <a:cxnLst/>
            <a:rect l="0" t="0" r="r" b="b"/>
            <a:pathLst>
              <a:path w="4360" h="4872">
                <a:moveTo>
                  <a:pt x="4359" y="0"/>
                </a:moveTo>
                <a:lnTo>
                  <a:pt x="4359" y="0"/>
                </a:lnTo>
                <a:lnTo>
                  <a:pt x="4303" y="0"/>
                </a:lnTo>
                <a:lnTo>
                  <a:pt x="4248" y="2"/>
                </a:lnTo>
                <a:lnTo>
                  <a:pt x="4191" y="3"/>
                </a:lnTo>
                <a:lnTo>
                  <a:pt x="4135" y="7"/>
                </a:lnTo>
                <a:lnTo>
                  <a:pt x="4080" y="10"/>
                </a:lnTo>
                <a:lnTo>
                  <a:pt x="4025" y="15"/>
                </a:lnTo>
                <a:lnTo>
                  <a:pt x="3969" y="19"/>
                </a:lnTo>
                <a:lnTo>
                  <a:pt x="3915" y="25"/>
                </a:lnTo>
                <a:lnTo>
                  <a:pt x="3860" y="32"/>
                </a:lnTo>
                <a:lnTo>
                  <a:pt x="3805" y="40"/>
                </a:lnTo>
                <a:lnTo>
                  <a:pt x="3751" y="47"/>
                </a:lnTo>
                <a:lnTo>
                  <a:pt x="3697" y="57"/>
                </a:lnTo>
                <a:lnTo>
                  <a:pt x="3643" y="66"/>
                </a:lnTo>
                <a:lnTo>
                  <a:pt x="3590" y="77"/>
                </a:lnTo>
                <a:lnTo>
                  <a:pt x="3536" y="87"/>
                </a:lnTo>
                <a:lnTo>
                  <a:pt x="3483" y="100"/>
                </a:lnTo>
                <a:lnTo>
                  <a:pt x="3430" y="112"/>
                </a:lnTo>
                <a:lnTo>
                  <a:pt x="3377" y="126"/>
                </a:lnTo>
                <a:lnTo>
                  <a:pt x="3325" y="139"/>
                </a:lnTo>
                <a:lnTo>
                  <a:pt x="3272" y="154"/>
                </a:lnTo>
                <a:lnTo>
                  <a:pt x="3220" y="170"/>
                </a:lnTo>
                <a:lnTo>
                  <a:pt x="3168" y="185"/>
                </a:lnTo>
                <a:lnTo>
                  <a:pt x="3116" y="202"/>
                </a:lnTo>
                <a:lnTo>
                  <a:pt x="3066" y="219"/>
                </a:lnTo>
                <a:lnTo>
                  <a:pt x="3014" y="237"/>
                </a:lnTo>
                <a:lnTo>
                  <a:pt x="2963" y="257"/>
                </a:lnTo>
                <a:lnTo>
                  <a:pt x="2913" y="276"/>
                </a:lnTo>
                <a:lnTo>
                  <a:pt x="2863" y="296"/>
                </a:lnTo>
                <a:lnTo>
                  <a:pt x="2813" y="318"/>
                </a:lnTo>
                <a:lnTo>
                  <a:pt x="2764" y="339"/>
                </a:lnTo>
                <a:lnTo>
                  <a:pt x="2714" y="361"/>
                </a:lnTo>
                <a:lnTo>
                  <a:pt x="2666" y="385"/>
                </a:lnTo>
                <a:lnTo>
                  <a:pt x="2616" y="407"/>
                </a:lnTo>
                <a:lnTo>
                  <a:pt x="2568" y="432"/>
                </a:lnTo>
                <a:lnTo>
                  <a:pt x="2520" y="457"/>
                </a:lnTo>
                <a:lnTo>
                  <a:pt x="2472" y="482"/>
                </a:lnTo>
                <a:lnTo>
                  <a:pt x="2425" y="508"/>
                </a:lnTo>
                <a:lnTo>
                  <a:pt x="2377" y="535"/>
                </a:lnTo>
                <a:lnTo>
                  <a:pt x="2331" y="562"/>
                </a:lnTo>
                <a:lnTo>
                  <a:pt x="2284" y="589"/>
                </a:lnTo>
                <a:lnTo>
                  <a:pt x="2238" y="619"/>
                </a:lnTo>
                <a:lnTo>
                  <a:pt x="2192" y="647"/>
                </a:lnTo>
                <a:lnTo>
                  <a:pt x="2146" y="676"/>
                </a:lnTo>
                <a:lnTo>
                  <a:pt x="2102" y="707"/>
                </a:lnTo>
                <a:lnTo>
                  <a:pt x="2056" y="737"/>
                </a:lnTo>
                <a:lnTo>
                  <a:pt x="2012" y="769"/>
                </a:lnTo>
                <a:lnTo>
                  <a:pt x="1968" y="802"/>
                </a:lnTo>
                <a:lnTo>
                  <a:pt x="1925" y="834"/>
                </a:lnTo>
                <a:lnTo>
                  <a:pt x="1881" y="867"/>
                </a:lnTo>
                <a:lnTo>
                  <a:pt x="1839" y="901"/>
                </a:lnTo>
                <a:lnTo>
                  <a:pt x="1796" y="935"/>
                </a:lnTo>
                <a:lnTo>
                  <a:pt x="1754" y="970"/>
                </a:lnTo>
                <a:lnTo>
                  <a:pt x="1712" y="1005"/>
                </a:lnTo>
                <a:lnTo>
                  <a:pt x="1671" y="1042"/>
                </a:lnTo>
                <a:lnTo>
                  <a:pt x="1629" y="1078"/>
                </a:lnTo>
                <a:lnTo>
                  <a:pt x="1589" y="1115"/>
                </a:lnTo>
                <a:lnTo>
                  <a:pt x="1548" y="1152"/>
                </a:lnTo>
                <a:lnTo>
                  <a:pt x="1509" y="1191"/>
                </a:lnTo>
                <a:lnTo>
                  <a:pt x="1469" y="1229"/>
                </a:lnTo>
                <a:lnTo>
                  <a:pt x="1431" y="1268"/>
                </a:lnTo>
                <a:lnTo>
                  <a:pt x="1392" y="1307"/>
                </a:lnTo>
                <a:lnTo>
                  <a:pt x="1354" y="1348"/>
                </a:lnTo>
                <a:lnTo>
                  <a:pt x="1317" y="1389"/>
                </a:lnTo>
                <a:lnTo>
                  <a:pt x="1279" y="1430"/>
                </a:lnTo>
                <a:lnTo>
                  <a:pt x="1243" y="1471"/>
                </a:lnTo>
                <a:lnTo>
                  <a:pt x="1206" y="1513"/>
                </a:lnTo>
                <a:lnTo>
                  <a:pt x="1170" y="1556"/>
                </a:lnTo>
                <a:lnTo>
                  <a:pt x="1134" y="1599"/>
                </a:lnTo>
                <a:lnTo>
                  <a:pt x="1100" y="1642"/>
                </a:lnTo>
                <a:lnTo>
                  <a:pt x="1066" y="1686"/>
                </a:lnTo>
                <a:lnTo>
                  <a:pt x="1031" y="1731"/>
                </a:lnTo>
                <a:lnTo>
                  <a:pt x="998" y="1776"/>
                </a:lnTo>
                <a:lnTo>
                  <a:pt x="964" y="1821"/>
                </a:lnTo>
                <a:lnTo>
                  <a:pt x="932" y="1867"/>
                </a:lnTo>
                <a:lnTo>
                  <a:pt x="900" y="1914"/>
                </a:lnTo>
                <a:lnTo>
                  <a:pt x="868" y="1960"/>
                </a:lnTo>
                <a:lnTo>
                  <a:pt x="837" y="2007"/>
                </a:lnTo>
                <a:lnTo>
                  <a:pt x="805" y="2055"/>
                </a:lnTo>
                <a:lnTo>
                  <a:pt x="776" y="2102"/>
                </a:lnTo>
                <a:lnTo>
                  <a:pt x="746" y="2151"/>
                </a:lnTo>
                <a:lnTo>
                  <a:pt x="717" y="2200"/>
                </a:lnTo>
                <a:lnTo>
                  <a:pt x="688" y="2249"/>
                </a:lnTo>
                <a:lnTo>
                  <a:pt x="660" y="2299"/>
                </a:lnTo>
                <a:lnTo>
                  <a:pt x="632" y="2349"/>
                </a:lnTo>
                <a:lnTo>
                  <a:pt x="605" y="2399"/>
                </a:lnTo>
                <a:lnTo>
                  <a:pt x="579" y="2450"/>
                </a:lnTo>
                <a:lnTo>
                  <a:pt x="552" y="2502"/>
                </a:lnTo>
                <a:lnTo>
                  <a:pt x="527" y="2553"/>
                </a:lnTo>
                <a:lnTo>
                  <a:pt x="502" y="2605"/>
                </a:lnTo>
                <a:lnTo>
                  <a:pt x="477" y="2657"/>
                </a:lnTo>
                <a:lnTo>
                  <a:pt x="454" y="2710"/>
                </a:lnTo>
                <a:lnTo>
                  <a:pt x="431" y="2763"/>
                </a:lnTo>
                <a:lnTo>
                  <a:pt x="408" y="2816"/>
                </a:lnTo>
                <a:lnTo>
                  <a:pt x="385" y="2870"/>
                </a:lnTo>
                <a:lnTo>
                  <a:pt x="364" y="2923"/>
                </a:lnTo>
                <a:lnTo>
                  <a:pt x="343" y="2979"/>
                </a:lnTo>
                <a:lnTo>
                  <a:pt x="323" y="3033"/>
                </a:lnTo>
                <a:lnTo>
                  <a:pt x="302" y="3089"/>
                </a:lnTo>
                <a:lnTo>
                  <a:pt x="283" y="3144"/>
                </a:lnTo>
                <a:lnTo>
                  <a:pt x="265" y="3199"/>
                </a:lnTo>
                <a:lnTo>
                  <a:pt x="247" y="3256"/>
                </a:lnTo>
                <a:lnTo>
                  <a:pt x="229" y="3311"/>
                </a:lnTo>
                <a:lnTo>
                  <a:pt x="212" y="3369"/>
                </a:lnTo>
                <a:lnTo>
                  <a:pt x="196" y="3426"/>
                </a:lnTo>
                <a:lnTo>
                  <a:pt x="181" y="3483"/>
                </a:lnTo>
                <a:lnTo>
                  <a:pt x="166" y="3541"/>
                </a:lnTo>
                <a:lnTo>
                  <a:pt x="152" y="3599"/>
                </a:lnTo>
                <a:lnTo>
                  <a:pt x="137" y="3656"/>
                </a:lnTo>
                <a:lnTo>
                  <a:pt x="124" y="3715"/>
                </a:lnTo>
                <a:lnTo>
                  <a:pt x="112" y="3774"/>
                </a:lnTo>
                <a:lnTo>
                  <a:pt x="100" y="3833"/>
                </a:lnTo>
                <a:lnTo>
                  <a:pt x="89" y="3892"/>
                </a:lnTo>
                <a:lnTo>
                  <a:pt x="78" y="3951"/>
                </a:lnTo>
                <a:lnTo>
                  <a:pt x="68" y="4011"/>
                </a:lnTo>
                <a:lnTo>
                  <a:pt x="58" y="4071"/>
                </a:lnTo>
                <a:lnTo>
                  <a:pt x="50" y="4131"/>
                </a:lnTo>
                <a:lnTo>
                  <a:pt x="42" y="4192"/>
                </a:lnTo>
                <a:lnTo>
                  <a:pt x="35" y="4252"/>
                </a:lnTo>
                <a:lnTo>
                  <a:pt x="28" y="4313"/>
                </a:lnTo>
                <a:lnTo>
                  <a:pt x="22" y="4374"/>
                </a:lnTo>
                <a:lnTo>
                  <a:pt x="17" y="4437"/>
                </a:lnTo>
                <a:lnTo>
                  <a:pt x="13" y="4498"/>
                </a:lnTo>
                <a:lnTo>
                  <a:pt x="9" y="4560"/>
                </a:lnTo>
                <a:lnTo>
                  <a:pt x="6" y="4621"/>
                </a:lnTo>
                <a:lnTo>
                  <a:pt x="3" y="4684"/>
                </a:lnTo>
                <a:lnTo>
                  <a:pt x="1" y="4747"/>
                </a:lnTo>
                <a:lnTo>
                  <a:pt x="0" y="4809"/>
                </a:lnTo>
                <a:lnTo>
                  <a:pt x="0" y="4871"/>
                </a:lnTo>
                <a:lnTo>
                  <a:pt x="91" y="4871"/>
                </a:lnTo>
                <a:lnTo>
                  <a:pt x="91" y="4810"/>
                </a:lnTo>
                <a:lnTo>
                  <a:pt x="92" y="4749"/>
                </a:lnTo>
                <a:lnTo>
                  <a:pt x="94" y="4688"/>
                </a:lnTo>
                <a:lnTo>
                  <a:pt x="96" y="4627"/>
                </a:lnTo>
                <a:lnTo>
                  <a:pt x="100" y="4566"/>
                </a:lnTo>
                <a:lnTo>
                  <a:pt x="103" y="4506"/>
                </a:lnTo>
                <a:lnTo>
                  <a:pt x="108" y="4445"/>
                </a:lnTo>
                <a:lnTo>
                  <a:pt x="113" y="4385"/>
                </a:lnTo>
                <a:lnTo>
                  <a:pt x="119" y="4325"/>
                </a:lnTo>
                <a:lnTo>
                  <a:pt x="125" y="4266"/>
                </a:lnTo>
                <a:lnTo>
                  <a:pt x="132" y="4206"/>
                </a:lnTo>
                <a:lnTo>
                  <a:pt x="140" y="4147"/>
                </a:lnTo>
                <a:lnTo>
                  <a:pt x="149" y="4088"/>
                </a:lnTo>
                <a:lnTo>
                  <a:pt x="158" y="4030"/>
                </a:lnTo>
                <a:lnTo>
                  <a:pt x="168" y="3971"/>
                </a:lnTo>
                <a:lnTo>
                  <a:pt x="178" y="3912"/>
                </a:lnTo>
                <a:lnTo>
                  <a:pt x="189" y="3854"/>
                </a:lnTo>
                <a:lnTo>
                  <a:pt x="200" y="3797"/>
                </a:lnTo>
                <a:lnTo>
                  <a:pt x="212" y="3739"/>
                </a:lnTo>
                <a:lnTo>
                  <a:pt x="225" y="3682"/>
                </a:lnTo>
                <a:lnTo>
                  <a:pt x="240" y="3625"/>
                </a:lnTo>
                <a:lnTo>
                  <a:pt x="253" y="3568"/>
                </a:lnTo>
                <a:lnTo>
                  <a:pt x="268" y="3512"/>
                </a:lnTo>
                <a:lnTo>
                  <a:pt x="283" y="3456"/>
                </a:lnTo>
                <a:lnTo>
                  <a:pt x="299" y="3400"/>
                </a:lnTo>
                <a:lnTo>
                  <a:pt x="316" y="3344"/>
                </a:lnTo>
                <a:lnTo>
                  <a:pt x="333" y="3290"/>
                </a:lnTo>
                <a:lnTo>
                  <a:pt x="351" y="3234"/>
                </a:lnTo>
                <a:lnTo>
                  <a:pt x="369" y="3180"/>
                </a:lnTo>
                <a:lnTo>
                  <a:pt x="387" y="3126"/>
                </a:lnTo>
                <a:lnTo>
                  <a:pt x="407" y="3072"/>
                </a:lnTo>
                <a:lnTo>
                  <a:pt x="427" y="3018"/>
                </a:lnTo>
                <a:lnTo>
                  <a:pt x="448" y="2964"/>
                </a:lnTo>
                <a:lnTo>
                  <a:pt x="469" y="2912"/>
                </a:lnTo>
                <a:lnTo>
                  <a:pt x="491" y="2859"/>
                </a:lnTo>
                <a:lnTo>
                  <a:pt x="513" y="2807"/>
                </a:lnTo>
                <a:lnTo>
                  <a:pt x="535" y="2755"/>
                </a:lnTo>
                <a:lnTo>
                  <a:pt x="558" y="2703"/>
                </a:lnTo>
                <a:lnTo>
                  <a:pt x="583" y="2652"/>
                </a:lnTo>
                <a:lnTo>
                  <a:pt x="607" y="2601"/>
                </a:lnTo>
                <a:lnTo>
                  <a:pt x="632" y="2551"/>
                </a:lnTo>
                <a:lnTo>
                  <a:pt x="658" y="2501"/>
                </a:lnTo>
                <a:lnTo>
                  <a:pt x="684" y="2451"/>
                </a:lnTo>
                <a:lnTo>
                  <a:pt x="710" y="2402"/>
                </a:lnTo>
                <a:lnTo>
                  <a:pt x="738" y="2352"/>
                </a:lnTo>
                <a:lnTo>
                  <a:pt x="765" y="2304"/>
                </a:lnTo>
                <a:lnTo>
                  <a:pt x="793" y="2256"/>
                </a:lnTo>
                <a:lnTo>
                  <a:pt x="822" y="2208"/>
                </a:lnTo>
                <a:lnTo>
                  <a:pt x="851" y="2160"/>
                </a:lnTo>
                <a:lnTo>
                  <a:pt x="880" y="2114"/>
                </a:lnTo>
                <a:lnTo>
                  <a:pt x="910" y="2067"/>
                </a:lnTo>
                <a:lnTo>
                  <a:pt x="941" y="2021"/>
                </a:lnTo>
                <a:lnTo>
                  <a:pt x="971" y="1975"/>
                </a:lnTo>
                <a:lnTo>
                  <a:pt x="1003" y="1931"/>
                </a:lnTo>
                <a:lnTo>
                  <a:pt x="1035" y="1885"/>
                </a:lnTo>
                <a:lnTo>
                  <a:pt x="1068" y="1841"/>
                </a:lnTo>
                <a:lnTo>
                  <a:pt x="1101" y="1797"/>
                </a:lnTo>
                <a:lnTo>
                  <a:pt x="1134" y="1753"/>
                </a:lnTo>
                <a:lnTo>
                  <a:pt x="1168" y="1710"/>
                </a:lnTo>
                <a:lnTo>
                  <a:pt x="1202" y="1667"/>
                </a:lnTo>
                <a:lnTo>
                  <a:pt x="1237" y="1625"/>
                </a:lnTo>
                <a:lnTo>
                  <a:pt x="1272" y="1583"/>
                </a:lnTo>
                <a:lnTo>
                  <a:pt x="1307" y="1543"/>
                </a:lnTo>
                <a:lnTo>
                  <a:pt x="1344" y="1502"/>
                </a:lnTo>
                <a:lnTo>
                  <a:pt x="1380" y="1461"/>
                </a:lnTo>
                <a:lnTo>
                  <a:pt x="1417" y="1422"/>
                </a:lnTo>
                <a:lnTo>
                  <a:pt x="1454" y="1382"/>
                </a:lnTo>
                <a:lnTo>
                  <a:pt x="1492" y="1344"/>
                </a:lnTo>
                <a:lnTo>
                  <a:pt x="1530" y="1305"/>
                </a:lnTo>
                <a:lnTo>
                  <a:pt x="1569" y="1268"/>
                </a:lnTo>
                <a:lnTo>
                  <a:pt x="1608" y="1230"/>
                </a:lnTo>
                <a:lnTo>
                  <a:pt x="1646" y="1193"/>
                </a:lnTo>
                <a:lnTo>
                  <a:pt x="1687" y="1157"/>
                </a:lnTo>
                <a:lnTo>
                  <a:pt x="1726" y="1122"/>
                </a:lnTo>
                <a:lnTo>
                  <a:pt x="1767" y="1087"/>
                </a:lnTo>
                <a:lnTo>
                  <a:pt x="1808" y="1052"/>
                </a:lnTo>
                <a:lnTo>
                  <a:pt x="1849" y="1018"/>
                </a:lnTo>
                <a:lnTo>
                  <a:pt x="1891" y="984"/>
                </a:lnTo>
                <a:lnTo>
                  <a:pt x="1933" y="951"/>
                </a:lnTo>
                <a:lnTo>
                  <a:pt x="1975" y="918"/>
                </a:lnTo>
                <a:lnTo>
                  <a:pt x="2018" y="887"/>
                </a:lnTo>
                <a:lnTo>
                  <a:pt x="2061" y="855"/>
                </a:lnTo>
                <a:lnTo>
                  <a:pt x="2105" y="824"/>
                </a:lnTo>
                <a:lnTo>
                  <a:pt x="2149" y="794"/>
                </a:lnTo>
                <a:lnTo>
                  <a:pt x="2193" y="765"/>
                </a:lnTo>
                <a:lnTo>
                  <a:pt x="2238" y="735"/>
                </a:lnTo>
                <a:lnTo>
                  <a:pt x="2282" y="707"/>
                </a:lnTo>
                <a:lnTo>
                  <a:pt x="2328" y="679"/>
                </a:lnTo>
                <a:lnTo>
                  <a:pt x="2373" y="651"/>
                </a:lnTo>
                <a:lnTo>
                  <a:pt x="2419" y="625"/>
                </a:lnTo>
                <a:lnTo>
                  <a:pt x="2465" y="599"/>
                </a:lnTo>
                <a:lnTo>
                  <a:pt x="2512" y="573"/>
                </a:lnTo>
                <a:lnTo>
                  <a:pt x="2558" y="549"/>
                </a:lnTo>
                <a:lnTo>
                  <a:pt x="2605" y="525"/>
                </a:lnTo>
                <a:lnTo>
                  <a:pt x="2653" y="501"/>
                </a:lnTo>
                <a:lnTo>
                  <a:pt x="2700" y="477"/>
                </a:lnTo>
                <a:lnTo>
                  <a:pt x="2749" y="456"/>
                </a:lnTo>
                <a:lnTo>
                  <a:pt x="2797" y="434"/>
                </a:lnTo>
                <a:lnTo>
                  <a:pt x="2846" y="413"/>
                </a:lnTo>
                <a:lnTo>
                  <a:pt x="2894" y="392"/>
                </a:lnTo>
                <a:lnTo>
                  <a:pt x="2943" y="372"/>
                </a:lnTo>
                <a:lnTo>
                  <a:pt x="2993" y="353"/>
                </a:lnTo>
                <a:lnTo>
                  <a:pt x="3042" y="335"/>
                </a:lnTo>
                <a:lnTo>
                  <a:pt x="3093" y="317"/>
                </a:lnTo>
                <a:lnTo>
                  <a:pt x="3142" y="300"/>
                </a:lnTo>
                <a:lnTo>
                  <a:pt x="3193" y="284"/>
                </a:lnTo>
                <a:lnTo>
                  <a:pt x="3244" y="268"/>
                </a:lnTo>
                <a:lnTo>
                  <a:pt x="3295" y="252"/>
                </a:lnTo>
                <a:lnTo>
                  <a:pt x="3346" y="239"/>
                </a:lnTo>
                <a:lnTo>
                  <a:pt x="3397" y="224"/>
                </a:lnTo>
                <a:lnTo>
                  <a:pt x="3449" y="211"/>
                </a:lnTo>
                <a:lnTo>
                  <a:pt x="3501" y="199"/>
                </a:lnTo>
                <a:lnTo>
                  <a:pt x="3553" y="188"/>
                </a:lnTo>
                <a:lnTo>
                  <a:pt x="3605" y="176"/>
                </a:lnTo>
                <a:lnTo>
                  <a:pt x="3658" y="166"/>
                </a:lnTo>
                <a:lnTo>
                  <a:pt x="3710" y="157"/>
                </a:lnTo>
                <a:lnTo>
                  <a:pt x="3764" y="148"/>
                </a:lnTo>
                <a:lnTo>
                  <a:pt x="3817" y="140"/>
                </a:lnTo>
                <a:lnTo>
                  <a:pt x="3870" y="133"/>
                </a:lnTo>
                <a:lnTo>
                  <a:pt x="3924" y="127"/>
                </a:lnTo>
                <a:lnTo>
                  <a:pt x="3977" y="121"/>
                </a:lnTo>
                <a:lnTo>
                  <a:pt x="4032" y="116"/>
                </a:lnTo>
                <a:lnTo>
                  <a:pt x="4086" y="112"/>
                </a:lnTo>
                <a:lnTo>
                  <a:pt x="4140" y="109"/>
                </a:lnTo>
                <a:lnTo>
                  <a:pt x="4195" y="105"/>
                </a:lnTo>
                <a:lnTo>
                  <a:pt x="4250" y="103"/>
                </a:lnTo>
                <a:lnTo>
                  <a:pt x="4304" y="103"/>
                </a:lnTo>
                <a:lnTo>
                  <a:pt x="4359" y="102"/>
                </a:lnTo>
                <a:lnTo>
                  <a:pt x="4359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5" name="CustomShape 7"/>
          <p:cNvSpPr/>
          <p:nvPr/>
        </p:nvSpPr>
        <p:spPr>
          <a:xfrm>
            <a:off x="3129120" y="4465800"/>
            <a:ext cx="769680" cy="813960"/>
          </a:xfrm>
          <a:custGeom>
            <a:avLst/>
            <a:gdLst/>
            <a:ahLst/>
            <a:cxnLst/>
            <a:rect l="0" t="0" r="r" b="b"/>
            <a:pathLst>
              <a:path w="2906" h="3410">
                <a:moveTo>
                  <a:pt x="95" y="3357"/>
                </a:moveTo>
                <a:lnTo>
                  <a:pt x="85" y="3409"/>
                </a:lnTo>
                <a:lnTo>
                  <a:pt x="2905" y="69"/>
                </a:lnTo>
                <a:lnTo>
                  <a:pt x="2838" y="0"/>
                </a:lnTo>
                <a:lnTo>
                  <a:pt x="19" y="3339"/>
                </a:lnTo>
                <a:lnTo>
                  <a:pt x="9" y="3391"/>
                </a:lnTo>
                <a:lnTo>
                  <a:pt x="19" y="3339"/>
                </a:lnTo>
                <a:lnTo>
                  <a:pt x="0" y="3362"/>
                </a:lnTo>
                <a:lnTo>
                  <a:pt x="9" y="3391"/>
                </a:lnTo>
                <a:lnTo>
                  <a:pt x="95" y="3357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6" name="CustomShape 8"/>
          <p:cNvSpPr/>
          <p:nvPr/>
        </p:nvSpPr>
        <p:spPr>
          <a:xfrm>
            <a:off x="3132000" y="5267160"/>
            <a:ext cx="210600" cy="556920"/>
          </a:xfrm>
          <a:custGeom>
            <a:avLst/>
            <a:gdLst/>
            <a:ahLst/>
            <a:cxnLst/>
            <a:rect l="0" t="0" r="r" b="b"/>
            <a:pathLst>
              <a:path w="800" h="2330">
                <a:moveTo>
                  <a:pt x="736" y="2211"/>
                </a:moveTo>
                <a:lnTo>
                  <a:pt x="799" y="2240"/>
                </a:lnTo>
                <a:lnTo>
                  <a:pt x="86" y="0"/>
                </a:lnTo>
                <a:lnTo>
                  <a:pt x="0" y="34"/>
                </a:lnTo>
                <a:lnTo>
                  <a:pt x="713" y="2274"/>
                </a:lnTo>
                <a:lnTo>
                  <a:pt x="777" y="2302"/>
                </a:lnTo>
                <a:lnTo>
                  <a:pt x="713" y="2274"/>
                </a:lnTo>
                <a:lnTo>
                  <a:pt x="731" y="2329"/>
                </a:lnTo>
                <a:lnTo>
                  <a:pt x="777" y="2302"/>
                </a:lnTo>
                <a:lnTo>
                  <a:pt x="736" y="2211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7" name="CustomShape 9"/>
          <p:cNvSpPr/>
          <p:nvPr/>
        </p:nvSpPr>
        <p:spPr>
          <a:xfrm>
            <a:off x="3327480" y="5253120"/>
            <a:ext cx="1052280" cy="564840"/>
          </a:xfrm>
          <a:custGeom>
            <a:avLst/>
            <a:gdLst/>
            <a:ahLst/>
            <a:cxnLst/>
            <a:rect l="0" t="0" r="r" b="b"/>
            <a:pathLst>
              <a:path w="3981" h="2369">
                <a:moveTo>
                  <a:pt x="3959" y="45"/>
                </a:moveTo>
                <a:lnTo>
                  <a:pt x="3938" y="0"/>
                </a:lnTo>
                <a:lnTo>
                  <a:pt x="0" y="2277"/>
                </a:lnTo>
                <a:lnTo>
                  <a:pt x="41" y="2368"/>
                </a:lnTo>
                <a:lnTo>
                  <a:pt x="3980" y="90"/>
                </a:lnTo>
                <a:lnTo>
                  <a:pt x="3959" y="45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8" name="CustomShape 10"/>
          <p:cNvSpPr/>
          <p:nvPr/>
        </p:nvSpPr>
        <p:spPr>
          <a:xfrm>
            <a:off x="3811680" y="5415120"/>
            <a:ext cx="837720" cy="510840"/>
          </a:xfrm>
          <a:custGeom>
            <a:avLst/>
            <a:gdLst/>
            <a:ahLst/>
            <a:cxnLst/>
            <a:rect l="0" t="0" r="r" b="b"/>
            <a:pathLst>
              <a:path w="3172" h="2139">
                <a:moveTo>
                  <a:pt x="3147" y="43"/>
                </a:moveTo>
                <a:lnTo>
                  <a:pt x="3125" y="0"/>
                </a:lnTo>
                <a:lnTo>
                  <a:pt x="0" y="2049"/>
                </a:lnTo>
                <a:lnTo>
                  <a:pt x="45" y="2138"/>
                </a:lnTo>
                <a:lnTo>
                  <a:pt x="3171" y="87"/>
                </a:lnTo>
                <a:lnTo>
                  <a:pt x="3147" y="43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9" name="CustomShape 11"/>
          <p:cNvSpPr/>
          <p:nvPr/>
        </p:nvSpPr>
        <p:spPr>
          <a:xfrm>
            <a:off x="4249800" y="4583160"/>
            <a:ext cx="564840" cy="360000"/>
          </a:xfrm>
          <a:custGeom>
            <a:avLst/>
            <a:gdLst/>
            <a:ahLst/>
            <a:cxnLst/>
            <a:rect l="0" t="0" r="r" b="b"/>
            <a:pathLst>
              <a:path w="2137" h="1516">
                <a:moveTo>
                  <a:pt x="104" y="90"/>
                </a:moveTo>
                <a:lnTo>
                  <a:pt x="35" y="141"/>
                </a:lnTo>
                <a:lnTo>
                  <a:pt x="2090" y="1515"/>
                </a:lnTo>
                <a:lnTo>
                  <a:pt x="2136" y="1428"/>
                </a:lnTo>
                <a:lnTo>
                  <a:pt x="82" y="54"/>
                </a:lnTo>
                <a:lnTo>
                  <a:pt x="13" y="105"/>
                </a:lnTo>
                <a:lnTo>
                  <a:pt x="82" y="54"/>
                </a:lnTo>
                <a:lnTo>
                  <a:pt x="0" y="0"/>
                </a:lnTo>
                <a:lnTo>
                  <a:pt x="13" y="105"/>
                </a:lnTo>
                <a:lnTo>
                  <a:pt x="104" y="9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0" name="CustomShape 12"/>
          <p:cNvSpPr/>
          <p:nvPr/>
        </p:nvSpPr>
        <p:spPr>
          <a:xfrm>
            <a:off x="4253040" y="4602240"/>
            <a:ext cx="118800" cy="650520"/>
          </a:xfrm>
          <a:custGeom>
            <a:avLst/>
            <a:gdLst/>
            <a:ahLst/>
            <a:cxnLst/>
            <a:rect l="0" t="0" r="r" b="b"/>
            <a:pathLst>
              <a:path w="447" h="2718">
                <a:moveTo>
                  <a:pt x="402" y="2710"/>
                </a:moveTo>
                <a:lnTo>
                  <a:pt x="446" y="2702"/>
                </a:lnTo>
                <a:lnTo>
                  <a:pt x="91" y="0"/>
                </a:lnTo>
                <a:lnTo>
                  <a:pt x="0" y="15"/>
                </a:lnTo>
                <a:lnTo>
                  <a:pt x="356" y="2717"/>
                </a:lnTo>
                <a:lnTo>
                  <a:pt x="402" y="271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1" name="CustomShape 13"/>
          <p:cNvSpPr/>
          <p:nvPr/>
        </p:nvSpPr>
        <p:spPr>
          <a:xfrm>
            <a:off x="4932360" y="4292640"/>
            <a:ext cx="360000" cy="298080"/>
          </a:xfrm>
          <a:custGeom>
            <a:avLst/>
            <a:gdLst/>
            <a:ahLst/>
            <a:cxnLst/>
            <a:rect l="0" t="0" r="r" b="b"/>
            <a:pathLst>
              <a:path w="1362" h="1318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2" name="CustomShape 14"/>
          <p:cNvSpPr/>
          <p:nvPr/>
        </p:nvSpPr>
        <p:spPr>
          <a:xfrm>
            <a:off x="3870360" y="4384800"/>
            <a:ext cx="1257120" cy="901440"/>
          </a:xfrm>
          <a:custGeom>
            <a:avLst/>
            <a:gdLst/>
            <a:ahLst/>
            <a:cxnLst/>
            <a:rect l="0" t="0" r="r" b="b"/>
            <a:pathLst>
              <a:path w="4750" h="3781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3" name="CustomShape 15"/>
          <p:cNvSpPr/>
          <p:nvPr/>
        </p:nvSpPr>
        <p:spPr>
          <a:xfrm>
            <a:off x="1763640" y="3429000"/>
            <a:ext cx="3816000" cy="331272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4" name="TextShape 16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Orientation Normalization</a:t>
            </a:r>
            <a:endParaRPr/>
          </a:p>
        </p:txBody>
      </p:sp>
      <p:sp>
        <p:nvSpPr>
          <p:cNvPr id="635" name="TextShape 17"/>
          <p:cNvSpPr txBox="1"/>
          <p:nvPr/>
        </p:nvSpPr>
        <p:spPr>
          <a:xfrm>
            <a:off x="685800" y="914400"/>
            <a:ext cx="7772040" cy="5257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Compute orientation histogram</a:t>
            </a:r>
            <a:endParaRPr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Select dominant orientation</a:t>
            </a:r>
            <a:endParaRPr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Normalize: rotate to fixed orientation </a:t>
            </a:r>
            <a:endParaRPr dirty="0"/>
          </a:p>
        </p:txBody>
      </p:sp>
      <p:sp>
        <p:nvSpPr>
          <p:cNvPr id="636" name="CustomShape 18"/>
          <p:cNvSpPr/>
          <p:nvPr/>
        </p:nvSpPr>
        <p:spPr>
          <a:xfrm>
            <a:off x="6200640" y="4653000"/>
            <a:ext cx="2295000" cy="23400"/>
          </a:xfrm>
          <a:custGeom>
            <a:avLst/>
            <a:gdLst/>
            <a:ahLst/>
            <a:cxnLst/>
            <a:rect l="0" t="0" r="r" b="b"/>
            <a:pathLst>
              <a:path w="8675" h="104">
                <a:moveTo>
                  <a:pt x="8674" y="52"/>
                </a:moveTo>
                <a:lnTo>
                  <a:pt x="8629" y="0"/>
                </a:lnTo>
                <a:lnTo>
                  <a:pt x="0" y="0"/>
                </a:lnTo>
                <a:lnTo>
                  <a:pt x="0" y="103"/>
                </a:lnTo>
                <a:lnTo>
                  <a:pt x="8629" y="103"/>
                </a:lnTo>
                <a:lnTo>
                  <a:pt x="8582" y="52"/>
                </a:lnTo>
                <a:lnTo>
                  <a:pt x="8674" y="52"/>
                </a:lnTo>
                <a:lnTo>
                  <a:pt x="8674" y="0"/>
                </a:lnTo>
                <a:lnTo>
                  <a:pt x="8629" y="0"/>
                </a:lnTo>
                <a:lnTo>
                  <a:pt x="8674" y="5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7" name="CustomShape 19"/>
          <p:cNvSpPr/>
          <p:nvPr/>
        </p:nvSpPr>
        <p:spPr>
          <a:xfrm>
            <a:off x="8472600" y="4665600"/>
            <a:ext cx="23400" cy="1260000"/>
          </a:xfrm>
          <a:custGeom>
            <a:avLst/>
            <a:gdLst/>
            <a:ahLst/>
            <a:cxnLst/>
            <a:rect l="0" t="0" r="r" b="b"/>
            <a:pathLst>
              <a:path w="93" h="5561">
                <a:moveTo>
                  <a:pt x="47" y="5560"/>
                </a:moveTo>
                <a:lnTo>
                  <a:pt x="92" y="5509"/>
                </a:lnTo>
                <a:lnTo>
                  <a:pt x="92" y="0"/>
                </a:lnTo>
                <a:lnTo>
                  <a:pt x="0" y="0"/>
                </a:lnTo>
                <a:lnTo>
                  <a:pt x="0" y="5509"/>
                </a:lnTo>
                <a:lnTo>
                  <a:pt x="47" y="5458"/>
                </a:lnTo>
                <a:lnTo>
                  <a:pt x="47" y="5560"/>
                </a:lnTo>
                <a:lnTo>
                  <a:pt x="92" y="5560"/>
                </a:lnTo>
                <a:lnTo>
                  <a:pt x="92" y="5509"/>
                </a:lnTo>
                <a:lnTo>
                  <a:pt x="47" y="556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8" name="CustomShape 20"/>
          <p:cNvSpPr/>
          <p:nvPr/>
        </p:nvSpPr>
        <p:spPr>
          <a:xfrm>
            <a:off x="6189840" y="5902200"/>
            <a:ext cx="2293560" cy="23400"/>
          </a:xfrm>
          <a:custGeom>
            <a:avLst/>
            <a:gdLst/>
            <a:ahLst/>
            <a:cxnLst/>
            <a:rect l="0" t="0" r="r" b="b"/>
            <a:pathLst>
              <a:path w="8675" h="103">
                <a:moveTo>
                  <a:pt x="0" y="51"/>
                </a:moveTo>
                <a:lnTo>
                  <a:pt x="45" y="102"/>
                </a:lnTo>
                <a:lnTo>
                  <a:pt x="8674" y="102"/>
                </a:lnTo>
                <a:lnTo>
                  <a:pt x="8674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9" name="CustomShape 21"/>
          <p:cNvSpPr/>
          <p:nvPr/>
        </p:nvSpPr>
        <p:spPr>
          <a:xfrm>
            <a:off x="6189840" y="4653000"/>
            <a:ext cx="23400" cy="1261800"/>
          </a:xfrm>
          <a:custGeom>
            <a:avLst/>
            <a:gdLst/>
            <a:ahLst/>
            <a:cxnLst/>
            <a:rect l="0" t="0" r="r" b="b"/>
            <a:pathLst>
              <a:path w="92" h="5562">
                <a:moveTo>
                  <a:pt x="45" y="0"/>
                </a:moveTo>
                <a:lnTo>
                  <a:pt x="0" y="52"/>
                </a:lnTo>
                <a:lnTo>
                  <a:pt x="0" y="5561"/>
                </a:lnTo>
                <a:lnTo>
                  <a:pt x="91" y="5561"/>
                </a:lnTo>
                <a:lnTo>
                  <a:pt x="91" y="52"/>
                </a:lnTo>
                <a:lnTo>
                  <a:pt x="45" y="103"/>
                </a:lnTo>
                <a:lnTo>
                  <a:pt x="45" y="0"/>
                </a:lnTo>
                <a:lnTo>
                  <a:pt x="0" y="0"/>
                </a:lnTo>
                <a:lnTo>
                  <a:pt x="0" y="52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0" name="CustomShape 22"/>
          <p:cNvSpPr/>
          <p:nvPr/>
        </p:nvSpPr>
        <p:spPr>
          <a:xfrm>
            <a:off x="6200640" y="5602320"/>
            <a:ext cx="326520" cy="31248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1" name="CustomShape 23"/>
          <p:cNvSpPr/>
          <p:nvPr/>
        </p:nvSpPr>
        <p:spPr>
          <a:xfrm>
            <a:off x="6200640" y="559116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279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8" y="51"/>
                </a:lnTo>
                <a:lnTo>
                  <a:pt x="1279" y="51"/>
                </a:lnTo>
                <a:lnTo>
                  <a:pt x="1279" y="0"/>
                </a:lnTo>
                <a:lnTo>
                  <a:pt x="1233" y="0"/>
                </a:lnTo>
                <a:lnTo>
                  <a:pt x="1279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2" name="CustomShape 24"/>
          <p:cNvSpPr/>
          <p:nvPr/>
        </p:nvSpPr>
        <p:spPr>
          <a:xfrm>
            <a:off x="6515280" y="560232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1429"/>
                </a:moveTo>
                <a:lnTo>
                  <a:pt x="91" y="1378"/>
                </a:lnTo>
                <a:lnTo>
                  <a:pt x="91" y="0"/>
                </a:lnTo>
                <a:lnTo>
                  <a:pt x="0" y="0"/>
                </a:lnTo>
                <a:lnTo>
                  <a:pt x="0" y="1378"/>
                </a:lnTo>
                <a:lnTo>
                  <a:pt x="45" y="1327"/>
                </a:lnTo>
                <a:lnTo>
                  <a:pt x="45" y="1429"/>
                </a:lnTo>
                <a:lnTo>
                  <a:pt x="91" y="1429"/>
                </a:lnTo>
                <a:lnTo>
                  <a:pt x="91" y="1378"/>
                </a:lnTo>
                <a:lnTo>
                  <a:pt x="45" y="142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3" name="CustomShape 25"/>
          <p:cNvSpPr/>
          <p:nvPr/>
        </p:nvSpPr>
        <p:spPr>
          <a:xfrm>
            <a:off x="618984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4" name="CustomShape 26"/>
          <p:cNvSpPr/>
          <p:nvPr/>
        </p:nvSpPr>
        <p:spPr>
          <a:xfrm>
            <a:off x="6189840" y="559116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0"/>
                </a:moveTo>
                <a:lnTo>
                  <a:pt x="0" y="51"/>
                </a:lnTo>
                <a:lnTo>
                  <a:pt x="0" y="1429"/>
                </a:lnTo>
                <a:lnTo>
                  <a:pt x="91" y="1429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5" name="CustomShape 27"/>
          <p:cNvSpPr/>
          <p:nvPr/>
        </p:nvSpPr>
        <p:spPr>
          <a:xfrm>
            <a:off x="6527880" y="4976640"/>
            <a:ext cx="325080" cy="93780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6" name="CustomShape 28"/>
          <p:cNvSpPr/>
          <p:nvPr/>
        </p:nvSpPr>
        <p:spPr>
          <a:xfrm>
            <a:off x="6527880" y="496584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1278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6" y="51"/>
                </a:lnTo>
                <a:lnTo>
                  <a:pt x="1278" y="51"/>
                </a:lnTo>
                <a:lnTo>
                  <a:pt x="1278" y="0"/>
                </a:lnTo>
                <a:lnTo>
                  <a:pt x="1233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7" name="CustomShape 29"/>
          <p:cNvSpPr/>
          <p:nvPr/>
        </p:nvSpPr>
        <p:spPr>
          <a:xfrm>
            <a:off x="6842160" y="4976640"/>
            <a:ext cx="23400" cy="948960"/>
          </a:xfrm>
          <a:custGeom>
            <a:avLst/>
            <a:gdLst/>
            <a:ahLst/>
            <a:cxnLst/>
            <a:rect l="0" t="0" r="r" b="b"/>
            <a:pathLst>
              <a:path w="93" h="4185">
                <a:moveTo>
                  <a:pt x="47" y="4184"/>
                </a:moveTo>
                <a:lnTo>
                  <a:pt x="92" y="4133"/>
                </a:lnTo>
                <a:lnTo>
                  <a:pt x="92" y="0"/>
                </a:lnTo>
                <a:lnTo>
                  <a:pt x="0" y="0"/>
                </a:lnTo>
                <a:lnTo>
                  <a:pt x="0" y="4133"/>
                </a:lnTo>
                <a:lnTo>
                  <a:pt x="47" y="4082"/>
                </a:lnTo>
                <a:lnTo>
                  <a:pt x="47" y="4184"/>
                </a:lnTo>
                <a:lnTo>
                  <a:pt x="92" y="4184"/>
                </a:lnTo>
                <a:lnTo>
                  <a:pt x="92" y="4133"/>
                </a:lnTo>
                <a:lnTo>
                  <a:pt x="47" y="4184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8" name="CustomShape 30"/>
          <p:cNvSpPr/>
          <p:nvPr/>
        </p:nvSpPr>
        <p:spPr>
          <a:xfrm>
            <a:off x="651528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9" name="CustomShape 31"/>
          <p:cNvSpPr/>
          <p:nvPr/>
        </p:nvSpPr>
        <p:spPr>
          <a:xfrm>
            <a:off x="6515280" y="4965840"/>
            <a:ext cx="23400" cy="948960"/>
          </a:xfrm>
          <a:custGeom>
            <a:avLst/>
            <a:gdLst/>
            <a:ahLst/>
            <a:cxnLst/>
            <a:rect l="0" t="0" r="r" b="b"/>
            <a:pathLst>
              <a:path w="92" h="4185">
                <a:moveTo>
                  <a:pt x="45" y="0"/>
                </a:moveTo>
                <a:lnTo>
                  <a:pt x="0" y="51"/>
                </a:lnTo>
                <a:lnTo>
                  <a:pt x="0" y="4184"/>
                </a:lnTo>
                <a:lnTo>
                  <a:pt x="91" y="4184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0" name="CustomShape 32"/>
          <p:cNvSpPr/>
          <p:nvPr/>
        </p:nvSpPr>
        <p:spPr>
          <a:xfrm>
            <a:off x="6853320" y="5289480"/>
            <a:ext cx="326520" cy="62496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1" name="CustomShape 33"/>
          <p:cNvSpPr/>
          <p:nvPr/>
        </p:nvSpPr>
        <p:spPr>
          <a:xfrm>
            <a:off x="6842160" y="527832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92" y="51"/>
                </a:moveTo>
                <a:lnTo>
                  <a:pt x="47" y="102"/>
                </a:lnTo>
                <a:lnTo>
                  <a:pt x="1279" y="102"/>
                </a:lnTo>
                <a:lnTo>
                  <a:pt x="1279" y="0"/>
                </a:lnTo>
                <a:lnTo>
                  <a:pt x="47" y="0"/>
                </a:lnTo>
                <a:lnTo>
                  <a:pt x="0" y="51"/>
                </a:lnTo>
                <a:lnTo>
                  <a:pt x="47" y="0"/>
                </a:lnTo>
                <a:lnTo>
                  <a:pt x="0" y="0"/>
                </a:lnTo>
                <a:lnTo>
                  <a:pt x="0" y="51"/>
                </a:lnTo>
                <a:lnTo>
                  <a:pt x="92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2" name="CustomShape 34"/>
          <p:cNvSpPr/>
          <p:nvPr/>
        </p:nvSpPr>
        <p:spPr>
          <a:xfrm>
            <a:off x="6842160" y="5289480"/>
            <a:ext cx="23400" cy="636120"/>
          </a:xfrm>
          <a:custGeom>
            <a:avLst/>
            <a:gdLst/>
            <a:ahLst/>
            <a:cxnLst/>
            <a:rect l="0" t="0" r="r" b="b"/>
            <a:pathLst>
              <a:path w="93" h="2807">
                <a:moveTo>
                  <a:pt x="47" y="2704"/>
                </a:moveTo>
                <a:lnTo>
                  <a:pt x="92" y="2755"/>
                </a:lnTo>
                <a:lnTo>
                  <a:pt x="92" y="0"/>
                </a:lnTo>
                <a:lnTo>
                  <a:pt x="0" y="0"/>
                </a:lnTo>
                <a:lnTo>
                  <a:pt x="0" y="2755"/>
                </a:lnTo>
                <a:lnTo>
                  <a:pt x="47" y="2806"/>
                </a:lnTo>
                <a:lnTo>
                  <a:pt x="0" y="2755"/>
                </a:lnTo>
                <a:lnTo>
                  <a:pt x="0" y="2806"/>
                </a:lnTo>
                <a:lnTo>
                  <a:pt x="47" y="2806"/>
                </a:lnTo>
                <a:lnTo>
                  <a:pt x="47" y="2704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3" name="CustomShape 35"/>
          <p:cNvSpPr/>
          <p:nvPr/>
        </p:nvSpPr>
        <p:spPr>
          <a:xfrm>
            <a:off x="685332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8" h="103">
                <a:moveTo>
                  <a:pt x="1186" y="51"/>
                </a:moveTo>
                <a:lnTo>
                  <a:pt x="1232" y="0"/>
                </a:lnTo>
                <a:lnTo>
                  <a:pt x="0" y="0"/>
                </a:lnTo>
                <a:lnTo>
                  <a:pt x="0" y="102"/>
                </a:lnTo>
                <a:lnTo>
                  <a:pt x="1232" y="102"/>
                </a:lnTo>
                <a:lnTo>
                  <a:pt x="1277" y="51"/>
                </a:lnTo>
                <a:lnTo>
                  <a:pt x="1232" y="102"/>
                </a:lnTo>
                <a:lnTo>
                  <a:pt x="1277" y="102"/>
                </a:lnTo>
                <a:lnTo>
                  <a:pt x="1277" y="51"/>
                </a:lnTo>
                <a:lnTo>
                  <a:pt x="1186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4" name="CustomShape 36"/>
          <p:cNvSpPr/>
          <p:nvPr/>
        </p:nvSpPr>
        <p:spPr>
          <a:xfrm>
            <a:off x="7167600" y="5278320"/>
            <a:ext cx="23400" cy="636120"/>
          </a:xfrm>
          <a:custGeom>
            <a:avLst/>
            <a:gdLst/>
            <a:ahLst/>
            <a:cxnLst/>
            <a:rect l="0" t="0" r="r" b="b"/>
            <a:pathLst>
              <a:path w="92" h="2807">
                <a:moveTo>
                  <a:pt x="46" y="102"/>
                </a:moveTo>
                <a:lnTo>
                  <a:pt x="0" y="51"/>
                </a:lnTo>
                <a:lnTo>
                  <a:pt x="0" y="2806"/>
                </a:lnTo>
                <a:lnTo>
                  <a:pt x="91" y="2806"/>
                </a:lnTo>
                <a:lnTo>
                  <a:pt x="91" y="51"/>
                </a:lnTo>
                <a:lnTo>
                  <a:pt x="46" y="0"/>
                </a:lnTo>
                <a:lnTo>
                  <a:pt x="91" y="51"/>
                </a:lnTo>
                <a:lnTo>
                  <a:pt x="91" y="0"/>
                </a:lnTo>
                <a:lnTo>
                  <a:pt x="46" y="0"/>
                </a:lnTo>
                <a:lnTo>
                  <a:pt x="46" y="10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5" name="CustomShape 37"/>
          <p:cNvSpPr/>
          <p:nvPr/>
        </p:nvSpPr>
        <p:spPr>
          <a:xfrm>
            <a:off x="7180200" y="5707080"/>
            <a:ext cx="325080" cy="20772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6" name="CustomShape 38"/>
          <p:cNvSpPr/>
          <p:nvPr/>
        </p:nvSpPr>
        <p:spPr>
          <a:xfrm>
            <a:off x="7180200" y="569448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2">
                <a:moveTo>
                  <a:pt x="1278" y="51"/>
                </a:moveTo>
                <a:lnTo>
                  <a:pt x="1232" y="0"/>
                </a:lnTo>
                <a:lnTo>
                  <a:pt x="0" y="0"/>
                </a:lnTo>
                <a:lnTo>
                  <a:pt x="0" y="101"/>
                </a:lnTo>
                <a:lnTo>
                  <a:pt x="1232" y="101"/>
                </a:lnTo>
                <a:lnTo>
                  <a:pt x="1187" y="51"/>
                </a:lnTo>
                <a:lnTo>
                  <a:pt x="1278" y="51"/>
                </a:lnTo>
                <a:lnTo>
                  <a:pt x="1278" y="0"/>
                </a:lnTo>
                <a:lnTo>
                  <a:pt x="1232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7" name="CustomShape 39"/>
          <p:cNvSpPr/>
          <p:nvPr/>
        </p:nvSpPr>
        <p:spPr>
          <a:xfrm>
            <a:off x="7493040" y="5707080"/>
            <a:ext cx="25200" cy="218880"/>
          </a:xfrm>
          <a:custGeom>
            <a:avLst/>
            <a:gdLst/>
            <a:ahLst/>
            <a:cxnLst/>
            <a:rect l="0" t="0" r="r" b="b"/>
            <a:pathLst>
              <a:path w="92" h="970">
                <a:moveTo>
                  <a:pt x="45" y="969"/>
                </a:moveTo>
                <a:lnTo>
                  <a:pt x="91" y="918"/>
                </a:lnTo>
                <a:lnTo>
                  <a:pt x="91" y="0"/>
                </a:lnTo>
                <a:lnTo>
                  <a:pt x="0" y="0"/>
                </a:lnTo>
                <a:lnTo>
                  <a:pt x="0" y="918"/>
                </a:lnTo>
                <a:lnTo>
                  <a:pt x="45" y="867"/>
                </a:lnTo>
                <a:lnTo>
                  <a:pt x="45" y="969"/>
                </a:lnTo>
                <a:lnTo>
                  <a:pt x="91" y="969"/>
                </a:lnTo>
                <a:lnTo>
                  <a:pt x="91" y="918"/>
                </a:lnTo>
                <a:lnTo>
                  <a:pt x="45" y="96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8" name="CustomShape 40"/>
          <p:cNvSpPr/>
          <p:nvPr/>
        </p:nvSpPr>
        <p:spPr>
          <a:xfrm>
            <a:off x="716760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6" y="102"/>
                </a:lnTo>
                <a:lnTo>
                  <a:pt x="1278" y="102"/>
                </a:lnTo>
                <a:lnTo>
                  <a:pt x="1278" y="0"/>
                </a:lnTo>
                <a:lnTo>
                  <a:pt x="46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6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9" name="CustomShape 41"/>
          <p:cNvSpPr/>
          <p:nvPr/>
        </p:nvSpPr>
        <p:spPr>
          <a:xfrm>
            <a:off x="7167600" y="5694480"/>
            <a:ext cx="23400" cy="220320"/>
          </a:xfrm>
          <a:custGeom>
            <a:avLst/>
            <a:gdLst/>
            <a:ahLst/>
            <a:cxnLst/>
            <a:rect l="0" t="0" r="r" b="b"/>
            <a:pathLst>
              <a:path w="92" h="970">
                <a:moveTo>
                  <a:pt x="46" y="0"/>
                </a:moveTo>
                <a:lnTo>
                  <a:pt x="0" y="51"/>
                </a:lnTo>
                <a:lnTo>
                  <a:pt x="0" y="969"/>
                </a:lnTo>
                <a:lnTo>
                  <a:pt x="91" y="969"/>
                </a:lnTo>
                <a:lnTo>
                  <a:pt x="91" y="51"/>
                </a:lnTo>
                <a:lnTo>
                  <a:pt x="46" y="101"/>
                </a:lnTo>
                <a:lnTo>
                  <a:pt x="46" y="0"/>
                </a:lnTo>
                <a:lnTo>
                  <a:pt x="0" y="0"/>
                </a:lnTo>
                <a:lnTo>
                  <a:pt x="0" y="51"/>
                </a:lnTo>
                <a:lnTo>
                  <a:pt x="46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0" name="CustomShape 42"/>
          <p:cNvSpPr/>
          <p:nvPr/>
        </p:nvSpPr>
        <p:spPr>
          <a:xfrm>
            <a:off x="7505640" y="5602320"/>
            <a:ext cx="326520" cy="31248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1" name="CustomShape 43"/>
          <p:cNvSpPr/>
          <p:nvPr/>
        </p:nvSpPr>
        <p:spPr>
          <a:xfrm>
            <a:off x="7505640" y="559116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279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8" y="51"/>
                </a:lnTo>
                <a:lnTo>
                  <a:pt x="1279" y="51"/>
                </a:lnTo>
                <a:lnTo>
                  <a:pt x="1279" y="0"/>
                </a:lnTo>
                <a:lnTo>
                  <a:pt x="1233" y="0"/>
                </a:lnTo>
                <a:lnTo>
                  <a:pt x="1279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2" name="CustomShape 44"/>
          <p:cNvSpPr/>
          <p:nvPr/>
        </p:nvSpPr>
        <p:spPr>
          <a:xfrm>
            <a:off x="7819920" y="560232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1429"/>
                </a:moveTo>
                <a:lnTo>
                  <a:pt x="91" y="1378"/>
                </a:lnTo>
                <a:lnTo>
                  <a:pt x="91" y="0"/>
                </a:lnTo>
                <a:lnTo>
                  <a:pt x="0" y="0"/>
                </a:lnTo>
                <a:lnTo>
                  <a:pt x="0" y="1378"/>
                </a:lnTo>
                <a:lnTo>
                  <a:pt x="45" y="1327"/>
                </a:lnTo>
                <a:lnTo>
                  <a:pt x="45" y="1429"/>
                </a:lnTo>
                <a:lnTo>
                  <a:pt x="91" y="1429"/>
                </a:lnTo>
                <a:lnTo>
                  <a:pt x="91" y="1378"/>
                </a:lnTo>
                <a:lnTo>
                  <a:pt x="45" y="142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3" name="CustomShape 45"/>
          <p:cNvSpPr/>
          <p:nvPr/>
        </p:nvSpPr>
        <p:spPr>
          <a:xfrm>
            <a:off x="7493040" y="5902200"/>
            <a:ext cx="3394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4" name="CustomShape 46"/>
          <p:cNvSpPr/>
          <p:nvPr/>
        </p:nvSpPr>
        <p:spPr>
          <a:xfrm>
            <a:off x="7493040" y="5591160"/>
            <a:ext cx="252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0"/>
                </a:moveTo>
                <a:lnTo>
                  <a:pt x="0" y="51"/>
                </a:lnTo>
                <a:lnTo>
                  <a:pt x="0" y="1429"/>
                </a:lnTo>
                <a:lnTo>
                  <a:pt x="91" y="1429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5" name="CustomShape 47"/>
          <p:cNvSpPr/>
          <p:nvPr/>
        </p:nvSpPr>
        <p:spPr>
          <a:xfrm>
            <a:off x="7832880" y="5810400"/>
            <a:ext cx="325080" cy="10440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6" name="CustomShape 48"/>
          <p:cNvSpPr/>
          <p:nvPr/>
        </p:nvSpPr>
        <p:spPr>
          <a:xfrm>
            <a:off x="7819920" y="579924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91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0" y="51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91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7" name="CustomShape 49"/>
          <p:cNvSpPr/>
          <p:nvPr/>
        </p:nvSpPr>
        <p:spPr>
          <a:xfrm>
            <a:off x="7819920" y="5810400"/>
            <a:ext cx="23400" cy="115560"/>
          </a:xfrm>
          <a:custGeom>
            <a:avLst/>
            <a:gdLst/>
            <a:ahLst/>
            <a:cxnLst/>
            <a:rect l="0" t="0" r="r" b="b"/>
            <a:pathLst>
              <a:path w="92" h="511">
                <a:moveTo>
                  <a:pt x="45" y="408"/>
                </a:moveTo>
                <a:lnTo>
                  <a:pt x="91" y="459"/>
                </a:lnTo>
                <a:lnTo>
                  <a:pt x="91" y="0"/>
                </a:lnTo>
                <a:lnTo>
                  <a:pt x="0" y="0"/>
                </a:lnTo>
                <a:lnTo>
                  <a:pt x="0" y="459"/>
                </a:lnTo>
                <a:lnTo>
                  <a:pt x="45" y="510"/>
                </a:lnTo>
                <a:lnTo>
                  <a:pt x="0" y="459"/>
                </a:lnTo>
                <a:lnTo>
                  <a:pt x="0" y="510"/>
                </a:lnTo>
                <a:lnTo>
                  <a:pt x="45" y="510"/>
                </a:lnTo>
                <a:lnTo>
                  <a:pt x="45" y="408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8" name="CustomShape 50"/>
          <p:cNvSpPr/>
          <p:nvPr/>
        </p:nvSpPr>
        <p:spPr>
          <a:xfrm>
            <a:off x="783288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187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279" y="51"/>
                </a:lnTo>
                <a:lnTo>
                  <a:pt x="1233" y="102"/>
                </a:lnTo>
                <a:lnTo>
                  <a:pt x="1279" y="102"/>
                </a:lnTo>
                <a:lnTo>
                  <a:pt x="1279" y="51"/>
                </a:lnTo>
                <a:lnTo>
                  <a:pt x="1187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9" name="CustomShape 51"/>
          <p:cNvSpPr/>
          <p:nvPr/>
        </p:nvSpPr>
        <p:spPr>
          <a:xfrm>
            <a:off x="8145360" y="5799240"/>
            <a:ext cx="25200" cy="115560"/>
          </a:xfrm>
          <a:custGeom>
            <a:avLst/>
            <a:gdLst/>
            <a:ahLst/>
            <a:cxnLst/>
            <a:rect l="0" t="0" r="r" b="b"/>
            <a:pathLst>
              <a:path w="93" h="511">
                <a:moveTo>
                  <a:pt x="46" y="102"/>
                </a:moveTo>
                <a:lnTo>
                  <a:pt x="0" y="51"/>
                </a:lnTo>
                <a:lnTo>
                  <a:pt x="0" y="510"/>
                </a:lnTo>
                <a:lnTo>
                  <a:pt x="92" y="510"/>
                </a:lnTo>
                <a:lnTo>
                  <a:pt x="92" y="51"/>
                </a:lnTo>
                <a:lnTo>
                  <a:pt x="46" y="0"/>
                </a:lnTo>
                <a:lnTo>
                  <a:pt x="92" y="51"/>
                </a:lnTo>
                <a:lnTo>
                  <a:pt x="92" y="0"/>
                </a:lnTo>
                <a:lnTo>
                  <a:pt x="46" y="0"/>
                </a:lnTo>
                <a:lnTo>
                  <a:pt x="46" y="10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0" name="CustomShape 52"/>
          <p:cNvSpPr/>
          <p:nvPr/>
        </p:nvSpPr>
        <p:spPr>
          <a:xfrm>
            <a:off x="8158320" y="5707080"/>
            <a:ext cx="325080" cy="20772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1" name="CustomShape 53"/>
          <p:cNvSpPr/>
          <p:nvPr/>
        </p:nvSpPr>
        <p:spPr>
          <a:xfrm>
            <a:off x="8158320" y="569448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2">
                <a:moveTo>
                  <a:pt x="1278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1"/>
                </a:lnTo>
                <a:lnTo>
                  <a:pt x="1233" y="101"/>
                </a:lnTo>
                <a:lnTo>
                  <a:pt x="1186" y="51"/>
                </a:lnTo>
                <a:lnTo>
                  <a:pt x="1278" y="51"/>
                </a:lnTo>
                <a:lnTo>
                  <a:pt x="1278" y="0"/>
                </a:lnTo>
                <a:lnTo>
                  <a:pt x="1233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2" name="CustomShape 54"/>
          <p:cNvSpPr/>
          <p:nvPr/>
        </p:nvSpPr>
        <p:spPr>
          <a:xfrm>
            <a:off x="8472600" y="5707080"/>
            <a:ext cx="23400" cy="218880"/>
          </a:xfrm>
          <a:custGeom>
            <a:avLst/>
            <a:gdLst/>
            <a:ahLst/>
            <a:cxnLst/>
            <a:rect l="0" t="0" r="r" b="b"/>
            <a:pathLst>
              <a:path w="93" h="970">
                <a:moveTo>
                  <a:pt x="47" y="969"/>
                </a:moveTo>
                <a:lnTo>
                  <a:pt x="92" y="918"/>
                </a:lnTo>
                <a:lnTo>
                  <a:pt x="92" y="0"/>
                </a:lnTo>
                <a:lnTo>
                  <a:pt x="0" y="0"/>
                </a:lnTo>
                <a:lnTo>
                  <a:pt x="0" y="918"/>
                </a:lnTo>
                <a:lnTo>
                  <a:pt x="47" y="867"/>
                </a:lnTo>
                <a:lnTo>
                  <a:pt x="47" y="969"/>
                </a:lnTo>
                <a:lnTo>
                  <a:pt x="92" y="969"/>
                </a:lnTo>
                <a:lnTo>
                  <a:pt x="92" y="918"/>
                </a:lnTo>
                <a:lnTo>
                  <a:pt x="47" y="96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3" name="CustomShape 55"/>
          <p:cNvSpPr/>
          <p:nvPr/>
        </p:nvSpPr>
        <p:spPr>
          <a:xfrm>
            <a:off x="814536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0" y="51"/>
                </a:moveTo>
                <a:lnTo>
                  <a:pt x="46" y="102"/>
                </a:lnTo>
                <a:lnTo>
                  <a:pt x="1279" y="102"/>
                </a:lnTo>
                <a:lnTo>
                  <a:pt x="1279" y="0"/>
                </a:lnTo>
                <a:lnTo>
                  <a:pt x="46" y="0"/>
                </a:lnTo>
                <a:lnTo>
                  <a:pt x="92" y="51"/>
                </a:lnTo>
                <a:lnTo>
                  <a:pt x="0" y="51"/>
                </a:lnTo>
                <a:lnTo>
                  <a:pt x="0" y="102"/>
                </a:lnTo>
                <a:lnTo>
                  <a:pt x="46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4" name="CustomShape 56"/>
          <p:cNvSpPr/>
          <p:nvPr/>
        </p:nvSpPr>
        <p:spPr>
          <a:xfrm>
            <a:off x="8145360" y="5694480"/>
            <a:ext cx="25200" cy="220320"/>
          </a:xfrm>
          <a:custGeom>
            <a:avLst/>
            <a:gdLst/>
            <a:ahLst/>
            <a:cxnLst/>
            <a:rect l="0" t="0" r="r" b="b"/>
            <a:pathLst>
              <a:path w="93" h="970">
                <a:moveTo>
                  <a:pt x="46" y="0"/>
                </a:moveTo>
                <a:lnTo>
                  <a:pt x="0" y="51"/>
                </a:lnTo>
                <a:lnTo>
                  <a:pt x="0" y="969"/>
                </a:lnTo>
                <a:lnTo>
                  <a:pt x="92" y="969"/>
                </a:lnTo>
                <a:lnTo>
                  <a:pt x="92" y="51"/>
                </a:lnTo>
                <a:lnTo>
                  <a:pt x="46" y="101"/>
                </a:lnTo>
                <a:lnTo>
                  <a:pt x="46" y="0"/>
                </a:lnTo>
                <a:lnTo>
                  <a:pt x="0" y="0"/>
                </a:lnTo>
                <a:lnTo>
                  <a:pt x="0" y="51"/>
                </a:lnTo>
                <a:lnTo>
                  <a:pt x="46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5" name="CustomShape 57"/>
          <p:cNvSpPr/>
          <p:nvPr/>
        </p:nvSpPr>
        <p:spPr>
          <a:xfrm>
            <a:off x="6074280" y="6008760"/>
            <a:ext cx="17640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AvantGarde Bk BT"/>
              </a:rPr>
              <a:t>0</a:t>
            </a:r>
            <a:endParaRPr/>
          </a:p>
        </p:txBody>
      </p:sp>
      <p:sp>
        <p:nvSpPr>
          <p:cNvPr id="676" name="CustomShape 58"/>
          <p:cNvSpPr/>
          <p:nvPr/>
        </p:nvSpPr>
        <p:spPr>
          <a:xfrm>
            <a:off x="8365320" y="5975280"/>
            <a:ext cx="17640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AvantGarde Bk BT"/>
              </a:rPr>
              <a:t>2</a:t>
            </a:r>
            <a:endParaRPr/>
          </a:p>
        </p:txBody>
      </p:sp>
      <p:sp>
        <p:nvSpPr>
          <p:cNvPr id="677" name="CustomShape 59"/>
          <p:cNvSpPr/>
          <p:nvPr/>
        </p:nvSpPr>
        <p:spPr>
          <a:xfrm>
            <a:off x="8539200" y="5946840"/>
            <a:ext cx="15336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Symbol"/>
              </a:rPr>
              <a:t>p</a:t>
            </a:r>
            <a:endParaRPr/>
          </a:p>
        </p:txBody>
      </p:sp>
      <p:sp>
        <p:nvSpPr>
          <p:cNvPr id="678" name="CustomShape 60"/>
          <p:cNvSpPr/>
          <p:nvPr/>
        </p:nvSpPr>
        <p:spPr>
          <a:xfrm>
            <a:off x="6608880" y="5991120"/>
            <a:ext cx="124920" cy="109080"/>
          </a:xfrm>
          <a:custGeom>
            <a:avLst/>
            <a:gdLst/>
            <a:ahLst/>
            <a:cxnLst/>
            <a:rect l="0" t="0" r="r" b="b"/>
            <a:pathLst>
              <a:path w="478" h="486">
                <a:moveTo>
                  <a:pt x="477" y="485"/>
                </a:moveTo>
                <a:lnTo>
                  <a:pt x="239" y="0"/>
                </a:lnTo>
                <a:lnTo>
                  <a:pt x="0" y="485"/>
                </a:lnTo>
                <a:lnTo>
                  <a:pt x="477" y="485"/>
                </a:lnTo>
                <a:lnTo>
                  <a:pt x="239" y="0"/>
                </a:lnTo>
                <a:lnTo>
                  <a:pt x="477" y="485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9" name="CustomShape 61"/>
          <p:cNvSpPr/>
          <p:nvPr/>
        </p:nvSpPr>
        <p:spPr>
          <a:xfrm>
            <a:off x="6659640" y="6091200"/>
            <a:ext cx="23400" cy="175680"/>
          </a:xfrm>
          <a:custGeom>
            <a:avLst/>
            <a:gdLst/>
            <a:ahLst/>
            <a:cxnLst/>
            <a:rect l="0" t="0" r="r" b="b"/>
            <a:pathLst>
              <a:path w="93" h="776">
                <a:moveTo>
                  <a:pt x="47" y="775"/>
                </a:moveTo>
                <a:lnTo>
                  <a:pt x="92" y="775"/>
                </a:lnTo>
                <a:lnTo>
                  <a:pt x="92" y="0"/>
                </a:lnTo>
                <a:lnTo>
                  <a:pt x="0" y="0"/>
                </a:lnTo>
                <a:lnTo>
                  <a:pt x="0" y="775"/>
                </a:lnTo>
                <a:lnTo>
                  <a:pt x="47" y="775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0" name="CustomShape 62"/>
          <p:cNvSpPr/>
          <p:nvPr/>
        </p:nvSpPr>
        <p:spPr>
          <a:xfrm rot="18210600">
            <a:off x="3437280" y="3626640"/>
            <a:ext cx="2625480" cy="4246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1" name="CustomShape 63"/>
          <p:cNvSpPr/>
          <p:nvPr/>
        </p:nvSpPr>
        <p:spPr>
          <a:xfrm rot="18210600">
            <a:off x="2773440" y="4105080"/>
            <a:ext cx="2282400" cy="2263320"/>
          </a:xfrm>
          <a:custGeom>
            <a:avLst/>
            <a:gdLst/>
            <a:ahLst/>
            <a:cxnLst/>
            <a:rect l="0" t="0" r="r" b="b"/>
            <a:pathLst>
              <a:path w="8630" h="9642">
                <a:moveTo>
                  <a:pt x="4314" y="0"/>
                </a:moveTo>
                <a:lnTo>
                  <a:pt x="4536" y="7"/>
                </a:lnTo>
                <a:lnTo>
                  <a:pt x="4754" y="25"/>
                </a:lnTo>
                <a:lnTo>
                  <a:pt x="4970" y="55"/>
                </a:lnTo>
                <a:lnTo>
                  <a:pt x="5182" y="98"/>
                </a:lnTo>
                <a:lnTo>
                  <a:pt x="5390" y="153"/>
                </a:lnTo>
                <a:lnTo>
                  <a:pt x="5594" y="217"/>
                </a:lnTo>
                <a:lnTo>
                  <a:pt x="5795" y="293"/>
                </a:lnTo>
                <a:lnTo>
                  <a:pt x="5991" y="380"/>
                </a:lnTo>
                <a:lnTo>
                  <a:pt x="6181" y="477"/>
                </a:lnTo>
                <a:lnTo>
                  <a:pt x="6368" y="583"/>
                </a:lnTo>
                <a:lnTo>
                  <a:pt x="6549" y="700"/>
                </a:lnTo>
                <a:lnTo>
                  <a:pt x="6724" y="825"/>
                </a:lnTo>
                <a:lnTo>
                  <a:pt x="6893" y="960"/>
                </a:lnTo>
                <a:lnTo>
                  <a:pt x="7056" y="1104"/>
                </a:lnTo>
                <a:lnTo>
                  <a:pt x="7213" y="1255"/>
                </a:lnTo>
                <a:lnTo>
                  <a:pt x="7363" y="1415"/>
                </a:lnTo>
                <a:lnTo>
                  <a:pt x="7505" y="1582"/>
                </a:lnTo>
                <a:lnTo>
                  <a:pt x="7641" y="1757"/>
                </a:lnTo>
                <a:lnTo>
                  <a:pt x="7769" y="1939"/>
                </a:lnTo>
                <a:lnTo>
                  <a:pt x="7890" y="2128"/>
                </a:lnTo>
                <a:lnTo>
                  <a:pt x="8002" y="2324"/>
                </a:lnTo>
                <a:lnTo>
                  <a:pt x="8106" y="2526"/>
                </a:lnTo>
                <a:lnTo>
                  <a:pt x="8202" y="2733"/>
                </a:lnTo>
                <a:lnTo>
                  <a:pt x="8289" y="2947"/>
                </a:lnTo>
                <a:lnTo>
                  <a:pt x="8366" y="3167"/>
                </a:lnTo>
                <a:lnTo>
                  <a:pt x="8433" y="3389"/>
                </a:lnTo>
                <a:lnTo>
                  <a:pt x="8492" y="3618"/>
                </a:lnTo>
                <a:lnTo>
                  <a:pt x="8541" y="3851"/>
                </a:lnTo>
                <a:lnTo>
                  <a:pt x="8578" y="4088"/>
                </a:lnTo>
                <a:lnTo>
                  <a:pt x="8606" y="4329"/>
                </a:lnTo>
                <a:lnTo>
                  <a:pt x="8623" y="4573"/>
                </a:lnTo>
                <a:lnTo>
                  <a:pt x="8629" y="4820"/>
                </a:lnTo>
                <a:lnTo>
                  <a:pt x="8623" y="5068"/>
                </a:lnTo>
                <a:lnTo>
                  <a:pt x="8606" y="5312"/>
                </a:lnTo>
                <a:lnTo>
                  <a:pt x="8578" y="5553"/>
                </a:lnTo>
                <a:lnTo>
                  <a:pt x="8541" y="5790"/>
                </a:lnTo>
                <a:lnTo>
                  <a:pt x="8492" y="6023"/>
                </a:lnTo>
                <a:lnTo>
                  <a:pt x="8433" y="6252"/>
                </a:lnTo>
                <a:lnTo>
                  <a:pt x="8366" y="6475"/>
                </a:lnTo>
                <a:lnTo>
                  <a:pt x="8289" y="6694"/>
                </a:lnTo>
                <a:lnTo>
                  <a:pt x="8202" y="6908"/>
                </a:lnTo>
                <a:lnTo>
                  <a:pt x="8106" y="7115"/>
                </a:lnTo>
                <a:lnTo>
                  <a:pt x="8002" y="7317"/>
                </a:lnTo>
                <a:lnTo>
                  <a:pt x="7890" y="7513"/>
                </a:lnTo>
                <a:lnTo>
                  <a:pt x="7769" y="7702"/>
                </a:lnTo>
                <a:lnTo>
                  <a:pt x="7641" y="7884"/>
                </a:lnTo>
                <a:lnTo>
                  <a:pt x="7505" y="8059"/>
                </a:lnTo>
                <a:lnTo>
                  <a:pt x="7363" y="8226"/>
                </a:lnTo>
                <a:lnTo>
                  <a:pt x="7213" y="8386"/>
                </a:lnTo>
                <a:lnTo>
                  <a:pt x="7056" y="8537"/>
                </a:lnTo>
                <a:lnTo>
                  <a:pt x="6893" y="8681"/>
                </a:lnTo>
                <a:lnTo>
                  <a:pt x="6724" y="8816"/>
                </a:lnTo>
                <a:lnTo>
                  <a:pt x="6549" y="8941"/>
                </a:lnTo>
                <a:lnTo>
                  <a:pt x="6368" y="9058"/>
                </a:lnTo>
                <a:lnTo>
                  <a:pt x="6181" y="9164"/>
                </a:lnTo>
                <a:lnTo>
                  <a:pt x="5991" y="9261"/>
                </a:lnTo>
                <a:lnTo>
                  <a:pt x="5795" y="9348"/>
                </a:lnTo>
                <a:lnTo>
                  <a:pt x="5594" y="9424"/>
                </a:lnTo>
                <a:lnTo>
                  <a:pt x="5390" y="9488"/>
                </a:lnTo>
                <a:lnTo>
                  <a:pt x="5182" y="9543"/>
                </a:lnTo>
                <a:lnTo>
                  <a:pt x="4970" y="9586"/>
                </a:lnTo>
                <a:lnTo>
                  <a:pt x="4754" y="9616"/>
                </a:lnTo>
                <a:lnTo>
                  <a:pt x="4536" y="9634"/>
                </a:lnTo>
                <a:lnTo>
                  <a:pt x="4314" y="9641"/>
                </a:lnTo>
                <a:lnTo>
                  <a:pt x="4093" y="9634"/>
                </a:lnTo>
                <a:lnTo>
                  <a:pt x="3875" y="9616"/>
                </a:lnTo>
                <a:lnTo>
                  <a:pt x="3659" y="9586"/>
                </a:lnTo>
                <a:lnTo>
                  <a:pt x="3447" y="9543"/>
                </a:lnTo>
                <a:lnTo>
                  <a:pt x="3238" y="9488"/>
                </a:lnTo>
                <a:lnTo>
                  <a:pt x="3034" y="9424"/>
                </a:lnTo>
                <a:lnTo>
                  <a:pt x="2833" y="9348"/>
                </a:lnTo>
                <a:lnTo>
                  <a:pt x="2638" y="9261"/>
                </a:lnTo>
                <a:lnTo>
                  <a:pt x="2447" y="9164"/>
                </a:lnTo>
                <a:lnTo>
                  <a:pt x="2260" y="9058"/>
                </a:lnTo>
                <a:lnTo>
                  <a:pt x="2080" y="8941"/>
                </a:lnTo>
                <a:lnTo>
                  <a:pt x="1905" y="8816"/>
                </a:lnTo>
                <a:lnTo>
                  <a:pt x="1736" y="8681"/>
                </a:lnTo>
                <a:lnTo>
                  <a:pt x="1573" y="8537"/>
                </a:lnTo>
                <a:lnTo>
                  <a:pt x="1416" y="8386"/>
                </a:lnTo>
                <a:lnTo>
                  <a:pt x="1266" y="8226"/>
                </a:lnTo>
                <a:lnTo>
                  <a:pt x="1124" y="8059"/>
                </a:lnTo>
                <a:lnTo>
                  <a:pt x="987" y="7884"/>
                </a:lnTo>
                <a:lnTo>
                  <a:pt x="860" y="7702"/>
                </a:lnTo>
                <a:lnTo>
                  <a:pt x="739" y="7513"/>
                </a:lnTo>
                <a:lnTo>
                  <a:pt x="627" y="7317"/>
                </a:lnTo>
                <a:lnTo>
                  <a:pt x="523" y="7115"/>
                </a:lnTo>
                <a:lnTo>
                  <a:pt x="426" y="6908"/>
                </a:lnTo>
                <a:lnTo>
                  <a:pt x="340" y="6694"/>
                </a:lnTo>
                <a:lnTo>
                  <a:pt x="262" y="6475"/>
                </a:lnTo>
                <a:lnTo>
                  <a:pt x="195" y="6252"/>
                </a:lnTo>
                <a:lnTo>
                  <a:pt x="137" y="6023"/>
                </a:lnTo>
                <a:lnTo>
                  <a:pt x="88" y="5790"/>
                </a:lnTo>
                <a:lnTo>
                  <a:pt x="50" y="5553"/>
                </a:lnTo>
                <a:lnTo>
                  <a:pt x="23" y="5312"/>
                </a:lnTo>
                <a:lnTo>
                  <a:pt x="6" y="5068"/>
                </a:lnTo>
                <a:lnTo>
                  <a:pt x="0" y="4820"/>
                </a:lnTo>
                <a:lnTo>
                  <a:pt x="6" y="4573"/>
                </a:lnTo>
                <a:lnTo>
                  <a:pt x="23" y="4329"/>
                </a:lnTo>
                <a:lnTo>
                  <a:pt x="50" y="4088"/>
                </a:lnTo>
                <a:lnTo>
                  <a:pt x="88" y="3851"/>
                </a:lnTo>
                <a:lnTo>
                  <a:pt x="137" y="3618"/>
                </a:lnTo>
                <a:lnTo>
                  <a:pt x="195" y="3389"/>
                </a:lnTo>
                <a:lnTo>
                  <a:pt x="262" y="3167"/>
                </a:lnTo>
                <a:lnTo>
                  <a:pt x="340" y="2947"/>
                </a:lnTo>
                <a:lnTo>
                  <a:pt x="426" y="2733"/>
                </a:lnTo>
                <a:lnTo>
                  <a:pt x="523" y="2526"/>
                </a:lnTo>
                <a:lnTo>
                  <a:pt x="627" y="2324"/>
                </a:lnTo>
                <a:lnTo>
                  <a:pt x="739" y="2128"/>
                </a:lnTo>
                <a:lnTo>
                  <a:pt x="860" y="1939"/>
                </a:lnTo>
                <a:lnTo>
                  <a:pt x="987" y="1757"/>
                </a:lnTo>
                <a:lnTo>
                  <a:pt x="1124" y="1582"/>
                </a:lnTo>
                <a:lnTo>
                  <a:pt x="1266" y="1415"/>
                </a:lnTo>
                <a:lnTo>
                  <a:pt x="1416" y="1255"/>
                </a:lnTo>
                <a:lnTo>
                  <a:pt x="1573" y="1104"/>
                </a:lnTo>
                <a:lnTo>
                  <a:pt x="1736" y="960"/>
                </a:lnTo>
                <a:lnTo>
                  <a:pt x="1905" y="825"/>
                </a:lnTo>
                <a:lnTo>
                  <a:pt x="2080" y="700"/>
                </a:lnTo>
                <a:lnTo>
                  <a:pt x="2260" y="583"/>
                </a:lnTo>
                <a:lnTo>
                  <a:pt x="2447" y="477"/>
                </a:lnTo>
                <a:lnTo>
                  <a:pt x="2638" y="380"/>
                </a:lnTo>
                <a:lnTo>
                  <a:pt x="2833" y="293"/>
                </a:lnTo>
                <a:lnTo>
                  <a:pt x="3034" y="217"/>
                </a:lnTo>
                <a:lnTo>
                  <a:pt x="3238" y="153"/>
                </a:lnTo>
                <a:lnTo>
                  <a:pt x="3447" y="98"/>
                </a:lnTo>
                <a:lnTo>
                  <a:pt x="3659" y="55"/>
                </a:lnTo>
                <a:lnTo>
                  <a:pt x="3875" y="25"/>
                </a:lnTo>
                <a:lnTo>
                  <a:pt x="4093" y="7"/>
                </a:lnTo>
                <a:lnTo>
                  <a:pt x="4314" y="0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2" name="CustomShape 64"/>
          <p:cNvSpPr/>
          <p:nvPr/>
        </p:nvSpPr>
        <p:spPr>
          <a:xfrm rot="18210600">
            <a:off x="3179520" y="3868200"/>
            <a:ext cx="1153800" cy="1143000"/>
          </a:xfrm>
          <a:custGeom>
            <a:avLst/>
            <a:gdLst/>
            <a:ahLst/>
            <a:cxnLst/>
            <a:rect l="0" t="0" r="r" b="b"/>
            <a:pathLst>
              <a:path w="4361" h="4872">
                <a:moveTo>
                  <a:pt x="4360" y="4871"/>
                </a:moveTo>
                <a:lnTo>
                  <a:pt x="4360" y="4871"/>
                </a:lnTo>
                <a:lnTo>
                  <a:pt x="4359" y="4809"/>
                </a:lnTo>
                <a:lnTo>
                  <a:pt x="4358" y="4747"/>
                </a:lnTo>
                <a:lnTo>
                  <a:pt x="4356" y="4684"/>
                </a:lnTo>
                <a:lnTo>
                  <a:pt x="4354" y="4621"/>
                </a:lnTo>
                <a:lnTo>
                  <a:pt x="4351" y="4560"/>
                </a:lnTo>
                <a:lnTo>
                  <a:pt x="4347" y="4498"/>
                </a:lnTo>
                <a:lnTo>
                  <a:pt x="4343" y="4437"/>
                </a:lnTo>
                <a:lnTo>
                  <a:pt x="4337" y="4374"/>
                </a:lnTo>
                <a:lnTo>
                  <a:pt x="4332" y="4313"/>
                </a:lnTo>
                <a:lnTo>
                  <a:pt x="4325" y="4252"/>
                </a:lnTo>
                <a:lnTo>
                  <a:pt x="4318" y="4192"/>
                </a:lnTo>
                <a:lnTo>
                  <a:pt x="4310" y="4131"/>
                </a:lnTo>
                <a:lnTo>
                  <a:pt x="4301" y="4071"/>
                </a:lnTo>
                <a:lnTo>
                  <a:pt x="4291" y="4011"/>
                </a:lnTo>
                <a:lnTo>
                  <a:pt x="4281" y="3951"/>
                </a:lnTo>
                <a:lnTo>
                  <a:pt x="4271" y="3892"/>
                </a:lnTo>
                <a:lnTo>
                  <a:pt x="4260" y="3833"/>
                </a:lnTo>
                <a:lnTo>
                  <a:pt x="4248" y="3774"/>
                </a:lnTo>
                <a:lnTo>
                  <a:pt x="4236" y="3715"/>
                </a:lnTo>
                <a:lnTo>
                  <a:pt x="4223" y="3656"/>
                </a:lnTo>
                <a:lnTo>
                  <a:pt x="4208" y="3599"/>
                </a:lnTo>
                <a:lnTo>
                  <a:pt x="4194" y="3541"/>
                </a:lnTo>
                <a:lnTo>
                  <a:pt x="4179" y="3483"/>
                </a:lnTo>
                <a:lnTo>
                  <a:pt x="4163" y="3426"/>
                </a:lnTo>
                <a:lnTo>
                  <a:pt x="4147" y="3369"/>
                </a:lnTo>
                <a:lnTo>
                  <a:pt x="4131" y="3311"/>
                </a:lnTo>
                <a:lnTo>
                  <a:pt x="4112" y="3256"/>
                </a:lnTo>
                <a:lnTo>
                  <a:pt x="4095" y="3199"/>
                </a:lnTo>
                <a:lnTo>
                  <a:pt x="4076" y="3144"/>
                </a:lnTo>
                <a:lnTo>
                  <a:pt x="4057" y="3089"/>
                </a:lnTo>
                <a:lnTo>
                  <a:pt x="4036" y="3033"/>
                </a:lnTo>
                <a:lnTo>
                  <a:pt x="4016" y="2979"/>
                </a:lnTo>
                <a:lnTo>
                  <a:pt x="3995" y="2923"/>
                </a:lnTo>
                <a:lnTo>
                  <a:pt x="3974" y="2870"/>
                </a:lnTo>
                <a:lnTo>
                  <a:pt x="3951" y="2816"/>
                </a:lnTo>
                <a:lnTo>
                  <a:pt x="3929" y="2763"/>
                </a:lnTo>
                <a:lnTo>
                  <a:pt x="3906" y="2710"/>
                </a:lnTo>
                <a:lnTo>
                  <a:pt x="3882" y="2657"/>
                </a:lnTo>
                <a:lnTo>
                  <a:pt x="3857" y="2605"/>
                </a:lnTo>
                <a:lnTo>
                  <a:pt x="3832" y="2553"/>
                </a:lnTo>
                <a:lnTo>
                  <a:pt x="3807" y="2502"/>
                </a:lnTo>
                <a:lnTo>
                  <a:pt x="3780" y="2450"/>
                </a:lnTo>
                <a:lnTo>
                  <a:pt x="3754" y="2399"/>
                </a:lnTo>
                <a:lnTo>
                  <a:pt x="3727" y="2349"/>
                </a:lnTo>
                <a:lnTo>
                  <a:pt x="3699" y="2299"/>
                </a:lnTo>
                <a:lnTo>
                  <a:pt x="3671" y="2249"/>
                </a:lnTo>
                <a:lnTo>
                  <a:pt x="3643" y="2200"/>
                </a:lnTo>
                <a:lnTo>
                  <a:pt x="3613" y="2151"/>
                </a:lnTo>
                <a:lnTo>
                  <a:pt x="3584" y="2102"/>
                </a:lnTo>
                <a:lnTo>
                  <a:pt x="3554" y="2055"/>
                </a:lnTo>
                <a:lnTo>
                  <a:pt x="3523" y="2007"/>
                </a:lnTo>
                <a:lnTo>
                  <a:pt x="3492" y="1960"/>
                </a:lnTo>
                <a:lnTo>
                  <a:pt x="3461" y="1914"/>
                </a:lnTo>
                <a:lnTo>
                  <a:pt x="3428" y="1867"/>
                </a:lnTo>
                <a:lnTo>
                  <a:pt x="3396" y="1821"/>
                </a:lnTo>
                <a:lnTo>
                  <a:pt x="3362" y="1776"/>
                </a:lnTo>
                <a:lnTo>
                  <a:pt x="3329" y="1731"/>
                </a:lnTo>
                <a:lnTo>
                  <a:pt x="3295" y="1686"/>
                </a:lnTo>
                <a:lnTo>
                  <a:pt x="3260" y="1642"/>
                </a:lnTo>
                <a:lnTo>
                  <a:pt x="3225" y="1599"/>
                </a:lnTo>
                <a:lnTo>
                  <a:pt x="3189" y="1556"/>
                </a:lnTo>
                <a:lnTo>
                  <a:pt x="3154" y="1513"/>
                </a:lnTo>
                <a:lnTo>
                  <a:pt x="3117" y="1471"/>
                </a:lnTo>
                <a:lnTo>
                  <a:pt x="3081" y="1430"/>
                </a:lnTo>
                <a:lnTo>
                  <a:pt x="3044" y="1389"/>
                </a:lnTo>
                <a:lnTo>
                  <a:pt x="3006" y="1348"/>
                </a:lnTo>
                <a:lnTo>
                  <a:pt x="2968" y="1307"/>
                </a:lnTo>
                <a:lnTo>
                  <a:pt x="2929" y="1268"/>
                </a:lnTo>
                <a:lnTo>
                  <a:pt x="2890" y="1229"/>
                </a:lnTo>
                <a:lnTo>
                  <a:pt x="2851" y="1191"/>
                </a:lnTo>
                <a:lnTo>
                  <a:pt x="2811" y="1152"/>
                </a:lnTo>
                <a:lnTo>
                  <a:pt x="2771" y="1115"/>
                </a:lnTo>
                <a:lnTo>
                  <a:pt x="2730" y="1078"/>
                </a:lnTo>
                <a:lnTo>
                  <a:pt x="2689" y="1042"/>
                </a:lnTo>
                <a:lnTo>
                  <a:pt x="2648" y="1005"/>
                </a:lnTo>
                <a:lnTo>
                  <a:pt x="2606" y="970"/>
                </a:lnTo>
                <a:lnTo>
                  <a:pt x="2564" y="935"/>
                </a:lnTo>
                <a:lnTo>
                  <a:pt x="2521" y="901"/>
                </a:lnTo>
                <a:lnTo>
                  <a:pt x="2479" y="867"/>
                </a:lnTo>
                <a:lnTo>
                  <a:pt x="2435" y="834"/>
                </a:lnTo>
                <a:lnTo>
                  <a:pt x="2392" y="802"/>
                </a:lnTo>
                <a:lnTo>
                  <a:pt x="2347" y="769"/>
                </a:lnTo>
                <a:lnTo>
                  <a:pt x="2303" y="737"/>
                </a:lnTo>
                <a:lnTo>
                  <a:pt x="2258" y="707"/>
                </a:lnTo>
                <a:lnTo>
                  <a:pt x="2213" y="676"/>
                </a:lnTo>
                <a:lnTo>
                  <a:pt x="2167" y="647"/>
                </a:lnTo>
                <a:lnTo>
                  <a:pt x="2121" y="619"/>
                </a:lnTo>
                <a:lnTo>
                  <a:pt x="2076" y="589"/>
                </a:lnTo>
                <a:lnTo>
                  <a:pt x="2029" y="562"/>
                </a:lnTo>
                <a:lnTo>
                  <a:pt x="1982" y="535"/>
                </a:lnTo>
                <a:lnTo>
                  <a:pt x="1935" y="508"/>
                </a:lnTo>
                <a:lnTo>
                  <a:pt x="1888" y="482"/>
                </a:lnTo>
                <a:lnTo>
                  <a:pt x="1840" y="457"/>
                </a:lnTo>
                <a:lnTo>
                  <a:pt x="1791" y="432"/>
                </a:lnTo>
                <a:lnTo>
                  <a:pt x="1743" y="407"/>
                </a:lnTo>
                <a:lnTo>
                  <a:pt x="1694" y="385"/>
                </a:lnTo>
                <a:lnTo>
                  <a:pt x="1646" y="361"/>
                </a:lnTo>
                <a:lnTo>
                  <a:pt x="1596" y="339"/>
                </a:lnTo>
                <a:lnTo>
                  <a:pt x="1547" y="318"/>
                </a:lnTo>
                <a:lnTo>
                  <a:pt x="1497" y="296"/>
                </a:lnTo>
                <a:lnTo>
                  <a:pt x="1446" y="276"/>
                </a:lnTo>
                <a:lnTo>
                  <a:pt x="1396" y="257"/>
                </a:lnTo>
                <a:lnTo>
                  <a:pt x="1345" y="237"/>
                </a:lnTo>
                <a:lnTo>
                  <a:pt x="1295" y="219"/>
                </a:lnTo>
                <a:lnTo>
                  <a:pt x="1243" y="202"/>
                </a:lnTo>
                <a:lnTo>
                  <a:pt x="1191" y="185"/>
                </a:lnTo>
                <a:lnTo>
                  <a:pt x="1140" y="170"/>
                </a:lnTo>
                <a:lnTo>
                  <a:pt x="1088" y="154"/>
                </a:lnTo>
                <a:lnTo>
                  <a:pt x="1035" y="139"/>
                </a:lnTo>
                <a:lnTo>
                  <a:pt x="983" y="126"/>
                </a:lnTo>
                <a:lnTo>
                  <a:pt x="930" y="112"/>
                </a:lnTo>
                <a:lnTo>
                  <a:pt x="877" y="100"/>
                </a:lnTo>
                <a:lnTo>
                  <a:pt x="824" y="87"/>
                </a:lnTo>
                <a:lnTo>
                  <a:pt x="770" y="77"/>
                </a:lnTo>
                <a:lnTo>
                  <a:pt x="717" y="66"/>
                </a:lnTo>
                <a:lnTo>
                  <a:pt x="663" y="57"/>
                </a:lnTo>
                <a:lnTo>
                  <a:pt x="608" y="47"/>
                </a:lnTo>
                <a:lnTo>
                  <a:pt x="555" y="40"/>
                </a:lnTo>
                <a:lnTo>
                  <a:pt x="500" y="32"/>
                </a:lnTo>
                <a:lnTo>
                  <a:pt x="444" y="25"/>
                </a:lnTo>
                <a:lnTo>
                  <a:pt x="390" y="19"/>
                </a:lnTo>
                <a:lnTo>
                  <a:pt x="335" y="15"/>
                </a:lnTo>
                <a:lnTo>
                  <a:pt x="279" y="10"/>
                </a:lnTo>
                <a:lnTo>
                  <a:pt x="224" y="7"/>
                </a:lnTo>
                <a:lnTo>
                  <a:pt x="168" y="3"/>
                </a:lnTo>
                <a:lnTo>
                  <a:pt x="112" y="2"/>
                </a:lnTo>
                <a:lnTo>
                  <a:pt x="57" y="0"/>
                </a:lnTo>
                <a:lnTo>
                  <a:pt x="0" y="0"/>
                </a:lnTo>
                <a:lnTo>
                  <a:pt x="0" y="102"/>
                </a:lnTo>
                <a:lnTo>
                  <a:pt x="56" y="103"/>
                </a:lnTo>
                <a:lnTo>
                  <a:pt x="110" y="103"/>
                </a:lnTo>
                <a:lnTo>
                  <a:pt x="165" y="105"/>
                </a:lnTo>
                <a:lnTo>
                  <a:pt x="220" y="109"/>
                </a:lnTo>
                <a:lnTo>
                  <a:pt x="274" y="112"/>
                </a:lnTo>
                <a:lnTo>
                  <a:pt x="328" y="116"/>
                </a:lnTo>
                <a:lnTo>
                  <a:pt x="382" y="121"/>
                </a:lnTo>
                <a:lnTo>
                  <a:pt x="436" y="127"/>
                </a:lnTo>
                <a:lnTo>
                  <a:pt x="489" y="133"/>
                </a:lnTo>
                <a:lnTo>
                  <a:pt x="543" y="140"/>
                </a:lnTo>
                <a:lnTo>
                  <a:pt x="596" y="148"/>
                </a:lnTo>
                <a:lnTo>
                  <a:pt x="649" y="157"/>
                </a:lnTo>
                <a:lnTo>
                  <a:pt x="701" y="166"/>
                </a:lnTo>
                <a:lnTo>
                  <a:pt x="754" y="176"/>
                </a:lnTo>
                <a:lnTo>
                  <a:pt x="807" y="188"/>
                </a:lnTo>
                <a:lnTo>
                  <a:pt x="859" y="199"/>
                </a:lnTo>
                <a:lnTo>
                  <a:pt x="911" y="211"/>
                </a:lnTo>
                <a:lnTo>
                  <a:pt x="963" y="224"/>
                </a:lnTo>
                <a:lnTo>
                  <a:pt x="1014" y="239"/>
                </a:lnTo>
                <a:lnTo>
                  <a:pt x="1065" y="252"/>
                </a:lnTo>
                <a:lnTo>
                  <a:pt x="1115" y="268"/>
                </a:lnTo>
                <a:lnTo>
                  <a:pt x="1167" y="284"/>
                </a:lnTo>
                <a:lnTo>
                  <a:pt x="1217" y="300"/>
                </a:lnTo>
                <a:lnTo>
                  <a:pt x="1267" y="317"/>
                </a:lnTo>
                <a:lnTo>
                  <a:pt x="1317" y="335"/>
                </a:lnTo>
                <a:lnTo>
                  <a:pt x="1366" y="353"/>
                </a:lnTo>
                <a:lnTo>
                  <a:pt x="1416" y="372"/>
                </a:lnTo>
                <a:lnTo>
                  <a:pt x="1466" y="392"/>
                </a:lnTo>
                <a:lnTo>
                  <a:pt x="1514" y="413"/>
                </a:lnTo>
                <a:lnTo>
                  <a:pt x="1563" y="434"/>
                </a:lnTo>
                <a:lnTo>
                  <a:pt x="1611" y="456"/>
                </a:lnTo>
                <a:lnTo>
                  <a:pt x="1659" y="477"/>
                </a:lnTo>
                <a:lnTo>
                  <a:pt x="1706" y="501"/>
                </a:lnTo>
                <a:lnTo>
                  <a:pt x="1754" y="525"/>
                </a:lnTo>
                <a:lnTo>
                  <a:pt x="1802" y="549"/>
                </a:lnTo>
                <a:lnTo>
                  <a:pt x="1848" y="573"/>
                </a:lnTo>
                <a:lnTo>
                  <a:pt x="1895" y="599"/>
                </a:lnTo>
                <a:lnTo>
                  <a:pt x="1940" y="625"/>
                </a:lnTo>
                <a:lnTo>
                  <a:pt x="1987" y="651"/>
                </a:lnTo>
                <a:lnTo>
                  <a:pt x="2032" y="679"/>
                </a:lnTo>
                <a:lnTo>
                  <a:pt x="2077" y="707"/>
                </a:lnTo>
                <a:lnTo>
                  <a:pt x="2122" y="735"/>
                </a:lnTo>
                <a:lnTo>
                  <a:pt x="2167" y="765"/>
                </a:lnTo>
                <a:lnTo>
                  <a:pt x="2211" y="794"/>
                </a:lnTo>
                <a:lnTo>
                  <a:pt x="2255" y="824"/>
                </a:lnTo>
                <a:lnTo>
                  <a:pt x="2299" y="855"/>
                </a:lnTo>
                <a:lnTo>
                  <a:pt x="2341" y="887"/>
                </a:lnTo>
                <a:lnTo>
                  <a:pt x="2384" y="918"/>
                </a:lnTo>
                <a:lnTo>
                  <a:pt x="2426" y="951"/>
                </a:lnTo>
                <a:lnTo>
                  <a:pt x="2469" y="984"/>
                </a:lnTo>
                <a:lnTo>
                  <a:pt x="2510" y="1018"/>
                </a:lnTo>
                <a:lnTo>
                  <a:pt x="2552" y="1052"/>
                </a:lnTo>
                <a:lnTo>
                  <a:pt x="2592" y="1087"/>
                </a:lnTo>
                <a:lnTo>
                  <a:pt x="2633" y="1122"/>
                </a:lnTo>
                <a:lnTo>
                  <a:pt x="2673" y="1157"/>
                </a:lnTo>
                <a:lnTo>
                  <a:pt x="2713" y="1193"/>
                </a:lnTo>
                <a:lnTo>
                  <a:pt x="2752" y="1230"/>
                </a:lnTo>
                <a:lnTo>
                  <a:pt x="2791" y="1268"/>
                </a:lnTo>
                <a:lnTo>
                  <a:pt x="2830" y="1305"/>
                </a:lnTo>
                <a:lnTo>
                  <a:pt x="2867" y="1344"/>
                </a:lnTo>
                <a:lnTo>
                  <a:pt x="2906" y="1382"/>
                </a:lnTo>
                <a:lnTo>
                  <a:pt x="2943" y="1422"/>
                </a:lnTo>
                <a:lnTo>
                  <a:pt x="2980" y="1461"/>
                </a:lnTo>
                <a:lnTo>
                  <a:pt x="3016" y="1502"/>
                </a:lnTo>
                <a:lnTo>
                  <a:pt x="3053" y="1543"/>
                </a:lnTo>
                <a:lnTo>
                  <a:pt x="3088" y="1583"/>
                </a:lnTo>
                <a:lnTo>
                  <a:pt x="3123" y="1625"/>
                </a:lnTo>
                <a:lnTo>
                  <a:pt x="3158" y="1667"/>
                </a:lnTo>
                <a:lnTo>
                  <a:pt x="3192" y="1710"/>
                </a:lnTo>
                <a:lnTo>
                  <a:pt x="3226" y="1753"/>
                </a:lnTo>
                <a:lnTo>
                  <a:pt x="3259" y="1797"/>
                </a:lnTo>
                <a:lnTo>
                  <a:pt x="3292" y="1841"/>
                </a:lnTo>
                <a:lnTo>
                  <a:pt x="3325" y="1885"/>
                </a:lnTo>
                <a:lnTo>
                  <a:pt x="3356" y="1931"/>
                </a:lnTo>
                <a:lnTo>
                  <a:pt x="3388" y="1975"/>
                </a:lnTo>
                <a:lnTo>
                  <a:pt x="3419" y="2021"/>
                </a:lnTo>
                <a:lnTo>
                  <a:pt x="3449" y="2067"/>
                </a:lnTo>
                <a:lnTo>
                  <a:pt x="3480" y="2114"/>
                </a:lnTo>
                <a:lnTo>
                  <a:pt x="3509" y="2161"/>
                </a:lnTo>
                <a:lnTo>
                  <a:pt x="3538" y="2208"/>
                </a:lnTo>
                <a:lnTo>
                  <a:pt x="3567" y="2256"/>
                </a:lnTo>
                <a:lnTo>
                  <a:pt x="3595" y="2304"/>
                </a:lnTo>
                <a:lnTo>
                  <a:pt x="3622" y="2352"/>
                </a:lnTo>
                <a:lnTo>
                  <a:pt x="3650" y="2402"/>
                </a:lnTo>
                <a:lnTo>
                  <a:pt x="3676" y="2451"/>
                </a:lnTo>
                <a:lnTo>
                  <a:pt x="3702" y="2501"/>
                </a:lnTo>
                <a:lnTo>
                  <a:pt x="3728" y="2551"/>
                </a:lnTo>
                <a:lnTo>
                  <a:pt x="3752" y="2601"/>
                </a:lnTo>
                <a:lnTo>
                  <a:pt x="3776" y="2652"/>
                </a:lnTo>
                <a:lnTo>
                  <a:pt x="3801" y="2703"/>
                </a:lnTo>
                <a:lnTo>
                  <a:pt x="3824" y="2755"/>
                </a:lnTo>
                <a:lnTo>
                  <a:pt x="3847" y="2807"/>
                </a:lnTo>
                <a:lnTo>
                  <a:pt x="3869" y="2859"/>
                </a:lnTo>
                <a:lnTo>
                  <a:pt x="3891" y="2912"/>
                </a:lnTo>
                <a:lnTo>
                  <a:pt x="3912" y="2964"/>
                </a:lnTo>
                <a:lnTo>
                  <a:pt x="3932" y="3018"/>
                </a:lnTo>
                <a:lnTo>
                  <a:pt x="3952" y="3072"/>
                </a:lnTo>
                <a:lnTo>
                  <a:pt x="3972" y="3126"/>
                </a:lnTo>
                <a:lnTo>
                  <a:pt x="3991" y="3180"/>
                </a:lnTo>
                <a:lnTo>
                  <a:pt x="4009" y="3234"/>
                </a:lnTo>
                <a:lnTo>
                  <a:pt x="4027" y="3290"/>
                </a:lnTo>
                <a:lnTo>
                  <a:pt x="4043" y="3344"/>
                </a:lnTo>
                <a:lnTo>
                  <a:pt x="4061" y="3400"/>
                </a:lnTo>
                <a:lnTo>
                  <a:pt x="4076" y="3456"/>
                </a:lnTo>
                <a:lnTo>
                  <a:pt x="4092" y="3512"/>
                </a:lnTo>
                <a:lnTo>
                  <a:pt x="4106" y="3568"/>
                </a:lnTo>
                <a:lnTo>
                  <a:pt x="4120" y="3625"/>
                </a:lnTo>
                <a:lnTo>
                  <a:pt x="4135" y="3682"/>
                </a:lnTo>
                <a:lnTo>
                  <a:pt x="4147" y="3739"/>
                </a:lnTo>
                <a:lnTo>
                  <a:pt x="4159" y="3797"/>
                </a:lnTo>
                <a:lnTo>
                  <a:pt x="4171" y="3854"/>
                </a:lnTo>
                <a:lnTo>
                  <a:pt x="4182" y="3912"/>
                </a:lnTo>
                <a:lnTo>
                  <a:pt x="4192" y="3971"/>
                </a:lnTo>
                <a:lnTo>
                  <a:pt x="4201" y="4030"/>
                </a:lnTo>
                <a:lnTo>
                  <a:pt x="4212" y="4088"/>
                </a:lnTo>
                <a:lnTo>
                  <a:pt x="4220" y="4147"/>
                </a:lnTo>
                <a:lnTo>
                  <a:pt x="4228" y="4206"/>
                </a:lnTo>
                <a:lnTo>
                  <a:pt x="4235" y="4266"/>
                </a:lnTo>
                <a:lnTo>
                  <a:pt x="4241" y="4325"/>
                </a:lnTo>
                <a:lnTo>
                  <a:pt x="4247" y="4385"/>
                </a:lnTo>
                <a:lnTo>
                  <a:pt x="4252" y="4445"/>
                </a:lnTo>
                <a:lnTo>
                  <a:pt x="4256" y="4506"/>
                </a:lnTo>
                <a:lnTo>
                  <a:pt x="4260" y="4566"/>
                </a:lnTo>
                <a:lnTo>
                  <a:pt x="4263" y="4627"/>
                </a:lnTo>
                <a:lnTo>
                  <a:pt x="4266" y="4688"/>
                </a:lnTo>
                <a:lnTo>
                  <a:pt x="4267" y="4749"/>
                </a:lnTo>
                <a:lnTo>
                  <a:pt x="4268" y="4810"/>
                </a:lnTo>
                <a:lnTo>
                  <a:pt x="4269" y="4871"/>
                </a:lnTo>
                <a:lnTo>
                  <a:pt x="4360" y="4871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3" name="CustomShape 65"/>
          <p:cNvSpPr/>
          <p:nvPr/>
        </p:nvSpPr>
        <p:spPr>
          <a:xfrm rot="18210600">
            <a:off x="4132800" y="4499640"/>
            <a:ext cx="1153800" cy="1143000"/>
          </a:xfrm>
          <a:custGeom>
            <a:avLst/>
            <a:gdLst/>
            <a:ahLst/>
            <a:cxnLst/>
            <a:rect l="0" t="0" r="r" b="b"/>
            <a:pathLst>
              <a:path w="4361" h="4873">
                <a:moveTo>
                  <a:pt x="0" y="4872"/>
                </a:moveTo>
                <a:lnTo>
                  <a:pt x="0" y="4872"/>
                </a:lnTo>
                <a:lnTo>
                  <a:pt x="57" y="4872"/>
                </a:lnTo>
                <a:lnTo>
                  <a:pt x="112" y="4870"/>
                </a:lnTo>
                <a:lnTo>
                  <a:pt x="168" y="4869"/>
                </a:lnTo>
                <a:lnTo>
                  <a:pt x="224" y="4865"/>
                </a:lnTo>
                <a:lnTo>
                  <a:pt x="279" y="4862"/>
                </a:lnTo>
                <a:lnTo>
                  <a:pt x="335" y="4857"/>
                </a:lnTo>
                <a:lnTo>
                  <a:pt x="390" y="4853"/>
                </a:lnTo>
                <a:lnTo>
                  <a:pt x="445" y="4847"/>
                </a:lnTo>
                <a:lnTo>
                  <a:pt x="500" y="4840"/>
                </a:lnTo>
                <a:lnTo>
                  <a:pt x="555" y="4832"/>
                </a:lnTo>
                <a:lnTo>
                  <a:pt x="608" y="4825"/>
                </a:lnTo>
                <a:lnTo>
                  <a:pt x="663" y="4815"/>
                </a:lnTo>
                <a:lnTo>
                  <a:pt x="717" y="4806"/>
                </a:lnTo>
                <a:lnTo>
                  <a:pt x="770" y="4796"/>
                </a:lnTo>
                <a:lnTo>
                  <a:pt x="824" y="4785"/>
                </a:lnTo>
                <a:lnTo>
                  <a:pt x="877" y="4773"/>
                </a:lnTo>
                <a:lnTo>
                  <a:pt x="930" y="4760"/>
                </a:lnTo>
                <a:lnTo>
                  <a:pt x="983" y="4746"/>
                </a:lnTo>
                <a:lnTo>
                  <a:pt x="1035" y="4733"/>
                </a:lnTo>
                <a:lnTo>
                  <a:pt x="1088" y="4718"/>
                </a:lnTo>
                <a:lnTo>
                  <a:pt x="1140" y="4702"/>
                </a:lnTo>
                <a:lnTo>
                  <a:pt x="1191" y="4687"/>
                </a:lnTo>
                <a:lnTo>
                  <a:pt x="1243" y="4670"/>
                </a:lnTo>
                <a:lnTo>
                  <a:pt x="1295" y="4653"/>
                </a:lnTo>
                <a:lnTo>
                  <a:pt x="1345" y="4635"/>
                </a:lnTo>
                <a:lnTo>
                  <a:pt x="1396" y="4615"/>
                </a:lnTo>
                <a:lnTo>
                  <a:pt x="1446" y="4596"/>
                </a:lnTo>
                <a:lnTo>
                  <a:pt x="1497" y="4576"/>
                </a:lnTo>
                <a:lnTo>
                  <a:pt x="1547" y="4554"/>
                </a:lnTo>
                <a:lnTo>
                  <a:pt x="1596" y="4533"/>
                </a:lnTo>
                <a:lnTo>
                  <a:pt x="1646" y="4511"/>
                </a:lnTo>
                <a:lnTo>
                  <a:pt x="1694" y="4488"/>
                </a:lnTo>
                <a:lnTo>
                  <a:pt x="1743" y="4465"/>
                </a:lnTo>
                <a:lnTo>
                  <a:pt x="1791" y="4440"/>
                </a:lnTo>
                <a:lnTo>
                  <a:pt x="1840" y="4415"/>
                </a:lnTo>
                <a:lnTo>
                  <a:pt x="1888" y="4390"/>
                </a:lnTo>
                <a:lnTo>
                  <a:pt x="1935" y="4364"/>
                </a:lnTo>
                <a:lnTo>
                  <a:pt x="1982" y="4337"/>
                </a:lnTo>
                <a:lnTo>
                  <a:pt x="2029" y="4310"/>
                </a:lnTo>
                <a:lnTo>
                  <a:pt x="2076" y="4283"/>
                </a:lnTo>
                <a:lnTo>
                  <a:pt x="2121" y="4255"/>
                </a:lnTo>
                <a:lnTo>
                  <a:pt x="2167" y="4225"/>
                </a:lnTo>
                <a:lnTo>
                  <a:pt x="2213" y="4196"/>
                </a:lnTo>
                <a:lnTo>
                  <a:pt x="2258" y="4165"/>
                </a:lnTo>
                <a:lnTo>
                  <a:pt x="2303" y="4135"/>
                </a:lnTo>
                <a:lnTo>
                  <a:pt x="2347" y="4103"/>
                </a:lnTo>
                <a:lnTo>
                  <a:pt x="2392" y="4070"/>
                </a:lnTo>
                <a:lnTo>
                  <a:pt x="2435" y="4039"/>
                </a:lnTo>
                <a:lnTo>
                  <a:pt x="2478" y="4005"/>
                </a:lnTo>
                <a:lnTo>
                  <a:pt x="2521" y="3971"/>
                </a:lnTo>
                <a:lnTo>
                  <a:pt x="2564" y="3937"/>
                </a:lnTo>
                <a:lnTo>
                  <a:pt x="2606" y="3902"/>
                </a:lnTo>
                <a:lnTo>
                  <a:pt x="2648" y="3867"/>
                </a:lnTo>
                <a:lnTo>
                  <a:pt x="2689" y="3830"/>
                </a:lnTo>
                <a:lnTo>
                  <a:pt x="2730" y="3794"/>
                </a:lnTo>
                <a:lnTo>
                  <a:pt x="2771" y="3757"/>
                </a:lnTo>
                <a:lnTo>
                  <a:pt x="2811" y="3720"/>
                </a:lnTo>
                <a:lnTo>
                  <a:pt x="2851" y="3681"/>
                </a:lnTo>
                <a:lnTo>
                  <a:pt x="2890" y="3643"/>
                </a:lnTo>
                <a:lnTo>
                  <a:pt x="2929" y="3604"/>
                </a:lnTo>
                <a:lnTo>
                  <a:pt x="2968" y="3565"/>
                </a:lnTo>
                <a:lnTo>
                  <a:pt x="3006" y="3524"/>
                </a:lnTo>
                <a:lnTo>
                  <a:pt x="3044" y="3483"/>
                </a:lnTo>
                <a:lnTo>
                  <a:pt x="3081" y="3443"/>
                </a:lnTo>
                <a:lnTo>
                  <a:pt x="3117" y="3401"/>
                </a:lnTo>
                <a:lnTo>
                  <a:pt x="3154" y="3359"/>
                </a:lnTo>
                <a:lnTo>
                  <a:pt x="3189" y="3316"/>
                </a:lnTo>
                <a:lnTo>
                  <a:pt x="3225" y="3273"/>
                </a:lnTo>
                <a:lnTo>
                  <a:pt x="3260" y="3230"/>
                </a:lnTo>
                <a:lnTo>
                  <a:pt x="3295" y="3186"/>
                </a:lnTo>
                <a:lnTo>
                  <a:pt x="3329" y="3141"/>
                </a:lnTo>
                <a:lnTo>
                  <a:pt x="3362" y="3096"/>
                </a:lnTo>
                <a:lnTo>
                  <a:pt x="3396" y="3051"/>
                </a:lnTo>
                <a:lnTo>
                  <a:pt x="3428" y="3005"/>
                </a:lnTo>
                <a:lnTo>
                  <a:pt x="3461" y="2958"/>
                </a:lnTo>
                <a:lnTo>
                  <a:pt x="3492" y="2912"/>
                </a:lnTo>
                <a:lnTo>
                  <a:pt x="3523" y="2865"/>
                </a:lnTo>
                <a:lnTo>
                  <a:pt x="3554" y="2817"/>
                </a:lnTo>
                <a:lnTo>
                  <a:pt x="3584" y="2770"/>
                </a:lnTo>
                <a:lnTo>
                  <a:pt x="3613" y="2721"/>
                </a:lnTo>
                <a:lnTo>
                  <a:pt x="3643" y="2672"/>
                </a:lnTo>
                <a:lnTo>
                  <a:pt x="3671" y="2623"/>
                </a:lnTo>
                <a:lnTo>
                  <a:pt x="3699" y="2573"/>
                </a:lnTo>
                <a:lnTo>
                  <a:pt x="3727" y="2523"/>
                </a:lnTo>
                <a:lnTo>
                  <a:pt x="3754" y="2473"/>
                </a:lnTo>
                <a:lnTo>
                  <a:pt x="3780" y="2422"/>
                </a:lnTo>
                <a:lnTo>
                  <a:pt x="3807" y="2372"/>
                </a:lnTo>
                <a:lnTo>
                  <a:pt x="3832" y="2320"/>
                </a:lnTo>
                <a:lnTo>
                  <a:pt x="3857" y="2267"/>
                </a:lnTo>
                <a:lnTo>
                  <a:pt x="3882" y="2215"/>
                </a:lnTo>
                <a:lnTo>
                  <a:pt x="3906" y="2162"/>
                </a:lnTo>
                <a:lnTo>
                  <a:pt x="3929" y="2109"/>
                </a:lnTo>
                <a:lnTo>
                  <a:pt x="3951" y="2056"/>
                </a:lnTo>
                <a:lnTo>
                  <a:pt x="3974" y="2002"/>
                </a:lnTo>
                <a:lnTo>
                  <a:pt x="3995" y="1949"/>
                </a:lnTo>
                <a:lnTo>
                  <a:pt x="4016" y="1893"/>
                </a:lnTo>
                <a:lnTo>
                  <a:pt x="4036" y="1839"/>
                </a:lnTo>
                <a:lnTo>
                  <a:pt x="4057" y="1783"/>
                </a:lnTo>
                <a:lnTo>
                  <a:pt x="4076" y="1728"/>
                </a:lnTo>
                <a:lnTo>
                  <a:pt x="4095" y="1673"/>
                </a:lnTo>
                <a:lnTo>
                  <a:pt x="4112" y="1616"/>
                </a:lnTo>
                <a:lnTo>
                  <a:pt x="4131" y="1561"/>
                </a:lnTo>
                <a:lnTo>
                  <a:pt x="4147" y="1503"/>
                </a:lnTo>
                <a:lnTo>
                  <a:pt x="4163" y="1446"/>
                </a:lnTo>
                <a:lnTo>
                  <a:pt x="4179" y="1389"/>
                </a:lnTo>
                <a:lnTo>
                  <a:pt x="4194" y="1331"/>
                </a:lnTo>
                <a:lnTo>
                  <a:pt x="4208" y="1273"/>
                </a:lnTo>
                <a:lnTo>
                  <a:pt x="4223" y="1216"/>
                </a:lnTo>
                <a:lnTo>
                  <a:pt x="4236" y="1157"/>
                </a:lnTo>
                <a:lnTo>
                  <a:pt x="4248" y="1098"/>
                </a:lnTo>
                <a:lnTo>
                  <a:pt x="4260" y="1039"/>
                </a:lnTo>
                <a:lnTo>
                  <a:pt x="4271" y="980"/>
                </a:lnTo>
                <a:lnTo>
                  <a:pt x="4281" y="921"/>
                </a:lnTo>
                <a:lnTo>
                  <a:pt x="4291" y="861"/>
                </a:lnTo>
                <a:lnTo>
                  <a:pt x="4301" y="801"/>
                </a:lnTo>
                <a:lnTo>
                  <a:pt x="4310" y="741"/>
                </a:lnTo>
                <a:lnTo>
                  <a:pt x="4318" y="680"/>
                </a:lnTo>
                <a:lnTo>
                  <a:pt x="4325" y="620"/>
                </a:lnTo>
                <a:lnTo>
                  <a:pt x="4332" y="559"/>
                </a:lnTo>
                <a:lnTo>
                  <a:pt x="4337" y="498"/>
                </a:lnTo>
                <a:lnTo>
                  <a:pt x="4343" y="435"/>
                </a:lnTo>
                <a:lnTo>
                  <a:pt x="4347" y="374"/>
                </a:lnTo>
                <a:lnTo>
                  <a:pt x="4351" y="312"/>
                </a:lnTo>
                <a:lnTo>
                  <a:pt x="4354" y="251"/>
                </a:lnTo>
                <a:lnTo>
                  <a:pt x="4356" y="188"/>
                </a:lnTo>
                <a:lnTo>
                  <a:pt x="4358" y="125"/>
                </a:lnTo>
                <a:lnTo>
                  <a:pt x="4359" y="63"/>
                </a:lnTo>
                <a:lnTo>
                  <a:pt x="4360" y="0"/>
                </a:lnTo>
                <a:lnTo>
                  <a:pt x="4269" y="0"/>
                </a:lnTo>
                <a:lnTo>
                  <a:pt x="4268" y="62"/>
                </a:lnTo>
                <a:lnTo>
                  <a:pt x="4267" y="123"/>
                </a:lnTo>
                <a:lnTo>
                  <a:pt x="4266" y="184"/>
                </a:lnTo>
                <a:lnTo>
                  <a:pt x="4263" y="245"/>
                </a:lnTo>
                <a:lnTo>
                  <a:pt x="4260" y="306"/>
                </a:lnTo>
                <a:lnTo>
                  <a:pt x="4256" y="366"/>
                </a:lnTo>
                <a:lnTo>
                  <a:pt x="4252" y="427"/>
                </a:lnTo>
                <a:lnTo>
                  <a:pt x="4247" y="487"/>
                </a:lnTo>
                <a:lnTo>
                  <a:pt x="4241" y="547"/>
                </a:lnTo>
                <a:lnTo>
                  <a:pt x="4235" y="606"/>
                </a:lnTo>
                <a:lnTo>
                  <a:pt x="4228" y="666"/>
                </a:lnTo>
                <a:lnTo>
                  <a:pt x="4220" y="725"/>
                </a:lnTo>
                <a:lnTo>
                  <a:pt x="4212" y="784"/>
                </a:lnTo>
                <a:lnTo>
                  <a:pt x="4201" y="842"/>
                </a:lnTo>
                <a:lnTo>
                  <a:pt x="4192" y="901"/>
                </a:lnTo>
                <a:lnTo>
                  <a:pt x="4182" y="960"/>
                </a:lnTo>
                <a:lnTo>
                  <a:pt x="4171" y="1018"/>
                </a:lnTo>
                <a:lnTo>
                  <a:pt x="4159" y="1075"/>
                </a:lnTo>
                <a:lnTo>
                  <a:pt x="4147" y="1133"/>
                </a:lnTo>
                <a:lnTo>
                  <a:pt x="4135" y="1190"/>
                </a:lnTo>
                <a:lnTo>
                  <a:pt x="4120" y="1247"/>
                </a:lnTo>
                <a:lnTo>
                  <a:pt x="4106" y="1304"/>
                </a:lnTo>
                <a:lnTo>
                  <a:pt x="4092" y="1360"/>
                </a:lnTo>
                <a:lnTo>
                  <a:pt x="4076" y="1416"/>
                </a:lnTo>
                <a:lnTo>
                  <a:pt x="4061" y="1472"/>
                </a:lnTo>
                <a:lnTo>
                  <a:pt x="4043" y="1528"/>
                </a:lnTo>
                <a:lnTo>
                  <a:pt x="4027" y="1582"/>
                </a:lnTo>
                <a:lnTo>
                  <a:pt x="4009" y="1638"/>
                </a:lnTo>
                <a:lnTo>
                  <a:pt x="3991" y="1692"/>
                </a:lnTo>
                <a:lnTo>
                  <a:pt x="3972" y="1746"/>
                </a:lnTo>
                <a:lnTo>
                  <a:pt x="3952" y="1800"/>
                </a:lnTo>
                <a:lnTo>
                  <a:pt x="3932" y="1854"/>
                </a:lnTo>
                <a:lnTo>
                  <a:pt x="3912" y="1908"/>
                </a:lnTo>
                <a:lnTo>
                  <a:pt x="3891" y="1960"/>
                </a:lnTo>
                <a:lnTo>
                  <a:pt x="3869" y="2013"/>
                </a:lnTo>
                <a:lnTo>
                  <a:pt x="3847" y="2065"/>
                </a:lnTo>
                <a:lnTo>
                  <a:pt x="3824" y="2117"/>
                </a:lnTo>
                <a:lnTo>
                  <a:pt x="3801" y="2169"/>
                </a:lnTo>
                <a:lnTo>
                  <a:pt x="3776" y="2220"/>
                </a:lnTo>
                <a:lnTo>
                  <a:pt x="3752" y="2271"/>
                </a:lnTo>
                <a:lnTo>
                  <a:pt x="3728" y="2321"/>
                </a:lnTo>
                <a:lnTo>
                  <a:pt x="3702" y="2372"/>
                </a:lnTo>
                <a:lnTo>
                  <a:pt x="3676" y="2421"/>
                </a:lnTo>
                <a:lnTo>
                  <a:pt x="3650" y="2470"/>
                </a:lnTo>
                <a:lnTo>
                  <a:pt x="3622" y="2520"/>
                </a:lnTo>
                <a:lnTo>
                  <a:pt x="3595" y="2568"/>
                </a:lnTo>
                <a:lnTo>
                  <a:pt x="3567" y="2616"/>
                </a:lnTo>
                <a:lnTo>
                  <a:pt x="3538" y="2664"/>
                </a:lnTo>
                <a:lnTo>
                  <a:pt x="3509" y="2711"/>
                </a:lnTo>
                <a:lnTo>
                  <a:pt x="3480" y="2758"/>
                </a:lnTo>
                <a:lnTo>
                  <a:pt x="3449" y="2805"/>
                </a:lnTo>
                <a:lnTo>
                  <a:pt x="3419" y="2851"/>
                </a:lnTo>
                <a:lnTo>
                  <a:pt x="3388" y="2897"/>
                </a:lnTo>
                <a:lnTo>
                  <a:pt x="3356" y="2942"/>
                </a:lnTo>
                <a:lnTo>
                  <a:pt x="3325" y="2987"/>
                </a:lnTo>
                <a:lnTo>
                  <a:pt x="3292" y="3031"/>
                </a:lnTo>
                <a:lnTo>
                  <a:pt x="3259" y="3075"/>
                </a:lnTo>
                <a:lnTo>
                  <a:pt x="3226" y="3119"/>
                </a:lnTo>
                <a:lnTo>
                  <a:pt x="3192" y="3162"/>
                </a:lnTo>
                <a:lnTo>
                  <a:pt x="3158" y="3205"/>
                </a:lnTo>
                <a:lnTo>
                  <a:pt x="3123" y="3247"/>
                </a:lnTo>
                <a:lnTo>
                  <a:pt x="3088" y="3289"/>
                </a:lnTo>
                <a:lnTo>
                  <a:pt x="3053" y="3329"/>
                </a:lnTo>
                <a:lnTo>
                  <a:pt x="3016" y="3370"/>
                </a:lnTo>
                <a:lnTo>
                  <a:pt x="2980" y="3411"/>
                </a:lnTo>
                <a:lnTo>
                  <a:pt x="2943" y="3450"/>
                </a:lnTo>
                <a:lnTo>
                  <a:pt x="2906" y="3490"/>
                </a:lnTo>
                <a:lnTo>
                  <a:pt x="2867" y="3528"/>
                </a:lnTo>
                <a:lnTo>
                  <a:pt x="2830" y="3567"/>
                </a:lnTo>
                <a:lnTo>
                  <a:pt x="2791" y="3604"/>
                </a:lnTo>
                <a:lnTo>
                  <a:pt x="2752" y="3642"/>
                </a:lnTo>
                <a:lnTo>
                  <a:pt x="2713" y="3679"/>
                </a:lnTo>
                <a:lnTo>
                  <a:pt x="2673" y="3715"/>
                </a:lnTo>
                <a:lnTo>
                  <a:pt x="2633" y="3750"/>
                </a:lnTo>
                <a:lnTo>
                  <a:pt x="2592" y="3785"/>
                </a:lnTo>
                <a:lnTo>
                  <a:pt x="2552" y="3820"/>
                </a:lnTo>
                <a:lnTo>
                  <a:pt x="2510" y="3854"/>
                </a:lnTo>
                <a:lnTo>
                  <a:pt x="2469" y="3888"/>
                </a:lnTo>
                <a:lnTo>
                  <a:pt x="2426" y="3921"/>
                </a:lnTo>
                <a:lnTo>
                  <a:pt x="2384" y="3954"/>
                </a:lnTo>
                <a:lnTo>
                  <a:pt x="2341" y="3985"/>
                </a:lnTo>
                <a:lnTo>
                  <a:pt x="2299" y="4017"/>
                </a:lnTo>
                <a:lnTo>
                  <a:pt x="2255" y="4048"/>
                </a:lnTo>
                <a:lnTo>
                  <a:pt x="2211" y="4078"/>
                </a:lnTo>
                <a:lnTo>
                  <a:pt x="2167" y="4108"/>
                </a:lnTo>
                <a:lnTo>
                  <a:pt x="2122" y="4137"/>
                </a:lnTo>
                <a:lnTo>
                  <a:pt x="2077" y="4165"/>
                </a:lnTo>
                <a:lnTo>
                  <a:pt x="2032" y="4193"/>
                </a:lnTo>
                <a:lnTo>
                  <a:pt x="1987" y="4221"/>
                </a:lnTo>
                <a:lnTo>
                  <a:pt x="1940" y="4247"/>
                </a:lnTo>
                <a:lnTo>
                  <a:pt x="1895" y="4273"/>
                </a:lnTo>
                <a:lnTo>
                  <a:pt x="1848" y="4299"/>
                </a:lnTo>
                <a:lnTo>
                  <a:pt x="1802" y="4324"/>
                </a:lnTo>
                <a:lnTo>
                  <a:pt x="1754" y="4347"/>
                </a:lnTo>
                <a:lnTo>
                  <a:pt x="1706" y="4371"/>
                </a:lnTo>
                <a:lnTo>
                  <a:pt x="1659" y="4395"/>
                </a:lnTo>
                <a:lnTo>
                  <a:pt x="1611" y="4416"/>
                </a:lnTo>
                <a:lnTo>
                  <a:pt x="1563" y="4438"/>
                </a:lnTo>
                <a:lnTo>
                  <a:pt x="1514" y="4459"/>
                </a:lnTo>
                <a:lnTo>
                  <a:pt x="1466" y="4480"/>
                </a:lnTo>
                <a:lnTo>
                  <a:pt x="1416" y="4500"/>
                </a:lnTo>
                <a:lnTo>
                  <a:pt x="1366" y="4519"/>
                </a:lnTo>
                <a:lnTo>
                  <a:pt x="1317" y="4537"/>
                </a:lnTo>
                <a:lnTo>
                  <a:pt x="1267" y="4555"/>
                </a:lnTo>
                <a:lnTo>
                  <a:pt x="1217" y="4572"/>
                </a:lnTo>
                <a:lnTo>
                  <a:pt x="1167" y="4588"/>
                </a:lnTo>
                <a:lnTo>
                  <a:pt x="1115" y="4604"/>
                </a:lnTo>
                <a:lnTo>
                  <a:pt x="1065" y="4620"/>
                </a:lnTo>
                <a:lnTo>
                  <a:pt x="1014" y="4633"/>
                </a:lnTo>
                <a:lnTo>
                  <a:pt x="963" y="4648"/>
                </a:lnTo>
                <a:lnTo>
                  <a:pt x="911" y="4661"/>
                </a:lnTo>
                <a:lnTo>
                  <a:pt x="859" y="4673"/>
                </a:lnTo>
                <a:lnTo>
                  <a:pt x="807" y="4684"/>
                </a:lnTo>
                <a:lnTo>
                  <a:pt x="754" y="4696"/>
                </a:lnTo>
                <a:lnTo>
                  <a:pt x="701" y="4706"/>
                </a:lnTo>
                <a:lnTo>
                  <a:pt x="649" y="4715"/>
                </a:lnTo>
                <a:lnTo>
                  <a:pt x="596" y="4724"/>
                </a:lnTo>
                <a:lnTo>
                  <a:pt x="543" y="4732"/>
                </a:lnTo>
                <a:lnTo>
                  <a:pt x="489" y="4739"/>
                </a:lnTo>
                <a:lnTo>
                  <a:pt x="435" y="4745"/>
                </a:lnTo>
                <a:lnTo>
                  <a:pt x="382" y="4751"/>
                </a:lnTo>
                <a:lnTo>
                  <a:pt x="328" y="4756"/>
                </a:lnTo>
                <a:lnTo>
                  <a:pt x="274" y="4760"/>
                </a:lnTo>
                <a:lnTo>
                  <a:pt x="220" y="4763"/>
                </a:lnTo>
                <a:lnTo>
                  <a:pt x="165" y="4767"/>
                </a:lnTo>
                <a:lnTo>
                  <a:pt x="110" y="4769"/>
                </a:lnTo>
                <a:lnTo>
                  <a:pt x="56" y="4769"/>
                </a:lnTo>
                <a:lnTo>
                  <a:pt x="0" y="4770"/>
                </a:lnTo>
                <a:lnTo>
                  <a:pt x="0" y="4872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4" name="CustomShape 66"/>
          <p:cNvSpPr/>
          <p:nvPr/>
        </p:nvSpPr>
        <p:spPr>
          <a:xfrm rot="18210600">
            <a:off x="3497040" y="5461200"/>
            <a:ext cx="1152000" cy="1143000"/>
          </a:xfrm>
          <a:custGeom>
            <a:avLst/>
            <a:gdLst/>
            <a:ahLst/>
            <a:cxnLst/>
            <a:rect l="0" t="0" r="r" b="b"/>
            <a:pathLst>
              <a:path w="4360" h="4873">
                <a:moveTo>
                  <a:pt x="0" y="0"/>
                </a:moveTo>
                <a:lnTo>
                  <a:pt x="0" y="0"/>
                </a:lnTo>
                <a:lnTo>
                  <a:pt x="0" y="63"/>
                </a:lnTo>
                <a:lnTo>
                  <a:pt x="1" y="125"/>
                </a:lnTo>
                <a:lnTo>
                  <a:pt x="3" y="188"/>
                </a:lnTo>
                <a:lnTo>
                  <a:pt x="6" y="251"/>
                </a:lnTo>
                <a:lnTo>
                  <a:pt x="9" y="312"/>
                </a:lnTo>
                <a:lnTo>
                  <a:pt x="13" y="374"/>
                </a:lnTo>
                <a:lnTo>
                  <a:pt x="17" y="435"/>
                </a:lnTo>
                <a:lnTo>
                  <a:pt x="22" y="498"/>
                </a:lnTo>
                <a:lnTo>
                  <a:pt x="28" y="559"/>
                </a:lnTo>
                <a:lnTo>
                  <a:pt x="35" y="620"/>
                </a:lnTo>
                <a:lnTo>
                  <a:pt x="42" y="680"/>
                </a:lnTo>
                <a:lnTo>
                  <a:pt x="50" y="741"/>
                </a:lnTo>
                <a:lnTo>
                  <a:pt x="58" y="801"/>
                </a:lnTo>
                <a:lnTo>
                  <a:pt x="68" y="861"/>
                </a:lnTo>
                <a:lnTo>
                  <a:pt x="78" y="921"/>
                </a:lnTo>
                <a:lnTo>
                  <a:pt x="89" y="980"/>
                </a:lnTo>
                <a:lnTo>
                  <a:pt x="100" y="1039"/>
                </a:lnTo>
                <a:lnTo>
                  <a:pt x="112" y="1098"/>
                </a:lnTo>
                <a:lnTo>
                  <a:pt x="124" y="1157"/>
                </a:lnTo>
                <a:lnTo>
                  <a:pt x="137" y="1216"/>
                </a:lnTo>
                <a:lnTo>
                  <a:pt x="152" y="1273"/>
                </a:lnTo>
                <a:lnTo>
                  <a:pt x="166" y="1331"/>
                </a:lnTo>
                <a:lnTo>
                  <a:pt x="181" y="1389"/>
                </a:lnTo>
                <a:lnTo>
                  <a:pt x="196" y="1446"/>
                </a:lnTo>
                <a:lnTo>
                  <a:pt x="212" y="1503"/>
                </a:lnTo>
                <a:lnTo>
                  <a:pt x="229" y="1561"/>
                </a:lnTo>
                <a:lnTo>
                  <a:pt x="247" y="1616"/>
                </a:lnTo>
                <a:lnTo>
                  <a:pt x="265" y="1673"/>
                </a:lnTo>
                <a:lnTo>
                  <a:pt x="283" y="1728"/>
                </a:lnTo>
                <a:lnTo>
                  <a:pt x="302" y="1783"/>
                </a:lnTo>
                <a:lnTo>
                  <a:pt x="323" y="1839"/>
                </a:lnTo>
                <a:lnTo>
                  <a:pt x="343" y="1893"/>
                </a:lnTo>
                <a:lnTo>
                  <a:pt x="364" y="1949"/>
                </a:lnTo>
                <a:lnTo>
                  <a:pt x="385" y="2002"/>
                </a:lnTo>
                <a:lnTo>
                  <a:pt x="408" y="2056"/>
                </a:lnTo>
                <a:lnTo>
                  <a:pt x="431" y="2109"/>
                </a:lnTo>
                <a:lnTo>
                  <a:pt x="454" y="2162"/>
                </a:lnTo>
                <a:lnTo>
                  <a:pt x="477" y="2215"/>
                </a:lnTo>
                <a:lnTo>
                  <a:pt x="502" y="2267"/>
                </a:lnTo>
                <a:lnTo>
                  <a:pt x="527" y="2320"/>
                </a:lnTo>
                <a:lnTo>
                  <a:pt x="552" y="2372"/>
                </a:lnTo>
                <a:lnTo>
                  <a:pt x="579" y="2422"/>
                </a:lnTo>
                <a:lnTo>
                  <a:pt x="605" y="2473"/>
                </a:lnTo>
                <a:lnTo>
                  <a:pt x="632" y="2523"/>
                </a:lnTo>
                <a:lnTo>
                  <a:pt x="660" y="2573"/>
                </a:lnTo>
                <a:lnTo>
                  <a:pt x="688" y="2623"/>
                </a:lnTo>
                <a:lnTo>
                  <a:pt x="717" y="2672"/>
                </a:lnTo>
                <a:lnTo>
                  <a:pt x="746" y="2721"/>
                </a:lnTo>
                <a:lnTo>
                  <a:pt x="776" y="2770"/>
                </a:lnTo>
                <a:lnTo>
                  <a:pt x="805" y="2817"/>
                </a:lnTo>
                <a:lnTo>
                  <a:pt x="837" y="2865"/>
                </a:lnTo>
                <a:lnTo>
                  <a:pt x="868" y="2912"/>
                </a:lnTo>
                <a:lnTo>
                  <a:pt x="900" y="2958"/>
                </a:lnTo>
                <a:lnTo>
                  <a:pt x="932" y="3005"/>
                </a:lnTo>
                <a:lnTo>
                  <a:pt x="964" y="3051"/>
                </a:lnTo>
                <a:lnTo>
                  <a:pt x="998" y="3096"/>
                </a:lnTo>
                <a:lnTo>
                  <a:pt x="1031" y="3141"/>
                </a:lnTo>
                <a:lnTo>
                  <a:pt x="1066" y="3186"/>
                </a:lnTo>
                <a:lnTo>
                  <a:pt x="1100" y="3230"/>
                </a:lnTo>
                <a:lnTo>
                  <a:pt x="1134" y="3273"/>
                </a:lnTo>
                <a:lnTo>
                  <a:pt x="1170" y="3316"/>
                </a:lnTo>
                <a:lnTo>
                  <a:pt x="1206" y="3359"/>
                </a:lnTo>
                <a:lnTo>
                  <a:pt x="1243" y="3401"/>
                </a:lnTo>
                <a:lnTo>
                  <a:pt x="1279" y="3443"/>
                </a:lnTo>
                <a:lnTo>
                  <a:pt x="1317" y="3483"/>
                </a:lnTo>
                <a:lnTo>
                  <a:pt x="1354" y="3524"/>
                </a:lnTo>
                <a:lnTo>
                  <a:pt x="1392" y="3565"/>
                </a:lnTo>
                <a:lnTo>
                  <a:pt x="1431" y="3604"/>
                </a:lnTo>
                <a:lnTo>
                  <a:pt x="1469" y="3643"/>
                </a:lnTo>
                <a:lnTo>
                  <a:pt x="1509" y="3681"/>
                </a:lnTo>
                <a:lnTo>
                  <a:pt x="1548" y="3720"/>
                </a:lnTo>
                <a:lnTo>
                  <a:pt x="1589" y="3757"/>
                </a:lnTo>
                <a:lnTo>
                  <a:pt x="1629" y="3794"/>
                </a:lnTo>
                <a:lnTo>
                  <a:pt x="1671" y="3830"/>
                </a:lnTo>
                <a:lnTo>
                  <a:pt x="1712" y="3867"/>
                </a:lnTo>
                <a:lnTo>
                  <a:pt x="1754" y="3902"/>
                </a:lnTo>
                <a:lnTo>
                  <a:pt x="1796" y="3937"/>
                </a:lnTo>
                <a:lnTo>
                  <a:pt x="1839" y="3971"/>
                </a:lnTo>
                <a:lnTo>
                  <a:pt x="1881" y="4005"/>
                </a:lnTo>
                <a:lnTo>
                  <a:pt x="1925" y="4039"/>
                </a:lnTo>
                <a:lnTo>
                  <a:pt x="1968" y="4070"/>
                </a:lnTo>
                <a:lnTo>
                  <a:pt x="2012" y="4103"/>
                </a:lnTo>
                <a:lnTo>
                  <a:pt x="2056" y="4135"/>
                </a:lnTo>
                <a:lnTo>
                  <a:pt x="2102" y="4165"/>
                </a:lnTo>
                <a:lnTo>
                  <a:pt x="2146" y="4196"/>
                </a:lnTo>
                <a:lnTo>
                  <a:pt x="2192" y="4225"/>
                </a:lnTo>
                <a:lnTo>
                  <a:pt x="2238" y="4255"/>
                </a:lnTo>
                <a:lnTo>
                  <a:pt x="2284" y="4283"/>
                </a:lnTo>
                <a:lnTo>
                  <a:pt x="2331" y="4310"/>
                </a:lnTo>
                <a:lnTo>
                  <a:pt x="2377" y="4337"/>
                </a:lnTo>
                <a:lnTo>
                  <a:pt x="2425" y="4364"/>
                </a:lnTo>
                <a:lnTo>
                  <a:pt x="2472" y="4390"/>
                </a:lnTo>
                <a:lnTo>
                  <a:pt x="2520" y="4415"/>
                </a:lnTo>
                <a:lnTo>
                  <a:pt x="2568" y="4440"/>
                </a:lnTo>
                <a:lnTo>
                  <a:pt x="2616" y="4465"/>
                </a:lnTo>
                <a:lnTo>
                  <a:pt x="2666" y="4488"/>
                </a:lnTo>
                <a:lnTo>
                  <a:pt x="2714" y="4511"/>
                </a:lnTo>
                <a:lnTo>
                  <a:pt x="2764" y="4533"/>
                </a:lnTo>
                <a:lnTo>
                  <a:pt x="2813" y="4554"/>
                </a:lnTo>
                <a:lnTo>
                  <a:pt x="2863" y="4576"/>
                </a:lnTo>
                <a:lnTo>
                  <a:pt x="2913" y="4596"/>
                </a:lnTo>
                <a:lnTo>
                  <a:pt x="2963" y="4615"/>
                </a:lnTo>
                <a:lnTo>
                  <a:pt x="3014" y="4635"/>
                </a:lnTo>
                <a:lnTo>
                  <a:pt x="3066" y="4653"/>
                </a:lnTo>
                <a:lnTo>
                  <a:pt x="3116" y="4670"/>
                </a:lnTo>
                <a:lnTo>
                  <a:pt x="3168" y="4687"/>
                </a:lnTo>
                <a:lnTo>
                  <a:pt x="3220" y="4702"/>
                </a:lnTo>
                <a:lnTo>
                  <a:pt x="3272" y="4718"/>
                </a:lnTo>
                <a:lnTo>
                  <a:pt x="3325" y="4733"/>
                </a:lnTo>
                <a:lnTo>
                  <a:pt x="3377" y="4746"/>
                </a:lnTo>
                <a:lnTo>
                  <a:pt x="3430" y="4760"/>
                </a:lnTo>
                <a:lnTo>
                  <a:pt x="3483" y="4773"/>
                </a:lnTo>
                <a:lnTo>
                  <a:pt x="3536" y="4785"/>
                </a:lnTo>
                <a:lnTo>
                  <a:pt x="3590" y="4796"/>
                </a:lnTo>
                <a:lnTo>
                  <a:pt x="3643" y="4806"/>
                </a:lnTo>
                <a:lnTo>
                  <a:pt x="3697" y="4815"/>
                </a:lnTo>
                <a:lnTo>
                  <a:pt x="3751" y="4825"/>
                </a:lnTo>
                <a:lnTo>
                  <a:pt x="3805" y="4832"/>
                </a:lnTo>
                <a:lnTo>
                  <a:pt x="3860" y="4840"/>
                </a:lnTo>
                <a:lnTo>
                  <a:pt x="3915" y="4847"/>
                </a:lnTo>
                <a:lnTo>
                  <a:pt x="3969" y="4853"/>
                </a:lnTo>
                <a:lnTo>
                  <a:pt x="4025" y="4857"/>
                </a:lnTo>
                <a:lnTo>
                  <a:pt x="4080" y="4862"/>
                </a:lnTo>
                <a:lnTo>
                  <a:pt x="4135" y="4865"/>
                </a:lnTo>
                <a:lnTo>
                  <a:pt x="4191" y="4869"/>
                </a:lnTo>
                <a:lnTo>
                  <a:pt x="4248" y="4870"/>
                </a:lnTo>
                <a:lnTo>
                  <a:pt x="4303" y="4872"/>
                </a:lnTo>
                <a:lnTo>
                  <a:pt x="4359" y="4872"/>
                </a:lnTo>
                <a:lnTo>
                  <a:pt x="4359" y="4770"/>
                </a:lnTo>
                <a:lnTo>
                  <a:pt x="4304" y="4769"/>
                </a:lnTo>
                <a:lnTo>
                  <a:pt x="4250" y="4769"/>
                </a:lnTo>
                <a:lnTo>
                  <a:pt x="4195" y="4767"/>
                </a:lnTo>
                <a:lnTo>
                  <a:pt x="4140" y="4763"/>
                </a:lnTo>
                <a:lnTo>
                  <a:pt x="4086" y="4760"/>
                </a:lnTo>
                <a:lnTo>
                  <a:pt x="4032" y="4756"/>
                </a:lnTo>
                <a:lnTo>
                  <a:pt x="3977" y="4751"/>
                </a:lnTo>
                <a:lnTo>
                  <a:pt x="3924" y="4745"/>
                </a:lnTo>
                <a:lnTo>
                  <a:pt x="3870" y="4739"/>
                </a:lnTo>
                <a:lnTo>
                  <a:pt x="3817" y="4732"/>
                </a:lnTo>
                <a:lnTo>
                  <a:pt x="3764" y="4724"/>
                </a:lnTo>
                <a:lnTo>
                  <a:pt x="3710" y="4715"/>
                </a:lnTo>
                <a:lnTo>
                  <a:pt x="3658" y="4706"/>
                </a:lnTo>
                <a:lnTo>
                  <a:pt x="3605" y="4696"/>
                </a:lnTo>
                <a:lnTo>
                  <a:pt x="3553" y="4684"/>
                </a:lnTo>
                <a:lnTo>
                  <a:pt x="3501" y="4673"/>
                </a:lnTo>
                <a:lnTo>
                  <a:pt x="3449" y="4661"/>
                </a:lnTo>
                <a:lnTo>
                  <a:pt x="3397" y="4648"/>
                </a:lnTo>
                <a:lnTo>
                  <a:pt x="3346" y="4633"/>
                </a:lnTo>
                <a:lnTo>
                  <a:pt x="3295" y="4620"/>
                </a:lnTo>
                <a:lnTo>
                  <a:pt x="3244" y="4604"/>
                </a:lnTo>
                <a:lnTo>
                  <a:pt x="3193" y="4588"/>
                </a:lnTo>
                <a:lnTo>
                  <a:pt x="3142" y="4572"/>
                </a:lnTo>
                <a:lnTo>
                  <a:pt x="3093" y="4555"/>
                </a:lnTo>
                <a:lnTo>
                  <a:pt x="3042" y="4537"/>
                </a:lnTo>
                <a:lnTo>
                  <a:pt x="2993" y="4519"/>
                </a:lnTo>
                <a:lnTo>
                  <a:pt x="2943" y="4500"/>
                </a:lnTo>
                <a:lnTo>
                  <a:pt x="2894" y="4480"/>
                </a:lnTo>
                <a:lnTo>
                  <a:pt x="2846" y="4459"/>
                </a:lnTo>
                <a:lnTo>
                  <a:pt x="2797" y="4438"/>
                </a:lnTo>
                <a:lnTo>
                  <a:pt x="2749" y="4416"/>
                </a:lnTo>
                <a:lnTo>
                  <a:pt x="2700" y="4395"/>
                </a:lnTo>
                <a:lnTo>
                  <a:pt x="2653" y="4371"/>
                </a:lnTo>
                <a:lnTo>
                  <a:pt x="2605" y="4347"/>
                </a:lnTo>
                <a:lnTo>
                  <a:pt x="2558" y="4324"/>
                </a:lnTo>
                <a:lnTo>
                  <a:pt x="2512" y="4299"/>
                </a:lnTo>
                <a:lnTo>
                  <a:pt x="2465" y="4273"/>
                </a:lnTo>
                <a:lnTo>
                  <a:pt x="2419" y="4247"/>
                </a:lnTo>
                <a:lnTo>
                  <a:pt x="2373" y="4221"/>
                </a:lnTo>
                <a:lnTo>
                  <a:pt x="2328" y="4193"/>
                </a:lnTo>
                <a:lnTo>
                  <a:pt x="2282" y="4165"/>
                </a:lnTo>
                <a:lnTo>
                  <a:pt x="2238" y="4137"/>
                </a:lnTo>
                <a:lnTo>
                  <a:pt x="2193" y="4108"/>
                </a:lnTo>
                <a:lnTo>
                  <a:pt x="2149" y="4078"/>
                </a:lnTo>
                <a:lnTo>
                  <a:pt x="2105" y="4048"/>
                </a:lnTo>
                <a:lnTo>
                  <a:pt x="2061" y="4017"/>
                </a:lnTo>
                <a:lnTo>
                  <a:pt x="2018" y="3985"/>
                </a:lnTo>
                <a:lnTo>
                  <a:pt x="1975" y="3954"/>
                </a:lnTo>
                <a:lnTo>
                  <a:pt x="1933" y="3921"/>
                </a:lnTo>
                <a:lnTo>
                  <a:pt x="1891" y="3888"/>
                </a:lnTo>
                <a:lnTo>
                  <a:pt x="1849" y="3854"/>
                </a:lnTo>
                <a:lnTo>
                  <a:pt x="1808" y="3820"/>
                </a:lnTo>
                <a:lnTo>
                  <a:pt x="1767" y="3785"/>
                </a:lnTo>
                <a:lnTo>
                  <a:pt x="1726" y="3750"/>
                </a:lnTo>
                <a:lnTo>
                  <a:pt x="1687" y="3715"/>
                </a:lnTo>
                <a:lnTo>
                  <a:pt x="1646" y="3679"/>
                </a:lnTo>
                <a:lnTo>
                  <a:pt x="1608" y="3642"/>
                </a:lnTo>
                <a:lnTo>
                  <a:pt x="1569" y="3604"/>
                </a:lnTo>
                <a:lnTo>
                  <a:pt x="1530" y="3567"/>
                </a:lnTo>
                <a:lnTo>
                  <a:pt x="1492" y="3528"/>
                </a:lnTo>
                <a:lnTo>
                  <a:pt x="1454" y="3490"/>
                </a:lnTo>
                <a:lnTo>
                  <a:pt x="1417" y="3450"/>
                </a:lnTo>
                <a:lnTo>
                  <a:pt x="1380" y="3411"/>
                </a:lnTo>
                <a:lnTo>
                  <a:pt x="1344" y="3370"/>
                </a:lnTo>
                <a:lnTo>
                  <a:pt x="1307" y="3329"/>
                </a:lnTo>
                <a:lnTo>
                  <a:pt x="1272" y="3289"/>
                </a:lnTo>
                <a:lnTo>
                  <a:pt x="1237" y="3247"/>
                </a:lnTo>
                <a:lnTo>
                  <a:pt x="1202" y="3205"/>
                </a:lnTo>
                <a:lnTo>
                  <a:pt x="1168" y="3162"/>
                </a:lnTo>
                <a:lnTo>
                  <a:pt x="1134" y="3119"/>
                </a:lnTo>
                <a:lnTo>
                  <a:pt x="1101" y="3075"/>
                </a:lnTo>
                <a:lnTo>
                  <a:pt x="1068" y="3031"/>
                </a:lnTo>
                <a:lnTo>
                  <a:pt x="1035" y="2987"/>
                </a:lnTo>
                <a:lnTo>
                  <a:pt x="1003" y="2942"/>
                </a:lnTo>
                <a:lnTo>
                  <a:pt x="971" y="2897"/>
                </a:lnTo>
                <a:lnTo>
                  <a:pt x="941" y="2851"/>
                </a:lnTo>
                <a:lnTo>
                  <a:pt x="910" y="2805"/>
                </a:lnTo>
                <a:lnTo>
                  <a:pt x="880" y="2758"/>
                </a:lnTo>
                <a:lnTo>
                  <a:pt x="851" y="2712"/>
                </a:lnTo>
                <a:lnTo>
                  <a:pt x="822" y="2664"/>
                </a:lnTo>
                <a:lnTo>
                  <a:pt x="793" y="2616"/>
                </a:lnTo>
                <a:lnTo>
                  <a:pt x="765" y="2568"/>
                </a:lnTo>
                <a:lnTo>
                  <a:pt x="738" y="2520"/>
                </a:lnTo>
                <a:lnTo>
                  <a:pt x="710" y="2470"/>
                </a:lnTo>
                <a:lnTo>
                  <a:pt x="684" y="2421"/>
                </a:lnTo>
                <a:lnTo>
                  <a:pt x="658" y="2372"/>
                </a:lnTo>
                <a:lnTo>
                  <a:pt x="632" y="2321"/>
                </a:lnTo>
                <a:lnTo>
                  <a:pt x="607" y="2271"/>
                </a:lnTo>
                <a:lnTo>
                  <a:pt x="583" y="2220"/>
                </a:lnTo>
                <a:lnTo>
                  <a:pt x="558" y="2169"/>
                </a:lnTo>
                <a:lnTo>
                  <a:pt x="535" y="2117"/>
                </a:lnTo>
                <a:lnTo>
                  <a:pt x="513" y="2065"/>
                </a:lnTo>
                <a:lnTo>
                  <a:pt x="491" y="2013"/>
                </a:lnTo>
                <a:lnTo>
                  <a:pt x="469" y="1960"/>
                </a:lnTo>
                <a:lnTo>
                  <a:pt x="448" y="1908"/>
                </a:lnTo>
                <a:lnTo>
                  <a:pt x="427" y="1854"/>
                </a:lnTo>
                <a:lnTo>
                  <a:pt x="407" y="1800"/>
                </a:lnTo>
                <a:lnTo>
                  <a:pt x="387" y="1746"/>
                </a:lnTo>
                <a:lnTo>
                  <a:pt x="369" y="1692"/>
                </a:lnTo>
                <a:lnTo>
                  <a:pt x="351" y="1638"/>
                </a:lnTo>
                <a:lnTo>
                  <a:pt x="333" y="1582"/>
                </a:lnTo>
                <a:lnTo>
                  <a:pt x="316" y="1528"/>
                </a:lnTo>
                <a:lnTo>
                  <a:pt x="299" y="1472"/>
                </a:lnTo>
                <a:lnTo>
                  <a:pt x="283" y="1416"/>
                </a:lnTo>
                <a:lnTo>
                  <a:pt x="268" y="1360"/>
                </a:lnTo>
                <a:lnTo>
                  <a:pt x="253" y="1304"/>
                </a:lnTo>
                <a:lnTo>
                  <a:pt x="240" y="1247"/>
                </a:lnTo>
                <a:lnTo>
                  <a:pt x="225" y="1190"/>
                </a:lnTo>
                <a:lnTo>
                  <a:pt x="212" y="1133"/>
                </a:lnTo>
                <a:lnTo>
                  <a:pt x="200" y="1075"/>
                </a:lnTo>
                <a:lnTo>
                  <a:pt x="189" y="1018"/>
                </a:lnTo>
                <a:lnTo>
                  <a:pt x="178" y="960"/>
                </a:lnTo>
                <a:lnTo>
                  <a:pt x="168" y="901"/>
                </a:lnTo>
                <a:lnTo>
                  <a:pt x="158" y="842"/>
                </a:lnTo>
                <a:lnTo>
                  <a:pt x="149" y="784"/>
                </a:lnTo>
                <a:lnTo>
                  <a:pt x="140" y="725"/>
                </a:lnTo>
                <a:lnTo>
                  <a:pt x="132" y="666"/>
                </a:lnTo>
                <a:lnTo>
                  <a:pt x="125" y="606"/>
                </a:lnTo>
                <a:lnTo>
                  <a:pt x="119" y="547"/>
                </a:lnTo>
                <a:lnTo>
                  <a:pt x="113" y="487"/>
                </a:lnTo>
                <a:lnTo>
                  <a:pt x="108" y="427"/>
                </a:lnTo>
                <a:lnTo>
                  <a:pt x="103" y="366"/>
                </a:lnTo>
                <a:lnTo>
                  <a:pt x="100" y="306"/>
                </a:lnTo>
                <a:lnTo>
                  <a:pt x="96" y="245"/>
                </a:lnTo>
                <a:lnTo>
                  <a:pt x="94" y="184"/>
                </a:lnTo>
                <a:lnTo>
                  <a:pt x="92" y="123"/>
                </a:lnTo>
                <a:lnTo>
                  <a:pt x="91" y="62"/>
                </a:lnTo>
                <a:lnTo>
                  <a:pt x="91" y="0"/>
                </a:lnTo>
                <a:lnTo>
                  <a:pt x="0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5" name="CustomShape 67"/>
          <p:cNvSpPr/>
          <p:nvPr/>
        </p:nvSpPr>
        <p:spPr>
          <a:xfrm rot="18210600">
            <a:off x="2543760" y="4830120"/>
            <a:ext cx="1152000" cy="1143000"/>
          </a:xfrm>
          <a:custGeom>
            <a:avLst/>
            <a:gdLst/>
            <a:ahLst/>
            <a:cxnLst/>
            <a:rect l="0" t="0" r="r" b="b"/>
            <a:pathLst>
              <a:path w="4360" h="4872">
                <a:moveTo>
                  <a:pt x="4359" y="0"/>
                </a:moveTo>
                <a:lnTo>
                  <a:pt x="4359" y="0"/>
                </a:lnTo>
                <a:lnTo>
                  <a:pt x="4303" y="0"/>
                </a:lnTo>
                <a:lnTo>
                  <a:pt x="4248" y="2"/>
                </a:lnTo>
                <a:lnTo>
                  <a:pt x="4191" y="3"/>
                </a:lnTo>
                <a:lnTo>
                  <a:pt x="4135" y="7"/>
                </a:lnTo>
                <a:lnTo>
                  <a:pt x="4080" y="10"/>
                </a:lnTo>
                <a:lnTo>
                  <a:pt x="4025" y="15"/>
                </a:lnTo>
                <a:lnTo>
                  <a:pt x="3969" y="19"/>
                </a:lnTo>
                <a:lnTo>
                  <a:pt x="3915" y="25"/>
                </a:lnTo>
                <a:lnTo>
                  <a:pt x="3860" y="32"/>
                </a:lnTo>
                <a:lnTo>
                  <a:pt x="3805" y="40"/>
                </a:lnTo>
                <a:lnTo>
                  <a:pt x="3751" y="47"/>
                </a:lnTo>
                <a:lnTo>
                  <a:pt x="3697" y="57"/>
                </a:lnTo>
                <a:lnTo>
                  <a:pt x="3643" y="66"/>
                </a:lnTo>
                <a:lnTo>
                  <a:pt x="3590" y="77"/>
                </a:lnTo>
                <a:lnTo>
                  <a:pt x="3536" y="87"/>
                </a:lnTo>
                <a:lnTo>
                  <a:pt x="3483" y="100"/>
                </a:lnTo>
                <a:lnTo>
                  <a:pt x="3430" y="112"/>
                </a:lnTo>
                <a:lnTo>
                  <a:pt x="3377" y="126"/>
                </a:lnTo>
                <a:lnTo>
                  <a:pt x="3325" y="139"/>
                </a:lnTo>
                <a:lnTo>
                  <a:pt x="3272" y="154"/>
                </a:lnTo>
                <a:lnTo>
                  <a:pt x="3220" y="170"/>
                </a:lnTo>
                <a:lnTo>
                  <a:pt x="3168" y="185"/>
                </a:lnTo>
                <a:lnTo>
                  <a:pt x="3116" y="202"/>
                </a:lnTo>
                <a:lnTo>
                  <a:pt x="3066" y="219"/>
                </a:lnTo>
                <a:lnTo>
                  <a:pt x="3014" y="237"/>
                </a:lnTo>
                <a:lnTo>
                  <a:pt x="2963" y="257"/>
                </a:lnTo>
                <a:lnTo>
                  <a:pt x="2913" y="276"/>
                </a:lnTo>
                <a:lnTo>
                  <a:pt x="2863" y="296"/>
                </a:lnTo>
                <a:lnTo>
                  <a:pt x="2813" y="318"/>
                </a:lnTo>
                <a:lnTo>
                  <a:pt x="2764" y="339"/>
                </a:lnTo>
                <a:lnTo>
                  <a:pt x="2714" y="361"/>
                </a:lnTo>
                <a:lnTo>
                  <a:pt x="2666" y="385"/>
                </a:lnTo>
                <a:lnTo>
                  <a:pt x="2616" y="407"/>
                </a:lnTo>
                <a:lnTo>
                  <a:pt x="2568" y="432"/>
                </a:lnTo>
                <a:lnTo>
                  <a:pt x="2520" y="457"/>
                </a:lnTo>
                <a:lnTo>
                  <a:pt x="2472" y="482"/>
                </a:lnTo>
                <a:lnTo>
                  <a:pt x="2425" y="508"/>
                </a:lnTo>
                <a:lnTo>
                  <a:pt x="2377" y="535"/>
                </a:lnTo>
                <a:lnTo>
                  <a:pt x="2331" y="562"/>
                </a:lnTo>
                <a:lnTo>
                  <a:pt x="2284" y="589"/>
                </a:lnTo>
                <a:lnTo>
                  <a:pt x="2238" y="619"/>
                </a:lnTo>
                <a:lnTo>
                  <a:pt x="2192" y="647"/>
                </a:lnTo>
                <a:lnTo>
                  <a:pt x="2146" y="676"/>
                </a:lnTo>
                <a:lnTo>
                  <a:pt x="2102" y="707"/>
                </a:lnTo>
                <a:lnTo>
                  <a:pt x="2056" y="737"/>
                </a:lnTo>
                <a:lnTo>
                  <a:pt x="2012" y="769"/>
                </a:lnTo>
                <a:lnTo>
                  <a:pt x="1968" y="802"/>
                </a:lnTo>
                <a:lnTo>
                  <a:pt x="1925" y="834"/>
                </a:lnTo>
                <a:lnTo>
                  <a:pt x="1881" y="867"/>
                </a:lnTo>
                <a:lnTo>
                  <a:pt x="1839" y="901"/>
                </a:lnTo>
                <a:lnTo>
                  <a:pt x="1796" y="935"/>
                </a:lnTo>
                <a:lnTo>
                  <a:pt x="1754" y="970"/>
                </a:lnTo>
                <a:lnTo>
                  <a:pt x="1712" y="1005"/>
                </a:lnTo>
                <a:lnTo>
                  <a:pt x="1671" y="1042"/>
                </a:lnTo>
                <a:lnTo>
                  <a:pt x="1629" y="1078"/>
                </a:lnTo>
                <a:lnTo>
                  <a:pt x="1589" y="1115"/>
                </a:lnTo>
                <a:lnTo>
                  <a:pt x="1548" y="1152"/>
                </a:lnTo>
                <a:lnTo>
                  <a:pt x="1509" y="1191"/>
                </a:lnTo>
                <a:lnTo>
                  <a:pt x="1469" y="1229"/>
                </a:lnTo>
                <a:lnTo>
                  <a:pt x="1431" y="1268"/>
                </a:lnTo>
                <a:lnTo>
                  <a:pt x="1392" y="1307"/>
                </a:lnTo>
                <a:lnTo>
                  <a:pt x="1354" y="1348"/>
                </a:lnTo>
                <a:lnTo>
                  <a:pt x="1317" y="1389"/>
                </a:lnTo>
                <a:lnTo>
                  <a:pt x="1279" y="1430"/>
                </a:lnTo>
                <a:lnTo>
                  <a:pt x="1243" y="1471"/>
                </a:lnTo>
                <a:lnTo>
                  <a:pt x="1206" y="1513"/>
                </a:lnTo>
                <a:lnTo>
                  <a:pt x="1170" y="1556"/>
                </a:lnTo>
                <a:lnTo>
                  <a:pt x="1134" y="1599"/>
                </a:lnTo>
                <a:lnTo>
                  <a:pt x="1100" y="1642"/>
                </a:lnTo>
                <a:lnTo>
                  <a:pt x="1066" y="1686"/>
                </a:lnTo>
                <a:lnTo>
                  <a:pt x="1031" y="1731"/>
                </a:lnTo>
                <a:lnTo>
                  <a:pt x="998" y="1776"/>
                </a:lnTo>
                <a:lnTo>
                  <a:pt x="964" y="1821"/>
                </a:lnTo>
                <a:lnTo>
                  <a:pt x="932" y="1867"/>
                </a:lnTo>
                <a:lnTo>
                  <a:pt x="900" y="1914"/>
                </a:lnTo>
                <a:lnTo>
                  <a:pt x="868" y="1960"/>
                </a:lnTo>
                <a:lnTo>
                  <a:pt x="837" y="2007"/>
                </a:lnTo>
                <a:lnTo>
                  <a:pt x="805" y="2055"/>
                </a:lnTo>
                <a:lnTo>
                  <a:pt x="776" y="2102"/>
                </a:lnTo>
                <a:lnTo>
                  <a:pt x="746" y="2151"/>
                </a:lnTo>
                <a:lnTo>
                  <a:pt x="717" y="2200"/>
                </a:lnTo>
                <a:lnTo>
                  <a:pt x="688" y="2249"/>
                </a:lnTo>
                <a:lnTo>
                  <a:pt x="660" y="2299"/>
                </a:lnTo>
                <a:lnTo>
                  <a:pt x="632" y="2349"/>
                </a:lnTo>
                <a:lnTo>
                  <a:pt x="605" y="2399"/>
                </a:lnTo>
                <a:lnTo>
                  <a:pt x="579" y="2450"/>
                </a:lnTo>
                <a:lnTo>
                  <a:pt x="552" y="2502"/>
                </a:lnTo>
                <a:lnTo>
                  <a:pt x="527" y="2553"/>
                </a:lnTo>
                <a:lnTo>
                  <a:pt x="502" y="2605"/>
                </a:lnTo>
                <a:lnTo>
                  <a:pt x="477" y="2657"/>
                </a:lnTo>
                <a:lnTo>
                  <a:pt x="454" y="2710"/>
                </a:lnTo>
                <a:lnTo>
                  <a:pt x="431" y="2763"/>
                </a:lnTo>
                <a:lnTo>
                  <a:pt x="408" y="2816"/>
                </a:lnTo>
                <a:lnTo>
                  <a:pt x="385" y="2870"/>
                </a:lnTo>
                <a:lnTo>
                  <a:pt x="364" y="2923"/>
                </a:lnTo>
                <a:lnTo>
                  <a:pt x="343" y="2979"/>
                </a:lnTo>
                <a:lnTo>
                  <a:pt x="323" y="3033"/>
                </a:lnTo>
                <a:lnTo>
                  <a:pt x="302" y="3089"/>
                </a:lnTo>
                <a:lnTo>
                  <a:pt x="283" y="3144"/>
                </a:lnTo>
                <a:lnTo>
                  <a:pt x="265" y="3199"/>
                </a:lnTo>
                <a:lnTo>
                  <a:pt x="247" y="3256"/>
                </a:lnTo>
                <a:lnTo>
                  <a:pt x="229" y="3311"/>
                </a:lnTo>
                <a:lnTo>
                  <a:pt x="212" y="3369"/>
                </a:lnTo>
                <a:lnTo>
                  <a:pt x="196" y="3426"/>
                </a:lnTo>
                <a:lnTo>
                  <a:pt x="181" y="3483"/>
                </a:lnTo>
                <a:lnTo>
                  <a:pt x="166" y="3541"/>
                </a:lnTo>
                <a:lnTo>
                  <a:pt x="152" y="3599"/>
                </a:lnTo>
                <a:lnTo>
                  <a:pt x="137" y="3656"/>
                </a:lnTo>
                <a:lnTo>
                  <a:pt x="124" y="3715"/>
                </a:lnTo>
                <a:lnTo>
                  <a:pt x="112" y="3774"/>
                </a:lnTo>
                <a:lnTo>
                  <a:pt x="100" y="3833"/>
                </a:lnTo>
                <a:lnTo>
                  <a:pt x="89" y="3892"/>
                </a:lnTo>
                <a:lnTo>
                  <a:pt x="78" y="3951"/>
                </a:lnTo>
                <a:lnTo>
                  <a:pt x="68" y="4011"/>
                </a:lnTo>
                <a:lnTo>
                  <a:pt x="58" y="4071"/>
                </a:lnTo>
                <a:lnTo>
                  <a:pt x="50" y="4131"/>
                </a:lnTo>
                <a:lnTo>
                  <a:pt x="42" y="4192"/>
                </a:lnTo>
                <a:lnTo>
                  <a:pt x="35" y="4252"/>
                </a:lnTo>
                <a:lnTo>
                  <a:pt x="28" y="4313"/>
                </a:lnTo>
                <a:lnTo>
                  <a:pt x="22" y="4374"/>
                </a:lnTo>
                <a:lnTo>
                  <a:pt x="17" y="4437"/>
                </a:lnTo>
                <a:lnTo>
                  <a:pt x="13" y="4498"/>
                </a:lnTo>
                <a:lnTo>
                  <a:pt x="9" y="4560"/>
                </a:lnTo>
                <a:lnTo>
                  <a:pt x="6" y="4621"/>
                </a:lnTo>
                <a:lnTo>
                  <a:pt x="3" y="4684"/>
                </a:lnTo>
                <a:lnTo>
                  <a:pt x="1" y="4747"/>
                </a:lnTo>
                <a:lnTo>
                  <a:pt x="0" y="4809"/>
                </a:lnTo>
                <a:lnTo>
                  <a:pt x="0" y="4871"/>
                </a:lnTo>
                <a:lnTo>
                  <a:pt x="91" y="4871"/>
                </a:lnTo>
                <a:lnTo>
                  <a:pt x="91" y="4810"/>
                </a:lnTo>
                <a:lnTo>
                  <a:pt x="92" y="4749"/>
                </a:lnTo>
                <a:lnTo>
                  <a:pt x="94" y="4688"/>
                </a:lnTo>
                <a:lnTo>
                  <a:pt x="96" y="4627"/>
                </a:lnTo>
                <a:lnTo>
                  <a:pt x="100" y="4566"/>
                </a:lnTo>
                <a:lnTo>
                  <a:pt x="103" y="4506"/>
                </a:lnTo>
                <a:lnTo>
                  <a:pt x="108" y="4445"/>
                </a:lnTo>
                <a:lnTo>
                  <a:pt x="113" y="4385"/>
                </a:lnTo>
                <a:lnTo>
                  <a:pt x="119" y="4325"/>
                </a:lnTo>
                <a:lnTo>
                  <a:pt x="125" y="4266"/>
                </a:lnTo>
                <a:lnTo>
                  <a:pt x="132" y="4206"/>
                </a:lnTo>
                <a:lnTo>
                  <a:pt x="140" y="4147"/>
                </a:lnTo>
                <a:lnTo>
                  <a:pt x="149" y="4088"/>
                </a:lnTo>
                <a:lnTo>
                  <a:pt x="158" y="4030"/>
                </a:lnTo>
                <a:lnTo>
                  <a:pt x="168" y="3971"/>
                </a:lnTo>
                <a:lnTo>
                  <a:pt x="178" y="3912"/>
                </a:lnTo>
                <a:lnTo>
                  <a:pt x="189" y="3854"/>
                </a:lnTo>
                <a:lnTo>
                  <a:pt x="200" y="3797"/>
                </a:lnTo>
                <a:lnTo>
                  <a:pt x="212" y="3739"/>
                </a:lnTo>
                <a:lnTo>
                  <a:pt x="225" y="3682"/>
                </a:lnTo>
                <a:lnTo>
                  <a:pt x="240" y="3625"/>
                </a:lnTo>
                <a:lnTo>
                  <a:pt x="253" y="3568"/>
                </a:lnTo>
                <a:lnTo>
                  <a:pt x="268" y="3512"/>
                </a:lnTo>
                <a:lnTo>
                  <a:pt x="283" y="3456"/>
                </a:lnTo>
                <a:lnTo>
                  <a:pt x="299" y="3400"/>
                </a:lnTo>
                <a:lnTo>
                  <a:pt x="316" y="3344"/>
                </a:lnTo>
                <a:lnTo>
                  <a:pt x="333" y="3290"/>
                </a:lnTo>
                <a:lnTo>
                  <a:pt x="351" y="3234"/>
                </a:lnTo>
                <a:lnTo>
                  <a:pt x="369" y="3180"/>
                </a:lnTo>
                <a:lnTo>
                  <a:pt x="387" y="3126"/>
                </a:lnTo>
                <a:lnTo>
                  <a:pt x="407" y="3072"/>
                </a:lnTo>
                <a:lnTo>
                  <a:pt x="427" y="3018"/>
                </a:lnTo>
                <a:lnTo>
                  <a:pt x="448" y="2964"/>
                </a:lnTo>
                <a:lnTo>
                  <a:pt x="469" y="2912"/>
                </a:lnTo>
                <a:lnTo>
                  <a:pt x="491" y="2859"/>
                </a:lnTo>
                <a:lnTo>
                  <a:pt x="513" y="2807"/>
                </a:lnTo>
                <a:lnTo>
                  <a:pt x="535" y="2755"/>
                </a:lnTo>
                <a:lnTo>
                  <a:pt x="558" y="2703"/>
                </a:lnTo>
                <a:lnTo>
                  <a:pt x="583" y="2652"/>
                </a:lnTo>
                <a:lnTo>
                  <a:pt x="607" y="2601"/>
                </a:lnTo>
                <a:lnTo>
                  <a:pt x="632" y="2551"/>
                </a:lnTo>
                <a:lnTo>
                  <a:pt x="658" y="2501"/>
                </a:lnTo>
                <a:lnTo>
                  <a:pt x="684" y="2451"/>
                </a:lnTo>
                <a:lnTo>
                  <a:pt x="710" y="2402"/>
                </a:lnTo>
                <a:lnTo>
                  <a:pt x="738" y="2352"/>
                </a:lnTo>
                <a:lnTo>
                  <a:pt x="765" y="2304"/>
                </a:lnTo>
                <a:lnTo>
                  <a:pt x="793" y="2256"/>
                </a:lnTo>
                <a:lnTo>
                  <a:pt x="822" y="2208"/>
                </a:lnTo>
                <a:lnTo>
                  <a:pt x="851" y="2160"/>
                </a:lnTo>
                <a:lnTo>
                  <a:pt x="880" y="2114"/>
                </a:lnTo>
                <a:lnTo>
                  <a:pt x="910" y="2067"/>
                </a:lnTo>
                <a:lnTo>
                  <a:pt x="941" y="2021"/>
                </a:lnTo>
                <a:lnTo>
                  <a:pt x="971" y="1975"/>
                </a:lnTo>
                <a:lnTo>
                  <a:pt x="1003" y="1931"/>
                </a:lnTo>
                <a:lnTo>
                  <a:pt x="1035" y="1885"/>
                </a:lnTo>
                <a:lnTo>
                  <a:pt x="1068" y="1841"/>
                </a:lnTo>
                <a:lnTo>
                  <a:pt x="1101" y="1797"/>
                </a:lnTo>
                <a:lnTo>
                  <a:pt x="1134" y="1753"/>
                </a:lnTo>
                <a:lnTo>
                  <a:pt x="1168" y="1710"/>
                </a:lnTo>
                <a:lnTo>
                  <a:pt x="1202" y="1667"/>
                </a:lnTo>
                <a:lnTo>
                  <a:pt x="1237" y="1625"/>
                </a:lnTo>
                <a:lnTo>
                  <a:pt x="1272" y="1583"/>
                </a:lnTo>
                <a:lnTo>
                  <a:pt x="1307" y="1543"/>
                </a:lnTo>
                <a:lnTo>
                  <a:pt x="1344" y="1502"/>
                </a:lnTo>
                <a:lnTo>
                  <a:pt x="1380" y="1461"/>
                </a:lnTo>
                <a:lnTo>
                  <a:pt x="1417" y="1422"/>
                </a:lnTo>
                <a:lnTo>
                  <a:pt x="1454" y="1382"/>
                </a:lnTo>
                <a:lnTo>
                  <a:pt x="1492" y="1344"/>
                </a:lnTo>
                <a:lnTo>
                  <a:pt x="1530" y="1305"/>
                </a:lnTo>
                <a:lnTo>
                  <a:pt x="1569" y="1268"/>
                </a:lnTo>
                <a:lnTo>
                  <a:pt x="1608" y="1230"/>
                </a:lnTo>
                <a:lnTo>
                  <a:pt x="1646" y="1193"/>
                </a:lnTo>
                <a:lnTo>
                  <a:pt x="1687" y="1157"/>
                </a:lnTo>
                <a:lnTo>
                  <a:pt x="1726" y="1122"/>
                </a:lnTo>
                <a:lnTo>
                  <a:pt x="1767" y="1087"/>
                </a:lnTo>
                <a:lnTo>
                  <a:pt x="1808" y="1052"/>
                </a:lnTo>
                <a:lnTo>
                  <a:pt x="1849" y="1018"/>
                </a:lnTo>
                <a:lnTo>
                  <a:pt x="1891" y="984"/>
                </a:lnTo>
                <a:lnTo>
                  <a:pt x="1933" y="951"/>
                </a:lnTo>
                <a:lnTo>
                  <a:pt x="1975" y="918"/>
                </a:lnTo>
                <a:lnTo>
                  <a:pt x="2018" y="887"/>
                </a:lnTo>
                <a:lnTo>
                  <a:pt x="2061" y="855"/>
                </a:lnTo>
                <a:lnTo>
                  <a:pt x="2105" y="824"/>
                </a:lnTo>
                <a:lnTo>
                  <a:pt x="2149" y="794"/>
                </a:lnTo>
                <a:lnTo>
                  <a:pt x="2193" y="765"/>
                </a:lnTo>
                <a:lnTo>
                  <a:pt x="2238" y="735"/>
                </a:lnTo>
                <a:lnTo>
                  <a:pt x="2282" y="707"/>
                </a:lnTo>
                <a:lnTo>
                  <a:pt x="2328" y="679"/>
                </a:lnTo>
                <a:lnTo>
                  <a:pt x="2373" y="651"/>
                </a:lnTo>
                <a:lnTo>
                  <a:pt x="2419" y="625"/>
                </a:lnTo>
                <a:lnTo>
                  <a:pt x="2465" y="599"/>
                </a:lnTo>
                <a:lnTo>
                  <a:pt x="2512" y="573"/>
                </a:lnTo>
                <a:lnTo>
                  <a:pt x="2558" y="549"/>
                </a:lnTo>
                <a:lnTo>
                  <a:pt x="2605" y="525"/>
                </a:lnTo>
                <a:lnTo>
                  <a:pt x="2653" y="501"/>
                </a:lnTo>
                <a:lnTo>
                  <a:pt x="2700" y="477"/>
                </a:lnTo>
                <a:lnTo>
                  <a:pt x="2749" y="456"/>
                </a:lnTo>
                <a:lnTo>
                  <a:pt x="2797" y="434"/>
                </a:lnTo>
                <a:lnTo>
                  <a:pt x="2846" y="413"/>
                </a:lnTo>
                <a:lnTo>
                  <a:pt x="2894" y="392"/>
                </a:lnTo>
                <a:lnTo>
                  <a:pt x="2943" y="372"/>
                </a:lnTo>
                <a:lnTo>
                  <a:pt x="2993" y="353"/>
                </a:lnTo>
                <a:lnTo>
                  <a:pt x="3042" y="335"/>
                </a:lnTo>
                <a:lnTo>
                  <a:pt x="3093" y="317"/>
                </a:lnTo>
                <a:lnTo>
                  <a:pt x="3142" y="300"/>
                </a:lnTo>
                <a:lnTo>
                  <a:pt x="3193" y="284"/>
                </a:lnTo>
                <a:lnTo>
                  <a:pt x="3244" y="268"/>
                </a:lnTo>
                <a:lnTo>
                  <a:pt x="3295" y="252"/>
                </a:lnTo>
                <a:lnTo>
                  <a:pt x="3346" y="239"/>
                </a:lnTo>
                <a:lnTo>
                  <a:pt x="3397" y="224"/>
                </a:lnTo>
                <a:lnTo>
                  <a:pt x="3449" y="211"/>
                </a:lnTo>
                <a:lnTo>
                  <a:pt x="3501" y="199"/>
                </a:lnTo>
                <a:lnTo>
                  <a:pt x="3553" y="188"/>
                </a:lnTo>
                <a:lnTo>
                  <a:pt x="3605" y="176"/>
                </a:lnTo>
                <a:lnTo>
                  <a:pt x="3658" y="166"/>
                </a:lnTo>
                <a:lnTo>
                  <a:pt x="3710" y="157"/>
                </a:lnTo>
                <a:lnTo>
                  <a:pt x="3764" y="148"/>
                </a:lnTo>
                <a:lnTo>
                  <a:pt x="3817" y="140"/>
                </a:lnTo>
                <a:lnTo>
                  <a:pt x="3870" y="133"/>
                </a:lnTo>
                <a:lnTo>
                  <a:pt x="3924" y="127"/>
                </a:lnTo>
                <a:lnTo>
                  <a:pt x="3977" y="121"/>
                </a:lnTo>
                <a:lnTo>
                  <a:pt x="4032" y="116"/>
                </a:lnTo>
                <a:lnTo>
                  <a:pt x="4086" y="112"/>
                </a:lnTo>
                <a:lnTo>
                  <a:pt x="4140" y="109"/>
                </a:lnTo>
                <a:lnTo>
                  <a:pt x="4195" y="105"/>
                </a:lnTo>
                <a:lnTo>
                  <a:pt x="4250" y="103"/>
                </a:lnTo>
                <a:lnTo>
                  <a:pt x="4304" y="103"/>
                </a:lnTo>
                <a:lnTo>
                  <a:pt x="4359" y="102"/>
                </a:lnTo>
                <a:lnTo>
                  <a:pt x="4359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6" name="CustomShape 68"/>
          <p:cNvSpPr/>
          <p:nvPr/>
        </p:nvSpPr>
        <p:spPr>
          <a:xfrm rot="18210600">
            <a:off x="3030120" y="4977360"/>
            <a:ext cx="769680" cy="799560"/>
          </a:xfrm>
          <a:custGeom>
            <a:avLst/>
            <a:gdLst/>
            <a:ahLst/>
            <a:cxnLst/>
            <a:rect l="0" t="0" r="r" b="b"/>
            <a:pathLst>
              <a:path w="2906" h="3410">
                <a:moveTo>
                  <a:pt x="95" y="3357"/>
                </a:moveTo>
                <a:lnTo>
                  <a:pt x="85" y="3409"/>
                </a:lnTo>
                <a:lnTo>
                  <a:pt x="2905" y="69"/>
                </a:lnTo>
                <a:lnTo>
                  <a:pt x="2838" y="0"/>
                </a:lnTo>
                <a:lnTo>
                  <a:pt x="19" y="3339"/>
                </a:lnTo>
                <a:lnTo>
                  <a:pt x="9" y="3391"/>
                </a:lnTo>
                <a:lnTo>
                  <a:pt x="19" y="3339"/>
                </a:lnTo>
                <a:lnTo>
                  <a:pt x="0" y="3362"/>
                </a:lnTo>
                <a:lnTo>
                  <a:pt x="9" y="3391"/>
                </a:lnTo>
                <a:lnTo>
                  <a:pt x="95" y="3357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7" name="CustomShape 69"/>
          <p:cNvSpPr/>
          <p:nvPr/>
        </p:nvSpPr>
        <p:spPr>
          <a:xfrm rot="18210600">
            <a:off x="3709440" y="5699520"/>
            <a:ext cx="210600" cy="546840"/>
          </a:xfrm>
          <a:custGeom>
            <a:avLst/>
            <a:gdLst/>
            <a:ahLst/>
            <a:cxnLst/>
            <a:rect l="0" t="0" r="r" b="b"/>
            <a:pathLst>
              <a:path w="800" h="2330">
                <a:moveTo>
                  <a:pt x="736" y="2211"/>
                </a:moveTo>
                <a:lnTo>
                  <a:pt x="799" y="2240"/>
                </a:lnTo>
                <a:lnTo>
                  <a:pt x="86" y="0"/>
                </a:lnTo>
                <a:lnTo>
                  <a:pt x="0" y="34"/>
                </a:lnTo>
                <a:lnTo>
                  <a:pt x="713" y="2274"/>
                </a:lnTo>
                <a:lnTo>
                  <a:pt x="777" y="2302"/>
                </a:lnTo>
                <a:lnTo>
                  <a:pt x="713" y="2274"/>
                </a:lnTo>
                <a:lnTo>
                  <a:pt x="731" y="2329"/>
                </a:lnTo>
                <a:lnTo>
                  <a:pt x="777" y="2302"/>
                </a:lnTo>
                <a:lnTo>
                  <a:pt x="736" y="2211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8" name="CustomShape 70"/>
          <p:cNvSpPr/>
          <p:nvPr/>
        </p:nvSpPr>
        <p:spPr>
          <a:xfrm rot="18210600">
            <a:off x="3619440" y="5176080"/>
            <a:ext cx="1052280" cy="554760"/>
          </a:xfrm>
          <a:custGeom>
            <a:avLst/>
            <a:gdLst/>
            <a:ahLst/>
            <a:cxnLst/>
            <a:rect l="0" t="0" r="r" b="b"/>
            <a:pathLst>
              <a:path w="3981" h="2369">
                <a:moveTo>
                  <a:pt x="3959" y="45"/>
                </a:moveTo>
                <a:lnTo>
                  <a:pt x="3938" y="0"/>
                </a:lnTo>
                <a:lnTo>
                  <a:pt x="0" y="2277"/>
                </a:lnTo>
                <a:lnTo>
                  <a:pt x="41" y="2368"/>
                </a:lnTo>
                <a:lnTo>
                  <a:pt x="3980" y="90"/>
                </a:lnTo>
                <a:lnTo>
                  <a:pt x="3959" y="45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9" name="CustomShape 71"/>
          <p:cNvSpPr/>
          <p:nvPr/>
        </p:nvSpPr>
        <p:spPr>
          <a:xfrm rot="18210600">
            <a:off x="4045680" y="4961520"/>
            <a:ext cx="837720" cy="502200"/>
          </a:xfrm>
          <a:custGeom>
            <a:avLst/>
            <a:gdLst/>
            <a:ahLst/>
            <a:cxnLst/>
            <a:rect l="0" t="0" r="r" b="b"/>
            <a:pathLst>
              <a:path w="3172" h="2139">
                <a:moveTo>
                  <a:pt x="3147" y="43"/>
                </a:moveTo>
                <a:lnTo>
                  <a:pt x="3125" y="0"/>
                </a:lnTo>
                <a:lnTo>
                  <a:pt x="0" y="2049"/>
                </a:lnTo>
                <a:lnTo>
                  <a:pt x="45" y="2138"/>
                </a:lnTo>
                <a:lnTo>
                  <a:pt x="3171" y="87"/>
                </a:lnTo>
                <a:lnTo>
                  <a:pt x="3147" y="43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0" name="CustomShape 72"/>
          <p:cNvSpPr/>
          <p:nvPr/>
        </p:nvSpPr>
        <p:spPr>
          <a:xfrm rot="18210600">
            <a:off x="3605040" y="4291200"/>
            <a:ext cx="564840" cy="354600"/>
          </a:xfrm>
          <a:custGeom>
            <a:avLst/>
            <a:gdLst/>
            <a:ahLst/>
            <a:cxnLst/>
            <a:rect l="0" t="0" r="r" b="b"/>
            <a:pathLst>
              <a:path w="2137" h="1516">
                <a:moveTo>
                  <a:pt x="104" y="90"/>
                </a:moveTo>
                <a:lnTo>
                  <a:pt x="35" y="141"/>
                </a:lnTo>
                <a:lnTo>
                  <a:pt x="2090" y="1515"/>
                </a:lnTo>
                <a:lnTo>
                  <a:pt x="2136" y="1428"/>
                </a:lnTo>
                <a:lnTo>
                  <a:pt x="82" y="54"/>
                </a:lnTo>
                <a:lnTo>
                  <a:pt x="13" y="105"/>
                </a:lnTo>
                <a:lnTo>
                  <a:pt x="82" y="54"/>
                </a:lnTo>
                <a:lnTo>
                  <a:pt x="0" y="0"/>
                </a:lnTo>
                <a:lnTo>
                  <a:pt x="13" y="105"/>
                </a:lnTo>
                <a:lnTo>
                  <a:pt x="104" y="9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1" name="CustomShape 73"/>
          <p:cNvSpPr/>
          <p:nvPr/>
        </p:nvSpPr>
        <p:spPr>
          <a:xfrm rot="18210600">
            <a:off x="3841560" y="4421880"/>
            <a:ext cx="118800" cy="638640"/>
          </a:xfrm>
          <a:custGeom>
            <a:avLst/>
            <a:gdLst/>
            <a:ahLst/>
            <a:cxnLst/>
            <a:rect l="0" t="0" r="r" b="b"/>
            <a:pathLst>
              <a:path w="447" h="2718">
                <a:moveTo>
                  <a:pt x="402" y="2710"/>
                </a:moveTo>
                <a:lnTo>
                  <a:pt x="446" y="2702"/>
                </a:lnTo>
                <a:lnTo>
                  <a:pt x="91" y="0"/>
                </a:lnTo>
                <a:lnTo>
                  <a:pt x="0" y="15"/>
                </a:lnTo>
                <a:lnTo>
                  <a:pt x="356" y="2717"/>
                </a:lnTo>
                <a:lnTo>
                  <a:pt x="402" y="271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2" name="CustomShape 74"/>
          <p:cNvSpPr/>
          <p:nvPr/>
        </p:nvSpPr>
        <p:spPr>
          <a:xfrm rot="18210600">
            <a:off x="3742920" y="3689640"/>
            <a:ext cx="360000" cy="308520"/>
          </a:xfrm>
          <a:custGeom>
            <a:avLst/>
            <a:gdLst/>
            <a:ahLst/>
            <a:cxnLst/>
            <a:rect l="0" t="0" r="r" b="b"/>
            <a:pathLst>
              <a:path w="1362" h="1318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3" name="CustomShape 75"/>
          <p:cNvSpPr/>
          <p:nvPr/>
        </p:nvSpPr>
        <p:spPr>
          <a:xfrm rot="18210600">
            <a:off x="3281400" y="4080240"/>
            <a:ext cx="1257120" cy="886680"/>
          </a:xfrm>
          <a:custGeom>
            <a:avLst/>
            <a:gdLst/>
            <a:ahLst/>
            <a:cxnLst/>
            <a:rect l="0" t="0" r="r" b="b"/>
            <a:pathLst>
              <a:path w="4750" h="3781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4" name="CustomShape 76"/>
          <p:cNvSpPr/>
          <p:nvPr/>
        </p:nvSpPr>
        <p:spPr>
          <a:xfrm>
            <a:off x="2593800" y="4076640"/>
            <a:ext cx="2625480" cy="4320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5" name="CustomShape 77"/>
          <p:cNvSpPr/>
          <p:nvPr/>
        </p:nvSpPr>
        <p:spPr>
          <a:xfrm>
            <a:off x="6849000" y="1233360"/>
            <a:ext cx="208152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[Lowe, SIFT, 1999]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10351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9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722" name="Google Shape;722;p9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23" name="Google Shape;723;p98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24" name="Google Shape;72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38" y="1622126"/>
            <a:ext cx="9104723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27477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9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730" name="Google Shape;730;p9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31" name="Google Shape;731;p99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32" name="Google Shape;732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91336"/>
            <a:ext cx="9143996" cy="37173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65168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10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 Yay!</a:t>
            </a:r>
            <a:endParaRPr/>
          </a:p>
        </p:txBody>
      </p:sp>
      <p:sp>
        <p:nvSpPr>
          <p:cNvPr id="738" name="Google Shape;738;p10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39" name="Google Shape;739;p100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40" name="Google Shape;740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93476"/>
            <a:ext cx="9144006" cy="33130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25037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2745" y="111607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Where are we?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>
            <a:normAutofit fontScale="92500" lnSpcReduction="2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We are going to build a panorama from two (or more) images.</a:t>
            </a:r>
          </a:p>
          <a:p>
            <a:r>
              <a:rPr lang="en-US" dirty="0">
                <a:solidFill>
                  <a:srgbClr val="0070C0"/>
                </a:solidFill>
              </a:rPr>
              <a:t>We need to learn about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Finding interest points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Describing small patches about such points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Finding matches between pairs of such points on two images, using the descriptors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Selecting the best set of matches and saving them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Constructing </a:t>
            </a:r>
            <a:r>
              <a:rPr lang="en-US" dirty="0" err="1">
                <a:solidFill>
                  <a:srgbClr val="0070C0"/>
                </a:solidFill>
              </a:rPr>
              <a:t>homographies</a:t>
            </a:r>
            <a:r>
              <a:rPr lang="en-US" dirty="0">
                <a:solidFill>
                  <a:srgbClr val="0070C0"/>
                </a:solidFill>
              </a:rPr>
              <a:t> (transformations) from one image to the other and picking the best one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Stitching the images together to make the panorama</a:t>
            </a:r>
          </a:p>
          <a:p>
            <a:pPr marL="382588" indent="-342900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WINDOWS\Desktop\iccv2003\images\SIFT2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924300"/>
            <a:ext cx="3675063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C:\WINDOWS\Desktop\iccv2003\images\SIFT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24300"/>
            <a:ext cx="367506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C:\WINDOWS\Desktop\is2003\images\imag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C:\WINDOWS\Desktop\is2003\images\imag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RANSAC for Homography</a:t>
            </a:r>
          </a:p>
        </p:txBody>
      </p:sp>
      <p:sp>
        <p:nvSpPr>
          <p:cNvPr id="26631" name="TextBox 6"/>
          <p:cNvSpPr txBox="1">
            <a:spLocks noChangeArrowheads="1"/>
          </p:cNvSpPr>
          <p:nvPr/>
        </p:nvSpPr>
        <p:spPr bwMode="auto">
          <a:xfrm>
            <a:off x="2743200" y="4038600"/>
            <a:ext cx="3602038" cy="523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Initial Matched Points</a:t>
            </a:r>
          </a:p>
        </p:txBody>
      </p:sp>
    </p:spTree>
    <p:extLst>
      <p:ext uri="{BB962C8B-B14F-4D97-AF65-F5344CB8AC3E}">
        <p14:creationId xmlns:p14="http://schemas.microsoft.com/office/powerpoint/2010/main" val="17417827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C:\WINDOWS\Desktop\is2003\images\imag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5" descr="C:\WINDOWS\Desktop\is2003\images\imag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RANSAC for Homography</a:t>
            </a:r>
          </a:p>
        </p:txBody>
      </p:sp>
      <p:pic>
        <p:nvPicPr>
          <p:cNvPr id="27653" name="Picture 7" descr="C:\WINDOWS\Desktop\is2003\images\matches1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21125"/>
            <a:ext cx="3675063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8" descr="C:\WINDOWS\Desktop\is2003\images\matches2.jp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921125"/>
            <a:ext cx="3675062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Box 6"/>
          <p:cNvSpPr txBox="1">
            <a:spLocks noChangeArrowheads="1"/>
          </p:cNvSpPr>
          <p:nvPr/>
        </p:nvSpPr>
        <p:spPr bwMode="auto">
          <a:xfrm>
            <a:off x="2743200" y="4038600"/>
            <a:ext cx="3543300" cy="523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Final Matched Points</a:t>
            </a:r>
          </a:p>
        </p:txBody>
      </p:sp>
    </p:spTree>
    <p:extLst>
      <p:ext uri="{BB962C8B-B14F-4D97-AF65-F5344CB8AC3E}">
        <p14:creationId xmlns:p14="http://schemas.microsoft.com/office/powerpoint/2010/main" val="27435259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WINDOWS\Desktop\is2003\images\imag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C:\WINDOWS\Desktop\is2003\images\imag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RANSAC for Homography</a:t>
            </a:r>
          </a:p>
        </p:txBody>
      </p:sp>
      <p:pic>
        <p:nvPicPr>
          <p:cNvPr id="29701" name="Picture 7" descr="C:\WINDOWS\Desktop\is2003\images\homograph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3922713"/>
            <a:ext cx="5691187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AutoShape 8"/>
          <p:cNvSpPr>
            <a:spLocks noChangeArrowheads="1"/>
          </p:cNvSpPr>
          <p:nvPr/>
        </p:nvSpPr>
        <p:spPr bwMode="auto">
          <a:xfrm>
            <a:off x="4191000" y="3200400"/>
            <a:ext cx="739775" cy="1090613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4123"/>
      </p:ext>
    </p:extLst>
  </p:cSld>
  <p:clrMapOvr>
    <a:masterClrMapping/>
  </p:clrMapOvr>
  <p:transition>
    <p:dissolv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90765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Image Blending</a:t>
            </a:r>
          </a:p>
        </p:txBody>
      </p:sp>
      <p:pic>
        <p:nvPicPr>
          <p:cNvPr id="3891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95400"/>
            <a:ext cx="2925763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95400"/>
            <a:ext cx="2925763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505200"/>
            <a:ext cx="2925763" cy="2925763"/>
          </a:xfrm>
          <a:prstGeom prst="rect">
            <a:avLst/>
          </a:prstGeom>
          <a:noFill/>
          <a:ln w="28575" cap="flat">
            <a:solidFill>
              <a:srgbClr val="FF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44481" y="4968081"/>
            <a:ext cx="2058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What’s wrong?</a:t>
            </a:r>
          </a:p>
        </p:txBody>
      </p:sp>
    </p:spTree>
    <p:extLst>
      <p:ext uri="{BB962C8B-B14F-4D97-AF65-F5344CB8AC3E}">
        <p14:creationId xmlns:p14="http://schemas.microsoft.com/office/powerpoint/2010/main" val="238095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24894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Feathering</a:t>
            </a:r>
          </a:p>
        </p:txBody>
      </p:sp>
      <p:grpSp>
        <p:nvGrpSpPr>
          <p:cNvPr id="39962" name="Group 26"/>
          <p:cNvGrpSpPr>
            <a:grpSpLocks/>
          </p:cNvGrpSpPr>
          <p:nvPr/>
        </p:nvGrpSpPr>
        <p:grpSpPr bwMode="auto">
          <a:xfrm>
            <a:off x="990600" y="990600"/>
            <a:ext cx="6775450" cy="3048000"/>
            <a:chOff x="0" y="0"/>
            <a:chExt cx="4268" cy="1920"/>
          </a:xfrm>
        </p:grpSpPr>
        <p:pic>
          <p:nvPicPr>
            <p:cNvPr id="39939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" y="0"/>
              <a:ext cx="1644" cy="1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0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8" y="0"/>
              <a:ext cx="1650" cy="1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9950" name="Group 14"/>
            <p:cNvGrpSpPr>
              <a:grpSpLocks/>
            </p:cNvGrpSpPr>
            <p:nvPr/>
          </p:nvGrpSpPr>
          <p:grpSpPr bwMode="auto">
            <a:xfrm>
              <a:off x="0" y="1566"/>
              <a:ext cx="1914" cy="354"/>
              <a:chOff x="0" y="0"/>
              <a:chExt cx="1914" cy="353"/>
            </a:xfrm>
          </p:grpSpPr>
          <p:grpSp>
            <p:nvGrpSpPr>
              <p:cNvPr id="39943" name="Group 7"/>
              <p:cNvGrpSpPr>
                <a:grpSpLocks/>
              </p:cNvGrpSpPr>
              <p:nvPr/>
            </p:nvGrpSpPr>
            <p:grpSpPr bwMode="auto">
              <a:xfrm>
                <a:off x="0" y="129"/>
                <a:ext cx="214" cy="224"/>
                <a:chOff x="0" y="0"/>
                <a:chExt cx="214" cy="224"/>
              </a:xfrm>
            </p:grpSpPr>
            <p:sp>
              <p:nvSpPr>
                <p:cNvPr id="39941" name="Line 5"/>
                <p:cNvSpPr>
                  <a:spLocks noChangeShapeType="1"/>
                </p:cNvSpPr>
                <p:nvPr/>
              </p:nvSpPr>
              <p:spPr bwMode="auto">
                <a:xfrm>
                  <a:off x="127" y="121"/>
                  <a:ext cx="87" cy="1"/>
                </a:xfrm>
                <a:prstGeom prst="line">
                  <a:avLst/>
                </a:prstGeom>
                <a:noFill/>
                <a:ln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9942" name="Rectangle 6"/>
                <p:cNvSpPr>
                  <a:spLocks/>
                </p:cNvSpPr>
                <p:nvPr/>
              </p:nvSpPr>
              <p:spPr bwMode="auto">
                <a:xfrm>
                  <a:off x="0" y="0"/>
                  <a:ext cx="169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40639" bIns="0">
                  <a:spAutoFit/>
                </a:bodyPr>
                <a:lstStyle/>
                <a:p>
                  <a:pPr marL="39688"/>
                  <a:r>
                    <a:rPr lang="en-US" sz="1800">
                      <a:solidFill>
                        <a:schemeClr val="tx1"/>
                      </a:solidFill>
                      <a:ea typeface="ＭＳ Ｐゴシック" charset="0"/>
                      <a:cs typeface="Times New Roman" charset="0"/>
                    </a:rPr>
                    <a:t>0</a:t>
                  </a:r>
                </a:p>
              </p:txBody>
            </p:sp>
          </p:grpSp>
          <p:sp>
            <p:nvSpPr>
              <p:cNvPr id="39944" name="Line 8"/>
              <p:cNvSpPr>
                <a:spLocks noChangeShapeType="1"/>
              </p:cNvSpPr>
              <p:nvPr/>
            </p:nvSpPr>
            <p:spPr bwMode="auto">
              <a:xfrm>
                <a:off x="257" y="121"/>
                <a:ext cx="741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45" name="Line 9"/>
              <p:cNvSpPr>
                <a:spLocks noChangeShapeType="1"/>
              </p:cNvSpPr>
              <p:nvPr/>
            </p:nvSpPr>
            <p:spPr bwMode="auto">
              <a:xfrm>
                <a:off x="1173" y="251"/>
                <a:ext cx="741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46" name="Line 10"/>
              <p:cNvSpPr>
                <a:spLocks noChangeShapeType="1"/>
              </p:cNvSpPr>
              <p:nvPr/>
            </p:nvSpPr>
            <p:spPr bwMode="auto">
              <a:xfrm>
                <a:off x="998" y="121"/>
                <a:ext cx="175" cy="130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39949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214" cy="224"/>
                <a:chOff x="0" y="0"/>
                <a:chExt cx="214" cy="224"/>
              </a:xfrm>
            </p:grpSpPr>
            <p:sp>
              <p:nvSpPr>
                <p:cNvPr id="39947" name="Line 11"/>
                <p:cNvSpPr>
                  <a:spLocks noChangeShapeType="1"/>
                </p:cNvSpPr>
                <p:nvPr/>
              </p:nvSpPr>
              <p:spPr bwMode="auto">
                <a:xfrm>
                  <a:off x="127" y="121"/>
                  <a:ext cx="87" cy="1"/>
                </a:xfrm>
                <a:prstGeom prst="line">
                  <a:avLst/>
                </a:prstGeom>
                <a:noFill/>
                <a:ln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9948" name="Rectangle 12"/>
                <p:cNvSpPr>
                  <a:spLocks/>
                </p:cNvSpPr>
                <p:nvPr/>
              </p:nvSpPr>
              <p:spPr bwMode="auto">
                <a:xfrm>
                  <a:off x="0" y="0"/>
                  <a:ext cx="169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40639" bIns="0">
                  <a:spAutoFit/>
                </a:bodyPr>
                <a:lstStyle/>
                <a:p>
                  <a:pPr marL="39688"/>
                  <a:r>
                    <a:rPr lang="en-US" sz="1800">
                      <a:solidFill>
                        <a:schemeClr val="tx1"/>
                      </a:solidFill>
                      <a:ea typeface="ＭＳ Ｐゴシック" charset="0"/>
                      <a:cs typeface="Times New Roman" charset="0"/>
                    </a:rPr>
                    <a:t>1</a:t>
                  </a:r>
                </a:p>
              </p:txBody>
            </p:sp>
          </p:grpSp>
        </p:grpSp>
        <p:grpSp>
          <p:nvGrpSpPr>
            <p:cNvPr id="39953" name="Group 17"/>
            <p:cNvGrpSpPr>
              <a:grpSpLocks/>
            </p:cNvGrpSpPr>
            <p:nvPr/>
          </p:nvGrpSpPr>
          <p:grpSpPr bwMode="auto">
            <a:xfrm>
              <a:off x="2353" y="1696"/>
              <a:ext cx="215" cy="224"/>
              <a:chOff x="0" y="0"/>
              <a:chExt cx="214" cy="224"/>
            </a:xfrm>
          </p:grpSpPr>
          <p:sp>
            <p:nvSpPr>
              <p:cNvPr id="39951" name="Line 15"/>
              <p:cNvSpPr>
                <a:spLocks noChangeShapeType="1"/>
              </p:cNvSpPr>
              <p:nvPr/>
            </p:nvSpPr>
            <p:spPr bwMode="auto">
              <a:xfrm>
                <a:off x="127" y="121"/>
                <a:ext cx="87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52" name="Rectangle 16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0</a:t>
                </a:r>
              </a:p>
            </p:txBody>
          </p:sp>
        </p:grpSp>
        <p:grpSp>
          <p:nvGrpSpPr>
            <p:cNvPr id="39957" name="Group 21"/>
            <p:cNvGrpSpPr>
              <a:grpSpLocks/>
            </p:cNvGrpSpPr>
            <p:nvPr/>
          </p:nvGrpSpPr>
          <p:grpSpPr bwMode="auto">
            <a:xfrm flipH="1">
              <a:off x="2611" y="1688"/>
              <a:ext cx="1657" cy="130"/>
              <a:chOff x="0" y="0"/>
              <a:chExt cx="1656" cy="130"/>
            </a:xfrm>
          </p:grpSpPr>
          <p:sp>
            <p:nvSpPr>
              <p:cNvPr id="39954" name="Line 18"/>
              <p:cNvSpPr>
                <a:spLocks noChangeShapeType="1"/>
              </p:cNvSpPr>
              <p:nvPr/>
            </p:nvSpPr>
            <p:spPr bwMode="auto">
              <a:xfrm>
                <a:off x="0" y="0"/>
                <a:ext cx="740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55" name="Line 19"/>
              <p:cNvSpPr>
                <a:spLocks noChangeShapeType="1"/>
              </p:cNvSpPr>
              <p:nvPr/>
            </p:nvSpPr>
            <p:spPr bwMode="auto">
              <a:xfrm>
                <a:off x="915" y="129"/>
                <a:ext cx="741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56" name="Line 20"/>
              <p:cNvSpPr>
                <a:spLocks noChangeShapeType="1"/>
              </p:cNvSpPr>
              <p:nvPr/>
            </p:nvSpPr>
            <p:spPr bwMode="auto">
              <a:xfrm>
                <a:off x="740" y="0"/>
                <a:ext cx="175" cy="129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39960" name="Group 24"/>
            <p:cNvGrpSpPr>
              <a:grpSpLocks/>
            </p:cNvGrpSpPr>
            <p:nvPr/>
          </p:nvGrpSpPr>
          <p:grpSpPr bwMode="auto">
            <a:xfrm>
              <a:off x="2353" y="1565"/>
              <a:ext cx="215" cy="224"/>
              <a:chOff x="0" y="0"/>
              <a:chExt cx="214" cy="224"/>
            </a:xfrm>
          </p:grpSpPr>
          <p:sp>
            <p:nvSpPr>
              <p:cNvPr id="39958" name="Line 22"/>
              <p:cNvSpPr>
                <a:spLocks noChangeShapeType="1"/>
              </p:cNvSpPr>
              <p:nvPr/>
            </p:nvSpPr>
            <p:spPr bwMode="auto">
              <a:xfrm>
                <a:off x="127" y="122"/>
                <a:ext cx="87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59" name="Rectangle 23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1</a:t>
                </a:r>
              </a:p>
            </p:txBody>
          </p:sp>
        </p:grpSp>
        <p:sp>
          <p:nvSpPr>
            <p:cNvPr id="39961" name="Rectangle 25"/>
            <p:cNvSpPr>
              <a:spLocks/>
            </p:cNvSpPr>
            <p:nvPr/>
          </p:nvSpPr>
          <p:spPr bwMode="auto">
            <a:xfrm>
              <a:off x="2088" y="467"/>
              <a:ext cx="371" cy="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6000">
                  <a:solidFill>
                    <a:srgbClr val="FF0000"/>
                  </a:solidFill>
                  <a:latin typeface="Times New Roman Bold" charset="0"/>
                  <a:ea typeface="ＭＳ Ｐゴシック" charset="0"/>
                  <a:cs typeface="Times New Roman Bold" charset="0"/>
                  <a:sym typeface="Times New Roman Bold" charset="0"/>
                </a:rPr>
                <a:t>+</a:t>
              </a:r>
            </a:p>
          </p:txBody>
        </p:sp>
      </p:grpSp>
      <p:grpSp>
        <p:nvGrpSpPr>
          <p:cNvPr id="39965" name="Group 29"/>
          <p:cNvGrpSpPr>
            <a:grpSpLocks/>
          </p:cNvGrpSpPr>
          <p:nvPr/>
        </p:nvGrpSpPr>
        <p:grpSpPr bwMode="auto">
          <a:xfrm>
            <a:off x="1143000" y="4114800"/>
            <a:ext cx="3571875" cy="2514600"/>
            <a:chOff x="0" y="0"/>
            <a:chExt cx="2250" cy="1584"/>
          </a:xfrm>
        </p:grpSpPr>
        <p:pic>
          <p:nvPicPr>
            <p:cNvPr id="39963" name="Picture 27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" y="0"/>
              <a:ext cx="1572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64" name="Rectangle 28"/>
            <p:cNvSpPr>
              <a:spLocks/>
            </p:cNvSpPr>
            <p:nvPr/>
          </p:nvSpPr>
          <p:spPr bwMode="auto">
            <a:xfrm>
              <a:off x="0" y="432"/>
              <a:ext cx="371" cy="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6000">
                  <a:solidFill>
                    <a:srgbClr val="FF0000"/>
                  </a:solidFill>
                  <a:latin typeface="Times New Roman Bold" charset="0"/>
                  <a:ea typeface="ＭＳ Ｐゴシック" charset="0"/>
                  <a:cs typeface="Times New Roman Bold" charset="0"/>
                  <a:sym typeface="Times New Roman Bold" charset="0"/>
                </a:rPr>
                <a:t>=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174525" y="3645972"/>
            <a:ext cx="67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ramp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EE4B962-854E-40C7-AD96-5A8B0395CEE7}"/>
                  </a:ext>
                </a:extLst>
              </p14:cNvPr>
              <p14:cNvContentPartPr/>
              <p14:nvPr/>
            </p14:nvContentPartPr>
            <p14:xfrm>
              <a:off x="2551320" y="3386520"/>
              <a:ext cx="6357960" cy="5518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EE4B962-854E-40C7-AD96-5A8B0395CEE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41960" y="3377160"/>
                <a:ext cx="6376680" cy="57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3117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7796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Effect of window (ramp-width) size</a:t>
            </a:r>
          </a:p>
        </p:txBody>
      </p:sp>
      <p:pic>
        <p:nvPicPr>
          <p:cNvPr id="4096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Line 5"/>
          <p:cNvSpPr>
            <a:spLocks noChangeShapeType="1"/>
          </p:cNvSpPr>
          <p:nvPr/>
        </p:nvSpPr>
        <p:spPr bwMode="auto">
          <a:xfrm rot="10800000" flipH="1">
            <a:off x="1066800" y="4648200"/>
            <a:ext cx="3200400" cy="76200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966" name="Line 6"/>
          <p:cNvSpPr>
            <a:spLocks noChangeShapeType="1"/>
          </p:cNvSpPr>
          <p:nvPr/>
        </p:nvSpPr>
        <p:spPr bwMode="auto">
          <a:xfrm rot="10800000">
            <a:off x="1066800" y="4648200"/>
            <a:ext cx="3200400" cy="76200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967" name="Line 7"/>
          <p:cNvSpPr>
            <a:spLocks noChangeShapeType="1"/>
          </p:cNvSpPr>
          <p:nvPr/>
        </p:nvSpPr>
        <p:spPr bwMode="auto">
          <a:xfrm rot="10800000" flipH="1">
            <a:off x="914400" y="4495800"/>
            <a:ext cx="1588" cy="9906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968" name="Line 8"/>
          <p:cNvSpPr>
            <a:spLocks noChangeShapeType="1"/>
          </p:cNvSpPr>
          <p:nvPr/>
        </p:nvSpPr>
        <p:spPr bwMode="auto">
          <a:xfrm>
            <a:off x="1066800" y="5486400"/>
            <a:ext cx="3200400" cy="1588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0971" name="Group 11"/>
          <p:cNvGrpSpPr>
            <a:grpSpLocks/>
          </p:cNvGrpSpPr>
          <p:nvPr/>
        </p:nvGrpSpPr>
        <p:grpSpPr bwMode="auto">
          <a:xfrm>
            <a:off x="615950" y="5195888"/>
            <a:ext cx="374650" cy="355600"/>
            <a:chOff x="0" y="0"/>
            <a:chExt cx="236" cy="224"/>
          </a:xfrm>
        </p:grpSpPr>
        <p:sp>
          <p:nvSpPr>
            <p:cNvPr id="40969" name="Line 9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70" name="Rectangle 10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0</a:t>
              </a:r>
            </a:p>
          </p:txBody>
        </p:sp>
      </p:grpSp>
      <p:grpSp>
        <p:nvGrpSpPr>
          <p:cNvPr id="40974" name="Group 14"/>
          <p:cNvGrpSpPr>
            <a:grpSpLocks/>
          </p:cNvGrpSpPr>
          <p:nvPr/>
        </p:nvGrpSpPr>
        <p:grpSpPr bwMode="auto">
          <a:xfrm>
            <a:off x="609600" y="4433888"/>
            <a:ext cx="374650" cy="355600"/>
            <a:chOff x="0" y="0"/>
            <a:chExt cx="236" cy="224"/>
          </a:xfrm>
        </p:grpSpPr>
        <p:sp>
          <p:nvSpPr>
            <p:cNvPr id="40972" name="Line 12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73" name="Rectangle 13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1</a:t>
              </a:r>
            </a:p>
          </p:txBody>
        </p:sp>
      </p:grpSp>
      <p:sp>
        <p:nvSpPr>
          <p:cNvPr id="40975" name="Rectangle 15"/>
          <p:cNvSpPr>
            <a:spLocks/>
          </p:cNvSpPr>
          <p:nvPr/>
        </p:nvSpPr>
        <p:spPr bwMode="auto">
          <a:xfrm>
            <a:off x="1371600" y="4464050"/>
            <a:ext cx="4254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6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left</a:t>
            </a:r>
          </a:p>
        </p:txBody>
      </p:sp>
      <p:sp>
        <p:nvSpPr>
          <p:cNvPr id="40976" name="Rectangle 16"/>
          <p:cNvSpPr>
            <a:spLocks/>
          </p:cNvSpPr>
          <p:nvPr/>
        </p:nvSpPr>
        <p:spPr bwMode="auto">
          <a:xfrm>
            <a:off x="1335088" y="4953000"/>
            <a:ext cx="5381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6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right</a:t>
            </a:r>
          </a:p>
        </p:txBody>
      </p:sp>
      <p:sp>
        <p:nvSpPr>
          <p:cNvPr id="40977" name="Line 17"/>
          <p:cNvSpPr>
            <a:spLocks noChangeShapeType="1"/>
          </p:cNvSpPr>
          <p:nvPr/>
        </p:nvSpPr>
        <p:spPr bwMode="auto">
          <a:xfrm rot="10800000" flipH="1">
            <a:off x="5632450" y="4495800"/>
            <a:ext cx="1588" cy="9906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0981" name="Group 21"/>
          <p:cNvGrpSpPr>
            <a:grpSpLocks/>
          </p:cNvGrpSpPr>
          <p:nvPr/>
        </p:nvGrpSpPr>
        <p:grpSpPr bwMode="auto">
          <a:xfrm>
            <a:off x="5784850" y="4648200"/>
            <a:ext cx="1600200" cy="839788"/>
            <a:chOff x="0" y="0"/>
            <a:chExt cx="1008" cy="529"/>
          </a:xfrm>
        </p:grpSpPr>
        <p:sp>
          <p:nvSpPr>
            <p:cNvPr id="40978" name="Line 18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1008" cy="48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79" name="Line 19"/>
            <p:cNvSpPr>
              <a:spLocks noChangeShapeType="1"/>
            </p:cNvSpPr>
            <p:nvPr/>
          </p:nvSpPr>
          <p:spPr bwMode="auto">
            <a:xfrm rot="10800000">
              <a:off x="0" y="0"/>
              <a:ext cx="1008" cy="48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80" name="Line 20"/>
            <p:cNvSpPr>
              <a:spLocks noChangeShapeType="1"/>
            </p:cNvSpPr>
            <p:nvPr/>
          </p:nvSpPr>
          <p:spPr bwMode="auto">
            <a:xfrm>
              <a:off x="0" y="528"/>
              <a:ext cx="1008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40984" name="Group 24"/>
          <p:cNvGrpSpPr>
            <a:grpSpLocks/>
          </p:cNvGrpSpPr>
          <p:nvPr/>
        </p:nvGrpSpPr>
        <p:grpSpPr bwMode="auto">
          <a:xfrm>
            <a:off x="5334000" y="5195888"/>
            <a:ext cx="374650" cy="355600"/>
            <a:chOff x="0" y="0"/>
            <a:chExt cx="236" cy="224"/>
          </a:xfrm>
        </p:grpSpPr>
        <p:sp>
          <p:nvSpPr>
            <p:cNvPr id="40982" name="Line 22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83" name="Rectangle 23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0</a:t>
              </a:r>
            </a:p>
          </p:txBody>
        </p:sp>
      </p:grpSp>
      <p:grpSp>
        <p:nvGrpSpPr>
          <p:cNvPr id="40987" name="Group 27"/>
          <p:cNvGrpSpPr>
            <a:grpSpLocks/>
          </p:cNvGrpSpPr>
          <p:nvPr/>
        </p:nvGrpSpPr>
        <p:grpSpPr bwMode="auto">
          <a:xfrm>
            <a:off x="5334000" y="4433888"/>
            <a:ext cx="374650" cy="355600"/>
            <a:chOff x="0" y="0"/>
            <a:chExt cx="236" cy="224"/>
          </a:xfrm>
        </p:grpSpPr>
        <p:sp>
          <p:nvSpPr>
            <p:cNvPr id="40985" name="Line 25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86" name="Rectangle 26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0117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>
          <a:xfrm>
            <a:off x="609600" y="1143000"/>
            <a:ext cx="7772040" cy="837720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    Once we have found the key points and a dominant orientation for each,</a:t>
            </a:r>
          </a:p>
          <a:p>
            <a:endParaRPr lang="en-US" dirty="0"/>
          </a:p>
          <a:p>
            <a:r>
              <a:rPr lang="en-US" dirty="0"/>
              <a:t>   we need to </a:t>
            </a:r>
            <a:r>
              <a:rPr lang="en-US" dirty="0">
                <a:solidFill>
                  <a:srgbClr val="FF0000"/>
                </a:solidFill>
              </a:rPr>
              <a:t>describe</a:t>
            </a:r>
            <a:r>
              <a:rPr lang="en-US" dirty="0"/>
              <a:t> the (</a:t>
            </a:r>
            <a:r>
              <a:rPr lang="en-US" dirty="0">
                <a:solidFill>
                  <a:srgbClr val="0000FF"/>
                </a:solidFill>
              </a:rPr>
              <a:t>rotated and scaled</a:t>
            </a:r>
            <a:r>
              <a:rPr lang="en-US" dirty="0"/>
              <a:t>) neighborhood about each.</a:t>
            </a:r>
          </a:p>
        </p:txBody>
      </p:sp>
      <p:pic>
        <p:nvPicPr>
          <p:cNvPr id="4" name="Picture 5"/>
          <p:cNvPicPr/>
          <p:nvPr/>
        </p:nvPicPr>
        <p:blipFill>
          <a:blip r:embed="rId2"/>
          <a:stretch/>
        </p:blipFill>
        <p:spPr>
          <a:xfrm>
            <a:off x="1752600" y="2895600"/>
            <a:ext cx="1982520" cy="1987200"/>
          </a:xfrm>
          <a:prstGeom prst="rect">
            <a:avLst/>
          </a:prstGeom>
          <a:ln w="936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724400" y="3704534"/>
            <a:ext cx="256993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128-dimensional vector</a:t>
            </a:r>
          </a:p>
        </p:txBody>
      </p:sp>
      <p:cxnSp>
        <p:nvCxnSpPr>
          <p:cNvPr id="7" name="Straight Arrow Connector 6"/>
          <p:cNvCxnSpPr>
            <a:stCxn id="4" idx="3"/>
            <a:endCxn id="5" idx="1"/>
          </p:cNvCxnSpPr>
          <p:nvPr/>
        </p:nvCxnSpPr>
        <p:spPr>
          <a:xfrm>
            <a:off x="3735120" y="3889200"/>
            <a:ext cx="98928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2258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3432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Effect of window size</a:t>
            </a:r>
          </a:p>
        </p:txBody>
      </p:sp>
      <p:grpSp>
        <p:nvGrpSpPr>
          <p:cNvPr id="41998" name="Group 14"/>
          <p:cNvGrpSpPr>
            <a:grpSpLocks/>
          </p:cNvGrpSpPr>
          <p:nvPr/>
        </p:nvGrpSpPr>
        <p:grpSpPr bwMode="auto">
          <a:xfrm>
            <a:off x="2185988" y="4433888"/>
            <a:ext cx="557212" cy="1117600"/>
            <a:chOff x="0" y="0"/>
            <a:chExt cx="351" cy="704"/>
          </a:xfrm>
        </p:grpSpPr>
        <p:sp>
          <p:nvSpPr>
            <p:cNvPr id="41987" name="Line 3"/>
            <p:cNvSpPr>
              <a:spLocks noChangeShapeType="1"/>
            </p:cNvSpPr>
            <p:nvPr/>
          </p:nvSpPr>
          <p:spPr bwMode="auto">
            <a:xfrm rot="10800000" flipH="1">
              <a:off x="192" y="39"/>
              <a:ext cx="1" cy="624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41991" name="Group 7"/>
            <p:cNvGrpSpPr>
              <a:grpSpLocks/>
            </p:cNvGrpSpPr>
            <p:nvPr/>
          </p:nvGrpSpPr>
          <p:grpSpPr bwMode="auto">
            <a:xfrm>
              <a:off x="288" y="135"/>
              <a:ext cx="63" cy="529"/>
              <a:chOff x="0" y="0"/>
              <a:chExt cx="63" cy="529"/>
            </a:xfrm>
          </p:grpSpPr>
          <p:sp>
            <p:nvSpPr>
              <p:cNvPr id="41988" name="Line 4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63" cy="480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989" name="Line 5"/>
              <p:cNvSpPr>
                <a:spLocks noChangeShapeType="1"/>
              </p:cNvSpPr>
              <p:nvPr/>
            </p:nvSpPr>
            <p:spPr bwMode="auto">
              <a:xfrm rot="10800000">
                <a:off x="0" y="0"/>
                <a:ext cx="63" cy="480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990" name="Line 6"/>
              <p:cNvSpPr>
                <a:spLocks noChangeShapeType="1"/>
              </p:cNvSpPr>
              <p:nvPr/>
            </p:nvSpPr>
            <p:spPr bwMode="auto">
              <a:xfrm>
                <a:off x="0" y="528"/>
                <a:ext cx="63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41994" name="Group 10"/>
            <p:cNvGrpSpPr>
              <a:grpSpLocks/>
            </p:cNvGrpSpPr>
            <p:nvPr/>
          </p:nvGrpSpPr>
          <p:grpSpPr bwMode="auto">
            <a:xfrm>
              <a:off x="4" y="480"/>
              <a:ext cx="236" cy="224"/>
              <a:chOff x="0" y="0"/>
              <a:chExt cx="236" cy="224"/>
            </a:xfrm>
          </p:grpSpPr>
          <p:sp>
            <p:nvSpPr>
              <p:cNvPr id="41992" name="Line 8"/>
              <p:cNvSpPr>
                <a:spLocks noChangeShapeType="1"/>
              </p:cNvSpPr>
              <p:nvPr/>
            </p:nvSpPr>
            <p:spPr bwMode="auto">
              <a:xfrm>
                <a:off x="140" y="135"/>
                <a:ext cx="96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993" name="Rectangle 9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0</a:t>
                </a:r>
              </a:p>
            </p:txBody>
          </p:sp>
        </p:grpSp>
        <p:grpSp>
          <p:nvGrpSpPr>
            <p:cNvPr id="41997" name="Group 13"/>
            <p:cNvGrpSpPr>
              <a:grpSpLocks/>
            </p:cNvGrpSpPr>
            <p:nvPr/>
          </p:nvGrpSpPr>
          <p:grpSpPr bwMode="auto">
            <a:xfrm>
              <a:off x="0" y="0"/>
              <a:ext cx="236" cy="224"/>
              <a:chOff x="0" y="0"/>
              <a:chExt cx="236" cy="224"/>
            </a:xfrm>
          </p:grpSpPr>
          <p:sp>
            <p:nvSpPr>
              <p:cNvPr id="41995" name="Line 11"/>
              <p:cNvSpPr>
                <a:spLocks noChangeShapeType="1"/>
              </p:cNvSpPr>
              <p:nvPr/>
            </p:nvSpPr>
            <p:spPr bwMode="auto">
              <a:xfrm>
                <a:off x="140" y="135"/>
                <a:ext cx="96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996" name="Rectangle 12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1</a:t>
                </a:r>
              </a:p>
            </p:txBody>
          </p:sp>
        </p:grpSp>
      </p:grpSp>
      <p:sp>
        <p:nvSpPr>
          <p:cNvPr id="41999" name="Line 15"/>
          <p:cNvSpPr>
            <a:spLocks noChangeShapeType="1"/>
          </p:cNvSpPr>
          <p:nvPr/>
        </p:nvSpPr>
        <p:spPr bwMode="auto">
          <a:xfrm rot="10800000" flipH="1">
            <a:off x="6318250" y="4495800"/>
            <a:ext cx="1588" cy="9906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2003" name="Group 19"/>
          <p:cNvGrpSpPr>
            <a:grpSpLocks/>
          </p:cNvGrpSpPr>
          <p:nvPr/>
        </p:nvGrpSpPr>
        <p:grpSpPr bwMode="auto">
          <a:xfrm>
            <a:off x="6470650" y="4648200"/>
            <a:ext cx="19050" cy="839788"/>
            <a:chOff x="0" y="0"/>
            <a:chExt cx="12" cy="529"/>
          </a:xfrm>
        </p:grpSpPr>
        <p:sp>
          <p:nvSpPr>
            <p:cNvPr id="42000" name="Line 16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12" cy="48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001" name="Line 17"/>
            <p:cNvSpPr>
              <a:spLocks noChangeShapeType="1"/>
            </p:cNvSpPr>
            <p:nvPr/>
          </p:nvSpPr>
          <p:spPr bwMode="auto">
            <a:xfrm rot="10800000">
              <a:off x="0" y="0"/>
              <a:ext cx="12" cy="48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002" name="Line 18"/>
            <p:cNvSpPr>
              <a:spLocks noChangeShapeType="1"/>
            </p:cNvSpPr>
            <p:nvPr/>
          </p:nvSpPr>
          <p:spPr bwMode="auto">
            <a:xfrm>
              <a:off x="0" y="528"/>
              <a:ext cx="12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42006" name="Group 22"/>
          <p:cNvGrpSpPr>
            <a:grpSpLocks/>
          </p:cNvGrpSpPr>
          <p:nvPr/>
        </p:nvGrpSpPr>
        <p:grpSpPr bwMode="auto">
          <a:xfrm>
            <a:off x="6019800" y="5195888"/>
            <a:ext cx="374650" cy="355600"/>
            <a:chOff x="0" y="0"/>
            <a:chExt cx="236" cy="224"/>
          </a:xfrm>
        </p:grpSpPr>
        <p:sp>
          <p:nvSpPr>
            <p:cNvPr id="42004" name="Line 20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005" name="Rectangle 21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0</a:t>
              </a:r>
            </a:p>
          </p:txBody>
        </p:sp>
      </p:grpSp>
      <p:grpSp>
        <p:nvGrpSpPr>
          <p:cNvPr id="42009" name="Group 25"/>
          <p:cNvGrpSpPr>
            <a:grpSpLocks/>
          </p:cNvGrpSpPr>
          <p:nvPr/>
        </p:nvGrpSpPr>
        <p:grpSpPr bwMode="auto">
          <a:xfrm>
            <a:off x="6019800" y="4433888"/>
            <a:ext cx="374650" cy="355600"/>
            <a:chOff x="0" y="0"/>
            <a:chExt cx="236" cy="224"/>
          </a:xfrm>
        </p:grpSpPr>
        <p:sp>
          <p:nvSpPr>
            <p:cNvPr id="42007" name="Line 23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008" name="Rectangle 24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1</a:t>
              </a:r>
            </a:p>
          </p:txBody>
        </p:sp>
      </p:grpSp>
      <p:pic>
        <p:nvPicPr>
          <p:cNvPr id="42010" name="Picture 2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11" name="Picture 2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42304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53549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Good window size</a:t>
            </a:r>
          </a:p>
        </p:txBody>
      </p:sp>
      <p:pic>
        <p:nvPicPr>
          <p:cNvPr id="4301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23" name="Group 15"/>
          <p:cNvGrpSpPr>
            <a:grpSpLocks/>
          </p:cNvGrpSpPr>
          <p:nvPr/>
        </p:nvGrpSpPr>
        <p:grpSpPr bwMode="auto">
          <a:xfrm>
            <a:off x="3886200" y="4419600"/>
            <a:ext cx="658813" cy="1117600"/>
            <a:chOff x="0" y="0"/>
            <a:chExt cx="415" cy="704"/>
          </a:xfrm>
        </p:grpSpPr>
        <p:sp>
          <p:nvSpPr>
            <p:cNvPr id="43012" name="Line 4"/>
            <p:cNvSpPr>
              <a:spLocks noChangeShapeType="1"/>
            </p:cNvSpPr>
            <p:nvPr/>
          </p:nvSpPr>
          <p:spPr bwMode="auto">
            <a:xfrm rot="10800000" flipH="1">
              <a:off x="192" y="39"/>
              <a:ext cx="1" cy="624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43016" name="Group 8"/>
            <p:cNvGrpSpPr>
              <a:grpSpLocks/>
            </p:cNvGrpSpPr>
            <p:nvPr/>
          </p:nvGrpSpPr>
          <p:grpSpPr bwMode="auto">
            <a:xfrm>
              <a:off x="288" y="135"/>
              <a:ext cx="127" cy="529"/>
              <a:chOff x="0" y="0"/>
              <a:chExt cx="127" cy="529"/>
            </a:xfrm>
          </p:grpSpPr>
          <p:sp>
            <p:nvSpPr>
              <p:cNvPr id="43013" name="Line 5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27" cy="480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014" name="Line 6"/>
              <p:cNvSpPr>
                <a:spLocks noChangeShapeType="1"/>
              </p:cNvSpPr>
              <p:nvPr/>
            </p:nvSpPr>
            <p:spPr bwMode="auto">
              <a:xfrm rot="10800000">
                <a:off x="0" y="0"/>
                <a:ext cx="127" cy="480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015" name="Line 7"/>
              <p:cNvSpPr>
                <a:spLocks noChangeShapeType="1"/>
              </p:cNvSpPr>
              <p:nvPr/>
            </p:nvSpPr>
            <p:spPr bwMode="auto">
              <a:xfrm>
                <a:off x="0" y="528"/>
                <a:ext cx="127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43019" name="Group 11"/>
            <p:cNvGrpSpPr>
              <a:grpSpLocks/>
            </p:cNvGrpSpPr>
            <p:nvPr/>
          </p:nvGrpSpPr>
          <p:grpSpPr bwMode="auto">
            <a:xfrm>
              <a:off x="4" y="480"/>
              <a:ext cx="236" cy="224"/>
              <a:chOff x="0" y="0"/>
              <a:chExt cx="236" cy="224"/>
            </a:xfrm>
          </p:grpSpPr>
          <p:sp>
            <p:nvSpPr>
              <p:cNvPr id="43017" name="Line 9"/>
              <p:cNvSpPr>
                <a:spLocks noChangeShapeType="1"/>
              </p:cNvSpPr>
              <p:nvPr/>
            </p:nvSpPr>
            <p:spPr bwMode="auto">
              <a:xfrm>
                <a:off x="140" y="135"/>
                <a:ext cx="96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018" name="Rectangle 10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0</a:t>
                </a:r>
              </a:p>
            </p:txBody>
          </p:sp>
        </p:grpSp>
        <p:grpSp>
          <p:nvGrpSpPr>
            <p:cNvPr id="43022" name="Group 14"/>
            <p:cNvGrpSpPr>
              <a:grpSpLocks/>
            </p:cNvGrpSpPr>
            <p:nvPr/>
          </p:nvGrpSpPr>
          <p:grpSpPr bwMode="auto">
            <a:xfrm>
              <a:off x="0" y="0"/>
              <a:ext cx="236" cy="224"/>
              <a:chOff x="0" y="0"/>
              <a:chExt cx="236" cy="224"/>
            </a:xfrm>
          </p:grpSpPr>
          <p:sp>
            <p:nvSpPr>
              <p:cNvPr id="43020" name="Line 12"/>
              <p:cNvSpPr>
                <a:spLocks noChangeShapeType="1"/>
              </p:cNvSpPr>
              <p:nvPr/>
            </p:nvSpPr>
            <p:spPr bwMode="auto">
              <a:xfrm>
                <a:off x="140" y="135"/>
                <a:ext cx="96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021" name="Rectangle 13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1</a:t>
                </a:r>
              </a:p>
            </p:txBody>
          </p:sp>
        </p:grpSp>
      </p:grpSp>
      <p:sp>
        <p:nvSpPr>
          <p:cNvPr id="43024" name="Rectangle 16"/>
          <p:cNvSpPr>
            <a:spLocks/>
          </p:cNvSpPr>
          <p:nvPr/>
        </p:nvSpPr>
        <p:spPr bwMode="auto">
          <a:xfrm>
            <a:off x="685800" y="5638800"/>
            <a:ext cx="801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450"/>
              </a:spcBef>
            </a:pPr>
            <a:r>
              <a:rPr lang="ja-JP" altLang="en-US" sz="2000" dirty="0">
                <a:solidFill>
                  <a:schemeClr val="tx1"/>
                </a:solidFill>
                <a:latin typeface="Arial"/>
                <a:ea typeface="ＭＳ Ｐゴシック" charset="0"/>
                <a:cs typeface="Arial" charset="0"/>
                <a:sym typeface="Arial" charset="0"/>
              </a:rPr>
              <a:t>“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Optimal</a:t>
            </a:r>
            <a:r>
              <a:rPr lang="ja-JP" altLang="en-US" sz="2000" dirty="0">
                <a:solidFill>
                  <a:schemeClr val="tx1"/>
                </a:solidFill>
                <a:latin typeface="Arial"/>
                <a:ea typeface="ＭＳ Ｐゴシック" charset="0"/>
                <a:cs typeface="Arial" charset="0"/>
                <a:sym typeface="Arial" charset="0"/>
              </a:rPr>
              <a:t>”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window:  smooth but not ghosted</a:t>
            </a:r>
          </a:p>
          <a:p>
            <a:pPr marL="382588" indent="-342900">
              <a:spcBef>
                <a:spcPts val="413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Doesn</a:t>
            </a:r>
            <a:r>
              <a:rPr lang="ja-JP" altLang="en-US" sz="1800" dirty="0">
                <a:solidFill>
                  <a:schemeClr val="tx1"/>
                </a:solidFill>
                <a:latin typeface="Arial"/>
                <a:ea typeface="ＭＳ Ｐゴシック" charset="0"/>
                <a:cs typeface="Arial" charset="0"/>
                <a:sym typeface="Arial" charset="0"/>
              </a:rPr>
              <a:t>’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t always work...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18217" y="5014913"/>
            <a:ext cx="22059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What can we do</a:t>
            </a:r>
          </a:p>
          <a:p>
            <a:r>
              <a:rPr lang="en-US" sz="2400" dirty="0">
                <a:solidFill>
                  <a:srgbClr val="FF0000"/>
                </a:solidFill>
              </a:rPr>
              <a:t>instead?</a:t>
            </a:r>
          </a:p>
        </p:txBody>
      </p:sp>
    </p:spTree>
    <p:extLst>
      <p:ext uri="{BB962C8B-B14F-4D97-AF65-F5344CB8AC3E}">
        <p14:creationId xmlns:p14="http://schemas.microsoft.com/office/powerpoint/2010/main" val="240436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5011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Pyramid blending</a:t>
            </a:r>
          </a:p>
        </p:txBody>
      </p:sp>
      <p:pic>
        <p:nvPicPr>
          <p:cNvPr id="4403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32" y="1066800"/>
            <a:ext cx="3490913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121886"/>
            <a:ext cx="3429000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57600"/>
            <a:ext cx="87630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Rectangle 6"/>
          <p:cNvSpPr>
            <a:spLocks/>
          </p:cNvSpPr>
          <p:nvPr/>
        </p:nvSpPr>
        <p:spPr bwMode="auto">
          <a:xfrm>
            <a:off x="685800" y="6019800"/>
            <a:ext cx="80137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450"/>
              </a:spcBef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Create a Laplacian pyramid, blend each level</a:t>
            </a:r>
          </a:p>
          <a:p>
            <a:pPr marL="382588" indent="-342900">
              <a:spcBef>
                <a:spcPts val="275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Burt, P. J. and Adelson, E. H., A Multiresolution Spline with Application to Image Mosaics, ACM Transactions on Graphics, 42(4), October 1983, 217-236.  </a:t>
            </a:r>
            <a:r>
              <a:rPr lang="en-US" sz="1200" dirty="0">
                <a:latin typeface="Arial" charset="0"/>
                <a:ea typeface="ＭＳ Ｐゴシック" charset="0"/>
                <a:cs typeface="Arial" charset="0"/>
                <a:sym typeface="Arial" charset="0"/>
              </a:rPr>
              <a:t>http://persci.mit.edu/pub_pdfs/spline83.pdf</a:t>
            </a:r>
            <a:endParaRPr lang="en-US" sz="12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6423" y="2055223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55429" y="2181026"/>
            <a:ext cx="836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orange</a:t>
            </a:r>
          </a:p>
        </p:txBody>
      </p:sp>
    </p:spTree>
    <p:extLst>
      <p:ext uri="{BB962C8B-B14F-4D97-AF65-F5344CB8AC3E}">
        <p14:creationId xmlns:p14="http://schemas.microsoft.com/office/powerpoint/2010/main" val="26985565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/>
          </p:cNvSpPr>
          <p:nvPr/>
        </p:nvSpPr>
        <p:spPr bwMode="auto">
          <a:xfrm>
            <a:off x="381000" y="4405313"/>
            <a:ext cx="84709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150"/>
              </a:spcBef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Encoding blend weights:   I(</a:t>
            </a:r>
            <a:r>
              <a:rPr lang="en-US" sz="20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x,y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) = (</a:t>
            </a:r>
            <a:r>
              <a:rPr lang="el-GR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α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R, </a:t>
            </a:r>
            <a:r>
              <a:rPr lang="el-GR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α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G, </a:t>
            </a:r>
            <a:r>
              <a:rPr lang="el-GR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α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B, </a:t>
            </a:r>
            <a:r>
              <a:rPr lang="el-GR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α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) </a:t>
            </a:r>
          </a:p>
          <a:p>
            <a:pPr marL="39688">
              <a:spcBef>
                <a:spcPts val="1150"/>
              </a:spcBef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color at p =</a:t>
            </a:r>
          </a:p>
          <a:p>
            <a:pPr marL="39688">
              <a:spcBef>
                <a:spcPts val="1150"/>
              </a:spcBef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Implement this in two steps:</a:t>
            </a:r>
          </a:p>
          <a:p>
            <a:pPr marL="39688">
              <a:spcBef>
                <a:spcPts val="900"/>
              </a:spcBef>
            </a:pP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1.  accumulate:  add up the (</a:t>
            </a:r>
            <a:r>
              <a:rPr lang="el-GR" sz="16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α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premultiplied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) RGB values at each pixel</a:t>
            </a:r>
          </a:p>
          <a:p>
            <a:pPr marL="39688">
              <a:spcBef>
                <a:spcPts val="900"/>
              </a:spcBef>
            </a:pP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2.  normalize:  divide each pixel</a:t>
            </a:r>
            <a:r>
              <a:rPr lang="ja-JP" altLang="en-US" sz="1600" dirty="0">
                <a:solidFill>
                  <a:schemeClr val="tx1"/>
                </a:solidFill>
                <a:latin typeface="Arial"/>
                <a:ea typeface="ＭＳ Ｐゴシック" charset="0"/>
                <a:cs typeface="Arial" charset="0"/>
                <a:sym typeface="Arial" charset="0"/>
              </a:rPr>
              <a:t>’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 accumulated RGB by its </a:t>
            </a:r>
            <a:r>
              <a:rPr lang="el-GR" sz="16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α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value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45297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Alpha Blending</a:t>
            </a:r>
          </a:p>
        </p:txBody>
      </p:sp>
      <p:sp>
        <p:nvSpPr>
          <p:cNvPr id="46084" name="Rectangle 4"/>
          <p:cNvSpPr>
            <a:spLocks/>
          </p:cNvSpPr>
          <p:nvPr/>
        </p:nvSpPr>
        <p:spPr bwMode="auto">
          <a:xfrm>
            <a:off x="5562600" y="3352800"/>
            <a:ext cx="36703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800"/>
              </a:spcBef>
            </a:pPr>
            <a:r>
              <a:rPr lang="en-US"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Optional:  see Blinn (CGA, 1994) for details:</a:t>
            </a:r>
          </a:p>
          <a:p>
            <a:pPr marL="39688">
              <a:spcBef>
                <a:spcPts val="550"/>
              </a:spcBef>
            </a:pPr>
            <a:r>
              <a:rPr lang="en-US" sz="1000" u="sng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  <a:hlinkClick r:id="rId3"/>
              </a:rPr>
              <a:t>http://ieeexplore.ieee.org/iel1/38/7531/00310740.pdf?isNumber=7531&amp;prod=JNL&amp;arnumber=310740&amp;arSt=83&amp;ared=87&amp;arAuthor=Blinn%2C+J.F</a:t>
            </a:r>
            <a:r>
              <a:rPr lang="en-US" sz="1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. </a:t>
            </a:r>
          </a:p>
        </p:txBody>
      </p:sp>
      <p:sp>
        <p:nvSpPr>
          <p:cNvPr id="46085" name="Rectangle 5"/>
          <p:cNvSpPr>
            <a:spLocks/>
          </p:cNvSpPr>
          <p:nvPr/>
        </p:nvSpPr>
        <p:spPr bwMode="auto">
          <a:xfrm>
            <a:off x="1600200" y="1524000"/>
            <a:ext cx="2286000" cy="2057400"/>
          </a:xfrm>
          <a:prstGeom prst="rect">
            <a:avLst/>
          </a:prstGeom>
          <a:solidFill>
            <a:srgbClr val="E1E1E1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6" name="Rectangle 6"/>
          <p:cNvSpPr>
            <a:spLocks/>
          </p:cNvSpPr>
          <p:nvPr/>
        </p:nvSpPr>
        <p:spPr bwMode="auto">
          <a:xfrm>
            <a:off x="2819400" y="2286000"/>
            <a:ext cx="2286000" cy="2057400"/>
          </a:xfrm>
          <a:prstGeom prst="rect">
            <a:avLst/>
          </a:prstGeom>
          <a:solidFill>
            <a:srgbClr val="E1E1E1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7" name="Rectangle 7"/>
          <p:cNvSpPr>
            <a:spLocks/>
          </p:cNvSpPr>
          <p:nvPr/>
        </p:nvSpPr>
        <p:spPr bwMode="auto">
          <a:xfrm>
            <a:off x="3429000" y="990600"/>
            <a:ext cx="2286000" cy="2057400"/>
          </a:xfrm>
          <a:prstGeom prst="rect">
            <a:avLst/>
          </a:prstGeom>
          <a:solidFill>
            <a:srgbClr val="E1E1E1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8" name="Rectangle 8"/>
          <p:cNvSpPr>
            <a:spLocks/>
          </p:cNvSpPr>
          <p:nvPr/>
        </p:nvSpPr>
        <p:spPr bwMode="auto">
          <a:xfrm>
            <a:off x="3429000" y="1524000"/>
            <a:ext cx="457200" cy="762000"/>
          </a:xfrm>
          <a:prstGeom prst="rect">
            <a:avLst/>
          </a:prstGeom>
          <a:solidFill>
            <a:srgbClr val="AFA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9" name="Rectangle 9"/>
          <p:cNvSpPr>
            <a:spLocks/>
          </p:cNvSpPr>
          <p:nvPr/>
        </p:nvSpPr>
        <p:spPr bwMode="auto">
          <a:xfrm>
            <a:off x="2819400" y="2286000"/>
            <a:ext cx="1066800" cy="1295400"/>
          </a:xfrm>
          <a:prstGeom prst="rect">
            <a:avLst/>
          </a:prstGeom>
          <a:solidFill>
            <a:srgbClr val="AFA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0" name="Rectangle 10"/>
          <p:cNvSpPr>
            <a:spLocks/>
          </p:cNvSpPr>
          <p:nvPr/>
        </p:nvSpPr>
        <p:spPr bwMode="auto">
          <a:xfrm>
            <a:off x="3886200" y="2286000"/>
            <a:ext cx="1219200" cy="762000"/>
          </a:xfrm>
          <a:prstGeom prst="rect">
            <a:avLst/>
          </a:prstGeom>
          <a:solidFill>
            <a:srgbClr val="AFA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1" name="Rectangle 11"/>
          <p:cNvSpPr>
            <a:spLocks/>
          </p:cNvSpPr>
          <p:nvPr/>
        </p:nvSpPr>
        <p:spPr bwMode="auto">
          <a:xfrm>
            <a:off x="3429000" y="2286000"/>
            <a:ext cx="457200" cy="762000"/>
          </a:xfrm>
          <a:prstGeom prst="rect">
            <a:avLst/>
          </a:prstGeom>
          <a:solidFill>
            <a:srgbClr val="878787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2" name="Rectangle 12"/>
          <p:cNvSpPr>
            <a:spLocks/>
          </p:cNvSpPr>
          <p:nvPr/>
        </p:nvSpPr>
        <p:spPr bwMode="auto">
          <a:xfrm>
            <a:off x="1600200" y="1524000"/>
            <a:ext cx="2286000" cy="2057400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3" name="Rectangle 13"/>
          <p:cNvSpPr>
            <a:spLocks/>
          </p:cNvSpPr>
          <p:nvPr/>
        </p:nvSpPr>
        <p:spPr bwMode="auto">
          <a:xfrm>
            <a:off x="3429000" y="990600"/>
            <a:ext cx="2286000" cy="2057400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4" name="Rectangle 14"/>
          <p:cNvSpPr>
            <a:spLocks/>
          </p:cNvSpPr>
          <p:nvPr/>
        </p:nvSpPr>
        <p:spPr bwMode="auto">
          <a:xfrm>
            <a:off x="2819400" y="2286000"/>
            <a:ext cx="2286000" cy="2057400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5" name="Rectangle 15"/>
          <p:cNvSpPr>
            <a:spLocks/>
          </p:cNvSpPr>
          <p:nvPr/>
        </p:nvSpPr>
        <p:spPr bwMode="auto">
          <a:xfrm>
            <a:off x="1676400" y="3048000"/>
            <a:ext cx="3937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</a:t>
            </a:r>
            <a:r>
              <a:rPr lang="en-US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1</a:t>
            </a:r>
          </a:p>
        </p:txBody>
      </p:sp>
      <p:sp>
        <p:nvSpPr>
          <p:cNvPr id="46096" name="Rectangle 16"/>
          <p:cNvSpPr>
            <a:spLocks/>
          </p:cNvSpPr>
          <p:nvPr/>
        </p:nvSpPr>
        <p:spPr bwMode="auto">
          <a:xfrm>
            <a:off x="2895600" y="3886200"/>
            <a:ext cx="3937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</a:t>
            </a:r>
            <a:r>
              <a:rPr lang="en-US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2</a:t>
            </a:r>
          </a:p>
        </p:txBody>
      </p:sp>
      <p:sp>
        <p:nvSpPr>
          <p:cNvPr id="46097" name="Rectangle 17"/>
          <p:cNvSpPr>
            <a:spLocks/>
          </p:cNvSpPr>
          <p:nvPr/>
        </p:nvSpPr>
        <p:spPr bwMode="auto">
          <a:xfrm>
            <a:off x="5334000" y="990600"/>
            <a:ext cx="3937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</a:t>
            </a:r>
            <a:r>
              <a:rPr lang="en-US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3</a:t>
            </a:r>
          </a:p>
        </p:txBody>
      </p:sp>
      <p:sp>
        <p:nvSpPr>
          <p:cNvPr id="46098" name="Oval 18"/>
          <p:cNvSpPr>
            <a:spLocks/>
          </p:cNvSpPr>
          <p:nvPr/>
        </p:nvSpPr>
        <p:spPr bwMode="auto">
          <a:xfrm>
            <a:off x="3505200" y="2514600"/>
            <a:ext cx="76200" cy="76200"/>
          </a:xfrm>
          <a:prstGeom prst="ellipse">
            <a:avLst/>
          </a:prstGeom>
          <a:solidFill>
            <a:srgbClr val="00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9" name="Rectangle 19"/>
          <p:cNvSpPr>
            <a:spLocks/>
          </p:cNvSpPr>
          <p:nvPr/>
        </p:nvSpPr>
        <p:spPr bwMode="auto">
          <a:xfrm>
            <a:off x="3505200" y="2438400"/>
            <a:ext cx="3937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050"/>
              </a:spcBef>
            </a:pPr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p</a:t>
            </a:r>
          </a:p>
        </p:txBody>
      </p:sp>
      <p:pic>
        <p:nvPicPr>
          <p:cNvPr id="46100" name="Picture 2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876800"/>
            <a:ext cx="56642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50268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-851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Gain Compensation: Getting rid of artifacts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180816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Simple gain adjustment</a:t>
            </a:r>
          </a:p>
          <a:p>
            <a:pPr lvl="1"/>
            <a:r>
              <a:rPr lang="en-US" dirty="0"/>
              <a:t>Compute average RGB intensity of each image in overlapping region</a:t>
            </a:r>
          </a:p>
          <a:p>
            <a:pPr lvl="1"/>
            <a:r>
              <a:rPr lang="en-US" dirty="0"/>
              <a:t>Normalize intensities by ratio of averages</a:t>
            </a:r>
          </a:p>
          <a:p>
            <a:pPr lvl="1"/>
            <a:endParaRPr lang="en-US" dirty="0"/>
          </a:p>
        </p:txBody>
      </p:sp>
      <p:pic>
        <p:nvPicPr>
          <p:cNvPr id="36867" name="Picture 2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1" r="1878" b="23344"/>
          <a:stretch>
            <a:fillRect/>
          </a:stretch>
        </p:blipFill>
        <p:spPr bwMode="auto">
          <a:xfrm>
            <a:off x="228600" y="2798762"/>
            <a:ext cx="472440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3" descr="C:\Users\Hoiem\Documents\Classes\Computational Photography - Fall 2010\projects\stitching\display\merged_final_gainad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8" r="1552" b="23427"/>
          <a:stretch>
            <a:fillRect/>
          </a:stretch>
        </p:blipFill>
        <p:spPr bwMode="auto">
          <a:xfrm>
            <a:off x="228600" y="4972049"/>
            <a:ext cx="487680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2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7" t="22301" r="57269" b="23344"/>
          <a:stretch>
            <a:fillRect/>
          </a:stretch>
        </p:blipFill>
        <p:spPr bwMode="auto">
          <a:xfrm>
            <a:off x="5638800" y="2990849"/>
            <a:ext cx="1447800" cy="35036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3" descr="C:\Users\Hoiem\Documents\Classes\Computational Photography - Fall 2010\projects\stitching\display\merged_final_gainad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9" t="22028" r="58469" b="23427"/>
          <a:stretch>
            <a:fillRect/>
          </a:stretch>
        </p:blipFill>
        <p:spPr bwMode="auto">
          <a:xfrm>
            <a:off x="7512050" y="2990849"/>
            <a:ext cx="14033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7143750" y="4667249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2362200" y="4551362"/>
            <a:ext cx="3810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574075" y="2727436"/>
            <a:ext cx="692331" cy="180317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934891" y="2864076"/>
            <a:ext cx="692331" cy="36319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Blending Comparison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0"/>
            <a:ext cx="535305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5725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-10742"/>
            <a:ext cx="8229600" cy="1143000"/>
          </a:xfrm>
        </p:spPr>
        <p:txBody>
          <a:bodyPr/>
          <a:lstStyle/>
          <a:p>
            <a:r>
              <a:rPr lang="en-US" dirty="0"/>
              <a:t>Recognizing Panoramas</a:t>
            </a:r>
          </a:p>
        </p:txBody>
      </p:sp>
      <p:grpSp>
        <p:nvGrpSpPr>
          <p:cNvPr id="37891" name="Group 40"/>
          <p:cNvGrpSpPr>
            <a:grpSpLocks/>
          </p:cNvGrpSpPr>
          <p:nvPr/>
        </p:nvGrpSpPr>
        <p:grpSpPr bwMode="auto">
          <a:xfrm>
            <a:off x="990600" y="963613"/>
            <a:ext cx="7010400" cy="5360987"/>
            <a:chOff x="45" y="0"/>
            <a:chExt cx="8064" cy="6166"/>
          </a:xfrm>
        </p:grpSpPr>
        <p:grpSp>
          <p:nvGrpSpPr>
            <p:cNvPr id="37894" name="Group 7"/>
            <p:cNvGrpSpPr>
              <a:grpSpLocks noChangeAspect="1"/>
            </p:cNvGrpSpPr>
            <p:nvPr/>
          </p:nvGrpSpPr>
          <p:grpSpPr bwMode="auto">
            <a:xfrm>
              <a:off x="762" y="2689"/>
              <a:ext cx="6855" cy="3477"/>
              <a:chOff x="9504" y="5904"/>
              <a:chExt cx="8160" cy="4137"/>
            </a:xfrm>
          </p:grpSpPr>
          <p:pic>
            <p:nvPicPr>
              <p:cNvPr id="37921" name="Picture 8" descr="C:\WINDOWS\Desktop\is2003\images\rohr2Large.jpg"/>
              <p:cNvPicPr preferRelativeResize="0"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16" y="5904"/>
                <a:ext cx="3840" cy="2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2" name="Picture 9" descr="C:\WINDOWS\Desktop\is2003\images\rohr1Large.jpg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04" y="5904"/>
                <a:ext cx="3241" cy="4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3" name="Picture 10" descr="C:\WINDOWS\Desktop\is2003\images\rohr3Large.jpg"/>
              <p:cNvPicPr preferRelativeResize="0"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16" y="8256"/>
                <a:ext cx="2496" cy="1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4" name="Picture 11" descr="C:\WINDOWS\Desktop\is2003\images\rohr4Large.jpg"/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08" y="8256"/>
                <a:ext cx="2256" cy="1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7895" name="Group 12"/>
            <p:cNvGrpSpPr>
              <a:grpSpLocks noChangeAspect="1"/>
            </p:cNvGrpSpPr>
            <p:nvPr/>
          </p:nvGrpSpPr>
          <p:grpSpPr bwMode="auto">
            <a:xfrm>
              <a:off x="45" y="0"/>
              <a:ext cx="8064" cy="2268"/>
              <a:chOff x="9216" y="4176"/>
              <a:chExt cx="9216" cy="2592"/>
            </a:xfrm>
          </p:grpSpPr>
          <p:pic>
            <p:nvPicPr>
              <p:cNvPr id="37897" name="Picture 13" descr="C:\WINDOWS\Desktop\is2003\images\thumb\0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8" y="4176"/>
                <a:ext cx="1152" cy="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898" name="Picture 14" descr="C:\WINDOWS\Desktop\is2003\images\thumb\1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16" y="4176"/>
                <a:ext cx="1152" cy="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899" name="Picture 15" descr="C:\WINDOWS\Desktop\is2003\images\thumb\2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0" y="4176"/>
                <a:ext cx="1152" cy="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0" name="Picture 16" descr="C:\WINDOWS\Desktop\is2003\images\thumb\4.jp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24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1" name="Picture 17" descr="C:\WINDOWS\Desktop\is2003\images\thumb\5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76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2" name="Picture 18" descr="C:\WINDOWS\Desktop\is2003\images\thumb\6.jp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28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3" name="Picture 19" descr="C:\WINDOWS\Desktop\is2003\images\thumb\7.jp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0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4" name="Picture 20" descr="C:\WINDOWS\Desktop\is2003\images\thumb\8.jp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16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5" name="Picture 21" descr="C:\WINDOWS\Desktop\is2003\images\thumb\9.jpg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8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6" name="Picture 22" descr="C:\WINDOWS\Desktop\is2003\images\thumb\10.jpg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0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7" name="Picture 23" descr="C:\WINDOWS\Desktop\is2003\images\thumb\11.jpg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72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8" name="Picture 24" descr="C:\WINDOWS\Desktop\is2003\images\thumb\12.jpg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24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9" name="Picture 25" descr="C:\WINDOWS\Desktop\is2003\images\thumb\13.jpg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76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0" name="Picture 26" descr="C:\WINDOWS\Desktop\is2003\images\thumb\14.jpg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28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1" name="Picture 27" descr="C:\WINDOWS\Desktop\is2003\images\thumb\15.jpg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0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2" name="Picture 28" descr="C:\WINDOWS\Desktop\is2003\images\thumb\19.jpg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72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3" name="Picture 29" descr="C:\WINDOWS\Desktop\is2003\images\thumb\20.jpg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24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4" name="Picture 30" descr="C:\WINDOWS\Desktop\is2003\images\thumb\21.jpg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76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5" name="Picture 31" descr="C:\WINDOWS\Desktop\is2003\images\thumb\22.jpg"/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28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6" name="Picture 32" descr="C:\WINDOWS\Desktop\is2003\images\thumb\23.jpg"/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0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7" name="Picture 33" descr="C:\WINDOWS\Desktop\is2003\images\thumb\3.jpg"/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72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8" name="Picture 34" descr="C:\WINDOWS\Desktop\is2003\images\thumb\16.jpg"/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16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9" name="Picture 35" descr="C:\WINDOWS\Desktop\is2003\images\thumb\17.jpg"/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8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0" name="Picture 36" descr="C:\WINDOWS\Desktop\is2003\images\thumb\18.jpg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0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7896" name="AutoShape 37"/>
            <p:cNvSpPr>
              <a:spLocks noChangeArrowheads="1"/>
            </p:cNvSpPr>
            <p:nvPr/>
          </p:nvSpPr>
          <p:spPr bwMode="auto">
            <a:xfrm>
              <a:off x="3639" y="2016"/>
              <a:ext cx="314" cy="482"/>
            </a:xfrm>
            <a:prstGeom prst="downArrow">
              <a:avLst>
                <a:gd name="adj1" fmla="val 50000"/>
                <a:gd name="adj2" fmla="val 36827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7892" name="TextBox 35"/>
          <p:cNvSpPr txBox="1">
            <a:spLocks noChangeArrowheads="1"/>
          </p:cNvSpPr>
          <p:nvPr/>
        </p:nvSpPr>
        <p:spPr bwMode="auto">
          <a:xfrm>
            <a:off x="6022975" y="6488113"/>
            <a:ext cx="3121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Brown and Lowe 2003, 2007</a:t>
            </a:r>
          </a:p>
        </p:txBody>
      </p:sp>
      <p:sp>
        <p:nvSpPr>
          <p:cNvPr id="37893" name="TextBox 36"/>
          <p:cNvSpPr txBox="1">
            <a:spLocks noChangeArrowheads="1"/>
          </p:cNvSpPr>
          <p:nvPr/>
        </p:nvSpPr>
        <p:spPr bwMode="auto">
          <a:xfrm>
            <a:off x="0" y="6550025"/>
            <a:ext cx="548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Some of following material from Brown and Lowe 2003 talk</a:t>
            </a:r>
          </a:p>
        </p:txBody>
      </p:sp>
    </p:spTree>
    <p:extLst>
      <p:ext uri="{BB962C8B-B14F-4D97-AF65-F5344CB8AC3E}">
        <p14:creationId xmlns:p14="http://schemas.microsoft.com/office/powerpoint/2010/main" val="11472143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Recognizing Panoramas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Input: N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Extract SIFT points, descriptors from all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Find K-nearest neighbors for each point (K=4)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For each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/>
              <a:t>Select M candidate matching images by counting matched </a:t>
            </a:r>
            <a:r>
              <a:rPr lang="en-US" dirty="0" err="1"/>
              <a:t>keypoints</a:t>
            </a:r>
            <a:r>
              <a:rPr lang="en-US" dirty="0"/>
              <a:t> (m=6)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/>
              <a:t>Solve </a:t>
            </a:r>
            <a:r>
              <a:rPr lang="en-US" dirty="0" err="1"/>
              <a:t>homography</a:t>
            </a:r>
            <a:r>
              <a:rPr lang="en-US" dirty="0"/>
              <a:t> </a:t>
            </a:r>
            <a:r>
              <a:rPr lang="en-US" b="1" dirty="0" err="1"/>
              <a:t>H</a:t>
            </a:r>
            <a:r>
              <a:rPr lang="en-US" baseline="-25000" dirty="0" err="1"/>
              <a:t>ij</a:t>
            </a:r>
            <a:r>
              <a:rPr lang="en-US" dirty="0"/>
              <a:t> for each matched image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5AF358D-D3DC-4D88-B3B4-861B4CF3DEFC}"/>
                  </a:ext>
                </a:extLst>
              </p14:cNvPr>
              <p14:cNvContentPartPr/>
              <p14:nvPr/>
            </p14:nvContentPartPr>
            <p14:xfrm>
              <a:off x="2817720" y="1026360"/>
              <a:ext cx="4296600" cy="39027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5AF358D-D3DC-4D88-B3B4-861B4CF3DEF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08360" y="1017000"/>
                <a:ext cx="4315320" cy="3921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7687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32"/>
          <p:cNvGrpSpPr>
            <a:grpSpLocks noChangeAspect="1"/>
          </p:cNvGrpSpPr>
          <p:nvPr/>
        </p:nvGrpSpPr>
        <p:grpSpPr bwMode="auto">
          <a:xfrm rot="5400000">
            <a:off x="830399" y="2535374"/>
            <a:ext cx="6747514" cy="1897738"/>
            <a:chOff x="9216" y="4176"/>
            <a:chExt cx="9216" cy="2592"/>
          </a:xfrm>
        </p:grpSpPr>
        <p:pic>
          <p:nvPicPr>
            <p:cNvPr id="3" name="Picture 1033" descr="C:\WINDOWS\Desktop\is2003\images\thumb\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034" descr="C:\WINDOWS\Desktop\is2003\images\thumb\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035" descr="C:\WINDOWS\Desktop\is2003\images\thumb\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036" descr="C:\WINDOWS\Desktop\is2003\images\thumb\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037" descr="C:\WINDOWS\Desktop\is2003\images\thumb\5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38" descr="C:\WINDOWS\Desktop\is2003\images\thumb\6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39" descr="C:\WINDOWS\Desktop\is2003\images\thumb\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40" descr="C:\WINDOWS\Desktop\is2003\images\thumb\8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41" descr="C:\WINDOWS\Desktop\is2003\images\thumb\9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042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043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044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045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046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047" descr="C:\WINDOWS\Desktop\is2003\images\thumb\15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048" descr="C:\WINDOWS\Desktop\is2003\images\thumb\19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049" descr="C:\WINDOWS\Desktop\is2003\images\thumb\20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050" descr="C:\WINDOWS\Desktop\is2003\images\thumb\21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051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052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053" descr="C:\WINDOWS\Desktop\is2003\images\thumb\3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054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055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056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Oval 26"/>
          <p:cNvSpPr/>
          <p:nvPr/>
        </p:nvSpPr>
        <p:spPr>
          <a:xfrm>
            <a:off x="4613730" y="349325"/>
            <a:ext cx="102870" cy="91440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869000" y="1238484"/>
            <a:ext cx="102870" cy="91440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066815" y="1450415"/>
            <a:ext cx="102870" cy="91440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904832" y="3564965"/>
            <a:ext cx="102870" cy="91440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571576" y="440765"/>
            <a:ext cx="102870" cy="91440"/>
          </a:xfrm>
          <a:prstGeom prst="ellipse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306722" y="1250378"/>
            <a:ext cx="102870" cy="91440"/>
          </a:xfrm>
          <a:prstGeom prst="ellipse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101285" y="2202414"/>
            <a:ext cx="102870" cy="91440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0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Recognizing Panoramas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None/>
              <a:defRPr/>
            </a:pPr>
            <a:r>
              <a:rPr lang="en-US" dirty="0"/>
              <a:t>Input: N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Extract SIFT points, descriptors from all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Find K-nearest neighbors for each point (K=4)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For each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/>
              <a:t>Select M candidate matching images by counting matched </a:t>
            </a:r>
            <a:r>
              <a:rPr lang="en-US" dirty="0" err="1"/>
              <a:t>keypoints</a:t>
            </a:r>
            <a:r>
              <a:rPr lang="en-US" dirty="0"/>
              <a:t> (m=6)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/>
              <a:t>Solve </a:t>
            </a:r>
            <a:r>
              <a:rPr lang="en-US" dirty="0" err="1"/>
              <a:t>homography</a:t>
            </a:r>
            <a:r>
              <a:rPr lang="en-US" dirty="0"/>
              <a:t> </a:t>
            </a:r>
            <a:r>
              <a:rPr lang="en-US" b="1" dirty="0" err="1"/>
              <a:t>H</a:t>
            </a:r>
            <a:r>
              <a:rPr lang="en-US" baseline="-25000" dirty="0" err="1"/>
              <a:t>ij</a:t>
            </a:r>
            <a:r>
              <a:rPr lang="en-US" dirty="0"/>
              <a:t> for each matched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/>
              <a:t>Decide if match is valid (</a:t>
            </a:r>
            <a:r>
              <a:rPr lang="en-US" dirty="0" err="1"/>
              <a:t>n</a:t>
            </a:r>
            <a:r>
              <a:rPr lang="en-US" baseline="-25000" dirty="0" err="1"/>
              <a:t>i</a:t>
            </a:r>
            <a:r>
              <a:rPr lang="en-US" dirty="0"/>
              <a:t>  &gt;  8  +   0.3  </a:t>
            </a:r>
            <a:r>
              <a:rPr lang="en-US" dirty="0" err="1"/>
              <a:t>n</a:t>
            </a:r>
            <a:r>
              <a:rPr lang="en-US" baseline="-25000" dirty="0" err="1"/>
              <a:t>f</a:t>
            </a:r>
            <a:r>
              <a:rPr lang="en-US" dirty="0"/>
              <a:t> )</a:t>
            </a:r>
            <a:endParaRPr lang="en-US" baseline="-25000" dirty="0"/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4572000" y="5867400"/>
            <a:ext cx="5334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1" name="TextBox 5"/>
          <p:cNvSpPr txBox="1">
            <a:spLocks noChangeArrowheads="1"/>
          </p:cNvSpPr>
          <p:nvPr/>
        </p:nvSpPr>
        <p:spPr bwMode="auto">
          <a:xfrm>
            <a:off x="4114800" y="6324600"/>
            <a:ext cx="979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# inliers</a:t>
            </a:r>
          </a:p>
        </p:txBody>
      </p:sp>
      <p:sp>
        <p:nvSpPr>
          <p:cNvPr id="39942" name="TextBox 6"/>
          <p:cNvSpPr txBox="1">
            <a:spLocks noChangeArrowheads="1"/>
          </p:cNvSpPr>
          <p:nvPr/>
        </p:nvSpPr>
        <p:spPr bwMode="auto">
          <a:xfrm>
            <a:off x="6629400" y="6211888"/>
            <a:ext cx="1905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# keypoints in overlapping area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6200000" flipV="1">
            <a:off x="6858000" y="5867400"/>
            <a:ext cx="5334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7581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="1"/>
              <a:t>SIFT descriptor</a:t>
            </a:r>
          </a:p>
        </p:txBody>
      </p:sp>
      <p:pic>
        <p:nvPicPr>
          <p:cNvPr id="68611" name="Picture 4" descr="descri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90800"/>
            <a:ext cx="6580188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914400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Divide the 16x16 window into a 4x4 grid of cells (2x2 case shown below)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Compute an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orientation histogram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16 cells * 8 orientations = 128 dimensional 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13" name="Rectangle 1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59050" y="6411913"/>
            <a:ext cx="368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ea typeface="ＭＳ Ｐゴシック" charset="-128"/>
              </a:rPr>
              <a:t>Adapted from slide by David Lowe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76430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Recognizing Panoramas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(now we have matched pairs of images)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/>
              <a:t>Make a graph of matched pairs</a:t>
            </a:r>
          </a:p>
          <a:p>
            <a:pPr marL="0" indent="0">
              <a:buNone/>
              <a:defRPr/>
            </a:pPr>
            <a:r>
              <a:rPr lang="en-US" dirty="0"/>
              <a:t>      Find connected components of the graph</a:t>
            </a:r>
          </a:p>
        </p:txBody>
      </p:sp>
      <p:sp>
        <p:nvSpPr>
          <p:cNvPr id="2" name="Oval 1"/>
          <p:cNvSpPr/>
          <p:nvPr/>
        </p:nvSpPr>
        <p:spPr>
          <a:xfrm>
            <a:off x="1672046" y="3775166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737360" y="4602480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468880" y="4602480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081347" y="4175760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481943" y="3770812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583577" y="4232366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458789" y="4214948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036423" y="3775166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11" idx="3"/>
            <a:endCxn id="9" idx="7"/>
          </p:cNvCxnSpPr>
          <p:nvPr/>
        </p:nvCxnSpPr>
        <p:spPr>
          <a:xfrm flipH="1">
            <a:off x="3769408" y="3960997"/>
            <a:ext cx="298898" cy="3032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1" idx="5"/>
            <a:endCxn id="10" idx="1"/>
          </p:cNvCxnSpPr>
          <p:nvPr/>
        </p:nvCxnSpPr>
        <p:spPr>
          <a:xfrm>
            <a:off x="4222254" y="3960997"/>
            <a:ext cx="268418" cy="2858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9" idx="5"/>
            <a:endCxn id="10" idx="3"/>
          </p:cNvCxnSpPr>
          <p:nvPr/>
        </p:nvCxnSpPr>
        <p:spPr>
          <a:xfrm flipV="1">
            <a:off x="3769408" y="4400779"/>
            <a:ext cx="721264" cy="174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8" idx="3"/>
            <a:endCxn id="7" idx="7"/>
          </p:cNvCxnSpPr>
          <p:nvPr/>
        </p:nvCxnSpPr>
        <p:spPr>
          <a:xfrm flipH="1">
            <a:off x="2267178" y="3956643"/>
            <a:ext cx="246648" cy="251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5" idx="7"/>
            <a:endCxn id="7" idx="3"/>
          </p:cNvCxnSpPr>
          <p:nvPr/>
        </p:nvCxnSpPr>
        <p:spPr>
          <a:xfrm flipV="1">
            <a:off x="1923191" y="4361591"/>
            <a:ext cx="190039" cy="2727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2" idx="5"/>
            <a:endCxn id="7" idx="1"/>
          </p:cNvCxnSpPr>
          <p:nvPr/>
        </p:nvCxnSpPr>
        <p:spPr>
          <a:xfrm>
            <a:off x="1857877" y="3960997"/>
            <a:ext cx="255353" cy="2466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7" idx="5"/>
            <a:endCxn id="6" idx="1"/>
          </p:cNvCxnSpPr>
          <p:nvPr/>
        </p:nvCxnSpPr>
        <p:spPr>
          <a:xfrm>
            <a:off x="2267178" y="4361591"/>
            <a:ext cx="233585" cy="2727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2" idx="6"/>
            <a:endCxn id="8" idx="2"/>
          </p:cNvCxnSpPr>
          <p:nvPr/>
        </p:nvCxnSpPr>
        <p:spPr>
          <a:xfrm flipV="1">
            <a:off x="1889760" y="3879669"/>
            <a:ext cx="592183" cy="43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5" idx="6"/>
            <a:endCxn id="6" idx="2"/>
          </p:cNvCxnSpPr>
          <p:nvPr/>
        </p:nvCxnSpPr>
        <p:spPr>
          <a:xfrm>
            <a:off x="1955074" y="4711337"/>
            <a:ext cx="51380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72865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Finding the panoramas</a:t>
            </a:r>
          </a:p>
        </p:txBody>
      </p:sp>
      <p:grpSp>
        <p:nvGrpSpPr>
          <p:cNvPr id="41987" name="Group 1032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42011" name="Picture 1033" descr="C:\WINDOWS\Desktop\is2003\images\thumb\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2" name="Picture 1034" descr="C:\WINDOWS\Desktop\is2003\images\thumb\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3" name="Picture 1035" descr="C:\WINDOWS\Desktop\is2003\images\thumb\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4" name="Picture 1036" descr="C:\WINDOWS\Desktop\is2003\images\thumb\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5" name="Picture 1037" descr="C:\WINDOWS\Desktop\is2003\images\thumb\5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6" name="Picture 1038" descr="C:\WINDOWS\Desktop\is2003\images\thumb\6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7" name="Picture 1039" descr="C:\WINDOWS\Desktop\is2003\images\thumb\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8" name="Picture 1040" descr="C:\WINDOWS\Desktop\is2003\images\thumb\8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9" name="Picture 1041" descr="C:\WINDOWS\Desktop\is2003\images\thumb\9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0" name="Picture 1042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1" name="Picture 1043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2" name="Picture 1044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3" name="Picture 1045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4" name="Picture 1046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5" name="Picture 1047" descr="C:\WINDOWS\Desktop\is2003\images\thumb\15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6" name="Picture 1048" descr="C:\WINDOWS\Desktop\is2003\images\thumb\19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7" name="Picture 1049" descr="C:\WINDOWS\Desktop\is2003\images\thumb\20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8" name="Picture 1050" descr="C:\WINDOWS\Desktop\is2003\images\thumb\21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9" name="Picture 1051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0" name="Picture 1052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1" name="Picture 1053" descr="C:\WINDOWS\Desktop\is2003\images\thumb\3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2" name="Picture 1054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3" name="Picture 1055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4" name="Picture 1056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988" name="Line 1085"/>
          <p:cNvSpPr>
            <a:spLocks noChangeShapeType="1"/>
          </p:cNvSpPr>
          <p:nvPr/>
        </p:nvSpPr>
        <p:spPr bwMode="auto">
          <a:xfrm>
            <a:off x="1524000" y="15240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9" name="Line 1086"/>
          <p:cNvSpPr>
            <a:spLocks noChangeShapeType="1"/>
          </p:cNvSpPr>
          <p:nvPr/>
        </p:nvSpPr>
        <p:spPr bwMode="auto">
          <a:xfrm flipV="1">
            <a:off x="5943600" y="1676400"/>
            <a:ext cx="758825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0" name="Line 1087"/>
          <p:cNvSpPr>
            <a:spLocks noChangeShapeType="1"/>
          </p:cNvSpPr>
          <p:nvPr/>
        </p:nvSpPr>
        <p:spPr bwMode="auto">
          <a:xfrm>
            <a:off x="6934200" y="16764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1" name="Line 1088"/>
          <p:cNvSpPr>
            <a:spLocks noChangeShapeType="1"/>
          </p:cNvSpPr>
          <p:nvPr/>
        </p:nvSpPr>
        <p:spPr bwMode="auto">
          <a:xfrm>
            <a:off x="2514600" y="15240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2" name="Line 1089"/>
          <p:cNvSpPr>
            <a:spLocks noChangeShapeType="1"/>
          </p:cNvSpPr>
          <p:nvPr/>
        </p:nvSpPr>
        <p:spPr bwMode="auto">
          <a:xfrm>
            <a:off x="14478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3" name="Line 1090"/>
          <p:cNvSpPr>
            <a:spLocks noChangeShapeType="1"/>
          </p:cNvSpPr>
          <p:nvPr/>
        </p:nvSpPr>
        <p:spPr bwMode="auto">
          <a:xfrm>
            <a:off x="25146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4" name="Line 1091"/>
          <p:cNvSpPr>
            <a:spLocks noChangeShapeType="1"/>
          </p:cNvSpPr>
          <p:nvPr/>
        </p:nvSpPr>
        <p:spPr bwMode="auto">
          <a:xfrm>
            <a:off x="34290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5" name="Line 1092"/>
          <p:cNvSpPr>
            <a:spLocks noChangeShapeType="1"/>
          </p:cNvSpPr>
          <p:nvPr/>
        </p:nvSpPr>
        <p:spPr bwMode="auto">
          <a:xfrm>
            <a:off x="43434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6" name="Line 1093"/>
          <p:cNvSpPr>
            <a:spLocks noChangeShapeType="1"/>
          </p:cNvSpPr>
          <p:nvPr/>
        </p:nvSpPr>
        <p:spPr bwMode="auto">
          <a:xfrm>
            <a:off x="52578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7" name="Line 1094"/>
          <p:cNvSpPr>
            <a:spLocks noChangeShapeType="1"/>
          </p:cNvSpPr>
          <p:nvPr/>
        </p:nvSpPr>
        <p:spPr bwMode="auto">
          <a:xfrm>
            <a:off x="5638800" y="1600200"/>
            <a:ext cx="1524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8" name="Line 1095"/>
          <p:cNvSpPr>
            <a:spLocks noChangeShapeType="1"/>
          </p:cNvSpPr>
          <p:nvPr/>
        </p:nvSpPr>
        <p:spPr bwMode="auto">
          <a:xfrm flipH="1">
            <a:off x="6096000" y="1905000"/>
            <a:ext cx="3048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9" name="Line 1096"/>
          <p:cNvSpPr>
            <a:spLocks noChangeShapeType="1"/>
          </p:cNvSpPr>
          <p:nvPr/>
        </p:nvSpPr>
        <p:spPr bwMode="auto">
          <a:xfrm flipH="1">
            <a:off x="1676400" y="17526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0" name="Line 1097"/>
          <p:cNvSpPr>
            <a:spLocks noChangeShapeType="1"/>
          </p:cNvSpPr>
          <p:nvPr/>
        </p:nvSpPr>
        <p:spPr bwMode="auto">
          <a:xfrm flipH="1">
            <a:off x="5715000" y="1447800"/>
            <a:ext cx="18288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1" name="Line 1098"/>
          <p:cNvSpPr>
            <a:spLocks noChangeShapeType="1"/>
          </p:cNvSpPr>
          <p:nvPr/>
        </p:nvSpPr>
        <p:spPr bwMode="auto">
          <a:xfrm flipV="1">
            <a:off x="16002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2" name="Line 1099"/>
          <p:cNvSpPr>
            <a:spLocks noChangeShapeType="1"/>
          </p:cNvSpPr>
          <p:nvPr/>
        </p:nvSpPr>
        <p:spPr bwMode="auto">
          <a:xfrm flipV="1">
            <a:off x="30480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3" name="Line 1100"/>
          <p:cNvSpPr>
            <a:spLocks noChangeShapeType="1"/>
          </p:cNvSpPr>
          <p:nvPr/>
        </p:nvSpPr>
        <p:spPr bwMode="auto">
          <a:xfrm flipV="1">
            <a:off x="47244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4" name="Line 1101"/>
          <p:cNvSpPr>
            <a:spLocks noChangeShapeType="1"/>
          </p:cNvSpPr>
          <p:nvPr/>
        </p:nvSpPr>
        <p:spPr bwMode="auto">
          <a:xfrm flipV="1">
            <a:off x="4038600" y="1905000"/>
            <a:ext cx="2667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5" name="Line 1102"/>
          <p:cNvSpPr>
            <a:spLocks noChangeShapeType="1"/>
          </p:cNvSpPr>
          <p:nvPr/>
        </p:nvSpPr>
        <p:spPr bwMode="auto">
          <a:xfrm flipV="1">
            <a:off x="5257800" y="1828800"/>
            <a:ext cx="6096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6" name="Line 1103"/>
          <p:cNvSpPr>
            <a:spLocks noChangeShapeType="1"/>
          </p:cNvSpPr>
          <p:nvPr/>
        </p:nvSpPr>
        <p:spPr bwMode="auto">
          <a:xfrm>
            <a:off x="1371600" y="2971800"/>
            <a:ext cx="9144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7" name="Line 1104"/>
          <p:cNvSpPr>
            <a:spLocks noChangeShapeType="1"/>
          </p:cNvSpPr>
          <p:nvPr/>
        </p:nvSpPr>
        <p:spPr bwMode="auto">
          <a:xfrm flipV="1">
            <a:off x="2286000" y="2895600"/>
            <a:ext cx="685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8" name="Line 1105"/>
          <p:cNvSpPr>
            <a:spLocks noChangeShapeType="1"/>
          </p:cNvSpPr>
          <p:nvPr/>
        </p:nvSpPr>
        <p:spPr bwMode="auto">
          <a:xfrm>
            <a:off x="4038600" y="3048000"/>
            <a:ext cx="11430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9" name="Line 1106"/>
          <p:cNvSpPr>
            <a:spLocks noChangeShapeType="1"/>
          </p:cNvSpPr>
          <p:nvPr/>
        </p:nvSpPr>
        <p:spPr bwMode="auto">
          <a:xfrm>
            <a:off x="4724400" y="2895600"/>
            <a:ext cx="11430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0" name="Line 1107"/>
          <p:cNvSpPr>
            <a:spLocks noChangeShapeType="1"/>
          </p:cNvSpPr>
          <p:nvPr/>
        </p:nvSpPr>
        <p:spPr bwMode="auto">
          <a:xfrm flipV="1">
            <a:off x="5638800" y="3124200"/>
            <a:ext cx="9144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739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Finding the panoramas</a:t>
            </a:r>
          </a:p>
        </p:txBody>
      </p:sp>
      <p:grpSp>
        <p:nvGrpSpPr>
          <p:cNvPr id="43011" name="Group 3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43050" name="Picture 4" descr="C:\WINDOWS\Desktop\is2003\images\thumb\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1" name="Picture 5" descr="C:\WINDOWS\Desktop\is2003\images\thumb\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2" name="Picture 6" descr="C:\WINDOWS\Desktop\is2003\images\thumb\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3" name="Picture 7" descr="C:\WINDOWS\Desktop\is2003\images\thumb\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4" name="Picture 8" descr="C:\WINDOWS\Desktop\is2003\images\thumb\5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5" name="Picture 9" descr="C:\WINDOWS\Desktop\is2003\images\thumb\6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6" name="Picture 10" descr="C:\WINDOWS\Desktop\is2003\images\thumb\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7" name="Picture 11" descr="C:\WINDOWS\Desktop\is2003\images\thumb\8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8" name="Picture 12" descr="C:\WINDOWS\Desktop\is2003\images\thumb\9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9" name="Picture 13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0" name="Picture 14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1" name="Picture 15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2" name="Picture 16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3" name="Picture 17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4" name="Picture 18" descr="C:\WINDOWS\Desktop\is2003\images\thumb\15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5" name="Picture 19" descr="C:\WINDOWS\Desktop\is2003\images\thumb\19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6" name="Picture 20" descr="C:\WINDOWS\Desktop\is2003\images\thumb\20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7" name="Picture 21" descr="C:\WINDOWS\Desktop\is2003\images\thumb\21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8" name="Picture 22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9" name="Picture 23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0" name="Picture 24" descr="C:\WINDOWS\Desktop\is2003\images\thumb\3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1" name="Picture 25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2" name="Picture 26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3" name="Picture 27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012" name="AutoShape 28"/>
          <p:cNvSpPr>
            <a:spLocks noChangeArrowheads="1"/>
          </p:cNvSpPr>
          <p:nvPr/>
        </p:nvSpPr>
        <p:spPr bwMode="auto">
          <a:xfrm>
            <a:off x="4146550" y="3125788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43013" name="Picture 29" descr="C:\WINDOWS\Desktop\is2003\images\thumb\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0198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30" descr="C:\WINDOWS\Desktop\is2003\images\thumb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943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31" descr="C:\WINDOWS\Desktop\is2003\images\thumb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864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32" descr="C:\WINDOWS\Desktop\is2003\images\thumb\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715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33" descr="C:\WINDOWS\Desktop\is2003\images\thumb\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34" descr="C:\WINDOWS\Desktop\is2003\images\thumb\9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38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35" descr="C:\WINDOWS\Desktop\is2003\images\thumb\1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6482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Picture 36" descr="C:\WINDOWS\Desktop\is2003\images\thumb\1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810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1" name="Picture 37" descr="C:\WINDOWS\Desktop\is2003\images\thumb\12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572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2" name="Picture 38" descr="C:\WINDOWS\Desktop\is2003\images\thumb\13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562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3" name="Picture 39" descr="C:\WINDOWS\Desktop\is2003\images\thumb\19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0198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4" name="Picture 40" descr="C:\WINDOWS\Desktop\is2003\images\thumb\20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562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5" name="Picture 41" descr="C:\WINDOWS\Desktop\is2003\images\thumb\2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562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6" name="Picture 42" descr="C:\WINDOWS\Desktop\is2003\images\thumb\22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0198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7" name="Picture 43" descr="C:\WINDOWS\Desktop\is2003\images\thumb\16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4958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8" name="Picture 44" descr="C:\WINDOWS\Desktop\is2003\images\thumb\17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10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9" name="Picture 45" descr="C:\WINDOWS\Desktop\is2003\images\thumb\18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2672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0" name="Picture 46" descr="C:\WINDOWS\Desktop\is2003\images\thumb\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292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1" name="Picture 47" descr="C:\WINDOWS\Desktop\is2003\images\thumb\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953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32" name="Line 48"/>
          <p:cNvSpPr>
            <a:spLocks noChangeShapeType="1"/>
          </p:cNvSpPr>
          <p:nvPr/>
        </p:nvSpPr>
        <p:spPr bwMode="auto">
          <a:xfrm flipH="1" flipV="1">
            <a:off x="2895600" y="5334000"/>
            <a:ext cx="152400" cy="6127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3" name="Line 49"/>
          <p:cNvSpPr>
            <a:spLocks noChangeShapeType="1"/>
          </p:cNvSpPr>
          <p:nvPr/>
        </p:nvSpPr>
        <p:spPr bwMode="auto">
          <a:xfrm flipH="1" flipV="1">
            <a:off x="3429000" y="4114800"/>
            <a:ext cx="0" cy="7651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4" name="Line 50"/>
          <p:cNvSpPr>
            <a:spLocks noChangeShapeType="1"/>
          </p:cNvSpPr>
          <p:nvPr/>
        </p:nvSpPr>
        <p:spPr bwMode="auto">
          <a:xfrm flipH="1" flipV="1">
            <a:off x="1981200" y="4038600"/>
            <a:ext cx="6096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5" name="Line 52"/>
          <p:cNvSpPr>
            <a:spLocks noChangeShapeType="1"/>
          </p:cNvSpPr>
          <p:nvPr/>
        </p:nvSpPr>
        <p:spPr bwMode="auto">
          <a:xfrm flipH="1" flipV="1">
            <a:off x="1828800" y="5486400"/>
            <a:ext cx="381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6" name="Line 54"/>
          <p:cNvSpPr>
            <a:spLocks noChangeShapeType="1"/>
          </p:cNvSpPr>
          <p:nvPr/>
        </p:nvSpPr>
        <p:spPr bwMode="auto">
          <a:xfrm flipH="1" flipV="1">
            <a:off x="4724400" y="58674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7" name="Line 55"/>
          <p:cNvSpPr>
            <a:spLocks noChangeShapeType="1"/>
          </p:cNvSpPr>
          <p:nvPr/>
        </p:nvSpPr>
        <p:spPr bwMode="auto">
          <a:xfrm flipH="1" flipV="1">
            <a:off x="2514600" y="4800600"/>
            <a:ext cx="381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8" name="Line 56"/>
          <p:cNvSpPr>
            <a:spLocks noChangeShapeType="1"/>
          </p:cNvSpPr>
          <p:nvPr/>
        </p:nvSpPr>
        <p:spPr bwMode="auto">
          <a:xfrm flipH="1" flipV="1">
            <a:off x="2057400" y="48006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9" name="Line 57"/>
          <p:cNvSpPr>
            <a:spLocks noChangeShapeType="1"/>
          </p:cNvSpPr>
          <p:nvPr/>
        </p:nvSpPr>
        <p:spPr bwMode="auto">
          <a:xfrm flipH="1">
            <a:off x="2743200" y="4191000"/>
            <a:ext cx="4572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0" name="Line 58"/>
          <p:cNvSpPr>
            <a:spLocks noChangeShapeType="1"/>
          </p:cNvSpPr>
          <p:nvPr/>
        </p:nvSpPr>
        <p:spPr bwMode="auto">
          <a:xfrm flipH="1" flipV="1">
            <a:off x="2514600" y="4953000"/>
            <a:ext cx="0" cy="914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1" name="Line 59"/>
          <p:cNvSpPr>
            <a:spLocks noChangeShapeType="1"/>
          </p:cNvSpPr>
          <p:nvPr/>
        </p:nvSpPr>
        <p:spPr bwMode="auto">
          <a:xfrm flipH="1" flipV="1">
            <a:off x="7391400" y="57912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2" name="Line 60"/>
          <p:cNvSpPr>
            <a:spLocks noChangeShapeType="1"/>
          </p:cNvSpPr>
          <p:nvPr/>
        </p:nvSpPr>
        <p:spPr bwMode="auto">
          <a:xfrm flipH="1" flipV="1">
            <a:off x="5105400" y="4800600"/>
            <a:ext cx="8382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3" name="Line 61"/>
          <p:cNvSpPr>
            <a:spLocks noChangeShapeType="1"/>
          </p:cNvSpPr>
          <p:nvPr/>
        </p:nvSpPr>
        <p:spPr bwMode="auto">
          <a:xfrm flipV="1">
            <a:off x="5257800" y="4038600"/>
            <a:ext cx="3810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4" name="Line 62"/>
          <p:cNvSpPr>
            <a:spLocks noChangeShapeType="1"/>
          </p:cNvSpPr>
          <p:nvPr/>
        </p:nvSpPr>
        <p:spPr bwMode="auto">
          <a:xfrm flipH="1" flipV="1">
            <a:off x="5943600" y="41910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5" name="Line 63"/>
          <p:cNvSpPr>
            <a:spLocks noChangeShapeType="1"/>
          </p:cNvSpPr>
          <p:nvPr/>
        </p:nvSpPr>
        <p:spPr bwMode="auto">
          <a:xfrm flipH="1" flipV="1">
            <a:off x="4800600" y="64770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6" name="Line 64"/>
          <p:cNvSpPr>
            <a:spLocks noChangeShapeType="1"/>
          </p:cNvSpPr>
          <p:nvPr/>
        </p:nvSpPr>
        <p:spPr bwMode="auto">
          <a:xfrm flipH="1" flipV="1">
            <a:off x="5257800" y="5867400"/>
            <a:ext cx="762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7" name="Line 65"/>
          <p:cNvSpPr>
            <a:spLocks noChangeShapeType="1"/>
          </p:cNvSpPr>
          <p:nvPr/>
        </p:nvSpPr>
        <p:spPr bwMode="auto">
          <a:xfrm flipV="1">
            <a:off x="6629400" y="5791200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8" name="Line 66"/>
          <p:cNvSpPr>
            <a:spLocks noChangeShapeType="1"/>
          </p:cNvSpPr>
          <p:nvPr/>
        </p:nvSpPr>
        <p:spPr bwMode="auto">
          <a:xfrm flipV="1">
            <a:off x="6858000" y="6477000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9" name="Line 67"/>
          <p:cNvSpPr>
            <a:spLocks noChangeShapeType="1"/>
          </p:cNvSpPr>
          <p:nvPr/>
        </p:nvSpPr>
        <p:spPr bwMode="auto">
          <a:xfrm flipH="1" flipV="1">
            <a:off x="6629400" y="59436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77435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Recognizing Panoramas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(now we have matched pairs of images)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/>
              <a:t>Find connected components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/>
              <a:t>For each connected component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/>
              <a:t>Solve for rotation and f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/>
              <a:t>Project to a surface (plane, cylinder, or sphere)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/>
              <a:t>Render with multiband blending</a:t>
            </a:r>
          </a:p>
        </p:txBody>
      </p:sp>
    </p:spTree>
    <p:extLst>
      <p:ext uri="{BB962C8B-B14F-4D97-AF65-F5344CB8AC3E}">
        <p14:creationId xmlns:p14="http://schemas.microsoft.com/office/powerpoint/2010/main" val="126193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Finding the panoramas</a:t>
            </a:r>
          </a:p>
        </p:txBody>
      </p:sp>
      <p:grpSp>
        <p:nvGrpSpPr>
          <p:cNvPr id="44035" name="Group 1028"/>
          <p:cNvGrpSpPr>
            <a:grpSpLocks noChangeAspect="1"/>
          </p:cNvGrpSpPr>
          <p:nvPr/>
        </p:nvGrpSpPr>
        <p:grpSpPr bwMode="auto">
          <a:xfrm>
            <a:off x="1614488" y="3709988"/>
            <a:ext cx="5959475" cy="3022600"/>
            <a:chOff x="9504" y="5904"/>
            <a:chExt cx="8160" cy="4137"/>
          </a:xfrm>
        </p:grpSpPr>
        <p:pic>
          <p:nvPicPr>
            <p:cNvPr id="44062" name="Picture 1029" descr="C:\WINDOWS\Desktop\is2003\images\rohr2Large.jpg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6" y="5904"/>
              <a:ext cx="3840" cy="2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3" name="Picture 1030" descr="C:\WINDOWS\Desktop\is2003\images\rohr1Large.jpg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4" y="5904"/>
              <a:ext cx="3241" cy="4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4" name="Picture 1031" descr="C:\WINDOWS\Desktop\is2003\images\rohr3Large.jpg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6" y="8256"/>
              <a:ext cx="2496" cy="1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5" name="Picture 1032" descr="C:\WINDOWS\Desktop\is2003\images\rohr4Large.jpg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08" y="8256"/>
              <a:ext cx="2256" cy="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4036" name="Group 1033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44038" name="Picture 1034" descr="C:\WINDOWS\Desktop\is2003\images\thumb\0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39" name="Picture 1035" descr="C:\WINDOWS\Desktop\is2003\images\thumb\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0" name="Picture 1036" descr="C:\WINDOWS\Desktop\is2003\images\thumb\2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1" name="Picture 1037" descr="C:\WINDOWS\Desktop\is2003\images\thumb\4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2" name="Picture 1038" descr="C:\WINDOWS\Desktop\is2003\images\thumb\5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3" name="Picture 1039" descr="C:\WINDOWS\Desktop\is2003\images\thumb\6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4" name="Picture 1040" descr="C:\WINDOWS\Desktop\is2003\images\thumb\7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5" name="Picture 1041" descr="C:\WINDOWS\Desktop\is2003\images\thumb\8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6" name="Picture 1042" descr="C:\WINDOWS\Desktop\is2003\images\thumb\9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7" name="Picture 1043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8" name="Picture 1044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9" name="Picture 1045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0" name="Picture 1046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1" name="Picture 1047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2" name="Picture 1048" descr="C:\WINDOWS\Desktop\is2003\images\thumb\15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3" name="Picture 1049" descr="C:\WINDOWS\Desktop\is2003\images\thumb\19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4" name="Picture 1050" descr="C:\WINDOWS\Desktop\is2003\images\thumb\20.jp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5" name="Picture 1051" descr="C:\WINDOWS\Desktop\is2003\images\thumb\21.jp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6" name="Picture 1052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7" name="Picture 1053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8" name="Picture 1054" descr="C:\WINDOWS\Desktop\is2003\images\thumb\3.jp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9" name="Picture 1055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0" name="Picture 1056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1" name="Picture 1057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37" name="AutoShape 1058"/>
          <p:cNvSpPr>
            <a:spLocks noChangeArrowheads="1"/>
          </p:cNvSpPr>
          <p:nvPr/>
        </p:nvSpPr>
        <p:spPr bwMode="auto">
          <a:xfrm>
            <a:off x="4146550" y="3125788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33019"/>
      </p:ext>
    </p:extLst>
  </p:cSld>
  <p:clrMapOvr>
    <a:masterClrMapping/>
  </p:clrMapOvr>
  <p:transition>
    <p:dissolv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dirty="0"/>
              <a:t>CREATING PANORAMAS!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85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26" y="3237877"/>
            <a:ext cx="8250475" cy="241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35985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Useful structures (defined in </a:t>
            </a:r>
            <a:r>
              <a:rPr lang="en-US" dirty="0" err="1"/>
              <a:t>image.h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14603" cy="4950502"/>
          </a:xfrm>
        </p:spPr>
        <p:txBody>
          <a:bodyPr>
            <a:normAutofit/>
          </a:bodyPr>
          <a:lstStyle/>
          <a:p>
            <a:r>
              <a:rPr lang="en-US" sz="2400" b="1" dirty="0"/>
              <a:t>Data structure for an point</a:t>
            </a:r>
          </a:p>
          <a:p>
            <a:pPr marL="0" indent="0">
              <a:buNone/>
            </a:pP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float x, y;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} point;</a:t>
            </a:r>
          </a:p>
          <a:p>
            <a:pPr marL="0" indent="0">
              <a:buNone/>
            </a:pPr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r>
              <a:rPr lang="en-US" sz="2400" b="1" dirty="0"/>
              <a:t>Data structure for a descriptor</a:t>
            </a:r>
          </a:p>
          <a:p>
            <a:pPr marL="0" indent="0">
              <a:buNone/>
            </a:pP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point p; </a:t>
            </a: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&lt;-pixel location</a:t>
            </a:r>
            <a:endParaRPr lang="en-US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n; </a:t>
            </a: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&lt;-size of data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float *data;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} descriptor;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86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001718" y="2199806"/>
            <a:ext cx="4414603" cy="4950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Data structure for a match</a:t>
            </a:r>
          </a:p>
          <a:p>
            <a:pPr marL="0" indent="0">
              <a:buNone/>
            </a:pP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point p, q; </a:t>
            </a: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&lt;-matching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points</a:t>
            </a:r>
            <a:endParaRPr lang="en-US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ai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, bi; </a:t>
            </a: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&lt;-matching indices of descriptor arrays</a:t>
            </a:r>
            <a:endParaRPr lang="en-US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float distance; </a:t>
            </a: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&lt;-dist.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between matching descriptors</a:t>
            </a:r>
            <a:endParaRPr lang="en-US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} match;</a:t>
            </a:r>
          </a:p>
        </p:txBody>
      </p:sp>
    </p:spTree>
    <p:extLst>
      <p:ext uri="{BB962C8B-B14F-4D97-AF65-F5344CB8AC3E}">
        <p14:creationId xmlns:p14="http://schemas.microsoft.com/office/powerpoint/2010/main" val="103681079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Overall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4403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image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panorama_image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(image a, image b, float sigma, float thresh,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nms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float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inlier_thresh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iters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cutoff)    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1600" i="1" dirty="0">
                <a:latin typeface="Consolas" charset="0"/>
                <a:ea typeface="Consolas" charset="0"/>
                <a:cs typeface="Consolas" charset="0"/>
              </a:rPr>
              <a:t>// Calculate corners and descriptors 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      						descriptor *ad =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harris_corner_detector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(a, sigma, thresh,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nms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&amp;an);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   descriptor *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bd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=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harris_corner_detector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(b, sigma, thresh,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nms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&amp;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bn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);</a:t>
            </a:r>
          </a:p>
          <a:p>
            <a:pPr marL="0" indent="0">
              <a:buNone/>
            </a:pP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1600" i="1" dirty="0">
                <a:latin typeface="Consolas" charset="0"/>
                <a:ea typeface="Consolas" charset="0"/>
                <a:cs typeface="Consolas" charset="0"/>
              </a:rPr>
              <a:t>// Find matches       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	match *m =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match_descriptors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(ad, an,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bd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bn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&amp;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mn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);        </a:t>
            </a:r>
          </a:p>
          <a:p>
            <a:pPr marL="0" indent="0">
              <a:buNone/>
            </a:pP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sz="1600" i="1" dirty="0">
                <a:latin typeface="Consolas" charset="0"/>
                <a:ea typeface="Consolas" charset="0"/>
                <a:cs typeface="Consolas" charset="0"/>
              </a:rPr>
              <a:t>// Run RANSAC to find the </a:t>
            </a:r>
            <a:r>
              <a:rPr lang="en-US" sz="1600" i="1" dirty="0" err="1">
                <a:latin typeface="Consolas" charset="0"/>
                <a:ea typeface="Consolas" charset="0"/>
                <a:cs typeface="Consolas" charset="0"/>
              </a:rPr>
              <a:t>homography</a:t>
            </a:r>
            <a:endParaRPr lang="en-US" sz="1600" i="1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	matrix H = RANSAC(m,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mn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inlier_thresh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iters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cutoff);        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	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sz="1600" i="1" dirty="0">
                <a:latin typeface="Consolas" charset="0"/>
                <a:ea typeface="Consolas" charset="0"/>
                <a:cs typeface="Consolas" charset="0"/>
              </a:rPr>
              <a:t>// Stitch the images together with the </a:t>
            </a:r>
            <a:r>
              <a:rPr lang="en-US" sz="1600" i="1" dirty="0" err="1">
                <a:latin typeface="Consolas" charset="0"/>
                <a:ea typeface="Consolas" charset="0"/>
                <a:cs typeface="Consolas" charset="0"/>
              </a:rPr>
              <a:t>homography</a:t>
            </a:r>
            <a:r>
              <a:rPr lang="en-US" sz="1600" i="1" dirty="0">
                <a:latin typeface="Consolas" charset="0"/>
                <a:ea typeface="Consolas" charset="0"/>
                <a:cs typeface="Consolas" charset="0"/>
              </a:rPr>
              <a:t>        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	image combine =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combine_images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(a, b, H);        </a:t>
            </a:r>
          </a:p>
          <a:p>
            <a:pPr marL="0" indent="0">
              <a:buNone/>
            </a:pP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return combine;    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6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/>
              <a:t>TODO #1.1: Compute structure matrix S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TODO #1.2: Compute </a:t>
            </a:r>
            <a:r>
              <a:rPr lang="en-US" sz="3000" dirty="0" err="1">
                <a:ea typeface="Calibri" charset="0"/>
                <a:cs typeface="Calibri" charset="0"/>
              </a:rPr>
              <a:t>cornerness</a:t>
            </a:r>
            <a:r>
              <a:rPr lang="en-US" sz="3000" dirty="0">
                <a:ea typeface="Calibri" charset="0"/>
                <a:cs typeface="Calibri" charset="0"/>
              </a:rPr>
              <a:t> response map R from structure matrix S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TODO #1.3: Find local maxes in map R using non-maximum suppression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TODO #1.4: Compute descriptors for final corners </a:t>
            </a:r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88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1. Harris corner detection</a:t>
            </a:r>
          </a:p>
        </p:txBody>
      </p:sp>
    </p:spTree>
    <p:extLst>
      <p:ext uri="{BB962C8B-B14F-4D97-AF65-F5344CB8AC3E}">
        <p14:creationId xmlns:p14="http://schemas.microsoft.com/office/powerpoint/2010/main" val="202093181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Compute Ix and </a:t>
            </a:r>
            <a:r>
              <a:rPr lang="en-US" sz="3000" dirty="0" err="1">
                <a:ea typeface="Calibri" charset="0"/>
                <a:cs typeface="Calibri" charset="0"/>
              </a:rPr>
              <a:t>Iy</a:t>
            </a:r>
            <a:r>
              <a:rPr lang="en-US" sz="3000" dirty="0">
                <a:ea typeface="Calibri" charset="0"/>
                <a:cs typeface="Calibri" charset="0"/>
              </a:rPr>
              <a:t> using Sobel filters from HW2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Create an empty image of 3 channels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Assign channel 1 to Ix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Assign channel 2 to Iy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Assign channel 3 to Ix</a:t>
            </a:r>
            <a:r>
              <a:rPr lang="en-US" sz="2600" baseline="30000" dirty="0">
                <a:ea typeface="Calibri" charset="0"/>
                <a:cs typeface="Calibri" charset="0"/>
              </a:rPr>
              <a:t> </a:t>
            </a:r>
            <a:r>
              <a:rPr lang="en-US" sz="2600" dirty="0">
                <a:ea typeface="Calibri" charset="0"/>
                <a:cs typeface="Calibri" charset="0"/>
              </a:rPr>
              <a:t>* </a:t>
            </a:r>
            <a:r>
              <a:rPr lang="en-US" sz="2600" dirty="0" err="1">
                <a:ea typeface="Calibri" charset="0"/>
                <a:cs typeface="Calibri" charset="0"/>
              </a:rPr>
              <a:t>Iy</a:t>
            </a:r>
            <a:endParaRPr lang="en-US" sz="2600" dirty="0">
              <a:ea typeface="Calibri" charset="0"/>
              <a:cs typeface="Calibri" charset="0"/>
            </a:endParaRPr>
          </a:p>
          <a:p>
            <a:endParaRPr lang="en-US" sz="3000" baseline="30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Compute weighted sum of neighbors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smooth the image with a </a:t>
            </a:r>
            <a:r>
              <a:rPr lang="en-US" sz="2600" dirty="0" err="1">
                <a:ea typeface="Calibri" charset="0"/>
                <a:cs typeface="Calibri" charset="0"/>
              </a:rPr>
              <a:t>gaussian</a:t>
            </a:r>
            <a:r>
              <a:rPr lang="en-US" sz="2600" dirty="0">
                <a:ea typeface="Calibri" charset="0"/>
                <a:cs typeface="Calibri" charset="0"/>
              </a:rPr>
              <a:t> of given sigma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89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#1.1</a:t>
            </a:r>
            <a:r>
              <a:rPr lang="en-US" dirty="0"/>
              <a:t>: structure matrix</a:t>
            </a:r>
          </a:p>
        </p:txBody>
      </p:sp>
    </p:spTree>
    <p:extLst>
      <p:ext uri="{BB962C8B-B14F-4D97-AF65-F5344CB8AC3E}">
        <p14:creationId xmlns:p14="http://schemas.microsoft.com/office/powerpoint/2010/main" val="12578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="1"/>
              <a:t>SIFT descriptor</a:t>
            </a:r>
          </a:p>
        </p:txBody>
      </p:sp>
      <p:sp>
        <p:nvSpPr>
          <p:cNvPr id="68612" name="Rectangle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9600" y="914400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Divide the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16x16 window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into a 4x4 grid of cells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Compute an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orientation histogram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16 cells * 8 orientations = </a:t>
            </a:r>
            <a:r>
              <a:rPr lang="en-US" sz="1800" b="0" dirty="0">
                <a:solidFill>
                  <a:srgbClr val="0000FF"/>
                </a:solidFill>
                <a:latin typeface="Arial" charset="0"/>
              </a:rPr>
              <a:t>128 dimensional 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 dirty="0">
              <a:solidFill>
                <a:srgbClr val="0000FF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074" name="Picture 2" descr="Image result for 16x16 gri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38424"/>
            <a:ext cx="3514725" cy="35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>
            <a:off x="4762500" y="4648200"/>
            <a:ext cx="36957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5410200" y="4405312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6096000" y="4405312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4784109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8458200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7848600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818228" y="4768334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8        8         </a:t>
            </a:r>
            <a:r>
              <a:rPr lang="en-US" b="1" dirty="0"/>
              <a:t>. . .                      </a:t>
            </a:r>
            <a:r>
              <a:rPr lang="en-US" dirty="0"/>
              <a:t>8 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609600" y="2638424"/>
            <a:ext cx="914400" cy="90487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1066800" y="3090862"/>
            <a:ext cx="4038600" cy="14375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79393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Decompose a 2D gaussian to 2 1D convolutions.</a:t>
            </a:r>
          </a:p>
          <a:p>
            <a:endParaRPr lang="en-US" sz="30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TODO #1.1.1</a:t>
            </a:r>
            <a:r>
              <a:rPr lang="en-US" dirty="0"/>
              <a:t>: make a fast smoother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65C400-B37B-5949-A1EA-513B6474B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08184"/>
            <a:ext cx="2717800" cy="303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FC80A6-127D-344E-9AFE-077E6D0EF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0" y="4978739"/>
            <a:ext cx="4152900" cy="1104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9A7665-CE96-8947-980B-DB4D7B391E0C}"/>
              </a:ext>
            </a:extLst>
          </p:cNvPr>
          <p:cNvSpPr txBox="1"/>
          <p:nvPr/>
        </p:nvSpPr>
        <p:spPr>
          <a:xfrm>
            <a:off x="4271554" y="2534194"/>
            <a:ext cx="4532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Separable kernel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Factors into product of two 1D Gaussians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Discrete example: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DE9C5A-E6C3-9647-A6B8-423B04392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754" y="3461615"/>
            <a:ext cx="2667000" cy="11557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BCB4A2-E166-D341-BE89-AB2F3ACC6415}"/>
              </a:ext>
            </a:extLst>
          </p:cNvPr>
          <p:cNvSpPr/>
          <p:nvPr/>
        </p:nvSpPr>
        <p:spPr>
          <a:xfrm>
            <a:off x="4153989" y="2429691"/>
            <a:ext cx="4532811" cy="231212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9544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For each pixel of the given structure matrix S: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Get Ix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  <a:r>
              <a:rPr lang="en-US" sz="2600" dirty="0">
                <a:ea typeface="Calibri" charset="0"/>
                <a:cs typeface="Calibri" charset="0"/>
              </a:rPr>
              <a:t>, Iy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  <a:r>
              <a:rPr lang="en-US" sz="2600" dirty="0">
                <a:ea typeface="Calibri" charset="0"/>
                <a:cs typeface="Calibri" charset="0"/>
              </a:rPr>
              <a:t> and </a:t>
            </a:r>
            <a:r>
              <a:rPr lang="en-US" sz="2600" dirty="0" err="1">
                <a:ea typeface="Calibri" charset="0"/>
                <a:cs typeface="Calibri" charset="0"/>
              </a:rPr>
              <a:t>IxIy</a:t>
            </a:r>
            <a:r>
              <a:rPr lang="en-US" sz="2600" dirty="0">
                <a:ea typeface="Calibri" charset="0"/>
                <a:cs typeface="Calibri" charset="0"/>
              </a:rPr>
              <a:t> from the 3 channels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Compute </a:t>
            </a:r>
            <a:r>
              <a:rPr lang="en-US" sz="2600" dirty="0" err="1">
                <a:ea typeface="Calibri" charset="0"/>
                <a:cs typeface="Calibri" charset="0"/>
              </a:rPr>
              <a:t>Det</a:t>
            </a:r>
            <a:r>
              <a:rPr lang="en-US" sz="2600" dirty="0">
                <a:ea typeface="Calibri" charset="0"/>
                <a:cs typeface="Calibri" charset="0"/>
              </a:rPr>
              <a:t>(S) = Ix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  <a:r>
              <a:rPr lang="en-US" sz="2600" dirty="0">
                <a:ea typeface="Calibri" charset="0"/>
                <a:cs typeface="Calibri" charset="0"/>
              </a:rPr>
              <a:t> * Iy</a:t>
            </a:r>
            <a:r>
              <a:rPr lang="en-US" sz="2600" baseline="30000" dirty="0">
                <a:ea typeface="Calibri" charset="0"/>
                <a:cs typeface="Calibri" charset="0"/>
              </a:rPr>
              <a:t>2 </a:t>
            </a:r>
            <a:r>
              <a:rPr lang="mr-IN" sz="2600" dirty="0">
                <a:ea typeface="Calibri" charset="0"/>
                <a:cs typeface="Calibri" charset="0"/>
              </a:rPr>
              <a:t>–</a:t>
            </a:r>
            <a:r>
              <a:rPr lang="en-US" sz="2600" dirty="0">
                <a:ea typeface="Calibri" charset="0"/>
                <a:cs typeface="Calibri" charset="0"/>
              </a:rPr>
              <a:t> </a:t>
            </a:r>
            <a:r>
              <a:rPr lang="en-US" sz="2600" dirty="0" err="1">
                <a:ea typeface="Calibri" charset="0"/>
                <a:cs typeface="Calibri" charset="0"/>
              </a:rPr>
              <a:t>IxIy</a:t>
            </a:r>
            <a:r>
              <a:rPr lang="en-US" sz="2600" dirty="0">
                <a:ea typeface="Calibri" charset="0"/>
                <a:cs typeface="Calibri" charset="0"/>
              </a:rPr>
              <a:t> * </a:t>
            </a:r>
            <a:r>
              <a:rPr lang="en-US" sz="2600" dirty="0" err="1">
                <a:ea typeface="Calibri" charset="0"/>
                <a:cs typeface="Calibri" charset="0"/>
              </a:rPr>
              <a:t>IxIy</a:t>
            </a:r>
            <a:endParaRPr lang="en-US" sz="2600" dirty="0">
              <a:ea typeface="Calibri" charset="0"/>
              <a:cs typeface="Calibri" charset="0"/>
            </a:endParaRP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Compute </a:t>
            </a:r>
            <a:r>
              <a:rPr lang="en-US" sz="2600" dirty="0" err="1">
                <a:ea typeface="Calibri" charset="0"/>
                <a:cs typeface="Calibri" charset="0"/>
              </a:rPr>
              <a:t>Tr</a:t>
            </a:r>
            <a:r>
              <a:rPr lang="en-US" sz="2600" dirty="0">
                <a:ea typeface="Calibri" charset="0"/>
                <a:cs typeface="Calibri" charset="0"/>
              </a:rPr>
              <a:t>(S) = Ix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  <a:r>
              <a:rPr lang="en-US" sz="2600" dirty="0">
                <a:ea typeface="Calibri" charset="0"/>
                <a:cs typeface="Calibri" charset="0"/>
              </a:rPr>
              <a:t> + Iy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</a:p>
          <a:p>
            <a:pPr lvl="1"/>
            <a:endParaRPr lang="en-US" sz="2600" baseline="300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Compute R = </a:t>
            </a:r>
            <a:r>
              <a:rPr lang="en-US" sz="2600" dirty="0" err="1">
                <a:ea typeface="Calibri" charset="0"/>
                <a:cs typeface="Calibri" charset="0"/>
              </a:rPr>
              <a:t>Det</a:t>
            </a:r>
            <a:r>
              <a:rPr lang="en-US" sz="2600" dirty="0">
                <a:ea typeface="Calibri" charset="0"/>
                <a:cs typeface="Calibri" charset="0"/>
              </a:rPr>
              <a:t>(S) </a:t>
            </a:r>
            <a:r>
              <a:rPr lang="mr-IN" sz="2600" dirty="0">
                <a:ea typeface="Calibri" charset="0"/>
                <a:cs typeface="Calibri" charset="0"/>
              </a:rPr>
              <a:t>–</a:t>
            </a:r>
            <a:r>
              <a:rPr lang="en-US" sz="2600" dirty="0">
                <a:ea typeface="Calibri" charset="0"/>
                <a:cs typeface="Calibri" charset="0"/>
              </a:rPr>
              <a:t> 0.06 * </a:t>
            </a:r>
            <a:r>
              <a:rPr lang="en-US" sz="2600" dirty="0" err="1">
                <a:ea typeface="Calibri" charset="0"/>
                <a:cs typeface="Calibri" charset="0"/>
              </a:rPr>
              <a:t>Tr</a:t>
            </a:r>
            <a:r>
              <a:rPr lang="en-US" sz="2600" dirty="0">
                <a:ea typeface="Calibri" charset="0"/>
                <a:cs typeface="Calibri" charset="0"/>
              </a:rPr>
              <a:t>(S) * </a:t>
            </a:r>
            <a:r>
              <a:rPr lang="en-US" sz="2600" dirty="0" err="1">
                <a:ea typeface="Calibri" charset="0"/>
                <a:cs typeface="Calibri" charset="0"/>
              </a:rPr>
              <a:t>Tr</a:t>
            </a:r>
            <a:r>
              <a:rPr lang="en-US" sz="2600" dirty="0">
                <a:ea typeface="Calibri" charset="0"/>
                <a:cs typeface="Calibri" charset="0"/>
              </a:rPr>
              <a:t>(S)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#1.2</a:t>
            </a:r>
            <a:r>
              <a:rPr lang="en-US" dirty="0"/>
              <a:t>: response map</a:t>
            </a:r>
          </a:p>
        </p:txBody>
      </p:sp>
    </p:spTree>
    <p:extLst>
      <p:ext uri="{BB962C8B-B14F-4D97-AF65-F5344CB8AC3E}">
        <p14:creationId xmlns:p14="http://schemas.microsoft.com/office/powerpoint/2010/main" val="95947119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For each pixel ‘p’ of the given response map R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get value(p)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loop over all neighboring pixels ‘q’ in a 2w+1 window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+/- w around the current pixel location</a:t>
            </a:r>
            <a:endParaRPr lang="en-US" sz="2200" baseline="30000" dirty="0">
              <a:ea typeface="Calibri" charset="0"/>
              <a:cs typeface="Calibri" charset="0"/>
            </a:endParaRP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if value(q) &gt; value (p), value(p) = -999999 (very low)</a:t>
            </a:r>
          </a:p>
          <a:p>
            <a:pPr lvl="2"/>
            <a:endParaRPr lang="en-US" sz="22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set ‘p’ to value(p)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92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#1.3</a:t>
            </a:r>
            <a:r>
              <a:rPr lang="en-US" dirty="0"/>
              <a:t>: NMS</a:t>
            </a:r>
          </a:p>
        </p:txBody>
      </p:sp>
    </p:spTree>
    <p:extLst>
      <p:ext uri="{BB962C8B-B14F-4D97-AF65-F5344CB8AC3E}">
        <p14:creationId xmlns:p14="http://schemas.microsoft.com/office/powerpoint/2010/main" val="180251425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46956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Given: Response map after NMS</a:t>
            </a:r>
          </a:p>
          <a:p>
            <a:r>
              <a:rPr lang="en-US" sz="3000" dirty="0">
                <a:ea typeface="Calibri" charset="0"/>
                <a:cs typeface="Calibri" charset="0"/>
              </a:rPr>
              <a:t>Initialize count; loop over each pixel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if pixel value &gt; threshold, increment count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Initialize descriptor array of size ‘count’ </a:t>
            </a:r>
          </a:p>
          <a:p>
            <a:r>
              <a:rPr lang="en-US" sz="3000" dirty="0">
                <a:ea typeface="Calibri" charset="0"/>
                <a:cs typeface="Calibri" charset="0"/>
              </a:rPr>
              <a:t>Loop over each pixel again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if pixel value &gt; threshold, create descriptor for that pixel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use </a:t>
            </a:r>
            <a:r>
              <a:rPr lang="en-US" sz="2200" dirty="0" err="1">
                <a:ea typeface="Calibri" charset="0"/>
                <a:cs typeface="Calibri" charset="0"/>
              </a:rPr>
              <a:t>describe_index</a:t>
            </a:r>
            <a:r>
              <a:rPr lang="en-US" sz="2200" dirty="0">
                <a:ea typeface="Calibri" charset="0"/>
                <a:cs typeface="Calibri" charset="0"/>
              </a:rPr>
              <a:t>() defined in </a:t>
            </a:r>
            <a:r>
              <a:rPr lang="en-US" sz="2200" dirty="0" err="1">
                <a:ea typeface="Calibri" charset="0"/>
                <a:cs typeface="Calibri" charset="0"/>
              </a:rPr>
              <a:t>harris_image.c</a:t>
            </a:r>
            <a:endParaRPr lang="en-US" sz="22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add this new descriptor to the array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#1.4</a:t>
            </a:r>
            <a:r>
              <a:rPr lang="en-US" dirty="0"/>
              <a:t>: corner descriptors</a:t>
            </a:r>
          </a:p>
        </p:txBody>
      </p:sp>
    </p:spTree>
    <p:extLst>
      <p:ext uri="{BB962C8B-B14F-4D97-AF65-F5344CB8AC3E}">
        <p14:creationId xmlns:p14="http://schemas.microsoft.com/office/powerpoint/2010/main" val="93342911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Matching descriptors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5920"/>
            <a:ext cx="8394192" cy="490478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TODO #2.1: Implement L1 distance</a:t>
            </a:r>
          </a:p>
          <a:p>
            <a:r>
              <a:rPr lang="en-US" dirty="0"/>
              <a:t>TODO #2.2.1: Find best matches from descriptor array “a” to descriptor array “b”</a:t>
            </a:r>
            <a:endParaRPr lang="en-US" dirty="0">
              <a:ea typeface="Calibri" charset="0"/>
              <a:cs typeface="Calibri" charset="0"/>
            </a:endParaRPr>
          </a:p>
          <a:p>
            <a:r>
              <a:rPr lang="en-US" dirty="0">
                <a:ea typeface="Calibri" charset="0"/>
                <a:cs typeface="Calibri" charset="0"/>
              </a:rPr>
              <a:t>TODO #2.2.2: Eliminate duplicate matches to ensure one-to-one match between “a” and “b” </a:t>
            </a:r>
          </a:p>
          <a:p>
            <a:r>
              <a:rPr lang="en-US" dirty="0">
                <a:ea typeface="Calibri" charset="0"/>
                <a:cs typeface="Calibri" charset="0"/>
              </a:rPr>
              <a:t>TODO #2.3: Project points given a </a:t>
            </a:r>
            <a:r>
              <a:rPr lang="en-US" dirty="0" err="1">
                <a:ea typeface="Calibri" charset="0"/>
                <a:cs typeface="Calibri" charset="0"/>
              </a:rPr>
              <a:t>homography</a:t>
            </a:r>
            <a:r>
              <a:rPr lang="en-US" dirty="0">
                <a:ea typeface="Calibri" charset="0"/>
                <a:cs typeface="Calibri" charset="0"/>
              </a:rPr>
              <a:t> and compute inliers from an array of matches</a:t>
            </a:r>
          </a:p>
          <a:p>
            <a:r>
              <a:rPr lang="en-US" dirty="0">
                <a:ea typeface="Calibri" charset="0"/>
                <a:cs typeface="Calibri" charset="0"/>
              </a:rPr>
              <a:t>TODO #2.4: Implement RANSAC algorithm</a:t>
            </a:r>
          </a:p>
          <a:p>
            <a:r>
              <a:rPr lang="en-US" dirty="0">
                <a:ea typeface="Calibri" charset="0"/>
                <a:cs typeface="Calibri" charset="0"/>
              </a:rPr>
              <a:t>TODO #2.5: Combine images</a:t>
            </a:r>
          </a:p>
          <a:p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0167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#2.1</a:t>
            </a:r>
            <a:r>
              <a:rPr lang="en-US" dirty="0"/>
              <a:t>: Distance Metrics</a:t>
            </a:r>
            <a:endParaRPr lang="en-US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55E29B-E5AE-342A-E622-3C5B2420CF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1"/>
          <a:stretch/>
        </p:blipFill>
        <p:spPr>
          <a:xfrm>
            <a:off x="993727" y="3172871"/>
            <a:ext cx="7156545" cy="19950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B90EAF-A001-1420-E8C3-A65131DB37CA}"/>
              </a:ext>
            </a:extLst>
          </p:cNvPr>
          <p:cNvSpPr txBox="1"/>
          <p:nvPr/>
        </p:nvSpPr>
        <p:spPr>
          <a:xfrm>
            <a:off x="693226" y="1528834"/>
            <a:ext cx="74238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b="0" i="0" dirty="0">
                <a:solidFill>
                  <a:srgbClr val="1F2328"/>
                </a:solidFill>
                <a:effectLst/>
                <a:latin typeface="-apple-system"/>
              </a:rPr>
              <a:t>For comparing patches we'll use L1 distance.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8928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For each descriptor ‘</a:t>
            </a:r>
            <a:r>
              <a:rPr lang="en-US" sz="3000" dirty="0" err="1">
                <a:ea typeface="Calibri" charset="0"/>
                <a:cs typeface="Calibri" charset="0"/>
              </a:rPr>
              <a:t>a</a:t>
            </a:r>
            <a:r>
              <a:rPr lang="en-US" sz="3000" baseline="-25000" dirty="0" err="1">
                <a:ea typeface="Calibri" charset="0"/>
                <a:cs typeface="Calibri" charset="0"/>
              </a:rPr>
              <a:t>r</a:t>
            </a:r>
            <a:r>
              <a:rPr lang="en-US" sz="3000" dirty="0">
                <a:ea typeface="Calibri" charset="0"/>
                <a:cs typeface="Calibri" charset="0"/>
              </a:rPr>
              <a:t>’ in array ‘a’: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initialize </a:t>
            </a:r>
            <a:r>
              <a:rPr lang="en-US" sz="2600" dirty="0" err="1">
                <a:ea typeface="Calibri" charset="0"/>
                <a:cs typeface="Calibri" charset="0"/>
              </a:rPr>
              <a:t>min_distance</a:t>
            </a:r>
            <a:r>
              <a:rPr lang="en-US" sz="2600" dirty="0">
                <a:ea typeface="Calibri" charset="0"/>
                <a:cs typeface="Calibri" charset="0"/>
              </a:rPr>
              <a:t> and </a:t>
            </a:r>
            <a:r>
              <a:rPr lang="en-US" sz="2600" dirty="0" err="1">
                <a:ea typeface="Calibri" charset="0"/>
                <a:cs typeface="Calibri" charset="0"/>
              </a:rPr>
              <a:t>best_index</a:t>
            </a:r>
            <a:endParaRPr lang="en-US" sz="2600" dirty="0">
              <a:ea typeface="Calibri" charset="0"/>
              <a:cs typeface="Calibri" charset="0"/>
            </a:endParaRP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for each descriptor ‘</a:t>
            </a:r>
            <a:r>
              <a:rPr lang="en-US" sz="2600" dirty="0" err="1">
                <a:ea typeface="Calibri" charset="0"/>
                <a:cs typeface="Calibri" charset="0"/>
              </a:rPr>
              <a:t>b</a:t>
            </a:r>
            <a:r>
              <a:rPr lang="en-US" sz="2600" baseline="-25000" dirty="0" err="1">
                <a:ea typeface="Calibri" charset="0"/>
                <a:cs typeface="Calibri" charset="0"/>
              </a:rPr>
              <a:t>s</a:t>
            </a:r>
            <a:r>
              <a:rPr lang="en-US" sz="2600" dirty="0">
                <a:ea typeface="Calibri" charset="0"/>
                <a:cs typeface="Calibri" charset="0"/>
              </a:rPr>
              <a:t>’ in array ‘b’: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compute L1 distance between </a:t>
            </a:r>
            <a:r>
              <a:rPr lang="en-US" sz="2400" dirty="0" err="1">
                <a:ea typeface="Calibri" charset="0"/>
                <a:cs typeface="Calibri" charset="0"/>
              </a:rPr>
              <a:t>a</a:t>
            </a:r>
            <a:r>
              <a:rPr lang="en-US" sz="2400" baseline="-25000" dirty="0" err="1">
                <a:ea typeface="Calibri" charset="0"/>
                <a:cs typeface="Calibri" charset="0"/>
              </a:rPr>
              <a:t>r</a:t>
            </a:r>
            <a:r>
              <a:rPr lang="en-US" sz="2400" baseline="-25000" dirty="0">
                <a:ea typeface="Calibri" charset="0"/>
                <a:cs typeface="Calibri" charset="0"/>
              </a:rPr>
              <a:t> </a:t>
            </a:r>
            <a:r>
              <a:rPr lang="en-US" sz="2400" dirty="0">
                <a:ea typeface="Calibri" charset="0"/>
                <a:cs typeface="Calibri" charset="0"/>
              </a:rPr>
              <a:t>and </a:t>
            </a:r>
            <a:r>
              <a:rPr lang="en-US" sz="2600" dirty="0" err="1">
                <a:ea typeface="Calibri" charset="0"/>
                <a:cs typeface="Calibri" charset="0"/>
              </a:rPr>
              <a:t>b</a:t>
            </a:r>
            <a:r>
              <a:rPr lang="en-US" sz="2600" baseline="-25000" dirty="0" err="1">
                <a:ea typeface="Calibri" charset="0"/>
                <a:cs typeface="Calibri" charset="0"/>
              </a:rPr>
              <a:t>s</a:t>
            </a:r>
            <a:endParaRPr lang="en-US" sz="2600" dirty="0">
              <a:ea typeface="Calibri" charset="0"/>
              <a:cs typeface="Calibri" charset="0"/>
            </a:endParaRP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sum of absolute differences</a:t>
            </a:r>
          </a:p>
          <a:p>
            <a:pPr lvl="2"/>
            <a:endParaRPr lang="en-US" sz="22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if distance &lt; </a:t>
            </a:r>
            <a:r>
              <a:rPr lang="en-US" sz="2600" dirty="0" err="1">
                <a:ea typeface="Calibri" charset="0"/>
                <a:cs typeface="Calibri" charset="0"/>
              </a:rPr>
              <a:t>min_distance</a:t>
            </a:r>
            <a:r>
              <a:rPr lang="en-US" sz="2600" dirty="0">
                <a:ea typeface="Calibri" charset="0"/>
                <a:cs typeface="Calibri" charset="0"/>
              </a:rPr>
              <a:t>: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update </a:t>
            </a:r>
            <a:r>
              <a:rPr lang="en-US" sz="2200" dirty="0" err="1">
                <a:ea typeface="Calibri" charset="0"/>
                <a:cs typeface="Calibri" charset="0"/>
              </a:rPr>
              <a:t>min_distance</a:t>
            </a:r>
            <a:r>
              <a:rPr lang="en-US" sz="2200" dirty="0">
                <a:ea typeface="Calibri" charset="0"/>
                <a:cs typeface="Calibri" charset="0"/>
              </a:rPr>
              <a:t> and </a:t>
            </a:r>
            <a:r>
              <a:rPr lang="en-US" sz="2200" dirty="0" err="1">
                <a:ea typeface="Calibri" charset="0"/>
                <a:cs typeface="Calibri" charset="0"/>
              </a:rPr>
              <a:t>best_index</a:t>
            </a:r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#2.2.1</a:t>
            </a:r>
            <a:r>
              <a:rPr lang="en-US" dirty="0"/>
              <a:t>: best matches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1144942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Sort the matches based on distance (shortest is first)</a:t>
            </a:r>
          </a:p>
          <a:p>
            <a:r>
              <a:rPr lang="en-US" sz="3000" dirty="0">
                <a:ea typeface="Calibri" charset="0"/>
                <a:cs typeface="Calibri" charset="0"/>
              </a:rPr>
              <a:t>Initialize an array of 0s called ‘seen’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Loop over all matches: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if b-index of current match is ≠1 in ‘seen’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set the corresponding value in ‘seen’ to 1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retain the match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else, discard the match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#2.2.2</a:t>
            </a:r>
            <a:r>
              <a:rPr lang="en-US" dirty="0"/>
              <a:t>: remove duplicates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4498257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386997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Given point p, set matrix c</a:t>
            </a:r>
            <a:r>
              <a:rPr lang="en-US" sz="3000" baseline="-25000" dirty="0">
                <a:ea typeface="Calibri" charset="0"/>
                <a:cs typeface="Calibri" charset="0"/>
              </a:rPr>
              <a:t>3x1</a:t>
            </a:r>
            <a:r>
              <a:rPr lang="en-US" sz="3000" dirty="0">
                <a:ea typeface="Calibri" charset="0"/>
                <a:cs typeface="Calibri" charset="0"/>
              </a:rPr>
              <a:t> = [x-</a:t>
            </a:r>
            <a:r>
              <a:rPr lang="en-US" sz="3000" dirty="0" err="1">
                <a:ea typeface="Calibri" charset="0"/>
                <a:cs typeface="Calibri" charset="0"/>
              </a:rPr>
              <a:t>coord</a:t>
            </a:r>
            <a:r>
              <a:rPr lang="en-US" sz="3000" dirty="0">
                <a:ea typeface="Calibri" charset="0"/>
                <a:cs typeface="Calibri" charset="0"/>
              </a:rPr>
              <a:t>, y-coord,1] 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Compute M</a:t>
            </a:r>
            <a:r>
              <a:rPr lang="en-US" sz="3000" baseline="-25000" dirty="0">
                <a:ea typeface="Calibri" charset="0"/>
                <a:cs typeface="Calibri" charset="0"/>
              </a:rPr>
              <a:t>3x1</a:t>
            </a:r>
            <a:r>
              <a:rPr lang="en-US" sz="3000" dirty="0">
                <a:ea typeface="Calibri" charset="0"/>
                <a:cs typeface="Calibri" charset="0"/>
              </a:rPr>
              <a:t> = H</a:t>
            </a:r>
            <a:r>
              <a:rPr lang="en-US" sz="3000" baseline="-25000" dirty="0">
                <a:ea typeface="Calibri" charset="0"/>
                <a:cs typeface="Calibri" charset="0"/>
              </a:rPr>
              <a:t>3x3</a:t>
            </a:r>
            <a:r>
              <a:rPr lang="en-US" sz="3000" dirty="0">
                <a:ea typeface="Calibri" charset="0"/>
                <a:cs typeface="Calibri" charset="0"/>
              </a:rPr>
              <a:t>* c</a:t>
            </a:r>
            <a:r>
              <a:rPr lang="en-US" sz="3000" baseline="-25000" dirty="0">
                <a:ea typeface="Calibri" charset="0"/>
                <a:cs typeface="Calibri" charset="0"/>
              </a:rPr>
              <a:t>3x1 </a:t>
            </a:r>
            <a:r>
              <a:rPr lang="en-US" sz="3000" dirty="0">
                <a:ea typeface="Calibri" charset="0"/>
                <a:cs typeface="Calibri" charset="0"/>
              </a:rPr>
              <a:t>with given </a:t>
            </a:r>
            <a:r>
              <a:rPr lang="en-US" sz="3000" dirty="0" err="1">
                <a:ea typeface="Calibri" charset="0"/>
                <a:cs typeface="Calibri" charset="0"/>
              </a:rPr>
              <a:t>Homography</a:t>
            </a:r>
            <a:endParaRPr lang="en-US" sz="3000" baseline="-25000" dirty="0">
              <a:ea typeface="Calibri" charset="0"/>
              <a:cs typeface="Calibri" charset="0"/>
            </a:endParaRP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Compute </a:t>
            </a:r>
            <a:r>
              <a:rPr lang="en-US" sz="3000" dirty="0" err="1">
                <a:ea typeface="Calibri" charset="0"/>
                <a:cs typeface="Calibri" charset="0"/>
              </a:rPr>
              <a:t>x,y</a:t>
            </a:r>
            <a:r>
              <a:rPr lang="en-US" sz="3000" dirty="0">
                <a:ea typeface="Calibri" charset="0"/>
                <a:cs typeface="Calibri" charset="0"/>
              </a:rPr>
              <a:t> coordinates of a point ’q’:</a:t>
            </a:r>
          </a:p>
          <a:p>
            <a:pPr lvl="1"/>
            <a:r>
              <a:rPr lang="en-US" sz="2200" dirty="0">
                <a:ea typeface="Calibri" charset="0"/>
                <a:cs typeface="Calibri" charset="0"/>
              </a:rPr>
              <a:t>x-</a:t>
            </a:r>
            <a:r>
              <a:rPr lang="en-US" sz="2200" dirty="0" err="1">
                <a:ea typeface="Calibri" charset="0"/>
                <a:cs typeface="Calibri" charset="0"/>
              </a:rPr>
              <a:t>coord</a:t>
            </a:r>
            <a:r>
              <a:rPr lang="en-US" sz="2200" dirty="0">
                <a:ea typeface="Calibri" charset="0"/>
                <a:cs typeface="Calibri" charset="0"/>
              </a:rPr>
              <a:t>: M[0] / M[2]</a:t>
            </a:r>
          </a:p>
          <a:p>
            <a:pPr lvl="1"/>
            <a:r>
              <a:rPr lang="en-US" sz="2200" dirty="0">
                <a:ea typeface="Calibri" charset="0"/>
                <a:cs typeface="Calibri" charset="0"/>
              </a:rPr>
              <a:t>y-</a:t>
            </a:r>
            <a:r>
              <a:rPr lang="en-US" sz="2200" dirty="0" err="1">
                <a:ea typeface="Calibri" charset="0"/>
                <a:cs typeface="Calibri" charset="0"/>
              </a:rPr>
              <a:t>coord</a:t>
            </a:r>
            <a:r>
              <a:rPr lang="en-US" sz="2200" dirty="0">
                <a:ea typeface="Calibri" charset="0"/>
                <a:cs typeface="Calibri" charset="0"/>
              </a:rPr>
              <a:t>: M[1] / M[2]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Return point ‘q’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#2.3.1</a:t>
            </a:r>
            <a:r>
              <a:rPr lang="en-US" dirty="0"/>
              <a:t>: point projection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0804596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Loop over each match from array of matches (starting from end):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project point ‘p’ of match using given ‘H’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compute L2 distance between point ‘q’ of match and the projected point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if distance &lt; given threshold: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it is an inlier; bring match to the front of array (swap)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update inlier count</a:t>
            </a:r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TODO #2.3.2, 2.3.3</a:t>
            </a:r>
            <a:r>
              <a:rPr lang="en-US" dirty="0"/>
              <a:t>: L2 distance and model inliers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6603433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&#10; \matrx{c}{x'_i \\ y'_i \\ 1} \cong&#10; \matrx{cccc}{h_{00} &amp; h_{01} &amp; h_{02} \\&#10;       h_{10} &amp; h_{11} &amp; h_{12} \\&#10;       h_{20} &amp; h_{21} &amp; h_{22}}&#10; \matrx{c}{x_i \\ y_i \\  1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161.875"/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begin{eqnarray*}&#10;x'_i &amp;=&amp; \frac{&#10;h_{00} x_i + h_{01} y_i  + h_{02}&#10;}{&#10;h_{20} x_i + h_{21} y_i  + h_{22} \quad&#10;} \\&#10;\\&#10;y'_i  &amp;=&amp; \frac{&#10;h_{10} x_i + h_{11} y_i  + h_{12}&#10;}{&#10;h_{20} x_i + h_{21} y_i  + h_{22} \quad&#10;}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083.625"/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begin{eqnarray*}&#10;x'_i (&#10;h_{20} x_i + h_{21} y_i  + h_{22}) &amp; = &amp; h_{00} x_i +h_{01} y_i +  h_{02} \\&#10;y'_i (&#10;h_{20} x_i + h_{21} y_i  + h_{22}) &amp; = &amp; &#10;h_{10} x_i + h_{11} y_i + h_{12}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773"/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 &#10;\matrx{ccccccccc}{x_i &amp; y_i &amp; 1 &amp; 0 &amp; 0 &amp; 0 &amp; -x'_i x_i &amp; -x'_i y_i  &amp; -x'_i \\&#10;0 &amp; 0 &amp; 0 &amp; x_i &amp; y_i &amp; 1 &amp;  -y'_i x_i &amp; -y'_i y_i  &amp; -y'_i}&#10;\matrx{c}{ h_{00} \\ h_{01} \\ h_{02}  \\ h_{10} \\ h_{11} \\ h_{12} \\  h_{20} \\ h_{21} \\ h_{22} } =&#10; \matrx{c}{0 \\0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039.375"/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begin{eqnarray*}&#10;x'_i (&#10;h_{20} x_i + h_{21} y_i  + h_{22}) &amp; = &amp; h_{00} x_i +h_{01} y_i +  h_{02} \\&#10;y'_i (&#10;h_{20} x_i + h_{21} y_i  + h_{22}) &amp; = &amp; &#10;h_{10} x_i + h_{11} y_i + h_{12}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773"/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 &#10;\matrx{ccccccccc}{x_1 &amp; y_1 &amp; 1 &amp; 0 &amp; 0 &amp; 0 &amp; -x'_1 x_1 &amp; -x'_1 y_1  &amp; -x'_1 \\&#10;0 &amp; 0 &amp; 0 &amp; x_1 &amp; y_1 &amp; 1 &amp;  -y'_1 x_1 &amp; -y'_1 y_1  &amp; -y'_1 \\&#10;\multicolumn{9}{c}{\vdots} \\&#10;x_n &amp; y_n &amp; 1 &amp; 0 &amp; 0 &amp; 0 &amp; -x'_n x_n &amp; -x'_n y_n  &amp; -x'_n \\&#10;0 &amp; 0 &amp; 0 &amp; x_n &amp; y_n &amp; 1 &amp;  -y'_n x_n &amp; -y'_n y_n  &amp; -y'_n \\&#10;}&#10;\matrx{c}{ h_{00} \\ h_{01} \\ h_{02}  \\ h_{10} \\ h_{11} \\ h_{12} \\  h_{20} \\ h_{21} \\ h_{22} } =&#10; \matrx{c}{0 \\0 \\ \vdots \\0 \\ 0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215.75"/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minimize $\|\bf Ah - 0\|^2$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TIMEOUT" val="(none)"/>
  <p:tag name="BOXWIDTH" val="348"/>
  <p:tag name="BOXHEIGHT" val="276"/>
  <p:tag name="BOXFONT" val="10"/>
  <p:tag name="BOXWRAP" val="False"/>
  <p:tag name="WORKAROUNDTRANSPARENCYBUG" val="False"/>
  <p:tag name="BITMAPFORMAT" val="bmp256"/>
  <p:tag name="DEBUGINTERACTIVE" val="True"/>
  <p:tag name="ORIGWIDTH" val="193.875"/>
  <p:tag name="PICTUREFILESIZE" val="81878"/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&#10; \matrx{c}{x'_i \\ y'_i \\ 1} \cong&#10; \matrx{cccc}{h_{00} &amp; h_{01} &amp; h_{02} \\&#10;       h_{10} &amp; h_{11} &amp; h_{12} \\&#10;       h_{20} &amp; h_{21} &amp; h_{22}}&#10; \matrx{c}{x_i \\ y_i \\  1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161.875"/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4234</TotalTime>
  <Words>3187</Words>
  <Application>Microsoft Office PowerPoint</Application>
  <PresentationFormat>On-screen Show (4:3)</PresentationFormat>
  <Paragraphs>509</Paragraphs>
  <Slides>105</Slides>
  <Notes>55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14" baseType="lpstr">
      <vt:lpstr>-apple-system</vt:lpstr>
      <vt:lpstr>Arial</vt:lpstr>
      <vt:lpstr>AvantGarde Bk BT</vt:lpstr>
      <vt:lpstr>Calibri</vt:lpstr>
      <vt:lpstr>Consolas</vt:lpstr>
      <vt:lpstr>Symbol</vt:lpstr>
      <vt:lpstr>Times New Roman</vt:lpstr>
      <vt:lpstr>Times New Roman Bold</vt:lpstr>
      <vt:lpstr>Office Theme</vt:lpstr>
      <vt:lpstr>  Computer Vision   CSE/ECE 576 Matching and Blending  Linda Shapiro Professor of Computer Science &amp; Engineering Professor of Electrical &amp; Computer Engineering</vt:lpstr>
      <vt:lpstr>Review</vt:lpstr>
      <vt:lpstr>Simple Normalized Descriptor</vt:lpstr>
      <vt:lpstr>Properties of our Descriptor</vt:lpstr>
      <vt:lpstr>PowerPoint Presentation</vt:lpstr>
      <vt:lpstr>PowerPoint Presentation</vt:lpstr>
      <vt:lpstr>  </vt:lpstr>
      <vt:lpstr>SIFT descriptor</vt:lpstr>
      <vt:lpstr>SIFT descriptor</vt:lpstr>
      <vt:lpstr>Matching with Features</vt:lpstr>
      <vt:lpstr>Matching with Features</vt:lpstr>
      <vt:lpstr>Find the best matches</vt:lpstr>
      <vt:lpstr>PowerPoint Presentation</vt:lpstr>
      <vt:lpstr>Simple case: translations</vt:lpstr>
      <vt:lpstr>Solving for homographies</vt:lpstr>
      <vt:lpstr>Solving for homographies</vt:lpstr>
      <vt:lpstr>Solving for homographies</vt:lpstr>
      <vt:lpstr>Direct Linear Transforms (n points)</vt:lpstr>
      <vt:lpstr>Direct Linear Transforms</vt:lpstr>
      <vt:lpstr>Answer from Sameer Agarwal (Dr. Rome in a Day)</vt:lpstr>
      <vt:lpstr>Matching features</vt:lpstr>
      <vt:lpstr>RANSAC for estimating homography</vt:lpstr>
      <vt:lpstr>Panorama algorithm:</vt:lpstr>
      <vt:lpstr>Stitching panoramas:</vt:lpstr>
      <vt:lpstr>In practice:</vt:lpstr>
      <vt:lpstr>In practice:</vt:lpstr>
      <vt:lpstr>In practice:</vt:lpstr>
      <vt:lpstr>In practice:</vt:lpstr>
      <vt:lpstr>In practice:</vt:lpstr>
      <vt:lpstr>In practice:</vt:lpstr>
      <vt:lpstr>What’s happening?</vt:lpstr>
      <vt:lpstr>What’s happening?</vt:lpstr>
      <vt:lpstr>What’s happening?</vt:lpstr>
      <vt:lpstr>What’s happening?</vt:lpstr>
      <vt:lpstr>What’s happening?</vt:lpstr>
      <vt:lpstr>What’s happening?</vt:lpstr>
      <vt:lpstr>What’s happening?</vt:lpstr>
      <vt:lpstr>What’s happening?</vt:lpstr>
      <vt:lpstr>What’s happening?</vt:lpstr>
      <vt:lpstr>Very bad for big panoramas!</vt:lpstr>
      <vt:lpstr>Very bad for big panoramas!</vt:lpstr>
      <vt:lpstr>Very bad for big panoramas!</vt:lpstr>
      <vt:lpstr>Fails :-(</vt:lpstr>
      <vt:lpstr>How do we fix it? Cylinders!</vt:lpstr>
      <vt:lpstr>How do we fix it? Cylinders!</vt:lpstr>
      <vt:lpstr>How do we fix it? Cylinders!</vt:lpstr>
      <vt:lpstr>How do we fix it? Cylinders!</vt:lpstr>
      <vt:lpstr>How do we fix it? Cylinders!</vt:lpstr>
      <vt:lpstr>How do we fix it? Cylinders!</vt:lpstr>
      <vt:lpstr>How do we fix it? Cylinders!</vt:lpstr>
      <vt:lpstr>Dependant on focal length!</vt:lpstr>
      <vt:lpstr>  f = 300         f = 500</vt:lpstr>
      <vt:lpstr>f = 1000</vt:lpstr>
      <vt:lpstr>f = 1400</vt:lpstr>
      <vt:lpstr>f = 10,000</vt:lpstr>
      <vt:lpstr>f = 10,000</vt:lpstr>
      <vt:lpstr>Does it work?</vt:lpstr>
      <vt:lpstr>Does it work?</vt:lpstr>
      <vt:lpstr>Does it work?</vt:lpstr>
      <vt:lpstr>Does it work?</vt:lpstr>
      <vt:lpstr>Does it work?</vt:lpstr>
      <vt:lpstr>Does it work? Yay!</vt:lpstr>
      <vt:lpstr>Where are we?</vt:lpstr>
      <vt:lpstr>RANSAC for Homography</vt:lpstr>
      <vt:lpstr>RANSAC for Homography</vt:lpstr>
      <vt:lpstr>RANSAC for Homography</vt:lpstr>
      <vt:lpstr>Image Blending</vt:lpstr>
      <vt:lpstr>Feathering</vt:lpstr>
      <vt:lpstr>Effect of window (ramp-width) size</vt:lpstr>
      <vt:lpstr>Effect of window size</vt:lpstr>
      <vt:lpstr>Good window size</vt:lpstr>
      <vt:lpstr>Pyramid blending</vt:lpstr>
      <vt:lpstr>Alpha Blending</vt:lpstr>
      <vt:lpstr>Gain Compensation: Getting rid of artifacts</vt:lpstr>
      <vt:lpstr>Blending Comparison</vt:lpstr>
      <vt:lpstr>Recognizing Panoramas</vt:lpstr>
      <vt:lpstr>Recognizing Panoramas</vt:lpstr>
      <vt:lpstr>PowerPoint Presentation</vt:lpstr>
      <vt:lpstr>Recognizing Panoramas</vt:lpstr>
      <vt:lpstr>Recognizing Panoramas (cont.)</vt:lpstr>
      <vt:lpstr>Finding the panoramas</vt:lpstr>
      <vt:lpstr>Finding the panoramas</vt:lpstr>
      <vt:lpstr>Recognizing Panoramas (cont.)</vt:lpstr>
      <vt:lpstr>Finding the panoramas</vt:lpstr>
      <vt:lpstr>Homework 3</vt:lpstr>
      <vt:lpstr>Useful structures (defined in image.h)</vt:lpstr>
      <vt:lpstr>Overall algorithm</vt:lpstr>
      <vt:lpstr>1. Harris corner detection</vt:lpstr>
      <vt:lpstr>TODO #1.1: structure matrix</vt:lpstr>
      <vt:lpstr>TODO #1.1.1: make a fast smoother</vt:lpstr>
      <vt:lpstr>TODO #1.2: response map</vt:lpstr>
      <vt:lpstr>TODO #1.3: NMS</vt:lpstr>
      <vt:lpstr>TODO #1.4: corner descriptors</vt:lpstr>
      <vt:lpstr>2. Matching descriptors</vt:lpstr>
      <vt:lpstr>TODO #2.1: Distance Metrics</vt:lpstr>
      <vt:lpstr>TODO #2.2.1: best matches</vt:lpstr>
      <vt:lpstr>TODO #2.2.2: remove duplicates</vt:lpstr>
      <vt:lpstr>TODO #2.3.1: point projection</vt:lpstr>
      <vt:lpstr>TODO #2.3.2, 2.3.3: L2 distance and model inliers </vt:lpstr>
      <vt:lpstr>TODO #2.3.4:Fitting the homography</vt:lpstr>
      <vt:lpstr>TODO #2.4-2.5: implement RANSAC</vt:lpstr>
      <vt:lpstr>TODO #2.6: combine images</vt:lpstr>
      <vt:lpstr>PowerPoint Presentation</vt:lpstr>
      <vt:lpstr>3. Cylindrical Projection</vt:lpstr>
      <vt:lpstr>PowerPoint Presentation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shapiro</cp:lastModifiedBy>
  <cp:revision>318</cp:revision>
  <dcterms:created xsi:type="dcterms:W3CDTF">2013-01-06T19:09:38Z</dcterms:created>
  <dcterms:modified xsi:type="dcterms:W3CDTF">2024-04-17T21:13:30Z</dcterms:modified>
</cp:coreProperties>
</file>