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ink/ink6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5.xml" ContentType="application/vnd.openxmlformats-officedocument.presentationml.notesSlide+xml"/>
  <Override PartName="/ppt/ink/ink12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ink/ink13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ink/ink14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ink/ink15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7.xml" ContentType="application/vnd.openxmlformats-officedocument.presentationml.notesSlide+xml"/>
  <Override PartName="/ppt/ink/ink23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ink/ink24.xml" ContentType="application/inkml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ink/ink25.xml" ContentType="application/inkml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447" r:id="rId3"/>
    <p:sldId id="267" r:id="rId4"/>
    <p:sldId id="292" r:id="rId5"/>
    <p:sldId id="293" r:id="rId6"/>
    <p:sldId id="294" r:id="rId7"/>
    <p:sldId id="295" r:id="rId8"/>
    <p:sldId id="296" r:id="rId9"/>
    <p:sldId id="319" r:id="rId10"/>
    <p:sldId id="320" r:id="rId11"/>
    <p:sldId id="325" r:id="rId12"/>
    <p:sldId id="323" r:id="rId13"/>
    <p:sldId id="326" r:id="rId14"/>
    <p:sldId id="327" r:id="rId15"/>
    <p:sldId id="328" r:id="rId16"/>
    <p:sldId id="288" r:id="rId17"/>
    <p:sldId id="289" r:id="rId18"/>
    <p:sldId id="329" r:id="rId19"/>
    <p:sldId id="330" r:id="rId20"/>
    <p:sldId id="361" r:id="rId21"/>
    <p:sldId id="362" r:id="rId22"/>
    <p:sldId id="364" r:id="rId23"/>
    <p:sldId id="311" r:id="rId24"/>
    <p:sldId id="365" r:id="rId25"/>
    <p:sldId id="346" r:id="rId26"/>
    <p:sldId id="350" r:id="rId27"/>
    <p:sldId id="351" r:id="rId28"/>
    <p:sldId id="366" r:id="rId29"/>
    <p:sldId id="367" r:id="rId30"/>
    <p:sldId id="352" r:id="rId31"/>
    <p:sldId id="401" r:id="rId32"/>
    <p:sldId id="405" r:id="rId33"/>
    <p:sldId id="263" r:id="rId34"/>
    <p:sldId id="402" r:id="rId35"/>
    <p:sldId id="403" r:id="rId36"/>
    <p:sldId id="404" r:id="rId37"/>
    <p:sldId id="406" r:id="rId38"/>
    <p:sldId id="407" r:id="rId39"/>
    <p:sldId id="408" r:id="rId40"/>
    <p:sldId id="260" r:id="rId41"/>
    <p:sldId id="259" r:id="rId42"/>
    <p:sldId id="381" r:id="rId43"/>
    <p:sldId id="264" r:id="rId44"/>
    <p:sldId id="265" r:id="rId45"/>
    <p:sldId id="269" r:id="rId46"/>
    <p:sldId id="270" r:id="rId47"/>
    <p:sldId id="271" r:id="rId48"/>
    <p:sldId id="274" r:id="rId49"/>
    <p:sldId id="275" r:id="rId50"/>
    <p:sldId id="276" r:id="rId51"/>
    <p:sldId id="280" r:id="rId52"/>
    <p:sldId id="281" r:id="rId53"/>
    <p:sldId id="282" r:id="rId54"/>
    <p:sldId id="410" r:id="rId55"/>
    <p:sldId id="411" r:id="rId56"/>
    <p:sldId id="412" r:id="rId57"/>
    <p:sldId id="413" r:id="rId58"/>
    <p:sldId id="414" r:id="rId59"/>
    <p:sldId id="415" r:id="rId60"/>
    <p:sldId id="418" r:id="rId61"/>
    <p:sldId id="417" r:id="rId62"/>
    <p:sldId id="419" r:id="rId63"/>
    <p:sldId id="420" r:id="rId64"/>
    <p:sldId id="421" r:id="rId65"/>
    <p:sldId id="423" r:id="rId66"/>
    <p:sldId id="442" r:id="rId67"/>
    <p:sldId id="424" r:id="rId68"/>
    <p:sldId id="425" r:id="rId69"/>
    <p:sldId id="443" r:id="rId70"/>
    <p:sldId id="444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48" r:id="rId84"/>
    <p:sldId id="3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0" timeString="2024-04-15T20:32:38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3805 13368 0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07:57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19821 9572 426 0,'1'0'18'0,"-2"0"2"16,9 0 115-16,-7 0-193 0,-1 0 16 15,0 0 1-15,0 0 30 0,-5 1 13 16,5-1 10-16,-7-3 32 0,3 2 5 0,0-1 0 0,1 1 6 16,-1-1 3-16,1-1-18 0,-3 0-3 0,3 1-3 15,1 1-19-15,-9-4-2 0,0 0-7 0,10 2 1 16,-1 0-6-16,-1 0 1 0,0 1 1 0,-3-3-1 15,-2 2 1-15,3 0-1 0,3 1 4 0,-4 1-1 16,3-1 1-16,3 2 1 0,-2 0-1 16,1 0 2-16,-4-1 2 0,-3-4 0 0,8 5-2 15,0 0 1-15,-6-2 2 0,4 2-2 0,2 0 3 16,-1 0-4-16,-4 0 1 0,-1 0-4 0,6 4 1 0,0-3 0 16,-2 2-4-16,1 2 0 0,-1 0-1 0,2 1-1 15,2 2 1-15,1 0 0 0,-2 3-1 0,-1 0 2 0,-1 1 1 16,-2 1 0-16,3 1 1 0,1 2-1 0,-1-2 2 0,-1 0 2 15,-3 0-2-15,4 1 1 0,0-3 1 0,0 1-1 16,-1-2 0-16,2 0-1 0,-5 0 0 0,2-2 0 16,8 1 2-16,-13 1-4 0,7-4 1 0,0 1 1 15,-2 2 1-15,2 1-2 0,0-3-1 0,-5-4-3 16,2 3 0-16,3-3 2 0,-3 0-4 0,1 0 2 16,2 1 0-16,-1-3 0 0,4 1 2 0,0 1-1 15,-3 0 0-15,8 2 5 0,-5 0-3 0,-3-3 3 16,2 0 2-16,1 1-2 0,-2-3 6 0,-1-1 0 15,0 0 1-15,-1 0 1 0,-7 0 1 0,8 2-2 16,0-5-1-16,-5-1 0 0,-3 4-3 0,5-1 1 16,3-4 0-16,-4 2-3 0,0-6 2 0,-2-1-4 15,0 5 3-15,6-4-2 0,0-1-3 0,0 3 0 16,-5-6-1-16,0 4-1 0,10-2 0 0,1 1 2 0,-6-1-3 16,0-1 2-16,0 1 0 0,7-4 0 0,-3 3-2 0,0-1 1 15,2-1-1-15,-5 0 0 0,-1 0 0 0,2-2-1 16,4 0 0-16,-1 1-1 0,3-1 1 15,0 0 1-15,1 0-2 0,-7 1 1 0,9 0 1 0,-5-2-1 16,2 3 1-16,-5-2 0 0,3 5 0 0,1 0 1 16,1 3 0-16,1 1-1 0,-1-1 1 0,1 1 0 15,4 4 1-15,-4-1 2 0,-2 2-1 0,0-3 1 16,-3 1 4-16,3 4-2 0,-2-2 3 0,6 2-4 16,-8 0 1-16,7 0-3 0,-6 2 1 0,6 1-2 15,-1-2-2-15,-4 1 3 0,5 1-3 0,-4 3 0 16,2-3 2-16,-2-1-1 0,2 3 0 0,-3-1-1 15,2 1-1-15,1-2 0 0,-1 5 1 0,0-3-1 16,-2 3 0-16,5 1 3 0,-6-6-4 0,4 7 4 16,-3-1 0-16,4-4-2 0,-6 1 1 0,5 0-1 0,-3 4-3 15,1-4 3-15,-1 4 0 0,-2-2-1 0,5 1 1 16,-5 0 0-16,4 1 0 0,-3 1 0 0,-2-3 0 16,1 1 0-16,2-1-1 0,-2 0 3 0,-2-2 0 0,3 0-2 15,0 1 5-15,-4-3-5 0,2 1 1 0,-1-2-1 16,-1 2 2-16,0-3-1 0,0 2-1 0,0-1 2 15,0-1-2-15,0 0 1 0,0-1 1 0,0-1 0 16,0 3-4-16,0 1 2 0,0-4-1 0,0 1 3 16,-1-1-2-16,1 2-3 0,0-2 5 0,0 0 3 15,0 0-1-15,0 1 2 0,0-1 0 0,0 0-3 16,0 0 5-16,0 0-4 0,0 0-1 0,0-3 0 16,0 0 0-16,0-2 1 0,0 2 0 0,0-2 0 15,1-1 2-15,-1 0-3 0,0-1 4 0,0 1-2 16,2-2-1-16,0 0 1 0,1-1-2 0,0 0 0 15,0-1-3-15,0-2 3 0,3 2-2 0,-2-1-1 16,0 0 3-16,3 0-3 0,-3-2 0 0,4 2 3 16,-3 0-3-16,1-1 1 0,-1 2 0 0,3-2 1 15,-2-2 0-15,4 3 2 0,-6 0 0 0,6 0-4 16,-1 0 3-16,-6 4-2 0,7-2-1 0,-2-2 2 0,3 5-2 16,3-4 1-16,-5 4 4 0,-1 0-2 0,-2-1 1 15,8-2 0-15,-7 7 1 0,-1 2-1 0,7-6 3 0,-6 6-2 16,5 0 2-16,0-3-3 0,-7 1 1 0,-2-1 1 15,6 2-2-15,4 1-1 0,-7 6-2 0,1-6 2 16,2 6 0-16,4 2 0 0,1 3 2 16,1 0-5-16,-5-3 5 0,-4 1-2 0,4 1 1 0,-1 2 0 15,1 1 1-15,-4-2-2 0,5 3-2 0,-3 2 3 16,4 3-1-16,1 1 2 0,-5-3 0 0,6 2-4 16,-5 0 4-16,-1 0-1 0,0 0-1 0,1 1 2 15,-1-1-3-15,0 0 4 0,3 3-2 0,-4-3 0 16,0 2 3-16,1-3-1 0,-1 3 4 0,0-2-4 15,-3-2 1-15,5-1-5 0,-6-1 2 0,0 1 1 16,4-2-4-16,-4-1 2 0,-3-2-4 0,1 0-1 16,2 0 2-16,-1 3-9 0,1-8-1 0,-1-4-1 0,-1 4-6 15,1-4-6-15,-2 4 7 0,3-6-20 0,2-3 0 16,-1-2-1-16,0-1-2 0,3-2 0 16,0-3-3-16,2-5-6 0,2-2 1 0,2-1-1 0,1-2-5 15,2-2 9-15,-2-3-1 0,3 4-3 0,-1-4 11 16,1 2 2-16,4-3 0 0,-4 4 3 0,0-2-1 0,-1 1-1 15,3 2 0-15,1 2 1 0,-2-1-3 0,2 4 7 16,-6-2 3-16,8 6 16 0,-1-1 8 0,4 3-17 16,-3 2 8-16,-8-4 7 0,6 5-2 0,-4 0 12 15,6 4 8-15,-8-4-34 0,1 2 35 0,-3-1 11 16,1 6 0-16,2 1 2 0,-2 0 8 0,0 0 1 16,-1 0 3-16,1 1 1 0,-2 1 0 0,-2-1 2 15,-3-2 1-15,2-1-2 0,-1 2 1 0,1 0-3 16,-5 0-2-16,1 0 1 0,1 0-6 0,-3-3-2 15,-1 3-4-15,-1 0 3 0,2 0-5 0,-2 0-3 16,0 2 3-16,0-2-6 0,0 0 0 0,-3-3-7 16,1 3 1-16,-4-4 1 0,1 0-6 0,2 4 1 15,-3-3-5-15,1 4 2 0,-3-1 1 0,2 0-3 0,-4-3 1 16,2 5 0-16,2-2-1 0,-5-4-2 0,0 1 0 16,0-2 1-16,0 2-1 0,2-1 1 0,-4 0-1 0,-1-2 0 15,5 5 2-15,-2-6-2 0,3 7 1 0,1 0-2 16,-5 0-1-16,-1-3 1 0,7 3-1 0,1 3 0 15,-6-3 0-15,3 2 0 0,-7-4 0 16,2 1 0-16,7 4 0 0,-5 2-1 0,3-1 0 0,-5-4-1 16,7 7-1-16,-7 0 2 0,10 3-2 0,-2 4 1 15,4-3 1-15,1 2 0 0,-3-1-2 0,3 6 3 16,-2-6 1-16,2 1-3 0,-3 4 4 0,3-3-3 16,0 0 1-16,-3 4-3 0,8-3 1 0,-5 3 0 15,6-1 0-15,0 0 0 0,2-1-4 0,0 1 4 16,-2-1 0-16,1-2 0 0,-3 0-1 0,7-1 0 15,0 0 1-15,2-2 0 0,-5 0 2 0,1-4-4 16,-1 3 3-16,8-2 0 0,-1-5 1 0,-2 3-1 16,-4-1 0-16,4-4 1 0,1-1 2 0,-3 5-2 15,7-5 0-15,-6 0-1 0,-4-1-2 0,3-3 5 16,2 1-4-16,-2-1 2 0,0-1 0 0,-4-1-1 16,3 2 2-16,-1-2 2 0,-1 0-2 0,0 0 3 0,-3 1 1 15,3-1-1-15,-5-1-4 0,0-1 2 0,2-1-1 16,-4 1 2-16,1 2 0 0,-1-2-6 0,1-2 3 0,0 3 0 15,-2-1 0-15,3 1 0 0,-3-2 0 0,0 3 0 16,1-4-1-16,-1 2 3 0,0 1 1 0,0-3-3 16,0 2 5-16,0 2-4 0,0 1 1 0,2-1-2 15,-2 3 2-15,0 1-3 0,0 2 0 0,0-1 0 16,0 1-3-16,0 0 3 0,0 0-2 0,0-3 3 16,0 6-2-16,1 0-1 0,-1 3 2 0,4 4 1 15,-3-1 0-15,4 0-2 0,-4 4 0 0,1 1 1 16,1 5-1-16,2 1 1 0,-2 4-1 0,-1 1 2 15,-2 2 1-15,3 4-1 0,-2 6 0 0,2-3-2 16,-3 6 2-16,2-7 2 0,-2 3-2 0,0 2-1 16,0 2-6-16,-2-3 4 0,-1-1-3 0,2-2 1 15,-1-4-23-15,1 3 2 0,1-4-5 0,-2-9-15 16,2-3-7-16,0-2 8 0,0-4-38 0,0-2-22 0,2-4 0 16,2-7 0-16,4-3-25 0,-2-2 1 0,4-9 74 15,2-6-49-15,3-7 103 0</inkml:trace>
  <inkml:trace contextRef="#ctx0" brushRef="#br0" timeOffset="401.37">22253 8833 1190 0,'-2'-4'101'15,"0"0"-99"-15,2-3 0 0,2 3 21 0,-4 2-19 16,2-1-29-16,0 1 2 0,0 2 4 0,-1 0-4 16,1 0 8-16,0 2 9 0,0 3 3 0,-3-2 5 15,-4 6 11-15,4 1 1 0,3-1 3 0,3 4-4 16,-4 2 3-16,-1 3-5 0,-6 4-1 0,12 0 5 16,-4 3-7-16,-5 5-2 0,2 1 1 0,-2 5 0 15,5 2 1-15,-6-2 1 0,6 5 5 0,-2 2-8 16,1 1 8-16,1 1 2 0,1-2-4 0,-1 1 0 15,0-2 2-15,2 9-6 0,1-7 1 0,0 0 3 0,-1-2-6 16,4 2-4-16,-6 0 4 0,1-3-3 0,3 0 0 0,0 0 0 16,-4-6-2-16,-3-2-1 0,6 1 0 0,-3-5 1 15,3 2-2-15,-1-3-1 0,1-2 0 0,-3-3-12 16,3 1-3-16,-1 1 1 0,-2-9-14 0,0 3-8 16,0-7-12-16,0-6-3 0,0 2-14 0,0-1-14 15,0-6-4-15,0-1 1 0,1-1-18 0,-2-7 2 16,-1-3-3-16,2-5-1 0,-1 0 2 0,-6-1-1 15,4-11 0-15</inkml:trace>
  <inkml:trace contextRef="#ctx0" brushRef="#br0" timeOffset="1319.25">21614 9418 832 0,'-13'-2'60'0,"5"1"-27"0,1 1-76 15,3-4 239-15,-5 1-249 0,4 3-5 0,2-1 10 0,-2 1-1 16,5 0 0-16,5-5 31 0,-2 3 7 0,-3 6 1 16,2-3 35-16,1-1 5 0,3 0 5 0,7 0 1 15,-8 3 5-15,6-3-8 0,1 0 0 0,6 0-2 16,0 0-8-16,0-3 1 0,2 2-4 0,1 1 4 15,4-4-2-15,0 3 2 0,6-2 1 0,-1 3-3 16,5-2 3-16,-4 1-4 0,7 1-1 0,-3-4-2 16,-2 1-4-16,0 3-3 0,0-3-1 0,-3 3-1 15,-4 0-3-15,1-2-2 0,2 2 1 0,-6 2 3 16,1-2-2-16,1 0-5 0,-6 2 5 0,1-2-6 16,5 0 0-16,-9 0-1 0,5-2-5 0,2 4-3 15,-9-2-3-15,4 0-6 0,0 0-6 0,-2 0 3 16,-3 0-11-16,1 0-3 0,-1 1-5 0,-4-1-1 15,4 2-5-15,-7-2 3 0,3 0-4 0,-2-2-2 16,0 1 0-16,1 1 2 0,-3 0 2 0,0-4 5 16,3 3-2-16,-2-1 11 0,0 1 0 0,5-1 3 0,-5-1 10 15,2-3 6-15,-3-1-1 0,4 7 3 0,1-4 5 0,-4-1 1 16,4 2 4-16,-2-3 0 0,-1 2 3 0,3 1-1 16,-4 3 6-16,2-4-1 0,1 2 3 0,-4 4 8 15,5-2 12-15,-7 0-7 0,5-2 15 0,-5 2 3 16,5 0 1-16,-4 0 2 0,-1 3 2 0,4-1-1 15,-4 1-1-15,0-3-1 0,2 8-2 0,-1-2-1 16,-2 0-2-16,0 4 0 0,-1-4-4 0,1 0-5 16,1 2-4-16,-3 10 3 0,0-7-9 0,2 3-5 15,-4 0-2-15,-1 0 1 0,0 2-7 0,-1 1 1 16,1 2-1-16,-5 0-2 0,5 3 0 0,-5-2-3 16,4 2 1-16,-4 0 2 0,5 2-4 0,-5-2 0 15,3 0-1-15,2 2 1 0,-3-4-2 0,3 0 2 16,-2-1 1-16,0-1-2 0,2 0 2 0,1-2 0 15,-1 0 2-15,0-2-3 0,2-4-1 0,-1 1 1 0,2 0-1 16,-2-2 1-16,2 2 0 0,0-5-2 0,0-1 2 16,2 0 0-16,0 1-2 0,-2-1 2 0,0-1 0 15,0-4 1-15,1 0 2 0,4-3-2 0,-4 3 3 0,1-1-2 16,0-1 2-16,1 1 0 0,0-4 2 0,-2 5-4 16,1-6 4-16,0 6 1 0,-1-10 0 0,1 2 1 15,2-3 2-15,-2 0 1 0,0 0 2 0,-1-3-1 16,1 0 3-16,-1-3-6 0,1 1 3 0,3-5-2 15,-2 4-3-15,-2-3 0 0,2-1-7 0,4-2 1 16,-4 1-1-16,3-2 2 0,-1 0-1 0,3 2-3 16,-4 0 2-16,6 0 2 0,-2-1 1 0,1 2-4 15,2 1 1-15,0 1-2 0,-3 3 1 0,3 5 1 16,2-1-4-16,-2 1 3 0,0 3-5 0,1 2 3 16,-2 2 0-16,-1 1-6 0,2 0-2 0,7-2-2 15,-6 1-8-15,-6 4-19 0,4 4 2 0,-4 1 1 16,7-3-19-16,-2 2-2 0,-5 1-8 0,-4 3-4 15,-1 1-3-15,10-5-1 0,-8 2-1 0,5-1-3 0,-3 1-2 16,-4 2 0-16,-1-4 4 0,0 1-1 16,8-2 2-16,-12 0 2 0,7 2 4 0,1-2 6 0,-2-3 63 0,1 0-40 15</inkml:trace>
  <inkml:trace contextRef="#ctx0" brushRef="#br0" timeOffset="1650.77">23286 9426 24 0,'13'-2'44'0,"-2"2"0"0,0-2 8 16,-4-1 0-16,3 2 11 0,-1-1 4 0,-4-1-4 16,3-2 0-16,-3 5 1 0,1 0-4 0,-3-3 0 15,2 3-6-15,-2-5-1 0,-1 4-1 0,1 4-2 16,-3-1-3-16,0-2 4 0,0 0-7 0,1 4 0 16,-1 3-13-16,0-1 4 0,0-5-7 0,-1 6-9 15,1-1-2-15,-3 10 8 0,1-5-20 0,-1 1 0 16,-2 2 5-16,2 4-3 0,-3 2 2 0,1 2 0 15,-3 0 1-15,0 0 1 0,-1 2-1 0,-1 1-3 16,4 2 2-16,-5 3-1 0,2-4-2 0,-2 3-2 16,-2 2-2-16,2-3 2 0,3-1-4 0,-3-2 0 15,2 2 0-15,4-5 0 0,-6 2-1 0,3-9-7 0,5 1-1 16,0-2 1-16,0 1-8 0,0-3-13 0,1-7-3 16,-1 1-4-16,3-1-12 0,1 3-6 0,-1-8-4 0,2-5-4 15,-2-4-6-15,2-2-6 0,5-4-16 0,-5-7-1 16,6-4-15-16,-3-6 1 0,6-2-13 0</inkml:trace>
  <inkml:trace contextRef="#ctx0" brushRef="#br0" timeOffset="1858.86">23311 8995 1200 0,'-5'0'157'16,"1"0"-152"-16,1 0-29 0,1 1 216 0,2-1-241 16,0 0 0-16,0 2 2 0,0-1 0 0,2 1-5 15,1-1 3-15,1 1 7 0,-2 1-1 0,0-1 7 16,1 1 4-16,0-3-31 0,2 5-23 0,-1-5-3 16,4 0-42-16,-1 0 2 0,4-5-30 0</inkml:trace>
  <inkml:trace contextRef="#ctx0" brushRef="#br0" timeOffset="2351.83">23643 9235 1622 0,'2'-11'-22'0,"-2"3"13"0,6 5-12 0,-3-3-68 15,-1-2 13-15,9 2 2 0,0-2-63 0,-5 3 60 16,7 2-5-16,-6 0-9 0,0 1 70 0,4 2 30 16,0 7 16-16,-7-4 3 0,6 6 31 0,4-3-18 15,-4 5 4-15,10 2 2 0,-9 0-22 0,6 4-5 16,1-1-8-16,0 4 1 0,-8-1-8 0,7 6 0 15,-3-4 4-15,-1 4 0 0,0 0 2 0,-1 0 6 0,-4-1 2 16,1-1 2-16,2 6 6 0,0-6 0 0,-3 6 2 0,0-4-3 16,3 0 0-16,-1 2-5 0,-3 1 0 15,3 0-5-15,-1-1-3 0,-2 0-8 0,2-2 0 0,2 8 2 16,-1-3-6-16,-1-3 2 0,0 1-3 0,1-1 0 16,-2-2 2-16,1 1-3 0,2 0-2 0,-6-6-1 15,3 1-4-15,1-4-4 0,-4 5-3 0,3-5-5 16,-2-4-4-16,2 2-1 0,-5-2-1 0,5-5-2 15,-5-2-2-15,0 1-10 0,4-6-2 0,-4-1 4 16,-2 0-14-16,2 0-1 0,4-3-2 0,-7-5 1 16,3 2-2-16,-2-5-1 0,6-10-5 0,-4 4-1 15,-2-5-3-15,4-3-19 0,1 0-12 0,-2-2 16 16,2-3 81-16,-5 0-61 0</inkml:trace>
  <inkml:trace contextRef="#ctx0" brushRef="#br0" timeOffset="2700.69">24349 9339 127 0,'7'-5'95'0,"-6"-3"-16"0,1 1 1 0,-2-1-10 16,3-2-16-16,0 1-48 16,-3-5-1-16,0 3 10 0,0 0 2 0,3 1-2 0,-7 2 12 15,5 0 10-15,-4-3-1 0,0 4 5 0,1 3 8 0,-4-2-6 16,3 3-5-16,0-3 3 0,-4-2-9 0,1 3 0 15,0 4-1-15,1-1-2 0,0 0-1 0,1 4-1 16,-4-2 2-16,-5 0-1 0,4 2-2 0,1 2-1 16,2 3 0-16,-5-1 4 0,-2-1-3 0,-1-4 3 15,3 7 2-15,1 5-3 0,-2-4 6 0,-1-1-2 16,-3 1-2-16,1 2 1 0,-4-3-3 0,2 3 3 16,-4 8 0-16,1-6-2 0,-4 4 1 0,2 2-5 15,-2 4 1-15,-2 1 2 0,-3 4-6 0,3 2-8 16,-1-3-1-16,-1 8-1 0,-2-1-4 0,1 2-4 15,6 2-2-15,2 1-3 0,1 2-3 0,3 2 1 16,-5-2-11-16,4-2-5 0,-1-1-6 0,5 0-55 16,-1-4-28-16,-4 2-9 0,4-1-74 0,0 1 3 0,4 0-50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10:44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16148 13913 229 0,'-3'-1'-18'0,"1"4"0"0,2-3 1 0,0-2-9 0,2 2 0 16,-2 2 0-16,4-2 10 0,0 0 3 0,0 0-4 16,-4-3 14-16,3 3 6 0,4 3 5 0,-7-5 1 15,1 2 7-15,1 2-1 0,-1-1-2 0,-1 1 2 16,0-1-2-16,2-1-5 0,0 2-2 0,5 3-2 16,-7-5-4-16,0 0 0 0,5 0 0 0,0 0 0 15,-4-2 0-15,3-1 0 0,-1 1 0 0,3-2 3 16,-3 1 0-16,2-2-3 0,-5-6 0 0,8 6-1 15,-5 0-2-15,-2-4 3 0,4 0-3 0,-3-1-2 16,4 4 3-16,-6-4 0 0,6 4 0 0,-4-2 1 16,3-1 0-16,3 4 1 0,1-3 1 0,-3 3 4 15,4-2 1-15,-4-1 7 0,3 5 1 0,-2-1 2 16,-3 1 6-16,-4 2 6 0,2-2 3 0,-2 1 1 16,-2 0 6-16,2 2 1 0,0 0 0 0,-9 0-2 0,6-1 0 15,1-1-2-15,1 2 1 0,-4 0 0 0,2-1-4 16,0-1 0-16,1 1-3 0,1-1 2 0,-6-1-2 0,6 1-4 15,-10-2-4-15,6 0 4 0,2 1-7 0,-2 0-2 16,-3-2-3-16,3 1 0 0,1 1-3 0,-3-2 2 16,3 0 1-16,-1-1 0 0,-8-2 3 0,2 0 1 15,2 2 4-15,-4-4-2 0,6 2 4 0,-3-1-3 16,-1 0-1-16,0 1 2 0,0-2-1 0,0 2-5 16,-2 1-2-16,1-1 0 0,-4 0-4 0,2 2 1 15,0-1-3-15,0 1 0 0,-4 0 0 0,1-1 1 16,3 1 2-16,-7-2-5 0,4 3 3 0,1-2-4 15,-2 2 1-15,0 0 0 0,-2-1-4 0,-1 0 1 16,-1-2-1-16,0 5 1 0,0-2 0 0,2 0 0 16,-7 0 0-16,0-1 1 0,1 3 0 0,0 0 3 15,3 3-2-15,-2-2 3 0,0 1 2 0,-1-1 0 0,6 2 1 16,1 2 1-16,-1-1 1 0,1 1-4 0,-5-2 2 16,4 1-4-16,1 4 0 0,-5 0-2 0,1-2-1 15,-4 3 0-15,5-1-1 0,0 0 0 0,-3 3 3 16,-1-2-4-16,3 2 2 0,-2 0-2 0,0 1 1 0,-4-1-2 15,6 5 0-15,-10-2 1 0,4 1-1 0,1 1 0 16,3 1 1-16,-3 2 1 0,1-1-2 16,5 3 5-16,-3-3-2 0,7 3-1 0,6 4 1 0,-9-5 1 15,1 3 1-15,2-2-1 0,3 5 1 0,-6-4-4 16,4 6 2-16,-5-3 3 0,2 5-2 0,1 3-3 16,1-2 4-16,-2-1-2 0,4 6 2 0,0 2 1 15,-2-7-1-15,2 7-5 0,3-7 5 0,-2 5-4 16,0-2 0-16,4 4 1 0,-3-4-1 0,2 1 2 15,1 1 1-15,-2 0-1 0,0 0-3 0,-1 3 4 16,2 0 0-16,1-4 0 0,6 4 2 0,-3-1-3 16,-4-2 5-16,4 3-5 0,3-3 4 0,5-2-4 15,-2 2-1-15,-1 5 2 0,-1-5-3 0,2 0-1 16,4 3 1-16,-2-3-1 0,-2 2 0 16,2-4 2-16,-2-1-2 0,-1 0 0 0,5-1 2 0,-1-3-2 0,3-1 1 15,-8 7 1-15,14-9 3 0,-7 4-5 0,2-5 1 0,4 0-1 16,-7 2-1-16,2-5 2 0,1 4-4 0,8-4 2 15,-4 3-1-15,1-1 0 0,1 1 2 0,-2-5-3 16,4 2 1-16,-1 3 2 0,1-3-1 0,-1 0 0 16,1-2-3-16,1-1 1 0,0 1 1 0,2 3 0 15,1-2-1-15,-1-3-1 0,0 4 1 0,3-3-1 16,-2 1-2-16,3-1 4 0,1 1-3 0,4-2 2 16,-1 0 0-16,1-1 1 0,-2 1 2 0,4-1-5 15,0-2 4-15,0 1-2 0,-2-1-1 0,-3 3 1 16,6-6 0-16,0 2-3 0,4 0 3 0,-4 0 2 15,-1-1-1-15,1 1-1 0,4-2 2 0,1-1-2 16,-3 1 0-16,-1-1 1 0,0 0-2 0,-1-6 0 16,2 5 4-16,-2-5 0 0,-1-2 1 0,-2 3-1 0,2 0-1 15,1-1 4-15,-6-4-4 0,3 4 0 0,1-4 4 16,0-2-4-16,3 4 1 0,-3-4 0 0,1 3 0 16,1-5 4-16,2 4-2 0,-1-1-3 0,4-3-3 15,-7-1 3-15,1-2-3 0,0-1 4 0,0 1 0 0,-2 0-6 16,2-1 6-16,-1-2 2 0,-2 2-2 0,1 2 2 15,-1-3-2-15,-2 2 2 0,-3-2-2 0,3-2 2 16,-2 2-1-16,-1-1 0 0,3-1 1 0,-6-1 0 16,1 1 0-16,3-1-2 0,-1 0 1 0,0 0 0 15,-3-2 1-15,0 0-2 0,-4 1 3 0,9 0-4 16,-6 0 1-16,0-3 1 0,-3 0 0 0,1 0-1 16,4-1 0-16,2 1 0 0,-2-1 0 0,1 3 0 15,-3-3 1-15,-1 0-1 0,5-1 2 0,0-1-1 16,-5 1 1-16,-1-2-1 0,-1 0 4 0,-2 0-4 15,-2-2 3-15,0 4-1 0,1 1 0 16,-6 0 2-16,4-2-1 0,2 1-2 0,-3 1-1 0,-1-3 1 16,-2 2-2-16,3-1 3 0,-2-2-3 0,0 1-1 15,1 1 1-15,-2-2-2 0,0 1 2 0,2-4 0 0,0 3-2 16,-4 1 2-16,2 0-1 0,2-3 1 16,-2-2 2-16,0 2-2 0,1 3 2 0,0-2-1 0,-2 2 0 15,-2-5-3-15,1 5 1 0,1-3 1 0,-2 3 0 0,2-5-4 16,-2 1-1-16,0 2 2 0,1-3-2 0,2 4 4 15,-3-4-2-15,2 5-4 0,-2 0 6 0,1 0-2 16,-1 1-3-16,0 1 3 0,0 1-4 0,0-1 1 16,0 1 1-16,0 0 0 0,0 2 0 0,0-1 0 15,0-1 3-15,0 4-3 0,0-1 1 0,0 0 0 16,0 2-1-16,-1-3 3 0,-1 0-2 0,-1 1 4 16,3 2-4-16,-1-4 3 0,-1 4 1 0,2-2 1 15,-2 2-1-15,1-1 31 0,-1 2-1 0,1-1-1 16,-4 1-57-16,3 1 27 0,-1-9-7 0,2 7 11 15,-2 1 17-15,-2 6-93 0,2-9 70 0,1 5 3 16,-1 1-2-16,-3-1 2 0,4 4 1 0,-3 0 0 16,-1-2 1-16,1-2 0 0,-1 5-1 0,0-4 1 15,-2 1 2-15,3 2-2 0,-4 1 0 0,1-3 0 0,0 4-2 16,0-3 4-16,0 5-3 0,-1-3 0 0,-1 2 1 16,-2 1-2-16,-1 2 1 0,-1-2-1 0,2-2 3 0,-4 2-1 15,3 0 0-15,-1-1-1 0,3 0 0 16,0-1 1-16,0 0 0 0,8 2 2 0,-7-2-4 0,7 2 0 15,-9 0 3-15,10-2 3 0,-10 2-4 0,1 3 3 16,-2-1 1-16,4-1 0 0,-4 2 0 0,5 0-1 16,-1 0 0-16,-4 0 0 0,1 2 2 0,-1-2-4 15,2 0 2-15,-5 1-1 0,5-1-2 0,-3 2 3 16,0-1-4-16,-5 1 3 0,5-2-3 0,3 3 0 16,-2-1 0-16,4 1 0 0,-7-2 0 0,3 1 2 15,4 1-2-15,-2 0-1 0,-2-1 2 0,2 1-3 16,-1 0-1-16,2-1-5 0,3-1-7 0,-3 1 0 15,1-2-14-15,4 1-24 0,-1-1-82 0,3 0 15 16,1-3-70-16,4-5 4 0,2 1-51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17:06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8555 18594 303 0,'-8'-9'21'0,"3"4"15"0,1-3-24 0,-3 0 51 15,4-3-32-15,-1 3-4 0,0 1-5 0,3-3-2 16,-2 1-3-16,-4-1 10 0,4 1 2 0,0 1-1 15,-3 2 13-15,1-5 3 0,-3 1 3 0,2 4 2 16,-5-2 4-16,1 0 0 0,1 2-3 0,-5 1 0 16,1 0-1-16,1 1-12 0,-1 1 2 0,-1-2-2 15,3 0-11-15,2-1-7 0,-4 3-1 16,5-2 1-16,-4 0-6 0,7 4-1 0,-3-4 1 16,5 0-4-16,-7 4 1 0,6-1-2 0,-1 1-3 0,0-3 3 15,5 3-4-15,-11-2-3 0,10 1-1 0,-1 1-2 16,2-1-2-16,0 0 0 0,0-1 0 0,5 2-4 15,4-2 0-15,1 1 4 0,-6-1 2 0,9 0-3 16,1 1 2-16,3-1-2 0,-1 0 0 0,0 0 3 16,4-1-5-16,-1 1 5 0,5 2-3 0,-2-2 1 15,-5 1 2-15,7-1 1 0,-7 1 1 0,3 1 1 0,-2-1-1 16,1 1 1-16,-2 1-1 0,-1-2 2 0,3 2 0 0,-4 0 1 16,1 0-3-16,3 0 2 0,-3 0-1 0,-2 0 0 15,1 2 1-15,4-2-1 0,-3 1-1 0,-2 1 1 16,2-1 1-16,3 1-1 0,-5-1 1 0,3 1-2 15,-1 0 1-15,1 1 0 0,2-2-1 0,-1 2 0 16,-1-1 1-16,5 1 0 0,3-1 2 0,-6 1-3 16,4-2 1-16,-1 3-1 0,1-3 0 0,2 2 0 15,-3 1 0-15,1-1-2 0,-4 0 2 0,3 2 1 16,2-1-1-16,-2-1 0 0,-3 1 0 0,1-1 1 16,1 1 0-16,-1 0 0 0,-3 0 1 0,4-2-1 15,-5 4 2-15,-2-3-1 0,0 0-1 0,3 2 2 16,-3-2-3-16,-1 0 4 0,-1 1-1 0,1-1-3 15,-5 0 2-15,9 2 0 0,-10-2-1 0,5 1 0 16,-2-2 0-16,2 1 1 0,-7 0 1 0,4 0-3 0,4-1 2 16,-2 0-2-16,3-1 0 0,-1-1 1 0,-7 3 0 15,5-1-2-15,0 1 2 0,1 2-1 0,3-2 0 16,-6-3 0-16,4 5 0 0,-1-2 0 0,4 0 1 0,0-2-1 16,3-1 1-16,-5 0-1 0,1 0 1 0,3 0-1 15,-2 0 0-15,-1 0-1 0,3 0 1 0,0 0-1 16,-2 0 0-16,6 0 1 0,-5-1 0 0,6-1 0 15,-5-1 2-15,3-3 1 0,1 4-2 0,0 1 2 16,1-4 0-16,-1 0-1 0,4 2-1 0,-9-3 1 16,8 3-1-16,-3-2 1 0,3 0 0 15,-11 1 0-15,10 0 1 0,-8 1-2 0,7 0 4 0,3 0-4 16,-11-2 0-16,10 4 0 0,-1-2-1 0,4-1 0 16,-2 0 0-16,2 1 1 0,0-2-1 0,-4 0-1 15,-1 0 0-15,1-1 1 0,0 1 0 0,1 1 0 16,-3-3-1-16,3 3 1 0,-5 1 0 0,2-4 1 15,2 4-1-15,-4 0 0 0,2 0 0 0,2 0 2 16,-5-1-1-16,3 1-1 0,2 0 0 0,-4 0 1 0,-1 1-1 16,6-1 0-16,-3 0 1 0,-5 0-1 0,9 1 0 0,-3 1 0 15,2-2 0-15,2 1-2 0,0 1 2 0,1 1 1 16,-1-2-1-16,6 2 0 0,-6 0 2 0,-2 0-2 16,1 0 4-16,1 0-4 0,-3 0 0 0,3 0 0 15,-4 0 0-15,1 0 1 0,-1 0 0 0,-1 0 2 16,0 0-3-16,-1 2 0 0,-2-1 0 0,1 1 1 15,-4-1 2-15,6-1-3 0,-3 2 1 0,1-1 3 16,-1 1-1-16,3-2 1 0,0 2-1 0,3-2 2 16,-4 1-3-16,1-1 4 0,1 0-2 0,1 0 0 15,-2 0 2-15,0 0-1 0,3 0-1 0,-4 0-1 16,1 0 2-16,-2 0 1 0,1 0-2 0,-3 0-1 16,3-1 1-16,-4 1 1 0,-1-2-1 0,4 0 1 0,-5 2-3 15,2-1 2-15,0 1 0 0,-3 0 0 16,2-2 1-16,-3 2-3 0,1 0 1 0,-3 0 2 0,1 0 0 15,-2 0 1-15,-1 0-1 0,1 0 2 0,1 0-1 16,-2 2 0-16,-4-2-1 0,4 0-1 0,-2 1 0 16,0-1 1-16,-3 0-3 0,3 0 0 0,-2 2 1 0,3-2-1 15,-3 2 0-15,6-2 0 0,0 1-2 0,-7-1 2 16,3 2-2-16,-1-1 0 0,7 1 2 0,-4-1-3 16,4-1 1-16,-4 2 0 0,-4 0 0 0,11-1 1 15,1 1 1-15,-1-1 0 0,-7-1-2 0,5 0 0 16,0 2 2-16,-3-1 0 0,4-1 1 0,-9 2-3 15,6 0 2-15,-2-1 3 0,2 1 4 0,-2-1-5 16,-4 2 6-16,4-1-3 0,-1 1 0 0,-3-1 1 16,2 1-4-16,-2 0 2 0,4 0-3 0,-2 0 1 15,-2 1-1-15,2 0 2 0,0-1-2 0,0 1 4 16,3-1-2-16,-3 1-1 0,-1 0 3 0,1 0 1 16,-3 1 1-16,4-2 0 0,-4 0-1 0,3 2 0 15,-5 0 2-15,5-2-4 0,-3 0 2 0,-2 0-3 16,3 0-1-16,-1 0 0 0,3 1 0 0,-5-1-3 15,6 1 2-15,-4 1-7 0,6 1-17 0,-1-2-3 0,5 3-26 16,10 8-86-16,4 2 38 0,21 10 13 0,5 3 86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18:28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5101 5945 227 0,'8'1'-24'0,"3"-2"7"0,0 1 0 0,3 0-3 15,-2-2 19-15,3 2 1 0,0-3 1 0,3 1-1 16,-4 2 0-16,1-6 2 0,0 1-1 0,2 1 8 15,-5-1 0-15,1 0-2 0,0 2 8 0,-4-2 7 16,4 4-7-16,-4-2 18 0,2 3 0 0,2 0-3 0,-4-4 2 16,-1 4-2-16,1-3-4 0,1 3-7 0,-5-4-1 15,4 2 2-15,-3-1-9 0,-3-2 0 0,10 5-2 16,-7 0 2-16,1 0 0 0,-3 0-1 0,0 3 1 0,7-1 2 16,-4-1 0-16,0 1 2 0,-1-2 1 0,0 0-3 15,1 5 4-15,-4-5-1 0,1 0-1 0,4 0 1 16,-6 0-1-16,-2-3 0 0,1 3 1 15,1 0-4-15,3-2 1 0,-2 2-2 0,-2 0 4 0,7-9 1 16,-8 9-2-16,3 0 3 0,4 0 2 0,-4 0 0 16,-2 1 4-16,1-4-1 0,-2 3-2 0,0 3 2 15,3-3-3-15,-1-1 0 0,-2-1-4 0,0-1 1 16,4-2-3-16,-4 4-1 0,0-3-5 0,-3 0 5 16,-1-3-7-16,-1 6 1 0,-1-4-1 0,4 2-1 15,-3-3 0-15,-4 4 0 0,6 1 1 0,-7-1 2 16,-1-3 0-16,10 2-2 0,-9-2 2 0,2 2-1 15,-3 0 0-15,2 0 3 0,0 0-3 0,4 0 0 0,-3 3 1 16,-5-4 0-16,9 4-3 16,-7 0 2-16,3 0-4 0,1 0-1 0,-5 2 0 0,2 0 0 0,3-2-1 15,-3 3 0-15,-1 0 2 0,0 2-2 0,0-4 0 0,-1 2 1 16,-1-1 2-16,0 0 0 0,4-1 3 0,-7 4-1 16,4-4-1-16,-4 1 2 0,2 1 0 0,0-1-1 15,-1-2-1-15,-3 0 0 0,0 0-1 0,4 0-2 16,-2 0 1-16,-1 0-1 0,1-2-1 0,2 2 2 15,-6 0-1-15,7 0-1 0,-3 0 0 0,1 0 2 16,-6 2-1-16,4-2 0 0,4 0 0 0,-9 0-1 16,8 0-1-16,-2 3 3 0,2-3-2 0,0-3 0 15,5 3 0-15,4-2 0 0,-8 2 1 0,4-3-1 16,6 0 0-16,-2 1 0 0,3 2 0 0,-2 0 0 16,-1 0 0-16,-3 3-1 0,5-3 1 0,-3 0-1 15,4 2 0-15,1 1 1 0,-9-3-3 0,16 0 3 16,-6 0-1-16,5 0-2 0,-2-1 3 0,5 1-2 15,-5 0 1-15,2-2 1 0,4 2-2 0,-2-5-1 16,5 2 0-16,-7 0-3 0,3 1 0 0,-3 1 9 0,6-1-3 16,0-1-1-16,3 2 3 0,-3 1-3 0,-5 0 5 15,4 0-4-15,1 0 0 0,3 0-2 0,0 0 1 16,-2 1 0-16,-2 1 0 0,1 1 0 0,-2 0 1 16,10-3-3-16,-11 3 2 0,5 2 3 0,-4-5-3 0,2 3 2 15,2 0 2-15,-1-1-2 0,1-2 1 0,-1 11-1 16,3-10-1-16,-1 4 0 0,0 1 1 0,0 2-2 15,2-2 1-15,-2 1-1 0,2 1 2 0,-2-8-1 16,2 7 1-16,1 0 0 0,-1-1 0 0,-2 0 1 16,3 1 1-16,-4-3-3 0,1 1 0 0,3 1 1 15,-1 1-1-15,-2-6 2 0,3 2-1 0,1 2-1 16,-3-2 4-16,9 0-1 0,-7 2 0 0,-1-3 0 16,1-1-2-16,1 1 0 0,4-1-1 0,-5-1 2 15,3 0 0-15,-2 0-1 0,5 0 2 0,2 0-2 16,-6 0 2-16,6 0-1 0,-2-4 1 0,0 4-2 15,-1 0 1-15,-3 0 0 0,3 0 2 0,-3 0-4 0,1 0 4 16,-2 3-1-16,2 2 0 0,-4-2 1 0,4-3 0 16,-4-2-1-16,3 1 1 0,-2-1 0 0,0 2 0 15,2-3-2-15,-1 3 1 0,-6 0 0 0,6-3 1 0,0 6-1 16,-7-3 2-16,-1 6-4 0,9-7 4 0,-10 2-2 16,4 1 0-16,1-2-2 0,-5 8 0 0,1-8 3 15,10 4-1-15,-4-4 0 0,-8 5 1 0,9 0-1 16,-1-2 1-16,0-3 3 0,-1 1-4 0,3-1-1 15,-6-4 0-15,9 7 0 0,-4-3-1 0,0-3-1 16,2 3 3-16,-2-2-3 0,7 2-1 0,-7 2 1 16,4 2 1-16,1-8-1 0,-3 4 1 0,3 0 0 15,-5-2-1-15,5 4 2 0,-3-2-2 0,1 0 3 16,-1 0-2-16,2 0 1 0,-4 1 1 0,3 4-2 16,1-3 2-16,1-2-1 0,0-2-2 0,2 2 1 15,-9-2 1-15,6 2-1 0,1 0 1 0,-2 0-2 16,5-1 0-16,-9 1 1 0,8 1-1 0,-4-1 0 15,8-3-3-15,-4 2 3 0,-4-4 0 0,1 5 0 0,4-6 2 16,-3 4-1-16,-3 1 2 0,5 1-3 0,-1 0 6 16,1-2-6-16,-2 2 1 0,1-3-1 0,3 4-1 0,-1-1 1 15,-2-3-1-15,1-1 3 0,3 4-6 0,-8 0 4 16,4-2 0-16,1 2 2 0,-2-2 2 0,-2-4-3 16,10 1 2-16,-5 2-2 0,0-3 2 15,-4 1-2-15,10-1-1 0,-2 1 2 0,2-3-2 0,1 7 1 16,-12 1 1-16,11 0-2 0,-4-2 3 0,5-1 0 15,-7 3-1-15,3-2 0 0,-3-1-1 0,2 0 2 16,0-3 0-16,1 1 0 0,-3 0 1 0,-1 1-3 16,-1 1 2-16,-2-2 0 0,1 0 0 0,3 5 0 15,-3 0 1-15,-5-3-1 0,5 1 0 0,-3 2 1 16,7 0-2-16,-3 5 0 0,4-5 2 0,-5 2 1 16,1-2 1-16,3 0-4 0,-1 1 3 0,-2-1-3 15,-2 2 0-15,4-1 0 0,-8 4-1 0,7-3-1 16,-2 1 2-16,-3-2-1 0,1-1-2 0,1 5 3 0,-2-2-2 15,4-3 1-15,-4 0 0 0,1 2-2 0,4 1 1 0,-5 0-1 16,3 2 2-16,0-2-1 0,-6-5-1 0,9 6 2 16,-6-3-1-16,1 1-1 0,-4-4 2 0,4 2 0 15,4 2 2-15,-2-2 0 0,3 9-1 0,-4-6-2 16,4 2 0-16,2 0 2 0,6 3-2 0,-4-2 1 16,-3 0-2-16,0 1 1 0,4-7 0 0,2 1 2 15,-4 4 0-15,-3-2 3 0,0-1 0 0,2 2-5 16,-2-2 7-16,0 1-4 0,-3 3 2 0,4-4-4 15,-6 1 2-15,2-3-2 0,2 3 1 0,1 2 2 16,-8-4-4-16,10 1 0 0,-3-2 3 0,-1 0 0 16,4 0 0-16,-2 0-1 0,0 3 1 0,-1-3 0 15,3-3-1-15,-5 3 1 0,1-2-1 0,1 1 2 16,1-2-2-16,2 3 1 0,-4-3 0 0,2-2 0 16,1 5 3-16,-3-3-3 0,2 3 2 0,2-2-5 15,-5-1 3-15,-1-2-1 0,-1-1-2 0,5 6 3 16,-6 0-1-16,5-2-2 0,-4 2 2 0,-1-1-2 0,0 1 3 15,1 3 1-15,-1 0-2 0,0-3-1 0,1-3-2 16,-2 1 2-16,4 1 0 0,-10 2 1 0,14-1-2 16,-8 2 0-16,6-2 1 0,-4 0-1 0,2 6 2 0,-3-3-2 15,2 1 0-15,4-4-1 0,-8 0 1 0,5 1-3 16,-4 1 0-16,4 2 3 0,-7-5 0 0,7 2 0 16,-3 3 2-16,3 0-2 0,-3-2 0 15,2-1 1-15,-1 1-1 0,-3-2 0 0,-1 3 1 16,3 0-1-16,-3 0 1 0,-1-3 1 0,0 2 0 0,-3 0 2 15,2 1-2-15,0-3 1 0,-1 1-2 0,-3 1 2 16,1-2-1-16,-4 5 1 0,1-2-2 0,2-2 3 16,-7-2 0-16,-2 4-4 0,7-2 3 0,-5 3-2 15,7-6-1-15,-5-1-3 0,-5 3 2 0,0 3-9 16,6 2-1-16,-1-5-6 0,-5 1-9 0,0 1 1 16,-2 3-11-16,-1-2-15 0,3-3-8 0,0 1-5 15,0-2-19-15,3 1-29 0,-3-3-20 0,5 3-7 16,4-5-41-16,2 0 1 0,3 0-25 0</inkml:trace>
  <inkml:trace contextRef="#ctx0" brushRef="#br0" timeOffset="6701.02">6258 9314 293 0,'-3'-8'-40'0,"2"6"54"16,-2-1-1-16,1 3-6 0,2-3-4 0,5-2 11 15,-5 5-12-15,0 0 3 0,-5 4-2 0,5-1 0 16,2 0 3-16,-2-2 4 0,-8 4 2 0,1 3-4 16,7-2 6-16,-4-3 5 0,4 1-2 0,0 3 3 15,0 3 3-15,-2-5 4 0,1 2-2 0,1-2 1 16,-8-2 2-16,6 4-8 0,1-1 2 0,-3-5-1 15,-3 3-8-15,3 0-3 0,4 3 2 0,0-4-5 16,0 0-3-16,-4 0 1 0,4 3-1 0,-3-4-1 16,-1-2-1-16,3 0 1 0,1 0-3 0,0 0 0 0,-2 0-1 15,2 0 1-15,-1 0-2 0,1 0 2 0,0 2 0 16,-2-4 0-16,-1 2 0 0,1 0 4 0,-2-2-2 0,1-1 2 16,-5-1-4-16,-3-4 5 0,6 5-2 0,-5 3 0 15,4-5-1-15,-6 3-2 0,2 2 1 0,1-1 0 16,-2 1-1-16,3 4-1 0,-2 1-1 0,-1-3 1 15,-1 4-1-15,6-4-1 0,-4 2 0 0,-1 4-2 16,2 2 3-16,-4-3 0 0,2 3-2 0,-2 2 2 16,4-1-1-16,-4 5 0 0,2 0 1 0,0 1 0 15,0 0-3-15,5 1 4 0,-3 2-3 0,-1-2-2 16,6 4 2-16,-4 1-1 0,3-1 1 0,-1 0-2 16,3 3-1-16,1 1 3 0,-1-1 0 0,1 5 2 15,-1-2-1-15,1 3-3 0,1-4 4 0,-1 3 1 16,2 0 1-16,-1 3-1 0,-2-3 0 0,-1 1 0 15,3 5 1-15,-1-3 1 0,1 4 0 0,1-3-1 16,0 1-1-16,0-5 1 0,0 6 0 0,1-6 2 0,1-2-2 16,4-1 0-16,-3-2 2 0,5 0-1 0,-3-4 0 15,1 1 0-15,2 0-1 0,3 0 0 0,0-3 1 0,0 1-2 16,2-1 1-16,-1-5 0 0,2 0 0 0,1 2 1 16,-3-5 0-16,2-2 1 0,0 2-1 0,1-6 0 15,0 1 0-15,3 1 0 0,-1-1 1 0,0-4-2 16,4 1 0-16,-7 0 1 0,9-6-1 0,-5-4-1 15,4 0-1-15,1 0 2 0,-1-4 0 0,-1 2 1 16,7-2 1-16,2-2-2 0,-6 4 1 0,6-1 1 16,-2-1-1-16,0-3 1 0,-3 2 0 0,7-3-1 15,-7 1 3-15,-1-3-1 0,-2 1 4 0,0-1-3 16,0 1 2-16,-3 2 1 0,1 0-2 0,-3-2 4 16,-1 0-1-16,1 1 3 0,-1-1-5 0,-3 0 3 15,1-1 1-15,2 0-4 0,-7-1 3 0,4-1-3 16,-2 1-1-16,1 2 2 0,-6-1 0 0,1 1-3 15,-3-3 4-15,-2 2 1 0,1 1-1 0,-6-1 0 16,6-2 1-16,0-5 0 0,-3 7-1 0,2-4 0 16,-2 4-3-16,0 3 1 0,0-6-2 0,1 2 2 15,-2 2-2-15,-10 2-2 0,5-5 2 0,-1 2-1 0,3 0-2 16,-6-4 1-16,7 6-2 0,-3-3 3 0,3 1-2 0,1 1 1 16,-4-3-2-16,3 5 1 0,-2-1 0 0,-3-1-1 15,5-1 2-15,-5-1-1 0,3 3 0 0,0-1 0 16,-2 0 3-16,2 0-1 0,0 2 0 0,2-2 0 15,-8 2 0-15,5 2 2 0,-2-2-1 0,3 3 3 16,-3-5 0-16,-3 2-2 0,2 1 3 0,-1 4 0 16,-1-2 5-16,-1 0-6 0,-2-4 3 0,-4 1 3 15,4 3-4-15,-3 2 5 0,3 1 0 0,-7-1 3 16,6 1-1-16,-9-3 2 0,2 6 3 0,0-3-6 16,-8 0 2-16,10 3-2 0,-7-2-3 0,-3 0 1 15,2-1-2-15,2 7-2 0,1 1 1 0,-3-5-4 16,4 7 5-16,-5 1-2 0,2-3-2 0,2 1 0 15,-1 4-1-15,0-3 0 0,1 2 0 0,2-2-2 0,-2-2-3 16,8 3 1-16,-5 3-3 0,0 2-3 0,5 0-4 16,-4 2-3-16,4-1-2 0,-4 2-16 0,4 5 12 15,-3-7-52-15,1 2 0 0,0 0-62 0,2-1 97 0,4-2-41 16,-1 1 75-16</inkml:trace>
  <inkml:trace contextRef="#ctx0" brushRef="#br0" timeOffset="19766.82">10594 6539 187 0,'-5'3'-58'0,"-3"0"18"0,3-1 2 0,-1 0-12 0,1 4 50 0,2-1 0 16,-5-2 0-16,5-3 0 0,-2 3 0 0,1-1 0 15,-1-2 0-15,-1 3 0 0,3-2 16 0,-5 1-8 16,1-2 7-16,-2 1 12 0,3-2-2 0,-4 2-1 16,1 4 16-16,4-6-6 0,-4 1 1 0,4-2 2 15,-1 2-7-15,1-2-6 0,-5 4-2 0,6-5-1 16,-6 0-7-16,2 3-1 0,4-2-2 0,-4-4 0 15,3 6-3-15,-4-3 2 0,6 3 2 0,-5-2-1 16,1 2 1-16,1-1 0 0,1-3 3 0,2 4-1 16,-1 0 0-16,2 0 2 0,-4 0-3 0,-4 0 1 15,9-1 0-15,1 1-5 0,-11 3-4 0,1 2 5 16,2-2-8-16,-3 6 0 0,3-4 1 0,5 1-3 16,-8 4 0-16,-4 2 1 0,10 1-1 0,-5-4 0 15,7 4-1-15,-5-5 1 0,5 3 1 0,-3 4-2 0,4-2 1 0,1-2 0 16,1 0 0-16,-3 0 0 0,-7 3 0 0,10-1-2 15,-4-1 1-15,-3-2 1 0,6 1-2 0,-4 0 0 16,0 1 1-16,5 4 1 0,2-3 2 0,-2 1-2 16,3-1-2-16,-3-1 1 0,0 4-3 0,1-4 3 15,1-1-1-15,1 2 0 0,-3 0 2 16,-1-1-1-16,1-1 1 0,1 2 1 0,-1-2 0 0,2 1 0 16,-1-1-1-16,-1 0 0 0,5 0 0 0,-3 0 2 15,-2 0-1-15,1 0 2 0,4 4 1 0,1-4-1 16,-4 0 0-16,-4 3 3 0,2 0-2 0,3-2 0 15,1 4-1-15,-1-2-1 0,-2-1 1 0,-1 1 3 16,-1 0 2-16,5-4 0 0,-2 4 4 0,0-2 0 16,-1-1 3-16,-2 0-2 0,-3 0 1 0,4 4-1 15,0-4-1-15,0 1-1 0,-1-1-1 0,1 3 0 16,0-1 0-16,0 3-1 0,3-1 1 0,-5-2-2 16,4 6 0-16,-4-2 1 0,12 2-2 0,-10-3-2 0,0-2 0 15,0 3 2-15,-2-3-2 0,4 4 0 0,-4-4-2 16,2 3 1-16,-8-3 0 0,8 2-1 0,0 1 0 15,4 1-1-15,0-1-1 0,-8 2 1 0,4-3-3 16,0 2 3-16,1 0-2 0,-1-1 0 0,3 0 0 0,-6 1 0 16,2 1 0-16,7-4 1 0,-3 3 0 0,0-1 1 15,-3 0 0-15,0 2-2 0,0-2 2 0,2 1-2 16,-2 2 0-16,-2 1 0 0,2-1-1 0,-5-1 1 16,7 1 0-16,0 1 0 0,4 2-1 0,-5 1 1 15,3-4 0-15,0 2-2 0,3 0 2 16,-6 2-2-16,2-4 0 0,0 1 2 0,2-1 0 0,1 1-2 15,-1-1 2-15,1 2 0 0,4 0-2 0,2-1 2 16,-7-1-3-16,6 1 2 0,-3-1 1 0,-5 1 0 16,8-1 0-16,-4-1 0 0,-1 1 1 0,-3 1 1 15,5-2-1-15,-3 1 2 0,6-3-2 0,-7 4-1 16,3-1 2-16,-6-1-2 0,2 0 1 0,4 3 0 16,-4-1-2-16,-2 1 1 0,2 1 0 0,-3-6 2 0,5 2 0 0,-2 3 1 15,-3-1-3-15,2-1 7 0,-1 1-3 16,1 1 0-16,-2-2 3 0,6 4-4 0,-3-4 2 0,-3 4-1 15,0-1-1-15,2-2 1 0,-2 1-2 0,2 1 0 16,-1-1 1-16,-1 2-1 0,2 0 0 0,-2-1-2 16,4-1 1-16,-4 2 1 0,2-1-2 0,-2 3 2 15,2-1 1-15,-2 2-3 0,0-4 2 0,0 2 0 16,1 2-2-16,-1 3 4 0,0-2-3 0,0 2 0 16,0-3-1-16,0-4 1 0,0 6-1 0,0-1 1 15,-1-1 1-15,1-2-2 0,-2 0 1 0,0 0 0 16,2 2 1-16,-1-2 0 0,-2 0-2 0,3 4 1 15,0-3-2-15,-2 6 1 0,2-5-2 0,-1 3 2 16,-1-4 1-16,0 4-1 0,1-5 0 0,1 7 0 16,-5-4 1-16,5 0 2 0,-3 1-3 0,1 1 2 15,2-1 0-15,0 0-1 0,-1 1 2 0,1-4-1 16,-2 1 1-16,-1-5 0 0,0 2 0 0,1-2-1 16,-1-2-2-16,3 1 1 0,-3-1-1 0,2 1 3 0,-4-3-2 15,3 0 1-15,1 1 2 0,-9-2 3 0,7 0 1 16,2-1 0-16,1 1 4 0,-8-1-1 0,5 0 3 15,-2-2-2-15,2 0 0 0,3 0-1 0,-3 2-1 16,-1-3-1-16,1-1-3 0,-5 2 1 0,5-3 0 0,-1 3 0 16,-1-3 0-16,-2 4 0 0,0-3-1 0,3 1 2 15,0 1-1-15,4 2 1 0,-5-1-3 0,0-2 0 16,-3 1 0-16,4 0 4 0,-1 2-1 0,3 0 0 16,-4-4 3-16,0 2-4 0,4 1 0 0,2-1 5 15,0 0-7-15,-3 0 1 0,-3-3 0 0,-5 0-3 16,5 0 2-16,-2 2-2 0,3-2 2 0,2 0 1 15,-7 1-1-15,3 1-3 0,2-1 1 0,5 1 0 16,0-2-1-16,-2 2 4 0,-6-4-3 0,5 1-3 16,2-1 6-16,-2 4-1 0,-5-4-2 0,3 2 1 15,5 2-2-15,-6-1-1 0,4-1 0 0,-6-3 0 16,5 5-1-16,3 1 0 0,0-2 1 0,-5-4-1 16,-4 2 0-16,4-2 1 0,0 3-1 0,5 1 1 0,0 1 0 15,-3-9-6-15,0 3-11 0,2-4-5 16,1 3-12-16,1-4-70 0,9 1-22 0,4-8-5 15,1-6-80-15,12-1 2 0,11-12-44 0</inkml:trace>
  <inkml:trace contextRef="#ctx0" brushRef="#br0" timeOffset="59666.33">14815 6417 463 0,'-3'-4'44'15,"-3"1"-43"-15,4 0 6 0,-1 2 31 0,3-4-40 16,-1 2-13-16,2-1 13 0,-1 1-5 0,0 0 0 16,0-2 7-16,0 2 12 0,0-1-3 0,0-3 36 15,0 3 0-15,-1 0 4 0,-2 0 7 0,-1-1 1 16,4 0 4-16,-1 1-10 0,-2 0-2 0,3 0 0 16,-2 1-11-16,1-2-8 0,-1 0-3 0,-1 0 0 15,0 2-7-15,1 0-5 0,2 0-1 16,0 0-1-16,0 0-3 0,3 0-1 0,-3-1-2 0,5 3 0 15,-2-2-1-15,2 1-1 0,0-1-1 0,-2 1 1 16,1 1-2-16,3-1 3 0,-4 2-5 0,2 0 2 16,-1 0 0-16,4 0 1 0,-1 2-1 0,-4 1-2 0,5 0 0 0,-5 0-1 15,9 2 2-15,-7 0-1 0,3 1-1 0,-5 0 0 16,8 2 2-16,-3 2-2 0,-3-1 2 0,-1 2-2 16,1 0 2-16,0 2 2 0,4-1-3 0,-6 1-1 15,7 6 0-15,-9-2 1 0,9 0-1 0,-6-3 1 16,4 2-1-16,-3 3 1 0,-3-2 0 0,10-1 1 15,-9 0-1-15,5 0 0 0,3-1 0 0,-1 3-2 16,-2 2 1-16,7-3 1 0,-2-3-1 0,-5 4 0 16,4-1 3-16,1-1-2 0,-2 1 4 0,3 4-4 15,-4-6 1-15,-4 1 0 0,5 3 0 0,0 1 1 16,-6-2-3-16,6 2 0 0,-4-3 1 0,-2 2 1 16,3 0-1-16,-2 0 1 0,4 0 2 0,-7 0 1 15,5 1 2-15,-5-1-5 0,2 2 5 0,1-3 0 16,-5 1 0-16,3 3 0 0,0-1-1 0,-2 2-2 0,-1 4 1 15,-1-3 2-15,0 2-3 0,0 1 0 0,0-3-1 0,0 1 0 16,-3 0 1-16,3 2-1 0,-3-2 0 0,2 0-1 16,-1 3 1-16,0 1-1 0,1-1-1 15,1 2 2-15,-3 0 0 0,-2-3 0 0,0-1 2 0,5 3-3 16,-8-3 2-16,4 1 1 0,1 0 0 0,-5 1-2 16,3 0 0-16,-1-2 3 0,1 0-4 0,-6 4 2 15,2-5-2-15,-4 4 1 0,0-2 1 0,1 2 5 16,-1 0-3-16,1 5-4 0,-1-1 5 0,-4-7-1 15,3 5-4-15,-2-1-1 0,3-2 1 0,-4-1-2 16,4 0 0-16,1-4 2 0,-4 1-4 0,11 3 2 16,-4-4 0-16,6 2 2 0,-7-1-1 0,6-2 0 15,-6-2 0-15,-2 1-2 0,8-1 1 16,-2-1 1-16,0 2-1 0,-4-6-1 0,6 4 1 16,-4-5 1-16,5 2 2 0,1 1-2 0,-3-2 3 0,1-6-2 0,2 4 1 15,-3-4-1-15,2 0 1 0,3 4-2 16,7-2 1-16,-6 2 1 0,-1-9 1 15,5 9-4-15,-2-5 4 0,-3 4-3 0,3-1-1 0,-1-3 2 0,-2 3-2 16,3-6-1-16,2 6-3 0,1-5 2 0,-5 1 0 0,9-1 1 16,-2-1 0-16,1-2-2 0,4 5 3 0,-10-4 0 15,5 3 0-15,-5-3 0 0,6 1 1 0,5 1-1 16,-6-1 2-16,0 5 0 0,-1-6 0 0,7 4-2 16,-13-2 4-16,10 2-3 0,0-1 1 0,-4-1-1 15,4 2-1-15,0 0 1 0,1-1-1 0,-2 1 0 16,2 3 0-16,2-1 0 0,-7-1 0 0,2 2 0 15,2 0 1-15,-8 0 0 0,0 0 2 0,2 3-2 16,-2-1 2-16,-3 0 1 0,0-1 1 0,0 4 0 16,-8-4-2-16,5 6 1 0,3-3 0 0,-1 3 2 15,-2-2 0-15,-5 2-3 0,3 0 3 0,3-1-2 16,-1 2-3-16,-2 0 7 0,-2 1-7 0,2 1 1 0,-3 4 2 16,5 0-4-16,0-1 1 0,-8-2-1 0,0 1 2 15,8 2 1-15,-4 2-3 0,4 0 0 0,0-4 0 16,0 3 3-16,4 2-1 0,1 3 1 0,1-1 0 15,-3-1-1-15,-3 2 3 0,3 0-1 0,6 1 1 0,-6 1-1 16,-4 2 0-16,11-2-2 0,-3 1 2 16,2 1 1-16,6-1-1 0,-4-1-1 0,-5 4 1 0,7-3 0 15,2 2 1-15,-8 4 0 0,2-3 3 0,0-2-2 16,1 4 4-16,-4-1-2 0,0-2 4 0,0-1-3 16,3 0 3-16,-6-2-1 0,0-2 0 0,-1 0 0 15,1 3 0-15,-8 2-1 0,5-3-3 0,-5 0 2 16,0-2-3-16,-3-2 1 0,3 10-2 0,2-6 0 15,-8 1 1-15,-2-2-2 0,2-2 4 0,0 3-1 16,-2 0 0-16,8 3-2 0,-9-6 1 0,-7 0 0 16,8-2-1-16,1-3-2 0,2 4 1 0,-7-7-1 15,5 1-1-15,-7-1-1 0,5-1 0 16,1-4-1-16,-4 0 1 0,3 4-3 0,-7-4-5 0,5 0 6 16,-1-1-3-16,-2 0 0 0,3 1-2 15,-2-4 2-15,1 4 0 0,1-1-4 0,-3-5 0 0,5-2-6 0,-5 5-4 16,6-3-17-16,-8-9-5 0,9 4-1 0,-1-3-21 15,0-1-26-15,-1-4-10 0,6 1 0 0,5-5-28 0,-4-5-28 16,5 3-20-16,-2-8 29 0,3-5 146 16,0-4-105-16</inkml:trace>
  <inkml:trace contextRef="#ctx0" brushRef="#br0" timeOffset="72350.12">22394 6942 337 0,'0'0'53'0,"3"0"-22"0,-1 1-3 16,1 3 19-16,-3-3-60 0,8 2-1 0,-3 0 7 15,4 1 4-15,-3-1 0 0,5 0 2 0,-3-3 3 16,5 3 7-16,-5-1 5 0,-8-1-1 0,6-1 8 15,-4 0 10-15,1 0 0 0,-3 0 1 0,0 0 9 0,0 0-11 16,0 0-4-16,0 0 3 0,0 0-15 0,0 0-5 16,-2 0-3-16,2 0-1 0,0 0-5 0,2 0 3 15,4 0 1-15,-3 0-1 0,-1 0 4 0,-2-1 2 16,3 1 0-16,6 0 2 0,-9 0 0 0,5-2-5 16,-2 2 2-16,2 0-2 0,4 0-4 0,-4 0-1 15,4 0 1-15,1 0 0 0,1 2-2 0,-3 1 0 16,4-2 0-16,-1 1 1 0,2 1 0 0,0 2 0 15,-1-2-1-15,-1 0 0 0,3-1 1 0,-1 2 2 16,-1 0-3-16,1 2 0 0,0-1 0 0,-2 1 1 16,-2 0 2-16,2 0-2 0,-2 1 2 0,4-1 1 15,-2 2 3-15,-3-3-3 0,0 2 1 0,3 0 3 16,-6-3-3-16,2 1 4 0,3 3-1 0,-4-2-2 0,2-1 0 16,-2 1 2-16,1-1-4 0,-1 0 1 0,5 6-1 15,-3-5 2-15,-5 0-1 0,2 1 2 0,-1-1 2 0,-1 0-4 16,1 2 4-16,-1 2-3 0,-3-6 2 0,5 6 0 15,-2 2-3-15,0-1 0 0,-2 0-1 0,4 2 0 16,-3-1 1-16,-1 3-2 0,-1 0 2 0,0-1 0 16,0 2 1-16,-1 3 0 0,1 0 1 0,0 3-4 15,-2 2 3-15,1-4 0 0,1 2-1 0,0 2 1 16,0-2-2-16,1-2 1 0,-2 2-1 0,1-1 2 16,0-1-2-16,0 2 1 0,-5 0-1 0,3 2 1 15,1-1 0-15,-1 1-2 0,1-1 1 0,-1 3-1 16,-3-1-1-16,4 0 1 0,1 2-2 0,-2-1 0 15,0 0 0-15,-4 0 0 0,3 6 5 0,1-4-4 16,1-1 1-16,-7 3-1 0,3-2 0 0,4 4 4 16,-7 1-3-16,5-2 0 0,1-3-2 0,-4 4 0 0,3 1 1 15,0 0 1-15,-4-2 1 0,6 2-2 0,-2-3 3 16,1 2-4-16,-4 2 3 0,1-4 0 0,2 2-2 16,-2 4 0-16,0-5 3 0,1-1-3 15,-4 3 2-15,5-1 2 0,-4-2-1 0,4 4 0 0,-5-2 1 16,2-3-1-16,5 3-2 0,-6-1 2 0,2-2-1 0,2 2-2 15,-3-3 0-15,3 1-1 0,1-1 0 0,-1 2 1 16,-2-3-2-16,2-1 3 0,2 0 0 0,-1-3-3 16,-3 6 3-16,4-3-2 0,-1-1 1 0,1 7-2 15,1-5 2-15,-2-4-3 0,1 2 1 0,1 5 1 16,-2 0-1-16,2-3 0 0,0 0 1 0,0-2 0 16,0 0 2-16,0 5-3 0,0-2 2 0,0 0 1 15,0-4 1-15,0 0-2 0,0 2 2 0,-3 0-1 16,3 0-2-16,-2 0 4 0,2-1-2 0,-1-3-1 15,-1 4-1-15,2 4 2 0,-3-3 0 0,1 0-1 16,-2-2-1-16,1 2 1 0,-1-4 0 0,0 2 2 16,1-3-1-16,-1-3 0 0,1 5 1 0,-3-4 2 15,3 2-2-15,-3-4 2 0,1 1-2 0,2-1 1 0,-4 0-2 16,3-1 0-16,1-4-1 0,-2 2 0 0,0-2 0 16,0 0 1-16,2 2-1 0,-2-2-2 0,2-2 1 15,-3-2 2-15,3 4-1 0,1-2 1 0,1 1-3 16,-4 0 1-16,2-3 2 0,1 4-2 0,-2-2 2 0,0-2-3 15,0 4 2-15,1-2-1 0,-5-2 1 0,1 4 0 16,-2-4 0-16,1 2 0 0,3-3 1 0,-4 3-2 16,1-2 1-16,-4 2 3 0,1-1-3 0,4-2 4 15,-5 1-1-15,5 1 1 0,-7-1 5 0,0-1-4 16,1 1 2-16,4-2 0 0,-4-3-1 0,-10 6 2 16,13-2-2-16,-7-4 2 0,3 4-3 0,-5-3 1 15,-1-2 0-15,-4 2 1 0,2 1-3 0,3-1 4 16,-8-4-3-16,-1 6-2 0,1-6 0 0,1 2 1 15,0 4-2-15,0-3-1 0,-3-2 3 0,1 3-1 16,-2-2 2-16,0-2-6 0,0 7 2 0,-3-5 0 16,0 1-2-16,5 5-1 0,3 0-3 0,-2-5-3 15,5 2 1-15,-2 0-10 0,2-6-13 0,10 6-4 0,1-6-15 16,-5 0-58-16,4 0-24 0,7 2-16 16,-1 0-71-16,7 2 4 0,7-2-48 0</inkml:trace>
  <inkml:trace contextRef="#ctx0" brushRef="#br0" timeOffset="95733.93">6004 17731 251 0,'-4'1'37'16,"3"1"-36"-16,1-2 21 0,0 0-13 0,-2 0 25 15,2 0-26-15,0 1-1 0,2-1-8 0,-2 0 0 16,0 0-4-16,3 0 4 0,-3-3 1 0,2 3 0 16,-2-1 6-16,0-3 2 0,-2 3 1 15,2-1 0-15,0 2 4 0,0 0 3 0,0-1 0 0,0-1-1 16,0 1 5-16,0-1 4 0,0 2 0 16,0-2 2-16,-2 1 4 0,1-1-3 0,1 2 3 0,-5-4-3 15,-1 2-1-15,3 0-10 0,0 2-1 0,-2-1 0 0,0-2-10 16,2 3 1-16,-5-3-2 0,7 1-4 0,-4 0 2 15,-3 1 0-15,5-1-1 0,-5-1 1 0,3 2-2 0,-1-1 3 16,1-1 0-16,-3 0 0 0,4 1 2 0,-4-1-2 16,3 1 1-16,-3 1 1 0,4 1-2 0,-4-2-2 15,3 1-1-15,-5 1 0 0,6 0-3 0,-6-2 3 16,1 2-3-16,1 0 3 0,-1 0 0 0,-4 0 0 16,5 0 2-16,-1 0-1 0,-1 2 1 0,-2-1-2 15,1 2 0-15,4-1 0 0,-2 1-2 0,-4 0-1 16,2 2 2-16,0 0-2 0,-1 1 0 0,-1-1 1 15,1 3 1-15,-4-2 1 0,3 2 0 0,4 0 2 16,3-2-2-16,-4 2 0 0,5 0 0 0,2-2 2 16,2 2 0-16,1 1 0 0,0 1 0 0,0 1 0 15,-5 3 3-15,5 0-3 0,3 0 1 0,3-3-1 16,-12 8-2-16,9-6 2 0,4-1-2 0,-1 1 1 0,5-5-2 16,-6 6 0-16,-1-2-1 0,-2 6 0 0,12-9 2 15,-1 8-2-15,-4-4-1 0,2-2 2 0,0 6 0 0,3-6 0 16,-3 0 1-16,2-4 0 0,-1 5 0 0,-4-5 1 15,3 4 0-15,0-4 2 0,0 3 0 16,-3-4-2-16,3 4 3 0,-1-3-2 0,-1 0 2 16,-1 1 0-16,1-2-2 0,1 3 1 0,-4-4-2 0,4 3 2 15,1 0-1-15,-2-4 0 0,-1 0-2 0,1-1 0 16,4-2-1-16,-4-1 1 0,4 0 1 0,-1 0-2 16,-2-1 1-16,1 1 0 0,1-3 2 0,1-1 1 15,0 0-2-15,-1-1 1 0,-1 2 3 0,0-3-1 16,2-1 3-16,-1-2 4 0,1 4-1 0,0-1-1 15,-7-2 4-15,5 0 3 0,-2-1-1 0,-1 2 1 16,-2 0 0-16,5-1-3 0,-7-2-1 16,5 2 6-16,-4-3-6 0,1 2 1 0,-4-4 2 15,2 1-5-15,3 2 4 0,-6 2-1 0,1 2 0 0,-4-5 4 16,2 6-3-16,-1-2 4 0,1 0-2 0,-5-2 1 0,-1 6 2 0,4-4 0 16,-4 0-2-16,3 0-1 0,0 1-1 15,-5 0-5-15,3-1-3 0,-3 6 1 0,5-7-5 0,-5 2-2 16,0-4 0-16,-1 2-1 0,-1 2-1 0,2-2 1 15,2 2 1-15,-6-2-2 0,2 0 1 0,2 0 0 16,0 4 1-16,1-4 1 0,-1 3-1 0,0 2-1 16,-5-7 1-16,5 4 0 0,-1 1 0 0,-4-1-1 15,2 0-3-15,0 0 2 0,2 1-3 0,-1-1-10 16,-1 1-6-16,2 2-2 0,-2-2-12 0,5 2-30 16,-2 0-8-16,2 1-9 0,-2 1-31 0,5-3 1 15,-4 3-21-15</inkml:trace>
  <inkml:trace contextRef="#ctx0" brushRef="#br0" timeOffset="97183.27">6605 17619 762 0,'-5'0'82'0,"5"0"-80"0,0 2 17 0,-3-2 31 0,1 1-14 16,-1 1-41-16,6-1 3 0,-6 2-1 0,1-1 0 15,2 1 3-15,-3 2 26 0,3 0 1 16,-3-1 2-16,-2 1 24 0,1 1-1 0,-1 2 2 0,-5 2 3 15,4-1-3-15,0 0-15 0,-4 4-3 0,4-2-1 16,-3 3-16-16,1-1-7 0,2 1-1 0,-4 0-4 16,4 2-6-16,-2 0-1 0,-1 1-1 0,2 0 1 15,-1 2-2-15,-1 0-3 0,3 1-1 0,-5 1 3 16,6-4-3-16,-3 2-1 0,3 5-1 16,-1-2 1-16,0-2-1 0,-1 7-3 0,4-4 1 15,0 1-1-15,-2 4-1 0,1 2-1 0,-1-3 2 16,-4-2-4-16,9 5 4 0,-4-6 4 0,0-1-2 15,4 1-1-15,-5-5 5 0,7-2 0 0,-1 0-5 0,2-3 2 0,4-1-2 16,-6-2-7-16,4-2 0 0,3-2 2 0,-5-1-7 16,3-1 6-16,-3-2 3 0,5-2-4 0,-5 3 8 0,0-4 3 15,1 0 4-15,-1 0 0 0,1-2 2 0,0-1 6 16,2 0 1-16,-5-4 3 0,1 1 5 0,-2-2 1 16,3-1-2-16,0 1 3 0,-3-1-1 0,3-2 1 15,-1 0-4-15,0 1 4 0,-2-1-2 0,0-2-3 16,0 2 3-16,0-1-5 0,0-1 0 0,0 2-3 15,0-3 1-15,0 2 0 0,-4-3-3 0,1 3-2 16,2-1 0-16,-2 1 1 0,1-1-2 0,2 2-2 16,-2 2 2-16,2-1-3 0,0-2 0 0,0 1-1 15,0 3-1-15,2-3-1 0,1 3 0 0,0-2 2 16,0-1-2-16,1 4 3 0,-1-3 1 0,0-4-1 16,2 1-1-16,-2 5 2 0,0-6-1 0,3 8 1 0,-1-3 0 15,1-4-2-15,-1 4 3 0,0-1-1 0,3-1 1 16,-5-1-1-16,3 1 0 0,-1-4 3 0,3 8 0 0,-5-4 0 15,1 1 4-15,4 4-2 0,-3-4 2 0,3 1-1 16,-3 1 1-16,2-1 0 0,-2 1-2 0,5 1-1 16,-3 1 1-16,-2 0-1 0,3 1-2 0,-2 2 1 15,4-2-2-15,-5 1 0 0,2-1 2 0,0 0-3 16,1 2 0-16,3 1 1 0,-7-1 3 0,6 2-3 16,-6-2 1-16,6 1-1 0,-5 0-1 0,4 2 2 15,-1-1-2-15,-2-1 1 0,4 2-1 0,-6 0 0 16,4-1 2-16,-5 1 1 0,7 0 0 0,-7 0-2 15,3 1 2-15,-4-1 1 0,-1 0 0 0,4 2-3 16,1-1 2-16,-2 1-1 0,-4-2 1 0,0 0 1 16,1 2-1-16,5-1-2 0,-2 2 0 15,-4-3 1-15,1 3-2 0,1-1 1 0,6 0 0 0,-2 1-2 16,-6-3 1-16,6 1 0 0,-6-1 1 0,2 0-1 0,-1 0 0 16,-1 0 0-16,2 0-1 0,-2 0 1 0,9 2 0 15,-9-1 0-15,2-1 0 0,1 2-1 0,-1-2 1 16,4 3 1-16,-5-1 1 0,3-1-1 0,-4-1 2 15,1 0-1-15,-1 5 3 0,0-3-3 0,0-1 1 0,0-1-1 16,-1 5 2-16,1 0-1 0,3-2 0 0,-5 3 2 16,2 0-4-16,2 2 5 0,-2 2-1 0,0-1 1 15,0 0-1-15,-5-2 3 0,3 4 0 0,1 0-2 16,1 0 0-16,0 1 0 0,-10-2-1 0,9 2 2 16,-2 1-2-16,3 4-2 0,-5-7 3 0,-1 1 0 15,-4-2 1-15,-1-1 0 0,8 1 1 0,-5 1-4 16,0-1 2-16,-4-1-1 0,-1 2 0 0,2-2 0 15,2-1-2-15,-2-2-2 0,1 6 3 0,-1-5-1 16,2-1 3-16,1-2-3 0,0 5 2 0,-3-3-1 16,0 0 2-16,2 2 0 0,-1-2 0 0,-1-3 1 15,0 4-2-15,-1-1 3 0,-1-2 1 0,0 0-2 16,2 0 5-16,0 0-5 0,0-1 1 0,4 3-1 16,-3-4 2-16,-1-1-1 0,5 3 0 0,-2-1 1 0,-1-2-5 15,2 0 5-15,-1 0-2 0,5 1 1 0,-5-1-1 0,4-3-1 16,0 3 1-16,0-1-4 0,2 1 4 0,2 0-1 15,-1 0-2-15,-1 0-2 0,2 0 0 0,-3-3 0 16,3 3-2-16,0 0-1 0,0-2 0 0,-2-1-3 16,4 3 1-16,-1 0 1 0,1 0-2 0,0 0 1 15,-1 0 2-15,1-2 0 0,2 2-6 0,0 2 7 16,-1-2-4-16,3 0 1 0,-3 1 0 0,2-1 1 16,1 2 1-16,-1 1-2 0,3-1 5 0,-3-1-3 15,2 2 1-15,-2 1-2 0,3 0 2 0,-3 1-3 16,3 0-1-16,-4-2 0 0,7 6 2 0,-4-1-3 15,0 0 3-15,4 0-2 0,-1 1 0 0,-2-1 4 16,3 5-2-16,0-2 1 0,1-2-2 0,1 2 0 16,-2 0 3-16,2 0-4 0,-1 0 2 0,-1 0-2 15,2 0-1-15,-1 0 2 0,-2 0 2 0,5 2-2 16,-4-2 3-16,5 0-1 0,-2 0 1 0,-1 0 0 16,-2-2 0-16,-2 2 0 0,7-1 0 0,-5 1 0 15,0 0 1-15,10 3 0 0,-17-6-1 0,7 1 1 0,0 1-1 16,2-2 1-16,-4 0-1 0,-4-4 0 0,5 1 0 15,-12-2-18-15,5 7-9 0,3-6 2 0,1-1-23 0,-3 1-27 16,4-4-21-16,-3 0-7 0,4 0-37 0,-1-7-37 16,2-5 115-16,-2-1-63 0,1-3 125 0</inkml:trace>
  <inkml:trace contextRef="#ctx0" brushRef="#br0" timeOffset="97700.8">7399 17610 647 0,'0'1'85'15,"0"-1"-19"-15,0 2 0 0,-2-1-11 0,1-1-20 0,-1 2-5 16,2-1-10-16,-1 1 10 0,1 0 2 0,-4 1-3 15,4-2 13-15,0 2-2 0,0 1 5 16,-4 2-4-16,1 2-1 0,1-2-9 0,2 2-4 0,-3 3 0 16,-2-2-11-16,0 4-4 0,4-2-3 0,-1 1 0 15,-2 3-5-15,4-1-3 0,0 3-1 0,-2-3 2 16,2 4-2-16,-2 0-1 0,2 0-2 0,0 2 1 16,0 1 2-16,0-1 1 0,-1-4-2 0,1 7 1 15,0-2 3-15,-2-4-3 0,2 2 0 16,0 1 1-16,0-2-1 0,0 2 0 0,0 1 2 0,0-6-4 15,3 0 2-15,-1 0 0 0,0 1 0 0,1-3-1 16,-3 1-2-16,3-3-4 0,-2 0-3 0,-1-2 3 16,0 1-6-16,4-4-22 0,2 0-6 0,-3 1-3 0,0-4-22 15,2 0-32-15,1-3-22 0,4 0-4 0,-6-2-38 16,6-2 0-16,-4-4-24 0</inkml:trace>
  <inkml:trace contextRef="#ctx0" brushRef="#br0" timeOffset="98816.42">8273 17625 322 0,'4'-4'72'0,"8"-3"-67"0,-1 3 26 0,0-3-12 16,2-1-8-16,-2-1 17 0,5 1-28 0,-2 0 10 16,-2-1 15-16,-2 1-4 0,-4-2 18 0,5 3 8 15,-3 2 3-15,-3 0 5 0,-1 2 6 0,1 1-8 16,-2-1 1-16,-3 2-4 0,0 1-6 0,0 0-15 0,0 0-3 16,2 0 4-16,-2 0-16 0,0 1 1 0,1 2-2 15,-1-1-1-15,0 0 2 0,-1-1 5 0,-2-1 2 16,-4 0-1-16,3 2 8 0,2-1 3 0,-9-1-2 0,0 0 0 15,5 0 3-15,-2 3-3 0,-5-3-2 0,2 2-1 16,-1 0-5-16,-4-2-1 0,3 4-2 16,-4-1-1-16,1 1-3 0,2 0-3 0,6 3-1 0,-4 0 3 15,1 0-4-15,-3-1-7 0,4 2 1 0,1 1 1 16,-2 1-4-16,-4-1-1 0,-2 2-1 0,5 0-5 16,-1 3 3-16,2 1 0 0,-2 0 2 0,-1 3-3 15,2-3 3-15,-1 3 0 0,2-1-2 0,-1 3 4 16,5-1 1-16,-7-1-1 0,1-1 1 0,2 0-1 15,0 4 1-15,-1-3 4 0,-1 1 1 0,1 0-4 16,-1 3 7-16,1 0-5 0,1 0 3 16,0 0-1-16,3-1-2 0,-2 1-1 0,1-2 0 0,2-2-3 15,0-4 2-15,2 6-2 0,-3-3 0 0,6-1-1 16,-2-2-2-16,-1-1 0 0,3 1-1 0,1 0-1 0,1-1-1 16,0-1 3-16,1-1-4 0,3 4 1 0,2-3 1 15,-3 1 1-15,5-1-1 0,-2-1 2 0,4 0-1 16,-4-1 0-16,2 2 3 0,3-2-2 0,-2 1 0 0,1-2-1 15,-1 1 1-15,2-1 2 0,2 2-1 0,-1-3-1 16,1-2-1-16,-2 1 3 0,1 0-1 0,1 0 0 16,1-3-1-16,-3 1 1 0,0 0 0 0,0-2 0 15,2 2 0-15,3-4-2 0,-7-1 0 0,7 3 2 16,-7-3 1-16,7 0-1 0,-2 0 2 0,-5 0-1 16,10-3 1-16,-6 0 1 0,0 0 0 0,-4 0 0 15,4-2-1-15,-1 0 0 0,2 1 0 0,2-3 0 16,-11 3 0-16,7-4 0 0,2 2-2 0,2-1 3 15,-3-2-1-15,-7 1 0 0,5 0 0 0,-5-1 2 16,5 1 0-16,-1-2 0 0,-1 2-2 0,-2 1 0 16,-1-3 1-16,0 2-1 0,0 0 0 0,-2 1 2 15,0-1 1-15,1 1-3 0,-5-2 2 0,2 3-1 16,-1-1-1-16,-1 0 4 0,0 0-4 0,0-1 0 0,-3 2 1 16,-5-2 0-16,3 2 1 0,-2-2-1 0,0 2 0 15,-2-2 0-15,-2 2-2 0,-6-2 2 0,6 3-3 0,-4-1 2 16,3 1-1-16,-7 2 1 0,3-2-1 0,2 2 37 15,-2 1-1-15,7 2-47 0,-12-1 12 0,6 1 8 16,1-2-15-16,-1 2 9 0,0 0 9 0,2 0-67 16,-1 0 55-16,-7-1 0 0,14 1 0 0,-9 3 1 15,3-2-1-15,-1 1 1 0,5 1-1 0,-5 3 4 16,3-2 0-16,4-1-1 0,-4 1 2 0,8-2-2 16,-5 0 1-16,7 2 0 0,-7-4 1 0,5 0-2 15,-1 3 3-15,3-1-1 0,-4 0-3 0,2-1 2 16,1 1 0-16,1-2-2 0,1 3-1 0,0 0-1 15,0-1-1-15,1 1-1 0,3 0 3 0,2-1-2 16,-3-1 1-16,2 2-1 0,3 0 0 0,1 1 2 16,-1-1 0-16,0 0 0 0,1 0 2 0,5 0-2 15,1 2 0-15,-3-2 1 0,2 0-1 0,0 2 0 16,5 0 0-16,2-1 1 0,1-1-3 0,-6 2 2 0,4-2 1 16,5 0 0-16,-3-1 1 0,0 3 2 0,3-2 0 0,2 0-4 15,0-1 1-15,3 1 0 0,-4-2-2 16,1 1 1-16,0 1 0 0,-2-1-2 0,-6-1 2 0,1 1 1 15,-2-2-1-15,2 0 0 0,-6 0-2 0,2 0-6 16,-2 0-5-16,-1 0-5 0,4-2-7 0,-3 1-29 16,-1 1-14-16,1-4-4 0,-1 3-36 0,1-2-59 15,0-4 115-15,9-2-55 0,0 1 107 0</inkml:trace>
  <inkml:trace contextRef="#ctx0" brushRef="#br0" timeOffset="101567.21">15135 17559 331 0,'-14'3'36'0,"1"0"6"16,2 1 26-16,-2-1-62 0,2 0-1 0,-1 0-1 0,-1-3 3 16,7 3 7-16,0-1-3 0,-5-1 6 0,4 1 17 15,0-1 3-15,0-1 2 0,-4 2 18 16,8 0-6-16,-6-1 0 0,-4-1 4 0,10 2-7 0,-5-4-8 15,-5 2-1-15,7 0-3 0,1 0-6 0,-4 0-6 16,4 0 0-16,-1 2 2 0,-2-2-6 0,-3 1 1 16,11-1 1-16,-3 2-2 0,-5-2 3 0,8 2 3 15,-5-2 0-15,5 0-3 0,-7 1 4 0,3-1-5 16,1 2-1-16,3-2 0 0,-6 1-7 0,0-1 0 16,-1 2-5-16,3-2 4 0,2 1-4 0,1 1-6 15,-7 0 5-15,0-1-5 0,9-1-3 0,-5 2-1 16,-1-1-2-16,5 1-2 0,-3-2-2 0,1 0 5 15,-1 1-3-15,3-1-1 0,-2 0 3 0,2 0 1 16,0 0-1-16,0 0 3 0,0 0 0 0,-1 2-1 0,-1-2 1 16,2 0 0-16,-1 0 0 0,-1 2 0 0,2-2 2 15,-1 1-1-15,1-1-1 0,0 2 1 0,0-2 1 16,0 0-2-16,0 1 1 0,0-1-3 0,0 0-3 0,0 0 5 16,0 0-5-16,0 0-5 0,0 0 3 0,0 0-3 15,0 3 1-15,0-3 0 0,0 0-1 0,-4 2 2 16,4-2 0-16,5 0 6 0,-5 0-1 0,0 0 0 15,2 0 3-15,-2 0 1 0,0 2 2 16,0-2 2-16,1 0-3 0,-1 1 1 0,0 1 1 0,3 1 0 16,-1-3 1-16,4 5 0 0,-4-1-2 0,-1 3 1 15,-1-1-1-15,2-1 4 0,3 4-5 0,-4 2 2 16,1 3 0-16,-2 0-2 0,2 0 0 0,-1 5 1 16,4 2-3-16,0-1-1 0,-5 2 1 0,1 2 0 15,2-1 0-15,0 3 0 0,2-1 0 0,-5 5 0 16,2-4 2-16,2-2-2 0,3-2 1 0,-4 0 0 15,-3 0-1-15,3 0-1 0,2-3 0 16,1-6 2-16,-6 2-1 0,8 1 0 0,-5-5-1 0,5 2-2 16,-8-2 0-16,5-5 0 0,4-1 2 0,-4 2-4 15,6-3 2-15,-10-1 1 0,7 0 1 0,-5 0-1 16,4-3 1-16,-3 2 1 0,-2-2-2 0,3 0 3 0,1 0 0 0,-4 0 0 16,2-2-1-16,4-1 0 0,-2 0 0 0,4-4 0 15,1 3 1-15,-8-6-2 0,5 1 0 0,4-1 0 16,-5-4 1-16,2 0-2 0,4-2 0 0,-1 1 2 15,-2-7-5-15,4 3 5 0,0 0-1 0,-1-3-2 16,1 1-1-16,0-1 3 0,2 0-1 0,-4-1 2 16,4 1-1-16,-3 0-2 0,-4 0 3 0,4 0 0 15,-2-2 1-15,0 5-1 0,-2-1 0 0,-1-1 1 16,1 2-1-16,2-1 2 0,-1 3-1 0,-4-1 0 16,4 3-1-16,-4 1 2 0,2-2-2 0,0 3 0 15,-4 4 1-15,4-2 0 0,-3 1 1 0,0 2-2 16,2 1 3-16,-5 2-3 0,6 0-1 0,-5 4 0 15,2-1-2-15,3 4 3 0,-5-1-1 0,3 2 0 16,-3 2-1-16,4 0 1 0,-1 1-1 0,-1 4 0 16,2-1 0-16,0 0 0 0,1 4-1 0,1 1-1 0,-1 2-1 15,1 1 2-15,2 0-2 0,2 2 2 0,-1 0 1 16,-1 0-5-16,2 2 3 0,1-1 1 0,-1-1 1 0,-1 0-1 16,3 1 1-16,-3 2 0 0,-2 0-2 0,5-4 3 15,1-3-3-15,3 3 3 0,-2-3 1 0,5 6-2 16,-6-9 2-16,3-1-1 0,3-1 1 0,0 4 2 15,-5 0-2-15,4-3 0 0,-2 0-3 16,-1-8 3-16,6 5-1 0,-5-3-1 0,4 1-1 0,-5 0 1 16,4-6-1-16,0 0 3 0,-2 0 1 0,2 2-1 15,2-5 3-15,-5 1 0 0,1-6 1 0,4-1 3 16,-4 1-3-16,-1 0 4 0,-2-4-3 0,2 2 1 16,-6-1 1-16,4-3 1 0,-4 8-2 0,1-7 0 15,0 2-1-15,-1 2 2 0,1-2-1 0,-3 1 0 16,3-1 1-16,-3-1-4 0,-2 1 3 0,1-2-1 15,-5-1-2-15,7-2-2 0,-10 4-1 0,6-3-5 16,-2 0-2-16,2 2-21 0,4-4-6 0,-4 3-1 16,0-4-26-16,3 1-19 0,2-2-15 0,1-3-4 15,-5 2-26-15,4-1-23 0,-1-2 89 0,-4-2-47 0,10 4 106 0</inkml:trace>
  <inkml:trace contextRef="#ctx0" brushRef="#br0" timeOffset="102849.84">17732 17430 104 0,'-3'-1'3'0,"1"-4"0"0,2 5 1 0,-5-3 23 16,1-2 5-16,4 3 1 0,0 1 26 0,0-1 12 0,0 2 3 15,-2 0 2-15,1-1 11 0,-3 1-19 0,4 0-6 16,-6-5 0-16,-2 2-24 0,5 1-7 0,-3-1-3 15,6 2-1-15,-7-1-8 0,4 0 2 0,0 1 3 0,3 1 0 16,-6-2 4-16,4 2-3 0,-1-1 0 16,2 1 0-16,-4 0-1 0,0-3-3 0,-4-1-1 15,-1 3-10-15,6 4-1 0,-1-5-2 0,-6 1-2 16,-2 1 2-16,4 0-4 0,4 1 5 0,-3-1-1 16,5 0 30-16,-5-1 5 0,-4 2-40 0,5 1 13 0,-1-2 6 15,5-3-10-15,-8 3 11 0,0 0 5 0,2 3-58 16,1-5 49-16,-3 2 2 0,2-1 0 0,-2-2-2 15,-4 7 1-15,1-2 0 0,2-2 0 0,-1 0 2 16,0 2-1-16,-1 2-3 0,0-1 0 0,-2 2 0 16,2-2-3-16,-5 0-1 0,4 2-2 0,-3 1 0 15,-2-4-2-15,4-2-1 0,-4 0-1 0,2 6 0 16,-4-3-2-16,5 2-3 0,-3 0-2 0,1 0 5 16,-3 4-5-16,0-3 0 0,6 4 1 0,-6-2-3 15,3 1 1-15,-1 1-1 0,1 1 0 0,6 0-4 16,-4 0 0-16,1 3 2 0,0-2-3 0,2 1 2 0,2 1 1 15,1 0-2-15,-2 2 1 0,1 0 2 0,1-2-2 16,6 5-1-16,-1 0 1 0,-1-2-1 0,1 2 0 0,0-4-3 16,6 6 2-16,-4-4 0 0,0 1-1 0,1-3 3 15,3 3-3-15,-2-4 2 0,-1 0 2 0,3 2 0 16,0-1 1-16,-3-2 0 0,3 3 0 0,6-2-1 16,-6-3 1-16,5 3-3 0,4 0 1 0,-4-3 0 15,3 0-2-15,-5 0 1 0,5-6 0 0,-2 1 1 16,2-1 4-16,-5-2-3 0,7 0 3 0,-4-1-2 15,2-2 1-15,1 0 2 0,4 0-4 0,-5-2 5 16,3 2-2-16,0 0 0 0,-4-3 2 0,-3 3 1 16,-3 0-1-16,1-2 4 0,-1 2-3 0,14-3-3 15,-12-1 0-15,1-4 2 0,6 3-3 0,4-4 0 16,-6 1-1-16,1 0-2 0,7-2 2 0,-8-1 0 16,4 4 2-16,1-3-3 0,0-2 1 0,-1 5 3 0,4-4-3 15,-3-1 3-15,-1-1-1 0,2 0 0 0,4 1 1 16,-9-2 0-16,2 4 0 0,2-4-1 0,-1 5 0 15,1-2 3-15,-1 0-1 0,-1 1 1 0,2-1-1 0,-2 0-2 16,-2 2 1-16,-1-2 0 0,2 1 3 0,-1 1-6 16,-3-1 2-16,4 3 1 0,-4 0-3 0,2-1 4 15,0 2 0-15,-3 1 1 0,2 1 0 0,-2-3 0 16,0 3 1-16,0-4-3 0,-2 5 4 0,1-2-4 16,1 0 0-16,-2 1 1 0,-1 0-1 0,1 0 0 15,2 1 0-15,-2-1 1 0,-3 1-1 0,3 0 1 16,-1 2-1-16,-1-1 2 0,2-1 0 0,-3 1-2 15,0 1 1-15,2-3 1 0,0 1 1 0,-2 0-2 16,0 2 0-16,0-4 1 0,0 0-2 0,0 0 2 16,0 2-2-16,0-1 0 0,-2-1-2 0,0 3 2 15,-1-4-1-15,2 4-1 0,-1-2 2 0,0 1 0 16,1-4 0-16,1 4-1 0,0-2 1 0,-2 1 0 16,-2 2 1-16,4-1-1 0,0 0-1 0,-2 0 1 15,2 1 0-15,-2-1 1 0,2 3 2 0,0-2-4 0,0 1 2 0,0-1 1 16,0 1 0-16,0 1 4 0,0-2-2 0,0 2 0 15,0 0-1-15,0-1 2 0,-1 1 1 0,1 3-1 16,-2-2 2-16,2 4-6 0,0 0 5 0,-1-1-1 16,-1 1 2-16,2 6-3 0,0-3 1 0,-1 1-2 15,1 4 0-15,0-2 2 0,0 2-2 0,0 2 1 16,0 1-1-16,0-2-1 0,0 4 2 0,1-1-4 16,-1 0 4-16,2 0-3 0,-1 2-1 0,-1-1 0 15,2-1-1-15,-1 0-1 0,1-3 1 0,4 4 1 16,-4-4-4-16,3 3 5 0,-1-1 0 0,0 0-4 15,0-1 3-15,1-1 0 0,0 4-2 0,-2-6 1 16,6 7 0-16,-6-6-2 0,-1-1 3 0,3-1-2 16,-1-1 1-16,0 1-4 0,0-2 0 0,-1-1-8 15,-1 0-4-15,1-2-6 0,3-1-8 0,1 1-31 16,-3-3-18-16,0 1-1 0,-1-4-41 0,3-2-34 16,-1-3-13-16,-1-3 24 0,3-4 146 0,-3-5-115 0</inkml:trace>
  <inkml:trace contextRef="#ctx0" brushRef="#br0" timeOffset="103466.37">17847 17460 1154 0,'-10'5'70'0,"4"1"-33"15,4-1 0-15,-1 3-27 0,2 0-26 0,1 1-6 16,0 0-25-16,4 4 26 0,-1 0-1 0,1 2-1 16,-1 1 30-16,1 0 8 0,-4 3 6 0,4 1-2 15,-4 1 10-15,0 1-13 0,0 0-1 0,-2 1 1 16,-1 1-14-16,0 1-1 0,0 0-1 0,1-1-3 15,2-2 0-15,0 1 1 0,0-4 2 0,0 2 0 16,-2-2 1-16,-4-2 3 0,5 2-1 0,-3-5 0 16,3 0 1-16,-5 0 0 0,-1-4-1 0,1-1 2 0,4 2-3 0,2-3-1 15,0-2 1-15,-1-3 0 0,-1 2 0 0,1-2-1 16,4 5 0-16,-5-8-1 0,1 0 1 0,-1 0 0 16,1 0 1-16,1 2-2 0,0-2-1 0,0 0-2 15,0 0-1-15,0 0 5 0,0 0-3 0,1 0-2 16,-1-7 2-16,0-1-2 0,-1 4 2 0,1-3 1 15,-4 1 1-15,3-2-3 0,-1-1 2 0,-2 3 1 16,4-2 4-16,0 0-2 0,0-2 2 0,0 3-1 16,0-6 2-16,0 4 1 0,0-2-1 0,1-5 5 15,-1 2-1-15,-1-1 1 0,1 0 4 0,0 1 0 16,-4 1-2-16,4 0 5 0,-3-1-3 0,3 3-7 16,0 0 1-16,3 0 0 0,-3 0-5 0,0 0-3 15,4 0 0-15,-3 0-4 0,2 2 0 0,4-1 2 0,-6 1-3 16,1 1 0-16,7 2 1 0,-3-1 1 15,5 1-2-15,0 1 1 0,-4 2-2 0,2 0-3 0,4 2-2 16,-2-1 1-16,0 2-4 0,0 0-4 0,-2 0 0 16,4 2-5-16,-1-1-1 0,1 1-14 0,0-1-8 0,-1 1-3 15,1 1-18-15,1-1-16 0,2-1-12 0,-2 1 0 16,2-2-23-16,-4 0-8 0,5 0 75 16,4 0-45-16,-4 0 96 0</inkml:trace>
  <inkml:trace contextRef="#ctx0" brushRef="#br0" timeOffset="104267.09">18794 17487 1217 0,'-11'6'69'0,"4"2"-36"15,-1-2-5-15,4 1-1 0,-4 4-97 0,6-2 24 0,-1 2-34 16,0 3 45-16,0 0-2 0,0 2 0 0,-2 3 50 0,-1 3 11 16,3 0 4-16,-7 3 3 0,5 0 11 0,-4 0-19 15,1 7 0-15,2-2-2 0,-4 1-18 0,6 1-3 16,-6 2-2-16,5-1-2 0,-2-1-2 0,2 1 5 15,-3-3 1-15,3-4-4 0,-3 3 5 0,5-2-1 16,-5-4 0-16,4-1 3 0,-4 0-3 0,3-1 3 16,2 1-3-16,-3-3 0 0,3-2 2 0,-1-1-1 15,0-4 0-15,2 1 0 0,1-5-1 0,-1 3-3 16,2-5 37-16,0 0-42 0,0 0 17 0,3-1-28 16,-3-2 8-16,2-1 7 0,2 1-34 0,-2-3 25 15,0 2-46-15,-1-2 41 0,2 0-1 0,2 0 7 16,0-2 1-16,-2 0 2 0,3-2 8 0,-3-1 8 15,0-1 5-15,4-2-2 0,-4 0 12 0,-2-1 0 16,3-6 1-16,-1 1 1 0,0-1-2 0,-2 0-2 0,-1-3-3 16,2-8 5-16,-2 3-6 0,0-2 3 0,2 4-1 15,-2-2 5-15,0-3 2 0,0-2-3 0,0 8 2 16,0-4-3-16,0 5 2 0,0-3-2 0,0 0-2 0,0-1-2 16,1 2 0-16,1 5-6 0,1-4-1 0,0 4 1 15,-1 2-7-15,1 0-3 0,3 0 0 0,-3 4 0 16,5 2-2-16,-2-3-4 0,4 2 1 0,-1 1-3 15,-1-3 1-15,2 2-2 0,2 1 0 0,1-2 0 16,-1 1 0-16,2-1-2 0,2 3 5 0,-3-1-3 16,4 0 3-16,-1 2 1 0,-2-1 0 0,-2 1-2 15,3 0 3-15,0 1 3 0,-4 2-2 0,5 0 0 16,-3 0 1-16,4 1-2 0,0 0 0 16,5 2 3-16,-8 0-3 0,2 0 0 0,2 2 1 15,-3 1-2-15,3 0 2 0,-3 2-6 0,-5 0-1 0,2 1 0 16,1 2-6-16,-1 0-3 0,1 3 1 0,0 0-4 15,-1 0-2-15,-5 1-4 0,2 2-2 0,0 2 1 16,-4 0-6-16,-3 3 4 0,1-2-4 0,-3 4 5 16,0-1 0-16,-6 4 8 0,4-4 2 0,-6 2 3 0,2-1 7 15,-7-1 8-15,2-1 4 0,-1 0-3 0,-3-2 7 16,6-3 0-16,-8 0 0 0,4-1 1 0,-3 0-4 0,1-7-2 16,1 2-5-16,-7-5 2 0,7 5-8 0,-5-5-16 15,5 0-9-15,0-3 2 0,-8-3-23 0,9 3-31 16,-6-3-15-16,5 0-6 0,-6-12-37 0,-1 0 1 15,5-3-20-15</inkml:trace>
  <inkml:trace contextRef="#ctx0" brushRef="#br0" timeOffset="104899.84">19372 17554 983 0,'5'2'93'0,"12"0"-137"0,-4-1 85 15,0-1-64-15,-13 2-28 0,31 1 55 0,-12-2-8 16,-3 1 4-16,7 3 4 0,-9-2-2 0,7 2 2 15,-4-1 3-15,5 1-6 0,-3 0 4 0,2 0-3 16,-4-1-3-16,3-1 2 0,5 1-2 0,-4-1 0 16,1-2 1-16,-6 1 0 0,4-2 0 0,2 0 1 15,-3 0-1-15,1-2 4 0,-4 1-1 0,-2-2 2 16,4 1 5-16,1-3 0 0,-5 2 2 0,-2-2-2 16,1 1 1-16,-4-1-3 0,1 0 1 0,-2-1-1 15,1 0-4-15,-3-1-2 0,4 1 4 16,-7-2-5-16,3 2 1 0,-1 0-5 0,-2-2-1 0,2 3 1 15,-4-1-6-15,1 1-1 0,-2 0-5 0,0-3 5 16,0 4-4-16,-2-1 5 0,-4 0-3 0,1-1 1 16,-1-2 4-16,0 5 0 0,-7-5 4 0,2 5-4 15,-3-5 2-15,-2 0 0 0,-6 0 3 0,0 2 3 16,3 1 0-16,-4-3 3 0,-6 2-2 0,-2 3 2 0,6 1 3 16,-5 2-1-16,13 0-1 0,-10 0-2 0,-1 0 1 0,1 2-1 15,8 4 1-15,-3 1-2 0,0-4 0 0,5 3-1 16,-7 7-1-16,8-1 0 0,1 1-3 0,4 3-1 15,-4 2-1-15,6 0 1 0,-2 4-4 0,8 0 6 16,-7 0-3-16,7 1 5 0,2 4 3 0,1-2 6 16,1 4 1-16,2-3-2 0,5 4 6 0,-1-1-4 15,4 0 1-15,1-2 3 0,4 3-6 0,4 0-1 16,-6-5 2-16,10 3-2 0,-5-2 1 0,9 3-3 16,-10-7 2-16,10 5-2 0,-3-5-2 0,3 0-3 15,5 0 0-15,-7-3-4 0,0-2-4 0,-1-6-17 16,5 2-12-16,-3-5-3 0,-2-2-24 0,0-6-37 15,1 0 14-15,0-6-28 0,-1-5-24 0</inkml:trace>
  <inkml:trace contextRef="#ctx0" brushRef="#br0" timeOffset="105949.9">20816 17463 855 0,'-1'0'113'0,"1"-1"-46"15,0-1 1-15,0 1-41 0,0 1-28 16,0 0-15-16,-2 0-39 0,1-2 35 0,1 2 4 15,0 0-4-15,-8-2 39 0,6 1 0 0,-1 1 7 0,-5-3 6 16,5 1-1-16,-6-1-11 0,2 3-4 0,-2 0-4 16,-2 0-10-16,0 0 6 0,-2-2-2 0,-1 1-1 15,-2-2 5-15,-4-1 7 0,3 4 8 16,-5 0-5-16,3 0 10 0,-3 0-5 0,-3 2 1 0,1 3 3 16,-1 1-8-16,4 0-4 0,-2 2-7 0,-4-1 3 0,5 2-8 15,2-1-3-15,2 3-2 0,1 1 0 0,1 4-4 16,-1 0-5-16,1 0-2 0,5 4 0 0,-6-1-6 15,0 3-2-15,4 3 0 0,0 2 2 0,1 0-2 0,6 2-3 16,-5 1 2-16,6 2 0 0,0-4-1 0,2 4 1 16,3-3-3-16,0 0-4 0,3-1 1 0,2-4 6 15,0 2 0-15,2-2 0 0,0-2 5 0,4-5 5 16,0 1 1-16,1-4 3 0,-5-2 4 0,-1 1 0 16,5-7 2-16,-2 1 0 0,4-4 2 0,-4 0 3 15,2-2-2-15,-1-2 3 0,2-1 2 0,1-4 3 16,3 1 1-16,-4-1-5 0,-2-2 4 0,2 0-2 15,-2-4 2-15,-1-2 0 0,5-1-3 0,-3 6-2 16,-1-7-1-16,-4 0 2 0,5-1-4 0,-1 0 1 16,1 1-3-16,0 2 1 0,-7 1 0 0,6-7 2 15,-4 1 0-15,0 2-4 0,-3-1 2 0,-1 0 0 16,0-3 2-16,-1 5 2 0,-1-6-2 0,0 4-1 0,0-5 0 16,0 3 1-16,-1-2-2 0,-1 0-1 0,0-2 2 15,-1-1-3-15,0 2 0 0,-3-3 2 0,1 1 2 0,-1 2-4 16,3-1 4-16,-7-3 2 0,7 4-3 0,-3-1 5 15,1-3-4-15,0 7 1 0,-2-7 3 0,2 4-1 16,-1 1 0-16,1 0-1 0,-6-2 1 0,5 2 2 16,2 2-2-16,0-4-1 0,1 5-3 0,-5 0 3 15,4 0-2-15,-3 2 2 0,3 1 0 0,-2 1-1 16,3 0 3-16,1 4-5 0,-2 4 4 0,-4-3-1 16,-3 4-4-16,9 0 1 0,2 1-2 0,-4 2-1 15,-6 0 0-15,4 1 2 0,6 2 0 0,-6-2-1 16,6 2 2-16,-4 2-3 0,0-2 4 0,2 3 0 15,-1 0-3-15,-2 0 2 0,-3 2-3 0,8 1 1 16,0 1 0-16,-1-1 0 0,-5 2 0 0,4 0 1 16,0 4 0-16,2-1 0 0,0 2 2 0,-1-2-2 15,-4 1 3-15,7 4-1 0,-1 2-1 0,-1-4 0 16,-1 1 0-16,-1 1 1 0,2 0-3 0,3 4 2 16,-1-2 0-16,-2-3-1 0,-2 4-2 0,5 2 1 0,4 1-1 15,-3 1 0-15,0-2 0 0,-3 2-1 0,5 2-1 0,-4 1 1 16,1-1-1-16,-1 2 4 0,4-2-1 0,-3 0-2 15,0 2 1-15,2 1 1 0,-2-3-1 0,2 0-1 16,3 0-1-16,-7 1-1 0,4-6 1 0,6 4 1 16,-2-1-1-16,7-1-1 0,-3-1 3 0,-4-1 0 15,5 2-1-15,4 0 1 0,-1 0-1 0,-1 0 2 16,-2-3-1-16,8-2 0 0,-5 1 0 0,7-1-1 16,-1 2 1-16,3-5 4 0,-3 0-3 0,2 0-2 15,0-1 0-15,2 1 1 0,0 0-1 0,0-6 0 16,-2 3 0-16,0-1-4 0,3-1 4 0,-1-1 1 15,9-3 0-15,-9-2-1 0,3 1 0 0,-3-2-3 16,6 0 0-16,-7-2 1 0,3 1-5 0,-3-1-7 16,-5 0-10-16,4-1-1 0,-3-3-13 0,0 0-63 15,-1-1-38-15,-1-6 53 0,-3-3 88 0,1 0-83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21:22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21290 4169 404 0,'3'-8'36'0,"2"0"-36"0,-2 2 3 15,0-1 24-15,2 0-28 0,0 2-13 0,-2 2 7 0,0 0-2 16,2-1 3-16,-4 4 5 0,2-3 22 0,-3 2 11 16,2 1-4-16,-2-5 28 0,1 3-3 0,-2 1 3 15,1 1 3-15,0 0-5 0,-5-5-13 0,4 2 0 0,-6 0-10 16,4 3-12-16,0 0-6 0,-3-2 0 0,-1 2 2 15,-2 0-6-15,-1 3 0 0,-2 1-9 0,4 3 6 16,-11-2-3-16,5 0-1 0,-3 3 2 0,-7 0-1 16,0-1 4-16,-2 1 0 0,7 5 1 0,-6-2-4 15,-4 2 4-15,7-1-2 0,0 2-1 0,5 2-3 16,-2 1-1-16,2 4 1 0,-7-1-1 16,4 2 0-16,3 2 0 0,-4 1-1 0,1 3-4 0,-4 1 5 15,7 4-4-15,-4-3 0 0,6 6 0 0,0 0-2 16,-2-2 2-16,3 6 2 0,0-1-2 0,0 2 3 15,1-2 0-15,0 7-2 0,1-7 2 0,-2 4-2 16,3 2 1-16,-3-2 0 0,3 1-1 0,1-2-1 16,4 1 1-16,-4-1-2 0,9 1 4 0,-2-4-4 15,3 5 1-15,-2-1-3 0,2-4 0 0,0 2 0 16,0 1-2-16,0-1-1 0,2 2-3 0,-1-2 0 16,1-7-2-16,3 4-4 0,2-4-3 0,1 0-2 0,0-1-5 0,2 1-20 15,1-2-7-15,1-2-7 0,1-2-22 16,-1 2 1-16,2-5-14 0</inkml:trace>
  <inkml:trace contextRef="#ctx0" brushRef="#br0" timeOffset="516.43">21554 4474 672 0,'2'2'1'0,"-1"1"-18"0,2 3 1 0,7 0 2 0,-5 5-15 16,4 0-11-16,2 3 12 0,-6-1 9 0,3 0 13 16,-4-1-3-16,3 2 15 0,-6-1 13 0,4-1 4 15,3 3 0-15,-8-4 13 0,3 6-10 0,0 2 1 16,2 4 3-16,-4-1-10 0,-1 4-5 0,-1-3-3 0,-9 6-2 16,9 0-3-16,-2 1-2 0,-5 0 1 0,5-2-3 15,3 4 0-15,-5-2 0 0,-4 0 1 0,2-2-4 16,2 2 1-16,-2 0 0 0,0 0 1 0,1 1-2 15,-7-1 0-15,9 2 1 0,4-3-2 0,-2 4 1 16,-3 2 0-16,2 1-1 0,3-3 1 0,0-1 0 16,0-2-1-16,8-1-1 0,-5 3 2 0,2-7-2 15,4 0 1-15,2-1 0 0,2-1-2 0,1-2 2 16,4-2-2-16,0 3 1 0,4-3-1 0,7-4 3 16,-1 0-1-16,7 0-2 0,-5-2 1 0,3-2-1 15,1 0-1-15,2-2-2 0,-3-2-3 0,-1-3-3 16,2-1-2-16,-2-3-17 0,4-3-14 0,-1-3 0 0,2-3-25 15,-2-4 0-15,-2-3-13 0</inkml:trace>
  <inkml:trace contextRef="#ctx0" brushRef="#br0" timeOffset="984.22">21082 5139 584 0,'29'2'-32'0,"-17"1"46"0,4-1 4 0,-2-1 6 16,2 4 0-16,1-4 5 0,-3 1 7 0,7 1 5 16,-4-1 2-16,0-1-1 0,4 1 7 0,1-1-2 0,-3-1-2 15,3 0 2-15,-3 2-4 0,1 0-6 0,2-1-5 16,-3 2-1-16,3-3-8 0,-3 3-5 0,6 1-3 15,2 0-4-15,6 4-6 0,-8-5 1 0,2-1-5 0,6 3 2 16,1-1-2-16,6 0-1 0,-7-4 2 0,1 3-1 16,-5-5 0-16,8 4-1 0,-1-1 3 0,-6 1-3 15,-1-2 0-15,-4 0-1 0,2 0-7 0,-1-2 8 16,-2 2-6-16,1-6-31 0,-3 8-2 0,2-4 5 16,-5-6-21-16,1 6-33 0,5 2 22 0,-1-3-91 15,1-3-1-15,-5 0 2 0,9-4-26 0</inkml:trace>
  <inkml:trace contextRef="#ctx0" brushRef="#br0" timeOffset="1916.73">22684 5473 570 0,'-5'-13'103'0,"2"4"-103"0,3-1 20 16,0 1 104-16,3 1-90 0,0 2-105 0,-1 1 16 16,2 0 10-16,3 1-6 0,-6 2 20 0,4 2 17 15,0-3 16-15,-2 1 4 0,-2 2 19 0,2 0 2 16,2-1-2-16,-3 2 2 0,-1 1 0 0,1 1-9 15,1 0-4-15,0 2 1 0,-1 0-10 0,1 2-2 16,-3 3 2-16,1-2 2 0,1-2-1 0,0-1 0 0,1 1 11 16,-2 3-4-16,1-4 6 0,-1 0 1 0,-1-2 0 15,0 2 0-15,2-1 1 0,0 1 0 0,-1 1-5 16,1-1 2-16,3-3-2 0,-4 3-1 0,-1-1-4 16,3-1 5-16,0 1-6 0,1 0 0 0,-3-1 0 0,2 1 0 15,-1 0-2-15,1-1 0 0,3 1-2 0,-4 0 2 16,1 1-3-16,3-3-3 0,-1 2 4 0,1-1-3 15,-3 2-1-15,1-2 2 0,-1 2 1 16,3-2-4-16,-3 0 4 0,3 2 1 0,-4-2-1 16,1-1 2-16,2 1-1 0,0 0 2 0,-2-1-3 0,0-1 5 15,3 1-1-15,-3-2 4 0,-1 1 1 0,-1 1-3 16,3-2 4-16,0 0-2 0,-1 0 1 0,-3 0 3 16,0 0-4-16,0 0-1 0,4 0-2 0,-3 0 2 15,2 0-2-15,-3 0-1 0,2 0 0 0,1 0 0 16,-3 0 1-16,0 0-2 0,2 0 3 0,-2 0-3 15,0 0 1-15,-2 0 2 0,2 0 0 0,0 0 0 16,2 0 3-16,-2 0-1 0,0 0 2 0,0 0-3 16,0 0 2-16,0 0-2 0,0 0 0 0,-2-2-3 0,4 2-1 15,-1-1 2-15,4 1 1 0,-5 0-3 0,0 0 1 16,0 0-3-16,2 0 2 0,-2 0 1 0,0 0-5 0,0 0 3 16,0 0-3-16,0 0 1 0,0-2-1 0,3 5-2 15,-3 0 1-15,0 1 2 0,3 2-3 0,-3 0 1 16,0 4-1-16,0-1 0 0,1 5 1 0,-5 0-2 15,7 2-1-15,-3 3 2 0,0 1-2 0,6 4-1 16,-3 4-3-16,-3 1 3 0,-1-1-2 0,2 5 1 16,-4-2-1-16,2-2 0 0,-3 4 2 0,0-2-2 15,1-4 3-15,-2 6-2 0,2 2 1 0,1-5-1 16,0 1 1-16,1 4-1 0,-4-4 1 0,2-3-4 16,-2-1-2-16,4-2 1 0,-2-1-4 0,1-5-2 15,-1-4-7-15,1 0 1 0,2-4-5 0,-3-2-11 16,5-1-3-16,-4-5-3 0,-3 0-11 0,2-1-8 15,2-4-2-15,-1-3-1 0,1-1-6 0,-3-2 0 16,4-4-6-16,0-6-4 0,0-2-1 0,5-5-44 16,-2-5 86-16,7-6-35 0,1-8 72 0</inkml:trace>
  <inkml:trace contextRef="#ctx0" brushRef="#br0" timeOffset="2283.65">23195 5248 1054 0,'-2'-6'55'16,"-1"7"-53"-16,0 2-56 0,1-3 21 0,-1 2-12 16,2 3-45-16,-6 1 42 0,4 0 2 0,0 0-7 15,-6-2 52-15,-1-1 20 0,2 6 7 0,-1 2 3 16,-2-5 21-16,8 7-16 0,-13-4 0 0,5-1 4 15,0 8-19-15,-2-2-9 0,2-1 0 0,-4 3-5 16,0 1-6-16,-5-3 2 0,7 5-1 0,-4 1 0 16,-3-1 1-16,-1 0 4 0,-9 5 0 0,8-4-1 15,0 2 2-15,-4 0-2 0,-1 2 0 0,2-2 1 16,1 0-3-16,0 1-1 0,1 1 0 0,-1 0-1 16,4-1 0-16,-5 4 0 0,1 1-3 0,-4-1 3 0,4-3 0 15,1-1 0-15,5 2-1 0,-5-3-1 0,1 4 0 16,-2-6 0-16,7 2-2 0,3 0-2 0,-5 2-1 15,0 2 0-15,-2-4-37 0,15 0 13 0,-5-3-16 16,3 2-28-16,-1-6-9 0,-2 1 21 0,3-3-64 0,2-2 0 16,-1-3-11-16</inkml:trace>
  <inkml:trace contextRef="#ctx0" brushRef="#br0" timeOffset="2766.36">23497 5704 161 0,'0'3'23'16,"1"-1"-23"-16,-1-1 21 0,0 2 13 0,4 1-10 15,-4-3 6-15,0 2 8 0,1 0 2 0,1-1-1 16,-1 1 8-16,6 2 0 0,-6-4-1 0,-1 6-1 15,2-3-2-15,-1 1-10 0,1 0-2 0,-1 1 14 16,3 0-26-16,-1 5-2 0,-2-1-1 0,1 2 0 16,4 1-3-16,-3-2-3 0,4 8 0 0,-4-6 0 15,1 2-2-15,0 4-3 0,3-5 1 0,-2 7 0 16,-3-2-2-16,6 1-1 0,-5 2-2 0,3 5 2 16,-3-7-2-16,-1-1 2 0,-1 8 0 0,1-8-3 15,3 0 3-15,-5 3-2 0,0-7 0 0,3-2-2 16,-3 3-3-16,-3-4-13 0,-2-4-13 0,5 0-4 15,0-3-21-15,-2-1-50 0,-1 0 77 0,3-4-32 0,-1-5 60 16</inkml:trace>
  <inkml:trace contextRef="#ctx0" brushRef="#br0" timeOffset="3399.83">23970 4148 425 0,'5'0'31'0,"6"5"-10"0,-3-2 0 0,0 2-2 16,4 3-12-16,-1 3-4 0,0-3-1 0,0 4 4 15,-1-1 2-15,-1 3 0 0,2 2 4 0,-1 0 8 16,-6 0 0-16,4 1 1 0,-5 3 6 0,1 1-1 0,-1 4-6 15,3 0 4-15,-4 3-7 0,-2 1-4 0,1 1-2 0,-1 1-1 16,0 2-6-16,0 0 0 0,-1-1 2 0,-1-1-2 16,-4 4 0-16,3 2 1 0,-1 0 0 0,-3-1 0 15,2 0 0-15,-1 3-1 0,-1-1-2 0,-1 0 4 16,4-4-3-16,-4 1 0 0,3 0 1 0,-4 1-2 16,4-5 0-16,-3 5 1 0,3-6 0 0,-1 2 2 15,1-4 0-15,1 0 0 0,-3 2 0 0,4-5 1 16,2-1 0-16,-6 0 1 0,7 4 1 0,-3-8-1 15,3 6 1-15,0-3-1 0,-1-6-1 0,1 4 1 16,1 1-1-16,2-2-1 0,2-5-1 0,-2 0-1 16,3-1 0-16,1-1-2 0,-1-2 3 0,3 2-4 15,1-4 0-15,1 2 0 0,-3-3 0 0,4-2 2 16,1 0-1-16,1 1 0 0,2-6-1 0,-2 4 1 16,0-2 0-16,0-3-1 0,4 2 0 0,-4-2 0 15,-2 0-2-15,7-2-5 0,-5-1-2 0,4-2-2 16,1 2-5-16,4-3-18 0,-10 0-6 0,9-4 2 15,1 2-21-15,-2-3-11 0,-2-1-15 0,3-2-8 0,3-2-18 0,-5-1 2 16,9-4-15-16</inkml:trace>
  <inkml:trace contextRef="#ctx0" brushRef="#br0" timeOffset="3866.28">23693 4667 1063 0,'13'2'-9'0,"1"-2"-4"0,0 0-2 0,2 0 5 0,3 0-4 15,-2 0 0-15,5 2 9 0,-4-1 2 0,2-1 3 16,2 3 10-16,-2 2 15 0,1-3 2 0,-4-1-4 15,5 2 16-15,-6-1-14 0,4 3 5 0,-4-2-1 16,1-2-13-16,2 4-5 0,-1-2-3 16,2 0 0-16,-4 0-4 0,6 2-1 0,-5-3-2 0,-1-2 1 15,3 1-1-15,0-2 1 0,-5 5 0 0,5-4-3 16,-5 2 1-16,0 1-10 0,0-3-8 0,-1 3 2 16,-1-1-16-16,1-2-28 0,3-2-17 0,-7 2-4 15,4-1-37-15,-1-4-19 0,-1-1 84 0,0-1-53 16,2 3 106-16</inkml:trace>
  <inkml:trace contextRef="#ctx0" brushRef="#br0" timeOffset="4833.07">24644 5144 946 0,'-4'-6'68'0,"4"1"-78"16,-1 3-68-16,-1-2 245 0,2 1-315 0,-1 1 15 15,1 2 25-15,0 2-2 0,-3 1 17 0,1 1 57 16,0 0 20-16,1 2 8 0,-4 2 57 0,-1 0-15 0,3 4 3 15,-4-2 4-15,4 1-21 0,0 1-6 0,-3 2-6 16,3-1 0-16,1 1-8 0,-6-1 4 0,3 1 2 16,2-5 2-16,2 4 5 0,-4-4 11 0,2 1 1 15,3 2-1-15,0-5 10 0,-2 0 0 0,7 0 0 0,-3 1-1 16,1 0-3-16,0-4-6 0,-3 1 1 16,0-5-1-16,1 0-7 0,7 6-2 0,-6-4-4 0,1-2 4 15,-1 0-5-15,5 5-3 0,0 1 2 0,1-3-4 16,-4 3 0-16,4-4-2 0,-3 1 0 0,4 3-1 15,-4-4-1-15,1-4 3 0,-2 1-3 16,5 2 3-16,-4 1 0 0,3-2 0 0,-2 0-2 0,2 0 5 16,-5-2-3-16,6 2-2 0,-4 2 3 0,3-1-3 15,-3-1 0-15,2-1 3 0,-2 1 0 0,3-2-3 16,-2 2 2-16,1-4 2 0,-3-3 0 0,3 4 0 16,-4 0-2-16,0 3 2 0,0-2-3 0,2 1 4 15,-4-2-3-15,1 3 1 0,0-2-1 0,-1 1 0 16,1 1-2-16,1 0-1 0,-2 0-1 0,-1 3 4 15,2-3-3-15,-2 4 0 0,2 0 2 0,-2-4-3 16,0 1 1-16,0-1 0 0,0 2 2 0,0-1-3 0,0 1 0 16,1 3 1-16,-1-1 0 0,0 3 1 0,0-6 2 0,-1 7 0 15,1-3-2-15,0 1 2 0,0 2-2 0,-2-3 1 16,2 1-1-16,0 0-2 0,-2 5 0 0,2-3 1 16,-1 1 0-16,1 2-1 0,-3-1 0 0,3 1 0 15,0 0 0-15,-2 2 1 0,2-2-1 0,2 1-2 16,-2 2-2-16,0 2 4 0,3 0-4 0,-2 3 4 15,1-2-3-15,-2 2-1 0,2 1 2 0,-2 1-1 16,0 1 3-16,1 0-3 0,-1 1 0 0,2 1-1 16,-2 0 2-16,0-2 0 0,1 4-1 0,2 3-1 15,-1-3 3-15,0 3-3 0,-1-3 1 0,-1 4 3 16,2 2-1-16,-1 1 1 0,1-6 1 0,-2 2-1 16,0 1 0-16,-2 0 4 0,1-2-4 0,-1 1 1 15,-1-4 0-15,-3-1 3 0,3 1-1 0,-2-2 6 16,-3-1-4-16,3-3 0 0,-4 0 6 0,1-2 4 0,-3 1 2 15,3-3-2-15,-5 0 4 0,2-3 1 0,-3-2 1 16,2-3 1-16,-2 1 0 0,-4 2-4 0,4-7 0 16,-3 3-4-16,-1-3-4 0,-2 0-10 0,0 2-1 0,1-3-3 15,3-2-12-15,-9 1-16 0,0-2-18 0,-4-7-3 16,4-5-26-16,-5-1-76 0,-1-8 117 0,-4-6-50 16,-3-2 88-16</inkml:trace>
  <inkml:trace contextRef="#ctx0" brushRef="#br0" timeOffset="5699.72">24054 4114 829 0,'-2'-19'102'0,"2"6"-100"0,0-2 44 16,3 4-17-16,2 6-127 0,0-1 3 0,3 4 8 16,-4 2 8-16,7-2-38 0,-6 4 49 0,4 1 38 15,1 3-1-15,-4-2 7 0,5 3 42 0,-3 3 5 16,0-2 2-16,1 3 2 0,2-3 6 0,3 1-10 15,-3 4-4-15,2-2 1 0,-2 0-10 0,5-2 6 16,0 4 3-16,-1-1-5 0,4 1 11 0,-5-1 4 16,0-1 0-16,1 0 1 0,4-1 3 0,-4-1-6 15,-2 1-1-15,1-1 0 0,3-1-7 0,2 1-1 0,0 1-5 16,1-1 3-16,4 2-4 0,-5 0-4 0,5-1-2 16,-2 2 2-16,-5 1-6 0,3 0 2 0,-1-1-3 15,3 4 0-15,-4-4 1 0,0 6-1 0,-2-3 0 0,3 4 1 16,0-3-1-16,-3 3-2 0,1-2 1 0,0 5 0 15,-1 0 0-15,-2-3 0 0,5 3 2 0,-6-3-3 16,2 2 1-16,-1 1 1 0,1 0 4 0,-4-4-6 16,1 1 1-16,-1 3 5 0,-6-3-4 0,8 3 1 15,-6 2 1-15,-2-4 0 0,0 1-3 0,1 1 4 16,-3 0-3-16,-1 0 1 0,-1 0 0 0,-2-2-2 16,1-1 1-16,1 0 2 0,7 3-2 0,0-2 3 15,-8-1 0-15,2-1-2 0,1 1 2 0,-3-4-1 16,0 3-1-16,0-1 0 0,-3 2 0 0,1 3-2 15,4-2 1-15,-2 1-1 0,-2 2 2 16,7-4-2-16,-2 2 0 0,-1-1 0 0,-7 2 0 0,2-2-1 16,-5 3 0-16,5 0 1 0,0-1 0 0,-7 2 2 15,4 2 0-15,0-4-1 0,4-1 1 0,-4-2 5 16,3-2-2-16,-2 0-2 0,0-1 2 0,3 1-3 0,-1-1 1 16,2-2 0-16,-6 0 1 0,6 1-2 15,-1-3 1-15,1-1 0 0,1 0 0 0,-2 0 1 0,-4-3-1 16,6 5 1-16,-2-2-4 0,1-3 2 0,1 1-1 0,0 0 3 15,0-2-4-15,0 1 0 0,0-1 1 0,-2-2-1 16,2 0 1-16,2 3 1 0,-2-4-1 0,-2 3-5 16,2-4-6-16,0 0-2 0,2 0-8 0,-1 0-23 15,-1-3-14-15,5 4-4 0,-3-3-31 0,-1-1-44 16,1 0 96-16,-2-5-52 0,9 4 92 0</inkml:trace>
  <inkml:trace contextRef="#ctx0" brushRef="#br0" timeOffset="61566.46">11978 11433 325 0,'-5'4'66'0,"2"-1"-22"0,-2 1-3 0,4 0 10 16,-1-2-51-16,1 4 2 0,1-6-3 16,0 5 2-16,0-4 9 0,0-1 16 0,0 0 10 15,0 0-14-15,-4-1 7 0,3-4 5 0,-4 4 4 16,4 1 2-16,-1 0-6 0,-1 0-25 0,-2 1 19 0,4-1 0 15,-3 3-2-15,3-1-4 0,-2-1 1 0,-2-4-3 16,3 0-2-16,1 3-1 0,-1-1-4 0,1 1 1 16,1 0-5-16,0 0 4 0,-2-2-2 0,2 2-2 15,-6-5-3-15,4 1 2 0,2 0-5 0,0 1-3 16,0 3 2-16,0 0-2 0,0 0-2 0,2-3-1 16,4-3 0-16,-3 4 4 0,0 2 0 0,5-4 1 15,-3-4-3-15,6 5 2 0,-2 1 0 0,2-6 0 16,0 5 5-16,2-3-6 0,4 3 2 0,-1-1 0 15,-3 3-1-15,2-4 0 0,6-4 0 0,-7 6 5 16,2-2-3-16,6 2 0 0,-3-8 3 0,1 0 1 16,2 3-1-16,-3-2 5 0,1-1-4 0,6 0-2 15,-11 3 0-15,4-1 2 0,2 1-2 0,1 0 1 0,-2-3-2 16,2 2 0-16,0 3 2 0,-6 1-2 0,7-3 1 16,-4-1-2-16,0 1-2 0,0-2 2 0,2 4 0 0,-3-3 1 15,6 1 2-15,0-5-5 0,1 2 1 0,-2 2 2 16,1-2-3-16,-4 0 2 0,7-2 1 0,-2 0-5 15,2 1 4-15,-3-1-1 0,7 2 3 16,-3-4-3-16,4 0-1 0,-4 0 1 0,0-3-2 16,1 4 1-16,-2-3 0 0,4-2-1 0,-3 2-1 0,1-1 1 15,-1 1 0-15,7 1 0 0,-7-1 1 0,3 0-2 16,1-1 1-16,1 3 3 0,-3-4 2 16,-4 2-4-16,1 1 3 0,6-3-1 0,-4 3-1 0,-3-1 2 15,1 0-4-15,4-1 0 0,-1 4 0 0,-3-2 1 16,-2-2-1-16,7 0 1 0,1 1 0 0,-3 0 0 15,4 1 3-15,-5-3-3 0,4 2 2 0,-2 3-2 16,5-2-1-16,-3 2 2 0,-4 0-2 0,0-1 1 16,3 1 2-16,-2-2-2 0,-2 1 2 0,4-3-1 0,-3 3 0 15,0-4-2-15,4 3 2 0,-6 0-2 16,7 1 0-16,-2-3 1 0,-1 3-1 0,-3-3 1 0,4 3 1 0,2 0-1 16,1 0-1-16,0-3 1 0,-5 4 1 15,-1 2-1-15,6-4-1 0,-2 2-1 16,-8 4 1-16,2-1 2 0,-2 0-1 0,0 2-1 0,-1-5 3 0,0 4-1 15,-4 2 4-15,-3 5-4 0,1-6 1 0,-4 3-3 16,1 1 0-16,-5-1-4 0,2 6-4 0,-1-8-20 16,-1 5 7-16,1-4-40 0,-5-1-9 0,2-1-63 15,-3 3 35-15,1-1-18 0,-6-10-46 0</inkml:trace>
  <inkml:trace contextRef="#ctx0" brushRef="#br0" timeOffset="62466.92">15840 8622 413 0,'-10'-8'192'16,"2"3"-4"-16,-1-1 167 0,1 6-438 0,2 3-14 16,6-1 0-16,-7 1 31 0,4 0 1 15,0 8-11-15,0-3 37 0,-7 0 29 0,6-2 17 16,-4-1 8-16,3 7 32 0,-6-5 1 0,0 2 0 0,2-4 4 16,2 4-1-16,-2-1-11 0,-4-2-2 15,6 2-5-15,-11-6-12 0,15 6-1 0,-8-5 0 0,2 3 1 16,-1-3-1-16,5 2 8 0,5 1-5 0,-7-1 3 15,7 3 5-15,-4-4-10 0,0 1-2 0,-6 1 6 16,6-1-13-16,-6 3-7 0,1-2 1 0,6 4-6 16,-10-1-1-16,2 5 43 0,11 5-54 0,-2 2-1 15,-2 2 12-15,1-1-11 0,-1 8 7 0,-2 0 7 16,0 2-35-16,4 2-3 0,1 2 31 0,-1 5 3 16,2-1-1-16,0 0-1 0,-2-2 1 15,6 5 1-15,-4 2-1 0,0-2 0 0,0-2 0 0,1-5 0 16,-4 3 0-16,3 0 1 0,0 1-2 0,0-6 2 15,3-1-1-15,-3-1-2 0,0-1 1 0,0-1 2 0,2-1-4 16,-2-4 3-16,0-2 0 0,0-1-3 0,0-3 3 16,1-1-1-16,6 0-2 0,-4-7 3 0,-3 0-3 0,0 0-1 15,0-6-1-15,1 3 1 0,1-3-2 0,0 1 3 16,-2-4 1-16,0-1-3 0,3 1 2 0,-3-2-3 16,-3 0 3-16,3 0 1 0,3 0-4 0,-2 0 6 15,-1-2-3-15,-1-4 0 0,1 3 5 0,4 1-2 16,0-1 1-16,2-2 0 0,-3-3-3 0,0 2 4 15,3 0-2-15,-1 0 0 0,-5-4 1 0,2-2 2 16,6 1 0-16,-10-7 0 0,2 2-1 0,3-1 1 16,0 0-2-16,0-2 5 0,10 0-1 0,-8-1 2 15,-1-1 0-15,7 1-3 0,4-1 2 0,-3 1-1 16,1-2 3-16,1 1-3 0,-1-1 0 0,1 0-1 16,3 0 2-16,-1 0-1 0,-4 2 1 0,2 1 0 15,4 0-1-15,-1-3 3 0,0 2-2 0,1-2-1 0,2 4 0 16,-3 3 2-16,4-1-2 0,-5-1-1 0,2 1 3 15,1 8-3-15,2-5 3 0,-4 13-1 0,0-3 3 16,2 2-3-16,-5-4 3 0,4 5-1 0,1 2-4 0,-7-1 3 16,4 5-3-16,-2 1 3 0,-1-1-5 0,2 3 1 15,-4 10 2-15,2-5 1 0,-2 2 0 0,0 1 1 16,-5 4 0-16,2-2 0 0,3 3 4 0,-8 3-5 16,11-5 2-16,-7 4 1 0,1 1-2 0,0 4 2 15,1-3-2-15,-3 3-1 0,1-1-2 0,-4 0 5 16,-3 2-4-16,9-2-3 0,-4 1 3 0,-5-1-2 15,0 2 1-15,-2 1 1 0,-4-2 0 0,6-4-3 16,0 2 2-16,-2-2-1 0,-2-2-5 0,4-2 0 16,1-1-6-16,4-4-14 0,3 0-9 0,-5 1-2 15,-1-4-20-15,4-1-13 0,-5-4-13 0,-1-3 2 16,0-5-21-16,2-3-5 0,9 1 63 0,-3-6-39 16,4-3 82-16</inkml:trace>
  <inkml:trace contextRef="#ctx0" brushRef="#br0" timeOffset="63016.39">16991 9309 1154 0,'-13'0'22'0,"12"0"-48"0,-2 0-9 0,-5 0-43 16,5 2 10-16,-1-1 6 0,-7 2-43 0,2 5 51 16,-4 0 3-16,4 2-7 0,-5 5 59 0,0 1 14 15,0 1 13-15,-8 1 4 0,9 4 14 0,-4-5-15 16,4 2-1-16,-4 1-2 0,1-1-15 0,2 0-5 16,0 3-4-16,0-1-1 0,-1-1-3 0,3 5-3 15,-1-1 1-15,1-1-1 0,-1 3-1 0,4-3 2 16,2 2 0-16,1-1-1 0,1-1 1 0,4 4 0 0,-1-3-3 15,2-1 2-15,3 3-3 0,0-6 0 0,4 2-1 16,-1-3-2-16,5 0-1 0,2-5 4 0,-1 2 0 16,6-5-1-16,-1-2 2 0,0 4 1 0,5-10 0 15,-3 2 3-15,3-2-3 0,0 1-1 0,5-4 1 0,1-3 2 16,0 0-2-16,-1-8 1 0,8 6-2 0,-2-4 5 16,0-4 0-16,1-2 0 0,-7-1 3 0,0 3 0 15,-2-2 4-15,2 2 3 0,-5-3 1 0,-5 1-1 16,-1 2 6-16,0 2 1 0,-7-3 17 0,-1 0-8 15,-3-4 8-15,1 7-2 0,-4-1-2 0,-2-1 11 16,-4 1-14-16,-3-3-2 0,0 3-1 0,-4-1-1 16,2 1-4-16,-5-1-5 0,-7-1 2 0,2-2-1 15,-6 4-4-15,-3-3-4 0,3 3 8 0,-7-2-7 16,4-2 2-16,-7 2-3 0,5 1-5 16,-4 1 2-16,4-1-4 0,0 1-2 0,-6-1-8 15,3 2 1-15,0-3-4 0,-2 4 2 0,8-2-13 0,1 2 0 16,-1-1-3-16,5 0-13 0,5 2 13 0,4 3-53 15,2 1-1-15,2-5-67 0,4-2 113 0,5 4-47 0,0 0 82 16</inkml:trace>
  <inkml:trace contextRef="#ctx0" brushRef="#br0" timeOffset="64150.73">17436 9300 1459 0,'-3'3'6'0,"-2"-5"-35"16,5 5-36-16,-1 2 49 0,1 1-75 0,0 4 36 15,0-4-1-15,1 4-12 0,-1-1 36 0,0 8 28 16,0-7 15-16,-1 2 13 0,-2 1 23 0,1 0-14 15,-3 1 0-15,0 1 7 0,2 3-17 0,-3-1-13 16,3 2-2-16,0 3-4 0,0-2-10 0,-4 2 4 16,4 2-3-16,2 0-1 0,-4-2 5 0,2 0 1 15,1 0 2-15,-3-2-1 0,-1 1 2 0,5-3-2 0,-1 4 1 16,-4-1-2-16,3-4 0 0,-1 2 1 0,1-3-1 16,-1 1 0-16,2-1 1 0,-1 3-1 0,3-5 1 0,-2-2-1 15,2 3 0-15,0-1 0 0,0-5 0 0,0 1-2 16,0 4-1-16,2-8 0 0,-1-1-2 0,1 4 2 15,0 1-3-15,2-1-1 0,-2-1-2 0,1 0 4 16,0-5-3-16,3 5 2 0,-2-3 3 0,-1-5 0 16,3 0 4-16,-3 0 1 0,-1 0 3 0,1-5 2 15,2 0 2-15,-2-6 5 0,-2 8-1 0,1-3-2 16,3-4 5-16,-2-4 1 0,-2 1 2 0,1 1 0 16,-1-5-1-16,1 1-3 0,0-3-2 0,2-1 5 15,-2-4-7-15,1 5-2 0,0-5-1 16,4 2-2-16,-6-1-2 0,2 1-2 0,4-2-2 0,-3 2 3 15,6 0-4-15,-9-1 1 0,7 2-2 0,-5 1 2 16,4-2 0-16,2 3 0 0,0 0 0 0,-4 2 0 16,5 1 0-16,-1 0-1 0,-1 4 0 0,0-3 0 15,3 1-1-15,-7 0 1 0,7 0 0 0,1 1 0 0,-3 1 1 16,-1-1 0-16,-2 1-1 0,7 5 1 0,-5 3-1 16,1-3 3-16,-1 3-2 0,-2-3 0 0,5 3 1 15,-1 0 0-15,5 1 1 0,-2 3-1 0,-4-4-1 0,4 0 0 16,-4 0-1-16,7 4 1 0,0 1-1 0,-2-1 1 15,-1 0-3-15,1 0 1 0,3 3 1 0,2 2-2 16,-2 0 1-16,1-2 2 0,-3 5 0 0,1 0-5 16,1 3 4-16,-4-3-2 0,3 4-1 0,-2 4 2 15,0 4 0-15,0-1-4 0,-3-1 4 0,0 2-1 16,-1 5-2-16,-1 0 2 0,2-1-2 0,-2 3 1 16,-2 1 0-16,1 0 1 0,-5 1 2 0,5 1-4 15,-5-2 2-15,0 0 0 0,-3-3-2 0,1 4 2 16,-1-4-2-16,0 0-5 0,0 0 3 0,2 2 1 15,-4-4-4-15,1-1 4 0,1 4-3 0,-3-7-1 16,3 3 0-16,-2-4 5 0,1 1-3 0,-4-6 2 16,2-2 2-16,1 1-2 0,1 1 5 0,-3-5-3 0,1-5 3 15,2 2-4-15,1-2-1 0,-2 2 4 0,2-5-3 16,0 0 1-16,0 0 1 0,0 0 0 0,0 0-1 16,2-2 5-16,2 1-2 0,0-6 2 0,-1 4-1 0,3-5 2 15,-1 0 1-15,-1-1 0 0,4-1 2 0,3-4 0 16,-3-3 0-16,0 3-2 0,3-7 4 0,-2 4-3 15,-1-8 1-15,2 1-1 0,2 2 0 0,-1-1-1 16,-3 2 1-16,2-5 0 0,-1 2 2 0,1-3-3 16,2 4 3-16,-2-3-3 0,-4 1 2 0,-1-1 3 15,4-1-2-15,-4 3-3 0,7 1-1 0,-2 1 2 16,1 1-1-16,-5 1 3 0,4 1-3 0,4 3-2 16,-5 0 5-16,2 1-3 0,-9 0-1 0,6 3 2 15,-2 2-3-15,2-1 0 0,-5 0 0 16,2 4 0-16,-4-3 0 0,5 5-1 0,1 2 4 15,-1 2-4-15,0-1 0 0,-1-1 3 0,3 6-3 0,0 0-1 16,1 4 0-16,-1 0 0 0,3 3-2 16,-1 1 2-16,-7-2-2 0,9 12 2 0,-2-6 1 0,2 6 0 15,-2 1 1-15,-2 2 1 0,1 1 1 0,-1 1 1 0,0 3-1 16,-4 1-2-16,1-2-1 0,-2 0 4 0,4 2-4 16,-4 2 3-16,-2-4-2 0,-1 0-1 0,3-1 0 15,-1-3-2-15,3-1-4 0,-4 5 1 0,-1-5-7 0,2-6-13 16,-1-1-10-16,3 1-4 0,0 0-20 0,-2-4-46 15,1-5-17-15,3-2 2 0,-1 0-56 0,6-4 1 16,2-4-27-16</inkml:trace>
  <inkml:trace contextRef="#ctx0" brushRef="#br0" timeOffset="64683.12">19201 9301 1238 0,'-8'0'77'0,"2"0"-76"0,1-1-24 16,2-2 15-16,0-1 8 0,1 4-101 0,1 0 36 0,-7 0-6 15,6 5-11-15,-6 1 36 0,4 7 33 0,-9-4 19 16,-6-1 10-16,8 11 29 0,-6 0-13 0,1 3-4 15,2-1 11-15,-6 1-21 0,4 4-7 0,0 6-7 16,5 4-1-16,-11-5-6 0,5 2 2 0,-4-1 1 0,7 1 0 16,0-2 3-16,0-2 0 0,1-1 2 0,5-3-2 15,2-1-1-15,0 1 1 0,3-6-2 0,1 1-1 16,0-2-1-16,1 0 2 0,-1 1 0 0,4-6-1 16,-2-2 0-16,1-2-2 0,4 1 2 15,-3-2 1-15,4-1-3 0,-1 1 1 0,4-4 0 0,-6 7 0 16,10-5 1-16,0 0 0 0,-6 0-4 0,6 2 6 15,-2-3-2-15,5-3-2 0,-1-2-3 0,0-8 2 16,2 0 0-16,0 5 2 0,2-7-3 0,6 1 4 16,-4-5 0-16,-1-1 6 0,-4 4 5 15,3 2-4-15,-7 1 6 0,1-6 3 0,-4 3 3 0,-4-6 2 16,3 4 1-16,-5-1 0 0,3-3 0 0,-4 1 3 0,0-3-3 16,-1 0 1-16,-1 0-10 0,-1 2 9 15,-4-2-11-15,-5 2-5 0,-1-2 1 0,-1-1 2 0,-1 1-10 16,-7 0 1-16,-2 0 0 0,3 0-2 0,0 2 1 0,-6-2-6 15,1 2-2-15,-4 2-2 0,-2-2-7 0,2 4-11 16,-1 1-8-16,-5 2-3 0,4 1-15 0,5 1-34 16,-2 3-26-16,5 1-8 0,5 2-48 0,4-3 3 15,2 1-37-15</inkml:trace>
  <inkml:trace contextRef="#ctx0" brushRef="#br0" timeOffset="65416.5">19881 9389 1159 0,'0'-3'83'0,"3"3"-70"15,-2 0-20-15,1-1 77 0,-2-4-84 0,3 3 8 16,0 2-3-16,-3-3-6 0,0-2 11 0,0 5 11 15,0 0 5-15,-6-3 0 0,1 2 11 0,4 1-2 0,-4 0 1 16,-3 0 3-16,0 0-5 0,-1-5-6 0,-4 3-5 16,4 2 5-16,-4 2-10 0,0-2 4 0,1 2-1 15,-2 1 1-15,0 0 3 0,1 0 3 0,2 3 3 0,-8-4-4 16,3 1 4-16,1-5-6 0,-1 2-3 0,-1 0 2 16,1 4-9-16,0-3-1 0,4-1-6 0,-1 5 5 15,2-2-5-15,-5 3-3 0,2 2 1 0,1-1-2 16,4 0-2-16,-5 1 2 0,1 5-2 0,4-4-4 15,4 4 1-15,-3-1 2 0,4-4 0 0,0 5 2 16,-2-1 1-16,5 3-1 0,-1-4 4 0,0 1 0 16,1-1 2-16,1 0-1 0,1 2-2 15,-1-1-1-15,2-2 1 0,1 1-1 0,3 0 5 0,-1-2-4 16,0 1 3-16,1-1-2 0,2-1 0 0,0-2 6 16,3 1-4-16,-2-1 3 0,-2-3-2 0,4 0 2 15,-2-1 2-15,2 1 1 0,5-1 2 0,-5-2-3 16,1-2 3-16,-5-1 3 0,5-2 4 0,2 2-5 15,-1-3 6-15,-2-1 0 0,-11 1-1 0,8-2 6 0,-2 0-3 0,4 0-2 16,-10 1 0-16,6-3 1 0,-6 2-2 0,5 0-4 16,1 2 3-16,-5-2-2 0,6 2-1 0,-4 3 1 15,5-2-3-15,-10 2-3 0,4 0 1 0,1 3-5 16,0 0 0-16,7 3 2 0,-9 0-5 0,1 3-6 16,7 2 1-16,2 6 2 0,2 1-4 0,-2 2 3 15,-2 5 0-15,2 2-6 0,6 4 7 0,1 0 2 16,-6 5 2-16,4 3-3 0,-2 2 3 0,-1 5 0 15,-1 2-3-15,3 1 4 0,-4 3-3 0,0 4 3 16,0 1-1-16,1 1-3 0,-2 0 4 0,-1 1 1 16,-3-2 0-16,4 2 0 0,-5 3 0 0,-1-3 1 15,3-4 0-15,-4 0 2 0,-2-2 0 0,1-2 2 16,-2-3 0-16,-3-4 5 0,0-5 0 0,-1 0 1 16,-3-3 1-16,-6-4-2 0,2-1 1 0,-3-4-2 15,-2-2-1-15,-4-3 1 0,1-2-2 0,-5-1-4 16,-1-4 3-16,-8 1-8 0,0-5-1 0,-3-1-15 0,0-3-15 15,1-3-7-15,-8-2-23 0,1-4-30 16,-4-6-16-16,4-8-8 0,-4 0-43 0,1-6 1 0,-4-7-9 16</inkml:trace>
  <inkml:trace contextRef="#ctx0" brushRef="#br0" timeOffset="66017.32">20137 9342 1460 0,'1'2'-84'15,"3"-2"-6"-15,2 3-31 0,-3 2 29 0,7 1-3 16,-7 2-12-16,5 1 62 0,-4-1-2 0,6 5 0 16,-9 4 73-16,6 0 15 0,-1-1 6 0,-3 4-6 0,3 2 16 0,-4 4-24 15,-2 4-6 1,-5 1 5-16,5 0-30 0,3 4 2 0,-9 0-6 0,4 2 3 0,-1-2 2 16,2-4 4-16,-4 1 9 0,5-4-3 0,-2-1 12 0,4 1 4 15,-2-6 1-15,-2-1-1 0,2-1 6 16,2-6-8-16,-2 2-4 0,6 0 1 0,-6-2-10 0,0-5-2 15,5 1-4-15,-2-1-4 0,2 1-2 0,-5 4 0 16,3-3-2-16,-1-3 2 0,7-4-1 0,-9 7-6 16,-2-3 0-16,2-3 3 0,2 0-8 0,3-5 0 15,-5 0 4-15,0 0-5 0,-2 1 4 0,4-2 2 16,2-2 2-16,-2-2-2 0,-2-1 5 0,-2 1 2 16,4-3-2-16,0 0 0 0,-1-9 3 0,1 0-1 15,-2-2 1-15,-2-6-1 0,2-1 1 0,0-4 3 16,-1-1 1-16,1-7 0 0,-10 4 4 0,9-3-2 15,1 0-1-15,0-1 1 0,0-1-4 0,1 4 4 16,2-1-2-16,0 1 1 0,2 4 2 0,0 2-4 16,3 1 3-16,-5 3-5 0,-3 5 1 0,9-6 0 0,-6 11 1 15,5-4-4-15,-3 8 3 0,6-7-1 0,-6 11 2 16,6 0-5-16,0-1 1 0,-3 8-3 0,0-1-1 16,-1 1 3-16,6 3-7 0,-4 3-4 0,6 1-4 0,-4 4 2 15,-2 0-7-15,7 3-24 0,-8-2-17 0,10 4-4 16,-5-2-33-16,-5-1-56 0,5-1 111 0,-1-1-61 15,5-3 103-15</inkml:trace>
  <inkml:trace contextRef="#ctx0" brushRef="#br0" timeOffset="66716.11">21262 9303 1361 0,'-10'-5'115'16,"9"0"-111"-16,-4 4-70 0,0-4 133 0,2 2-206 0,0-3-2 16,1 4 69-16,-2-3 1 0,0 1-19 15,-3 4 80-15,-1 0 23 0,-2 0 20 0,1 1 10 16,4-1 20-16,-3 0-28 0,-1 5 0 0,1 4 2 15,-3-7-31-15,5 3-2 0,-4-1-4 0,4 6-2 16,-4-1-4-16,9 2 7 0,-7-6 2 0,-1-5 2 0,5 5 6 0,4-4 7 16,0 4 1-16,-4-5 6 0,4 0 5 0,-18-5-2 15,14 2 2-15,4 3 0 0,-8 0-1 0,2-3-6 16,-4-2 1-16,10 5-5 0,-8-3-3 0,8 2-2 16,-3-1-1-16,-8-3-3 0,6 4-1 0,2 1-4 15,-8-5-2-15,-3-1 2 0,5 9-5 0,-4-3-5 16,2 1-1-16,-2 4 0 0,-1-5-4 0,0 5-3 15,3 1 0-15,-1-1 0 0,1-2-2 0,-4 10 6 16,1-1-4-16,3 2-1 0,-3 8 5 0,1-3-2 16,1 2 3-16,-2 5 0 0,4 3-2 0,2-4 7 15,1 0 0-15,2 3-3 0,0-4 6 0,2 3 0 16,1-2-1-16,2 0 4 0,0-3-3 0,0-1-1 16,4-1 1-16,-1-3 0 0,1 1 2 0,0-1 0 0,0-3-1 15,4-1-1-15,-3-2 2 0,3 1-1 0,0-4 0 16,-1 2 1-16,3-6 0 0,-2 1-1 0,0 0 1 15,1-4-1-15,2-1 1 0,2 2-2 0,1-1 0 0,0-1 0 16,-5-7-2-16,6 5 2 0,-1-4 0 0,-2-1 3 16,4 0 2-16,-2-3-3 0,-1-7 3 0,-2 3-1 15,1-1-1-15,1-2-2 0,-2-3 3 0,6-1-4 16,1 1 1-16,-14-1 4 0,9 1-2 0,-1 1-1 16,3 2 4-16,-4 3 2 0,0-1-1 0,-8 6 3 15,-2 1 2-15,9 2-6 0,-10 3 1 0,0 3 0 16,1 0-3-16,-1 4-3 0,2 4 0 0,4 3-3 15,-3 5-2-15,0 1 1 0,9 7-4 0,-9 3 1 16,-2 3-1-16,-1 3-3 0,3-2 0 0,2 0 1 16,-2 3-8-16,-1-3-11 0,3-1-4 0,-1-3-1 15,4-4-14-15,-2-6-24 0,4 1-3 0,-4-1-1 16,4-9-25-16,4-3-7 0,3-2-3 0,0-6-5 16,7-8-3-16,3-3-1 0,-1-9-1 0</inkml:trace>
  <inkml:trace contextRef="#ctx0" brushRef="#br0" timeOffset="67416.47">21839 9496 1249 0,'-5'7'69'0,"-1"-1"-51"0,4 2 8 0,-6 3-20 16,4 0-17-16,-7 1-7 0,4 6-14 0,0-3 7 15,0 6 20-15,-8-1-5 0,8 4 17 0,-4-1 2 16,0 6-2-16,0 1 0 0,-1-2 0 0,-4 5-4 16,3 2-1-16,7-1-3 0,-11 2-5 0,4 1 1 15,-3-1-5-15,4 2 3 0,4-2-4 0,-5 1 3 16,2-2 0-16,-1-2 2 0,5-3-1 0,3-2 3 16,-4-4 0-16,6-4 4 0,-2 1 1 0,5-4 0 15,-1-4 1-15,-1-1-2 0,-3-2 2 0,4-1-2 0,0-1 1 16,0-3 0-16,-1-1-1 0,1 1 3 0,1-3 2 15,7-1-2-15,-8 1 5 0,2-2 1 0,-1 1 1 16,-1-1 0-16,0 0 0 0,2-3 2 0,-2 2 2 0,-2-2-3 16,2-2 2-16,-1-1-2 0,4-1 0 0,-3 1 4 15,3-3-3-15,-3-2 4 0,2 0 0 0,1-5 0 16,-2 0 5-16,1-4-4 0,-2-1 1 0,0-2 4 16,0-7-4-16,-2-2-1 0,1 1-1 0,-9-1-1 15,4-1 1-15,-3-6-2 0,4-2-2 0,0 0-1 16,-1 2-2-16,1-2-1 0,1-3 1 0,5 0-4 15,7-2 0-15,-3 7-2 0,4-2 0 0,-3 2 1 16,4 1-4-16,2-1 1 0,-1 4-1 0,2 0 2 16,-3 2 0-16,-3 3-2 0,6 5 0 0,4 3 4 15,-3-1-3-15,-6 4 3 0,5-2-1 0,3 6-3 16,-1 1 4-16,-4 6-4 0,-3-2 0 0,-3 5 1 16,8-2-5-16,-1 5-1 0,1 5 0 15,-4 5-1-15,1 0-1 0,5-7 0 0,4 7 0 0,5-1 2 0,-12 8 0 16,6 3-1-16,-6-4 0 0,2 0 2 15,2 8 0-15,-5 0 4 0,0 3-3 16,-3 2 1-16,-3 0 2 0,-2-4-1 0,3 6-1 0,-3 0 2 0,-3-3-1 16,0 4 1-16,0-5 1 0,0 1-3 0,0 1 3 0,-1-3 2 15,-1 4-1-15,-6-4 0 0,4 1 1 0,-3-3-1 16,-1 0 0-16,-1 3-1 0,-4-4 0 0,1-3-1 16,-2 3 0-16,3-9-4 0,-5 1-1 0,-3 3 1 15,0-1-2-15,-3-10 1 0,8 6-3 0,-6-1-7 16,4-4-3-16,-6 0-1 0,8 0-11 0,-1-6-18 15,8 0-8-15,-6-3-5 0,-4-5-23 0,3-1-36 16,1-5-15-16,8-5-4 0,-6-9-46 0,8-8 1 16,-6-4-21-16</inkml:trace>
  <inkml:trace contextRef="#ctx0" brushRef="#br0" timeOffset="68133.63">22278 8321 1579 0,'0'-1'22'0,"0"1"-22"0,0 1-141 0,0 2 61 16,0 5 15-16,4 2-115 0,-4 1 66 0,4 6 49 0,-4 2-47 15,4 3 110-15,-4 3 21 0,8 3 21 0,-8 1 3 16,-1 1 21-16,1 4-27 0,-5-1 2 0,3 7 4 16,-1 2-30-16,2 4-4 0,-9 1-6 0,7 3-1 15,0 2-3-15,-5 0 4 0,2 2-2 0,-1-3 1 16,3 3 4-16,-3-8 8 0,4-1 4 0,-6-2-5 16,6-4 9-16,0 2-7 0,-4-2 1 0,-1-3 3 15,4-1-10-15,1 1 1 0,-2-3-5 16,0 2 3-16,0-1-2 0,-2-1-3 0,3-4 2 0,3 1 2 15,-4-1-2-15,0 1-4 0,2-3 1 0,0-2-2 16,-2 2 0-16,2-7 2 0,2 2-4 16,-4-4-1-16,0-2 0 0,2-5 1 0,1 1 0 0,-1-2 2 15,0-6-1-15,2 3 1 0,-1-6 2 0,2 1 2 0,0 2 4 16,2 0-2-16,-1-3 5 0,-1-1-2 0,3 0 4 0,0-3 0 16,-1 1 0-16,-2-5 0 0,3-3 2 0,-1-1-1 15,2-5-4-15,0 1 1 0,-3-6-2 0,2-1-2 16,2-1 1-16,0-1-3 0,-2-1-1 0,3-5-4 15,-3 0 5-15,5-3 28 0,0 3-2 0,0 0-44 16,1-4 7-16,-2 1 11 0,4 1-15 0,-2-1 10 16,2 0 8-16,-6-2-65 0,7 6 57 0,1-3 1 15,0 4 0-15,-4-2 0 0,8 3 3 0,-9 7-2 16,2-2-2-16,5 4 0 0,-10 0 0 0,8 2 0 16,-2 3 2-16,1 4-3 0,-10-1 2 0,14 3 0 15,-5 3-1-15,1 3 1 0,-2 1-3 0,1 1 0 16,-5 6-5-16,5 2 0 0,2 2 0 0,-1 8 1 15,-1 3 2-15,2 5-5 0,-1 3 7 0,-4 7 2 16,2-2 0-16,1 7 0 0,-5 1 2 0,0-1 0 0,-6 4 4 16,3-2-4-16,4 0 2 0,-7-5-1 0,3 5-2 15,-3-4 1-15,0-2-2 0,-2-2 0 0,1-6 0 16,-6 1 0-16,4-6 0 0,2-3-12 0,-1-3-3 0,2 2 3 16,0-7-15-16,0-2-17 0,2-1-7 0,1-6-2 15,5 0-19-15,-4-2-11 0,4-3-8 0,0-5-2 16,1-1-12-16,6-5 0 0,4-10-5 0</inkml:trace>
  <inkml:trace contextRef="#ctx0" brushRef="#br0" timeOffset="68949.87">23174 9067 1259 0,'-9'1'16'0,"1"4"-62"15,0 0-1-15,5 1-55 0,0 5-5 0,1 3 0 16,-6 1-49-16,10 0 102 0,-2 6 4 0,-3 1-2 0,1-2 113 16,-6 2-8-16,4-4 7 0,4-3 6 0,3 6-15 0,-3 1-17 15,0-8-9-15,3 2-1 0,3 1-22 0,1 0 0 16,0 2-3-16,1-2 1 0,2-2 0 0,-1-4 8 15,4 1 5-15,-1-4 0 0,3-2 11 0,3-1 4 16,-2 0 4-16,-2-5-3 0,0 0 6 0,5-2-4 16,-1 2-3-16,0 0 1 0,1-5-7 0,-4-2-6 15,0 2 6-15,3-6-4 0,-4 3-3 0,0-1-1 16,-2-1-1-16,1-1 1 0,-2 2 0 0,-2 2 3 16,1-2-8-16,-1 4 3 0,-2-4 0 0,1 2-1 15,-7 1 4-15,4 1-6 0,-2 1 3 0,0-6-4 16,-3 6 5-16,0-3-2 0,0 4-2 0,0-3 1 15,0-4-1-15,0 9 1 0,0-1 2 0,0 2-3 16,0 0 0-16,2-1 0 0,-4 1-4 0,2 0-3 16,0 0 1-16,0 0 0 0,0 0-3 0,0 0-2 15,-1 3-1-15,2-2 2 0,-1 10-1 0,2-1 2 16,1 4-4-16,2 2 2 0,-2 1 1 0,0 3 1 0,0 1 1 16,2 6-1-16,1-4 1 0,0 7 3 0,-1 0-1 15,4 3 1-15,1 2 1 0,2 4-5 0,-4 0 5 16,2-1-2-16,-9 1-2 0,10 5-1 0,-6-3 0 0,0 2 2 15,-4 2-1-15,3-4 0 0,3 2-1 0,-2 2 0 16,3 3 1-16,-5-6 0 0,-3 4-1 0,2-2-1 16,1-3 0-16,2 3 2 0,-9-3 0 0,1-2-2 15,0-1 4-15,-3-2-1 0,6 2 1 0,-3-2-2 16,3-2 1-16,-7 1-1 0,3 1 3 0,2-3-4 16,1 0 1-16,1 2-1 0,-2-5 1 0,-1-2 2 15,-2 2-1-15,2-2-2 0,3-3-3 0,-2 1 3 16,2-1-3-16,-3-2 2 0,-2-1-1 0,4-1-3 15,-2-2 2-15,0-2 0 0,-7 0 3 0,7-3-1 16,-8-3-1-16,3 2 0 0,3 0-3 0,-6-4 5 16,4 4-3-16,0-6 5 0,-2 1-1 0,-1-1 0 15,4 2 6-15,-5-3-6 0,0-1 5 0,-1-2-1 16,-3 0-5-16,1 0 3 0,2-1-3 0,-6 0 0 0,-1-2 3 16,4-2 3-16,-6-1-2 0,2 0 2 0,-3-2 1 15,3 0-1-15,-3-1 5 0,-3-5-4 0,2 2 1 0,4 1 4 16,-6-3-1-16,7 1 1 0,-1-2 3 0,-4 1-4 15,4 0-1-15,11 0 3 0,-4-3-6 0,-4 1-1 16,8 0-1-16,-8-1-3 0,4 0-1 0,2 0-7 16,5 0-6-16,-6 1-5 0,2-1-10 0,4 0-39 15,-3 0-25-15,10-2-8 0,-2-3-53 0,0-5 2 16,0-1-37-16</inkml:trace>
  <inkml:trace contextRef="#ctx0" brushRef="#br0" timeOffset="100216.37">19552 12600 409 0,'-16'-2'48'0,"3"-1"-47"0,4 1 16 0,-4 1 19 0,6-2-7 15,-3 1-29-15,2 2 1 0,0 0-1 0,-1-1 2 16,4 1 3-16,-4-5 15 0,1 5 4 0,2-2-2 16,-4 2 17-16,2-4-1 0,2 4 1 0,1 0 5 15,-3 0-5-15,1 1-5 0,2-1 1 0,-5 2-2 16,6-2-5-16,-6 3 0 0,4-3 1 0,-2 1-2 15,0-1 0-15,2 8-8 0,0-1 1 16,-1-7 0-16,4 4-7 0,-1 4-5 0,-1-3-3 0,5-2 1 16,-3 5-6-16,3-5 2 0,0 3 0 0,0 5-2 15,1-3 3-15,1-5 2 0,-2 10-1 0,3-4 1 16,0 4 3-16,3 1-1 0,-2 0-1 0,3 4 0 16,-2-6 0-16,3 10-1 0,-2-5-1 0,4 5-1 15,-2-3 0-15,-2 2-1 0,5-1 1 0,-2 1-3 16,-1 1-1-16,3-2-1 0,-1 1 0 0,1 1 2 0,0 0 0 15,-3-2 0-15,4 2-1 0,-2 0 1 0,2 0 0 0,-1 0 1 16,3 3 0-16,-1-3-1 0,-2 0 0 0,1 4-2 16,-4-4 1-16,10 4 1 0,-7-2-2 0,-3-2 1 15,1-2-3-15,2 2-3 0,-5 2 0 0,5-5-22 16,0 3-10-16,-8-5-4 0,4 2-29 0,-4 0-51 16,5 0 88-16,-4-2-41 0,4 0 76 0</inkml:trace>
  <inkml:trace contextRef="#ctx0" brushRef="#br0" timeOffset="100983.02">20076 12367 6 0,'3'0'3'16,"0"0"-3"-16,0 0 17 0,-1-2 2 0,-1 2 4 15,-1-1 15-15,0 1 11 0,0 0 4 0,0 0 3 16,0 0 14-16,-3-3 1 0,1 1-1 0,-2 0 0 16,-1 2 1-16,3-1-8 0,-5-1-4 0,2 2 3 15,2-1-10-15,-5 1-9 0,5 0-2 0,-5 0-4 16,5 0-8-16,-5 0-3 0,3 1-3 0,0-1-3 16,-2 2-4-16,3-1-7 0,-2-1-1 0,1 4 4 15,2-1-10-15,-3-2 0 0,3 2-2 0,0 1 1 16,-2-1-1-16,2-2 2 0,1 4 5 0,-1-2-7 15,-2-1 5-15,4 1 3 0,-2 2 1 0,1-2 0 16,-1 2 2-16,-3-2 1 0,4 1 0 0,-3 0 3 16,1-1 0-16,0 0 0 0,-3 2 1 0,0-4 1 15,-1 2-1-15,4 4-4 0,-4-4 2 0,2 1-2 0,-4 3-3 16,1-1-1-16,1 2-4 0,-5 3 2 0,4 0-2 0,-2 1 0 16,-2 4 1-16,-1-3-4 0,1 3 2 15,-1-1-3-15,0 4 0 0,0-3 3 0,-10-2-3 0,10 6-1 16,-5-1-1-16,4 7 2 0,-7-6 0 0,3 5 1 15,0-1-1-15,0 4-2 0,5 3 1 0,-11-5 1 16,4 0-1-16,1 3-1 0,1 2 1 0,2-3 0 16,-4 1 0-16,4-1 1 0,-2-1 0 0,2 1 0 15,1-3 1-15,-3 0-1 0,2 2 1 0,3-5 1 16,-2 2-1-16,-1-2 1 0,4 0 0 0,-1-5 0 16,-2 5-1-16,3-6-1 0,-1 6 0 0,2-2 0 15,-1-4 0-15,1 3 1 0,-1-2 0 0,0 2-1 16,1-5 0-16,-1 4-1 0,-1-9 0 0,8 7 1 15,-4-4 0-15,-2-1-2 0,4 2 2 0,5-2-1 0,-4-2-2 16,7 2 3-16,-1 0-4 0,-1-4 0 16,1 1 1-16,2-1-1 0,-1 0 0 0,2 1-7 0,-2-4 4 15,0 1-1-15,0 0-5 0,-3-2 2 0,7 2-4 16,-4-2-3-16,4 0 2 0,-8-1-24 0,8 1-7 16,-3-2-2-16,2 1-28 0,-3-2-33 0,10 1-15 0,-1-1-4 15,1 0-38-15,9-1 2 0,-2-5-20 0</inkml:trace>
  <inkml:trace contextRef="#ctx0" brushRef="#br0" timeOffset="101916.63">20818 12538 332 0,'-5'-1'53'0,"2"1"-53"0,0 0 24 15,-2-2 34-15,5 1-23 0,0 1-37 0,-1 0 3 16,-1 0 2-16,2 4 4 0,-1-2 7 0,-3 3 25 16,3-2 2-16,-1 3-3 0,1-3 27 0,-1 4-12 15,1-1 4-15,-4-3 0 0,3 2-14 0,2-1-9 16,-1 4-7-16,-1 0 3 0,2-2-13 0,-1 4 0 16,-1-1-10-16,0 5 0 0,-1-3-3 0,3 5-2 15,-1 0 3-15,-1 1-4 0,1 2-1 0,-1 0-1 16,0 5 0-16,2-2 0 0,0 3 0 0,0-2 1 0,2-1 0 15,-2 2 0-15,2-2 2 0,1-2 1 0,3-1 0 16,-3-3 1-16,2 1 1 0,0-1 0 0,1-2-1 16,2 0-1-16,1-1-1 0,-3-2 0 0,5-2 1 0,-3 1-2 15,3-2-1-15,7-2 0 0,-7-3 0 0,-3 0 2 16,1-1-1-16,5-1 4 0,-3-1-2 16,2-3 4-16,-1 0 1 0,-1-2 2 0,3 2 3 0,-1-3-1 15,1-2 2-15,-6 0 3 0,1 0 2 0,6-1 0 16,-6-2 3-16,1 0 1 0,-9 0 0 0,10 0 0 15,-9-2 0-15,10 1-3 0,-12-1-3 0,5 1 2 16,0-1-6-16,-5-1-3 0,6 1-3 0,-4 1 1 16,-2-1-4-16,0-3-2 0,3 4 1 0,-3 1-1 15,0-2 0-15,4 4-2 0,0-1-2 0,2 4-1 16,-3-2-1-16,5 0 1 0,-2 8 0 0,-4-6-5 16,-2 0 3-16,1 1-1 0,4 5 2 0,-2 0 0 15,3 3-2-15,2 2-2 0,0 0 0 0,2 4 3 16,7 4-3-16,-11-4 2 0,5 4-1 0,0-1 0 0,2 1 2 15,-1 3-2-15,3 4 3 0,-3-1-1 16,2 1-1-16,5 2 1 0,-3 2 5 0,-2 0-3 16,0 1 2-16,0 1 1 0,-1 0-2 0,1 3 4 0,-3-5-1 15,0 3 0-15,0 0-1 0,-3 1 2 0,0-1-2 0,3-4 2 16,-8 7 0-16,3-5-1 0,-1 7 2 16,0-4-1-16,0 2 1 0,-5-7 0 0,1 7 0 0,1 0-1 15,-4-5-1-15,-4 2 1 0,1-2 0 0,-4 1 0 16,2-3-1-16,-4 2-1 0,0 0-2 0,-3-3-7 15,2 2-6-15,-1 0-1 0,-1-2-10 0,-2 0-19 16,-1-3-11-16,0-4-5 0,2 4-24 0,0-5-41 16,-4 0-28-16,5-1 40 0,-2-3 115 0,5-4-96 15</inkml:trace>
  <inkml:trace contextRef="#ctx0" brushRef="#br0" timeOffset="102401.01">22566 12664 1107 0,'-5'-1'1'16,"2"-4"-11"-16,0 2-10 0,4 3-19 0,-1-3 14 0,-1 3-2 15,-1 0-15-15,0 0 39 0,1 4 5 0,1 1-1 16,-8-2 45-16,3 4 0 0,-4-6 6 0,1 7 2 16,2-2 0-16,-4 1-11 0,-1-6-7 0,5 2 2 15,-3 2-15-15,-2-2-2 0,6 3-2 0,-2 1 0 16,3-3-4-16,-6 1 3 0,7 1-1 15,-3 2 3-15,1-1 2 0,5 2-4 0,-5-1-3 0,1 0 3 16,2 4-5-16,-3 1-3 0,4 4 0 0,-2 2-5 16,3 5 1-16,3 1-3 0,-2 5-2 0,1 4-1 15,-2 4-1-15,13 1-1 0,-4 4 0 16,-4 1-4-16,6 3 1 0,-8 0 0 0,8 2 1 0,2 0 1 0,-1-2-1 16,-9 0-1-16,7-1-7 0,-4-2 4 15,2-3-6-15,-3-3-11 0,1-4-5 0,-5-2-3 0,4-4-13 16,-2-1-20-16,2-5-14 0,-5-2-8 0,2-4-26 0,4-2-65 15,-5-6 130-15,6-3-66 0,-4-5 115 0</inkml:trace>
  <inkml:trace contextRef="#ctx0" brushRef="#br0" timeOffset="102834.61">22970 12137 792 0,'11'3'56'0,"0"1"-59"0,5-1-5 16,4 3 18-16,-1 2-30 0,5-2 4 0,5 5 4 16,-5 0 0-16,1 2 8 0,5 1 27 0,-6-3 11 15,-7 2 0-15,7-1 33 0,-9 1-5 0,-1-1 3 0,1-1 1 16,2 5-6-16,0-3-15 0,-3 2-6 0,2 4-1 16,3 0-17-16,-3 5-6 0,1-2 1 0,2 6-2 15,-3-1-4-15,4 3 1 0,-3 4 0 0,-2-2 1 16,0 4 2-16,6 0-2 0,-7 5-3 0,-2 0 2 15,1 3-2-15,0 3-4 0,-4-3 0 0,7 10-5 16,-4-4 0-16,-1 5-2 0,0 0 4 0,2 3-5 16,-5 0 2-16,-3 4-8 0,-1-2-3 0,-4-1 4 15,0 0-11-15,0-1-12 0,0-2-14 0,-11-4-1 16,10 3-18-16,-2-8-26 0,-7-1-22 0,-6 0-7 16,-3 1-39-16,2-3 3 0,-6-2-26 0</inkml:trace>
  <inkml:trace contextRef="#ctx0" brushRef="#br0" timeOffset="103632.7">19464 11999 210 0,'-2'-2'83'0,"2"2"-35"0,0 0-1 0,0-1-5 0,2-1-43 16,4 2-7-16,-4 2-8 0,-1-2 13 0,7-3 7 16,-6 3 6-16,-1 1 18 0,2-1 29 0,-3 0 5 0,0 2-6 15,0-2 33-15,-3-3-15 0,0 1 0 16,1-4 5-16,-2-1-21 0,1 1-9 0,-2 1-6 16,0-4 2-16,2 3-12 0,-2 1-5 0,1 2 0 0,0-2 0 15,0 0-4-15,-3 1-3 0,4 1 0 0,2 1-3 16,-1 2-1-16,-4-8-4 0,3 6-2 0,1-1 0 15,-4 0-4-15,4 3-3 0,-1-1-1 0,0-1 0 16,-3-1-3-16,2 6-1 0,1-3-2 0,-3 5 1 16,3 1-2-16,-2 2 2 0,-3 0-1 0,0 0-2 15,2 4 2-15,-5-2-2 0,0 4 1 0,-1 0 1 16,1 2-1-16,-5 1 1 0,3 3 1 0,-3 4-2 16,-2-3 3-16,2 4 0 0,-5 0 0 0,-1 3 2 15,-4 2 0-15,2 0-1 0,2 0 1 0,-2 6-1 16,6-3 0-16,-6 3-2 0,8 2 1 0,-4 3 1 15,7 1 0-15,-6 2-3 0,0-1 0 0,5-1 1 0,-1 4-1 16,-1 1 3-16,-5-1 0 0,7-2-4 16,-1 0 4-16,3 0 0 0,0 3 0 0,-1-3-1 0,2 5-2 0,5-4-1 15,-2-1 3-15,7 5-4 0,-3-2 1 0,4 1 1 16,-3-1-1-16,6 2 3 0,-1-4-1 0,1 4 1 16,8-2-2-16,-8-4 3 0,5 1 1 0,-2 0-3 15,7-3 0-15,0-2-2 0,2 3-1 0,6 1-31 16,2 2-27-16,6 1-18 0,7 3-41 0,8 6 2 15,5 2-49-15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23:32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6189 17155 308 0,'2'2'69'0,"-1"-4"-16"16,7 0-1-16,-8 1 1 0,3 1-40 0,-3-2 4 15,0 1-13-15,4-4-1 0,-3 3 2 16,2-1 0-16,-7 3-1 0,4-1 14 0,0-1 6 0,1 2-3 15,2-2 17-15,-3 2 3 0,0-1 4 16,0 1 1-16,0-2 3 0,0 1-8 0,0-1-3 0,0 1 2 0,0-6-10 16,2 4-4-16,-7 0-4 0,4 1-2 0,1-2-4 0,0 1-5 15,0-1 0-15,0 0 1 0,0-1-4 0,-4 2 1 16,4-3-1-16,-3-2-3 0,2 5 2 0,1-4 1 16,-11 1-4-16,6 0 3 0,-1-2-3 0,6 2-1 15,0-1 0-15,-3 1 2 0,-5-2-3 0,0 0-2 16,3 0 0-16,0 0 4 0,-4-1-3 0,-4 0-1 15,2-1 0-15,-1 2 1 0,1-1 1 0,0 1 2 16,3 0-1-16,-3 0-2 0,0 2 4 0,1 1 2 16,1 1-1-16,0 0-1 0,-3 1 1 0,1 3 3 15,2-1-4-15,-4 1 2 0,7 1 0 0,-6 2-5 16,2 1 3-16,2 0-2 0,0 1-3 0,-3 1-5 16,5 2 2-16,-2 2-1 0,4-3-2 0,-3 3 1 15,4-1 0-15,0 1-3 0,-2-4 2 0,2 7 0 0,2-4 0 16,1 2 2-16,0 0 0 0,0 2-2 0,0 1 2 15,1 0 1-15,1 2-1 0,1 3-1 0,2-2 1 16,-4-1-1-16,1 1 2 0,2 3 0 0,3 2 1 16,-6 0-2-16,2-3 2 0,2 0 2 0,-2 3-3 15,-1-1 2-15,1 1 0 0,2-2 2 0,-5-1 0 0,0 0 1 16,-3 4 2-16,1-1-2 0,-1-3 2 0,1 2 2 16,-4-1-2-16,1-1 1 0,-3-3 1 15,2 0-1-15,0-4 1 0,0 2 1 0,-4-1 2 0,2-2 0 16,0-2 2-16,-4 1 1 0,-1 1 0 0,1-2-2 15,-1-1 3-15,0 2 3 0,-1-1-1 0,0-1-1 16,-2 0 2-16,-4 0-5 0,3-1 0 0,-1 1 2 16,1-1-8-16,1-3-3 0,-1 1-4 0,0 0-3 15,1-2-5-15,3-3-18 0,2 1-10 0,-6-1-5 16,4-3-22-16,2 0-54 0,0-2-35 0,5-4 47 16,1-4 108-16,5-1-94 0</inkml:trace>
  <inkml:trace contextRef="#ctx0" brushRef="#br0" timeOffset="518.63">6458 17111 1125 0,'-9'5'80'0,"6"-4"-53"15,-7 1-27-15,7-1 76 0,-2 1-77 0,-1-2-23 16,1 1-2-16,-1-1 2 0,3 0-21 0,-5 0 28 16,3 4 0-16,-9-3-4 0,2 4 32 0,-1 0 6 15,2-1 4-15,-2 3 1 0,-1 2 4 0,-3 1-10 16,1 1-2-16,8 0 1 0,-3-2-11 0,2 4-4 16,-2 1-3-16,1 0 0 0,3 0-5 0,7 5 2 15,-5-2-1-15,-3-1 0 0,3 1 1 0,-3-1 2 16,8-3-1-16,-3 2 0 0,-1-2 1 0,-1-1-7 15,3 1 1-15,1 1 1 0,1 0-6 0,3-1-1 16,-3 0 2-16,9-2-2 0,-4-2 2 0,3-1 7 0,0 0-3 16,1-4 4-16,2 1 6 0,0-2-4 0,3 2 5 15,-4-5 1-15,2 2 0 0,2-2 0 0,-1-2-2 16,4 2 5-16,-2-5 0 0,0 4-1 0,1-4-1 16,0 0-3-16,-2 1 1 0,0-4 0 0,2 0-1 0,-4-3-1 15,6 5 1-15,-6-4 0 0,-2-1-1 16,1-2 1-16,-2-1 0 0,2 6 0 0,-1-4 2 0,-4-1-1 15,2 4 1-15,-4-7-1 0,1 4 2 0,0-3-1 16,-4 3 0-16,1-4 0 0,-2 3 2 0,-2-2-1 16,1-1 1-16,-4 7-2 0,0-7-1 0,1 6 0 15,-4-1-2-15,3-4-2 0,-3 2-3 0,2 1 0 16,-2-3-4-16,0 1-5 0,0 2-7 0,-1-3 2 16,0 6-11-16,1 0-19 0,-2-1-13 0,2 4-1 15,4 0-27-15,0-1-35 0,0 3 89 0,2-3-52 16,2 4 89-16</inkml:trace>
  <inkml:trace contextRef="#ctx0" brushRef="#br0" timeOffset="983.55">6822 17024 999 0,'-4'10'81'0,"3"-2"-80"0,1 0 16 15,0 3 5-15,-2 0-1 0,5 3-66 0,-3 1-2 16,0 0-36-16,4 2 24 0,-3 2-21 0,-2 1 39 16,1-1 3-16,0 2 8 0,-4-4 42 0,6 5 10 15,1-2 0-15,2 2 2 0,-7-4 9 0,12-1-14 16,-6-1 0-16,-2 3 0 0,1-1-14 0,0-3 0 15,5 0-2-15,-3-1-3 0,3 1 2 0,-7-3 4 16,10 1 2-16,-3-4 0 0,-1-1 5 0,2-3 2 16,0 1 1-16,-2-3 1 0,5 0 1 0,-1 1 4 15,2-4-4-15,-1 0 0 0,-1-2 0 0,5 0-3 0,-3-2-7 16,2-1 6-16,0-1-10 0,4-1 0 0,-5-4-1 16,5 4-1-16,1-3-2 0,-1-3 0 0,1-1 4 15,-4-1-5-15,5 2 1 0,-7-7 0 0,3 2-1 16,-3-1 3-16,3 1-2 0,-1-1 2 0,-3 0-1 0,-1 0 3 15,1-2 0-15,-2 1-4 0,-3-2 2 0,0 5 0 16,1-4-2-16,-4 2-7 0,3 2-7 0,-5-2 1 16,-3 2-9-16,1 1-23 0,6 4-14 0,-6-1-5 15,-2 0-28-15,-2 4-50 0,1 0 104 0,2 1-58 16,0 0 96-16</inkml:trace>
  <inkml:trace contextRef="#ctx0" brushRef="#br0" timeOffset="1466.87">7610 17007 1126 0,'0'0'35'0,"0"0"1"15,0 2 6-15,1-1-43 0,2 1 7 0,-1-1-14 16,-2 3 5-16,0 0 1 0,-3 3 0 0,3-1 8 0,-3 3 4 15,3 2-2-15,-10 7 1 0,4-4 3 0,3 6-5 16,-2 1-1-16,5-1-3 0,-6 5-5 16,-7 2-2-16,5 0-3 0,0-5-1 0,4 4-4 0,-4 1-2 15,3 2 0-15,-7-4 2 0,2 1-5 0,10-4 4 16,-6 2 3-16,1 0-2 0,-1-4 6 0,4-3 3 16,-4-2 1-16,4-1-1 0,2-3 2 0,-3-3 1 15,0-2-4-15,-2-1 5 0,4-4-4 0,1 4-3 16,1-4-1-16,-1-1 2 0,-1 0-4 0,-1 0-2 15,-2-6-1-15,-1 5 3 0,5-4-3 0,-3-1-1 16,-1-4 3-16,4-2-5 0,0 2 3 0,2-4 2 16,0-2 1-16,6-1-1 0,-7 0 2 0,2-2 2 15,-1 1 1-15,-2 0 1 0,8-3 1 0,-4 1 0 16,6 1 0-16,-5-5 0 0,2 1 1 0,4-3 2 16,0-2 2-16,-3 3-2 0,3-3 1 0,0-1 5 0,2 3 1 15,4 2 1-15,1 0 2 0,-3 2 0 0,1 4 1 16,8-1 1-16,-7 3 0 0,3 2-2 0,-2 1 3 15,-1 1-2-15,0 2-1 0,1-1-2 0,-1 5-1 0,-1 1-1 16,-1 2-3-16,-4 1-3 0,2-1-10 0,-1 3 1 16,-1 2-11-16,4 3-36 0,-6-2-24 0,-1 3-3 15,1 0-50-15,2 2 1 0,2 2-30 0</inkml:trace>
  <inkml:trace contextRef="#ctx0" brushRef="#br0" timeOffset="1950.97">8588 16741 937 0,'-6'0'107'0,"-2"2"-105"16,5-1 23-16,-5-4 55 0,2 3-56 0,-2 0-62 0,3 0-7 16,-3 0 5-16,2-1 1 0,-4 1-7 0,1-3 33 15,0 4 7-15,-2 1 6 0,-4-1 33 16,0 4-3-16,-1 0 1 0,0 1 3 0,0 2-5 0,-4 1-15 16,3 2-1-16,-1 0-3 0,1 2-12 0,3-1 1 15,-3 3-4-15,-4-3 0 0,4 2 1 0,1 4 3 16,2-3 1-16,0 1 0 0,-2-2 3 0,4 4 1 15,2-1 6-15,2-1-4 0,-3-1 5 0,-1 1-1 16,1 0-2-16,3 1 1 0,3 2-2 0,3 0 1 16,-5 0-3-16,5 0 2 0,4 1-2 0,2 1 1 15,1 1 3-15,-2-2-1 0,2-1 1 0,0-2 1 16,-2 2 0-16,6-3-2 0,1 3 0 0,-1-4-2 16,2 3-1-16,-1-1 5 0,4-1-5 0,5 1-3 15,-5-3 0-15,6 3-1 0,-1-4-1 0,-2 0-2 16,7-4-8-16,0-1 0 0,1 3-5 0,-5-5-11 15,5-1-3-15,-4-5 0 0,4 2-13 0,0-1-17 0,-3-2-11 16,-1-9-4-16,1 4-22 0,-4-10-41 0,3-1 96 16,-4-1-55-16,1 1 96 0</inkml:trace>
  <inkml:trace contextRef="#ctx0" brushRef="#br0" timeOffset="2867.07">8804 16708 1082 0,'-5'2'100'16,"2"1"-98"-16,0-3 7 0,-2 2 14 0,2 1-18 15,-2-2-51-15,0 1-14 0,4 3 2 0,1-5-2 16,-2 4-13-16,1 6 35 0,2-7 11 0,1 5 2 16,-1 0 39-16,-1 1 8 0,5 0 1 15,-5 7 3-15,5-6 6 0,-2-1-6 0,-3 4-7 0,12-6 0 16,-1 4-10-16,2-3-3 0,-7-1-2 0,5-1 2 0,-4 0-6 0,5-1 0 16,1 0 2-16,-7-2 1 0,2-3-1 0,0 0 3 15,4 0 0-15,6 0 2 0,-3-2 2 0,0-1-1 16,0 0 1-16,6 0 1 0,1 0-1 0,-5 0-5 15,5-1 2-15,-3 0-1 0,5-1-4 0,-2 2-1 16,-4-2 2-16,3 0-3 0,-4-3 1 0,4 4 0 16,-6-3 0-16,4 3 0 0,0-3 0 0,-3 1 1 15,3 3-2-15,-2-2 1 0,0 2 0 0,2-2-1 16,-3 1 1-16,-2 1 1 0,2-4 0 0,-2 4 1 16,2-3 5-16,-2 0-3 0,-2-5 4 0,-1 4 4 15,-4 1-2-15,4-3 3 0,-8 5 3 0,6-5 2 16,-5 0 1-16,-3 1-1 0,5 0 3 0,-4 0 2 15,-2 0 0-15,0 3 2 0,2-3 0 0,-4-1-8 16,-3 3 0-16,2-1 0 0,-2 4-8 0,-4-6-6 16,6 3 2-16,0-1-5 0,-5-4-2 0,6 11-4 0,-1 0-4 15,-5-6 2-15,-1 0-5 0,4 4-2 0,-6-1-2 16,0 3 0-16,3 2-1 0,-6-2 3 0,-3-2 2 0,3 4-1 16,-1 4 4-16,1-5-1 0,0 7 1 0,-6-1 1 15,4-3 0-15,-1 4 4 0,-2 0-1 0,3 3 0 16,-1-2 4-16,-4 2 1 0,4-1 1 15,-4-4 1-15,1 4 1 0,1 1-1 0,2 0 1 16,1 0 0-16,-3-5-1 0,-3 7-1 0,5-4 0 16,3 5 0-16,-4 0 0 0,3-1 1 0,1-1-1 0,-7 1 0 15,15 4 1-15,-7-3 1 0,1 2-2 0,-1 0 1 16,2 1 0-16,0 2-1 0,3-2 0 0,2 2-1 16,-5 0 0-16,11 0 1 0,0 2-2 0,-3-3 0 15,1 1 1-15,4 0 3 0,-2 2 1 0,0-1-2 16,0-1 3-16,-2-2-1 0,2 4 1 0,3-2 3 15,0-2-4-15,2 0 2 0,-3 0-2 0,4 2 2 16,2-1 0-16,0 0 6 0,-4-2 0 16,0 2 2-16,5-1 4 0,-6 0-1 0,8 4 7 15,2-3-4-15,-8-2 1 0,2 3-3 0,4 0-1 0,5 0 0 0,-5-3-3 16,0-1-1-16,-1-1 1 16,-4-1-2-16,10 4 1 0,-2-3 0 0,1 1-1 0,-5-3 5 0,7 2-2 0,-3 1 0 15,1-3 0-15,2 1-1 0,2 1 2 0,-2-2-5 16,-1 1 3-16,4 1-3 0,4-1-1 0,-5-1-3 15,4-1-2-15,1-1 1 0,-1-1-3 0,3-1-1 16,-6-2-1-16,5-1-4 0,-3-3 1 0,3 1-9 16,-3-3-6-16,-4 0 2 0,4 0-12 0,-6-2-12 15,-1 1-11-15,6-4-1 0,-7 0-17 0,2-3-47 16,6-1-25-16,-8-2-10 0,3-3-61 0,5-2 4 16,5 0-43-16</inkml:trace>
  <inkml:trace contextRef="#ctx0" brushRef="#br0" timeOffset="4700.42">15072 17045 413 0,'-2'0'83'15,"-2"0"-82"-15,4 0 45 0,0 0 20 16,-5 0 17-16,5-2-72 0,0 2-5 0,0-1 1 0,5-1 3 15,-9 1-8-15,3 1 8 0,1-4 5 16,-2 3 1-16,-2-1 10 0,-6 1 5 0,10 1 4 0,-1-2-2 16,1 2 8-16,-2 0-1 0,0 0 0 0,-4-3-3 0,6 3 0 15,3-2-3-15,2 2-3 0,-5 0 4 0,0-1-6 16,0 1 0-16,0 0 1 0,0 0-1 0,-2 0 0 0,2 0-1 16,0 0-1-16,0 0 3 0,-3 1-3 0,3-1-5 15,0 0-1-15,-6 4-2 0,3-3-5 0,-2 1-6 16,0-1-2-16,2 2-1 0,2 2-5 0,-4 1-3 15,0 4-1-15,4 1-3 0,1 1-1 0,-2 3-4 16,-7 5 1-16,7 4-2 0,-3 1-3 0,5 2 4 16,-1-1 1-16,1 7 0 0,0-1 5 0,0 6 1 15,8-5 1-15,-7 3 2 0,-2 0 1 0,1-1-2 16,1-1-1-16,-1-6-1 0,0 2-2 0,3-6-1 16,7 0-2-16,-10-6 0 0,9 3-3 0,-6-5-1 15,7-1 0-15,-5-1 1 0,4-3-1 0,-7 0 3 16,7-4-1-16,-3-1 2 0,4-3 3 0,1 0 0 15,-5-3 3-15,8-3-2 0,-3-2 3 0,5-1-1 0,-7-3 1 16,7-4 1-16,-3-1 1 0,4 0 0 0,-1-2-1 16,-2-3 0-16,-2 2 2 0,4-2 0 0,2-1 0 15,-4-1 0-15,1-1 2 0,-2-1 1 0,0-1 1 0,-1 2-1 16,-1 1 1-16,0-1 1 0,-1 2-2 0,-3-5 1 16,1 4-2-16,-1 3 2 0,0-1-1 0,-3-2 1 15,0-2-1-15,4 5 0 0,-5-1-1 0,4 7 3 16,-4-2-1-16,-2-4-4 0,3 4 2 0,0 3-2 15,-4 0-2-15,2 0-4 0,-2 2-1 0,0 1-2 16,1 2-3-16,-1 2-2 0,0 1 0 16,0 2-5-16,2 1-1 0,0 3-8 0,1 3-1 0,0 4 1 15,-2-1-10-15,1 4-6 0,0 2 3 0,1 11-17 16,1-3-2-16,0 7-14 0,-3 1 7 0,4 3 5 16,1 5-14-16,-4 0 16 0,6 2 23 15,-7-5-10-15,4 5 28 0,3-5 0 0,-4-1 3 0,6 0 3 16,-5-7-2-16,4 0-1 0,4-4-4 0,-4-4-1 15,-1-3-4-15,1-4 8 0,7-2 2 0,-6-5-1 16,12-2 6-16,-13-4 6 0,8-2 7 16,1-4 1-16,5-2 8 0,-5-2 11 0,2-4 6 0,2-3 3 15,-5 0 13-15,7-2 0 0,-1-2 3 0,-5-1 3 0,4 0 2 16,-2 2 0-16,1-7-4 0,-4 2-3 0,3-2 2 16,-4 4-5-16,0-6-2 0,0 4 2 0,-2-2-6 0,-5-3 0 15,2 4-1-15,-1-7-2 0,1 3-1 0,-5-6-11 16,2 3-4-16,-5-4 1 0,3 4-15 0,-3 2-1 15,-1 4-8-15,0 2 1 0,-1 3-5 0,2 2-36 16,-6-1 1-16,2 4 11 0,-3-1-26 0,3 1-90 16,-2 3 50-16,-2-2 101 0,2 4 1 0</inkml:trace>
  <inkml:trace contextRef="#ctx0" brushRef="#br0" timeOffset="5500.4">16632 17339 1012 0,'3'-2'15'0,"2"-4"23"0,-2 5-2 0,2-3 44 16,1-2-111-16,1-2 2 0,0 4 9 0,-2-4 3 16,3 1 1-16,-3 6 17 0,-1-6 8 0,1 1 4 15,-5 3 17-15,2-6 2 0,-2 4-2 0,1 3 2 16,-1-1-1-16,0 0-8 0,-1-2-2 0,-1 2 1 16,2-3-11-16,-3 0 8 0,-2-1-2 0,1-4 1 15,-1 0 3-15,-3-1 4 0,3-1-4 0,-4-3 4 16,-1 7-1-16,3-2-2 0,-4-3 0 0,0 1-10 15,-2 2 0-15,0 0-4 0,2 0 2 0,-3 0-4 16,0 0-2-16,0 3-2 0,0 0-2 0,-4 2 1 16,4 1-1-16,-3 2-3 0,0 0-5 15,3 2 1-15,-2-1-3 0,0 2-4 0,3 0 0 0,2 2-6 16,0 2-3-16,0 1-5 0,0 1-2 0,-3 4 3 16,2-1-8-16,-1 7 5 0,-1 1 1 0,1 2 1 0,1 3 7 15,6 0 7-15,-5 5 1 0,1-2-2 0,5 2 8 16,4-1 1-16,-12 6 1 0,4-2 2 0,-2-2-1 0,4 4 0 15,0-4 0-15,2 2 2 0,-1 0 0 0,2 0 1 16,3-5 1-16,1 0-1 0,0-2 1 0,3 1-3 16,-3-2-1-16,5-3 1 0,-1-2-4 0,0 1 0 15,5-3-3-15,-3-2-1 0,1-1 0 0,-3-2-1 16,6-4 2-16,4 0 0 0,-1-2-1 0,-4-4 4 16,4 0-1-16,1 0 3 0,5-4 3 0,-2 1 2 15,0-5 2-15,-4-1 2 0,4 0 3 0,2-1 1 16,-3-2 4-16,6-3-1 0,-7 3 4 0,1-2 3 15,3 1 4-15,-3-1-5 0,-2 0 8 0,0 0-4 16,-3-1 0-16,0 3 5 0,-6-4-3 0,3 0-4 16,-5-1-1-16,2 1-1 0,1 1-1 0,-5 1-3 15,1 1 2-15,-2-1-4 0,0 0 0 0,0 1-3 16,-2 0-1-16,1-2 3 0,-1 7-4 0,-4-2 4 0,3-1-1 16,0 7-6-16,-2-1 6 0,2 2 0 0,1 0 0 15,-1 1-1-15,-2 1-2 0,1-4-2 0,2 3-2 16,2 1 5-16,0 1-7 0,0 3 0 0,0 0 4 15,2 8-5-15,1-2 1 0,3 2 0 0,-3 5-2 0,2 1 2 16,1-1-2-16,-1 1 4 0,4 6-2 0,1 0 2 16,-4-1 3-16,4 2-6 0,2 1 0 0,-2-2 1 15,1-2-6-15,-2 3-17 0,4-2-7 0,-2 0-5 16,1-5-19-16,1 0-37 0,1-1-28 0,-1-4-9 16,1 3-52-16,5-7 2 0,-4-2-38 0</inkml:trace>
  <inkml:trace contextRef="#ctx0" brushRef="#br0" timeOffset="5983.37">17235 17311 1192 0,'-3'9'87'15,"3"-1"-32"-15,0-3-75 0,-2 4 186 0,2-1-169 0,0 3-4 16,0-2 5-16,0 2-5 0,2 7-2 0,-1-3 13 16,2 4 1-16,-1 2 5 0,1 1 12 0,-1 0-11 15,-1 3 4-15,1 0 3 0,-2-1-11 0,0 1-7 16,3 2-4-16,-3-2-6 0,5 0-6 0,-5-3-3 16,1 0 3-16,-1-2-4 0,2-1 0 0,-2-4 10 15,0-3-1-15,0-2 1 0,0-4 9 0,0-1 1 16,0 1-2-16,0-5 3 0,0 1-1 0,-2 1 0 15,2-3 0-15,0 0 1 0,-1-3 0 0,1 0 3 16,0-5 0-16,0 2-2 0,1-4 3 0,-1-1-1 16,0 2-1-16,2-5 3 0,-1-2-2 0,-1-1-3 15,2-1 0-15,-1-2-1 0,1-1-1 0,3-2-2 16,-4 1-1-16,1 1 1 0,1-2-1 0,-1-1 0 16,1-3 3-16,0 1-2 0,-1-1 2 0,2 0-2 15,1 0 4-15,-2 4-2 0,0-1 1 0,5 1 3 0,-3 5 1 16,3 7-2-16,-2-3 4 0,2 5 0 0,1 2-1 15,-2-2 4-15,4 3-1 0,-4 1-1 0,1 2-2 16,2-5 2-16,-2 6-1 0,-1 2-8 0,4-1-4 0,1 1-4 16,0 3-7-16,2 6-37 0,-3-5-16 0,3 7-1 15,1-2-42-15,5-1-63 0,-6 5 124 16,2-2-68-16,1 3 120 0</inkml:trace>
  <inkml:trace contextRef="#ctx0" brushRef="#br0" timeOffset="6617.8">18273 17317 1060 0,'-2'3'73'0,"-1"3"-1"0,0-1-70 0,0-3 229 15,3 1-219-15,-2 3-5 0,2 2-10 0,-3-3-7 16,2 1-1-16,4-3 17 0,-3 7 4 0,-3 5-2 15,-2-1 21-15,-1 2-12 0,-1 5 3 0,-1 2-2 16,4 2-12-16,-6 4-5 0,-1-3-5 0,3 4-1 16,2 0-8-16,-6 3-3 0,-1-3 0 0,4 2 1 0,-2 1-3 0,-2-3 6 15,3 3 1-15,-1-2-4 0,2-1 8 0,-2-7 2 16,5-2-1-16,-4-1 1 0,4-4-1 0,3 0-11 16,0-4 4-16,0-7 6 0,-2-2-9 0,3 2 3 15,2-3-2-15,0-1 11 0,-1 1 0 0,1-2 1 16,0 0 0-16,0-2 1 0,0 1 1 0,0-1 6 15,3-3-2-15,2 5 0 0,-2-3 7 0,-2-6-4 16,4 7 1-16,1-3 3 0,-4-2-6 0,6-1 1 16,-5-6 2-16,0-2-4 0,3 3 2 0,-1-1-1 15,-3-8 1-15,1 5 4 0,1-2-1 0,-4-5 3 16,0 4 2-16,2-4-3 0,-2 1 5 0,0-3-4 16,0 1 2-16,0-3-2 0,0 1-3 0,2-3 0 15,-2 0-5-15,1 1 2 0,5-1-3 0,-1-2 1 16,-2 1-2-16,5-2-1 0,-1 1-1 0,2 1-1 15,0 3 2-15,2-4 0 0,-6 4-1 0,8 3-2 0,-1-1 1 16,1 4 2-16,-2 0-1 0,3 2 0 0,0 1-2 16,0 5-2-16,7 1 1 0,-9 1-3 0,4 1-1 15,-3 3 4-15,2 2-7 0,0 1 6 0,-4 5-3 0,3 0 1 16,-2 1 4-16,6 3-1 0,-10 3 2 0,6 3 2 16,-2-1-2-16,1 5-5 0,-1-3 2 0,1 5 0 15,-2 0-3-15,0 1 3 0,2-1 0 0,-4 1-2 16,-4 2 6-16,3-3 0 0,-4 1 2 0,1-3 1 15,-5 7 2-15,3-4-1 0,-3-1 0 0,-5-2 0 16,4 2-1-16,-2-1 1 0,-2 0-3 0,-3 2 0 16,0-8-1-16,-1 4-8 0,-1-1-8 0,-1 1-2 15,-6-5-13-15,0 3-27 0,1-2-12 0,-3-1-6 16,-1-1-34-16,7-1-53 0,-4-1 112 0,0-2-54 16,9 1 106-16</inkml:trace>
  <inkml:trace contextRef="#ctx0" brushRef="#br0" timeOffset="7250.16">18614 17190 929 0,'5'3'9'0,"6"-2"-26"0,2-1-1 0,1-1-21 16,0 1-6-16,5 0-5 0,-2 0-14 0,4 0 48 16,-3 3 8-16,3-3-2 0,-4 3 56 0,4 3 1 15,-6-4 1-15,6 3 6 0,-6-2-4 0,4 1-16 16,-1-2-4-16,-3 3-3 0,0-5-17 0,5 3-1 15,-3 0-1-15,-1 0 2 0,6-3-1 0,-8-1 6 16,8-1 2-16,-8 0-2 0,5 1 9 0,2-4 4 16,-9 0-1-16,2-1 0 0,-4 3 4 0,2-2-4 15,0 1 0-15,2-3-1 0,-10 3-5 0,3-1-5 0,-3 0-1 16,6-1 3-16,-5-4-6 0,1 7-7 0,-6-5 1 16,1 2-2-16,1-2-4 0,0 0-1 0,-6 2-2 0,0-2-3 15,-1 2 1-15,2-2-5 0,-7 2-4 0,1-1 3 16,3 1-8-16,-4 0 6 0,-2 0-2 0,1-1-4 15,-2 3 6-15,-1-3-5 0,-2 3 4 0,2 0 1 16,-8 0-4-16,0 1 3 0,0-1 1 0,-2 3-2 16,-6-1 5-16,1 2 4 0,2 0-2 15,-6 0 1-15,1 2 2 0,6 1 0 0,-3 0-3 0,-2 2 3 16,6 3-5-16,-1 1 0 0,3 1 2 0,2 2 1 16,-2 2-2-16,7-1 3 0,-3 4 4 0,4 0-2 15,2 2 4-15,0 3 1 0,2 2 3 0,7-4-1 16,-3 2 2-16,3 5 3 0,2-3 0 0,2 3 1 15,2-1 3-15,2-2 2 0,6 4-1 0,1-1 0 16,0 0 2-16,3-2-2 0,2 0-2 0,3-1 3 16,-2-2-4-16,2-2-6 0,3-3 0 0,1-1 1 15,1-2-6-15,0-1-5 0,1-2-9 0,-3-2-2 0,11-2-7 0,-7-4-34 16,8-2-22-16,-8-2-6 16,3-4-44-16,2-6 0 0,7-3-28 0</inkml:trace>
  <inkml:trace contextRef="#ctx0" brushRef="#br0" timeOffset="8084.24">20022 17374 952 0,'0'3'106'0,"5"-6"-104"0,3-1 23 16,-5 4 43-16,3-3-24 0,-1-5-62 0,1 1 11 16,-1-1 2-16,-2 5-2 0,3-8 12 0,-3 6 13 15,-1-3 4-15,0-1 5 0,-2 4 10 0,0 2-13 16,0-5-2-16,0 1 0 0,-4 4-15 0,3-5-10 16,-5 4-8-16,1-3 0 0,-5 1-12 0,-1-5 12 0,4 3-8 15,-8-4 7-15,0 2 6 0,-3 1 4 0,-1-2 1 16,-3 3 4-16,0-3-1 0,4 3 1 0,-4 3 3 15,-2 1-1-15,5-1 0 0,-1 2-7 0,-4 1 0 0,8 1 1 16,4 1-7-16,-4 0 4 0,-4 4-4 16,8 3-1-16,-3-3 0 0,1 9-1 0,4-2-3 0,-1 6 3 15,-8 1-5-15,7 4-6 0,-1-4-1 0,-1 6 3 16,1 3-7-16,2 1 9 0,0-3 0 0,2 4-6 16,4-1 11-16,0 0-18 0,2 1 1 0,3-4-2 15,3 0-20-15,2-3 0 0,6 0-3 16,-5-5-1-16,2 1-1 0,5-6 17 0,-7 1 7 0,12-2-1 15,-3-3 19-15,-2-1 9 0,-2-2 3 0,5-2 3 16,4-3 9-16,-4 0 12 0,7-1 1 0,-5-4 1 16,1 0 11-16,4-1-4 0,-1-2 4 0,0 0 2 15,-3-3-4-15,2 3-3 0,-6-3-3 0,1 0-3 16,1 2-2-16,-3-4-1 0,1 1-1 0,-3-1 1 0,1 1-3 16,-1-3-3-16,1 4 0 0,-4-4-1 15,1-3-3-15,-1 1 1 0,1 1 1 0,-4 4 0 0,2-7 3 0,-3 3-5 16,2-4 2-16,-5-2-1 0,1 4-1 15,2 3 0-15,-4-4-9 0,1-5-1 0,-2 2-1 16,0 0 2-16,0 2 0 0,0-1-3 0,-2-5 2 0,-2-1 2 16,2-2-1-16,-1 1 3 0,0 1-1 0,0-4 1 15,-4 1-1-15,3-3 0 0,-3 5 2 0,3-4 1 16,-4 1-2-16,2-1 4 0,-4-2 0 0,2-2-1 16,4 7 0-16,-6-1 2 0,4 0-2 0,-2-1-2 15,2 1 1-15,-2 3-1 0,5 2 0 0,-5 6 1 16,3-4 1-16,-3 7-2 0,5-1 3 0,0 7 2 15,-3 1-5-15,2 1 3 0,1 5-2 0,-1-2-5 16,2 2 0-16,0 3-1 0,2 0-3 0,0 0 0 16,-3 3 2-16,2 3-4 0,-4 4 4 0,2-1 1 15,1 5 3-15,2-1-2 0,0 4 2 0,-1 9 0 16,-1-4 1-16,4 3 4 0,-1 3-2 0,1-1 4 16,1 6 1-16,2 1 1 0,-2 1 4 0,5 0 2 0,-4 2 0 15,1 1 0-15,1-2 2 0,1 5-6 0,1-2-4 16,-4 4 1-16,4-1-7 0,-2 2-1 0,2-1-2 0,2-1-2 15,-6-2 0-15,8-3-2 0,-5 3 4 0,0-4-6 16,2 0-1-16,-3-4-17 0,2-4-7 0,2 0-2 16,-4 1-21-16,3-4-65 0,1-5-72 0,-2 1 74 15,1-1 116-15,2-4-102 0</inkml:trace>
  <inkml:trace contextRef="#ctx0" brushRef="#br0" timeOffset="39266.57">21227 8527 1016 0,'-9'2'71'0,"5"1"-18"0,6 0-54 0,0 0 204 16,2 1-207-16,3 2-7 0,4 0 1 0,3 4 2 15,3 1-6-15,-3-2 1 0,3 0 5 0,4 2-2 16,-2 2 5-16,3-5 7 0,0 6-1 0,0-6 3 16,1 3 8-16,4 2 5 0,-3-1 1 15,1 4 4-15,5-2 6 0,1 6-9 0,-2-1 4 0,8 3-3 16,-4-1-4-16,7 1-3 0,2 3-1 0,2 2-5 15,2 3 1-15,4-1-2 0,1 5-4 0,-1-1 1 16,3 4-3-16,2 4 1 0,5 3 1 0,-5-3-3 16,5 3 1-16,-3 3-1 0,1-3 2 0,2 2-1 15,-2 1 0-15,-3-1-11 0,-5-2-12 0,1 1 4 16,-3 0-16-16,-2-5-33 0,-4 3-11 0,-1-4-5 16,-5-3-37-16,-1-3-22 0,-7-1-10 0,4-4 19 0,-4-6 135 15,2 2-99-15</inkml:trace>
  <inkml:trace contextRef="#ctx0" brushRef="#br0" timeOffset="39650.18">22718 8461 1216 0,'-22'16'37'0,"2"-2"-55"15,1 2-26-15,-6 1 38 0,-2 2-52 0,-5 2 14 16,6 5-8-16,-4 4 27 0,-9 2-1 0,-4-2 36 16,-4 3 11-16,-2 0 4 0,2 1 35 0,-7-1-7 0,-1 0 1 15,-3 2 3-15,2 1-11 0,-4 2-15 0,2 3-3 16,-2 1-4-16,0 9-17 0,0-4-6 0,-3 0-6 16,-1 8 1-16,2-2-11 0,-2 4-6 0,1 0-12 0,2 6-4 15,-1-7-13-15,-4 12-93 0,2 3 119 0,7 1-40 16,-3 5 64-16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27:32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19797 4630 332 0,'3'0'62'0,"-3"0"-31"16,2 0 2-16,3 4 8 0,-4-4-59 0,4 0 4 16,0 0-5-16,-2 2 6 0,3-2 7 0,-1 0-6 15,-2 0 10-15,-3-6 15 0,6 6 7 0,-4-2 0 16,-2 2 15-16,4 0 1 0,-4-6-1 0,0 4 4 15,4-2-4-15,-4 2-8 0,0-3-4 0,0 4 3 16,0-6-12-16,0 6 4 0,-5-4 1 0,5 2-3 16,0-2 5-16,0 0 1 0,0 2 1 0,-3-1-1 15,3 0 0-15,-2 1-1 0,2 0-3 0,-6 2 5 16,4-1-5-16,-1 0-6 0,2 1 2 0,-1-1-2 16,2 2-3-16,0 0-3 0,-2 0-2 0,-1 0-3 15,3 0-2-15,0 0 1 0,0 2-5 0,0-1 2 16,0-1-3-16,0 2 5 0,-1-2-4 0,2 3 4 0,-1 0 1 15,-1 0-2-15,7-3 2 0,-6 5 0 0,-2 1 0 0,7-2 0 16,-5-1 1-16,0 5-1 0,2-1 1 0,-2-2 2 16,-2 6-1-16,4-3-2 0,-2-3 1 0,0 6 0 15,-2 0-1-15,2-3 2 0,0 3-2 0,0 3-2 16,2 0 1-16,-4-5-1 0,-1 4-1 0,3 6 2 16,0 0-3-16,0-2 0 0,-5 0 2 0,1-1 2 15,2 0 0-15,2 4-2 0,0 2 1 0,-6-4-2 16,3 0 1-16,-1 3 2 0,3-1-3 0,1 4 2 15,-2-2-3-15,-4 0 2 0,3 2 1 0,3-4-1 16,-2 4 1-16,2-1 1 0,-6-1 0 0,4-1-1 16,-1 2 1-16,0 1 0 0,2-4 0 0,-9 2 0 15,7-3 1-15,0 5-1 0,-2-2 0 0,-6-3 0 16,11 3 2-16,-3-2-2 0,-3-2 0 0,1 2-1 0,-5-3 1 16,4-1 2-16,-2 0-1 0,8-1-1 0,-9 0-1 15,-2-6-1-15,3 4 0 0,8-1-5 0,0-1-7 16,0-1-2-16,-8-4-7 0,5 0-18 0,3-1-8 15,0 1-3-15,0-4-22 0,-2-1-32 0,2 1 70 0,0-2-33 16,-3 0 69-16</inkml:trace>
  <inkml:trace contextRef="#ctx0" brushRef="#br0" timeOffset="822.05">20626 4647 652 0,'6'-2'-72'0,"-1"4"-21"15,3 0 0-15,-3-1 16 0,4 2 0 0,-3-1-4 16,2 3 18-16,-3 1 37 0,0 2 20 0,-1 3 6 0,-4-2 42 16,4-1 11-16,-4 1 1 0,0 9 2 0,0-3 9 15,0 1-20-15,0 2 0 0,0-6-2 0,-2 9-21 16,2 1-7-16,-2-4-2 0,2 8-1 0,0-3-6 0,0 1-1 16,-1 1 0-16,-1 5 2 0,2-2 1 0,-1 7 0 15,-4-2 0-15,3-2 1 0,1 7 3 0,1 0-1 16,-2 0-4-16,-1 1-1 0,3 3-1 0,-5 1 0 15,4-1 0-15,-1 2-4 0,2-4 0 0,-1 1 3 16,1-4 1-16,0-1-3 0,0-3 1 0,0-4 0 16,0-1-2-16,1-4 7 0,-1-2-5 0,0 0-1 15,0-3 3-15,0-5 1 0,0 0 0 0,0-2 3 16,0-2 0-16,0-2 0 0,0-2 4 0,0 0 6 16,0-1 4-16,0-5-2 0,0 0 7 0,0 0-1 15,0 0 0-15,0-6 3 0,0 0-3 0,0-1-6 16,0 1 1-16,-1-2-2 0,1-3-4 0,0 0 6 15,0-5-2-15,0 2-3 0,0-3 6 0,0-4 40 0,0-2-53 16,0-2 6-16,1-2 2 0,1-1-17 0,-1-5 7 16,1-4 12-16,1 0-43 0,0 0-4 0,-1-5 33 15,3 0 1-15,-1 2 4 0,-1-2 8 0,5 2-5 0,-3 3 4 16,4-1 7-16,-2 2-3 0,2 3 2 0,4-2-6 16,-1 0 0-16,-1 4-7 0,4 1 2 0,-1 0-4 15,1 2-5-15,6 0-4 0,-4 2-2 0,2 6 2 16,-2 1-4-16,9 2 2 0,-11 4-1 0,-1 2-1 15,5 3 3-15,-5 2-1 0,5 1 3 0,2 4 0 16,-5 1 0-16,-1 1 2 0,4 3 0 0,3 3 3 16,-5 3 1-16,1 1-4 0,-4 5 2 0,-3-2-1 15,1 1-1-15,-1 1-2 0,2 1 3 0,-5-1-3 16,-5 2 1-16,-1 0 1 0,-2 0 2 0,0 1-1 16,0-1 1-16,-2 1-1 0,-3-1-2 0,1 0 2 15,-4 0-2-15,0 1 0 0,5-2-2 0,-8-1 0 16,-3 1 0-16,-2-3-5 0,-1 3 2 0,1-1-1 15,3-5-4-15,-9 2 6 0,2-4-5 0,-2 2 0 16,-2-3 6-16,-1-2-2 0,0-2-1 0,-3-1 2 0,-6 3-2 16,8 0-10-16,-1-3-1 0,-1 1 0 0,1-1-8 15,2 0 0-15,1-3-8 0,-1-5-6 0,0-1 0 0,1-2-25 16,4-1-14-16,-2-2-8 0,6-5-32 0,-1-2 1 16,7 0-23-16</inkml:trace>
  <inkml:trace contextRef="#ctx0" brushRef="#br0" timeOffset="1707.07">21682 4710 1155 0,'15'5'-84'0,"-4"1"-12"0,3-3 1 0,-3 5 28 15,1-2 10-15,-5-1-14 0,6 3 39 0,-5-2 24 0,-5 0 16 16,5 2 5-16,-13-6 27 0,8 6-6 0,-3-2-3 16,0 0 4-16,0-1-8 0,-3-2-5 0,3 2-8 15,0-2-1-15,6 2-8 0,-12-5 9 0,9 4-1 0,0 0 4 16,-3-4 5-16,0 0 6 0,4 1 4 0,-8-2 2 15,-5-4 4-15,7 2-9 0,-5-2-1 0,2 0 1 16,-3-1-11-16,0 0-9 0,-5-2 1 0,4 0-2 16,4 3-6-16,-3 1 2 0,-3 0-4 0,-4-2 1 15,4 4 2-15,1-2-3 0,1 4 0 16,1-3-3-16,-5 1-2 0,1 2-1 0,2-2 1 0,-2 2-2 16,-2 0 1-16,-2-1 2 0,-1 1-1 0,-5 3-1 15,0 3 1-15,4-3 1 0,-5 2 0 0,2-2 1 16,2 7-1-16,-3-1-1 0,7-1 4 0,-3 2-1 15,-1-4 0-15,4 2-3 0,1 3 2 0,-1 3-1 16,1-5-2-16,2 5 1 0,1 1-9 0,0-3 4 16,0 2-2-16,7 5 4 0,-2-3-3 0,1 1-4 0,5 1 6 15,0-1 1-15,4 0 1 0,3 0 0 0,0 1 0 16,2 1 3-16,2-4-3 0,3 1 3 16,0-2 0-16,2 2 2 0,3-2 2 0,0-1-3 0,1-1 2 0,-1-5-1 15,5 2 2-15,-4-3 3 0,1 1-2 16,-1-6 3-16,2 2-1 0,3 0-2 0,-4-3 2 0,1 2 4 15,-6-7-5-15,6 4 7 0,-8-7-3 0,3 0 0 16,0 0 0-16,-1-3 3 0,-3 2-1 0,6 1-3 16,-2 0 3-16,-1 0-1 0,-2 2 0 0,6-2 1 15,-7 0-2-15,-5 0-1 0,6-1 2 0,-6-2-1 16,4 3 1-16,-1-3 1 0,0 0 0 0,-9 1 3 16,9-2-2-16,-8-1 2 0,-1-1 2 0,-2 0-2 15,0 0-1-15,-2 0-2 0,-1 0-3 0,3-1 1 16,-10 0 1-16,7 2-3 0,-9-3 2 0,5 5 3 15,-4-3-2-15,2 2 6 0,1 1 0 0,-6 0-7 16,3 0-1-16,-3 0 3 0,9 4-7 0,-6 1 1 16,2 3-3-16,-2 0-6 0,-5-2 3 0,8 5-6 15,3 5 5-15,2 4 0 0,-8 1-4 0,0-3 3 16,8 4 2-16,-2 5-1 0,2 3 5 0,2-3 0 0,-1 3 4 16,-6-4-4-16,5 6 2 0,5 2 0 0,-2 1-2 15,-2-2 4-15,2 6-2 0,-2-4 1 0,2 3-4 16,2-4 2-16,-4 2 0 0,1 1-1 0,-7-4 1 0,8 0-3 15,-2-2-1-15,1 4 4 0,-9-4 0 0,7-1-1 16,5-3 3-16,-1-5-3 0,1 1-3 0,-2 1 3 16,5-5-6-16,-4-5-10 0,7-3-4 0,0 1-1 15,-10 4-12-15,2-5-6 0,0 0-4 0,2-6-2 16,-4 4-9-16,4-1-17 0,0-2-4 0,-2-4 4 16,6-7-18-16,2 2-9 0,1-2 55 0,-1 1-33 15,9-9 76-15</inkml:trace>
  <inkml:trace contextRef="#ctx0" brushRef="#br0" timeOffset="2066.84">22069 4696 181 0,'-2'0'46'0,"2"4"-24"0,0 1-3 0,2 1 17 16,-2 7-51-16,0 3 1 0,0 1 3 0,0 2 14 16,3 3 8-16,-2-2 2 0,1 4 17 0,1-2 6 15,-1 0 5-15,-2 2 0 0,1-1 9 0,-1 1-14 16,0 1-3-16,0 2 1 0,0-1-16 0,0-2-1 15,-1 0-5-15,1-1-5 0,-2 1-3 0,-1-5 1 16,3 0-5-16,0-2 1 0,0-3-4 0,0 2-4 16,3-5 0-16,-3-2 4 0,0-4-6 0,3 1-8 15,-3-6 3-15,0 0-1 0,0 0-4 0,0 0-6 16,2-4-6-16,-1-1-12 0,2 0-5 0,2-6-31 16,0 2 56-16,4-6-24 0,-4 0 47 0</inkml:trace>
  <inkml:trace contextRef="#ctx0" brushRef="#br0" timeOffset="2672.2">22410 4829 993 0,'0'-1'87'15,"1"4"-87"-15,3-1-15 0,-4 1 58 16,3 3-40-16,-2 2-94 0,2 3 34 0,2 1-2 0,-5 3-11 15,0-1 40-15,3 3 9 0,2 2 14 0,-8 0 7 16,3 3 8-16,3-2 3 0,-6 2-3 0,1 2-2 16,2 0 1-16,-1-2 1 0,-4 1-3 0,3-2 0 15,2 1-4-15,-4-7 4 0,1 4 3 0,-2-1-1 16,0-4 1-16,2-3 4 0,3-2-2 0,-2 1 6 16,-7-3-2-16,9 3 1 0,2-7-4 0,-6 3 2 15,3-3-3-15,-1 1-2 0,-2 0 3 0,7-4-2 16,-3 0-1-16,-5 0-2 0,5 0 2 15,5-6 0-15,-5 4 0 0,0 1-3 0,0-5-1 0,-3 4-1 16,3-1-2-16,0-2 1 0,0 2-2 0,-7 0 0 0,12-5-1 16,0-1 1-16,-2-1 1 0,2-2 3 0,1-1 1 15,-3-1 2-15,-3 0-2 0,11-5 2 0,-11 5 1 16,2-4 3-16,1-1-1 0,3-1-5 0,-3 0 3 16,7-3-1-16,-6 0 0 0,4-1 0 0,5-1-5 0,-7 0-1 15,4-2 1-15,2 2 6 0,1-2-4 0,-4-1-5 16,5 0 3-16,-3-2-1 0,3 5-1 0,1-1 2 15,0 1-2-15,-1 0-3 0,2 6 3 0,3 2 1 16,-2-2-1-16,2 3 3 0,-1-1-2 0,-1 1 4 16,3 7 0-16,-2 3 1 0,2-5 2 0,-4 1-2 15,6 10 4-15,-6 2-4 0,2 2-1 0,3 4 4 16,-2 0-9-16,-2 6 7 0,0 0-3 0,2 5-1 16,-5 2-4-16,-1 4 3 0,1 2-3 0,-11-1-4 15,10 6 3-15,-5-2-4 0,-7 1 0 0,1 1-4 16,-2-1-1-16,0-4-5 0,0 0-3 0,1-5-6 15,-5-2 4-15,-6-3-5 0,9-1-4 0,-1-2 6 16,-7-3 1-16,2-3 1 0,-4-3 7 0,5-2-3 0,0-1-15 16,-7-2 2-16,2-4-12 0,-1 3-44 0,-1-4-11 15,0-1 1-15,-1-2-51 0,-1 0 1 0,-3-1-13 0</inkml:trace>
  <inkml:trace contextRef="#ctx0" brushRef="#br0" timeOffset="2879.01">21700 4145 1258 0,'-12'-6'71'16,"1"3"-69"-16,-2 3-43 0,5-2-1 0,7 4 45 15,-5 2-102-15,1 4 3 0,-1 5-5 0,2 1-17 16,-3 3 2-16,7 1-1 0,0 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29:38.2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19887 6404 339 0,'-6'2'38'0,"-4"1"-45"15,5 0 2-15,-3 0 4 0,1 2-80 0,-1-1 19 16,-2 0-14-16,4 2 21 0,-11 2 27 0,4-2-19 15,4-3 41-15,-4 2 3 0,4-4 11 16,-4 4-1-16,-1-2 7 0,0-1 5 0,3-1-4 0,-2 3 2 16,-3-1 2-16,4-3-9 0,-5 3-7 0,9 0 2 15,-2-1-14-15,-2-2-2 0,1 0-5 0,8 1 0 0,-8-1-4 16,4 0 6-16,-1 0 1 0,0 0 3 0,4 0 4 0,1 0 1 16,-5 2 5-16,3-2 3 0,-1 0 2 15,6 0 5-15,-3 1 0 0,-1-1-1 0,-3 0 7 0,3 0-6 16,1 0 2-16,3 0-1 0,0 3-5 0,-4 1 7 15,2-3 2-15,4 4-4 0,-1-2 10 0,-1 2 5 16,5-1 2-16,-7-2 2 0,-1 0 5 0,3 1-3 16,3 0 2-16,-3-2 0 0,-4-1-2 0,4 4-1 15,0-4 3-15,0 0-1 0,-4-2 3 0,3 0 12 16,1 2-2-16,-3-3 0 0,6 3 11 0,-3 2-7 16,1-2-1-16,3 3 1 0,-4-3-10 0,0 0-8 15,1-2-4-15,2 1 1 0,-3-4-10 0,0-1-5 16,0 3 2-16,3-2-2 0,2 2-4 0,-5-3 4 15,6-2 0-15,-4 1 0 0,1 1 5 0,0 0-1 16,4-2-9-16,-7-3 4 0,1 2-3 0,7 2 0 16,-5-1 0-16,3 1-6 0,4-1 0 0,-1 0 1 0,-1 3 0 15,2 0-1-15,1-1-1 0,3 1 1 0,-2-1-2 16,1 3 4-16,-4-2 0 0,6 2-3 0,-3 0 0 16,5 1 1-16,-4 2-1 0,-2 0-2 0,-1 0 0 0,2 0-1 15,2 0 0-15,-3 2 2 0,-3-1 1 0,2 3-3 16,1-1 2-16,4 0-2 0,3 0 2 0,-6 2 3 15,1 1-3-15,-4-3-2 0,9 3 1 0,-6 1-1 16,4 1 2-16,-4-2-2 0,1 2 0 0,-2 0-1 16,3 3 1-16,0-2 2 0,1 4-2 0,-3-2-1 15,1 1 2-15,-1 2 1 0,1 1 0 0,-1-1 1 16,1 1 0-16,-2 0-2 0,-3-6 1 0,1 7 1 16,2 0-1-16,-1-2 1 0,-2 1-1 0,-1-4 2 15,3 4 1-15,-5 3-1 0,3 3 1 0,-5-5-1 16,1-1 0-16,1 4 0 0,-5-1 1 0,2 2-3 15,-1-4 2-15,-1-2 2 0,0 2 0 0,-1-1 1 16,-4 0 0-16,2-1 2 0,0-2 1 0,-8-1 1 16,1 0 1-16,2 2-4 0,-1-4 7 0,-4 1-5 0,1-2 0 15,-2 1-8-15,-1-1 2 0,-3 3 4 0,0 0-6 16,-4-2 1-16,2 1-3 0,-4 1 0 16,-4-3 1-16,3 1-1 0,-5 1-1 0,5-4 1 0,-4-1 0 15,3-1 0-15,-3-1-2 0,3-1 2 0,-1 0 2 0,-3-2-2 16,14-2 2-16,-7 0-2 0,7-1 0 0,-1-1 1 15,-2 0 1-15,3 0 1 0,3-3 1 0,1 3 1 16,-4-3 0-16,5 3 0 0,-3-3 0 0,3 3 1 16,3-1-5-16,5 2 4 0,-2-2-3 0,-1 2-2 15,3 1 0-15,3-1 3 0,0 2-3 0,0 1-1 16,0 0 1-16,3-4-2 0,5 4 2 0,3 2 0 16,1-2 0-16,2 3 3 0,-1 2 1 0,3 0-1 15,4 1 1-15,-1 2-2 0,6 0 2 0,0 3-1 16,2 3 0-16,3 2-2 0,5 1 0 0,-1 2 2 15,4 1-2-15,-5 2 1 0,2 3 0 0,2 2 0 16,-2 0-1-16,-5 0 2 0,6-2-2 0,-8 6-1 16,1-1 3-16,1 0-3 0,-2 1 0 0,-8-2 1 15,4 2-1-15,-2-1 0 0,0-2 0 0,-2-4-8 0,1 0-6 16,-5-2-1-16,-7-3-13 0,10-2-21 0,-11-3-7 16,4-1-2-16,-7-2-25 0,0-4-12 0,1-2-4 15,0-5-1-15,1-3-11 0,2-5-22 0,7-6 80 0,0-8-38 16,6-5 91-16</inkml:trace>
  <inkml:trace contextRef="#ctx0" brushRef="#br0" timeOffset="766.92">21224 6568 1522 0,'0'0'104'0,"0"1"-52"16,-2 1 0-16,4-1-23 0,-1 2-45 0,4 7-17 16,1 1-21-16,-2 8 21 0,2 4-1 0,-1 4-1 15,-2 1 23-15,-3 7 3 0,0 4 4 0,-3 2 3 16,1 0 2-16,-4 0 5 0,-1 0 3 0,-5 1-2 16,2 4 6-16,-1-5-3 0,2 3 0 0,-2 3 0 15,-6-3-2-15,4-1-3 0,0 1-1 0,7 1 0 16,-10-2 0-16,5-1-2 0,-1-1 1 0,2-5 0 0,4 2 2 15,-2 0-1-15,-3-5-1 0,2-3-1 0,7 0 1 0,-1-4 0 16,3 1-1-16,-1-5-1 0,1 0 0 0,0-1-3 16,1-6 1-16,-2-1 2 0,1-3-3 0,-8 0-1 15,6-3 4-15,-1-1-4 0,1-6 4 0,2-1 0 16,-4-1 0-16,2-1 0 0,7-1 0 0,-2-3 4 16,-1-2-2-16,1-3 3 0,5-2 1 0,-4-3 0 15,-4-2 2-15,7-5 0 0,-4 0 2 0,1-2 1 16,0-5 3-16,0 0-6 0,1-1 7 0,-5-7-4 15,8 0 1-15,4 0 0 0,-13-3-2 0,1 4-5 16,5-4-1-16,1-3 2 0,-8 0-4 0,9 3 2 16,0-3-1-16,-3-2-2 0,2 4 4 0,2-2-3 15,-7 0 2-15,6-1-1 0,5 5-1 0,-6 0-1 16,2 1 1-16,-4 0-3 0,5 1 1 0,-4 2 1 16,6 4-1-16,0 2-1 0,-5 0 0 0,5 2-4 0,0 1-3 15,2 10 6-15,-1 0-8 0,4 3 0 0,-4 1-1 16,3 2-1-16,2 5 0 0,-1 3 0 0,-2 3-1 15,3 0 0-15,2 1-1 0,-3 4 5 0,-1-2 0 16,4 5-1-16,-3 0 3 0,1 6-1 0,1-1 2 0,-3-1 4 16,1 4-4-16,0-4 0 0,1 9-2 0,-1-1 3 15,-2-1-1-15,-1 5 2 0,-2 1 2 0,-2 3-2 16,-1 2 4-16,-2 3-3 0,-4-1 1 0,-4 2 0 16,4 2-2-16,-4-4 2 0,-2 2 0 0,-1 1-5 15,-5 0 4-15,4-1-1 0,-2 2 1 16,-4-4 2-16,-6-2-1 0,4 0 2 0,-8 0 0 0,-1-4 2 15,-1-1 3-15,-4-1-1 0,-1-2 1 0,1-1 1 16,-3-6 0-16,1 4-2 0,-3-8 0 0,3 0 0 16,-10-3-3-16,6-3 3 0,-4-1-6 0,8-2 1 15,-4 3-2-15,-3-5-5 0,6-2 0 16,-4-3 2-16,7-1-6 0,-2-2-8 0,-1 2 3 0,-2-5 0 16,0 0-3-16,4-3 5 0,-4 0 0 15,5-5-6-15,1 6 10 0,2-4-15 0,0 0-14 0,3 1-11 16,-3-3-23-16,6-1-97 0,0-4 136 0,5 2-56 0,7-5 91 0</inkml:trace>
  <inkml:trace contextRef="#ctx0" brushRef="#br0" timeOffset="1016.88">22278 6590 847 0,'-3'-4'18'0,"3"1"-18"0,1 0-120 15,5 3 217-15,2 6-167 0,3-2 70 0</inkml:trace>
  <inkml:trace contextRef="#ctx0" brushRef="#br0" timeOffset="1651.2">22345 6583 332 0,'-3'-8'164'0,"6"1"-28"0,-3 2 3 0,0-3-25 0,-3-2 2 16,0-1-91-16,3 2 1 0,-1-2-3 0,-3 0-10 16,-5-5 2-16,6 2-6 0,-5 0-1 0,3 0-1 15,-4 0 1-15,-5-2-2 0,7 0 0 0,-1 2 0 0,1 1 2 16,-4-1-1-16,-2 2-2 0,4 1-2 0,-2 0-2 15,-2 1-1-15,-7 2-4 0,4 1 0 0,-5 3-4 16,1 1-2-16,-2 2-1 0,-2 1 1 0,-1 0 2 16,-2 1-1-16,-1 6 1 0,3-3 1 0,-5 4 5 15,-1 3 1-15,2 2 1 0,-4 2 0 0,3 3 0 16,5 2 2-16,0 2 1 0,-2 2 1 0,5 1-4 16,2 0 2-16,-1 3 1 0,6 1 3 15,5-2-4-15,-7 2 3 0,7 3 0 0,3-1 3 0,2 1-2 16,3-1 2-16,-4-1-3 0,12-3-1 0,-1 3 1 15,12-7-4-15,-9 1 3 0,6-4-3 0,2-1 1 16,4-3 1-16,6-2 2 0,-4 0 3 0,-5-4-1 16,3-1 2-16,1-4 3 0,-1 1 0 0,4-3 0 15,-2-1 2-15,-5-2 0 0,1-3 3 0,2 0-3 16,-4-4 1-16,3 3-4 0,-2-4-2 0,-3-3 3 0,2 1-7 16,-2-2 2-16,2-1-4 0,-2-3 1 0,0 1 0 15,0-1 0-15,-1-1 1 0,-2-1-1 0,0 1-1 0,-2-3 2 16,1-1-1-16,1 5 1 0,-4-1 0 0,-2-2 1 15,0 2-1-15,0 1 4 0,-2-1-2 0,-3 0 0 16,1 1 4-16,-1-5-4 0,0 4 1 0,-1-3-1 16,1 2 0-16,-2-1 0 0,-4 2-2 0,1 3-1 15,4 0-1-15,-7 3 1 0,3 0-1 0,2 5 0 16,-5-2 1-16,0 0 3 0,3 3 0 0,-2 0-4 16,2 4 2-16,0-2 1 0,-1 1-3 0,3 1 0 15,0 1 0-15,-2 1-4 0,2 1 1 0,1 2 1 16,1 3-1-16,-1 2 2 0,2 5 1 0,0 0-1 15,2 4 0-15,-1 1 4 0,1 4 0 0,1 1-3 16,5 1 4-16,-5 5-7 0,3-5 2 0,-1 8-1 16,-2-1 0-16,3 2 0 0,-3-4 1 0,2 3-3 15,0 0-5-15,-2-3 6 0,-1 0-5 0,-2-5-6 0,1 0-1 16,1 0-1-16,-2-3-4 0,3-1-6 0,-3-4-4 16,0-1-3-16,1-4-5 0,-1-1-2 0,2-3-1 15,-2-1-4-15,2-3-1 0,-2 1-13 0,0-5-7 0,0 0-1 16,0-2-16-16,0-4-37 0,1-2-29 0,1-4 37 15,2-6 109-15,0 0-88 0</inkml:trace>
  <inkml:trace contextRef="#ctx0" brushRef="#br0" timeOffset="1984.04">22669 6214 1586 0,'2'1'-41'0,"1"1"-24"16,2 2-2-16,-2 4 25 0,0 3-23 0,3 2 0 16,-1 1 17-16,0 5 16 0,1 3 14 0,-3 3 10 0,0 0 17 15,4 0 14-15,-6 2-1 0,4 6 0 0,0 0 14 16,-2 5-8-16,-2 1-1 0,3-2 2 0,-1 0-11 0,-3 4-4 15,0 0-4-15,0-5-2 0,0 2-5 0,-3-7 0 16,3-1-1-16,-2 0-1 0,-1 0 0 0,3-8-4 16,0-3 1-16,-3-3-2 0,1-4-4 0,-3-1-3 15,4-3-2-15,-1-5-3 0,2-1-3 0,0-2-8 16,0 0-10-16,0 0 2 0,-1-2-14 0,2-1-25 16,1-6-13-16,4-2-4 0,-1-2-33 0,4-6 2 15,-1-4-22-15</inkml:trace>
  <inkml:trace contextRef="#ctx0" brushRef="#br0" timeOffset="2550.23">23313 6472 1231 0,'1'1'55'0,"1"4"-29"0,1 6 0 0,0 1 4 16,0 3-43-16,4 2-5 0,-4 7-2 0,-2-4 8 15,3 7 3-15,-3-1-4 0,2-4 15 0,-3 4 8 0,-3 2 1 16,2 0 3-16,-1-3 7 0,0 4-3 0,1-3-1 16,1 1 4-16,-2 3-5 0,1-2-4 0,1-2-2 0,-4-1-2 15,3-2-4-15,-1 1 4 0,1-2 0 0,1-3-3 16,0 0 5-16,-2-2-2 0,2 0 2 0,0-3 1 16,0 2-1-16,0-2 0 0,0-6 3 0,0 2-2 15,-1-1 2-15,-1-3-4 0,2-2 2 0,0-1 1 16,0-2-3-16,0 1-1 0,0-2 1 15,0 0-2-15,-3 0 2 0,3 0-1 0,-2-2-4 0,-2-4 3 16,2 3 0-16,-1-5-1 0,0 0-5 16,-2-1 2-16,3-2-1 0,-1-2 1 0,0-3 2 0,0 1-3 15,1-6 2-15,2 2-3 0,-1-4 6 0,1-1-3 16,0-1 0-16,0 0-4 0,1-2 2 0,1-3-2 16,1-1 0-16,3-1 0 0,-1 2 0 0,3 0-2 15,-3-4 2-15,4-1-1 0,-3 1-1 0,6-1 3 16,-3 2-1-16,4 3-2 0,1-3 2 0,-2-2-2 15,2 4 2-15,5 3 0 0,-3 1-2 0,1 0 1 0,5 4-1 0,-1 1 2 16,-4 1-3-16,8 5 1 0,-7 2-1 16,5 3 1-16,5 3 0 0,-1 2-1 0,-6 3 0 0,9 3 3 15,-1 2-4-15,1 2 2 0,7 4 1 0,-8 0-4 16,0 3 0-16,2 3 1 0,1 7-6 0,-6-3 1 16,4 4 3-16,-9 2-4 0,2 0 0 0,-2 2-6 15,-2 4-4-15,0-3 13 0,-5 3-21 0,0-6-10 16,-5-1-2-16,-2-4 2 0,-1 3-13 0,-1-5-5 15,-4-4-9-15,2-5-4 0,0 1-9 0,-3-1-21 16,0-2 12-16,0 1-51 0,-4-7-6 0,-1-4 0 16,-4 1-15-16</inkml:trace>
  <inkml:trace contextRef="#ctx0" brushRef="#br0" timeOffset="2833.13">22260 5855 1602 0,'7'14'-74'0,"1"5"0"15,6 6 0-15,0 2-21 0,0 4-6 0,3 2-91 16,9 7-1-16,0 1 5 0,3-4-53 0</inkml:trace>
  <inkml:trace contextRef="#ctx0" brushRef="#br0" timeOffset="17850.08">20085 7776 490 0,'0'0'54'16,"0"0"-53"-16,2 0 14 0,-1 0 34 0,1 1-24 16,2 1-37-16,0 1 9 0,-3 2-1 0,1-5 0 15,-1 3 4-15,1-2 8 0,1 2 0 0,-1-1 29 16,-2 1 0-16,-2-1 12 0,-1 1 1 0,3 2 3 16,0-1 11-16,-2 1-10 0,-1-3 0 0,2 2-2 15,-1 1-10-15,0-2-11 0,-1 3 0 0,2-2-1 16,-2-1-9-16,3 6 5 0,-2-3-3 0,2 1-2 15,0-3 4-15,0 1-2 0,-2 1 0 0,2 2 4 16,0-3-5-16,0-2 0 0,0 2-12 0,0 1 5 16,0-1-5-16,2 3-4 0,0-3 1 0,-1-4-3 0,2 7-4 15,2-8 3-15,-3 3 0 0,2-3-1 0,4 6 4 16,-6-7-1-16,6-1-1 0,-4 2 4 0,6 0-3 0,-2 3 0 16,3 4 2-16,-2-1-4 0,2-4 0 0,-5 2 0 15,5 4 0-15,2-3-1 0,-2 1-2 0,-6-1 2 16,6 3-2-16,-7 0 2 0,4-4-1 0,0 7 0 15,-6-3 0-15,2 3 3 0,-4 0-1 0,4 3 1 16,-1-3 0-16,-2 2-1 0,-1 1 2 0,0 0-5 16,0-1 4-16,0 4-2 0,5-6-2 0,-5 3 3 15,-3 2 0-15,3-2-2 0,-3 2 3 0,1-2 57 16,-4 0-76-16,3 0 33 0,-5 2 0 0,3-2-18 16,0 0 7-16,-2 2 13 0,-1-2-51 0,3 1-5 15,-4 0 39-15,2-1 1 0,-4-1-1 0,3 0 1 16,1-2-1-16,-3-2 1 0,-3-1-2 0,4 1-1 15,-2-2 1-15,3 0 0 0,-3-2-2 0,2-2 2 16,-1 5 0-16,4-2-1 0,0 1 3 0,-1-3-1 16,0 1 1-16,2-5 0 0,0 5-1 0,0 0-3 0,2-4 2 15,0 2-1-15,2 1-2 0,1 0-4 0,0 1-1 16,0 3 3-16,1-5-4 0,2 3 0 0,2 4 1 16,1-4-2-16,1 3 2 0,2-1 2 0,2 3 1 0,2-3-2 15,1 8 2-15,-2-7 2 0,1 2-1 0,4 2 2 16,1-5-1-16,-4 4 1 0,3-1 1 0,2 0-2 15,-3-1 1-15,-1 1 0 0,-1-2 0 0,-1 7 2 16,-2-2 1-16,3 0-2 0,-7 0 3 0,-1 1 1 16,0 0 1-16,-6 1-1 0,5 1 1 0,-4-1-2 15,-1 1 2-15,-3 1 1 0,0 1-3 16,-13-1 2-16,7 0 1 0,-4 2-3 0,-4 1 5 0,0-2-3 16,-8-2 2-16,4 2 1 0,-1 0 0 0,0-2-1 15,-3 0 2-15,0 1 0 0,-2-3-2 0,2-2-1 16,3-1-2-16,-2 1-8 0,4-4-2 15,-4 1-1-15,2-2-10 0,5-4-7 0,-5-2-7 0,6 1 2 16,0-3-11-16,2-1-6 0,-3-3-2 0,4-2-2 16,1-3-7-16,4-1-3 0,8-5-5 0,-3-4 4 0,3-3-6 15,6-2 3-15,5-4-2 0,5-4-1 0,1-2 1 16,7-1-13-16,-2-3-6 0,4-1-4 0,3 0-17 0,5-10 0 16,3 5-11-16</inkml:trace>
  <inkml:trace contextRef="#ctx0" brushRef="#br0" timeOffset="18667.77">20939 8249 1231 0,'0'2'78'0,"-3"1"-41"16,6-2-39-16,-1 4 101 0,-1 1-99 0,-1 1 3 15,3 2-15-15,5 2 4 0,-5 3-3 0,1 0 4 16,-6 2 2-16,2 3-3 0,3 1 7 0,-4 2 2 15,1 4 2-15,-5-1-3 0,5 3 2 0,0 0 0 16,1 7-1-16,-1-4 3 0,-4 4-3 0,1 0 0 16,-4 2-1-16,9 0 2 0,-4-3-1 0,2 1 1 15,-8-2-2-15,7 3 1 0,1-3-1 0,0-2 0 0,0-1 0 16,-2 3 0-16,-1-1 0 0,-6-2-1 0,7 1 0 16,-1-1 4-16,-6 0-1 0,5-2-3 0,-3-1 0 0,2 1-1 15,-1-1-2-15,4-2 1 0,-3-1-1 0,-3 1 0 16,4-5 1-16,-1 1-3 0,2-1 1 0,-4-5 1 15,1 0-1-15,0 3 2 0,0-9 2 0,2-1-5 16,0 1 6-16,-1-1 4 0,2 0 3 0,-2-3-3 16,0-2 6-16,2-2-1 0,2 4 0 0,-1-3 5 15,1-1-2-15,1-1 2 0,0 0 4 0,-4-1-4 16,0-4 6-16,4 3 2 0,-2-5 0 0,1-3-3 16,-4 4 3-16,3-4 0 0,-1 1-8 0,3-5 6 15,-1 3-5-15,-1-5-1 0,-3 2-2 0,4-5 4 16,-1-1-3-16,1-1-4 0,-1-6 5 0,2 5-6 15,0-6 0-15,0-3 1 0,0-1-1 0,0-1-1 16,0-3 0-16,0 0 1 0,0 0-1 0,2-2 2 16,-1-1-1-16,-1 2-4 0,3-2 2 0,2 1-1 15,-2 2-3-15,0-2 2 0,4 1-4 0,-3 4 1 16,4-2 1-16,0 2-1 0,0 1 0 0,3 6 2 0,-2-6 0 16,1 9-5-16,-1 1 3 0,-1-4-1 0,0 8-3 15,3-1-5-15,0 1 1 0,2 3-3 0,1 2-3 0,-2-1 7 16,2 3-2-16,8 2-4 0,0-1 7 0,-4 1 0 15,9 2-1-15,-4 1 3 0,1 0-3 0,1 1 0 16,5 2-1-16,-4 1 2 0,0 1-1 0,7-1 0 16,-8 2-1-16,3 0 3 0,0 2-1 0,-1-2 0 15,-3 1-1-15,4 4 3 0,-6-2 0 0,2 2 1 16,-4 0 2-16,1-1-3 0,-1 4 3 0,-3-1 1 16,2 0 2-16,0 1-3 0,-2 2 0 0,-2-1 0 15,-6-1-1-15,5 3 1 0,0-2-1 0,-1 4-2 16,-7 0-1-16,-3-2 3 0,7 1-1 0,-5 1 2 15,1-1 0-15,0 6 0 0,-6-6 3 0,-1 2-2 16,4-4 2-16,-3 4 0 0,-3-1 0 0,-2 1-2 16,-3-5 3-16,-6-1-3 0,6 5 2 0,0-7 3 15,-4 6-4-15,-1-5 0 0,0 1 2 0,-1 0-3 16,-2-1 0-16,7 3 0 0,-10-10-2 0,3 6-5 16,4-3 3-16,-5 2-2 0,-1-5-2 0,2 2-3 15,2-2 3-15,-5-4-2 0,1 1 0 0,2-1-4 0,-6-1-3 16,5-3 0-16,-5-1-3 0,4-1-8 0,-2 2-8 15,-1-3-5-15,2 2-10 0,-1-5-33 0,1-4-30 0,3 1 1 16,1-2-51-16,5-4 3 0,2-6-33 0</inkml:trace>
  <inkml:trace contextRef="#ctx0" brushRef="#br0" timeOffset="18913.09">22377 8098 703 0,'8'2'-3'0,"1"5"-33"0,4-2 1 16,-4 1-33-16,2 1 41 0,0-1-36 0,2 2 63 16</inkml:trace>
  <inkml:trace contextRef="#ctx0" brushRef="#br0" timeOffset="19416.62">22503 8180 427 0,'-2'4'104'0,"-3"-2"-102"0,4 0 78 16,1-1 32-16,0 2 3 0,0-1-46 0,-2-2-11 16,2 0-9-16,0 0-1 0,-1 3-10 0,-9-4-1 15,10 1-5-15,-4-2 2 0,0 0-2 0,-3 1-4 16,3-2-3-16,-4-1-2 0,5 0-4 0,-8 1-7 15,7 1 1-15,-9-3-2 0,0 2-5 0,-1 0-3 16,-1 0-2-16,-4 3-1 0,1-2-5 0,6 2 1 16,-12 0-1-16,1 2-3 0,2 1-2 0,1 5 1 15,-1 0-4-15,-1 3 5 0,2 0-6 0,-2 5-1 16,3-1 2-16,-2 3-8 0,6 0 1 0,-6 1 3 16,6 2 1-16,0-1-1 0,3 1 3 0,1-1 5 15,-2 2 1-15,5-3-2 0,2 3 4 0,0-2-8 16,3 1 0-16,1-4 5 0,2 1-10 0,0 0 5 15,2-5-2-15,4 1-2 0,-3-4 6 0,6 2 0 0,-1-2 1 16,2-3 0-16,2 3 0 0,1-7 3 0,0 5 0 16,-1-5 0-16,4 3 2 0,3-3 5 0,-4-6-3 15,0 0 4-15,0 0 0 0,6-2 3 0,-2-1-3 16,3 3 2-16,0-2-1 0,-3-4 2 0,3 2-2 0,-4 0 1 16,3-3 0-16,-4 2-2 0,-1-4 5 0,1-1-2 15,1 1-1-15,-1-3 4 0,-3 6-1 0,2-2 2 16,-4 0 3-16,1-2 1 0,0 1-1 0,-7 2 1 15,0 1 1-15,-4-1 0 0,-1 1-2 0,-1 1 2 16,3 2-1-16,-3 0-2 0,0 1 1 0,0 2 2 16,-1 0-1-16,1 1 1 0,0 0-2 0,1 2-2 15,-2 2 1-15,-2 1 0 0,1 2 0 0,-4 1-3 16,4 2-1-16,-1 3-1 0,0 6 1 0,-3 1 6 16,3 2-6-16,1 5-1 0,-1-1-2 0,-2 6 1 15,0 1-3-15,-6 2 0 0,8-1-5 0,-6 1 0 16,6 3-4-16,-7-5-16 0,1 4-1 0,4-4 0 15,-3-1-17-15,7-3-12 0,1-5-14 0,0-3-6 16,-5-2-17-16,5-6-49 0,0-3 102 0,0-5-52 0,5-3 91 16</inkml:trace>
  <inkml:trace contextRef="#ctx0" brushRef="#br0" timeOffset="19716.91">22937 8205 1693 0,'0'2'34'0,"-2"-1"-34"0,-1 1 0 0,3 4-43 15,3 0-23-15,2 4 3 0,-5 1-45 0,5 4 44 16,1 4 0-16,3 2-7 0,-4 2 50 0,-3 1 16 15,-4 1 11-15,1 3 1 0,1 4 14 0,-2-2-8 16,-6 0 2-16,-1 0-1 0,2 4-12 0,0-1-28 16,2 0-15-16,-6-6 5 0,1 4-37 0,4-5-6 15,-2-1-14-15,5-5-4 0,-5-4-11 0,8-7-7 0,-3 2 3 16,1-3 15-16,2-6 97 0,0-2-69 0</inkml:trace>
  <inkml:trace contextRef="#ctx0" brushRef="#br0" timeOffset="20301.07">23292 8299 1816 0,'-3'2'23'0,"0"3"-39"15,3 1-1-15,2 3-90 0,-1 4-25 0,4 4 11 16,-2 4-97-16,-1 1 78 0,-1 6-2 0,4 3-19 16,-5 4 91-16,0-2 47 0,-5-3 29 0,0 1 6 15,-1-2 48-15,3-1-22 0,1 4 3 0,-2-9 10 16,-1 2-28-16,2-1-10 0,3 1-8 0,0 2-4 16,-2-4-9-16,2-4 0 0,-1-6 2 0,1 3-2 15,-2-9 4-15,-1 0 3 0,3-3 1 0,0 1 0 0,0-2 4 16,0-3-3-16,0 2-2 0,0-2 1 0,0 0-2 15,0 0-1-15,3 0 0 0,-3 0-5 0,3-2 1 16,-3-1-2-16,2 0 1 0,-2-2-1 0,1 1-2 0,3-3 3 16,-1-1 1-16,0-1-2 0,-2 0 3 0,3-2 2 15,3 3-1-15,-3-2 2 0,2 1 1 0,-1-7 5 16,-2 0 0-16,3 2 0 0,-3 0 5 0,2-2 5 16,1 1 4-16,-4-7 2 0,1 1 3 0,0 1 10 15,2-4-2-15,-4-3-1 0,1-3 5 0,-2 1-4 16,0-4 2-16,0-1-9 0,0 0 0 0,-2 1-1 15,2 0 0-15,0 1 1 0,0-1 1 0,0 3-1 16,2 2-1-16,0 1 0 0,4 5 1 0,-1 2-9 16,4-2 0-16,-3 8-3 0,4-2-6 0,2 5 0 15,1 2-1-15,-1 1-2 0,3 1 2 0,5 1 0 16,-3 11-2-16,5 0 0 0,0 4-1 0,0 0-1 16,4 9-2-16,2 2 0 0,-1 1-3 0,-7 2 0 15,5 2 0-15,-4 4-3 0,-2-1 0 0,6 0-9 0,-8-3 0 16,-8 5 0-16,7-3-10 0,0 1-12 0,-8-1-5 15,0-2 0-15,-2-4-13 0,3-4-17 0,-9 2-27 16,13-10-12-16,-13 1-28 0,8-7 2 0,-2-3-36 0</inkml:trace>
  <inkml:trace contextRef="#ctx0" brushRef="#br0" timeOffset="20546.04">22764 7640 1644 0,'-5'0'120'15,"-3"0"-115"-15,5 3-69 0,1 1 81 0,2 0-163 16,0 4-1-16,0 2 58 0,5 1-5 0,3 1-14 15,-3 2 60-15,4-1 14 0,-4 3 19 0,1-5 15 16,-3 1 8-16,4-2-11 0,-4-2-41 0,-2-1-21 16,1 1-35-16,-2-3 2 0,0-2-51 0</inkml:trace>
  <inkml:trace contextRef="#ctx0" brushRef="#br0" timeOffset="21366.68">24603 6193 1446 0,'-8'-6'53'0,"8"3"-25"15,-2 1-1-15,2 2-27 0,0-1-26 0,5 1-4 16,-5-2-27-16,1 2 25 0,-1 0 0 0,2 0-6 16,-2 0 31-16,0 0 15 0,-3 0 4 0,-3 0 1 15,4 0 13-15,0 0-9 0,-5 0 4 0,2 2-3 16,-3 1-11-16,-5-2-5 0,4 4 0 0,-2 0 0 15,2 1-4-15,-2 0 0 0,1 2-3 0,-4-2 3 16,8 2 1-16,-7 0 1 0,0 0 0 16,1 2 0-16,1-4 2 0,-10 2-2 0,6-2 0 0,1 3 0 15,-4-1 0-15,6 2-1 0,1-1 0 0,-2-1-3 16,-7 1 3-16,13 1-1 0,-4-1 0 0,3 1-2 16,5-1 0-16,2 2 0 0,1-1-2 0,1 1 3 0,9 3-2 0,-6-2 0 15,7 4 0-15,0-3 0 0,4 6-1 0,0-5 1 16,-4 3 1-16,5 0-1 0,-5 4 2 0,11-4-1 15,-8-3 1-15,8 4 1 0,-6-1 0 0,6 5 2 16,5-5-3-16,-10 4 3 0,7-6 0 0,-9 3 3 16,1 2 0-16,0-3-3 0,-4 1 3 0,-7-4-3 15,5 0-1-15,-4 2 0 0,0-2-4 0,-3 0-11 16,-3-1-14-16,4-1-2 0,-4-2-18 0,0 2-42 16,-4-1-20-16,0-3-8 0,-3 2-54 0,-2-3 1 15,3 4-30-15</inkml:trace>
  <inkml:trace contextRef="#ctx0" brushRef="#br0" timeOffset="21750.32">24603 7698 956 0,'1'7'-159'0,"-1"4"-1"0,0 0 0 0</inkml:trace>
  <inkml:trace contextRef="#ctx0" brushRef="#br0" timeOffset="22116.14">24576 7823 122 0,'-3'9'145'0,"-2"1"-22"16,3-1 5-16,1-1-43 0,-2 3-3 0,-5-2 12 15,2 1-50-15,-4-1 1 0,5-1-28 0,-4 2 5 16,0-3-9-16,-2 3 2 0,0-5 3 0,4-2 1 0,-5 3 4 16,4-1 1-16,-5 6 1 0,1-7 2 0,-3 1 4 15,1 3-10-15,5-3-2 0,-5 3 0 0,1-1-8 0,2 0-5 16,5-4-2-16,-2 8-4 0,8-2-4 0,-3-2 0 15,0 4 2-15,4-2-4 0,-1 2 2 0,2 2 1 16,-1 2-1-16,9-4 2 0,-10 2 0 0,6 3-2 16,0-1-1-16,4 4 4 0,-2-5-3 0,4 1 1 15,1 2 1-15,4-1-1 0,0 3 2 0,-7-2 3 16,9 0 1-16,1 2 3 0,1 0 3 0,-9 0 3 16,7-2 2-16,-6 4 1 0,1-3 5 0,3 0-1 15,-9 1 6-15,3 1-2 0,-5-1 5 0,2 3 6 16,-6-2 0-16,-2-1-1 0,0 2 9 0,-3 4-2 15,-5-6-2-15,-2 1 2 0,4 7-3 0,-8-8-9 16,-3 6 1-16,2 3-4 0,-2 1-7 0,-8-3-3 16,0 4-2-16,-5-1-1 0,-3-3-3 0,5 3-5 15,-7-3 1-15,2 1-2 0,-2 0-3 0,1-2-2 0,4 0-4 16,2-1-4-16,-4-2-2 0,5 1-28 0,1-4-20 16,-1-1 0-16,2-3-38 0,1 3-98 0,2-3 149 0,2 4-68 15,-4 2 115-15</inkml:trace>
  <inkml:trace contextRef="#ctx0" brushRef="#br0" timeOffset="27485.26">20900 9555 736 0,'0'0'22'0,"1"0"-9"15,1-2 202-15,1 2-225 0,-1 0-1 0,4 0 3 16,-3 2 3-16,5-1-2 0,-5 2 5 0,2 0 3 16,4-1 12-16,-4 1 0 0,3-1 9 0,-7 1 15 15,-1 0 3-15,0 0-1 0,2-1 16 0,-5 1-10 16,-5 2 0-16,6 1 1 0,-1-1-12 0,2-2-4 15,1 5-5-15,-8-1-2 0,5 1-5 0,1 2-3 16,-1-1-4-16,-5 1 3 0,-1-1-6 0,2 2 0 16,-2 0-1-16,1 0 4 0,-6-1-2 0,1 1-3 15,1 0 4-15,-2 0-3 0,3 0 1 0,1 1-3 16,-2 1 1-16,1-1-4 0,1 2 0 0,2-3 1 16,2 4-3-16,3-6 0 0,-5 2 0 0,6-1 0 15,2 2 0-15,-1-1 0 0,1-3-1 0,1 6-3 16,3-1 2-16,2 2-3 0,0-2-1 0,2 0 1 0,-2-1-1 15,4 4-2-15,2-3 2 0,-2 1 2 0,-2 0-2 16,4-2 1-16,-1-1 1 0,2 2-5 0,2-7-6 0,1 4 1 16,-3 1-9-16,3-7-17 0,-5 1-4 0,3 0-4 15,-2-2-18-15,-1-1-7 0,-1 1-2 0,-1-3-1 16,4-3-7-16,-5-5-6 0,4-3-11 0,-4-7-2 16,9 4-10-16,-2-5 0 0,-3 2-12 0</inkml:trace>
  <inkml:trace contextRef="#ctx0" brushRef="#br0" timeOffset="27850.85">21073 9581 1526 0,'-5'0'14'0,"-1"0"-22"0,6 0-1 16,-2 2-36-16,2 1-8 0,7 2 0 16,-7 1-35-16,1 0 41 0,-2 4-2 15,2-1-3-15,-1 1 47 0,-1 1 25 0,-6 1 3 0,-2-2 5 0,9 2 22 16,-6 2-15-16,4 1 2 0,-9-1 4 0,5 3-19 0,6 0-9 16,-5 1-1-16,3 2 1 0,-9 4-8 15,14-2 0-15,-7 3 2 0,-4 0-3 0,-2 2 3 0,-5 1 1 16,5 2 0-16,2-2-3 0,-3 1 2 0,-1 2 2 15,9 0-4-15,-2 2 3 0,-3 1-2 0,7 0-2 16,-6-1-2-16,-1 5 4 0,-1-3-3 0,1 4-3 16,2-3-2-16,-1 5-1 0,1-5-2 0,-2 2-2 15,4 0-1-15,2-4-6 0,-4 1 0 0,1-5-26 16,3-2-15-16,-4-3-5 0,9 3-34 0,-3-4-88 16,-3-7 139-16,3-1-65 0,5-5 108 0</inkml:trace>
  <inkml:trace contextRef="#ctx0" brushRef="#br0" timeOffset="28566.86">21724 9879 1589 0,'0'3'48'0,"-3"6"-51"16,4 1 15-16,1 1-40 0,-2 1 36 16,0 2-108-16,0 7 2 0,3 7 27 0,-3 0 18 0,5 1-17 15,-13 2 44-15,3 5 11 0,-3 2 12 16,5 5 6-16,-6-4 13 0,-5 0 0 0,4 4 0 0,-2-2-2 16,9 6 0-16,-5-5-6 0,1 2 1 0,-4 0-4 15,0-1-5-15,0-2 2 0,5 1-4 0,-3 1 3 16,-2-9 0-16,0 6 1 0,4-6 1 0,-2-1-2 15,6-3 2-15,0 0-3 0,3-2 0 0,-4-4 2 16,0-1-2-16,4-4-1 0,0 2-6 0,0-5 2 16,-2-2-2-16,1-2 0 0,-6-4-2 0,7-2-2 15,-3 2-1-15,2-3-2 0,-3-5 3 0,1 3 1 16,3-3-3-16,0 0 2 0,0 0 0 16,5-3 4-16,-3 0 3 0,-2-2 5 0,3 0-2 0,3-4 1 15,-1 0 4-15,4-7 3 0,-6-2 2 0,-3-2-1 16,8 0 1-16,5-6-1 0,-10 1 0 0,3-6 3 0,-1-1-2 0,-2-4 2 15,7 3-2-15,-3-5 0 0,1-1 2 0,2-2-3 16,7-4 2-16,-8-3-1 0,-4 3-1 0,1 1-1 16,-1-5 2-16,8 2 0 0,-9 1 2 0,0-1-1 15,-3 4 0-15,9 3-1 0,1 0 1 0,7 4 1 16,-10-5-4-16,0 7-1 0,3 2 1 0,3 2-2 16,2-1 1-16,-3 4 0 0,-1 3-2 0,-2 1 1 15,5 9-1-15,-4 0 0 0,4-1 0 0,-3 6-3 16,-1 4-1-16,0 4-1 0,0-4-5 0,-1 5 2 15,1 0 2-15,1 5-3 0,-2 6 2 0,2-2 1 16,-4 2 0-16,-2 2 2 0,4 6 0 0,-7 1 0 16,2 4 0-16,-1-4 3 0,-2 1 1 0,-2 2 0 15,0 2 4-15,-3 2-5 0,-3-2 5 0,2 0 1 16,-5-1-3-16,-2 1 1 0,-2-3 0 0,-1 0-3 0,0 0 0 16,-2 0 1-16,-7-1-4 0,5-1 0 0,-4-1-1 15,2 0 0-15,-5 0-1 0,4-2-1 0,-7 0 1 16,6-1-2-16,-3-3-1 0,0-2-5 0,0-2-2 15,-1 1-1-15,6-4-6 0,1-3-3 0,-1-1-8 16,2-1-3-16,1-1-9 0,-2-1-37 0,3-4-10 0,1-1 3 16,4-4-45-16,0-3-22 0,-2-2 95 0,5-7-63 15,5 0 119-15</inkml:trace>
  <inkml:trace contextRef="#ctx0" brushRef="#br0" timeOffset="29283.51">22534 9982 1214 0,'6'-1'16'0,"1"-2"-25"15,2 3-1-15,2-5-45 0,3 2-25 0,-1-4 5 16,1 1-50-16,2 3 39 0,1 0 1 0,-3 1-6 0,-3-2 46 16,-1 2-3-16,-2 0 109 0,-1 1-36 0,-2 1 43 15,-2-6-13-15,2 4 9 0,-2 2 11 0,-1 0-28 16,2-2-15-16,3-1 7 0,-4 3-1 0,3-3-13 0,-1 2-1 16,-4-6-5-16,6 3-1 0,-4-3-2 0,-2 3 1 15,1-3 1-15,-2-2-2 0,0 1 0 0,0-1 2 16,-2 2-3-16,-1-5 3 0,-5-1-3 0,4 4 4 15,-6-6-4-15,1 3 2 0,1 1-1 0,-3 0-3 16,-2-3 2-16,1 6 0 0,-5-2-4 0,1 1-3 16,-1 4-2-16,-4 1 1 0,-4 4-4 0,-3 0-3 15,1 4-5-15,0 3 5 0,2 2-7 0,-3 2 0 16,-7 2-1-16,0 2-1 0,10 4 1 0,6 8-1 16,-6-3 2-16,-2 2-3 0,-4 1 2 0,4 0 0 15,10 3 3-15,-2 0-4 0,0-2 4 0,-1-1-1 16,6-1-2-16,1 4 2 0,5 0-2 0,-1 2 2 15,2-6-3-15,4 1 1 0,2-3 0 0,1-4 1 16,3 1 0-16,3-4-3 0,0-1 2 0,4-4 3 0,1 1-1 16,1-4 0-16,3 1 2 0,0-6-3 0,4 1 6 15,-3-3 1-15,3-2-1 0,4 0 0 0,1-5 1 16,4-3 1-16,-6-1 2 0,-6-4-3 0,11-1 1 0,3 0-1 16,-2-2 0-16,-1 0 0 0,-2-1 0 15,0 0-2-15,2-2 2 0,3 1 0 0,-8 0 2 0,0-1-1 16,-7 0 1-16,0-2 1 0,-3 1 2 0,-1 3-2 15,2 2 0-15,-8 0 3 0,2 2-3 0,-5 2 6 16,1-1-2-16,2 1 2 0,-5 7-4 0,0-2 4 16,0-2 0-16,-3 0-1 0,1 4-1 0,1 1-3 15,-3 3-1-15,3 0-3 0,-1 1 0 0,-2 4 0 16,0 4-2-16,3 7 3 0,-5 1-1 0,2 2 0 16,1 3 4-16,0 6-1 0,-3 2 0 15,1 3-1-15,-1 0-2 0,1 5-2 0,0 0-3 0,-3 4 2 16,4-2-5-16,-4 1-7 0,0-2-7 0,3-1-1 15,-4 1-10-15,4-4-24 0,-1-4-9 0,1-3-6 16,2-1-28-16,0-10 1 0,-3-1-18 0</inkml:trace>
  <inkml:trace contextRef="#ctx0" brushRef="#br0" timeOffset="29567.72">22960 9968 1590 0,'0'2'94'0,"0"4"-91"0,5 4-65 16,-2 1 10-16,2 9-12 0,0 4-67 0,3 2 31 15,-5 4 0-15,-2 5-9 0,1-1 37 0,-7 4 26 16,-1-2 15-16,0-4 4 0,-7 1 27 0,4 0-2 16,-1-3-13-16,-1-4-9 0,3 0-13 0,5 0-85 15,-5-5 108-15,7-4-43 0,-2-6 57 0</inkml:trace>
  <inkml:trace contextRef="#ctx0" brushRef="#br0" timeOffset="30049.87">23413 10159 1593 0,'0'9'-20'0,"2"5"-19"16,0 0-1-16,-1 2-5 0,4 0-7 15,-4 1-6-15,1 2-2 0,0 1 27 0,-1 1 6 0,-1-2 1 16,-3 1 29-16,1 1 10 0,-4-1 2 0,0 2 0 16,-2-2 9-16,2 4-11 0,-4-2 0 0,4 2 3 15,-2-4-14-15,3 2-4 0,-2-5-6 0,2 2 1 16,-1 0-5-16,2-3-1 0,1-5 3 0,-1-6-5 16,0 4 4-16,3-6 0 0,-2-1 9 0,-2-2-5 15,2 0 5-15,1-5 3 0,-4 2 0 0,3-5-2 0,0 0 5 16,1-4 4-16,0-1-1 0,2-7 2 0,-1-1 3 15,1 1-3-15,1-5 1 0,-1-1 0 0,4-2-2 0,-1 3-1 16,0-3-3-16,2 1 2 0,-2-1-3 0,1-1-1 16,3-1-1-16,2 2 0 0,-2-2-1 0,2 2 0 15,0-2 0-15,1-1 0 0,1 5 2 0,0 0-1 16,3 2 4-16,-1 0-2 0,5 4 2 0,-3 1-1 16,0 7 2-16,6 0-1 0,-4-3 2 0,5 8 0 15,-5 0-3-15,9 5 4 0,-4 2 0 0,-2 0 0 16,1 3-5-16,-7 5 3 0,9 3-4 0,-7-2-4 15,4 4-1-15,-10-2-8 0,6 5-6 0,-7-2-26 16,8 3-14-16,-2-1-3 0,-12 3-36 0,5-2-32 16,-8-1-19-16,0 1 25 0,-10-6 123 0,9 2-100 15</inkml:trace>
  <inkml:trace contextRef="#ctx0" brushRef="#br0" timeOffset="30262.91">23154 9740 1838 0,'-2'2'-28'0,"-1"-1"-48"16,9 2 0-16,-4 5-99 0,6 2-37 0,-2 2 46 15,7 1 168-15,3 3-153 0</inkml:trace>
  <inkml:trace contextRef="#ctx0" brushRef="#br0" timeOffset="30684.28">24362 9817 691 0,'9'8'50'0,"6"2"-42"0,-1-3-8 0,-3 4 32 0,3 0-33 0,-2 0 1 16,4-3 2-16,5-3 4 0,-7 3 2 0,-2-7 33 16,-1 4 4-16,-4-3-2 0,2-4 35 0,2-1-6 15,-11 3 3-15,0 0 8 0,0 0-9 0,0 0-21 16,-8 5-3-16,8-5-4 0,-3 3-19 0,2-3-9 15,-12 6-4-15,5-1-3 0,-6 1-8 0,0 2 0 16,0-2-3-16,-2 8 0 0,-8-3 0 0,1 5 0 16,1-2 0-16,-7 7 3 0,-1-1 1 0,4 1-3 15,-7-1 4-15,0 4-2 0,0 1-1 0,4 2 3 16,3 3-3-16,2-4 0 0,0 3 2 0,7-1 0 16,-2 3 3-16,7-1-3 0,-1 2 2 0,0-1 5 15,7 1 6-15,-5-1 0 0,5 1 6 0,0-6 5 16,-1 6 1-16,1 1 2 0,-2-6 4 0,3-1-11 15,1 4-2-15,-3 2 1 0,3-3-11 0,-6 5-6 16,2-3-8-16,4-1-2 0,-7 3-9 0,4 0-21 16,-4 0-20-16,-8-3-11 0,2 1-33 0,-3 2 2 0,-9-1-31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33:06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12882 14404 248 0,'2'-2'-12'0,"4"1"-2"0,-4-1 1 0,1-1-2 16,-2 0 3-16,1 0 2 0,7 0-1 0,-10-2 6 15,-2 2 0-15,3-2 3 0,0 2 7 0,4 1 6 0,-4-1 5 16,0 3-3-16,-4-5 10 0,8 5-2 0,-4 0 5 15,0 0-3-15,0 0 1 0,0 0-1 0,0 0 1 16,0 0 0-16,0 0-2 0,0-3 3 0,0 3-4 0,0 0-1 16,0 0 1-16,-3 2-5 0,6-1-2 15,-3-1 1-15,0 5-7 0,0-3-3 0,0 1 1 0,0 2 0 16,2-2-1-16,7 1 0 0,-9 0-3 0,-9 2 2 16,11 2 0-16,4-2 0 0,-5 0 2 0,-1 1-3 15,-6-1 2-15,1 2 4 0,1-2 1 0,5 0-3 16,-2-1 5-16,-2 3-2 0,1-2-1 0,4 1 3 15,1-3-3-15,0 1-4 0,0 1 3 0,3-1 1 16,-1 0-1-16,-5-4 0 0,6 1-1 0,-7 3-1 16,7-1 1-16,2-2-2 0,-2-1-1 0,-1 1-1 15,0 1-2-15,-4 2 0 0,2-2 4 16,2 0-5-16,1-3 2 0,-4 6 0 0,-2-1 0 0,5-5 1 16,-5 2-1-16,6 2 3 0,-3 0 1 0,5-4-1 15,-8 3 4-15,5-2 0 0,6-1 1 0,-8 3 2 0,11-3-2 16,-9 0 4-16,1 0-5 0,7 0 4 15,-2-4-2-15,-7 2 3 0,4 2-3 0,-6 0 4 0,-2 2-1 16,1-2-2-16,4 0 6 0,0-3-4 0,0 3 1 16,-2 3 2-16,-3-3 1 0,3 0-3 0,-2 0 2 0,1 1-3 15,-4 2-1-15,2-3 3 0,2 4-6 0,6-6 0 16,-5 0-2-16,2 2 2 0,-1-3-1 0,3-1 4 16,2-1-3-16,-4 2 0 0,0 1 3 0,-1 1-3 15,1-4 0-15,1 3 2 0,-3 1-5 0,5-2 1 16,-5 1-3-16,2 0 2 0,1 2 0 0,-2 0-1 15,-1 2 0-15,1-2 1 0,0 0-1 0,-3 2 2 16,1-1 3-16,1-1-4 0,2 0 4 0,-4 0-5 16,1-1 1-16,-1-3 2 0,2 6-6 0,2-2 1 15,-3 3-1-15,-2-1-2 0,1 1 2 0,3-2-2 16,-3 3 0-16,2-1 1 0,-1-3-1 0,1 3-1 16,-3-3 2-16,3 1-2 0,3-1-1 0,-2 5 2 0,-3-5 1 15,7 3-1-15,-5 4 1 0,0-6-2 0,5 2 0 16,-5 0 3-16,5 1-3 0,-3-6 0 0,3 7-1 15,-2-5-2-15,2 3 1 0,-2 2 2 0,2-4 0 0,3 4-1 16,-5-2 1-16,4 2 0 0,-2-5 0 0,-1 0 2 16,3 0-1-16,3 4-1 0,-7-4 0 0,2-1 1 15,3 2-1-15,-2-1 0 0,1 2 0 0,-1-2 1 16,2 0 1-16,-2-2-2 0,2 2 1 0,2 0-1 16,-5 0 0-16,4 0 0 0,0-1 0 0,2 1 0 15,-2 0 0-15,7-2 0 0,-13 2 0 0,7-1 0 16,-2-1 0-16,2-1 0 0,1 0 0 0,-2 1 0 15,-2-1 1-15,1 2 0 0,9-6 1 0,-6 4-2 16,4 2 1-16,-1-3 2 0,-6 4-3 0,5-7 3 16,-1 0 0-16,0 3-3 0,-4 0 0 0,8-2 3 15,-4-2-3-15,-1 0 0 0,2-1-1 0,1 4-2 16,-1-4 2-16,-2 4 2 0,2-4-2 0,-2 1 0 16,4 2 0-16,-4-2-1 0,0 0 1 0,2 0 1 15,-1 2 0-15,4-2-1 0,-5 0 1 0,2 2 0 0,-2-2 0 16,0 1 0-16,5 3 0 0,-5-3 0 0,4 1 0 15,1 0 2-15,-5 0 0 0,3 1-3 0,5 0 1 16,-2 0 1-16,-10 1-1 0,7-1 1 0,-10 2-2 0,8 0 1 16,-2 0 0-16,-1-1 1 0,-2 3 0 0,2-1 0 15,9-1-2-15,-9 3 2 0,4-1-2 0,-3-1 1 16,1 0-1-16,0 2 1 0,-1-1 2 0,-4 1-2 16,-3 0 0-16,7 0 3 0,-4-2-2 0,4 2 0 15,-5 0 3-15,0-1-5 0,3 1 2 0,0-2-2 16,1 2 1-16,-2-1 0 0,-1 1-1 0,4-2 1 15,-2 0-2-15,0 2 2 0,0-1 0 0,1 1 1 16,1-2-2-16,-4 1 1 0,-1-1-1 0,5 0 0 16,-2 1 2-16,0-1-2 0,0-1 1 0,0 2-1 15,2-1 1-15,-2 2 3 0,-2 0-1 0,2 0-2 16,-2 0-1-16,4 0 0 0,-4 0 0 0,-2 0 1 16,4 0 0-16,0 2-1 0,1-2 2 0,-1 1-1 15,-6-1 2-15,8 2-1 0,-2-1 0 0,-2 1-1 0,-1 1 0 16,1 0-1-16,1 0 0 0,-5 2 1 15,10-2-1-15,-4 2 0 0,0 0 1 0,2 1-1 0,-2-1 2 16,3 1-1-16,-6 0 0 0,6 1-2 0,-6-1 4 16,1 0-2-16,1 2 0 0,2-2 0 0,-1 1-1 15,-1-3 2-15,1 3 2 0,-2-1-3 0,7-1 1 0,-3-1-1 16,6-1-1-16,-5 2 1 0,1-2 0 0,-2 2 0 16,4 0 2-16,1-1-2 0,-4-2-2 0,0 3 3 15,0-2-1-15,0 0-1 0,0 0 1 0,4 0 0 16,-3 2 3-16,0-2-4 0,0 4 1 0,1-3 0 15,0 3-1-15,-1-3 2 0,-2 1 0 0,1-2-3 16,-1 0 5-16,-1-1-3 0,4 3 4 0,-2-4-1 16,-3 1-1-16,0-2-1 0,5 3 2 0,-7-3-5 15,4 0 2-15,1 0 2 0,-1 0-2 0,-2-2 2 16,0 2 0-16,1-1 0 0,1-1-1 0,0 2 3 16,1 0-2-16,-6-3-1 0,1 3 4 0,7 0-4 15,-4-2 2-15,6 2-2 0,-6-1 1 0,7-2 1 16,-6 1-3-16,-1 2 3 0,2 0-3 0,-1 0 2 15,1 0-1-15,-1 0 2 0,-2 2-3 0,-2-1 5 0,2-1-1 16,0 0-1-16,-3 0 3 0,3 2-3 0,0-2 1 0,-3 1-1 16,1-1-1-16,1 0 2 0,-1 2-3 0,-1-2 4 15,2 0-5-15,-1 2 3 0,-3-1 2 0,4 2-1 16,-1 0 0-16,-3-1 1 0,2 0-1 0,3 1-2 16,-3 0 1-16,2 2 0 0,1-4-1 0,-2-1 1 15,-1 0-1-15,3 0 0 0,-2 0 0 0,6 2 1 16,-4-2 1-16,0 0-3 0,1 3 1 0,-1-2 0 15,2 1 0-15,-4-2 0 0,2 3-1 0,0-3 1 16,0 0 3-16,2 2-4 0,-8-4 3 0,6 2-3 16,0 0 1-16,-2 0 2 0,-6-1-2 0,10 2-1 15,-4 1 48-15,-6-4-52 0,11 5 25 0,-6-3-28 16,-1 0 9-16,1 3 11 0,3 1-33 0,-8-4 26 16,3 0-50-16,3 3 45 0,-1-3 1 0,0 1-1 15,0-1-2-15,0 2 1 0,-3-1 0 0,4 3 1 16,-4-3-2-16,6-1 1 0,-10 3 2 0,4-1-3 15,6-1 2-15,-2-1 1 0,-1 2-1 0,-3 3 1 0,0 1 3 16,1 0-3-16,-1-4 5 0,4 3-1 0,-6 1 1 16,7 0 0-16,-7 2 1 0,6-6 0 0,-2-1-3 15,-4 2 3-15,0 2-1 0,0-2 1 0,5 0 1 16,-6-1-5-16,2-2 4 0,3 0 1 0,-4 0 2 0,1 0-3 16,1 0 1-16,-5 0-2 0,2 0 2 0,-1 6 2 15,1-3-2-15,-2-1-2 0,1 3-2 0,-1-4 2 16,0 2 0-16,0-1-1 0,2 0-1 0,3 1-1 15,-7-3 2-15,2 0-2 0,-5-2 0 0,5 2 0 16,0 0-1-16,0 0-1 0,0 0-1 0,0 3 2 16,0 2-2-16,5 1-2 0,-3-3 2 0,-2-3-2 15,0 0 1-15,0 0-1 0,-2 2 0 0,2-2-3 16,0 0 1-16,0 0 1 0,0 0 1 0,0 0-3 16,0 2 2-16,0-2 0 0,2 1 1 0,1-2 0 15,-5-3-2-15,1 1 1 0,1 3-3 0,1 0 4 16,1 2-1-16,-2-2-1 0,0 0-1 0,1 1 3 0,3 7 0 15,-4-8-2-15,4 2 0 0,-2-2 1 16,-1 0-1-16,-1 1-1 0,2 4 3 0,1-5-3 0,-3-3 3 16,0 5-3-16,3-1 3 0,-1 1-2 0,1-1 0 15,0 2 2-15,-3-6 0 0,3 3-4 0,2 0 4 0,-3 5 0 16,-1-5 3-16,-1-2-3 0,3 2 2 0,-3-3-2 16,5 3-1-16,-3 2 2 0,-1-2-1 0,-1-2 0 15,2 1-1-15,1 2 1 0,-1-1 0 0,1 0 0 16,-2 0 2-16,1 0-1 0,-1 0 0 0,-1-3-1 15,2 5 1-15,0-2-1 0,-2-3 0 0,0 3 0 16,1-2-1-16,2 2-2 0,-1-2-1 0,-1 2 2 16,1-3 0-16,-2 2 0 0,3 4 1 0,2-3-1 15,-4-2 0-15,1 1 2 0,0 2 0 0,-2-1 0 16,3 0 0-16,-2 0 0 0,2 0 0 0,-1 0 0 16,0 0 1-16,-1 0-1 0,-1 0 0 0,3 2-2 15,-1-4 1-15,1 1 1 0,-1-1 0 0,1 2-3 16,-2 2 1-16,2-2 2 0,1-2 0 0,-1 1 0 0,0 2-3 15,0-1-2-15,2-1 4 0,-2-6 1 0,-2 6 0 16,3 1-1-16,0 0 1 0,-1 0 0 0,-1-3 0 16,1 1 2-16,-1 2-1 0,2 2 0 0,-2-6 0 0,-2 4-2 15,2 0 1-15,-2 4 3 0,1-3-1 0,-1 2-2 16,2-3 2-16,-2 2 0 0,0-2-1 0,1-6 3 16,-1 6-2-16,5 1 0 0,-5-4 1 0,0-2-1 15,0 8 1-15,0-3-2 0,0 0 1 0,0 2 1 16,0-5-4-16,0 3 1 0,0 0-1 0,0 0 1 15,0-2 0-15,0 2 0 0,0-1 1 0,0 2 2 16,0 1-1-16,0-1-3 0,0-1 3 0,0 2-2 16,0 1 0-16,0-1 1 0,0 2-1 0,0-4 0 15,0 0 1-15,0 4 2 0,0-6 0 0,0 0 0 16,0 1 1-16,0-2-3 0,0 1 2 0,0 2-1 16,0 0-1-16,0-1 0 0,0-1-1 0,0 2 0 15,0 0 0-15,0-6 0 0,0 6-1 0,0 0 1 0,0 0-1 16,0 3-2-16,0 0 2 0,0-1-1 15,-2 1 0-15,2-3 1 0,0 0-1 0,0 0-1 0,0 0 1 0,0 0 2 16,0-3 0-16,0-1-1 0,2 4 1 16,0 0-1-16,-1 2 1 0,-1-2 0 0,0 0 0 0,0 6 0 15,2-4-1-15,-1 4 1 0,1-7 0 0,1-1-1 16,-1 2-2-16,-2 0 1 0,1 0-2 0,-1 0-15 16,0 0-17-16,0-2-2 0,0 2-22 0,0 0-95 15,0 0-74-15,0 0 85 0,0-4 146 0,-1-4-137 16</inkml:trace>
  <inkml:trace contextRef="#ctx0" brushRef="#br0" timeOffset="2520.19">16568 14575 202 0,'-2'-1'35'0,"-1"-2"-26"0,3 3 0 0,0-2-37 16,-3 2 0-16,3 2-4 0,0 1-29 0,5-2 31 15,-4 2-7-15,1 2-1 0,-1 0 38 0,3 1 0 16,-1 4 0-16,-2-7 0 0,1 3 0 0,-1 5 0 15,-1-5 0-15,0 5 0 0,2 0 0 0,1-1 0 16,0-5 6-16,-1 1 4 0,-1 2 3 0,1-4 22 16,0 1 2-16,1-3-5 0,1 1 25 0,-2-3 1 15,0 1-2-15,-1 1 2 0,1-2-5 0,-1 0-8 16,2-2-3-16,-3 2 3 0,2 0-14 0,0-6-7 16,-2 8-1-16,0-2 0 0,1 0-8 0,-1 0-11 15,0 0 6-15,2 0-1 0,1 1-5 0,0 1 3 16,-1-7-4-16,-1 5 6 0,1 2-1 0,-1 2 0 15,1-2-3-15,-1 0 5 0,3-2-4 0,-1 3 4 16,-2 0 1-16,1 0-1 0,-2-5 4 0,3-1 2 0,2 3 1 16,-2-1 1-16,-2 1 1 0,3 0 3 0,2-2 1 15,-3-3-2-15,2 7 3 0,3-2-2 0,-1-5 1 0,-2 4 2 16,6-1-4-16,-1-1-4 0,-2-3 1 0,1 6 0 16,4-10-5-16,-2 9-1 0,1-4 0 0,-4-4 0 15,3 1 0-15,2 3-1 0,-1 2 0 0,7 0-3 16,-11-4 0-16,5 3 0 0,1 1-2 0,-3-1 2 15,0-2-3-15,1 1-2 0,7 1-2 0,-11-1 3 16,5 2-4-16,-1 0 0 0,2 1 2 0,5-1-3 16,-1 1 1-16,-1-4 1 0,-6 6 2 0,6-3-3 15,2 0 2-15,1 1-1 0,-4-3-1 0,1 2 5 16,2 0-2-16,-4-2-3 0,0 2-2 0,6-3 4 16,-6 3-2-16,3-5 0 0,1 5 2 0,-4-2-3 15,6 2 3-15,-4 0 0 0,2-3 1 0,0-2-2 16,-2 6 1-16,2-1 3 0,-3-2-2 0,-1 1 0 15,4-1 3-15,-1 2 0 0,-3 1 1 0,6 2 2 0,-7-6-1 16,2 4 0-16,-2 1-2 0,-3-2 2 0,8 1-1 16,-7 0 1-16,4 1 4 0,-3-1-6 0,-5-1 3 0,3 1-6 15,11 2 2-15,-10 0 3 0,-4 0-6 16,1-1 1-16,2 1-3 0,2 0 1 0,8 0 2 16,-7-3 0-16,-5 3 0 0,5-5-2 0,2 5 2 0,-3-2-1 15,1-1-2-15,1-1 2 0,-2 2-1 0,-2 0 0 16,5-2-1-16,4 1 0 0,-4-1 0 0,6 0 0 15,-8 1 3-15,3-1-3 0,4 0 0 0,-4-1 0 16,2 2 0-16,-2-3 1 0,4 1-1 0,-4 0 0 16,5 0 0-16,-3-1 0 0,1 3-1 0,-1-3 0 15,2-1-1-15,-1 4 3 0,-1 0 0 0,3-3-2 16,2 3 3-16,-2-2-2 0,0 2 0 0,1-2 0 16,-5 2 1-16,12 1-3 0,-7-1 2 0,-1 0-1 15,-3 0-2-15,6 0 2 0,-3 1-2 0,5 1 3 16,3-3 0-16,-7 1-2 0,-1 2 2 0,5-1 0 15,2-1 3-15,-9 0-2 0,7 0 1 0,-4 0-2 16,1-1 0-16,1 0 0 0,0 1 0 0,2-2 1 0,-5 0-3 16,-2 2 0-16,2 0 1 0,7-2 0 0,1 2 1 15,-11 1-1-15,1 1 1 0,7-2-1 0,-2 1 1 16,2 1 1-16,-1 1-1 0,-7-2 0 0,3 2 0 0,2-2 0 16,1-1-1-16,-6 2 2 0,3-1 0 0,0 1-1 15,-3-3 2-15,3 3-1 0,-5-1 0 16,7 2 3-16,-2-1-3 0,-3 1-1 0,1-2-2 0,2 2 2 15,-3-1 0-15,3 1 0 0,0 0 0 0,-5-2 3 16,9 0 0-16,-6 2-2 0,-1 0 1 16,3 0 2-16,-5 0-1 0,2 0 1 0,-2 0-2 0,5 0 0 15,-7 2 2-15,3-2 1 0,1 2 1 0,-3-1-3 16,1 1 3-16,4-2 0 0,-5 0-3 0,-7 1 2 16,5 1-2-16,-6-2 0 0,5 0 3 0,-6 1-5 15,4 1 1-15,-1-2-1 0,-2 2 1 16,7 1 3-16,-2-2-3 0,0 2 0 0,-4-1-1 0,2 0 1 15,2 1-1-15,-2-2 0 0,-2 1 0 0,-1-1 1 16,1 1 1-16,1 0-3 0,-1-1 3 0,-1 2-2 0,2 0 1 0,-1-1-3 16,-1 1 2-16,1-1-4 0,2 4 1 0,-1-3 2 15,-1 2-1-15,2-2 1 0,2 2 0 0,-1-1 0 16,1 0 1-16,0-1 2 0,-4 0-1 0,4 2 0 16,-2-2 1-16,0 2 0 0,-2-2 1 0,0 1-1 15,2 0 1-15,-6-1-1 0,5 1 1 0,1 0 0 16,1 0 1-16,-7-2-1 0,0 3 2 0,1-2 0 15,-4 0-2-15,5-2 1 0,-3 4 0 0,-4-2 2 16,3-1 0-16,1-1-5 0,0 3 3 0,-1-3-3 16,5 1 2-16,-7-1 1 0,-1 1-4 0,0-2 1 15,3 3 0-15,-3-3 1 0,0 0 2 0,0 0-1 16,0 0-1-16,0 0 0 0,0 0-2 0,5 2-1 16,-5-2 0-16,0 0-3 0,0 0-4 0,0 0-15 15,0 0-9-15,0 0-2 0,0 0-22 0,2 0-64 16,-2 0-52-16,-5 0 60 0,14-2 113 0,4 0-102 15</inkml:trace>
  <inkml:trace contextRef="#ctx0" brushRef="#br0" timeOffset="12319.77">12832 16573 250 0,'-9'2'27'0,"4"1"-2"16,0 3 0-16,-3-4-15 0,4 2 5 0,-4-2 11 0,4-1-24 0,-3-1 4 15,2-1-4-15,0 1 2 0,2 0 0 16,1 0 4-16,-1-2 2 0,-3 1 3 0,3-1 3 0,1 2 3 15,1 0 0-15,-4-3 3 0,0 1 4 0,4 1 1 16,-6-4-1-16,4 5-1 0,2 0 2 0,-1 0 3 16,-1-3-3-16,1 3-2 0,2 0 2 0,-4-3-4 15,4 8-1-15,0-5 0 0,0 0-6 0,0 1-6 16,0-1 1-16,0 2-3 0,0-1-6 0,0-1 2 16,0 0-3-16,0 0 1 0,0 0 0 0,0 0-2 15,0-1 2-15,0-6 0 0,0 6-1 0,0 1-1 16,1 0 1-16,4 0 1 0,-3 1 0 0,-1-1 1 15,1 0-2-15,1 4 2 0,5-3 1 0,-8-2 1 16,3-1-2-16,0-1 1 0,2-2 1 0,-2 4 1 16,2-1 1-16,2 2-2 0,3 0 2 0,-4-2 4 15,4 2-1-15,-6-4 3 0,6 2 2 0,4 1-7 16,-3-4 2-16,0 0 2 0,-6-4-6 0,3 2 1 16,1 1-3-16,5 3-2 0,-3-3 2 0,-3-1 0 15,1 1 1-15,-1 3-2 0,3 0 0 0,5 1 4 0,0-1 1 16,-7 1 0-16,1 2 3 0,-1 0-2 0,4 0 4 0,1-3-1 15,-5 3 0-15,2 0-7 0,-6 2 2 0,6-2 1 16,2 0-5-16,-4-2 1 0,2 1-2 16,-1 2-2-16,7-4 0 0,-1 0 1 0,-1-2-2 15,1 1 2-15,1-1-1 0,1-1 1 0,2-1-1 0,-3-4 0 16,5 5 0-16,-4-2-1 0,2 0 1 0,-1 0 0 16,1 2-2-16,-4 0 1 0,1-1 2 0,2 1-1 15,-4 0 0-15,2 1 1 0,-3 0 1 0,2 1 1 16,-1 1 0-16,-2-1-2 0,1 1 3 0,-1 2-1 15,-1-1 1-15,1 1 1 0,1 1 0 0,2 0 0 16,-2 0 2-16,2 0 2 0,1 1-3 0,-4-1 3 16,1 2-1-16,6-1 0 0,-7 1 1 0,1-1 1 15,2 1 0-15,1 0-3 0,-3-2 2 16,5 1-2-16,-2 1-1 0,-3-1 0 0,5 1 1 0,-5-1-2 0,1 1 1 16,-1 1 1-16,0 0-2 0,0-3 3 0,-1 5-2 15,-1-3 1-15,2 1-3 0,-1-2 1 0,0 2-1 0,4 1-2 16,-4-1 2-16,1 2-1 0,0-2-2 0,-2 1-1 15,3 1-1-15,-1-2 2 0,0 2-1 0,3-2 1 16,-1 2-1-16,-2-2-1 0,0 0 2 0,4 2 1 16,-1 0 1-16,-1-1 2 0,-1 1 1 0,4 0-6 15,-6-4 1-15,4 4 1 0,-1-2-2 0,-2-1 1 16,0 2 0-16,3 0-1 0,-1-3 4 0,-2 4-2 16,7-4 0-16,-2 1 1 0,-1 0-2 0,0-1 1 15,4-1 0-15,-3 0-2 0,-2 3 2 0,0-3 0 16,2 2 0-16,-2-1 1 0,-1 4 1 0,0-3 0 15,1 2-1-15,-3 0 1 0,2-4 2 0,-2 0-3 16,-1 3 4-16,-1-3-4 0,1 3 2 0,0-2-3 16,-1-1 1-16,1 0-3 0,-4 0 0 0,4 0 2 15,-4 2-2-15,2-2 0 0,2 0 1 0,-2 0 0 0,0-3-1 16,1 4 3-16,1 3-2 0,-2-4-1 0,3 1 0 16,-1 1 1-16,-1-2-1 0,1 0-1 0,1 4 1 15,-1-4 1-15,-2 0 1 0,4 0-3 0,-2-1 3 16,3-2-2-16,-2 3 1 0,5 0-1 0,-4-2 0 0,6 1-2 15,-4 2 2-15,4 2 1 0,-4-3-3 0,-3 7 1 16,8-6 1-16,-3 4 2 0,-5-2-2 0,0 3-2 16,5-1 1-16,-1-3 1 0,-4 2 0 0,5 0 0 15,-5 2 1-15,-2-3-1 0,2 0 1 0,1 2 0 16,-1-4-1-16,-2 3 1 0,3-3-1 0,-3-1-2 16,2 3 1-16,2-1 1 0,-2-1 1 0,0 3 2 15,0-1 1-15,-1-2-5 0,3 4 4 0,0 0-3 16,-4-5-2-16,4 0 2 0,1 3 0 0,0-3-6 15,1-2 6-15,-3 1 0 0,1 1 1 0,0-2 2 16,3 1-1-16,0 2 0 0,-8-1-1 0,8-1 3 16,-4 1-2-16,7 0 1 0,-8-4 0 15,5 1-2-15,2 3 1 0,-9 0 1 0,7 0 0 0,-6 0 0 0,-4 0-2 16,4 5 3-16,-1 1-4 0,-4-4 4 0,-1 6-1 16,4-5 1-16,-2-3 1 0,-3 6 0 0,5-6 2 0,-1 0-4 15,-4 0 4-15,2 5-2 0,-2-5 0 16,2-2-2-16,-3 5 0 0,3-1 1 0,-2 3 0 15,0-1-1-15,4-2-1 0,-2-2-1 0,1-3 1 0,-1 4 0 16,-2-1 0-16,4 0-2 0,-4 0 3 0,2 0-3 16,1 0 4-16,-3 2-2 0,4-2 1 0,-5 0-1 15,3-3 0-15,1 6-2 0,-3-3 1 0,2 0 3 16,-2 2-4-16,4-6 0 0,-2 4 1 0,0 2-1 16,1-2 0-16,4 0 0 0,-2-5-2 0,0 1 1 15,-2-3 0-15,4 7 1 0,-2-3 0 0,1 2-3 16,1-1 3-16,-1-1 2 0,1 4-2 0,0-1 2 15,-1 0 2-15,-1-3-6 0,-1 2 4 0,-3-1-2 16,3 2 0-16,9 0-1 0,-14 0-4 0,4-6 5 16,4 4-2-16,-6 2 0 0,14-1 3 0,-4-1-2 15,2 1 0-15,-6-6 2 0,5 1-2 0,6 6-2 0,-7 0-1 16,9-3 1-16,-6 1-1 0,-3 1 3 0,5-4-2 16,-1 3-1-16,-1 1 3 0,2-4 3 0,2 0-2 15,-7 4 0-15,4 1 0 0,-4-3-1 0,3 0 2 0,-2 1 2 16,-3-1-3-16,3 0-1 0,-3 0 2 0,-2-1-1 15,1 0 0-15,2 4 0 0,-2-4 1 16,5 4-2-16,-7-4 1 0,4 2-1 0,0 1 1 16,4-1 0-16,-5 0 2 0,3 1-2 0,1 1 0 15,-8-5-1-15,5 5 1 0,-2-1 0 0,4-1 0 16,2 0-2-16,-7 2 1 0,1-4 2 0,3 1 0 16,3-2-1-16,1 0 2 0,-4 0 0 0,-3 5-1 0,1-3 1 15,8-1-2-15,-7 0-1 0,1 1-1 0,0-1 5 16,1 2-3-16,1 0 0 0,-2-2-2 0,2 1 1 15,-2-2 0-15,-1 2 1 0,3 1 0 0,-2 1-2 16,0-1 2-16,2-1 1 0,-2 1 2 0,2 1-3 16,-3-1 0-16,1-1 0 0,2 1 0 0,-3-1 0 0,1 2-2 15,4-1 1-15,-9-1 1 0,4 0 0 16,3 3 1-16,-2-2 0 0,1 1 0 0,-4-1-1 0,-2-1 1 16,4 1 0-16,1 1 2 0,5-1-3 0,-1-1 0 15,-2-2-1-15,0 5 0 0,4-1 3 0,1 1-2 16,-2-2 1-16,-2 1-3 0,2-2 1 0,-4 3 1 0,0-2 0 15,0 2 0-15,4-3-2 0,-5 1 2 0,5 2-1 16,-6 0 1-16,4 2-1 0,-4-1 1 0,1 1-1 16,2-2 1-16,-5 2 0 0,5 1 1 0,-2-3-1 15,1 1 0-15,2 1 0 0,-4-1-1 0,1-1 0 16,5 4 0-16,-4-1-2 0,0-3 1 0,-3 1 1 16,7 1-1-16,0-2 0 0,-3 0 0 0,3 1 1 15,-5-1 1-15,8 0-1 0,2 2 0 0,0-2-2 16,-4 0 4-16,1 0 0 0,4 0-1 0,0 0-1 15,1 0-2-15,-6-2 3 0,2 2-2 0,1 0 2 16,-3-3-2-16,2 3 2 0,-1-1 0 0,-2-2 0 16,0-1 0-16,0 4 1 0,2-1-1 0,1-1 0 15,-6 2 1-15,3-3-1 0,0 2 0 0,4 1-1 0,1-4 0 16,-5 3 2-16,3-1-1 0,-7 1 1 0,5 1-3 16,2-2 1-16,-1 2 1 0,-4 0-1 0,1 0 1 15,4 0 1-15,-4-2 1 0,8 1-3 0,-3 1 1 0,-4-2-1 16,3 1-2-16,3 1 4 0,-1-2-1 0,-2 1-4 15,-3-1 4-15,6 0 0 0,-4 1 1 16,0-1 0-16,1 1-1 0,3-2-1 0,0 3 1 0,-9-2-2 16,8 0 1-16,-5 1-1 0,3-1 2 0,2 1-3 15,-10-1 3-15,4 2-1 0,-4-1 0 16,5 1-2-16,-2 0 0 0,-4 1 0 0,1 1 1 16,2-2 1-16,0 3 0 0,-3-2 0 0,4 3-1 0,-2-3 2 15,-1 1-1-15,-1 1 1 0,-2 0 1 0,-2 0-2 16,-2-1 1-16,1 2-1 0,-5-2 1 0,4 1 0 15,-7 0-1-15,6 2-4 0,-7-3-4 0,2 1 1 16,1-2-5-16,-2 3-16 0,0 0-9 0,-1-2-3 16,3-1-21-16,0-1-60 0,-4 0-59 0,7 2 63 15,0-2 120-15,1 0-103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33:56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3208 9130 381 0,'-3'0'117'0,"-3"1"-38"0,4-1-5 0,1 2 14 15,-1 1-102-15,1-1 3 0,-1 1-16 0,-3-2 3 16,2 4 3-16,2-2-8 0,-6 0 3 0,3 1 37 15,-1-3-7-15,-3 7 3 0,-1-3 15 0,1-2 4 16,-2-2-1-16,2 6 10 0,1-4 0 0,-3 2-13 0,5-1-1 16,-2-2-1-16,-3 4-14 0,5 0-1 0,-4-1-1 15,6-2-4-15,-5 0-1 0,5 2 0 0,-5-2 1 0,3-1 0 16,4-2 0-16,-6 0 2 0,6 1-2 0,-2-1 3 16,1 0-1-16,-1 4-3 0,3-3-1 0,-3 2 2 15,3-3-4-15,0 7-1 0,0-3 2 0,3 1-6 16,-1-2 4-16,1 0 1 0,0 7 1 0,2-5-2 15,-1 1 2-15,-1-3 2 0,4 0 1 0,-4 2 0 16,2 6 1-16,2-8 0 0,-2-3-1 0,3 6 4 16,0-3-3-16,-3 2 5 0,4-2-4 15,-3 2 0-15,4-3 3 0,-4-2 1 0,2 3 1 16,3-5 3-16,-5 2-1 0,4 3 2 0,1 2 1 0,0-5 0 16,0 0 1-16,-2 6-1 0,1-1-1 0,1 1 0 15,1-1-1-15,-1 0 1 0,0-5-1 0,2 3-2 16,-2-2 1-16,3-2 0 0,0 2 0 0,0 3 2 15,0-1-1-15,7-3-2 0,-13 4 2 0,4 3-2 0,9-4 0 16,-7 2 3-16,0 3 1 0,2-5-4 0,4 0 5 16,-6 2 2-16,12-2 1 0,-8-2 1 0,3 4 1 15,-1 0-1-15,-4-5-1 0,1 1 2 0,-2-1-2 0,2 3-6 16,-5-1 3-16,6 4-2 0,-6-4-3 0,-1-1-3 16,3 6 1-16,-1-3-3 0,1 3 0 0,-3-3 0 15,0 1 0-15,0-2-3 0,-1 2 2 0,2 1 6 16,-2-6-7-16,2 0 3 0,1 3-2 0,-1-1 0 15,1-2 6-15,-2 0-5 0,2 0 1 0,-1-2 0 16,2 2-3-16,-1 0 9 0,1 0-9 0,-3-3 2 16,2 3-2-16,1 0 4 0,-2 3-2 0,4-3-1 15,-5 0 3-15,7 0-1 0,-3 0 0 0,3 2-2 16,-1-2 3-16,-5 0-2 0,1 0 0 0,4 2 0 16,-3-2-2-16,-6 4 2 0,3-2 0 0,10-2 2 15,-7 3-2-15,5-1 0 0,0-2 2 0,-5 0-2 16,6 1 2-16,2-1 2 0,2 0-1 0,-10-3 2 0,5 0-1 15,-3 1-1-15,9 2 2 0,-6-1-2 0,1-1 1 16,1-3-1-16,-4 2-3 0,5 3-2 0,-3 0 1 16,3-3 1-16,-6 0-3 0,6 0 2 0,-4 1-2 15,3-1 0-15,-4-2 1 0,2 4-1 0,-2-5 3 0,1 4-1 16,2-3 0-16,-3 1 1 0,2-1-3 0,-6 2 6 16,3-2-5-16,4-1-1 0,1 6 2 0,-1-2 1 15,-3-3-2-15,2 4-1 0,3 1-1 0,7-3 1 16,-12-2 0-16,5 3 1 0,-3-1-3 0,4-1 1 15,1 0 0-15,-2 0 0 0,-5-3 2 0,5 4-1 16,7 3 2-16,-7 0-2 0,-5-3 0 16,6 3 1-16,-4-2 0 0,3-2 1 0,0 4-2 0,-4-2 0 15,2 1 2-15,-3-1-2 0,5-1 1 0,-3 0-1 16,3-2-1-16,-4 0 0 0,2 1 1 0,-1 2 0 16,1-4 1-16,-5 4-1 0,5-4 4 0,-4 1-3 15,0 8 1-15,-1-3-2 0,3-1 2 16,-3-1-2-16,-1 2 0 0,10 0 0 0,-10 5-1 0,2-4 1 15,0-1 0-15,7 5 2 0,-4-2-2 0,-3-3 2 16,0 2 1-16,-4-2-3 0,2 1 1 0,4 4 0 16,-6-5 0-16,-2 3 1 0,2 5 2 0,1-2-2 0,-4 1 4 0,2 1-4 15,-4 0 2-15,-1-2 0 0,3 3-1 0,-4-4 2 16,-3-2-4-16,1 5 4 0,0-5 1 0,-2-1-6 16,-1-1 1-16,0 2-2 0,0 2-5 0,0 0-14 15,-1 0-6-15,1-2-7 0,0 5-15 0,0-1-37 16,3 1-26-16,-1 2-12 0,2-2-51 0,4 1 2 15,3 2-37-15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0:37:32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12676 14866 287 0,'0'-1'38'0,"0"1"-37"0,2 0 11 15,-2 0 3-15,0-2 9 0,0 2-23 0,3-3 2 16,-1 3-2-16,1-2-4 0,-2-1 2 16,2-1 1-16,-3 4 7 0,0-4 3 0,2 1 3 0,0 2 17 15,-2 1 1-15,0 0 1 0,0-2 16 0,0 2-6 16,-4-3 2-16,1 6 1 0,-3-3-8 0,3 2-7 16,-2-1-1-16,-1-1-3 0,3 0-5 0,-5 2-6 15,3-2-6-15,-1 0 7 0,1 0-9 0,0 0-4 16,-3 1 3-16,5-1-1 0,-3 0 0 0,1 0 3 15,1-1-1-15,-3-1 0 0,4 1 5 0,0-1-4 16,-3 1 2-16,3-1-3 0,-4-1-2 0,4 0 6 16,2 3-1-16,-4-2-4 0,0 2 5 0,0-3-2 15,4 1 1-15,-4 2-4 0,2 0 0 0,0 0 0 16,1 0 2-16,-4 0-1 0,3 0 1 0,1 2 2 16,-1 0 1-16,-3-2-1 0,3 1 2 0,0 1 1 0,-4-1-6 15,4 1 3-15,2 4-2 0,-3 0-2 0,0 1-3 16,0 4 1-16,4 0-3 0,-1 1-1 0,-1 2 0 15,2 4 1-15,-1-2-1 0,-2-1 1 0,3 1 3 0,0 1-3 16,0-1 3-16,0-2-1 0,4 2-1 0,-2-4 3 16,-1 1-4-16,1-2 2 0,0 0-1 0,2-1 0 15,1-3 0-15,-2 1-2 0,2-1 0 0,0-1 0 16,-4 0-1-16,6-4-1 0,-3 2 1 16,-1-2-1-16,4 0 1 0,-4-1-1 0,0-1 0 0,3 0 2 15,-3-1-1-15,1-1 1 0,-1 2 3 0,1-2-3 16,0 1 4-16,-3-2-3 0,1 1 3 0,2-3-2 15,-2 2-2-15,-2-1 2 0,0-3-3 0,0 1 2 16,0 0 0-16,0-2 2 0,-2 2-2 0,-1-2 6 16,0 0-1-16,2 0-3 0,-1 2 5 0,-1-2-3 15,-3 0 0-15,2 0-1 0,-2 0 0 0,1 3-4 16,4-2 0-16,-7 0 1 0,3 1 2 0,4 0 0 16,-1-1 2-16,-3 3-2 0,2-3-3 0,2 3 8 15,1-1-6-15,0 2 0 0,-2 0-2 0,1 0-1 16,-1-1-1-16,2 4 1 0,2-1 1 0,-2 1 0 0,0 0 1 0,1 0-2 15,1 0 1-15,-2 0 0 0,1 0 0 0,1 0 0 16,3 3-1-16,-2-1 1 0,-2-1 0 0,2 1 1 16,1-1 4-16,0 1-5 0,-2 1 4 0,3-1-1 15,2 1 2-15,-3 0-8 0,3-2 0 0,-2 3 5 16,3-1-4-16,-2 0 3 0,4-2 1 0,-6-1-2 16,4 0 0-16,0-1 5 0,-2-1-4 0,4-1 2 15,-4-2-2-15,2 1 1 0,-2-1 1 0,1-1 4 16,-1-1-3-16,2 3 0 0,-3-4 1 0,2 0-1 15,-2 0 1-15,1-1-1 0,-1 1-2 0,1-3 3 16,-1 1-1-16,-2-1 2 0,4 2 1 0,-6-4-1 16,4 1 0-16,-5 1 2 0,5-5-2 0,-4 5 1 15,1-2 0-15,-2 1 0 0,0-1 2 0,0 4-4 16,-2-5 3-16,2 1-2 0,-1 4 0 0,-3-6 2 16,0 6-1-16,2-4-3 0,-1 4 2 0,-3 0-1 0,3-1 4 15,-2 2-2-15,-3 0-2 0,3 4-2 0,-3-1 1 16,4 2 1-16,-6-5-2 0,1 5-1 0,-1 1-2 0,4 2 1 15,-3 0-1-15,2 0-4 0,-1 2-2 0,4-1 5 16,-3 4-4-16,4 1-2 0,0-2-1 0,-2 3-2 16,2 0 3-16,2 2 2 0,-1 5 3 0,2-1-9 15,-1 4 9-15,1-4 2 0,0 4 0 0,0 3 0 16,1-4 2-16,1 6-2 0,-1-6 2 0,2 0 3 16,2-4-3-16,-2 6 0 0,-1-7 0 0,1 0 1 15,3-2 0-15,-4-4 2 0,-1-1-1 0,3 1 0 16,-1-2 2-16,0 0-4 0,-2-1 6 0,-1 0-7 15,2-2 1-15,-2 0 0 0,0 0-2 0,2 0 0 16,-2 0-2-16,0 0-2 0,1-4-12 0,-2 3-4 16,-1-5-9-16,0-2-84 0,1-5-67 0,-1-4 78 15,1-2 104-15,-4-6-104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0" timeString="2024-04-15T21:35:05.9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4-15T21:35:07.303"/>
    </inkml:context>
  </inkml:definitions>
  <inkml:trace contextRef="#ctx0" brushRef="#br0">4102 3657 0</inkml:trace>
  <inkml:trace contextRef="#ctx0" brushRef="#br0" timeOffset="221.05">4102 3657 0</inkml:trace>
  <inkml:trace contextRef="#ctx1" brushRef="#br0">2161 3592 593 0,'-11'-7'68'0,"-3"6"-66"0,7 1 12 16,-5-2 51-16,4 1-77 0,0-1-12 0,3 2-18 16,2 0 7-16,-2 0-2 0,12 0-14 0,-6-2 24 15,2-1 5-15,-3 2-1 0,0-4 29 0,5 0 13 16,-5 2 2-16,-5-3 0 0,2-1 14 0,-5 3-7 16,5-1-2-16,3 0 2 0,-3 2-9 0,3-2-6 15,-1 4-1-15,1-2-3 0,1 3-6 0,2-2 0 16,5 1 0-16,-5-1 4 0,2 0-1 0,-2 2 5 0,5-3 1 15,2 3 0-15,1-3 5 0,-7 3-1 0,-2-5 0 16,6 2 1-16,4 3-2 0,1-4-1 0,-4 4-1 16,-1-4 0-16,2 3-1 0,1-2 2 0,3 3-2 15,-2 0 1-15,1 0 0 0,-4 0 2 0,4 0 1 0,0 0-2 16,1 0 1-16,0 0 2 0,0 0 2 0,-1-2-2 16,1 1 1-16,1 1-1 0,3 0 1 0,-3 0 0 15,1 0-2-15,3 0-3 0,-3 3-3 0,0 0 3 16,-1 0-5-16,4-1-3 0,-3 4 2 15,-2-1-4-15,3 1 0 0,-1 2-1 0,-2 0 2 0,0 3-3 16,-1 0 1-16,0 1 1 0,1 2-3 0,-3 1 4 16,-3-1-2-16,1 1 1 0,4 1 3 0,-2 0-6 15,-2 0 4-15,-1 1 1 0,-3-1 1 0,-1 1-4 16,6 0 2-16,-7 2-2 0,5 0-1 0,-3 0 4 16,6 0-4-16,-2 3-2 0,5 1 1 0,-3-1 0 15,-1 2 0-15,1-2 0 0,-2-3 1 0,2 1 0 16,-9-2 3-16,2-4-5 0,3 2 1 0,1-1-1 15,-1-1-4-15,-3-4-6 0,2 2-6 0,-6-4-3 16,1 0-8-16,1-3-11 0,-2-4-6 0,2 1-2 0,-1-4-14 16,1 1 2-16,2-5-11 0,3-2-2 15,2 0-5-15,4-8-15 0,-9-6 0 0,9-3 3 0,6-5-21 0,-5 0 1 16,0-6 3-16</inkml:trace>
  <inkml:trace contextRef="#ctx1" brushRef="#br0" timeOffset="432.47">3394 3005 502 0,'-6'-3'76'0,"1"1"-75"0,-1 2 40 16,3-1 10-16,-4 1 4 0,4 1-27 0,0 2-9 15,-3 2-6-15,1 1-3 0,2 2-8 0,-2 5 6 16,0-1 7-16,-6 1-1 0,2 1 9 0,0-1 3 15,-2 2 0-15,-4 1 2 0,-2-2 3 0,1 5-2 16,1-3-6-16,-4 1-2 0,1-1-3 0,4 3-1 0,-3 1-3 16,-3 1 2-16,4-1-1 0,-6-3 0 0,4 2 2 15,-2 3 0-15,-2-1 1 0,3 1-3 0,-6-3 2 16,3 1-2-16,3 4-2 0,-12-5-3 0,9 4 2 16,-4 1-5-16,-3 1-1 0,2 0 0 0,2 0-2 0,-4 4 3 15,1-3-2-15,4 4-5 0,-2 0 2 16,-3 3 0-16,1-1-2 0,-2 1 0 0,0-4 0 0,-1 3-2 15,1-1 2-15,-3 4 1 0,3 1-1 0,-1-6 3 16,-3 5-1-16,6-2 1 0,-3 1 0 0,2 2 0 16,3-1-1-16,0-5-1 0,3 1 4 0,6-1-5 15,-4 0 0-15,9-5-2 0,4 1-4 0,-8-3 2 16,8-2-6-16,-1 1-15 0,2-7-4 0,1-2 4 16,3-1-16-16,-5-2-1 0,8-2-4 0,2-3-6 15,6-2 1-15,-5-3-3 0,6-3-2 0,4-4-2 16,4-2-5-16,5-4-15 0,2-6-16 0,5-4 4 15,6-6-25-15,4 0 1 0,5-5-20 0</inkml:trace>
  <inkml:trace contextRef="#ctx1" brushRef="#br0" timeOffset="898.88">3814 3390 1376 0,'0'3'20'0,"0"-3"-33"0,2 7-5 0,2-1-14 15,-2 2 2-15,1 4 11 0,0 4-21 0,3 0 11 16,-4 4 9-16,0 4-5 0,-1-1 15 0,-1 1 11 16,-3 1 5-16,-2-1 3 0,-4-1 10 0,-2 3 2 15,-2-1-3-15,-2 1 3 0,-6 1-1 0,5-3-7 16,-7 4-2-16,4 4 2 0,-3-4-8 0,-3-1-2 15,4 3-1-15,1-1 1 0,-4-3-2 0,-1 5 2 16,5-3 0-16,-2-4-2 0,-2 3 3 0,0 1-4 16,-4-1 2-16,5-2 0 0,0 2-2 0,6-2-1 15,-6-2-1-15,7 1-1 0,-1-2 1 0,2 0 0 16,4-3-1-16,2 1-2 0,-2-1 1 0,0-1-1 0,3-3-4 16,3 3 4-16,1-3-4 0,0 1 0 0,4-3-2 15,4-2-1-15,0 0-1 0,1 0-2 0,4-2 3 16,4-1 1-16,4 3-1 0,2-3 0 0,3 0 4 0,8 3-2 15,0-2 2-15,6-3 2 0,0 2 2 0,7-1-3 16,3-3 3-16,-1 1 41 0,1-3-51 0,-4-1 2 16,5 1 8-16,-7-2-21 0,1 0 6 0,-7-5 10 15,1 2-45-15,-4-2 2 0,-4 0 24 0,0-2-4 16,-2-3 4-16,-3 5-13 0,0-6-8 0,0 5 1 16,-2-2-20-16,2-3-25 0,-4-1-7 0,5 1 17 15,-10-4 83-15,4 3-65 0</inkml:trace>
  <inkml:trace contextRef="#ctx1" brushRef="#br0" timeOffset="1351.11">2957 3872 909 0,'4'1'57'0,"3"-1"-55"0,4 0-14 16,0 5-5-16,3-4-2 0,5 4 0 0,1 0 4 16,5 0 1-16,2-1-1 0,0 1 4 0,1-2 4 15,5-3 3-15,-3 2 1 0,2 2 4 0,-4-4 14 16,3 2 1-16,-2-2-5 0,-1 0 14 0,2 5-7 15,5 3-1-15,1-8 5 0,-5 3-11 0,5 6-3 16,2-4-2-16,3 3-6 0,3 0-2 0,-5-7-13 16,4 5-12-16,-7 1-3 0,5-7-20 0,-2 0-50 0,-3 0 78 15,4 0-37-15,1-2 59 0</inkml:trace>
  <inkml:trace contextRef="#ctx0" brushRef="#br0" timeOffset="3235.88">3459 3509 0</inkml:trace>
  <inkml:trace contextRef="#ctx0" brushRef="#br0" timeOffset="3456.07">3459 3509 0</inkml:trace>
  <inkml:trace contextRef="#ctx0" brushRef="#br0" timeOffset="4174.03">3459 3509 0</inkml:trace>
  <inkml:trace contextRef="#ctx1" brushRef="#br0" timeOffset="10398.91">5409 3708 91 0,'-8'-3'19'0,"3"0"-18"0,5-1 11 15,-7 1-30-15,2-1 43 0,3 0 2 0,-4 1 7 16,1-1-13-16,4 2-2 0,-2-1 4 0,-5 1-3 16,6 1-2-16,-4-1 5 0,1 1-5 0,2 1 4 15,-3 0 2-15,3 0-1 0,-5 0 5 0,1 1 3 16,-2-1 0-16,4 2-1 0,-3-2 2 0,4 1-4 15,-7 1-3-15,1-2-3 0,2 3-6 0,-1-3-5 16,-2 3-1-16,0-1-1 0,0 1-7 0,0 2 15 16,3-2-1-16,-3 0 3 0,0 0 12 0,5 0 4 15,-2 0 1-15,0-1 5 0,3-1 2 0,0 1-9 16,1-2 1-16,1 2-6 0,-1-2-7 0,0 0-8 0,1 1-3 16,-1-1 0-16,4 0-9 0,-1 0 3 0,1 0-5 15,-2 0 2-15,2 0 0 0,0 2 3 0,0-1 2 16,-6 1 1-16,6 1 2 0,0-1 2 0,0-1 5 0,0-1-2 15,0 0 3-15,0 0 0 0,0 0-4 0,0 0 2 16,0 2-2-16,0-2-3 0,2 3-2 0,2 0 0 16,-1-1-5-16,4-1 1 0,-1 1-2 0,0-1 3 15,4-1-2-15,2 2 0 0,1-2 2 0,1 0-3 16,2 0 1-16,3 2 8 0,0-2-3 0,1-2-2 16,7 2 5-16,-2-3-5 0,0 1 5 15,0-1-8-15,0 0 0 0,2 0-3 0,0 0 1 0,1 0-1 16,-7-1-1-16,7 1 1 0,5 2-2 0,0-1 0 15,-1 0 1-15,-3 1 1 0,4-2-1 0,-3 1-2 16,3-1 1-16,-9 0-8 0,-2 0 3 0,0-4 0 16,-3 6-9-16,1-4-3 0,-4 2-3 0,-2-2-2 15,0 1-4-15,2-3-14 0,-3 3 3 0,-4 0 0 16,1 0-10-16,-1-3 0 0,-6 1-27 0,0 1-1 0,2-1-9 16,-3 1-31-16,-2 1 78 0,-7-3-42 0,3 3 80 0</inkml:trace>
  <inkml:trace contextRef="#ctx1" brushRef="#br0" timeOffset="10849.78">5055 3930 1068 0,'-17'-2'47'0,"4"4"-46"0,4 1-45 16,-2-2-8-16,4 4 23 0,-5-2-67 0,4 7 22 15,5-1 15-15,-2-1-9 0,-1 5 27 0,1-1 34 16,-1 2 17-16,1-3 9 0,5 5 37 0,-3-5 2 16,-6-3 6-16,2 5-1 0,1-7 3 0,3 2-13 0,-3 0-6 15,6-1 4-15,-4-2-17 0,4 1-8 0,0 2-2 16,-3-5-4-16,6 5-7 0,-3-1-3 0,-1-6 0 15,1 4 2-15,1 1-4 0,3-3-3 0,3 4 3 16,6-1 0-16,-7-1-1 0,4-2 3 0,5 3-2 0,0-4-4 16,2-1 5-16,-1 2-1 0,7 1-4 0,-2-1 0 15,4 0-3-15,5 0 1 0,0 0-1 0,3-1 4 16,0 1-1-16,3-2-3 0,-3 1 2 16,2-2 0-16,-1 0-1 0,4-2 0 0,-2 2 0 0,5 0-2 15,-3 0 1-15,4-1 0 0,2-1 1 0,-3 1-2 16,0-2 0-16,1 1 2 0,-1 0-1 0,-6-1 0 15,0 0 0-15,-1 0 0 0,-1 0-1 0,0 0 1 16,-4 0-2-16,0-2-18 0,0 0-17 0,1-1-3 16,0-4-26-16,-7 1-85 0,2-1 121 0,8-4-56 15,-6 0 85-15</inkml:trace>
  <inkml:trace contextRef="#ctx0" brushRef="#br0" timeOffset="12723.82">3262 4053 0</inkml:trace>
  <inkml:trace contextRef="#ctx1" brushRef="#br0" timeOffset="12450.85">6869 3459 685 0,'0'0'97'0,"-2"-1"-95"0,2 4-24 0,0-1 192 0,0-1-201 15,3 4-1-15,5 3 8 0,-8-4 1 0,5 4 2 16,3-1 9-16,0 2 10 0,-4-3-1 0,1 1 4 16,3-1 9-16,-5-1 10 0,0-1 0 0,8 3-2 15,-6-4 9-15,1 1-6 0,5 3 3 0,-4-1 0 16,2-1-8-16,4 1 1 0,-2 2 2 16,-10-3-5-16,12 1 2 0,-4-1-1 0,-3 1-1 0,4-1 3 15,3 1-2-15,-4-1-3 0,5 1-5 0,0-1 3 16,-1 1-4-16,1 0 1 0,0-1-3 0,0 1-3 15,0-1 0-15,7 1-1 0,-7 1 3 0,2 2-3 16,3-3 0-16,-2 4-2 0,-1-1 1 0,6 4 3 16,-2-1-2-16,4 4 0 0,-4 0 0 0,2-2 0 15,-1 3 0-15,-1-1-2 0,-1 1 2 0,3 2-3 16,0 5 0-16,-8-7 2 0,5 4-1 0,2-1 2 0,1 0 1 16,3 4-1-16,-10-2-2 0,8 2 2 0,-5-4-1 0,4 4-5 15,-3-2-4-15,-6 0 0 0,6 1-6 16,-8-4-9-16,1 2-12 0,-5-4 1 0,4-1-15 0,-2-1-21 15,-1 0-7-15,3-1-8 0,-3-6-24 0,0 4 1 16,-2-6-9-16</inkml:trace>
  <inkml:trace contextRef="#ctx1" brushRef="#br0" timeOffset="12915.59">7614 3387 717 0,'-4'-8'84'0,"2"3"23"0,-3 1 49 16,4-3-145-16,-4 3-169 0,3-3 0 0,1 4 61 0,-2 2-26 15,0 1 71-15,-2-2 30 0,-3 1 57 0,0-1 7 0,5 7-1 16,-2-2 57-16,-3 0-17 0,5 2-10 0,2 1 11 16,-4 0-27-16,-3-3-12 0,-1 5-10 0,6-6-4 15,-2 4-15-15,-8 0-4 0,2-1-1 0,0-3-2 16,3 7-6-16,4-2 3 0,1-1 0 0,-10 3 6 16,3 2 1-16,6-3-2 0,-4 2 2 0,-3 1-3 15,0 0 1-15,-2 0-1 0,1 4-3 0,-2 1 1 16,-1-2-2-16,0 3-4 0,-1 4 0 0,-6-2 1 15,6 4-3-15,-4 3 0 0,1-1 0 0,-3 1-3 16,3 4 4-16,0 3-2 0,-5-1 0 0,6 1-2 16,-4 0 0-16,-2 3 2 0,2-3 1 0,6 2-5 15,1-1 4-15,-6-2-6 0,7 2 4 0,-3-4-7 16,2 3-3-16,4-6-11 0,-4 1 1 0,2-2 5 16,-3-4-11-16,9 0-13 0,-6-5-20 0,5 0 11 0,2-4-14 15,-5-2-34-15,8-2-3 0,-5-4 105 0,5 0 1 16</inkml:trace>
  <inkml:trace contextRef="#ctx1" brushRef="#br0" timeOffset="15915.4">8137 4030 507 0,'6'-4'36'0,"-6"4"-30"0,0-2-14 0,0 2 66 16,0 2-81-16,0 4 6 0,0-1-3 0,-5 4 0 15,11-4 6-15,-10 3 8 0,4 1 6 0,-2 2 1 16,2-1 12-16,0-3 11 0,0 0 6 0,0-3-3 16,-3 1 15-16,0 1-2 0,-3 2-1 0,1-3 3 15,-5 1-3-15,9 1-11 0,-2-3 1 0,-7 6-5 16,-1-1-8-16,10-1-3 0,-4 0-3 0,0 1 0 15,1 1-5-15,-3 1 4 0,3 1-7 0,0 1 6 16,1 0-3-16,-1 4-1 0,0-1 1 0,1 2 2 16,-3 0-3-16,3 2-4 0,-2 1 2 0,-1 1 0 15,3 0-2-15,-4 1 1 0,3 1 0 0,-4 0-1 16,1-2 0-16,4 0 0 0,-3 1 2 0,1-2-6 0,1-3-1 0,-1 4-10 16,3-4-6-16,1-2 2 0,1-4-16 0,0-2-22 15,0-3-16-15,0 0 2 0,1-6-32 0,9-4 0 16,-7-2-13-16</inkml:trace>
  <inkml:trace contextRef="#ctx1" brushRef="#br0" timeOffset="16484.37">9057 3393 22 0,'-3'5'48'0,"3"-2"-3"0,1 2 8 0,-1 0 0 0,2-1 10 15,-2 0 5-15,1-1-11 0,-1-3-1 0,0 1 0 16,0 1-4-16,0-1-7 0,-1-1 4 0,-9-1-19 16,6-2 1-16,2 3-6 0,2 1-2 0,-5 1 0 15,2-2-8-15,0 0-3 0,1 3 0 0,1 0 1 16,1 2-4-16,-8-5 1 0,2 1 1 0,-1 1-5 15,1 3 2-15,1-1-2 0,-2 0-1 0,0 2 2 16,-4-1-5-16,3 1 3 0,5 3-3 0,-5-2 3 16,2 0-2-16,0 1 2 0,4 2 0 0,-13-4 1 15,13 3-1-15,-3 1 1 0,-7-2-1 0,2 0 1 16,5-1 0-16,-6 1 0 0,0 0-2 0,10 2 3 16,-10-2-2-16,5 1 1 0,-5-1 1 0,1 3 0 15,-2-2 1-15,1 2 0 0,-4 0 2 0,1 2 0 16,2-2 1-16,-3 1-7 0,6 4 1 0,-4 0-1 0,1-2-5 15,1 3-3-15,-2-2-3 0,1-3-3 0,2 2-1 16,-1 2-3-16,-1-5-3 0,-1 5-1 0,2-4-6 16,0 1-7-16,5 0-9 0,-2-2-1 0,0-5-14 0,3-1 1 15,1 2-88-15,-1-2 116 0,3 0 26 16,2-2-69-16</inkml:trace>
  <inkml:trace contextRef="#ctx1" brushRef="#br0" timeOffset="17865.73">9365 4095 827 0,'8'-5'-18'0,"-2"2"-5"16,4 0 1-16,1-5-3 0,3 3 5 0,3 1-4 15,4-1 0-15,-6-5 10 0,7 4 3 0,-1 1 0 16,-1-1 12-16,-2 0 13 0,2 1 4 15,-11-6-4-15,-1 6 14 0,5 2-4 0,-2-3-1 0,-2 1 5 16,2 0-8-16,5 4-3 0,-5-4-4 0,6 5 0 16,4 0-5-16,-2-3 1 0,1 3 0 0,-1-5-2 15,2 5 2-15,-3-1-2 0,4-4 2 0,0 5 0 16,-3-3 0-16,2 3 0 0,-2-2-1 0,0-1 0 16,-2-2 0-16,2 5-1 0,-4 0-1 0,-2-1-2 15,1 2-1-15,-1-2 1 0,-1 1-2 0,1 1 1 0,-2 4-1 16,-2 0 0-16,1-2 0 0,1 3 0 0,-2-3-1 15,5 2-1-15,-3 3 0 0,0 1 0 0,-3-1-2 0,0 0 0 16,0 2-3-16,-3-4-1 0,3 7-1 0,-4-2-9 16,6-4-6-16,-10 1 3 0,4 0-14 0,1-2-23 15,0-1-12-15,-5 5-2 0,0-6-30 0,1-1 0 16,-1 1-16-16</inkml:trace>
  <inkml:trace contextRef="#ctx1" brushRef="#br0" timeOffset="18449.68">10647 3535 880 0,'-6'-5'77'0,"0"4"-36"16,4-1-5-16,0 2 13 0,2 0-92 0,2 3 14 15,4-1-17-15,-1 2 17 0,3 1-1 0,-3 3 1 16,4-2 18-16,-3-1 4 0,2 3 7 0,-5 0 1 16,4 0 7-16,-1 1 2 0,3-1 1 0,-4 0 1 15,4 1 3-15,-4 1-8 0,3-1 2 0,3 2-2 16,-3 2-5-16,1-2 0 0,2 1-1 0,2 1 1 15,-4-1 2-15,10 3-1 0,0 0 2 0,-3-2-2 16,0 1 2-16,2 2-2 0,-3 3 2 0,8-2-4 16,-5 2 1-16,-1-2 0 0,5-1-2 0,3 4 1 15,0 2-1-15,0 0 1 0,7 0 0 0,-4 2-2 0,4-2 1 0,-6 2-1 16,3 1 3-16,2 2-2 0,-3-2 2 16,-1 1-2-16,-3-2-1 0,2 4 3 0,-2-1-2 0,-2 1-1 15,-5-1-6-15,1-2-1 0,2-3-2 0,-3 2-10 16,2-5-4-16,-1 0-3 0,-3-4-12 0,3 0-29 15,-1-3-10-15,-4-2-9 0,-1-4-33 0,-1 0 1 16,2-4-20-16</inkml:trace>
  <inkml:trace contextRef="#ctx1" brushRef="#br0" timeOffset="18696.73">11537 3105 804 0,'2'2'-149'0,"-2"3"4"0,2 4 146 0,1-1-116 0</inkml:trace>
  <inkml:trace contextRef="#ctx1" brushRef="#br0" timeOffset="18932.45">11548 3209 349 0,'-9'0'102'0,"1"5"-19"16,3-5 1-16,2 8-11 0,-6-3-36 16,-1-1 14-16,-1-2-30 0,8 9 3 0,-5-3-20 0,-1 3 7 15,1 0-6-15,-3 0 3 0,-3 3-1 0,-2 2 3 16,0 4 2-16,-7-4-3 0,-1 9 1 0,-3 0 0 15,-6 8-3-15,2 2 1 0,-4 3-4 0,-2 4-5 16,2 2 1-16,-7 5 0 0,-2 0 0 0,-2 3-3 16,5 1 0-16,0 2 0 0,0 2 0 0,-1 1 1 15,1 0 0-15,5 0 1 0,4-1 1 0,-2-2 1 16,1-3 0-16,0 0-1 0,3-3-2 0,0-4 4 16,1-4-2-16,4 0 1 0,0-8-4 0,6 0-2 15,-1-2 1-15,2-2-7 0,-2-7-7 0,4-3-1 16,5-2-10-16,0-1-48 0,5-4-8 0,6-2 21 0,0-6 65 0,3-2-58 15</inkml:trace>
  <inkml:trace contextRef="#ctx1" brushRef="#br0" timeOffset="19349.56">11894 3719 360 0,'4'0'-66'0,"0"2"0"0,1-1-1 0,-2 1 25 16,0-1 7-16,2 2-10 0,-3 1 35 0,-1 2 43 16,1-1 9-16,-2-1 4 0,0-1 42 0,0 2-13 15,0-2 8-15,-2 2 8 0,1 1-14 0,1-3-14 0,0 2-5 16,-2 1-7-16,-1 1-12 0,1-4-3 0,2 5 0 16,-1 0-3-16,1-2-2 0,-2 2-15 0,2 1 8 15,0 2 3-15,-1 3-8 0,1 4 2 0,-2 2-8 0,2 5 3 16,-2 2-1-16,2 4-5 0,-3 3-1 0,2 6-3 15,-1 3-5-15,1 2-1 0,-1 1 3 0,-1 1-7 16,0 4 1-16,0-4-11 0,1 3-10 0,0-3 1 16,2-6-18-16,0 3-57 0,0-1 78 0,2-2-32 15,1 1 52-15</inkml:trace>
  <inkml:trace contextRef="#ctx1" brushRef="#br0" timeOffset="28966.3">6638 7972 454 0,'-7'-23'-99'0,"7"16"126"0,0 3-8 0,3 4-21 16,-3-8 24-16,4 8-37 0,-4-2 0 0,3 1 14 15,-2-6 7-15,1 6-6 0,-2-7 15 0,0 0 32 16,0 8-12-16,0-5 0 0,-2-1 12 0,2 0-5 0,-1 6 4 16,1-7-18-16,0 9 0 0,0-4-5 0,-2-6-3 15,1 4 3-15,1-1-10 0,0 3-1 0,0-4-3 16,0 5 5-16,-2-6-5 0,2 7 3 0,0 0-1 0,0 0-3 15,0 0 4-15,0-1 0 0,0 1-2 0,-2-2-1 16,-2-3-3-16,4 5 0 0,0 0-3 0,0 0 4 16,0 0-6-16,0 0-3 0,0 0 7 0,0 0-6 15,0 0-1-15,0 0 1 0,0 0 0 0,0 0-1 16,0 0 1-16,0 0 1 0,0 0-1 0,0 0-1 16,0 0-1-16,0 0 2 0,0 0-2 0,0-1 5 15,0-1-2-15,6-2 1 0,-4 0 2 0,1 4-1 16,0 0 1-16,3-1-2 0,-1 1 0 0,3 0 3 15,-5 0-3-15,5-2 2 0,-4 1-2 0,6-1-1 16,-4 1 1-16,2-3-1 0,-5 0 3 0,10 1-1 16,-1 3-1-16,-1 0 2 0,2 0 1 0,1 3 0 15,-3-3 3-15,-1 0 2 0,5 3-4 16,-5-3 1-16,-1-2 1 0,-3 2 3 0,-1 0 1 0,-3 0-3 0,6 0 3 0,4 2-2 16,-9-1 4-16,7 1 0 0,-10 3-2 15,8-5 1-15,4 1-1 0,-4 4-1 0,11-3 0 0,-10-2-2 16,7 0-2-16,-3 0 2 0,4-2-5 0,-3 2 2 15,0 0-1-15,7-3 1 0,-13 3-1 0,4-2-1 16,4 1 2-16,-3-1 1 0,1 1-2 0,1-3-2 16,1 1 1-16,-2 2 0 0,4-2-2 0,-4 3 2 15,0-4-1-15,-1 3-2 0,1-2 3 0,-2 1 1 16,1 2 2-16,-1-3-5 0,1 3 4 0,0-2-3 16,-1 1-1-16,2 1 3 0,-1 0-4 0,0 0 2 15,1-2-3-15,1-1 1 0,3 3-1 0,-3 0 1 16,3-1-3-16,-4-3 4 0,0 3-1 0,5-1-1 15,-8-2 1-15,0 0 0 0,6 3 2 0,-4-2-1 16,3 0-1-16,7-1 0 0,-10 3-1 0,2-2 1 16,7 3 0-16,-3-2 0 0,-1 1 0 0,-1 1-1 15,-3-4 1-15,-3 3 3 0,13-1-2 0,-10 1 1 16,2-1-2-16,2 2 0 0,-2-2 2 0,-3 2-2 0,3 0 0 16,-1 0-1-16,1 4 0 0,-2-4 0 0,0 1-1 15,0 1 0-15,1-1 2 0,0 1 1 0,0 1 0 16,3 0-1-16,-3-1 0 0,-1-1 1 0,5 3 2 0,-5-3-3 15,1 2-1-15,1-3 1 0,0 0-1 0,-3 0 1 16,4 0 0-16,-1 2 0 0,-4-2 0 0,2 1 1 16,-1-1 1-16,4 2-2 0,0-2-1 0,1 2 3 15,-1-2 0-15,2 0-2 0,0 0 0 0,-2 0 0 16,5 0 1-16,-3 0-1 0,-2 0 0 0,5 0-3 16,-4 0 1-16,2 1 3 0,4 1-2 0,1-2-1 15,-5 0 2-15,2 1 0 0,3 1-1 0,-1-2 3 16,-2 0-1-16,-1 0-1 0,1 1 2 0,1 3-2 15,-6-3 0-15,6 1 1 0,-6-1 1 0,3 2 0 16,-2 4 1-16,4-4 0 0,-5 0 4 0,2-1-4 16,-2 2 2-16,0-1 0 0,1-1-2 0,-1 0 0 15,3-1-2-15,-5-1 1 0,5 2-1 0,2-2 2 16,5 0-1-16,-4-2-1 0,3 2 2 0,-9 0 2 16,3-1 0-16,4-3 0 0,-7 1-2 0,-1 3 1 0,0 0 1 15,1 0 1-15,-4-1-4 0,2-2 3 0,-1 3-1 0,-1-2-2 16,0 2 0-16,-2-3-1 0,-2 3-1 0,0-2-7 15,-2 2 7-15,1-1-13 0,-5-1-1 0,2 2-21 16,-1 0-9-16,-2 0-1 0,-2-3-24 0,0 3-49 16,1 0 84-16,-1 0-41 0,2-3 75 0</inkml:trace>
  <inkml:trace contextRef="#ctx1" brushRef="#br0" timeOffset="35532.22">6962 8951 378 0,'-4'-4'100'15,"0"4"-35"-15,1-1-4 0,-2-1 16 0,2 1-98 0,4 1 4 16,-2-2-8-16,1 2 12 0,0 0-1 0,-8-6-2 15,6 4 13-15,1 1 5 0,1-1 10 0,-11-1-1 16,11-2 9-16,-5 4 5 0,-1-1 4 0,3-1 0 16,-15-2 5-16,10 2-7 0,5 0-2 0,-5 1 5 15,-3-2-9-15,5 2-2 0,-3-1 0 0,4 1-6 16,5 2 2-16,-10-1 1 0,4-2-1 0,1 3 1 16,4-2-1-16,-2 2-5 0,1-2-3 0,2 2 2 15,0 0-7-15,0 0-1 0,0 0-3 16,0 0-2-16,0 0-1 0,2 0-1 0,-1-3-1 0,2 5 4 15,1-2-3-15,-3 1 4 0,2-1 1 0,-1 0 1 16,-2 2 4-16,1-2-2 0,-1 2 4 0,0-2-3 16,4 1 0-16,3-1-2 0,-7 2 0 0,4-2 0 15,5 0 0-15,-4 0-1 0,-2 0 0 0,0 0 0 16,5 0 0-16,0 0 2 0,3 0-1 0,-11 0 0 0,3 0 2 16,2 0-3-16,6 0 4 0,1 1-4 0,-4-1 0 15,-3 0 0-15,7 2 0 0,3-1 0 0,2 1 0 16,-9 0 4-16,6-1-4 0,-3 1 0 0,0-2 1 0,5 3 4 15,-2-2-5-15,2 3 2 0,-2-3-1 0,1 1 3 16,-2 1 1-16,0 0 0 0,1 0-1 0,-2 0-2 16,1 0 2-16,0 1 5 0,-1 2-4 0,1-1 0 15,-1-1-1-15,-1 1 0 0,-3 0 1 0,3-2 2 16,0 2-4-16,0-2 1 0,0 2 0 0,0-2 2 16,-3 0-1-16,3 2 2 0,0-2 1 0,0 0-4 15,2 0 3-15,-2-1-1 0,0-1-1 0,-2 1-2 16,2-2 0-16,2 0 0 0,-4 0-1 0,2 0 2 15,3 0-4-15,0 0 1 0,-4-2 0 0,1 1 0 16,2-1 0-16,2 0-1 0,-4-1-1 0,8 2 0 16,-3-2 1-16,-4 1 0 0,6-1 0 0,-4 1-2 15,0-1 3-15,-1 2-1 0,6-1 0 0,-10 0-1 0,2 1-2 16,3-1 0-16,2 1-2 0,1-1 1 0,-4 2-4 16,-1 0 0-16,2-1-2 0,1 1 2 0,-1 0-2 15,-2 0 1-15,1 0-2 0,0 0 0 0,1 0 2 16,-2 0-2-16,1 0 0 0,-1 0-4 0,1 0-1 0,0 0 2 15,1-2-5-15,0 2 3 0,2-2-4 0,3 1 2 16,-4-2 0-16,1 1 0 0,1 1 2 0,-1-1 2 16,3 0-2-16,0 1 6 0,-7-1 1 0,3 1-6 15,3-1 11-15,3-1 0 0,-4 0 2 0,5 1 1 16,-6 1 1-16,1-3-2 0,5 3 1 0,-1-1-1 16,-1 2-2-16,-3-3 1 0,7 3 3 0,-8 0-5 15,9 0 3-15,0 0 1 0,-6 3 1 0,3-1 0 16,2 1 0-16,-2 0 1 0,-4-1 0 0,5-2 2 15,-5 5-1-15,3-4-2 0,-5 1 1 0,4-2 0 16,-4 0-1-16,-1 0 2 0,4 0-2 0,-3 0-2 16,-2-2 2-16,2 1 1 0,-3 1 2 0,4-2-3 15,-1 2 0-15,-2 0-1 0,-2 0-5 0,2 0 3 16,-3 0-7-16,1 0 0 0,0 0-6 0,-4 2 3 16,3-2-6-16,-6 3-12 0,-1-2-4 0,9 2 0 15,0-1-16-15,-1 1-25 0,-1 0 56 0,-5 2-32 0,9 0 52 0</inkml:trace>
  <inkml:trace contextRef="#ctx1" brushRef="#br0" timeOffset="38182.15">14852 3794 196 0,'-7'-6'13'0,"3"1"23"15,2 2-39-15,-4-1 87 0,1-1-67 0,4 2 5 16,-1 0-1-16,-1 1 7 0,-2-1 1 0,5 1 10 0,-2 2-4 16,1-1 5-16,-4-1 6 0,2 2-10 0,-2-3 3 15,2 1 0-15,2 1-8 0,-6-1 2 0,4-1 0 16,-3 2-4-16,4-1 5 0,-1-1-2 0,2 3 2 0,-3-3 2 15,-2 1-1-15,3-1-8 0,0 0 3 16,-2 1-2-16,0-1-4 0,4 0 2 0,-4 1-5 0,2 1-3 16,0-2 3-16,1 1-1 0,1 2-6 0,-4-2 1 15,2 1-3-15,1-1-1 0,1 1-6 0,-6-1 8 16,4 1-10-16,2 1 1 0,-1-2 2 0,-1 0-2 16,-2 1 1-16,2-1-5 0,0-1 2 0,-2 3 4 15,1-1-6-15,4-3 0 0,-5 4-3 0,0-1 1 16,5 1 0-16,0 0-1 0,-1 0 3 0,-1 0-6 15,2 0 2-15,-2 0-1 0,1 0 2 0,-1 0-7 16,-6 5 0-16,8-2-1 0,-1 3-1 0,1-1 3 16,0 1-4-16,-2 4 4 0,2-1-2 0,0 4 4 15,0 1 2-15,0 1 1 0,0 1-1 0,2 1 0 16,-1 5 0-16,2-3 1 0,4-1 2 0,-4 1-3 0,5-7 1 16,-2 4 2-16,5-2-1 0,-1 3 3 15,1-6-1-15,-2 3-1 0,4-1 1 0,1 1 1 0,5-1-3 16,-5-5-1-16,3-4 1 0,0 3 2 0,2-4-2 0,5-3 3 15,-10-3 0-15,8 1-1 0,-3-1 2 0,3-2 3 16,3 1-1-16,2-9-2 0,0 2 1 0,-2 3-1 16,6-3 1-16,-2-3 0 0,-3 1-1 0,1 2 0 15,-7 0-1-15,-1 0 2 0,2 0 0 0,-2-4 2 16,1-3 0-16,-1 6-3 0,0-4 2 0,-3-1 2 16,1-2-2-16,2 0 2 0,-5 3-2 0,0 2-1 15,-1-2 2-15,-1-1 1 0,-1 0-2 0,-4 1 0 16,2-1 1-16,2 1 1 0,-6-1 0 0,3-1-1 15,-4 3-1-15,1-3 1 0,-2 4-1 0,-1 0 3 16,-1 1-2-16,1 1-4 0,-2 1 3 0,1-2-3 16,-1 5 4-16,0 2-2 0,0 0-4 0,-1 3-7 15,1-4 2-15,0 7 2 0,-2-1-8 0,-1 4 1 16,2 0-9-16,-1 2 6 0,2-2-3 0,2 2 5 0,-2 6-5 16,0 0 2-16,0 1 4 0,0 2-1 0,1 2 2 15,1 3-2-15,-1 3 1 0,2 0 3 0,4 2 0 16,-3 1 1-16,7 1 3 0,0 1 2 0,-4 2-1 15,-1-1 1-15,3 2 0 0,-2 1-2 0,1-1 1 0,-5 2 2 16,-3 1-3-16,0 1-1 0,0 1-10 0,1 3 3 16,-1-2-3-16,-1 1-11 0,-4 1 0 0,-3 2 5 15,5-6-17-15,-6 1 11 0,-4-2-1 0,-3-3 0 16,-4 1 11-16,4-4 6 0,-1-2 5 0,-5-3 0 16,-5 0 7-16,2 2 0 0,0-7 2 0,-2-1-2 15,0-2 2-15,-4 2-5 0,1-1-9 0,0-2-6 16,-3-4-7-16,5 1-46 0,-9-4 18 0,9 2 54 15,1-2 0-15</inkml:trace>
  <inkml:trace contextRef="#ctx1" brushRef="#br0" timeOffset="38683.06">16071 3571 1347 0,'3'8'-99'0,"5"8"9"0,0 1-1 0,-4 0 29 15,1 5-14-15,3 2 14 0,-3 1 23 0,3 3 13 16,-4 1 9-16,-1-3 0 0,-3-4 17 0,-6 0 19 16,6 5 4-16,-1-5-1 0,-3 2 20 0,-4-4-12 15,5-1 3-15,-5-2 1 0,4 10-15 0,1-3-5 16,-7-4-1-16,1 4-1 0,-2-2-5 0,3 1 0 16,-3 4 1-16,0-3-1 0,-2-2 2 0,2 0-2 15,-1-2 1-15,2 1-2 0,2-2-2 0,-1 1 0 16,3-3-4-16,-2 2 1 0,3 0-4 0,0-2 1 15,4 2-4-15,-1-3 3 0,2 1-2 0,2 1-1 16,4-1 1-16,-1 0-1 0,4 2-1 0,-1 0 1 0,3-3-2 16,3-1 3-16,4 1-2 0,-1-3-2 0,0-2 2 15,4 0-1-15,-3-5-1 0,11 3 0 0,-9-2 0 0,7-1-1 16,4-3 0-16,-2 2-1 0,-1-4-4 0,5 1 0 16,0 0-4-16,0-7-10 0,3-3-4 0,-4 2 1 15,-2-7-13-15,0 2-13 0,-2-5-5 0,-1-1 2 16,-2 1-14-16,-3 1 3 0,-5-3-7 0,4-2 7 15,-4-1 72-15,-1-1-46 0</inkml:trace>
  <inkml:trace contextRef="#ctx1" brushRef="#br0" timeOffset="39198.68">15386 4134 1366 0,'-4'2'-19'0,"2"-2"-30"0,2 1 0 0,2 4 49 16,1 0-59-16,2 1-6 0,-1 2 22 0,4-2 9 15,-3 5 17-15,3-1 17 0,-3-2-9 0,4-4 53 16,0 4-27-16,-1-2 8 0,2 2 23 0,4-1-19 15,5-3 10-15,-2 1-2 0,3 0-41 0,-2 1 3 16,4-1 13-16,3-2 9 0,-5 0-14 0,7 0 0 16,3 2-1-16,-2-2-1 0,2 0-1 0,5-1-3 15,3-1 3-15,-4-1-4 0,6 2 0 0,-9-1 0 16,2-2 3-16,-3-1-2 0,3 1 2 0,-3-2-1 16,-5-1-4-16,0 0 8 0,2 1-6 0,-2-2-7 0,0-1-3 15,-1 4 2-15,-4-1-10 0,1-2-11 16,-1 2-7-16,1-2-8 0,1-1-12 0,0 3-46 0,-3-3-16 15,-4-5-5-15,6 0-54 0,2-2 2 0,4-1-27 0</inkml:trace>
  <inkml:trace contextRef="#ctx1" brushRef="#br0" timeOffset="39731.98">16823 3725 1250 0,'1'-1'75'0,"-4"-1"-72"0,3 1-29 16,2 1 24-16,-1 0-17 0,1 0-23 15,-1 1 24-15,2 1-2 0,2-1 1 0,0 2 25 0,1-1 9 16,-6 0 2-16,2-2-1 0,1 1 8 0,5 2-5 15,-2-1 2-15,4 1 2 0,1 0-6 0,-7 0-6 16,6-1 2-16,2 3-3 0,-1-2-4 0,0-2-1 16,2 2-1-16,4-1-2 0,-4 0 0 0,10 1-1 15,-2 0 3-15,1-3-1 0,9 0-1 0,-2 1 0 16,-3-1-2-16,0 2 4 0,0-2-2 0,-1-2-1 16,2 2-1-16,-2 0 0 0,-4 0-1 0,1 0 0 15,0 0 2-15,-2 0-4 0,-2 2 2 0,-1-2-2 16,0 2-4-16,-3-1 2 0,1 2-5 0,0-1-7 15,-2 3-2-15,1-2-1 0,-1 0-9 0,-4 0-13 16,5 2-8-16,-3-2 0 0,-5 0-18 0,4-1-12 16,-10-4-6-16,3 2-4 0,0 0-15 0,-1-2-10 15,-9-4 70-15,4 0-41 0,-6-2 86 0</inkml:trace>
  <inkml:trace contextRef="#ctx1" brushRef="#br0" timeOffset="40048.68">16673 3999 1260 0,'-3'3'91'0,"5"-1"-171"0,4 1 27 0,-1 2 32 15,7-4-101-15,1 2 56 0,3 0-11 0,4 5-1 16,-3-3 60-16,7 3 9 0,-1-5 13 16,-5 3 4-16,2 2 10 0,-1-3 3 0,8 4 3 0,1-2 0 15,-6-3 5-15,8 3-9 0,-2 0-1 0,1-3-2 16,7-1-8-16,-2 1 1 0,-4 0-7 0,-1-4 2 16,7 0-3-16,-6 0-3 0,0-2-1 0,0 0 3 0,-5-1-7 15,0-1-7-15,0-4-4 0,-1 0-7 16,-4 0-9-16,2-6-52 0,3-2-33 0,5 4 46 0,-3-7 73 0,3-8-70 15</inkml:trace>
  <inkml:trace contextRef="#ctx1" brushRef="#br0" timeOffset="40277.37">18619 3140 472 0,'3'-3'30'0,"2"0"-22"0,6 4 6 16</inkml:trace>
  <inkml:trace contextRef="#ctx1" brushRef="#br0" timeOffset="41116.21">18699 3239 126 0,'-3'6'142'0,"0"-1"-45"16,3 1-15-16,-2 1 17 0,-1-2-32 0,-3 6-14 0,3-4 6 15,1 0-42-15,-1 4 0 0,-2-2 5 0,2-1 1 16,0 5-5-16,-2-1 8 0,2-4 2 0,0 5-2 0,-3 1-1 16,1-2 0-16,0 1-9 0,-4 3-3 0,4-1 4 15,-3 4-15-15,0 5 1 0,2-2-3 0,-3 3 0 16,6 0-3-16,-4 2-2 0,4 4 3 0,2-4-2 15,-1 0-2-15,0 0 4 0,2-1-2 0,2-2 1 16,1 0 0-16,0-2 1 0,4 0 0 0,-3 0 0 16,6 0-2-16,-2-2-2 0,-2-3 0 0,5 2 1 15,0-5-2-15,1-1 4 0,-1-7 0 0,4-1-3 16,-3 0 5-16,2 3 1 0,1-7 2 0,0 1 3 16,-1-4-1-16,5 4 3 0,-3-2 2 0,-2-3-1 15,-1-7 2-15,2 4 3 0,3-2-3 0,-4-1 3 16,0 2-2-16,-4-7 1 0,8 9-2 0,-2-6 2 15,3 5-1-15,-5-3-1 0,-4-2 1 0,4 0 1 16,-3 1 0-16,4 1 7 0,-8-7 0 0,1 3-5 16,-4 1 8-16,7-1-2 0,2 1-2 0,-5-1 3 15,-7-1-4-15,4 0-1 0,-3 3 2 0,4 0 0 16,-3 0-1-16,-4 0-3 0,1 3 1 0,1-2 0 0,1 3-3 0,-2 2-6 16,-2 0-3-16,2 0 3 0,-1 2-6 0,2 2 3 15,-2-1-6-15,-9 1 3 0,10 1 0 0,-1 0-3 16,1 0-1-16,-2 1 0 0,-3 1-4 0,1 1-1 15,2 0 3-15,2 2-6 0,-6 1 5 0,7-1 2 16,-1 3 5-16,3-2-7 0,-3 3 6 0,2 1-1 16,-5 1-2-16,3 0 4 0,0 0-3 0,-2 3 0 15,-2-1-4-15,0 2 3 0,4 1 0 0,-3 6-2 16,10-8 0-16,-9 8-1 0,4-5-1 0,-4 7 5 16,0-2 0-16,4-1-4 0,4 2 6 0,1-4-2 15,-7 6 1-15,6-7 2 0,-1 5-3 0,6-1 2 16,3 2 1-16,-6-1-2 0,3 1 2 0,-8-4 0 15,9 7-1-15,-1 0 3 0,-4-2-2 0,0-3 1 16,-5 0-5-16,1 0 5 0,5-3-1 0,-3 3 0 16,-2-3-2-16,5 3 2 0,0-3 1 0,-2-2-1 0,2 2 1 15,-5 0-1-15,-1 1 1 0,4-2 1 0,-3 2 0 16,-1-4-2-16,1-1 1 0,-3 3 0 0,1 1-1 16,4-4 1-16,-3-4-1 0,-1 4 0 0,-1-6 0 15,0 8-1-15,0 2 0 0,3-6-2 0,-3 2 5 0,0 3-2 16,-1-3 0-16,-2 3 0 0,3 2-2 0,-7-4 4 15,3-2-1-15,0 2 1 0,-5-4 1 0,-4-1-3 16,4 5 3-16,3-2 0 0,-7-4 1 0,-4-1 1 16,3 2 0-16,-4-1 8 0,6-3-6 0,-4 1 3 15,3 0 4-15,-7-1-2 0,4-3 1 0,4 1 2 16,-6 0-3-16,-2-2-2 0,6 0 3 0,-5-1-3 16,2-2 0-16,1 1-3 0,-3-4-5 0,0 0 4 15,0-2-6-15,2-3 0 0,-7 0-4 0,7-3 1 16,-7 0-2-16,-1-1-2 0,6-2-1 0,-1-4-2 15,-1-1-3-15,4 2-15 0,3-5-5 0,0 5-1 16,1-7-18-16,2-1-12 0,7-2-1 0,-3 2-4 16,6 0-11-16,1-5-3 0,0 0-3 0,8-1-5 15,-2 1-4-15,5 0-13 0,1-1 64 0,4-3-33 0,5 5 77 16</inkml:trace>
  <inkml:trace contextRef="#ctx1" brushRef="#br0" timeOffset="41532.07">19630 4051 591 0,'-4'6'-85'0,"2"7"14"0,2-2 1 0,-8 3 44 15,7 0-5-15,1 0 9 0,-2 2 49 0,2 0 31 16,-3-4 14-16,1-1-4 0,-5 2 36 0,5-5-14 16,-6 3-1-16,0-2 4 0,7-1-18 0,-7 1-18 15,0-1-4-15,5 2-7 0,1-2-16 0,1 1-2 16,-3-1-4-16,0 1 1 0,1 1-5 0,3-1-1 0,-2 2-4 15,-1-1 4-15,3 1-5 0,0 0-1 0,-5 0-1 16,2-2-2-16,3 4-2 0,-2-2 0 0,4 3-2 16,-2 0-3-16,0 0-1 0,2 2-2 0,4 0 0 0,-1-2 2 15,-5 2-3-15,3 1-5 0,-3-3-9 0,0-3 1 16,0 2-11-16,1-2-23 0,-1-2-9 0,5 2-5 16,-2-3-30-16,-3-7-11 0,0 4-5 0,5 1-2 15,3-4-16-15,-5-5-1 0,5-7 3 0</inkml:trace>
  <inkml:trace contextRef="#ctx1" brushRef="#br0" timeOffset="41932.37">20077 3082 964 0,'5'-6'19'16,"-2"1"-238"-16,-1 0 125 0,5 4-21 0,-2 1-43 16,0 0 63-16,1 1 68 0,-3 5-49 0,-1-2 119 15,-2 0 19-15,1 3 11 0,-1-3 4 0,-1 1 17 0,1 4-24 16,0-2-1-16,-2 1-4 0,2 0-26 0,-1 1-7 15,1 0-3-15,-2 1 0 0,-1 1-7 0,-2 1 8 16,2 3 1-16,0-1-5 0,-2 0 10 0,1-2-11 16,-1 3 4-16,0 4 0 0,0-1-9 0,1 0-2 15,-4-1-7-15,0 8 3 0,2-1-4 0,-4 6-1 16,1-4-3-16,1 3 1 0,-1-1-2 0,-3 2-3 16,1 0 2-16,4-2-4 0,-4 2 0 0,0-5-2 15,0 5-9-15,1-3-2 0,4-2-7 0,-4 0-25 16,6-3-17-16,-3-3-4 0,4-3-37 0,3-2 1 15,0-2-20-15</inkml:trace>
  <inkml:trace contextRef="#ctx1" brushRef="#br0" timeOffset="42449.05">20601 3754 1568 0,'-2'-4'-101'0,"2"4"-61"16,4 0 0-16,-1 0 30 0,-2 0-5 0,2 2-20 15,1 1 40-15,2-1 58 0,-3 1 25 0,0-2 29 16,2 1 58-16,-2 0 3 0,0-1-1 0,3 1-7 16,-1 1 5-16,0 0-15 0,3-1-3 0,-2-1-5 0,2 2-16 15,3-1-4-15,0-1-5 0,0 1 3 0,1 0-8 0,4-2 0 16,0 0 2-16,4 1 0 0,-2-1 1 0,4 3-1 16,-2-3 2-16,-1 0 0 0,6 2 1 0,-6-2-2 15,5 1-1-15,-1-1 0 0,-9 2-1 0,8 1-2 16,-3 0 1-16,7 0-5 0,-4-3-1 0,-5 4-17 15,5-1-12-15,-6 1-1 0,9 1-24 0,-3 0-36 16,-5-2 65-16,4 0-30 0,-6-1 61 0</inkml:trace>
  <inkml:trace contextRef="#ctx1" brushRef="#br0" timeOffset="43265.42">21776 3189 1362 0,'-5'-3'-112'0,"4"4"-80"15,4 4 1-15,-5 4 60 0,2 4-22 0,0 0-49 16,2 5 75-16,-2 0 47 0,-3-1 40 16,0 5 40-16,-5-5 42 0,1-1 26 0,-4-2-3 0,5 5-1 15,-2-5 25-15,2 4-27 0,1 2-5 16,-1-1-1-16,3 3-32 0,3-2-7 0,3 4-7 16,-3-2 0-16,3 2-9 0,-3-1 7 0,0-1 4 0,2-3-1 15,5 0 9-15,-2 0 4 0,3-3 0 0,2-2 3 16,-7 0 1-16,12 0-6 0,-4-1-2 0,5-2-1 15,0 1-8-15,1-2-3 0,-1 2-5 0,1-4 0 16,7 2-6-16,-4 1-1 0,5-4 2 0,-4 3-3 16,1-4 0-16,0-3 2 0,1-3 2 0,-2 2 1 15,3-2 1-15,-1-2 3 0,-1-2-3 0,-3-3 3 16,3-1-2-16,-6 5 5 0,4-5-4 0,-4 1 5 0,3-3 0 16,-7 2 4-16,6-3 5 0,-3 0-2 0,-2-3 5 15,1 2 2-15,-3-4-2 0,3-2 3 0,-9 1 0 0,8 0-6 16,-7-4-2-16,0 3 0 0,2-3-5 0,0-1 2 15,-3 3-2-15,-8 0-1 0,1 0 2 0,2 1-7 16,5 2 1-16,-5 0 2 0,0 0-7 0,0 7-1 16,-5-7-1-16,5 4-2 0,0 4 1 0,-6-2-2 15,4 4 0-15,-1-3-1 0,3 4-1 0,-5-1 2 16,13 7-2-16,-8-4-4 0,0 1 1 0,0 6-1 16,0-8 1-16,0 4-1 0,0 2-4 0,3 3 3 15,-3-2 0-15,2 8 0 0,7-2 2 0,4 4-1 16,-5 9 3-16,-4-2-2 0,11 2 0 0,-3 2 3 15,2 3-1-15,0 1 3 0,1 0 0 0,4 4 3 16,-5-1-2-16,6 4 4 0,-6-2-1 0,0 2 2 16,2-1-1-16,1 5 1 0,-1-4 1 0,-6-2 3 15,1 0 1-15,-2 2-3 0,2-2 4 0,-5 1-1 16,1-1 1-16,-6 0 2 0,-1 2-1 0,0 1 2 0,-1-1 0 16,-7-1 1-16,0-2 1 0,-3-1 0 0,-2 1 2 15,-7-4-1-15,1-1-1 0,-3-2 0 0,-8 0 3 16,-1-1-2-16,2-7-1 0,1 4 1 0,-8-7 1 15,3-2 0-15,1-1 0 0,-2 2-4 0,5-4 0 0,-4-4-4 16,0 0-3-16,-3-5-8 0,2 0-5 0,1 0 4 16,-4-2-13-16,3-1 3 0,-4-3-6 0,8-2-1 15,-3-2 1-15,6 3-27 0,4-4-16 16,5-4 2-16,6-3-36 0,-1-1-34 0,12-3 92 0,-1-2-60 16,2-3 101-16</inkml:trace>
  <inkml:trace contextRef="#ctx1" brushRef="#br0" timeOffset="43615.34">23352 3645 1207 0,'-1'-3'88'16,"-1"1"-252"-16,0 4 69 0,-1 3 24 0,-1 1-149 0,-1 3 122 15,-2 4-64-15,1-1 108 0,-2 4 81 0,4 2 37 16,-7-3 7-16,4 7-3 0,-1 0 35 0,4-1-16 16,-4 4-11-16,3 2 4 0,-1-1-24 0,1 4 1 15,5 3-30-15,-5 2 5 0,4-2-10 0,-2 8-8 16,3-3-2-16,1 2 7 0,1 0-17 0,-1 4 1 15,-2-6 3-15,-1-1-1 0,4 0 2 0,-1-6 1 16,-1-1-2-16,0-3 1 0,-1-1-1 0,1-4-2 16,1 0-1-16,3-4-6 0,-4-3-5 0,1 1-42 15,1 1-20-15,-1-6-4 0,-1 4-56 0,2-8 2 16,4 1-42-16</inkml:trace>
  <inkml:trace contextRef="#ctx1" brushRef="#br0" timeOffset="117848.2">12401 8837 386 0,'-19'-6'27'0,"-1"-2"-4"15,2 2-28-15,3 0 66 0,-6-4-60 0,5 2-9 16,-6-1-5-16,7-1 10 0,-1 1-15 0,-6-4 11 15,-3 1-5-15,3 2-2 0,4 1 11 0,-7-5 5 16,0 1 6-16,3 2 0 0,0 0 6 0,0 3 8 16,-2-4 5-16,-1-4 2 0,0 5 8 0,0 0 1 15,0 0-3-15,-2 0 3 0,0 3-3 0,2-3-7 16,-2 5-6-16,-3 1 0 0,1-3-11 0,0-1-6 16,-4 4 1-16,3 0-3 0,4 2-5 0,-7-5-1 15,3 5 1-15,1 0 2 0,3 3-2 0,-6 0 2 16,5 2 0-16,2 4 0 0,-5-1 0 0,7 4 3 15,-6 0 0-15,1-1-1 0,-3 2 1 0,2 1 0 16,-4-2-1-16,2 1 1 0,-5 1-2 0,-4 3-1 0,1-3-2 16,4 6 4-16,2 2-2 0,-9-5-1 0,3 11 1 15,-1-3-1-15,4-1 1 0,5 1 1 0,2 3 0 0,-7-5-2 16,0 4 1-16,6 3-3 0,-1-4 1 0,4 2-1 16,-3 2-1-16,-3-2 3 0,3 5-1 0,-3 2 2 15,3-1 2-15,2 2-2 0,-5 3 0 16,1 2 0-16,1 1-1 0,-1 4 1 0,4-2 0 15,3 3-4-15,3 0 4 0,-2 3-2 0,2-1 2 0,3 1-2 16,1-1-2-16,2 1 1 0,0 1-2 0,4-2 2 16,-1 3 0-16,-1 0 3 0,11-5-3 0,-4 4 0 15,1 1 1-15,1 3-2 0,1-2-2 0,-4 2 6 16,3-1-6-16,2 1 1 0,-7 1 0 0,7-3 2 16,-1 4 1-16,-3-1-2 0,4-2 2 0,0 2-1 15,0 2 2-15,1-3-3 0,2 2 6 0,2-4-4 16,-2-3 2-16,6 5 0 0,-1-2 0 0,0-6 0 15,6 0 2-15,0 2-2 0,0 0-3 0,1-4 1 16,1 1-2-16,3 1 3 0,4 0-3 0,0 3 0 0,-7 0 2 16,4 2 1-16,4 0-2 0,2 1 0 15,4 2-1-15,-2 0 0 0,0-2-1 0,7 4-2 16,-1-4-2-16,4 0 4 0,-5 5 2 0,0 0-1 0,-2 0 1 16,2 5-3-16,-3-3 4 0,-1-5 3 0,3 1-2 0,-6-1 2 15,1-6 1-15,4-4-2 0,-1-1 6 0,-2-3-4 16,-1-5 3-16,1-5-2 0,2 4-1 0,10 2-1 15,0-2 1-15,-1-2-1 0,3-2 0 0,0-3 2 16,9 0-3-16,-1 0 2 0,-2-4-1 0,-5-2 2 16,7-4-4-16,-6-2 2 0,-2 3-1 0,5-4 0 15,2-2 0-15,-5-1 0 0,6-3 0 0,-5 2 2 16,4-3 0-16,-2-3 2 0,3 1 1 0,-4 2 0 16,-2-5 2-16,1 0 1 0,-7 0 0 0,6-4-3 15,-5-4 5-15,0 2-4 0,-1-3 1 0,1-4 3 16,-5 2-1-16,4-5-3 0,-5 1 3 0,4-1-2 15,4-4-2-15,-2-1 2 0,2-3-6 0,-7 7 3 16,7-5-3-16,-2 0 4 0,2-3-1 0,-8-2 4 16,1 5 3-16,-1-3-5 0,-1 1 5 0,2-4-5 0,-3 1 3 15,-1 1 3-15,-2-3-7 0,0 3 0 0,-1-4-2 16,0 1 2-16,-5-2-2 0,4-1 1 0,-7-1-2 16,6-4 2-16,-6-1-1 0,4 2 1 0,-3-2 3 0,-2-3-1 15,-3-3 2-15,2 0 2 0,0-2-2 0,-3 2 4 16,2-3 0-16,4 0-3 0,-6-2 1 0,0-1-2 15,7 1-1-15,-9-1 2 0,8 3 1 0,-4-1-3 16,0 0 3-16,-6-4-1 0,6 3-3 0,4 3 6 16,-7 2-4-16,2-1 1 0,-1-1-2 0,-3 1 3 15,2 4 3-15,-6-3 4 0,0 3-1 0,3 1 0 16,-5-1 5-16,4 2-1 0,-6-2-1 0,3 2 1 16,-1 0-2-16,0 1-1 0,-4-1 1 0,0-1-4 15,-1-1 0-15,0-4-4 0,3 7 1 0,-3-3 0 16,-5 0-4-16,5-4 2 0,0-1 4 0,-7 2-6 15,4 0 3-15,-2-2-6 0,-4-1 2 0,4 1 5 16,-6-2-9-16,3-1 3 0,0 2-5 0,0 0 5 0,1 1 1 16,-2-1 3-16,-1 4-1 0,-3-1-3 15,5 5 3-15,2-5 1 0,-5 6 5 0,1 0-7 0,-6 1 2 16,0-3-2-16,4 6-4 0,2-1 8 0,-9-3-8 16,5 7 3-16,-2-4-4 0,1 1 1 0,3 2 0 15,-6-2 0-15,2-3-1 0,-1 6 2 0,1 1-3 0,-3-6 0 16,0 4-1-16,-2 1 0 0,-1 0-2 0,0 1 1 15,3-2-3-15,-5 1-2 0,-4-4-1 0,4 2-12 16,-1 2-11-16,-5-1-3 0,3-7-21 0,-5-1-96 16,-1 1 123-16,0-8-43 0,-2 5 70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38:28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11320 4405 476 0,'-11'-5'168'0,"3"0"-57"0,2 2-8 0,3 2 38 16,-5-3-180-16,5 4 15 0,-5-1-7 0,5 1 17 16,0 1 4-16,-5 3-26 0,3-3 50 0,-3-1 20 15,2 3 0-15,-5-3-3 0,0 0 21 0,-2 0-5 16,1 0 2-16,-1-3-1 0,1 0-5 0,-1 0-8 15,1 0-2-15,1-2 0 0,0 0-9 0,-2 1 0 16,0-1-5-16,-1-1 5 0,3-1-3 0,-1-1-1 16,2 1 0-16,-9-1-2 0,7 0 2 0,-2-2-5 0,-2 1 1 15,-8-1-1-15,10-1-4 0,0 2-4 0,-10-2 2 16,9 2-4-16,-7-4-2 0,-2 4 2 0,8-2-4 16,1 0 1-16,-7 0 0 0,-4-4 1 0,9 3-1 15,-7-1 2-15,-1 2-1 0,2-3-1 0,-2 1 2 0,-2-1-3 16,0 6-1-16,-1-3 7 0,-2 0-4 0,0 2-1 15,-6-7 3-15,-4 1-5 0,1 5 3 0,0-1 3 16,3-6-5-16,-4 1-2 0,3 3 1 0,-3-2 0 16,10 7 0-16,-1 0 2 0,1-5-1 0,-3 2-3 15,-2 2 2-15,1 1-1 0,-6-3 0 0,4 3-1 16,-6-3-3-16,-2 0 1 0,4 3 1 0,0 0 2 16,-6 1 1-16,2 0-4 0,1 3 1 0,-1 2 0 15,2-1-2-15,-7 0-1 0,0 0 0 0,1-1-1 16,4 4 1-16,-4 2 2 0,1 0 1 0,-3-2 0 15,-1 3 3-15,3-2 0 0,-1 2 0 0,5 2-1 16,-5-3-1-16,4 2 0 0,2 3-2 0,-6-1 1 16,8 0-1-16,-4 2-3 0,1 3 2 0,-2 0 2 15,4-3-2-15,-6 2-3 0,1 2 1 0,3 2 1 16,0 0 0-16,-1 4 2 0,5-1-1 0,-4 0-4 0,-3 4 6 0,0-2 1 16,6-5 0-16,0 9-2 0,0-5 3 15,-3 4-1-15,0-5 2 0,6 5 1 0,-1-3-1 0,1 6 1 16,0 0 0-16,1-3-1 0,2 3 0 0,-6-1-1 15,10 0-2-15,-9 1 3 0,3 0-2 0,2 2 0 16,-3-2 1-16,5 2 0 0,0-1 0 0,2 4 1 16,-1-1 0-16,6-3 0 0,2 4 0 0,-9-2 1 15,6 2-1-15,-3 0-1 0,5 0 0 0,-5-2 2 16,-1 1-1-16,3 2 0 0,1 1 3 0,-6-4-1 16,6 3 2-16,-4-1 0 0,-3-1-1 0,9 1-2 15,0-2 0-15,-5-1-1 0,4 1 0 0,0 0 5 16,0-3-5-16,4 2 0 0,4-3 2 0,-4 2 1 15,-1-2 0-15,5-2 1 0,0 2-1 0,0-4-3 16,6 7 7-16,-4-4-4 0,-3-2 0 0,3 4 0 16,4 0-1-16,-1 2-1 0,1-2-1 0,-1-1 4 15,2-2-5-15,0 1 1 0,3 3 0 0,-1-6 1 0,-1 0-1 16,5 1 3-16,-4-2-1 0,4 3-3 0,-1 0 1 16,1-2-1-16,4 1-1 0,-2-1 2 0,-2 4-1 0,2-2-2 15,3 1 3-15,-3 1 0 0,1-2 2 0,-1 3-3 16,1-4 0-16,1 1 0 0,1 3 0 0,-2-2 1 15,2 4 0-15,0 0 0 0,-1 0 1 0,-1-2-1 16,2 5 1-16,-2-2-1 0,-1-4-1 0,3 5 0 16,0-3-1-16,0-1 2 0,0-2-2 0,3 3-2 15,1-3 3-15,-3-1 0 0,2 2-1 0,4-4 0 16,-3 2-2-16,6 0-1 0,-4-3 1 0,3 2 2 16,2-3-2-16,2 1 2 0,-2-5-1 0,0 2 1 15,2-2 2-15,1 5-1 0,0 0 0 0,0-5 1 16,0 2-1-16,-1 1-2 0,1 1 3 0,6-1 0 15,-1-3 0-15,-3 0-1 0,5-3 0 0,-7 3-1 16,1-1 1-16,4-5 1 0,0 3 0 0,0 0-3 16,-6 0 3-16,10-3 0 0,-10 0 1 0,9 1-1 15,0-1-1-15,0 3 1 0,1-2 0 0,-2 1 0 16,3-1-1-16,-4-3 2 0,7 4-2 0,-10-4 3 0,7 1-1 16,-2 0 0-16,-5 0 2 0,3-3-1 0,-2 1 0 0,4-2 0 15,-3 5 0-15,1-3-1 0,-1 0 0 0,3-1 3 16,-3-1-2-16,1 2 1 0,2 0 1 0,-3 0 0 15,3-1 2-15,-3-1 0 0,1 2 0 0,1 0-1 16,1-2 1-16,8 0 2 0,-8-1 0 0,6 1-2 16,-4-2 0-16,4 1-1 0,-1 0-1 0,1-1-1 15,-4-1 0-15,-5 2-1 0,7-1 0 0,-5-1 0 16,2 0 2-16,-2 3-2 0,1-1 2 0,0 0-1 16,1-2-1-16,-2 0 1 0,3 0-2 0,-2 0 0 15,1 0 0-15,-1 0 0 0,2-2 0 0,1 2 0 16,0 0-1-16,-3 0 2 0,2 2-1 0,4-1-1 15,-11 1 1-15,5-1-1 0,2 1 1 0,-2 3-1 16,-5-2 0-16,12 1 0 0,-6 0-1 0,-2 0 1 16,5-1-2-16,0 2 2 0,-1 0 0 0,-3 0 0 0,9 1 1 15,-10-1 0-15,4-1 2 0,-2 3-3 0,1-3 2 16,0 1-2-16,-1 0 0 0,-2 1 0 0,2-1 0 16,-1 0-1-16,0 1 1 0,-3-3 0 0,5 2 1 15,-1-1 0-15,-2 0-1 0,2-1 0 0,3-2 0 0,-1 2 0 16,-3 1 1-16,0-1-1 0,3-3 0 0,-1 3 2 15,1-2 0-15,-2 3-2 0,2-3 0 0,2 1 0 16,6-1-1-16,-3-1 1 0,-3 2 1 0,3-1-1 16,-2-1 1-16,-1 4-2 0,-2-4 1 0,2 0 3 15,-2 0-3-15,0 0 0 0,0 1 0 0,5 1 0 16,-3-1 0-16,-5-1 0 0,5 2 0 0,-4-2 0 16,4 1 0-16,-3 1 1 0,1-2-3 0,-8 0 1 15,7 0 0-15,5 2 0 0,0-1 1 0,-1 1 0 16,-4-1 0-16,4-1-1 0,-1 3 2 0,1 2 1 15,-1-3-1-15,-2 4 1 0,-3 0-2 0,2-1 0 16,-1-2 0-16,-2 4 0 0,1-1 0 0,-2-3 0 16,-3 2 1-16,1-1-1 0,1-2 1 0,-2 1 2 15,3 2 0-15,-2 1-1 0,4 0-2 0,-7-2 0 16,3 0 0-16,2 1 1 0,-7-2 2 0,2-1-3 0,0 2 4 0,-3-4-4 16,6-1 3-16,-4 1-2 0,1 0 0 0,1 0 0 15,6 3-1-15,0-3-1 0,3-3 1 0,-6-2 0 16,3 4 0-16,3-1 0 0,1-3 1 0,-3 1 0 15,-2-3 1-15,2-1 0 0,1 4 0 0,-5-1-1 16,3-3 0-16,1-3 0 0,-1 5 0 0,-1-4 2 16,1-1-2-16,0 3-2 0,-3-3 1 0,4 2 2 15,-2-2 4-15,-4 2-5 0,5-2 4 0,-8 0-3 16,4 0 3-16,-4 1 5 0,5-1-4 0,-7-1-2 16,7 1-1-16,-6-2 1 0,-1 0 0 0,7 2 0 15,-10-3 1-15,9 0-4 0,-6 0 5 0,3 0-2 16,-4-4 1-16,4 3 1 0,-2-3 0 0,1 3 0 15,-1-4-2-15,-2-3 2 0,3 3-2 0,-5-5 1 16,5 7-1-16,-3-5 0 0,2 2 0 0,-5-6 1 16,6 9 0-16,0-2-1 0,-4-1 2 0,1-2 0 15,0-2 2-15,0-1-2 0,-5 0 1 0,3-2-3 16,-1 3 3-16,-2-2 0 0,5-1-2 0,-4 2 0 0,-1 0-4 16,-1 1 3-16,1-1-2 0,-3-3 3 0,0 2-1 0,2-2 0 15,-2 4 4-15,-1-2-3 0,-1-1 1 0,-1 3 1 16,0-5-1-16,0 3-2 0,0 1 1 0,0 0-2 15,-1-2 0-15,1 1 0 0,-2-1 0 0,-1-5-3 16,0 10 0-16,1-6 0 0,-1-2 1 0,2 2-2 16,1-2 1-16,-3 3-1 0,-1-3 3 0,1 0-1 15,2 1 1-15,-1 0-1 0,-1 1-1 0,-3 0 3 16,2-4-3-16,1 2 0 0,-3-1-5 16,3-1 4-16,-2 6-2 0,-3-6 3 0,5 4 0 0,-5-1-3 15,7 4 3-15,-4-1-1 0,0 0 0 0,2 6 1 16,-5-5-4-16,5 3 2 0,0 0-1 0,-3 3-1 15,-1-2 2-15,4 3 2 0,-3-1-1 0,3 0-2 16,-2-2 2-16,-3 2-2 0,5 1 3 0,-3 0-1 16,3-1-1-16,-10 2-1 0,8 1-1 0,-2-1 3 15,2 1-2-15,-3-1-2 0,3 3 3 0,-4-2-2 16,2 0-1-16,6 2-1 0,-7-3 3 0,-3 0 0 16,3 4 1-16,5 1-2 0,-5-3-2 0,2 1 2 0,-2 5-2 0,5-4-1 15,-2 2-2-15,5 5-3 0,-9-5 0 0,-1-2-5 16,1 2 1-16,4 3-1 0,-4-1-4 0,1 0-4 15,-2-1-4-15,-1 2-6 0,10 7-6 0,-2-6-27 16,-5 3-13-16,8 4 1 0,0 0-35 0,-2-2-19 16,1-7-14-16,2 2 1 0,2-5-26 0,4-2 1 15,4-2-4-15</inkml:trace>
  <inkml:trace contextRef="#ctx0" brushRef="#br0" timeOffset="34632.58">17051 8969 431 0,'-11'-3'48'0,"4"-1"-47"0,4 2 0 0,0 0 42 0,-8-1-33 0,10 0-41 0,-9 0 16 16,2 0 3-16,-4 0-1 0,5 0 16 0,-7-2 15 16,3 2 7-16,5-1 3 0,-13 1 14 0,8-1 1 15,3-1 1-15,-1 0 1 0,-4 0 0 0,2-1-6 16,-3 0-3-16,1 1 2 0,4 0-9 0,-4 1-3 16,1-1-2-16,-1 0-2 0,5 2-4 0,-4 0-1 15,2 0-1-15,-2 0-1 0,-1 0-2 0,1 1 3 16,-3 2 2-16,3 0-4 0,-4 0 3 0,-1 5-4 15,1-1 4-15,0 1-1 0,-4 3-3 0,3 0-1 16,-9 0-4-16,6 4 0 0,-1 2-3 0,-4-1 0 16,2 1-3-16,-7 5 1 0,6 0-2 0,1 1-1 15,-3 2 2-15,-3 2 0 0,2 0 0 0,-1-1 2 16,1 4 0-16,10 0-1 0,-9-2 1 0,6 5 1 16,3 0-1-16,2-5 0 0,1 3-1 0,0 0-3 0,0 4-1 15,1-2 0-15,4 1-5 0,-4-6 3 0,4 5-2 16,-1 3 0-16,4-1 3 0,-3-2 0 0,4-4-2 0,-1 1 4 15,1 1-1-15,2-2-2 0,-2 2 0 0,2-3-2 16,1 0-1-16,2-1-5 0,0 3 3 0,4-2-5 16,0 0-2-16,1 0 5 0,4-3 0 0,-2 2-4 15,2-7 6-15,4 5-2 0,-1-2 5 0,3-5-2 16,-1 2-1-16,1 0 2 0,6 1-2 0,1-4 1 16,-6 5 0-16,2-5 4 0,0 0-1 0,4 0 1 15,-3 0 1-15,6-1 2 0,-9-5-2 0,2 4 3 16,4-5-1-16,0-3 2 0,4 1 0 0,-4 0 2 15,0-4 0-15,-2-1-2 0,5-1 4 0,-3-1-4 16,0 2-1-16,-1-1 3 0,1-6-2 0,-3-1 2 16,3 1 0-16,-5-1-2 0,3-2 1 0,-1-1 2 15,0 0-2-15,-3-1 1 0,1-3-2 0,2 4 2 16,-5 2 1-16,0-2 0 0,1 2 3 0,-1-7-3 16,-2 3 2-16,1 2-4 0,-2 3 2 0,0-6 2 15,-2 3-4-15,-1 2 1 0,3-2-2 0,-1 6 0 0,-9-6 1 0,2 3 3 16,5-1-4-16,-6 1 3 0,-2-3 0 15,0 1-2-15,-2 1 3 0,1 0-4 0,2 4 0 0,-1-5 0 16,-9 1 1-16,7 3-3 0,1-1 1 0,-9 0 1 16,4-1 3-16,-7 0-3 0,4 0 1 0,-2 0-4 15,2 2 0-15,-6-2 2 0,1 2-4 0,0-1-1 16,1 4-3-16,-1-3 3 0,-6 4-1 0,6 2 4 16,-4 0-1-16,4 2 0 0,-2 1 3 0,-1 2 2 15,0-1-2-15,0 4 2 0,-2 0-2 0,1-2 1 16,-2 4 0-16,3-2 1 0,-4 4-1 0,-2-2-2 15,5-2 1-15,-2 0 0 0,-5 4-1 0,1 2 0 16,2 0-1-16,-2-1 1 0,7-2-1 0,-3 5-2 16,6-7 0-16,-1 7-3 0,3-5-2 0,1 5-20 15,0-4-18-15,0 4-15 0,3-3-31 0,-5 5 3 16,-7 3-37-16</inkml:trace>
  <inkml:trace contextRef="#ctx0" brushRef="#br0" timeOffset="45599.09">18987 11544 591 0,'2'2'248'0,"-1"-2"-104"15,-1 0-16-15,5 3 71 0,-2-1-255 0,-3-2 6 16,0 0 7-16,0 0 30 0,0 0 7 0,8-2 10 16,-8-1 31-16,2 3 5 0,-1-2 3 0,2-1-2 15,5 2 6-15,-2-1-14 0,-6-1-1 0,2-2-1 16,4 2-16-16,-4 0 63 0,1 0-74 0,-3-2 8 16,-2-1 16-16,-2-2-24 0,5 3 11 0,-1-1 16 15,2 1-54-15,-1 0-7 0,-2-6 39 0,4 7-3 16,5-3 1-16,-3 1-5 0,4 0 2 0,-4-2-2 15,-1-2-2-15,3-1-2 0,5 7-2 16,-10-10 3-16,6 6-2 0,1-2 1 0,-4-1-4 0,-2 0 4 16,8 2-1-16,-2-1-2 0,-1 1 0 0,3-1 2 15,-1-2-2-15,2-1 2 0,3 2 1 0,-3 2-1 16,1-4 3-16,-2 2-1 0,1-3 3 0,2 2-3 16,1 2 1-16,-3 1 0 0,2-2 0 0,1-2 0 15,-1 4 0-15,1-1 0 0,0-1-1 0,-1 0 1 0,0 2 1 16,0 1 1-16,0-2-3 0,-1 1 1 0,-1 1-1 15,3 3 1-15,2 1 1 0,-5-1 0 0,3 2-1 0,-1 0 0 16,0 1 1-16,2 2 32 0,-2 0 4 0,-2 0-45 16,-2 0 5-16,7 3 9 0,-6 0-16 0,-1 2 10 15,2-2 8-15,-9 4-68 0,8-3 58 0,-3 1 2 16,2 1-2-16,-6 1 0 0,9 0 1 0,-5 1-1 16,0 0-2-16,1 3 3 0,4 0-3 0,-1-1 1 15,-4 4 1-15,5-5-2 0,-2 1 2 0,1-2 0 16,-1 3 1-16,2-2 1 0,-1 2-1 0,-1-2-1 15,0 2-1-15,-6-1 1 0,0 6-2 0,1-4 4 16,0 2-2-16,2-1 1 0,-8 1 2 0,0 2-2 16,0-4 1-16,0 4 0 0,0-2-2 0,0 5 0 15,-4-5-2-15,-1 4 0 0,2 0 1 0,-8 0-1 0,9 4 0 16,-7-2 2-16,4 1 0 0,-4 1 1 0,-2 0 1 16,4 0-4-16,-8 0 2 0,4 0 2 0,-10 0 2 15,7 0-2-15,-10-2 0 0,9 2 0 0,-1 0 0 0,2 4 6 16,-4-3-4-16,3-1-2 0,2 2 1 0,1-1 0 15,1-1-1-15,-5 0 0 0,-2-1 0 0,-5-1-1 16,4 1 1-16,2-4 0 0,-1-1-4 0,-2 3 4 16,3 3-1-16,-1-3 1 0,3-2 0 0,0-1-4 15,3 1 3-15,-2 2-1 0,0 0 5 0,1-7-4 16,-1 1 0-16,3-1 1 0,0 3-4 0,-2-3 5 16,2-2-2-16,2 1 0 0,1 0 0 0,-3 1 1 15,0-2-1-15,1 2-2 0,3-2 1 0,-4 1 2 16,0 0-4-16,-2-2 4 0,0 2-4 0,-1 0 2 15,3-1 2-15,0-1 1 0,-1 2-1 0,7-3 0 16,-6 1 0-16,6 1 1 0,-1-2-1 0,0-2 2 16,-1 2-1-16,-2-2-1 0,6-1 2 15,-4 3-1-15,0-4 0 0,-1 3-1 0,8-3 0 0,-3 3 0 16,-1-4-2-16,3 1-1 0,-1 1-1 0,4-3 4 16,-2 2-3-16,6-4 4 0,-4 4 2 0,6-3-3 15,1 6 5-15,2-6-1 0,-5-1 0 0,5 3 3 16,2 0-4-16,-2 2 0 0,3-2 2 0,-1-1-2 15,1-2 0-15,2 0 0 0,1 1 0 0,0 3 1 0,2-4 0 16,1 1 0-16,1 2 1 0,-1-3-2 0,2 5 2 0,2-2-3 16,-4-1 0-16,6 1-1 0,-4 0-3 0,1-3 2 15,2 0-1-15,2 0 0 0,0 2 1 0,3 1 2 16,1 0-2-16,2-3 5 0,0 0-2 0,2 8 1 16,-1-5 0-16,1-2 2 0,-2-1-1 0,0 4-2 15,3-1 2-15,-3-3-1 0,0 6-1 0,4-6 0 16,-1 6 1-16,0 1-4 0,-5-7 1 0,7 6 0 15,-3-3 0-15,-4 3 2 0,5-1-1 0,1 0-1 16,-8-4-1-16,3 2 3 0,1 5-2 0,-3-6 0 16,1 4-1-16,2 0-1 0,-4-1-2 0,-4-2 3 15,3 2 1-15,0 1-1 0,-4 1 1 0,1-6 2 16,-4 2 0-16,-4 4 1 0,2-3-1 0,-2 6-1 16,-4-5-2-16,-1 1 1 0,-2-1-1 0,-1 1-4 15,-1 0 1-15,-3-1 0 0,1-2-2 0,-3 0-13 0,-1-1-2 16,-1 2 2-16,2 0-12 0,-1 3-32 0,-4-5-8 15,-2 4-8-15,1-1-17 0,-1-2-62 0,-2 3 3 0,1-2 156 16,-2 7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40:31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4023 7665 280 0,'-3'-3'31'0,"0"-1"-7"16,1 2-1-16,2-3-2 0,0 2-20 0,-3 0 7 16,3 0-8-16,0 0 0 0,2 0 0 0,-5-2 0 15,-2 2 1-15,2-2 6 0,-5-1 3 16,3 1 1-16,0-1 7 0,-2-1 13 0,-1-1-1 0,3-1 0 15,0 0 13-15,-1 1-9 0,3-3 4 0,0 1-3 16,-4 1-8-16,4 1-7 0,3 0-1 16,-3 0 2-16,2 2-7 0,1 0-2 0,0-1-4 0,0 1 0 15,0 1-2-15,0 1 0 0,0-3-4 0,1 1 1 16,2 0-3-16,-3 3 2 0,2 0 1 0,1-2-2 16,2 2 2-16,-2-4-2 0,-2 7 0 0,3-1 4 15,0-4-4-15,-1 5 2 0,1-6-1 0,2 6-1 16,0-7 2-16,2 6 0 0,-3-5 2 0,3 1-1 0,-4 5 1 0,4-3-3 15,0 3 3-15,0-2-2 0,-6 2-3 0,7-3 4 16,0 3-4-16,-1 0 1 0,8-5 1 0,-8-1-1 16,1 0 2-16,-1 6 0 0,13-5-1 0,-10 0 0 15,1 1 3-15,2 2-3 0,-7 2 2 0,12 0-1 16,-7-5 1-16,2 2-1 0,0 3 0 0,-1 0-2 16,1 0 0-16,2 0 1 0,0-1 0 0,-7-1-1 15,12 5 2-15,-7-3-3 0,-2-1 0 0,6-1 2 16,-6 0-2-16,1 1 0 0,4 2 0 0,-4-1 1 15,1 0-1-15,-2 2 0 0,3 1 0 0,-3 3-1 16,2-2 0-16,-1 0 3 0,-1-1-2 0,1 4 2 16,1-7-2-16,-1 3 0 0,-1 2 1 0,1-5 0 15,1 1 0-15,-3 4 0 0,2-2-1 0,1-1 0 16,-3 5 0-16,-2-5 0 0,1 0 0 0,2-1-1 16,-1 4 0-16,3-4 1 0,2 3-1 0,-8 2 2 0,6-3-2 15,4 3 0-15,-9-1 1 0,-1 3 0 0,3-2 0 16,-2-3 0-16,5 5-1 0,2-3 1 0,-6-2 1 0,-4 2 0 15,10-2 0-15,4 2-1 0,-6-2-1 0,0 0 3 16,-1-1-2-16,0-1 0 0,9 4 1 0,-4-5-3 16,-2 1 2-16,0-1 3 0,1 2-3 0,2 0 1 15,-2-2 2-15,-1-2-3 0,1-1 2 0,1 1-2 16,-3-1 0-16,6-2 1 0,-5 1 1 16,1-3-4-16,2 1 3 0,-2 3 0 0,4-2 2 0,-4 1-1 15,3 0 0-15,-2 0-2 0,2-1 0 0,-3 0 1 16,-1 5-3-16,8-8 2 0,-5 5-1 15,-1 0 1-15,4 0 0 0,-1 0 0 0,-2 3 0 16,-3 0 4-16,6-2-3 0,-8 2 1 0,3 2 1 0,-3-2-2 16,-3 0 1-16,6 3 0 0,-2-3 1 0,0 0 0 15,1 0 0-15,8 1 0 0,-9 1 0 0,7-2-1 16,2 0 0-16,-8-2-1 0,7 2-2 0,-1-1 1 16,-1 1 0-16,-1-5-2 0,-2-1 4 0,2 6-4 0,-1-2 2 15,1 2 2-15,-1-1-2 0,0-1 1 0,-2 1 1 0,5 1-1 16,-4-2-2-16,2 0 1 0,-4 2-1 15,1-1 1-15,-1 1 0 0,3 0-1 0,-5 0 1 16,2-3-2-16,3 4 2 0,-5-1 1 0,-2 0-1 0,1 0-1 16,3 0 1-16,-5 0 1 0,3-1 1 0,0 1-2 15,5 3 0-15,1-2-2 0,2 4 0 0,7 0 2 16,-4 1-1-16,0 2-1 0,-1-3 2 0,2 3 0 16,-2-4 0-16,-7 0 2 0,5 0-2 0,0-2 0 15,-4-1 0-15,4 3 1 0,0 2-1 0,-2-6 1 16,2 1-1-16,-3 1 0 0,1 3-1 0,4-2 2 15,1-2-1-15,-6 3 0 0,3-4 0 0,2 4-2 16,-1-2 2-16,4 3 1 0,0-4-1 0,-2 1-1 16,-8 1 1-16,7-2 0 0,9 3 1 0,-10-3 1 15,7 2-2-15,-6-1 0 0,-2-1 0 0,3 3 1 16,7-1-1-16,-6 0 2 0,-7-2-1 0,8 1-1 16,-5-2 2-16,2 3 1 0,-1-1-2 0,2-2 2 0,-1 0-2 15,-4 1-1-15,4-1 2 0,-2 0 2 0,3 0 0 16,0-1-4-16,4-1 2 0,-4-1-1 0,0 1 1 15,2-1 4-15,-2-1-3 0,5 0-1 0,1 3-1 0,-6-2 4 16,-4 1-3-16,1-1 2 0,5 1-3 0,-4 1 3 16,2-1 1-16,-3-1-1 0,-4 0 2 0,2 3-4 15,-1 0 1-15,5 0 2 0,-9 0 3 0,4 0-5 16,-2 0 4-16,1 2-1 0,-1-1 1 0,0 1-2 16,-2-1 1-16,0 1 3 0,3-2-4 0,-3 0-2 15,-2 1 2-15,3 1 0 0,-2-2 1 0,0 2-3 16,5-4-1-16,-5 2 0 0,0 0 0 0,7 0 3 15,-4 0-2-15,-5 0 0 0,6 0-1 16,1 0 1-16,-5 2-1 0,5-1 2 0,1-1 0 0,-6 2 0 16,-3-2 2-16,11 0-4 0,-8-2 4 0,5 2-3 15,0-1 0-15,-3 1-1 0,-2 0-2 0,8 0 1 16,2 0-1-16,-7 0 3 0,5 3-3 0,-6-3 0 16,3 1 0-16,0-1 1 0,-5 0 0 0,6 2 0 15,-4-1 0-15,1-1-1 0,-3 4 1 0,5-4-1 0,-3 1-1 16,1 1 0-16,2-1 0 0,-3-1 1 0,6 0-1 0,-3 2 1 15,3-2 0-15,0 0 0 0,3-2 1 0,-5 2 0 16,4 0-1-16,0-1 0 0,-2 1 0 0,3 0 1 16,-6-2 1-16,4 2-2 0,-4 2 0 0,6-2 0 15,-3 0 1-15,5 1 0 0,-5-1-1 0,2 0 0 16,1 2 4-16,0-1-3 0,-5-1 0 0,2 0-1 16,0 2 0-16,-4-2 4 0,5 0-2 0,-4 0-2 15,2 0-2-15,-4 0 3 0,3 0 0 0,-4 0 1 16,6 0 0-16,-4 0-3 0,2 0 3 0,-1 0 1 15,-2 3-1-15,2-3 0 0,5 2 1 0,-4-2 1 16,-3 0 0-16,2 0-1 0,-3 1 0 0,3 1 48 16,4-2-53-16,3 1 2 0,-1 1 12 0,-2-2-12 15,-2 0 4-15,7-2 14 0,4 2-40 0,-6-1-6 16,3-1 35-16,-4 1-2 0,0-1-1 0,2-1-1 0,3 3 2 16,-4 0 2-16,-2 0-2 0,1-2 0 0,-1 2-5 15,-1-1 0-15,1 1-1 0,1 0 4 0,-1 0-3 16,1 0 0-16,-2 0 1 0,-2 0-1 0,2 0 3 0,4 0-1 15,-3 0-1-15,7 0-3 0,-1-2 2 0,-3 1 0 16,3-1-1-16,4-3 1 0,1 5-3 0,-7 0 3 16,7 0 0-16,-8-1 2 0,1-1-1 0,0 2-1 15,1 0 1-15,0 0-1 0,-5-1 1 0,3 1-1 16,-2 1 0-16,2-1-2 0,-4 2 2 0,-1-2 1 16,13 1 0-16,-8-1 0 0,-1 0-1 0,6 0 0 15,-5 0 0-15,1 0 0 0,2 0 0 0,4 0 0 16,-10-1 1-16,6-1-1 0,3 2 1 0,-5-3-1 15,4 3 1-15,1 0-1 0,-5-1 1 0,0 1-2 16,5-4 1-16,-6 4 1 0,0-3-1 0,-2 3 0 16,2-3 1-16,3 0 2 0,-7 1-3 0,-1-1 3 15,2 3-1-15,-2-4-2 0,-2 0 3 0,4 3-2 16,0-1 0-16,-1-1 0 0,-2-2 2 0,10 4-4 16,-6-2 1-16,5 3 1 0,-2-2 3 0,2 1-3 0,-1-1 1 15,-3 0-2-15,4 2 0 0,-5-1 2 0,5-1-2 16,-5-6 1-16,2 8 1 0,0-3-2 0,-2 2 4 0,3-3 1 15,-2-2-2-15,0-3 2 0,7 2-2 0,-3 6 1 16,-1-7-4-16,2 5 5 0,-6-8-3 0,2 9 0 16,1-2-1-16,-1 2 2 0,3 2-1 0,1-5 0 15,-2 5 3-15,-1-3-5 0,7 2 2 0,-4-3-2 16,2 3 3-16,-5-1-1 0,-1 1 0 0,3-2-1 16,-3-4-1-16,-1 1 1 0,3 4 1 0,-2-2 0 15,-2-1-2-15,1-3 1 0,0 0 1 0,-1 2-2 16,-2-2 2-16,-1 2-1 0,4 0-1 0,-1-2 1 15,3 3 0-15,0-1 1 0,-2-1 1 0,-1 3-3 16,3 2 1-16,0 0-1 0,-2-5 0 0,-1 2 1 16,-3 2 0-16,-2 0-2 0,1-1 2 0,1 4-1 15,0-3 0-15,-3 3 2 0,1 0-2 0,-3-1 0 16,2 2-1-16,-2-1-1 0,-1 0-1 0,5 0 3 0,-6 3-1 16,0 5 0-16,-3-5 1 0,4 2 0 0,-5 1 0 15,0 2 0-15,0-1-1 0,-2-3-2 0,-4 1-3 0,3-2 1 16,-5 7-5-16,-1-6-19 0,1 3-11 15,-2 1-5-15,-1 1-25 0,-1 0-77 0,-1-2 117 0,-3 4-56 16,-2 0 86-16</inkml:trace>
  <inkml:trace contextRef="#ctx0" brushRef="#br0" timeOffset="6333.65">2488 3695 416 0,'0'-3'-26'15,"0"2"52"-15,2-3 22 0,-1 1-56 0,1-1-2 16,2-1 6-16,3 5 2 0,-4-3 2 0,3 0-3 16,-1 1 3-16,-2-1 6 0,3 0 4 0,-3 0 0 0,-3-1 6 15,4 0 10-15,-3-1 1 0,1 0 3 0,1-1 9 0,-2-2-3 16,1 0 3-16,-2 0-1 0,2-1-2 0,-1 0-5 15,1-2-2-15,-2-2-1 0,0 2-5 0,0-2-5 16,0 1-4-16,-2-2 2 0,1 1-8 0,-1 0-1 16,-1-1-2-16,-2 5 2 0,2-5-3 0,0 4 4 15,-5-2 2-15,3-2-1 0,-3 4 4 0,4-3-2 16,-6 4 1-16,1-4 4 0,1 1-1 0,-3-1-1 16,0 4 1-16,0 4-3 0,-2-4 2 0,-1-2 0 15,2 3 1-15,-1 0-3 0,-1 5 1 0,-3-3-6 16,-2 1 2-16,-2 3 0 0,4-1-4 0,-2 2-2 15,-1 1-3-15,1 0 3 0,1 1-2 0,3 4 1 16,1-2-2-16,-1 2-3 0,-7-1 0 0,7 6 2 16,-1-1 0-16,-3 4 0 0,2 1 0 0,-2 2-1 15,0 1 2-15,5 0 0 0,-5 2 0 0,6 0 0 0,-2 3-2 16,2-1 1-16,0 1-2 0,1 1 1 0,4-1-2 16,-1 2-2-16,-1-1 0 0,7 3 3 0,-5-1 0 15,5 0 2-15,1-2 0 0,2 3-4 0,0-4 5 16,2 1-3-16,-2-1-1 0,3-1 3 0,3-1-1 0,-2-3-3 15,-1-2 4-15,6 2 0 0,-4-4-1 0,4-4 3 16,1 0-1-16,1-1-1 0,-5-6 0 0,8-1 2 16,-1 4-1-16,1-5 3 0,2-1-4 0,-4-4 1 15,6 2-1-15,0 0 3 0,4-4-2 0,1-4 0 16,-3 2 0-16,-1-9 1 0,6 3-1 0,3 1 2 16,-4-7-1-16,1-1 0 0,-3 3-1 0,-3-3 2 15,5 0-2-15,-2-1 0 0,-2-1 3 0,-1 0-3 16,-3 1 0-16,4-2-1 0,-3 0 1 0,2-2 1 15,-1 0-2-15,-3-1 0 0,-2 3 1 16,1 1 0-16,0 2 0 0,0-2 1 0,-3 1-1 0,0 4 0 16,-1 0 1-16,-5 2 0 0,2-2 0 0,-3 0-1 15,-1 2 0-15,-2 6 0 0,2 1 0 0,-1-1 2 16,-2 6 0-16,0-2-4 0,0 7-4 0,2 6 3 0,-2-1-6 16,0-2 0-16,0 5 0 0,0 1-2 15,0 4 0-15,0 4 3 0,-2-1 3 0,-3 3-1 0,4 3 3 0,-1 6 1 16,1-3 0-16,-1 10 2 0,0-2 0 0,1 3 0 15,-2 0 0-15,1 5 0 0,2 0 0 0,-3 0 0 16,3 1 0-16,-3 1 0 0,1-2 0 0,-4-1 3 16,4 0 1-16,-2 2-4 0,-3-6 3 0,6-4-3 15,-4 1-8-15,-1-3 1 0,3-2-10 0,1-3-22 16,-3-6-10-16,5-5-1 0,-1-1-28 0,1-1-10 16,1-7-6-16,4-3-5 0,-2-4-12 0,5-7 0 15,0-4-4-15</inkml:trace>
  <inkml:trace contextRef="#ctx0" brushRef="#br0" timeOffset="6750.14">3112 2945 1165 0,'0'-3'-23'0,"5"1"-9"16,-3 4 0-16,4-1-25 0,2 4-7 0,5 5 7 15,-1 1-31-15,1 6 27 0,-1 0 5 0,1 5-10 16,-2-1 33-16,-3-1 11 0,0 2 12 0,-1 0 10 16,-2-3 11-16,3 2 15 0,-3-6-4 0,-4 1 1 15,2 1 14-15,2-1-9 0,-2 4 2 0,7-4-1 16,-6 5-9-16,8-4-3 0,0 8 1 15,-2 0-5-15,-1-3-1 0,10 5-3 0,-5-2 1 0,3 2-1 16,5 0-4-16,2-1 1 0,-7 0-2 0,7-3 3 16,1 4-3-16,-5-2-3 0,2 2 0 0,4 0 4 15,-4-1-4-15,4 1 1 0,6-2-1 0,-4 2-1 16,0 1 1-16,2 1 1 0,0-3-1 0,-5 1 0 16,1-3 0-16,-6 2 0 0,2 0 0 0,2 0-1 15,-4-4-2-15,1 4-5 0,-1-1-5 0,-4-3-1 16,-1 6-9-16,0-4-16 0,-4-2-13 0,0-2 1 0,-2-1-24 0,-1-5-19 15,0 0 58-15,-7-3-31 0,1-4 66 0</inkml:trace>
  <inkml:trace contextRef="#ctx0" brushRef="#br0" timeOffset="7150.15">3974 3003 858 0,'-9'2'36'0,"7"1"-34"0,2 2-60 15,0 4-20-15,0 4 0 0,0 4-30 0,4 2 20 0,-1 1 7 16,0 1-9-16,0 6 25 0,-3-4 35 0,0-4 26 16,-3-2 6-16,3 5 44 0,-3-8 13 0,-4 4 5 0,3-4-1 15,-6-1 16-15,1 4-17 0,3 0-7 0,-4 0 1 16,-2-1-21-16,-1 3-12 0,-1 1-4 0,0 1-2 16,0 6-12-16,-5-4-2 0,1 4-1 0,-2 4 0 15,-2-1-2-15,1 5 2 0,-4-2 0 0,0 3-2 16,-11 2 2-16,9 1-2 0,-6 2-1 15,0 2 3-15,-2 2-2 0,6-2-1 0,-6-1-5 0,8 1 3 16,-1-2-3-16,1-1 1 0,0-2-42 0,7-3 12 16,-2-5-16-16,5 1-23 0,3-6-17 0,-1-4-43 15,6-4 135-15,4-3 1 0</inkml:trace>
  <inkml:trace contextRef="#ctx0" brushRef="#br0" timeOffset="7468.64">4602 3381 1007 0,'0'0'108'0,"2"0"-106"0,2 6 21 16,3 3 147-16,-1 4-210 0,7 3-6 0,-1 6-32 16,-2 6 17-16,2 2 6 0,-4 5-28 0,0 1 39 15,-2 2-4-15,-3 2-2 0,-3 0 45 0,-1 4 16 16,-2 0 7-16,-4 1-3 0,1-5 16 0,-3 5-8 16,-1-1 0-16,-1 4 6 0,5 0-13 0,-4 1-5 15,1-5-7-15,3 0-5 0,-2 5-10 0,3-2-86 16,-3-7 88-16,5-3-22 0,-2-1 31 0</inkml:trace>
  <inkml:trace contextRef="#ctx0" brushRef="#br0" timeOffset="8933.44">6369 3181 542 0,'4'-8'-29'0,"6"3"-8"16,-1 4 0-16,-1-2-11 0,0 0 17 0,-3 1-16 15,2 2 0-15,1 0 49 0,-5-3 6 0,-1 3 1 16,-2 0 54-16,0 0 12 0,-3-3 5 0,-2 0 5 15,0 1 10-15,-2 2-23 0,0 0-7 0,-4 2 0 16,3-2-27-16,2 0-13 0,-2 0-7 0,0 3-2 16,-1 0-14-16,1 0 3 0,5-1-2 0,1-1 2 15,-2 4 1-15,-4 3 2 0,-2-4 3 0,9 4-3 16,-4 3 3-16,-4 3-2 0,-1 1 0 0,2 7-1 0,-3-5-3 16,0 7-1-16,5 2 0 0,-2 7-1 0,2 2-2 15,0 3-1-15,-2 4-3 0,1 2 3 16,7 5-5-16,-6 1 5 0,3 1-2 0,-6 4 0 15,2-3 2-15,3 1-1 0,0-1 1 0,1 0 2 16,-8 3-2-16,11-5 0 0,-4 1 0 0,0-6 0 0,4 2 0 16,-6-4-1-16,0-2-4 0,-1-5-3 0,7-1-3 0,-4-4-20 15,4-3-4-15,0-1-2 0,0-5-21 0,-3-2-22 16,10-1-10-16,-7-6 0 0,0-4-23 0,0-4 0 16,-4-5-14-16</inkml:trace>
  <inkml:trace contextRef="#ctx0" brushRef="#br0" timeOffset="9266.7">5577 3601 1462 0,'-4'-5'-4'0,"-3"1"-13"0,4 2 0 0,-2 0-18 0,2 2-11 16,11 5 0-16,-6 0-22 0,7 7 22 0,4 1-5 15,-5 4 4-15,12 1 18 0,2-1 15 0,-5 0 10 16,5 2 5-16,-1-2 16 0,7 1 7 0,1-3 3 0,0 0-2 16,6 2 8-16,-4 2-9 0,7-2-4 0,2-1 4 15,-3-5-15-15,3 0 1 0,-3 1-7 0,9 1 0 16,-7-8-3-16,1-4-11 0,-3 1-2 0,1-1 11 15,1-1-29-15,-1-3-19 0,-2-5-10 0,-7-3-5 16,-1 2-25-16,3-5-59 0,-4-4 106 0,-2-2-47 16,-1-2 90-16</inkml:trace>
  <inkml:trace contextRef="#ctx0" brushRef="#br0" timeOffset="10950.04">7489 3343 649 0,'6'-6'42'0,"-1"-4"-25"16,-4 7-16-16,-1-5 29 0,6 0-23 0,4 2-3 16,-9 5-1-16,3-3 0 0,0 1-3 0,-1 2 6 15,-3-1 2-15,2 1 0 0,0 1 7 0,1-2 8 16,5 0 0-16,-5 1 0 0,1 1 6 0,3 1-5 16,-4 3 2-16,0-1 0 0,0 0-5 0,2 3-3 15,-5 0-4-15,0 2 4 0,0 0-5 0,0-3-2 16,0 4 0-16,9 5-5 0,-6 2-1 0,2 1-3 15,6 4 0-15,-1 4 1 0,-1 2-5 0,-4 6 2 16,4-2-1-16,-6 1 1 0,8-1 0 0,-9 4 1 0,1-1-1 16,3-1 3-16,-4 5-1 0,7 0-1 0,-9 0 2 15,-3 1-1-15,-1 0 0 0,0-2 0 0,4 3-2 16,-9 0 4-16,6-1-2 0,-2-1 1 0,0-4-2 0,5 1 1 16,-4-2 1-16,4-1 0 0,-8-7 0 0,8 1 0 15,-2-4 1-15,-9 0-1 0,11-4-1 0,-3-2 3 16,3-2-2-16,-1-2 0 0,-3-4 0 0,3-2-2 15,-2-1 0-15,4 0 3 0,-6-2-3 0,5-3 0 16,0 0 0-16,-1 0-2 0,-2-5-2 0,6 1 3 16,-6-3-3-16,7 1 1 0,1-5 1 0,5-5-3 15,-6 2 4-15,1-3 0 0,5-2 0 0,-1-2 0 16,5-1 2-16,-6-3-2 0,-3-1 4 0,4-3-3 16,-3 2 2-16,10-1 1 0,-3 5 0 0,-1-4-2 15,1-1 2-15,3 1 1 0,-1 5-2 0,6-2 2 16,-5 2-1-16,1-3 0 0,3 1-1 0,-2 1 2 15,4 7-2-15,-3-4-3 0,4 4 2 0,-1 0-2 16,2 2-3-16,-4 5 7 0,4 1-3 0,-2 1 0 16,0 1 2-16,-2 6-1 0,-1 0 3 0,2 3-5 0,-3 2 0 15,0 1 0-15,-3 7-2 0,4 3 2 16,0-2-3-16,3 6-1 0,-8 4 0 0,-1-1 1 0,0 4 0 0,-2 3 1 16,1 0-2-16,-7 0 1 0,-2 3 1 0,-1 0 1 15,1-2 2-15,-3-1-2 0,0 5 1 0,-5-4-5 16,2-1-1-16,-2 0 7 0,0 0-10 0,-7-2-4 15,2-1-2-15,-4 0 0 0,3-2-3 0,-4 2 1 16,-4-2-1-16,6-3-1 0,-7-2 1 0,1-1 4 16,-5-5 2-16,7 0 1 0,-4-1 5 0,4-7-5 15,-6 1 1-15,4-3-4 0,-3 1-4 0,4-2-21 16,-1 2-4-16,4-4-1 0,-3-2-21 0,0-1-10 16,2-4-12-16,-5-3-7 0,2-2-7 0,-3-5 2 15,0-3-20-15</inkml:trace>
  <inkml:trace contextRef="#ctx0" brushRef="#br0" timeOffset="11750.15">9187 3296 1163 0,'0'-5'-40'0,"0"2"-18"16,0 1 2-16,2-2-40 0,-2-1 31 0,0 3-85 16,3-2 1-16,-3 1 86 0,0 1 10 0,0 2-9 15,0 0 101-15,-3 0 16 0,1 0 17 0,-1 2 9 16,3 2 15-16,-5-2-25 0,1-2 3 0,1 1-28 15,-2 1-17-15,-3 0-11 0,5 7-6 0,-3-1 6 16,1 4-15-16,-1 1 5 0,-1 6-3 0,1 1 0 16,0-1 3-16,3 8 1 0,-4-3 0 0,4 1 2 15,2 0-2-15,-3 0-3 0,4 0 0 16,-3 2 0-16,6 0-3 0,1-1-1 0,-1 0-1 0,6-1 1 0,-3-2 0 16,7 1 1-16,0 0 2 0,1-6-4 15,1 4 3-15,0-1 2 0,-1-4-1 0,0 0 3 16,-1-4 0-16,-1 3 2 0,1-2 1 0,-1-1-1 0,1-6 2 15,-2 1-3-15,-3 2 1 0,1-7 0 0,2 6-3 0,-6-4 2 16,3-3-2-16,-3 1 1 0,2-2 1 0,-2 2 3 16,1-6 0-16,-2 0 1 0,-1-3 2 0,-2-2 1 15,2-3 0-15,1 2-1 0,-3-6 1 0,-1-2-8 16,0 1 2-16,0 1 0 0,0-3-7 0,0-2 0 16,0 1 1-16,0-3-3 0,0-2 3 0,-1 2 2 15,-3-1-3-15,4-2 1 0,-4 3 0 0,1 0 0 16,-1-2 0-16,-2 2-2 0,3 3 0 0,0-1-2 15,1 4-1-15,-4 2 1 0,6-2-4 0,-2 5-1 16,2 3-1-16,0 0 0 0,0 2 0 0,0 3-3 16,0 0 0-16,0 3-1 0,-1 3-2 0,1 2 2 15,0-1-2-15,0 4 0 0,-3 5 1 0,3-1 2 16,0 6 0-16,0-1 2 0,0 2 1 0,-4 3 0 0,4 5 1 16,0 1-2-16,4 0 2 0,-3 7 0 0,-1-2-1 15,2 0-1-15,-1 3 1 0,-1 0 3 0,0 3 2 16,0 4-2-16,0-2 3 0,0-2-2 0,0 2 1 0,2 2 2 15,0-3-1-15,-2 0 0 0,1-2 0 0,-1-2-1 16,0 0 0-16,5-3-2 0,-5 2-2 0,0-6 0 16,0 4-5-16,0-4-6 0,-2-3 0 0,-1 0 2 15,0 0-6-15,-2-4 2 0,-3-1-2 0,2-1 1 16,-3-2 2-16,-4-1-5 0,2-3 1 0,-2 0-1 16,1-3-5-16,-1 2 3 0,-1-4 1 0,-2-1 0 15,1 0 4-15,-4-6 3 0,1-2 0 0,-4 0-4 16,5-2 4-16,-8-6-9 0,3 5-12 0,-2-5-3 15,2-3-17-15,0-1-49 0,0-3 82 0,-3 1-37 16,2-5 61-16</inkml:trace>
  <inkml:trace contextRef="#ctx0" brushRef="#br0" timeOffset="12069.11">9773 3709 1210 0,'12'12'-44'0,"1"5"6"15,-1 3 2-15,-1 2-5 0,3 3 12 0,1 5 19 16,-3 0 0-16,-1 3-3 0,-3-3 11 0,1 3 3 16,-2-1 3-16,-4 1 20 0,-2 0-1 0,-1 0-2 15,0 3-3-15,0-3 0 0,-1 8-4 0,-1-7-8 16,-2 3-7-16,0-4-3 0,3-2-12 0,-1-3-42 16,2-1-11-16,0-3-2 0,0-5-48 0,0-5 2 15,0-2-29-15</inkml:trace>
  <inkml:trace contextRef="#ctx0" brushRef="#br0" timeOffset="15099.96">11385 3275 439 0,'0'2'138'0,"-2"0"-110"0,2-1 8 0,-3 2 17 0,-2 0-155 15,4 7 30-15,-2-2-23 0,0-4 23 0,-5 1 82 0,5 5-32 16,-7-4 70-16,7 2 11 0,-3-8-1 0,1 1 2 16,-1 2 9-16,1 1-19 0,3-3-4 0,-1 1-1 15,-2-2-20-15,2 1-9 0,2 4 0 0,-1-3-3 16,1-2-6-16,-3 1 0 0,3 4-1 0,-1-4-2 16,2 9 2-16,-1-5 0 0,-1 4 3 0,2 2-1 15,0 2 3-15,0-1 1 0,0 6-1 0,0-1-1 16,2 2 1-16,-1 4 0 0,1-1-2 0,-1 7 1 15,3 1-4-15,-4 1 1 0,3 2-3 0,-3 3 4 16,1 2-4-16,2 1-1 0,-3-3-1 0,5 4 1 16,-3-1-2-16,-1 2 0 0,2-3 1 0,-1-2-2 15,3 0 0-15,-5-1 0 0,1 2 4 0,-1-5-4 16,0-2 0-16,0-3-5 0,-4-4-6 0,0-1-1 16,3-3-10-16,-1-2-14 0,1-4-8 0,-1-4 1 15,-3-1-20-15,4 0-6 0,-2-5-15 0,3-3-8 16,-7 0-15-16,4-1 1 0,0-4-18 0</inkml:trace>
  <inkml:trace contextRef="#ctx0" brushRef="#br0" timeOffset="15330.29">10874 3727 334 0,'11'9'-73'0,"-5"-2"-5"0,2 2 3 16</inkml:trace>
  <inkml:trace contextRef="#ctx0" brushRef="#br0" timeOffset="15483.39">10996 3812 54 0,'7'0'114'0,"4"0"-4"0,4 1 1 0,-1-1-33 16,5 0-1-16,5 3-4 0,-2-1-33 0,8 0-7 15,-2-2-11-15,2 1-5 0,3-1-8 0,0 2 1 0,2-2 1 16,-1-2 1-16,3 1 1 0,-3-1 0 0,2 2-3 16,-1-2 2-16,4-1-1 0,-3 3-4 0,1 0-5 0,2 2-1 15,-4-1-6-15,1 1-33 0,0 0-16 0,-2-2 0 16,-5 0-42-16,-1-5 2 0,-1 2-25 0</inkml:trace>
  <inkml:trace contextRef="#ctx0" brushRef="#br0" timeOffset="15716.19">12819 3588 953 0,'11'4'-96'0,"2"0"-22"16,-2 1 0-16,3 3 4 0,-3 0-31 0</inkml:trace>
  <inkml:trace contextRef="#ctx0" brushRef="#br0" timeOffset="16166.39">12972 3681 75 0,'3'2'140'0,"-1"1"-28"0,2-3 5 16,0 1-45-16,-3-1 8 0,5 5 5 0,-2-3-47 0,-4-2-2 15,3 1-12-15,-3-1 1 0,1 0-3 0,7 0 17 16,-6 0 1-16,-2-3-6 0,0-2 20 0,0 1-15 16,0-4 2-16,0 2 2 0,0-2-17 0,-8 0-5 15,3-2-5-15,0-1-3 0,-4 0-7 0,9 0 0 16,-11-1-2-16,8-1 3 0,-7 4-4 0,1-5 0 15,-2 1 4-15,8-1-3 0,0 3 0 0,-7-2-2 16,-1 4-1-16,-1-4 3 0,-1 2-4 0,5 2 0 16,-1-1-5-16,-9 4 3 0,3-2-3 0,1 4-1 15,6-3 0-15,-2 6 0 0,-1-2-1 0,0 1 1 16,0 2-2-16,6 0 3 0,-6-2 1 0,2 4 1 16,0 1-2-16,-2-1 3 0,0 4 0 0,-4 2-1 15,4-5 3-15,-4 8-5 0,2 0 1 0,-1-2 1 16,0 2 1-16,1 2-1 0,-4-2 1 0,4 0-2 0,-2 3-1 15,2-1 5-15,0 1-3 0,2 0 2 0,-1-1-3 16,1 2 0-16,3 1 3 0,-2 3-4 0,3-2 4 16,2 4-5-16,2-2 0 0,-4 3-1 0,4 1 3 0,3-1-2 15,0 3 2-15,2 2 2 0,1 1 1 0,5-1-1 16,-3 0 3-16,4-3 0 0,2 2-1 0,2 3 1 16,1-9-1-16,3 2 0 0,4 0 1 0,-6-1 0 15,7 1 0-15,2-2 4 0,-4-4 0 0,2 1 4 16,2 2 3-16,-2-3-1 0,3-4 2 0,0 1-1 15,2-2 1-15,-2 0-1 0,0 0-3 0,1 0-1 16,3-3-3-16,-3 1-2 0,5-1 1 0,1 0-1 16,-6-2-2-16,4 0-7 0,2-1-15 0,-2-2-9 15,-2-1-15-15,5-2 2 0,-8 0-26 16</inkml:trace>
  <inkml:trace contextRef="#ctx0" brushRef="#br0" timeOffset="18300.07">13944 3277 441 0,'0'-3'45'16,"0"-3"2"-16,0 6 22 0,2-7-95 0,-2 2 14 15,3 1-24-15,-3-6 21 0,3 10 0 0,-1-1-3 16,-2-4 21-16,0 2 16 0,0 3 5 0,0 0 2 16,0-2 14-16,-2 1-7 0,-1-2 3 15,1 3 2-15,-3-7-8 0,5 4-6 0,0 3-1 0,0 0-1 16,-1 0-5-16,1-3 0 0,-2 3-1 0,-1 0 1 16,-2-2 1-16,5 2 0 0,0 0-2 15,0 0 1-15,0 0-1 0,-1 0-1 0,-1 0-2 0,-6-1-2 16,7 1-2-16,-1 3-2 0,-1 2-1 0,-2 1 0 15,2 0-3-15,2 2-3 0,-2 2 0 0,-4-1 0 16,4 5-2-16,-3 0 0 0,1 4-2 0,2-1 2 16,-5 0 0-16,3 4 2 0,-6-4 0 0,4 7-3 0,2-1 3 15,-8 1 1-15,5 1-1 0,-1 2 3 0,-4-1 0 16,4 3-1-16,3 1 0 0,-4 1-2 0,-1-1 0 0,0 0 0 16,-1 6 0-16,4-3-2 0,1 5 1 0,-5-4 0 15,-1 6-2-15,7-2 3 0,0-4-1 0,-5 2 1 16,9 0-1-16,-7 4-1 0,5-7 1 0,-3 1 1 15,2-4 2-15,-3 0-2 0,3 2 0 0,7-4-5 16,-4-1-3-16,2-4 2 0,2-1-8 0,9 0-15 16,1-3-9-16,3-3-1 0,0-2-19 0,4-1-11 15,5-5-7-15,-2-5-7 0,5-3-15 0,3 0 0 16,-2-8-7-16</inkml:trace>
  <inkml:trace contextRef="#ctx0" brushRef="#br0" timeOffset="18749.91">14495 3459 403 0,'1'10'-59'0,"2"1"-5"16,0 3 0-16,-1-1 14 0,0-1 5 0,-1 2 11 16,-1 0 11-16,0-1 50 0,0-2 12 0,-1-3-3 15,-1 1 52-15,2-1-14 0,-2-1 7 0,-1-1 10 16,0 0-20-16,0 0-11 0,-3 1 2 0,6-1-34 15,-2 0-1-15,2 2 1 0,-3-2-1 0,0 4-5 16,-3-1 2-16,2 2-4 0,3-1-2 0,-5 2 8 16,-1 1-14-16,-4 1-1 0,8 2 0 0,0 1-2 15,-2 2-2-15,2 0-3 0,0 1 0 0,-3 7 1 16,3-2-4-16,3 8-1 0,0 0-2 0,-4 0 4 16,-2 0-2-16,3 4-2 0,0 0 2 0,-3-4-2 0,6 0 1 15,-4 0 0-15,0-3 0 0,4-3-1 0,-3 1 1 0,6-4-6 16,0 0-5-16,2-6-2 0,1-2-7 0,-3-3-25 15,2-2-23-15,3-7-5 0,3 1-35 0,-5-3 1 16,3-7-29-16</inkml:trace>
  <inkml:trace contextRef="#ctx0" brushRef="#br0" timeOffset="18984.48">14285 3019 696 0,'-3'-5'-43'0,"6"2"-23"0,-1 3 66 0,0-1 18 0</inkml:trace>
  <inkml:trace contextRef="#ctx0" brushRef="#br0" timeOffset="19217.2">14378 3025 219 0,'16'-3'108'0,"-3"3"-19"0,5 0-19 0,0 0 9 16,4 0-35-16,-3 0-13 0,4 0-5 16,2 0-2-16,4 3-16 0,2 2-1 0,-3 0 0 0,1 1 2 15,-1 0-2-15,5 4 7 0,-1 1 3 16,-1 1-2-16,-6 1 8 0,2 1-5 0,0 3-1 0,-1 2 3 15,0 2-8-15,-1 2-4 0,-2 4-1 16,6 4-2-16,1 7-4 0,-5-5 0 0,-3 8-2 0,-2 0 0 16,2 5-1-16,-3-2 2 0,-5 1 0 0,-4-1-1 15,-6 2 1-15,9 4 0 0,-4 1 0 0,-2-1 3 16,-3-3-2-16,1 4 0 0,0-3-1 0,0 1 0 16,-2-2 0-16,0-1 0 0,-3-1-1 0,0-1-1 15,0 2-3-15,0-5-29 0,-3 1-16 0,-5-1-8 16,3-3-38-16,-7 1 1 0,1-7-30 0</inkml:trace>
  <inkml:trace contextRef="#ctx0" brushRef="#br0" timeOffset="35734.07">15827 3596 436 0,'6'0'19'0,"-1"0"5"0,0 2 39 16,3-2-103-16,3 0-3 0,-7 0 14 0,4 0 19 16,-5 0-2-16,7 0 3 0,-7 0 21 0,5 0 13 15,-5 0 3-15,0 0 1 0,-1-2 14 0,-1 1-7 16,4 1-1-16,-4-2 3 0,1 1-7 0,0 1-8 16,-1-2 2-16,4 0-6 0,0 2-4 0,-1 0-1 15,4 0-1-15,0-3 3 0,-2 3-2 0,5 0 0 0,2-1-3 16,3-1 2-16,-1-1-1 0,6 1-3 0,1-1-2 15,5 0-1-15,1 2-2 0,2-3-2 0,4 3-2 16,6-2 0-16,7 1-2 0,-6 0 2 0,9 1-3 0,-6-1 2 16,7 1-1-16,-1-2 1 0,2-1 1 0,-7 3 0 15,-4-2 0-15,6 0 1 0,-6-1 1 0,-3 1 1 16,-3 2-1-16,-7-1-2 0,5-1 2 0,0-2-2 16,-8 1-1-16,2 2-13 0,0-1-7 0,-4-2-4 15,3 0-16-15,-1 2-22 0,-13-1-9 0,4 0-2 16,0 3-28-16,-7-1 6 0,-1-1 48 0,-5 2-29 15,2-1 76-15</inkml:trace>
  <inkml:trace contextRef="#ctx0" brushRef="#br0" timeOffset="36283.58">16035 3911 1043 0,'0'-2'-32'0,"3"2"-17"0,0 2-4 0,-2 3 12 15,3-4-28-15,2 4 10 0,-3-4 2 0,2 4 30 16,1 1 3-16,-4-1 6 0,-1-2 31 0,1-3 11 15,1 5 1-15,0-2-3 0,-3 2 11 0,2-4-10 16,-1 4 0-16,-1 0 1 0,3 1-12 0,-1 0 0 16,-1-6 0-16,-1 0 1 0,4 5-1 0,-1-2 6 0,-2 2-1 15,4-2 1-15,1-3 4 0,-1 0-6 0,3 5 0 16,-2 3 1-16,5-8-9 0,3 1-2 0,4 1 0 16,1 3 1-16,4-1-3 0,2 3-1 0,5-3 0 15,5-2 0-15,1 4-1 0,2-1 0 0,0-2-2 0,1-3 1 16,-1 5-1-16,1-2 1 0,-1 0-1 0,-1-1 0 15,-5 2 0-15,2 0 2 0,3-1-2 0,-9 3-1 16,-1-3 1-16,-1 2-1 0,-2 1-1 0,4-3-3 16,-6-1-6-16,4 3-16 0,-12-1-35 0,6-1 5 15,-3 1-37-15,-4-1 3 0,-4 0-30 0</inkml:trace>
  <inkml:trace contextRef="#ctx0" brushRef="#br0" timeOffset="43169.44">18204 3150 269 0,'-7'0'-30'0,"3"0"-12"0,2 0-1 0,-6 0 20 15,7 0-12-15,-2 1-7 0,1 1 20 16,0-1 6-16,-5-1 16 0,3 0 10 0,1 0 11 0,0 2 23 15,-2-4-1-15,1 1-6 0,1 1 27 0,-2-2-19 16,3 1-3-16,-1-1 1 0,-2 0-22 0,2 2-3 16,3 0-1-16,-3 0 0 0,-2 0-2 0,2 0 2 15,2 2 6-15,1 1-4 0,-4-1 6 0,3-1-1 16,-2 1-2-16,0-1 0 0,1 1-3 0,2 0 0 16,-2-1 0-16,-1-1-1 0,0 0-1 0,0 2 4 15,1-1-2-15,1-1 3 0,-1 2 2 0,2 3-3 16,-4-5 1-16,4 3 0 0,0 3-2 0,0-4-5 15,0 2 0-15,3 4 0 0,-2-2-4 0,1 1 0 16,-1-3-1-16,3 3-2 0,-4-4 1 0,4 2 2 16,-2 1-1-16,1-3 0 0,0 5 2 0,2-5-2 15,-2 3 1-15,0-1-1 0,5 5-1 0,-5-6 2 16,2 3-2-16,3-3 1 0,-3-1 1 0,1 5-3 16,3 2-1-16,-4-4 2 0,6-3-4 0,-5 8-1 0,4-3 0 15,1 1-1-15,-7 1-1 0,7-2-2 0,0 0 2 16,0 3 1-16,-1 4-2 0,-1-4 1 0,5 4-2 15,-1-4 3-15,-2 0 0 0,10 0 0 0,-4 3 0 16,3-5-2-16,4 1 1 0,1 1-1 0,-4 0 1 0,4 1-1 16,3 2 0-16,-3-1 1 0,0-1-1 0,5 6-1 15,-5-4 0-15,-3 2 2 0,4 1-2 0,0 2 0 16,3 1 0-16,1 1 0 0,-5 1 0 0,3 1 0 16,0 1 0-16,-4 1-2 0,9 3 0 0,-6-2 2 15,-1 0-2-15,0 3 1 0,-3-6 3 0,-7-1-2 16,6 3 3-16,2 1-3 0,-10-4 2 0,3 1 1 15,0-1-3-15,-6-1 0 0,3 1 0 0,2 0-1 16,-8-3-1-16,-2-4-1 0,-1 3-1 16,0-3-4-16,-2-2-2 0,0-2-6 0,-1 2-9 0,-1-6-2 15,-1 1-13-15,3 0-25 0,2-2-17 0,-5-2 2 16,2 0-38-16,-2-1 2 0,1-3-21 0</inkml:trace>
  <inkml:trace contextRef="#ctx0" brushRef="#br0" timeOffset="43833.17">19165 3173 968 0,'0'-9'-14'0,"5"4"-13"0,-1-1-6 0,-1 3-21 0,-1-1 16 15,4 3 0-15,-1 1-17 0,-2 0 14 0,-1 0 25 16,2 5-11-16,-2-2 27 0,-2 0 1 0,2 0 3 0,-2-1 4 16,-2 2 1-16,2-2 0 0,-3 4-3 0,3-1 2 15,-3 1-1-15,-2 2-4 0,5-3 1 0,-5 4 1 16,-1-1-3-16,3 0 6 0,0 0 3 0,-5 0-4 15,3 4 10-15,-3-6 1 0,-4 6 2 0,2-5 0 16,-4 1 2-16,-2 0 1 0,2 0-2 0,-5-3 0 16,2 3-1-16,-3-1-3 0,1 4-2 15,1 0 3-15,1 5-5 0,-2 5-3 0,-4-1 0 0,5 4-1 16,-5-1-2-16,1 4 5 0,-5 1-1 0,2 1-3 16,0 0 5-16,-1-2-2 0,3 5 2 0,-4-1-1 15,0 1-3-15,2 1 1 0,0 1-4 0,1-4 4 16,1 0-3-16,2 0-2 0,-2-3 2 0,-2 3 0 15,4-2-1-15,2 2-1 0,-6-8 1 0,9 3 4 16,-2 2-1-16,0-7 0 0,-2 4-3 16,4-7 2-16,2-1 0 0,3-1-3 0,5 1 0 0,-7-5-5 0,2 0 1 15,2-1 0-15,-2-1-1 0,4-1-4 16,-5 0 0-16,4-2-17 0,0-3-8 0,5 0 1 0,-4-1-22 0,7 0-16 16,0-1-13-16,-1-1-9 0,2 0-23 15,-2-1-20-15,9-6 82 0,-5-2-43 0,17-5 92 0</inkml:trace>
  <inkml:trace contextRef="#ctx0" brushRef="#br0" timeOffset="44052.94">19476 3670 651 0,'7'3'-60'0,"-6"2"8"0,1 3 82 0,4 1-235 16</inkml:trace>
  <inkml:trace contextRef="#ctx0" brushRef="#br0" timeOffset="44216.75">19497 3827 359 0,'-5'8'72'0,"0"3"-71"0,4-1 45 0,-1 1 22 15,1 0-4-15,1 5-33 0,0 1-2 0,0 0-2 0,1-3-1 16,1 0-2-16,1 4 5 0,0 1-4 0,2-2 5 16,-5-3 2-16,4 3-9 0,4-1-2 0,-5 3-1 15,1 0-10-15,0 0-1 0,-1 1-4 0,-1 1-2 16,0-1-1-16,-2 2-1 0,0 0 3 0,0 0-4 16,0-1-1-16,0-3-4 0,1 1-10 0,-1-1-1 15,5-1-13-15,-4-3-61 0,6 0 76 0,-1-1-28 16,-1-4 42-16</inkml:trace>
  <inkml:trace contextRef="#ctx0" brushRef="#br0" timeOffset="44899.9">20895 2627 954 0,'11'3'-105'0,"2"2"-16"0,-1 3 1 0,2 0 26 16,-1 4-12-16,0 0-7 0,-1 5 36 0,-1-1 51 16,0-4 20-16,-5 7 3 0,1-8 61 0,-7 3 11 15,3-1 2-15,-3-2 5 0,2-7 10 0,1 6-27 0,-3-1-4 16,-2-2-4-16,2 2-27 0,6-1 0 0,-6-2-1 16,0 2-3-16,-7 0 2 0,7-2 6 0,-4-3 3 15,1 2-2-15,-2-2 9 0,-1-1-6 0,5-1 0 16,1 3 0-16,1-3-6 0,-4 2-7 0,-5-1-2 0,8 1-3 15,-1 0-7-15,-6 0 0 0,3 2-4 0,-1 0 1 16,-6 1-3-16,-2 0 2 0,2 2 0 0,0 2-1 16,2-1 0-16,3 4-2 0,-5-1 1 0,-2 4 3 15,2 0-3-15,0 1 2 0,3 3-2 0,-5 1-1 16,-4-1 2-16,0 2 5 0,1 4-2 0,-1 0 0 16,0 1 1-16,1 1 2 0,-3 1 1 0,2-3 1 15,-4 3 0-15,2 2 1 0,-3-1-3 0,-1 0 3 16,2 0-2-16,-6-2-1 0,2 0 1 0,3 5-6 15,-1-3 1-15,1-1-2 0,-3-3 2 0,6 0-3 16,-2-3 0-16,9 1-1 0,-3-4-10 0,0-3-7 16,4-1-7-16,0-3-87 0,4-2-52 0,-4-5 72 15,11-1 93-15,0-8-98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42:56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18226 3949 640 0,'-8'3'-198'0,"3"-2"242"16,-1-1-21-16,6 3-53 0,-2 2 53 0,2-2-66 16,-3 0-14-16,3-1 27 0,-6 1 9 0,6 3 4 15,-5-1 30-15,4-2 21 0,-7 0 1 0,-2-3-1 16,6 2 18-16,-6 1-10 0,5-1 0 0,-4-1 2 16,1 2-14-16,-1-3-2 0,-2 4-7 0,1-3 2 15,2 1-5-15,-1 1 0 0,-1-1 0 0,4-1 0 16,-3-1-2-16,1 0 1 0,3 0-1 0,-4-1 4 15,2 1-3-15,-2 0-5 0,1 0 0 0,2 0 2 16,-2 1-6-16,2-1-1 0,-5 2 0 0,3 1-2 16,0-2 1-16,-2-2-6 0,3 2 3 0,0 3 0 15,-2-4-3-15,-1-2 1 0,3-1 1 0,-3 3-2 16,-2-2 4-16,2 2 2 0,-2-1-1 0,-1-2-2 0,-1 1 3 16,-2-1 2-16,2 1-1 0,-8-3 0 0,6 4 0 15,-4-4-1-15,1 2 1 0,-2 1 1 0,-2-2-2 0,2 1-1 16,6 3-3-16,-6-4 7 0,-1 1-4 15,3-3-2-15,-1 6 1 0,-1-3-2 0,2 1 0 0,4 2 0 16,-9-8-1-16,8 8 0 0,1 0 1 0,-3 4-2 16,4-4 1-16,0 0 1 0,0 0 0 0,1 3 1 15,1-3 0-15,-2 1-3 0,1-1 3 0,0-3-1 16,1 2 2-16,-1 1-3 0,-1 0 1 0,0-5 1 16,1 6 0-16,-1-1 0 0,-3 0 1 0,3 0-2 15,-2 7-2-15,2-7 2 0,0-2-2 0,-7 2 0 16,7-1-1-16,-9 2 1 0,8 1 0 0,0-1 1 15,-7-1 1-15,4 0 1 0,-5-1 0 0,7 1 0 16,-4 0-1-16,9-2 3 0,-13-4-2 0,5-2 0 16,3 5 2-16,-1-2-3 0,4 4 1 0,-4-6-1 15,0 1 1-15,-5 0-3 0,9 3 0 0,1 1-1 0,-10-6 2 16,6 5-1-16,-6-2 0 0,5 1 0 0,-1 2 5 16,-2 0-2-16,2-1 3 0,-4-1 0 0,2 4 1 0,0-4-1 15,-2 4-1-15,-2 0-1 0,2-4 0 0,-2 2 1 16,-1 1-2-16,2-1-1 0,-1-3 1 15,4 0-1-15,-2-1 0 0,-4 5 2 0,3-3-1 0,5 1 1 16,1-1 1-16,-2-3 3 0,-1 6-2 16,-2 1 0-16,0-3 1 0,6-1-2 0,-1 3 2 0,-5-4-1 15,1 5-1-15,1-1-1 0,3-1 3 0,-5 0-3 16,4 2 2-16,-7-1 0 0,3-2-2 0,-3 1 2 16,1-1-2-16,-2 1 0 0,-1-1-2 0,0 0 2 15,-4 0-2-15,2 3-2 0,-1 0 1 0,2 0-1 16,-3 0 0-16,-1 2 0 0,-4-2 5 0,9 3-6 15,-4-3 4-15,-1 0-2 0,-1 0 1 0,3 0 1 16,-3 0-2-16,5-2 1 0,3 2 0 0,-7-3-1 16,3 1 2-16,2 2-1 0,-2-1-1 0,1-1 3 15,3 2-3-15,0 0 4 0,-2 0-3 0,-1 0 2 16,3-1 1-16,-2-4 1 0,3 3-2 0,-2 1 3 0,-1-4-2 16,-3 4-1-16,9-3 1 0,1 0-1 0,-2 1 0 15,5 1-3-15,-4-1 1 0,4-2-1 0,3 2 0 16,-4-2 1-16,-2 1 0 0,3 0-2 0,-4 1 3 0,1-3-1 15,1 3 1-15,3 0 1 0,-6-2-2 0,5 0-2 16,-5 2 0-16,-3-3 2 0,1 1-2 0,0 0 1 16,-1-3-1-16,0 5-2 0,0-3 2 0,-2 0 0 15,1 1 1-15,-3 0-1 0,2 1 0 0,-4-1 0 16,4 0 0-16,-3 2 0 0,-4-2 2 0,4 2 0 16,0 0 2-16,2 0-4 0,-1 0 3 0,1-2 0 15,-2 2 0-15,5 1 1 0,0 1-1 0,0-1-1 16,-5 2 1-16,1-1 0 0,3 1 0 0,-1 0 1 15,2 0 1-15,-2-2-2 0,2 0 3 0,-2 2-2 16,4 0 2-16,1-1-1 0,-5 1 0 0,3-2 0 16,4 2-1-16,-4 0 2 0,2 0 1 0,-5 0-2 15,10 0 1-15,-8 0-1 0,3 0 1 0,-2-3-2 16,-2 3 1-16,7-1-3 0,-3-1 1 0,0-1-1 0,-2 3-2 16,2-2 0-16,0 1 0 0,-3-1 0 0,4 1 1 15,1-1-1-15,-4 0 1 0,-1-1 1 0,0 0 1 0,3 0-2 16,0 1 1-16,-2-1-2 0,-1 0 1 0,2 0 0 15,-3 0-1-15,1-2 0 0,-1 2-2 0,0 0 1 16,1-2 0-16,0 0 1 0,-2-1-2 16,-1 1-1-16,-5-1 1 0,9 0 1 0,2 1-1 0,-9-1 2 15,4-2-1-15,4 0 0 0,2 0 1 0,1 0 0 16,2 2 0-16,-7-3 0 0,3-2 2 0,2 1-2 16,1 2 0-16,-5 0 0 0,2 1-2 0,2 2 2 15,-2-3-2-15,1 3 1 0,2 0-1 0,-3 1 0 16,4-1 1-16,-6-4 0 0,0 4-1 0,4-1 1 15,-1 2 0-15,-1 0 0 0,-3 1 1 0,3 1-3 16,3 2 3-16,-3-2-2 0,-1 4 2 16,-2 0-1-16,6-2 0 0,-6 0-1 0,4 1 4 0,-1 1-3 15,0-2 1-15,-3 0 0 0,4 0-1 0,4 0 1 0,-8 3 0 16,1-3 0-16,1 0-1 0,4-3 1 0,-6 7 0 16,3-4 0-16,3-1 0 0,-3 1-1 0,-2 1 0 0,2 3-1 15,3-1-2-15,-3 0 1 0,3-2 0 0,-3 4 1 16,-1-5 1-16,4 5-3 0,-3-5 3 0,-2 3 0 15,9-1 0-15,-3 1 0 0,1-2 0 0,3 2 0 16,4 4-2-16,-5-6 4 0,2 1-1 0,0-2 0 16,-2 0 1-16,-1 3-3 0,2-3 2 0,-5-3-2 15,8 1 1-15,-2 2-1 0,1 0 1 0,5 0 1 16,-4 0-1-16,7 0-1 0,-7-1 2 0,1-1 1 16,-2 2 1-16,2-1-2 0,-1 1 1 0,3 0 0 15,-3-2-1-15,-1-3 0 0,1 5 0 0,-2-1 0 16,1-1 1-16,-1 2-1 0,-1-5 2 0,0 4-2 15,0-1 5-15,-2-1-5 0,-1 3 0 0,1-5 0 16,0 1 0-16,-1 1-1 0,-1 3-1 0,4 0 2 0,-3-2-1 16,-2 5 1-16,3-3 1 0,-4 0-1 0,3 0 1 15,-1 2 1-15,1 1-1 0,-3-3-1 0,2 0 0 16,-2 0 0-16,1 1 0 0,3 4 0 0,-4-3-2 16,1-1 2-16,-3 2-1 0,5 2 1 0,-5-5 0 0,6 3-1 15,-8 2 1-15,2-3 0 0,3 4 0 16,-3 0 2-16,3-4 0 0,1 1-3 0,-6 3 1 0,4-1-1 15,-1-3 0-15,2 2 1 0,-1-1 0 0,4 2-3 16,-6 0 3-16,3 0 1 0,-1-2 0 0,4 1 0 16,-4 4-1-16,-7-6-1 0,3 1 1 0,-4 0 0 15,1 2 0-15,4 1-1 0,-6-1 1 16,2 0 0-16,-1-2 0 0,3 5-1 0,-2-4 1 0,7 1-2 16,3 1 1-16,-7-3 1 0,2 2-1 0,8 0-1 15,-2 0 2-15,2-1 0 0,1 1-2 0,1-2 1 16,-1 2-2-16,4-2 3 0,-1 0-1 0,-1 2 1 15,5 0-1-15,-4-1 1 0,4 1-2 0,-2-2 2 16,-1 4 0-16,1-1-2 0,-1 0 2 0,1 0-4 0,0 1 1 16,-2 1-1-16,3-1 1 0,-1 1 0 15,-2 2-1-15,-1-1 4 0,2 1-3 0,1-4 2 0,-3 6 1 0,-2-1 0 16,1 2 0-16,-1-2 3 0,1 3-2 16,-1-3-1-16,-1 2 1 0,-2 1-1 0,0-3 0 0,2 5 0 15,-3-2 0-15,3 2 1 0,-5-4 1 0,6 2-2 16,-2 1-3-16,-1 0 3 0,0 1-2 0,-3-2 2 15,11 2 0-15,-4-4-4 0,1 6 4 0,-10-3 0 16,4 3 1-16,6-2-1 0,-2-1 0 0,-1 3 0 16,-1-4 0-16,-1 8 1 0,0-3-1 0,4 4 0 15,5-4 0-15,-12 3 1 0,5 0 0 0,0-1 0 16,-2 2 0-16,-3-2-1 0,2-1 1 0,0 0 2 16,-5 1 2-16,0-2-5 0,3 1 4 0,-3-1 0 15,6-2-3-15,-3 1 6 0,4-1-3 0,0-1-3 16,0-1-1-16,0 3 1 0,3-6-1 0,-4 4-2 15,4 0 3-15,2 1-3 0,-2 2 2 0,2 1-2 16,-2 1 2-16,1-1 0 0,-2 2-1 0,-1 0 1 0,6 4-2 16,-2-3-2-16,3 4 4 0,-8-4 0 0,4 3-1 15,8 0 0-15,-3 1 1 0,3 5 0 0,-2-7 0 16,0 5-1-16,-1-4-1 0,3 4 2 0,3-1-3 0,-5-1 2 16,2 0-1-16,2 4 1 0,2-7 1 0,-4 5 0 15,1-2 0-15,-1 2 0 0,2 1 0 0,-6-4 0 16,3 0 1-16,1 1-1 0,-7 2 0 0,10 0 0 15,-1-2 0-15,-3 2-1 0,1-5 2 0,3 5-2 16,2 0 1-16,-2-2 0 0,0 1 0 0,-2-3-1 16,-4 1-1-16,6 2 2 0,0-1-3 0,2 0 3 15,-4-1 0-15,2 0-2 0,2-1-1 0,1-2 3 16,6-2-1-16,-1 0 1 0,0-2 0 0,-2 2-3 16,5 2 2-16,-9-5-1 0,10 6 0 0,-1-1 2 15,-6-1-2-15,1 4 1 0,1-3 0 0,0-1 0 16,3-2 1-16,-1 4 2 0,-2-6 1 0,-3 1-2 15,6 2 1-15,-1 0 0 0,-4 0-2 0,4-1 2 16,-2-1-2-16,1 2 1 0,-4-1 3 0,4-1-3 0,-3 0 4 16,1 2-2-16,-1-1 3 0,3-2-2 0,-5 1 2 0,2 1-2 15,1-1-2-15,-3 5 5 0,5-1-2 0,-3-5-2 16,1 1 3-16,-1 5-4 0,-1-3 2 0,4-4-1 16,-3 4 2-16,3-5-5 0,0 4 4 0,-4 2 0 15,6-2 1-15,-2-3-4 0,1 4 2 0,4 4 1 16,-1-4-3-16,1 0 4 0,-1-2-3 0,1 2 1 15,3 2-3-15,-2-4 5 0,0 2-2 0,5 0-1 16,-6-1 0-16,1-1 0 0,0 1-1 0,0-1 1 16,0 0 1-16,-3-2-2 0,8 2 1 0,-2 2-1 15,5-3 1-15,-7-2 3 0,0 1-3 0,3 2 1 16,0 2-2-16,8-3 3 0,-12-6 0 0,1 6 1 16,4-2 1-16,8 3-1 0,-6-2 2 0,4-3-3 15,0-2 6-15,-3 6-5 0,6 3 2 0,-1-5-1 16,-3 0 0-16,1-2-1 0,3 3 0 0,2 0-1 15,-3-1 0-15,1-1 0 0,0 1 0 0,4-3-1 16,-4 3-1-16,0 2 3 0,1-3-2 0,5 1-1 0,-4 1-1 16,5-3 1-16,-2 3 0 0,0-3-2 0,6 1 1 15,1-2-1-15,2 1-1 0,-6-3 1 0,7 1 1 16,-2 1-1-16,-4-3 0 0,3-3 0 0,-3 0-1 0,3 1 1 16,-1 2-2-16,0-2 2 0,-2-2 0 0,3-3-1 15,4 3 1-15,-1 2 0 0,6-3 0 0,-5-4 3 16,3 3-3-16,0 1 0 0,2 2-1 0,-2 0 1 15,-1-7 1-15,-4 1-1 0,-1 3 0 0,3 1 1 16,-1-1-1-16,-1 1 1 0,4-3-1 0,-5-3 0 16,9 3-1-16,0 5 2 0,2-2-1 0,-2-2 0 15,-1-3 0-15,5-1 0 0,-2 6 3 0,0 1-1 16,-2-3 0-16,-3-4 0 0,0 0-2 0,8 5 5 16,-3 0-2-16,3 4-2 0,-4-9 0 0,1 0 2 15,-1 3-1-15,6-3 0 0,-2 4 2 0,-8-4-3 16,0-4 3-16,4 3 1 0,-2-1 0 0,1 2-2 15,-1 0 3-15,-5 0-2 0,6-3 3 0,5 2-1 0,2 1 1 0,-2 0-7 16,0 0 5-16,0-2 0 0,0-1-2 0,-2 1 2 16,1 1-5-16,-5-2 4 0,-4-2 0 0,1 0 0 15,1 0 0-15,-6 5-1 0,6-1 1 0,-3 1-2 16,0-2 1-16,-1-1 0 0,7 2-2 0,-6 1 2 16,2-2-1-16,-4-1-1 0,-1 1 1 0,3-2 0 15,-1 4 1-15,2 1-1 0,-4 1 0 0,8-2-2 16,-10 0 1-16,7 0 1 0,1 3 0 0,3-3 0 15,-2-2 0-15,-4 1 2 0,3-2 1 0,-3-1-2 16,5-7 2-16,-7 7-1 0,4-3 2 0,2 4-3 16,-4-5 4-16,2 1-5 0,-5 0 3 0,3 3-1 15,2 2-1-15,2-6 0 0,-4 2 1 0,1-2-1 16,-1 3-1-16,3 2 0 0,2-5 0 0,-1 0 1 16,-1 2 1-16,-1 0-2 0,-3-2 2 0,4 0-2 15,-2 2 3-15,1-2 0 0,0 0-2 0,1 0 1 16,0 2 1-16,2 0-1 0,-2-1 2 0,0 1-2 0,-3-3 1 15,5 2-2-15,-3 1 1 0,-6 1 0 0,9-3-2 16,-6-1 1-16,2 1 2 0,-1 0-1 0,4 0-1 16,-6-1 1-16,4-1 0 0,-1-1 0 0,-1 2 0 15,0-2 0-15,3 0 0 0,-6-2 2 0,2 2-1 16,-4-3-1-16,5 2 2 0,-4-3 0 0,-3 3 2 0,-2-4-4 16,1 2 1-16,-1-5-1 0,-1-1 0 0,6 2 0 15,-1 1-3-15,3-2 2 0,2 0-2 0,1 2 3 16,-5-5-1-16,6 3-2 0,1 0 3 0,-7-3 1 15,-6 0 0-15,9 2-4 0,-9-1 1 0,-1-4 1 16,0 5-1-16,2-1 2 0,-1 1 0 0,-4 1-2 16,3-2 4-16,-1-2 1 0,1 1-2 0,-2 1 1 15,2-1 1-15,-6-1-1 0,6-1 0 0,-3-1-1 16,3 1 0-16,-5-1 0 0,-1 0 0 0,0-2-2 16,-2 1 1-16,0-3 1 0,0-1-1 0,-1 2 0 15,-4 0 0-15,2-1-1 0,4 1 0 0,-1 0 1 16,-2-4-3-16,1-1 1 0,-7 2 2 0,5-2-2 15,-3-2 3-15,-3-1-2 0,-7 0 1 0,4 1 1 0,1 2-1 16,-3-1-2-16,8 4 1 0,-13-3 2 0,5 3 0 16,0-3-4-16,-6 0 2 0,-3-3-3 0,5 4 0 0,-5 1 0 15,-2-2 0-15,-2 1 0 0,1-4 0 0,-5 3-1 16,6 0 0-16,1-2 0 0,-6 1-1 0,-1-6 0 16,0 3 0-16,6-4-3 0,-3 3 3 0,0-8-2 15,-5 6 1-15,5-3 1 0,3 1-1 0,1 1 0 16,-1 3 3-16,-3-4-4 0,0 1 3 0,-2 1 0 15,5-1-2-15,-1 0 2 0,-6 2-1 0,1-3-2 16,-5-4-1-16,9 4 2 0,-4 1-1 0,3-2 0 16,-7 2 0-16,4 0-1 0,-2 1 2 0,7-3 1 15,-1 5-1-15,-4 1-3 0,3-1 3 0,-2-1-1 16,5 1 1-16,0 2-1 0,0 3 1 0,-2 1-2 16,2-1 0-16,2 3 3 0,-5 0-2 0,3 0 0 15,0 2 2-15,0 3-2 0,-6 0 2 0,6-2 0 16,0 3-2-16,-2-1 2 0,2 5 0 0,2-5 0 15,-1 3-1-15,-1 0 0 0,3 0 2 0,-6 0-4 16,0 0 1-16,1 3-1 0,-1-2-3 0,-6 4-5 0,1-2 1 16,0 2-2-16,-4-2-3 0,-1 3-3 0,-3-1-1 15,-4-4 0-15,-5 1-2 0,-1 1-4 0,0 0-4 0,-12 3-3 16,2 1-4-16,-2 2-42 0,-8 1-43 0,-12 7-33 16,-2 3-64-16,-6-2 6 0,-1 2-77 0</inkml:trace>
  <inkml:trace contextRef="#ctx0" brushRef="#br0" timeOffset="14050.04">20966 3681 380 0,'0'0'18'0,"1"0"-11"0,1 0-8 0,0 0 42 15,1 2-50-15,3-1 1 0,-4 1 2 0,1-1 7 16,6 6 0-16,-9-3 18 0,8 0 6 16,-6 0 0-16,1 1 18 0,-2-2 0 0,-1 2 1 0,0 0 7 15,2 1-2-15,-4 0-10 0,1-1-3 0,1 1-6 16,-2 1-9-16,1 0-8 0,4 0-4 0,-2 1 4 15,-1-2-11-15,8 0 1 0,-8 5-1 0,0-5 1 16,3 4 2-16,2-2-1 0,-6 6 2 0,2-3-1 16,7 1 0-16,-2 6 4 0,12-4-4 0,-1 3 1 15,-1 2 1-15,4 5-1 0,2 1-1 0,-2 6 2 16,1 1-3-16,-2 4 0 0,0 2-2 0,-4 4 0 0,1 1-1 16,3-1-1-16,-3-1 0 0,-1-2-2 15,3 5-2-15,-2-3-8 0,-2-1-5 0,-2 2-1 0,-1-1-11 0,3-6-26 16,-4 1-13-16,-4-2-1 0,4-2-32 0,-4-4 1 15,2-1-19-15</inkml:trace>
  <inkml:trace contextRef="#ctx0" brushRef="#br0" timeOffset="14783.67">21409 3581 805 0,'-4'-4'33'0,"2"4"-31"0,2 0-73 0,0 0 19 0,0 0-11 15,0 2-46-15,0 1 60 0,0 0-3 0,0 2-13 16,0 0 69-16,0-2 13 0,-1 3 12 0,-1 0 5 16,-3 1 9-16,4-1-10 0,-2 0 0 0,1-1 0 15,0 1-12-15,1 1 1 0,-4-1-3 0,4-1-1 16,-1 1 1-16,2-1 1 0,-2 1 0 0,-1 2 5 16,0-4 0-16,0 3 3 0,1 1 2 0,1-2-2 15,-2 0 4-15,-4-1-5 0,6 0-1 0,-4-1 1 16,-3 3-6-16,4-3-4 0,-4 1-2 0,0 0-2 15,2 0-4-15,-7 1 0 0,3-1 0 0,-1 1-2 16,-1 0 1-16,2 4-1 0,-2-4 1 0,1 2 0 16,0 1-2-16,0 2-1 0,0-3-2 0,0 5 2 15,1-4-4-15,-1 0 1 0,-1 9-2 0,-2-4 0 16,-4 3-2-16,1-1 2 0,8 8 0 0,-6-6 1 0,1 4 1 16,-1 4-1-16,-4-7 2 0,3 4 0 0,0-1 0 0,0 3 0 15,-7-1-3-15,4 3 1 0,2-1 0 0,-1 1-1 16,3 3 0-16,-3 0 0 0,4 0-2 0,0 0 1 15,1-2 1-15,-2 0-1 0,-3 1 0 0,4 0 0 16,0 0-1-16,2-2 3 0,-1 2-1 0,2 1 0 16,-2-1-2-16,2-1 2 0,2-4 0 0,-2 1 0 15,1-2 3-15,-1 2-3 0,5-1 1 0,-3-5-1 16,2 0-1-16,1-2 0 0,5 2-4 0,-6-5-7 16,3-1-8-16,4-4-1 0,-2-1-12 0,0 0-33 15,2-2-10-15,0-3 0 0,2-1-39 0,3-1-4 16,3-4 70-16,3-8-53 0,1-3 102 0</inkml:trace>
  <inkml:trace contextRef="#ctx0" brushRef="#br0" timeOffset="15583.11">21672 4922 494 0,'0'0'91'0,"-1"0"-39"16,-1-1-1-16,2-1-14 0,0-1-42 0,2 1-6 16,-2-2-15-16,3 2 21 0,-2-3-3 0,-2-1 4 15,2 0 20-15,-1 3 3 0,8-4 2 0,-11 1 0 0,3 0 3 16,-6 1-7-16,6-3-1 0,8 3-2 0,-7-1-7 15,-2 0-1-15,1 0-2 0,3-2-1 0,8 1-2 16,-7-2 3-16,3 1 1 0,-6-6-1 0,4 3 2 16,6-3 4-16,-8 0 4 0,7 1-4 0,-6-3 4 0,4-1 1 15,-3 0-2-15,11-1 4 0,-8 0-2 0,1-1-2 16,-4 3-1-16,1-5 1 0,-1 1-3 0,-2 3-1 16,3-4-1-16,-6 6 1 0,2-4-2 0,-2 1 1 15,4 0-1-15,3-1-1 0,-6 1 1 0,7-1 0 16,-6 4 0-16,1-1 3 0,5 2-1 0,-5 0-3 15,0 3 1-15,-3 0 0 0,3 3-2 0,-3-2 4 16,3 4-5-16,-3 1-2 0,-3 1 1 0,6 2-1 16,-3 2 0-16,2 0-2 0,-2 0-2 0,0 2-1 15,-5 1 0-15,8 1 1 0,0 4-2 0,-3 0 1 16,2 2-1-16,-5 5 1 0,3 0-1 0,-2 3-1 16,2 3 0-16,-4 1 2 0,-3 6-3 0,3-1 2 0,-3 0 0 15,6 4 1-15,-7-3 1 0,5 1 1 0,1 2-1 16,2 2 1-16,0-6 1 0,0 4 0 0,3 2 1 15,2-4 0-15,3 2-1 0,1-1 1 0,-4-3 1 16,3-4-2-16,0 1 1 0,0-3 1 0,1-4 1 0,1 0-2 16,-1-3 1-16,2-1-2 0,2-1-1 0,-1-2 3 15,1-2-3-15,1-4 0 0,2 1 0 0,-2-5-3 16,3 0 3-16,-3 0-2 0,0-3 0 0,4-3 1 16,1-1-3-16,-5-2 2 0,5-2-4 0,-1 0 1 15,-2-3-1-15,3-2-1 0,-2-3-1 0,-4 0 1 16,6-4-4-16,0-2-8 0,-5-1-2 0,3-3 1 15,-7-4-11-15,4-1-6 0,0 1-6 16,-5 0 0-16,2 0-10 0,-6-3 0 0,5 3-6 0,-6 0-3 16,12 0-3-16,-11 0-15 0,-1-2 51 0,4-1-23 15,-9 0 53-15</inkml:trace>
  <inkml:trace contextRef="#ctx0" brushRef="#br0" timeOffset="15855.98">22040 3615 1092 0,'-8'-1'79'0,"7"1"-124"16,-1 0 36-16,-1 3-29 0,-2 0-48 0,5 2 44 15,-1 1-2-15,-1 2-22 0,1 1 55 0,-3 2-2 16,0 0 60-16,-1 0-12 0,-1 2 19 0,1-2-19 16,0 1-1-16,-3-1 1 0,4 4-22 0,-6-1-16 15,2 1-23-15,2-2-12 0,-2 0-26 0,4-2-94 16,-3-2 129-16,4 0-54 0,3-9 83 0</inkml:trace>
  <inkml:trace contextRef="#ctx0" brushRef="#br0" timeOffset="16349.95">22789 2950 1608 0,'-2'0'4'15,"2"0"-2"-15,0 0 73 0,0 3-198 0,2 2 10 16,4 1-1-16,-3 2 59 0,-3 1-8 16,2 2-4-16,-2 0 65 0,2 3 8 0,-2 1 8 15,-4-1 5-15,0 1 8 0,-3 6-13 0,1-1 1 0,-2 2-2 0,0 0-12 16,1 5 0-16,-3-2-3 0,1 4-3 0,-1 0-1 0,1-2 0 15,-2 0 0-15,1-3-3 0,2-1 0 0,1-4-3 16,-1-2-4-16,1-6 2 0,1 0-7 0,0-6-20 16,4 3-5-16,-2-6-1 0,2 5-23 0,2-7-20 15,0 0-10-15,-3-4-2 0,4-6-24 0,6-2 1 16,-1 1-11-16</inkml:trace>
  <inkml:trace contextRef="#ctx0" brushRef="#br0" timeOffset="16650.18">23137 2791 1143 0,'-7'-3'-26'0,"-2"-4"-44"0,4 4-7 0,-1 2 25 0,1 1-71 15,-3-2 23-15,5 4 3 0,0 1 71 0,-6 2 5 0,4 1 9 16,-1 2 75-16,-2 0-8 0,-2 3 3 0,2 4 0 16,0-2-11-16,-4 4-15 0,1 4-6 15,-3 4 4-15,-5 2-17 0,3 1-11 0,0 3 0 0,-2 4-1 16,-1 1-2-16,0 0-1 0,1-1-1 0,4 1-8 16,-1-1 1-16,2-2-1 0,-1 0-59 0,3-3 14 15,0-5-24-15,3-2 2 0,5 3-15 0</inkml:trace>
  <inkml:trace contextRef="#ctx0" brushRef="#br0" timeOffset="18216.46">20743 5745 1173 0,'-2'-2'-42'0,"2"2"-57"0,2 0 11 15,-1 0-6-15,2 2 13 0,0 1-8 0,-1-3-1 16,1 6 12-16,2 1 96 0,-2 0-26 15,-3 4 52-15,0 0 3 0,0 2-1 0,0 3 2 16,0 0 0-16,-2 1-16 0,-2 2-4 0,1 1-2 0,-2-3-18 16,-3 5 1-16,3 2 1 0,-4 0-3 0,2 2 2 0,0 0 10 15,-4 3-2-15,1 1 3 0,1 3 7 0,1 0-5 16,-3-1 2-16,1-1 0 0,4 1-6 0,-3 1-4 16,2-2 1-16,0-2-1 0,3 0-3 0,1-2-2 15,0 2 2-15,2-4-7 0,1 1 0 0,1-4-4 16,4 2 0-16,0-2 1 0,1 0-2 0,-1 0-2 15,4-6 2-15,-3 1-2 0,4-3 2 0,-1 2-1 16,-1-5 0-16,1 0 1 0,2-5 0 0,0 1 1 16,-3-1 2-16,3-6-2 0,-1 0 1 0,2 0 5 15,-2-2 1-15,-2-1 3 0,1-2 2 0,-1 2 2 16,-2 2-4-16,5-1 7 0,-3-3-3 0,-2-2 1 16,5-1-1-16,-6-3-2 0,3-2 1 0,5 2-2 15,-4-5 2-15,-4 1-2 0,-1-4-1 0,4 5 2 16,-4-7-1-16,0 2 2 0,1 2 1 0,-5-3-4 0,2-1 4 15,4 2-4-15,-3 0-1 0,-3-4-1 0,2 5-2 16,-2-2-1-16,0 0-1 0,0-1 0 0,0 1 0 16,-2-1 0-16,4 1 0 0,-2 1-2 0,-2-2 2 0,2 6 2 15,0-1-2-15,-3 0 0 0,3 1 2 0,-5 2-4 16,2 2 2-16,1 2 0 0,1 2-3 0,1 1 1 16,1-2-2-16,3 5-3 0,-4 1-3 0,1 1 2 15,5-2-6-15,-6 3-2 0,0 0 1 0,-1 0-3 16,2 3-1-16,-1-2 4 0,4 4-1 0,-1 1 0 15,-3 5 2-15,9-1 3 0,-7 1-2 0,4 5 5 16,-3-1 1-16,5 4-1 0,-5 2 2 0,0-1-3 16,4 2 3-16,-4 2-2 0,9 1 2 0,-4 0-4 15,-2 2 2-15,-2 1-1 0,0-1 0 0,6 3 1 16,1 1 0-16,0 2 1 0,-5-1-1 0,4-2 0 16,1 4 1-16,1 1-1 0,-1-2 0 0,-8 0-1 15,0-2-1-15,7 2 3 0,-5 0-1 0,-1-1 2 0,3-2 1 16,-1 1-1-16,0-1 0 0,4-2 2 15,-4 4-3-15,-6-5 3 0,5-2-1 0,-1 0-3 0,-5 2 3 16,5-5-2-16,-4-2 3 0,4 4-4 0,-4-2-1 16,3 0 1-16,-11 1 3 0,3-1 2 0,5-3 1 15,-9 5-2-15,2-1 2 0,-4-4 0 0,2 0 0 0,-8-2-2 16,6 2 1-16,-3-3-1 0,-4 1 1 0,1-1-1 16,3-3-1-16,1-1 1 0,-4 2-1 0,4-1 7 15,1-2-2-15,-6-2-3 0,1 1 7 0,1-1 0 16,-6-1 1-16,-4 2 1 0,4-7-2 0,3 3-5 15,-6-1 1-15,-1-2 0 0,3-2-4 0,1-1-6 16,-3 0-5-16,-1-4-2 0,0 1-7 0,-3-2-16 16,3-5-15-16,0 1 0 0,-2-5-25 0,6-2-67 15,-1-3 108-15,7-6-50 0,10-5 85 0</inkml:trace>
  <inkml:trace contextRef="#ctx0" brushRef="#br0" timeOffset="18916.68">21251 6961 1228 0,'-4'0'78'0,"4"1"-129"0,4-2-30 0,-1-2 163 15,6-1-236-15,4-2 32 0,-1-2-5 0,1-1 1 16,3 1 31-16,-1-3 37 0,3 0 30 0,-4 0 9 16,0 0 45-16,-3 3 2 0,2-1 1 0,-6-1-1 15,4 1 5-15,0-4-12 0,0 4-6 0,-1-4-2 16,-2 1-12-16,8-7 3 0,-4 1-2 0,4 1-1 0,-5-3 3 15,-2-2 4-15,4-4 2 0,-2 1-1 16,0 3 4-16,-2 0 3 0,-4-3-3 0,0 2 3 0,3 4 0 16,1 0-1-16,-3 3 1 0,2 3-3 0,-3 4-2 0,0 0 0 15,-4 2-1-15,6 6 1 0,-7-1-4 0,0 1-7 16,0 1 0-16,-7-2 1 0,9 10-8 0,-4-2-4 16,2 4 0-16,-9 2 1 0,7 7-2 0,-7 1 5 15,1-1 0-15,0 8-2 0,-5-5 7 0,10 6 2 16,-3 1 0-16,0-3 3 0,-4-2 1 0,7 3 1 15,3 0 1-15,0-5 1 0,2 1 2 0,-2-4 0 16,1 3 2-16,6-3-1 0,-1-3 1 0,5 1-4 16,1-1 3-16,1-2-3 0,0 2-2 0,2-4 1 15,0 1-2-15,5-1 0 0,-6-1 1 0,8 0 0 16,-6-1-4-16,1-2 1 0,5 0-1 0,-1-4 0 16,-1 1-2-16,1-3-3 0,4-1 0 0,-6-1-10 15,1-3 10-15,-1-3-26 0,3-2 0 0,0-2-15 0,-3-2-11 16,4-6-2-16,-2-2-20 0,-2-2-29 0,1-6 74 15,-2-4-42-15,-1 1 75 0</inkml:trace>
  <inkml:trace contextRef="#ctx0" brushRef="#br0" timeOffset="19189.62">21458 5964 1788 0,'-4'6'-47'0,"0"5"-57"15,4-2 1-15,0 4-5 0,2 1-8 0,1 5-15 16,-3-2 0-16,3 5 52 0,-1 2 14 0,1-1 13 15,-3-1 52-15,0-1 2 0,0-1 2 0,0-2-4 16,0-1-1-16,0-5-107 0,5-1 106 0,-4-6-30 0,7-3 32 16</inkml:trace>
  <inkml:trace contextRef="#ctx0" brushRef="#br0" timeOffset="19683.39">22632 5415 1665 0,'-8'-4'33'0,"3"4"-38"0,2 2-1 0,-2 3-34 0,4 3-14 0,-3-2-4 16,4 6-29-16,-3 4 42 0,-5 0-2 0,2 1 3 16,-3 4 46-16,-4-1 4 0,1 1 4 15,-4 4-3-15,-3 0 5 0,5 0-9 0,-2 0-3 0,0 2 0 16,-3 1-11-16,5-4-13 0,5-1-12 0,-4-1 6 16,4-1-20-16,-1-2-3 0,4-5-6 0,5-5-2 15,5-2-5-15,-7-3 9 0,6-4 2 0,2 0-2 16,4-4 9-16,-7-3 2 0,9-4 0 0,0-4 0 15,-2-1-1-15,9-5-28 0,-2-1 56 0,7-6-25 16,2 0 44-16</inkml:trace>
  <inkml:trace contextRef="#ctx0" brushRef="#br0" timeOffset="19883.36">23039 5259 1049 0,'-14'0'19'0,"15"0"-13"0,1-2-1 16,-2 2-5-16,-2 2 4 0,-1 3-4 0,0-1-4 0,-2 1 7 16,1 4 7-16,-4 4 0 0,-2 3 10 15,3 1 5-15,-1 0-2 0,-5 9 0 0,1 2 4 0,-1 5-15 16,-1 1-4-16,-8 6-4 0,3-1-17 0,-5 4-53 16,-1 4-26-16,0-3-7 0,0-2-66 0,-2 2 3 15,2-4-49-15</inkml:trace>
  <inkml:trace contextRef="#ctx0" brushRef="#br0" timeOffset="21883.22">20829 8315 884 0,'-2'0'8'0,"-1"0"131"15,-1 0-140-15,2 0-1 0,-1 0 2 0,3 0-3 16,0 0 1-16,-2 0 5 0,2 0 2 0,-1 0 2 15,-4 2 6-15,3-1 3 0,2 2 1 0,-1 0-2 16,-1 1 3-16,2-1-5 0,-4 1-2 0,-1 1 3 16,2 0-8-16,1 0 0 0,1-1 3 0,-4 1-2 15,3 0 2-15,1-2 10 0,-1 2 0 0,2-5-2 16,-3 4 10-16,1 0 0 0,-2-3 2 0,1 1-1 16,1-1-1-16,-1 1-7 0,0-2 1 15,0 1-2-15,1-1-6 0,0 2 2 0,-1-2-3 16,0 2-1-16,0-2 3 0,0 1-4 0,3 1-1 0,-2-2-1 15,-1 1-3-15,3 2 0 0,-5-1 0 16,4 0-3-16,-1-1 1 0,2-1-4 0,-1 2 1 0,-1 1 4 0,0 0-5 16,-2-1 1-16,2 1 0 0,1 0-1 0,1 2 3 0,-2-2-1 15,0 1 0-15,-2 4 2 0,2-1-2 0,1 0 2 16,-1 1-2-16,0 3 1 0,1-3 1 0,-1 8-3 16,-1-3 0-16,0-1 1 0,1 7-1 0,2-3 1 15,-1 4-1-15,-1 1-1 0,2 4 2 0,-1-6 1 16,-2 9-1-16,3-1-1 0,-2-5 0 0,2 3 0 15,-2 2 1-15,1-1 0 0,1 1-1 0,0 0 0 16,-2 1-2-16,2-1 6 0,0 1-4 0,0-1 0 16,0 0-5-16,0-2 3 0,0 3-1 0,2-1 0 15,-2-3-1-15,1-1-1 0,1-2 3 0,0 1-2 16,2-2 2-16,-2-4-4 0,1-2 2 0,0-5-3 16,2 2 3-16,-2 0-4 0,2 0 0 0,-1-9 3 15,0 3 0-15,0 1-2 0,1-4 4 0,-2-1-1 0,2 1 0 16,1-4 4-16,-3-4-3 0,5 6 3 0,-3-6 0 15,3-4-3-15,-2 5 3 0,5-3 0 0,0-3 0 16,-5-4 1-16,7 5 0 0,0-7-3 0,2 1 0 0,-1-1 2 16,-1-2 0-16,0 0 0 0,-5 0-1 0,6 0-1 15,-5 1 4-15,-1-3 1 0,-2 1 2 0,2-2-4 16,-6 0 3-16,-2 1-2 0,6-2 5 0,-1-1-5 16,1-1 1-16,3 1 2 0,-5-2-1 0,0 0 1 15,-1 0 1-15,4-3-2 0,-3 3-1 0,-4-1 2 16,2 2-3-16,-8-2 1 0,12 8-2 0,-4-3 2 15,-1-2 0-15,1 7 0 0,-5-5 1 0,1 3-2 16,-1-1 0-16,3 6 1 0,-6-7 0 0,4 7-1 16,2 1 0-16,0 1 0 0,0 4-1 0,2 0 2 15,1 2-2-15,0 0 0 0,-3 1 0 0,5 2 0 16,-9 0-1-16,4 1 1 0,2 0 0 0,-10 1 1 16,7 1 1-16,1 0-4 0,-2 0 0 0,0 1 0 15,4 1-3-15,-2 3 1 0,0-1 1 0,11 4-4 0,-11-1 3 16,2 2 2-16,-1 2 0 0,-1 2 1 0,11 1 0 15,-3 3 2-15,-3 2-2 0,-2-2 2 16,3 5 0-16,-3-3 0 0,4 2 4 0,1 1-5 0,-8-2 2 16,9 5-2-16,2-3 0 0,-5 3 4 0,4-4-3 15,1 4 1-15,-3-3-2 0,3 2 1 0,1-4 2 0,-6-3-3 16,-2 1 1-16,5 1-2 0,0-1 0 0,2 1 1 16,-1-1 3-16,1-3-4 0,-2 1 2 0,6 0-2 15,-8-2 0-15,4-1 3 0,0-1-3 0,0-1 1 16,-1-3-3-16,-2 0 2 0,1 1 0 0,1-2 0 15,-3-1 1-15,3-1-1 0,-1-2 0 0,-4 1 0 16,5-2 2-16,-4 1-2 0,0-1 1 0,0-2 0 16,1 0 0-16,-1 1 1 0,2-1-1 0,-3-3-1 15,2 0 1-15,-2-2-1 0,1 1-1 0,-1-4 1 16,3 1-1-16,-2 0-1 0,1-3 1 0,-3 1 1 16,4-2 1-16,-5-3 1 0,5 1 0 0,-3-3-2 15,0-1 0-15,1 0 5 0,-3-4-5 0,5 2 3 16,-5 0-3-16,2-3 1 0,1 0 2 0,-3-4 0 15,4 4 1-15,-6 0-2 0,2-4 1 0,-3 0 0 16,2-3-1-16,-1 7 1 0,-1-1-1 0,0 2 2 0,0-2-1 16,0 1 1-16,0 0 2 0,0 4-9 0,0 1 2 15,0 0-3-15,-1-2-3 0,-1 2-15 0,2 1 7 0,2 0-45 16,1 2 0-16,3-3-44 0,-3-1-30 0,8-2-7 16,4-1-60-16,0-1 2 0,7-1-37 0</inkml:trace>
  <inkml:trace contextRef="#ctx0" brushRef="#br0" timeOffset="23183.21">20461 3406 1267 0,'-2'-5'-18'0,"4"0"-58"0,4 2 11 0,2 8-43 0,0-3 9 0,5 4 8 15,1-1-44-15,0 4 29 0,0 2 67 0,3 3-18 16,-7-4 62-16,-4-1 38 0,-1 2 5 0,-4-3 3 16,6 3 35-16,-7 0-26 0,0-3 7 0,0 1-1 15,-2 2-28-15,2 3-11 0,-5-1-2 0,2 1-3 16,0 0-11-16,0 1 5 0,-7 0-1 0,3 3-3 15,2 0 4-15,-8 1-2 0,1-1 0 0,-1 2 1 16,1 2-6-16,-4 3 1 0,5-3-3 0,-5 5-1 16,-4 3-1-16,5 0-4 0,1 3-2 0,-11 0 2 15,9 6-4-15,4 1 0 0,-7 4 2 0,2 1-4 16,2 1 3-16,1 4-1 0,-5 0 3 0,7 5 0 16,-5-7 0-16,1 7-3 0,-3-3 1 0,8 3 0 15,-6 0-1-15,4 0 1 0,2 3-1 16,2 0 0-16,2 2 3 0,-4-2 0 0,3 0 0 15,2-3-1-15,-2 4 1 0,4-4-3 0,-3 0 3 0,3 0-1 16,2 0-1-16,0 1 2 0,2 0 0 0,0 0 0 0,-1-2 1 0,1 2 3 16,0-1-3-16,0-1 1 0,1-1 0 0,-1 4 0 15,2-5-1-15,-2-3 2 0,0 1-2 0,0 2 1 16,0-2-1-16,2 2 1 0,-2-2-1 0,0-1 1 16,0 0 0-16,0 3-1 0,3-3 1 0,-3 1-1 15,1 2-1-15,2 0 5 0,-1-2-2 0,0 0-4 16,-2 4 4-16,1-2-3 0,-1 0 0 0,2 3 0 15,-2-5 0-15,0-1 2 0,0 1 0 0,1 2 1 16,-1-5-3-16,2 4 2 0,1-4 0 0,-1 3 3 16,-1-1-2-16,1 4 0 0,-1-4 1 0,1 5 1 15,3-4 4-15,-4 2-4 0,1 3 2 0,-1-3-3 16,-1-2 0-16,0-1 1 0,2 3-5 0,-1 3 5 16,1-6-3-16,-2 2 1 0,0 3 3 0,3-2-1 15,-1 3 2-15,1-2 1 0,-2-1-1 0,1 2-2 0,0 1 3 16,4-3-1-16,-5-2 0 0,4 2-1 0,2 1-1 0,-6 3 1 15,2 0 0-15,4-1 0 0,0 0 0 0,1 0-2 16,2 2 1-16,-2 3 1 0,-2-7 0 0,5-2 1 16,-2-1 0-16,7 8-2 0,-8-6-1 0,12 3 1 15,-4-2-2-15,5 1 1 0,-3-2-2 0,1 0-1 16,-5-3 1-16,1-2-1 0,2 1 0 16,-5-7 2-16,3 2-3 0,2-1 0 0,0-2-1 0,2-1 1 15,6-4-1-15,-3-1-2 0,-1 2 2 0,-6-4-7 16,4-5 1-16,2 1-16 0,-5-3-14 0,1-6 10 15,-1-2-32-15,-2-1-25 0,5-11-107 0,1-5 83 16,0-5 109-16,-2-17-101 0</inkml:trace>
  <inkml:trace contextRef="#ctx0" brushRef="#br0" timeOffset="24699.88">23645 2608 858 0,'-5'-7'62'0,"-1"0"-77"0,6 6-24 0,-3-4 41 15,1-1-74-15,4 6-5 0,-6-5 9 0,0 2-2 16,4 3 0-16,-7-3 51 0,4 3 12 0,-3-2 5 15,3 1 54-15,0-1 0 0,3 5 3 0,0-1 6 16,-8-2-2-16,6 0-12 0,-1-2-3 0,3 2-1 0,0 0-10 16,0 0-2-16,0 0-5 0,-5 0 1 0,5 0-2 0,0 0-2 15,3 0 2-15,-3 0-3 0,2 2 0 16,0-2-2-16,-1 0 0 0,-1 1 0 0,8 4-1 0,-5-3-2 16,2 1-2-16,6 5-1 0,2-4-1 0,-2 4-7 15,4 3 2-15,4-3-3 0,2 8-5 0,10 3 0 16,-9-5 0-16,11 6-1 0,-5 1 0 0,13 7 0 15,-5-4-2-15,5 4 3 0,-4-3-2 0,-1 2 3 16,9 6 0-16,-10-3-1 0,0 1 3 0,-2-1 3 16,1 5-2-16,-4-4 4 0,0 2-1 0,1 0 2 15,-7 2-1-15,3-2 0 0,1 0 1 0,-1-2 0 16,-11-4 1-16,9 9 1 0,-6-1-1 0,-1-1-6 16,3-1 3-16,-4 4-1 0,-1-1-4 0,6 5 0 15,-2 3-2-15,-2-2 0 0,-3 1 0 0,1 1 0 16,5 5 0-16,-6-1 1 0,-2 4 0 0,1 2-1 0,-1-4 2 15,1 3-2-15,2 3 0 0,-1 0 3 0,-2-1-1 16,-2 0 0-16,0-1 1 0,0 4 0 0,0 0 0 16,0-3 3-16,-2 3-1 0,-1 2-3 0,2 2 5 0,-2 0-4 15,-4 0 0-15,3 2 0 0,-1 2 1 0,-3 0 0 16,0 0 2-16,2 4-2 0,-4-7 0 0,-1 4 1 16,0 1-1-16,0-1 0 0,0 1 3 0,0 0-6 15,-6-2 4-15,1 0 0 0,2 6 2 0,-3-9-2 16,1-2 2-16,2 6-2 0,-5-3 0 0,2 1 4 15,0-1-3-15,-1 1 4 0,0-3-4 16,-3 1 3-16,4 3 2 0,-5 2-2 0,0-5 2 0,1 0-1 16,-2 1-2-16,2 4 0 0,-2-3 1 0,-1 2-2 15,-3-2 0-15,2-2-2 0,2 3 0 0,-4 0 4 16,0-2-4-16,0 2 0 0,4-1-1 0,-9-2 1 16,4 0-1-16,-5 3 1 0,0-2-1 0,3-3 2 15,-1 1 0-15,4-1-1 0,-6 0 4 0,8-2-3 16,0 2 1-16,-2 0-2 0,-6-1 4 0,6-2-5 15,1-1 1-15,-8 1 3 0,5-4-7 0,-1 1 5 16,1-3-1-16,1 1 0 0,3-4-2 0,0-2 3 0,-3-1-1 16,-2 2-3-16,1-4 5 0,-1 4-3 0,2-1 0 0,0 0 0 15,-4-1-1-15,4-1 0 0,-2 2 0 0,0-1-1 16,-3-2 4-16,5-6-3 0,-5 1 0 0,-2 4-3 16,2-6 1-16,0 1 2 0,0-2-3 0,2 0 0 15,1 4-3-15,-6-6 1 0,6 3 1 0,-1-3-2 16,-1 1 2-16,1-4-2 0,-10 2 2 0,11 2-3 15,-9-5 2-15,6 3-2 0,-10-2 0 0,8 2-1 16,-7-1 1-16,9 1-3 0,0-3 1 0,-8 3 0 16,8 0 1-16,-3-3-2 0,1-2 1 0,1 3-1 15,-2-2 0-15,4-7 0 0,1 0-1 0,-2 3 2 16,6-3 1-16,-6 2-1 0,6 1 2 0,2-3 0 16,1 0-2-16,-2 1 4 0,-4-1-1 0,6 0 1 15,1-3-2-15,1 2 3 0,-2-6 1 0,-4 3-2 16,3-3 2-16,-1 3 0 0,9-1 0 0,-2 0-11 0,-3-1-7 15,2-2-4-15,-5 0-11 0,3 1-44 0,1-3-35 16,2-1-27-16,-11-3-62 0,2-2 4 0,1-4-60 0</inkml:trace>
  <inkml:trace contextRef="#ctx0" brushRef="#br0" timeOffset="32766.78">22364 8381 298 0,'-6'-5'27'0,"3"-2"-16"0,1 0-15 0,2-1 17 16,-1 1-34-16,1-1 11 0,-2-2 4 0,2 2-2 15,-3-3 14-15,-5 3 19 0,8-1 7 0,-5-2 0 16,5 5 20-16,-1-4 5 0,-5 2 4 0,1 2 3 15,3-2 3-15,5 0-11 0,-12 2-2 0,3 0 3 16,-2-2-13-16,-2-1-4 0,7 1-5 0,0 0 2 16,-5 0-5-16,-4 2-5 0,8-4 3 0,1 2-3 15,-6 2-2-15,6-2 2 0,-7-1-2 16,2-2-3-16,4-2 2 0,-1 2-2 0,-1 0-2 16,1-3 4-16,0 0-2 0,-1 1-11 0,0-3 9 0,3 5-8 15,-2-1 0-15,-5-4 4 0,6-1-6 16,-4 1 7-16,-2-3 0 0,4 0-2 0,-3 2 2 0,-1-5-1 15,2 5-3-15,-1-2-3 0,-2-2 0 0,0 3-1 0,0 3-4 0,1 0 0 16,-2-3 0-16,1 3 0 0,-2-3-1 16,-1 3-4-16,1 0 0 0,-1 3 3 0,0-2-4 0,-3-2 0 15,1 5-4-15,-4 0 0 0,1 0 0 0,0 0 1 16,2 2 0-16,-5-1-3 0,4-1 1 0,-2 3 1 16,1-1 0-16,-5-1 0 0,9 2-1 0,-6-1 2 15,1 1-3-15,9 2 1 0,-10-4 0 0,4 6-2 16,-2 1 1-16,2-1 0 0,0 0-3 0,-2 2 3 15,1 1-3-15,-5 1 2 0,-1 0 1 0,5 0-1 16,0 0-1-16,4 0 2 0,-6 1-2 0,2 1 0 16,0-2 0-16,4 3 2 0,-1 0 0 0,2 2 1 15,-5-2 2-15,3-2-5 0,1 4 3 0,2 0-2 16,-1 1-1-16,-5-1 2 0,3 0-5 0,0 1 3 16,4 2-3-16,-4 0 3 0,2 1-1 0,-2 0 1 15,2 1 1-15,1 1 0 0,-2 2 1 0,-3-1 1 0,-2 1 3 16,4 1-4-16,-3 2 3 0,2-2-1 0,-5 3 1 15,0-1 3-15,5 1-2 0,-1 2 1 0,-4-2-5 16,4 1 4-16,-3 2-1 0,-1 0 4 0,5-1-1 16,-1-1-5-16,-4 2 5 0,2 1-1 0,4 2 5 0,2-4-3 15,-6 3 0-15,4-3 0 0,0 6-2 0,4 0 2 16,-4 0-2-16,2-1 3 0,-2-2-4 0,0 5 3 16,2-7 1-16,0 4-3 0,1-4 1 0,1 1 4 15,-1-4-3-15,-1 2-1 0,1 1 1 0,6-1-3 16,2 0 3-16,-5 0 1 0,6 3 0 0,-6-2-4 15,4 4 1-15,0-2 2 0,-4 5 0 0,2-2-1 16,-1 0 0-16,1 3 0 0,2-4 0 0,-5 4 3 16,5 1-2-16,-6-1 2 0,11 0 2 0,-7 1-3 15,-1 2 2-15,5-1 2 0,-3 1-1 0,7 4 1 16,0-4 0-16,7 6-2 0,-7-6 0 0,11 4 2 16,-4-1-3-16,4-1 1 0,1 2-3 0,4 1 1 15,0 0 0-15,1 0 1 0,-1 1 0 0,3-1-2 0,0 5 0 0,1 1 3 16,-3-3-1-16,4 1 2 15,-2-2 1-15,1 1 2 0,-4-1 0 0,4 1-1 0,-2-4 2 0,-3-2-2 16,4 1 1-16,-1-1 0 0,-1-1-4 16,2-2-1-16,-2-1 0 0,3-3 1 0,-5-1-1 0,11 8-1 15,-2-8 2-15,-2-1-2 0,-3-6 2 0,11 8-2 16,-2-8 1-16,0 1-1 0,-1-4 0 0,-2-4-1 16,2 0 0-16,0-7 4 0,3 3 0 0,-5-6-2 15,2-2 1-15,4 1-2 0,-3 0 2 0,-1-5 2 16,5 3-2-16,-4-4-3 0,0 0 3 0,0-1-1 15,2 0 1-15,0-3-2 0,2-4-1 0,-2 1-2 16,-1-4 2-16,1 6 0 0,-1-3-1 0,2 0 1 16,4-4 2-16,-7 0-2 0,7 0 1 0,-1 1 1 15,-1-4-1-15,3 3 3 0,1-4-2 0,-6-2-1 16,-3 4 1-16,4-1 1 0,-5 1-2 0,-1-2 3 16,0 1-2-16,-3-1 1 0,1 0 2 0,-2-1-5 15,0-1 1-15,0 0 2 0,-2-2-3 0,-1-3 1 0,-5 3-1 16,0 0 0-16,2 0 2 0,3-4 2 0,0-2 1 15,-7 1-1-15,1 1 2 0,4 2-3 0,-2-5 3 16,0 0-1-16,-5 1 0 0,-6 1 0 0,-2 4 1 0,6-3-4 16,-3 2 4-16,-2-2-1 0,5 2-2 0,-8-1 3 15,0-1-2-15,0-1-1 0,0 3 3 0,0-2 0 16,-2 0 0-16,0 3-1 0,-2-1 2 0,1 1-2 16,1 3 2-16,0-1-1 0,-9 0 0 0,8 1-2 15,-5 1 1-15,-1-1-1 0,4-1 0 0,-7 0 1 16,7-2-1-16,-9 2 2 0,9 1-1 0,-6 1 2 15,3-1 2-15,-4 1-3 0,-7-1 2 0,8 5-2 16,-3-3 1-16,-1 3 0 0,0 0 1 0,2 2-6 16,1 0 2-16,1 4-2 0,1 1-2 0,4 1 4 15,-5 0-4-15,1 0-3 0,4 1-9 0,-3 2 2 16,4 5-7-16,-3-5-17 0,6 4-7 0,-1-1-3 16,-1 3-21-16,4 1-40 0,0 1-23 0,0-2-10 15,4-3-52-15,-1 5 3 0,5 2-38 0</inkml:trace>
  <inkml:trace contextRef="#ctx0" brushRef="#br0" timeOffset="48716.49">18551 9264 875 0,'-4'-4'95'0,"-3"1"-92"0,6 2-17 16,-1-2 107-16,2 3-115 0,0 0-2 0,3 0 11 15,2 0-4-15,-2-2 0 0,0 2 9 0,0 0 6 16,-1 2 5-16,-2-2 1 0,5 1 6 0,-4-2 2 15,-1 2-3-15,0 5 3 0,0-4-1 0,2 1-1 16,-1 0-3-16,1 2 2 0,0-2-3 0,1 3 11 16,0-6 5-16,-3 4 0 0,0 0 12 0,0-4 6 15,0 0 1-15,0-1 2 0,0 1 5 0,0 1-12 16,-3 1-3-16,-4-2 2 0,4 1-14 0,2 4-9 16,-6 0-1-16,3 1-1 0,1-1-8 0,-5 1-1 15,1 0 0-15,-2 1-2 0,-2 2 1 0,-2 1-1 16,1 2 4-16,-2 5-4 0,-5-2 1 0,0 0 0 15,2 4-2-15,-1 3 1 0,1-3-4 0,1 3 5 16,-4 0-4-16,-5-1 2 0,7 1 1 0,-5 0 0 16,-1 0 0-16,2-2 3 0,-3 2-1 0,3-1 0 0,-3-2-1 15,3 1 1-15,0 0-1 0,6 2 1 0,-6-1 1 16,3-1-4-16,0-2 2 0,0 2-1 0,1-3 2 16,0-2-1-16,2 3 0 0,-6-2 0 0,7-2-2 0,-1 2 4 15,-1 0-2-15,1-7 0 0,2 4-2 0,1-4 1 16,1 1-1-16,1-2 1 0,-2-2-1 0,0-1-1 15,2 1 2-15,7 3-1 0,-4 1 2 0,3 1-2 16,0-3 1-16,2-1-3 0,0 4 2 0,3-1-1 16,2 1-2-16,-2-3 4 0,0-2-2 15,0 3-2-15,0-4 3 0,1 1-2 0,6 1 0 16,-3 1 1-16,4-4-4 0,-5 4 3 0,8-1 0 0,2 0 1 16,1 1 3-16,-1 0-1 0,-1-3 1 0,4 3 1 15,0-2 2-15,4 2-1 0,1-2-4 0,-4-1 2 16,5 1 1-16,-2 0 1 0,2 1-1 0,4-1-2 15,-4 0 5-15,4 1-4 0,-1-1 2 0,1 0 0 16,-1-1-2-16,2 3 1 0,-7-2 0 16,4 0-3-16,-1 1 2 0,2 1 2 0,5-2 1 0,2 2-3 0,-4 0 2 15,-1-1-2-15,9 1 0 0,2 0 3 0,-2-2-3 0,-5 1 2 16,2-3-2-16,-1 3 0 0,2-3 3 0,-2 1-3 16,2 0 3-16,1-2-2 0,-7 0-1 0,9 2 3 15,-9-2 2-15,5 0-5 0,-6-1 5 0,4 2 2 16,-4-2-3-16,0 0 4 0,-2 1-2 0,-3-2-1 15,3 2 4-15,-5-1-3 0,-2 0 1 0,-6 1-1 16,4-2 3-16,-2 1-1 0,0 1 0 0,-6 0 1 16,0-3 0-16,-2 3 0 0,4 1 0 0,-5 0-1 15,1-2 1-15,-3 1 2 0,-3 0-2 0,3 2 0 16,-3-2-3-16,-1 2 3 0,1-4-1 0,0 1 4 16,0 1-3-16,-2 0-3 0,0 0 3 0,-1 0-4 15,0 1 3-15,-2 2 0 0,-2-1-4 0,2-1-4 16,-3-1 0-16,0 4 2 0,-1-3-3 0,5-2-2 15,-3 3-2-15,5-4-2 0,-3 4-1 0,-1-5-17 16,6 0-9-16,0 0-4 0,2-3-21 0,-2 3-37 16,1-3-22-16,5 0-2 0,4-5-49 0,3 0 2 0,2-3-21 15</inkml:trace>
  <inkml:trace contextRef="#ctx0" brushRef="#br0" timeOffset="50664.96">18048 10210 901 0,'-6'0'31'0,"1"0"-26"0,3 0 5 0,-2 0-16 16,2-1-2-16,1 1-4 0,1 0-10 0,0 0 6 16,0 0 16-16,0 0-8 0,0 0 16 0,0 0 7 15,1 0 1-15,1 0-1 0,2 1 6 0,0-1-6 16,-3 0 0-16,7 0 2 0,-5 0-6 0,5 0-3 15,-3 0 5-15,4 2-5 0,1 0 3 0,-3-1 2 16,3 2 1-16,-2-3 0 0,3 2 3 0,-2-1 1 0,4 3-4 16,-2-4 3-16,-2 0-2 0,1 0-3 0,7-2 0 15,-8 2 1-15,1 0-3 0,4-2-4 0,3 1 3 0,-1-1-1 16,-2 1-1-16,0-1 0 0,8 1 1 0,-1-1-3 16,-2-1 3-16,-4 0 1 0,1-2-1 0,5 2 2 15,-6 0 0-15,7 1-2 0,-9-4 1 0,4 3 3 16,5 0-1-16,-3 1-3 0,2-1 2 0,-1-2-2 15,-1 2 2-15,3 1-1 0,-3 1 1 0,1-5-6 16,-1 2 3-16,2 0 3 0,-6-1-4 16,6 2 1-16,-5-2 0 0,-2 2 0 0,1-2-3 0,0 5 5 15,2-6-3-15,-3 6-4 0,0-5 7 16,-1 0-6-16,-1 1 1 0,2-1 0 0,-3 3-2 0,5-5 0 16,-2 2 0-16,7 0 1 0,-7 2-2 0,2-2 1 15,-2 1-1-15,3-4 0 0,-1-3 2 0,-4 8 1 16,1-5 0-16,-2-2-3 0,-5-1-1 0,10 7 2 15,1-3-1-15,-4 3 0 0,0 0 2 0,-1-2-3 16,4 0 2-16,-4 0-2 0,3 6 0 0,-3-10 2 0,1 4-2 0,-1 3 0 16,4-7-1-16,-2 2-1 0,-1 2 1 15,-1 0 0-15,1-1 1 0,0 0-2 0,-1-1 1 0,1 0 0 16,-1 2 0-16,-1-1 1 0,0 3 0 0,2 0 1 16,1-3 2-16,-3 3-3 0,2-3 1 0,-2 2-1 15,1-1 0-15,1 1 0 0,-1 0 0 0,1-4-2 16,-3 2-2-16,2 1 4 0,4 1-2 0,-4 1 1 15,1-3 0-15,1 3 1 0,0-3 1 0,2 4 0 16,-3-2 1-16,1 1-2 0,0-3 0 0,-3 4 2 16,6-1-1-16,-9-3-2 0,5 1 1 0,-4 0 0 15,8-1 2-15,-2 1-1 0,-6 1 1 0,5-1-2 16,-6 1-1-16,5 1 3 0,-9 1-2 0,7-2 0 16,-6 0-2-16,3 0 1 0,5 2 1 0,-1-1 0 15,1-1 0-15,1 0-1 0,3 0 0 0,-6 2 2 16,3-2-2-16,0 1 1 0,-1-1-1 0,-2 0 1 15,2 1-2-15,-2 0 1 0,0 0-1 0,3-1 1 0,-2 2 3 16,1-2-2-16,-2 2 2 0,0 0-2 0,2 0 0 16,-6 0 4-16,4-2-4 0,1 2 0 0,-1 0 1 15,-2-2-1-15,-1 0 0 0,1 0 2 0,-1 2-1 16,-2-1 1-16,2 2 2 0,0-3-3 0,0 2 2 0,-3 0-3 16,3 1 0-16,-5 1-1 0,6-2 1 0,-4 0-1 15,3 1 1-15,-5 0 0 0,5-1-3 0,-5 2 3 16,5-4 0-16,-4 3 1 0,1-1-1 0,2 0-1 15,-3 0 1-15,4 0 0 0,-5 1 1 16,8-3-1-16,-9 5 1 0,7-3-1 0,-6 0 1 0,8 0 1 16,-6 0-1-16,6 0-2 0,-1 0 2 0,-6 1-1 15,1-1 0-15,0 3 1 0,3-2 0 0,-5 2-1 16,0 0 0-16,0 0 1 0,-3 2 0 0,0-2 2 16,2 0-2-16,5 0-1 0,-5 0 0 0,-2 0 0 15,0 0-1-15,0 1-4 0,0-1-9 0,0 0-4 16,0 2-8-16,0 0-49 0,0-2 23 0,-5 4-135 15,7-1-11-15,-1-1 0 0,9 1-57 0</inkml:trace>
  <inkml:trace contextRef="#ctx0" brushRef="#br0" timeOffset="52399.9">21416 9249 867 0,'-7'-1'54'16,"4"-2"-79"-16,3 3 0 0,-3 0-64 0,3-3 62 16,17 15-187-16,-20-20-32 15,5 15 247-15,-5-6-3 0,1 2 133 0,1-1-91 16,-4 1 67-16,2 2-2 0,1 4-33 0,-3-7-4 0,1 7-6 16,1-6-31-16,1 0 8 0,-1 7 0 0,-3-7-6 15,4 2 12-15,-1-2 3 0,-2 3 0 0,0-6 2 16,2 3 2-16,-1 2-7 0,-1-2-4 0,3 3-2 15,-1-4-9-15,-2 0-9 0,2 1-3 0,2-2 3 16,-2 6-11-16,-1-1-4 0,1 0 0 0,2-3-2 16,-1 5-2-16,1-2-2 0,1 4 0 0,0 3 1 15,0 1-1-15,1 1-2 0,-1 1-1 0,5 5-1 16,0-3-1-16,-1 6 4 0,1-2-1 0,3 2-6 16,-3-2 4-16,2 0 1 0,1 0 2 0,-3 3 0 15,4 0 0-15,-2 0 1 0,1-3 0 0,-2 3 3 0,2-1 0 16,-4 0-3-16,4-2 0 0,-3 0 3 15,1-3-3-15,-1 3 0 0,1 1 1 0,-2-1-1 16,-1 0 3-16,0 2-2 0,2-1 1 0,-2 4-2 0,-2 1 0 16,2 2 3-16,1-3-2 0,-3 0-1 0,-1 0 3 15,0-4-2-15,0 4 4 0,0-4-4 0,-1 1 1 0,1-2-2 16,0 2 3-16,-4-2-2 0,4 0 0 0,-1 1-1 16,1 1 0-16,-2-2 1 0,1 0-1 0,-1 0 2 15,-1 0-1-15,-2-2 1 0,2 1 3 0,0 2-4 16,-3-4 2-16,2 3-2 0,3-4-1 0,-5 4 0 15,2-5 0-15,1 2-3 0,0 1 2 0,-3-2 1 16,3 4 1-16,-5-3-1 0,3 1 1 0,0-4-1 16,-2 3 0-16,-1-1 2 0,3 0-1 0,-4-3 0 15,2 1-1-15,-2-3-2 0,1 1 1 0,-1 2 0 16,-1-1 1-16,-2 1-2 0,0-2 0 0,1 4 2 16,4-4 1-16,-6 1 0 0,-3 1 1 0,4-2-2 15,-1-1 0-15,-1 1 2 0,1 0-3 0,-1 0 1 16,0-1 0-16,1 1 0 0,-2-1 1 0,1 1-1 15,-1-2 0-15,3 1 0 0,-5 3-1 0,2 1 1 0,1-3-3 16,-1 2 1-16,-4 0 1 0,0-2-2 0,5 5 1 16,-5-4 2-16,0 3-1 0,-3-3-1 0,1 3 1 15,1-1 0-15,4-3 0 0,-4 5 1 0,2-3 0 16,-5 1 0-16,2 0 2 0,3-1-1 0,-3 3-1 0,2-2 1 16,-1 4-1-16,1-5 0 0,-2 1-1 0,-1 0-1 15,4-1 1-15,-4 1-1 0,4 0 2 0,-5-1-3 16,1 2 2-16,3-3-1 0,-2 3 2 0,2-3-2 15,-6 3 2-15,6 0-1 0,-1 0 2 0,-2 1-1 16,1 0 0-16,3-1 0 0,-6 1 0 0,7 3 0 16,3-1 0-16,-12-4-2 0,6-3 0 0,4 5 1 15,2 0-2-15,-8-3 2 0,9 3-2 0,-4-5 1 16,-3-2 1-16,5 9 1 0,3-2 0 0,-9-4 0 16,4 1 2-16,3 3 0 0,-3 0 1 0,-1-2-1 15,3 2 0-15,-1-5 0 0,-1 3 2 0,-1-1-2 16,3 0 0-16,-4 0-1 0,1-4 0 0,3 4 1 15,-6-2-2-15,4 0 1 0,-2 0 2 0,3-1-2 16,-6 1 1-16,3-1 0 0,4 1-2 0,-4-3 5 16,2 1-3-16,-2 1 1 0,0-3 1 0,-3 2-2 15,8-2 3-15,-2 2 0 0,0-2 0 0,-4 1 1 0,6-2-1 16,-4 0-1-16,1 1-2 0,1-1 4 0,-1 1-3 0,-4-2 0 16,1-2 2-16,1 0-4 0,-1 1 2 0,-1-1 2 15,-1-1-2-15,3 1 1 0,-3 0 0 0,-1-1-2 16,2-2 2-16,1 5 1 0,-2-3-2 0,0-1-3 15,4 4 3-15,-4-3-3 0,2 0 1 0,1 1 0 16,2 2-1-16,-2 1-1 0,0-3 1 0,6 1 0 16,-4 1 0-16,5-1 0 0,-4-2 0 0,6-2 0 15,-2 5 0-15,-1-6 0 0,5 7 0 0,-6-4 1 16,5-2 2-16,-4 3-3 0,1-2 3 0,-1 5-3 16,0-4 0-16,7-2 6 0,-6 2-4 0,-1 4 0 15,2-6-1-15,-2 3 0 0,6 2 1 0,0-6 0 16,-4 4 2-16,-1 2-6 0,1-3 2 0,4-1 2 15,-5 6-3-15,2-5 3 0,1-1 0 0,-5 4-2 0,7-5-1 16,-2 4 4-16,-2-3-3 0,-2-1 0 0,4 2 0 16,-2 1 0-16,5 1 2 0,-5 1-1 0,1-5 0 15,4 3 1-15,-5-1 1 0,3 3-2 0,2-5 2 16,-4 2-2-16,1-1 1 0,3-1-1 0,-4 2 2 0,5 1-3 16,-4 1 0-16,3-4 0 0,-2 2 0 0,3-1 0 15,-3-1 0-15,-1 2 1 0,3 1-1 0,-2-2 0 16,1 0 0-16,0 3 2 0,2-3 0 0,-3 3-1 15,3-3 0-15,-3 3-1 0,4-3-1 0,-4 1 3 16,3 0-2-16,-3-1-2 0,5 1 2 0,-6 0-1 16,5-2 1-16,-3 2 1 0,0 0 1 0,-1-2-2 15,4 1 1-15,-6 1 0 0,-1-2 1 0,8 2 0 16,-6 0-1-16,6-2-1 0,-2 0 0 0,-1 2 3 16,-4-1-1-16,5 0-2 0,2-1 0 0,-2 0 0 15,1 2 0-15,-4-1-2 0,5-1 2 16,-2 2-4-16,7-2 3 0,-2-1 0 0,-4 3 2 0,-5-1-3 15,9-1 2-15,0-1-1 0,0 1 0 0,0-1-1 0,-3 1-2 16,3 0 4-16,-5 0-3 0,10 0 1 0,-8 0 1 16,0 2-4-16,1 0 2 0,2 0 3 0,-2-1-5 15,2-2-3-15,2 3-5 0,-2-2 0 0,8-2-5 16,-8 1-18-16,1 0-10 0,4-2-4 0,5 0-22 0,-9 0-24 16,10-5-6-16,0-2-3 0,2 0-27 0,3-8-15 15,7-2 86-15,-4-2-47 0,3-4 108 0</inkml:trace>
  <inkml:trace contextRef="#ctx0" brushRef="#br0" timeOffset="53666.53">18871 12282 1083 0,'-11'2'78'0,"6"-1"-72"0,0 1-16 0,-1-2 48 15,4 1-59-15,-2-1-3 0,4 0 3 0,0 0-3 16,0 0 3-16,-2 0 21 0,0 3 4 0,-1 1 0 16,3-1 24-16,0 0-4 0,-3 2-1 0,-2-1 2 15,1-1-8-15,2 4-5 0,-4-3-3 0,1 3 1 16,2-3-7-16,-2 3 5 0,1-3 3 0,0 1 0 0,3 1 8 0,-7-1 5 16,6 1 4-16,-5-1 0 0,0 2 8 0,1-3-6 15,1 1 1-15,-4 1-2 0,4 1-5 0,-4-1-7 16,2 2-2-16,0-2 1 0,-3 2-7 0,4 0-2 15,-4 0-4-15,-1 1 1 0,2-3-2 0,-1 5-2 16,-1 0 1-16,-1 2-1 0,1-2-1 0,-2 5-2 16,-1-4 0-16,-2 6 0 0,-1-1-1 0,0 2 2 15,3-5-2-15,-8 8 0 0,6-3 1 0,-8-2 2 16,4 4 1-16,3-4 0 0,2 3 3 0,-2 1-3 16,-2-1 2-16,5-3-3 0,-8-1 0 0,6 3 1 15,2 0 1-15,-3-3-2 0,-5-2 1 0,3 2 1 16,2-2 1-16,1-2 1 0,5 2-2 0,-5 1 0 15,2-3 1-15,1-2-2 0,1 4 1 0,-1-3 0 16,-1 1-1-16,-2-1 0 0,1 0 0 0,0 0 1 16,1 2-2-16,2-2 2 0,-4 0-1 0,2 2 0 0,-2-2 0 15,2-2 1-15,0 4 0 0,1-1-1 0,1-1 0 16,1 0 0-16,1-1 0 0,2-2-2 0,-1 1-1 16,3 4 3-16,-2-7-3 0,3-1 1 0,-1 4-2 0,3-4 1 15,1 1 0-15,2 0 0 0,-3 1 3 0,3-1-2 16,1-1 2-16,1 2 0 0,-2-5-1 0,2 4 1 15,1-3-1-15,-2 4 1 0,7-4 0 0,-6 2 1 16,-1 4 2-16,6-7-3 0,-4 7 4 0,0-3-2 16,3 5 0-16,-3-4 0 0,5 2 1 0,-3-4-4 15,3 1 0-15,-4 0 2 0,6 2-1 0,-5-6 3 16,4 1-2-16,-3 6 2 0,2 1-3 0,2-4 3 16,-4 2-2-16,5 1 1 0,-3 1 1 0,0 2-3 15,1 1 0-15,2-5 0 0,-5 0 0 0,5 0 3 16,2 1-2-16,1-1-2 0,-1 1 1 0,4-1 0 15,-1-1 0-15,-4 4-2 0,6-5 0 0,-3 2 1 16,4 1 0-16,-5-1-1 0,10 1-1 0,-4-1 0 16,3 0 1-16,0 0 2 0,2 0-1 0,0-2-3 15,-1 1 4-15,1-1 0 0,-4 0 1 0,4-1-2 16,2 1 1-16,-2 2-1 0,0 0 1 0,5-2 0 0,-2 2 0 0,-1-2 0 16,-2 1-2-16,2 0 2 0,-2 1 0 0,0-1 0 15,-1-1 0-15,-1 0-2 0,-1 2 2 0,-3 0 1 16,-2-3-1-16,2 3 1 0,-3-1 1 0,1 1-2 15,1-1 0-15,-4 0 1 0,0 0 0 0,11 2-1 16,-8 1 1-16,-2-3-1 0,2 0 0 0,0-1 0 16,-1 3 0-16,3-1 0 0,-3 0 0 0,-10-3 1 15,5 3 1-15,8-2 0 0,-7 3 1 0,-4-1-2 16,3-3 1-16,-3 3 2 0,-2-2-4 0,1 2 0 16,-1-6-3-16,-4 4 0 0,1 0-2 0,-2-1-5 15,2-2-5-15,1 0-3 0,-4 4-8 0,1-6-27 16,4 1-7-16,-4-2-7 0,3-3-31 0,-1-1-64 15,1-2 114-15,3-11-50 0,5-2 98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46:01.8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 16779 789 0,'-11'6'117'0,"0"-3"-115"0,6-1 54 16,-1 1 74-16,3-3-72 0,1 3-49 0,-1-1-18 15,3-2-2-15,0 0 0 0,0 0-21 0,0 0 8 0,0 0 4 16,-3 0 1-16,3 0 12 0,0 0 11 0,0 0 5 16,0 0 2-16,-2 0 15 0,2 0 3 0,0 0 1 15,-1-5-1-15,7 5 3 0,-6-1-8 0,0 1 4 16,2 0-5-16,-1 0-7 0,-1 0-7 0,0 0-3 0,10-4 0 16,-13 6-8-16,7 0 2 0,-1-1-5 15,1 5 2-15,5-1-1 0,-4-3-1 0,-1 1-1 0,-2 2 2 16,9-2-4-16,3 0 1 0,-1 0 2 15,1 0-1-15,-2-1 3 0,3-1-3 0,8 2 2 0,4-1 4 16,-2 1 1-16,0 0-1 0,4 2 0 0,-1-2 0 16,2 0 3-16,4 2-3 0,-4-3 2 0,0 2-2 15,5 1 0-15,3-3 0 0,-9 1-3 0,6 3 0 16,4-1-1-16,2-2 4 0,0 3-2 0,3-3-3 16,-1 1 4-16,-1 2 0 0,5-3 0 0,4 0 1 15,-9 0-1-15,4 0-1 0,-5 1-3 0,0 0-2 16,-4-1-2-16,-1-1-20 0,1 1-7 15,-7-1-5-15,-1 1-25 0,3-3-25 0,-5 1-11 0,1-1-1 16,0 0-33-16,1-1 0 0,-4-2-9 0</inkml:trace>
  <inkml:trace contextRef="#ctx0" brushRef="#br0" timeOffset="500.57">2027 16101 831 0,'-11'5'58'0,"2"0"-2"0,1-4-62 16,0 5 219-16,3 1-221 0,4-4-22 0,-1 5-2 15,2 0 5-15,0-1-19 0,0 3 17 0,-1 2 1 0,-1 1-4 16,-1 1 24-16,-2 3 9 0,0 2 9 0,-1 2-3 16,0 1 14-16,1-2 2 0,-3 5 1 0,5-1 1 15,-5 3 2-15,3-2-8 0,-1 8-5 0,1-2 6 16,-2 2-10-16,3 5-2 0,1 0 0 0,-1 1-4 16,0 2 1-16,3 3-6 0,-1-3 4 0,2 5-2 15,0-1-2-15,0-2 1 0,0 2-3 0,0 3-1 16,5-1 3-16,0-2 0 0,-1 3-3 0,1-3 1 15,3-1-2-15,1-1-19 0,-2 1-7 0,2-3-4 16,2-2-24-16,-5 2-50 0,2-3-18 0,5-4 30 16,-8 2 98-16,3 1-86 0</inkml:trace>
  <inkml:trace contextRef="#ctx0" brushRef="#br0" timeOffset="949.9">1252 17273 914 0,'0'0'35'0,"1"-3"-11"0,2 0 2 0,5 1-12 15,0-3-4-15,-3-1 1 0,7-2-8 0,1 0 6 16,3 2 5-16,6 1-6 0,-8-6 12 0,3-3 9 16,8 6 5-16,7-3-2 0,-9 0 11 0,7-4-3 0,2-1 1 15,2-3 2-15,7 2-4 0,5-1-12 0,-7-1-2 16,1-1 0-16,8-2-13 0,-5-2-3 0,-2 1-4 16,1-2 2-16,-3-1-4 0,5-2-15 0,-4-2-19 15,5-1-18-15,-1-2-23 0,10-5 1 0,4-9-35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7T20:34:47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12780 4593 1943 0,'2'0'0'0,"29"-127"0"0,-21 74 2 16,-1-2-2-16,0 3-1 15,-10 1 1-15,2 3-4 16,-2 0 0-16,1 0 0 15,9 0-1-15,-6 3 2 16,2-4-3-16,-3 2 6 16,-2-8-7-16,3 3-1 15,-3 3 0-15,5 0-4 0,-2 7 5 16,-3-1 0 0,1 6 3-16,1 4-4 0,-1 0 3 15,-1 0-5-15,-3 6-10 16,6-1-3-16,1 2-12 15,-3 4-1-15,5 5 4 16,-6-3-4-16,-1 4-12 16,-4-1-19-16,-3-2-91 15,5 8-40-15,-5-2-60 16,2-1 5-16,-7-2 57 16,-5-3 25-16,0 2 118 15</inkml:trace>
  <inkml:trace contextRef="#ctx0" brushRef="#br0" timeOffset="3551.01">12955 3348 501 0,'-3'-13'51'0,"1"4"50"16,-3-2-240-16,2 12-18 16,0 4 17-16,-5-2 104 15,0 2 64-15,-3-5 31 16,-5-2 5-16,15-1-24 16,-7-5-7-16,2 0-1 15,6-1 0-15,-8-2 23 16,8 0 0-16,6 5-6 0,-6-2-3 15,5 5-29-15,3-2-6 16,-2 2-9-16,11 3-5 16,1 4 3-16,-1 1 1 15,5 3 9-15,6 2 2 16,5 1 7-16,7 1 2 16,4 1 1-16,-5-1 5 0,7-4-3 15,-5 0 3-15,-1-2 3 16,3-3-1-16,-4-1 8 15,1 0-3-15,-4-2-4 16,5 0-1-16,1 0-10 16,2 0-1-16,-5 1-6 15,1 2 3-15,-1-3-6 16,2 0-2-16,5 0 1 16,-2 0-2-16,-2-1-2 15,4 1 1-15,-4 0-4 16,4 0 3-16,-1 3 2 15,3 5 2-15,0 3 2 16,4-8-2-16,-1 5 0 16,2-4 1-16,1-7 1 15,-6 6-1-15,7-3 6 16,-3-3-3-16,3 3-1 16,-1 0 0-16,-2 0-5 15,0 5 4-15,-2-2-2 0,3 2-1 16,3-2-1-16,-3-3-3 15,2 0 0-15,-3 3 3 16,0-3 0-16,-2 0 1 16,-3 0-4-16,-3-6-1 15,2 3 0-15,-2-7-2 16,2 9 3-16,-1-4-1 16,1 2 0-16,-4-2 2 0,7-1-4 15,-8 1 2-15,6 2-3 16,-4 0 1-16,2 0 3 15,1 3-3-15,3 0 1 16,0 0-2-16,-1 0-1 16,-5-2 2-16,-1 2-1 15,2-1 2-15,-4-7-1 16,1 6 0-16,1-9 2 16,2 6-1-16,-3 4-1 15,-3-4 1-15,-4 5-3 16,-2-3 0-16,5 3 2 15,-7 0-2-15,7 0 1 16,-4 3 0-16,-7 0-1 16,1 5-3-16,-2 0 4 15,2 1-2-15,0 6 1 0,-2-3 1 16,0 10-1-16,-1-1 0 16,-2 2 2-16,-3 1 0 15,1-1 1-15,-3 4 2 16,1 0 0-16,-3 4 0 15,-2 4 2-15,6 3 1 16,-8 4 6-16,3 2 0 16,-5 10 7-16,-7-1-3 0,1 2 2 15,0 2 1-15,2-2-2 16,-3 0 0-16,-1 0 2 16,2-1-4-16,2 2 3 15,-8 1 4-15,1 4-1 16,1 5-2-16,-1 5 3 15,2-2-7-15,-1-1-4 16,2 3 3-16,-1-12-2 16,-1 0-1-16,-1-4 6 15,-6-5-2-15,7 2 2 16,1 0 1-16,0-2-6 16,3 0 3-16,-2-1-2 15,-2-3 3-15,-1-2-3 16,-1-2-2-16,-3-9-3 15,4 5 1-15,-1 0-2 16,-2 0 0-16,-3 6-2 0,-1-5-1 16,4-3 3-16,-6 0-4 15,6-3 3-15,-1 0-1 16,3-1 0-16,1-1 6 16,-5-1-4-16,2-2-1 15,-1-1-2-15,1 2-3 16,0-3 0-16,-3-1 2 15,5-1-3-15,-5 0 4 16,4-2-3-16,-4 1 1 0,3-5 3 16,-4-9 1-16,4 4 1 15,-3-1 1-15,3-4-3 16,-4 1-1-16,4-5 0 16,-3-1-2-16,0-2-1 15,0 2 3-15,-4-3-5 16,-5-3 4-16,-4-1 3 15,-2-1-3-15,-7 0 3 16,-5-1-5-16,-3 0-3 16,-1-1 4-16,-7 1-1 15,7 3 0-15,0 0-1 16,-2-2-1-16,5 5-2 16,-5 0 1-16,-5 0 2 15,2 0-3-15,-3 6-1 16,-3-9-3-16,-1 8 0 15,-1-2 4-15,0 2-1 0,-1 4 2 16,-1-4 2-16,1 0-4 16,-4-2 4-16,5 0 1 15,1-2-3-15,-5 4 2 16,8-2 0-16,-3-1 0 16,6 1 2-16,-2-3-1 15,4 2-1-15,-3 1 1 16,7 3-1-16,-8-1 0 0,3-1 2 15,-2 1-2-15,-1-5 0 16,3 3 1-16,-2-3-1 16,1 0 0-16,1 0 5 15,-2 0-7-15,5 0 3 16,-4-4-2-16,2 4 1 16,-2-2-1-16,1 2 1 15,-5 0 0-15,2-2-2 16,3 4 3-16,4 0-2 15,4-1 0-15,-2 2 1 16,4 1-3-16,1-4 3 16,-5 0-1-16,6 3-2 15,3-3 2-15,2 0-1 16,2 0 1-16,-2-2 2 16,2-1-1-16,1 1 0 15,-3-4 0-15,1-3 0 0,0 2-1 16,-2-1-3-16,0 2-1 15,0 5 0-15,2-4-2 16,-2-1 4-16,4 1-1 16,4 3 0-16,-5-4 2 15,3 3 0-15,3 0 1 16,2-2 1-16,1 2 0 0,3 3-1 16,2 0 0-1,-3-3-2-15,3-2 3 0,5 2-4 16,-13 0 0-16,3 3 0 15,2 0-1-15,-6 0 3 16,5 0 2-16,1-2 2 16,0-1 1-16,2 1-1 15,-4-1-2-15,-1 3 0 16,1-1 0-16,0-1 0 16,-1 2 0-16,-4-1-3 15,1 1 1-15,-2-2 2 16,0-1-3-16,-2 3 5 15,5-2 0-15,2 1 3 16,1-1 4-16,2-3-2 16,2 2 2-16,1 2-5 15,-2-4-2-15,7 2 2 16,-4-7-1-16,-1 6 4 0,7-3-3 16,-4-2 1-16,3 6-1 15,0-8 0-15,1-2 2 16,0-3-4-16,-5-2 1 15,4-3 0-15,-3 1 2 16,-1-1 1-16,3-1 0 16,-4 0-1-16,2 0-1 15,2-1-3-15,-3 1 1 0,-1-2-1 16,4 0 0-16,-7 1 3 16,2-1-1-16,2 1-3 15,-7-1 0-15,11 2 0 16,-4 0 0-16,0 1 4 15,2-2 0-15,-5-1-3 16,1 2-1-16,3-1 1 16,0-1-1-16,6 2 2 15,-2-3 1-15,-7 0-2 16,6 4 0-16,-6-2-1 16,5-1-3-16,6 4 2 15,0-1 1-15,0 1 1 16,0 1 0-16,-4-2 1 15,-2-1-2-15,0 4 0 16,3-1-2-16,0 3 2 16,1-1 0-16,-6-1 1 0,2 3 1 15,-2 0-1-15,3 0 1 16,-6-1 4-16,3 2-4 16,4-2 3-16,-4 2-4 15,5 1 2-15,-2-1-3 16,-3-2-3-16,-1 1 4 15,4 1-1-15,-3-1 2 16,5 3 2-16,3 1-2 0,-2-5-2 16,1 7 0-16,-4-2 1 15,0-2-1-15,4 5 6 16,-2-1-3-16,-2-2-1 16,2 1 4-16,1-4-5 15,1 3 2-15,-3 0 4 16,0-5-4-16,1 2 2 15,1-6 1-15,0 1-1 16,2 3-2-16,-1-4 1 16,1 1-3-16,0-6-3 15,0-5 3-15,5 6-1 16,-4 1-4-16,7 1-1 16,-3 4-5-16,3-1-4 15,-2 1-3-15,3 2-27 16,1 0-28-16,2 2-82 15,1 0-70-15,14-3-179 0,12-2 219 16</inkml:trace>
  <inkml:trace contextRef="#ctx0" brushRef="#br0" timeOffset="4768.99">18090 3389 861 0,'5'-15'-26'0,"6"3"-96"0,0 2-42 16,0 4 20-16,3 5 41 15,-4 2 92-15,-5-1 28 16,2 8 9-16,-5 0 6 15,0 0 5-15,2 7 8 16,3 0 15-16,-6 4 4 16,2-1 4-16,2 0 0 15,-5 1-9-15,-5-4 0 0,2 4-8 16,0 0-8-16,-5 3-1 16,7 2-9-16,1 1-3 15,-2 8-4-15,2 5-9 16,-3 4-1-16,3 10-5 15,0 3 1-15,0 2-2 16,-2-1 1-16,-4-4 8 16,3-3-2-16,-5 1 4 15,5 2-1-15,-2 3-5 16,-1 3 0-16,1 1-3 16,-3 2 2-16,3 0-4 15,1 4 1-15,-1-5-3 16,3-4-1-16,1 2 2 15,-4-4-3-15,5 3 4 16,3-4 1-16,-1-1-4 16,1 0 5-16,0 3-2 0,5-2-1 15,-6-1 4-15,1 5-1 16,1-5 3-16,-2 0-1 16,-2-2-6-16,2-1 0 15,-1-4-1-15,-1-1 3 16,2-1 0-16,-1-2 3 15,-1-5-2-15,0 0 1 16,2-6 0-16,1-2 1 0,0-2 0 16,0-4 1-16,5-4 0 15,-5 1 3-15,5-3-3 16,-3-3-1-16,-2-6-4 16,5 3 0-16,-6-5-9 15,-1-1-9-15,-1-4-97 16,-3-3-137-16,-17-28 139 15</inkml:trace>
  <inkml:trace contextRef="#ctx0" brushRef="#br0" timeOffset="7617.56">18267 3431 571 0,'-2'-22'59'16,"2"0"65"-16,-3 5-247 16,6 6-29-16,3 4 29 15,4 3 93-15,-5 5 40 16,7 6 20-16,1-3 0 0,7 7-10 16,4-1 1-16,10-4 13 15,-4 0 8-15,10 1 18 16,-3-6 5-16,-4-1 3 15,5-3-6-15,-5-5-15 16,-5 2-5-16,2 0-19 16,3 4-1-16,-4-3-1 15,2 5-4-15,-1-4-4 16,6-4-1-16,-3 8-9 16,3-3 0-16,-1 3-1 15,1 0 0-15,2 0-2 16,0 0 1-16,4 0-2 15,-4-4 1-15,6 1 4 16,0-1 0-16,-3-1 3 16,1-1 2-16,4 4-2 15,-5-4 6-15,1-1 0 16,6 4-2-16,2-5 1 0,5 4-7 16,3-4-1-16,5-3 0 15,-5 3 1-15,2 0 4 16,0 2-1-16,-5-1-1 15,-3 1-5-15,0 1 4 16,-2 5 0-16,-1-7 4 16,-8-4 1-16,4 3-5 15,-4-3-2-15,2 3 1 0,2 6-1 16,-4-1 4-16,2 2-1 16,2 1-2-16,1 0 1 15,1 1-3-15,3 1 1 16,-1-1 2-16,-6-1-1 15,4 0-1-15,-5 2 3 16,7 4-1-16,0-1 3 16,-4 1 0-16,4 4-4 15,-8-6 2-15,3 4-4 16,-3-3 3-16,-2-4-1 16,2 3-3-16,-1-4 3 15,2 0-1-15,-7 3 2 16,-1-3 0-16,-1 1-1 15,-4-2 2-15,-9-4-1 16,2 0 2-16,-1 2 1 16,-6 3-5-16,1-3 0 15,0 0-2-15,-1 0-2 0,-5 0-1 16,6 3 1-16,-10 3 0 16,0 1 0-16,-1 4 0 15,-2 0 0-15,2 6-1 16,1 1-2-16,-3 0 3 15,-3 1 2-15,5 1-2 16,-5 2 5-16,0 3-2 16,-2 2 1-16,-4-1 5 0,3 4-4 15,-5-2 1-15,5 4-1 16,-2 2-2-16,-1 2 5 16,3 0 2-16,-7 8 2 15,7 0-3-15,-5 6-1 16,2 2-2-16,1 6 4 15,-1 2-1-15,4-1 5 16,-2-2-4-16,2-2-4 16,1 1 0-16,-1-3 1 15,2 7-2-15,0 0 4 16,0-1 2-16,0 4-3 16,2 1 2-16,-1 4 1 15,4-1-2-15,-2 2-1 16,2-6-1-16,3 1 0 15,-2-2-1-15,2-3-1 0,0 3 3 16,-4-4-4-16,6 0 4 16,-7-7 5-16,6 0-1 15,-4-8 5-15,3 1 0 16,-2-6-2-16,2-4-4 16,-6-5 1-16,-2-3-7 15,0-1 1-15,-3-1 1 16,-1-2 0-16,3-2 2 0,-2 5-5 15,1-3 2-15,-6 0-6 16,2 3 0-16,-5-7 0 16,3 4 2-16,0 0 2 15,0-2 4-15,-3 1-5 16,0-3 4-16,-1 0 1 16,-4-3 1-16,2-1 3 15,0 0-1-15,0-3-1 16,-1-2 0-16,-2 1-1 15,1-4-3-15,1 2 0 16,-6-1 0-16,1 1-5 16,-4 1 4-16,-1-4-6 15,-2-1 2-15,4-1 5 16,-4 0-1-16,2-4 5 16,-8-1-2-16,3-1-3 15,1-4-4-15,-7 2 2 16,10 4-2-16,-11-1-1 15,9 2-1-15,-3 1-2 0,-1 1 1 16,-1 1 2-16,-2-2 0 16,1 2 0-16,-1 0 0 15,5 2-3-15,-4-2 2 16,-4 1 1-16,0 1 0 16,1 1 1-16,-4 0 2 15,0 2-1-15,1 0-1 0,-1-1 3 16,4 3-5-16,-7-3 1 15,4 3 2-15,3-1-2 16,-3 2 2-16,4-2-1 16,2 0-2-16,-1-1 6 15,-1 1-3-15,7 1 5 16,-4-4-1-16,4 1-2 16,-8 1-1-16,1-2-1 15,-3 2-3-15,-4-2 1 16,6 0 4-16,-1 0 2 15,3-1-1-15,4 0-2 16,1-1 1-16,-3-1 0 16,3 2 2-16,-5-2 0 15,7 0 1-15,-5 0-4 16,5 0-1-16,-1-2 1 16,0 2-6-16,2 3 3 0,-3-1-3 15,5-1 1-15,-8 1 2 16,1-2 2-16,-1 0 0 15,-1-2 4-15,-3 1-6 16,3-2 1-16,5 0-2 16,1-1 1-16,3 1 1 15,-2 2 1-15,5-1-1 0,-3-1-1 16,0 3 2-16,-2 0-3 16,2 0 1-16,-2 0 0 15,-1 0 0-15,-4 0-2 16,4 0 4-16,-5 0-2 15,5 0 0-15,1 0 2 16,0 0-2-16,-1 0 2 16,0 0 1-16,-2 3-3 15,0 2 0-15,5-4-2 16,0 4 2-16,3-2 2 16,1 0-1-16,-2 1 3 15,-1-3-6-15,-1-1 4 16,4 0-2-16,2 0 1 15,-1-1 2-15,6 1-3 16,-2 0 4-16,-9-4-4 16,4 3 0-16,1 1 1 15,-4-2-1-15,7 2 0 0,-2-1 0 16,0 1 2-16,1 1 0 16,-3 1-3-16,1 1 0 15,-2 0-1-15,-2 0-2 16,4 4-1-16,-4-3 5 15,-1 1-3-15,0 3 3 16,-2 1 0-16,2-4 1 16,1 0-1-16,-3 0 1 0,4-4 1 15,-4 5 2-15,3 1-2 16,2-4-3-16,2 3 4 16,6-4-3-16,1 2-3 15,5 1 4-15,-3-3-2 16,7 2 1-16,4-2 0 15,-2-2-2-15,2 2-3 16,0-1-7-16,-1 1-12 16,2-1-12-16,-2-4-43 15,-1 0-17-15,5-5-43 16,2-4-21-16,22-6-53 16,6-9-58-16,14-10 157 15</inkml:trace>
  <inkml:trace contextRef="#ctx0" brushRef="#br0" timeOffset="14600.98">15386 4796 387 0,'-4'2'-5'0,"4"0"-27"0,0-1 0 0,3-1 4 16,-6 5-16-16,3 3 3 0,0 0 9 0,3-4 34 16,-2 1-6-16,-1 1-12 0,2 1 41 15,0 0 0-15,-2-2 26 0,0 1-8 0,0 2 9 0,0-1-4 16,0-1 0-16,0 2 3 0,0-4-6 0,-2 3-4 16,2-1 1-16,0 0-1 0,-2-1-3 0,2 1 1 15,-1 1 1-15,1-4-4 0,-3 2 3 0,6-1-3 16,-3 1 0-16,-3-2 1 0,3 0-4 0,-3 0-6 15,1 1 1-15,2 0-2 0,-2 1-5 0,-1 0-8 16,0-1-2-16,0 4 1 0,1 0-7 0,1 2 0 16,-1 1-2-16,-2 3-1 0,0 0 0 0,3 5 0 15,-2-2 0-15,1 2 3 0,-3 3-2 0,2 2-4 16,2-2-2-16,-2 0 3 0,-1 4-1 0,0 0 1 16,2-3-4-16,-1 5 4 0,-2-2 0 0,1 0-1 15,0 1 1-15,-2 1 0 0,3-2 2 0,0-3-1 16,-5 2 2-16,5-6-3 0,-3 2 2 0,1-4-1 15,3 0 1-15,-1-3-2 0,-2-1 0 0,4-2 0 0,1 0-4 16,0-2 3-16,0-1-2 0,1-3-2 0,1 0 2 16,1-4-1-16,-1 2 0 0,1-1 3 0,-3-2 1 0,3-2-3 15,-1 1 5-15,2-4 2 0,-2 0-1 0,-1-2-2 16,3 0 0-16,0-4 0 0,-2 2 2 0,1-2-1 16,-3 0-1-16,3 0 0 0,0-2 1 0,0 1 1 15,1-2-1-15,-3 1-2 0,1-1 0 0,1-4 2 16,0 6-2-16,0-5 1 0,0-1 1 0,-1 3-3 15,3-3 2-15,-2 1 0 0,0 0 0 0,3-1 1 16,-1 1-2-16,-2 0 0 0,3 3 0 0,1-1 1 16,0 0-1-16,-3-6-1 0,3 7 0 0,-2-2 1 15,3 2 0-15,-3-5 1 0,0 5 1 0,1-3-2 16,-3 1 1-16,5 5 0 0,-7-5-2 0,4 1 3 16,0 1-2-16,0 1-1 0,-4-3 0 0,7 2 1 15,-5-2 0-15,5-1-1 0,-2 6 1 0,1-5 1 16,-3 4-1-16,-1-2 0 0,4-1 0 0,1 1-3 15,-1 3 1-15,-2-1 0 0,3-1-3 0,1-1 1 0,-2 4 0 0,5-2 0 16,-1 1 2-16,0 0-3 16,5 0 3-16,-5 0 1 0,2 3 0 0,-4-3 0 0,1 0 0 15,5 5 1-15,-1-2-2 0,-10 3 2 0,0-4-1 0,14 5 0 16,-10 0-1-16,6 2 2 0,-3 2 1 0,-3-3 0 16,3 3-1-16,-4 3 1 0,1 0 0 0,-8-4 2 15,5 2 0-15,3 7-3 0,-5-5 3 0,3 5-3 16,-6-5 1-16,2 5 1 0,-1 2-2 0,-1 1 0 15,0 0 0-15,0-2 0 0,0 2 2 0,-4-1-1 16,1 4 3-16,-1-5-4 0,0 4 3 0,-1-2 1 16,2 0 3-16,-7-2-3 0,4 2 4 0,-2-1-2 15,-6 1 1-15,-2-2 1 0,-1 1-2 0,0-1-1 16,-4 2 0-16,6-2-1 0,-4 1 0 0,-5-1-3 16,12 1 2-16,-3 1-2 0,3-2 0 0,-10-1 1 15,6 0-1-15,-3 0 1 0,0-2 1 0,5 2 2 16,-2-3 2-16,-1-2-2 0,1 0 4 0,4-1 0 0,-1 1 0 15,-1-3 1-15,0 0 0 0,0 0-3 0,0 0-2 16,-4 0 0-16,4 0-3 0,2-2-2 0,-3 1-3 16,4-1 0-16,2-1-4 0,-2 1-11 0,3-1-5 15,3 0-4-15,-3 1-13 0,5-2-34 0,2 0-8 0,-1-2-1 16,2 0-38-16,3-2-12 0,-3-1-3 0,5-1 10 16,1-1 126-16,1-1-88 0</inkml:trace>
  <inkml:trace contextRef="#ctx0" brushRef="#br0" timeOffset="14821.52">15943 5168 171 0,'2'-2'13'0,"6"-4"-13"0,0 1 13 0</inkml:trace>
  <inkml:trace contextRef="#ctx0" brushRef="#br0" timeOffset="15101.12">15994 5194 614 0,'-3'5'125'0,"-1"-3"-59"0,1-2 12 0,0 0-25 16,2 0-36-16,-1 1-5 0,2 1-20 0,-2-2 3 15,2 5 1-15,-1 2-5 0,1-2 7 0,-2 0 2 16,2 1 4-16,-3 2-3 0,3 0 4 0,0 3-2 16,0-5 0-16,0-1 1 0,0 7-4 0,3 1 2 15,-3-2-2-15,2 6 1 0,-1-3 1 0,1-1 1 16,-2 1-2-16,0 2 3 0,0-2-2 0,2 0 1 15,-2 0 1-15,0-4 1 0,-2 1 0 0,2 0-1 16,-2 1 1-16,1-1 0 0,-4-4 1 0,2 1-1 16,1-1-1-16,1-5-1 0,-6 1 0 0,4 0-6 15,2-1-8-15,-2-2 11 0,-2 2-23 0,3-2-34 16,-1 0-9-16,3 0 0 0,-3-5-39 0,3 3 2 0,0-4-20 16</inkml:trace>
  <inkml:trace contextRef="#ctx0" brushRef="#br0" timeOffset="15400.32">16030 4929 1121 0,'0'1'-49'0,"3"2"-32"16,2 4 6-16,-4-1 14 0,2 2-1 0,2 1-23 16,1 2 29-16,-1 2 6 0,0-1 51 0,-2 2-11 15,-1-1 26-15,1 0 0 0,-3-1 0 0,3 1 0 16,0-2-3-16,-1-3-11 0,-1 3-11 15,-1-3-12-15,0-2-20 0,2 0 2 0,-1-3-16 0</inkml:trace>
  <inkml:trace contextRef="#ctx0" brushRef="#br0" timeOffset="17467.79">15877 4177 512 0,'0'-10'109'0,"5"-1"-61"0,-2 3-1 0,-1-1-49 15,1 1-84-15,5 2 2 0,-5-1-55 0,3 3 1 16,-1 1 130-16,-2 1-189 16,2-6 249-16,-10 8 4 0,3-1-56 0,1 1 39 15,-4 0 5-15,0-2 18 0,1 2-35 0,-6-6-5 16,4 6 3-16,0-2 0 0,1 1-4 0,-4-4 6 16,-6-3-1-16,6 3 0 0,-4-1 6 0,4 4-1 15,-4-2 2-15,1 1-2 0,-2-4-2 0,7 7-9 16,-4 0 0-16,-1-4 1 0,2 4-10 0,1-2-1 0,-4-1-4 15,5 3-1-15,1 1-2 0,-6-2 1 0,10 4-2 16,-7-3 1-16,7 3-2 0,-8-3-1 0,10 8 0 16,-9-6 0-16,2 1-2 0,2 5 1 0,1-5-1 15,7 6 2-15,-12-3 0 0,10 5 0 0,-1 0 0 0,4 2 0 16,2-2 0-16,-1 3 0 0,1 0-1 0,0-1 1 16,6 1-2-16,-6-3 1 0,6 2 1 0,0-4 0 15,1 2 1-15,-7-6 1 0,6 3 2 0,2-2 1 16,-4 0 2-16,8-1 1 0,-4 0-1 0,-5-4 1 15,1 1 2-15,10 1-2 0,-8-3-2 0,2 0 3 16,1 0-4-16,-3-2 3 0,-2 1-5 0,7-1 0 16,-5-1 0-16,0 2 0 0,2-3 2 0,-4 1 0 15,2-1-3-15,-5 0 1 0,2 0 2 0,2-1 1 16,-4 0 0-16,2 1 0 0,-4-1 0 0,3-1 4 16,-2 1 0-16,-1-1 0 0,3 1-2 0,-6-1 0 15,2-1 1-15,2-1 2 0,-3 4-3 0,-1-3 1 16,1 3 1-16,-2-4-3 0,0 1 3 0,0-2-1 0,0 1 0 15,0 0-1-15,0 0 3 0,-3 1-2 16,1-3 3-16,-3 5 0 0,2 1-1 0,0 1 0 0,-3-4 0 16,1 4-1-16,2 2-3 0,-4 1 2 0,3 0-3 15,-4-2-3-15,3-1 4 0,-3 3-3 0,4 3-1 0,-6-1-1 16,4-2-2-16,-4 0 2 0,3 1-2 0,0 5 1 16,-2-1-1-16,1-2 1 0,2 5 1 0,-2-3-2 15,2 1 0-15,-4-1 2 0,5-2-1 0,-2 2-1 16,3 3-1-16,-2-4-1 0,1-1 2 0,2 4 1 15,3 1 1-15,-1-2-3 0,-4 0 3 0,3-1-1 16,2 0 3-16,-3-2-3 0,6 3-1 0,-1-1 3 16,-1-2-2-16,4 0 3 0,-2 2 1 0,2-2 0 15,0-1-1-15,1 2 4 0,-1-4-3 0,0 2 2 16,4-1-1-16,-3 1-1 0,4-2 3 0,-1 2-2 16,-3-2 3-16,4 0-3 0,-4-2 1 0,2-1 3 15,0 0-1-15,-3 0 2 0,2-1 2 0,-2 0-1 16,3-1 2-16,-3 2-3 0,-2 0 0 0,3 0-2 0,-3-4 0 15,-1 3 28-15,-1-1 5 0,1 2-42 0,1-2 6 16,-3 2 13-16,0-7-16 0,0 6 7 0,-3-1 15 16,1 0-78-16,-1-1 62 0,2 0 1 0,-6-1 1 0,3-1-5 15,-1 2 0-15,-3 1-1 0,3 1-1 0,-2-1 0 16,-3 2-2-16,5-2 1 0,-4 5 1 0,3 0-1 16,-2 2 1-16,-3-4-5 0,6 4 1 0,-4-1 3 15,2 1-3-15,0-1 0 0,2 4-2 0,-3-2-1 16,3-3 3-16,-1 5 0 0,1-3 0 0,0-1-2 15,2 4 2-15,0-2-3 0,0-1 3 0,3 4-2 16,0-1-1-16,0 1 2 0,3 3 1 0,0-1 0 16,-1-2 0-16,6 1 1 0,-7-1-1 0,3 0 2 15,3 1-1-15,-2-3 1 0,1 0 2 0,-1-1-4 16,1 0 4-16,1 0 0 0,-1-1-1 0,-1-1 2 16,-1-1-1-16,3 2 2 0,-3-2-3 0,3 0 2 15,-4 0 1-15,0 0-4 0,3 0 5 0,-3-2-3 16,-1 1 0-16,-2-1 0 0,2 0 0 0,-2-1-1 0,0 3 3 15,0 0-1-15,0-1 1 0,0-1-4 0,0 2 2 16,0-1-2-16,-2-6 1 0,2 6-1 0,-3-2-2 16,-3-1 0-16,2 4-2 0,3-1 2 0,-5-1-1 15,1 1-3-15,2 1 1 0,-4 0-1 0,3 0 0 0,2 3 2 16,-7-3-1-16,4-2 1 0,0 2 1 0,1 0 1 16,-4 0 1-16,3 0-1 0,2 0 2 0,-5 0-1 15,6 2 3-15,1-2-4 0,-10-2 1 0,9 2-1 16,1 2 0-16,-4-2 1 0,0 0 0 0,4 0-1 15,-3 0 0-15,4 0-1 0,0 0 1 0,0 1-2 16,0 1 2-16,0-2-2 0,0 2 0 0,-3-2 2 16,-3 3-3-16,4-3 3 0,2 3 0 0,-1-3 1 15,-1 1-1-15,-4 1 5 0,1-2 0 0,4 0-4 16,-2 0 3-16,1 2-2 0,-1-2 0 0,3 0 2 16,-3 1 1-16,-2 1-6 0,3-1 6 0,-1 2-2 15,-1-3 6-15,0 2-7 0,1 0 3 0,-1-2-5 16,-3 1 2-16,4 1-2 0,3-1-3 0,-5 1 3 0,1-1-6 15,-1 3 4-15,-1-3 1 0,3-1 1 0,1 2-2 16,-1-1 3-16,1-1 1 0,-1 0-5 0,-2 0-3 16,1 0-2-16,4 0-5 0,-5 0-26 0,5 0-9 0,0 0-9 15,-6-4-28-15,4 0-88 0,4 3 135 0,2-4-63 16,6-1 101-16</inkml:trace>
  <inkml:trace contextRef="#ctx0" brushRef="#br0" timeOffset="20852.91">15954 4148 216 0,'0'-8'-50'0,"3"-1"18"16,2 1-2-16,-2-3-7 0,0 0 28 0,4-1-3 16,-2 2 6-16,4-1 4 0,-4 0 2 0,4-3-5 15,-3 5 9-15,4-2 14 0,-2 1 0 0,-2 2 2 16,2-3 13-16,-5-1-1 0,6 4 2 0,-5 1 1 16,3-4-2-16,0 5-11 0,-1-2-2 0,-1 2-2 15,-1-2-11-15,4 0-3 0,-5 0-3 0,4 1 1 16,-4-3-5-16,-2 4 1 0,1-4 2 0,0 6 1 15,-2-4 2-15,-5-2 1 0,5 6 2 0,-5-4-1 16,-1 1 4-16,1 3-1 0,-1-1-3 0,1 0-2 16,-3 2-4-16,4 0-10 0,-4-2-2 0,3 4-1 15,-3-2-12-15,2-1 0 0,-4 0 7 0,4-1-6 0,-2 2 5 16,0 0 11-16,2 0-2 0,-2 1 7 0,4 0 8 16,-6-1 0-16</inkml:trace>
  <inkml:trace contextRef="#ctx0" brushRef="#br0" timeOffset="22064.22">15773 3911 1 0,'-7'11'0'0,"-3"-2"0"0,2-2 0 16,4-3 0-16,-1 7 0 0,-6-8 0 0,6 4 0 16,-9-7 4-16,1 4 3 0,12 1 3 0,-9 1 7 15,9-4 3-15,-10-2-4 0,11 5 11 0,-3-4-5 16,3 4-2-16,0-5 1 0,-7 0-7 0,4-2-5 15,2 2-3-15,-3-3 1 0,4 3-5 0,-7-3-1 16,7 3 0-16,0 0 0 0,0-1 1 0,1-3-2 16,1 3 0-16,6 1 4 0,-8-2-1 0,1 2-3 15,7 0 4-15,-5 0-3 0,0 2 1 0,-6-2 8 16,8 1-3-16,-2-1-1 0,0 2 8 0,-1 0-3 0,-1-1-1 16,-1-1 3-16,0 0-5 0,2 0 0 0,-2 0 0 15,0 0-2-15,0 0-1 0,0 0 3 0,0-1 0 0,0 1 2 16,0 0-1-16,0 0 5 0,6 1 1 0,-3 1 4 15,1-1 3-15,-4-1 2 0,0 0 2 16,0 0-4-16,1 2 3 0,5-1-3 0,-6-1-4 16,0 2 3-16,2 1-7 0,-2-3-2 0,0 5 0 0,3-4-1 15,-4-1-2-15,1 2-4 0,-2-2 1 0,2 0 1 16,0-2-4-16,5 4 4 0,3 1-4 0,-4 0 1 16,6 1 1-16,-7-6 0 0,6 2 2 0,-7-5 0 15,9 5-2-15,-10-1 0 0,3-4 2 0,3 3-2 16,-2 2-1-16,3 0 3 0,1 0-3 0,-2 3 2 15,-1-3 0-15,0 5-2 0,-3-5 0 0,2 0 2 16,-2 0-3-16,-1 0 0 0,4 2-1 0,-4-2 3 16,1 1 0-16,-3-1 0 0,5 5 0 0,-2-3-1 15,0-2 1-15,-1 3-2 0,-2-3 1 0,3 3-2 16,-3-5 0-16,1 2 0 0,2 0-2 0,-1 0 1 0,0 0 0 16,-2 0 0-16,1 0 2 0,-1 0-1 0,2 0 1 0,1 2 1 15,0-2 4-15,0 3-4 16,-3-3 3-16,2 0 3 0,-2-1-3 0,3 1 4 0,-2 0 0 0,-1 0-1 15,0 0 0-15,2 0 1 0,1 1-2 0,-3-1-1 16,0 0-2-16,0 0 3 0,0 0-3 0,0 0 1 16,-3 0-2-16,1 0 2 0,1 0 0 0,-4 2-1 15,4 1 2-15,-4-3-2 0,2 0 1 0,3 1-3 16,-3-1 6-16,3 4-7 0,-4-6 2 0,1 2-1 16,2 0-1-16,1 2 2 0,0-2-2 0,-3-5 2 15,1 3-2-15,-1-2 3 0,-2 2 1 0,2-3 3 16,1 4-1-16,2 1-1 0,-1 0 4 0,-1 1-3 15,-1 1 0-15,0-1-2 0,3 3-1 0,-2-4-3 16,-1 1 2-16,-5-2 0 0,8 5 0 0,-3-1-2 16,0 1 2-16,-3 2-1 0,3 0 0 0,1 2 0 15,-7-3-1-15,5 3 1 0,-7-4-1 0,2 3 1 0,4-1-2 16,-4 2 2-16,-1-4 0 0,6 4 0 0,-4 0-3 16,-2-2 4-16,3 2-2 0,3 0 2 0,-7-2 1 0,5-1-4 15,3 3 4-15,-5-5-2 0,8 2 0 0,-5 3 0 16,5-3-1-16,0-2 0 0,0 1-1 0,0 0 0 15,-3-3 0-15,5-1 1 0,-1 3-1 0,1-3 1 16,4 2 0-16,-4-2 1 0,4 0-1 0,-3 0 1 16,11 0 1-16,-7-2 0 0,2 1 1 0,1-1-1 15,-3 1 1-15,1-3 0 0,0 0-3 0,0 2 2 16,0-1-3-16,-5 0 0 0,5 0 1 0,-3-2 0 16,-4 2-1-16,5 1 2 0,-2-1 3 0,-3-2-4 15,1 5 2-15,-2-4 1 0,1 2-3 0,1-3 4 16,1 4-4-16,-6-6 2 0,6 6-5 0,-1-2 4 15,-2-2-3-15,3 3 1 0,-2-1 0 0,2 3 1 16,-3-4-1-16,7 2-2 0,-7-4 3 0,1 3-1 16,1-2 0-16,1 0 1 0,-3 0-3 0,3 1 2 0,-1-3 0 15,-1 1 1-15,1 1-1 16,-2 1-1-16,2 1 1 0,-1-4-2 0,-1-1 0 0,-1-1 1 0,2 7-1 0,-1-4-1 16,0 3 3-16,-3-2-2 0,3 4 1 0,0-1 0 15,0 1-1-15,-3-4 1 0,1 5-1 16,2 0 0-16,-4 0-2 0,2 0 1 0,0 0-1 0,1 1 1 15,-2 1 1-15,-1 0-1 0,0-1 1 0,2 5 0 16,-6-6-1-16,5 4 0 0,0 0 0 0,-2 4 0 16,2-2-1-16,-3-2 1 0,4 3 0 0,-6 0 0 15,5-1 1-15,3 0 0 0,-1 1 1 0,-4-3 1 16,2 3 0-16,4 2 3 0,-2-6-1 0,-1 0 0 16,1 2-1-16,-6-3 1 0,6 2-1 0,1 1 3 15,-2-2-3-15,2-1 1 0,0 1 2 0,0-2-4 16,0 3 4-16,0-1-2 0,0-3 0 0,0 0-1 15,0 0 0-15,-9 1 0 0,9-1 2 0,-2 0-5 16,-1 0-1-16,3 2-6 0,-6-2-4 0,6 3-49 16,-2-3-36-16,7 3-15 0,-8-3-69 0,8 3 4 15,-1-3-61-15</inkml:trace>
  <inkml:trace contextRef="#ctx0" brushRef="#br0" timeOffset="24075.65">15764 4062 1 0,'0'0'0'0,"2"0"0"0,4 3 0 0</inkml:trace>
  <inkml:trace contextRef="#ctx0" brushRef="#br0" timeOffset="25617.69">15797 4081 14 0,'-2'-3'43'0,"-4"1"-3"0,3-1 0 0,1 1-10 16,1 1-8-16,-5-2 1 0,4 3-14 0,0-2 3 16,-1 0-6-16,3 2 1 0,-4-4 0 0,-1 2 2 15,5 2 2-15,0 0 4 0,0-1 1 0,0 1 0 16,0-2 4-16,-2 0-3 0,-6-4 1 0,8 6-1 0,-1-3-1 16,1 3 0-16,-10-5-2 0,10 5 4 0,-1-3-4 15,1 3 2-15,-3-5 1 0,0 4 1 0,-4-4-1 16,7 5 3-16,0 0-1 0,0 0-1 0,2 0 2 0,-7-1-4 15,5 1 2-15,0 0-3 0,0 0-2 0,0 0 3 16,0-4-5-16,-1 3 0 0,2 2 1 0,7 3 1 16,-3-4 0-16,-7-2-2 0,7 5 2 0,0-1-2 15,-4-1 1-15,1 1 2 0,-1-1-1 0,2 3-2 16,-3-1 3-16,7 5-1 0,-7-7-1 0,3 7 3 16,-2-3-3-16,6 4-2 0,-3-1-1 0,-4-3 1 15,4 4-4-15,2-1-1 0,-5-3 0 0,3 3 1 16,-1-2-2-16,-3-5 2 0,1 1 2 0,7 6-3 15,0-5 3-15,-5 0 1 0,7 2 1 0,-7-5 0 16,2 0 1-16,4 1-1 0,0 1 0 0,-4-2-1 16,6 0 1-16,-3 0-4 0,0 0 1 0,3 2-2 15,0-2-1-15,3 1-1 0,-1-1 0 0,-1-1-2 16,2-1 1-16,2-1 1 0,1 1-3 0,1-1 1 0,-1 0-1 16,2-2 0-16,-2 1-1 0,5-1 2 15,2 2-1-15,-7-2 0 0,8-1 0 0,-3 1 0 0,-8 2 0 0,10-2 0 16,1 5 0-16,-6-3-1 0,2-5-2 0,-1 5 3 15,0 1 0-15,6 1 0 0,10-1 2 0,-11 1-2 16,-5-4 0-16,9 3 1 0,1 4-3 0,-4-2 2 16,-2-2-2-16,0 4 2 0,-6-4 1 0,6 2-1 15,0 2 1-15,-6-2 0 0,3 5-1 0,1-5 1 16,-3 3 1-16,1-3-3 0,-4 6 1 0,1 2 1 16,2-6 0-16,-3 4-1 0,4-6 0 0,-1 6 0 15,-6-1 0-15,3 0 1 0,2-4-1 0,1 2 1 16,3 4-1-16,-8-3 1 0,2 1-1 0,-3 0 0 15,9 1 0-15,1-1 3 0,-5-4-1 0,-4 6-2 16,0-6 1-16,2 2 0 0,3 2 0 0,1-2 0 16,-4 0 1-16,-4 1-2 0,7-1 1 0,2 1 1 15,-6 0 0-15,7-1-2 0,-9 0 1 0,3 2 0 16,-1-2-1-16,3 1 0 0,-2 0 0 0,-2 0 2 16,1-1-2-16,4 5-1 0,-5 0 1 0,1-5 0 15,-1 2 0-15,0 1 0 0,-2 1 0 0,3-1-1 0,-1 0 1 16,3-3 1-16,0 0-1 0,2 2 1 0,-3 0 0 15,0-2 0-15,6 0-1 0,1 0 1 0,-2 0 1 0,1 1-2 16,-6-1 0-16,4 0 0 0,5 0 0 0,-1 0 1 16,-7 0-1-16,2 1 1 0,3-1 1 0,0 0 0 15,2 0 1-15,1-1 2 0,-8-1-3 0,7 1 4 16,-1 1 0-16,-2-3-3 0,1 1 1 0,-2 1-1 16,1 0-2-16,-1-1 2 0,-3 1 1 0,4-1-4 15,-5-1 4-15,1 3 1 0,3-1 3 0,-6 0-3 16,4-1 2-16,2 2-2 0,-4-1 2 0,3-2 2 15,-3 1-2-15,6-1 1 0,-5 2-2 0,6 0 2 16,-4-2 0-16,-6 0-3 0,4 0 0 0,1 0 1 16,-4-2-3-16,1 2 1 0,6-2 0 0,-9 1-3 15,-1 1 3-15,7 0 0 0,2 0 0 0,-6 0-2 16,2-2 1-16,-2 2 0 0,-3 0 0 0,5 0-1 16,4 0-1-16,-4 0 0 0,-2 2-1 0,2-2 1 15,1 0-1-15,-2 0 1 0,-1 0 4 0,-2 0-4 16,1 0 3-16,3-2-3 0,-4 2 4 0,1 0-2 0,-1 0-1 0,-1 0 0 15,2 0 0-15,-2 0-1 0,0 0 1 0,2 0 0 16,-4 0-2-16,2 0 2 0,2 0 0 0,-2 0-1 16,0 0-1-16,1 0 0 0,1 0-1 0,-1 0 1 15,1 0 1-15,-2 0-4 0,2-1 2 0,-1 1 1 16,1 0 1-16,1 0-1 0,-8-2 1 0,4 2-1 16,-1 0-1-16,2-1 4 0,3 1-2 0,-6 0-1 15,3 0 0-15,-2 0 0 0,1 0 0 0,-4 1 0 16,8 1 0-16,-6-2 1 0,-3 1 2 0,3-1-3 15,-2 2 1-15,11-2-1 0,-2 1 0 0,-3-1 0 16,-9 4 0-16,8-4-4 0,2 1 3 0,-1 1 1 16,3-1 0-16,-11 1-1 0,7-1 1 0,0-1 0 15,5 0 0-15,-3 2 1 0,-2 0 1 0,1-2-3 16,-2 3 1-16,4-3 0 0,-2 1-1 0,3 1 1 16,-4-1 0-16,3 1-4 0,0 0 4 0,0-1-1 15,3-1 1-15,-4 2-1 0,1-1 0 0,-1 1 1 0,1-1 0 16,-2-1 0-16,-1 2 2 0,-1 0-1 0,1-1 0 15,0 2-1-15,0 0-1 0,2 1 0 0,-1-1-1 16,-1 0 5-16,-5 0-2 0,7 2-1 0,-4-4 4 16,2 2-3-16,-1 1 1 0,2 0-2 0,-2-2 0 0,-2 1 0 15,4 2-3-15,-4-2 3 0,3 2-1 0,-1-1 1 16,-1-1 1-16,-4-1-1 0,4 3-1 0,4-2 2 16,-5 0-1-16,-2 3-3 0,-3-1 1 0,3 0-1 15,-2 1 1-15,7 2 1 0,-8-5-1 0,3 7-2 16,-3-3 2-16,10-3 2 0,1 0 0 0,-1 3 0 15,2-7 2-15,-5 1-1 0,2 2 0 0,6-3 3 16,-4 0-3-16,-6 3 1 0,4-1-1 16,-1-2 0-16,-1 2-1 0,2-4 0 0,1 2-1 0,-5 0 2 15,3 0-1-15,0-3-1 0,1 1 0 0,-5 4 1 16,4-2-1-16,-2 0 0 0,0 1 1 0,-2 1-2 16,1-2 2-16,-2 0 0 0,2 0 2 0,1 0-3 15,-3-3 1-15,4 6 0 0,-4-3-1 0,2 0-1 16,2 5-1-16,-6-5 2 0,4 1 0 0,-3 1 1 0,1-2-1 0,-3 0-2 15,0 0-1-15,1 0 4 0,0 1-4 0,-1 4-4 16,-3-2 1-16,2 2-2 0,0 0-2 0,-2-2 0 16,0 0-2-16,-2-3-4 0,0 0 1 0,2 5-2 15,-4-2-7-15,-3-2 1 0,3 1-5 0,-4 6-11 16,-2-2-8-16,4-1-3 0,-5 0-16 0,-1-4-47 16,0 6 87-16,0-7-43 0,-1 4 70 0</inkml:trace>
  <inkml:trace contextRef="#ctx0" brushRef="#br0" timeOffset="26800.68">19865 4137 514 0,'-5'-11'36'0,"5"3"-36"0,3 7-25 0,-1-4 79 0,-2-3-111 0,3 8-13 15,-1 0 7-15,4 3 1 0,-5-3-9 0,1 2 39 16,-2-2 7-16,0 3 3 0,2 0 43 16,-2 0 9-16,0 1 5 0,0-1-2 0,1 1 8 0,-1 0-12 15,5 0 0-15,-5-2 6 0,3 4-15 0,0-3 8 16,-1-3 1-16,1 5-7 0,2-2 11 0,-4 0-4 16,2 2-1-16,2 0 4 0,1-2-8 0,-4 0-1 15,3 2-3-15,1-2 0 0,-3 0-2 0,5 2-6 16,-5-4-1-16,2 3 3 0,3 0-7 0,-4 1-1 15,4 0-1-15,2-1-1 0,-6 1-1 0,7 1 0 16,-4 2-1-16,2-3 1 0,2 3-1 0,-1 0-2 16,-3-2 0-16,3 2 2 0,1 0-2 0,-3-2 0 15,-2 2 1-15,2 0-2 0,-2-2 1 0,2 4 1 16,-3-4 2-16,3 2-4 0,-4 1 1 0,3-3 0 16,-3 2-1-16,6 0 2 0,-6-2-1 0,4 1 2 0,-1-1 1 15,1-1-2-15,-4-2 2 0,3 2 1 0,-3-2 1 16,-1 0-2-16,2 0 0 0,-2 0 0 0,0 0-3 15,-1-1 4-15,-2-1-3 0,8 4 1 0,-7-2-2 0,3 0 2 16,0 1 1-16,-1-3 0 0,-3 1 2 0,4 1-1 16,3 2 1-16,-8-5 0 0,1 1 0 0,3 2-1 15,-3-1 1-15,0-1-2 0,2-1 4 0,-2 4-4 16,0-4 1-16,0 1 1 0,-2-1-3 0,-4 0 3 16,6 3-2-16,-2-1 1 0,-1-1-1 0,1 1 0 15,1 3 0-15,1 0 4 0,-2-1 3 0,-2 1-3 16,-1-2 4-16,-1 0 2 0,2 2-1 0,0 0 2 15,-6-2-1-15,1 0 0 0,3-1-2 0,-4 2 0 16,1-2-3-16,2 3 0 0,-4 1 0 16,2 2-1-16,1-2-2 0,-3-3 0 0,0 10-1 0,0-7 5 15,0 3-3-15,0-2-3 0,-2-4 1 0,1 0 0 16,-1 6-1-16,4-1-2 0,-4-1 1 0,-3-1 0 16,2 0 1-16,0 2-1 0,0 3 0 15,3 3 0-15,0-6 1 0,-2 0-1 0,-1-2-1 0,6 5 1 16,-1 0-1-16,1 2 1 0,-5-7 2 0,6 0-4 0,-6-1 1 15,7 6 1-15,3 2 0 0,-7-5-2 0,2-1 0 0,-1 1 0 16,7 3 0-16,-7-1 0 0,7 2 0 0,-12-7 0 16,2 1-2-16,10 7 5 0,-4-4-3 0,-2-1 0 15,-3 0 3-15,4 2-3 0,3-3 0 0,2 3 0 16,4 1 0-16,-13-5 0 0,3 0 0 0,8 2 0 16,0-1-1-16,0-3 1 0,-2 3 1 0,1-3-1 15,-2 0-1-15,1 0 2 0,8-1-1 0,-6 1-12 16,0-3 0-16,0 2-3 0,5-1-7 0,-8-2-15 15,9 0 8-15,-4 0-54 0,1-2 1 0,6-1-45 16,1-2 91-16,6 1-48 0,-1-3 84 0</inkml:trace>
  <inkml:trace contextRef="#ctx0" brushRef="#br0" timeOffset="27343.95">20423 4442 524 0,'0'-1'-16'0,"0"1"16"0,8 0-92 16,-6 0 27-16,4 0-15 0,-5 1 80 0,3 4-76 16</inkml:trace>
  <inkml:trace contextRef="#ctx0" brushRef="#br0" timeOffset="28717.58">20431 4479 35 0,'-2'1'76'0,"1"1"-22"0,1-2 4 0,-5 1-14 15,5-1 3-15,0 0 1 0,0 0-22 0,-6 0 8 16,6 0-2-16,0-1 4 0,-3-1 5 0,3-1-1 16,-8 3 0-16,-2 0 2 0,10-1-3 0,2-4-5 15,-5 3-2-15,-7 1-2 0,10-2-6 0,-1 1-7 16,1-1-2-16,-3 3 0 0,3 0-9 0,0 0 1 16,-2 0-4-16,2-3 2 0,-9 1-2 0,9 2-1 15,-3-2 3-15,3 2-2 0,-8-1 0 0,3 1 1 16,3 0-2-16,-1-3 2 0,3 3 0 0,-8-3 3 15,5-1-4-15,-1 1 0 0,4 2 1 0,0 1-2 0,-5-8 2 16,-3 6 0-16,6 2-3 0,1-1 1 0,-4-1 0 16,4 1 0-16,-3 1 1 0,1-2-3 0,3 2 0 0,-1 0 3 15,1 0-3-15,0-2 1 0,3 4-1 0,-2 0-1 16,-2-2 1-16,-2 0 0 0,3 1 0 0,0 1 0 16,0 1-1-16,-4-3-2 0,-2 6 1 0,1-3 1 15,9 0-2-15,2 5 3 0,-6-1-4 0,3-1 1 16,-3 0 0-16,0 1 3 0,0-1-1 0,3 2-2 15,4 1 0-15,-7-3 2 0,1 1 0 0,2-1 3 16,5 3-2-16,-3-5-1 0,0 2 1 0,-2 0 0 16,-10-3 0-16,7 0 0 0,-1 1 0 0,1-1 0 15,0-3 2-15,3 1-2 0,3 1 2 0,-3-2-1 16,1 0-1-16,2 3 2 0,-1 2-3 0,-4-5 1 16,1 1 1-16,-2-1-2 0,0 2 2 0,-3 4-1 15,6-7-1-15,5-1 0 0,-7-1 1 0,4 3 1 16,0-3 2-16,-5 1-2 0,7-4 0 0,-7 1 1 15,11 0 0-15,-9 1-1 0,7-4-1 0,-1 0 0 0,-1 2-1 16,2-1 1-16,-6 1 1 0,7-2-2 0,-9 4 1 0,7-1 1 16,-6 0-1-16,2-1 1 0,0-2-1 0,2 0 0 15,-3 2 2-15,-1-2-3 0,-2 2 1 0,6-4 0 16,-5 4 0-16,3-2 2 0,-4 2 0 0,0-1 0 16,1 1-2-16,-1-2 2 0,2 2-1 0,-2 0 2 15,0-4-3-15,-2 4 1 0,-1 0 0 0,1-2-1 16,-4 3 1-16,1-3-1 0,1 4 0 0,-3 0-1 15,0 0 1-15,-1-1-1 0,-3 2 0 0,6 1-2 16,-5 1 2-16,-2 1 0 0,2 0-3 0,-4 0 2 16,-1 1-5-16,-1 2 4 0,5 1-2 0,-5-1 5 15,8 3-3-15,0 0-1 0,-4 1 1 0,2-1 6 16,1 2-1-16,3 0-1 0,-4-2 1 0,-1 2-1 16,0 0 5-16,-5-1-4 0,7 1 0 0,6 2-1 15,-7-4 1-15,6 2 1 0,-4 1-3 0,3-1 3 0,-4-2-3 16,7 2 1-16,-4-1 1 0,1-1-2 0,5 2 1 15,-5-2 2-15,2-1-3 0,3 3 2 0,0 0-2 0,5-1 0 16,-2 3 1-16,-3-7 3 0,2 0-3 0,2 3 2 16,3 1 2-16,-7-6-4 0,6 1 6 0,2 1-4 15,-3-3 0-15,6 8 1 0,-4-8 0 0,0 0-1 16,4 0 1-16,-2 0 0 0,1-2-4 0,-6-2 4 16,4 0-4-16,-3-2 1 0,11 6 0 15,-5-3 1-15,3-2 0 0,-5 1-1 0,4 0 4 0,-1 0-3 16,4-1 1-16,-6 0 1 0,-4-1-2 0,0 3 1 15,-6 0 0-15,6 0 3 0,4-2-2 0,-7 5 1 16,-3-3 0-16,5 1 2 0,-1-1-4 0,3-2 3 16,-3 1-3-16,0 0 1 0,0 3 1 0,1-4-4 15,-5 2 1-15,0 0 0 0,0-2 1 0,0 3 3 16,-3-1-3-16,1 0-2 0,-6 2-1 0,7-3 3 16,1 1-3-16,-8 2 0 0,5-2 2 0,-7 1-5 15,9-3 3-15,-2 4 0 0,-4-4 2 0,3 2-2 0,-1 1 0 16,5-1 0-16,-9 3-2 0,5-1 3 0,-8-1-2 0,7-1-1 15,0 3 0-15,-7-2-1 0,4 2 1 0,3 0-1 16,2 0 2-16,3 2-2 0,3-1 1 0,-6 1-4 16,-3 1 4-16,14 3-2 0,-11-1-2 0,-2 0 3 15,3 0-2-15,1 1 2 0,-9-1 2 0,10 4 0 16,0-3-2-16,-5 1 0 0,5 1 0 0,-1-1 2 16,-1 1 0-16,-2 0 0 0,11 5 1 0,-7-5 0 15,7 4 4-15,-7-4-3 0,4 0 2 0,3 1 1 16,-7-4-1-16,5 1 0 0,-5-6 1 0,0 2 1 15,0-1-1-15,4-1 0 0,-4 0 0 0,0 0 0 16,5 4 1-16,3-3 2 0,-5-1-1 0,-1 0-2 16,4 0 3-16,-3 0 0 0,5-5-1 0,-5 2 2 15,-1-3-3-15,-4 3 1 0,0-2 0 0,4-1 0 16,-2-2-2-16,0 0 1 0,-3 8-1 0,6-5 2 16,-3-2-2-16,5-3 1 0,3 2 1 0,-8 2 0 15,1-2 0-15,-1 3 0 0,3-4-1 0,-1 0-2 16,1 1 2-16,-1 1 0 0,-1-1-1 0,1 2-1 15,-4-2 4-15,2 0-3 0,-6 4 2 0,-2-3 0 0,6 3-2 16,-4-1 1-16,0 0-1 0,-5 4-2 0,8-2-2 16,-5 1 1-16,8 0-1 0,0 2-2 0,-8 0 0 0,0 0 2 15,3 2 0-15,4 1-2 0,1 0 1 0,-8 0-2 16,3 2 1-16,0 0 2 0,2 0 0 0,3 1-2 16,-8-3 2-16,7 2 0 0,1 1 1 0,3-1 1 15,-1-1 0-15,-1 0 0 0,-1-1 0 0,3 0 1 16,0 2 1-16,2-2-2 0,-6-3 3 0,4 3-4 15,1-1 2-15,-2-1 0 0,1 1-3 0,-3-2 2 16,2 1 0-16,-1-1-1 0,3 0-5 0,-4 0 0 16,3 2-3-16,-3-2-17 0,0 0-16 0,-2-5-8 15,1 5-27-15,-4-3-119 0,2 0 162 0,3-2-67 16,-10-4 99-16</inkml:trace>
  <inkml:trace contextRef="#ctx0" brushRef="#br0" timeOffset="35409.12">21081 4339 15 0,'3'-8'1'0,"6"-2"-4"0,-6-1 2 0,2 2 2 0,3-2-1 16,5 3-3-16</inkml:trace>
  <inkml:trace contextRef="#ctx0" brushRef="#br0" timeOffset="36051.97">21211 4191 11 0,'-3'-2'27'0,"2"1"-3"0,-3-1 0 0,1 1-9 15,2-1 2-15,-2 0 2 0,3 1-8 0,-2-1 6 16,-3-1 4-16,5 3-2 0,0 0 10 0,0 0 4 15,0-1 0-15,0 1-2 0,-1-5 4 0,1 2-7 16,0 1-1-16,-2-3-2 0,-1 2-8 0,-2-2-1 16,5 2-3-16,-1 0 2 0,-2-2-2 0,3 2-1 15,-2 0 2-15,2 2 0 0,3 1 1 0,-3-2 0 16,2 0 0-16,-2 1-3 0,0-2 3 0,0 0 0 16,0 3-10-16,0-2 4 0,-2-1-4 0,2 1 3 15,-3-2-4-15,3 4 0 0,0 0 2 0,2 0-1 16,-2 0 0-16,0 0-1 0,0 0-2 0,-2 1 2 15,4 2 1-15,-2 0 2 0,0-1-1 0,-2 0 6 16,-1-1 2-16,-2 2-1 0,3 2 4 0,2 0 0 0,-1-2 0 16,-1 3 4-16,-6-3-2 0,8 4-13 0,0-1 3 15,0 0 3-15,-1 1-7 0,4 2 2 0,0-1-5 16,-1 0 2-16,-1 0 0 0,-1-1-1 0,2 1 2 16,3 2 0-16,1-4 0 0,-6 5 4 0,2-3-3 0,-2 0 0 15,1 1 3-15,1 1-1 0,-2-1 0 16,0 0 1-16,0 1-2 0,1-1-3 0,-2 1 1 0,1-1 2 15,1 2-3-15,-1 0 4 0,7 2 0 0,-11-1-2 16,1 1 5-16,-1 0 0 0,4 1 0 0,0-2 1 16,0 2-1-16,0 4-3 0,-2-2 2 0,2-4-2 15,-2 7-2-15,2-5 1 0,0 8-4 0,-8-3 5 16,7 0-3-16,-1-5 2 0,2 8-2 0,-1 0 1 16,-4-5 1-16,2 4 1 0,1-5 0 0,2 4-3 15,-8 0 2-15,2 1 1 0,0-4 0 0,-4 1 1 16,4 0 0-16,1 3 0 0,-4-4-2 0,-4 0 3 15,13 1-2-15,-4 2-2 0,-4-1 2 0,6 0-3 16,-2 1-1-16,-6-1-1 0,4 2 2 0,4-1 1 16,-2-3 0-16,0 4-1 0,-3-2 1 0,2 0-4 15,0-2 1-15,4-1 2 0,-4-1-3 0,-2 1 1 16,1 0 0-16,-5-2 0 0,-1-4-3 0,2-1-1 0,4 2-3 0,-4 0-8 16,3-2-3-16,-3-7 5 0,1 3-11 0,9-1-2 15,-2 4-2-15,2-6 1 0,-9-7-1 0,2 2-5 16,1-3 0-16,3 1-7 0,1 0-3 0,-4-4-15 15,3-2-9-15,-2 1-4 0,5-1-18 0,0-4-37 16,5-3 83-16,-5-4-41 0,5-3 81 0</inkml:trace>
  <inkml:trace contextRef="#ctx0" brushRef="#br0" timeOffset="36783.81">20917 4118 774 0,'3'4'-38'0,"5"2"-3"0,-6-1 0 0,4-1 12 15,-1 3-6-15,-1-4 7 0,0 3 24 0,2-1-10 16,-6 1 19-16,0 0 8 0,0-1 4 16,-2 1-4-16,4-1 10 0,-4 3-7 0,-2-2 0 0,0 2 3 15,6-3-8-15,0 3 3 0,-2-2 0 0,3 0-3 16,-3-1 5-16,3 1 3 0,-3-1 3 0,0 1-1 16,-2-1 4-16,5 0-2 0,-4-1 1 0,-1 1-2 15,-2 0-3-15,-3 0 0 0,9-2-5 0,-1 1 2 16,-1 3-5-16,-4-3 0 0,4 3-3 0,-7 1 1 15,4 1-3-15,2-1-2 0,-2 3 1 0,-7 0-3 0,5 2-2 16,1-1 0-16,1 2 2 0,1 0-1 0,-1 2 0 16,-3 0 1-16,2 0-2 0,3 3 3 0,-4-1 0 0,-1-2 2 15,-2 3-1-15,5-2-2 0,-7 1 3 0,6 4-2 16,-3-4 2-16,1 0-1 0,-3-1-1 0,9 2 0 16,-7 1 0-16,-1 1-2 0,4-1 0 0,-3-4 1 15,3 4-1-15,-4 1 1 0,3-4 0 0,-6 2-1 16,8-5 2-16,-5 4 1 0,5-6-1 0,-5 4 0 15,3-2-2-15,2 0 3 0,-3-1-2 0,1 1 3 16,-1-1-5-16,1-1 1 0,2 1 0 0,-2-1 0 16,1-1 0-16,2 2 2 0,-4-2-1 0,4 1-3 15,-1 3 2-15,1-3-1 0,-1 2 0 0,-1-4 1 16,0 2-1-16,4-1 0 0,-3-1 0 0,2-2 3 16,-2 0-5-16,-1-1-4 0,4 0 0 0,-1-1-5 15,1-1-7-15,0-5-1 0,0 0-9 0,0 0-17 16,0 0 0-16,1-3-1 0,1-1-16 0,4-2-15 0,-3-2-5 15,5 0-4-15,0-1-15 0,2-7 2 0,2-3-17 16</inkml:trace>
  <inkml:trace contextRef="#ctx0" brushRef="#br0" timeOffset="37450.62">20853 4523 1 0,'0'8'0'0,"0"-1"0"16,0 0 0-16,1 1 0 0,-1-5 0 0,0 5 0 16,2-1 0-16,1 0 15 0,-3-4 8 0,6 5 3 0,-4-5 19 15,1 0 13-15,5 5 1 0,-3-8 3 0,-1-2 14 16,-4 1-17-16,7 2 0 0,-4-1-1 0,3 0-17 16,0 0-5-16,-1-1-1 15,-2 2-2-15,5-1-4 0,-2 2-2 0,4-2-3 0,-9-3 0 0,-1 1-4 0,2 1-2 16,1-1-2-16,-3-1 3 0,8 3-5 15,-8-5-3-15,3 5 2 0,3 0-3 0,-1 2-1 0,4-1-2 16,2 4-1-16,-3 0-1 0,-1-5-1 0,0 4 0 16,0-4-3-16,-4 5 3 0,-1-5-1 0,1 3 2 15,8-6 2-15,-5 0 0 0,2 1 2 0,0 1 1 16,1 1 0-16,2-5-1 0,-1 4 0 0,-3 1 0 16,4 1-1-16,-4 2 0 0,4-3-1 0,3 0-3 15,-5 0 2-15,5 3 1 0,1 1-4 0,-3-3 1 16,1 2-2-16,1-3 1 0,-1 5 0 0,-2-3 0 15,1-1 1-15,2-1-3 0,-1-1 1 0,-1-1 1 16,1-1 0-16,-2 5-2 0,0-4 1 0,2-3 0 0,-1 5 0 16,1 0-1-16,-2 0 0 0,0 5-1 0,-2-5 0 15,2 0 0-15,-1 0 0 0,1-2 0 0,-3 2 0 16,-1 0-2-16,3 0 2 0,-5-6 0 0,6 8 1 16,-7-2 1-16,4 1-2 0,3 2 1 0,-6-1-1 0,4 0 2 15,-2 1 0-15,-1 0 0 0,-6-6-2 0,2 0 0 16,-1 3 0-16,1 1-7 0,-1 1-2 0,-1-2 0 15,-3-2-7-15,0 5-3 0,3 4-5 0,-2-3-3 16,-4-1-4-16,3 1-9 0,-2-3-4 0,4 2-3 16,-6-1-12-16,4-2-22 0,0 1-7 15,-5 1-3-15,7-7-28 0,1 7 2 0,0-4-15 0</inkml:trace>
  <inkml:trace contextRef="#ctx0" brushRef="#br0" timeOffset="37718.28">22004 4502 34 0,'-3'3'-5'0,"3"1"4"0,-3-1-3 15,1 0 8-15,1 2-4 0,-3 1 0 0,-10 10-23 16,11-16 33-16</inkml:trace>
  <inkml:trace contextRef="#ctx0" brushRef="#br0" timeOffset="38601.01">21966 4554 65 0,'-8'2'82'0,"4"-2"0"0,1 0-14 15,-5 0 12-15,1 0 4 0,1 1-17 0,5 2-8 16,-7-1-4-16,3 0-1 0,3-1-8 0,-1 1-8 15,-3 1-1-15,6-5-1 0,-3-1-6 0,1 5-4 16,-2-5 0-16,-1 3-4 0,-3 1-1 0,2 1-4 16,1-1-4-16,-3 2 1 0,-1 5-5 0,2-5-2 15,-2 1-2-15,9-1 0 0,-3-3-2 0,1 3-3 16,2 0 0-16,-5 3 1 0,4-3-1 0,-2 1-1 0,-5 7-2 16,3-3 1-16,5 3 0 0,-3 0 2 0,-6-4 1 15,9 1 0-15,-4 2 3 0,4-1-3 0,-3-4 4 0,3 7-3 16,-6-5 0-16,3 2 0 0,3 4 0 0,-2-1-1 15,-1 2 2-15,-5-1-1 0,8 4-2 0,-9-4 0 16,6 6 0-16,-4 0 0 0,3 0 1 0,-4-1-1 16,5 3 0-16,3 3 0 0,-5-2 3 0,5 1-3 15,-3 2 1-15,1-1 2 0,1-1-3 0,-3 3 3 16,-5-4 0-16,6 3-1 0,1-5 1 0,-7 4 1 16,7-1-1-16,-2-1 2 0,-4-3 2 0,0-1-3 15,3 2 3-15,2-9 1 0,-6 6-2 0,4-2-1 16,-3-6 1-16,6 0 0 0,-4 2-2 0,5 0 4 15,-3-1-3-15,6-4 1 0,0 1 3 0,-1 0 0 16,-1 0 1-16,-1 1 1 0,1-5 0 0,1-2-1 16,-2 1 1-16,-4 4 2 0,5-6-3 0,-2 2 1 15,5-2-1-15,-1 0-1 0,1-2-3 0,2 1 7 16,-2-1-5-16,0-1-2 0,-1-2 3 0,7-4-4 0,-10-1 1 16,1 6 0-16,3-6 1 0,-2 2 0 0,6 0 0 0,-1-4 2 15,0-1 0-15,-3 2-1 0,7 0 2 0,-6-3 2 16,6-2-3-16,1 1 0 0,-5-4 0 0,-4 0-1 15,9 0-1-15,-5 2 1 0,0-4-2 0,5-1 0 16,-9 2 1-16,7-2-1 0,-1-2 0 0,3 2-4 16,-4 0 6-16,2-3-5 0,-3 1-1 0,4 1 0 15,-1-2-2-15,-1 2 2 0,3 1-1 0,-3-1 3 16,-2 1-2-16,4 0-1 0,-4-3 2 0,3 4-2 16,1 2 1-16,-4 2 1 0,2-2-3 0,0 2-1 15,-2 0-4-15,2 4 3 0,0 0-3 0,0-4 4 16,1 3-4-16,-4-2-1 0,4 0 4 0,-2 4 0 15,0-1 4-15,3-2-4 0,-4 5 2 0,2 1-5 16,-2 1 1-16,4 2 4 0,-5-1-6 0,2 1 0 16,1 1-2-16,-1 4 3 0,0-2-1 0,0 3 1 15,1-2 0-15,-4 0-9 0,4 2 4 0,-5 0 9 16,5 4-7-16,-3-1-10 0,3 0 16 0,-4 0-2 0,0 2 1 16,2-1 0-16,-3 1-2 0,0 5 2 0,2-4 42 15,0 3-46-15,-4-1 25 0,2 0-26 0,4 5 7 16,-6 1 11-16,2-5-31 0,-1-1 1 0,1 0 2 0,-1-2 18 15,-2 5 0-15,0-1 2 0,0-4-2 0,0 5 1 16,-2-3-1-16,-1 1 0 0,0 4 0 0,1-5 3 16,-1-2 0-16,-2 3 0 0,1-1 1 0,-1-1 1 15,-3 2 1-15,3 0 0 0,-3-4 2 0,-3 1-4 16,0-1 2-16,0 3 0 0,-1-2-1 0,1-1 3 16,-2-2-2-16,-2 0-2 0,-3 4-2 0,4-1 4 15,-5 0-2-15,2-3-1 0,-5-1-1 0,5 1-1 16,-4 2 2-16,4-2 1 0,-5-3 0 0,4 0-4 15,1 0 3-15,-6 0-1 0,8 2 1 0,3-1 0 16,-10-2-1-16,8-3-5 0,1 4-3 0,-3-6 1 16,-3 6-6-16,15-1-16 0,-6-3-11 0,-4 1-2 15,14 2-21-15,-3-4-29 0,1 2-9 0,2 1-7 16,5-2-33-16,-2-1-14 0,4-1 90 0,0-7-54 16,6 5 117-16</inkml:trace>
  <inkml:trace contextRef="#ctx0" brushRef="#br0" timeOffset="38963.51">22158 5166 621 0,'-1'-5'43'0,"-3"2"-81"0,4 2-40 16,0 1 178-16,0 0-98 0,0 1-63 0</inkml:trace>
  <inkml:trace contextRef="#ctx0" brushRef="#br0" timeOffset="39600.65">22155 5210 52 0,'0'3'30'0,"0"-1"-30"0,0-2 36 0,0 1 8 0,2 3 3 15,-1-3 6-15,1 2-1 0,-1-1 3 0,4-2 1 16,-3 0 2-16,1 1-6 0,-2 1 0 0,1-4 1 16,0 2-4-16,-2-4 0 0,4 4-6 0,-2-2-1 15,-1 2 0-15,1 0-18 0,-2-5 4 0,3 5 2 16,-1 2-11-16,2 0-2 0,-4-2 1 0,0 0-10 16,0 0-1-16,0 0-2 0,2 0-2 0,-2 0 2 15,2-2-5-15,-1 2-1 0,5 3 1 16,-1 0 1-16,0-1-1 0,3 3 0 0,-4-5 3 0,6 4 0 15,-4-4 1-15,0 0 0 0,1 0 0 0,-3-3 2 16,11 3-1-16,-6-3 2 0,2 3-3 0,-5-5 1 16,7 5 1-16,-2-1-2 0,-2-4 1 0,2 2-2 15,-6-2 0-15,6-1-1 0,-6 1 0 0,4 2 0 16,-4-5-1-16,1 5 1 0,10-2-2 0,-3 0 0 0,-4 2-1 16,-3-1 1-16,4-4-1 0,1 3 1 0,-8 0-1 15,5-3-1-15,-5 4 1 0,3-4 1 0,1-2-1 0,-4 4-1 16,-2 0 0-16,-1 0-1 0,8-1 0 0,-2-1 3 15,-2 2-1-15,-1-2-1 0,0 2 2 0,-2-2-2 16,7 2 1-16,-3-2 2 0,0 3-2 0,-4-1 1 16,1 1-2-16,-2 2-1 0,-3 3 2 0,3-3-1 15,-3 1-1-15,-1 2 2 0,1 0-2 0,3 0 1 16,-6 0-3-16,1 2 4 0,7 1-1 0,-4-3 2 16,2 3-1-16,-3 2-1 0,5-2 3 0,-9 2 2 15,7-1 1-15,-3 3-4 0,0-2 1 0,2 1 1 16,-1 2-2-16,-1-2 2 0,-3 2-2 0,-2 1 7 15,0 1-2-15,0 1 1 0,3-2 4 0,-6 4-3 16,3-2 1-16,-6 3 3 0,11-5-5 0,0 4 2 16,0 1-2-16,-2-4-1 0,3 4 0 0,2-3 1 15,-3 3-1-15,6-5 1 0,-3 5 0 0,0-1 2 0,0-4 3 16,-3 2-4-16,3-3 4 0,2 5-3 0,-2-4 1 16,-2-4 3-16,5 4-5 0,-4-5 0 0,2 2 1 15,10 3 0-15,-7-4-1 0,-3-5-2 0,10 5 2 0,2 3-2 16,-10-10-1-16,11 5-1 0,-1-1-3 0,-5-2 0 15,6 1-1-15,-2-2-4 0,-2-4-6 0,1 2 2 16,1-2-8-16,4 4-7 0,-8-9 4 0,3 2-17 16,0-1-4-16,0-2-25 0,1 0-1 0,0-5 9 15,0 4-35-15,-6-7 3 0,5 5-31 16,0-5 13-16,-1-2-13 0,-2 4-1 0,0-2 2 0</inkml:trace>
  <inkml:trace contextRef="#ctx0" brushRef="#br0" timeOffset="39933.83">22594 4595 620 0,'0'6'27'0,"-2"2"-12"0,1-3-1 0,-6-2 6 15,4 2-16-15,2 7-2 0,1-2 9 0,-13-10 24 16,5 3 6-16,4 5-5 0,-1-2 28 0,-1 2-11 15,-1-2-3-15,4 2 1 0,-2-2-16 0,5 7-15 16,0 1-14-16,0 0-8 0,0-4-23 0,2 2-97 16,0 1 107-16,-1-2-31 0,9 0 46 0</inkml:trace>
  <inkml:trace contextRef="#ctx0" brushRef="#br0" timeOffset="59592.14">20474 3813 228 0,'-4'-1'-99'0,"6"-4"100"0,-2 5 1 0</inkml:trace>
  <inkml:trace contextRef="#ctx0" brushRef="#br0" timeOffset="60800.99">20486 3746 57 0,'-5'-3'25'0,"2"1"-25"0,0 0 16 16,2 2-2-16,-1 0 6 0,2-1-29 0,0 1-1 16,-3 1-14-16,6-1 9 0,-3 2-9 0,-2 0 10 15,-1-1 0-15,-5 2 2 0,5-1 11 0,3-1 2 16,0-1 3-16,-9 2 1 0,4 1 3 0,3-1 5 16,4-1-2-16,1 1 2 0,-3-1 3 0,-3-1-3 15,1 2 1-15,1 1-1 0,1-3-4 0,-5 2-3 16,2-1-1-16,-2 1-1 0,-3 1-4 0,1-1 5 0,5-2-3 15,0 0 1-15,2 0 3 0,-3 0 2 0,3 0 0 16,-3 0 4-16,3 0-1 0,0 1 3 0,-8 4 1 0,7-4-3 16,-2-1 1-16,3 2-3 0,0-2-1 0,-4 2 1 15,4-1-7-15,-1-1 0 0,2-1-2 0,3 1 1 16,-4 0-2-16,0 0 5 0,-4 0-3 0,4 1 4 16,0-2 3-16,7-1-2 0,-4 2 4 15,-3-2 0-15,0 2-2 0,-2 0 3 0,2-1-3 0,-4 1 3 16,4 1-1-16,0-1 0 0,-4 0-3 0,3 0 3 15,1 0-3-15,0 0 1 0,0 0-1 0,-3 2-1 16,-5-2 0-16,6 0-2 0,-1 0 4 16,2 0-1-16,-6 0 1 0,6-2 1 0,1 1 2 0,1-1-1 15,-1 2 4-15,7 2-5 0,-7-2-1 0,0 0-1 16,-4-2-6-16,-5 2 3 0,9 2-4 0,-3-2 2 16,1 0 0-16,-1 0 2 0,2 0 1 0,-1 0-1 15,2 0 0-15,0 0-4 0,0-2 4 0,0-4-1 16,0 3-4-16,3 0 3 0,0-2-2 15,5 2 2-15,0-2 1 0,-2 0 4 0,-4 1-4 0,4-1 3 0,-6 2 1 16,0 0 0-16,3-2 2 0,-6 2 1 0,3 0-1 0,-3 1 2 16,3-3-2-16,3 5 4 0,2-1-1 0,-4-1 0 15,-1 2-3-15,0 0 0 0,-9 2-1 0,1-2-2 16,7 3 3-16,-10 0-3 0,0 0 1 16,-2 0-1-16,10 2 2 0,3-2 0 0,-2 2 0 0,-4 0-2 15,3 1-1-15,0 0 1 0,3 1-1 0,0 0-3 16,-3 1 1-16,-5-1-1 0,4 0-2 0,4 3 4 15,-7-4-1-15,3 0-1 0,-2 1 4 0,11-1 0 16,-10 0-1-16,8 2 0 0,-3-3 0 0,0-2-2 16,-3 2 0-16,3-2 3 0,6 2-3 0,-7-2 1 15,4 3 0-15,-1-6-2 0,1 5 2 0,0-4 2 16,2 3-1-16,-5-3-2 0,0 1 2 0,1-1-3 16,2 1 3-16,-3-1 1 0,4-1-3 0,0 0 0 15,4 0 1-15,-8 2-2 0,6-5 1 0,-6 0 0 16,10 3-2-16,-9 0 1 0,9 0-1 0,-5-2 1 0,4 1-2 15,2-3 2-15,2 4 0 0,-6-1 1 0,-5-1 2 0,9-1-2 16,-3-3 3-16,-2 3 1 0,0-1-1 0,-4 0 4 16,1 2-1-16,3-3-2 0,-4 5 2 0,8-7-1 15,-9 5 0-15,-1 0 2 0,-8 2 0 0,11-3-1 16,-3 3 4-16,0 0 1 0,4-1-1 0,-8-6 0 16,4 4 1-16,4 0-1 0,-4 0 1 0,-7 0-3 15,7-2-1-15,-1 4-2 0,-3 1 2 0,0 0-1 16,-9 0-3-16,10 0 2 0,1-2-3 0,2 0 3 15,-4 2 0-15,-1-4-1 0,0 2 0 0,-1-3-3 16,4 2 0-16,-4 2-1 0,-5 1 0 0,2-2 0 16,-2 2-2-16,1 3 1 0,2-3 1 0,1 2-2 15,3 1 1-15,-2 0 0 0,-5-3-2 0,2 2 3 16,1-2-2-16,1 4-1 0,-2 1-1 0,6-2 2 16,-7 0-2-16,6 4 0 0,4-3 0 0,-3 3 0 15,-2-3 0-15,2 1 0 0,-5-2 0 0,3 0 0 16,2 2-2-16,1 0 0 0,2 3 0 0,-4-2 0 0,2-3 0 0,2 4-1 15,3 2 1-15,5 2-1 16,-5-6 1-16,-3-1 2 0,0 1-2 0,0-5 2 0,2 3 0 16,-2-1 3-16,0-2 4 0,6 0-5 0,-4 1 3 0,-1-2-2 15,6-2 0-15,2 6 4 0,4 2-5 0,-6-7-1 16,0 0-1-16,-3-4 1 0,3 1 0 0,7 2 0 16,-6 0 2-16,-8-3-3 0,3 1 2 0,6-3 1 15,-4 7-1-15,1-6 2 0,-4 6-1 0,-2 1-1 16,2-3-1-16,1 0 1 0,3-2 0 0,-6 5-2 15,2-3 3-15,-2-1-3 0,0 1 3 0,1-1 1 16,4 2-2-16,-2 0 2 0,-1-1 2 0,-1-1 2 16,-1 2 1-16,6-1-3 0,-2 1 5 0,2 1-5 15,-6-1 2-15,0-3 2 0,1-1-4 0,-1 5 1 16,5-4-3-16,-13 5 2 0,10-6 1 0,-4 2 1 16,2 0-4-16,-9 5 1 0,7-1 0 0,-4 0-3 15,0 0-2-15,6 0 2 0,-7 2-4 0,7-2-3 16,-3 0-1-16,-3 1-4 0,-2 4-2 0,8-3-27 0,0-1-15 15,-1 2-2-15,2-1-34 0,2 0-44 0,7-2-13 0,2 0-5 16,7-2-49-16,6-4 0 0,2-4-15 0</inkml:trace>
  <inkml:trace contextRef="#ctx0" brushRef="#br0" timeOffset="64234.39">20840 3466 1 0,'2'3'0'0,"2"-3"0"15,3 1 0-15,-3 3 0 0,6-3 0 0,-6 1 0 16,6-1 0-16,-2-1 0 0,-3 2 1 0,2-1 3 16,0-1 0-16,-6 0 18 0,2 2-4 0,-1-2 2 15,-2 2 15-15,0-2-2 0,2 0 4 0,-1 0 0 16,1-4-3-16,9 1 1 0,-5-1 0 0,0 2-2 16,-6-1-1-16,7 1-4 0,-1 1 1 0,-6 1 2 0,0 0-6 15,1 0-2-15,-1 0-3 0,-1 0 2 16,-2 0-3-16,0 1-5 0,3-1-3 0,0 0 0 0,6-3-4 0,-6 3 2 15,5 0 3-15,1-3-7 0,-1 1 6 0,-5 2-1 16,1-1-3-16,-1-2 4 0,-3 1-6 0,1 1 5 16,-1-3 0-16,-3 4-2 0,1-4 2 0,7 1 4 15,-2-1 2-15,-3 3 2 0,3-1 1 0,0-2-4 16,-3 0 0-16,3-2 2 0,3 3-4 0,-3 0-4 16,0 1-1-16,0 2 0 0,0 0-2 0,0 2-3 15,-7-1-1-15,7 4-1 0,0 0-1 0,0-4 0 16,-3 7-1-16,3-5-1 0,-1 2 1 0,1-3 0 15,0 2-1-15,-5 1 2 0,5 0-1 0,-6 4 0 16,10-7 1-16,-7 4-1 0,5 0 1 0,1 1-2 16,3-3 2-16,-6 6 0 0,-1-2-2 0,1 1 0 15,0 1 2-15,6-1-1 0,-6 2 0 0,0 0 1 16,0 2-2-16,8-2 1 0,3 0 0 0,-8 1-3 16,0 2 0-16,2 1 4 0,-2-1-2 0,-3 0 1 0,2-3-1 15,1 6 1-15,-6-3 3 0,6-1 0 0,1 1-1 16,-4-3-1-16,5 0 0 0,5 0 0 0,-10 3 2 0,-2-4-2 15,5-1 1-15,-1 2 0 0,1 0 1 16,3-1 1-16,-6-1-1 0,2 0 1 0,6-5-1 0,-5 3 1 16,0-2 1-16,-3-3-1 0,0 1 0 0,3 0 2 15,-3 2-1-15,3-4 2 0,-4 6 0 0,1-7-3 16,1 1 4-16,6 1 1 0,-7 1-1 0,0-3 3 16,0-3 0-16,0 1 2 0,1-1 1 0,-1 2-1 15,-1-3 3-15,-1 1-4 0,-3 0-1 0,5 0 2 16,5-2-4-16,-5 0-2 0,-5 2 1 0,8-1-3 15,1-1 1-15,-4 0 0 0,0 0-4 0,-10 2 5 16,4-3-3-16,1-2-1 0,5 2 1 0,-1 0-2 16,-1-2 0-16,2-2 0 0,2-1 2 0,-1 0-3 15,-1 5 2-15,0-3 0 0,5 1 2 0,-5-2-2 16,-6 1 0-16,1 1-2 0,-3-2 2 0,9 1 1 16,-1 0-3-16,8-1 2 0,-8-2-4 0,0 2 2 0,2 1 0 15,1-1 1-15,3-1-3 0,-4 2 2 0,-2-2-1 16,0 0 0-16,2 1 2 0,5 1-2 0,-7-4 1 0,5 1 0 15,-2-1-1-15,2 1 1 0,3 1-2 0,-2-4 2 16,-3 1 0-16,-3-3 0 0,11 4 1 0,-6-2 1 16,3 1-2-16,-3-2 3 0,-1 0 0 0,1 0-2 15,3 2 2-15,-2 0-3 0,4 1 0 0,-6-1 0 16,6 3 0-16,-1-1 3 0,-4 1 0 0,0 1-3 16,3-2-3-16,-1 1 2 0,-3-2-2 0,2 2 2 15,3 0 1-15,-2 3-7 0,-1 0 6 0,2 0 0 16,-2 5 1-16,0-1 0 0,1-1-1 0,2 0 0 15,-6-1 0-15,5 1 1 0,-3 2-1 0,4-2-2 16,-4-1 1-16,4 3 0 0,-4-2-1 0,1 5 1 16,-1-1-2-16,5-3 4 0,-6 3-1 0,4-2 0 15,-3 0-1-15,1 1 1 0,-1 2-1 0,3-2-1 16,-5 1 0-16,2 1 0 0,1 0 0 0,-5 3-3 16,4 3 2-16,0 4-1 0,-2-6-1 0,2 4 1 0,-1 2 2 15,-2-1-2-15,0 2 3 0,1 3 0 0,-2-6 1 16,2 2 0-16,-1 4 1 0,-2-2 1 0,2-1-1 0,-2 4-1 15,0-3 1-15,1-1 1 0,-1 3 0 0,0-4-1 16,-1 4 1-16,-1-5 1 0,2 7 1 0,-5 0 0 16,4-5 1-16,-2 0 0 0,3 1 0 0,-4 3-2 15,0-4 0-15,-1 1 3 0,3-1-2 0,-4-3 2 16,3 1 0-16,0 6 0 0,-3-8 1 0,1 1 1 16,2-1 1-16,-4-1 1 0,3 0 1 0,-4-1-1 15,2-2 0-15,-2 0 1 0,1-1 0 0,-2-1 0 16,1 1 0-16,0-2 1 0,-1 0-1 0,-4 0 1 15,2 0 1-15,-1 0-2 0,-4 0 1 0,2 0-5 16,-8-3 1-16,4 3-3 0,-4-2-1 0,5 2 0 16,-2 0-3-16,0-1-5 0,7-1-3 0,-6 2 0 15,1-2-7-15,3 2-11 0,1-1-10 0,2-2-1 16,2 0-16-16,7-1-14 0,-9 0-9 0,7-1-5 16,4 2-18-16,3-2-16 0,-5-1 71 0,2-2-38 0,6-1 82 15</inkml:trace>
  <inkml:trace contextRef="#ctx0" brushRef="#br0" timeOffset="64950.2">21907 3409 865 0,'-4'-8'57'15,"3"0"-55"-15,1 8-46 0,0-4 9 0,0 4-3 16,0 0-56-16,0-2 39 0,0 2 0 0,0 0-13 15,0 2 45-15,0-1 18 0,0 7 10 16,0-5 12-16,0 0 14 0,0 4 0 0,0-3 2 0,0 4 1 16,1-1-2-16,-1-3-12 0,-1-2-1 0,-1 4 3 0,2 0-14 15,0 1-1-15,0-1-4 0,0-1-1 0,-1-1-1 0,1 3 7 16,1-1 2-16,1-3-1 0,-2 2 8 16,0-2-2-16,0-1 4 0,0 4 1 0,1-1-2 15,-1-2-5-15,-1 1-4 0,1 3 1 0,-2-3-7 0,2 6 1 16,0-2-4-16,0 0-1 0,2 1 0 0,1 2-2 15,-1-1 1-15,4 1-1 0,-3-2-1 0,-1-1-9 16,-2 0-5-16,1 0-1 0,-1-2-12 0,0-1-17 16,2-1-8-16,-2-1-1 0,0-1-21 0,3 1-6 15,-3-3-1-15,3-1 5 0,-1-4 80 0,-1 0-56 16</inkml:trace>
  <inkml:trace contextRef="#ctx0" brushRef="#br0" timeOffset="65293.12">21818 3123 573 0,'0'-2'41'0,"0"2"-79"0,4 0 4 0,-9 3 37 15,2 2-75-15,4 1 29 0,-1 1-2 0,-3 2 1 16,2-3 32-16,-10 4 23 0,7 1 15 0,4-5-2 16,-6 4 28-16,-2-3-6 0,5 0 0 0,3-3 5 15,-5 7-10-15,5-7-12 0,0 2-4 0,0 2-5 16,0-4-12-16,0 4-7 0,0-1-4 0,5-1-3 15,3-1-7-15,-8-2-23 0,3 3-7 0,7-4-4 16,-1-2-25-16,8-7 2 0,4 1-15 0</inkml:trace>
  <inkml:trace contextRef="#ctx0" brushRef="#br0" timeOffset="65856.91">22619 2654 653 0,'2'3'-132'0,"-2"2"7"16,1 4-2-16,1-2 7 0,-2 1-5 0</inkml:trace>
  <inkml:trace contextRef="#ctx0" brushRef="#br0" timeOffset="66319.7">22616 2769 49 0,'0'0'87'0,"0"0"-7"16,0-3-1-16,0 3-20 0,0-2 1 0,0-1-5 16,0 0-17-16,0-2-3 0,2 4-5 0,-2-1 0 15,0 2-2-15,0 0-3 0,0-3-3 0,0 3-2 16,1 0-3-16,-1 0-4 0,0 1-3 0,0-1 1 16,0 0-6-16,0 2-5 0,2 1 2 0,-2-3-2 15,0 0-1-15,0 0 0 0,-2 0 1 0,2 0-3 16,0 3 3-16,-5 2 1 0,2-5 3 0,3 2-2 15,-1 2 1-15,1 1 3 0,0-2-2 0,0 2 2 0,0-2 1 16,0-1 4-16,0 1-2 0,0 1 2 0,0 1 1 16,0-3-2-16,0 1 1 0,-2-3 2 0,0 3-3 0,2 2-3 15,0-2 2-15,0 0-2 0,0 0 1 0,-1 0-2 16,-1 2 1-16,2 1-1 0,0-1 0 0,-1 0 2 16,1 0 1-16,-3-1-4 0,1 1 4 0,2 1-1 15,-2 1 1-15,1-3 1 0,-1-1-2 0,-1 4 1 16,-2-3 1-16,2 1 2 0,0 1 0 0,2-1-2 15,-4 1 2-15,2-1 0 0,1 1 0 0,1 1 1 16,-4 1-1-16,5-1-1 0,-3 0 1 0,0 1 0 16,-5 1-3-16,5 1 2 0,-7-1-2 0,2 0-4 15,2 2 0-15,0-1 0 0,-4 1-4 0,-1 0 1 16,5 0 0-16,-3 1 1 0,-1-1 2 0,5 0-4 16,-6-1 4-16,0 1-1 0,8-3 0 0,0 1 3 15,-6 2-2-15,2-4-2 0,1 5 3 0,0-1 1 16,1-1-2-16,2 1-1 0,-8 0 0 0,1 0-2 0,7-2 2 15,-3 4 0-15,4-6-3 0,-4 1 1 0,0-1 0 0,1 0-2 16,4 0 0-16,1 1-11 0,-8-7-12 16,3 1 0-16,7 4-20 0,-2-1-69 0,4-4-40 0,-1-1 53 15,4 0 100-15,2-7-93 0</inkml:trace>
  <inkml:trace contextRef="#ctx0" brushRef="#br0" timeOffset="75922.83">20546 5164 383 0,'-5'-9'-46'0,"-1"4"45"0,4 2-35 0,2-3-83 16</inkml:trace>
  <inkml:trace contextRef="#ctx0" brushRef="#br0" timeOffset="76403.97">20628 4993 26 0,'-2'0'2'0,"1"0"4"0,1 0-6 0,0 0 10 0,0 0-6 0,1 0 9 16,-1 0 3-16,2 0-2 0,1 0 9 16,0-2 6-16,-1 2 4 0,-2 0-1 0,3-1 4 0,-2 1-5 15,4-2-3-15,-2 2 6 0,-1-1-10 0,1 1-8 16,3 0-2-16,-4-2 2 0,2 2-10 0,1 0-2 16,0 0-1-16,-2 0-1 0,3 0-1 0,-1 0-2 15,3 0 1-15,-3 2-2 0,4-2 0 0,-4 0-2 16,3 1-9-16,-4-1-4 0,6 2-5 0,-5-2-43 15,2 0 57-15,0 0-26 0,1 0 34 0</inkml:trace>
  <inkml:trace contextRef="#ctx0" brushRef="#br0" timeOffset="78567.66">20689 3544 160 0,'-2'-1'15'0,"2"-1"32"0,0-3-48 0,-1 4 1 15,1-1 1-15,0 2-1 0,0 0-2 0,0-1 0 16,0 1 6-16,0-2-1 0,-2 2 1 0,2-1 0 16,-6-4 2-16,6 3 2 0,-2-1 0 0,2 3 3 15,0 0-3-15,0-1 2 0,0-1 2 0,0 2 1 16,0 0 1-16,0-2-2 0,0 1 3 0,0-1 3 0,0 1 0 15,0-1 0-15,0 1 3 0,0-1-5 0,0 0 0 16,0 1 0-16,0 1-6 0,0-2 1 0,0 1-2 16,-1-4 0-16,1 3 1 0,0-1-1 0,0 3 2 15,0 0-1-15,0-1 0 0,0-1 0 0,0 2-1 0,-2-8 2 16,2 7-2-16,-1-1 5 0,1-1-1 0,-2-2-3 16,2 5 4-16,0 0 0 0,0-1-1 0,-6-6 4 15,4 6-4-15,1-2 0 0,-1 1 0 0,1 2 0 16,-6-5 0-16,4 5-3 0,-2-1 0 0,-1 1 1 15,3 0-3-15,-6 0 1 0,4 0-3 0,-6-2 1 16,1 2-1-16,-4-4 0 0,3 4 1 0,-5-2-1 16,2 0-1-16,0 2 1 0,-3-1 1 0,0-1-1 15,-1 2 1-15,-1 0 0 0,4 0-1 0,-1 0 1 16,2 2-1-16,-7-2-2 0,1 0 2 0,6 0-3 16,-2 0-1-16,0 1 2 0,-4 1 1 15,2 1-2-15,0-3 2 0,-1 0 2 0,5 0-1 0,-7 3 1 16,2 2 0-16,0 0-2 0,2-2-1 15,1 0 4-15,-4 0-4 0,6 5 0 0,-4-2-1 0,0 1-1 0,3-4 1 0,3 0 1 16,-2 5 1-16,1-4-3 16,1 6 3-16,-1-4-2 0,0 0 1 0,4 2 0 0,-1 3-2 15,1-1-1-15,-2-2 1 0,2 4-2 0,2-1 0 0,-2 2 1 16,-1-1 0-16,6 3 0 0,-4-1 0 0,2 3-1 16,-2 0-1-16,3 2 1 0,-4 0-1 0,7 0 1 15,-1 3-1-15,-7 0-1 0,7-2 2 0,2 4 3 16,-6 0-1-16,6 1 2 0,1 2 2 0,-5-2-1 15,2 0 1-15,1-5 1 0,-1 5-1 0,2 1-2 16,-1-3 2-16,2-2-1 0,-8-2-2 0,7 4 1 16,-3-1 1-16,8 3-3 0,-4 1 3 0,-4-4 0 15,6 0-2-15,0 1 4 0,-2 1 0 0,7-2 0 16,-7 1-1-16,-3-2-1 0,6-1 0 0,1 2 1 16,-3-4 3-16,-1 2-5 0,2-1 2 0,-2 4 3 15,6-7-1-15,-1 0 0 0,-4 1 0 0,6-1 0 0,-7 3-3 16,4-7 2-16,-4 6-3 0,10-9-1 0,-7 7 5 15,6 1-4-15,-5-7 2 0,0 2-4 0,6-5 3 0,-1 5 0 16,2-4-2-16,-5 3 2 0,4-3-4 16,-5 0 3-16,4 4 0 0,0-4 0 0,-2 5-1 0,2-9 5 15,-3 4-2-15,2-1-3 0,2-1-1 0,-2-1 0 16,0 2-2-16,4 1 2 0,-2-3 0 0,1 1-3 16,-2 1 2-16,2-1 0 0,0 0 1 0,0-1 0 15,2-3-1-15,-2-1 1 0,0 4-1 0,-2 0-1 16,2-4 0-16,-2 1 5 0,4 1-2 0,0-2-1 15,-7 1 3-15,3 0-5 0,2-2 4 0,0 0 0 16,0 1-4-16,5-2 2 0,-8-1 0 0,-3 2 0 16,7 0 2-16,-1 0-1 0,-3-2-3 0,2 1 7 15,-1-2-5-15,-4 3-2 0,3-2 3 16,3-1-2-16,-8 1 0 0,8-1 0 0,-6 0 1 0,1-2-2 16,-1 1 0-16,4 2 1 0,4 1-1 0,-6-3 0 15,11 1 0-15,-10 2 1 0,3-2 0 0,-2-1-1 16,5 4-2-16,-3-3 2 0,-6-1 0 15,4-1 0-15,-7-5 0 0,9 7-1 0,-2-2 0 0,-2-1 3 16,-1-2-2-16,0 5 1 0,5-2 1 0,-4-2-1 0,2 3 2 16,-3 0-2-16,1-1 2 0,2 2-1 0,-1 0-2 15,-5-8 0-15,3 9 0 0,4 1 0 0,-2-6 0 0,-4-1-1 16,4 2 0-16,-3 1 3 0,4-1 1 0,-2 3 0 16,1-5-2-16,-4 2 0 0,4-2 2 0,-3 3-1 15,1-6-2-15,-1 5 0 0,1 1 0 0,-1-3 0 16,0 0 0-16,2 1-1 0,-2 2 0 0,3-3-2 15,-3 2 3-15,3-2-1 0,-1 2 0 0,0-1 0 16,1-1 2-16,-4 4-1 0,4-6 3 0,-3 6-2 16,4-3-1-16,-2-1 1 0,2 2-1 0,-4-3 0 15,3 1-2-15,1-2 2 0,-1 4-1 0,1-2 1 16,-1-1 3-16,-3 1-4 0,1-2 3 0,-1 1 1 16,1 1 2-16,-1 0 0 0,-3-1 0 0,1-1-1 15,-2 1 0-15,4 0 3 0,-2-1-2 0,2-1 1 0,0 0 1 16,-1 0-3-16,-4-2 4 0,0 1-3 0,5-1 0 15,1 1 1-15,-7-2-4 0,1 1 2 0,0 2-3 16,-5-2 0-16,11 1 1 0,-6 1 0 0,-3-3-2 16,-1 1 1-16,4 0-1 0,-2 1 2 0,0-2 0 15,2 0-2-15,-4-1 0 0,4-2 0 0,0 0 1 0,-7 7 2 16,7-5-3-16,-1 2 0 0,-2-1 0 0,-2 1 1 16,5-2-1-16,-5 2 0 0,2 4-1 0,3-7 1 15,-8 0 1-15,8 2-4 0,-3 0 0 0,1 0 1 16,-4 3-2-16,3-5 3 0,1 5-3 0,-1-2-3 15,2 2 4-15,-4-1-1 0,2 1 4 0,-2 0-4 16,0-2 0-16,2 7-1 0,-1-5 1 0,-3 1 1 16,3 1-2-16,-4-2 2 0,5 3 0 0,-4-1-1 15,1 1 2-15,0-2-3 0,1 2 1 0,0 1 4 16,-3-1-3-16,5 1 2 0,-5 0-3 0,5 2 1 16,-5-1 2-16,4-1 1 0,-4 1 0 0,3 0-2 15,-3-1 2-15,3 3-2 0,-2-3 2 16,2 1-2-16,0 0-1 0,-1 1 3 0,1 0-2 15,-3 1 0-15,2-1 1 0,-3 0 1 0,1-1-1 0,3 3 0 0,-3-2 1 16,3 2-3-16,-4-2 3 0,6 0 0 0,-2 2 1 16,-1 0-3-16,4 2 2 0,-6-4 0 0,2 2 0 0,4 0 1 15,-2 1-2-15,-1 0 0 0,0 1 1 0,-1-1 1 16,1-1 1-16,-4 2-4 0,-1-1 1 0,1-1 1 16,1 1 1-16,-6-1-1 0,-5-2 0 0,2 2 0 15,1-1 0-15,7 4 2 0,-4 0 0 0,-1 0-2 16,1 0 0-16,1 0 3 0,-2 0-2 0,-2 0 0 15,2 0 0-15,-7 0-3 0,-1 0 2 0,5 0-1 16,0 0-2-16,-4 4-3 0,9 1 0 0,-1 0-32 16,-1-1-35-16,-2 3-18 0,0-1-50 0,-3 5 3 15,2-2-54-15</inkml:trace>
  <inkml:trace contextRef="#ctx0" brushRef="#br0" timeOffset="168367.24">15033 11462 469 0,'-4'-6'193'0,"0"-2"-90"15,4 4 7-15,0 0 16 0,-2-2-156 0,-1-2 13 16,6 5-20-16,-1-3 17 0,2 1 13 0,-5-1-9 15,1 1 27-15,-6-1 14 0,6 1 7 0,6 5 2 16,-12-6 15-16,2 0-8 0,1-1 4 16,-3 1-3-16,3-5-6 0,1 8-10 0,2 1-5 0,-3-4-1 15,-3 1-12-15,4 2 0 0,-6 3-4 0,8 0 1 0,-4 2-1 16,4-5-1-16,-10-2-2 0,7 6 2 16,3 4-2-16,0 0 2 0,0-4-3 0,0 9-1 0,0-1 0 15,-8 5-1-15,7 4-1 0,-1-1 2 0,0 0-3 0,-2 4-3 16,-1 4 0-16,-1 0 2 0,6 2-3 0,-2 1 3 15,4 2 0-15,-2 0-3 0,0 3 4 0,-2 2 2 16,2-1 2-16,0-1-3 0,0 3 3 0,2 2-1 16,-2-3 0-16,0 1 1 0,-2-6 0 0,-3 3 0 15,7-2 0-15,6 1-1 0,-7-7 1 0,-2-2-1 16,1 1-1-16,3-5 2 0,3 6 0 0,-3-6 0 16,-3-3 2-16,-3-2-3 0,6-2 1 0,7 3 0 15,-8-8 0-15,-2 0 0 0,-2-1-2 0,2-1-7 16,-6-2-5-16,6-1 6 0,-5-2-10 0,-3 0 3 15,-3-4-3-15,3 3-1 0,2-2 4 0,0-2 3 16,-4-1 2-16,1 1-3 0,2-3 5 0,-5-1 0 16,4-1 5-16,2 1-2 0,-8-2 2 0,3-2 3 0,0-3 5 15,-4 4-2-15,-4-2 8 0,5-4-1 16,-1 0 3-16,4 0-2 0,1-2 2 0,-1 2 4 0,2 0 2 16,-1-3-4-16,7 2 6 0,0 4 0 0,-2 0-3 0,2-2 5 15,3 1-4-15,0 4 0 0,3 5-1 0,4-4-2 16,-4-1-2-16,1 1-1 0,6 3-1 0,-1 3 3 15,-1-3-4-15,3 2-4 0,2-2 1 0,4 4 1 16,0 4-3-16,9 0-5 0,-11-2 0 0,9 2 0 16,-1 2-3-16,7 2 0 0,-1 1-4 0,-4 1-1 15,6-3 0-15,-7 4-1 0,6-1-4 0,3-1-2 16,-3-1-3-16,-5 0-16 0,0-3-6 0,2 2-2 16,-4 2-21-16,2-3-58 0,-6 2-20 0,3-2 40 15,-3-2 101-15,3-2-86 0</inkml:trace>
  <inkml:trace contextRef="#ctx0" brushRef="#br0" timeOffset="168668.91">16341 11206 1314 0,'-3'3'84'0,"5"-1"-82"0,4 4-56 15,-3 5 14-15,3 10-19 0,1 1-72 0,-4 7 2 16,6 9-5-16,-4 6-1 0,-5 7 6 0,-5 2 51 16,2-1 16-16,-6 0 1 0,-1 3 60 0,2 0 29 15,-1-5 9-15,0 1 3 0,7-3 30 0,0 3-24 16,-5-1 0-16,3 0 4 0,4-4-27 0,0-2-16 15,-7 0-10-15,2-3-11 0,-5-5-19 0,9-1-33 16,-1-4-15-16,-6-7 22 0,4 1 59 0,2-5-56 16</inkml:trace>
  <inkml:trace contextRef="#ctx0" brushRef="#br0" timeOffset="169001.24">15733 11672 1626 0,'-11'-10'37'16,"1"4"-28"-16,9-2 0 0,-4 5-40 0,5-2-16 0,1 4 2 15,-1-2-42-15,4 3 37 0,3 0-3 0,8 3-5 16,-8-2 42-16,9 1 14 0,-3-1 12 15,2 1 2-15,6 0 17 0,3-1-5 0,1-1 0 0,1 0 1 16,6 0-5-16,6 0-9 0,1-1-3 0,0-3-2 16,4 3-7-16,6-2-1 0,-1-2-3 0,1 0 1 15,-2-1 0-15,4-2-7 0,-3 0 0 0,3-1-2 16,-1-1-6-16,-8-1-7 0,3 0-8 0,-3-1-4 16,-4-1-10-16,-4 1-36 0,-2-1-23 0,-4-1-7 15,-3 0-49-15,2-2 2 0,-2 0-32 0</inkml:trace>
  <inkml:trace contextRef="#ctx0" brushRef="#br0" timeOffset="169618.12">16884 11088 1492 0,'-2'3'91'0,"4"-1"-88"0,-2 6-62 15,0 3 7-15,0 1-6 0,0 9-74 0,-2 7 36 16,4 4 0-16,-4 4-10 0,-2 8 40 0,1 3 24 16,1-1 18-16,-1 1 9 0,-5-2 22 0,6-2 32 15,-7 1-11-15,7-2-1 0,1-5 15 0,1 3-12 16,-2-2 10-16,4 1-24 0,-2-7 0 0,-2-1-4 15,2-1-1-15,2 0-6 0,1-6 0 0,0-1 2 16,2-5 2-16,-5-6-3 0,3 4 4 0,-3-2 3 16,0-3-1-16,0-6-1 0,0 3 1 0,-2-2-3 15,-1 0 0-15,0 2 0 0,3-8-6 0,0 2-3 0,0-2 1 16,5 0 1-16,-5 0-3 0,3-5 1 0,-3 3 1 16,2-2-1-16,-2 4 2 0,1-7-2 0,1 1 2 0,2 0 2 15,-2-2-3-15,1 2-1 0,7-10-1 0,-7 3 0 16,8 1-2-16,-3-5 3 0,-4 1-1 0,6-5-2 15,-6 1 3-15,7-5 1 0,-7 3 0 0,14 0 1 16,-13-7 0-16,8 4 2 0,-1 0 4 0,-1 0 0 16,4 1 5-16,-1-1-1 0,6 3 3 0,-12-3 1 15,14 4 2-15,0-1-4 0,-6 5-1 0,9 3 1 16,-1-2-2-16,-7 2-1 0,5 3-4 0,1 3 0 16,-5 3 0-16,2 4 0 0,-1-2-2 0,0 1-3 15,-2 5 1-15,2 5-1 0,2 2-1 0,-6 2 1 16,4 2-2-16,-2 2 3 0,-1 6 3 0,2 5-5 15,-4 0 8-15,1 3 3 0,-2 1-1 0,0 5 0 16,-1-1 2-16,-1 1-2 0,0 0-4 0,-6-1 2 16,4 1-4-16,-2-3-3 0,2 3-5 0,-9-3-2 15,0 0-7-15,2-3-21 0,-2-2-2 0,1-1 4 16,4-3-25-16,-10-5-5 0,5-4-9 0,2-4-3 16,1-4-7-16,-3-1-25 0,2-3-10 0,2-5-9 0,-2-2-30 0,7-6 2 15,2-4-23-15</inkml:trace>
  <inkml:trace contextRef="#ctx0" brushRef="#br0" timeOffset="170268.54">18374 11683 1488 0,'1'-3'46'0,"-4"-1"-29"0,0 1 0 0,1 0-25 15,-2-2-20-15,-1 1-4 0,-5-1-23 0,3 0 30 16,-1-1 2-16,6 0-3 0,-9-1 35 0,0-1 13 16,-3 1 7-16,3-1-3 0,-5 0 12 0,0 0-11 15,-6 0-4-15,-1 2 5 0,7-2-16 0,-9 3-5 16,0 1-3-16,0-3-1 0,-1 4-5 0,1 0 1 16,-1-2 0-16,0 4 1 0,0 1 1 0,-1-2-1 15,2 1-2-15,-7 1 3 0,9 0-1 0,1 1-1 0,-2 4 1 16,-1-2-2-16,1 2 3 0,4-2 0 0,-2 3 3 15,6 0-4-15,-3 1 4 0,0 1 1 0,0-1-1 16,7 4-1-16,-4-1 2 0,5 2-1 0,5 3-1 0,-5 0-1 16,-2 3-1-16,4 1 0 0,-2 1-1 0,8 5 1 15,3-1-1-15,-8 3 0 0,8-1 1 0,5 1 0 16,2 0 1-16,3 3 1 0,2-4 0 0,-1-2 2 16,-1 3 1-16,2-5 0 0,4 1 1 0,-3-1 1 15,-2 3 1-15,4-7-3 0,0-1 4 0,-1 0-4 16,2-6 1-16,-1 2 0 0,-7-7-1 0,9-1-2 15,-7 0 1-15,-1-5 0 0,5 1-4 0,1-1 3 16,3-1-2-16,-3-4 1 0,2 0 2 0,-3-1-3 16,0-5 3-16,2 0-3 0,-7-6 3 15,1-1-1-15,1 1-1 0,-2-5 1 0,-2 0-1 0,2-3-1 16,-4 0 1-16,3 3-1 0,-2 4 1 0,0-2 3 16,-1-1-1-16,1 6 4 0,-1 2-1 0,-2 4 0 0,3-2 5 15,-4 3-9-15,3 2 0 0,-1 2 1 0,0 4-8 16,3 10 1-16,-2-4-6 0,0 7 2 15,3 2-1-15,-4 1 2 0,4 3-1 0,-1 5-2 0,0 1 2 16,3 5 0-16,-5 1 4 0,4 1-3 0,-4 1 1 0,4 1-3 16,-4-1-4-16,3-3 4 0,-3-2-7 0,1-5 53 15,-1-3-73-15,1-3 4 0,0-1 5 0,-3-3-33 16,5-4 10-16,-3-4 13 0,3-1-67 0,3 0-11 16,-2-4 34-16,7-7 2 0,-7-2-9 0,9-4-13 15,5-2-10-15,-5-9-5 0,7-1-15 0,0-5 0 16,-2-5-13-16</inkml:trace>
  <inkml:trace contextRef="#ctx0" brushRef="#br0" timeOffset="170584.42">18597 11030 1336 0,'2'-3'30'0,"1"1"-21"15,-3 2-19-15,3 0 19 0,2 2-36 0,-2-1 14 0,-2 6-2 16,2 1-4-16,2 3 18 0,-2 3 5 0,0 0 9 16,1 5 1-16,0 3 6 0,-1 3-2 0,-1 6-1 15,0 4 3-15,-1 1-4 0,-1 2-1 0,-1 6-3 16,-1 6-8-16,0 2 0 0,-5 0-4 0,2 0 1 16,-3 1-1-16,0 3 0 0,0-5-1 0,2 1 1 15,-2-4-1-15,-1-3 2 0,1-1-1 0,-3-3 1 0,0-2-3 16,1-1 0-16,-1 1-7 0,5-5 1 0,-5-3-5 15,6-4-5-15,-4-2-6 0,3-3-11 0,1-6 3 16,2-4-13-16,-5-2-20 0,6-4-12 0,-1-3 4 16,2 0-28-16,-3 0-1 0,4-3 3 0,4 0-9 15,-3-3 2-15,-1-1 0 0,-5-6 7 0</inkml:trace>
  <inkml:trace contextRef="#ctx0" brushRef="#br0" timeOffset="170884.12">18142 11390 1182 0,'-1'0'63'0,"-2"0"-43"0,-2 0-49 0,0 0 40 0,5 5-81 0,0-4 29 15,0-1-2-15,0 2-6 0,2-2 34 0,-1 2 29 16,6 1 10-16,-3 0 7 0,7-3 27 0,0 5-13 16,2 2-1-16,3 0 3 0,-2 1-18 0,6-2-10 15,5-1-6-15,7 2 0 0,3-3-13 0,5-3-15 16,8 4-15-16,-4-2-3 0,12-3-23 0,-2 0-39 16,-1-3-8-16,-2-2 1 0,1 0-45 0,-2-4 1 15,-1-7 82-15,-5 2-56 0,1-3 119 0</inkml:trace>
  <inkml:trace contextRef="#ctx0" brushRef="#br0" timeOffset="171267.83">20418 10929 1300 0,'-7'-6'142'0,"5"1"-140"0,7 4 12 0,-4-2 109 0,6 3-126 16,2 1-75-16,0 5 19 0,3 5 2 0,-6 2-10 16,2 3 22-16,-2 3 26 0,-4 1 15 0,2 2 10 15,-1 3 26-15,2 0 10 0,1 4 1 16,-1 1 2-16,6 1 8 0,-6 7-17 0,3 1-3 0,1 5-1 15,-3 2-18-15,-1 3-3 0,-3 2-4 0,-1 3 0 16,-2-2-2-16,-1 0 1 0,2 0 1 0,-5-4 1 16,2 0 2-16,3-6-2 0,-3 1-1 0,-3-4 0 15,3-3 0-15,0 2-4 0,1-2-1 0,-4-5 1 16,4-1-3-16,-3 3-8 0,-2-6-3 0,5 0-2 16,0-4-9-16,-7-2-13 0,6-5-9 15,-2-1-6-15,4-2-18 0,-4-2-38 0,5-5-17 0,-2-1-5 16,1-2-48-16,2 0 2 0,-2-6-30 0</inkml:trace>
  <inkml:trace contextRef="#ctx0" brushRef="#br0" timeOffset="171651.15">21134 10693 1364 0,'6'-6'103'0,"2"1"-101"0,5 2-23 16,-4-2 39-16,4 5-62 0,1 4-28 0,0-3 29 15,-1 5-2-15,1 5-18 0,-1 4 35 0,-1-1-1 16,-1 8 63-16,-1 0-10 0,-1 3 22 0,0 3-5 16,1 8 2-16,-2 4 4 0,0-1-6 0,0 7-10 15,-4 3-3-15,1 4-4 0,0 0-9 0,-2 4-1 16,-3 3 0-16,0 0-3 0,1 3 1 0,1-1 1 15,-2 1-1-15,-3 0 1 0,3 0 1 0,-2 3-2 16,1-6 1-16,-1 1-2 0,-1-1-2 0,1 0-2 0,-1-2-2 16,2-1 1-16,1-4-4 0,-2 1 1 0,1-2-1 15,1-2-1-15,-4-3 0 0,4 0-3 0,0-4-5 0,0-7 2 16,4 2-8-16,-3-2-13 0,1-8-5 0,-2 1-2 16,1-4-15-16,1-2-20 0,-2-9-11 0,0-1-1 15,0-4-26-15,0 1-11 0,0-2-7 0,0-7-1 16,0-1-15-16,-3-9-1 0,3-1 4 0</inkml:trace>
  <inkml:trace contextRef="#ctx0" brushRef="#br0" timeOffset="172084.23">20536 11591 924 0,'-3'-6'69'0,"3"1"-68"0,0 2-19 16,-1-3 24-16,-1 3-13 0,2-2-47 0,2 4 32 15,-1-3 5 1,-2 0-4-16,-1 1 34 0,2 1 13 0,2-1 5 0,-1 3 7 0,2 0 8 0,-3-3-10 15,7 1-2-15,-1 2 0 0,3-1-11 0,1-1 0 16,-4 0-1-16,5-1 1 0,-1 0 1 0,4 3-1 16,-3-3 3-16,3-2 0 0,0 4 3 0,2-1-3 15,3-1 0-15,-2 0-1 0,3 1 1 0,-1-4-7 16,3 4 4-16,2 2-7 0,1-3-2 0,2 0-3 16,3 2-8-16,6-3 5 0,-6 3-7 0,6 1-1 15,5 0-1-15,-3 0 0 0,1 1-1 0,-1 1-1 16,-2 1 2-16,-6 0-8 0,3 2 4 0,-3-3 0 15,-7 1-6-15,1 1 3 0,-2 0-4 0,-6 0-10 16,-1-1-10-16,-2 2 6 0,1 0-17 0,-3 0-18 16,0-2-10-16,-1 0-5 0,-4 2-22 0,3-1-56 15,-4-1 110-15,3 2-52 0,-7 1 96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0:40:38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1209 17794 391 0,'-12'1'129'0,"2"5"-58"15,-2-2 5-15,1 0 0 0,1 3-121 0,4-3 30 16,-5 4-38-16,1 0-33 0,-1-2 63 0,2 1-56 15,-2 0 79-15</inkml:trace>
  <inkml:trace contextRef="#ctx0" brushRef="#br0" timeOffset="1085.96">718 17875 306 0,'-4'0'87'0,"-1"-3"-4"0,0 3-5 0,2 0-31 16,-5-3 3-16,4 0-2 0,0 0-34 0,-2-2-4 15,3 0-7-15,0-1-4 0,-2 0-7 0,2-1 6 16,1 0-5-16,1 0 4 0,-2 3 1 0,-1-1 1 15,1 0 1-15,0 0 2 0,0 1-1 0,0 1-3 16,3-1 2-16,-3 0 0 0,0-1-4 0,-1-1 1 16,0-1-2-16,2 3 1 0,-1-3 2 0,3 0 1 15,-3-1 2-15,-2 1-1 0,5-1 2 0,-1 5 3 16,-1-1 5-16,0-1-3 0,2 3 5 0,0-1 6 0,0 2-4 16,0 1 4-16,0 0 2 0,0-2-7 0,0 0-1 15,0 2 1-15,2-3-8 0,0 2 0 0,2-1-5 16,-1 1 1-16,-1-1-1 0,3-1 1 0,3 1 0 15,-5-1-1-15,5 0 1 0,-4 0 1 0,6 1 0 0,-4 1 2 16,2-1-2-16,0 1-2 0,1-1 0 0,2 0 3 16,-1 1-3-16,1-2 0 0,1 1 2 0,-1-1-2 15,3 1 3-15,-1-1 1 0,-2 0 0 0,2-2-1 16,-1 2 1-16,2-1-1 0,-7-1-2 0,7 2 2 16,-3 0-3-16,3-1 0 0,3 1 2 0,-7 0-2 15,2 0 0-15,2 1 0 0,7 1 0 0,-13-1 3 16,6-1-1-16,0 2-2 0,-1-3 0 15,1 3 2-15,-2-1-2 0,1-1 0 0,0 2 2 0,1-3 0 16,-2 3 4-16,1-1 3 0,-1 1 3 0,1-3-4 16,0 3 7-16,1-2-1 0,0 1 1 0,0 1 0 15,0 1-1-15,-1-2 3 0,1 2 0 0,2 0 0 16,-4-2 2-16,1 2 1 0,-4 0-2 0,2 2 2 16,0-2-2-16,2 0-1 0,-2 0-3 0,0 0 0 15,-3 0-3-15,1 0-3 0,1 0-1 0,1 0 0 0,0 2-4 16,-5-2-1-16,5 3 3 0,-3-3-4 0,1 0 0 0,4 1 4 15,-2-1-5-15,0 0 2 0,0 2-1 0,0-2-2 16,2 0 2-16,-1 0 2 0,-4 0-3 0,3 0-1 16,2 0 1-16,2 0 4 0,3 0 1 0,-4 0-6 15,0-2 1-15,2 1 1 0,3 1-1 0,-2-2-1 16,3 2-1-16,-2 0-3 0,-1-1 4 0,5 1 1 16,0 0 0-16,-2 0-3 0,4 1 3 0,-2-1-1 15,-5 0 0-15,4 0 1 0,-2 2 0 0,1-2 2 16,-3 1-4-16,4-1 2 0,-7 2 1 0,8-2-1 15,-6 1 0-15,6 3-1 0,-5-4 1 0,4 1-1 16,-3 1 1-16,3 1 0 0,-2-1 0 0,1-1 0 16,1 2 0-16,-1-1 0 0,-4-1 0 0,-2 3 3 15,-1-4-3-15,7 1 0 0,-4-1 2 0,7 0-2 16,-7 0 1-16,3 0 0 0,6 0-1 0,-4-1 0 16,5-1 3-16,-5 0-3 0,2-1 0 0,-2 2 3 15,-1-2-4-15,2-1 1 0,-3 1-3 0,3 0 4 16,0 0 0-16,-3 0-1 0,3 0 2 0,-3-1-3 0,3 3 1 15,-2-1 5-15,1-1-5 0,-2 2 0 0,0-1 0 16,1 0 0-16,-4 1 0 0,7-1 2 0,-7 1 1 0,0 1-2 16,1 0 3-16,-1 0-3 0,0 0 3 0,1 0-2 15,2 1-1-15,-10-1-1 0,7 0 0 0,-2 2 1 16,2-1-1-16,6 1 3 0,-11-2 1 0,3 2-4 16,0-1 3-16,3 2-1 0,1-1 0 0,-4 1 1 15,-1-1-2-15,-2-1 2 0,1 2-2 0,-2-1 1 16,-3-1 2-16,3 3-2 0,-5-3 0 0,2 1 0 15,-3 1-2-15,3 0 0 0,-2-1-1 0,-3 1 1 16,1-2-2-16,2 3-1 0,-2-3 1 0,-2 1 2 16,1-1-1-16,1 1-1 0,2-1 1 0,-4 1-3 15,1 0 1-15,1-1-12 0,-1-1-14 0,2 2-6 16,-2-2-20-16,0 0-108 0,1-2 137 0,5 1-53 16,-4-1 79-16</inkml:trace>
  <inkml:trace contextRef="#ctx0" brushRef="#br0" timeOffset="20119.21">596 13658 187 0,'-2'0'-63'0,"-1"3"27"0,3-3-3 0,3 2-8 15,-3-2 48-15,0 2 3 0,0-2 2 0,0 0 5 16,0 0 17-16,0 0-10 0,2 0 15 0,-2 0 1 16,0 0 3-16,0 0 2 0,1 0 1 0,1 0-6 15,-2 0-5-15,0 0 2 0,0 0-9 0,0 0-2 16,0 0-5-16,0 0-3 0,0 0-3 0,0 0 0 16,1 0 4-16,-1-2-1 0,2 2 2 0,0-2 3 15,1 1 6-15,-2-5-3 0,2 2 6 0,-3 3-5 0,2-1-1 16,1-2 3-16,2 2-5 0,-4-3 2 0,3 2-7 15,-3 0 0-15,5-2 1 0,-2 2-1 0,-1 0-2 0,3 0 1 16,-4 0-4-16,2 1-4 0,3 1 2 16,-4-3-3-16,-2 4-4 0,1 0 5 0,4 0-4 0,-6 0 1 15,3 0 1-15,-1 0-1 0,-1 0 3 16,6 0-4-16,-4 4 0 0,-1-3 0 0,2 1 1 16,4-1-1-16,-6 1 0 0,7-1 2 0,-6 3-1 15,0-3 3-15,5 1 1 0,-5 1 0 0,1 0-3 0,2 0 6 16,0 0-3-16,-7 0 1 0,2 1-2 0,7-1 0 15,-5 0 0-15,7-2 4 0,-6 3-2 0,4-1 1 16,-6 0 2-16,13 0-3 0,-4-1 3 0,-3 1-1 16,-1 0-2-16,4-2-2 0,-3 3 0 0,3-3 0 15,1 1-2-15,-7-1 0 0,3-1-1 0,1 2-1 16,1-1 0-16,1-1 2 0,4 2-2 16,-4 0 0-16,2-1 0 0,-4 1 1 0,6-1 3 0,-4 1-3 15,1-1 0-15,-1-1-1 0,0 2 1 16,2-2 3-16,-1 0-3 0,6 5 2 0,-6-4 0 0,2 1-2 15,-3 1 4-15,-1-1 0 0,1 1-2 0,0-2 2 0,0 1-2 16,0 0-1-16,0 1 0 16,0-3 1-16,-2 1-3 0,1 1 0 0,1-1 3 0,0 1-3 0,0 0 1 15,-5-1 1-15,5 1 2 0,-3-1-4 0,0-1 1 0,1 3 0 16,-1 1 0-16,0-3-1 0,3 2 0 0,0 0 1 16,-5-1-1-16,7 3 0 0,-4-1 2 0,2 0-2 15,-1-3 3-15,-4 2 0 0,3 0-1 0,1 1 0 16,-2-1 4-16,-5-3-5 0,2 1 4 0,4 2-1 15,-1-1 0-15,0 0 2 0,3-1-1 0,-6 1-1 16,6-2 0-16,6 0 0 0,-8 3 0 0,4-3-1 16,-2 0-1-16,1 1 0 0,-1-1-2 0,2 0 2 15,-5 0-1-15,5-1-1 0,5 1 1 0,-7-3 0 16,4 3-2-16,-1 0 2 0,-5 0-1 0,4-2 0 16,-1 2 0-16,-2-1-1 0,1 1 0 0,3 0 1 15,0 0 0-15,-1 0-2 0,4 0 2 0,-1 0 2 16,-2 0-2-16,2 0-4 0,-2 0 6 0,-2 0 1 0,1 0-2 15,-1 0-1-15,1 0 0 0,0-2-1 0,-1 0 2 16,1 2 0-16,-2 0 0 0,1-1 0 0,3 1-1 16,-3 0 1-16,2 0-1 0,-1 0 0 0,4 0 0 0,-7-2-2 15,7 2 1-15,-1 0 1 0,-2 0-1 16,5 0 1-16,-10-3 1 0,10 3 3 0,-5-1-1 16,2-1-1-16,0 0 2 0,1-1 0 0,-3 2 2 15,0-1-1-15,2 1 0 0,0 1-1 0,1-2 3 0,-1 2-3 16,-1-2 1-16,4 1-1 0,-3 1-2 15,1 0 3-15,5-2-3 0,-7 2 3 0,2-1-1 0,2-2 0 16,-2 3 1-16,0-2 0 0,1 0 2 0,-3 1 1 16,1-2-2-16,3 0 0 0,-3 1 1 0,3 0-1 15,-4-1 0-15,-1 2-1 0,1-2 0 0,-1 1 1 16,-2 0-2-16,1 1 0 0,1 1 1 0,-1 0-1 16,-1 0 0-16,-1 0-2 0,2 0 1 0,-1 1-2 15,1-1 0-15,0 0 0 0,-2 0 0 0,3 0-2 16,-3 0 0-16,1 0 0 0,3 0 0 0,-4 0 3 15,4 0 2-15,3 0-4 0,-7-1 2 0,-2 1-2 16,5 0 0-16,7 0 1 0,-7 0 0 0,-2 0-2 0,-1 1 2 16,-1 1-1-16,1 0 0 0,1-1 2 0,7 1-2 0,-11 1 0 15,3-3 0-15,5 1-1 0,-4 1 1 0,4 0 0 16,2-1 2-16,-3 1-2 0,-2-1 2 0,1-1-2 16,5 2 0-16,-7-1 4 0,3 1-4 0,-1-2 2 15,-2 0 2-15,3 2-4 0,-3-2 4 0,1 0 0 16,-1 0 2-16,-1 0 2 0,2 0 0 0,-2-2-2 15,-2 2 1-15,2-2 2 0,0 2-1 0,0 0 1 16,2 0-2-16,0 0-1 0,-6-1 4 0,3 1-3 16,1-2 0-16,0 2 0 0,0 0-1 0,0 0 2 15,-3 0-2-15,0 0-2 0,4 0 1 0,1 0 0 16,-1 0 2-16,-2 2-3 0,-6-2-1 0,1 0 4 16,3 0-1-16,3 0 2 0,-1 0 0 0,-6 0 1 15,1 0-2-15,1 0 4 0,-1 0-4 0,4 0 1 16,-9 0 2-16,2 0 0 0,6 1 0 0,-7-1-3 0,6 0 3 15,-7 0-2-15,4 2-2 0,0-2 2 0,-1 2-3 0,-3-2 1 16,0 0 1-16,0 0-6 0,0 0 4 0,1 0-1 16,-1 0-3-16,0 0-1 0,0 0 2 0,2 0-2 15,3 1 0-15,-5-1 0 0,0 0-2 16,0 0-1-16,-2 0 0 0,2 0-8 0,0 0-5 16,0 0-1-16,0 0-8 0,5 0-11 0,-5 0-10 15,0-1-2-15,9-1-15 0,-6-1-18 0,5 1-18 0,-3-1-5 16,6 0-28-16,-5-2 1 0,13-3-22 0</inkml:trace>
  <inkml:trace contextRef="#ctx0" brushRef="#br0" timeOffset="29820.07">1341 10709 228 0,'-4'2'3'0,"-3"1"0"15,3-3-11-15,-1 8 14 0,2-2 14 0,0-3-20 0,-1 5-4 16,0-5 0-16,1-1 2 0,-2 2-6 0,0-4 4 15,0 0 1-15,1 0 1 0,-3 0 2 0,6 2 4 16,-7 0 3-16,2 1 1 0,-1-3 5 0,3 4 1 16,-1-2 2-16,-3 1 0 0,-1 2 3 0,2-4 2 15,-2-1-2-15,4 2 1 0,-4 3 3 0,1-2-7 16,3-2 1-16,-4 1-3 0,6-2-5 0,-2 2-2 16,-1-1-3-16,2-1 1 0,-2 0-4 0,3 0 0 15,1 0-1-15,1 0 1 0,-2 2 0 0,-2-2-2 16,3 0 1-16,1 1-1 0,1 4-1 0,0-5-1 15,0 0 5-15,-2 0-4 0,2 0 2 0,0 0 0 16,0 0-1-16,0 0 2 0,0 0-1 0,0 0 1 16,0 0-1-16,0-3-3 0,0 3 2 0,2-2 1 15,-1 2 0-15,3-1-1 0,0 1 1 0,-2 0 0 16,1-2 1-16,0-1 3 0,2 3-2 0,-2-5 0 0,0 2-2 16,3 0 4-16,-1 0-4 0,3-2 2 0,-3 2 0 15,3 3-2-15,-2-6 1 0,3 6-1 0,-2-3 2 16,2-1 0-16,2 1-2 0,0-1 3 0,2 0-1 0,-1 1 0 15,-1 2 3-15,2-4-1 0,1-1-3 0,2 1 3 16,-4 5-2-16,1 0 1 0,-1-3-1 0,-4 1-1 16,8-1 1-16,-3 1 3 0,-2 2-1 15,-3 0 1-15,4-1 2 0,-1 1 2 0,0-2 2 16,3-2 0-16,-7 0 3 0,4 4-1 0,1 0 2 0,-4-1 1 16,0-2-1-16,6 4-2 0,-1-1 0 0,-1 0-1 15,1 3-2-15,-8-4-2 0,6-1-2 0,1 2 0 16,2 0-2-16,-9-1 0 0,8 2-1 0,-2-1-1 15,3 3-1-15,-3-3 0 0,1 4-1 0,1-3 3 16,0 4-3-16,-1 0 0 0,-1-5 1 0,2 3 0 16,-4-3 0-16,4 6 2 0,-4-6-1 0,2 5 0 15,0-4 2-15,0 1 1 0,0 4-1 0,0-6 1 16,0 2-1-16,-1 3-1 0,2-1-1 0,-1-2 2 0,0 1-4 0,2 2 2 16,-1-5 0-16,1 1-1 0,0 6 1 15,2-7 0-15,-1 0 0 0,1 3 1 16,-3-3-2-16,1 0 4 0,-1 0-1 0,6 1-2 0,-4-1 2 0,-5 2-2 15,-1-1 1-15,5 1 4 0,-1-2-5 0,-2 0 3 16,4-2-2-16,-1 2 0 0,-1 2 1 0,4 0 1 16,3-1-2-16,-2-1 0 0,-4 2-1 0,12 1-2 15,-11 0 2-15,6-3 1 0,-4 0-2 0,0-2 0 16,3 2 1-16,-4-1-1 0,3-2 0 0,1 1 1 16,-2 1-2-16,0-3 1 0,2 4-1 0,-2 0 0 15,2-4 0-15,-1 4 0 0,-1-2 0 0,2-1 1 16,-4-2 3-16,3 5-5 0,-1-4 2 0,-1 2 0 15,0-3 1-15,-2 4 2 0,5-2-3 0,-5-1 1 16,0 3-1-16,2-4 0 0,-5 2 0 0,0 3-1 16,4-2 0-16,3-4 1 0,-10 4-1 0,4 2 1 15,2-4-1-15,4 1-1 0,2-1 1 0,0-2 0 0,-5 3 0 16,4 1-1-16,1-2 1 0,2-3-2 0,-5 6 4 16,1-2-2-16,-1-2 0 0,0 2 0 0,4 3 1 15,-6-2 1-15,3-1 1 0,2 2 1 0,-6-1-1 0,4 0-1 16,-1 2 3-16,-3 0 3 0,0 0-3 0,-1 0 0 15,-1-1 2-15,3 1-2 0,-4-2 3 0,1 2 1 16,1 2-1-16,-2-1-2 0,-3 1 1 0,3-2 1 16,0 0 0-16,1 2-1 0,-2-1 0 0,1 1-3 15,-4-2 1-15,4 3-2 0,1-3-1 0,-3 5 2 16,5-5-4-16,-6 4 3 0,3-4-3 0,-2 2 0 16,4-2 0-16,-4 0 0 0,4 0 1 0,-2 0-1 15,-6 0 0-15,9 0 0 0,-3-2 1 0,2 2 1 16,-4 0-1-16,7 0 1 0,-5 0-1 0,-5 0 0 15,5 0 0-15,-5-1 2 0,5 1-3 0,-3-2 0 16,3 2-2-16,0-1 0 0,-3-4 2 0,9 6 0 16,-2-1 1-16,-1-3-1 0,-2 3 0 0,6 2 0 0,0-2-1 15,-2 0 2-15,1 0-1 0,-2-5-2 0,3 5 0 16,0 2 2-16,-1-2 1 0,-1 0 0 0,-2 0 1 16,0 0-3-16,0-2 0 0,2 1 2 0,0 1-2 0,-1 0 0 15,0-2 0-15,0-1-2 0,0 3 3 16,3 1-1-16,-3-1 1 0,0 4 0 0,1-4 0 15,0 1 1-15,-5 1 0 0,6 2 0 0,-3 0 1 0,-1 0-2 16,1 1 0-16,-1 0 1 0,-1 1-2 0,1 2 1 16,-2-2 0-16,3-4-1 0,0 2 1 0,-1-2 1 15,4 3-1-15,-4-2 0 0,1-1 0 0,3-1 3 16,2 2-3-16,-8-1 1 0,5 1 1 0,2 3-2 16,-3-3 1-16,0 2 0 0,4-2-1 0,-3 0 0 15,-2-1 2-15,7 3-2 0,-6-2 1 0,-1-3 1 16,1 1 0-16,-3 1 2 0,2 0-1 0,2 2 3 15,-2-2 1-15,2-2-1 0,-3 1 4 0,2 1-3 16,-1-2 1-16,-1 2 1 0,0-1-3 0,-1-1-1 16,2 2-1-16,0-1-1 0,1-1-1 0,2 2-2 15,-3-2 0-15,-1 0 2 0,1 0-1 0,0 0-1 0,-3 3 2 16,3-3-2-16,-1 2 0 0,1-2 3 0,-1-2 0 16,-2 2-3-16,3 2 3 0,-8-1 1 0,14-1-3 15,-12 0 3-15,2 2-2 0,-2-1 0 0,-1 2 2 0,-2-3 0 16,-2 4 2-16,5-3-4 0,-5 1 4 0,7 1-2 15,-7 0-1-15,0-1-1 0,2-2-2 16,3 1 0-16,-8-1-2 0,1 2-3 0,7 2 0 0,-8-4-3 16,0 2-3-16,0-2-14 0,2 2-11 0,-2-2-2 15,0 1-19-15,0-1-45 0,1-1-24 0,-1-4 32 16,5 0 95-16,11 0-83 0</inkml:trace>
  <inkml:trace contextRef="#ctx0" brushRef="#br0" timeOffset="131402.31">23113 9732 352 0,'2'0'33'0,"-2"-1"-33"0,0 1 7 15,1 0 11-15,1 0-14 0,-2 0-10 0,3 1 2 16,0-2-1-16,0 1 0 0,0 0 3 0,-1 0 4 15,-2 0 3-15,0 0-2 0,0 0 6 0,-3-2-1 16,-2 2-2-16,-1 0 3 0,-2 0-4 0,3 0 4 16,2 0 2-16,-3 0 0 0,3-1 6 0,-5-1 4 0,3-1 5 15,5 1-1-15,-8-1 8 0,5 0-4 0,1 1 3 16,-2-1-2-16,-4 0-1 0,8 2-3 0,-8-1-4 16,2 0 3-16,6 2-5 0,-7-1 0 0,4 1-2 0,-2 0 0 15,-2 0-2-15,3 0-4 0,3 0 1 0,1 0-2 16,-3 0-4-16,-5 1 1 0,0-1-3 0,5 2-1 15,3 0-1-15,-2-1 1 0,2 1-3 0,-3-1 4 16,2 1-3-16,2 1 1 0,2-1 4 0,-3-1-2 16,-3 1 2-16,2-1 3 0,1 1 5 15,1-2-1-15,-1 1 4 0,0 1-2 0,-6 0-1 0,4-1 2 16,4-1-3-16,-2 2 0 0,0-2-7 0,1 1 4 16,3 1-3-16,-8-2-3 0,11 0 1 0,-3 0-2 15,4 1-2-15,-6-1 2 0,3 0-1 0,2 0-2 16,-3 0 1-16,8 0 0 0,-4 0 0 0,3 2 0 15,-5-2 0-15,10 0-2 0,0 2 0 0,-2-2 2 16,3 1-2-16,-3 1 0 0,10-1 1 0,-4 1-1 16,-1-1 0-16,2-1 0 0,-2 2 1 0,3 1 0 15,-3-1-1-15,-1 1 0 0,0 0 0 0,2 0 0 0,-4 0 2 16,0 2 2-16,1 1 0 0,-3-3 3 0,0 5 2 16,0-3 1-16,-1 3 4 0,-2-2-5 0,0 4 4 0,-3-3-2 15,1 1 3-15,-1 0-3 0,0 3 0 0,2-1 2 16,-6-1-3-16,3 4 2 0,-4-1-1 0,6 1 0 15,-6 1-2-15,2 3 3 0,1-3-3 0,-3 4 0 16,5 1-1-16,-5 0 2 0,1 1 0 0,2 0-6 16,-3 6 2-16,5-4 3 0,-3 4-7 0,-2 0 2 15,-3-1 0-15,8 1-1 0,-5 0 3 0,-2-1 2 16,9 1 0-16,-9 1 2 0,2-2 1 0,2-1-2 16,3 3 3-16,-8-4-1 0,2 4-1 0,2 1 0 15,-5-2-2-15,1 0 3 0,3 6-1 0,-3-4-3 16,-2 0-1-16,6 4 2 0,-6-2-2 0,0-2 2 15,2 5-1-15,0-1-4 0,-4-1 4 0,-1 2-1 16,3 0-1-16,-1 2 0 0,3-1-1 0,-3 1-1 16,0-2 1-16,-2-2 0 0,4 2 0 0,-1 0-2 15,-3-1 3-15,1-1-3 0,-3 1 0 0,7 2 1 16,-4-2-3-16,4-1 2 0,-4 1-2 0,-3-1 2 0,7-2-1 16,-2 4 1-16,0-4-1 0,-5 1 0 0,3 0 1 15,4 2 1-15,-1-2-1 0,-1-1-2 0,-2 3 1 16,4-4 0-16,-4 1-1 0,3 2 1 0,1-3 1 0,0 4-3 15,0-2 2-15,0 0 3 0,-3 1 2 0,-2-1-5 16,3 3 5-16,-1 0-1 0,2-2 2 0,-6-2 1 16,4 2-2-16,0 5 1 0,0-4 0 0,-2 2 0 15,2-1 1-15,2 0-3 0,-4 1-1 0,0 0 3 16,2 1-4-16,-2-2 1 0,-1-2-4 0,4 1 4 16,-2-4 0-16,-1 8 0 0,2-4 2 0,0-2-3 15,1-1 3-15,-3 1-2 0,4-3 2 0,-1 0 0 16,2 1-1-16,-3-1 3 0,1-2-2 0,2 3-1 15,-3-3 4-15,3 2-5 0,0 2 4 0,0-4-3 16,0-2-1-16,0 2-1 0,0-1-1 0,0-4 2 16,3-1 1-16,-1 3-4 0,0-3 3 0,-1 2-3 15,1-1 1-15,1 1 0 0,0-3-1 0,0 1-1 16,-1 3 0-16,1-3 3 0,-2 0-1 0,4 2-2 0,-2 1 2 16,-3-2-2-16,4-1 1 0,0 1 2 0,-2 2-2 15,-1 0 0-15,1 0 1 0,-2 2-1 0,0-7 1 0,0 5 0 16,2 2 0-16,-2-4-1 0,0 1 1 0,0-1 0 15,0 2-2-15,-2-3 2 0,2 2 0 0,-2-1 1 16,-1 1-1-16,0 1-2 0,0-2 2 0,0 0 1 16,0 1 2-16,-2-2-4 0,2 0 2 0,1 1-3 15,-1-1 0-15,-3-3 4 0,3 1-4 0,1 0-2 16,-3 1-2-16,2-3 2 0,0-4-2 0,0 0 0 16,0 4 2-16,1-1-8 0,1 1 6 0,-1-4-2 15,2 0 2-15,-2 0-4 0,2 0 0 0,0 2-14 16,0-4-9-16,0-7-2 0,0 0-20 0,4 2-36 15,2-4-19-15,3-4-2 0,4-3-46 0,7-8-45 16,6-11 128-16,5-5-68 0,11-5 141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0:43:03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20316 8622 235 0,'0'1'-6'0,"-1"1"1"0,-2-1 1 0,3 4-9 15,0-2 10-15,-4-1 3 0,1 3-9 0,2-5 9 16,-1 3 1-16,0 0-1 0,1-1 8 0,-4-1 9 16,5 2 2-16,0 0 4 0,-1 2 7 0,1-2-3 15,-2 0 3-15,4 1 1 0,-4-3-3 0,0-1 0 16,2 0-2-16,0 0 1 0,0 0-1 0,0 0-4 15,0 0 0-15,-6-5-2 0,9 5-3 0,-1 0 0 0,-7 0 0 16,2 2-3-16,-2-2 0 0,1 0 1 0,4 0 2 0,-5 2-1 16,5-4 1-16,-2 2-2 0,1 0-3 0,1 0 6 15,0 0-6-15,0-2-1 0,1-4-2 0,-1 6 0 16,-1 3-1-16,1 2-2 0,-2-5 2 0,2 0-1 16,-5 3 1-16,4-3 0 0,-10 6 1 15,8-1-3-15,3-3 4 0,-2-1 4 0,-1 2-3 0,3-3 2 16,0 0 3-16,-2 2-2 0,-1-2 4 0,-1-3-3 15,-4 4 0-15,3-1-1 0,0 2 1 16,-4 1-1-16,-1-3-1 0,1 0-1 0,0 0 4 0,-2 2 0 16,1-2 0-16,-3 0 1 0,2-3-2 0,-1 1 3 15,-1 2 1-15,-2 2-4 0,0 2-1 0,0-2 0 16,-3 1-3-16,3 3-4 0,-3-1 0 0,-2 3-3 16,1-3-3-16,-1 4 2 0,-2-4-1 15,1 3-3-15,-6-4 1 0,5 4 0 0,-6 2 0 0,3-3 0 16,1 5 0-16,-1-6 0 0,0 3-1 0,0-1 1 15,7 3 0-15,4-5-2 0,-5 4 2 0,4-5 0 16,-6 2 0-16,7 1-1 0,-2 0 0 0,4-2-3 0,-1 1 2 16,-4 1 2-16,6-1-4 0,0 3 0 0,0-1 0 0,1-1-2 15,6 5 5-15,-1-2-7 0,-3 1 0 0,5-1 2 16,-3 4-1-16,3-3 1 0,3 2 0 0,0 0 2 16,0 2 1-16,3 1 0 0,-3-1 2 0,6 3-2 15,-3-3 2-15,2 3 0 0,3 1-1 0,-4-1 2 16,4-2-1-16,-6 1 1 0,9 4 0 0,1-5 0 15,-1 2 0-15,4 1 0 0,-3-2-2 0,-2-1 0 16,7 0 2-16,-4 2-2 0,-2-2 1 0,0 2 0 16,-2-3 1-16,2 0 1 0,0-1 1 0,9 4-3 15,-7-1 1-15,4-3 0 0,4-2-3 0,-2 3 3 16,6-2-3-16,-5-2 2 0,1 1 1 0,-1-2 0 16,2-2-2-16,-3-1 1 0,3-1-1 0,-5-1 1 15,5 0 1-15,0-1-1 0,-3-4 1 0,3 4 0 16,-3-5 0-16,3 0 0 0,2 0 0 0,-1-3 4 15,-2 0-5-15,2 0 4 0,1-2 2 0,1 2-3 16,0-3 1-16,-3-1 2 0,5 1-2 0,-5-2 2 0,7 2 0 16,-11-4-1-16,8 1 3 0,-9-4 0 0,6 4 4 15,4 1-4-15,-5-1 1 0,0-1-1 0,-3-1 1 0,5 3 3 16,-2 0-2-16,1 1 0 0,-5-3-1 0,-3-2 2 16,3 2 0-16,-4-1 1 0,-2-1 0 0,1 2 1 15,-4-4 4-15,2 0-1 0,-1 1-5 0,-2 5 2 16,-4-9 0-16,4 4 0 0,-3 4-2 0,0 0-1 15,1 2 3-15,-3-4 0 0,0 0-3 0,0-1 2 16,-1-1 0-16,0 4 1 0,-2-12-3 0,0 5 1 16,0-6 0-16,-2 5-3 0,2-2 2 0,-5 0-2 15,2 1-1-15,2-5 2 0,-3 6-1 0,0-2-1 16,1 4 2-16,-1-4-4 0,-2 0 7 0,1-2-5 16,4 4 2-16,-5 0-1 0,1-1 1 0,0 0-4 15,-4-4 4-15,1 0 1 0,2 4-3 0,-5-1 2 16,1 2 0-16,-2-3-2 0,4 4 2 0,-5-1 1 15,2 2 0-15,-2 3 2 0,-1-2-4 0,0 0 2 16,-3 3 1-16,4 3-3 0,-2-5 0 0,-1 2-1 16,-6 2-2-16,3-1 3 0,-2 1 1 0,-2 2-4 15,6 0 4-15,-7-3-6 0,2 5 1 0,-2 2 5 0,2 0-8 0,-1-2 0 16,-2 5-3-16,-4-4 1 0,-2 4 1 0,1 1-1 16,-6-1-1-16,-2 2 0 0,2 3 1 0,-2-2-7 15,-1 1 2-15,-4 6-3 0,-4-5-2 0,9 1-10 16,-3 5-8-16,2 0-10 0,-2 2-10 0,2-2-35 15,3 3-19-15,3-2-3 0,4 7-46 0,-1-3-55 16,5 0 136-16,0-1-70 0,6-1 142 0</inkml:trace>
  <inkml:trace contextRef="#ctx0" brushRef="#br0" timeOffset="28300.88">18652 13155 595 0,'-3'0'37'0,"-2"0"94"0,2 3-131 15,1-1-11-15,2-2 11 0,-1 4-10 0,-2 0-1 16,0 0 11-16,-2-1 0 0,3-1-7 0,-4 1 16 0,1 0 2 15,1-1 13-15,-4-1-9 0,3 1 8 0,-3-2 0 16,0 5 1-16,2-2-1 0,-2-2-1 0,3 1 0 16,-4 4-4-16,4 1 4 0,-1-7-4 0,1 1-1 15,2 2 3-15,-3 2-2 0,-1 0-1 0,0-4-4 16,5-1 3-16,-3 0 1 0,-4 0-4 0,3 0 3 16,-1-1-4-16,-1 1 1 0,4-3 1 0,-3-1-5 15,1 3 0-15,5-2 2 0,-9 3-7 0,9-3 1 16,-9 1 1-16,5-3-3 0,-2 2 2 0,-5 0 0 15,3 0 0-15,-4 0 3 0,4-2-2 0,-10 3 2 16,13 2 0-16,-7-3 3 0,-2-1 2 0,-4 2 2 16,1-4 2-16,3 1-4 0,-4 0 4 0,1-1-2 15,-5 1-5-15,-1-1 3 0,2 3-4 0,0-2-2 16,0 2 0-16,-3 3 0 0,-2-3-1 0,4 3-6 16,-2-3 1-16,1 3 0 0,0 0-3 0,1 0 0 0,-1 0-1 15,-1 1-4-15,1-1 4 0,1 5-1 0,-1 0 1 16,-1 3-2-16,-3-2 0 0,1 3 1 0,0-1-2 15,4 3-1-15,-3 2 0 0,3-4 0 0,-2 2-1 0,6-1 0 16,0 10-1-16,3-4-1 0,2 1 1 0,-8-6 1 16,6 3-1-16,1 4 2 0,0 4 1 0,1-5-4 15,-3-1 2-15,3 2-1 0,3 3 1 0,3 1 0 16,-1 0-2-16,5 0-2 0,0-3 1 0,2 0 1 16,0 4-2-16,1-2 2 0,4-2-1 0,0 1 1 15,4-1 3-15,-6 0 0 0,4-2 3 0,1 0-3 16,-1 2 4-16,0-3 2 0,-1 0 0 0,1 0 0 15,3 1 1-15,1-3 1 0,2 2 0 0,-3-4-1 16,2 1-1-16,2 1 0 0,1-1-2 0,2 1 2 16,0-2-1-16,2 1-2 0,-1-2 3 0,1 2-1 15,10-2-1-15,-8 1-1 0,6 1 1 0,-6-4 1 16,6 1-1-16,2-1 3 0,-2 0 0 0,1 1-2 16,-4-4 3-16,7-3 2 0,-6 0-2 0,1-1 4 15,0 3-1-15,-1-1-4 0,-2-2 1 0,1 1 2 0,0 5-3 16,-3-5 0-16,4-3 0 0,1 0-2 15,-4 0 2-15,1 0 2 0,2 0 2 0,-4-4-3 0,3-3 3 0,0-1 0 16,-6 5-1-16,4 0 2 0,-2-5-3 16,5 0 1-16,-7-3 0 0,9 5 1 0,-11 0 0 0,5-1 0 15,0 0 2-15,-6-3 1 0,10-1 0 0,-9 0 1 16,-1 3 0-16,0-6 0 0,4 2 2 0,0-6 0 16,-4 6-1-16,4-6 0 0,-8 4 0 0,4 0 2 15,1-5-3-15,-3 2 1 0,2-4 0 0,-5 4-3 16,1-3 2-16,4 2 1 0,-5 1-2 0,-2-3-4 15,2 1 7-15,-4-2-6 0,3 2 2 0,-3-1-2 16,0-2 0-16,-3 0 0 0,1-5-1 0,1 8 2 16,-3-3-3-16,0-1 1 0,-3 4 0 0,1 0-4 15,-1 3-3-15,1-3 4 0,-2 8-8 0,-3-8-3 16,4 7-25-16,-3 4 3 0,1-9-15 0,1 4-69 16,-4 1-43-16,5 2 57 0,-2-4 104 0,3-2-99 15</inkml:trace>
  <inkml:trace contextRef="#ctx0" brushRef="#br0" timeOffset="28719.99">19983 13017 202 0,'-18'0'-27'0,"1"0"-11"0,-2 1 1 0,2 2 1 15,-2 0-17-15</inkml:trace>
  <inkml:trace contextRef="#ctx0" brushRef="#br0" timeOffset="29450.28">19635 13087 58 0,'-20'5'80'0,"4"-3"-13"0,-5-1-1 16,4 1-20-16,0 1-2 0,1-2-7 0,-1-1-20 0,0 0-3 16,2 4-6-16,0-3 4 0,1 2-5 0,-2-1-2 15,2 1 1-15,1 5-1 0,0 0 1 0,-1 0 0 16,2 0 3-16,-1 4-4 0,1 2 4 0,-1 4-2 15,2-1 1-15,0-1-2 0,0 1-2 0,3 8 0 16,-1-3-2-16,-2 2 1 0,6 2-1 0,-3 3 0 16,-1-1-1-16,4 2 0 0,2 5 1 0,-4-4 1 15,6 2-1-15,-2 0-2 0,3-3 0 0,0 1 3 16,3 1-1-16,0-4 3 0,3 0-1 0,1-2 0 16,0-1 5-16,4-2-2 0,-1 1 1 0,-1-4-2 15,1-1 2-15,4 0 1 0,-1-1-1 0,1 0 1 0,0 0-1 16,2-1 3-16,-1-6 1 0,-1 2 0 0,4-2 0 15,-4-2 2-15,5-1 0 0,-2-2-1 0,0 4-1 16,-1-4-1-16,1-1 0 0,-1 1 1 0,5 2-2 16,2-5-2-16,-4 3-1 0,-2-1 0 0,2-2 3 0,2-3-3 15,2 6 0-15,-2-4-4 0,-1-4-1 16,-1 6 6-16,2-4-6 0,4 1 2 0,-2-1-2 16,4 2-2-16,-7-4 3 0,4 2 3 0,1-1-2 15,-1-6 2-15,-1 3 3 0,-1 0-1 0,-1-5 3 0,1 0-1 16,-3 1 2-16,3-3-1 0,0 4 3 0,-5-5-3 15,4-1 3-15,-4-1 3 0,2 1-3 16,-2-1 0-16,-1-1 3 0,-4-3-1 0,3 1 1 0,2 4 0 16,-8-1 0-16,4 0-4 0,-4-2 1 0,1 2-2 15,-4 0-2-15,5 1-1 0,-3 1-1 0,-3-2-1 16,6 1 0-16,-3 2-4 0,-1-1 3 0,-5-1-2 16,1 0-1-16,2 1-3 0,-4-2 0 0,1-1-2 15,3 1-1-15,-5 0 3 0,0-2-3 16,6 4 1-16,-8-4 1 0,1 0-2 0,-1 2 3 0,1-3 2 0,-7-2 0 15,8 2-2-15,-3-2 0 0,-2 0 1 0,5 2-1 0,-5-1 3 16,5 1-1-16,-1 0-1 0,-1-2 3 16,-4 2 1-16,1 1 1 0,-3 0-1 0,8 4 1 0,-5-6-2 15,-6 1 1-15,4 1 0 0,0 4-2 0,-1 1-1 16,2-4 0-16,-5 0-2 0,-5-1-1 0,5 3-1 16,-1 1 0-16,-1-1-1 0,-2 1-1 0,-4-1 2 15,3 0 0-15,-1 2 2 0,-2 2 0 0,0-4 1 16,-2 4 0-16,3 0 3 0,-3 1-1 0,-1-2 0 15,2 6-2-15,-2-4-1 0,-4 1 1 0,4 3 1 16,2-1 0-16,-7 0-3 0,2 2 2 0,-3-3-2 16,-1 3 2-16,1 1-1 0,3 1-1 0,-2-1-2 15,-6 2-3-15,6 2 1 0,-1 1-2 0,3 3-4 16,-2 0-4-16,2 4-4 0,-2-1-4 0,2 2-23 16,0 2-6-16,0 1-4 0,1 2-26 0,-4 1-75 15,3 2 119-15,-2 3-55 0,0-2 93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0:45:55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11822 9235 265 0,'-1'5'3'0,"-1"0"-5"16,2-1 0-16,0-2-10 0,0 1-3 0,-2 0 4 15,2-3-4-15,0 0 7 0,0 0-2 0,0 0 23 16,0 0 2-16,-1 0 10 0,-2 0 2 0,-5-1 0 16,3 2 12-16,4-1-1 0,-1 0-1 15,-1 2 1-15,1-2-3 0,-4 0-11 0,4 0-3 0,2 0 2 16,0-5-13-16,-1 5-1 0,-1 0-1 0,2-3 2 0,0 3-1 15,-3 0 4-15,1-2 0 0,2-2 1 0,-3 2 3 0,0-1-3 16,3-5 0-16,0 5-2 0,0-7-2 0,0 3-5 16,0-1-2-16,-5 1 0 0,1 0-3 0,2-3-1 15,-6 5 0-15,-1-1 1 0,-2 3 1 0,0-5-1 16,5 3 0-16,1 1 0 0,0-1 1 0,-1-3 0 16,3 0 1-16,1 0-4 0,1 1 1 0,-6-1 1 15,1 1-3-15,-5 0 1 0,8-3-1 0,-5 5 2 16,5-3-1-16,-10 1 1 0,10 0 1 0,-6 1-1 15,5 0 1-15,4-1 2 0,-11 1-1 0,2 1 1 16,6 1-2-16,0-1 0 0,-2 2 0 0,-4-2 2 16,1 2 0-16,-2 0 0 0,4 0 1 0,-2 1-3 15,2-1 1-15,0 1 2 0,-4-1-2 0,5 2-1 16,1-2 0-16,-3 1-1 0,6 0 1 0,-1-1 0 0,-4 0 1 16,0 0-2-16,2 1 2 0,4-1 1 0,-3 0 2 15,-3 0-2-15,-2 0 1 0,5 0 2 0,1 0 0 16,-1-2 0-16,-3 2 0 0,0 0 7 0,-1-2-5 15,4 2 3-15,-1-1 3 0,-4 1-1 0,-2 0 0 0,6 2 1 16,-4-4-2-16,3 2-3 0,-4 0 1 16,5 1 2-16,-3 0-3 0,0 1 0 0,-2-1-1 0,-1-1-2 15,1 2 1-15,-2-1 1 0,0 2 1 0,-2-2-3 16,1 2 3-16,-1 0-1 0,1 0 2 0,-1 2 2 16,0-2-1-16,1 0 0 0,1 2 0 0,-2-2 3 15,2 0-1-15,2 1-1 0,-1 1 1 0,-1-1-2 16,2 1 1-16,3-1 1 0,-4 1-1 0,2 1-1 15,2-1 2-15,0 1-2 0,-2 0 0 0,-2 0 1 16,6 0-1-16,-6 2 1 0,-2 0 0 0,-1 0-3 16,1 1 2-16,-4 0 3 0,-2 2 4 0,4 0-9 15,-3 0 5-15,3 0-4 0,0 1 0 0,0 0 4 16,4 1-8-16,-2-1 2 0,-1 1-6 16,0-1 5-16,-1 1-2 0,3 1 0 0,-1-2-1 0,-4 0-1 15,-3-1-1-15,8 2 0 0,-3-1 4 0,4-1-3 16,3 3 0-16,-9-3-1 0,5 0-1 0,0 1 3 0,3 5-3 15,-5-4 4-15,7 1-2 0,-7 0-2 0,4 1 4 16,3-4-4-16,-2 8 0 0,-2-3 6 0,6-1-5 0,-6 1-1 16,6 1-1-16,-4 0-2 0,3-1 1 0,-3 6 4 15,2-4-2-15,-2-1-4 0,3 1 3 0,-4-1 0 16,4 0 2-16,-4-1-2 0,4 2-1 0,-1-4 2 16,1-1-1-16,-3 4 1 0,5-2 0 0,-5 3 1 15,3-4-1-15,4 1 0 0,-6 1 0 0,4-1-1 16,2 3 2-16,-2-4-1 0,-2 1 0 0,5-2 0 15,-2 4-1-15,2-5 1 0,2 2-1 0,-2 0 1 16,5-1-2-16,-2-1-1 0,0-1 2 0,0 0 0 16,3 0 2-16,-1 0 0 0,1-1 1 0,1 1-2 15,0 0 2-15,0-2 4 0,1 2-3 0,-1 0-1 16,0 0 1-16,4 0-1 0,-6-2 0 0,2 4 0 16,3-4 2-16,-5 2 0 0,2 0 3 0,-2-2-3 15,-2 0 3-15,4 0-2 0,-3 2 3 0,-1-1-1 0,5 0 0 16,-6 0-3-16,6 1 3 0,-4 1-4 0,3-1 1 15,-3 0-1-15,0-2-1 0,3 2 0 0,-3 0 1 16,0 0-1-16,3 1 4 0,-3-1-5 0,6 3 4 0,1 2-3 16,-5-2 0-16,5 3 3 0,-1-5-2 0,-1 2-2 15,2-3 3-15,5 3-1 0,-10 0 0 0,2-5 3 16,-2 9-2-16,2-6 1 0,-3 5 0 0,3-3 0 16,-1 2 3-16,-2-1 0 0,8-1-4 0,-4-1 3 15,2-2 1-15,-3-1-1 0,5 0-1 0,-1-1-2 16,-1 4 1-16,2-4-2 0,-12-1 4 0,10 1-5 15,-1 0 1-15,1 2 0 0,-2-2-1 0,-1 2 1 16,-2-3-1-16,1 0 0 0,5 1-1 0,-7-1 0 16,5 1 0-16,-1-3 2 0,-3 2-1 0,4-2-2 15,1 0 2-15,0 2-1 0,-2-4 1 0,1 4 0 16,1-3-2-16,1 2 0 0,-1-4-2 0,0 0 3 16,0 0-1-16,-1-1 0 0,2-1 4 0,1-1-4 15,-1-2 2-15,1 2-3 0,0 0 1 0,1-3 1 16,-2 3-4-16,1-2 4 0,1-1-1 0,-1-2-1 15,2 1 2-15,-2 0-1 0,0 0 0 0,-1 1 5 0,-2-3-4 16,2 1 0-16,-1 3-1 0,-1-1 1 16,1-1 2-16,0 1-3 0,-7 0 2 0,7-4-2 0,0 2 0 15,-4 4 0-15,0-4 2 0,1 0-3 0,3 0 2 0,-3-4 0 16,10-1-1-16,-6 5 0 0,-4-1 0 0,6-2 0 16,0 1-2-16,-1-1 2 0,-4 5 2 0,5-2-2 15,-3-1 2-15,-3-1-1 0,11 2 0 0,-8-4 0 16,-4-1 0-16,2 5 0 0,4-4 0 0,-4 2 0 15,-6 4 1-15,10-3-2 0,-7-4 0 0,3 5 2 16,2-3-2-16,2-1 0 0,-4 1 2 0,-1-4-2 16,2 3 0-16,-2-4 3 0,-4 5-1 0,4-2-2 15,-1 1 4-15,-1 1-4 0,-1 0 2 0,-1 0-2 16,3 0 3-16,-3 1-1 0,3 1 0 0,-4 0-1 16,0-1 0-16,2 1 0 0,-1-2 1 0,-2 4 1 15,1-2-2-15,0 1 0 0,0 0 2 0,-3 0-1 16,2 0 0-16,-2 1 1 0,0-1-1 0,0-2 1 15,0 2 0-15,-2 2-1 0,2-2 1 0,-3 0 0 16,-2 1-2-16,4 0 1 0,-1 1-1 0,2 0 0 0,-4-4 0 16,0 4 1-16,0-4 0 0,1 1-2 0,-4 1 1 15,4-1-1-15,0 2 0 0,-5-2 0 0,5 1 0 16,-6-3-2-16,2 3 2 0,-1 0 1 0,4 2 1 16,-3 1-2-16,3 1 1 0,-7-4-1 0,1 0 0 0,4 2 0 15,-2 1-1-15,2-1 0 0,-5-2-1 0,1 1 0 16,1-2 1-16,6 7 1 0,1-2 0 0,-6-3 1 15,4 4 1-15,-6-5-2 0,5 4-1 0,2-3 1 16,-5 3-1-16,-1-4 1 0,3 3-1 0,-4 2 0 16,7-5 1-16,-5 7 0 0,7-9 0 0,-9 2 0 15,7-1 0-15,1-1 0 0,2-1 1 0,-9 2-2 16,0-2 1-16,4-2 0 0,3 7-1 0,-6-3 1 16,-1 2-2-16,1 3-1 0,-1-1-2 0,9-3 0 15,0 2-2-15,-3 1-11 0,-10 2-5 0,13 0-9 16,0 0-12-16,0-4-64 0,-5 1-42 0,5 0 56 15,-3-4 95-15,6-5-89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0:51:26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7385 7082 390 0,'-3'-3'38'0,"1"0"-38"16,2 1 8-16,0-1 20 0,0 1-28 0,0 1-6 16,2-2-4-16,-2-1 1 0,7 3-3 0,-5-2-1 0,0 0 6 15,-2-1 1-15,1 1 0 0,1 0 6 0,1 0 7 16,0 0-1-16,-3 0 4 0,0 1 3 0,3-1 4 15,0 1 2-15,-3-1 0 0,0 0 2 0,0 0-2 16,2 0-4-16,-2 0 3 0,1-2-6 0,3 2 0 16,-3 0-3-16,1 0-2 0,1-1-2 0,-2 1-1 15,1 0 0-15,4 0 3 0,-4 0-5 0,3 0-1 16,-2-1 1-16,1 1-1 0,0 2 0 0,2-1 0 16,-3 2 1-16,-1-1 0 0,-1 1 1 0,1 0-2 15,4 0 3-15,-4 0 0 0,2 1-1 0,-4 1 8 16,5-1-3-16,-3 1 1 0,1 1 6 0,5 0 0 15,-7 0-1-15,1 0 2 0,-5 2-2 0,3-2 1 16,-3 1 1-16,3-1 1 0,-2 1 2 0,-6 0 0 0,7-1 1 16,-4 1-1-16,2 1 1 0,-2-2-3 0,-3 2 0 15,5 0 0-15,-2-1-4 0,4 3-1 0,-6-3 0 0,3 3 0 16,-1-1-2-16,2 2 1 0,-2-2-2 16,-1 2-2-16,3-2 1 0,-1 4-2 0,0-2 1 15,1-1 0-15,-5 0-2 0,5 2-3 0,-1-1 0 0,3 3 4 16,-2 0-4-16,0-3 1 0,1 1-1 0,-3-1-1 15,5 5 1-15,-6-7 0 0,4 7-1 0,-1-7 2 16,-3 2-1-16,3-2-1 0,1 5 0 0,1 0-1 16,-1 0 0-16,-3 0 2 0,2-3 0 0,3 0-2 15,-3 3 3-15,-2 5 0 0,2-7 2 0,2 5-2 16,-4-4 1-16,5-1-3 0,-6 5 1 0,3 0 2 16,-1-1-3-16,1 0 3 0,0-2-3 0,0 0 0 15,1 1 2-15,-4 4 1 0,3-3-2 16,1 1 2-16,-1-3-1 0,-3 0 0 0,3 3-2 0,-2-2 2 15,0 1-2-15,2 1-1 0,2-1 2 16,-6-2 0-16,6 5 0 0,-1-5-2 0,1 1 3 0,-1 1-2 16,0-2 1-16,1 1 2 0,-2-1-2 0,3 2-1 0,-2-4 1 0,2 4-1 15,0-2 2-15,0-3 1 0,0 1-2 16,0-1 1-16,2 2-3 0,-2-3 3 0,3 0-2 16,-2-1 3-16,1 0-3 0,0 2 0 0,-2 0 2 0,1 3 1 15,-1-5 1-15,2 1 1 0,-2-1 2 0,1 3-2 16,-1-1 0-16,0 0 1 0,0-5-1 0,-1 5-1 15,1 1 2-15,0 4-3 0,0-3 3 0,0-3-3 16,0 3 2-16,0-1-3 0,0 2 0 0,-2-1-1 16,2-2 0-16,0 1 0 0,0-3-2 0,-1 5 3 15,1-3-3-15,0 3 0 0,0 0 0 0,0 0 3 16,0-6-2-16,0 4 2 0,0 2 0 0,1-3-1 16,-1-1 1-16,2-4 1 0,-2 8-2 0,0-7 0 15,1 4-1-15,2-6 1 0,-3 3 1 0,2-1 0 16,-2 4-1-16,2-2-2 0,-1-4 1 0,-1 4 0 15,2-1-1-15,-1 3 1 0,1-5-1 0,-2 5 1 16,0-5-1-16,3 3 0 0,-1-3 0 0,-2 2 3 0,1 1-2 16,1 1-1-16,-2-3 0 0,1 0 1 0,-1 2 0 15,0-1 0-15,0 1 0 0,2-1-1 0,-2-1 0 16,0 3 0-16,0-3 0 0,0 3 1 0,0-1 2 0,1 0-3 16,-1-1 1-16,0 1 0 0,0 1 0 0,4-3 2 15,-4 3-2-15,0-3 0 0,0 1 3 0,0 1-3 16,0-1 2-16,0 1-3 0,0-1 2 0,0 1 0 15,1-1-2-15,2 1 4 0,-3-1-3 0,0 1 3 16,3 1 2-16,-1-3-5 0,3 3 2 0,-4-3 3 16,1 1-5-16,-2 1 1 0,3 1-1 0,0-1-1 15,2-1 3-15,-3 1 1 0,-1-1-2 0,2-1 1 16,-1 1 0-16,1-2 1 0,-1 2-2 0,1 0 1 16,-3-2-2-16,0 2 1 0,1-2-1 0,1 1 1 15,-2 0-1-15,1 2-1 0,4-1 7 0,-3 1-7 16,-1-1 3-16,1-1-1 0,-1 4-1 0,-1-5 3 15,2 4-3-15,1-1 3 0,-1 0-2 0,-2-1 2 0,1 3 2 16,1-2-3-16,-2-1 0 0,3 4 5 0,2 1-4 0,-8-7-1 16,6 5-3-16,-2-2 2 0,-1 0-1 0,2 4 2 15,-2-2 2-15,0-2-4 0,0-1 5 0,0 4-4 16,-2-4 4-16,2 1-4 0,0 3 0 0,0-1 2 16,0 6-2-16,0-7-2 0,0 2 2 0,0 5 0 15,3-4 1-15,-3 1 0 0,0-3-1 0,0 3 0 16,0-3 0-16,0 4-1 0,0 2 0 0,0-4 0 15,-3 2 2-15,3 1-2 0,3-2 0 0,-3 2 0 16,0-2-1-16,0 1 2 0,-1-2-1 0,1 7 1 16,1-6-2-16,-1 1 0 0,-3 3 0 0,3-3 0 15,0 4 0-15,2-4 0 0,-2 3 0 0,0-1 0 16,0-2-2-16,0 1 1 0,1 0 1 0,-1-1 0 16,0 1 1-16,0-1-2 0,0 1 2 0,0-1-1 15,0 1 3-15,0 0-1 0,0 1 0 0,2 0-2 16,-2-1 1-16,0-1 1 0,-2 2 0 0,2 2-2 15,0-5 0-15,0 6 0 0,0-4 0 0,-3 1 0 0,2-1 0 16,-2 1 0-16,1-2 3 0,2 1-2 0,0 0 1 16,-3-6-2-16,3 3 0 0,0 4 0 0,0 2 1 15,0-5-1-15,0 3 0 0,0-3 0 0,-3 6 1 0,3-1-1 16,0 0 0-16,-2-2 1 0,2-2-1 0,0 1-1 16,0 1-1-16,2-1 2 0,-1-2-1 0,-1 1 1 15,0-1 0-15,2 0 0 0,-1 2 0 0,-1-2 0 16,4-2 0-16,-4 4 0 0,0-2 2 0,3 0-2 15,1 2 1-15,-4-2 0 0,-1-2-1 0,1 2 5 16,0 2-4-16,0-2 0 0,0-2 1 0,0 2-1 16,0 0 0-16,0 0 1 0,1 0 1 0,-2 0-2 15,-1 0 2-15,2 3-3 0,-1-4 1 0,-4 1 0 16,2 0-1-16,0 0 3 0,1 0-3 0,-1 1 0 16,3 3 0-16,-5-4 1 0,5 0-1 0,0 1 3 15,0 4-3-15,-1-4 0 0,-1 3 0 0,1-4 1 16,-3-2 1-16,3 4-2 0,-1-2 0 0,1 0 1 15,1-2 0-15,0 2 0 0,-3-3-1 0,1 6 3 16,-1-1 0-16,1-7-2 0,2 7 4 0,-1-6-5 16,-2 6 0-16,3-5 0 0,0 1 0 0,0-6-3 0,0 4 0 15,0 2 3-15,0-1-2 0,0 0 1 0,1-2 1 16,1 7-2-16,-2-4 2 0,0 1 5 0,-2 2-3 0,2-2-2 16,0-1 3-16,0 1-2 0,0 1 2 0,-1-2-1 15,1 4-1-15,0-2 0 0,-2 0-1 0,-3 0 1 16,4 0 0-16,1 0-1 0,-4 1 1 0,4-1 0 15,-1-1-1-15,-1 2 0 0,1-2 1 0,-1 1-1 16,-3 0 0-16,2 0 0 0,3 0 0 0,-3 0 0 16,2 0 0-16,-4-2 0 0,5 1-1 0,-2-3 0 15,2 3 1-15,-1-4 0 0,1 1 1 0,0 2-1 16,0 0 0-16,0-4 0 0,0 3 0 0,0 1-1 16,0-1 0-16,1 2-1 0,-1-2 0 0,2-2 0 15,-1 3 1-15,4 2-3 0,-5-4 4 0,3 2 0 16,-3-3 1-16,2 1-1 0,1 4 0 0,2-3-1 15,-4-1 1-15,1 1 0 0,-2 2 0 0,3 1 0 0,-1-2-2 16,-2 2 3-16,1-3 0 0,2 3-1 0,-1-3 0 0,-2 0 2 16,2 1-1-16,-2 1 0 0,0-1 0 0,0 2-1 15,1 3 1-15,-1-6-1 0,2 6-1 0,-1 2 2 16,-1-3-1-16,2-2-1 0,-2 0 3 0,3 0-2 16,-3-2 0-16,2 2 1 0,-2 0-1 0,1-5 0 15,1 4-1-15,-1-2 1 0,-1 3-2 0,2-5 2 16,3 3 0-16,-5 1 2 0,0-2 0 0,0 0-1 15,0 1 2-15,0 0-2 0,0-1 4 0,0 2-1 16,-4 1-3-16,4-2-1 0,0 2 1 0,0-1 2 16,-1 1-1-16,-1 0-1 0,1-2 1 0,1 1-2 15,0-3 2-15,0 3 1 0,0-2-2 0,-2 1 2 16,-1-3 1-16,3 5-3 0,0-1 2 0,-5-1-1 16,4 1 0-16,-2 1 0 0,3-2 0 0,-4 1 0 15,1-1 1-15,0 2 1 0,0-5 1 0,3 5-1 16,-3-3 3-16,1 5-4 0,-3-5 2 0,4 3-2 0,-1 0-2 15,2 0 3-15,-1 0-1 0,1 3-2 16,-2-2 3-16,2-1-4 0,0 4 2 0,-1-4 4 16,1-2-3-16,-4-3-2 0,4 4 0 0,0-2-1 0,-1-2 0 0,1 3 3 15,0 1-2-15,0-2-1 0,0 0 1 0,0 7 1 16,-2-2-1-16,2-2 2 0,-1 1-2 0,1 1 1 16,0-2 0-16,0 2-1 0,0 1 0 0,0-2 1 15,0 1-2-15,0 0 2 0,0-2-2 0,0 0 0 16,0 0-1-16,0 1 1 0,0-1 0 0,0 0-1 15,1 2-1-15,1-2 1 0,-1 1 0 0,3-1 1 16,-1 0 2-16,-3-1-2 0,1-1 2 0,1 2-2 16,-1-1 3-16,4 1-2 0,-2-2-1 0,-1 1 2 15,-1 1-2-15,3-2 0 0,0 0 0 0,0 3 0 16,-1-1 4-16,-2-4-3 0,1 3 2 0,3 2-2 16,-4-4-1-16,2 3 4 0,-1-1-4 0,3-1 2 15,-5-1-1-15,4 5 1 0,-2-2 1 0,4 1-2 16,-4-4 4-16,1 1-2 0,-3 3-1 0,1-3 4 0,1 0-3 15,4 4 2-15,-6-4 1 0,0-1-2 0,3 8 0 16,-3-5 3-16,0 0-4 0,4-2-1 0,2 1 3 16,-6-2-2-16,0 3 1 0,0 0 0 0,0-3-1 15,0 4 1-15,1-2 1 0,-1 1-2 0,0 3-1 0,2-6 1 16,-4 1-1-16,2 1 0 0,0-1 1 16,0-1-1-16,0 3 2 0,0-3 0 0,0 0 1 0,0 1-1 15,2-1 2-15,-2-2-1 0,0 5 0 0,0-3 0 16,2 0 1-16,-4 3-1 0,2-3 1 0,-3 1-3 15,1-1 2-15,-2 2-1 0,0-1 1 0,3-1-2 16,-2 1 0-16,0-1-1 0,-2 2 1 0,5-3 0 16,-3 3 0-16,3-1-3 0,0 1 1 0,-5-2 1 15,3 1 0-15,1-1 0 0,-1 1-2 0,-1 1 0 16,-2-2 1-16,2 1 1 0,2 1-2 0,-2-1 0 16,-4 0 3-16,4-1-2 0,2 3 1 0,-3 0-1 15,0-1-1-15,0 1 2 0,1-2 0 0,0 2-4 16,-2-1 2-16,2 1 0 0,2-3 0 0,-2 1 1 15,-2 2-1-15,3 5 0 0,1-4 0 0,-1-1 2 0,1 2-1 16,-4-1-1-16,3 1 0 0,1-4 0 0,-1 4 0 0,1-3 0 16,-3 2 0-16,1 1 0 15,2 1 0-15,-1-2 0 0,1-1 0 0,-1 7-1 0,0-9 1 16,1 4 0-16,-2-1 0 0,0 1-3 0,1-2 3 0,2 3 0 16,-3 0 0-16,1-1 0 0,-2-1 0 0,2 3-1 15,0-3 1-15,1 1 0 0,1 1 0 0,-2-2-1 16,1-1-1-16,-2 2 2 0,3-2 0 0,-2 2-1 15,2-2 1-15,-2-2 0 0,1 2 0 0,1 0 0 16,-2 0 1-16,2 0 0 0,0 2 0 0,-1-1 0 16,-1 1 0-16,-1-1-1 0,3 1 2 0,0-2-1 15,0 2-1-15,-2-1 0 0,1-1 0 0,1 3-1 16,-2-3 1-16,2 0-1 0,-1 2 0 0,1-4 1 16,0 2 1-16,0 0-1 0,0-1 1 0,-2 4-1 15,2-3 0-15,0 2 1 0,-1-4-1 0,1-1-1 16,0 3 0-16,0 2-1 0,1-2 2 0,-1 0-1 15,2 3 1-15,-2-5 0 0,0 2 0 0,1 5 0 16,1-5 3-16,-2 0-2 0,0 0 1 0,1-3-2 16,1-2 0-16,1 4 1 0,-1 1-1 0,-1-2 1 0,1 0 0 15,-1-2-1-15,1 1 0 0,3 1 0 0,-4 2 1 16,1-3-1-16,-2-2 0 0,1 4 0 0,1-3-2 0,0 1 2 16,-1 0-2-16,2 0 1 0,-1-2-1 0,-1 4 2 15,1-2 0-15,-2 1 0 0,2-1 0 0,-1 1 0 16,1-2 2-16,1 2-2 0,-2-1 1 0,-1 0 0 15,2 0-1-15,0 0 1 0,-2 1 0 0,0-1 0 16,1 1 1-16,1 2 0 0,-1-1-1 0,-1 1 1 16,0-2-1-16,0 1 1 0,0 1-1 0,0-2 0 15,0 2 1-15,0 2-2 0,-1-4 1 0,1 4-1 16,-2-2 0-16,2 4 0 0,0 1 0 0,0 3 1 16,0-3 2-16,-1 1-3 0,1-1 1 0,0-2 1 15,0 6-1-15,0-2 0 0,-2-3 0 0,2-2-1 16,-2 4 1-16,2-2 0 0,0 0 0 0,0 1-1 15,0 1 1-15,0-3-1 0,0 2 0 0,0 3 0 16,2-5-1-16,0 4 1 0,-2 0 0 0,1 3 0 16,-1-5 2-16,0 2-2 0,0-2 1 0,0 3 1 0,2 0-2 15,-2 0 0-15,0-2 0 0,0 2 0 16,0 0 0-16,0-2 0 0,0 4-1 0,1-1 1 0,-1 0 0 16,0-1 0-16,0 0 0 0,0 3 0 0,0-1 2 15,3 5-2-15,-1-4 1 0,-2 2-1 0,0-2 1 16,0 3 0-16,0 2 0 0,2-3-3 0,-2 1 2 0,0-3 1 15,0-2-1-15,1 2 0 0,-1 3 0 0,2-4 0 16,-2 2 0-16,0 3 3 0,1-4-1 0,-1 1-2 16,2 2 1-16,-2-3 2 0,0 0 0 0,3 2-1 15,-1 0 1-15,-1-1 0 0,-1 1 3 0,2-1-1 16,-2 1 0-16,0-2-1 0,0 3 2 0,0-6-3 16,0 5 3-16,0 1 0 0,0 0 0 0,0-1-2 15,0-1 0-15,-2-1 1 0,2 0 0 0,0 8 1 16,0-8-1-16,-1-1-4 0,-1 1 4 0,2 0-3 15,0-2 2-15,0 4-1 0,0-2-1 0,0 0-1 16,0 1 1-16,0-1 0 0,0-1 0 0,0 1 1 16,-3-2-1-16,3 2 0 0,0-1 1 0,-2 1-2 15,2-3 2-15,0-1-1 0,0 1-1 0,0 2 0 16,0 4 0-16,0-8 0 0,0 5 1 0,-1 2 1 0,1-2-3 16,-2 2 2-16,2-4 1 0,0 2-2 0,-1-3 2 15,1 3-1-15,0-5-1 0,-2 4 0 0,0-1 2 16,-1 1-3-16,2 4 1 0,-1-3 0 0,2 1-1 0,-1 1 2 15,-1 3-2-15,0-4 2 0,1-1-2 0,-4 0 2 16,5 0 0-16,-3 0 0 0,3-1-2 0,-3-1 2 16,-2 1 0-16,4-1 0 0,-3 2-1 0,3 0 0 15,-2-3 1-15,0 5-1 0,-1-2 2 0,1 0-1 16,3 1 0-16,-1-1 0 0,-4-1-1 0,2 4 0 16,1-5 1-16,1 1-2 0,-2-4 1 0,-2 2-1 15,2 0 0-15,3 3 0 0,-2-5 2 0,1 2-2 16,-3 1 0-16,1 3 0 0,2-1 0 0,-2-4 0 15,3 3-2-15,-4-1 1 0,3 1 1 0,-4-6-1 16,3 4 1-16,1-1-1 0,-2-3-1 0,1 1 1 16,-3-2-1-16,4-1-5 0,-1-1-2 0,1-2-4 15,-2-1-4-15,-1 1-17 0,1-2-8 0,2-4 2 16,-1-2-22-16,1-1-13 0,-1-4-8 0,-3-1-5 16,4-7-15-16,-2-8-27 0,1-5-12 0,-6-10-10 0,0-11-32 15,-4-16 2-15,2-13-23 0</inkml:trace>
  <inkml:trace contextRef="#ctx0" brushRef="#br0" timeOffset="3633.54">2411 11783 512 0,'-32'-19'-160'0,"20"12"221"0,2 0-1 0,1 3-22 15,-8-4 0-15,9 3 1 0,-2-3-22 0,-1 5-3 16,5-2-5-16,-10-1-4 0,9 1-2 0,-3 1 9 16,5-3 0-16,-4 3 2 0,1-1 8 0,0 0 4 15,-1 0 3-15,4 1-3 0,-8 1 5 0,4-2-6 16,0 2 0-16,-6 0 1 0,-2-2-8 0,3 0-6 0,-2 4-2 15,4-3 1-15,4 1-7 0,-5 2 1 0,1-2-5 16,1 1 0-16,11 2 0 0,-7-2 2 0,1 2 1 16,1 0-3-16,-3 0 2 0,4 0 1 0,-1-1 0 15,2 1 2-15,-7 0-1 0,7-2 1 0,3 2-1 0,0 0 2 16,0 0-1-16,0-1 0 0,-1-6-1 0,2 6 2 16,-1-2-2-16,2-1-2 0,-4 3 3 0,2-2-2 15,3 0 0-15,-1-1-1 0,4 3 0 0,-4-2-1 16,3 1 1-16,1-1 0 0,-3 1-2 0,0 1 0 15,3-2 1-15,1 1-1 0,-3 1 0 0,4-1 0 16,0 0 0-16,3 2 0 0,2-1 1 0,1 1-1 16,-1 0 0-16,1 0 0 0,1 0 1 0,1 0 2 15,1 0-1-15,-2 0-2 0,0 0 0 0,1 0 1 16,4 0-1-16,3 0 3 0,-3 0-2 0,2 0-3 16,5 0 2-16,1 1 0 0,-3 3 1 0,0-4-1 15,2 1-1-15,-2 2-1 0,0-1 0 0,1-1 2 16,-1 3 0-16,-2-3 0 0,3 1 1 0,-1-1-1 15,1-1 3-15,-2 2-2 0,-2-2 1 0,5 0 0 16,1-2-2-16,4 1 4 0,1-1-2 0,-7-1 0 0,11 0 1 0,-1-2 0 16,1 0 2-16,-2 1 2 0,-2-1-2 0,-1-1-1 15,1-2 1-15,1 2-1 0,-5-2 0 0,-3 0 14 16,-1 2-8-16,2-2 0 0,-3 0 7 0,-5 3-2 16,1 0 3-16,2 1-3 0,-6 1-1 0,0-2-2 15,-1 2 2-15,-2 3-2 0,1 0-2 0,5 0 0 16,-5 0 0-16,-1 0 1 0,-1 1-1 0,1 2-1 15,-4-3-2-15,5 2 4 0,1 0-3 0,-9-2-1 16,5 1 0-16,-2 1 0 0,4 1-1 0,-1-2 2 16,6 4 1-16,-7-3-3 0,1 1 3 0,4 2-1 15,-5-4-2-15,0 2 2 0,2-1-2 0,-1 1 1 16,-1-3-5-16,3 3 5 0,-3-3-2 0,2 2-3 16,0-1 3-16,1 1-1 0,-2-1 0 0,3-1-1 15,-3 4 1-15,1-3-4 0,-2 1 0 0,3-1 4 16,-2 1 0-16,-1 1-4 0,0-1 3 0,2 1-1 0,-3-2 0 15,2 2 3-15,1 1-4 0,-2-1 2 0,1-2-2 16,2 2 1-16,-1 1 0 0,0-1 1 0,-2 1 0 16,1 0 2-16,-1-1-1 0,2 0-1 0,-4 2 3 15,4-2-2-15,-5 0 0 0,1-2 0 0,5 1 0 0,-1 0 5 16,-2-1-1-16,3 1-2 0,6-1 2 0,-12-1 0 16,10 0 2-16,-4 0-2 0,-3 0 2 0,-3 0-6 15,6 0 3-15,-2 0 1 0,-1-1-3 0,4 1-1 16,0-2 0-16,1 2 0 0,-2 0-1 0,0-1 4 15,1 1-1-15,-1 0-5 0,3 0 6 0,-1 0-2 16,-4-2-1-16,2 2 0 0,1-2 3 0,0 2-3 16,-1 0 4-16,2-1 0 0,-5-1-1 0,5 1-1 15,-3 1 3-15,1-2-3 0,-3 2 1 0,3-1-1 16,-3 1-1-16,-2-2-2 0,4 2 0 0,-1 0 0 16,-1 0-1-16,2 0 2 0,1 0-1 0,-3 0-3 15,2-2 3-15,-1 2 0 0,3 0 1 0,-4-1-2 16,3-2 1-16,0 1-2 0,-5 1 1 0,9-1 2 15,-4 0 0-15,2 1-1 0,-7-1 0 0,4-1-1 0,2 0 1 16,-2 1 0-16,7 1 1 0,-7-2-4 0,6 0 0 16,-4-1 0-16,3 3 2 0,4-1 0 0,-3 1-1 0,1-1 0 15,-3 2-2-15,7 0 4 0,-4 0-3 0,-1-1 0 16,2 1-1-16,-2 0 1 0,1 0 0 0,-3-2 0 16,2 2 2-16,-5-3-3 0,4 1 1 0,1 2 2 15,-4-1 2-15,3-2-4 0,-1 3 0 0,-1 0 1 16,1 0-1-16,2 0 3 0,-2 0-3 0,-1 0-1 15,-2 0 1-15,5 0 0 0,-3 0 0 0,3 0 0 16,-2-2-1-16,-1 2 1 0,-1-2-1 0,6 2 1 16,-4-1 1-16,4 1 0 0,-4 0 1 0,3 0-1 15,-2 0-1-15,-1 0 3 0,-1 0-3 0,-2-2 0 16,8 2-1-16,-10-3 3 0,4 0 0 0,0 0 0 16,0 0 0-16,7 1-1 0,-2-1 2 0,-4 0-1 15,2 0 4-15,1 1-6 0,1-1 2 0,-4 0 0 16,2 0 1-16,-3-2 0 0,-2 5-1 0,1-3 0 0,0 0-2 15,-1 0 3-15,-2 3-1 0,-1 0-1 0,0 0 1 16,2 0 0-16,-2 0 0 0,2 0-1 0,-2 0 5 16,0 1-6-16,1 1 3 0,1-2 0 0,1 0-1 15,-6 0 1-15,8 0 0 0,-12 0-1 0,9 0-3 0,-1 0 3 16,-1 1-1-16,-4 1 1 0,2 1-2 0,4-1 0 16,-5-1 2-16,1 1-2 0,-1-2 0 0,6 1 0 15,-3-1 0-15,0 2 1 0,2-2 0 0,-1 1-1 16,-1-1 4-16,3 0-2 0,1 0 4 0,-6 0-3 15,0 0 2-15,9 0-3 0,1 0 1 0,-4 0 1 16,-2 0-2-16,7 0 0 0,-2 0 0 16,2 4-1-16,-1-3 1 0,-2-1 0 0,-4 0 1 0,-1-1-1 15,7 2 1-15,-4-1-2 0,-3 2 0 0,1-2 1 16,1 0 0-16,-2 1 0 0,3 2-1 0,-3 1 0 16,4-4 2-16,0 0-2 0,-2 0 4 0,-2 0-5 15,1 0 2-15,1 0-2 0,0 0 0 0,0 0-1 16,-1 0-1-16,7 0 3 0,-7 0-1 0,1 0 0 15,0 0 2-15,2 0-1 0,-2 0 2 0,-1 0 0 0,3 0-2 0,-7-2-1 16,8 0 1-16,-1 2 0 0,-3 0 0 0,-1 0 1 16,2 0-1-16,-1-1 1 0,3 1 1 0,-2 0-3 15,5 0 2-15,-7-2-2 0,4 1 0 0,6 1 0 16,-6 0 0-16,3 0-1 0,1 0 1 0,-3 0 0 16,4 1 1-16,-4 1 0 0,4 1 1 0,-4-3-2 15,3 2 3-15,-2 1-1 0,2-2 0 0,-3-1-2 16,2 2 0-16,-1 1 1 0,-1-3 0 0,2 2-1 15,-5-1 0-15,5 1 0 0,1-2 0 0,-4 3 0 16,6-3 1-16,-5 0-1 0,4 1 2 0,-2 1-1 16,1-2 1-16,-3 0 0 0,1 0 1 0,1 2-2 15,-4-2 3-15,-4 0-1 0,3 0 1 0,-4 1 0 16,6 1 0-16,-2-1-3 0,-3-1 2 0,3 0 0 16,-5 0-1-16,12 0-1 0,-5 2 0 0,2-2 0 15,-5 0 1-15,4 0-2 0,2 0 0 0,-2 0 1 16,1 3-1-16,1-3 1 0,-2 0 0 0,-1 0 0 0,1 2-1 15,2-2 5-15,-3 0-2 0,-1 0-3 0,3 0 3 16,-3 0-1-16,1 0 0 0,3 0 0 0,-3 0 0 16,-2 1 1-16,3-1 1 0,0 2-1 0,-1-2 1 0,-2 0-1 15,1 0 1-15,-1 0-3 0,5 0 1 0,-5 0-2 16,1 0-1-16,3-2 1 0,4 2 0 0,-2 0 0 16,-2 2 2-16,-3-2-1 0,-1 1 1 0,7-1 0 15,-9 0 0-15,6 2 73 0,-7-2-85 0,1-2 9 16,4 2 17-16,3 0-21 0,0 0 8 0,-2 0 18 15,2 2-61-15,-3-1-7 0,4-1 47 0,-1 4 1 16,0-4-1-16,-3 0 0 0,-2 0 0 0,5 0 0 16,-4 1-1-16,1-1 1 0,3 2 2 0,-3-1-2 15,-1-1 2-15,4 2-1 0,-1-2 0 0,-4 1 3 16,6 1-1-16,1 0-3 0,-1-1 4 0,-6 1-2 16,4-2 0-16,2 0-1 0,-3 1 2 0,1 1-1 15,-6-2 2-15,1 0-2 0,6 1-1 0,-5-1 2 16,-2 2 1-16,-2-2-1 0,-1 2-1 0,-1-2-1 15,3 0 2-15,-1 0-2 0,-7 0 2 0,8 0-1 16,-2 0 1-16,7 0-1 0,-3 0 1 0,1 1-1 0,-2-1 2 16,4 2-1-16,-2-2-2 0,0 1 2 0,2 1 0 0,-6-2-2 15,7 1 1-15,-5-1-2 0,3 2 1 0,-3 0 0 16,1-2 1-16,1 1-2 0,-2 1 0 0,1-1-1 16,-2-1 2-16,2 3-1 0,-5-3 0 0,4 4 0 15,-1-3-1-15,2 1 1 0,-2-1 0 0,3 1 1 16,-2 1-1-16,1-3 2 0,1 2 0 0,2-1 0 15,0-1 0-15,-2 3 0 0,0-1 0 0,-1-2 0 16,2 1 0-16,1-1-1 0,1 2 1 0,-1 0-2 16,-3-1 1-16,2-1 0 0,1 0-1 0,1 2 2 15,-1-2-2-15,1 1 0 0,1-1 3 0,-1 0-3 16,2 0 0-16,1 0 2 0,1 0-2 0,1 0 0 16,-2 0 2-16,-1 0-2 0,2 0 3 0,1 0-1 15,-2 0 0-15,1 0 0 0,-6 0 1 0,6 0-1 16,-4 0 0-16,2 0 0 0,-2 0 1 0,5 2-2 15,-6-2 2-15,0 0-1 0,-1 0 1 0,3 2 0 16,-3-2-1-16,-2 0-1 0,1 0 0 0,0 0 2 0,0 3-1 16,1-2 0-16,-3 1 1 0,6-2-2 0,-4 1 0 15,0 1 2-15,0 0-2 0,2-1-1 0,-5-1 0 16,4 3 1-16,0-1-1 0,-3 1 1 0,-1-1 0 16,7-1 1-16,-4 1 2 0,1-1-4 0,7 1 2 0,-6-1 0 15,-2-1-1-15,0 0-1 0,10 2 1 0,-11-2-1 16,6 0 3-16,-4 2 0 0,1-2-1 0,1 0 0 15,5 1 2-15,-3-1-3 0,0 0 2 0,0 0-1 16,0 0 0-16,-5 0-2 0,6 0 2 0,-2 0-1 16,-4 0 1-16,3 0 0 0,2 0-1 0,-5 0-1 15,2 0 2-15,0 0 1 0,1 0-1 0,-1 0-1 16,-1 0 1-16,4 2-1 0,-5-2 2 0,1 0-2 16,-3 0-1-16,4 0 1 0,-2 0 0 0,-1 0-1 15,4 0 0-15,-9 0 1 0,6 1 0 0,3-1 2 16,-1 2-1-16,-5-2-1 0,3 0 0 0,0 1 2 15,-1-1-2-15,4 0 0 0,-4 2-1 0,-1-2-1 16,7 2 0-16,2-2 1 0,-2 1 0 0,-2-1 0 16,3 2 0-16,-4-2-1 0,8 1 1 0,-4-1 1 0,1 0-1 15,1 2-1-15,-4-2 1 0,4-2 0 0,1 2 1 16,-3 0-1-16,2 0 1 0,0 0-1 0,-3 0 0 0,3 0-1 16,0 0 1-16,-3 0-1 0,1 0 1 0,1 0 1 15,1 0-2-15,3 0 1 0,-5 0 0 0,2 0 1 16,0 0-2-16,2 0 1 0,-2 0 0 0,0 0 0 15,2 0-1-15,-1 0 1 0,2 0 0 0,1 0 0 16,2 0 1-16,-3 0-1 0,6 0 1 0,-8 0-1 16,3 0 0-16,-4 0 0 0,2 0 1 0,1 0-1 15,-1 0-1-15,-1 0 0 0,-2 0 0 0,2 0 1 16,-1 0 0-16,3 2-1 0,-6 1 1 0,5-1 0 16,1-2 0-16,2 1 1 0,-4 1-1 0,3-2 0 15,2 1 0-15,-6-1 0 0,3 2 0 0,2-1 0 16,-4 1 2-16,-5-2-2 0,5 2 2 0,1-1-1 15,-7 1 1-15,10-1-1 0,-5-1 1 0,-5 2-1 16,4-1 2-16,-6 1-1 0,-2 0 3 0,3 1-2 16,0-3-1-16,-7 1 1 0,0 2 0 0,2 1-3 0,-1-3-2 15,-4 2 0-15,2-1-3 0,-5 1-4 16,5-1-2-16,-5-1-3 0,-1-1-2 0,1 2-8 0,2-2-4 16,-4 0-3-16,1 0-9 0,-1-2-13 0,1 2-12 15,1-3-3-15,3 0-20 0,-1-3-49 0,4-2-49 16,4-5 58-16,0-6 129 0,2-4-110 0</inkml:trace>
  <inkml:trace contextRef="#ctx0" brushRef="#br0" timeOffset="53849.83">13799 7063 215 0,'0'-5'18'16,"0"1"-18"-16,2 4 0 0,-4-5-7 0,2 0 3 16,0 0-4-16,3 1-3 0,-3-1 2 0,0-1-3 15,0 1-3-15,0-1 8 0,2 1-1 0,-2 0 3 16,0-1 5-16,-2 1 4 0,4-1 1 0,1 1 8 16,-3-1 1-16,2 1-3 0,-4-1 2 0,7 0 4 15,-5-1-7-15,2 3 1 0,-2-4-11 0,0 1 4 16,0 1-4-16,1-2 0 0,1 2-2 0,-2-2 1 15,0 2 1-15,0 0-1 0,0-2-1 0,3 1 0 0,-2 0-2 16,-1-1-2-16,4 1 2 0,-4 0-1 0,1 2-2 16,-1-3 4-16,0 2 1 0,0 1-1 0,0 0 4 15,0 0 3-15,0 2-1 0,0 0 4 0,-5-3 2 0,5 6 2 16,4-2 1-16,-4-1-2 0,1 2 3 0,-1 1-2 16,0 0-2-16,0-2 2 0,3-1-4 0,-3 0 2 15,0 3-2-15,2-2-1 0,1 1 2 0,2-1 3 16,-2-1 1-16,-2 3 1 0,1-3 3 0,3-2 4 15,-4 0 3-15,2 4-2 0,-1-1 4 0,0-3 0 16,-1 1 0-16,2-1 4 0,0 5-3 0,-1-3-2 16,0 3 2-16,-2-5 1 0,1 4-1 0,1-1-2 15,2 2-2-15,-2 0 0 0,0 0-2 0,-1 0-3 16,2 0-3-16,4 3 0 0,-6 2-5 0,4 0-1 16,1-5 0-16,-4 4-3 0,2-1 0 0,1 2-1 15,0 3 0-15,-4-3 0 0,3 3-2 0,0 1 1 16,-1 5-3-16,1 2 3 0,0 1-3 0,-2 4 0 0,-2-2 1 15,0 3-1-15,0-2-2 0,0 0 0 0,-2 1 1 16,-2 2 1-16,0 0-1 0,3-3 3 0,-1 0-2 16,-2 4 0-16,0-2 0 0,3 3 1 0,-2 2-2 0,-2-5 2 15,3-2-3-15,1 1-4 0,-1 1 1 0,1 0 0 16,1-3-3-16,0-2 0 0,0-1 0 0,0-4 2 16,0 4 2-16,0 0-3 0,0-5 2 0,0 5 0 15,1-2 1-15,1-5-4 0,1 1 2 0,0 1-3 16,0-4 0-16,0 1 1 0,1-1-2 0,0-7-1 15,-1 0 1-15,1 0 6 0,2-2 1 0,-1 2 0 16,1-5 4-16,-1-3-2 0,3 4 3 0,-4-3-1 16,3 0-1-16,-1-6-1 0,0 4 4 0,2-7-2 15,1 2 3-15,-2 3-1 0,2-5 0 0,1 2 3 16,-4-3-2-16,3 1 4 0,4 3-4 0,-1 1 2 16,-1-4 3-16,-4-3-1 0,5 6 2 0,-2-2-4 15,2 1 1-15,-4-1-3 0,-1-2 3 0,5 3-1 0,2 0-3 16,-1 3 1-16,-4-3 0 0,5 3 2 0,-1 0-1 15,-2 3-1-15,0-2 2 0,-5 2-1 0,4 1 0 16,-9 2 0-16,7 0 1 0,-8 0 0 16,3 4 1-16,2-1 0 0,0 2-1 0,-5 0 1 0,0 0 1 15,5 3-1-15,-1 1-2 0,-1 0 0 0,-1 3-1 0,1-1-1 16,-3 3 2-16,3 1-3 0,-1-1-1 0,-2 4 1 16,0 2 2-16,5 1-4 0,-2-2 0 0,0 4 2 15,5-3-5-15,-7 7 8 0,1-1-5 0,7 1 0 16,-9 0-2-16,2 3 4 0,-2-3-1 0,1 3 2 15,-2-1-1-15,1-2-1 0,1 3 2 0,-2-3-1 16,1-5 1-16,0 2-2 0,0 2-1 0,0-4-3 16,3 2-4-16,3-5 2 0,-7 0-7 0,2-1-12 15,4 1-5-15,-7-5-1 0,4-1-16 0,4 0-17 16,-3-2-10-16,-3-2 1 0,4-1-21 0,0-2 2 16,3-2 53-16,4-2-42 0,-5-4 80 0</inkml:trace>
  <inkml:trace contextRef="#ctx0" brushRef="#br0" timeOffset="54183.67">14856 7083 363 0,'-7'-1'137'0,"-1"1"-52"16,5 0 0-16,-2 3-19 0,0-1-87 0,0 2-4 16,5 3-32-16,-1 2 23 0,2 2-2 0,-1-2-6 15,-6 1 22-15,3 4 15 0,3 0 9 16,-2-1 7-16,-4 1 13 0,1-5-7 0,-4 1 3 0,6 2 2 16,0 1-8-16,-4 1-6 0,4-3-4 0,2 6 0 15,-3-4-6-15,1 4-8 0,2-1 2 0,-2-2-2 16,1 2-4-16,0-2 6 0,-2 0-2 15,1 0-1-15,1-1 6 0,0 0 3 0,1-4-4 0,-1 2 0 16,-1-3-1-16,0 0-24 0,1 0-9 0,1-7 0 16,1 6-32-16,-2-4 1 0,2-2-21 0</inkml:trace>
  <inkml:trace contextRef="#ctx0" brushRef="#br0" timeOffset="54436.25">14625 6736 917 0,'-5'1'75'0,"-2"3"-72"0,3-6-42 16,3 2 32-16,-2 2-95 0,3-1-1 0,0 2 36 15,0 0 0-15,0-3-20 0,0 4 41 0,0 0-3 16,1-2 65-16,-1 1-13 0,0-3 18 0,2 5-7 16,-1-1-4-16,-1-4 14 0,4 0-29 0,-3 0 0 15,5 0-3-15</inkml:trace>
  <inkml:trace contextRef="#ctx0" brushRef="#br0" timeOffset="54681.51">15552 6885 950 0,'-3'0'-87'0,"9"-1"-48"16,-5 1 4-16,-1 1 12 0,2 1-82 0</inkml:trace>
  <inkml:trace contextRef="#ctx0" brushRef="#br0" timeOffset="54983.17">15571 6970 107 0,'0'3'59'15,"0"0"-59"-15,0 2 54 0,-4-2 3 0,3 0-3 16,-4-1-15-16,2 0 4 0,-2-2-1 0,-1 1-1 15,1-1 5-15,2 0-5 0,-3 0-1 0,-4 0 0 0,2 0-6 16,-4 0-8-16,1 0 2 0,-2 2-8 0,1-1-6 16,-4 3-9-16,-1-1-3 0,3 3 1 0,1 0-10 0,0 2-2 15,4 3-5-15,-4-1 1 0,4 1-4 0,-2 3-14 16,6 0-1-16,-1 0 4 0,4 0-15 0,2 0 12 16,0 0 1-16,3-1-7 0,4 1 16 0,-1-3 0 15,3 3 16-15,4 1-4 0,0 0 4 0,-1-2 5 16,1-1 0-16,-1-1-2 0,1-1 4 0,1 2 1 15,-1-1 0-15,-1 1 3 0,-7-1-2 0,4 4 7 16,-5-2 3-16,3 3-4 0,-5-1 10 0,1-2-4 16,-4 1 0-16,-4 0 0 0,-1-1-6 0,-4-1-6 15,-1-1-2-15,-6 2-1 0,0 3-8 0,-4 1 2 16,-1-4-5-16,-3-1 3 0,1-1-2 0,-1 0-14 16,0-1-12-16,0-4-2 0,1 0-23 0,1-6 2 15,-3 2-16-15</inkml:trace>
  <inkml:trace contextRef="#ctx0" brushRef="#br0" timeOffset="55383.39">16041 6349 992 0,'-6'-2'72'0,"1"1"-95"0,3 1-21 0,-1 0 18 16,0 0-60-16,1 4-4 0,2 3 14 0,-1 1-10 16,-1 3 4-16,2 4 48 0,-3 1-8 0,-3 1 51 15,3 2 33-15,1 2 1 0,-4 2-4 0,3 4 6 16,0-7-1-16,-4 6-5 0,4 2-20 0,0-1 3 15,1 3-13-15,-1 1-1 0,-3-3-1 0,4 4 0 16,-6 4-1-16,4 2 5 0,-1-4 2 0,-1 4-1 16,1-2 6-16,-4 0-2 0,4 2 1 0,-1-3-4 0,1-1 0 15,-1 4-7-15,2-3-2 0,3-2 4 0,-1 3-8 0,1-1-16 16,-4-2-16-16,2 3 12 0,3 2-16 0,0-7-11 16,-2 7 6-16,2-5-37 0,-1-3 1 15,1 0-30-15,0-1 74 0,1-7-40 0,-1-1 73 0</inkml:trace>
  <inkml:trace contextRef="#ctx0" brushRef="#br0" timeOffset="55800.15">15489 6830 467 0,'4'5'17'0,"9"-2"-28"0,-2 2 248 15,3 3-252-15,7-4 2 0,-2 3 6 0,6-3-1 16,8 4 3-16,-2-3 5 0,-1 1 13 0,6-3 4 16,0 2-1-16,1-2 14 0,-1 2-8 0,-3 0 0 0,0-2 4 15,1 0-11-15,1 0-6 0,0 0-1 0,-2-3-4 16,-2 0-4-16,2 0-7 0,-1-3-4 16,-4-2 6-16,5-1-8 0,-5-2-21 0,1 0 8 0,4-3-5 15,-7-1-7-15,7 1-2 0,-9-3 1 0,9 1-7 16,-8 2 1-16,0 0-3 0,1-2 2 0,-8 2-9 15,3 2 1-15,-1 0 8 0,-2 1-1 0,-6 1 0 16,2 1 9-16,-1 1-2 0,-2 5 4 0</inkml:trace>
  <inkml:trace contextRef="#ctx0" brushRef="#br0" timeOffset="56233.68">16654 6805 158 0,'-6'9'75'0,"1"-1"5"15,2-1 0-15,-5 0-5 0,2 3 2 0,-3-4 1 16,-2 2-3-16,-2 0-8 0,0-2-1 15,-1 5-6-15,0-1-4 0,-2-2-10 0,-3 1-5 0,2 0 3 16,-2 2-11-16,2-1-5 0,1-1-1 0,-6 4-3 16,8 1-4-16,-5-1-8 0,3 1 1 15,2 2-2-15,-1-1-7 0,4 1 0 0,-5 1-2 0,-1-1 0 0,7 3 0 16,1 4-3-16,-4-4-1 0,7 2 0 0,0-2-3 16,1 4-3-16,0-2 1 0,7 1-3 0,-2-3-1 0,-2-1 3 15,12 3 0-15,-10-2-1 0,12 1 4 0,-10-6 1 16,12 5-2-16,-3-5 3 0,3 1 0 0,0-6 3 15,3 2-3-15,1-5 1 0,-4 1 2 0,8-3 0 16,-6-4 3-16,7 2-2 0,-2-2 2 0,2 0 0 16,-1-5 1-16,0 2 0 0,-1-2 2 0,-1-3 2 15,-1 2-1-15,2-3 2 0,-7-1 2 0,1 6 2 16,-2-3 0-16,0-4 4 0,-4 5 2 0,0 0 2 16,-5-4 4-16,-1 4-3 0,-2 0 4 0,2-4 0 15,-3-1 0-15,-4 5-2 0,-1-11 0 0,-3 7-13 16,2-1-3-16,-5 0 1 0,-2-6-13 0,-1 4-6 15,-2-2-3-15,-4-1-6 0,0 2-4 0,-6-4 3 0,3 1-2 16,-2-2 0-16,1 5 2 0,2-6-14 0,3 2-7 16,0 3 13-16,5-1-23 0,9 0-3 0,-4 0-34 15,3 2 16-15,9 2-18 0,-2-3 17 0,2 1-1 0,7 3 0 16,-2-3 18-16,8 3-4 0,2 0 3 0,9 2 1 16,-3-1-3-16,9 2 0 0,-2 4-6 0</inkml:trace>
  <inkml:trace contextRef="#ctx0" brushRef="#br0" timeOffset="56683.27">17155 6950 75 0,'25'6'91'16,"-3"0"-5"-16,-2 2-11 0,4-2 11 0,-2 1-25 15,-3-3 1-15,1 1-3 0,-4 2-3 0,-2-3 0 16,-1 1-3-16,-2-2 0 0,-4 0 6 0,-2 0-2 16,-2 1 3-16,2-1 0 0,-5-3-3 0,-3 1 0 15,0-1 0-15,-2 0-12 0,-1 2-5 0,-1-2 1 16,-2 0-13-16,-2 0-12 0,0 0 3 0,-5 0-3 15,2-2-5-15,-3 2-4 0,-5-1 5 0,-2-1-12 16,1 1 0-16,-7-1 0 0,-5 2-4 0,7-2 4 16,-7 2-4-16,2 0 1 0,0 0-4 15,3 2 3-15,-6 0-2 0,8 1-4 0,1 1-1 0,-4 3-1 0,12-1-5 16,-3 2 5-16,-2 0-3 0,7 3 1 0,4 3 2 16,-1-2 1-16,3 1-1 0,0 0 3 0,0 1-1 0,6-5-1 15,-3 7 5-15,7-3-4 0,-1 1 2 0,2 1-1 16,3 3 2-16,5-4-2 0,-1 3 0 0,5 4 3 15,2-6-4-15,4 7-1 0,0 0 2 0,4 0-1 16,0 2 2-16,5 6 1 0,-2-2-2 0,1 4 2 16,-3 2 1-16,5-1 5 0,-5 0 1 0,0 2-1 15,-1-2 0-15,-5-2 4 0,2 1-1 0,-1-1 2 16,-3 1-2-16,1-2 3 0,-7-2 3 0,3-3-1 16,-3 3 3-16,-3-1-3 0,-1-2 4 0,-5 2 0 15,-2-5 2-15,-5 2-2 0,2 1 2 0,-6-3-2 16,-8-5-3-16,3 1 1 0,2-1-4 0,-6-1-5 15,4-2 0-15,0-2-15 0,-9-4-2 0,5 2-32 0,5-1-8 16,-8-6 9-16,-6-3-47 0,3-1 9 0,-6-7-38 16</inkml:trace>
  <inkml:trace contextRef="#ctx0" brushRef="#br0" timeOffset="56898.87">17510 7116 1553 0,'-5'5'-123'0,"1"3"-104"15,4 1 0-15,-5 7 6 0,0 8-85 0</inkml:trace>
  <inkml:trace contextRef="#ctx0" brushRef="#br0" timeOffset="57183.49">17400 7478 260 0,'-10'29'11'0,"6"-3"25"0,-4 3-28 0,2-4 80 16,-2-2-84-16,5 3 2 0,-1-4-7 0,0-4 7 16,1 1 1-16,1-8-1 0,2 2 50 0,0-5-21 15,0-2 23-15,0-4-2 0,0-1-5 0,0 1 17 16,0-2-22-16,0-2-22 0,0-1 4 0,3-3-1 0,2-2-23 15,0 0 2-15,-1 0-3 0,4-4-3 0,-5-1 0 0,5-3 1 16,2-1 1-16,-6 0 0 0,6-2 0 0,-2-3-1 16,1-2 11-16,2 1-5 0,-1-3 3 0,-3-2 11 15,3-6-1-15,2 7 1 0,-2-5 7 0,-2 2 0 16,0 1-4-16,-2-4 9 0,0 1-6 0,4 5-5 16,-4 8 2-16,3-4-4 0,4 4-2 0,0 5-3 15,-4 0-2-15,-1 4-2 0,4 5-3 0,-2 1-7 16,-5 1-1-16,4 3 0 0,-4 0-9 0,4 4-6 15,10 1-9-15,-6 3-1 0,-9 0-12 0,12 3-25 16,-5-3-18-16,3 3-7 0,2-2-36 0,-7-1 1 16,2-2-23-16</inkml:trace>
  <inkml:trace contextRef="#ctx0" brushRef="#br0" timeOffset="57666.59">18542 7186 1144 0,'0'-2'37'0,"3"1"-18"0,-3-1-17 0,0 0 22 16,0-2-39-16,2-1 10 0,-4 2 1 0,2-2-2 15,-3-1 8-15,1 0 9 0,1 2 0 0,-6-4 4 16,0 4 4-16,-3 1-9 0,2-1 0 0,-4 1 4 15,-1-1-11-15,-3 2-2 0,-1 2 0 16,3 0-4-16,-7 0-2 0,4 0-1 0,-6 0 0 0,2 3 0 16,-9 3-2-16,2-2 6 0,1 0-2 0,-3 3 1 15,2-3 2-15,-2 4 1 0,5 3 36 0,1 2-38 16,5-2 16-16,-1 6-28 0,4 2 8 0,1-2 9 16,0 2-32-16,4 3 28 0,0-1-47 0,0 1 41 15,7 0 5-15,-4-5-1 0,6 0 1 0,1-1-1 16,1 4 0-16,1-7 1 0,4 3-2 0,1-5-2 15,1 0-1-15,2 0-1 0,0 0 2 0,4-3 0 0,0-2-1 16,-1 2 4-16,4-7 1 0,1 6 0 0,4-1 3 0,-2-3 1 16,1 0 3-16,-1 5-2 0,-2-2 1 0,2 4 0 15,-5-1-4-15,5 2 5 0,-5 0-4 0,8 2-3 16,-6 1-4-16,-7 0-1 0,6 0-6 0,-4-1-12 16,-4 0-4-16,3-1 3 0,-4-1-14 0,-3-1 0 15,-1-3-3-15,3-2-5 0,1 0 1 0,-3-2 1 16,2-1 4-16,-1-2-3 0,1-2 2 0,0-1 3 15,7-5-6-15,0-3 0 0,-1-3-1 0,0 0-11 16,4-7-7-16,1-1 14 0,4-4 51 0,1-1-44 16</inkml:trace>
  <inkml:trace contextRef="#ctx0" brushRef="#br0" timeOffset="58400.18">18882 6942 830 0,'-7'5'83'0,"7"-2"-27"0,-1 1 1 0,-2 1-14 0,3 5-28 16,0 2-7-16,0 2-15 0,0 4 5 0,0 1 1 16,0 3-4-16,0 4 5 0,0-2 6 0,-3 3 0 15,-4 1 2-15,4 5 2 0,1 0-1 0,-7 0 0 0,0-2 1 16,1-2-2-16,-2 5-2 0,4-5-1 0,-2-1 2 16,-3-4-2-16,2-2 4 0,4 0-2 0,-3-2-3 15,3-3 4-15,1 1-4 0,-3-1 1 0,4-4 3 16,0-2-7-16,-2-2-1 0,2-1-1 0,2-3 1 15,1-1-2-15,0 0-4 0,0-3-1 0,0 1-2 16,1-2-3-16,1 0 4 0,1-2-1 0,2 1-2 16,-2-1 4-16,5-3 0 0,-4-1 1 0,4 0 3 15,-1-4-2-15,4-1 1 0,0-3-1 0,0-2 3 16,0 1 0-16,-5-3 2 0,5-2 0 0,1-2 2 16,1-2 2-16,-8-1 1 0,4 1 1 0,2 1 0 15,-6-5 1-15,12 1 4 0,-7 2-3 0,-2 1 3 16,1-1 1-16,0 6-3 0,2-1 3 0,-1 1-2 15,2 3-3-15,-8-1 0 0,7 2-2 0,0 3 0 16,-2 2-3-16,-6 3 1 0,7 2-3 0,-2 2 3 0,-1 1-3 16,0 2-3-16,-3 2-3 0,3 6 2 0,-6 1-5 0,7 0-4 15,-5 4-1-15,-1 1-3 0,3 5-4 0,-2 0-1 16,-3 1 2-16,0 1 0 0,3-1 1 0,-5 4 6 16,1-1 1-16,-7 0 0 0,8-1 7 0,0 3 4 15,-3-5 0-15,-7 2-2 0,6-1 3 0,-1-6 2 16,-1 3-1-16,6-3 1 0,-2 0-1 0,-1-6-3 15,-3 0-1-15,6 1-1 0,0-4-5 0,-2 0 1 16,5-1-12-16,-3-2 4 0,-1-1-6 0,-4-2 6 16,11 1-2-16,-3-2-2 0,-3-1 11 0,3-1 4 15,-1-3 0-15,6 0 2 0,-5-2 4 0,0-2 4 16,-4-5-2-16,4 0 2 0,5 1 3 0,-7-5-1 16,-1-1-3-16,3-1 2 0,4-2-3 0,-3-4-3 15,6 2 2-15,-6-7 0 0,6-1-1 0,1 4-2 0,1 0 2 16,-7-5-1-16,6 4 0 0,0 1 3 0,3 3-4 15,-1 4 2-15,-2 0 1 0,0 3 2 0,-2 2 2 16,7 2 0-16,-3 4 4 0,-4 2-1 0,2 3 2 16,0 2 1-16,0 4 0 0,2 2-3 0,-4 3-2 0,-1 1 0 15,2 3-2-15,-1 4 1 0,-1 4-2 0,0 5-1 16,0 4 1-16,-4-1 1 0,1 8 3 0,-2-2-3 16,-1 10 2-16,-2 2-1 0,-2-4 0 0,-3 0 0 15,2 1-2-15,-1-3-9 0,-4-2-7 0,0 3-4 16,3-8-13-16,-3-5-42 0,2 0-19 0,0-2 1 15,3-7-52-15,-1 0 1 0,4-7-29 0</inkml:trace>
  <inkml:trace contextRef="#ctx0" brushRef="#br0" timeOffset="58816.77">20087 6931 674 0,'-4'-2'253'0,"-5"2"-105"0,7-1 0 0,-5-1-39 16,2 1-135-16,0-1-13 0,-3 0-44 0,0 2 43 16,1-1-3-16,-4 1-6 0,-4 0 51 0,-2 1 4 15,-2 4 5-15,-3-2 1 0,-6 2 4 16,4 0-6-16,-4 3-2 0,0-1-2 0,4 3-6 0,-4-2-4 15,4 1-1-15,1 1 1 0,10 1-6 0,-4 0 2 16,4-2-2-16,5 2 3 0,-1 0-1 0,9 2 7 16,4-1 1-16,0 2-3 0,-1 1 6 0,0 2 0 15,5 3 3-15,4 1 3 0,1-1-2 0,-2 4 3 16,0-2 2-16,5 0-2 0,4 3 6 0,-1 0 3 16,1-3-3-16,-2 5 3 0,-3 1 0 0,3-1-2 15,-7 3 1-15,-3 1 0 0,0-1-4 0,-5-1-1 16,1 4-2-16,-4-5 0 0,-3-1-2 0,-5-2-3 15,2 2-1-15,-8-4-2 0,0-1-2 0,-4-1-9 16,-2-4-8-16,-4-1-1 0,1-2-13 0,-4-3-31 0,2-6-39 16,-2-5-11-16,-1-5-52 0,-7-8 2 0,7-6-43 15</inkml:trace>
  <inkml:trace contextRef="#ctx0" brushRef="#br0" timeOffset="59037.66">21570 6814 1046 0,'-3'2'-78'0</inkml:trace>
  <inkml:trace contextRef="#ctx0" brushRef="#br0" timeOffset="59401.01">21356 7030 926 0,'-17'6'94'15,"3"-3"-92"-15,1 2 17 0,-3 0 39 0,-1-2-29 0,3-1-33 0,-2 2 10 16,0-1 7-16,4 1-3 0,-1-1 16 0,-6 0 7 15,4 2-1-15,2-1 6 0,-1 3 5 16,1-1-17-16,1 3-2 0,-1 4-1 16,2-1-16-16,9-1-6 0,-5 2-1 0,2 4-2 0,3 1-4 0,-6 4-2 15,15-7 1-15,-4 6 0 0,-2-2 0 0,1 4 0 16,6-2 1-16,4-4-2 0,1 0 1 0,4-4 2 16,-1 6 3-16,6-7-3 0,2 1 4 0,1-5 2 15,2 1 3-15,1-2-1 0,-1-4 4 0,3 0 4 16,-5-3 0-16,1 0 1 0,0 0 2 0,-4-3 1 15,0 1-2-15,0 2 4 0,-5 0-3 0,3-1 2 16,-4 1-4-16,0-10 1 0,-4 7 1 0,1-3-2 16,0-2 1-16,-4-3-2 0,1 6 0 0,-10-3 0 15,3-3 0-15,-3 3-3 0,-2-4-1 0,-6-2-3 16,-3-4-2-16,3 4 6 0,-9-9-8 0,0 1-1 16,-5-2-5-16,-5 0 2 0,-3-2-4 0,-1 1-1 0,-2-2-1 15,-4-2-1-15,4 3-1 0,3 2-23 0,4 1-22 16,1-1-3-16,1 2-35 0,7-2-114 0,6 2 166 15,1-3-77-15,10 5 120 0</inkml:trace>
  <inkml:trace contextRef="#ctx0" brushRef="#br0" timeOffset="59866.52">22696 6758 1236 0,'0'-5'89'0,"5"-1"-72"0,-2-2-28 0,-1 2 83 15,-1-4-88-15,1-2 8 0,-2 5-4 0,0-7-2 16,-2-3 10-16,-4 3 8 0,1-2 8 0,-6-1 0 16,-1-2 11-16,-4-3-7 0,0 0-1 0,-4 0 5 15,-2 1-9-15,-4-2-9 0,-5-1-1 0,1-3 1 16,0 4-5-16,0-2 2 0,-3 1-1 15,2 2-3-15,1 2 7 0,-1-1 1 0,12 4 4 16,-3 1-2-16,-4 4 3 0,9 1-1 0,-2 1 0 0,7 5-2 16,-1-1-2-16,4 3 2 0,1 3 0 0,-3 3-3 0,1 2 1 15,6 3-5-15,-6 4 0 0,5 2 4 0,-4 5-5 16,4 0 0-16,-3 8 0 0,5 3-2 0,-1 3 4 0,0 0 0 16,3 6 0-16,1 2-1 0,0 5 1 0,1-1 2 15,3 2-1-15,0 2 0 0,-1 2 2 0,2 4-2 16,1-2 0-16,-2 2 1 0,2 0-2 0,-5-1-3 15,3 2 0-15,-4-4-1 0,1-1-1 0,-1-1-2 16,0 2-5-16,0-2 0 0,0-1-4 0,2 1-9 16,-2-6-1-16,0 2-1 0,-2-4-11 0,1-1 1 15,1-5-4-15,0-3 2 0,0-3-2 0,0-1-1 16,0-4-8-16,0-5 2 0,0 2-5 0,0-3-19 16,1-3-12-16,-1-4-6 0,2-1-25 0,-1 0 0 15,-1-6-21-15</inkml:trace>
  <inkml:trace contextRef="#ctx0" brushRef="#br0" timeOffset="60284.39">21581 6939 1055 0,'0'1'74'0,"0"1"-40"16,3-1 0-16,3 1-8 0,-1 1-34 0,0 0-13 16,1 2-7-16,-3 0 19 0,8-2 5 0,3 5 6 15,-4-4 23-15,-4 4 9 0,11 0 2 0,4 2-2 16,4-1 12-16,7 1-15 0,-4 2-2 0,3 2 2 16,7 2-17-16,11-2 0 0,-4 3-13 0,-1-1 0 15,5 1-3-15,3 4 0 0,0-7-6 0,-2 0 1 0,2-1-10 16,-1-2-27-16,1-5-8 0,-2 4 1 0,0-10-34 0,-6-7-76 15,8-2 120-15,-5-7-53 0,-1-6 94 0</inkml:trace>
  <inkml:trace contextRef="#ctx0" brushRef="#br0" timeOffset="62100.3">12920 15837 510 0,'2'-2'34'0,"2"2"-14"0,1 0 0 0,-3-4-7 16,1 2-17-16,8-3-9 0,1 1-6 0,1-1 6 15,0-1 2-15,-1-1-5 0,2-1 7 0,4 4 4 16,-6-3 0-16,-1 3 5 0,-1-3 1 0,-9 4 2 16,9-2 0-16,-4 1-1 0,2 1 2 0,-7-1 3 15,6 0 3-15,-6-1 1 0,2 0 3 0,-3 1 14 16,-1-1 5-16,-7 0-4 0,5 0 16 0,0-1-4 0,-7 1 1 16,1-1 4-16,-4 3-5 0,7 0-3 0,-5 0-5 15,-3 1 1-15,1 1-4 0,-1 1-8 0,3 0-3 16,3 1-1-16,3 2-10 0,-6 2-9 0,-1 3-7 15,1 1-1-15,-7 2-13 0,6 5-20 0,-4 4-11 0,-3 7 2 16,2 2-24-16,-5 4 9 0,5 0 6 0,3 6-5 16,2-1 13-16,-6 3 21 0,2-1 6 0,2-2 5 15,1 0 20-15,2-5 0 0,0 3 3 0,5-3-3 16,-4 0 0-16,7-4 0 0,-3-3-2 0,3-1-1 16,3-1-1-16,0 0 4 0,0-4 1 0,1-3 0 15,3-1 5-15,2-3 0 0,-3-2 2 0,6-3 4 16,-2-4-1-16,1-1-2 0,4-1 1 0,-1-2-4 15,3-2 0-15,0-2 1 0,2-3-2 0,3-2 2 16,-5-2 1-16,4-2 2 0,-3-2-3 0,6-3 2 16,-7-1 1-16,8 2 3 0,-6-2-2 0,-1-4-2 15,0 1 2-15,3 0-1 0,-2-2 2 0,0 0 3 16,-4 1-2-16,-2 1 9 0,7 3 2 0,-6 2 3 16,6 1 9-16,-13-1 2 0,2 9 6 0,0 0-4 15,-1 5 7-15,-3-2 4 0,-2 5-1 0,0-2-2 16,-2 1 4-16,4 10-10 0,-2-4 4 0,-4 5-2 0,1 1-9 15,0 4-8-15,-2 4-2 0,2 3-1 0,2 3-8 0,-3 0-7 16,1 4-4-16,6 4 2 0,-3-3-7 0,0 4-2 16,0 1-5-16,0-2-4 0,0-2-2 0,0 1-28 15,0-2-17-15,2-4-3 0,0 1-38 0,4-6-79 16,2-4 130-16,4-9-60 0,1 3 108 0</inkml:trace>
  <inkml:trace contextRef="#ctx0" brushRef="#br0" timeOffset="62600.42">13653 16026 1162 0,'2'18'55'0,"-4"-2"12"0,2 0-51 16,2 0 100-16,-2-2-102 0,0 0-2 0,3-1-10 15,-6-2-17-15,-1 0-1 0,11 3 8 0,-7 0 0 16,0-2 0-16,1 4 9 0,2 1 1 0,-4-1 1 0,-1 2-1 16,-4-1 2-16,1-1-4 0,-3-1 0 0,2-1 0 15,-2 1-4-15,7-3-5 0,-7-1-5 0,5-3 1 16,1 0-7-16,2-3 1 0,0-2-2 0,-1 0-4 16,1-2 1-16,0-1-1 0,3-1 5 0,3-2 0 15,-6-4-1-15,0 1 5 0,3-2 1 0,8-3 3 16,-8 0 3-16,0-3 4 0,2-2 2 15,0-2 0-15,7-1 3 0,1-3 0 0,0-2-1 0,-2 2 3 16,3-3-2-16,0-2 3 0,3 4-2 0,1-6 1 16,-3 4 2-16,-2-3 1 0,3 3 1 15,3-1-3-15,-4 3 2 0,-1 1 0 0,4-2 2 0,2 7 1 16,-1-4 0-16,1 6 0 0,1-4 8 0,-4 5-2 16,7 0 2-16,-5 3 0 0,3 1 1 0,-2 2 3 15,-3 0-1-15,9 5-1 0,-7 3 2 0,1 0-3 16,4 3 1-16,2 5-4 0,-1-1-3 0,-6 5 0 15,5-1-6-15,0 0 0 0,1 5 0 0,0 4-3 0,-9-1 1 16,-1 0-3-16,4 1 0 0,0-1 0 0,0 3-5 0,-6 2-6 16,1-4-10-16,-3-1 1 0,3 0-13 0,2-2-24 15,-5 2-15-15,0-1-2 0,0-6-33 0,-5 2-36 16,5-4-3-16,0-2 17 0,-2-4 130 0,-1-4-102 16</inkml:trace>
  <inkml:trace contextRef="#ctx0" brushRef="#br0" timeOffset="63149.84">15031 15928 75 0,'3'-5'88'0,"-3"-3"-13"0,0 2 2 0,3-2 2 16,-3 0-17-16,0-3-3 0,3 2 3 0,-1 1 0 15,0-3 9-15,-4 3-5 0,0 2 7 0,-5 1-12 0,7-3-1 16,-2 2-2-16,-9 1-10 0,11 1-11 0,-2-1-4 16,4-1-2-16,-5 1-10 0,3 0-2 0,-2 0-5 0,1 1 3 15,1-1-3-15,-5-3-5 0,2 7 2 0,-5-1-3 16,8-1-2-16,-5 1 4 0,-3 2-2 0,5 0-5 16,2 2 4-16,-9 1-2 0,7 0-1 0,3 0 2 15,-8 2-6-15,7 0 0 0,-3 1 0 0,4 0 0 16,-3 1-1-16,5 2-5 0,-1 1 4 15,3-3-3-15,-4 8-3 0,9-1 4 0,-4-3-2 16,3 1 1-16,4-1 2 0,-10 3 0 0,6 1 3 16,-5-1 0-16,14-5 2 0,-9 1-3 0,3 1 2 0,-5-3 0 15,4 4-1-15,2-10-1 0,1 2 35 0,-1 1-41 16,1-3 20-16,0-1-26 0,2-1 5 0,1 0 10 16,0 0-32-16,1-3 26 0,-4-2-49 0,1-1 44 15,-2 0-1-15,3 0 5 0,-3-2-1 0,2-2 1 16,-1 2 5-16,0 2 0 0,-2-2 7 0,0 3-2 15,-2 2 3-15,-1-3 3 0,0 4 2 0,-4 4 2 0,3 0 4 16,-4 1-2-16,0 5-3 0,2 4 1 0,-2 2-3 16,-2 8-4-16,1 2-5 0,-2 6 2 0,0 6-5 0,2 7-4 15,-2 7 2-15,-4 0-2 0,3 5-1 0,-7 7 4 16,2 4-1-16,-4 1-1 0,-2-1 3 0,1-1-2 16,-2 1-4-16,-3 0-3 0,2-2-7 0,0-1-20 15,1-6-9-15,-4-4-5 0,5-2-27 0,4-6-43 16,-3-2-30-16,0-7 38 0,1-1 112 0,6-7-94 15</inkml:trace>
  <inkml:trace contextRef="#ctx0" brushRef="#br0" timeOffset="63516.91">15536 15233 1181 0,'-2'8'54'0,"1"0"-20"16,1 3 0-16,1 0-24 0,1 1-15 0,1 1-8 15,-3 4-19-15,5 3 20 0,-4 4 3 0,1 3-7 16,7 1 24-16,-7 4 9 0,7 2 1 0,-2 10 4 16,2-1 5-16,-3 1-11 0,-2 3-2 0,3 6 0 15,-8 2-12-15,2-4 3 0,-7 1-5 0,5 1-1 16,-6 4 1-16,3-1 1 0,0 1 2 0,-5-7 0 16,4 2 0-16,-1-1-3 0,4-1-2 0,-1-4-3 15,-5-4-6-15,8-3-27 0,0-1-18 0,-1-8-5 16,-2-3-38-16,3-5-98 0,0-3 150 0,0-4-65 15,0-5 112-15</inkml:trace>
  <inkml:trace contextRef="#ctx0" brushRef="#br0" timeOffset="64033.71">15690 16155 1132 0,'-1'36'8'0,"2"-21"-33"0,5-2-16 0,5-2-82 16,-4 2 13-16,5-4 8 0,2 1-78 0,5-4 82 16,-1 0-3-16,2-1-18 0,-4 1 96 0,6-1 23 15,-3 0 22-15,3-1 6 0,-3-1 23 0,3 1-10 16,1-4 1-16,1 0 4 0,-4-4-12 0,5 0 1 15,-1-4-3-15,1-2 0 0,0-2 1 0,0-1 3 16,1 1-2-16,-6-1 2 0,1-1 2 0,-1 1 1 16,-1 1 3-16,1-4-3 0,-6 3 3 0,4 1-5 15,-2-2 0-15,-2 0 2 0,-3 4-6 0,-3-4-2 16,-1 4-3-16,-7-1-1 0,0 0-3 0,-6-1-5 0,3 2-3 16,1 3 2-16,-5-3-8 0,-3-2-10 0,1 2 1 15,2 5-1-15,0-1-9 0,-1 5-1 0,-3-4-2 0,-2 3-1 16,-1 2 1-16,3 2 2 0,-6 1 3 15,-5-3-3-15,4 5 4 0,1 1 6 0,-5-1 3 0,0 3 1 16,5 1 8-16,-4 4 5 0,5 1 2 0,2 5-2 16,0-2 5-16,0 0-4 0,3 2 1 0,0 3-1 15,0 2-5-15,6-1 0 0,-1 1-3 0,3 1 3 16,1 2-4-16,2 1 1 0,2 0-1 0,1-2 1 16,5 0-2-16,-4 1-4 0,6-2 0 0,1 0-3 15,0-1-3-15,3-2-11 0,0 0-14 0,0-3-6 16,-1-3-17-16,3-2-36 0,-1-3-18 0,4-3-3 15,0-4-51-15,6 0 2 0,-4-6-15 0</inkml:trace>
  <inkml:trace contextRef="#ctx0" brushRef="#br0" timeOffset="64516.84">16947 15884 933 0,'-10'-2'59'0,"3"-2"-24"0,2 1 3 0,0-1-20 16,-3-3-2-16,-4-3-77 0,4 2 0 0,-2 4 11 15,-2-3 0-15,-4 1-1 0,2 3 14 0,0 1 15 16,-2 2 7-16,5 5 1 0,2 3 17 0,-1-3-4 16,-1 2 1-16,2 0 3 0,4 5-5 0,-4-2 1 15,2 1-2-15,3-5 1 0,0 3 2 0,4 4 7 16,-1-4 2-16,1 4 1 0,0 0 7 0,3-4 10 16,0-1 5-16,7 6-2 0,-4 0 10 0,5-4-4 0,-2 7 1 15,4-3 3-15,1-1-7 0,2 4-7 0,-1 3-3 16,1-2 1-16,0-2-8 0,-2 1-2 0,5 3-1 15,-11 1-1-15,4-2-1 0,-1 4-3 0,0-1 1 0,-4 0-2 16,-3 3-2-16,-4-3-1 0,-1 2-3 0,-4-2 3 16,0 2-3-16,-6-1-1 0,2 1-2 0,-7-1 0 15,-1-2-1-15,-2 2-2 0,0-2-1 16,-4-1-2-16,1 2-1 0,-4-6-5 0,-2 0-4 0,1-8-2 16,2 3-7-16,-2-8-13 0,2-3-13 0,0-2-3 15,-2-6-21-15,2-3-24 0,3-6-24 16,5 0 27-16,-4-7 98 0,9-1-81 0</inkml:trace>
  <inkml:trace contextRef="#ctx0" brushRef="#br0" timeOffset="64916.85">17655 15989 679 0,'0'8'59'0,"0"-1"-12"0,-2-3 1 0,2 3 9 15,0 0-9-15,3 3-4 0,5 4 15 0,-6-3 9 16,-1 2 3-16,-1 1 0 0,0 0 11 0,0 5-13 16,0-5 1-16,-4 2-8 0,0 1-11 0,3 3-12 15,-2-1-3-15,0 0 1 0,3 3-13 0,-10-1-8 16,7 1-4-16,-5-2 0 0,7 1-10 0,-4-3-7 16,-3 1-7-16,6 0-2 0,-5-1-10 0,7-1-21 15,-4-1-11-15,0-2 4 0,-6-2-25 0,-2-2-6 16,7-1-9-16,-1-1-5 0,3-2-7 0,-7-4-14 15,8-1-1-15,2-1-5 0,0 0-15 0,10-3 0 0,-7-3-7 16</inkml:trace>
  <inkml:trace contextRef="#ctx0" brushRef="#br0" timeOffset="65433.71">18179 16013 1388 0,'-2'19'128'16,"0"-2"-126"-16,-4-6 15 0,3 5 32 0,-2-2-12 15,-1 2-61-15,3-7 9 0,-3 4-4 0,1 6-3 16,-3-2 7-16,3 7 5 0,-6-2 3 0,6 1 7 16,-4 4 0-16,1 3-7 0,0-2-6 0,0-1 6 15,4 0-11-15,-4-1-3 0,3-2 0 0,-1 1-5 16,1-1-1-16,4-4 19 0,-6-1-4 0,6-2-4 15,-2-3 11-15,3-1 2 0,-2 0 3 0,2-4 5 16,0 1 1-16,0-6 3 0,0 1 1 0,0 0 1 16,2 1 3-16,-2-1-2 0,1-4-3 0,1-5 1 15,-1 4-4-15,2 0-1 0,-1-7 0 0,1 1-4 16,-3-5 0-16,3 3-8 0,2-8 1 0,-2 5 4 16,0-3-8-16,2-5 1 0,1 0 1 0,-1 1 0 0,3 0 0 15,-3-4 0-15,2 0-2 0,-2 0 5 0,5-1-2 0,-3 2 4 16,0-1-2-16,4 2 0 0,-2 1 5 0,-2 2 2 15,2 1 1-15,4 0 2 0,-4 3 3 0,-1-1-2 16,1 5 3-16,1-2 0 0,1 3 0 0,-5 0 0 16,5 2 1-16,-2 1-1 0,1 2 3 0,-1 1-6 15,2 2 5-15,2 5-2 0,-2-3-2 0,0 4-4 16,2 0 2-16,-1 7-4 0,2-2 0 0,-6 0 3 16,5 3-5-16,4 3-1 0,-9 4 2 0,11 1-4 15,-8 1-5-15,3 3 3 0,-8 0-6 0,13 3-9 16,-8-3 2-16,-6 4-6 0,7-1-7 0,-8-1-20 15,5-1-3-15,-7 1-6 0,4-1-20 0,-6-2-28 16,0-2-13-16,-3-2-3 0,1-2-33 0,-1-5 1 16,0 2-15-16</inkml:trace>
  <inkml:trace contextRef="#ctx0" brushRef="#br0" timeOffset="65719.52">17323 15560 1425 0,'11'24'14'0,"0"-6"-24"16,1 3-1-16,1-2-34 0,3 0-10 0,-1 0 0 15,4-2-28-15,-1-1 30 0,2-1-3 16,-1 3-12-16,3-4 39 0,-8-5-50 0,5 2-33 16,3-6 46-16,2-2 66 0,6-5-59 0</inkml:trace>
  <inkml:trace contextRef="#ctx0" brushRef="#br0" timeOffset="66550.17">19932 16128 587 0,'0'6'128'0,"0"0"-126"0,2 1 85 16,0-4 77-16,-2 2-43 0,1-4-66 0,2 2 0 15,-1-3-6-15,-2 0 1 0,0 0-2 0,0 0 2 16,0 0-3-16,0 0 5 0,0 0 0 0,0-1-10 0,0-1 0 16,0 1-1-16,0 1-8 0,-2 0-10 0,-1 0 0 15,2-2-5-15,-1 2-7 0,-4-5-1 0,1 2-3 0,2 2 1 16,3-3-2-16,-8 1-1 0,5 2 2 0,0-2-1 15,-4-4 2-15,3 6-2 0,1-4 1 0,-7 0 0 16,-1-3 1-16,5 4 2 0,-5-3-1 0,-3 1 0 16,-4-2 3-16,3 2-1 0,-1 1-2 15,-6-3-1-15,5 2 0 0,-7 3-2 0,0-2-1 16,9 4-2-16,-9 1-1 0,-3 3 0 0,2-3-1 16,3 6 0-16,2 2-1 0,-1-7-8 0,4 4 0 0,-2 5 0 15,5-6-7-15,6-1-2 0,0 7 0 0,-1-1-3 16,6 4 0-16,-2 4 5 0,0-1 0 0,4 0 0 15,1 1 5-15,1-1 2 0,4-1 2 0,1-2 2 16,4 3 2-16,2-4-1 0,2 1 1 0,-1 0-2 16,3-2 0-16,4 0 0 0,-6 0-3 0,5-2 1 15,2 2-1-15,-3-3-1 0,3 1-3 0,-4 1 5 16,7-1-2-16,-2 1 1 0,6-1 3 0,-4 1-4 16,-1 1 5-16,1-2 1 0,-2 4 2 0,0 2-3 0,-2-1 3 15,-2 2 0-15,-3-2 1 0,3 2 0 0,-6 0 1 16,1-1-1-16,-1 4 1 0,-4-1 1 0,2-1 0 0,-4 2-1 15,0 8 0-15,-4-4-3 0,1-4 1 0,-3 2-1 16,0 1 1-16,-2-2-2 0,-1-1-1 0,-5-3 3 16,1 1 0-16,-4-1 2 0,-2 2 3 0,-3 1-4 15,-1-3 4-15,0 0 0 0,-2 0-2 0,0-1 0 16,3 1-1-16,-4-3-1 0,1 1 1 0,-3-2-2 16,1-2-3-16,3-4 0 0,-4 2-1 0,6-3-8 15,0-4-4-15,-6-1-5 0,6-5-7 0,4 1-29 16,1-7-3-16,0-2-2 0,6-3-29 0,-6-4-14 15,0-4-13-15,11-4-2 0,0-2-17 0,0-3 5 16,0-3-8-16,2-3 11 0,-1-4 130 0,9 1-88 16</inkml:trace>
  <inkml:trace contextRef="#ctx0" brushRef="#br0" timeOffset="67050">20280 16024 1373 0,'2'11'79'16,"-1"-3"-2"-16,-1 0 51 0,-1 4-131 0,-1-2-3 16,-1 2-1-16,1 4 4 0,-2-3-2 0,2 4-6 15,-3 2 5-15,1 1 0 0,0 1 2 0,0 2-5 16,1-1 1-16,1-1-10 0,-6 4-1 0,-3-1 4 15,8-1-13-15,0-2 10 0,-2 1-1 0,2-4 0 16,-2 1 11-16,-1-3 2 0,6 1 5 0,0-2 2 16,-2-3 5-16,4 2 4 0,-2-4-4 0,0 1 2 15,0-3 3-15,0-2-3 0,0-1-1 0,0-1 0 16,3-1-4-16,-3-3-3 0,0 0 0 0,-1 0-1 16,2-1-5-16,-1-2 0 0,0 0-2 15,0-5 1-15,-1-2-2 0,1 1-3 0,1-2 4 16,-1-5-3-16,0 2-2 0,3-5 0 0,0 2-1 0,-1-4 3 15,1 1-3-15,2-4 6 0,0-1 1 0,2-2-1 16,-2 1 6-16,-2 0 2 0,5 3 0 0,2-2 4 0,1 0 2 0,-2 3 4 16,-6 3-3-16,3 3 6 0,-2 2 3 15,8 3 2-15,-1-5 0 0,-1 8 0 0,-7 3 3 0,5-1 0 16,6 1-1-16,-2 4-1 0,-2-2 0 0,-2 3-1 16,3 3-2-16,-5 0 0 0,7 5-3 0,2 0-7 15,-5 1 1-15,-2-1-3 0,1 3-7 0,4 3-10 16,-7-1-7-16,5 4 0 0,-2-4-15 0,-4-1-27 15,-2-1-17-15,5 2-2 0,-5-2-36 0,-1-5-76 16,1 0 139-16,2-1-66 0,-2-2 120 0</inkml:trace>
  <inkml:trace contextRef="#ctx0" brushRef="#br0" timeOffset="67316.84">20969 16074 1385 0,'-9'14'107'16,"4"-1"-104"-16,-3-3-26 0,3 1 23 15,-1-5-10-15,1 6-75 0,2-4 30 0,-5 2-1 0,7 2-10 16,-6 6 32-16,0-1 17 0,3 3 9 0,-2 4 6 15,3 0 12-15,1 2-10 0,-4 1-7 0,1 0 1 16,2-2-18-16,3 0-21 0,0-3-8 0,-1-1 1 16,-4-4-26-16,6-1-19 0,-1-2-21 0,0-5 29 15,0-1 90-15,4-6-69 0</inkml:trace>
  <inkml:trace contextRef="#ctx0" brushRef="#br0" timeOffset="67534.63">20881 15804 753 0,'-14'1'52'0,"3"3"57"0,1-4-80 0,2 3 199 0,-3-2-141 15,4 2-16-15,0 1-24 0,-1-3-5 0,4 2-15 16,-4 0-11-16,3-1-1 0,-3 0-9 0,5 2-7 0,0-2-40 15,-2 1-25-15,4 0-10 0,-2-3-52 16,3 0 3-16,0-6-42 0</inkml:trace>
  <inkml:trace contextRef="#ctx0" brushRef="#br0" timeOffset="68316.64">21784 15966 1273 0,'-17'5'91'0,"4"-4"-82"0,-3-2-17 15,-1-3 70-15,-5 1-82 0,-2 0 7 0,4 0-11 16,-8-3 4-16,-4 2 5 0,5 3 8 0,-1 1-2 16,3 6-1-16,0 2 7 0,3 6-17 0,0 0 2 0,4 5-1 15,-1 0-16-15,1 3 7 0,0 2-2 0,-2-4 2 16,4 2 8-16,-4-1 9 0,4-1 6 0,2 1 0 16,0-1 10-16,3-1 7 0,0 0 4 0,6 0-2 15,-3-4 7-15,5 3 8 0,3-1-2 0,0-3-2 16,1 0 5-16,1 2-7 0,6-2-4 0,-2 0 6 15,5-1-14-15,2 1-6 0,-1-3-2 0,6 3 0 16,2-3-7-16,-3 2-4 0,5-2 0 0,2-2 0 16,0-1-4-16,-2-3-2 0,1 3 5 0,1-7-4 15,1 1 1-15,0-2 1 0,0 0-2 0,-3-3 1 16,0-2 1-16,-3-3 7 0,3 0-2 0,-3 0 2 16,-5-1 5-16,5-2 7 0,-3 0 3 0,1 0 4 15,-7-2 7-15,7 1 3 0,-6-2 6 0,-2-1-4 16,4 0 9-16,-11-6-8 0,2 6 4 0,1-6 0 15,-2-1-4-15,-3-2-6 0,-1-1-3 0,-1 0 1 0,0-2-4 16,-1-1-4-16,-1-2-1 0,-1 2-4 0,-5-5 0 0,6 0-4 16,-6-3 3-16,-2-2-6 0,-1 0 0 0,2 0-1 15,-3-2-1-15,1-1 1 0,1 3-1 0,1-1-1 16,4 2 2-16,-2 1 0 0,3 2 1 0,-2 1 0 16,0 1 2-16,6 4-3 0,2-1 1 0,-4 6 4 15,-4 2-1-15,8 6 2 0,-3 1 2 0,-4 4 4 16,6 1 0-16,-2 2 6 0,1 7 2 0,-4 0-2 15,6-1 2-15,0 1-3 0,0 0 0 0,-3 0-7 16,1 5 0-16,2-1-4 0,0 3-5 0,5-3 0 16,-4 7-4-16,-1 2 2 0,0 3-2 0,0-4 2 15,-1 7 0-15,-4 6 0 0,5-3 2 0,-5 8 3 16,1 0-1-16,4 5 0 0,0-1 2 0,0 4 1 16,1 0-1-16,4 1 5 0,0 7-1 0,3-2-3 0,-8-2 5 15,3 2-6-15,6 2 2 0,-4 1-6 16,7 0 0-16,1-1 0 0,-2-2-4 0,-6 1-2 0,9 1 0 15,5-3-3-15,-8-1 1 0,-2-1-6 0,12 0-5 16,-9-3-4-16,-2-7-9 0,13-3-19 0,-5-2-21 0,-1-4 1 16,2-7-33-16,4 3-72 0,-5-7-18 0,7-10 45 15,2-2 151-15,-4-4-131 0</inkml:trace>
  <inkml:trace contextRef="#ctx0" brushRef="#br0" timeOffset="69333.62">17639 17043 145 0,'13'7'10'0,"-7"-3"-21"16,3 1-12-16,-4-2 43 0,6 3-60 0,-3-1 0 0,-2 1-9 15,52 32 64-15,-78-46-24 16,31 13 51-16,-11 9-39 0,2-8 47 0,-2 2-20 16,1-1 13-16,7 1 29 0,-5-1-6 0,3-2 3 15,2-2-5-15,0 0-3 0,2 2 4 0,-3 0-3 0,0 0 3 16,-6-4 0-16,2 2 0 0,-3 0-2 16,2-1 0-16,4 0-4 0,-6-1-8 0,0-1 0 0,3 0 0 15,1 0-9-15,-3 2-5 0,5-1-3 0,-4 1-1 16,-2 1-5-16,5-3-2 0,-2 0-4 0,-3 2 0 15,1-1-4-15,4-4-5 0,-3 0 1 0,-2 0-3 16,0 0-6-16,0-1 1 0,0 0-2 0,-3-3 2 16,1 1-1-16,-7 0-1 0,-2 3-1 0,3-4 2 15,0 4-2-15,-5-1 2 0,1-1 2 0,1 3-1 16,-2 1 4-16,-1-1-3 0,0 2 2 0,-2 0 0 16,-1 5 0-16,6 0-2 0,-7 1 0 0,6 2-1 15,-2 0 0-15,7 4-6 0,0-1 1 16,2 5-1-16,-5-4-5 0,7 1-3 0,0 4-1 0,3 1-4 15,-1-3 0-15,1 6 5 0,9 1 4 16,2-2-7-16,3 7 8 0,-1 0 3 0,-5-5 1 0,1 3 5 0,7 3-1 16,-7-3 6-16,2 1-2 0,-1-4 4 0,-1 0 1 0,-6 0 6 15,4 1-1-15,2 4 3 0,-1-5 3 0,-5 0-1 16,-1 0-2-16,-2 0 6 0,-2-1-4 0,-1-3-6 16,4 0 0-16,-8-3 0 0,0 1-5 0,-7 1-4 15,2-2 3-15,-7-1-5 0,6-3 1 0,0-2-17 16,-5 4 7-16,0-8-2 0,-1-2-7 0,-1-2-5 15,3-2-2-15,3-7-15 0,-9 2-1 0,1-9-14 16,2-2-12-16,-2-2-2 0,6-3-19 0,1-5-19 16,-3-4-8-16,7-4-8 0,5 2-22 0,4-3-24 15,2 0 98-15,2 0-49 0,4 0 113 0</inkml:trace>
  <inkml:trace contextRef="#ctx0" brushRef="#br0" timeOffset="70016.72">18521 17350 483 0,'8'5'106'16,"0"-4"-15"-16,-3-1-2 0,3 0 1 0,-5 3-29 0,0-1 2 16,-3-2-4-16,5 0 3 0,-5 0-4 0,-2 6 3 15,-3 2 5-15,1-3-8 0,-7-2-8 16,1 2-2-16,4 3-9 0,-7 1-11 0,-5-1 0 0,0-3-5 15,-2-1-10-15,-1 3-6 0,-2 0-2 0,-2 3 0 16,-2-1-5-16,0-1-2 0,-4 6-2 0,4-3-3 16,0 2-1-16,2 0-11 0,8 1-4 0,-4-3 1 15,4-2-13-15,4 4-4 0,2-5-1 0,0 3-1 16,7-2-3-16,-4 1 12 0,5-3 6 0,1 1 0 16,0-1 16-16,2 0 8 0,4 0 6 0,3-1 0 15,-2-1 13-15,5-1 0 0,1 0 0 0,-2-1 1 16,4-2 1-16,4-1-1 0,-4 0-4 0,2-3 0 15,4-2-2-15,2-1-4 0,-4-2-2 0,5 0-2 16,-5-1-4-16,4 0 0 0,-4-2 0 0,3-1 0 16,-2 3-2-16,-1 0 1 0,-1-1 1 0,-2 4 3 15,5 1 0-15,0 4 3 0,-7-1 3 0,1 2-1 16,-4 3 4-16,-1 3 0 0,2 4-1 0,-1 1 0 0,-6 1 0 16,-3 3-6-16,3 4-2 0,-3 4 1 0,0 2-4 0,0 2 1 15,-3 4 1-15,2 3-2 0,-6 2 4 0,3 1-2 16,-1 1 1-16,0 2-2 0,-1 0-1 0,-4 4-1 15,3-1-2-15,0-1-3 0,-4 1 0 0,8 1-3 16,-5 2 3-16,4-2 1 0,2-5-3 0,-1 0 1 16,3-3 1-16,0 1 1 0,6-4 1 0,-6-5-2 15,2-1-1-15,2-4-2 0,1-1-1 0,-2-1-6 16,8-6-2-16,-1-2 2 0,-2-4-8 0,4 6 4 16,1-9 0-16,1-5 2 0,3 3 3 0,-1-4 3 15,-2 0 2-15,-1 0 6 0,1-2 4 0,0-4 2 16,0 3 4-16,-1-1-1 0,1-2 6 0,-2 3 1 15,-1-8 3-15,0 0-4 0,1 0 4 0,-3-2-2 16,-4 1 0-16,1-2 0 0,-3 1-2 0,-1-1 0 0,-2 1-1 16,0 1 0-16,-2-1 0 0,-1-1-2 0,-5-2-3 15,0 1 2-15,0-3-4 0,-3 1-3 0,-1-3 0 16,-4-3 0-16,-1 3-3 0,-1-5-7 0,-4-2-4 0,4-1-4 16,-6 0-7-16,-1-2-16 0,0-3-8 15,-1 3-7-15,0-2-19 0,10-1-22 0,-6 3-17 0,5 0-4 16,6-1-32-16,1 1 1 0,1 0-16 0</inkml:trace>
  <inkml:trace contextRef="#ctx0" brushRef="#br0" timeOffset="70449.98">19114 17492 271 0,'-3'9'209'0,"-6"0"-47"15,4-1-1-15,-1 0-41 0,0 2-45 0,-5-4-7 16,0 0-50-16,1 5 2 0,4-1-3 0,-4 1-3 16,-2 1 3-16,1 2 1 0,-2 4-4 0,7 1 5 0,-4 3-3 0,7 0-5 15,-8 1-4-15,0 1 1 0,7-2-7 0,-3 1-7 16,7 1-1-16,-3-5-3 0,2 1-5 0,-1 1 2 15,5-2 2-15,-1-4-3 0,6 3 4 0,-1-3 9 16,3-2 2-16,2 1 5 0,-2-1 8 0,3-4 5 16,2 2 4-16,3 2 3 0,2-7 7 0,-3 0-2 15,5-1 3-15,2 0-3 0,-4-4 3 0,6-2-6 16,-4-4 3-16,1-3-8 0,1 2 0 0,-1-2-4 16,-4 3-3-16,5-7-2 0,-2 1-4 0,-5 3-5 15,-1-6 0-15,1 0-1 0,-3-1-4 0,-1 3-3 16,-5-7-2-16,0 3 2 0,-2-1-3 0,0-4-4 15,-4 4-7-15,-2-5 1 0,0 0-7 0,0 0-15 16,-2-2-9-16,-4 4 0 0,0-4-20 0,-2 4-17 16,3-2-9-16,-4 3-6 0,2-1-20 0,-2 5-12 15,4 0-9-15,-3 2 20 0,5 1 121 0,-3-1-89 0</inkml:trace>
  <inkml:trace contextRef="#ctx0" brushRef="#br0" timeOffset="71083.57">20060 17512 769 0,'-3'9'134'0,"-4"-2"-38"15,4-6-5-15,-5 2 6 0,4-4-93 0,-4-1 10 16,2-1-24-16,-4 2 7 0,4-1-2 0,-4 0 0 16,-2 2 6-16,-1 0 5 0,1 7-1 15,-4-1 4-15,-5 0 0 0,-2 2-1 0,2 2 0 0,-5-1 4 16,2 0-4-16,0 1 7 0,-1-1-3 0,0 2 0 16,2 0 5-16,7-3-6 0,-8 3 3 0,5-1-2 15,-1-1-5-15,3 2-3 0,-4-3 0 0,5 1 3 16,1 1-3-16,-4-2 0 0,6 1 4 0,7 2-4 0,-5-1 3 15,0-1-1-15,5 1-3 0,1 1 3 0,3 1-4 16,2-1 1-16,0 3-3 0,0-1 1 0,3 3-1 0,5-2-5 16,3 1 3-16,-1 3-1 0,-2-7-3 0,6 3-4 15,1 0-2-15,9 2 0 0,-13-10-1 0,11 4 0 16,-3-4-3-16,3-5 0 0,3 4 1 0,-3-2 3 16,-4-3-1-16,-1-3 2 0,8 2 3 0,-11-6 1 15,7 3 4-15,-9-1-1 0,5-3 4 0,-4-5 4 16,3 7 3-16,-7-5-1 0,2 0 7 0,2 0 5 15,-4-2 0-15,-7 1 1 0,1 2 5 0,2-2 0 16,-5 1 0-16,0 0 1 0,0 1-2 0,-3 3-3 16,-1-3-2-16,3 1 1 0,-1-1-5 0,-4 2 0 15,1 1-2-15,2 2-1 0,-3-2-1 0,1 3-1 16,-1 1 2-16,4-1 0 0,-2 4 0 0,2 0-7 16,2 5 3-16,0 0-3 0,-3 3-3 0,3 1-2 0,0 2-3 15,0 7-1-15,1-3-1 0,3 4 1 0,-1 6 0 16,0 0 1-16,5 1 1 0,-4 5 1 0,3 2 1 15,-1-3-2-15,-1 0 2 0,-2-2 1 0,0 1-6 0,3-4-3 16,-3 1-2-16,2-8-16 0,1-3-10 0,-4-2-1 16,3 0-23-16,3-4-33 0,-5-6-14 0,3-3 0 15,-1-1-41-15,4-6-7 0,-4-7 89 0,4-2-58 16,2-1 125-16</inkml:trace>
  <inkml:trace contextRef="#ctx0" brushRef="#br0" timeOffset="71567.23">20395 17512 1136 0,'-6'24'150'0,"-1"-2"-41"16,4-2 0-16,-3 1-34 0,0-4-31 0,4 0-17 15,0 0-31-15,-2 1-5 0,1 1-8 0,3-1 3 0,0 3-7 16,-2 3-2-16,4-1-1 0,-2 1-4 0,1 2 0 0,5 0-3 16,-6-1 2-16,-3-3-1 0,3 1 0 0,5 4 6 15,-3-6 1-15,-2-3 3 0,3 4 7 0,0-3 3 16,0-1 4-16,0-3-1 0,-3-5 6 0,0 1 1 16,3 0 0-16,4-3 0 0,-7-8 1 0,4 6 1 15,-2-4 4-15,6 1-5 0,-5-2 2 0,-5-5-2 16,2 0 1-16,2 0 1 0,1 4-1 0,-5-10-2 15,9 6-2-15,-7-7 1 0,1 0-2 0,12-2 1 16,-13-4-4-16,0-4 0 0,0-2-1 0,-2 1 2 16,-2-7 3-16,2 4-4 0,2-2 2 0,-5 4 2 15,7-1 2-15,-2 1-1 0,-2-1 1 0,2 0 8 16,0 4 2-16,3-1 0 0,-1 1 6 0,4 1 7 16,-3 2-1-16,-1 1 8 0,6 2 2 0,-3 3 0 15,3 2 4-15,-4 1-3 0,3 1 1 0,2 3-8 0,0 1 1 16,2 1-1-16,-3 2-8 0,5 0-5 0,-2 0-4 15,3 0 0-15,0 2-6 0,-1-2-8 0,4 0-11 16,0 1 0-16,-1-2-14 0,1-3 1 0,-1 0-108 0,-2-6 32 16,4-1-43-16,2-5-75 0,-4-2 113 0,1-4-116 15,-1 1 229-15</inkml:trace>
  <inkml:trace contextRef="#ctx0" brushRef="#br0" timeOffset="72183.72">20961 17413 532 0,'-3'3'118'0,"0"0"-25"15,1-1 0-15,-6 2-22 0,2 3-18 0,1-4-7 16,5 0-21-16,-1 0 0 0,1 2-4 0,0 0-1 15,0 3 2-15,6-5-8 0,-3 3-1 0,-3-1-2 16,3 3-6-16,-1-1-6 0,0 0-3 0,2-1-1 16,7-3-6-16,-4 0 3 0,5-1-2 0,1-2-2 0,-1 0 3 15,6-3 1-15,2 1 6 0,2-6-1 0,-5 7 4 0,4-4 2 16,-1-3 5-16,7 7-1 0,-5-6 6 0,0-1 7 16,-3 1 2-16,5-1-2 0,-6-2 9 0,1 2 4 15,3 4-2-15,-6-6 0 0,5 7 2 0,-4-2-9 16,-5 4 0-16,4-1 0 0,-3 1-11 0,-2-3-2 15,0 0-3-15,-5-1 3 0,0-1-4 0,-3 1-3 16,4 2 1-16,-6-2-1 0,-1-4-1 0,0 6-1 16,-1-1 1-16,-6 1-3 0,4 0 0 0,0 0 0 15,-6-3 0-15,-2-4-1 0,0 12-2 0,-2-4 0 16,-3 2 0-16,1-3 3 0,-4 3-2 0,2 2 1 16,-6 2 1-16,0 3 1 0,2-3 2 0,-1 4 2 15,0-1 0-15,-4 4 0 0,8 0 2 0,-5 0 3 16,9 3-3-16,-2 3 0 0,3 0 2 0,-1 2-1 15,5 3-2-15,6 0 2 0,-5 2-3 0,-3-2-2 16,4 0 5-16,-2-2-5 0,7 2 0 0,-2-1-4 0,4 1-1 16,-2 0 6-16,1-2-5 0,13 2 0 0,-4-3-3 15,6 0 1-15,-3 0 2 0,5-3-4 0,-2 1 1 0,0-1-4 16,7 1 0-16,-10-3-3 0,6 2-4 0,0-2 1 16,-1 0-3-16,-2-1-2 0,2-2-5 0,1-6-3 15,2 1-3-15,-3 0-10 0,1-3-3 0,4-3 0 16,-3-3-12-16,3-5-1 0,-1-1-4 0,-1-4-1 15,3-1-4-15,-1-6-5 0,1 1 0 16,0-3-3-16,1 1-6 0,-2-1-9 0,5 0-8 0,-2-1 20 16,1-3 76-16,0 3-54 0</inkml:trace>
  <inkml:trace contextRef="#ctx0" brushRef="#br0" timeOffset="72583.37">22262 17234 282 0,'3'1'173'0,"3"2"-35"16,-6-3 0-16,4 0-41 0,-1 2-24 0,-3-5-5 15,1 3-43-15,2-2 5 0,-3-1-3 0,0 1-4 0,4 2 8 0,-4-1 1 16,0-1 1-16,1 5-1 0,-2-3 1 16,1 0-7-16,0 0-2 0,-2 2 0 0,0 0-7 0,-2-1-2 15,1 2 1-15,-2-1-5 0,-1 3 0 0,2 2 1 16,0 1 1-16,-6-3 2 0,-2 0-1 0,-1 1-1 15,1-1 46-15,-3 1-48 0,-2 0 25 0,0-4-30 16,-1 1 8-16,0 2 10 0,2 1-34 0,-5-3 27 16,4 4-53-16,3-1 45 0,0-1-2 0,1 2-2 15,1 0-2-15,-1 1 3 0,2 1-4 0,3 2 0 16,2 2-2-16,-4-6-1 0,7 4-3 0,-1 2-5 16,0 0 0-16,8 1 0 0,0 0-7 0,1-3 3 15,3 2-1-15,4 5-1 0,1-2 3 0,1 1 3 16,2 2 2-16,1-1 1 0,-1-1 4 0,-2 0 2 15,-1 2 2-15,-1-3-1 0,-2 4 4 0,-4 1-3 16,0-4 2-16,-6 0 1 0,0 1-3 0,-8-1-7 0,-3-3-5 16,-3-3 1-16,-6 3-9 0,-7-4-3 0,-6-1-9 15,-11-3-10-15,2-1-4 0,-12 0-56 0,-3-2-33 16,-4-3 44-16,-2-2 90 0,-1-4-80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0:53:29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6652 6580 453 0,'-8'-1'64'16,"6"-4"-63"-16,1 2 25 0,-1-2 67 0,2 3-82 15,5-1-14-15,0-1-12 0,-1 0-1 0,3 1 1 0,-3-3-10 16,1 6 11-16,1-5-1 16,-3 4-1-16,4 1 12 0,-4 0 9 0,-2 0 7 0,-1 0 0 0,2 6 13 15,-2-6 1-15,0 1 0 0,0 4 4 0,-2-2 0 16,1-1-3-16,-1 3-4 0,1-1 0 0,-4-2-6 0,2 1 2 15,1 0 0-15,-1-3 0 0,-3 0 0 0,4 3 2 16,-1-3 0-16,-3 0 4 0,1 0-1 0,5 4-2 16,-3-4-1-16,-2 0-1 0,5 1-2 0,-3-1-8 15,2 0 1-15,-1 0 1 0,0 0-6 0,-1-6-4 16,3 7 5-16,0-1-8 0,0 0-1 0,0 4 1 16,3-3-1-16,1 7 0 0,-1-3 2 0,5 4 0 15,-5-6 0-15,6 7 0 0,-4-6 0 0,3 3 0 16,0-3-1-16,-1 1 1 0,4-2 0 0,-4 5 0 15,1-2 1-15,-1-2-1 0,0-4 2 0,4 1-2 16,-5 2 2-16,4 0 0 0,-1-1-1 0,5-2 0 16,2 0 2-16,-2 3-3 0,5 5 3 0,-7-6-2 15,4 2-1-15,-2 1 2 0,2-2-1 0,3 3-1 0,-5-2-1 16,-4-6 1-16,-3 0 0 0,11 2 1 0,-3 0 0 16,0-3-4-16,-1 2 3 0,0-1 2 0,0-1-2 15,8 8 0-15,0-5 0 0,-6 3 0 0,0-6 0 0,2 3 1 16,-2-2 0-16,0 2 0 0,0-1 1 0,-1-3-1 15,0 1 1-15,0 3 1 0,-2 0-3 0,4 0 2 16,-3 5-1-16,5-7 1 0,-5 2-1 0,0 0 0 16,1-4 1-16,-1 4-1 0,0-2 1 0,3-3 2 15,-1 1-1-15,-3 2 2 0,-1-4-2 0,1 1 2 16,1 7 2-16,0-4-2 0,-3-1 1 0,3 1-1 16,-3 2 0-16,2 0 0 0,3 4 3 0,-5-4-5 15,1-4 2-15,4 0 3 0,1 4-4 0,-3 0 5 16,-4-2 0-16,6 2-2 0,1 0 0 0,0 2 1 15,0-4-1-15,-1 2-1 0,1 0 1 16,-2-3-3-16,5 3 0 0,0-5 0 0,-5-1 0 0,0 4 0 16,3 4-1-16,-4 1 0 0,2-3 0 0,-1 0 2 15,1 0 0-15,0 0-2 0,-2 2 1 0,2-2-1 0,-2 0-1 16,2-7 2-16,-4 6-2 0,1-1 2 0,1 2 0 0,-2-4-3 16,3-1 4-16,-4 3-2 15,1-1 0-15,1 2 0 0,1 1-2 0,-3-4 0 0,3 4 0 16,-3 0 2-16,8 4-3 0,-6-4 0 0,-1 0 1 0,1-2-1 15,2 0 1-15,3 4 0 0,-6-2 0 0,7-2 1 16,-1-2 3-16,-4 4-2 0,0-2 2 0,5 7-2 16,1-5 0-16,2 0 3 0,-3 0-4 0,3 3 3 15,-8 2-2-15,11-5 1 0,-1 1 0 0,-2-4 1 16,-5 0 0-16,1 3 0 0,1 0-2 0,-4 0 1 16,6-2-1-16,-2-1 1 0,-2 3-1 0,2 0 2 15,-4 0-3-15,6 0 3 0,-5 2 0 0,-1-7-1 16,7 7 3-16,-6-2-4 0,6 0 1 0,-5 0-1 15,4 1 0-15,-7-5 0 0,10 5-2 0,-9 2 2 16,1-4-3-16,5 1 2 0,-7 0 0 0,0 0 1 16,8 0-2-16,-5 3 3 0,-1-5 1 0,4 4-5 15,-4 1 2-15,0-3-1 0,4 3-2 0,1 0 1 0,-7 0 0 16,6 2 0-16,-1-3 3 0,2-4-2 0,-1 4 1 16,-1-1 0-16,1-1-1 0,-5 2 0 0,3-1-1 15,-2-1 0-15,-2 0 1 0,1 0-2 0,2-1 0 0,-1 1 1 16,-1 0 1-16,-1-5-2 0,1 2 1 0,2 3-1 15,-1 3 1-15,-2 0 0 0,0-3 2 0,-1 2-4 16,-2-2 2-16,3 1 1 0,-2-1-1 0,-1 0 0 16,3-1 0-16,-6-1 0 0,3 2 0 0,3 3 0 15,7-1 1-15,-8 4-1 0,-1-3 0 0,5 1 0 16,1 0 0-16,-1-1 0 0,7 4 0 0,-9-6 0 16,1 2 0-16,6-1 0 0,-1-2-1 0,-4-2 1 15,2 2 0-15,4 0 1 0,-1 0 0 0,-1-1 0 16,-2 1 2-16,1-2-3 0,1 2 1 0,1 2 2 15,-2-2-2-15,-3 0 1 0,1-3-4 0,1 4 2 16,-4-2 0-16,1 1 2 0,-2 0 0 0,3 0-2 16,-1-3 1-16,-2-1-1 0,-1 4 6 0,1-3-6 15,-3 2 1-15,3 1-1 0,0 1 1 0,-4 2 1 0,2 2-1 16,-5-3 1-16,5-2-1 0,-2 4 0 0,5-2 2 16,-2 1-1-16,1-1-1 0,-1-2-1 0,-5 0 1 0,4 0 0 15,-4 0-1-15,0 0 1 0,-3 0 0 16,1 0 2-16,-3 0-2 0,5 0 0 0,0 0 0 0,1 3 1 15,1-2-2-15,2 3 2 0,-1-1-2 0,-6-3 0 16,8 1 1-16,-4-2 0 0,2 1 1 0,-5-2-2 16,7 4 1-16,-8-7 0 0,4 2 0 0,-1 4 1 15,1-1-1-15,6 2-1 0,-9-2 1 0,3 2 0 16,1-2 5-16,2 4-6 0,-7 4 3 0,4-8-3 16,-2 0 2-16,-1 2 1 0,3 1-3 0,-2-2 2 15,1 1-2-15,-5-2 0 0,2 0 1 0,2 0 1 16,-2 2-2-16,3-2 4 0,-5 3-2 0,5-3 0 15,-3 0-2-15,3 1 2 0,-5-1-1 0,1 2 0 16,3-2 1-16,-4 2-2 0,3-6 0 0,-1 6 2 16,3-2 1-16,-4-2-2 0,1 2 2 0,3-3-3 15,0 3 0-15,-3-1 3 0,4 1-3 0,-6 3 1 0,5-3-1 16,-3 1-1-16,0-1 1 0,2 4 1 0,-3-8 0 16,-1 4-2-16,1 2 0 0,-2-2 0 0,0 3-15 15,-1-3 3-15,-1-1-7 0,0 1-25 0,2 1-21 0,-2-1 29 16,1-1-91-16,4-6 0 0,-3 6-17 0</inkml:trace>
  <inkml:trace contextRef="#ctx0" brushRef="#br0" timeOffset="3773.24">21004 2619 232 0,'0'10'-20'0,"-2"-4"4"0,2 0 1 0,0 4-2 15,0 1 18-15,0 0-2 0,5 6 3 0,-5-6-2 16,3 3 2-16,5 4 2 0,-7 1-1 0,-1-2 7 16,11 3 0-16,-6-1-1 0,-5 0 8 0,3 5 3 15,4 1 3-15,-7-2-3 0,4 4 4 0,3 1 2 16,-12 2-2-16,3 2 3 0,2 1-1 0,7-2-1 16,-7 1-6-16,0 7 5 0,-5-1-7 0,5 0-5 15,3 1 0-15,-3 3-1 0,0 1-6 0,-3 6-4 16,1-2 3-16,4-3-3 0,6 3-1 0,-7 0 3 15,7 0-1-15,-5-4 3 0,10-1 3 0,-12 1 3 0,9-2-1 16,-9 3 1-16,1-5 1 0,1 0-2 0,5 2 0 16,-8 2-6-16,2 1 1 0,-2 0 1 0,9 1-3 15,-3 0 0-15,2 3 0 0,-3 6-3 0,3-7 2 0,-2 3 2 16,3 4-3-16,4-4 0 0,-10-1-1 0,5 4 0 16,2 1 0-16,-3-2 3 0,1 1 0 0,-5-4-2 15,4-2 2-15,-3-1 4 0,1 3 2 0,0-5-1 16,-4-5 3-16,-1 7-2 0,4-6-1 0,-1 6 4 15,1-2-4-15,-2 2-2 0,0-4 1 0,-1 4-3 16,1-2 0-16,-1 1-1 0,2 3 1 0,-1-6-1 16,-2 2-1-16,0 2-1 0,0-2 1 0,2-2 2 15,-2 2-2-15,-2-1 2 0,-3 1-4 0,2-5 3 16,2 4-1-16,-3 1 3 0,-2 0 0 0,0-5-4 16,1 0 3-16,-1-2-2 0,-2-4-1 0,3 0 6 15,2-5-7-15,-3-1-1 0,1-5-9 0,4-3-2 16,-4-5-7-16,5 0-46 0,0-5-14 0,0-4 5 15,0-5-55-15,6-3 1 0,-3-13-24 0</inkml:trace>
  <inkml:trace contextRef="#ctx0" brushRef="#br0" timeOffset="4673.3">20436 3576 23 0,'-8'0'39'0,"-2"0"0"0,6 0 2 16,-4-2 3-16,-2 1 8 0,6-1-3 0,-4 1-1 16,3-3 0-16,-3 3-1 0,8-1-1 0,-8-3 2 0,8 4-2 15,-4-2-2-15,-1-2 0 0,5 2-9 0,0-2-3 16,-2-1 0-16,-1 0-12 0,0-2-3 0,-6-3-1 15,4 4 0-15,7 0-4 0,-7-4-1 0,5 0 2 0,1 3 2 16,-1-2-2-16,7 1 1 0,-3 3 0 0,-4-7 1 16,0 2 1-16,4 5 3 0,-4-2-4 0,-2-3 2 15,2 1 2-15,-3-4-5 0,-3 3 4 0,12 5-3 16,-6-5-3-16,0-5-2 0,0 5 0 0,0 2 2 16,0-1-3-16,11 1 2 0,-3-5 0 0,-7-2-3 15,17 2 3-15,-6 0-1 0,2-2 2 0,-1 0-2 16,1 0 2-16,-1 1 0 0,1 1-3 0,3-7 3 15,-4 4-1-15,2 1-1 0,0-4-3 0,2-2 3 16,3 0-4-16,-4 0 0 0,0 0 1 0,3 1-1 16,-2-1 0-16,-1 2-1 0,-1-2 2 0,4-4 1 15,-5 4-1-15,2-6 0 0,-2 3 1 0,2 0-3 16,-2-4 2-16,-1 3-2 0,-1 4 0 0,1-3-4 16,1-4-1-16,2 7 3 0,0-3 1 0,-2 0-4 0,0 0 5 15,5-4-5-15,-2-2 1 0,5 1 2 0,-8 5-3 16,2-3 0-16,1-1 0 0,1 2-1 0,4 1 1 0,-5 2 0 15,0 2 0-15,1 3 0 0,-3 0 0 0,3 4 0 16,2 2 1-16,-3 2-1 0,1-2 0 0,-4 1 0 16,2 4 0-16,-5-1 4 0,4 5-2 0,-2-3-2 15,-2 3-1-15,0 0 2 0,0 1-1 0,-3 3 0 16,1 0 0-16,1 0-5 0,-4-2 3 0,3 4 0 16,1-1 3-16,-2 2-5 0,1 4 1 0,2-1-1 15,0 0 1-15,2 4 2 0,-2 1-3 0,1 3 2 16,2-2-2-16,-1 6 3 0,1-3 0 0,0 3 0 15,-1 4-3-15,0 1 3 0,1 4-3 0,-2 0 3 16,1 1 0-16,3 4 0 0,-2-1 1 0,0 2-1 16,3 0 1-16,-1 2 0 0,-2-4-2 0,7 5 0 15,-7-1 4-15,3 0-4 0,3 1 2 0,-2 0-1 16,2-2 1-16,-10-2 2 0,8 3-2 0,-2-2 1 16,8 0-1-16,-10-2-1 0,0-1 1 0,0 1 0 15,4 1-1-15,0 1 1 0,3-3-1 0,-7 0 1 0,0 0-1 16,0-4-3-16,2-2 0 0,3 4-12 0,-3-4-6 15,-2-2 0-15,0-3-18 0,5 1-20 0,-3-1-11 0,-2 3 1 16,2-2-27-16,2-4-32 0,-2-2 84 0,0-1-42 16,3 3 87-16</inkml:trace>
  <inkml:trace contextRef="#ctx0" brushRef="#br0" timeOffset="5706.96">20510 5627 582 0,'-16'-6'65'0,"3"-1"-25"0,2 3 1 0,-3-3-8 15,11 4-19-15,-6-2 11 0,7 2-28 0,2 0-2 16,0 2 2-16,0-1-3 0,0 0-1 0,5 2 3 0,-5 0 1 16,6 0 0-16,-1 0 2 0,-2 2 1 0,2 0-1 15,1 1 1-15,0-2 1 0,-3 4 2 0,2-2 0 0,3 2-1 16,-6-2 2-16,2 3 2 0,6 1 2 15,-4-1-1-15,-3-1 0 0,2 2 5 0,1 0-3 0,-3-1 5 16,0 0 0-16,4 4-3 0,-4-2-4 0,0 0 4 16,5 1-7-16,-3-1-3 0,2 1 1 0,0 2 0 15,2-1-2-15,-1 1-2 0,-2 1 4 0,5 1-2 16,0 1 1-16,-1 0-1 0,-2 0 1 0,1 1 0 16,4-1-1-16,-2 5 3 0,0-4-3 0,-2 6 0 15,2-6 2-15,3 9 2 0,-1-7-2 0,1 7-1 16,2-2 1-16,-2 0-1 0,0 0 3 0,0 2-3 15,0 1 0-15,1-3-1 0,-1 5 1 0,-2-4 2 16,6 1-2-16,-6-2 2 0,-2 1 0 0,5-1-2 16,-2-1 2-16,-4-1 2 0,4-2-3 0,1-1 4 15,-4 0-2-15,4-1 3 0,-2 0 0 0,-1-1 0 16,-3 0 2-16,5 0-2 0,-4-2 1 0,-1 1 2 16,5-1-2-16,-1-2 0 0,-4 3-3 0,-2-3 0 15,7 3 0-15,-2-5 0 0,-3 5-2 0,1-4-1 16,1 1-1-16,-6 0 4 0,9-5 1 0,-4 2-4 0,1 3 5 15,-1-6-4-15,-2-2 4 0,1 5 0 0,-5-3-4 0,6-1 1 16,-6 4 1-16,0 2 0 0,4-9 0 0,-4 9-2 16,-2 1 3-16,3-10 1 0,2 7 0 0,-5 0 0 15,1-5 2-15,0-1-4 0,1 1 2 0,1 1-3 16,0-4 2-16,-1 5-1 0,5-3-4 0,-4 2 3 16,6 0-4-16,1 2 4 0,1-1-1 0,3-4 2 15,-1 1-5-15,6-2 3 0,-1 1-2 0,5 1 0 16,1-5-1-16,6-7 0 0,7 1-2 0,8-1 3 15,-7 4 0-15,10 0-1 0,-4-4 1 0,7-5-3 16,3 4 2-16,-3 0-3 0,-8 1-3 0,3-1-13 16,1-6-1-16,-6 1-2 0,-3-1-12 0,-2 1-12 15,-4 2-8-15,-4-3-3 0,0-1-14 0,-4 0-20 16,2 0-12-16,-7-2-1 0,2 1-27 0,-1-2 1 16,-7-2-15-16</inkml:trace>
  <inkml:trace contextRef="#ctx0" brushRef="#br0" timeOffset="6839.92">19687 4542 142 0,'-11'-2'9'0,"-2"-3"27"0,9 1-16 0,-4 0 22 0,0 3 4 0,3-2-9 16,1-4 4-16,4 4-2 0,0 2-6 0,-5-2-4 15,2 3 1-15,3-2 0 0,-5 0-2 0,5 1 0 16,0 1 2-16,0 0-7 0,-8-5 5 0,8 4-8 16,3 1-2-16,-3-4 8 0,2 1-19 0,-2 2 1 15,0-1-1-15,6 1 0 0,5-1-1 0,-3 2-2 16,-2-3-1-16,5 0 4 0,5 3-4 0,-2 0 0 15,10 0 1-15,-5 1-1 0,1-1 0 0,5 2 3 16,4-2-3-16,5 5 2 0,-7-4 1 0,4 2-2 16,2-1 3-16,2-2-2 0,-5 0-1 0,6 0 1 15,2 5-2-15,-2-5 2 0,-3 0-1 0,3 0 1 16,2 0 3-16,0 1-4 0,-1 1 3 0,3-2 0 16,-2-2 3-16,1 2-1 0,3 0 2 0,1 2-1 15,-2-2-4-15,-2-2 5 0,2 2-4 0,-2 0 3 0,1-1-5 16,-1-1 5-16,-1 2-1 0,-2-5 1 0,0 1 0 15,0 2-2-15,2-1 0 0,0 0-1 0,1-2-3 0,-1 0 4 16,1 1-5-16,2 0 1 0,0 1-1 16,0 0 0-16,-3 0 0 0,1 0-1 0,-5 0 2 0,3-1-3 15,-3 4 0-15,-2-3 1 0,-2 3 1 0,1-1-3 16,-1 1 2-16,3 0 0 0,-3 1-1 0,4 1 0 16,-8-2-1-16,5 0 3 0,4 1-1 0,2-1-2 15,-5 0 0-15,3 0 1 0,1 0-1 0,-5 0 5 16,9 0-3-16,-7 0-2 0,1 0 1 0,-6 0 1 15,7 0-1-15,-5 0 0 0,-3 0 1 0,3 5-4 16,-5-3 2-16,0-1 3 0,-1-1 2 0,1 2-3 16,0-1 2-16,5-1-1 0,-10 4-3 0,1-4 6 15,9 1-6-15,-4 1 2 0,4-2-2 0,-2 1 1 16,1-1 0-16,-4 2 1 0,6 0 0 0,4-2 2 16,-10 1 1-16,2-1-3 0,-3 3 0 0,2-1 0 0,-2-1-1 15,-1 3 2-15,-2-1-3 0,2 0 0 16,1-2 0-16,1 4 1 0,-1-2 1 0,-8-1-1 0,7 3 0 0,-2-1 1 15,-1-2 0-15,-6-1 2 0,8 4 0 0,-8-3-1 16,2 1 0-16,6 5 1 0,-12-2-1 0,4-4-2 16,1-1 2-16,3 7-1 0,-6-6 0 0,7 7 0 15,-3-7-2-15,0 1 0 0,6-3 1 0,-5 1 1 16,-3 2-3-16,3 1 1 0,-2 0 0 0,-1-4-2 16,0 2 2-16,0-1-3 0,-1-1 0 0,1 2-3 15,-2-2 2-15,1-2 1 0,0 1-1 0,1-1-3 16,-5-2 2-16,1 0-3 0,-3 3 1 0,3-4-3 15,1 4 1-15,-2-4-8 0,-2 3 1 0,2 1-11 16,1 1-4-16,-3-5 5 0,3 2-8 0,-1 1-2 16,-2-2 4-16,0-1-6 0,4 2-1 0,-3 0 0 15,0-2 0-15,2 2-1 0,-4 1-2 0,3-1 0 16,1 1-17-16,-5-1 3 0,1-3-7 0,-1 0-23 16,4 3 43-16,-3-2-43 0,2-3 86 0</inkml:trace>
  <inkml:trace contextRef="#ctx0" brushRef="#br0" timeOffset="7406.81">23391 3728 927 0,'-15'-3'68'16,"4"-1"-66"-16,6 4-16 0,-4 0 9 0,4 0-6 16,0 1-25-16,5 4 15 0,-1 1-4 0,1 2-3 15,0 0 16-15,-2-2 7 0,2 2 5 0,-2 1 0 16,1-1 6-16,1 3 3 0,-2-6 3 0,1 3-4 16,-4 3 3-16,3-2 1 0,2-4-3 0,-1 4 4 15,1 2-4-15,0-4-1 0,0 7 0 0,1-5 0 0,2 2-4 16,2-1 1-16,-3 2-1 0,3-7 1 0,2 3-2 0,0 5 2 15,1-9-2-15,1 1 2 16,-1 3 0-16,1 1 2 0,2 2-2 0,2 3 1 0,-2 1 1 0,3-4-1 16,-1 4 1-16,1 4-3 0,0-3-1 0,6 0-3 15,-1-1 2-15,-3 3 1 0,4-4-3 0,2 3 1 16,-6-1-3-16,1 3 2 0,6 0 0 0,-3-2 0 16,-6 2 1-16,5-3 0 0,0 1 1 0,-3 0 3 15,-2-1 3-15,3-2-3 0,-6-1 4 0,0-1-1 16,2 2 4-16,-12-1 3 0,9-2 0 0,-9 0 5 15,7 0-2-15,-8-2 3 0,-3 4 5 0,1 0-6 16,1 1-1-16,2-3 0 0,-5 8-4 0,-4-4-2 16,2 3-1-16,-9 2-1 0,3-1-1 0,-6 1 0 15,0 1 2-15,-1 4 1 0,0-4 2 0,-6 2-6 16,0-1 5-16,-1-1-4 0,1-1-1 0,-5 2-4 16,-4 2-2-16,-4-2 1 0,0-2-2 0,7-1-6 15,-5 5-5-15,-5-6-2 0,4 0-6 0,1 1-25 0,-1-5-6 16,-3-5-5-16,2-1-25 0,-4-2-3 0,3-4-2 15,2 0-13-15,-7-4 0 0,2-4-45 0,3-2 95 16,-1-3-35-16,-1-2 81 0</inkml:trace>
  <inkml:trace contextRef="#ctx0" brushRef="#br0" timeOffset="8390.11">20033 4287 651 0,'-8'-3'45'0,"5"-2"-43"0,3 0-11 16,-1 2 5-16,1 1-6 0,0 1-13 0,1-1-4 15,2 1-3-15,4 1 0 0,-4 0-4 0,0-2 6 16,3-1-1-16,-3 0 0 0,-3 0 6 0,5-2 2 16,-2-1 1-16,-1 1-2 0,-1-1 2 0,1-2 0 15,-2 2 4-15,1-1-2 0,1-2 2 0,-2 4 7 16,0-3-1-16,0 2 3 0,0 0 7 0,-2-2 1 16,1 0 4-16,-1 0-5 0,-1 3 5 0,0-1-2 15,0 0 1-15,1-2 0 0,-2 5-2 0,-1 0 1 16,2-2-2-16,1 5-1 0,-1-5 0 0,0-1 0 15,1 1 0-15,1 4 0 0,1-4 0 0,-2 3 0 16,2-2-1-16,0 4 1 0,0-2-1 0,0 2 4 16,0 0-1-16,0 0 1 0,-1 0 2 0,-3 0 5 15,4 5 5-15,-3-2-1 0,3 3 6 0,-1-1-1 0,-1 4 4 16,2-2 1-16,0 0 1 0,-1-2 1 0,1-2 0 16,0 5-4-16,-2-5 3 0,0 2 5 0,2 0 2 0,-4-2-4 15,2 3 3-15,0 2 1 0,-1-2 2 0,2 1 2 16,-4-1 0-16,2-1-2 0,0-1-3 0,0 1 5 15,-2 3-5-15,0-2-5 0,0 1 1 0,-2 2-1 16,2 0-4-16,-3 1-2 0,-1-1-1 0,-2 1 1 16,-2-2-3-16,4 1 0 0,-4 2-1 0,-1-3-4 15,-2 1 1-15,0 2-1 0,2-3-2 0,-2 2 2 16,-1-2-5-16,1-1 1 0,-2 3 0 0,-3-4 0 16,5 2 0-16,-6 0-2 0,3-2 0 0,-3 2 3 15,5 0-3-15,-3 0 2 0,6 0-4 0,-4-1 1 16,-2 3 1-16,-1-2-3 0,4 0 2 0,-5-2-1 15,2 0-2-15,-2 2 1 0,-4-2 1 0,9 4-2 16,-5-4 0-16,0 2-1 0,6 3-2 0,-1-3 2 16,0 4-2-16,-1-1 0 0,4 2-2 0,0-7 2 15,1 8 1-15,1-3-3 0,1-1 2 0,-2 3-1 0,2-4-1 16,2-3 0-16,3 2-1 0,-5 2 0 16,3-3 1-16,3 0-1 0,-6-4 3 0,8 3-5 0,-5-1 3 15,5 3 1-15,-5-2 2 0,6 3-3 0,-4-5 2 16,5 3 0-16,-3 4-1 0,0-3 2 0,2-1 0 0,-6 0 0 15,8 3-4-15,-3-2 1 0,3 3 0 0,-5-5 0 16,5 4-2-16,0-3 1 0,0 4-3 0,0-1-2 16,0-2 3-16,0 1-3 0,0 1-3 0,5 1 9 15,-3 0-5-15,4 0 0 0,-5-2 4 0,7 5-1 16,0-1 2-16,2-1-2 0,1 3-1 0,-3-3 2 16,4 2-2-16,-2-1 2 0,4 1-2 0,-2 0 1 15,1 0 0-15,1-1-1 0,-1 0 0 0,1-2-9 16,3 3-14-16,-1-3-4 0,0 1-18 0,-1 1-65 15,6-4 96-15,1 4-44 0,-5-5 64 0</inkml:trace>
  <inkml:trace contextRef="#ctx0" brushRef="#br0" timeOffset="9339.84">21109 4507 421 0,'-9'0'31'0,"4"0"-30"0,2 0-27 16,-4 0-2-16,7 0-7 0,2 3-39 0,-2 0 16 16,2 2 5-16,5-3-13 0,4 2 20 0,-6 1 15 15,5-3 8-15,-10-1 11 0,4 2 12 0,4 0 15 16,-2-3 4-16,-1 2-1 0,-5-4 17 0,2 1 6 15,1 1 5-15,8-6 2 0,-10-1 5 0,3-1-7 16,4-1-3-16,-5-2 5 0,3 5-12 0,0-5-7 16,1 0 1-16,-4 1-1 0,1-1-6 0,6-1-1 15,-1-3-3-15,-4 1-2 0,6-1 0 0,0-3-1 16,2 1-6-16,1-2 3 0,-2 2-4 0,4-2-5 0,3 0 3 16,-2-1-3-16,1 1-2 0,2-2 0 0,0 2 2 15,-1-3-2-15,3 0 1 0,2 0 0 0,-4-1 1 16,2-1 1-16,4 1 0 0,-1-3-2 0,1-2 2 0,0 4 1 15,4-4 1-15,1 1 1 0,-3 4 3 0,4-9 0 16,1 6 5-16,-2-1-1 0,2 0 9 0,-3-1-5 16,2 3 6-16,-7 0-3 0,3-1 1 0,-3 3-1 15,0-1-7-15,-1 2-5 0,0 0 0 0,-7 2 3 16,7-2-7-16,-6 1-3 0,3 2 1 0,-7 2 1 16,3 1-3-16,-4-3 2 0,1 4 1 0,2-1-1 15,-4 3 4-15,-2 2-2 0,-1-1-1 16,2-4 1-16,3 2-2 0,-1 1 1 0,-5 7-3 0,0-7 0 15,0 4-1-15,-4-7-1 0,4 7 1 0,-2 1-2 16,-6 3-1-16,4-3-6 0,2 1-1 0,0 0-3 16,-1-1-6-16,4-1-9 0,2 1-10 0,-4-3 1 15,1-2-15-15,-4 2-9 0,4 2-8 0,-5 1-1 16,-1-3-15-16,3 3-23 0,1 0 72 0,-6-1-38 0,5-2 73 16</inkml:trace>
  <inkml:trace contextRef="#ctx0" brushRef="#br0" timeOffset="9839.9">22125 2813 849 0,'-3'-2'-17'0,"3"1"-24"0,3 1 4 0,2 1-5 16,-2 4 0-16,6-2-14 0,-1 4-3 0,3-3 36 15,-1 3 12-15,2-1-16 0,1 3 23 0,1-4-1 16,-1 0 6-16,-4-1 3 0,-3 1-1 0,12-2 5 16,-9 2-6-16,1-3 13 0,2 1 0 0,1-2 5 15,-1-1 1-15,-1 0-3 0,5 0 7 0,-6-1-1 16,4-1-2-16,0-3 4 0,-5 1-2 0,4-1-5 0,3 0 2 15,-4-1 0-15,-1-2-4 0,5 2-4 0,0 4-2 16,-5-4-2-16,8 1-3 0,-7 2-1 0,1 2-1 0,1 1-3 16,-2-2 0-16,1 2 1 0,-7 0 0 0,5 2 0 15,-3-1 0-15,0 2 0 0,-2 0-2 16,-1 4 1-16,3-4-1 0,-5 5 2 0,2 0-2 0,0-1 3 16,-2 1 0-16,-2 2 0 0,1-1 2 0,-2 2-1 15,1-1 0-15,4 1-1 0,-5 0-1 0,-1-2 1 16,-3 4-2-16,1-1 1 0,2 1 1 15,-2-1 0-15,-2 3 1 0,-1 0-3 0,-1 1 2 0,2 1 1 16,-2-1-3-16,2 1 1 0,-6 2 0 0,0 2-2 16,6-2 1-16,-6-1-1 0,0 3 1 0,6 2 1 15,-7-1-2-15,-1 0-3 0,5 5-2 0,1-6-2 16,-3 4-6-16,4 0-39 0,3-1-32 0,-4-4 40 16,7 1 44-16,2 4-43 0</inkml:trace>
  <inkml:trace contextRef="#ctx0" brushRef="#br0" timeOffset="10774.23">21369 4249 314 0,'-11'-3'74'0,"1"0"-73"0,1 3 48 0,-2-2 40 0,1-1-32 15,2 3-28-15,-1 0-14 0,-1 0 2 0,6 0-5 16,-4 6-12-16,3-1 0 0,-4 0 0 0,4 3-2 15,-1-1 2-15,-1 4 2 0,0-1-1 0,0 2 0 16,-2 1 0-16,-1 0 1 0,6-1 2 16,-7 6-2-16,-2-1 1 0,2-1 0 0,0 1 4 0,3 0-1 15,-3-3 0-15,-8 4 2 0,4 1 0 0,0-2 2 16,3-1 1-16,-1-2 6 0,-1 3 1 16,-2 0-3-16,-2 1 8 0,2-6-4 0,3 5 0 15,1-4 3-15,-9 6-6 0,5-2 0 0,1 2-4 0,-3-2-1 16,3 2-2-16,2 3-4 0,-3-3 1 0,2 3 1 0,0-1-5 15,0 1 3-15,0-3 0 0,-4 4-3 0,1 1 4 0,1-2-1 16,-4 0 0-16,4 3-1 0,-1-1-1 0,-2-1 0 16,0 2 2-16,-1-1-2 0,2 0 0 0,0-1 0 15,-1 2-1-15,0-1 4 0,-5 3-3 0,4-1-1 16,-1-2 1-16,1-2-1 0,-1 6 1 0,-2-3-1 16,4 1 1-16,-11-1-1 0,14-5 1 0,1 5 0 15,-11-1 2-15,9 1-3 0,-5-3 2 0,2 2 2 16,1-2-4-16,5 3 3 0,-8-1-2 0,4-2 1 15,1 0 0-15,0-2-1 0,3 0-1 0,-5-1-1 16,4 2 1-16,0-2-1 0,1 0-1 0,-1-4 0 16,1 1 0-16,2 1 0 0,-2-3 1 0,3-1-3 15,-2 1 2-15,4-1 0 0,-3 1-2 0,6 0-1 16,-3-1 0-16,2-4-2 0,3-3 0 0,1 7-4 16,-1-7-7-16,0-1 1 0,2-2-9 0,1-3-18 0,1 0-3 15,0 0-1-15,-2-5-19 0,2 1 6 0,0-3-5 16,0-4-7-16,2-3 6 0,-1-1-13 0,1-1 0 15,-1-5 13-15,4-1 65 0,-2-1-50 0</inkml:trace>
  <inkml:trace contextRef="#ctx0" brushRef="#br0" timeOffset="11223.3">20101 5256 338 0,'-7'-2'20'0,"0"1"61"0,2-3-64 0,-1 4 122 16,2 0-86-16,-3 0-23 0,2-3-7 0,3 3 9 16,-1 0-15-16,-2 3 4 0,4 1-7 0,-1 0 5 15,-1-4-1-15,-2 5 0 0,2 0 0 0,0-1 1 16,0 0-2-16,-5 0-4 0,5 6-1 0,-5-7 0 16,5 3-4-16,-5-3-2 0,3 8 0 0,-4-1-3 15,3-1 0-15,-4 2 1 0,2-1-1 0,2 2 2 16,-5 6 0-16,3-1-2 0,0-1 0 0,-1-1 1 0,-2 3-1 15,-2-3 0-15,2 3-2 0,3-3 1 0,-4 1 0 16,-1-2-2-16,-4 0 1 0,9 2 1 0,-5-2-2 16,2 2 1-16,0 0-1 0,0-1-1 0,0 1 1 0,4 0 0 15,-3 1 1-15,-2-1-3 0,4 0 2 0,3-2-1 16,2 3 0-16,-7-3 1 0,9 0-3 0,-2 1 1 16,-1 0 0-16,4-2-1 0,-1 0 1 0,-4 2 2 15,4 1-2-15,1-3 2 0,0-1 0 0,1-1 4 16,9 0-1-16,-7 2 0 0,3 2 1 0,10-7-4 15,0 3 0-15,1-1 2 0,0-5-4 0,0 4 2 16,5-3 0-16,0 1 0 0,2-6 2 0,0 1-3 16,1 1 1-16,0-2 1 0,3 6-3 0,-1-7-4 15,3 8-9-15,-2-1-6 0,2-3-6 0,3-4-23 16,-1 0-10-16,-1 0-4 0,-1 0-31 0,5-5-25 16,-7-5 80-16,8-8-45 0,0 5 85 0</inkml:trace>
  <inkml:trace contextRef="#ctx0" brushRef="#br0" timeOffset="11973.7">20986 4694 516 0,'-6'-3'36'0,"-3"-2"20"0,7 1-72 0,-7-4 164 15,7 6-141-15,2 1-8 0,6-4 0 0,-1 3 2 0,-2 2-10 16,7 0 1-16,-3 0 0 0,11 7 3 0,-6-6 2 16,1 2 0-16,1 5 1 0,0-5 1 0,5 2 1 0,-2 3 0 15,5 1 2-15,-6-6-3 0,0 8 1 0,6-3 0 16,-8-3 0-16,7 4 2 0,-4 2-1 0,0-6 2 15,4 3-1-15,-4 0 3 0,2 0 3 16,-2 0 2-16,5 1 0 0,-6-3 0 0,0-2 4 0,2 3 1 16,-2 0 2-16,-2 1-4 0,2-2 2 0,1 0-1 15,-1 2-4-15,-2 1 1 0,0 2-3 0,2-1-2 16,5-2-1-16,-6 4 0 0,1-1-1 0,4 2-3 16,-1 1 1-16,3 0 0 0,2 2-1 0,-4 1 1 15,1-1-2-15,1 3-1 0,5 0 1 0,-2 0 0 16,-5 3 0-16,7-5 0 0,-7 3-1 0,10 1 0 15,-8-1 1-15,2-1 0 0,1 5 1 0,-1-2-1 16,1-6 1-16,-6 4 2 0,4 0-1 0,-1-1 2 16,-1 2 0-16,-2 1-1 0,1-3 2 0,1 1-1 15,-3 2 1-15,-2 2 1 0,2-2-2 0,-1 1 2 16,-1-1-1-16,-2-1 0 0,-2-1 2 0,2-1-3 0,1 2 0 16,0-4 3-16,-4 2-5 0,-1-4 2 0,10 1-1 15,-12 2-1-15,5-4 2 0,1-2 1 0,-2 2 1 0,-2 1-2 16,1-3 3-16,-2 1-1 0,-4-1 3 0,6 2-3 15,-6-1 0-15,-5 0 2 0,-3 2-2 0,3-4 1 16,3 0 0-16,-2-1-2 0,-1 1 1 0,0-2 0 16,0-2-2-16,3 2-5 0,-3-6-2 0,2 3 3 15,-2 1-9-15,0-3-5 0,-5 0-27 0,1-3 8 16,-1 5-18-16,-3-6-23 0,6 0-8 0,-5 0-2 16,5-9-26-16,-4 1-1 0,-1-4 64 0,3-3-44 15,-1-3 90-15</inkml:trace>
  <inkml:trace contextRef="#ctx0" brushRef="#br0" timeOffset="12506.65">22327 5234 1134 0,'-18'-2'82'0,"7"1"-80"0,0 1-12 16,0 0 10-16,6 0-4 0,5 1-26 0,2 5 8 16,-2 2 1-16,9 0-7 0,-5-3 12 0,-3 7-1 15,4-1 13-15,3 2 1 0,0 0 3 0,-7-6-2 16,10 8-2-16,-9-4 8 0,4 6-4 0,8-1 0 16,-6-4 0-16,2 6-2 0,-6-3 2 0,9 6 2 15,-10-9-2-15,8 7 0 0,0-5 1 0,-6-1 4 16,7 3 0-16,-4-4-1 0,5 1 3 0,-5-2 0 15,6 1 1-15,-5 1 2 0,2-2 0 0,0 2-6 16,2-1 5-16,-2 1-4 0,1-1-1 0,-1 1 1 16,2 0-3-16,-7 1 0 0,2-2 0 0,-2 2 1 15,2 1 0-15,0-1 1 0,-5 1 0 0,0-2 0 16,1 3 1-16,-1-4 2 0,-3 6 0 0,0-6 1 0,-3 2 5 16,-1-3-6-16,3-1 6 0,-7 9 1 0,0-8 1 15,-3 1-1-15,-3-1 1 0,1 0 2 0,1 0-2 0,-10 2 2 16,3 3 0-16,-6-10-4 0,3 5-1 0,-5-3 2 15,2 3-6-15,-3 0 1 0,1 3-3 0,-2 2-2 16,1-7 0-16,5 7 0 0,-6-5-1 16,6 5 1-16,-4-4-2 0,-1 1-3 0,-2-4-1 0,1-2-2 15,3 0-5-15,-1-3-11 0,0 3-2 0,4-3 1 16,2-4-13-16,-1-5-6 0,-3-5-8 0,11 4-5 16,-5-8-8-16,8 3-21 0,-6-13-3 0,4-1 2 15,2-5-23-15,3 0 17 0,0-4-10 0,-1-10-1 16,3 3 13-16,-2-8 0 0,6 2 3 0</inkml:trace>
  <inkml:trace contextRef="#ctx0" brushRef="#br0" timeOffset="12704.31">21302 4041 827 0,'-18'-3'-28'0,"5"3"-25"0,2 0 0 0,-2 2-62 16,4 1 91-16,1 0-49 0,2 2 73 0</inkml:trace>
  <inkml:trace contextRef="#ctx0" brushRef="#br0" timeOffset="13423.21">21112 4192 52 0,'-3'-1'45'0,"-5"1"-45"0,8 0 33 16,-3-2-7-16,0-1 16 0,0 0-28 0,-2 1 3 16,7 1-16-16,1-1 2 0,-2-1-2 0,-2 0-2 15,-2 0 2-15,3 0-2 0,4 3-1 0,-4-2 0 16,-4-1 0-16,7 3-2 0,-2 0 0 0,-2 0-6 16,1 6-2-16,3-3 5 0,-3-1-9 0,1 3 11 15,-1 1-3-15,-1-4 0 0,-1 2 8 0,5 3 0 16,1-3 5-16,-4 1 3 0,-4-2-1 0,8 3 7 15,-6-2 0-15,0 0-2 0,-1-2 8 0,2 1-3 0,-4 2-1 16,2-2 2-16,3 0-5 0,-2 2 5 0,-1-1 1 16,3 0 0-16,0 3 5 0,0-3 4 0,-3-1 4 15,3 1 2-15,5 0 6 0,-4-1 1 0,2 0 2 0,-1-2-5 16,3-1 4-16,-5 0-6 0,0 0 0 0,1 0-1 16,-1 0-6-16,-4 2 0 0,-1-4-4 0,2 2-2 15,-5-1-2-15,5-1-1 0,1 1-2 0,-6-1 1 16,8 1-4-16,-1-1 2 0,-2-1-2 0,-7 0 4 15,5 0-1-15,-1-1 2 0,3 1-3 0,-8-1 2 16,-2-4-1-16,4 3-2 0,-4-3 1 0,9 0-2 16,-6 0-2-16,4-3 0 0,-15 2 0 0,15 0 2 15,-3 1-2-15,-4-2-2 0,4-1 1 0,1-1 1 16,-5 2-2-16,-3-1 1 0,9 0-1 0,-6 0-1 16,2-1 2-16,-2-1-3 0,1 4-5 0,-1-4 3 15,1-3-5-15,-1 5 1 0,1-4 0 0,-1 2-1 16,-1-3 1-16,1 2-1 0,-1-5 1 0,0 3 1 0,0 2-2 15,-2-6 0-15,0 3 0 0,1-2 0 16,0 0 1-16,-3-3 0 0,3 4 0 0,-4 3 0 0,1-3 2 16,2 1-1-16,0 1 0 0,-4 1 0 0,7-3 0 15,-4 4-1-15,0 0 2 0,1 0-4 0,-2 0 2 0,1 0-3 16,-3 1 2-16,4 0-2 0,2 1-1 0,-5-1 1 16,3 2 0-16,2 0-1 0,1 2 1 0,-5-4 0 15,7 4 0-15,-2-4 1 0,-3 2-1 0,1 2 1 16,10-4-3-16,-8 2 2 0,2-1 0 0,-1 1-1 15,2 0-2-15,-2 3 3 0,-1 0-1 0,2-2 0 16,-2 4 1-16,4 1-2 0,-4-3 2 0,1-3 0 16,1 8 1-16,-2-5-2 0,2-1 0 0,-1 1 0 15,1 3-1-15,0-2 3 0,0 2-1 0,1 0-1 16,1-4-2-16,-2-1 3 0,1 4 0 0,1 0-1 16,1-2-2-16,-1 2-1 0,4 1-1 0,-6-1 1 15,8 2-2-15,-4 0-3 0,4 1-1 0,2-1-10 16,1-4-8-16,0 5 0 0,1-5-16 0,4 4-16 0,1-3-4 15,-1 3-4-15,4-4-20 0,-1 0-6 0,2 3-1 16,1-6-1-16,1 0-8 0,2 0 3 0,1-3 52 16,2 2-28-16,-3-4 76 0</inkml:trace>
  <inkml:trace contextRef="#ctx0" brushRef="#br0" timeOffset="14140">19777 3746 571 0,'-2'-2'52'0,"1"2"-11"0,-7 0 0 15,8-1-13-15,0-1-8 0,-2 0-1 16,-4 1-15-16,4-1 3 0,-1-1-6 0,-5 0 2 0,13 0-1 15,-10 1 5-15,2-2 4 0,3 0-4 0,0 0 5 0,-1 0 0 16,2-2 3-16,-1 1-2 0,-1 1 0 0,-1-3 1 16,2 1-4-16,-11 0 1 0,8 0-3 0,1-2 6 15,-7 1 4-15,9 0-8 0,-3-1 3 0,-4 0-5 16,3 0 10-16,4 0-14 0,1 2 0 0,-2-5-1 16,-4 3-3-16,0-1 5 0,5-2-2 0,2 1-1 15,-2-1 1-15,0-2-3 0,-3 1 0 0,3-2 3 16,0 0 0-16,0-2-3 0,1 0 0 0,-1 0 1 15,0-2 1-15,0-1 0 0,0 1-2 0,2 3 1 16,1-3-1-16,0 1 2 0,-1 0 0 0,-7-7 1 16,11 5-3-16,-6 0 2 0,-1-3-1 0,-4 0-1 15,5 0 1-15,-2 3 1 0,2-1-1 0,-1 3 0 0,-2-1 0 16,3-1-1-16,1 1 0 0,4 2 1 0,-5-1-1 16,9-2 0-16,-7 5 0 0,6-1 0 0,-7 3-2 15,7 1 3-15,-6 1-1 0,3-1-1 0,2 5 0 16,-3 0 0-16,0 1-1 0,3 0-1 0,4 2 2 0,-8-2-1 15,9 5 0-15,-4-1 0 0,-2-1-3 0,-1 1 4 16,5-1-2-16,1 1 1 0,-2-1 1 0,-1 2-3 16,3-2 3-16,-2 2-2 0,4 0 1 0,-2-1 2 15,2 1-1-15,1 1 0 0,-3 1-3 0,3 0 0 16,-2 1 1-16,1 0 0 0,1-2-2 0,0 4 0 16,4 0 0-16,-1-2 1 0,0 3-2 0,4 1 1 15,-1-1 0-15,2 0 1 0,2 2-12 16,-1 2-3-16,6-3-5 0,-3 3-36 0,1-2-12 0,9 1-6 15,-6 1-46-15,6-1 1 0,4-1-19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0:55:55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15253 16678 309 0,'-3'-1'87'16,"-1"1"-10"-16,0 0-27 0,1-2 32 0,-1 1-64 15,-2 4 0-15,3-2 1 0,-2-1 3 0,-1 2-4 0,1-2 6 16,1-3 11-16,-3 4 1 0,4-2 2 0,-8 1 12 15,3 0-5-15,4 0 3 0,-6 1-2 0,-1 1-2 16,5-1-4-16,-7 4-3 0,4 0-1 0,-1-5-3 16,4 3-5-16,1 0-3 0,1 2 3 0,0-3-6 0,0 1-11 15,1-3 0-15,3 3-3 0,0-2-8 0,3 1 0 16,0 1-2-16,-2-3-5 0,12 6 2 0,4 2 1 16,4-1 0-16,-4-6 2 0,8 4 0 0,4-4-2 15,4 4 3-15,1 0-1 0,4-2-1 0,1-3 1 16,2 0 2-16,8 6-1 0,-5-4 2 0,5 6 0 15,1-5-1-15,-3 0 1 0,-3-1-1 0,7 5 3 16,-6 3-4-16,-2-4 1 0,-2 5 0 0,-4-1 0 16,3 2-1-16,-4 2 1 0,-1 1 0 0,-6-4 0 15,-2 1-1-15,3 2 1 0,0-1-1 0,-6-1-3 16,-4-1 1-16,7 0 0 0,-5 0-7 0,1-3-11 16,-4 2-8-16,0-4 1 0,0 3-17 0,5-2-21 15,-2-2-8-15,-5-2-1 0,-1 0-23 0,2 0-11 0,-5-1-7 16,0-2-4-16,-9 0-13 0,-2 0 1 0,1 0-5 15</inkml:trace>
  <inkml:trace contextRef="#ctx0" brushRef="#br0" timeOffset="466.91">14908 17361 753 0,'-9'3'65'15,"1"-6"-63"-15,3 1 0 0,-3 2 18 0,8-3-11 16,0 2-36-16,0 1 7 0,0-5-1 0,0-1-3 15,0-1 8-15,8 3-1 0,-6-9 20 0,3 7 1 16,2-4 5-16,8-1 10 0,-9 7-2 0,5 0-2 16,1 4 17-16,-4 0-1 0,8 0 1 15,-6 2-2-15,4-4 0 0,0 2-2 0,8-1-2 0,-5 2 0 16,7-1-3-16,1 0-2 0,-1 2-4 0,4 0 1 0,-5 2-4 16,3-4-2-16,0 7-2 0,6-6 1 0,-1 6-2 0,4-1-5 15,1-3 2-15,0 3-1 0,5 2-3 0,-2 5 0 16,7-7 1-16,1 7-3 0,-3-7 2 0,7 3-2 15,-3 2 2-15,6 0-2 0,-5-1 0 0,4 1 0 16,-3-2 0-16,-6-1 0 0,7 5 0 0,-4-5 0 16,-5-2 0-16,6 0-1 0,-6-1-2 0,2 0-6 15,-3-1-6-15,-2-4 0 0,4 0-10 0,-9-1-7 16,4-4-9-16,-6 2-1 0,1-3-12 0,-5-1-29 16,-1-1-9-16,-4-4 2 0,-1 2-34 0,-4-2 1 15,-1-2-21-15</inkml:trace>
  <inkml:trace contextRef="#ctx0" brushRef="#br0" timeOffset="1233.71">15457 16417 285 0,'-12'3'268'0,"4"2"-78"15,0-3-11-15,3 1 35 0,1-2-214 0,4 1 10 16,0-2-23-16,4 0 5 0,-1 0 0 0,7 0 0 15,-5 0 6-15,6 0 11 0,-2 0 5 0,-1 0 3 16,1 2 12-16,2 1 3 0,3 0 4 0,-4 2 0 16,-4-2 5-16,7 0-6 0,-2 2-2 0,1 1 0 15,3 0-5-15,-4 4-9 0,-4-6 2 16,9 7-6-16,3 2-6 0,1-1-3 0,-4 3-2 0,6 0 1 16,-1 1-3-16,12-3 3 0,0 6-7 0,-3-2 2 15,0 0 0-15,1 0-1 0,-3-2 0 16,7-1 1-16,-5 3 0 0,-5 0 0 0,2-1 1 0,1-2-2 0,-3 0 1 0,2-1 1 15,0 3-1-15,-4-1 3 16,6 0 0-16,-7 0-3 0,1-1 2 0,-6 2-2 0,4 0 0 0,3 1 2 16,-4-1-1-16,2 1-3 0,-6-1 2 0,9-2 0 15,-5 0 1-15,4-1 2 0,-4-1-1 0,1 1 0 16,-5-2-1-16,-1-1 5 0,4 1-3 0,-6-2 4 16,1 0-2-16,-2 2-1 0,1-1 4 0,0 2 0 15,-4-1 2-15,-1 2-1 0,1 0 2 0,1-2-3 16,-5 3 1-16,4-2 0 0,-4-1-1 0,3-1 1 15,-5 4-3-15,3 0-2 0,-3-3 0 0,-1 8 5 16,-2-8 0-16,0 2-3 0,0 5 2 0,1 1-2 16,-2-3 1-16,-1 0 5 0,-1 0-6 0,-5-4 0 15,5 5-2-15,-5 4 3 0,3-2-1 0,-4-2 1 16,1 0 1-16,0 2 0 0,-3 0 2 0,3 2-1 16,-3-1 1-16,0-6 2 0,-4 0-1 0,5 2-2 15,-2-2 3-15,-4 2-3 0,-3-3 2 0,2-1-2 0,-2 2 0 16,3 0-1-16,0 2 1 0,-4-2 0 0,-4 2 0 0,-1 0-2 15,5-2 2-15,-2 2-2 0,-3-1 0 0,-2 1-1 16,-6 0-1-16,3 1-1 0,0 4-3 0,-3-1-1 16,0 5 0-16,-10 2-4 0,3-5-4 0,-3 6 3 15,-3 2-7-15,-1 0-2 0,-5-3-6 0,-1 4-2 16,1-2-6-16,3-3-17 0,4 7-10 0,-3-8-6 16,7 2-23-16,4-2-94 0,1 1 138 0,7-6-55 15,-2 0 95-15</inkml:trace>
  <inkml:trace contextRef="#ctx0" brushRef="#br0" timeOffset="51583.15">14687 1141 118 0,'3'-6'9'0,"6"1"-17"0,-1 2 4 0,-3-5-28 15,4 5 29-15,-3 0-5 0,4 1 5 0,-5-1-4 16,2 0-1-16,4 3 3 0,-7-2 5 0,3 2-1 16,-5-3 5-16,1 1 13 0,-1 1 1 0,1-1-1 15,0 1 12-15,-1-4 0 0,1 2-17 0,-2 0 6 16,2 0-8-16,2-2-4 0,-2 2-2 0,5 0 0 15,-6-4-5-15,1 4 0 0,-3-2-3 0,0 1 1 16,3-1 1-16,-1-1-2 0,2 1-2 0,-4 0 2 16,4 0-3-16,-4 1 4 0,4-1-1 0,1 2 1 15,-2-2 2-15,-3 0 1 0,0 1 3 0,0-1-2 16,0 0 2-16,0 2-3 0,0-2 0 0,-8 2 2 0,5 0-3 16,2 2-1-16,2 1-2 0,-1 0 1 15,-1 0 0-15,1 0 1 0,-10 0 1 0,12 1-1 0,-2 2 2 16,-4 0 2-16,1 1 0 0,3-1 9 0,2-2 1 15,-2 4 11-15,-2-3 2 0,2 1-8 0,0 0 18 0,2 0-5 16,-2-1 6-16,0-1-10 0,-2 1 0 0,2-1 3 16,0 2-4-16,0-1-3 0,3 0 2 0,-4-1-6 15,2 1 7-15,3-1 0 0,0 2-3 0,-2-3-2 16,0 0 3-16,2 2-4 0,-2-2 2 0,4 0 1 16,-6 0 1-16,5 0-3 0,1 0 2 0,-1 0 5 15,1 0-2-15,-6-2 1 0,2-1 2 0,1 3-4 16,2-1-1-16,-5 1 2 0,0 0-6 0,0-5-5 15,0 3 0-15,0 2-2 0,7 0-4 0,-7 0 0 16,0 0-2-16,-3-1 0 0,-1 1-1 0,-1-2-1 16,5 2 1-16,-2 0-1 0,-7-1-2 0,9 1 4 15,0 0-3-15,0 0 2 0,0 0 0 0,0 0-1 0,-2 0 2 16,1 0 1-16,-2-3-1 0,3 3-1 0,0 0 2 16,0 0 1-16,-4 0 1 0,3-2 3 0,-1 2-3 15,1-2 1-15,-4-2 2 0,0 2-2 0,5 2-1 16,0 0-1-16,0-1-2 0,5 1-2 0,-5-2 0 15,0 2-3-15,0 0 0 0,2 0 2 0,-2-2-2 0,1 1 2 16,-1 1 0-16,0 0 2 0,-1 0 3 0,1-2-1 16,0 1 2-16,0-6-1 0,1 6 2 15,-2-4-1-15,-6 4-1 0,7-3 1 0,2 3-2 0,-2-2 0 16,-2 0-1-16,1-1-3 0,1 0 1 0,1 1 4 16,6-2-3-16,-6 2 0 0,-1-2-2 0,0 0-1 15,0 2 1-15,0-2 1 0,0 2 0 0,0-1-4 16,0 0 1-16,-1 1 2 0,-4-1 1 0,3-1 0 15,2 0 1-15,2-1-4 0,-5 0 2 0,1-1 5 16,1 1-3-16,-1 0-2 0,2-2 1 0,-2 0-2 16,-4 2 3-16,1-2 0 0,4 1 1 0,-1-2-5 15,-6 0 5-15,4-1-1 0,-4 4-1 0,3-4 2 16,-1 1-1-16,-1 1 0 0,-2-1-2 0,-2 2 3 16,6-2 0-16,-4 3-6 0,1-1 5 0,-1 4-2 15,-1 2-1-15,1-6-2 0,2 7 0 0,-2-3 0 0,0 2 0 0,2-1 0 16,-2 2-5-16,-1 2 2 0,1-1 0 15,1 4 3-15,-5-5 0 0,1 6-2 0,-2 4 5 0,-4-4-3 16,1-3 5-16,3 5-2 0,-2-2 0 0,-4 1-2 16,6 2 2-16,-8 0-3 0,4-1 0 0,6 5 0 15,-4-2-2-15,-3 0 0 0,7 0-1 0,4 3-3 16,-2-1 3-16,-1 2-3 0,8 0-2 0,-8 0 2 16,11 1-2-16,0-2-2 0,0 3 1 0,0-1 8 15,-2 1-7-15,7-1 3 0,-6 1 1 0,1 1-1 16,0-2 4-16,4-1-2 0,6-1 0 0,-7 2 0 15,8-2 0-15,-2-3 3 0,7 2 0 0,-3-5-1 16,1 1 1-16,-3 2-1 0,3-3 1 0,6 0 1 16,-5 0 1-16,-3-2-1 0,1-4 1 0,4 2 1 15,-3-2 3-15,4-2-3 0,-6 2 2 0,2-4 0 16,0-1-2-16,-1-2 2 0,0 4-2 0,-2-4 2 0,1 2-3 16,-4 0 2-16,3-4 2 0,-1 1 1 0,1 1 0 15,-5-1-1-15,2-4 1 0,0 6-2 0,-4-4 2 16,4-2 0-16,-3 3-2 0,1-3 1 0,-1 1-2 15,0-1 2-15,-2 1 0 0,3-2 0 0,0 0-2 0,1 1 0 16,-4-2-1-16,0-1-3 0,5 2 2 0,0 0-2 16,-4 0 0-16,4-1 0 0,-8 1 0 15,5 0 0-15,-4 1 0 0,3 2 1 0,-1 0 1 0,-3 2-1 16,1 0 1-16,-1 1-2 0,5 0 5 0,-3 2-5 16,1 0 0-16,3 0 2 0,-6 1-4 0,-1-1 3 15,-1 3-1-15,5-1-1 0,-9 1-3 0,4 0 2 16,2 0-2-16,0 0 1 0,0 0 0 0,0 0 0 15,0 0 2-15,0 0 0 0,0 0 1 0,0 0 0 16,0 0 0-16,0 0 0 0,2 0 0 0,1 3 1 16,0-3 1-16,-4 1-2 0,2 1 3 0,2-2-3 15,-3 0 1-15,0 0 0 0,0 0 3 0,0 0-4 16,0 2 1-16,-3-1 2 0,3 1-2 0,0-1 0 16,0-1 0-16,0 0 0 0,0 0-1 0,2 2 3 15,-1-2-1-15,1 0 0 0,-1 1 0 0,-1-1 1 16,0 0 1-16,4 0-2 0,-3 0 1 0,-1 0 3 0,0 0-2 0,2 0-2 15,-2 0 1-15,0 0 0 0,0 0 0 0,0 0 0 16,0 0 0-16,0 2-4 0,-2-2 1 0,2 0-1 16,2 0 3-16,-2 0-2 0,0 0 0 0,0 0 0 15,0 0 0-15,0 0 1 0,0 0-1 0,0 0 4 16,0 0-5-16,0 0 3 0,4 2 1 0,-4-2-1 16,2 0 1-16,-2 0-2 0,0 0 0 0,0 0 2 15,0-2-1-15,0 2-2 0,0 0 0 0,0 0 2 16,0 0-1-16,3 0 2 0,-1 0-1 0,-1 0-2 15,1 2 4-15,-2-2-3 0,-2 0 0 0,2 0 0 16,0 1 0-16,0-1 1 0,-1 0 0 0,-1 2-1 16,-7-1 0-16,6 1 0 0,3-2 0 0,-4 0-1 15,4 1 0-15,0-1-1 0,-4 2 0 0,1 0 1 16,1-1 0-16,-1 1 0 0,1 1 1 0,-2-2-1 16,-1 1 1-16,-2 1 1 0,7 0 0 0,-1-1-2 15,-1 1 4-15,1 0-4 0,-6 0 3 0,6 0 0 0,1 1 0 16,0-1-1-16,0-2 2 0,-2 2-1 0,1-1-2 0,-2 0 1 15,-1-1-2-15,3 4 2 0,-1-2 0 0,1-1-2 16,1-1 4-16,-3 2-2 0,1-1 4 0,-1 1-5 16,1-1 2-16,1-1-2 0,-1 1-1 0,1-1 2 15,-1 1-2-15,2-1 0 0,0 1-2 0,0 0 2 16,-2-1-1-16,-1-1-1 0,2 2 3 0,-1-2-1 16,2 0 3-16,0 0-4 0,3 3 4 0,2-2-2 15,-2 1 0-15,5 1-1 0,-2-1 0 0,1 1-3 16,-3-2-1-16,4-1 4 0,-3 2-2 0,8 0 0 15,-2-1 2-15,3 1 0 0,-2-1-1 0,2-1 1 16,4 0 0-16,1 0 0 0,-5-1 0 0,-2-1 0 16,4 1 2-16,-2-3-2 0,0 1 0 0,7 0 3 15,-7 0-2-15,6 0-1 0,-2 1 0 0,-1-2 0 16,0 0 1-16,-1 1 1 0,-2-1-2 0,-1 0 0 16,-1 1 0-16,-2 0-4 0,-4-2 2 0,4-1-2 0,-1 3-3 15,-1-3-3-15,0 1 1 0,-4-3 0 0,4 2-1 16,2-2-8-16,-2-1-2 0,-1 1 2 0,-2-2-7 0,1-1-10 15,-2 2-4-15,4-1-2 0,-4 1-10 16,1-1-1-16,1 1-5 0,-3-4-3 0,5 1-2 0,-1 2-2 16,2 1-2-16,-3-2 2 0,2 0-5 0,2 2 2 15,-3-4-4-15,1 2-2 0,5-2 0 0,-2 6-20 16,0-6 59-16,0 3-25 0,-2 4 59 0</inkml:trace>
  <inkml:trace contextRef="#ctx0" brushRef="#br0" timeOffset="52016.39">15843 595 459 0,'-2'8'33'0,"2"-8"-37"0,0 3 0 0,0 5 12 16,0 1-22-16,0-4 8 0,2 3 6 0,1-2 0 16,-6 4 13-16,6 4 24 0,-2-8 5 0,1 0-3 15,0-1 27-15,-2 1-7 0,1-2 4 0,2 0-1 16,4 3-8-16,-6-7-10 0,4 1-9 0,1 2 4 15,-1-3-16-15,4 7-2 0,1-3-4 0,-2-1-3 16,1 1-5-16,2-1 1 0,0 3-5 0,0-1 8 16,-2-4-6-16,2 1 2 0,1 0-5 0,-1-1 2 15,3-1-1-15,-2 5-3 0,1-7-1 0,-1-1-2 16,1 0-3-16,0 0-7 0,-2-3 6 0,0 2-18 16,1-2-1-16,1-5 0 0,3 2-3 0,-7 1 1 15,-1 3-3-15,4-6-3 0,4 2-4 0,1-2-4 16,-6 0-6-16,-1-2-8 0,-2 2-10 0,4-3-2 15,4 3-17-15,0-2 2 0,-5 2-11 0</inkml:trace>
  <inkml:trace contextRef="#ctx0" brushRef="#br0" timeOffset="52288.3">15882 968 513 0,'13'0'37'0,"-1"1"-41"15,5 3 0-15,-1-3 4 0,1 5-8 0,6 2 1 16,2 0-2-16,-2 0-7 0,2 1-1 0,-1 2-44 16,3-1-2-16,-2-1 18 0,-5-1 45 0,1-3-46 15</inkml:trace>
  <inkml:trace contextRef="#ctx0" brushRef="#br0" timeOffset="53011.46">14351 957 494 0,'-12'-8'89'0,"6"6"-157"0,6 4-23 0,0 0 2 0,4 1-18 16</inkml:trace>
  <inkml:trace contextRef="#ctx0" brushRef="#br0" timeOffset="55416.41">14246 988 4 0,'-8'-4'1'0,"-3"0"-1"0,5 1 0 16,-2 0 0-16,-1 2 0 0,4 1-1 0,-6 0-1 0,9 1 2 16,-6 2-1-16,4 0 1 0,4 1 0 0,-7-1 0 15,3 0 0-15,2 0 0 0,1 0 19 0,-7-1 0 16,5-2-2-16,3 1 17 0,-2-1-5 0,0 0 2 0,-4 0 6 16,6-1-11-16,-1-1-1 0,2 1-5 0,4-3 2 15,-2 3-4-15,-3-2 3 0,6 0 3 0,-3-1 0 16,-6 1 3-16,8 0-3 0,-3-2 3 0,-1 2-1 15,-1-1-1-15,2 0-2 0,-1 0-1 0,1 1-8 16,3-1 1-16,-2 0-4 0,3-1-3 0,-6 0 3 16,9-1-5-16,-1 0 1 0,-5-1-5 0,7 0 1 15,-4-1-1-15,-1 0 4 0,-2 2 2 0,10-4-3 16,-12 1 6-16,10-4 2 0,-4 2 2 0,0 2 3 16,0-6 1-16,2 1-1 0,-1-1 3 0,-5 0-4 15,7 3 0-15,-7-2-2 0,-5-7-1 0,1 7-1 16,4 0-2-16,0 0 1 0,5 1-6 0,-8-4 4 15,1 0-3-15,-1 1-2 0,10 8 0 16,-2-12 2-16,-1 4-5 0,-7-2-1 0,-1 3 2 0,6 2-1 16,-7 1-2-16,2-1 3 0,0-1-2 0,-2 4 0 0,2-1 0 0,4-3 1 15,3 0-1-15,-5-2 1 0,7 2 0 16,-4-2-3-16,5 1 1 0,-4-3 0 0,-1 4 0 0,-2 0-2 16,0 2 1-16,5-1-2 0,-3 2 1 0,-2-2 1 15,6 4 0-15,-1-1 0 0,-2 1 0 0,4-2 1 16,-1 2 0-16,-1 1-2 0,1-2 1 0,4 2 1 15,-4-1-1-15,-1 0 1 0,5-1 0 0,-2 2-2 16,0 0 2-16,2 1 1 0,-2-1-1 0,4 1 0 16,-2 3-2-16,-1-4 2 0,3 2-2 0,-1 1 2 15,0 0-1-15,-2 2 1 0,4 0 0 0,-2 0-1 16,1 1 1-16,-1 2 2 0,-2 0-1 0,2 0-1 16,-1 5 3-16,0-4-3 0,1 1 2 0,-3 4 1 15,0-1-1-15,-2 3 0 0,4-2 1 0,3-1 0 16,-5 0 0-16,1 2-1 0,-2-2-1 0,-1 3 2 15,2-2-2-15,0 1 2 0,-6 2 1 0,-4-1-3 16,12 0 1-16,-5 0 1 0,-4-1-2 0,4 1 2 0,-1-1-2 16,2-1 2-16,2 0 0 0,-1 2 1 0,-10-2 3 15,4-1-6-15,6 1 2 0,-6 1-1 0,6-1 2 16,-10-1 0-16,5 1-3 0,2-1 2 0,0 1 0 0,-1-1 1 16,-1-1 1-16,3 1 0 0,-5 0 3 0,6-2 1 15,-10 0 1-15,1 0-1 0,3 0-2 0,-11-1 3 16,2 0-2-16,6-1 2 0,0-1-2 0,0 2 1 15,0-2 1-15,-2 0 0 0,2 0 0 0,3 0 0 16,-1 0 0-16,-1 0 1 0,-4-2-2 0,-5 2-1 16,2-1 0-16,0-1-1 0,1 0 2 0,-4 1-2 15,2-2-1-15,-2 0 0 0,7-2-3 0,-1 2 3 16,-6-4-2-16,6 3 1 0,-7-1 0 0,2 0-2 16,3 1 0-16,1-3 1 0,-15 3-1 0,11-3 5 15,0 3-1-15,0-3-7 0,4 2 1 0,-7 1 3 16,0-1-4-16,6 0 0 0,3 1-1 0,-9-1-5 15,2 0 6-15,3 0 0 0,-4 2 0 0,-1-1-3 16,5-1 2-16,-5 0 0 0,-3 4 1 0,6-1 1 16,-5-1 0-16,2 1-4 0,0 1 3 0,5 1-1 0,-5 0-3 0,-2 0 0 15,1 0 0-15,1 0-1 0,0 3 0 0,0 0 2 16,1 0-1-16,-2 2 1 0,1 0 0 16,-2-2 1-16,0 3-3 0,2 0 5 0,-1 2-1 0,-1-3-2 15,-1 1 2-15,2 0 0 0,-3 2 0 0,3-1 0 16,-1-1 0-16,-1 2-2 0,1-2 2 0,-4 2-1 15,9 0 0-15,-11 0-1 0,10 1-1 0,-7 1 3 16,10-3-3-16,-5 4 0 0,-5-1 1 0,4 1 0 16,-3 0 0-16,6-2 1 0,-2 2-2 0,5 0-2 15,-7 0 3-15,2 0 1 0,3-1-2 0,7 1-1 16,-1-3 4-16,-4 1-4 0,0 2 2 0,-1 0 1 16,4 0 1-16,3 0-2 0,-3 2 3 0,-3-2 0 15,-2 3-1-15,0 0 1 0,8 2-1 0,-6 0 0 16,-2-1-1-16,3 6 2 0,-1-2 0 0,3 1-2 15,3-1 2-15,1 0-1 0,-1-2 1 0,6 0 0 16,-2 2 1-16,-3-3 1 0,7 1 2 0,-2 1-3 16,-4 0 0-16,1 1 2 0,3 0-2 0,-6 0-1 0,0-2 2 15,0 2-2-15,0-1 2 0,0-1-1 0,0 0 4 16,0-1-5-16,0 1 2 0,2-1 3 0,1 1-3 0,5-1-2 16,-8 0 2-16,0 1 1 0,2-3-2 0,10 2 2 15,-9-4-2-15,-1 4 0 0,3-2 0 0,-2 2 1 16,1-3-2-16,4-4 2 0,3 5-2 0,-8-1 0 15,7-5 0-15,4 3 1 0,3-2-2 0,-2 1 1 16,5-3 0-16,0 4 0 0,-1-3 4 0,3-1-4 16,2 4 1-16,-7-8 0 0,5 6 2 0,-1-6 0 15,-1 2-3-15,2-2 1 0,-3-1-1 0,3 1 2 16,-5-3-1-16,7 3 1 0,-8-3-1 0,3 0 4 16,-2-1-1-16,3 2 0 0,-4-1 2 0,1-5-3 15,2 2 3-15,-3-5 0 0,-2 7 0 0,-3-2-2 16,8 0 1-16,-6-5 0 0,-4 3 0 0,0-1 3 15,4-1-2-15,-4 1 2 0,4 0 2 0,1-7-2 0,-11 5 4 16,8-1-1-16,-8 1 1 0,12 2 0 0,-15-1 0 16,1 0 0-16,4 0-3 0,-5 1 6 0,0 0-1 0,0-1-6 15,3-2 2-15,-3-2-3 0,5 0-2 16,-7 5 2-16,1-2 0 0,-1-2-5 0,2-1 4 0,-3 2 0 16,3 1 0-16,-8 0-2 0,5 0-2 0,6-3 2 15,-1 0-1-15,-2 0 1 0,-2 2 0 0,5-2-2 16,-6-2-2-16,2 4 5 0,-3-2-3 0,-4 0 2 15,5 1-1-15,-6-1 0 0,-1 0 2 0,1 0-1 16,3 2 2-16,4-1-2 0,-6 1-1 0,4-2 2 16,-9 3-2-16,10 0 3 0,-3 0 0 0,2 1-5 15,-3 0 1-15,-8 1 1 0,11 0-3 0,-9-1 1 16,4 3-1-16,2-3-2 0,-4 1 2 0,0 3 1 16,-1-2 3-16,4 2-4 0,0 0 2 0,-3 0-2 15,3 1-1-15,2 1 4 0,-5 1-3 0,3 0-3 16,0-2-1-16,-1 2 2 0,-2 0-1 0,4 2 1 0,0 1 2 15,-4 0-5-15,4-3 5 0,-1 3 1 0,4 0 3 16,-4 0-4-16,3-1 1 0,-1-1 1 0,1-1-1 16,-1 2-1-16,1 1 0 0,2-1-2 0,-3-2 3 15,2 1 2-15,3 1 0 0,-2-2-3 0,3 0 0 0,0 0 4 16,0 0-3-16,-3 0 4 0,3 0-5 0,0 0-1 16,0 0 1-16,0 0 3 0,0 3-2 0,0-3 0 15,3 3 0-15,0-3-1 0,-2 2 2 0,3-1 2 16,2 1-4-16,-1 3-3 0,1-4 1 0,0 2 2 15,5 2-2-15,-1-2 1 0,2 4-1 0,2-3 2 16,2 1 2-16,0 0 0 0,1-1 2 0,2 1-1 16,1 0 2-16,1-2 1 0,1 0-1 0,2-1-3 15,-6 1 3-15,9-2-2 0,-3 1 0 0,-2 0 3 16,1-1-1-16,-2 1-1 0,2-2 1 0,-1 1-1 16,-4-1 1-16,-6 2-1 0,7-1 1 0,-3-1-4 15,-4 2 1-15,-2-2-16 0,-2 2-4 0,0-2 3 16,-2 0-19-16,2 0 0 0,-5-2-5 0,2 0-4 0,-1-1 1 15,-2-1 3-15,-2-3-2 0,0-2 0 0,-2-2 1 16,4 0-14-16,0-2-7 0,2 1-3 0,-2-4-18 16,-1 2-38-16,1-2 85 0,6 0-46 0,0 4 81 0</inkml:trace>
  <inkml:trace contextRef="#ctx0" brushRef="#br0" timeOffset="56816.44">17587 218 274 0,'0'-5'44'0,"0"2"-43"0,2 0 17 0,-4-1 15 16,2 1-5-16,-1 2-22 0,4-1 1 0,-3 2-4 0,1 0-3 15,-2 2 1-15,-1-2 8 0,2 1 1 0,-5 1-1 16,9 1 6-16,-1 0 4 0,-3-1 1 0,-3-1 2 16,3 1 0-16,0 1-1 0,-5 0 3 0,3-3-1 15,1 3-1-15,-9 0 3 0,9 1 1 0,-2-3 0 16,-1 2 2-16,-4 0-3 0,8-1-4 0,-3 1 4 15,-5 0-7-15,7 0 2 0,-10 1-5 0,5 0-1 16,-4 1 1-16,4 0 0 0,-8 1-2 0,6 0 1 16,-3 4-3-16,0-1-2 0,-3 2 2 15,1 2-4-15,1 1-3 0,-4 2 2 0,2 3-2 16,-5-1 3-16,5 3-3 0,-4-1 1 0,-1 7-1 0,4-5 2 16,-3 6-2-16,-2-2-3 0,4 3 1 0,-3 0 1 15,2 4-2-15,4 1 1 0,-2-1-1 0,1 7-1 0,6-6 2 16,3 6 1-16,-1-4-2 0,4 3 3 0,2-3-1 0,3 1-1 15,2-4 2-15,1 0-3 0,2-2 0 0,-3-1-2 16,6-2 1-16,0-1 0 0,0-3-3 0,-2-1 3 16,7-1-6-16,-3-1-3 0,1-4 0 0,0-3-33 15,0-3-14-15,0-1 2 0,2-6-42 0,1-2 1 16,2-2-24-16</inkml:trace>
  <inkml:trace contextRef="#ctx0" brushRef="#br0" timeOffset="57649.99">18219 583 1355 0,'0'-4'99'0,"4"1"-236"0,-1 3 32 16,0 2-23-16,-2-1-95 0,10 7 68 0,-4 3 9 0,1 0-21 15,-4-1 84-15,9-1 59 0,-7 4 30 0,-4-4 10 16,4-1 60-16,-6 0-12 0,3-2 0 0,-1 0 6 16,1 2-19-16,-11 2-9 0,8-6-6 0,6 1 0 15,-6 1-11-15,2-4 12 0,-2-2 5 16,3 2 0-16,2-2 15 0,0-5-7 0,-7 2 1 0,2-4 0 15,0 7-8-15,2-1-7 0,-6-5-7 0,3-1-2 16,-2 1-11-16,-2 1-1 0,5-1-2 0,-3 3-1 16,-7-7-3-16,1 3-4 0,4 2 1 0,-7-3 4 15,1 3-4-15,1 2-5 0,-7 0 0 0,4 1 0 16,-4-2-3-16,0 1-1 0,1 4-3 0,0-1-1 16,-7-3 0-16,5 1 1 0,-4 1-2 0,5 1 2 15,-3 6 0-15,-1-4 1 0,2-1 2 0,3 4-2 16,4 4 3-16,-2-5-5 0,4 0 3 0,1 1-3 15,4 1-2-15,0 4 1 0,2-9-2 0,2 6 0 16,1-3 2-16,0 7 3 0,1-1-2 0,2-2 1 16,1-1 1-16,0 0-2 0,-1 4 3 0,5 1-2 15,-1-2-2-15,0-2 2 0,3 3 0 0,-2-3 1 0,3-1 1 0,0 1 2 16,1 0 0-16,1-3 0 0,0-4 1 0,-1 6 2 16,1-6 1-16,-1 2-2 0,2-3 1 0,-1 2 4 15,0-5-3-15,1 3 6 0,-3-2-2 0,5-4-5 16,-5 1 0-16,1 2 5 0,1-2-5 0,2 2 1 15,-5 3-2-15,1 0 0 0,1-1 0 0,-1 1-1 16,-1 3 1-16,2 0-2 0,-5 2-1 0,-1-1 2 16,7 3 0-16,-4-1 0 0,2 3 1 0,-8 4-3 15,7 0 4-15,-6-1-1 0,7 2 0 0,-1 2-1 16,-10 1 0-16,9 1 0 0,-6-1 0 0,-1 2 2 16,3 0-2-16,-2 1 1 0,-3-1 2 0,0 2 0 15,1-1 0-15,-2 2-1 0,1-3-1 0,3 1 2 16,-6 1-1-16,3-6 0 0,-3 4 1 0,3 0 0 15,-2-1 1-15,4-4 2 0,-2 0-1 0,-8 5-3 0,0-7 3 16,5 2-2-16,-5 1 0 0,3 0 5 0,-3 1-3 16,-1 1 2-16,1 1 5 0,-3-7-7 0,5 3 5 0,-11-3-1 15,2 1-4-15,1-1 0 0,-2-6-1 0,-7 3-3 16,1-6 1-16,5 5-3 0,-5-2-2 0,3 0-1 16,-3-4-3-16,-2-1-9 0,2 0-2 0,3-4-1 15,-3 1-7-15,3-2-9 0,-3-3-3 0,5-3-4 16,-2-2-8-16,3-1-29 0,4 0 9 0,1-2-5 15,4-4-22-15,4-5-22 0,3 3 75 0,7-5-46 16,2-1 91-16</inkml:trace>
  <inkml:trace contextRef="#ctx0" brushRef="#br0" timeOffset="57846.73">18532 792 373 0,'-6'-3'297'0,"5"3"-447"0,1 0 1 0,-2 6 1 15,2 0-18-15</inkml:trace>
  <inkml:trace contextRef="#ctx0" brushRef="#br0" timeOffset="58299.74">18419 907 312 0,'2'-2'50'0,"-2"2"-16"0,0-2-1 0,0 1-7 16,-2-1-11-16,2 1-5 0,0-1-5 0,0 2 16 16,0 0-3-16,0 0 1 0,3-3 15 0,-3 3-11 15,0 0 5-15,0 0-1 0,0 0-10 0,0 0-5 16,0 0-2-16,-8 0 1 0,7 0-5 0,-2 2 5 15,3-1 1-15,0 2-1 0,0 0 6 0,0 1 0 16,0-3 3-16,4 4 2 0,-4-2 1 0,5 0 0 16,-3 0 2-16,3 0-3 0,-1 1 2 0,1-1-1 15,0-2-4-15,-5 2 5 0,6 1-5 0,-4-1-1 16,1 0-3-16,0 0 0 0,0 0-3 0,0 0-2 0,0 2-2 16,7 0 3-16,-6-1-3 0,6 1-5 0,-1 3-2 15,-2-2 4-15,5 2-4 0,-2-2 0 0,1 2 0 16,3 2-1-16,-3-2 0 0,0 1 1 0,1 1 3 0,3 1-3 15,-4-2 2-15,-2 4 0 0,4-1-3 0,1 2 4 16,-2 0-3-16,4 1 1 0,-2-1-2 0,2 1 1 16,-3 3-1-16,4-2 2 0,-3-2-1 0,3 0 2 15,-1 2 0-15,-2-5-2 0,0 4 2 0,4 1-1 16,-3-5-1-16,-2 0-1 0,3 2 3 0,-5-1-3 16,3 1 0-16,2-1 2 0,-1-2-3 0,-4-2 1 15,0 4 0-15,5-2-4 0,3-2-6 0,-3-4 4 16,3 1-7-16,-2-2-15 0,-5-3-2 0,1-6-3 15,3 3-14-15,-1 0-13 0,-4-5-2 0,0-3-7 16,-6-5-11-16,1-3-5 0,7 0-3 0,-3 0-4 16,-7-6-6-16,-2-3 0 0,4 0 0 0</inkml:trace>
  <inkml:trace contextRef="#ctx0" brushRef="#br0" timeOffset="58734.25">18937 594 1334 0,'-2'0'-82'0,"2"0"-43"15,-1 0-31-15,-1 3 52 0,2 3-70 0,0 5 88 16,-2-3-4-16,-1 1-8 0,-3 1 100 0,6 4 16 15,-8 2 10-15,2-4 8 0,-4-2 13 0,-1 1-18 16,7 3 3-16,-7 2-3 0,1-1-16 0,4-4 2 16,-2-1 1-16,3 5-4 0,-6 1 5 0,10-3 7 15,-10 2-1-15,6-4 1 0,-4 0 6 0,-1 4-3 16,-1-1-2-16,3 2 4 0,-1-2-6 0,-4 1-5 16,1 0-2-16,-1 0 0 0,2 4-5 0,-2-2-5 15,1 2 0-15,-2 2 1 0,0-1-5 0,-1 1-2 0,1 2 1 16,-3 1-2-16,1-1 0 0,2-1-1 0,-2 4 0 15,-4-6-1-15,6 2-1 0,0-1 2 0,-4 1 3 16,1-5-6-16,3 2 4 0,-2-2-3 0,5-3-3 0,5 2 2 16,-5-2-7-16,3 0-2 0,5-6-6 0,0 0 1 15,-4-3-4-15,9-2-12 0,-7-3 3 0,4 0 0 16,1-2-9-16,3 2 4 0,0-1-7 0,6-2-9 16,1-2 7-16,1-1-45 0,5-2 67 0,-1-2-26 15,3-2 48-15</inkml:trace>
  <inkml:trace contextRef="#ctx0" brushRef="#br0" timeOffset="58933.4">19288 941 754 0,'1'2'-148'0,"2"2"149"0,-3-2 0 0</inkml:trace>
  <inkml:trace contextRef="#ctx0" brushRef="#br0" timeOffset="59166.12">19305 998 229 0,'3'1'69'0,"0"-1"-16"16,3 2-10-16,-2-2 23 0,3 0-44 0,-2 1 7 15,5-1 0-15,-1 2-2 0,-1 0 8 0,1-1-2 16,2 2-1-16,2 0 4 0,-2 2-5 0,1 1-4 16,1-1-2-16,-3 3-3 0,-1-2-5 0,2 2-11 15,2 5 3-15,-6 3 0 0,0-2-9 0,1 3 1 16,-4 2 3-16,7 4-5 0,-4 1 4 0,-1 1 0 16,-3 0-1-16,3 2 3 0,-6 3-2 0,2-3-2 15,-2 3-1-15,-6-8 1 0,2 4-1 0,3-2-4 16,-1-5-7-16,-4-3-3 0,6-4-6 0,-2-2-12 15,-1-4-6-15,2 0 0 0,1-4-14 0,1-4-1 16,2 1 1-16,5-6-6 0,0-1 2 0,5-7-29 16,6-6 64-16,3-4-32 0,-2-5 53 0</inkml:trace>
  <inkml:trace contextRef="#ctx0" brushRef="#br0" timeOffset="59966.54">20406 660 782 0,'0'-4'42'0,"1"0"-29"16,-1 2 2-16,0-3-12 0,4 5-23 0,3 0-58 16,-3 0 0-16,-4-3 45 0,0 5 0 0,1-4-2 15,2-2 52-15,-1 4 4 0,-2-5 6 0,1 5-1 16,-2-6 3-16,1 6-9 0,0-8 0 0,-5 6-2 15,4-1-10-15,-3-5 2 0,4 2 2 0,-11-4 0 16,10 6 4-16,-2-7-1 0,-4 4 4 0,4-5-3 16,-6 4 3-16,3 0-1 0,-5 0-2 0,11-1 0 15,-8 1-1-15,-5 2-1 0,7-2-1 0,-5 3 0 16,6-3-2-16,-3 3-5 0,-4 2 2 0,-3 0-2 0,9 3-4 16,-10-3 2-16,2 3-2 0,0 0-1 0,0 0 1 15,-2 2 2-15,-1-1-3 0,3 5 3 0,-2-1-1 16,3 3-6-16,1-3 2 0,-2 6 1 0,0 3-5 0,3 2-2 15,-2-1 3-15,0-1-1 0,1 1 1 0,-1 2 3 16,2-1-2-16,2 4 3 0,1-6 1 0,-1-1 0 16,1 1-1-16,3 3 0 0,3-3 2 0,1-3-2 15,-1 2 0-15,2-2-3 0,2 2 0 0,-1-2 4 16,6 0-1-16,1-3 0 0,-1 3 3 0,1-2-7 16,2 2 5-16,2-3-2 0,1-2-2 0,-1 2 3 15,1-3-5-15,0-2 5 0,1 0 1 0,-2-1 3 16,4-2-1-16,-5 0 0 0,5 0 3 0,1-5-3 15,-3 3 2-15,0-2 1 0,1-1-2 0,-3-1-1 16,2 1 1-16,4-1-1 0,-6-1 1 0,-1-2 0 16,2-1-2-16,-1 3 2 0,-4-4-1 0,2 1-1 15,-4-2 1-15,3 1 0 0,-2-2 0 0,7 5 2 0,-6-1-2 16,1-4 2-16,4 4 2 0,-2-1 0 0,-3 4-1 16,-2-5-1-16,2 3 0 0,-4-1-2 0,1-2 1 15,2 6-1-15,-3-3-3 0,-4 5-1 0,0-2-1 0,-1 5 0 16,-2-1-2-16,-2 2-1 0,2 1-2 15,-5 4 2-15,6 3-2 0,2 1 2 0,0 1 0 0,5 0-2 16,-2 6 2-16,-1 0 3 0,-1 4-1 0,1-4 0 16,-7 2 1-16,-3 2 2 0,8 4 0 0,-3-2 0 15,3 1 0-15,-5-2-3 0,2 3 2 0,0 2 3 16,1 0-2-16,7 1 0 0,-10-3 0 0,1 2 0 16,-3-2 0-16,4 2 4 0,0-1-3 0,-2 0 0 15,5-4 3-15,-7 0-3 0,2 1 3 0,-3-1 0 16,0-3 0-16,0 2 1 0,-1-3 1 0,1-5-2 15,-6 4 4-15,6-1-1 0,-5 0 1 0,5-4-3 16,-4-2 0-16,-1-2-5 0,1 0-4 0,-7 4 2 16,5-6-8-16,0-2-8 0,-1 0-5 0,1-4 2 15,0 2-11-15,3-2 1 0,0-3-3 0,2-5 1 0,-1 3 0 16,1-3-47-16,-1-7 19 0,9-4 5 0,-2-3-24 16,-2 1 4-16,5-4-14 0,3-3 15 0,2-1 75 0,7-2-46 15</inkml:trace>
  <inkml:trace contextRef="#ctx0" brushRef="#br0" timeOffset="60566.68">20665 680 1049 0,'0'-5'76'0,"0"4"-183"16,2 5 35-16,-2 1 6 0,3-3-95 0,-3 10 64 16,2 2-5-16,-2 4-12 0,0-4 76 0,0 2 22 15,-2-1 19-15,-1 3 5 0,3-3 24 0,0 1-8 16,3-2 3-16,0-3 3 0,-1 2-8 0,3-2 4 16,2-2-3-16,1 1-1 0,-3-2 5 0,4-4 3 0,-2 3 0 15,2-4 1-15,2 2 3 0,-3-2-2 0,2-3 0 16,-1 0-2-16,0 0-2 0,-1 0-9 0,2-2 2 15,1-1-1-15,0 1-9 0,-5-4-3 0,3 1-2 0,1 2 2 16,-7-3-3-16,3 0 3 0,2-1 0 0,-3-2-3 16,3 3 4-16,-5-1-2 0,3 1 3 15,-3-3-2-15,5-2-1 0,-1 3 3 0,-6 0-1 0,1-3 1 16,-2 1 2-16,4-1-1 0,0 0-2 0,-1 4 6 16,-5 3-4-16,-1 1-2 0,5 2-1 0,-2-1 0 15,1 1-2-15,-1-1-1 0,0 2-2 0,0 0-2 16,0 0 0-16,3 2 0 0,-6 7-1 0,3 0 0 15,0-1 0-15,0 3 0 0,3-1 0 0,2 4 2 16,-3 3 1-16,-1 2-2 0,-1-3 1 0,8 4-1 16,-8 2 1-16,0 2 3 0,-3 1-3 0,6 2 0 15,-1-1 4-15,-2 1 0 0,0 0 4 0,-5 0-5 16,5 1 3-16,-2 2-2 0,1-3 1 0,-9-2 0 16,4-2-2-16,3 4 2 0,-2-3-1 0,2-2-2 15,0 0 3-15,-5-3-3 0,3-2 0 0,-1 0 1 16,0 4-3-16,-2-9-4 0,1 2-5 0,-2-3 2 0,-4 0-8 15,6-3-7-15,2 0-3 0,-5-5-1 0,7-3-7 16,-1-3-8-16,-3 2 2 0,6-4-3 0,1-6-5 0,-2 3-6 16,2-5-7-16,0-5-2 0,3 0-8 0,4-4-46 15,-1-4 83-15,6-1-38 0,-1-3 69 0</inkml:trace>
  <inkml:trace contextRef="#ctx0" brushRef="#br0" timeOffset="61149.43">20582 76 95 0,'0'0'-20'0,"0"-2"20"0,0 1-18 0,-2 1 2 15,2 1-24-15,0 3 40 0,0-3 2 0,2 2 22 16,-2 0-3-16,2 1 14 0,-1-1 18 0,1-3-5 0,1 3 8 16,3-2 18-16,-3 1-11 0,4 0-6 0,-1-1-2 15,5 4-11-15,-2-4-6 0,-1 4 2 0,3-2-4 16,0-1-2-16,2 1-5 0,-2-1 1 0,1 1-7 15,1 2 0-15,-2-5-2 0,2 0-1 0,1 6-3 16,-2-1 1-16,1-1-5 0,1 1 3 0,0 1 1 16,0-3-3-16,2 2 0 0,-2 1 1 0,7-1-4 15,4 0 3-15,-8 1-1 0,7 0-1 16,-2-1-1-16,5 3 0 0,-5 0-2 0,4-2 4 0,-5 5-3 16,-1-1 3-16,5-3-1 0,-3 1 0 0,4 3-1 15,-6-3 0-15,10 5 0 0,-6-2 1 16,5 0-4-16,-2 1 0 0,0 3 1 0,-2 2-5 0,0 0 7 15,0 2-5-15,1-3-4 0,-6 1-2 0,0 0 6 16,1 2-6-16,4 3 0 0,-8-4 1 0,1 0-1 16,4 4 1-16,3 0-1 0,-3 1 4 0,-6 5-3 15,7 0 2-15,-12 2 1 0,5 3 1 0,-2-1-3 0,-6-3 3 16,-3 6 0-16,-1 1 0 0,4-3 2 0,-8 3-2 16,0-3 2-16,5 4-1 0,-10-1 0 0,5 2 1 0,-9-2-4 15,-2-2 0-15,3 2 1 0,-3 2-4 0,0 0-4 16,-13-3-7-16,9 4 0 0,-7-4-7 0,3 4-23 15,1-3-7-15,-2-5-4 0,0 4-26 0,-1-3-20 16,1-7-21-16,-1 0 25 0,2-3 95 0,-6-2-75 16</inkml:trace>
  <inkml:trace contextRef="#ctx0" brushRef="#br0" timeOffset="64800.28">14644 2333 439 0,'0'0'0'0,"0"0"-6"0,2 0 0 0,-2 0-1 16,1 0 3-16,1 0-1 0,-1 0 0 0,2 0 4 15,1 0 0-15,-1 0 5 0,-3 0 4 0,0 0 11 16,1 0-2-16,-1 0-3 0,0 0 10 0,0-1-1 0,0-1 0 15,0 0 4-15,-1-4-3 0,-1 5-3 0,-3-3 2 0,1 1 0 16,1-1-1-16,-4-1 1 0,1-1 2 0,-3 1-2 16,-1-1 3-16,4-2 0 0,-7 1 0 0,2 1 1 15,-1 0 0-15,-1 0-5 0,2 1-1 0,0 0-2 16,-3-1-4-16,1 1-4 0,-1 2-2 0,0 0-1 16,0 1-5-16,-5-1-1 0,3 2 0 0,1-1-2 15,2 2 0-15,-4 2-1 0,7 1-2 0,-4 0 2 16,-5-2-4-16,5 4 2 0,3-2-3 0,-3 2 3 15,-3 0-1-15,1-2 2 0,-11 2 1 0,10-1-1 16,1 3 2-16,-1-1-2 0,-8 0 2 0,4 0 0 16,4 1 0-16,-2 1-2 0,5-2-1 0,-5 2 1 15,2 1-1-15,1 1 0 0,2 1 2 0,1 0-6 16,-3 1 4-16,2 2-4 0,3 1 0 0,0-1 0 16,2 1-4-16,3 1 1 0,-2-2-4 0,4 2 1 15,1-2 0-15,0 0 0 0,3-1 0 0,3 3 0 16,0-4 1-16,1 2 1 0,4-1 5 0,-2 0-4 0,3-6 3 15,1 3 4-15,-2-2-2 0,3-7 2 0,1 1 0 16,2-1 3-16,4-1 0 0,-3 0 0 0,-1-1 0 0,2-5 2 16,3 1 0-16,0 2 0 0,-3-5 0 0,4 0-1 15,-4 2 3-15,4-5-2 0,1 3 0 0,-1-2-1 16,2-1 6-16,-4 0-4 0,5 2 1 0,-10-2 1 16,1 0-1-16,0 5 1 0,-3-5-2 0,2 4 3 15,-2-2-3-15,-5-1 5 0,2 1-2 0,1-2 1 16,-1-2 1-16,2 1 1 0,-3-1-1 0,-2 2-1 15,-5 0 1-15,3 2 2 0,5-1 0 0,-8 4 1 16,0 1-2-16,-1 1 1 0,-6-1 1 0,7 5-6 16,2 0 3-16,-2 0-3 0,3-2-4 0,-3 5 3 15,2 2-3-15,-1 1 0 0,5 2 3 0,-4 0 0 16,1 5-4-16,0 1 3 0,-1 3-3 0,1 1-4 16,5 2 4-16,-2 2-1 0,-3 2-2 0,2-2-1 0,0 0 31 15,3 4-35-15,-4-4 19 0,4 2-19 16,-3 0 7-16,0-9 0 0,-1 3-20 0,4-1 12 0,-5-3-40 15,5-3 32-15,-3-1-11 0,0-7-1 0,3-2-4 16,1 2-4-16,-1-1-3 0,1-5-14 0,4-7-9 0,-2-8 0 16,1 0-21-16,3-1 0 0,0-4-16 0</inkml:trace>
  <inkml:trace contextRef="#ctx0" brushRef="#br0" timeOffset="65399.97">14979 2215 721 0,'-3'2'64'16,"-2"1"-62"-16,4 2 3 0,-1 1 28 0,4 3-22 15,-2 2-30-15,1 4 8 0,-1-1 0 0,-1 5-1 16,1 1 9-16,-3 4 0 0,-4-1 5 16,-2-1 2-16,-2 0 1 0,0 0-1 0,6 0 0 15,-3-1-1-15,-1-1 2 0,2 1 0 0,0-6-2 0,5 6 0 16,4-2 1-16,-2 1-2 0,-2-3 1 0,2 1 4 15,-5-4-1-15,-1-3-3 0,6 1 4 0,-2 0-3 16,-5-3 2-16,2-1-2 0,3 1-2 0,2-1-2 16,0 0-1-16,0-3 1 0,2 1-4 0,-2-3-1 0,0 3-1 15,0-6 0-15,-2 2-3 0,4 0 6 0,-2-2-4 16,0 0 2-16,0 3 3 0,1-2-5 0,1-2 5 0,3-2 2 16,-1-1 2-16,-2 4-3 0,4-6 1 0,-1 1 1 15,-2-6 2-15,3 2 1 0,5-2 1 0,-6 3 0 16,0-3 1-16,4-5 1 0,4 1 0 0,-2-1 1 15,-6 2-1-15,3-7 1 0,-8 6 0 0,11-7-5 16,-5 1 1-16,-1 4 1 0,-2 3-4 0,8-4 0 16,3 1 4-16,0 1-5 0,5-3 4 0,-3 2 0 15,1 1 2-15,7-1-3 0,-7 0 2 0,3 1 1 16,-4 2-2-16,1 1 0 0,-4 4 0 0,4-2 1 16,-3 3-1-16,0 0 4 0,1 3-1 0,-1 1-2 15,2 2 2-15,2 2-2 0,-3 0 0 0,2 2 0 16,0 2-1-16,-1 4 1 0,-2 0-1 0,-1 3 0 15,1 0 0-15,0 5 2 0,-1 1-2 0,-2 2 0 16,1 2 0-16,-2 1 1 0,-3 1 1 0,3 4-1 0,-1 1-2 16,-4 2 0-16,1-6 0 0,-3 6 0 0,-3-2 0 15,2 3-1-15,-2 1 0 0,2-1 1 0,-2-4 2 16,-2-3-4-16,2 5 2 0,0-5-3 0,0-2-5 0,0-6 4 16,0 1-8-16,0-4-12 0,0-4-4 0,-5 1-2 15,5-6-13-15,2 1-4 0,-2-5-2 0,3-2-2 16,6-2-4-16,-2-4 2 0,4-5-6 0,0-1 2 15,1 0-2-15,1-8-23 0,1 0 53 0,-1 0-24 16,-1-6 50-16</inkml:trace>
  <inkml:trace contextRef="#ctx0" brushRef="#br0" timeOffset="65784.23">15978 2448 21 0,'13'-5'39'15,"-2"5"1"-15,-4-4 5 0,4 0 5 0,-1 1 5 16,-2 0 6-16,0 2-1 0,-1-3 1 0,-3 3-4 15,3-1 2-15,-3 2-5 0,-1-1 1 0,-2-1-1 16,1 2-4-16,-2 0 1 0,0 0-7 0,3-1 0 16,-6-1-3-16,1 2-6 0,-1-2-1 0,2 2-1 15,-4-1-9-15,0 1-4 0,2-2-2 0,-5 2-1 16,3 0-8-16,-2 0-2 0,0 2-2 0,-4 1 2 0,3 0-6 0,2 0 1 16,-5 0 0-16,0 2 0 0,3 1 0 0,-1-1-2 15,-1 0 0-15,4 0 2 0,-2-1-2 0,0 4-6 16,4-3 3-16,2 3-2 0,0-5-1 0,1 3 2 15,-2 0-1-15,3 1-2 0,0-1 3 0,3-1 4 16,-2 1-5-16,3 2 2 0,-4 3 1 0,4-3-3 16,3 3 2-16,-3 5 0 0,4-4-4 0,-3 10-5 15,4 0 6-15,1 3-1 0,-4 7-3 0,2 4 4 16,-2 5-2-16,1 1-1 0,-4 10 5 0,-2 0 1 16,-1 6 2-16,-1 2-1 0,-4-2 2 0,-1 5 0 15,-4 2 0-15,-1-2 2 0,0-2 1 0,0-6-1 16,0-1-4-16,-1-7 1 0,2-5-3 0,4-4-12 15,-2-8-4-15,5-7 0 0,0-2-15 0,-2-4-26 16,5-6-3-16,0-6-4 0,0 0-24 0,5-5-5 0,-2-8 54 16,3-6-38-16,2-4 81 0</inkml:trace>
  <inkml:trace contextRef="#ctx0" brushRef="#br0" timeOffset="66133.5">16244 2160 1086 0,'-10'-5'78'0,"6"-1"-100"0,-1 5-23 0,2-1 36 15,0 2-77-15,-2-2 16 0,5 6 6 0,-2 0-9 16,-1 4 17-16,3-2 32 0,0 4 20 0,-3 1 6 15,5 1 35-15,-2 3-5 0,-4 0 0 0,0 4 3 16,4-1-7-16,1 7-6 0,-1 0-6 0,0 3 0 16,0 5-8-16,-3-3-5 0,3 6-1 0,3 4 0 15,-3 1-4-15,-1 3 1 0,7-2 1 0,-6-1-3 16,0 5 3-16,2-2 2 0,-9-2 0 0,6-3 0 16,-1-4 2-16,2-5-2 0,-6 0-4 0,6-7 3 15,0-4-2-15,0 0-17 0,3-5-12 0,2-3 0 0,-4-3-21 0,7-2-42 16,-6-2 70-16,9-4-36 0,-2-4 59 0</inkml:trace>
  <inkml:trace contextRef="#ctx0" brushRef="#br0" timeOffset="66682.64">16324 2373 1140 0,'0'0'-82'0,"0"1"-38"0,9 7 4 0,-5 3-5 16,3 2-58-16,1 2 181 0,3-1 0 0,38 60-173 15,-55-83-41-15,6 23 177 16,16-8 123-16,1 1-3 0,-3-1 0 0,0 0-20 15,7 2-3-15,-3-6-3 0,6 1-20 0,0 0-3 0,-2-5-8 16,-2 1-2-16,5-2-5 0,-1-4 7 0,1 0 1 16,-1 0-1-16,-2-1 6 0,0 2-3 0,0 0-2 15,0-2 4-15,-2-3-6 0,2 3-9 0,-6-1-1 0,6-1-2 16,-5-1-9-16,-4-1 3 0,-2 1-4 0,-2-2 1 16,4 0 0-16,-12 1 0 0,10 1-1 0,-11 0 2 15,4 1-2-15,2-1 1 0,0 3-1 16,-3-1-1-16,-4 1 1 0,-1 0-4 0,-1 0 3 0,3 2-4 15,-8-2-1-15,3 2 1 0,-7 0 0 0,4 3 0 16,0-2 2-16,0 3 1 0,-3-1-1 0,-3 3 3 16,5 0 0-16,-9 3-1 0,9 2 0 0,-5 0 1 15,3 3-3-15,-2 1-2 0,5 2 1 0,0 3-1 16,-1 3-1-16,6 5 0 0,1-1-1 0,2 4-1 16,-1 0 1-16,2 0 3 0,1 5 2 0,4 0-2 15,-1-1 4-15,6 2-4 0,-6 4 1 0,4-1 3 16,5 2-6-16,-1-1 1 0,1-2-1 0,5 0 0 15,-2 0 0-15,-1-8-1 0,6-3-5 0,3-1 4 16,-6-2-5-16,9-7-8 0,1-2-7 0,-4-4 2 0,5-5-11 16,-2-1-15-16,7-6-7 0,-2-5-4 15,1-5-17-15,1-4-35 0,-1-10 78 0,4-6-42 0,-5-5 74 0</inkml:trace>
  <inkml:trace contextRef="#ctx0" brushRef="#br0" timeOffset="66882.39">17620 2118 548 0,'-8'-5'25'0,"-1"3"-26"16</inkml:trace>
  <inkml:trace contextRef="#ctx0" brushRef="#br0" timeOffset="67116.07">17565 2223 63 0,'2'5'103'0,"1"-2"-9"0,2-1-1 0,-2-1-19 0,6 1-3 16,-6-1-4-16,8 1-19 0,-3-2 0 0,-2 0-6 15,4 1 0-15,6-1 0 0,-2 0 0 0,-6-1 1 16,7 1-3-16,-1-2 1 0,4 1-13 0,4-1 0 0,3 1-1 15,-9 1-14-15,6-2 0 0,1 0-6 16,1 2-1-16,-4 0-1 0,2 0-3 0,0 0 0 0,-6-1 2 16,0-1-3-16,0 2 0 0,-1 0-1 0,-4-1-2 15,0 1-2-15,-1 0-5 0,2 0-2 0,-4 0 1 16,-1 0-7-16,-1-2-4 0,-1 1 1 0,-4 1-5 16,2-2-1-16,-3 2-6 0,0 0-6 0,0-2-3 15,0 2-9-15,-1-3-17 0,-2 3-11 0,-1-1-2 16,-3-1-25-16,-3 0 1 0,4 2-11 0</inkml:trace>
  <inkml:trace contextRef="#ctx0" brushRef="#br0" timeOffset="67416.7">17424 2472 625 0,'-4'3'25'16,"1"-2"-36"-16,3 2-7 0,0 1 21 0,0-1-29 0,3 1 12 16,1 3-9-16,0-3 33 0,4 3 2 0,-3-1 10 15,4 2 5-15,2-3 0 0,-1 1 12 0,4 0-12 16,-3-3-2-16,5 4 0 0,-1 1-15 0,7-1 0 16,-6 0-8-16,6-1 2 0,5-3-4 0,-7 0-2 15,12 2-2-15,-7-5 2 0,-5 0-5 0,6-3-3 16,3-3 3-16,-3-1-4 0,-6 1 0 0,7-5 4 15,-7 2 0-15,4-1-4 0,-1-6 5 0,-4 8-17 16,3-4-10-16,0 2 2 0,-4-2-25 0,1 1-25 16,1 1 58-16,-3-5-37 0,4 5 60 0</inkml:trace>
  <inkml:trace contextRef="#ctx0" brushRef="#br0" timeOffset="68217.92">19437 2201 1143 0,'17'2'-59'0,"-3"-1"-25"0,5 1-29 0,0 1 32 15,6 2-40-15,-7-1 56 0,-4 1 0 0,8 0-15 16,-6 0 68-16,-2-1 33 0,-5-1 16 0,5 1 3 16,-14-3 32-16,5 1-24 0,-2-2 4 0,-1 0 8 15,1 1-27-15,-3-2 1 0,-2-1-6 0,-6 1-5 16,5-1 3-16,3-4 6 0,0 1 1 0,0-1-2 16,0-2 7-16,0 0-4 0,0-3-2 15,0 0 1-15,-8 0-6 0,2 0-11 0,-5-2 1 0,3 2 0 16,-1-3-12-16,-4 3-4 0,-1-1-1 0,5-4-5 15,-1-1-4-15,-4 5 2 0,-2 1-4 0,-3-1 0 16,-3 2 0-16,4 1-4 0,-6 6 0 0,-1 3 1 16,-2 0-4-16,2 3 2 0,0-1-3 0,-2 5 1 0,-5-3 2 15,1 7-2-15,4 0 2 0,-3 1 2 0,4 7 0 0,-6-3 6 16,1 4 2-16,-1 2-1 0,12 7 7 0,-5-4 0 16,-2-3 1-16,6 3-2 0,7 0-2 0,-3 2-6 15,6 1 0-15,0-1 1 0,8 3-7 0,-5-2 6 16,5-1-3-16,0-4-1 0,-7-1 5 0,9-1 2 15,4-1-2-15,5-1 1 0,-5-1 0 0,2-6 2 16,4 2-4-16,4-1 4 0,4 1-2 0,-5-8 5 16,-1-1-3-16,5-5 2 0,0 0 3 0,1 2-1 15,1-4 5-15,2-3-4 0,4-6 1 0,4 3-1 16,-3 1 2-16,2-4 2 0,0 0-3 0,1 1 1 16,2-2-1-16,-4-3 0 0,-5 3 0 0,3 2 1 15,-1-5-2-15,-6-1 2 0,4-3-2 0,-4 0 3 16,0-1-1-16,-1-1 2 0,-3 1 0 0,-2-4-1 15,0 2 0-15,-2 2 2 0,-1-1-2 0,2 1 1 16,-7 1 1-16,0 2-3 0,3-1 2 0,-4 4 3 0,-1-2 0 16,1 4 2-16,-2 1 1 0,0 3-2 0,1-3 3 15,1 5-2-15,-2 1-1 0,0 2-4 0,-2 3 3 0,-1 3-1 16,2 0-1-16,1 2 4 0,-7 4 0 16,3 4-2-16,2-1 6 0,-4 4-5 0,4 1 3 0,-1 4 0 15,-2 4-2-15,-1 2-2 0,5 3-1 0,-3 1-1 16,-3 2 1-16,5 0-4 0,-1 5-2 0,-2-3 1 15,4 2-2-15,-3 0-2 0,1-3-2 0,3 1-6 16,-1-4-1-16,-2-1-13 0,3-9 1 16,0-3 2-16,-2-3-13 0,2-3 7 0,0-4-12 0,0-5 4 15,0 2 3-15,0-4-1 0,5-4-2 0,-1-3-2 16,1-2-3-16,3-4-10 0,1-1-3 0,-2-6-12 16,4 0-11-16,0-3 0 0,-5 0-15 0</inkml:trace>
  <inkml:trace contextRef="#ctx0" brushRef="#br0" timeOffset="68700.77">19695 2140 994 0,'-2'-2'92'0,"-1"-1"-91"0,3 3-30 15,0 0 73-15,0 2-67 0,3 1-81 0,-1 0 50 16,1 3-5-16,0 0-16 0,3 5 57 0,-1-1 6 15,-5-1 12-15,-6 2 8 0,3 2 4 0,0 1-3 16,1 0-6-16,-1 2 2 0,-3-2-5 0,-4 7 0 16,10-1-1-16,0 2-1 0,2 0 1 0,4 0 1 15,-8 0 0-15,-2-1 2 0,7-3 2 0,3-2 1 16,-6-2 3-16,0-1-5 0,5-4 4 0,-5 2-1 16,6-4 3-16,-3 0-1 0,4 0-1 0,-12 2-1 15,5-2-2-15,8-3 1 0,-8 1-3 0,1-5 2 16,-1 3-3-16,0 2 2 0,3-2-1 0,7-3-1 15,-2 0 3-15,-3 0-1 0,-4 2 0 0,-1-2 1 16,3 0 3-16,8-8-1 0,-3 5 3 0,-6-2 6 16,1 0 0-16,-5 0 0 0,9-2 7 0,0 0 0 0,3-2-2 15,-10 2 4-15,0 0-2 0,3-6-3 0,3 0 5 16,2-2-6-16,-8 1 2 0,2-4-6 0,2 1-1 16,0 0 3-16,-3-1-6 0,2 3 1 0,4 0-4 0,-6 1-2 15,4 2 2-15,0-1-3 0,-1 2-2 16,4 2-2-16,-5 1-2 0,5 2-1 0,-5-2-3 0,2 3 1 15,3 2-3-15,-2 1-2 0,1 1 1 0,-3-1 1 16,4 1-4-16,-3-1-9 0,6 2-3 0,-3 0-2 16,-4 0-12-16,7 0-11 0,-4 0-9 15,2 0 3-15,1 0-16 0,1-2-30 0,-4-2 14 0,4 1 3 16,2-1-14-16,0 0 9 0,1-1-28 0,-2-1 118 16,6 1-1-16</inkml:trace>
  <inkml:trace contextRef="#ctx0" brushRef="#br0" timeOffset="69066.57">20439 2165 567 0,'-10'-5'221'0,"-1"-1"-99"0,2 3-14 16,6 1 41-16,-2 1-245 0,2 1 34 0,-2 3-30 15,2-2 63-15,-5 4-1 0,5 1-5 0,2 1 68 0,-9-3-14 16,1 3 7-16,-7-1 2 0,7-3-20 0,-4 6 2 16,4-1-9-16,-1-1 1 0,-9 1-2 0,2-1 0 15,3 1 0-15,3-1 2 0,-3 2-1 0,3-3 2 16,-4 1 2-16,3 0-2 0,4 0 1 0,3-1 2 16,1 0-2-16,-3 2 1 0,4 0 0 0,3 1-4 15,-1 1-1-15,1 1 2 0,3 1-3 0,-2 3-3 16,6 0 1-16,0 1-3 0,3 1 0 0,2 2 2 15,4 0-2-15,3 0 2 0,-5-5-1 0,2 0 0 16,4 0-2-16,2-2-4 0,4-1-3 0,-1-2-21 16,-5 0-7-16,7-2 1 0,1-3-27 0,1 1-16 15,0-2-13-15,-5-1 13 0,-2-2 84 0,3-10-62 16</inkml:trace>
  <inkml:trace contextRef="#ctx0" brushRef="#br0" timeOffset="69449.92">20827 1627 1096 0,'0'0'17'0,"0"0"-66"16,2 3-11-16,6 2 20 0,-5 3-126 0,3 1 34 16,2 5-24-16,-3-1 84 0,1 3 7 0,-4 2 6 15,-2 0 93-15,0 1 7 0,-2-1 1 0,-1 3 4 16,3 3 2-16,2 2-11 0,-4-2-3 0,-1 4-1 16,3 2-15-16,0 3 1 0,-2 3 0 0,-2 0 2 15,0-1-2-15,-2-2 1 0,3 8 1 0,0-5 1 16,-5 2 0-16,5-3-1 0,-3-1-4 0,2 1 1 15,0 1-4-15,-4-3-6 0,5 0-3 0,-5 0 1 0,5-3-7 16,-2-2-3-16,-1-3-1 0,1-7 0 0,-1 5-3 0,3-4-3 16,-1-3-1-16,3-2-4 0,-2-1-5 0,3-4-29 15,0-6-3-15,0-1 1 0,0-1-31 0,0 4 4 16,3-14-11-16,-2-2 3 0,3-2 87 0,-1-3-55 16</inkml:trace>
  <inkml:trace contextRef="#ctx0" brushRef="#br0" timeOffset="69799.77">20379 2014 1134 0,'14'0'-32'0,"-1"0"-12"0,-1 3-1 0,-2-3 19 16,6 5-12-16,-1-2 0 0,0 2 17 0,3 2 12 16,-2-2 9-16,0-2 5 0,-2 0 14 0,8 8 0 15,-5-4-3-15,4-2 1 0,-1 4-1 0,-2-6-5 0,4 5-1 16,0 0-3-16,0 3-6 0,0-6-1 0,1-1 0 16,-1 4 2-16,0-3-2 0,2 0 2 0,-2-1-2 15,3-2 0-15,0-2 1 0,-4-2-1 0,1 1 0 0,-8-2-5 16,0-1-3-16,10-3-7 0,-12-1 1 15,1 1-2-15,3 4-9 0,2-1-6 0,-3-3-7 0,3 3 4 16,4-7-11-16,-11 6-11 0,7 2-4 16,1 1-5-16,-10-6-13 0,7 5-16 0,1 1 57 0,-4 2-27 15,-1 0 64-15</inkml:trace>
  <inkml:trace contextRef="#ctx0" brushRef="#br0" timeOffset="71083.11">21398 2126 142 0,'5'-4'50'15,"-2"6"-49"-15,4 3 41 0,-4-4 16 0,0-1 3 16,3 0-20-16,-3 5 0 0,2-2-1 0,0 0-4 16,-2-4 2-16,-2 2-2 0,4 1 1 0,0-2 3 15,-3-2-3-15,-1 2-1 0,2 0 0 0,-1-1 0 16,3-1-1-16,-4 4-5 0,-1-2-4 0,0 1 0 16,0-1-5-16,0 0 3 0,2 0-4 0,-2 0-1 0,0 0 2 0,0 0 1 15,0-1-3-15,0 1 3 0,-2-2-2 16,-1 2-5-16,3-1 4 0,-6 1-2 0,4-2-3 15,1-1 0-15,-3-2 2 0,0 4-3 0,0-4 2 0,3-1 1 16,-7 4 0-16,3 2-5 0,-3-3 0 0,4 1-4 16,-6 4 0-16,4-2 2 0,-2 0-8 0,3 0 3 15,-4 3-2-15,4 0 1 0,-3 2 1 0,1-2-1 16,0 0-2-16,-2 7 3 0,-1-3-3 0,3 1-2 16,-4 0 0-16,1 2 0 0,4 1-3 0,-4 1-2 15,1 1 0-15,3 1 3 0,-4 0-2 0,5 3 1 16,-2 2-1-16,2-1 0 0,-5 0 3 0,7 1-1 15,-1 3 2-15,-1-3-2 0,3 2 2 0,-4-1 1 16,6-1-1-16,-5 0 1 0,5-5 0 0,0-1 3 16,-1 1-1-16,1-2 0 0,0-2 0 0,1-2-2 15,-1-2 2-15,3-1 0 0,1 3-2 0,-4 1 1 16,6-4-1-16,-1-2 0 0,1 0 2 0,-1 2 1 0,2 1-2 16,-3 0 0-16,5-6 0 0,-1-1 2 0,1-1 1 15,2 1 2-15,2-1 1 0,-2 0-1 0,3-7 4 16,-1-2-2-16,1 3 2 0,-2 0 2 0,3 0-1 0,-3 0 1 15,-1-3 2-15,2-1 0 0,-4 1 1 0,-1 0-1 16,1-2 0-16,-4-1 0 0,0-2-1 0,-2 4 3 16,0-1-1-16,-1 1-5 0,1 1 2 0,-3 1-3 15,0 4-1-15,-3 1-8 0,1 0 0 0,-1 4-5 16,3-1-5-16,-3 1 1 0,-2 1-7 0,2 0 5 16,1 1-2-16,1 2 0 0,-1 2-5 0,1 1 6 15,-4-1-3-15,5 5 1 0,0-1 4 0,0 1-3 16,5 2 4-16,-1 1 2 0,0-2 4 0,4 0 0 15,-4 0 3-15,6-5 0 0,-1 5 0 0,-3-5 0 16,4 2 1-16,1-2-2 0,-5-1 2 0,5 1 1 16,-1-1 1-16,1 0-3 0,-4 0 0 0,6 1 1 15,-4-1 0-15,1-2 1 0,2 2-1 0,-5-2-3 16,1-2 4-16,-2 4 3 0,3-2 2 0,-5-4-4 16,3 1 5-16,-2 1 0 0,1-1 0 0,1 0 2 15,1 2-1-15,-5-5-1 0,1-2 1 0,6 3 2 0,-10-2-1 0,8-3-1 16,-8 1 1-16,1 0 2 0,9-4-1 0,-10 4-2 15,1-2 0-15,1-1-2 0,6-2 0 0,-7-2-1 16,7 2 0-16,-2-2-1 0,-6 1 0 0,11-1 2 16,-7-1-3-16,0 0 2 0,1 1 1 0,-2 1 0 15,-3 1-2-15,2 0-1 0,1 0-1 0,0 0-1 16,0 1 3-16,0 2-2 0,-1-1-1 0,4 3-3 16,1-1 1-16,-3 1 3 0,-4 1-3 0,3 2-2 15,-1 0 1-15,-2 0-1 0,3 1 0 0,0 1-1 16,-3 1 0-16,0 0 0 0,7 0 1 0,-7 0-2 15,0 0-5-15,0 3 6 0,3 0-3 0,-3 0 0 16,0 2 0-16,0 1-5 0,0 1 4 0,-2 0 1 16,1 1-1-16,-6 2-2 0,1-1 2 0,-5 4 0 15,9-2 1-15,-2 3 0 0,-1 2 0 0,3-2-1 16,-2 3 6-16,-1-3-3 0,3 2 3 0,1-2 0 0,-5 0 0 16,-2-3 1-16,6 0 2 0,-7-1-2 0,9-4 0 15,-5 0 0-15,0-1 0 0,2 0 0 0,3-2-1 16,2 0-2-16,-2 0 1 0,1-3 1 0,-4 2-1 15,0-1 0-15,1 1 1 0,-2 0-2 0,0-2 0 0,1 1 2 16,3-1-3-16,-3-1 4 0,3-4 0 0,0 3-3 16,-5-3 4-16,9 2 1 0,-4-1 0 0,3-1 2 15,-3 0-1-15,1-1-3 0,1 0 0 16,1-5 4-16,3 1-4 0,-3-2 0 0,5-3 1 0,-5 0 1 16,-3-1 1-16,0-1-1 0,4-1-1 0,7 3 0 15,-7-3-1-15,4 1 0 0,2 3 1 0,-4-2-3 16,8 0 1-16,-3 1 0 0,2 1 2 0,-4 1-1 15,5-1 0-15,-6 0-2 0,-2-1 1 0,5 4 0 16,0 0-3-16,2 2 3 0,-5 0-1 0,1-1-1 16,1 4 3-16,4 0 0 0,-3 1-1 0,-2 0 1 15,-1 2-2-15,2 1-1 0,-1 1 0 0,-3-2 0 16,4 3-2-16,-4 3-1 0,2 2-1 0,0 1 7 16,-2 2-4-16,0 1-1 0,1 4 1 0,1 2-4 15,-4 1 3-15,4 1 1 0,-3 1 3 0,-2 1-7 16,3 1 4-16,-4-1 3 0,1 0 0 0,-3 3 1 0,2 0 3 0,-2 1-2 15,-2 1 0-15,1-2 1 0,-1 0-1 0,-1-1-1 16,-3 1-1-16,2-4-1 0,-3 3-2 0,2-5-7 16,-3-4-5-16,3 1 2 0,0-4-11 0,-1 7-14 15,3-11-9-15,-5-1 0 0,3 0-17 0,4-4-8 16,-4 1-7-16,0-1-9 0,4-3-9 0,1-8-1 16,0 0-9-16</inkml:trace>
  <inkml:trace contextRef="#ctx0" brushRef="#br0" timeOffset="71443.92">22668 1163 910 0,'8'-6'-8'0</inkml:trace>
  <inkml:trace contextRef="#ctx0" brushRef="#br0" timeOffset="72800.27">22769 1150 338 0,'-4'-1'56'16,"4"1"-56"-16,-1 0 35 0,1 0 12 0,-2 0-8 16,2-2-18-16,-1 2 14 0,1-1 8 0,-2-1-9 15,1 0 19-15,-1 1-9 0,-1 1-3 0,0-2 5 16,1 2-15-16,0 0-15 0,2 3 1 0,-3-1-5 0,2 1-12 0,-4-1 0 16,3-1 0-16,1 2-2 0,-2 5 1 0,-2 0 0 15,3-1 2-15,-1 2 0 0,2-1 1 0,-1 3 2 16,1 0-2-16,-3 1 2 0,4 1 1 0,0 3 2 15,0-4-3-15,4 9-1 0,-1-1 1 0,0 1 1 16,3 2-2-16,-1-4 3 0,3 6-2 0,-4-3-1 16,3 2 2-16,1-7 1 0,0 2-1 0,-4 2 2 15,6-3 1-15,-4 1-2 0,2-5 4 0,1 1-1 16,-2-3 1-16,2-1-3 0,-3-1 1 0,4 1-1 16,1-7 4-16,-2 4-4 0,-1-3 2 0,1-2 1 15,-1-1-1-15,2-1 1 0,1 1-2 0,-2-2 2 16,-4 0-1-16,1-2 1 0,5 1-2 0,-1-4 4 15,1 3-3-15,-3-1 1 0,-5-2 0 0,5 1-3 16,3-1 0-16,-4 0 3 0,3 1-5 0,-7-1 0 16,-1-1 2-16,5-1-3 0,-2-1 2 0,1 1-4 15,-4-1 4-15,-2-2 0 0,0 2-2 0,0 1-1 0,5-3 1 16,-4 2 0-16,2-1 2 0,4-4 0 0,-7 5-4 16,8-4 2-16,-2 4-1 0,-4-3-1 0,-2 3 2 15,0-3-2-15,7 6 0 0,-7 2-1 0,2-5 0 0,-2 5 2 16,-2-6-3-16,2 6 3 0,4-1-3 0,2 1 0 15,-6 3 0-15,-2-4 1 0,7 4-1 0,-5-2 0 16,5 2 0-16,-5 0 0 0,-2-3 0 0,-1-2 0 16,3 5 1-16,-2 0-1 0,1-1-1 0,1 1 5 15,0 0-2-15,1 3-1 0,6 3-1 0,-1-1 1 16,-4-2 0-16,1 0 4 0,-3-3 1 0,0 3-4 16,0-3 7-16,0 0-6 0,-2 0 1 0,1 0 4 15,1-1-5-15,0 2 2 0,0 2-2 0,0-1-2 16,-4-4 3-16,-3 2-2 0,7 0 4 0,0 5-3 15,-4-5 0-15,1 0-1 0,3 2-1 0,-3-1 0 16,9 5-1-16,-2-1 3 0,2 0-2 0,-6-2-1 16,1 2 0-16,1-2 2 0,-2-2 1 0,0 1 0 15,-2 0 1-15,-7-2 0 0,9 0 0 0,-5-2 0 16,5 2-1-16,-4 2 1 0,0-2-2 0,6-2 6 0,-2 2-4 0,0 0-2 16,0 0-1-16,0 0 3 0,0 0-3 15,-2 0 4-15,4 0-2 0,-2 2-3 0,0-4 6 0,3 4-3 16,-3-2 3-16,0 0-3 0,3 0-1 0,-3 0 1 15,2 0 0-15,1-5-1 0,5 5 2 0,-8-2-4 16,0-4 8-16,0 4-4 0,0-2 0 0,1-1-1 16,-1 3 1-16,-1-4 1 0,1 1-1 0,0 2 1 15,5 2-6-15,-1-1 4 0,3-1-2 0,-3 1 2 16,-4-4 1-16,5 3-2 0,-5-5 5 0,0 2-3 16,-5-4 1-16,4 4 2 0,-1 0-2 0,-3-4 1 15,-1 3 0-15,5-3-4 0,1 5 3 0,0-1 0 16,0 0 1-16,-4-4-2 0,3 1 0 0,-5 1-4 15,7 2 1-15,-1-5 4 0,-1 0-5 0,1 3 0 16,0 0 1-16,11-1-1 0,-8-1 0 0,6 4-2 16,-9 3-1-16,0 1 1 0,2-1-2 0,4 1 1 15,-4 2-5-15,-2 0 5 0,0-1 1 0,1 1-1 0,5 1 1 16,2-2-3-16,-1 1 4 0,-3 1 0 0,-2 3 3 16,9-6-4-16,-8 5 2 0,-3-3-1 0,3 2 0 15,3 1 0-15,-2 2-3 0,-4-1 4 0,0-1-3 0,1 4 1 16,7-4 0-16,-5 3 0 0,-3 0-1 0,0 1 2 15,3 1-5-15,7-1-1 0,-7 6-2 0,-1-4 3 16,2 9-5-16,-1-1 4 0,5-3-4 0,-1 8 4 16,0-1 1-16,-5-1 0 0,0-1 5 0,1 5-3 15,-2-6 2-15,4 5-2 0,-2 2 3 0,-1-3-1 16,-2 1-3-16,3 1 5 0,2 3-5 0,-1-1 2 16,-2 1 1-16,-1-2-2 0,1 2 0 0,-2 0 3 15,3-1-4-15,-1 1 3 0,-2-3-3 0,3 3 3 16,-2-1 0-16,6-4 0 0,-6 2 0 0,2-2 2 15,-3 0-1-15,4-5 0 0,0 2 2 0,-4 2-1 16,3-6 1-16,-1 4 2 0,-2-6-1 0,3-1 3 16,-1-2 1-16,-2 1-2 0,3-3-1 0,-3 0-2 15,0-2 0-15,-3-6 1 0,3 6-1 0,-2-3-2 16,2 4 1-16,0 0 0 0,-1-2 1 0,-1-2 1 0,0 0 0 0,2 4 1 16,-1-4 0-16,-1 0 5 0,-4-3-1 15,4 3-1-15,1-3 2 0,-2 2-1 0,-4-2 1 0,4 0-3 16,-6-2 1-16,4 1-3 0,-3-1 0 0,2-3 0 15,-3 2 0-15,-2-2 0 0,6 2 1 0,-8-3 0 16,4 1-1-16,1 2 4 0,-2-5-1 0,3 5-6 16,-3-3 4-16,9 4-4 0,-12-7 0 0,8 4 0 15,-3 0 3-15,2-1-6 0,0 3 3 0,1-3 1 16,2 4 2-16,-6-6-1 0,9 5 0 0,-7-2-1 16,4 4 0-16,2-2 0 0,1-1-1 0,-5 0 2 15,0 1 0-15,2-2-1 0,-6 0 3 0,9 2-3 16,-4 0 0-16,-7-5 5 0,5 0-5 0,-3 3-8 15,-6-6-7-15,6 5 2 0,0 0-10 0,-4 0-14 16,-1-5-4-16,3 0-5 0,-2 1-13 0,4-2-22 16,-4-4-14-16,4-2 1 0,-4-2-27 0,9-4-32 0,-4-5 97 15,9 0-57-15,2-9 112 0</inkml:trace>
  <inkml:trace contextRef="#ctx0" brushRef="#br0" timeOffset="73183.7">23122 1213 878 0,'5'-8'-248'0,"3"4"250"0,9 1 0 0</inkml:trace>
  <inkml:trace contextRef="#ctx0" brushRef="#br0" timeOffset="73616.58">23310 1297 895 0,'1'-15'-6'0,"7"4"-4"0,-3 4-2 0,-1-3-17 16,3-1 12-16,-2 5 1 0,2-2-11 0,-5 3 17 15,3 1 7-15,-1-6-16 0,-2 4 28 0,0 0-1 16,-2 2 10-16,0-2-3 0,1 3 0 0,-1-3-6 16,0 1 1-16,0 3 1 0,0-1-6 0,0 0 1 15,-1 0-1-15,1-2 0 0,-2 4 2 0,-1-3-1 16,0 4 2-16,0-1-2 0,1-1 2 0,-1 2 2 15,-2-1 0-15,0 1-2 0,2-2 4 0,-2-3 0 16,1 2 0-16,1 0-1 0,-4 0 0 0,3-3 3 16,-4 4-3-16,3-3 5 0,-3 1-2 0,2-1 1 15,-5-1 0-15,1 1 2 0,3-1-3 0,-4 1-4 0,0-3-1 16,3 2 6-16,-2 0-12 0,-2-1 3 0,4 3-1 16,-5-3-1-16,1 4 1 0,8-2-2 0,-13 1 0 15,8 1 5-15,-9-2-6 0,12 2-2 0,-13-1 0 0,15 1 1 16,-9 0-1-16,-1 3 0 0,1-1 0 0,-7 1-2 15,7 0 2-15,-4 1-2 0,4 1 2 0,-2 2-2 16,-4 3 0-16,1-1 4 0,3 0-2 0,4 2 0 16,-2 3 3-16,-1-1-2 0,-3 1 2 0,1 0 0 15,0 0-1-15,4 1-1 0,-1 1 2 0,0 1-3 16,1-5 0-16,-1 7 0 0,2-5-1 0,2 2 0 16,1-2-2-16,-3 1-6 0,3 1-11 0,3-4-1 15,-3 2-12-15,4-1-60 0,1 1-35 0,1-2 45 16,2-1 84-16,2-5-80 0</inkml:trace>
  <inkml:trace contextRef="#ctx0" brushRef="#br0" timeOffset="74149.75">23733 1161 1055 0,'0'-3'70'0,"4"2"-68"0,0 1-13 16,2-4 20-16,0 4-16 0,-3 0-13 0,-1 0 13 16,-2 5 1-16,1-3 0 0,9-2 14 0,-8 1-3 15,-2-1 4-15,3 3 0 0,5-1-2 0,-7 1-4 16,1 0 3-16,1 5-2 0,-3-1 0 0,6 0-2 15,-4 3-1-15,-2-2 0 0,1 1-1 0,10-1 1 16,-8 3-1-16,1 3 2 0,3 2 1 0,1 0-3 0,-3-2 0 16,6 3 1-16,0 2-1 0,-5 0 3 0,4-3-4 15,2-4 2-15,-2 5 1 0,-7-2 1 0,8 0 2 0,-9-1-3 16,2-1 1-16,1 1-2 0,0 2-1 0,-1 0 0 16,-4-5-2-16,8 3-9 0,-6-2-10 0,1 3 1 15,0-6-12-15,0 2-16 0,-1-3-4 0,-2-2 1 16,1 0-18-16,-1-2 14 0,0-4 0 0,0 0-4 15,0 0 14-15,2-4-18 0,-4-2 3 0,1-3 0 16,1-1-17-16,-2-2 0 0,1-4-14 0</inkml:trace>
  <inkml:trace contextRef="#ctx0" brushRef="#br0" timeOffset="74533.06">24106 958 875 0,'0'0'-52'0,"-2"2"-40"0,2 0 0 0,-2 2 6 15,1 1-1-15,-4 3-8 0,0 1 12 0,2 2 59 16,-6 3 13-16,-1 1 9 0,1 0 60 0,-2 1-8 15,-2 0 6-15,1 1 2 0,-1 0-11 0,-1-1-2 16,1 0-2-16,-1 3-4 0,2-2-2 0,-4-1-4 16,3-4 0-16,4 1 0 0,-8 1-5 0,2 0 4 15,3 2 0-15,1-2-2 0,-2 3 4 0,4 1-6 16,-10-1-4-16,3 4 7 0,5-1-11 0,-1 2-4 16,-4-2-5-16,-5-1-1 0,6 3-6 0,-10 0-3 15,9 4 0-15,0-4 0 0,-4 0-3 0,-1 0-3 16,6 3-4-16,5-3-3 0,-6 0-4 0,5-3-22 15,5-2-11-15,-5 0-2 0,0-3-29 0,5 1 1 16,-1-3-64-16,1-1 100 0,1-1 44 0,2-3-86 16</inkml:trace>
  <inkml:trace contextRef="#ctx0" brushRef="#br0" timeOffset="74742.35">22687 2374 1199 0,'-2'-5'-109'0,"5"2"-73"16,4 3-1-16,-3-1 8 0,6-1-85 0</inkml:trace>
  <inkml:trace contextRef="#ctx0" brushRef="#br0" timeOffset="74949.73">22841 2366 200 0,'20'-3'14'0,"5"-2"29"0,-2 1-28 0,-3-4 53 15,5 1-27-15,11 0-5 0,-6-3 2 0,3-1-5 16,5 2-3-16,-5-2 6 0,11 0 1 0,-5-2 2 16,2 2 6-16,-5 0-5 0,5 2-2 0,0-1 3 15,-3 1-8-15,4-1-7 0,-1 2-2 0,-3 4-2 0,3-3-8 16,-2 4-3-16,2-1-4 0,3 0 1 0,-6 1-6 15,1 2 3-15,-1-1-1 0,5-1-1 0,-7 3 1 0,-5-5-1 16,4 2 0-16,-8 3 2 0,2-1-4 0,-3-4-7 16,-6-1-6-16,-4 1-4 0,0 0-12 0,-4-1-31 15,-4 0-11-15,0-5-1 0,-5-4-38 0,-1 6 1 16,-2 3-17-16</inkml:trace>
  <inkml:trace contextRef="#ctx0" brushRef="#br0" timeOffset="75175.73">23155 2579 786 0,'15'0'-195'15,"5"0"197"-15,2 1-1 0</inkml:trace>
  <inkml:trace contextRef="#ctx0" brushRef="#br0" timeOffset="75799.81">23429 2663 564 0,'0'-6'33'0,"0"3"28"0,2 0-64 0,2-2 191 16,-2 0-191-16,0 1 5 0,2 1-6 0,1-4-3 16,-2 3 5-16,-3-7 3 0,0 7-1 0,2 0 3 15,-2-4 0-15,1 2-3 0,-1 4 0 0,0 0 1 16,-3-4-3-16,0 5-1 0,-2-4 0 0,1-1 0 16,2 4 0-16,-6-3 3 0,3-3 2 0,-2 4-1 15,0-3 5-15,-5 3-1 0,1-1 2 0,-3 2 0 16,-2-7 0-16,-1 6 4 0,-2 0-3 0,-2 1 3 15,2 0 1-15,0 0-2 0,1 1-2 16,0 2 2-16,-1 2-4 0,2 3-1 0,0-2-2 16,-1 2-2-16,6 6-1 0,-1-3-3 0,4 1 3 0,4 2-1 15,-1 0-1-15,3 2-1 0,0-1 2 0,3 2-1 16,0-1 1-16,0 4 0 0,1-1-1 0,2 1 2 0,5 1-1 16,-8-4 5-16,11 1-1 0,-8-2 0 0,4 0 4 15,-1-1-1-15,-1-2 1 0,-5-4 2 0,7 2-2 0,4 3 1 16,-9-7 1-16,4 6-3 0,1-5 1 0,-1 1-2 15,5 0-1-15,0 1 1 0,-8-6-5 0,5 2 5 16,1 0-3-16,-5-3 0 0,5 2 0 0,-3 0 1 16,2-2-2-16,-2 0 4 0,4 1-3 0,-2-1 3 15,-2 0 3-15,3 0-6 0,-2 0 6 0,1-1-2 16,-4-1 1-16,4 0 0 0,-3 2-3 0,3 2-2 16,1 1-2-16,-4-1 1 0,4 1-2 0,-2 5-3 15,2-4 0-15,-1 4 1 0,-2 2-1 0,4 2 2 16,-6-1 2-16,4 3-4 0,-6 1 4 0,3-1-2 15,-1 3 0-15,-1 2 1 0,-3-2-2 0,4 2 2 16,-3 3-2-16,-1-1 0 0,2 2 2 0,1-1 1 16,-3 3 1-16,0 1-1 0,-5-1 0 0,2 0 1 0,1 2 0 15,-4-2 0-15,0-6-1 0,-2 4 0 0,2-1 0 16,-5 2 3-16,-2-5-2 0,2 1 3 0,-1 1 0 0,-3-1-1 16,1 4 3-16,-2-5 1 0,-2-2 1 0,2-1 1 15,-5 2-3-15,3-3 4 0,-9-6-10 0,5 2-1 16,6 0-1-16,-9 0-7 0,4-3-1 0,3-2-3 15,-4 1-6-15,6-4-13 0,3 0-13 0,-9-3 1 16,2 0-20-16,7 0-18 0,-3-6-14 0,4-2-1 16,4-2-27-16,-3-6 0 0,5-1-10 0</inkml:trace>
  <inkml:trace contextRef="#ctx0" brushRef="#br0" timeOffset="76018.33">23668 2907 986 0,'0'0'71'0,"2"0"-211"0,1 3 17 0,2 1 25 16,3 2-131-16</inkml:trace>
  <inkml:trace contextRef="#ctx0" brushRef="#br0" timeOffset="76216.47">23704 2988 279 0,'4'11'110'0,"0"-4"-16"0,3 3 1 0,2-1-13 16,-1 1-13-16,1 1-6 0,2 0-14 0,4 0-10 16,-4 0-4-16,-5 0 4 0,8-2-13 0,-3 2 5 15,-2 2-5-15,2-2 0 0,4-3 2 0,-4 3-5 16,1-3-4-16,2 4 3 0,0 1-10 0,1-2-4 15,0 1-1-15,3-4-4 0,-4 6-3 0,-2-3-1 16,3 7 0-16,-3-9-1 0,1 7 0 0,-1-2-3 16,1-5 1-16,-2 4-3 0,-3 0-4 0,4-2-14 15,-2-5-6-15,1 2 1 0,-5-2-20 0,4-3-9 16,-1 0-14-16,-4-1 3 0,4-2-16 0,2-2-7 16,-1-2-7-16,-1 0 17 0,0-3 83 0,2-8-61 15</inkml:trace>
  <inkml:trace contextRef="#ctx0" brushRef="#br0" timeOffset="76617">24074 2695 2 0,'0'5'0'0,"0"-1"0"15,0 4 0-15,2 2 2 0,-2-4 22 0,0 7-8 16,0-1 22-16,0 1 2 0,-2-4 36 0,1 5-17 15,-3-4 25-15,3-1-18 0,-2 4-1 0,3-5-3 16,-3 0-18-16,-4 3-3 0,4 1-4 0,-2 1 1 0,-3 1-3 16,-1 3 2-16,3 0-6 0,-7 5 1 15,1 2 0-15,-3 3-8 0,-3 1 0 0,2 7-4 0,-6 2-9 16,-3 1-1-16,-2 3-4 0,0 0 1 0,0 0-3 16,2 1-5-16,-3-1-6 0,3 0-2 0,-7-1-9 0,10-3-50 15,2-1-28-15,1 1 39 0,-3-3 57 0,1-4-56 16</inkml:trace>
  <inkml:trace contextRef="#ctx0" brushRef="#br0" timeOffset="137383.1">24052 627 301 0,'-5'-4'24'0,"-1"4"-24"0,4 2 7 0,-1 3 19 0,-1-5-26 16,-1 9-1-16,5-3 2 0,-3 2-5 0,-2 0 0 15,2 3 0-15,1-3 2 0,-2-3-1 0,-1 3 1 16,0 1 2-16,2-3 3 0,-5 1-1 0,5-1-1 16,-5-3 4-16,2 3-2 0,-4-2 3 0,3-3 0 15,-1-4-1-15,1 5-2 0,1-2 4 0,-3 0-5 16,-2-5 1-16,6 0-2 0,-5 2-1 0,6 1 2 15,-6 2-3-15,-2-9 1 0,9 9-6 0,-4-2 4 16,4 2-3-16,-6-3-6 0,4 0-1 0,2 1 1 16,0 1-8-16,-2-1-6 0,2-4 1 0,-5-5-5 15,6 11-3-15,2-2 6 0,0 1-3 0,0-1-2 0,0 2 5 16,-1-3 3-16,1 0 5 0,1 3 0 0,4 0 3 16,1 0 6-16,-1 0 0 0,1 0 4 15,-2 0 5-15,0 0-1 0,4 0 1 0,-3 2 0 0,0-2 0 0,-5-4 0 16,3 3 0-16,-2 2 0 0,-1-1 1 15,0 0 8-15,2 0-3 0,-2 0 4 0,6 7 6 0,-4-4-3 16,-1 3 4-16,-1-3 2 0,0 4-3 0,2 0-3 16,-2 0 3-16,3 2-4 0,-5-6 0 0,2 5 5 15,0 0-4-15,0-2 0 0,0 4 3 0,-3-5 0 16,0 1-3-16,3 2 3 0,-5 1-3 0,5 2 0 16,-4-5-2-16,1 1 0 0,-4-1-1 0,4 3-5 15,3 2 4-15,-8-6-2 0,8 5-4 0,-4-4 2 16,2 0-2-16,-1 0 4 0,0 1 0 0,-2-4 4 15,5 2 0-15,0-1-5 0,-2 0 5 0,-4-1-4 16,5 0-1-16,-3 0 3 0,4 0-6 0,0 0 4 16,0-1-3-16,-1 1 1 0,-1-1 1 0,4-1 1 15,-4 1 2-15,1-1 0 0,-4 1 1 0,0-1 0 16,4 1 1-16,1 0 0 0,-7 1-1 0,1-2 0 0,3 2-2 16,-2-1 0-16,1 1-3 0,2 0 0 0,-9 2 0 15,9-2-1-15,-6 0-3 0,4 0 3 0,-4 1-1 16,2-1 2-16,-2 0 0 0,-2-2-1 0,10 3 4 0,-6-4 0 15,0 3 1-15,3-2-2 0,-1 1 3 0,-3-1 1 16,3-1 1-16,4 2 2 0,-7-2-4 0,2 0 2 16,0 0 2-16,0 0-3 0,5 0-3 15,-7-3 2-15,7 1-4 0,-8-2 0 0,5 4 1 0,-4-4-3 16,4 1 3-16,-2 0 0 0,1 0-1 0,2 0 1 16,-4 0 1-16,3 0-1 0,-4-1 0 0,4 1-2 15,-2-1 0-15,1 0 2 0,-4 0-1 0,6 1 0 16,-1-2 0-16,3 0-2 0,-3 0 1 0,1 1 2 15,2-1-4-15,-4 2 0 0,5-3-1 0,-4 1 2 16,3-3-1-16,0 5 0 0,8-5-1 0,-8 3 0 16,0-3 1-16,5 0-1 0,-4 2-1 0,6-5 1 15,-7 3 0-15,3-1-1 0,0-1 2 0,6-1-3 16,4 2 1-16,-10 0 0 0,7-2-1 0,1 0 1 16,-4-2 0-16,3 3-1 0,1 1 0 15,0 3 0-15,-8-8 0 0,8 6-2 0,0-2 2 0,-5 4 0 0,5 0 0 16,0 1 0-16,0-1 1 0,-4-1 1 0,4 4 1 15,-3 0 0-15,1 3 0 0,-4-1 1 0,-1-1 0 0,3 2 0 16,-6 0 3-16,1 0-2 0,-2-2 1 0,0 1 5 16,-2 1-3-16,1-2 1 0,1 2 5 0,0 0 1 15,0 2-1-15,0 1 1 0,-2-1-1 0,2 5-2 16,2-3-2-16,-2 0 2 0,1 3-4 0,-1-3-3 16,-6-2 1-16,4-2 1 0,2 1-2 0,0 6 0 15,2-3 0-15,3 3 1 0,-5-6 1 0,-2 1 1 16,2 1 2-16,2 3-4 0,-4-6 4 0,-3 0-1 15,4 0 2-15,-4 0-1 0,-1-1 0 0,4 2-2 16,2 4 3-16,-1-3-4 0,1 5 1 0,1 0 0 16,-1-4-3-16,0 3 3 0,0-1-2 0,0 0 0 15,-4-5-2-15,-3 3 2 0,3 0-1 0,-1 0-1 16,5 3-2-16,-3-1 3 0,3 3-2 0,-4-3 3 16,8 6-4-16,-1-3 1 0,-6-2 2 0,6 3-2 0,-8-1 3 15,2 0-3-15,-2-2 0 0,2 2 0 0,-2 0 1 16,-3-2-1-16,8 4 0 0,-6-2 1 0,3-2 1 0,0 5-2 15,0-3 1-15,0 1-2 0,-7-1 1 0,9 0-1 16,-3 1-2-16,4-1 1 0,-1 0-1 16,-4 0 2-16,10 0 1 0,-5 0-2 0,1-2 1 15,-1 2 0-15,2-2-1 0,0 0-1 0,2 2 1 16,3-1-2-16,-7 0 0 0,12 0 2 0,-10 1-1 0,2 0 0 16,1-1 0-16,1 0 0 0,1 1 0 15,-4-2 1-15,10 3-1 0,-13-1 1 0,12-2 3 0,-1 1-4 16,-3-1 3-16,-3 2-3 0,1 0 0 0,5-2 2 15,-3 0-3-15,0 1 1 0,0 2 0 0,-1-3 0 16,1 1 2-16,3-3-1 0,0 1-1 0,-1 1 5 16,-2-1-4-16,0-2-1 0,3-1 1 0,-4-1-1 15,3 3 1-15,-1-4 1 0,1 0 1 16,-4 0-3-16,3 0 2 0,-1-2 3 0,2 2 0 0,-1 0-2 16,1 0 2-16,-4-2-2 0,3 1 0 0,-2-2 3 0,0-2-2 15,3 5-2-15,-4-3-2 0,2-2 3 0,-2 2-2 16,2 0 4-16,-1-4-4 0,-1 6 0 0,3-2 3 0,-2-4-1 15,0 0 3-15,1 0-3 0,0 1 0 0,3 0 0 16,-1-2 2-16,-3 0-3 0,3 0 1 0,-1-3 0 16,-2 3-2-16,0-1 4 0,0-4-2 0,1 4 0 15,1-4-1-15,-3 2 1 0,2 0-2 0,-1-1 3 16,-1 1 3-16,0-2-6 0,4 0 3 0,-6 2-3 16,1-1 2-16,-2 1 4 0,7-2-5 0,-7 2-1 15,1 2-1-15,4-2 3 0,-1-2-1 0,-4 1 2 16,1 1 0-16,0 0-2 0,-4 3 5 0,7-5-4 15,-2 2 5-15,-3 5-5 0,-5-4 0 0,3 3 2 16,-2-1-2-16,2 1-1 0,-3 0 1 0,-7 2 0 16,9-1-4-16,-7-2 4 0,13 5-2 0,-4 1-1 15,-1-4 1-15,2 1 1 0,-1 3 1 0,-1 1-2 16,0 2 3-16,0-1-4 0,-7 2 2 0,3-2 0 0,4 3 0 16,-3-3-2-16,0 0 2 0,3 0-1 0,2 0-1 15,-1 2 1-15,-1-2 0 0,0 4 0 0,-1 0 2 16,5 0-3-16,-4-4 2 0,2 0 0 0,-2 0 1 15,-2 2-2-15,2-2 1 0,-3 1 3 0,3-1-3 16,-8 5 0-16,5 1 0 0,3-6 1 0,0 5-1 16,-1-2 2-16,-1 0-1 0,4-3 3 0,-2 2-4 0,0 1 5 15,0-3-1-15,1 0-1 0,-1-1 4 16,0 1-4-16,0 0 1 0,0 1 0 0,0-1 0 0,-1 2 3 16,1-4 0-16,-2 1-2 0,1-1 2 0,1 2-2 15,-5 0 2-15,5 0-2 0,-3-3 3 0,1 0-2 16,-1 3 1-16,-6 0 2 0,5 0-4 0,-5-3 1 15,1-1 1-15,-1 1-2 0,1 0 0 0,-2-2 0 16,-1-1-1-16,2 5-2 0,-7-3-1 0,7-2 2 16,-4 4-1-16,1-1-2 0,1-1 2 0,-4 2-3 15,1 0 1-15,2-2-1 0,-1 1-1 0,1 4 1 16,-1-1-1-16,0 2 0 0,-1 1 0 0,2 3-2 16,-1 2 0-16,0 2 0 0,1 1 1 0,1-5-1 0,0 6-2 15,-2-2 0-15,5 2 0 0,2 1 3 16,-3 1-2-16,6 3-2 0,-4 1 3 0,2-3-1 0,4 1-1 15,1 5 2-15,0-6-1 0,-2 1 0 0,4 0 0 0,-2 0 1 16,1 1-1-16,4 0 1 0,0-1 1 0,-3-2 1 16,-1 2 0-16,4-4-1 0,0 1 2 0,-2-2 1 15,-2 2 0-15,2-7 1 0,2 2-1 0,-3-2 0 16,-1-1 1-16,1-1 3 0,-2 1-2 0,0-3-1 16,1-2 3-16,-1 0-4 0,2 0 1 0,1-2 0 15,-3-1-1-15,3-2 0 0,-1-1 0 0,3 0-2 16,1-1 1-16,-5 0-1 0,4-3 0 0,0 1 0 15,0-2 0-15,2-2 0 0,-2 1 0 0,0-1 0 16,1-1 0-16,-1 0 1 0,3 1 2 0,-7-3-1 16,2 2 2-16,2-2-3 0,-3 4 2 0,-2-4 2 15,0 2-4-15,-2-2 1 0,-3-3 0 0,2 5 0 16,2 2-1-16,-6-3 3 0,3 3-1 0,1-2-2 16,-4 4-1-16,1-2 2 0,0 7-2 0,1-3-1 0,-4-1-1 15,2 4-4-15,-2 2-1 0,-1 3-1 0,3 0 2 16,-4 1 1-16,-2 3-3 0,-4 2 2 0,2 5-2 15,-2-3 6-15,5 4-2 0,-3 4-1 0,1 0-2 0,3 4 2 16,-1 1-3-16,7 1 1 0,-1 0-1 0,4 3 0 16,-7 0 2-16,2 0 0 0,3 3 0 15,0 1 0-15,4-2 2 0,-1 1 2 0,1 0 0 0,0-4-1 16,0-1 3-16,1 1-1 0,6-5 1 0,-4-2 2 16,0 2 1-16,5-5-1 0,-6 0 0 0,1 4 0 15,5-4 1-15,-4-3 1 0,-1 3 0 0,4-3-1 16,-6-2 2-16,4-1-3 0,4 2 2 0,-5-7-1 15,5 3-1-15,-6-3 3 0,3-3-5 0,-2 0 3 16,3 2 1-16,-2-2-1 0,0-3 0 16,3 1 2-16,-4-1 0 0,7 1-3 0,-3-4 2 0,-1 0-2 15,1-4 1-15,-2 1-1 0,3 0 0 0,1-4-2 16,-4-4 2-16,2 4-1 0,0-1 5 0,-2 0-5 16,2 0 2-16,-3-2-1 0,-1 0 0 0,1 0 2 15,-3-1-2-15,-2-2-1 0,1-1 1 0,-1-2-1 16,-1-2 1-16,-1 2-3 0,-4 0 1 0,1 0 0 0,2 2 0 15,-7-1 0-15,6 4-2 0,-4 0 0 0,-2 1 1 0,6 3-3 16,-4 2 2-16,0 0-1 0,-5 2-1 0,4 1-2 16,-4 3 0-16,2 2 0 0,0 0 0 0,-1 3-4 15,-4 0 0-15,5 5-1 0,0 1-1 0,0 3 0 16,2 1 3-16,-1 2-4 0,-2 3 5 0,-4-1-3 16,5 5 0-16,-3-1 2 0,-1 4-2 0,6 2 2 15,1 0-6-15,2 1 4 0,6 2-1 0,0 1 4 16,-2 0 1-16,4 1-3 0,4 2 5 0,-6-3 0 15,5 2 3-15,-5 0 0 0,-5-3 1 0,5 1 0 16,8-3 0-16,-3 2 2 0,-1-7 1 0,1 2 0 16,-2-4 1-16,4 1-2 0,0 0 2 0,0-7 0 15,-3 2 1-15,-5-4-2 0,1-1 0 0,1-1 2 16,1 0-3-16,1-3 3 0,-3-2-2 0,2 0 2 0,-4-2-3 16,7 3 5-16,-5-4 0 0,3 0-4 0,-5-2 6 15,10 0-6-15,-4-1 1 0,-1-1-2 0,6-3 2 16,-7 1-2-16,9-3 1 0,-2-1-2 0,5-1-2 15,-11-3 2-15,10 0 0 0,-4 0 0 0,4-4 2 0,-5-1-2 16,1-1 2-16,2 1-1 0,0 0 1 0,4 2-1 16,-6-7 2-16,-1 6-1 0,1-3-1 0,4 2 1 15,-5-1 1-15,0-2-2 0,-1-2 0 0,0-1 0 16,1 5 0-16,1-10 2 0,-4 3 1 0,3-1-4 16,-4 1 3-16,-1 0 2 0,2 3 0 0,-2-1-1 15,-1 0-1-15,-2 5 0 0,0-1-1 0,0 4 4 16,-3-2-3-16,1 5 0 0,-3 0-3 0,2 3 2 15,-5-2-2-15,4 5 0 0,-1-3-1 16,-4 3 1-16,2 4 0 0,1-1-7 0,-5-1 3 0,5 4 0 16,-2 1-3-16,-2 1-2 0,-1 1 2 0,-1 2-5 15,2 2 2-15,-5 1 3 0,0 4 1 0,0-1-5 16,-3 4 5-16,-2 1-3 0,3 2 3 16,1 4 0-16,-4-1-1 0,7 5 0 0,-4-2 0 0,1 6 0 15,2 0 1-15,-5 1 0 0,8 0-2 0,-2 4 2 0,5-1-1 16,-6-2 2-16,6 1 1 0,-1 1-2 0,1-1 4 0,10-3-2 15,-4 6 2-15,-1-6 0 0,1 2 0 0,1-4 1 16,1-2-4-16,0 0 5 0,0-4-1 0,0 1 1 16,0-4 0-16,-7-3-1 0,9-1 1 0,1-4-1 15,-3 2 4-15,3-3-3 0,4 0 0 0,-4-2 0 16,-2-1 0-16,6-2 0 0,-3-2 0 0,6-1-1 16,-1 0-4-16,1 0 4 0,-1-4-1 0,-4-1 0 15,7-3 1-15,3-1-1 0,-4-2 2 0,1-2 0 16,4 1 1-16,0-6-1 0,-4-1 1 0,10 1-1 15,-1-3 1-15,-2-3 3 0,3-1-1 0,-4 2-2 16,1-6 2-16,-3 6-3 0,6-2 2 0,-6-2 0 16,0-1 1-16,2 2-2 0,-3 1 4 0,-3-1-1 15,1-1 1-15,-2-2 0 0,-2 3 1 0,2-1-1 0,-3 0 2 16,-3 2-3-16,1 1 1 0,-3 1-1 0,-1 1-3 16,-1 0 4-16,-1 0-3 0,2 5 2 0,-4-2-3 15,1 3 1-15,-1 0 2 0,-1 4-4 0,-3-3 0 16,1 1 0-16,-3 3-4 0,3 5 1 0,-2 0 0 0,-1-2-3 15,0 3 3-15,-5-1-5 0,2 4-1 0,0 4 3 16,0-1-4-16,-3 1 0 0,2 4 0 0,-4 1-5 16,2 2 5-16,0 4 0 0,-5-1 1 0,1 2-2 15,1 4 1-15,4-3 2 0,-9 4 0 0,8 3 0 16,-9-1-1-16,7 2 2 0,2 2 3 0,0 2-3 16,4 0 1-16,-6 0-3 0,13 1 0 0,-5 3 4 15,7-1-4-15,-2 0 3 0,-4 3-5 0,7-4 2 16,-3 0 3-16,3 0 4 0,-1 2 1 0,5-1-5 15,-2-3 5-15,-4 0 1 0,13-4 1 0,-9 1-1 16,4-1-1-16,-1-2 4 0,-2-4-2 0,-3-4 3 16,3-2 0-16,4 1-3 0,-7-2 4 0,6-1-3 0,0-3 0 15,-4-1 0-15,-1-2-1 0,-1-1 1 0,5-1 1 16,3 1-3-16,-3-2 0 0,-1-2-1 0,3-1-1 0,4 0-1 16,0-3 2-16,1-2-3 0,2 0 3 15,-1-3 0-15,7 0-1 0,-4-3 0 0,-2-2 0 0,5-3 2 16,0 2 0-16,-3-7-2 0,6 6 2 0,-6-6 0 15,1-3 0-15,2-1 0 0,-4 0 0 0,0-2 1 16,-1-2-1-16,2 2 1 0,-5-4 0 0,1 2 0 16,-1-1 4-16,0 3-5 0,0-1 2 0,-1 3 0 15,-3-2 0-15,1 0 0 0,0 3 0 0,-3 0 0 16,0 1-2-16,-1-1-1 0,-1 0 0 0,-3 4-1 16,0-6-1-16,0 9 1 0,-1-4-1 0,-4 5 0 15,0 0 4-15,1 5-3 0,-6 0 2 0,2-3-2 16,2 9 1-16,-3-6-2 0,-1 6-2 0,1-1 1 15,-1-4-3-15,-2 10 0 0,2-2-1 0,-1 4 0 16,-1-3-4-16,-1 4 6 0,-1 0-5 0,0 4 0 16,-2 5 0-16,4-1 3 0,-4 3-3 0,-3-6 3 0,3 9 0 15,-4 1 1-15,1 3 2 0,-3-3-1 0,3 1 3 16,-5 3-3-16,-1-2 1 0,5 5 1 0,-2-3-1 16,0 5 0-16,0-1 0 0,8 1 1 0,-4 0-2 0,1 1 3 15,1 0-2-15,1 2 2 0,4 1 0 0,0-1 1 16,-2 1 0-16,-1 2-2 0,3 1 3 0,-2-2-1 15,5 1-1-15,-3 3 2 0,-1-3-1 0,2-1 1 16,1 3 2-16,3-1-1 0,-4-2 1 0,5 1-1 16,-2-4 0-16,5-2 0 0,-1 3 0 0,1-4 0 15,-1-1 0-15,2-1 1 0,1-1-1 0,0-3 1 16,0 2 1-16,0-1-2 0,1-7 1 0,-1 0 0 16,6 0 0-16,-4-5 0 0,6 2 3 0,-3-3-5 15,1-1 2-15,0-1 0 0,5-3-1 0,-5 0-1 16,4 0-3-16,1-1 6 0,1-4-4 0,3-1 0 15,-3-2 2-15,1 2-1 0,-1-5 1 0,4-2 2 16,5-1-2-16,-3 0 0 0,1-2 2 0,-6-4 1 16,7 1 0-16,-1-3 0 0,2 1 0 0,-1 1 0 0,-3-5 0 15,2 1 1-15,-3 0-1 0,6-1-2 16,-6 0 1-16,1 1 3 0,0 1-4 0,-2-5 5 0,-1 2-2 0,-3 3 2 16,-3-5-2-16,3 2 3 0,-2 0-1 0,-3-1-1 15,1-1-1-15,-3 1 6 0,3 2-2 0,-4-4-4 16,-2 3 3-16,1 0-2 0,-2 1 1 0,0 2-1 15,-2-3 0-15,-1 3-5 0,2-1 2 0,-4 2 2 16,2 3-3-16,0-1 1 0,-5 3 0 0,3 1-1 16,0 3 0-16,-3 2 1 0,4 5-2 0,-4 0 0 15,3 1-2-15,-3 2-2 0,5 3-2 0,-6-2-7 16,4 4 0-16,-1 4 2 0,1-1-6 0,-3 4 0 16,2-1 3-16,-2 5 0 0,3-1 0 0,4 9 3 15,-3-2-3-15,3 3 1 0,-1-2 0 0,2 1-29 16,7 2-14-16,0 1-2 0,3-2-35 0,1-5-46 15,3-1 96-15,3-2-54 0,5-1 97 0</inkml:trace>
  <inkml:trace contextRef="#ctx0" brushRef="#br0" timeOffset="137923.1">24397 1116 221 0,'-2'-5'-28'0,"-3"2"-13"0,1 1-1 0,2 1 3 15,-1-2-14-15</inkml:trace>
  <inkml:trace contextRef="#ctx0" brushRef="#br0" timeOffset="139133.93">24335 1078 184 0,'3'-2'6'0,"-3"2"1"0,0 0 10 16,0 0-29-16,4 0-4 0,-4 2 0 0,3 1 4 0,-2-1 4 15,-1 1-4-15,2-2 7 0,-2 3 0 0,6-1 7 16,-4 0 0-16,2 0 4 0,0-1 11 0,-4-2-1 0,6 1 0 15,-5 1 11-15,-1 1-2 0,0-3-2 16,0 1 2-16,0-1-4 0,2 2 0 0,-4 3 0 0,2-2-5 16,0-2 1-16,0-1 0 0,2 2-1 0,-2 0 2 15,-2-1-3-15,-1 4-2 0,5-4 1 0,-2 1-2 16,-2 3-2-16,-2-2-1 0,-1 3 1 0,-3 0 0 16,3 4-2-16,1-7-1 0,-4 5-2 0,6 1 1 15,-6-1-2-15,5 2 1 0,-2-1-2 0,5 5 1 16,-6-4-2-16,4 4 1 0,-1 0-1 0,-5-3 1 15,2 6-1-15,1-3 4 0,1 1-2 0,-4-4-1 16,6 3 2-16,-1 0-1 0,-5 2 4 0,4-1-2 16,4-2-2-16,-4 3 0 0,0-1 1 0,-1 0 4 15,0 2-2-15,2-1 3 0,2-5-3 16,-1 1-1-16,0 1 1 0,2-1-1 0,0-4-2 0,0 6 2 0,4-6-3 16,0 0 2-16,-4 2 1 0,5-3-3 0,-2 1 4 15,-3 0 0-15,8-3 0 0,-5 0 1 0,3-1-1 16,1 1 1-16,4-2 1 0,-11 0 0 0,11-1 0 0,0 1-1 15,-7-1 2-15,11-2-1 0,-6 0-1 0,-3 0 1 16,5 0-2-16,4-2 2 0,-8-1 0 0,3 0-1 16,-1 0-2-16,-1-4 2 0,6 3-1 0,2-1-1 15,-5-1 2-15,-2-1-4 0,4-1 1 0,0 1 1 16,1-1-2-16,2 0 1 0,-7-2 0 0,-1-4 3 16,1 6-2-16,2-4 2 0,-1-1 0 0,2 1-1 15,-2-1 0-15,-4 0 1 0,5-1-3 0,2 3 0 16,-6-3 1-16,1 3-3 0,2 0 1 0,-1-3-3 15,-2-2 2-15,0 1 0 0,0-3-2 0,1 1 2 16,-4 3 1-16,4-4-4 0,-5 1 4 0,4 3 2 16,-4 0-1-16,-2 0 0 0,4 4 1 0,-2-1 1 15,-1-3-2-15,-1 5 1 0,-1-5-2 0,0 2 0 16,0 0 0-16,0-1 0 0,0 1-2 0,-1-1 3 0,-1 2-1 16,-3-1 0-16,4 5 2 0,-1-1-4 0,2 2-1 15,-3 0 5-15,2 4-6 0,-3-1 0 0,4 3 0 0,0 0-2 16,0 0 1-16,0 0-2 0,-3 0 1 0,3 2-1 15,0 1-1-15,0 3 3 0,0-1 0 0,0 1-1 16,0 2 2-16,0 0 2 0,0 1-2 0,0 2 0 16,2 0 0-16,-1 0 0 0,3 2 0 0,-1 1 0 15,-2-3-1-15,1 3-2 0,-1-4 5 0,1 1 0 16,3 1 2-16,-2-2 2 0,-3-4 0 0,3 7-2 16,-1-1 4-16,2-2-3 0,-2 5 0 0,-1-2-1 15,-1 3-2-15,5 3-1 0,0-4 0 0,-4-2 0 16,1 4 0-16,0 2-1 0,1-3 3 0,0 1-2 15,-2 0 2-15,3 1-1 0,-4 1 2 0,1 1-3 16,-1-4 1-16,2 3 2 0,-1-2-4 0,-1 0 2 16,2-1 0-16,-2 0-1 0,0 1-1 0,3-1 2 15,-3-1-2-15,2 3 1 0,-2-3 0 0,0 1 0 16,1 0 2-16,-1 3 0 0,0-4 1 0,2 3-2 16,-2 1 1-16,0-2-1 0,0 2 1 0,0-2-1 0,0 0 0 0,-2-4 1 15,2 4-1-15,-3-3 1 0,0 2-1 0,1 2-2 16,-1-3 3-16,2 1 0 0,1-2-2 0,-2 2 1 15,0 0 0-15,1-4-1 0,1 4 2 0,-3-8 0 16,1 1-2-16,1 2 2 0,-1 0-1 0,2 0 3 16,-3-4-1-16,-2 0-1 0,4 0 2 0,-3-1-1 15,4 2 1-15,-1-5 2 0,-1 2-2 0,-2-2 2 16,2-2-1-16,2 4 0 0,-3-3 1 0,3 1 0 16,-2-2 0-16,-1 1 1 0,-2-4-1 0,2 1-2 15,2 1 2-15,-6-2-2 0,3-1-1 0,1 0 0 16,-4-3-2-16,3 3-2 0,-3-1 1 0,3-2 4 15,-1 0-3-15,-3-2-1 0,3 2 5 0,-3-1-5 16,5 4 4-16,-6-6 1 0,6 3-4 0,-5 1 1 16,3-5 0-16,-3 4-2 0,3-5 1 0,-2 2 1 15,2-2-2-15,-1 3 2 0,2 0 0 0,1 0-1 16,2 0-1-16,-6 2-1 0,6 0 0 0,-2 2 0 0,1-2 0 16,-1 5-4-16,0-4 0 0,3 5-5 0,0 0 2 0,0 0-8 15,3-3-4-15,5 0-55 0,1 3-26 0,7-4-4 16,3 1-70-16,11-3 5 0,-3-5-53 0</inkml:trace>
  <inkml:trace contextRef="#ctx0" brushRef="#br0" timeOffset="196333.57">24104 7041 530 0,'-3'5'52'0,"-3"1"-51"0,2-1-16 15,3 1 33-15,-5 0-45 0,2 2-52 0,1 0 22 16,0 0 6-16,-2-2-10 0,1 4 26 0,-4-3 27 15,3 1 14-15,-3 3 8 0,2-6 26 0,-4 1 3 0,6 1 3 16,-6 1 1-16,2-4 0 0,2 3-2 0,-2-1-6 16,0 0 4-16,-1 2-9 0,4-2-4 0,-3 2-3 15,4-5 0-15,-4 5-8 0,3-2-6 0,-3-2 2 0,0 5 2 16,1-1-7-16,-4 0-2 0,4 4 2 0,-1-1-1 16,-1 0 0-16,-2 0 1 0,-2 2-2 0,5-2 1 15,4 3 0-15,-3 2 3 0,-2-2-4 0,0 2 0 16,5 3 0-16,-5-4 1 0,-2 3-3 0,3-6 3 15,-3 2-2-15,6 4 0 0,-2-3 3 0,7 3-3 16,-8-3 1-16,8 4 2 0,8 0 0 0,-4 0-3 16,-1-2 0-16,1-1 2 0,2 0 1 0,-1 0 2 15,9-2 0-15,-8 0-3 0,11-2 1 0,1 1 2 16,4-2-3-16,-2 0-3 0,1-2-2 0,5-1 1 16,-5 0-3-16,2-1 2 0,1-1-1 0,-1-3 2 15,1 2 2-15,1-2 0 0,-1-2 0 0,-4-1 0 16,1 0 1-16,1-1 1 0,-7-2-2 0,9 1 1 15,-8-4 1-15,4 3-2 0,-2-4 3 0,-3 1-4 16,1 0 0-16,-3-4 0 0,2-1 2 0,-2 0-3 0,0 0 0 16,-4-1 1-16,-6-1 1 0,7 1-1 0,-3-1 0 15,6 0-3-15,-7 1 2 0,-6-2-1 0,5-1-2 0,-5 1 4 16,0 0 1-16,0-2-3 0,-6 1 6 0,1 1-4 16,-6-4 0-16,3 4 5 0,2-5-6 0,1 2 0 15,-3 0 0-15,-4-1 0 0,-1-1 0 0,-1-1-1 16,0 0-1-16,3-1 2 0,-7 7-2 0,-2-5 3 15,7 3-2-15,-1 1 0 0,0 0 3 0,-3 3-1 16,4-1-1-16,-4-1-1 0,3-2 0 0,0 5-6 16,-7-3-1-16,5 2-2 0,2 1-6 0,-3-2-1 15,0 5-4-15,1-1-2 0,2-1-4 0,0 1-38 16,-1-2-21-16,3 0-7 0,1-5-50 0,1-3 3 16,6-1-40-16</inkml:trace>
  <inkml:trace contextRef="#ctx0" brushRef="#br0" timeOffset="197599.29">22680 4284 618 0,'4'-2'63'16,"-1"2"-62"-16,5 0-7 0,-4 2 49 0,6 1-77 15,2 0-41-15,-1 2-8 0,2 1 12 0,0 2-3 16,-1 0-3-16,-4 0 38 0,0-1 8 0,1 4 5 16,-4-1 40-16,3 1 10 0,-5 0-2 0,-3-2 3 0,0 2 5 15,0 0-8-15,0 2-1 0,0-2 4 0,-3 1-10 0,-2 4 5 16,0-5 3-16,4 7-2 0,-5-6 8 16,2 5 3-16,0-4 2 0,-1 6 1 0,0-8 4 15,1 1-10-15,-3 4-1 0,4-2 1 0,-3 2-9 0,4-3-5 16,1 2-3-16,1-8-2 0,1 4-5 0,6 4-1 15,-3 1-1-15,4-6-4 0,0 4-2 0,3 1-3 16,6 1 2-16,-3 3 0 0,2 0-3 0,6-6-2 16,-3-4-4-16,0 2 4 0,9-5-4 0,-4-3-6 15,-4-3-6-15,12 2 2 0,-7-4-9 0,-5-2-2 16,6 1 3-16,0-10-7 0,-4 4 0 0,2-2 2 16,-1-5 0-16,-7-3 2 0,2 2 0 0,0-4-37 15,-3-2 68-15,0 5-39 0,-4-4 42 0</inkml:trace>
  <inkml:trace contextRef="#ctx0" brushRef="#br0" timeOffset="197966.36">23055 4131 980 0,'-8'-14'30'0,"5"8"-45"16,4 2-8-16,1 1-26 0,-2-1 5 0,-3 0 3 16,3 3-24-16,1 1 31 0,4 3-1 0,-3 0-2 15,-7-1 36-15,-1 4 10 0,6 2 8 0,0 1-1 16,0-1 13-16,0 0-8 0,0 1 1 16,0 4 0-16,1 1-8 0,10 0-5 0,-11 1-1 0,5 3-2 15,-3 0-4-15,-9 2 3 0,4 1-3 0,3 4 3 16,-3 0 1-16,-3 3 3 0,-1 2 1 0,-1 5 0 15,8 3 3-15,0-1-4 0,0 4 1 0,-9-2-1 16,3 4-3-16,6-2-3 0,-5 1 1 0,2 1-1 16,-2-4-2-16,0-1-1 0,2-2 0 0,3 0 1 15,-8-3 0-15,2-3-9 0,3-2-9 0,-5-6-2 16,8 0-11-16,-5-4-27 0,5-4-17 0,-4-3-7 16,10-6-32-16,-1 3 1 0,6-8-25 0</inkml:trace>
  <inkml:trace contextRef="#ctx0" brushRef="#br0" timeOffset="198516.34">23591 4174 1197 0,'0'4'-52'0,"3"-1"-22"16,-3 4-11-16,0 1 27 0,0 1-32 0,-3-1 50 15,2 4-4-15,-6-1 0 0,3 2 56 0,-4 0 7 16,5-2 5-16,-1 1 1 0,1-1 7 0,0-1-12 16,3 2 2-16,-3-2-5 0,3 1-10 0,0-2 0 15,2 2-1-15,-1-3 0 0,4 1-1 0,-2 1 4 16,2 1 1-16,-1-3 2 0,3 3 5 0,-1-2 3 15,-1 4 0-15,3-1 0 0,-4-1 3 0,4 4-7 16,-3-3-2-16,9 7 0 0,-3-6-8 0,-6 5 1 0,3 0-3 16,1 1-1-16,-3 1 1 0,2-1 1 0,-6 1 2 15,-2-2 0-15,-2 7 0 0,2-5 0 0,-3 2 0 0,-3 2 2 16,0 1 0-16,-2 2 0 0,-2-2 1 0,6 2 0 16,-3-1 2-16,-8 0 6 0,2-1 0 0,-1 0-1 15,1-1 7-15,-3-4-3 0,-4 2-3 0,1-3 3 16,-4-2-5-16,7 1-4 0,-3-4 0 0,3-3-8 15,-1-2-2-15,0-4-4 0,2 3-3 0,3-4 0 16,-1 1-8-16,2-3-5 0,2-4-9 0,-1-1 4 16,-1-2-9-16,3-1 1 0,2-7 1 0,0-2-2 15,1-6 4-15,4-1 6 0,-3-3-2 0,3-3 2 16,1-2 5-16,3 0-4 0,-1-3 4 0,-1-2-8 16,4 1-2-16,1-2-9 0,-3 1-3 0,4-1 2 15,-4 1-15-15,-2-1 0 0,3 6-20 0,0-1 10 16,-1 1-13-16,-1 3 7 0,-2 0-4 0,0 5 0 15,2-3 3-15,-2 3-1 0,0 0 1 0</inkml:trace>
  <inkml:trace contextRef="#ctx0" brushRef="#br0" timeOffset="198749.64">23344 4265 117 0,'-3'-8'73'0,"3"0"-3"0,0 0 3 0,0 2-7 16,0 0-1-16,0-1 11 0,3 1-20 0,-1-2-8 16,-1 3-1-16,3 1 1 0,2 1-11 0,-1-2-7 15,2 3 3-15,0 1-1 0,4-1-5 0,1-1 4 16,2 3-2-16,2 0 2 0,3-2 4 0,0 2-2 15,3 0-1-15,0 0-4 0,0 4-1 0,3 2-5 16,3-1-1-16,-1-4-2 0,-6 4-7 0,5-2-5 16,0 2 1-16,3 1 0 0,1-3-6 0,-6 2 0 15,-5-2-3-15,1 0 1 0,2 0-3 0,-4-1-9 16,-6-2-3-16,-4-2 1 0,0-1-12 0,1 0-10 16,-6-3-3-16,5-2-5 0,-5 0-9 0,-1-5-8 15,4 1-5-15,-2-1-3 0,-1-3-10 0,-2-2-9 16,6 0-7-16,-4-4 2 0,0 0-14 0,6 3 1 15,-4-3-8-15</inkml:trace>
  <inkml:trace contextRef="#ctx0" brushRef="#br0" timeOffset="199332.96">24337 3758 1139 0,'-2'-6'34'0,"5"1"-26"16,1 2-1-16,-3 0-40 0,2 0-27 0,8 3-3 15,-8 0-39-15,7 1 45 0,-7 3-1 0,0 0-10 16,3 1 52-16,-4 1 16 0,0 2 11 0,-4 0 8 16,2 3 15-16,0-3-9 0,2 3 1 0,-4 0-3 15,2 3-9-15,-6-1-2 0,1-2 0 0,0 3-1 16,-4-3-3-16,1 3 10 0,-8-3 2 15,11 3-3-15,-7-1 9 0,-2-2-2 0,1 1 1 0,1-1 5 16,-3-3-6-16,0 3-4 0,5 5-4 0,-9-3 2 16,5-1-6-16,2 2-4 0,-3 4 0 0,3 0-1 15,-2 0-3-15,0 1-2 0,1-2 1 0,4 0-1 0,-2 2-1 16,6-2-1-16,-5 1-1 0,9-1 1 0,-5 2-1 16,2-3 2-16,1-1 1 0,3-1-2 0,0-1 2 15,2 0 0-15,1-4-1 0,2-1 3 0,-2 0-3 0,3-3 0 16,2-1 2-16,3 3-1 0,-2-4 1 0,1 0 4 15,1-3 0-15,1 0-2 0,-1 0 3 0,2-2 0 16,3-1-2-16,-5 0-2 0,0-2 0 0,1-1-1 16,3-2-1-16,-1 2 1 0,8-2-1 0,-7 0-2 15,0-1 2-15,2-2-2 0,-1 1 0 0,-4-1 3 16,2-1-1-16,1 2 0 0,-4-2 2 0,-7-1 1 16,7 0-1-16,2 1 4 0,-4-4-1 0,2 2 0 15,-6 1-1-15,3-1 1 0,-5-2 0 0,8 5-2 16,-8-1 1-16,-3-5-3 0,8 4-1 0,-8-1-2 15,2 1 0-15,-7-6 0 0,5 5-3 0,-5 0-3 16,2-3 2-16,-6 4-3 0,4-1 0 0,-3 1-5 0,-3 2-5 16,5 0 5-16,-4-1-8 0,-2-1-1 15,-1 5-4-15,4 2-2 0,-12-2-2 0,-1 2-15 0,-1 1-10 16,-4 5-6-16,-3 0-20 0,-1 3-77 0,-6 2 123 16,-2 5-58-16,8-3 92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15T21:05:28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3116 9050 908 0,'-4'0'-89'0,"-5"1"7"0,-10 1 29 16,-4 1 64-16,-4 2 61 16,-1 2 18-16,4 4-12 15,-4 2-27-15,1 0-17 16,6-1-23-16,1 2 0 16,1 5-8-16,8 2-2 15,-8 4 1-15,5 2-1 16,-5 4 2-16,-3-1 7 0,10 6 5 15,-6 2 2-15,7 0 9 16,7 4 2-16,-1-3 1 16,5-1-3-16,3 0-15 15,10 0 0-15,15 4-10 16,-5 2 1-16,7 8 2 16,0 2-6-16,0 4 1 15,8 5-1-15,0-2 0 16,4 5 2-16,-3 2 2 15,5-1-1-15,-3 1-3 16,-1 1 1-16,-1 0-25 16,0-2-19-16,-2-3-53 15,0-7-41-15,-2-18-76 16,-5-8-29-16,-8-20 134 16</inkml:trace>
  <inkml:trace contextRef="#ctx0" brushRef="#br0" timeOffset="533.35">3208 9314 749 0,'35'154'-13'15,"-33"-110"10"-15,-15-8 23 16,-9 0 21-16,-5 2 22 0,-6 0 1 15,-1 8-17-15,-4-2-10 16,-6 7-27-16,0 5-2 16,-13 11-11-16,-4 6-14 15,-15 10-24-15,-2 3-13 16,-7 1-22-16,1-7-10 0,15-8-52 16,3-2-40-16,14-12 95 15</inkml:trace>
  <inkml:trace contextRef="#ctx0" brushRef="#br0" timeOffset="966.68">2250 10174 727 0,'-4'0'119'0,"-1"0"17"16,16 2-72-16,8-1-71 0,14 4 3 15,8 0 4-15,9 0 10 16,8-2 2-16,7-2-1 16,4-1 1-16,13 0-11 15,6-1-1-15,-5-6 2 16,2-2-9-16,-6-5-16 15,-11-3-20-15,4-6-85 16,-4 6-81-16,13-6 117 16</inkml:trace>
  <inkml:trace contextRef="#ctx0" brushRef="#br0" timeOffset="26367.06">19520 7977 384 0,'-9'-6'73'0,"10"6"-2"0,1 1 55 0,-2-2-136 16,9 4 3-16,2 3-1 0,-9-9 6 0,11 6-4 16,-2-1 6-16,-11-7 4 0,1 2 6 0,2-2 0 0,-3 2-2 15,2-2 6-15,6 8 1 0,-8-4 6 0,0-1-4 16,11 4 2-16,-8-1 3 0,-5-4 1 0,2-2 3 16,0 2 1-16,0 0 2 0,0-2 1 0,-1 2 1 15,-6-3 2-15,4 1-1 0,3 5 1 0,0 0 0 16,0-1 1-16,-1 1-2 0,1 0-1 0,-10-3-1 15,6 1 0-15,-7-1-8 0,0 0-1 0,0-2 2 16,3 7-7-16,-5-4 1 0,1 0-2 0,1 1-4 16,1 2 3-16,-1 1-1 0,3 0-3 0,-1 2 6 15,-4-2-3-15,2 1-3 0,0-3 1 0,0 6 1 16,2-4 0-16,-1 1-2 0,-1 3 1 16,-1-6-3-16,1 0 2 0,1 0 0 0,1 2 2 0,-2-7-1 15,0-1 3-15,0 1 0 0,-2 0-1 0,1 4 2 16,-1-4 1-16,0 2 0 0,2 0-1 0,0 1-3 15,5 2 2-15,-5-1-5 0,5-4 2 0,-2 5-4 0,3-2-4 16,1-1-3-16,0 3-2 0,1 0 1 0,-1 5-7 0,2 0 2 16,2 4-3-16,5-6 1 0,-1 5-2 0,4 3 0 15,-3 5 2-15,9 1 3 0,-1-1-2 0,1 7 0 16,5-4-1-16,-2 8 4 0,5 0-3 0,-1 1 5 16,4-4-2-16,-2 1-2 0,1 3 4 0,4-1-3 15,1 1 3-15,0 1 2 0,0-3-4 0,1 3 2 16,1-1-3-16,-1 0 3 0,6 1-1 0,0-4-5 15,2-2-7-15,1-1 3 0,2 0-9 0,0-3-10 16,0 0-1-16,5-8-5 0,-5 0-9 0,-4-1-7 16,1-1-5-16,-2-9 2 0,-4 0-9 0,-2 0-7 15,-1-9-10-15,0-1-3 0,-2-4-11 0,4-5-33 16,-4-3 86-16,-8-2-43 0,3-1 86 0</inkml:trace>
  <inkml:trace contextRef="#ctx0" brushRef="#br0" timeOffset="26766.82">20340 7332 694 0,'-13'0'49'0,"2"-3"-30"0,7 3-18 0,-8-3 49 15,1-2-50-15,5 5-5 0,3-3-3 0,0 1 3 16,0 4-9-16,-5-4 6 0,5 7 2 0,3 6 3 16,-7 3 6-16,1-8 11 0,-5 12 3 15,10 2-6-15,-6-1 12 0,1 3-6 0,0 0 5 0,-2 2 0 16,0-2-6-16,-3 6 3 0,5 0-2 0,-7 1 2 16,-3 1 2-16,-1 3-1 0,0 1-3 0,-5 4 2 15,0 1-4-15,0 5 4 0,-5 0-4 0,-3 4-1 16,-1-1-1-16,-4 6-1 0,-3 1-1 0,-3-1 4 15,-1 2-6-15,-7 2-4 0,3-1 1 0,4 3 2 16,0-1-6-16,-2-2-1 0,7-5 0 0,4-1-1 16,5-4-2-16,3-1-5 0,-3-4-7 0,9-3 0 0,-2-3-10 15,4-6-24-15,4 1-8 0,1-9 5 0,1 1-29 0,0-10-33 16,4 1 10-16,0-7 7 0,0-3-15 0,-1-1 19 16,5-7-15-16,-5-1 55 0,4-5 52 0,-3 0-41 15</inkml:trace>
  <inkml:trace contextRef="#ctx0" brushRef="#br0" timeOffset="27066.23">19006 8413 886 0,'-11'4'88'0,"5"1"-86"0,2-5 16 15,-7 2 14-15,10-1 1 0,1 2-40 0,5-3 1 16,1 0-4-16,5 0-2 0,5 0 1 0,7-3 6 16,6 0 6-16,4-3 2 0,0-1 10 0,3-2 3 0,6-2 2 15,4-2-1-15,-7 1 6 0,8-4-6 0,1 0-3 16,8-3-1-16,-2 1-7 0,-2-3 0 0,4 1-2 16,2-5-1-16,-3 1-2 0,5-3 1 0,-8 0 2 0,-1 4-2 15,-3-2 0-15,6-4-2 0,-12-2-2 0,1 3 0 16,-2 1-5-16,-1-1-16 0,0 2-8 0,5-2-6 15,-5 1-20-15,2 5-57 0,1 3 87 0,5 1-38 16,1-1 65-16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1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F62D-E7E6-486F-A7EF-E38B7755751C}" type="slidenum">
              <a:rPr lang="en-US" sz="1100" b="1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1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45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47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d6019af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d6019af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50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68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6019af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6019af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53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72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73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74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7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96bd6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96bd6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d6019af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d6019af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d6019af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d6019af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d6019af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d6019af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9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950" y="256233"/>
            <a:ext cx="88881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23800" y="1019833"/>
            <a:ext cx="86964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23801" y="897915"/>
            <a:ext cx="8696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29500" y="6390200"/>
            <a:ext cx="86850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7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8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ustomXml" Target="../ink/ink7.xml"/><Relationship Id="rId5" Type="http://schemas.openxmlformats.org/officeDocument/2006/relationships/image" Target="../media/image19.gi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22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1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37.xm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41.xml"/><Relationship Id="rId7" Type="http://schemas.openxmlformats.org/officeDocument/2006/relationships/image" Target="../media/image4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6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55.png"/><Relationship Id="rId2" Type="http://schemas.openxmlformats.org/officeDocument/2006/relationships/tags" Target="../tags/tag44.xml"/><Relationship Id="rId16" Type="http://schemas.openxmlformats.org/officeDocument/2006/relationships/image" Target="../media/image5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53.jpe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65.png"/><Relationship Id="rId5" Type="http://schemas.openxmlformats.org/officeDocument/2006/relationships/customXml" Target="../ink/ink14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53.jpe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66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customXml" Target="../ink/ink15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54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58.wmf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62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61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customXml" Target="../ink/ink1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62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67.png"/><Relationship Id="rId10" Type="http://schemas.openxmlformats.org/officeDocument/2006/relationships/image" Target="../media/image76.png"/><Relationship Id="rId4" Type="http://schemas.openxmlformats.org/officeDocument/2006/relationships/image" Target="../media/image64.png"/><Relationship Id="rId9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79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79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customXml" Target="../ink/ink18.xml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4.png"/><Relationship Id="rId7" Type="http://schemas.openxmlformats.org/officeDocument/2006/relationships/customXml" Target="../ink/ink20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84.png"/><Relationship Id="rId7" Type="http://schemas.openxmlformats.org/officeDocument/2006/relationships/customXml" Target="../ink/ink22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164.xml"/><Relationship Id="rId7" Type="http://schemas.openxmlformats.org/officeDocument/2006/relationships/image" Target="../media/image100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112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23.xml"/><Relationship Id="rId4" Type="http://schemas.openxmlformats.org/officeDocument/2006/relationships/tags" Target="../tags/tag165.xml"/><Relationship Id="rId9" Type="http://schemas.openxmlformats.org/officeDocument/2006/relationships/image" Target="../media/image10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02.png"/><Relationship Id="rId4" Type="http://schemas.openxmlformats.org/officeDocument/2006/relationships/image" Target="../media/image10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07.png"/><Relationship Id="rId18" Type="http://schemas.openxmlformats.org/officeDocument/2006/relationships/customXml" Target="../ink/ink24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06.png"/><Relationship Id="rId17" Type="http://schemas.openxmlformats.org/officeDocument/2006/relationships/image" Target="../media/image113.png"/><Relationship Id="rId2" Type="http://schemas.openxmlformats.org/officeDocument/2006/relationships/tags" Target="../tags/tag169.xml"/><Relationship Id="rId16" Type="http://schemas.openxmlformats.org/officeDocument/2006/relationships/image" Target="../media/image111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05.png"/><Relationship Id="rId5" Type="http://schemas.openxmlformats.org/officeDocument/2006/relationships/tags" Target="../tags/tag172.xml"/><Relationship Id="rId15" Type="http://schemas.openxmlformats.org/officeDocument/2006/relationships/image" Target="../media/image110.png"/><Relationship Id="rId10" Type="http://schemas.openxmlformats.org/officeDocument/2006/relationships/notesSlide" Target="../notesSlides/notesSlide28.xml"/><Relationship Id="rId19" Type="http://schemas.openxmlformats.org/officeDocument/2006/relationships/image" Target="../media/image121.png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15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15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15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31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11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ECE/CSE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Describing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245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1862A7-CF33-4D97-9F00-BED8A0DCBE31}"/>
                  </a:ext>
                </a:extLst>
              </p14:cNvPr>
              <p14:cNvContentPartPr/>
              <p14:nvPr/>
            </p14:nvContentPartPr>
            <p14:xfrm>
              <a:off x="6267960" y="3088080"/>
              <a:ext cx="1193040" cy="197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1862A7-CF33-4D97-9F00-BED8A0DCBE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8600" y="3078720"/>
                <a:ext cx="1211760" cy="19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8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E73B9-A377-42DD-B7C8-D893373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0832-4A52-4813-93C2-BBEA761C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Important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9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715-14DE-47F5-94AD-5F91B4E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8F4A-3639-4BB2-B964-BB482980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going to </a:t>
            </a:r>
            <a:r>
              <a:rPr lang="en-US" dirty="0">
                <a:solidFill>
                  <a:srgbClr val="FF0000"/>
                </a:solidFill>
              </a:rPr>
              <a:t>describe </a:t>
            </a:r>
            <a:r>
              <a:rPr lang="en-US" dirty="0"/>
              <a:t>the patch around each of the interest points we find in order to match them between images?</a:t>
            </a:r>
          </a:p>
          <a:p>
            <a:r>
              <a:rPr lang="en-US" dirty="0"/>
              <a:t>We will use a very simple descriptor.</a:t>
            </a:r>
          </a:p>
          <a:p>
            <a:r>
              <a:rPr lang="en-US" dirty="0"/>
              <a:t>Let’s look at that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9876-3122-4C4E-BDFB-BF907F1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E07C-20B5-4282-B1B0-2F9C7D3C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Normalized Descriptor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F7888-CF31-4DB7-BB62-EF3E898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39B2-4D53-4882-A08C-468BEB92C744}"/>
              </a:ext>
            </a:extLst>
          </p:cNvPr>
          <p:cNvSpPr txBox="1"/>
          <p:nvPr/>
        </p:nvSpPr>
        <p:spPr>
          <a:xfrm>
            <a:off x="1158240" y="2021840"/>
            <a:ext cx="74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point              neighborhood around          normalized neighborhood</a:t>
            </a:r>
          </a:p>
          <a:p>
            <a:r>
              <a:rPr lang="en-US" dirty="0"/>
              <a:t>                                           interest  point                       around interest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152E0-B17D-4DF7-BE17-B976E2446763}"/>
              </a:ext>
            </a:extLst>
          </p:cNvPr>
          <p:cNvSpPr txBox="1"/>
          <p:nvPr/>
        </p:nvSpPr>
        <p:spPr>
          <a:xfrm>
            <a:off x="1524000" y="3119120"/>
            <a:ext cx="535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9BDA9-420E-4E1A-8877-FE62518996C0}"/>
              </a:ext>
            </a:extLst>
          </p:cNvPr>
          <p:cNvSpPr txBox="1"/>
          <p:nvPr/>
        </p:nvSpPr>
        <p:spPr>
          <a:xfrm>
            <a:off x="3450048" y="2963664"/>
            <a:ext cx="1332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45"/>
            </a:pPr>
            <a:r>
              <a:rPr lang="en-US" dirty="0"/>
              <a:t>56   200</a:t>
            </a:r>
          </a:p>
          <a:p>
            <a:pPr marL="342900" indent="-342900">
              <a:buAutoNum type="arabicPlain" startAt="45"/>
            </a:pPr>
            <a:r>
              <a:rPr lang="en-US" dirty="0"/>
              <a:t>201 200</a:t>
            </a:r>
          </a:p>
          <a:p>
            <a:r>
              <a:rPr lang="en-US" dirty="0"/>
              <a:t>85  101  105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41C0E-2DAA-45C0-BFD5-85ABD0F96583}"/>
              </a:ext>
            </a:extLst>
          </p:cNvPr>
          <p:cNvSpPr txBox="1"/>
          <p:nvPr/>
        </p:nvSpPr>
        <p:spPr>
          <a:xfrm>
            <a:off x="5933440" y="2963664"/>
            <a:ext cx="14382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6"/>
            </a:pPr>
            <a:r>
              <a:rPr lang="en-US" dirty="0"/>
              <a:t>  145    1</a:t>
            </a:r>
          </a:p>
          <a:p>
            <a:pPr marL="342900" indent="-342900">
              <a:buAutoNum type="arabicPlain" startAt="155"/>
            </a:pPr>
            <a:r>
              <a:rPr lang="en-US" dirty="0"/>
              <a:t>     0      1</a:t>
            </a:r>
          </a:p>
          <a:p>
            <a:r>
              <a:rPr lang="en-US" dirty="0"/>
              <a:t>116   100   96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C100-10E6-4E36-AA0B-5C9E9B35C122}"/>
              </a:ext>
            </a:extLst>
          </p:cNvPr>
          <p:cNvSpPr txBox="1"/>
          <p:nvPr/>
        </p:nvSpPr>
        <p:spPr>
          <a:xfrm>
            <a:off x="1056640" y="4572000"/>
            <a:ext cx="688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descriptor just subtracts each of the neighbors from the center value</a:t>
            </a:r>
            <a:r>
              <a:rPr lang="en-US"/>
              <a:t>, including the center itself, </a:t>
            </a:r>
            <a:r>
              <a:rPr lang="en-US" dirty="0"/>
              <a:t>to normalize for lighting and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store this as a 1D vector to be efficient: 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156 145 1 155 0 1 116 100 96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3D7762-C75D-4316-83A4-4E585A5AFEB3}"/>
                  </a:ext>
                </a:extLst>
              </p14:cNvPr>
              <p14:cNvContentPartPr/>
              <p14:nvPr/>
            </p14:nvContentPartPr>
            <p14:xfrm>
              <a:off x="3795480" y="3202200"/>
              <a:ext cx="478440" cy="48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3D7762-C75D-4316-83A4-4E585A5AFE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6120" y="3192840"/>
                <a:ext cx="497160" cy="5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D3A-7547-4C24-BEF3-EEAC0209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25C8-B786-4B5A-BC2A-A55B23D7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Translation Invariant</a:t>
            </a:r>
          </a:p>
          <a:p>
            <a:r>
              <a:rPr lang="en-US" dirty="0"/>
              <a:t>Not scale invariant</a:t>
            </a:r>
          </a:p>
          <a:p>
            <a:r>
              <a:rPr lang="en-US" dirty="0"/>
              <a:t>Not rotation invariant</a:t>
            </a:r>
          </a:p>
          <a:p>
            <a:r>
              <a:rPr lang="en-US" dirty="0">
                <a:solidFill>
                  <a:srgbClr val="C00000"/>
                </a:solidFill>
              </a:rPr>
              <a:t>Somewhat invariant to lighting changes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Let’s look at the SIFT descriptor, because it is heavily used, even without using the SIFT key point detector.</a:t>
            </a:r>
          </a:p>
          <a:p>
            <a:r>
              <a:rPr lang="en-US" dirty="0">
                <a:solidFill>
                  <a:srgbClr val="0000FF"/>
                </a:solidFill>
              </a:rPr>
              <a:t>It already solves the scale problem by computing at multiple scales and keeping track.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0049-AE70-4F4A-90FF-C9BAB27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03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Once we have found the key points and a dominant orientation for each,</a:t>
            </a:r>
          </a:p>
          <a:p>
            <a:endParaRPr lang="en-US" dirty="0"/>
          </a:p>
          <a:p>
            <a:r>
              <a:rPr lang="en-US" dirty="0"/>
              <a:t>   we need to </a:t>
            </a: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 the (</a:t>
            </a:r>
            <a:r>
              <a:rPr lang="en-US" dirty="0">
                <a:solidFill>
                  <a:srgbClr val="0000FF"/>
                </a:solidFill>
              </a:rPr>
              <a:t>rotated and scaled</a:t>
            </a:r>
            <a:r>
              <a:rPr lang="en-US" dirty="0"/>
              <a:t>) neighborhood about each.</a:t>
            </a: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128-dimensional vector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2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3C2A45-86E7-4784-87F6-E0BE89E768CC}"/>
                  </a:ext>
                </a:extLst>
              </p14:cNvPr>
              <p14:cNvContentPartPr/>
              <p14:nvPr/>
            </p14:nvContentPartPr>
            <p14:xfrm>
              <a:off x="726480" y="2243160"/>
              <a:ext cx="7449120" cy="446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3C2A45-86E7-4784-87F6-E0BE89E768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120" y="2233800"/>
                <a:ext cx="7467840" cy="44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76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54C-8BDA-47D5-A607-2CC6B16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DB9C-F6F6-4E88-A6FE-A9B137D6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</a:t>
            </a:r>
            <a:r>
              <a:rPr lang="en-US" dirty="0" err="1"/>
              <a:t>Dector</a:t>
            </a:r>
            <a:endParaRPr lang="en-US" dirty="0"/>
          </a:p>
          <a:p>
            <a:r>
              <a:rPr lang="en-US" dirty="0"/>
              <a:t>SIFT Key Point Detector</a:t>
            </a:r>
          </a:p>
          <a:p>
            <a:r>
              <a:rPr lang="en-US" dirty="0"/>
              <a:t>On to Descriptors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A040-105F-4811-AAED-2DAC0CC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27B486-896C-4130-BD19-939E504F18FB}"/>
                  </a:ext>
                </a:extLst>
              </p14:cNvPr>
              <p14:cNvContentPartPr/>
              <p14:nvPr/>
            </p14:nvContentPartPr>
            <p14:xfrm>
              <a:off x="1369800" y="48124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27B486-896C-4130-BD19-939E504F18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0440" y="4803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46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cells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FF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8        8         </a:t>
            </a:r>
            <a:r>
              <a:rPr lang="en-US" b="1" dirty="0"/>
              <a:t>. . .                      </a:t>
            </a:r>
            <a:r>
              <a:rPr lang="en-US" dirty="0"/>
              <a:t>8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8301E8-1CBB-4BD0-8A55-16A52D7A60CF}"/>
                  </a:ext>
                </a:extLst>
              </p14:cNvPr>
              <p14:cNvContentPartPr/>
              <p14:nvPr/>
            </p14:nvContentPartPr>
            <p14:xfrm>
              <a:off x="2387160" y="768600"/>
              <a:ext cx="6183000" cy="164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8301E8-1CBB-4BD0-8A55-16A52D7A60C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7800" y="759240"/>
                <a:ext cx="6201720" cy="16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79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423988"/>
            <a:ext cx="4086225" cy="401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975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571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167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764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764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764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764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2399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3167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545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326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5571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4035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8107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975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671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286647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Yao 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032" y="152400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Orientations in each of</a:t>
            </a:r>
          </a:p>
          <a:p>
            <a:r>
              <a:rPr lang="en-US" sz="2400" dirty="0"/>
              <a:t>the 16 pixels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orientations all</a:t>
            </a:r>
          </a:p>
          <a:p>
            <a:r>
              <a:rPr lang="en-US" sz="2400" dirty="0"/>
              <a:t>ended up in two bins:</a:t>
            </a:r>
          </a:p>
          <a:p>
            <a:r>
              <a:rPr lang="en-US" sz="2400" dirty="0"/>
              <a:t>11 in one bin, 5 in the</a:t>
            </a:r>
          </a:p>
          <a:p>
            <a:r>
              <a:rPr lang="en-US" sz="2400" dirty="0"/>
              <a:t>other. (rough count)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5 11 0 0 0 0 0 0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98BE37-7231-4E26-96D3-73CD8CF25B8E}"/>
                  </a:ext>
                </a:extLst>
              </p14:cNvPr>
              <p14:cNvContentPartPr/>
              <p14:nvPr/>
            </p14:nvContentPartPr>
            <p14:xfrm>
              <a:off x="5016960" y="26280"/>
              <a:ext cx="3895920" cy="656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98BE37-7231-4E26-96D3-73CD8CF25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7600" y="16920"/>
                <a:ext cx="3914640" cy="65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093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that: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1240" y="1322658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30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Various code available</a:t>
            </a:r>
          </a:p>
          <a:p>
            <a:pPr lvl="2"/>
            <a:r>
              <a:rPr lang="en-US" sz="1100" dirty="0">
                <a:hlinkClick r:id="rId7"/>
              </a:rPr>
              <a:t>http://www.cs.ubc.ca/~lowe/keypoints/</a:t>
            </a:r>
            <a:endParaRPr lang="en-US" sz="1100" dirty="0"/>
          </a:p>
          <a:p>
            <a:pPr lvl="2"/>
            <a:endParaRPr lang="en-US" sz="1100" dirty="0"/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0" y="4124960"/>
            <a:ext cx="364577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187778"/>
            <a:ext cx="3645770" cy="27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910263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with SIFT feature matches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 bwMode="auto">
          <a:xfrm>
            <a:off x="141027" y="1394346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086493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4496-F575-41DE-9549-53E9611627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0" y="0"/>
            <a:chExt cx="4715" cy="1678"/>
          </a:xfrm>
        </p:grpSpPr>
        <p:pic>
          <p:nvPicPr>
            <p:cNvPr id="1638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38200" y="1219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38200" y="12192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0" y="0"/>
            <a:chExt cx="4715" cy="1678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1536" y="504"/>
              <a:ext cx="1200" cy="9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130" y="674"/>
              <a:ext cx="1144" cy="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 flipH="1">
              <a:off x="1810" y="1368"/>
              <a:ext cx="1070" cy="9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10800000" flipH="1">
              <a:off x="2098" y="1080"/>
              <a:ext cx="1094" cy="2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1634" y="816"/>
              <a:ext cx="1150" cy="8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D9D-C47B-4409-B1AC-ECE335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211-D0B6-4716-9E97-ED0EC8A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descriptors from each image into vectors and match them</a:t>
            </a:r>
          </a:p>
          <a:p>
            <a:r>
              <a:rPr lang="en-US" dirty="0"/>
              <a:t>How do you compare two descriptors?</a:t>
            </a:r>
          </a:p>
          <a:p>
            <a:r>
              <a:rPr lang="en-US" dirty="0"/>
              <a:t>Vector distance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L1-Distance(A,B) =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|a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-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pPr lvl="1"/>
            <a:r>
              <a:rPr lang="en-US" dirty="0"/>
              <a:t>L2-Distance(A,B) = </a:t>
            </a:r>
            <a:r>
              <a:rPr lang="el-GR" b="1" dirty="0"/>
              <a:t>Σ</a:t>
            </a:r>
            <a:r>
              <a:rPr lang="en-US" baseline="-25000" dirty="0" err="1"/>
              <a:t>i</a:t>
            </a:r>
            <a:r>
              <a:rPr lang="en-US" b="1" dirty="0"/>
              <a:t>  </a:t>
            </a:r>
            <a:r>
              <a:rPr lang="en-US" dirty="0"/>
              <a:t>sqrt( a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–b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cosine distance (angle between 2 vectors)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970F-F5CC-4460-B46C-E46712E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2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E9C-A1F7-44A7-91E6-A9D96A3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best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1195-64E4-4916-96F5-CED0FA5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descriptor a in A, find its best match b in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store it in a vector of matches</a:t>
            </a:r>
          </a:p>
          <a:p>
            <a:r>
              <a:rPr lang="en-US" dirty="0"/>
              <a:t>Note: this is abstract; see code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E811-431C-42F4-8E3A-2C98BD1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1D59F-B964-464E-805A-678F8BF5971A}"/>
              </a:ext>
            </a:extLst>
          </p:cNvPr>
          <p:cNvSpPr/>
          <p:nvPr/>
        </p:nvSpPr>
        <p:spPr>
          <a:xfrm>
            <a:off x="1645920" y="2667793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0141-23FE-4C91-8FFD-959833BD6A19}"/>
              </a:ext>
            </a:extLst>
          </p:cNvPr>
          <p:cNvSpPr/>
          <p:nvPr/>
        </p:nvSpPr>
        <p:spPr>
          <a:xfrm>
            <a:off x="3312160" y="2663506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6B26D-6B5E-4D2B-A414-A93A4E61ECAA}"/>
              </a:ext>
            </a:extLst>
          </p:cNvPr>
          <p:cNvSpPr/>
          <p:nvPr/>
        </p:nvSpPr>
        <p:spPr>
          <a:xfrm>
            <a:off x="1645920" y="3272393"/>
            <a:ext cx="934720" cy="2844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61C-6A12-42A9-BC07-0DACA6039600}"/>
              </a:ext>
            </a:extLst>
          </p:cNvPr>
          <p:cNvSpPr/>
          <p:nvPr/>
        </p:nvSpPr>
        <p:spPr>
          <a:xfrm>
            <a:off x="3312160" y="4054713"/>
            <a:ext cx="934720" cy="28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C4FF-1786-4C05-BC25-6BE5672D9B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580640" y="3414633"/>
            <a:ext cx="731520" cy="782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F4036-AA40-46E1-AEFC-B24C67036438}"/>
              </a:ext>
            </a:extLst>
          </p:cNvPr>
          <p:cNvSpPr/>
          <p:nvPr/>
        </p:nvSpPr>
        <p:spPr>
          <a:xfrm>
            <a:off x="5455920" y="2663506"/>
            <a:ext cx="1198880" cy="2442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C8E13-3751-449B-82FC-857F8FCEF2E4}"/>
              </a:ext>
            </a:extLst>
          </p:cNvPr>
          <p:cNvSpPr txBox="1"/>
          <p:nvPr/>
        </p:nvSpPr>
        <p:spPr>
          <a:xfrm>
            <a:off x="1267460" y="3229967"/>
            <a:ext cx="2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AA1-3E4F-4185-A476-137B7E04D168}"/>
              </a:ext>
            </a:extLst>
          </p:cNvPr>
          <p:cNvSpPr txBox="1"/>
          <p:nvPr/>
        </p:nvSpPr>
        <p:spPr>
          <a:xfrm>
            <a:off x="4246880" y="3972560"/>
            <a:ext cx="32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ADBB0-F50B-4E5F-9A79-A02DA574ABA4}"/>
              </a:ext>
            </a:extLst>
          </p:cNvPr>
          <p:cNvSpPr txBox="1"/>
          <p:nvPr/>
        </p:nvSpPr>
        <p:spPr>
          <a:xfrm>
            <a:off x="5455920" y="2667793"/>
            <a:ext cx="11988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i</a:t>
            </a:r>
            <a:r>
              <a:rPr lang="en-US" sz="2400" dirty="0"/>
              <a:t>      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2D959-22C2-40B7-B3DE-10233996A0FD}"/>
              </a:ext>
            </a:extLst>
          </p:cNvPr>
          <p:cNvSpPr txBox="1"/>
          <p:nvPr/>
        </p:nvSpPr>
        <p:spPr>
          <a:xfrm flipH="1">
            <a:off x="1844039" y="2256810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                          B                                         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10F981-8632-4A0B-BD4F-C0099771F0D7}"/>
                  </a:ext>
                </a:extLst>
              </p14:cNvPr>
              <p14:cNvContentPartPr/>
              <p14:nvPr/>
            </p14:nvContentPartPr>
            <p14:xfrm>
              <a:off x="806760" y="2633760"/>
              <a:ext cx="6557760" cy="1197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10F981-8632-4A0B-BD4F-C0099771F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400" y="2624400"/>
                <a:ext cx="6576480" cy="12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3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Matrix or </a:t>
            </a:r>
            <a:r>
              <a:rPr lang="en-US" sz="4000" strike="noStrike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9" name="Picture 458"/>
          <p:cNvPicPr/>
          <p:nvPr/>
        </p:nvPicPr>
        <p:blipFill>
          <a:blip r:embed="rId5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6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7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649" y="5787242"/>
            <a:ext cx="869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compute I</a:t>
            </a:r>
            <a:r>
              <a:rPr lang="en-US" sz="2400" baseline="-250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and I</a:t>
            </a:r>
            <a:r>
              <a:rPr lang="en-US" sz="2400" baseline="-25000" dirty="0">
                <a:solidFill>
                  <a:srgbClr val="FF0000"/>
                </a:solidFill>
              </a:rPr>
              <a:t>x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,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; then apply Gaussian to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101" y="1156764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| 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x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  <a:p>
            <a:r>
              <a:rPr lang="en-US" sz="3200" dirty="0"/>
              <a:t>|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3DA-02A0-4D1F-8112-8751426F4EDF}"/>
              </a:ext>
            </a:extLst>
          </p:cNvPr>
          <p:cNvSpPr txBox="1"/>
          <p:nvPr/>
        </p:nvSpPr>
        <p:spPr>
          <a:xfrm>
            <a:off x="1362000" y="141083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 =</a:t>
            </a:r>
          </a:p>
        </p:txBody>
      </p:sp>
    </p:spTree>
    <p:extLst>
      <p:ext uri="{BB962C8B-B14F-4D97-AF65-F5344CB8AC3E}">
        <p14:creationId xmlns:p14="http://schemas.microsoft.com/office/powerpoint/2010/main" val="2204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images. 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/>
              <a:t>Larger Goal: 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(Rotate the camera about its optical center)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08CDD1-2C8E-48EA-BFC6-A199FAE811A8}"/>
                  </a:ext>
                </a:extLst>
              </p14:cNvPr>
              <p14:cNvContentPartPr/>
              <p14:nvPr/>
            </p14:nvContentPartPr>
            <p14:xfrm>
              <a:off x="7066800" y="3170520"/>
              <a:ext cx="1706040" cy="54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08CDD1-2C8E-48EA-BFC6-A199FAE811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7440" y="3161160"/>
                <a:ext cx="1724760" cy="5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45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1. Take a sequence of images from the same position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/>
              <a:t>Rotate the camera about its optical center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2. Compute transformation between images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Extract interest points</a:t>
            </a:r>
          </a:p>
          <a:p>
            <a:pPr marL="382588" indent="-342900"/>
            <a:r>
              <a:rPr lang="en-US" sz="2400" dirty="0"/>
              <a:t>Find Matches</a:t>
            </a:r>
          </a:p>
          <a:p>
            <a:pPr marL="382588" indent="-342900"/>
            <a:r>
              <a:rPr lang="en-US" sz="2400" dirty="0"/>
              <a:t>Compute transformation</a:t>
            </a:r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06153F-E4CB-4D47-9F75-A7B27311BC9E}"/>
                  </a:ext>
                </a:extLst>
              </p14:cNvPr>
              <p14:cNvContentPartPr/>
              <p14:nvPr/>
            </p14:nvContentPartPr>
            <p14:xfrm>
              <a:off x="5180040" y="4853520"/>
              <a:ext cx="820800" cy="88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06153F-E4CB-4D47-9F75-A7B27311BC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0680" y="4844160"/>
                <a:ext cx="839520" cy="9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9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3. Shift the images to overlap</a:t>
            </a:r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4. Blend the two together to create a mosaic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 Repeat for all images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interest points</a:t>
            </a:r>
          </a:p>
          <a:p>
            <a:r>
              <a:rPr lang="en-US" dirty="0"/>
              <a:t>Find good matches </a:t>
            </a:r>
          </a:p>
          <a:p>
            <a:r>
              <a:rPr lang="en-US" dirty="0"/>
              <a:t>Compute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assume we are given a set of good matching interest points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-US" dirty="0"/>
              <a:t>From HW3: </a:t>
            </a:r>
            <a:r>
              <a:rPr lang="en" dirty="0"/>
              <a:t>Structure matrix</a:t>
            </a:r>
            <a:endParaRPr dirty="0"/>
          </a:p>
        </p:txBody>
      </p:sp>
      <p:sp>
        <p:nvSpPr>
          <p:cNvPr id="389" name="Google Shape;389;p48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Weighted sum of gradient information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Use Gaussian weighting </a:t>
            </a: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Eigen vectors/values of this matrix summarize the distribution of the gradients nearby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are eigenvalues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both small: no gradient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&gt;&gt;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: gradient in one direction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similar: multiple gradient directions, corner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EFA8-758B-49D4-9518-C91BBAAABD32}"/>
              </a:ext>
            </a:extLst>
          </p:cNvPr>
          <p:cNvSpPr txBox="1"/>
          <p:nvPr/>
        </p:nvSpPr>
        <p:spPr>
          <a:xfrm flipH="1">
            <a:off x="4871719" y="2335580"/>
            <a:ext cx="32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We’ll tell you how to store this!</a:t>
            </a:r>
          </a:p>
        </p:txBody>
      </p:sp>
    </p:spTree>
    <p:extLst>
      <p:ext uri="{BB962C8B-B14F-4D97-AF65-F5344CB8AC3E}">
        <p14:creationId xmlns:p14="http://schemas.microsoft.com/office/powerpoint/2010/main" val="828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70A574-4A0F-4554-907D-C5D3390D92F4}"/>
                  </a:ext>
                </a:extLst>
              </p14:cNvPr>
              <p14:cNvContentPartPr/>
              <p14:nvPr/>
            </p14:nvContentPartPr>
            <p14:xfrm>
              <a:off x="2979000" y="6588000"/>
              <a:ext cx="1641960" cy="10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70A574-4A0F-4554-907D-C5D3390D92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9640" y="6578640"/>
                <a:ext cx="166068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99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/>
              <a:t>Perspective?</a:t>
            </a:r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</a:t>
            </a:r>
            <a:r>
              <a:rPr lang="en-US" i="1" dirty="0"/>
              <a:t>homographies</a:t>
            </a:r>
            <a:r>
              <a:rPr lang="en-US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C4D1EB-B733-4B22-B67E-8BF3436E3125}"/>
                  </a:ext>
                </a:extLst>
              </p14:cNvPr>
              <p14:cNvContentPartPr/>
              <p14:nvPr/>
            </p14:nvContentPartPr>
            <p14:xfrm>
              <a:off x="1726920" y="2088360"/>
              <a:ext cx="6522120" cy="4597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C4D1EB-B733-4B22-B67E-8BF3436E31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7560" y="2079000"/>
                <a:ext cx="6540840" cy="46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541F07-30A8-4FD8-9200-A1381560444D}"/>
                  </a:ext>
                </a:extLst>
              </p14:cNvPr>
              <p14:cNvContentPartPr/>
              <p14:nvPr/>
            </p14:nvContentPartPr>
            <p14:xfrm>
              <a:off x="4287600" y="1454760"/>
              <a:ext cx="4705200" cy="360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541F07-30A8-4FD8-9200-A138156044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8240" y="1445400"/>
                <a:ext cx="4723920" cy="36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D98088-DEE2-454E-8C1F-67CC5ED4B5AF}"/>
                  </a:ext>
                </a:extLst>
              </p14:cNvPr>
              <p14:cNvContentPartPr/>
              <p14:nvPr/>
            </p14:nvContentPartPr>
            <p14:xfrm>
              <a:off x="1989000" y="3045960"/>
              <a:ext cx="6301440" cy="342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D98088-DEE2-454E-8C1F-67CC5ED4B5A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79640" y="3036600"/>
                <a:ext cx="6320160" cy="34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7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2604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/>
              <a:t>x’</a:t>
            </a:r>
            <a:r>
              <a:rPr lang="en-US" dirty="0"/>
              <a:t>) from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We already know this: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26591" y="4788677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51224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/>
              <a:t>Estimating </a:t>
            </a:r>
            <a:r>
              <a:rPr lang="en-US" dirty="0"/>
              <a:t>Response</a:t>
            </a:r>
            <a:endParaRPr dirty="0"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19650" y="138751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A few methods </a:t>
            </a:r>
            <a:r>
              <a:rPr lang="en-US" dirty="0">
                <a:solidFill>
                  <a:schemeClr val="dk1"/>
                </a:solidFill>
              </a:rPr>
              <a:t>we use to estimate</a:t>
            </a:r>
            <a:r>
              <a:rPr lang="en" dirty="0">
                <a:solidFill>
                  <a:schemeClr val="dk1"/>
                </a:solidFill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rgbClr val="0000FF"/>
                </a:solidFill>
              </a:rPr>
              <a:t>Calculate </a:t>
            </a:r>
            <a:r>
              <a:rPr lang="en-US" dirty="0">
                <a:solidFill>
                  <a:srgbClr val="0000FF"/>
                </a:solidFill>
              </a:rPr>
              <a:t>these </a:t>
            </a:r>
            <a:r>
              <a:rPr lang="en" dirty="0">
                <a:solidFill>
                  <a:srgbClr val="0000FF"/>
                </a:solidFill>
              </a:rPr>
              <a:t>directly from the 2x2 matrix</a:t>
            </a:r>
            <a:endParaRPr dirty="0">
              <a:solidFill>
                <a:srgbClr val="0000FF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det(S) = </a:t>
            </a:r>
            <a:r>
              <a:rPr lang="en-US" dirty="0">
                <a:solidFill>
                  <a:srgbClr val="0000FF"/>
                </a:solidFill>
              </a:rPr>
              <a:t>ad – </a:t>
            </a:r>
            <a:r>
              <a:rPr lang="en-US" dirty="0" err="1">
                <a:solidFill>
                  <a:srgbClr val="0000FF"/>
                </a:solidFill>
              </a:rPr>
              <a:t>bc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*λ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trace(S) = </a:t>
            </a:r>
            <a:r>
              <a:rPr lang="en-US" dirty="0">
                <a:solidFill>
                  <a:srgbClr val="0000FF"/>
                </a:solidFill>
              </a:rPr>
              <a:t>a + d = 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+λ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FF0000"/>
                </a:solidFill>
              </a:rPr>
              <a:t>**Estimate formula 1: R = </a:t>
            </a:r>
            <a:r>
              <a:rPr lang="en" dirty="0">
                <a:solidFill>
                  <a:srgbClr val="FF0000"/>
                </a:solidFill>
              </a:rPr>
              <a:t>det(S) - α trace(S)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= 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- α(λ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+λ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002060"/>
                </a:solidFill>
              </a:rPr>
              <a:t>---Estimate formula 2: R = </a:t>
            </a:r>
            <a:r>
              <a:rPr lang="en" dirty="0">
                <a:solidFill>
                  <a:srgbClr val="002060"/>
                </a:solidFill>
              </a:rPr>
              <a:t>det(S) / trace(S) = 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/(λ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+λ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If these estimates are large, λ</a:t>
            </a:r>
            <a:r>
              <a:rPr lang="en" baseline="-25000" dirty="0">
                <a:solidFill>
                  <a:schemeClr val="dk1"/>
                </a:solidFill>
              </a:rPr>
              <a:t>2</a:t>
            </a:r>
            <a:r>
              <a:rPr lang="en" dirty="0">
                <a:solidFill>
                  <a:schemeClr val="dk1"/>
                </a:solidFill>
              </a:rPr>
              <a:t> is large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D7E1E-A3CF-4E91-993F-07BC815B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1506690"/>
            <a:ext cx="1646063" cy="87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1A658C-AE28-48F9-B0D0-11C9D803A2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03494" y="1541685"/>
            <a:ext cx="5409720" cy="7347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E13064-D6C6-40E2-87AA-90488C38D140}"/>
                  </a:ext>
                </a:extLst>
              </p14:cNvPr>
              <p14:cNvContentPartPr/>
              <p14:nvPr/>
            </p14:nvContentPartPr>
            <p14:xfrm>
              <a:off x="4496760" y="5257800"/>
              <a:ext cx="90360" cy="19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E13064-D6C6-40E2-87AA-90488C38D1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7400" y="5248440"/>
                <a:ext cx="10908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	= 	2 degrees of freedom</a:t>
            </a:r>
          </a:p>
          <a:p>
            <a:r>
              <a:rPr lang="en-US" dirty="0"/>
              <a:t>Similarity 	= 	4 degrees of freedom</a:t>
            </a:r>
          </a:p>
          <a:p>
            <a:r>
              <a:rPr lang="en-US" dirty="0"/>
              <a:t>Affine 		= 	6 degrees of freedom</a:t>
            </a:r>
          </a:p>
          <a:p>
            <a:r>
              <a:rPr lang="en-US" dirty="0">
                <a:solidFill>
                  <a:srgbClr val="FF0000"/>
                </a:solidFill>
              </a:rPr>
              <a:t>Homography</a:t>
            </a:r>
            <a:r>
              <a:rPr lang="en-US" dirty="0"/>
              <a:t> 	= 	8 degrees of freedom</a:t>
            </a:r>
          </a:p>
          <a:p>
            <a:endParaRPr lang="en-US" dirty="0"/>
          </a:p>
          <a:p>
            <a:r>
              <a:rPr lang="en-US" dirty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BD51B5-1B98-4BE8-975C-4CDD14B632DF}"/>
                  </a:ext>
                </a:extLst>
              </p14:cNvPr>
              <p14:cNvContentPartPr/>
              <p14:nvPr/>
            </p14:nvContentPartPr>
            <p14:xfrm>
              <a:off x="7077600" y="1488240"/>
              <a:ext cx="1200240" cy="613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BD51B5-1B98-4BE8-975C-4CDD14B632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8240" y="1478880"/>
                <a:ext cx="121896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B10986-B22A-48F3-B1B9-033130DA1E68}"/>
                  </a:ext>
                </a:extLst>
              </p14:cNvPr>
              <p14:cNvContentPartPr/>
              <p14:nvPr/>
            </p14:nvContentPartPr>
            <p14:xfrm>
              <a:off x="7018920" y="2107800"/>
              <a:ext cx="1853280" cy="1884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B10986-B22A-48F3-B1B9-033130DA1E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9560" y="2098440"/>
                <a:ext cx="1872000" cy="19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8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86E50B-86F2-49E1-BE9C-527FDC1A90E2}"/>
                  </a:ext>
                </a:extLst>
              </p14:cNvPr>
              <p14:cNvContentPartPr/>
              <p14:nvPr/>
            </p14:nvContentPartPr>
            <p14:xfrm>
              <a:off x="4578840" y="5119560"/>
              <a:ext cx="2717280" cy="87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86E50B-86F2-49E1-BE9C-527FDC1A90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9480" y="5110200"/>
                <a:ext cx="2736000" cy="8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solution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D99A38-150E-44F8-901C-D22BB38A2832}"/>
                  </a:ext>
                </a:extLst>
              </p14:cNvPr>
              <p14:cNvContentPartPr/>
              <p14:nvPr/>
            </p14:nvContentPartPr>
            <p14:xfrm>
              <a:off x="1088280" y="3286800"/>
              <a:ext cx="1015560" cy="137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D99A38-150E-44F8-901C-D22BB38A28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920" y="3277440"/>
                <a:ext cx="103428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8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Harris Corner Detector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Calculate derivatives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 and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3 measures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weighted sums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Want a weighted sum of nearby pixels, guess what this is?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Gaussian!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Estimate response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Non-max suppression (just like Canny)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230003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9A7C54-37F2-41C2-A75C-A05A105E73A5}"/>
                  </a:ext>
                </a:extLst>
              </p14:cNvPr>
              <p14:cNvContentPartPr/>
              <p14:nvPr/>
            </p14:nvContentPartPr>
            <p14:xfrm>
              <a:off x="749160" y="1079640"/>
              <a:ext cx="7657920" cy="353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9A7C54-37F2-41C2-A75C-A05A105E73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9800" y="1070280"/>
                <a:ext cx="7676640" cy="35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28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match?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+f</a:t>
            </a: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5E8BC5-3D05-476F-84DB-63270F7A7DB7}"/>
                  </a:ext>
                </a:extLst>
              </p14:cNvPr>
              <p14:cNvContentPartPr/>
              <p14:nvPr/>
            </p14:nvContentPartPr>
            <p14:xfrm>
              <a:off x="2340720" y="1369800"/>
              <a:ext cx="5119560" cy="323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5E8BC5-3D05-476F-84DB-63270F7A7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1360" y="1360440"/>
                <a:ext cx="5138280" cy="32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FBDD94-4E98-4DE5-B3CA-29A8660810BF}"/>
                  </a:ext>
                </a:extLst>
              </p14:cNvPr>
              <p14:cNvContentPartPr/>
              <p14:nvPr/>
            </p14:nvContentPartPr>
            <p14:xfrm>
              <a:off x="689400" y="945720"/>
              <a:ext cx="6881760" cy="181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FBDD94-4E98-4DE5-B3CA-29A8660810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040" y="936360"/>
                <a:ext cx="6900480" cy="18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1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now a variable and not just 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homography</a:t>
            </a:r>
            <a:r>
              <a:rPr lang="en-US" sz="2400" dirty="0"/>
              <a:t> is a projective object, in that it has no scale.</a:t>
            </a:r>
          </a:p>
          <a:p>
            <a:r>
              <a:rPr lang="en-US" sz="2400" dirty="0"/>
              <a:t>    It is represented by the above matrix, up to scale.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of fixing the scale is to set one of the coordinates to 1,</a:t>
            </a:r>
          </a:p>
          <a:p>
            <a:r>
              <a:rPr lang="en-US" sz="2400" dirty="0"/>
              <a:t>     though that choice is arbitrary.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that’s what most people do and your assignment code does.</a:t>
            </a:r>
          </a:p>
        </p:txBody>
      </p:sp>
    </p:spTree>
    <p:extLst>
      <p:ext uri="{BB962C8B-B14F-4D97-AF65-F5344CB8AC3E}">
        <p14:creationId xmlns:p14="http://schemas.microsoft.com/office/powerpoint/2010/main" val="374881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division?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7EC3BB-37DC-4BCC-BEA0-9FEE6231FF1F}"/>
                  </a:ext>
                </a:extLst>
              </p14:cNvPr>
              <p14:cNvContentPartPr/>
              <p14:nvPr/>
            </p14:nvContentPartPr>
            <p14:xfrm>
              <a:off x="3211200" y="923760"/>
              <a:ext cx="5737680" cy="408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7EC3BB-37DC-4BCC-BEA0-9FEE6231FF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1840" y="914400"/>
                <a:ext cx="5756400" cy="41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8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just for one pair of points.</a:t>
            </a:r>
          </a:p>
        </p:txBody>
      </p:sp>
    </p:spTree>
    <p:extLst>
      <p:ext uri="{BB962C8B-B14F-4D97-AF65-F5344CB8AC3E}">
        <p14:creationId xmlns:p14="http://schemas.microsoft.com/office/powerpoint/2010/main" val="3956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Direct Linear Transforms (n points)</a:t>
            </a: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1B896C-896D-4477-B53F-FE9EA555E15B}"/>
                  </a:ext>
                </a:extLst>
              </p14:cNvPr>
              <p14:cNvContentPartPr/>
              <p14:nvPr/>
            </p14:nvContentPartPr>
            <p14:xfrm>
              <a:off x="450720" y="5796360"/>
              <a:ext cx="555840" cy="52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1B896C-896D-4477-B53F-FE9EA555E1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1360" y="5787000"/>
                <a:ext cx="574560" cy="5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95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Linear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could we not solve for the </a:t>
            </a:r>
            <a:r>
              <a:rPr lang="en-US" dirty="0" err="1"/>
              <a:t>homography</a:t>
            </a:r>
            <a:r>
              <a:rPr lang="en-US" dirty="0"/>
              <a:t> in exactly the same way we did for the affine transform, </a:t>
            </a:r>
            <a:r>
              <a:rPr lang="en-US" dirty="0" err="1"/>
              <a:t>ie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0" name="Google Shape;4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9175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9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from Sameer Agarwal</a:t>
            </a:r>
            <a:br>
              <a:rPr lang="en-US" dirty="0"/>
            </a:br>
            <a:r>
              <a:rPr lang="en-US" dirty="0"/>
              <a:t>(Dr. Rome 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 </a:t>
            </a:r>
            <a:r>
              <a:rPr lang="en-US" sz="2400" dirty="0">
                <a:solidFill>
                  <a:srgbClr val="C00000"/>
                </a:solidFill>
              </a:rPr>
              <a:t>affine transform</a:t>
            </a:r>
            <a:r>
              <a:rPr lang="en-US" sz="2400" dirty="0"/>
              <a:t>, we have equations of the form </a:t>
            </a:r>
            <a:r>
              <a:rPr lang="en-US" sz="2400" dirty="0" err="1"/>
              <a:t>Ax</a:t>
            </a:r>
            <a:r>
              <a:rPr lang="en-US" sz="2400" baseline="-25000" dirty="0" err="1"/>
              <a:t>i</a:t>
            </a:r>
            <a:r>
              <a:rPr lang="en-US" sz="2400" dirty="0"/>
              <a:t> + b =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 solvable by linear regression.  </a:t>
            </a:r>
          </a:p>
          <a:p>
            <a:r>
              <a:rPr lang="en-US" sz="2400" dirty="0"/>
              <a:t>For the </a:t>
            </a:r>
            <a:r>
              <a:rPr lang="en-US" sz="2400" dirty="0" err="1">
                <a:solidFill>
                  <a:srgbClr val="C00000"/>
                </a:solidFill>
              </a:rPr>
              <a:t>homography</a:t>
            </a:r>
            <a:r>
              <a:rPr lang="en-US" sz="2400" dirty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Hx̃</a:t>
            </a:r>
            <a:r>
              <a:rPr lang="en-US" sz="2400" baseline="-25000" dirty="0" err="1"/>
              <a:t>i</a:t>
            </a:r>
            <a:r>
              <a:rPr lang="en-US" sz="2400" dirty="0"/>
              <a:t>      ̴    </a:t>
            </a:r>
            <a:r>
              <a:rPr lang="en-US" sz="2400" dirty="0" err="1"/>
              <a:t>ỹ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   </a:t>
            </a:r>
            <a:r>
              <a:rPr lang="en-US" sz="2400" dirty="0"/>
              <a:t>  (homogeneous coordinates)</a:t>
            </a:r>
          </a:p>
          <a:p>
            <a:pPr marL="0" indent="0">
              <a:buNone/>
            </a:pPr>
            <a:r>
              <a:rPr lang="en-US" sz="2400" dirty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A65D-48AF-4B1C-82B8-0617D9D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910"/>
            <a:ext cx="9144000" cy="18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71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82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72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73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74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fit (from inliers)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0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RANSAC for estimating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homography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inliers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/>
              <a:t>Keep largest set of inliers</a:t>
            </a:r>
          </a:p>
          <a:p>
            <a:r>
              <a:rPr lang="en-US" dirty="0"/>
              <a:t>Re-compute least-squares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B16459-C1D0-4D4B-8875-A7D8BFBE0E90}"/>
                  </a:ext>
                </a:extLst>
              </p14:cNvPr>
              <p14:cNvContentPartPr/>
              <p14:nvPr/>
            </p14:nvContentPartPr>
            <p14:xfrm>
              <a:off x="4575960" y="955440"/>
              <a:ext cx="3590640" cy="360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B16459-C1D0-4D4B-8875-A7D8BFBE0E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6600" y="946080"/>
                <a:ext cx="3609360" cy="36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77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77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78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78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inliers</a:t>
            </a:r>
          </a:p>
        </p:txBody>
      </p:sp>
    </p:spTree>
    <p:extLst>
      <p:ext uri="{BB962C8B-B14F-4D97-AF65-F5344CB8AC3E}">
        <p14:creationId xmlns:p14="http://schemas.microsoft.com/office/powerpoint/2010/main" val="40792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79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79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inliers</a:t>
            </a:r>
          </a:p>
        </p:txBody>
      </p:sp>
    </p:spTree>
    <p:extLst>
      <p:ext uri="{BB962C8B-B14F-4D97-AF65-F5344CB8AC3E}">
        <p14:creationId xmlns:p14="http://schemas.microsoft.com/office/powerpoint/2010/main" val="103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l="55741" t="42574" r="14596" b="40740"/>
          <a:stretch/>
        </p:blipFill>
        <p:spPr>
          <a:xfrm>
            <a:off x="0" y="85725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80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80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inliers</a:t>
            </a: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81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81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inliers</a:t>
            </a: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82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82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BBF-677D-4CB7-9930-8D2CF99A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90AA-97BF-40F6-86E5-E7AEA50F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planar projections may not work so well</a:t>
            </a:r>
          </a:p>
          <a:p>
            <a:r>
              <a:rPr lang="en-US" dirty="0"/>
              <a:t>Your homework uses cylindrical projections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84-853F-4C6B-93A3-06305FC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Panorama algorithm:</a:t>
            </a:r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Find corners in both images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Calculate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Match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RANSAC to find homography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Stitch together images with homography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NE</a:t>
            </a:r>
            <a:r>
              <a:rPr lang="en-US">
                <a:solidFill>
                  <a:schemeClr val="dk1"/>
                </a:solidFill>
              </a:rPr>
              <a:t>XT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2"/>
          </p:nvPr>
        </p:nvSpPr>
        <p:spPr>
          <a:xfrm>
            <a:off x="229500" y="5643025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73812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8A0215-877A-4630-9E8A-E1A0A9213538}"/>
                  </a:ext>
                </a:extLst>
              </p14:cNvPr>
              <p14:cNvContentPartPr/>
              <p14:nvPr/>
            </p14:nvContentPartPr>
            <p14:xfrm>
              <a:off x="212760" y="3492360"/>
              <a:ext cx="8294760" cy="294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8A0215-877A-4630-9E8A-E1A0A92135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400" y="3483000"/>
                <a:ext cx="8313480" cy="29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286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2654</Words>
  <Application>Microsoft Office PowerPoint</Application>
  <PresentationFormat>On-screen Show (4:3)</PresentationFormat>
  <Paragraphs>569</Paragraphs>
  <Slides>84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AvantGarde Bk BT</vt:lpstr>
      <vt:lpstr>Calibri</vt:lpstr>
      <vt:lpstr>Consolas</vt:lpstr>
      <vt:lpstr>Symbol</vt:lpstr>
      <vt:lpstr>Times New Roman</vt:lpstr>
      <vt:lpstr>Zapf Dingbats</vt:lpstr>
      <vt:lpstr>Office Theme</vt:lpstr>
      <vt:lpstr>Bitmap Image</vt:lpstr>
      <vt:lpstr>CorelDRAW</vt:lpstr>
      <vt:lpstr>  Computer Vision   ECE/CSE 576 Describing and Matching  Linda Shapiro Professor of Computer Science &amp; Engineering Professor of Electrical &amp; Computer Engineering</vt:lpstr>
      <vt:lpstr>Review</vt:lpstr>
      <vt:lpstr>PowerPoint Presentation</vt:lpstr>
      <vt:lpstr>From HW3: Structure matrix</vt:lpstr>
      <vt:lpstr>Estimating Response</vt:lpstr>
      <vt:lpstr>Harris Corner Detector</vt:lpstr>
      <vt:lpstr>PowerPoint Presentation</vt:lpstr>
      <vt:lpstr>PowerPoint Presentation</vt:lpstr>
      <vt:lpstr>Lowe’s Pyramid Scheme</vt:lpstr>
      <vt:lpstr>Key point localization</vt:lpstr>
      <vt:lpstr>PowerPoint Presentation</vt:lpstr>
      <vt:lpstr>  Important Point</vt:lpstr>
      <vt:lpstr>Descriptors</vt:lpstr>
      <vt:lpstr>Simple Normalized Descriptor</vt:lpstr>
      <vt:lpstr>Properties of our Descriptor</vt:lpstr>
      <vt:lpstr>PowerPoint Presentation</vt:lpstr>
      <vt:lpstr>PowerPoint Presentation</vt:lpstr>
      <vt:lpstr>  </vt:lpstr>
      <vt:lpstr>SIFT descriptor</vt:lpstr>
      <vt:lpstr>SIFT descriptor</vt:lpstr>
      <vt:lpstr>PowerPoint Presentation</vt:lpstr>
      <vt:lpstr>PowerPoint Presentation</vt:lpstr>
      <vt:lpstr>SIFT descriptor</vt:lpstr>
      <vt:lpstr>Properties of SIFT</vt:lpstr>
      <vt:lpstr>Example</vt:lpstr>
      <vt:lpstr>Matching with Features</vt:lpstr>
      <vt:lpstr>Matching with Features</vt:lpstr>
      <vt:lpstr>How do you find correspondences?</vt:lpstr>
      <vt:lpstr>Find the best matches</vt:lpstr>
      <vt:lpstr>Matching with Features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Projective transformations</vt:lpstr>
      <vt:lpstr>Parametric (global) warping</vt:lpstr>
      <vt:lpstr>2D coordinate transformations</vt:lpstr>
      <vt:lpstr>Image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 Agarwal (Dr. Rome in a Day)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What still needs to be fixed?</vt:lpstr>
      <vt:lpstr>Panorama algorithm: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shapiro</cp:lastModifiedBy>
  <cp:revision>285</cp:revision>
  <dcterms:created xsi:type="dcterms:W3CDTF">2013-01-06T19:09:38Z</dcterms:created>
  <dcterms:modified xsi:type="dcterms:W3CDTF">2024-04-17T20:42:01Z</dcterms:modified>
</cp:coreProperties>
</file>