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2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notesSlides/notesSlide22.xml" ContentType="application/vnd.openxmlformats-officedocument.presentationml.notesSlide+xml"/>
  <Override PartName="/ppt/ink/ink8.xml" ContentType="application/inkml+xml"/>
  <Override PartName="/ppt/notesSlides/notesSlide23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24.xml" ContentType="application/vnd.openxmlformats-officedocument.presentationml.notesSlide+xml"/>
  <Override PartName="/ppt/ink/ink11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12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13.xml" ContentType="application/inkml+xml"/>
  <Override PartName="/ppt/notesSlides/notesSlide37.xml" ContentType="application/vnd.openxmlformats-officedocument.presentationml.notesSlide+xml"/>
  <Override PartName="/ppt/ink/ink14.xml" ContentType="application/inkml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ink/ink15.xml" ContentType="application/inkml+xml"/>
  <Override PartName="/ppt/notesSlides/notesSlide40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99" r:id="rId3"/>
    <p:sldId id="302" r:id="rId4"/>
    <p:sldId id="303" r:id="rId5"/>
    <p:sldId id="304" r:id="rId6"/>
    <p:sldId id="305" r:id="rId7"/>
    <p:sldId id="306" r:id="rId8"/>
    <p:sldId id="308" r:id="rId9"/>
    <p:sldId id="269" r:id="rId10"/>
    <p:sldId id="270" r:id="rId11"/>
    <p:sldId id="309" r:id="rId12"/>
    <p:sldId id="310" r:id="rId13"/>
    <p:sldId id="311" r:id="rId14"/>
    <p:sldId id="312" r:id="rId15"/>
    <p:sldId id="313" r:id="rId16"/>
    <p:sldId id="278" r:id="rId17"/>
    <p:sldId id="279" r:id="rId18"/>
    <p:sldId id="280" r:id="rId19"/>
    <p:sldId id="281" r:id="rId20"/>
    <p:sldId id="282" r:id="rId21"/>
    <p:sldId id="257" r:id="rId22"/>
    <p:sldId id="290" r:id="rId23"/>
    <p:sldId id="291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92" r:id="rId35"/>
    <p:sldId id="293" r:id="rId36"/>
    <p:sldId id="294" r:id="rId37"/>
    <p:sldId id="271" r:id="rId38"/>
    <p:sldId id="272" r:id="rId39"/>
    <p:sldId id="273" r:id="rId40"/>
    <p:sldId id="274" r:id="rId41"/>
    <p:sldId id="275" r:id="rId42"/>
    <p:sldId id="277" r:id="rId43"/>
    <p:sldId id="295" r:id="rId44"/>
    <p:sldId id="296" r:id="rId45"/>
    <p:sldId id="324" r:id="rId46"/>
    <p:sldId id="314" r:id="rId47"/>
    <p:sldId id="315" r:id="rId48"/>
    <p:sldId id="316" r:id="rId49"/>
    <p:sldId id="317" r:id="rId50"/>
    <p:sldId id="318" r:id="rId51"/>
    <p:sldId id="283" r:id="rId52"/>
    <p:sldId id="284" r:id="rId53"/>
    <p:sldId id="285" r:id="rId54"/>
    <p:sldId id="319" r:id="rId55"/>
    <p:sldId id="320" r:id="rId56"/>
    <p:sldId id="321" r:id="rId57"/>
    <p:sldId id="286" r:id="rId58"/>
    <p:sldId id="325" r:id="rId59"/>
    <p:sldId id="287" r:id="rId60"/>
    <p:sldId id="288" r:id="rId61"/>
    <p:sldId id="289" r:id="rId62"/>
    <p:sldId id="322" r:id="rId63"/>
    <p:sldId id="32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70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image" Target="../media/image104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0:32:25.9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22259 4112 435 0,'0'2'0'0,"-2"-9"40"0,-6 1 10 0,7 0-8 0,-12 1 1 0,13-1-21 16,0-2-4-16,0-1 2 15,2-4-6-15,-2 4-1 0,3 1 3 16,-3 3 2-16,3-1 16 15,-1 4 2-15,1-1 9 16,-3 1-3-16,0 2-11 16,0 0-9-16,0 0-19 15,0 0 1-15,0 0-3 16,3 4 2-16,5-1 11 16,-3 5-3-16,6-1 2 15,0 3 3-15,3 2-10 16,6 4 2-16,2 3-5 15,2 3-2-15,9 6-1 0,-6 1 3 16,-1 1-5-16,1-1 2 16,0 1 0-16,7 0-2 0,-1 2-1 31,2-1-4-31,-2 1-2 0,-5-1-2 16,2 5-4-16,2-3-4 15,-4 3-8-15,2-3-5 16,1-4-8-16,-1-1-8 0,5-4-41 15,-8-7-31-15,-4-3-68 16,-7-4 90-16</inkml:trace>
  <inkml:trace contextRef="#ctx0" brushRef="#br0" timeOffset="504.9">22795 3927 494 0,'-1'-8'3'15,"1"-3"-35"-15,4 4-27 0,6 7 21 32,-5-3 36-32,1 3 85 0,-3 5 29 0,-1 0 14 15,-2 1-18 1,0 3-35-16,-2 1-11 16,-6 1-18-16,2 5-4 0,-7 7-9 15,-4-2-11-15,-3 4 3 16,-4 8-1-16,-1 6-5 15,0 13-3-15,-2 11-12 16,-3 1-7 0,-2 10-2-16,1 2 1 0,-2 6-3 15,6-4 1-15,1-5-1 16,0-9-2-16,6-9 1 16,1-3-5-16,0-13-19 15,0-9-18-15,7-6-50 16,-6-10-34-16,3-9-32 15,0-5-13-15,0-13 36 0,1-2 35 16,-8-14 66-16</inkml:trace>
  <inkml:trace contextRef="#ctx0" brushRef="#br0" timeOffset="905.31">22069 4343 561 0,'-10'0'14'0,"4"0"-32"16,-2 4 11-16,5 3-10 15,-3 4 57-15,2 4 14 16,3 0 4-16,1 3-1 15,8-4-4-15,4 0-17 16,6-3-2-16,7-2 5 16,1-1 1-16,14-3 3 15,5-2 3-15,10-3-16 16,7-3-4-16,1-2-13 16,1-1-10-16,-6-2 0 15,2 2-1-15,-5 3-1 16,2-1 4-16,-7 4-5 15,2 5-1-15,-5 1-3 0,4 2-4 16,-3 3-20-16,-11-4-20 16,-12 1-104-1,-8-4-102-15,-9-10 138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0:55:05.8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16264 18160 564 0,'-4'-2'39'0,"-6"1"-9"0,4 1-30 0,1-6 83 15,2 1-79-15,0 0 2 0,0 0-12 0,3-1 1 0,0 0-1 16,0 0 6-16,-7-1 5 0,4 6 1 15,-5-4 10-15,5 2 4 0,0-3 2 0,-3 1-1 0,3 0 6 16,1 2-3-16,4-3-2 0,-2 1 0 16,-2 3-4-16,2-1-3 0,0 2-1 15,-8-1-3-15,5 2-5 0,0-1 1 0,-3 1-3 0,2 0 2 0,4 0-4 16,-1-2-1-16,1 2 0 0,-2 0 1 0,1 0-3 0,1 0 0 16,0-2-1-16,0 2 2 15,-8-3 0-15,8 3 0 0,0 0 0 0,3-1 0 0,-3 1-1 16,5-2 1-16,-2 1 0 0,-2-7 1 0,10 4 0 0,-11 3-1 15,5-2 0-15,1 1 0 0,1-7-1 0,2 6-1 16,-7 1 0-16,6 2 0 0,-2-5 0 0,5 2 3 16,-2 0-1-16,1 0 1 0,-4 3 3 0,2 1 1 15,1-2-2-15,2-1 4 0,-4 1-2 0,4-1-1 0,-5 2 3 0,8 0-5 16,-4 0 2-16,1-5-3 16,1 5 2-16,-1 0-1 0,6 0-1 0,-4 2-1 15,3-2 2-15,-7 5-2 0,9-4 0 0,2 4 0 16,-6-5-2-16,2 3 2 0,1 0-2 0,0-3 2 15,2 5-2-15,3-8 1 0,-3 1 1 0,0 1 0 0,2-4-1 16,-3-1 1-16,4 4-1 0,0-3 2 0,-1-1 1 0,1 0-4 16,-3 0 2-16,1-1 0 0,5 7 0 0,-3-1 1 15,-1-4-1-15,-2 2 1 16,6 0-1-16,-5 0 2 0,1-2-1 0,1 2 0 16,-5-8 1-16,1 9 1 0,-1-4-2 0,2 4-1 0,-5-7 3 0,6 6-2 15,-1 1 0-15,-6 2 1 0,6 0 0 16,-2 0 0-16,2 0 0 0,0-6 1 0,-4 6-2 0,-4 3 3 15,7-3-2-15,-3 0 3 0,-2 2-3 0,0-1 0 16,-1-1 1-16,1 2 0 0,-1 1 3 0,1-5-5 0,0 4 1 16,2-2 1-16,-2 1-2 0,1-1 4 15,-1 0-2-15,2 5-2 0,-1-2-1 0,5 2 3 16,-4-3-2-16,0-2 0 0,4 0-1 0,-2 0 0 16,5 0 0-16,-4 0 4 0,-3-4 3 0,7 4-4 15,2-4 5-15,-5 4-2 0,6 0 3 0,-6 0 4 16,5-2-3-16,-2-3-4 0,1 5 0 0,1 0 1 15,1 0-3-15,0 0 2 0,0 0-2 0,5 0-4 16,-3 0 1-16,-3 4 4 0,9-3-2 0,-7 2-2 16,-1-3 1-16,-1-3 2 0,-2 3-1 0,0-1 1 0,3 1 0 0,-1-4-2 15,3 4 1-15,-7-3 2 0,5 3-3 0,-1 2 1 16,-2-2-1-16,1 1 1 0,6-2 0 0,-2 1 1 16,-4 0 3-16,4 1-6 15,4-1 2-15,-2 8-1 0,2-5 0 0,2 4 2 0,-6-6-4 16,3 1 0-16,3-1 0 0,1-1 1 0,-5 2 1 0,1-2-2 15,-2-2 3-15,3-1-2 0,-4 3 1 0,1 0-1 16,-1-3 3-16,3 5-3 0,-6-5 1 0,9 4-2 16,-7 2-1-16,1-1 4 0,0-2-3 0,0 1 1 15,6 3-1-15,-7-4-1 0,9 1 1 0,-10-4 0 16,3 5 0-16,2-4 1 0,3 2-1 0,-3 0 0 0,-3 0 0 16,3 0 0-16,-3 0 0 0,1 0-1 15,-1-5 0-15,-1 5 1 0,7 2 0 0,-3-2-1 16,-1-2 1-16,4 1-1 0,-5-2 0 0,5 1 0 15,0 0 2-15,0 2-2 0,-1-4 1 0,4 1 1 16,2-1-1-16,-1 3 0 0,3 2 0 0,-1-1 0 16,-3 0 0-16,5 0 1 0,-5-1 1 0,0 2-2 0,2-1 1 15,-3 4 1-15,-1-8-2 0,6 8 1 0,-7-8 1 0,0 4-2 16,0 0 2-16,1 0-2 16,-5-1 1-16,5 1 2 0,-1 0-3 0,2-2 2 0,3 5 2 15,-2-3-2-15,3 5 4 0,-4-2 5 0,6 2-4 0,-8-2-1 16,3 2 4-16,-3 0-2 0,0-4 0 0,2 7 0 15,1-6-3-15,-5 1-1 0,1-3 6 0,-4 1-3 16,5 2 0-16,3-3-1 0,0 0 0 0,-7 0 6 16,-3-1-2-16,4 1-4 0,3 3-2 0,2 0 2 0,-8-6-2 15,-1 5 1-15,1-1-1 0,5-4-3 16,-4 0 5-16,2 3-2 0,0 0 1 0,-2 0 0 16,-1 5 1-16,-2-7-1 0,2 2 1 0,-2 5-1 15,3 1 2-15,4-3-2 0,-3-4 1 0,-3 4-3 16,2-3 2-16,7 3-1 0,-6-2 0 0,3 3-3 15,-5-1 1-15,-1 0 1 0,0 3 1 0,3-3-1 0,-2 0 0 16,2 4-1-16,-1 1 0 0,0-5 4 0,-1 3-4 0,1-3 1 16,5 3-2-16,-4-4 3 0,2 0 0 0,2-1-1 15,0-1 1 1,-3 3-2-16,0-4 1 0,4-1 0 0,-2-1-2 0,1 1 2 16,2 2-1-16,-2 0-2 0,1 0 0 0,4-3 2 0,-2-1-1 0,0 4-2 15,-4-4 1-15,4 8 0 0,-1-4-1 0,-4-2 2 16,2 0 0-16,-5 2-1 0,4 4 1 0,-2-4-1 15,0 0 1-15,-1-5-1 0,1 3-1 0,2 2 1 16,2 0 0-16,-4-3-3 0,-1 0 2 0,4 0 2 16,-8-2-2-16,2 2 1 0,7 3 0 0,-7-2 2 0,-2-1-2 15,2 2 5-15,1-1-1 16,-1 1-3-16,1 1 1 0,-3 1 0 0,-1 2-1 0,0-4-1 16,-7 1 2-16,2 0-3 0,-5 0 1 0,2 0 2 15,-1-2 0-15,-5-3 0 0,1 2 1 0,-2 2-3 16,-2-2 0-16,0 1 0 0,-2-1-1 0,3 3-11 15,-5 0 1-15,5 6-4 0,-5-3-7 0,0-1-20 0,0-1-11 16,4 3-8-16,-6 2-23 0,2-6-99 0,-1 0 143 0,1-5-59 16,-3 2 99-16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127.15232" units="1/cm"/>
          <inkml:channelProperty channel="Y" name="resolution" value="63.82979" units="1/cm"/>
          <inkml:channelProperty channel="T" name="resolution" value="1" units="1/dev"/>
        </inkml:channelProperties>
      </inkml:inkSource>
      <inkml:timestamp xml:id="ts0" timeString="2024-04-10T20:56:20.69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24-04-10T20:56:21.885"/>
    </inkml:context>
  </inkml:definitions>
  <inkml:trace contextRef="#ctx0" brushRef="#br0">23572 17420 0</inkml:trace>
  <inkml:trace contextRef="#ctx0" brushRef="#br0" timeOffset="244.82">23572 17420 0</inkml:trace>
  <inkml:trace contextRef="#ctx1" brushRef="#br0">10178 2594 348 0,'0'3'25'0,"2"2"-74"15,-2-2 7-15,0 4 36 0,0-4-80 16,-2 5 42-16,-2-2-5 0,0 2-12 0,3 0 48 0,-2-2 21 15,-4-1 13-15,6-2-1 0,-4 5 19 0,-3-5-10 16,7 0 2-16,-2-1 6 0,-4 1-14 0,1-3-12 16,-3 8 9-16,5-4-36 0,-5-1-2 0,6 1-15 15,-5-1 3-15,5-2 2 0,0-1-15 0,0 0 18 16,-2-3 0-16,2 3-2 0,3-6 20 0,-7 4 2 0,6-6 2 16,-2 4 3-16,3-3 0 0</inkml:trace>
  <inkml:trace contextRef="#ctx1" brushRef="#br0" timeOffset="524.16">10032 2196 1 0,'6'7'0'16,"-3"-4"0"-16,-1 3 0 0,4-1 0 0,-1 1 0 16,0-1 0-16,-2 1 5 0,-1-1 4 0,1 0 4 0,-3-1 6 15,4-2 17-15,-4 1 4 0,0-1-2 0,0 1 19 16,2-2-5-16,3 1 0 0,-4-1 2 15,-1 1-8-15,0 0-8 0,0-1-1 16,0-1 0-16,2 3-9 0,-2 0-5 0,0 1-1 0,-2-1-2 16,2 1-4-16,0 1 2 0,-6 0-5 15,6 1 2-15,-5 0 0 0,2 1-7 0,-3 1 7 0,1-1-2 16,-3 4-3-16,2 0-1 0,-2 4 1 0,0-1-2 16,0 2 0-16,0-1 1 0,2 3-3 0,-5 0-1 15,2 0-1-15,1-1 3 0,-3 2-5 0,0 0 4 16,1 4-2-16,3 3-2 0,-3-3 2 0,-1 5 0 15,2-1-3-15,2 5 0 0,-4-2-1 0,3 3 0 0,2-2-1 16,-5-1 2-16,2 1-1 0,2-1 0 0,-2 2 0 16,4-4 1-16,-4 0 0 0,-1-1 0 0,4-3-1 15,-2 1 1-15,0-2-2 0,2-2 0 0,-3-1-2 0,1 1-2 16,0-4-2-16,-3 0 1 0,6-1-5 0,-4-5-19 16,4 2-8-16,-8-2-2 0,4 0-23 0,1-10-20 15,3 4-5-15,4-5 12 0,-7 3 76 0,5-3-62 16</inkml:trace>
  <inkml:trace contextRef="#ctx1" brushRef="#br0" timeOffset="1025.83">9364 2544 560 0,'-10'2'-32'16,"5"1"-15"-16,-2-3 0 0,2 0-7 0,-2 0 7 15,1 0 0-15,3 0-5 0,-3 0 36 0,3-3 11 0,-4 3 1 16,4 0 39-16,0-2 11 0,1 2 0 0,1 0 6 15,-1 0 5-15,2 3-14 0,0-3-4 0,0 0 0 16,2-5-17-16,1 5-2 0,-1-4-3 0,2-3-3 16,4 3-4-16,2-3-1 0,-3 4-1 0,5-2 1 15,5 2-4-15,0-1-1 0,-1-1-2 0,4 0 3 16,5 0-2-16,2-1 0 0,-8 0 1 0,11-2-3 16,-2-3 2-16,-1 3-1 0,0-1 0 0,7-1-1 15,-5-2-2-15,2 1 0 0,10 0-2 0,-6 0 2 16,-1 3-2-16,4 2 2 0,3-2 1 0,-2 3 0 15,-1 2 0-15,-2 0-2 0,3 3 3 0,-1 0-4 16,0 0-3-16,1 0 6 0,-1 1-2 0,0 1-1 16,3-1 1-16,0 2 2 0,-1-1 0 0,0 1 0 15,-6 0 1-15,-1 1-1 0,2 0-1 0,-5 1 2 16,-3-2-1-16,-4 3-8 0,-1 1-6 0,-3-1 3 0,2 0-9 0,-6-1-26 16,1 0 0-16,-2 3-7 0,-3-2-15 0,0-1 2 15,0 2-20-15</inkml:trace>
  <inkml:trace contextRef="#ctx1" brushRef="#br0" timeOffset="1656.83">9445 3282 738 0,'-1'-2'62'16,"-1"-3"-60"-16,2 4-3 0,-1-5 1 0,1 7-3 16,0-2-26-16,0 1 2 0,0 0-2 0,0 4-1 15,0-1 0-15,-5-1 14 0,5 3 4 0,-6-1 5 16,4 1 13-16,-3-2 12 0,-1 4 1 0,0-6 0 15,6 1 10-15,-5-2-1 0,2 0 2 0,0 0 2 16,-2 0-4-16,0 3-5 0,5-6-1 0,-1 6-1 16,1-2-7-16,-5 3-3 0,5-3-3 0,0-1 2 15,0 0-5-15,0 0 1 0,0 0 0 0,0 0 1 16,3 2 1-16,0-4 2 0,5 2-1 0,-3 3 0 0,6-3 0 0,3 0-4 16,-3-6 0-16,3 4-2 0,0-2-3 0,5 2 0 15,2-1 0-15,5-2 0 16,0-3 0-16,2 7-1 0,5-2 1 15,-6-2-2-15,9 2-1 0,-2-2 2 0,-4-1-1 0,2-1 0 16,1 4 2-16,-3-1-2 0,3-1 0 0,3 0 2 0,-5 2-1 0,4 0 1 16,-5-3 0-16,4 6-1 0,-8-5 1 0,0-3 1 15,4 3 1-15,-1-1-2 0,-3 0 0 0,-4 1 0 16,8-1-1-16,-5-1 1 16,4 7-1-16,-1-1-5 0,-4-1-3 0,-1 2-1 0,-4-1-6 15,5 1-19-15,-9 1-13 0,1-1-5 0,1 0-24 0,-6 0 0 16,2 0-20-16</inkml:trace>
  <inkml:trace contextRef="#ctx1" brushRef="#br0" timeOffset="2557.78">10745 2807 446 0,'1'-5'31'0,"-1"-1"-2"16,2 1-34-16,1 2 116 0,-3 0-120 0,5 1-6 15,-2 2-2-15,1 0-2 0,3 2-6 0,2-2 15 16,-4 3-3-16,-2 0 2 0,5-2 11 0,-2 1 6 16,-3 4 1-16,2-1 5 0,-2 0 2 0,2 1 0 15,-3-1 2-15,-2 3 0 0,3 1 0 0,-3-1-5 16,11-2 2-16,-10 4-4 0,6-1-3 0,-1 1 3 15,3 1 0-15,4-2 1 0,-4 2 3 0,-1 0 4 0,2 2-3 16,5-4 2-16,-4 5 1 0,4 0 0 16,-3 2 0-16,2 0-3 0,-1 4-1 0,3 1-3 0,1-1-2 15,-9 2 2-15,4 0-6 0,-1 3 0 16,0 1-1-16,-4-1-2 0,4 1-1 0,-2 1 0 16,-4 2-2-16,4 0 2 0,-1-2-1 0,-5 0 0 0,10 1-2 15,-10-6-4-15,5 2-2 0,-7-4-13 16,4-2 0-16,-5-4-1 0,5 3-15 0,-2-4-8 0,-3-2-4 0,2 0-2 15,-2-4-9-15,-2 1-12 16,0-3 43-16,-2-3-20 0,4-1 50 0</inkml:trace>
  <inkml:trace contextRef="#ctx1" brushRef="#br0" timeOffset="2889.65">11099 2759 877 0,'-11'-7'63'0,"9"7"-100"0,-4 0-10 0,1 0 3 15,5 4-49-15,-2 4 13 0,-1 3 4 0,2 5-10 16,-2-4 13-16,1 4 32 0,0 5 18 0,-2-2 14 15,-4-2 32-15,-2-1 17 0,-1-1 1 0,-1 3 0 16,-1-4 17-16,-3 3-22 0,4 0-2 0,-1 2 0 16,-1 2-24-16,-5-1 0 0,2 1-5 0,4-1-2 15,-2 0-1-15,-1 1-1 0,-3-2-4 0,2 0 2 16,1-4-5-16,-3 0-15 0,7 0-8 0,-3-4-2 0,3 2-18 0,1-4-42 16,0-2 71-16,1-3-36 0,-1-5 56 0</inkml:trace>
  <inkml:trace contextRef="#ctx1" brushRef="#br0" timeOffset="3590.46">11223 2034 797 0,'1'-8'14'0,"3"2"-9"0,0-2-9 0,4 0 10 15,-2 2-19-15,7-5 2 0,0 5 2 0,1 0-2 16,0-1 3-16,3-4 4 0,0 7 2 0,-4-3 2 16,1 1 4-16,2 3 7 0,-3-7-1 0,-1 2 1 15,2 1 6-15,-1-1-3 0,-1 0 2 0,4-3-1 16,3 8-3-16,-3-7-4 0,1 6 0 15,-3-4 0-15,2 1-3 0,0 3 0 0,4-3 0 0,-6 3-2 0,0-6 1 0,2 4 7 16,3 1-2-16,-3 1-1 16,1-3 6-16,2 4-3 0,-8-2 0 0,2 2 3 15,-6 2-6-15,6 1-1 0,-4 0-1 0,2 0-1 16,-6 1-2-16,3 2 1 0,-3 2-1 0,4-2-1 16,-7 2 1-16,3 3-1 0,-1-3 0 0,-4 4 2 0,2-4-2 15,-2 3 0-15,0-4 1 0,-6 7-1 0,1-1 0 0,-2 1 0 16,-4 3-2-16,2-2 2 0,-2 1-2 15,-2 0 1-15,-1 4 0 0,-1-4 1 0,-6 2 1 0,9-1-3 16,1 1 3-16,-10-3-1 0,2 5 1 16,2-2-1-16,0 0 3 0,6 3-5 0,0-3 4 15,-10 0 0-15,5-1-3 0,9 5 3 0,-6-5-2 0,3 1-1 16,3-2 3-16,-4 0-4 0,3-1 1 0,0-1 5 16,0 0-2-16,3-1 0 0,5-1 3 0,0-1-1 15,0 1 0-15,2 1 4 0,6-2-4 0,-4 3 1 16,6-3 0-16,2 3 1 0,-5-2 0 0,7 0-6 15,6 1 2-15,1-1-4 0,-2 2-4 0,3 0-19 16,4-1-19-16,0-1-4 0,2 1-29 0,-1-2-94 16,-1-2 135-16,7-3-61 0,-4-3 95 0</inkml:trace>
  <inkml:trace contextRef="#ctx1" brushRef="#br0" timeOffset="5625.47">15149 6539 436 0,'-2'-8'36'0,"2"2"-9"0,0 1-71 15,0 1 65-15,0-3-63 0,4 1-52 0,0 6 42 0,-1-6 5 16,-1 4-4-16,0-4 48 0,4 0 34 0,-5-1 15 0,-1 4 4 16,0-3 36-16,0-2-16 15,0 3 5-15,-4-3 5 0,2 4-16 0,1-3-13 16,-1 0-8-16,0-1-4 0,1 0-12 0,-1 2-11 16,-1-2 0-16,3-2-3 0,0 4-9 0,-1-2 2 15,2 0-3-15,-1 2-1 0,3-2 2 0,-3 2-1 16,0-1 0-16,0 3-1 0,2-3 0 0,1 3-2 0,-3 1-1 0,3-1 1 15,3 1-1-15,-1 0-1 16,3 3-2-16,-2 0-2 0,4 0-1 0,-1 0 2 0,1 0-3 0,1 3 4 16,3 0-1-16,5 1 1 0,-4 0 1 0,4-1-2 15,0 2 2-15,3 1-2 0,-1-1 3 0,1 0-3 16,1 1 0-16,-1 0 2 0,3 2 0 0,2-1-1 16,1-1 3-16,-1 0 0 0,6 0-2 0,0-1 1 15,3 0-1-15,1 0 3 0,-9-1 0 0,7 0-1 16,-6-3 1-16,8 1 0 0,-11-1 0 0,1 2 2 15,1 1-2-15,2-1 0 0,0-2 0 0,-3 2-1 16,-2 1 1-16,2 0 0 0,0 1-2 0,-4 0 2 16,1-1-1-16,1 1-1 0,-6 1-1 0,6 2-2 15,-8-3 0-15,1 0-10 0,-6-1-4 0,2 4-4 16,2-3-12-16,-3 3-39 0,-2 0 60 0,-2-4-28 16,8 4 42-16</inkml:trace>
  <inkml:trace contextRef="#ctx1" brushRef="#br0" timeOffset="6057.03">17449 5655 828 0,'0'0'60'0,"0"0"-131"15,0 2 20-15,0-1-1 0,0 7-60 0,1 0 44 16,-1 2 2-16,0 2-8 0,0 1 52 0,2-1 42 15,-4 1 13-15,1-2 8 0,-2 0 41 0,-2-2-11 16,2 2 2-16,-5-3 4 0,3 3-15 0,2 0-19 16,-2 3-6-16,2 1-3 0,0-4-21 0,0 3-5 15,0 1-4-15,-1 3 2 0,3 1-6 0,1 3-3 16,-2-3 1-16,1 4 1 0,1 4-1 0,0 0 1 0,-2-1 1 16,1 6-3-16,1-2 3 0,0 3-4 0,0 0 3 0,0-2-2 15,1 2-2-15,2-1-4 0,-1-2-5 0,1-2-4 16,3-1-5-16,-3-4-19 0,2 2-9 0,2-1-2 15,-1-5-25-15,0-2-24 0,-1-3 64 0,1-3-31 16,0 2 69-16</inkml:trace>
  <inkml:trace contextRef="#ctx1" brushRef="#br0" timeOffset="6424.44">16961 5573 791 0,'-6'-7'29'0,"12"2"-28"0,-4 0-48 16,-1 0 10-16,1 1 22 15,7 1-72-15,4-1 33 0,-1 1 2 0,-1 2-8 16,-4-6 36-16,7 4 18 0,6 2 9 0,-1-4 7 16,-2 2 16-16,-1-2-4 0,6 4 2 0,-1-4 1 0,4 2-5 0,2 1-9 15,-2-3-1-15,1 4-2 16,6-1-10-16,-2 1 0 0,1-1-3 0,1-1 2 0,2 3-2 0,3-2 4 16,-6 1-2-16,5-4 0 0,2 3 3 0,-2-1-1 15,-1 0 1-15,2 3 0 0,6-1 0 0,-8 1-18 16,9 0-22-16,-5 3-5 0,-1 3-28 0,1 2 2 15,0 1-30-15</inkml:trace>
  <inkml:trace contextRef="#ctx1" brushRef="#br0" timeOffset="6843.59">17016 6437 829 0,'11'-3'-9'0,"2"3"-9"16,2 0-2-16,4-2 2 0,6 2-25 0,-1 0 11 16,4-1-7-16,2 1 16 0,-1 0-1 0,4 0-2 15,-3 0 20-15,-2 0 3 0,2 0 5 0,-2 1-2 16,0 1 7-16,-1-1-3 0,5 1 1 0,-1 0-2 15,5 1-1-15,-4-2 0 0,2-1-1 16,4 2-3-16,0-2-1 0,-1 0-5 0,1 0-7 0,-8-3 5 16,3 0-12-16,-1-1-13 0,-2 0-14 15,-5-1 0-15,-3 0-21 0,3-3 1 0,-3 1-12 0</inkml:trace>
  <inkml:trace contextRef="#ctx1" brushRef="#br0" timeOffset="7503.55">18315 5964 1156 0,'-6'1'-88'0,"3"5"-47"0,3 2 0 0,0 3-1 16,0 7 78-16,-11 90-151 0,14-122 42 15,-20 38 187-15,3-6-20 0,4-2 112 16,5 0-82-16,-1 0 51 0,3-1-3 0,1-1-33 16,1-1-2-16,2 0-2 0,1-1-34 0,0-1 0 15,1-1-5-15,3-1-2 0,-3-1 2 0,2 0 3 16,1-3-1-16,-1-4 1 0,3 2 4 0,1-1 0 15,-4-2 1-15,0-2-2 0,3-1 1 0,3 2-3 0,1-4 0 16,1-1 0-16,-4 1-3 0,8-3-3 16,-2 2 1-16,2 1 0 0,3-1-1 0,-7-2-1 15,0 3 0-15,1 0-1 0,1 1 2 0,-5-1 2 16,1 0 0-16,-5 0-1 0,2 2 4 0,5 3-2 16,-9-3 0-16,3-2 1 0,-4 5 0 0,3-1 3 0,-1 1 0 0,-5-3 0 15,1 3 4-15,1-3 12 0,-2 1 3 0,0 2 1 16,0-3 11-16,0 3-2 0,0 0 3 15,0 0 0-15,-2 0-4 0,1 0-9 0,1 0-3 0,-8 3 0 16,5 0-11-16,1 2 1 0,2 0-4 0,-8-1-1 16,8 4-1-16,-3 0-1 0,2 0 1 0,-3 3 1 15,4 0-3-15,-1 2 0 0,-4-2 1 16,4 4 0-16,-1 1 0 0,-1 0-3 0,1 1-1 0,-4 3 2 16,4-2-3-16,1 4 1 0,1-3 2 0,-3 4-4 15,-4 2 2-15,7 1 0 0,-1 0 0 0,2 1 1 16,1 1-1-16,-5-1-1 0,0 0-1 0,-2 0 1 15,5-2-1-15,-2 0 0 0,-2-1 0 0,-3-1 0 16,3-1 0-16,4 3 1 0,-3-1 0 0,-2-2 0 16,2-2 1-16,0 1-2 0,3-1 0 15,-5-1 0-15,2-3-2 0,-2 0-9 0,5 1-3 0,0-4-5 0,0-1-10 0,0 1-29 16,-3-2-17-16,1-3-6 0,2-2-37 0,-6-1 0 16,6-2-25-16</inkml:trace>
  <inkml:trace contextRef="#ctx1" brushRef="#br0" timeOffset="8458.93">18488 5069 939 0,'0'-7'26'0,"0"3"-24"0,0 0-108 0,7 0 7 15,-3 2 1-15,9 2-70 0,-5 0 78 0,0 3-2 0,1-3-10 16,4 3 88-16,-4 1 31 0,-4-1 20 0,0-2 11 15,1 1 31-15,-1-2-19 0,1 1 5 16,-3 1-4-16,2-2-18 0,3 0-15 0,-4 0-5 0,4 0-2 16,0-2-15-16,-2 1 7 0,5-4-1 0,0 2 0 15,-3-2 9-15,3-1 4 0,0 0 3 0,2-2 1 16,1 1 5-16,0 0-8 0,2 0-1 0,-2-1 0 16,2 4-7-16,0-3-7 0,-1 3-3 15,4-1 0-15,-3 2-7 0,0 1 0 0,4 2-1 0,-7 0-3 16,-1 2-1-16,1 1 1 0,1 3-2 15,0 2 3-15,-4 0-1 0,-3 1 0 0,3 2-1 0,4 2 3 16,-3 0-1-16,0-1 0 0,0 2 0 0,-6 1-1 16,6-3 1-16,1 4 0 0,-4-2 2 0,-6 0 1 0,-1 2 1 0,-1 1 0 15,4-4 0-15,-8 1 2 16,3 2-1-16,-5-4 0 0,4 2 3 0,0-3-6 16,2-1 3-16,2-2-3 0,-2 6 4 0,-3-6-1 15,3 0-1-15,0-1-2 0,-2 4 0 0,2 2 0 0,-4-4-1 0,-1 1 2 16,0-1-3-16,0 1 0 0,1 2 1 0,2 1-1 15,-7-5-1-15,-2 1 3 0,0-1-2 0,4 2 2 16,-5-3-1-16,1 6 2 0,6-5 3 0,-6-2-2 16,0 4 0-16,9-4 1 0,-5 3-2 0,0-2-1 15,-1-1 3-15,7-1-2 0,-12 3 1 0,4-2 0 16,4 0 2-16,-6-1-2 0,8 0 2 0,-5-1 0 16,3 1-1-16,-1-2 1 0,6 2 1 0,-3 0 1 0,0-2 2 15,-4 1-7-15,4 1 6 0,3 0-2 16,-1 0 0-16,-2-1 0 0,-2 1-2 0,5 0 0 15,-2-2 1-15,2 2-1 0,-1-1 2 0,-1-1 3 16,2-1-1-16,0 1 2 0,0 0 2 0,0-1-4 16,0 1 2-16,0 0-2 0,3-1-3 0,4-1 5 15,-3 2-3-15,-1-1 0 0,4 1 4 0,-1-1-4 16,5 2 1-16,-2 0 1 0,4-1-3 0,0-2 2 16,1 6-2-16,0-4-1 0,10 2 1 0,-1-1 0 15,1 3 2-15,6-3-3 0,-4 3 0 0,4 0-4 16,6 0-1-16,2-1 3 0,-2 2-5 0,2 0 0 0,-3 0-5 0,-4-2-2 15,5 0-1-15,-6 0-19 0,0 2-7 16,-5-1-3-16,-1-3-24 0,0 1-50 0,-2 0 87 16,0-1-44-16,-2 1 71 0</inkml:trace>
  <inkml:trace contextRef="#ctx1" brushRef="#br0" timeOffset="22407.81">21710 2582 293 0,'9'-2'4'0,"-1"5"-8"0,-2-1-2 0,6-1 14 0,-5 1-25 16,4 1-2-16,-1-3 12 0,-5 3 6 0,4 2 1 0,-3-2 6 16,1-4 7-16,-4 1 6 15,3 0 2-15,-6 0-5 0,3 0 9 0,0-2-5 0,-1-1 1 16,-2 1 0-16,1 2-7 0,-1 2 2 15,4 6 0-15,-4-8 1 0,0 0 1 0,-4 3 1 16,-2 3-1-16,6-4 3 0,0-1-2 0,0-2 0 16,-6 1 1-16,0 0-3 0,-7-3 0 0,8 3-8 0,2 0 0 15,-9-2 4-15,5 4-9 0,-4-2-4 0,2 3 1 0,1-5-2 16,2 5-1-16,-5-3 2 0,-4 0-1 16,11 2-2-16,-10-2 3 0,-4 0 0 0,4-2-1 0,-2 4 1 15,2-2-1-15,-5 1 1 0,0 3-2 0,-6 0 2 16,3 3-1-16,-3 0 2 0,3 0 2 0,-3-1-3 15,-5 3 4-15,5-1-2 0,-2-3 2 0,0 1 1 16,1-1-2-16,0 5-1 0,-3-4-1 0,-1 3 3 16,-2-2-2-16,6 0 6 0,-1 4-6 0,-3-1 0 15,2 1 4-15,-1-6-2 0,4 4 2 0,-2-1-3 16,-1 1-3-16,-2-1-1 0,-1 0 1 0,2 0 2 16,3 0-2-16,-6 1 1 0,4 1-1 0,4-1 1 15,2-1 1-15,3 1 2 0,-1-2-3 0,3 1 2 16,1-2 0-16,2 0 0 0,1-1 4 0,2 1-3 15,-1 0 0-15,1 1-1 0,3-1 1 16,1-1 1-16,0-1-3 0,3 4 2 0,1-3-2 0,-3 1-1 0,4 1 0 0,1-1 2 16,1 2 1-16,0-2 0 0,0 2 0 0,3 0 0 15,3-2 0-15,1 2 1 16,2 0-3-16,2 1 1 0,0-1-3 0,2 2 3 16,1-3-3-16,0 1 1 0,2 0-1 0,4 0 0 15,-3-2 1-15,7 2 3 0,-2-3 2 0,0-2 1 0,2 0 4 0,4 0-4 16,0 0 7-16,1-3-3 0,8 5-1 0,-7-3 1 15,2 1-4-15,4-1 0 0,5-1 0 0,-2-1-2 16,2 5-3-16,0-4 3 0,-5 3-5 0,5 0 3 16,1-4-2-16,1 5 0 0,-4 0 1 0,-6-4-2 15,8 1 2-15,2 1-2 0,-9 2-1 0,7-2 0 16,-3 2-1-16,3-4 2 0,-5 4 0 0,5 0 2 0,-7 1-2 16,-4-1 1-16,6 1 1 0,-9-1 0 0,2-2 1 15,-6 8 1-15,1-8 0 0,-7 3 1 16,2-3 0-16,-5 0 0 0,-3-1 0 0,-3 0-2 15,0 5 0-15,-3-2 1 0,-1 1-3 0,-2 1 1 0,-1-3 3 16,-2 3-5-16,-4-2 3 0,2-1-4 16,-2 1 1-16,-4-2 0 0,-2 2-5 0,0 0 3 0,0 1-3 15,-7-3 3-15,4 2 0 0,-1 4 0 16,-6-3-1-16,2-1 4 0,-3 0-1 0,-1 0 2 16,-4-4-2-16,5 7 0 0,1-2 1 0,-1-1 1 0,-4-2-2 15,-3 2 0-15,-1-2 0 0,4-1-3 0,-3 2 0 0,1 1 0 16,-8 0-3-16,0-4 1 0,4 6 1 0,-2-6-1 15,-1 2 3-15,-4 4 0 0,1-1 0 0,-1-3-1 16,1 0 1-16,-3 4-1 0,5-1-3 0,-4 2 4 16,3-2-2-16,-1 2 1 0,-3-2 2 0,3 2-2 15,2-3 3-15,5-1-1 0,-9 1 1 16,6 0 0-16,2 1-2 0,-1 0 0 0,7-2 1 0,-3 2-2 16,-2 2 0-16,2 1-2 0,4-3-1 0,-1 4 3 0,-3-2-4 0,-4-4 2 15,6 6-2 1,-2-4-1-16,-1 2 3 0,5 0 2 0,2-2 1 0,3 1 0 15,7-1 2-15,1 3 0 0,-1-2-1 0,7 0 3 16,-3-2-2-16,-1 1 0 0,2 1 0 0,-1-3 0 0,-4 0 1 16,1 0 1-16,9 1 0 15,-1 0 1-15,1-1 1 0,0 0-2 0,1-1 0 0,2 0 1 16,-1 0-1-16,2 0 1 0,1 0-2 0,0 0-1 0,-2 2 1 0,3-2 0 16,-3 0-1-16,1 1 0 0,7 0 0 0,-5-1 0 15,-3 2 1-15,0-2-1 0,10 1 0 0,2-1 0 16,4 1 0-16,5 1 0 0,-6-2-1 0,-1 0 0 15,10 1 1-15,1-1-1 0,-3 0 1 0,-4 0 0 16,4-1-3-16,-2-1 3 0,2 2 0 0,3 0 0 16,0-1 0-16,1-2 0 0,-1 0 0 0,1 0 2 15,0 2-1-15,4-1 1 0,1-1 0 0,-3 0 0 16,5 0-1-16,0 0 0 0,0 0-1 0,0 0 0 16,5-1 1-16,-3-1-1 0,3-1 1 0,1 3-1 0,-3 0 0 0,0-2 1 15,5 1-1-15,-2 1 0 16,-2 0 1-16,2 0 0 0,-6 0 3 0,8 1 2 0,-8-1 3 15,3 2-4-15,2-2 6 0,0 3-1 0,-2-3-1 0,-8 2 1 16,8-1-1-16,-6 2-1 16,9 0-4-16,-4 2 3 0,-3 1-4 0,1-2 3 15,3 2-3-15,1 0 2 0,-5-1 0 0,3 1-2 16,-9 0 4-16,3 2-1 0,-4 0-1 0,-2-2 1 16,-5 1 1-16,-1 4-2 0,-1-2 2 0,-2-2-3 0,-5 0-1 0,-2 0-3 15,0-4-3-15,-3 0-32 0,-3-1-18 16,1-1-6-16,-2 1-42 0,-2 1 3 0,-3-2-36 15</inkml:trace>
  <inkml:trace contextRef="#ctx1" brushRef="#br0" timeOffset="23475.68">20889 4306 572 0,'-10'-5'201'16,"2"0"-91"-16,5 5 1 0,2-1-26 0,-9-1-122 0,9 2-9 15,1 0-33-15,0 2 42 16,0 1-1-16,6 0-7 0,-6 0 46 0,0 0 5 0,0 0 11 0,3 2 0 16,-3-2 6-16,0 2-7 0,0-2-3 0,0 2 3 15,2 0-9-15,1-1-2 0,2 3-5 16,-1-3 2-16,-2 1-3 0,7 0 1 0,-4 1-2 15,5-1 1-15,-10-1 1 0,11 1 0 0,-7-2 7 0,6 2-3 16,5 0 2-16,-5-1 0 0,-5 0 0 0,7-1 2 16,5 0-5-16,-4 2-2 0,4-4-1 0,5 2 1 15,-4 0-3-15,7 1 2 0,0 0-3 0,0 1 3 16,2-2 1-16,-2 0-1 0,0 0 1 0,-3 5-1 16,0 0 0-16,-3-1 2 0,3 0 2 0,-4 1-3 15,-6 2 4-15,4-1 0 0,-4 2 0 0,-1-5 1 0,0 4-1 0,-4-1 0 16,1-2 2-16,-5 2-2 15,3 0 1-15,-3-1-1 0,-1 5 2 16,-1-5-1-16,-1 0 0 0,0 3 4 0,-3-2-3 0,0-4 5 0,-5 6 2 0,3-2 0 16,-4-2 1-16,-2 2 1 15,0 0 1-15,-2-2-2 0,1 2 4 0,-1 4-3 16,-1-5 0-16,-2-4 0 0,2 4-2 0,-2-2-1 0,-2 1-1 0,0-4-3 16,-2-2-2-16,4 3 0 0,-4-1-3 0,-2-5 0 15,1 2-1-15,2 0-2 0,-1 0 2 0,-2-1-3 16,1 1-3-16,-5-4-1 0,5 1-4 0,7 2-1 15,-6-6-5-15,2 3 0 0,-4-3-4 0,8 4-19 16,0-3-8-16,1-2 3 0,1 2-23 0,-2-4-35 16,-2 1-10-16,3-2-7 0,4-3-34 0,-2-2 1 15,5-6-18-15</inkml:trace>
  <inkml:trace contextRef="#ctx1" brushRef="#br0" timeOffset="23774.01">20804 4320 917 0,'-3'-6'64'0,"0"2"-24"15,3 3-64-15,0-2 243 0,0-1-266 0,3 4 11 0,0 0-2 16,3 0-6-16,-1 0 13 0,6 2 10 0,-2 0 12 0,-1-1 5 15,5-1 11-15,-2 0 5 0,1 2-3 0,1-2 1 16,4 1 4-16,1 1-7 0,-3 0 0 0,7-2-1 16,-4 1-6-16,5 1 1 0,-2-2 0 15,4 0-2-15,-3 0 1 0,-2 0 1 0,-1-2 2 0,0 1-2 16,0 1 2-16,0-4-4 0,-2 3-8 0,-4-1 4 16,-1-1-11-16,1 0-26 0,1 0-6 0,0 0-4 15,-3-2-29-15,2-1-34 0,-1-2 76 0,1 0-39 16,3 0 78-16</inkml:trace>
  <inkml:trace contextRef="#ctx1" brushRef="#br0" timeOffset="24124.05">21540 4137 1508 0,'0'2'-101'0,"5"3"-38"0,-2-1-32 0,5 4 58 0,-2 3-72 0,2 2 86 16,3 1-2-16,0 0-11 0,2 3 96 0,-7-1 4 15,3 0 18-15,-2-2 7 16,0 0 3-16,4-1 2 0,2 1-1 0,0-1 2 0,1 1 2 15,8-2-6-15,-3 1-2 0,6-1 1 0,-3-1-6 0,3 0-2 16,-5 0-1-16,4-3 0 0,-5 0-1 0,0 2 1 16,-3-3 0-16,4-2 1 0,0 0 1 0,-4 1 0 15,-2-3 0-15,-1 1-3 0,-1-3 1 0,1 1-1 16,-4 2-35-16,-2-2 2 0,4 3-12 0,-3-2-60 16,-4-2 68-16,4 7-53 0,-3-1 87 0</inkml:trace>
  <inkml:trace contextRef="#ctx1" brushRef="#br0" timeOffset="24460.47">21954 4181 914 0,'-2'0'-7'0,"2"2"-63"0,0 3-15 16,-1-1 47-16,1 3-59 0,-2 4 39 0,2-2-27 15,-5 4 88-15,2-1 1 0,2 2 11 0,-6-1 14 16,3 1 6-16,0 2 9 0,-5-2-6 0,1 2-6 16,-4 1 2-16,-1 2-11 0,-3-2-5 0,4 4-2 0,-4-1 2 15,-6 1-7-15,5-4 5 0,4 3 1 0,-3 1-2 16,-6-1 5-16,5-2-6 0,-4 0 0 0,6 0 0 15,1-3-6-15,3 0-5 0,-10-1-3 0,10-2-3 16,6-1-7-16,-2 2-17 0,0 0-9 0,-2-4-1 16,4-3-23-16,-1-1-38 0,1 3 73 0,3-10-39 15,2-1 64-15</inkml:trace>
  <inkml:trace contextRef="#ctx1" brushRef="#br0" timeOffset="25374.47">22751 4148 364 0,'2'0'26'0,"1"-1"-12"0,-1 1-10 0,-1-2 30 16,1 2-29-16,1-1 5 15,-2-1 6-15,4 0 0 0,-2 1 7 0,-3-2 6 16,0 1 1-16,0-1 5 0,0 1 6 0,0 2-9 0,0 0-2 16,0 0-1-16,0 0-9 0,0 0 0 15,0 0-1-15,0 5-3 0,0-5 1 0,-1 2 4 0,-2 2-2 16,-2-2 3-16,2 0 0 0,0-1 0 0,-5 2-4 0,4 2 1 16,-5 0-3-16,3-2-3 0,-4 0 1 15,-1-1-4-15,0 2-2 0,-1 1 1 0,-1-5 0 16,-1 2 1-16,-2 1-1 0,-1-2-2 0,0 3 3 0,1 0 1 15,-5-2-2-15,-1-1 0 0,5 3 0 0,0 0-1 16,-4-1 2-16,6 2-5 0,-1-2 2 0,-6 2-2 16,5-2-3-16,4 3 1 0,-3-1-2 0,-1 1 0 15,3-1 1-15,0 1 0 0,-2 1 1 0,5 1-3 16,0-2 2-16,-2 2-2 0,2 0 1 0,3-2 1 0,2 2-2 0,1 0 2 16,4-2-2-16,-4 0 0 15,5 2 3-15,0-2-4 0,0 1 1 0,0-1 1 16,5 0-1-16,-4-1 0 0,6 0-1 0,-3-1-1 0,-4 0 2 0,8 0 1 15,2 3-1-15,-1-3 0 16,-3 1 1-16,4-2-1 0,-5 2 2 0,4 1-2 16,2-1 2-16,-6 0 0 0,3-1-1 0,-4 1-1 15,6 0 0-15,-1 3 2 0,2-4-2 0,-3 4-1 16,5 0 0-16,4 0 0 0,-1 0 1 0,-5-2-1 0,-5 4 0 0,5-3 1 16,2 1 3-16,-4 0-3 0,-1-2 2 0,3 1-1 15,-2-1-1-15,2-3 5 0,-1 5-4 0,-2 0 1 16,1 0 0-16,1 0-1 0,-4-4 2 0,2 3 0 15,-4-1-2-15,4 3 3 0,-5 1-1 0,7-2-3 16,-5-2 1-16,1 2-1 0,-1 4 0 0,-2-4-1 16,3 3 1-16,-3-1-2 0,4-2 2 0,-1-1 1 15,-3 1 0-15,3 2 0 0,-3-1 1 0,-1 1 1 16,1-4-3-16,-1 2 2 0,1 1 0 0,0 1 3 0,-3-1-1 0,2-3-1 16,-2-1 3-16,0 5-2 0,-2-1 2 0,0 0 2 15,1-4-3-15,-4 6 3 16,2-3 1-16,1 1-4 0,-4 1 4 0,0-2-1 15,0-2 0-15,-1 0 3 0,-1 1-2 0,2-4 3 16,-5 0 0-16,2 0 1 0,-4-1 3 0,-3-2-1 16,5 1-1-16,-3-1-1 0,2 0-2 0,-6-1-6 15,-4-3-1-15,2 1-4 0,1 0-6 0,-2 0-15 16,-7 0-12-16,0-5-7 0,-2 0-22 0,-3 3-151 16,-2-1 180-16,-4 0-61 0,1-4 95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1:02:23.8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18271 5743 46 0,'8'-3'3'0,"-1"-2"-12"0,-3 4 9 0,1-4 10 0,-5 0-10 0</inkml:trace>
  <inkml:trace contextRef="#ctx0" brushRef="#br0" timeOffset="1079.5">18355 5691 1 0,'6'-1'0'0,"0"-1"0"0,-4 1 0 16,-1-1 0-16,1 1 0 0,6-1 0 15,-5 0 0-15,-3 1 0 0,0-1 0 0,3-1 0 0,-1 2 0 0,6-1 0 16,-8-1 1-16,-7 0 9 0,7 0 1 0,5-1 17 0,-3 1-1 15,-9 0-3-15,3 0 20 16,2 0-17-16,2 1 2 0,0 1-3 0,-3 1-17 0,3-2 4 16,0 2-3-16,0 0-5 0,-3-2 4 0,3 2 2 0,0 0 6 15,4 0 0-15,3 0 3 0,-7 0-2 0,1 0 2 0,2 0 2 16,-1 0-2-16,-7 0 0 16,2 0-1-16,2 0 0 0,-3 0-1 0,0 0 6 15,4 0-3-15,-8 0 3 0,8 0 3 0,1 0 1 16,3-1 0-16,-4 1 1 0,-2 0 1 0,0 0-3 0,-9-6 0 15,15 4-1-15,-6 0-2 0,-9 1 0 0,-2-2-1 0,4 1 0 16,1 1 0-16,-4-3-3 0,1 3 0 0,-5-1 2 16,3-2-4-16,1 0-4 0,1 1 0 15,-2 0-1-15,-1 0-4 0,1 0 2 16,-1-2-1-16,0 4 1 0,-5-3 1 0,5 1-3 0,0 2 3 16,1-1-3-16,2 1-1 0,-1 1 2 0,1 0-2 0,1-2-2 15,-1 2 2-15,0 0-1 0,0 2 0 0,0-2 0 16,-1 0-2-16,1 1-1 0,3 1 0 0,-3-1-1 15,0 2-1-15,1-1 0 0,4 1 1 0,-5 2 2 16,1-2 0-16,3 0 4 0,-1 2-4 0,0 0 4 16,0-2 1-16,-1 1-2 0,4 1 0 0,-5 0-2 0,6 1-2 15,-6-1-1-15,-1 1 2 0,3 0-2 16,0 2 0-16,-3-1-1 0,0 2 3 0,2 1-2 16,4-3-1-16,-1 4 2 0,1-1-3 15,4-1 3-15,-2 1-3 0,-5 4 3 0,6-3-3 16,-1 0 1-16,-6 3-2 0,10-5 2 0,-2 4-2 0,-7 4 3 0,3-2-1 15,8-8-1-15,-3 6 1 0,0 0-1 0,2-4 1 0,-4 2 1 16,1 2 1-16,1-6-2 0,3 4 3 0,0-3-4 16,-2 3 4-16,1 0 0 0,0 0-2 0,-2 2-1 15,1-7-1-15,5 4 1 16,-4-1-1-16,1 5 2 0,-3-3 3 0,6 0-6 16,1 2 5-16,-4-2-5 0,6 3 2 0,-2 2 2 0,0-2-4 0,-3-1 2 15,0-1-2-15,1 1 0 0,-2-1 4 0,5 2 0 16,-3-1-3-16,1-2 1 0,-3-2 0 0,5 1 3 15,0 2-3-15,1-2 1 0,-2-1 2 0,4 1-2 16,-2-1 2-16,2-1 2 0,2 2-2 0,-2-3-5 16,0 1 3-16,-2-1-1 0,1-1 0 0,2 0 1 15,-1-1-2-15,0-2 4 0,-3 2 0 0,3-2-1 0,0 0 0 16,0-1 1-16,0-1-1 0,-3 2-2 0,3-3-1 0,0 2 2 16,2-1-2-16,-1-1-1 0,-1 0 2 0,2 0-1 15,-1 2 1-15,1-2-1 16,0 0 0-16,-1 0 4 0,-1 0 0 0,-5 0-1 15,12 0-4-15,-14-2 1 0,6 1 0 0,2-2 3 0,1 0-3 16,-10-1-3-16,10 1 4 0,1-1 0 0,-6-1 0 0,1 0 1 16,1-1-3-16,-1 0 0 0,-4 1 2 0,6-1 1 15,0-1-1-15,-5-1 0 16,4 2 0-16,4 0 1 0,0-2 1 0,-2 2-1 16,6-1 0-16,-7 1 3 0,-3 0 0 0,4-1-2 0,-1 1 4 15,-6-2-4-15,4 4 2 0,-1-4 2 0,-6-2 1 0,-1 2-3 16,3-1 5-16,-4 0-3 0,0-2 3 0,1 3-2 15,-1-3 1-15,-1 0-2 0,5 4-1 0,-2 0-1 16,-2 0-1-16,3 4 2 0,0-2-4 0,-3-4 1 0,0 3 1 16,0 1 1-16,-5-8-2 0,2 4 1 0,-1-2-1 15,-3-3-2-15,-2 4 4 0,7 2-5 16,-1-1-1-16,-6-5 2 0,9 3-1 0,-7-3 1 16,-2 1 1-16,1 2-3 0,-1-2 0 0,-5-2 1 15,7-3-1-15,-5 4-3 0,-6 3 0 0,6-4 0 16,5-1-1-16,-5 0 1 0,2-1-4 0,6 3 1 0,-12-1 0 0,7 3 0 15,-4-1 0-15,-1-1-2 0,3 3 0 0,-5 0-1 16,-4 0-1-16,2 2 2 16,-2-2-2-16,4 3-1 0,4-2-6 0,-6 4 1 15,-4-2-3-15,6 2-9 0,-1 1-3 0,1 2 5 16,1 1-24-16,-1 1-43 0,-1 1-15 0,1 0-6 0,2 0-51 0,0 3 3 16,1 2-38-16</inkml:trace>
  <inkml:trace contextRef="#ctx0" brushRef="#br0" timeOffset="8529.7">15920 4178 1 0,'0'-4'0'0,"3"0"1"0,-3 1 0 0,0-3-1 0,1 4 3 16,-1-1-3-16,0-2 0 0,0 1 8 16,0-1-1-16,0 0 0 0,-1 2 7 0,-4-2-2 15,2 2-1-15,3 2 1 0,-2 1-4 0,1 0-6 16,-1-3 0-16,2 3-2 0,0 0-7 0,-3 0 1 16,3 0 0-16,-1 0 3 0,1-2 1 0,-2 0 5 15,0 2 1-15,1-1 3 0,1 1 6 0,0-2 9 0,-2 1 3 16,-6-6 1-16,7 4 11 0,-1 3-3 0,2-3 2 0,0 3 3 15,0 0-2-15,0 0 1 0,0 0-12 0,0 0 3 16,-3-5-4-16,3 4 2 0,-3-1-10 0,3 2 2 16,0 0-5-16,-3-1 0 0,3 1 1 0,-2 1-2 15,2 4 1-15,0-3-1 0,0-2 2 16,0 0-2-16,-1 0-1 0,-1-2-1 0,1 4-2 16,-1-4 3-16,-3 2-5 0,4 0 1 0,-1 2-1 0,1-2-2 15,-3 0 0-15,1 1 0 0,-1-1 3 0,0 0 0 16,-2 2 0-16,3-2-1 0,-5 0 2 0,7 6-2 15,-3 0 0-15,3-1-1 0,-6 0-3 0,7 4 4 0,-3-1-3 0,0-2-1 16,0 5-1-16,-3-3 2 0,-1 2-3 0,1-1 1 16,3 2 1-16,-2-1-3 0,-1 2 0 0,3 1-2 15,1-2 2-15,-4 1 1 16,6 1-1-16,-3-1 0 0,0 1-2 0,-2 0 2 16,0-1 1-16,5-2 3 0,-1 2-4 0,1 1 0 0,-7-1 1 0,3-2-1 15,4-1 5-15,0-1-1 16,1 2-1-16,-1-1 0 0,0-3 5 0,2 2-2 0,-2-3 1 0,9 1 1 15,-9-1-4-15,0 3 5 0,0-5-1 0,0-2-1 16,2 4-3 0,-2-2 0-16,6-1 0 0,-4-2 0 0,2 2-1 0,6-2-1 0,-1 0-1 0,-2 0 1 15,0-2 2-15,3 0-3 0,-1 1 1 0,2-4 0 16,-3 3-1-16,2-1 2 0,-2 0-2 0,-1-2 1 16,1 1-1-16,2 1 0 0,-4-2-1 0,0 3 0 15,4 1 0-15,-4-2 2 0,2-1-2 0,-2 3 0 16,2-2 0-16,-3 0 0 0,4-1-1 0,-1 3 0 0,-3-2 0 15,3 0 0-15,-4-1-1 0,4 3 2 0,-3-1-2 16,1 1 2-16,1-1 0 0,-3 1-1 0,6-1 3 0,-6 2-2 16,3 0 1-16,-1 0-3 0,2 0 2 0,0 0-2 15,-4 0-2-15,4 0 3 16,-3 0-2-16,0-2 0 0,3 2 3 0,-2-1-3 16,0 1 4-16,-3-2 0 0,7 2-1 0,-4 0 0 0,2 0-1 15,1 0-1-15,-4 0 0 0,1 0 2 0,-1-1-1 16,0 1 1-16,1-2 0 0,0 2 0 15,2-1 0-15,-6-1 1 0,6 2-1 0,-2-2-2 0,3 1 3 16,-4 1-1-16,1-3-1 0,-1 1 1 0,-3-1 0 0,7 1 2 16,-6-2 0-16,5 1 0 0,-8-1-1 0,0-2-1 15,0 1 1-15,-1-1 1 0,2 1 1 0,1 1-3 16,-4-3 1-16,-7 3 1 0,12-3-2 16,-3 3 3-16,0 0-3 0,-5 0 3 0,2-3-1 0,-6 4 0 15,4-1 1-15,-1 0-3 0,-7 1 4 0,10-1-4 16,-7-1-1-16,4 2 0 0,-3 0-1 0,-1-1 1 15,4 0-1-15,-3 1 3 0,4-2-2 0,-5 0 1 0,-1 2 0 0,3 0 0 16,1 0-1-16,-4 0 1 0,0 1-3 0,1 0-1 16,1-1 3-16,-1 2-1 0,-1-2-1 0,2 1 0 15,1 0-1-15,-1 1 4 16,-1-2-1-16,4 1-2 0,-4 1 3 0,2-1-1 16,4 2 1-16,-6 0-1 0,6-2 0 0,-3 2 1 15,3 0-1-15,-1-1 1 0,-3-1-1 0,3 2-1 0,-1-1 1 16,1-1 0-16,-3 1 0 0,4-1 0 0,-4 0-1 0,5 1 2 15,0 1-2-15,-5 0 0 0,6 0 1 0,-3 1 0 16,2 1 0-16,-1-2-1 0,-1 0 0 0,-1 2 0 16,1-2 2-16,-1 0 0 0,2 0-1 0,-4 0 0 15,2 0-1-15,5 3 3 0,-7-3-1 0,3 1 0 0,-6-1 1 16,6 2-1-16,-7-2 0 0,2 0 0 16,1 1 0-16,-2 1 0 0,0 0 0 15,-5-1 0-15,13 4-2 0,-6-4-1 0,5 4-2 0,1 1 2 16,-6-2-2-16,-4 0-1 0,8 1 0 0,1 3-5 15,-3-3-3-15,-4 2-2 0,0 0-8 0,-3-1-31 16,6 0-14-16,10 2 2 0,-2-2-38 0,-2-1 0 16,1 1-21-16</inkml:trace>
  <inkml:trace contextRef="#ctx0" brushRef="#br0" timeOffset="10028.12">9846 3612 78 0,'-1'0'-16'0,"1"0"16"0,-3 0-16 16,3 0-28-16,-2 0 44 0,1 0 0 0</inkml:trace>
  <inkml:trace contextRef="#ctx0" brushRef="#br0" timeOffset="10683.67">9828 3629 7 0,'-2'0'1'0,"2"0"5"15,-2 0-1-15,2 2 1 0,0-2 4 0,-1 0 3 16,1 0 5-16,0 0-3 0,0 0 7 0,0 0 0 0,0 0-3 0,0 0 2 15,0 0 0-15,0 0-1 0,0 0-5 0,1 0 0 16,-1 0-3-16,0 0-2 0,0 0 4 16,0 0 1-16,0 0-1 0,0 0-5 0,0 3-1 15,0 0 2-15,-1 0-4 0,1 2 0 0,-3 1-5 0,0 1 0 16,3 0-1-16,0 3 0 0,0-1 1 0,3 2-1 16,-3 2 2-16,1 0-1 0,2 1 2 0,-1 0 0 15,1 3 0-15,3 2 3 0,-2-2-3 0,2 2 1 16,-1 0 1-16,4-3 2 0,-3 6-1 0,4-3 1 15,-1 0-1-15,1-4-2 0,1 6 4 0,1-6-4 16,1 4-2-16,-1-3-2 0,3 0 0 0,-3 3 3 0,1-4-4 0,-1 4 1 16,-1-3 3-16,0 3-3 0,2 0 2 0,-4 0 1 15,-1-2-2-15,2-1 4 16,1 1-2-16,-7-1 2 0,6-2-3 0,-5-2 3 16,1-1 2-16,0 0-1 0,0 0 4 0,-2-3-5 15,-3 0 3-15,5-2 0 0,-2 2 0 0,0-3-1 0,1 1 0 0,-3-1 0 16,2 0 0-16,4-4-3 0,-2 3 1 0,2-3-1 15,-3-1 2-15,4 0-4 0,2 0 0 0,-1-1 1 16,-5-3-3-16,4 1 6 0,-4 0-3 0,6-2-1 16,1 1 1-16,-7-3 2 0,3 1-1 0,-5 0 0 15,2-2-1-15,-4-2 1 0,6 3-1 16,-7-4 5-16,0 3-1 0,8-2-3 0,-5 1 2 0,1 1-3 16,4-1 1-16,-3-2 3 0,1 0-5 0,-3-2-2 15,-1 0 0-15,0-1 1 0,4 2-1 0,-6-6 2 16,3 4 0-16,5 2-2 0,-8-6 3 0,1 3 3 15,3 0 0-15,-6 1 0 0,-3-1 2 0,2 3 0 0,-5-2-1 16,-1-3 5-16,4 4-3 0,-1 1-3 0,-5-4 1 0,3 5-1 16,-1-5-2-16,1 1 0 0,6-1-1 0,-6 6 1 15,0-5 0-15,-3 4-1 16,7 0 2-16,-3-3-1 0,3 3 1 0,-7 0 0 16,-4 1-1-16,3-2 0 0,-1 2 1 0,1 1 2 0,-9-2 2 15,4 0-5-15,-3 1 5 0,1 1-5 0,-2-1 0 16,2 2 3-16,-4 1-7 0,-1 2 2 0,4 0-4 0,-4 4 0 15,-1-1-1-15,-2 2-1 0,-3 2 0 0,2 4-3 16,-3 0-2-16,-4 0-6 16,7 7-5-16,-7 0-1 0,5 2-11 0,-3 3-20 15,3 2-11-15,-3 5-5 0,10 5-27 0,-4 3 0 0,-1 0-17 16</inkml:trace>
  <inkml:trace contextRef="#ctx0" brushRef="#br0" timeOffset="20065.83">8657 9083 266 0,'16'6'1'0,"-16"-9"-16"15,3 1-5-15,-3 1-15 0,6-1 13 16,-4-1-4-16,0 0-11 0,1 0 13 0,3 1 3 0,-3 0 3 16,-3 2 16-16,2-1 8 0,-2 1 2 0,0 0 0 0,1-2 10 0,-1 2-3 15,0 0 1-15,0 0 2 0,0 0-3 0,0 0-5 16,-1 0-3-16,1 0-3 0,0 0-3 0,-2 0-2 16,2 0 0-16,-1 0-4 0,-1 0-1 0,0 0 2 15,-1 0-1-15,2 2 4 16,-7-1 0-16,5-1 4 0,1 2 3 0,-1-2-2 0,3 0 6 0,0 0 0 15,0 0-5-15,-2 0 3 0,2 0-5 0,-1 0 0 16,-1 0-3-16,2 0 1 0,0 0-2 0,0 0 1 16,-3 0 1-16,3 0 0 0,-1 0 1 0,-1 0 3 15,-3-2 6-15,1 2-5 0,-1 0 5 0,3 2 3 0,-1 0-1 16,-2-2 6-16,1 0 0 0,2 1 1 16,-4-1 0-16,1 0-1 0,2 0 0 0,-5-5-5 15,5 4-3-15,-5-2 2 0,5 3-9 0,-7-5 3 16,6 3-4-16,-4-1 2 0,2 0-1 0,-2 2 0 0,3-3 1 15,-6 3 3-15,2-2-2 0,1 1-3 0,-3-1 4 0,-2 1-3 16,2 1 0-16,-1-1 0 16,-1 1-3-16,0 1 1 0,-2-2-1 0,4 2 1 0,-4 0-2 15,1 0 0-15,2 0-1 0,-6 0 0 0,3 0 1 0,1 0 0 16,1 0 0-16,-8 0 2 0,4 0-1 0,3 0 0 16,0 0 3-16,-8 2 0 0,6-2-1 0,0 0 3 15,1 0-1-15,-1 0 0 0,2 0 5 16,3 1-3-16,0-1 2 0,6 0-4 0,-4 3 2 0,5-1 0 15,-7 0-4-15,8 1 0 0,-5 0-4 0,-4 0-1 0,6 0-2 16,-2 2 1-16,-2 0-2 16,2-1 3-16,1 1-2 0,2 1 2 0,-1 2 2 0,2 0 0 15,3-2 0-15,-4 1 2 0,2 1 0 0,1-1 0 16,1 1 0-16,-1 2 0 0,2-1 0 0,0 1-2 16,0-1 0-16,0 2 0 0,0-3-1 0,0 3-1 15,0-3 0-15,3 4 2 0,2-1-1 0,-3-3-1 16,1 5-1-16,2-4-1 0,1 2 4 0,0 3-2 0,2-4-1 0,-6 2 0 15,2 1 0-15,3 1 1 0,-3-3-1 0,9 3-1 16,-4 0 2-16,-4-7 1 0,4 7 0 0,4-6 0 16,0 4-1-16,-4 1 2 0,-6 1 0 0,8-1 0 15,2-2 0-15,-2 4-2 0,-5-2 1 0,5 1-1 16,-3-3 3-16,6 0-1 16,-1-1-1-16,1 1 1 0,-3 0 0 0,-10-2 0 15,14-1 0-15,-3 1 0 0,2-1 1 0,-3-3 0 0,7 1-1 0,-6-1 1 16,2 0-1-16,7-2 2 0,-9 0-1 0,3-1 0 15,-1-1 0-15,5 1-1 0,-4-2 1 0,-2 0 0 16,1 0 5-16,0-2-4 0,0 1 4 0,-3-3 0 16,0 3 4-16,2-2-6 0,-2 0 1 0,-3-2 10 15,3-1-4-15,-2 1 0 0,1-1 3 0,-4-2 0 0,3 1 2 16,1 0-1-16,-4-3 0 0,1 1-2 16,-3-1 0-16,1 2 0 0,1-1-2 0,-3-1 1 15,4-2 0-15,-6 2-5 0,1 1 4 0,-1 1-2 16,1-4 2-16,0 2-1 0,-1-1-2 0,2-1-1 15,-3 2 1-15,2-4 1 0,-2 1-3 0,0 2 0 16,0 0-1-16,0-4 2 0,0 4-2 0,-2 1 1 0,-1 2 1 16,0-4-2-16,1 2 1 0,1 1-2 0,-2-1 2 0,-4 4 1 15,4-6-2-15,0 4 0 16,-3-5 0-16,4 7 0 0,-1-7 2 0,0 1 0 16,-3-1 1-16,4 0 2 0,-3 1 1 0,-1-4-7 15,3 5 5-15,-5-3 0 0,3 1-2 0,-3 2-1 0,2 0-3 16,-3 2 2-16,-1-1 1 0,2 3-8 0,-1-1 0 0,-4 1-1 15,1 3-1-15,-1-1-2 0,-1 0-2 0,-2 2-6 16,-1 2 0-16,0 1-2 0,-1 0-2 0,0 0-2 16,0 4-2-16,-1-1-13 0,-6 5-8 0,6 0-5 15,-7 2-17-15,2-3-58 0,5 6 95 0,0 4-46 0,-4-4 74 16</inkml:trace>
  <inkml:trace contextRef="#ctx0" brushRef="#br0" timeOffset="20917">16849 10121 383 0,'0'-3'-62'0,"2"-2"-10"15,-2 3-1-15,0-1 3 0,0 2-21 0</inkml:trace>
  <inkml:trace contextRef="#ctx0" brushRef="#br0" timeOffset="21516.79">16851 10080 2 0,'-6'-8'33'0,"-4"2"2"0,1-4 0 0,2 2-4 16,-4 1 8-16,-1-4-3 0,-1 1 1 0,1 1-5 15,-4-4 6-15,-3 2-2 0,2 0 0 0,-2-3 5 16,2 3 0-16,-7 1-5 0,4 4 8 0,-1-2-12 16,4 4-3-16,-4-3 3 0,4 4-14 0,0-2-3 0,-1 2-4 15,-5 2-2-15,4-2-3 0,-5 3-6 16,6 0 5-16,0 0-5 0,-5 6-1 0,-3 0-2 16,8 2 0-16,-3 0 0 0,4 0 1 0,0 4-4 15,-9 2 1-15,11 2 0 0,4-3-1 0,1-1 3 16,-6 1 1-16,9 3-1 0,-6-1 5 0,4 1 1 15,1 0 0-15,-2-2-3 0,-2 2 0 0,2-2 2 0,6 0-2 16,-4 7 0-16,5-7-1 0,-2 0 0 0,0 2 1 16,5-1 1-16,0 1-1 0,0 0 0 0,0-2 0 0,2 0 0 15,4 2-1-15,-3-4 1 16,7 3 0-16,-3-1-1 0,3-2 1 0,-1 1 0 0,5-1-2 16,-6-1 4-16,5 0-2 0,-2-1 0 15,6-1 1-15,-4-2-3 0,4 4 2 0,-1-2 0 16,-5-1 2-16,6-2 1 0,4 1 0 0,4-4 7 0,-10 1-1 0,9-2 1 15,-2 0 6-15,-6 1 3 0,11-3-1 0,-4 0 0 16,-6 0 2-16,2 0-8 0,3-2 0 0,-3 2 2 16,0-1-9-16,2-1 1 0,1 0-2 0,-5-1 1 15,5 2 0-15,-3-1 1 0,1 1 2 0,-6-4-3 0,2 2 2 0,3 0 1 16,-6-4-2-16,2 4-1 16,-4-2 0-16,-3-1 2 0,2 1-2 0,1 1 3 15,0 0-1-15,-8-3 4 0,8 2-1 0,-8-1 2 16,5-1 2-16,-5 1-4 0,0-2 2 0,-1 0 0 15,1-1-2-15,2-1-5 0,-5 1 2 0,0-2-2 0,0 3-1 16,1-3 2-16,1 2 1 0,-2-2-5 0,0 0 4 0,-5 0-2 16,2 1 0-16,-3-2 1 0,6-1-3 0,-5 0 1 15,-3-1 0-15,5 0 1 16,-3 2 0-16,1-3 2 0,0 0-2 0,-3 1 1 16,-3 1 0-16,0 2-2 0,3 0-2 0,-4 0-1 0,-1 1-2 15,-1-2-6-15,-3-1-2 0,-1 4 3 0,-5-5-8 0,1 1-2 16,-5 1 1-16,0-3-1 0,-1-2-1 0,-5 4-7 15,-2 2-20-15,-2 5-11 0,0-2-16 0,0 0 1 16,2 4-30-16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1:10:29.9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22651 9827 233 0,'0'0'-26'0,"0"0"-3"16,0 0 0-16,0 0-4 0,0 0 8 0,3 0 8 16,-3 1-7-16,1-1 19 0,1 0-1 0,-2 2 6 15,0-2 16-15,0 0 5 0,0 0-3 0,0 0 2 0,1 0 2 0,-1 1-6 16,0-1-1-16,2 2-1 0,-2-2-7 0,0 2 0 16,0-2-2-16,0 0 3 15,0 1-3-15,2 1 0 0,-2-2 1 0,0 0 1 0,0 0-1 16,0 0-4-16,0 0 3 0,1 0-1 0,-1 0-2 0,0 0 2 15,0 0 0-15,0 0 1 0,3 0 5 0,-3 0 2 16,2 0 2-16,-2 0-2 0,1 0 6 0,-1 0 0 16,0 0-4-16,0-2 1 0,0 2 0 0,0 0 1 15,2 0-2-15,-2 0-3 0,0 0 1 0,0 0-4 16,0 0 1-16,0 0 1 0,0 0-6 0,0 0 3 0,-2 0-1 16,-1-5 3-16,0 2 1 0,2 2 5 0,-3-4-4 0,3 2 5 15,-2 0 0-15,-4-2 1 16,4 2-1-16,0-2 0 0,-3 0-2 0,1 2-2 15,-3 0 0-15,5-2 1 0,-2 1-3 0,-3-1-2 16,-1-1 6-16,6 1-4 0,-7-1 3 0,4-1 3 0,0 1-1 16,0 1 1-16,-2-1 4 0,5 1-3 15,-2-1-2-15,-3 1 2 0,5 1-3 0,-7-3-8 16,3 3 4-16,2-1-2 0,-6 2-3 0,6 0 0 16,-3-2 0-16,4 2-3 0,-4 0 3 0,8 1 0 15,-2 0 1-15,-7-1-3 0,6 3 2 0,-2-1-2 0,-5 1 0 16,1 0 0-16,3 1-2 0,-13-1 2 0,8 0-3 0,4 5 1 15,-5-3 0-15,-1-1 2 0,2 1 1 0,8 1-3 16,-11-2 3-16,3 1 0 0,0 1 1 16,-2 0-1-16,-1 0 0 0,2 1-1 0,-1-1 0 15,-7 1-1-15,7 0-1 0,5 0 1 0,-11 3-2 16,7-3 2-16,-1 1-2 0,2 1 0 0,-5 1 0 16,2-1 0-16,2 3-1 0,-1-2-1 0,0 0 1 0,1 4-1 15,1 2-1-15,-2-4-1 0,1 1 1 0,2-2 0 16,-2 3 0-16,1-2 0 0,0 1-2 0,-2-2 3 15,2 4 0-15,0-4 0 0,0-2 0 0,3 8-1 0,-1-6 1 0,-4 6 0 16,4-3 4-16,2 2-7 16,0-5 4-16,0 4-2 0,-1 1 3 0,5-2-2 15,-1 2-3-15,4-2-1 0,0 1 0 0,0 1 4 16,3-1-4-16,0 1 2 0,2 3-1 0,-1-7 0 0,1 2 2 16,-2-1 1-16,3-4-2 0,-1 3 0 0,3 1 2 0,-2-2 2 15,2-2 0-15,2 3-2 0,-4-1 1 0,3 0 1 16,-1 0-1-16,2 0 2 0,-1-3-1 0,0 2-2 15,-1-2 3-15,3 1-1 0,0 1-1 0,2-3 0 16,0 3 0-16,-1-3 2 0,1 1 0 16,1-2-3-16,-2 2-1 0,1-2 4 0,0-1-1 15,-2 1 2-15,1-3-5 0,1 0 4 0,1 0 2 0,0 0 0 16,-1-2 1-16,-1-1-4 0,1 2 3 0,1-3 2 16,0 0-2-16,-3 2 3 0,-1-3 0 0,2 2-2 0,-9-3 0 0,12 0 1 15,-4 3-2-15,-4-4 1 16,0 1-1-16,1-2 5 0,-1 2-1 0,0 0 9 0,7 1-1 15,-8-1-4-15,0-2 9 0,-1 1-2 0,5 0 4 0,-1 2-2 16,-7-5-3-16,-1 3 0 0,1-3 0 0,-1 2 0 16,7 2-2-16,-6-4-3 0,-4-1-1 0,1-1 2 15,4 6-4-15,1-2 1 16,-4-3-3-16,5 3 0 0,-11-8 0 0,6 10 3 16,1-4-2-16,4 3 2 0,-5-3 1 0,0 4-5 15,-1-5 4-15,-4-2 0 0,5 4-3 0,0-4-2 0,0 5 2 16,-3-4-2-16,0 1 1 0,-4-3 0 0,7 4 3 0,-3-1-4 15,2 3 2-15,-10 2 0 0,9-3-1 0,-9 2 0 16,6-1-2-16,-4 1-1 0,-2 2-3 0,3-3 4 16,0 0-4-16,2-3 0 0,-4 5-1 0,4-4 1 0,1 2 0 15,-6 4-3-15,0-4 4 16,2 3-4-16,-4 0 0 0,2 1-1 0,3 1-2 0,-3-2-2 16,-1 0-2-16,7 2-4 0,-3 0-8 0,4 0 2 15,-3 1-9-15,1 1-20 0,-2-3-24 0,3 3-10 0,2 1-35 0,-3 0 2 16,3 0-34-16</inkml:trace>
  <inkml:trace contextRef="#ctx0" brushRef="#br0" timeOffset="12491.2">24168 9890 583 0,'0'-2'41'0,"2"0"-41"0,0 2 18 15,-2-1 48-15,0 1-85 0,6 3-5 0,-5-3 4 16,-1 0-7-16,2 2 3 0,0-2 19 0,-2 0-2 0,0 0 5 16,1 1 18-16,-1-1 8 15,0 0 0-15,0 0 2 0,0 0 5 0,0 0-8 16,0 2 2-16,0-1-1 0,0-1-9 0,0 0 2 0,0 0-3 15,0 0 4-15,0 0 1 0,0 0-1 0,0 0 0 0,-1 0 1 16,-1 0-1-16,0 0-2 0,2-1 1 0,-1-1-4 16,1 2-1-16,-6-8-3 0,4 5 0 0,0 0-2 15,2 1-3-15,0-1-3 0,-1 0 1 0,1-2 1 16,-2 1-3-16,2 1 0 16,-1 1 0-16,-1-3 0 0,-1-1 0 0,1 1 2 0,1 2-3 15,-1-3 1-15,-1-1 0 0,-3 3 0 0,3-6 0 0,0 6 1 16,-4-3-1-16,3 1-1 0,-4-2 0 0,5 2 1 15,-2-2-2-15,-3 2 1 0,5-1 1 0,-5-2 0 16,3 1 0-16,-3-1-1 0,4-1 1 0,-4 2-4 16,3 1-1-16,-4-1 0 0,2-2-1 0,-1 4-4 0,-3-2 0 15,2 2-2-15,0-1 0 0,-2 1 3 0,0 0-3 0,-2 1-1 16,0 0 2-16,4 1-1 16,-4 1 1-16,-2 1 0 0,4 0 3 0,-5 1-5 15,-5 1 4-15,7 0 0 0,0 0-1 0,-2 3-1 16,1 0-1-16,4 2 0 0,-2 0-2 0,-3 1-1 15,4 0-2-15,-6 0 2 0,4 2 1 0,3 0 2 0,-1 2 2 16,-4-2 2-16,2-1-3 0,3 1 6 0,6 2 0 0,-3 1-3 16,4-2 1-16,-6 1-1 0,7 1-2 0,1 0 4 15,-4-4-1-15,5 8 0 16,1-4 4-16,4 3-3 0,3-2 3 0,-6-1 0 0,2 4-1 16,7-3 1-16,2 5 1 0,1-2 0 0,-12-4 2 0,9 1 0 15,-4 1 0-15,7 2 0 0,1 4 0 0,-5-3 2 16,2 0 0-16,-6 3 1 0,12 3 2 0,-2 1-1 15,-6-1 3-15,-3 3-2 0,4-2 2 0,1 0 3 16,-3 2-1-16,3 0-2 0,-2-3 3 0,-4 0-3 16,4 0 1-16,-4 1 0 0,0-3-4 0,-4 2-1 0,1-3-1 15,-1 0 3-15,-2-2-1 0,-2 0 1 16,-5-3 1-16,6 1-2 0,-1-3 3 0,1 1 4 16,-5-4-2-16,2-1-1 0,-3 2 2 0,0-1-1 15,3 0 3-15,-6-2 0 0,2-4-3 0,1 2 1 0,-8 1-3 0,7-6 3 16,-7 0-3-16,4 0 2 0,1-5-1 0,0 4-1 15,0-4 1-15,3 0 1 16,5-4 2-16,-12 4-2 0,14-6 0 0,-7 0 1 0,3 0-5 16,4-3 3-16,-7-2-6 0,2 0 1 0,-2 1-2 0,8-4 5 15,0 1-3-15,-2 0-1 16,1-1 2-16,-6 1 1 0,12 0 0 0,-5 2 2 16,2-2 2-16,1 1-3 0,3 0 4 0,-4-2 2 0,10 3-1 15,-6 1-2-15,2-4 0 0,8 3 0 0,0-1-1 0,1 1 3 16,-4-1-3-16,5 2 0 0,-5-5 1 0,3 3 3 15,1-2 0-15,-7 0 1 0,1 2-1 0,-2-5 0 16,5 4 2-16,-3-1-2 0,0 2 1 0,2-2-3 16,-5 2 1-16,1 0-2 0,1-2-2 0,1 5 4 0,-8-2-1 0,5 0-3 15,-4 0 0-15,1 7-1 0,1-4 1 0,-3 4-3 16,1 0 0-16,0-1-4 16,-1 2 1-16,-1 2-7 0,0 0-6 0,-1 3-7 15,2-2-9-15,-3 2-46 0,0 3-25 0,0 0-5 0,0 0-59 0,2-2 3 16,1-1-39-16</inkml:trace>
  <inkml:trace contextRef="#ctx0" brushRef="#br0" timeOffset="14465.18">23885 6660 392 0,'5'7'-1'0,"1"-7"1"0,-4 0-63 16,-2-2 14-16,1 0 1 0,1 1-34 0,-2 1 41 16,0 0-6-16,0 0-4 0,2 3 47 0,-4-5 39 15,2 4 6-15,0 1-4 0,-3-4 38 0,0-1-13 0,-7-4 14 16,9 4 8-16,-1-1-14 0,2 3-76 0,0 0 36 0,-1-6 5 15,1 4-22-15,3-1 2 16,1 3-5-16,3-2-1 0,-7-7 1 0,0-4 11 0,0 1 4 16,0 6-1-16,1-2 11 0,1-5-3 0,-2-1 0 0,0 1 5 15,0 2-5-15,0 0-8 0,1 0-4 0,-1-1 0 16,-1-1-8-16,1 2-2 16,-3 2-1-16,0-4-1 0,-2 4-2 0,3 4-4 15,-7-3 1-15,6-1 0 0,-8 1-3 0,0 2 0 0,-2-2-1 16,1 3-1-16,-6 0 2 0,1 0 0 0,1-1 0 0,-3 3-2 15,5 1 2-15,-3-2 2 0,0 2-2 0,-2-1 0 16,0 1 1-16,5-1-3 0,-2 3 2 0,5 0 0 16,-10 0-3-16,4 0-1 0,5 2 2 0,-1 1-2 15,2 2 2-15,0-1 0 0,-3 1 0 0,3 3-3 0,5 0 3 0,-2 0-2 16,1 1-2-16,1 2 3 16,3 2-3-16,1-1 2 0,1 3 0 0,1 3-1 15,1 4 2-15,1-4 3 0,0 5 0 0,4-1-1 16,-1 4 1-16,4-3 1 0,-3 1-1 0,4-2 2 15,-1-5-2-15,4 7 1 0,-7-4 0 0,5-4 2 16,-2-2 1-16,-2 3 1 0,1-6 3 0,-2 0-3 0,3-1 3 16,2-2 2-16,4-4 1 0,-11-2 2 0,4 1 1 0,3-1-2 15,2-2 4-15,1 0 0 0,-9-2-1 0,1 2 0 16,-3-3 1-16,8 1-1 16,-2-2 1-16,-4-1-3 0,5 2-2 0,-15-7 1 15,8 2-5-15,0 1 5 0,-6-3-4 0,5 4-1 0,-2-2 4 16,-2 0-4-16,-4-3 3 0,12 6-2 0,-4-1-2 0,-4-3-3 15,2 2 1-15,0-2 1 0,-6-2-2 0,3 5-1 16,3-4-1-16,-4 1 2 0,0-1-1 0,-1 2-2 0,5 1 1 16,-2-1-1-16,6 5 1 15,-1-7-2-15,-6 7 1 0,3-5-2 0,0 5 0 0,4 0 0 16,-5-3 0-16,1 2-2 0,-3 0 1 0,6 1-2 16,3-4-1-16,-8 7 1 0,4-3-2 0,0 3 3 15,-1 0-1-15,2-3 1 0,2 1 1 0,-2 4-1 16,-1 1 2-16,6-3-1 0,-5 3 0 0,-2-3 1 0,7 3-3 15,-8 4 0-15,5 2 1 0,-5-4 4 0,3 3-2 0,3 1 2 16,-2-1 0-16,3 5 1 16,-3 2 0-16,8-1 1 0,-10-3-1 0,2 8-1 0,4-1 2 0,-6 1-2 15,6 1 0-15,-4 2-2 16,0 0 0-16,-3-2 2 0,5 7-3 0,-2-2 3 0,2 2-1 16,0 1 1-16,0 1 1 0,-1-3-1 0,-5 4 2 15,8 2 2-15,-3-1-1 0,-1-2-3 0,3-1 4 0,-4 0-4 16,5-1 0-16,-5 1 0 0,6-3 1 0,-5-3-1 15,2 2 0-15,0 0 2 0,4 1-1 0,-6 0-1 16,4-3 2-16,-3 0 1 0,4 0-2 0,-2-1 1 16,0-6-1-16,-2 3-1 0,3-6 0 0,-5-1 0 0,2 0-1 15,1-3-8-15,-3 0-7 0,4-2 0 0,-3 2-10 0,6 0-38 16,-7-3-20-16,6-1-8 16,-4 1-47-16,6-2 3 0,-1 2-32 0</inkml:trace>
  <inkml:trace contextRef="#ctx0" brushRef="#br0" timeOffset="15799.75">24297 12087 643 0,'-1'0'90'0,"-1"-2"-61"16,2 2 5-16,-1-1-16 0,-4 1-19 0,5-5-1 0,0 5-28 16,0 0 17-16,0 0-2 0,0 0 2 0,-2-5 18 15,2 5 8-15,0 0 5 0,0 0-2 16,-1 2 8-16,1-4-8 0,-3 2 4 0,3 0-1 16,-3 5-7-16,3-5-1 0,0 0 0 0,0 0 1 15,0 0 1-15,-5-6 10 0,3 6-1 0,1-3 4 0,-1-2 11 0,-1 2 2 16,-5 0 4-16,5-2-2 0,0-3 5 0,-5 5-5 15,5-7 2-15,-5 3-5 16,2-4-2-16,-2-2-8 0,3 0-3 0,-4 1 1 16,-4-1-8-16,2-6-2 0,-2 7-6 0,2-1 4 0,-3 1-4 0,2-1-12 15,-2-6 6-15,-1 3-4 0,-3 4-3 0,0-1-3 16,2-1 2-16,-6-2-4 0,5 4 1 0,-6 1 1 16,1 6-4-1,3-1 2-15,-6-1 0 0,1 3 7 0,0 4-1 0,-1 0-7 0,3 1 6 0,5 1-2 16,0 1 5-16,-5 2-4 0,6 0-1 0,2 2 1 15,-4 1-2-15,7 0 4 0,-4 3-3 0,4 2 1 16,-2 1-1-16,5 2 0 0,2 2 0 0,3 1-3 16,-5-1 0-16,8 2 0 0,-2 1-5 0,9-1 1 15,-7-1 4-15,4 3-4 0,-2-5 1 0,3 5-2 0,4-1 1 16,0-1 4-16,2-1-3 0,-1 0 3 16,6 0-2-16,-1-4-1 0,1 0 4 0,1-4-1 15,-9 0-1-15,8-4 2 0,3 1-3 0,-3-1-1 16,-4-4 1-16,7 0 0 0,-2-1 1 0,1-2 3 15,2 0 1-15,-3 0 0 0,-1-5 5 0,-2 0 0 0,2-3 3 16,-5 2-2-16,0-2 2 0,-2-1-1 0,2 1 4 0,-1 0-4 16,-1-2 3-16,-1 1-2 0,0 1-3 0,0-6 2 15,-2 5-2-15,2-4-1 0,-2 0-3 0,2 1-1 16,-3 1-1-16,3-3-2 0,-5-1 1 0,0 6-1 16,3-7-1-16,-2 4 0 15,-1 1 2-15,1-3 5 0,-2 3-1 0,-2-5 0 0,0 3 3 0,0 1-5 16,-2-1 4-16,-2 2 1 0,1 0 2 0,1 0-2 15,-4 3 4-15,3 3-4 0,-1-1 0 0,3 1 2 16,-5 4-2-16,4-2-1 0,-1-2 1 0,1 5-1 16,-2-3 1-16,2 3-1 0,0 0 1 15,-1 3-3-15,3-1-1 0,0 4-2 0,-1 3 0 0,1 4-1 16,-2-2-1-16,2 6 2 0,0 1-1 0,0 4 2 16,0 1 0-16,0-1 1 0,0 2 2 0,0 6 0 0,-1 1 1 0,-4-1-2 15,3 6 3-15,1 0 0 0,-2 2 0 0,-4 6 1 16,4 0-1-16,-5 0 0 0,3 3 0 0,-2 4 0 15,0-4-1-15,-4 2 0 0,0 1-2 0,0-3-11 16,0 4-14-16,0-4-2 16,-4 0-17-16,0 0-94 0,1 2 119 0,3-4-49 0,0-2 71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1:12:19.45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127.15232" units="1/cm"/>
          <inkml:channelProperty channel="Y" name="resolution" value="63.82979" units="1/cm"/>
          <inkml:channelProperty channel="T" name="resolution" value="1" units="1/dev"/>
        </inkml:channelProperties>
      </inkml:inkSource>
      <inkml:timestamp xml:id="ts1" timeString="2024-04-10T21:12:32.958"/>
    </inkml:context>
  </inkml:definitions>
  <inkml:trace contextRef="#ctx0" brushRef="#br0">2284 17927 214 0,'0'-3'-20'0,"0"-2"-4"0,1 4 38 15,-1-4-77-15,0-1 86 0,0 3 5 0,-1 1 8 16,1-3 4-16,0 4-3 0,-4-4 12 0,3 5-3 16,-4-2 2-16,5 1 0 0,-6-2-3 0,3 1-6 15,-1 1-6-15,-5-3 1 0,6 4-8 0,-5 0-4 0,6-1-2 16,-5 2 2-16,3-1-4 0,0 0 0 0,-1-1 2 15,0 1-4-15,1-2 3 0,-6-1-2 0,7 0 1 0,-3-3-1 16,1 3-1-16,-3-1 0 0,2 3-3 16,4-1 2-16,-4 1-2 0,0 1-4 0,-2-2 0 0,5 1-4 15,0-1-3-15,-4-1 1 0,3 0-2 16,-4 0-1-16,5-1 0 0,3 0 0 0,-8 1-2 16,3-1 2-16,2 1 0 0,-5 0 0 0,6 0-1 0,1 0 1 15,-7 1 0-15,8 2 0 0,0-1 1 0,-2-1-1 16,1 1 0-16,1-1-1 0,-2-1-1 0,2 3 4 15,-3-2-2-15,3 2 0 0,-3-1 0 0,-7-6-1 16,6 6 1-16,2 1 0 0,-1-3 0 0,3 3-1 0,0 0 1 16,0-2 0-16,-2 1-2 0,1-1 2 0,-1 2 0 0,-4-6-1 15,4 6 0-15,-5-3 0 0,2-1 1 0,0 3 0 16,-1-1 2-16,4-1-2 16,-6 2 1-16,5-1-1 0,0 0 0 0,3 2 2 15,0 0-2-15,-8-4 0 0,5 2 0 0,2 1 0 0,-3-3 2 16,1 4-1-16,0-1-1 0,0-2 0 0,0 1-1 0,0 0 0 15,-1-1 0-15,1 2 0 0,2-1 0 0,-4-3 1 16,2 5 0-16,0-3 2 0,1 2 2 0,-1-2-4 16,0 1 5-16,0 0-2 0,1-1-1 0,-1 0-1 0,-3 0-1 15,3 0 0-15,1 1 0 16,-1-2 0-16,-5-1 1 0,5 2-2 0,-3 0 1 0,2-1 1 16,0 0-1-16,-3 2 2 0,4-1 1 0,-3 0 0 15,1 0 0-15,4 1 0 0,-6-1 2 0,4 0-2 16,0 1 0-16,2-1-1 0,-3 2 0 0,0-3-1 15,1 3 0-15,3-1-2 0,-4 1 0 0,-2-2 1 16,5 1 0-16,-1-1-1 0,-1 1 0 0,-2 1 1 0,2-2 0 16,1 1 0-16,1 0 0 0,-1-1 0 0,-3 3 0 0,2-1 1 15,2-1 1-15,-1 1 0 0,1 1 0 0,-4-2-2 16,2 2 0-16,1-2 2 16,-1 2-1-16,-2 0 0 0,1-1-1 0,2 1 3 15,-4 0 0-15,1-2-1 0,3 2 2 0,-4-1 0 16,1 1 1-16,2-2 1 0,-3 2-1 0,1 0 0 0,1-1 1 0,-3 1-1 15,3-2 1-15,-3 2 0 0,4 0-1 16,-5 0 3-16,2-2-2 0,-2 2 0 0,3-1 0 0,-2 1-2 16,0 0 1-16,-1 0-1 0,0 0 0 0,1 0-1 15,2 0 0-15,-1 0-1 0,-1 0-1 0,-1 0 1 16,5 0-2-16,-6 0 0 0,6 0 0 16,-7-2 0-16,6 2 0 0,-7 0-2 0,3 0 5 0,1 0-5 15,-2 0 2-15,1 0 0 0,-1 0 0 0,1 0 0 16,3 2-1-16,-1-2 1 0,1 0-2 0,-4 0 2 15,5 1 1-15,-2-1-1 0,1 0 0 0,-7 0 0 0,4 2 0 16,2-2 2-16,-2 0-1 0,3 0-1 0,-4-2 1 0,2 2 1 16,1-1-2-16,5 1 1 0,-7-2-1 0,5 1 0 15,-2 1 1-15,5-2-1 0,-5 2 0 0,4 0 0 16,-1-1 0-16,-7-4 0 16,4 5-2-16,3-2 1 0,-1 1 0 0,-3 1 0 15,-1-2 1-15,1 2 0 0,3-2 0 0,-2 1 2 0,2-1 1 0,-2 2-3 16,1 0 3-16,-3-1-3 0,6 1 0 0,-9 0 0 15,7 0 0-15,-1 0-1 0,-3 0 1 0,1 1 0 16,-2-1-2-16,3 2 2 0,-1-2 1 0,1 0-1 16,-1 0 0-16,1 1-1 0,-2 1 1 0,2-2-1 15,-3 0 1-15,3 2-1 0,1-1 0 16,-4 1-2-16,3-1 2 0,-3 1 0 0,3 1-1 0,-4 0 2 16,3 0-2-16,-1 1 1 0,-1 0 0 15,2-1 1-15,-3 2-2 0,2-2 1 0,0 2-2 0,-3-2 2 16,2 0 1-16,0 2-1 0,-3 0 1 0,5-1 0 15,-3 1 0-15,-4 0 1 0,4 1 0 0,-2 2-2 16,-2-2 2-16,4 2-1 0,-2 0 0 0,-2 0 0 0,-4 1-2 16,4 1 2-16,4-2 0 0,-4-1-1 0,2 1-3 0,-3 0 3 15,0 0-1-15,3 0-2 0,-2 1 1 0,1-2-1 16,-3 2 0-16,1 4 2 0,-3-4 0 0,9 2-3 16,-4 2 3-16,1-2-2 15,1 0 0-15,-4 6 0 0,3-6-1 0,6 2 2 16,0 1 1-16,-2-5-4 0,7 7 4 0,-7-2-2 0,7-1-2 15,-1-7 4-15,1 11-5 0,-2-6 2 0,2 0-4 0,2 7 2 16,-4-7-1-16,2 0 2 0,0 1 1 0,0 4 0 16,0-3 1-16,2 2 0 0,4-1 2 0,-4 1-1 15,4 0 1-15,-1 1-3 0,-5-2 2 16,3 2 0-16,0 3-2 0,5-3 3 0,-5-1-1 0,3 3 2 16,1-3 2-16,-3 3-1 0,10-1-1 0,-4-1 1 15,-2-1-1-15,-4 1 1 0,9-2 0 0,-2 2-3 16,-2 1 3-16,1-1-1 0,-4 0 0 0,5-2 1 15,0 3 0-15,-3-3 1 0,1 4-1 0,-4-4-1 0,6-2 0 16,-1 1 3-16,2 0-1 0,-2-2 0 0,-1 1 0 0,-1 1 0 16,3-5 1-16,0 1 1 0,0 4-2 0,-3-6 0 15,3 1 1-15,0 3 0 0,0-4-1 0,0-4 3 16,2 3-1-16,-6 0-1 16,6-1 0-16,-4 0 1 0,4-2 1 0,0-1 0 15,-2-1-1-15,0 4 2 0,-2-2-2 0,2-3 3 0,0 0-1 16,0 2 0-16,0 1 0 0,0 1 2 0,-3 0 0 0,5-4-1 15,-4 4 2-15,2 1-3 0,-2-5 0 0,1 3 2 16,1-1-1-16,-3 2-2 0,3-4 1 0,-5 2 0 16,3 0-2-16,4-2 2 0,-2 1-2 0,-5 1 0 15,2-2-1-15,3 0 2 0,2-3 0 0,-5 3-4 0,3-2 3 0,-3-1-2 16,6 3 0-16,-2 1 4 16,1-2-2-16,-1-2-1 0,3 4 4 0,-3-2-2 15,1-1 1-15,4 2 0 0,-6-5-2 0,2 1-1 16,6 1 1-16,-2-1 0 0,-5-3 1 0,6 7-2 0,-1-5-2 15,-1-1 1-15,0 1-1 0,2-1 3 0,-3-2-3 0,0 0 0 16,1 2 3-16,-3-5-2 16,1 4 1-16,0 1 0 0,2-4-1 0,-4 4-1 15,2-2 0-15,1-1 0 0,-1 1 0 0,-2-1 0 16,2-1 2-16,2 4-2 0,-2-5 3 0,4 3-1 0,-4 0 0 16,-2-1-1-16,3 1 0 0,-1 2 3 0,-2-5-2 0,-2 0 0 15,-2-1 3-15,3 6 1 0,1-3-1 0,4 2 4 16,-10 0 0-16,5-1-5 0,2 1 3 15,-5 1-2-15,1 0-2 0,1 0 3 0,-7-1-2 0,-2 1-2 16,7 0 4-16,-3-2-1 0,-2 2 1 0,3-1 0 0,1 3-2 16,-7-3-1-16,7 1 0 15,-2 0-1-15,3-1-1 0,-3 1 2 0,-5 0 1 0,4-1-3 16,0 1 2-16,3 0-3 0,-7 0 0 0,5-1 3 16,-2 1-3-16,-1 0-1 0,6-1-2 0,-5-2 2 15,3 3 0-15,-1-1 1 0,6 0-1 0,-10-1 1 16,7 0 1-16,-6 0-1 0,3 0 1 0,1 0 0 15,-1 0 0-15,-2-1-1 0,-3 1 1 0,0-3-1 0,5 5 1 0,-1-1-1 16,-4 0 1-16,2-1-1 0,-4 0 1 0,2 2 1 16,2-1 0-16,6 4 1 0,-8-2 2 0,-2 1-3 15,2-3 1-15,-5 0-1 0,7 5 0 0,-2-1-1 16,0-2 0-16,-2 2-2 16,-4-8 0-16,0 5 1 0,4 1-1 0,2 2-2 0,-3-2 1 15,-10-6-1-15,12 6-2 0,-1 2 1 0,4 3-2 0,-2 0-2 16,-5-6-1-16,2 1 0 0,1 2-1 0,6 3-3 15,0 0-1-15,-10-5-2 0,3 1-1 0,0 0-17 16,4 4-13-16,-1 0-10 0,0-3-22 0,2 2-89 0,-2-6 131 16,12 7-55-16,4 0 92 0</inkml:trace>
  <inkml:trace contextRef="#ctx1" brushRef="#br0">2570 17321 0</inkml:trace>
  <inkml:trace contextRef="#ctx0" brushRef="#br0" timeOffset="15976.93">3424 13687 272 0,'2'-4'5'0,"-1"3"-5"0,-1-2 6 0,-1 0 11 16,-1-2-23-16,0 0 3 0,2-1 9 0,-3 1-1 0,2-1 10 15,-3 1 10-15,4-1-2 0,0 0 5 0,0-1 9 0,0 1-7 16,-4 1-1-16,1-3 2 0,1 5-7 0,2-3-6 15,-2 1 3-15,-1-1-6 0,2 1-1 0,1-1 4 16,-5 1 0-16,0-1-2 0,-1-2 5 0,0 2 4 16,-1 1-5-16,0-1 4 0,-4-1-1 0,1 1-2 0,4-3 0 15,-4 6-2-15,1-4-3 0,0-1-1 0,-2 2-1 0,-2-2 2 16,2 0-4-16,-2 2-1 16,1 1 0-16,-1-1-1 0,-1 0-3 0,1 1 0 15,-1 0-1-15,0 2 2 0,2 0-2 0,-3-3 7 16,3 1-1-16,-1 2 1 0,-3 0 4 0,2-4-2 15,0 1 2-15,0 3 3 0,0-3-3 0,-2-1-1 16,-3 0 0-16,2 0-1 0,3 3 0 0,-5-1 0 0,2-1 0 16,-4-2-3-16,2 3 0 0,4 0 0 0,0 4-2 0,-5-6-1 15,4 1-1-15,-3 0-1 0,5 1-1 0,-2 0 2 16,-1 2-2-16,-3-3-2 0,2-2 2 0,-2 7 0 16,1-6-2-16,-3 1 0 15,-2 1-4-15,1 4 2 0,2-6-2 0,-2 3 2 0,-1-1-1 16,-1-1-1-16,0 6 1 0,1-2-1 0,-1 0 0 0,0-2 2 15,5 4-2-15,-3-2-1 0,0 2-1 16,-4 3 0-16,5-4 0 0,-5 1 2 0,4 1-3 0,-2 1 1 16,-2 1 0-16,-3 0 1 0,5 2 0 0,1 1-1 15,-2 1 0-15,5-3 2 0,-4 3 0 0,6-3 1 0,-6 4 1 16,8 2-3-16,-7-6 1 0,-3-2 2 16,5 3-2-16,-3-1 0 0,3 1 0 0,-2 0-1 15,4-1 1-15,-4 4-2 0,1 0-1 0,-1 2 1 0,-3-1-2 16,1 0-3-16,-3 2 1 0,-1-4 2 0,-1 1-1 0,3 3 2 15,-1-3 1 1,4 1-3-16,-2-1 6 0,2 0-1 0,0-2 1 0,3 5-1 16,0-3 0-16,2 0-4 0,-2-2 2 0,-4 2 0 0,4-2-2 0,-1 5 2 15,4-3-3-15,-3 0 0 16,2 0 3-16,-1 1-2 0,-3 1 0 16,1-2 0-16,4 1-2 0,-5-1 3 0,2 1-2 0,3 1-2 0,-1-1 4 15,-4 1-1-15,4-1 1 0,-2 0-1 0,0 2 0 0,6 0-5 16,-3 0 2-16,-1-1 4 0,-1 1-9 0,7-2 0 15,-1 2 0-15,0 2-2 0,3 0 1 0,-2-2-1 16,1 4 3-16,1-2-3 0,4 3 1 0,1 1 1 0,-1-1 3 16,4 2-1-16,-4-2 1 0,2 3-1 15,6-3-3-15,3 7 5 0,1-2-3 0,3 1 3 16,-4-2-1-16,6 2-2 0,-1 4 4 0,3-1 1 16,-1 0 0-16,1-2 3 0,-5 3-1 0,3-1 2 0,6 3-1 15,-1-3 1-15,5 0 1 0,-4 2-1 16,6 0 2-16,-4-4-1 0,4 1 1 0,-3 1-1 15,0-1 0-15,1-1 1 0,-4-1 0 0,6 0 0 0,-6 1-1 16,1-5 2-16,-2 1 2 0,4 0-2 0,-3-2 3 0,0-2-4 16,-1 2 2-16,0-6 1 15,-2-3-1-15,3 6-2 0,-1-3 2 0,2 3 1 16,-4-3-1-16,2-1 1 0,-1-1-1 0,4 0-1 0,0 1-1 16,1-1 5-16,-3-2-5 0,0-1 2 0,5 0-2 0,-1 0 1 15,5 1 1-15,-7 1-1 0,3 1 0 16,7-3-1-16,-3 2-1 0,2-1 1 0,0 0 0 0,-1 1 0 15,0 0 0-15,2 3 1 0,-2-3-1 0,0 0 5 16,2 1-2-16,-2-1-3 0,-3 2 0 0,0-3 1 16,-2 0-1-16,4-1 0 0,-4 0 2 0,4 2-4 0,-2-3 5 15,2 1 2-15,-1-1-1 0,-2 0-1 0,1 1 1 0,0 2 0 16,-2-5-1-16,-1 2 1 16,1-1-2-16,1 0 4 0,4 2 0 0,0-1 1 15,-6-2 3-15,6 0-2 0,-1 2 2 0,3-2 3 16,-5 0-1-16,4-2 0 0,-7 1 0 0,0 0-1 15,5-1 1-15,1-1-3 0,-8 0-3 0,7 2 2 0,-2-2-5 16,-3 0 2-16,3 0-1 0,1-2 0 0,-4 1 0 0,2-3 0 16,1 3 0-16,-5-2 4 0,5 0-2 0,-3-1 0 15,3 0 1-15,-6 1-1 0,6-1 2 0,-5 3 0 16,5-5 1 0,-3 2-4-16,1 0 2 0,-2-1 2 0,2 2-4 0,4-2 3 0,-5 0-2 15,3-1-1-15,-5 0-1 0,5-1 5 0,0 1-5 0,1 1 0 16,-4-1 2-16,5 1-3 0,-5 1 2 0,1-1 1 15,4 0 0-15,-7 1-1 0,4-3 2 0,-3 3-3 16,1 0 3-16,-3 0 0 0,0-1-2 0,1 0 2 0,-1-1 0 16,-2 4 0-16,0-4 4 0,-1-2-3 0,1 0 2 0,-2-1-2 15,3 1-1-15,-3-1 0 0,-1-1-1 16,2 1-1-16,-2 1 0 0,0-2 1 0,-3 3 0 16,1-1-1-16,2-2 0 0,2 6 2 15,-4-6-1-15,-4 2 4 0,6 0-2 0,-5 2 2 16,4 0-1-16,-7-2 0 0,2 2 1 0,-2-2-2 0,5 3-1 15,-4-3 3-15,1 0-3 0,-5-3-2 0,3 2 2 0,0 1-1 16,-1 0 0-16,-5-4 2 0,6 2-1 0,-5 1-2 16,-1-2 2-16,3 4-1 0,-3-4-2 0,6 4 2 15,-3-4-4-15,3 1 0 0,-3-2 0 0,0 0-1 16,2 3-1-16,-1-4 3 0,6 2-3 0,-14 0 3 0,6 0 0 16,1-1-3-16,0 1 2 15,1-2 2-15,1 2-2 0,-2-1 0 0,0 1 0 0,5-2-2 16,-1 0 2-16,-4 2 0 0,0 2 1 0,0-2-3 15,0 2 1-15,-3-2 4 0,2 3 2 0,1-2-4 16,0 4 5-16,-8-2-4 0,8 0 0 0,-2 0 3 16,-1 2-5-16,6-2 0 0,-9 2 0 0,4 0-1 15,2 1 2-15,0-4-3 0,0 2 0 0,0 1 2 0,0 1-3 0,-3-3 2 16,3 4 1-16,-1-3-2 16,-2-2 3-16,4 3-2 0,-1-2-1 0,0 3 3 15,0-3-3-15,0 3 0 0,0-1 0 0,2-3 0 16,-2 4 1-16,0 0 0 0,-3-1-1 0,-2 0 4 0,2-2-2 0,3 3 0 15,0-4 1-15,-2 2-1 0,1 1 0 0,-6-2-2 16,4 3 3-16,3-4-1 0,-1 4 0 0,-3-1-3 16,1-3 4-16,0 4-3 0,3 2 0 0,-2-4 0 15,2 1 0-15,-1-2-1 0,-1 0-1 0,-2 1 2 16,4 2 0-16,0 0-2 16,-4-1 2-16,1-2-1 0,0 0 0 0,3 5 1 0,-3-3-1 15,3 4 1-15,0-4-3 0,-3 0 3 0,0-1 1 0,3 3-1 16,-3-3 0-16,-2 1 0 0,2 0 0 0,0-4 0 15,-1 4 0-15,4 1-1 0,0 0 1 0,0-1 0 0,0 1-1 16,0 1 2-16,0-3 1 0,-3 1-2 16,3 0 1-16,0 1-1 0,-3-1 1 0,2 0-1 0,1 1 0 15,0 0 0-15,0-1 0 0,-5 0-1 0,5 1 0 16,-6-3-1-16,4 2 2 0,2 1-2 16,-2-1 2-16,-1-1-3 0,3 1 0 0,2 1 2 15,-2-1-3-15,0 0 3 0,0-1-1 0,-2 1 0 0,2 0 0 0,0 0 1 16,-4-1 1-16,4 1-2 15,-2 0 3-15,2 1-3 0,0-1 1 0,2-1 0 0,-2 1 0 16,1 0-1-16,2 0 0 0,-3-2 0 0,0 3 2 16,-3 0 0-16,3 2 0 0,0-2 0 0,0 2-3 0,-1 0 2 15,1 0-2-15,0 0-10 16,1 0-6-16,2-2 5 0,-3 3-12 0,0-1-3 0,2 2 1 16,-2-1-8-16,1-1 2 0,1 1 1 0,-2 1-1 0,0-2-1 15,2-1 0-15,-1 1-9 0,4 0-2 0,-2 0-2 16,-3 0-12-16,0 1-27 0,2-1-21 0,-1 0-10 15,9 1-40-15,-4-2 3 0,2 4-31 0</inkml:trace>
  <inkml:trace contextRef="#ctx0" brushRef="#br0" timeOffset="26276.85">1300 11536 174 0,'-6'0'-47'0,"6"0"1"0,-3 0-32 15,1 0 78-15,2 2 0 0,0 0 0 0,-1-4 5 0,1 2 2 16,-3 0-5-16,3 0 13 0,0 0 11 0,-8-2 1 16,5 4-1-16,-4-2 13 0,4 0-3 0,0 2 0 0,-2-1 2 15,1-1-3-15,0 0-4 16,3 2-4-16,-2-1 1 0,0-1-5 0,1 0 1 15,0 0-1-15,-1 0 1 0,0 0 2 0,0 0 1 0,0-1 3 16,0-1-2-16,-2 2 4 0,0 2 0 0,2-4 0 16,-5 1-2-16,4-1-1 0,-4 2-1 0,3-2-4 0,-3 2 1 15,3-1-5-15,-4-1 0 0,4 2-2 0,-3 0 1 16,1 0-3-16,0 0-1 0,-1 0-2 0,2-1 5 16,-3 1-3-16,4 0 1 15,-3 0-4-15,3 0 2 0,-1 0 0 0,3 1-2 16,-5-1 2-16,3 2-3 0,4-2-1 0,-6 0-3 0,6 1 1 15,-2-1 3-15,0-1-4 0,1 2 0 0,-1-1-2 0,0 0-1 16,3 0 1-16,0 0-1 0,-2 0-2 0,2 0-2 16,0 0 0-16,0 0 2 0,0 0 0 0,0 0-1 15,0 0 1-15,0 0 0 0,0 0 1 0,0 0 3 0,0 0-3 16,0 0-1-16,0 0 1 0,0 0 1 16,2-1-2-16,-1 1-1 0,1-2 1 0,-2 1-2 15,3 1 0-15,-1-2 1 0,-1 1-1 16,1 1-1-16,-2 0 1 0,8-4 0 0,-5 4-1 0,-2 0 0 15,2 0 0-15,4 0 0 0,-4 0 1 0,2 0-1 0,1 0 0 16,-3-1 0-16,5 1 0 0,-3 0 1 0,-1 0 0 0,4 0-1 16,0 0 1-16,-2 0 0 0,4 0 0 0,-4 0-1 15,4 0-2-15,-1-2 1 0,0 1-2 0,1 1 4 16,1-2-3-16,-2 2 0 16,4-1 1-16,-2-1 1 0,-3 2-3 0,4-2 5 15,-1 1-1-15,0-1-3 0,0 2 3 0,0 0-2 0,2-1 2 0,0-1-2 16,1 2 2-16,1-3-4 0,-4 3 2 0,4 0 2 15,-1-3-4-15,6-2 4 0,-9 2-1 0,7 0 0 16,-3-2 1-16,-2 4 1 0,9-1-1 0,-11-3 0 16,6 2 0-16,2 1 2 0,0 1-1 0,-8-1-1 0,8 2-1 15,0-3 0-15,-5 0 0 0,9 3 1 0,-7-2 1 0,1 1-3 16,2 1 2-16,-1-5 0 16,2 5-1-16,-4-1 1 0,4-3 0 0,-4 1-2 15,3-1-1-15,1 0 1 0,-4 0-2 0,5 2 3 16,-3-3 0-16,4 1-3 0,-4 1 4 0,2-1 0 0,-3 1 0 15,4 0 0-15,-5 2 0 0,4-4-1 0,-3 2 1 0,5 1 0 16,-3 1-1-16,3-3 1 0,-4 3 0 0,2-1 0 16,4 1 0-16,-7-1-2 15,2 1 1-15,-2-1 1 0,5 2 0 0,-6-5-2 16,6 2 1-16,-5 0 0 0,5-3 0 0,-3 3 1 0,3 1-1 16,-3-3 0-16,0 4 1 0,0-1-2 0,1 2 1 0,-2 0 1 15,2-3-1-15,-3 1 0 0,2-2 0 0,-2 1-2 16,-1-1 3-16,3 3 0 0,-3-4 1 0,-2 0-2 15,0 4 1-15,0-2 0 0,0-1 1 0,-1 4 1 16,0-4-2-16,-1 1 0 0,-2 1-1 0,2 0 1 16,1 2-2-16,-2-1 2 0,1-1-2 0,3 2 1 0,-3 0 1 0,1 0-1 15,2 0 1-15,-5 0 0 16,-1-1 0-16,4 1-2 0,1 3 2 0,-8-3 0 16,9 0 0-16,-6 0 0 0,2 5 0 0,3-1 0 15,-1 1 0-15,-2-2 0 0,0-3-1 0,1 7 0 0,-7-1 1 16,4-6 0-16,1 1-1 0,-2 1 0 0,1 3 1 0,1-4 0 15,-3 4-1-15,1-2 2 0,2 2 1 0,-2 3-2 16,1-4 0-16,1 3 1 0,-4-4 0 0,3 2-1 16,-4-1 1-16,3 1-2 0,1 1 1 0,-2 1 2 15,2-1-2-15,-4 0-1 16,3-1 1-16,1 4 0 0,-4-6 0 0,3 1 1 0,-4 2-1 16,6-1-2-16,-7-4 4 0,6 5-3 0,-4-1 1 0,3 0 1 15,-3 1 1-15,3 1-1 0,-2-1 0 0,2 0 0 16,-4 0-1-16,4-1 1 0,-3 1-1 0,4-1 0 15,-4 1 0-15,3-2-1 0,-2 0 1 0,2-1-1 16,0 2 1-16,-3 0 0 0,4-2-1 0,-4 2 0 16,4-2 2-16,-2 2 0 0,1-1 1 0,1-1-3 0,-1 2 1 15,0-2 3-15,1 0-3 0,-1 2 1 0,0-2-1 0,-3 0 0 16,2 1 0-16,-2-1 4 0,5 0-1 0,-1 0-1 16,-4-1 1-16,-2 1-2 15,5 0 0-15,1-2 3 0,-4 3-4 0,4-3 0 16,-2 2 0-16,-3 0 0 0,1-1 0 0,0 1 0 0,3 0 0 15,-5-1 0-15,6 0-1 0,-9-2 2 0,3 3 1 0,2-2-2 16,-5-1 1-16,0 0-1 0,2 0-5 0,6 3-4 16,-2-3-8-16,0 0-73 0,2 2-33 0,5-2 50 15,2 0 74-15,9-2-74 16</inkml:trace>
  <inkml:trace contextRef="#ctx0" brushRef="#br0" timeOffset="59382.57">24013 14000 369 0,'-10'-10'98'0,"7"2"-39"0,-3 4-5 0,3 0 6 15,0 1-105-15,1-3 21 0,-3 1-28 0,4 5 29 16,-1-3 3-16,1 0-2 0,1 0 35 0,-2-2 19 15,2 5 5-15,0-5-1 0,0 2 19 0,-2-3-15 16,2 3-1-16,0-2 2 0,0 2-19 0,-1 1-9 16,1 1-3-16,0-1 0 0,0 1-9 0,0-1 3 15,0 2-3-15,0-1 1 0,1 1 1 0,3-5 2 0,-1 3 1 16,3 4 0-16,-4-4 0 0,4-1 0 0,0 2 1 0,5-1 0 16,-5 0-1-16,5-1-2 15,2 2-2-15,1-4 0 0,0 5-2 0,4-5 0 16,-1 4 0-16,0-6 0 0,4 4 0 0,1 0 0 15,0 0 2-15,0 0-1 0,1 0 0 0,1-1 1 0,1 0-1 16,-1 2-2-16,1-3-1 0,2 1 2 0,-10-1 0 0,8 2 0 16,-1 1 2-16,-2 1-1 0,-3-2-1 0,3 3 2 15,-5 0-2-15,2 0 3 0,0 0-1 0,-5 1-2 16,2 1 2-16,-4-2 0 16,1 6-1-16,-1-6 3 0,-2 5-2 0,1 1-2 0,-2 2 0 15,-1-2 0-15,0 4-2 0,3 1 3 0,-6 0-1 0,4 4-3 16,-3-4 2-16,2 0 1 0,-3 0-1 0,3 7 1 15,-3 1 0-15,2-2-1 0,3 2 1 0,-5 1 0 16,4 1 0-16,-1 4-1 0,0 2 1 0,1-9 0 16,-3 6 0-16,4 1-1 0,-5 0-1 0,3-1 2 15,1 1 0-15,-4 2 0 0,3-2 0 0,-4 2 0 0,6-2-1 16,-6 0 3-16,3 2-2 0,-4 0 1 0,-3-4 1 0,3 2-2 16,-1 4 3-16,-1-1-2 0,-1 0-1 0,0 1 2 15,-1 1-2-15,-1 1 2 16,2 2 1-16,-2-2 2 0,1-1-1 0,-2 0 2 15,-2 2 1-15,0-1 5 0,5-1 1 0,-4 0-1 0,-3 0 4 16,6 1-3-16,-4 1 3 0,0-1 0 0,2-1-4 16,0 0-2-16,1 1-2 0,-2 4 3 0,1-5-4 0,1 3-2 15,-1-3 4-15,0-2-8 0,0 4 3 0,1-1-1 16,-1-1-1 0,-2-3-1-16,0 4-1 0,4-3 2 0,-1 2-4 0,-4 5 3 15,4-7 0-15,-1 4-1 0,3-6 0 0,-1 4 3 0,-1-3 0 16,-1 3-3-16,3-3 3 0,0-2-3 0,0 2 0 0,0 1 0 15,3 0 2-15,-3 1-4 0,2-4 2 0,-1 3 1 16,1 0 2-16,1 1-4 0,3-1 0 0,-4 0 1 0,1 2 0 16,3-2 1-16,-3 6 2 0,1-6-1 0,2 3 0 15,-1 1 1-15,2-4-1 0,-2 8-1 16,3-6 1-16,-3 0-1 0,6 1-1 0,-5-1 1 16,2 0-1-16,-2-1 0 0,0-1 1 0,4 2 2 15,-5-4-2-15,2 1 3 0,-2 0 0 0,5-3 0 16,-6-1 5-16,4-2-3 0,-5 2 2 0,2-1-1 15,1-1 0-15,-1-2-1 0,1-1-1 0,-4 3 3 0,-2-1-2 16,3-2 0-16,2-1 1 0,1 0-1 0,-3 1 0 0,-1-3 2 16,6-1-3-16,-7 1 2 0,2-1 1 0,-1-2-2 15,1 1 4-15,-1-1-2 0,-2-1-1 0,6 2 3 16,-6-4-2-16,5 1 6 16,-4-1-1-16,1 1 0 0,-1-2 5 0,-1 1-4 0,5-1 1 15,-5 1 5-15,-3-1-6 0,3 2-2 0,2-1-1 0,-1 2-3 16,-1-1-1-16,0 1 1 0,-5-2 0 0,1-1 1 15,4 1 2-15,-3-1-2 0,-2 0 2 16,2-2 0-16,-2 2 2 0,2 0 2 0,3-2-3 0,0 4-3 16,0-1 4-16,0-1-4 0,-2-2 2 0,1 2-3 0,-7-3-2 15,3 0-3-15,-1-1 2 0,0 1-2 0,-4-2-1 0,4 2 3 16,1 4 0-16,0-2-1 16,1-1 3-16,-3 0-1 0,3 2-2 0,-4-2 5 15,3 1-4-15,-4-1-2 0,-1 2 0 0,4-3 1 0,-4 4-2 16,1-1 0-16,3 0 1 0,-5-7-3 0,1 3 1 15,4 0 3-15,-3 1 1 0,-1 1-3 0,-1 1 3 0,3-3-3 16,-3-1 2-16,0 10 1 0,-1-7-2 0,1 2-3 16,-2-2 2-16,0-1-1 0,1 3 0 0,-2-3-2 15,3 3 0-15,-3-4 0 16,-2 4 1-16,2-5 0 0,-1 2-3 0,3 1 3 16,-2-1 0-16,-4 1 0 0,4 1 0 0,0-1-3 0,3 0 1 15,-1 1 4-15,-1-1-3 0,-1-1 0 0,0-2 2 0,-1 3-1 16,3-4 1-16,-1 2 4 0,1-1-3 0,1 1-2 15,-2-4 1-15,2 6-1 0,3-3 0 0,-1-1-1 16,4-1 1-16,-3 2-4 0,-1-1 3 0,1 1-1 16,0-1 2-16,0-2 0 0,0 0 0 0,2 1-1 0,-5-1-1 15,5 2 3-15,-2-2 0 0,3 0-6 0,-3 0 0 0,2 0-1 16,0 0-3-16,-1 0 3 0,1 0-1 0,1 0-5 16,1 0 5-16,-1 0-1 0,2 0-2 0,1-2 3 15,-1 2-2-15,3 0-2 0,0 0 0 0,-3 0-2 16,3 0-2-16,-2 0-4 15,2-1-5-15,0 1 0 0,-1 0-9 0,1-2-27 0,0 0-15 16,0 2-4-16,-2-6-35 0,10 1-61 0,-3-2 126 0,7-6-70 16,1 0 119-16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1:15:15.6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6431 4251 216 0,'-7'0'-35'15,"2"0"9"-15,2 0 1 0,-2 0-16 0,2 0 23 0,3-4 8 16,0 3-11-16,0-2 0 0</inkml:trace>
  <inkml:trace contextRef="#ctx0" brushRef="#br0" timeOffset="1161.9">6817 3573 260 0,'-5'-7'14'0,"0"3"-4"16,5-1-2-16,-3 0-1 0,3 0-7 0,-3 2 6 0,6-3-7 15,-4 1 5-15,1 1 2 0,-3-1 6 0,-5 0 8 0,6 0 16 16,-4-4 3-16,3 3-3 16,-2 1 19-16,-3-1-4 0,7-2 2 0,-7-2-1 15,5 3-5-15,-2 0-11 0,-3 3-3 0,2-1 2 16,-2-3-14-16,3-1-5 0,-6 4-4 0,0 2 1 15,2-2-7-15,4-1 2 0,-6 1 0 0,0 2-4 0,1 0 2 0,-2 1-2 16,4-3-1-16,-5 5 1 0,-1 0-3 0,2-1-5 16,-3 2 0-16,-2 4 0 0,0 1-5 0,3 4 1 15,-5 2-3-15,2 1 3 0,-4 0-1 0,4 2 0 16,1 3 1-16,-3 0 0 0,2 3 1 0,3 1 1 0,-7-2 0 16,4 4-2-16,3 0 3 15,-2 1 1-15,0-2 1 0,2 2-3 0,-3 2 1 0,4 0 0 16,4 1 0-16,4-1 3 0,-3 0-1 0,2 4 0 15,0 2 0-15,1-1 0 0,2-4 0 0,-5 7-2 16,8-2 4-16,-11 3-1 0,9 0 0 0,1-1 1 0,-7-1 2 16,6 2-2-16,1 2 3 0,-1-2 3 0,-10 2-4 0,5-2 2 15,-2-3 0-15,-4 3 2 0,5 2-1 0,-6-5 2 16,6 5-1-16,-1-2 0 16,6-1 2-16,-2 4-1 0,4 2-1 0,-1-3 0 15,-3-2-1-15,5 3 1 0,-1-3-2 0,7 4 2 16,-6-7 1-16,3 3 1 0,-3-5 1 0,0 1-2 0,8 1 2 15,-5-5 0-15,10 4 0 0,-10-2-1 0,8-4-2 0,0 1-1 16,5 0 0-16,1-2 0 0,-1-5 0 0,1 2-3 16,-3-4 2-16,-3-3 0 0,8 4 0 0,1-1 0 15,2-6 0-15,-3 4-1 0,0-5 0 0,2 2 1 16,-2-4-2-16,4 2 3 0,-7-6-1 0,-2-2 2 0,2 0 2 0,-2 0 0 16,0 2 5-16,-1-7-5 15,-1 2 3-15,1 2-5 0,-1-4 6 16,-1-1 1-16,2 2-3 0,-2-7 0 0,2 3-3 0,-1-4 2 15,1-1 0-15,-1-2 1 0,-1 2-2 0,2-6-2 16,0 1 1-16,-1 2-1 0,-1-3-2 0,2 5 2 0,-4-4-3 16,4 2 0-16,2-4 3 0,-5 4-3 0,-1-6 1 0,2 0 3 15,2-3 0-15,-4 3-3 0,-1-1 2 0,2-4-1 16,-2 1-1-16,1-1 2 16,0 1-4-16,-1-3 3 0,2 0-4 0,-1-1 2 15,4-1-1-15,-2-2-1 0,-2-3 1 16,2 1 1-16,-1-4-2 0,1 2-1 0,-3-3 3 0,6-2-2 0,-2 0 0 15,-1-4 0-15,5 2-2 0,-5-3 2 0,3 5-1 0,0-4 1 16,0 1-3-16,-2 3 2 0,0-2 1 0,1 3-1 16,-9-1 2-16,6 4 0 0,-2-1 2 0,-4-2-3 15,3 4 0-15,-6 2 0 0,2-1 0 0,-1 5 1 0,0 1-1 16,-2-1-2-16,0 4 2 16,1-1-1-16,-1 0 0 0,-1 1 2 0,-1 2-2 0,2-1 1 15,-3-1 0-15,1 4 0 0,-2-4 3 0,-1 2-3 16,0 1 4-16,-3 3-3 0,4-1-1 0,-4 0 3 15,0-2-3-15,-2 1 0 0,1 0 0 0,3 1 1 16,-4-5 2-16,1 2-3 0,1 0 0 0,-5-3-1 0,4 3 0 0,1-2 2 16,-5 2-1-16,2-1 0 0,2 1-1 0,0 3 1 15,-4-3 0-15,4 3 3 0,-2 0-2 0,-5 5-1 16,-3-2 1-16,2-1-6 16,4 7-3-16,-3-1 2 0,-4 3-9 0,3 2-5 15,-5 5-6-15,6-4 4 0,-2 5-9 0,-4 1 2 0,-1 3 0 16,1 3-6-16,-2 1 4 0,1 0-18 0,-1 2-14 0,0 5-6 15,-1-5-25-15,5 2 2 0,3 4-28 0</inkml:trace>
  <inkml:trace contextRef="#ctx0" brushRef="#br0" timeOffset="1863.23">5488 2571 1 0,'-5'9'0'0</inkml:trace>
  <inkml:trace contextRef="#ctx0" brushRef="#br0" timeOffset="2496.78">5379 2794 165 0,'-6'0'11'0,"4"2"33"0,-2-2-29 0,4-4 50 0,-5 4-15 0,3-1-38 16,2 1 5-16,0 0 6 0,0 0-22 16,0-2 2-16,2 1-1 15,3-6 2-15,-2 4 0 0,0 0 4 0,3-2 5 16,0 2-2-16,1 3 7 0,-1-4 0 0,5-1 1 0,-9 3 0 15,10-1 0-15,1 0 2 0,-8-3-2 0,4 1-1 0,5-4 1 0,-4 5 0 16,1-2 1-16,3 0-3 0,-13-7-1 0,10 7 0 16,0-2-3-16,0 0 3 0,-4-1-4 0,0-2 0 15,6 3-3-15,-5-5 0 0,9 5-2 0,-4-6-1 16,-1 3 0-16,-7-1 2 16,8 1-2-16,-1-5-1 0,-4 2 2 0,-2 1 0 15,2 1 1-15,-3 1-5 0,4-4 2 0,-1 1 1 0,-1 2-4 16,2 1 4-16,-4 0-1 0,-1 1-4 0,4 1 5 0,-6 1 0 15,1 3-1-15,2 1-2 0,-5 0-1 0,1 3-2 16,1-1-1-16,-2 2-2 0,2 5-6 0,-1-2 7 16,1 2-6-16,2 1 4 0,0 0-2 0,-1 4 2 0,3-2 1 15,-1-2 0-15,3 2 0 0,-4 3 2 0,1-3 0 16,1 6 1-16,-3 0 1 0,5-1-3 0,-6 4 2 0,1 0 0 16,3 1-3-16,-3-3 2 15,1 6-1-15,2-2-1 0,-1-5 3 0,-1 11-1 16,3-6 1-16,-4 1 0 0,3 2 0 0,-3 2-1 0,0-4-1 15,4-2 2-15,-4 2-2 0,-2-7 2 0,4 1 1 0,1 2-1 16,-4-4 3-16,3-1 1 0,-1-1-2 0,0-1 2 16,-4-1-1-16,3 0 0 0,-3-4 2 0,1 3-1 15,-1-3 1-15,0 1 0 0,0 1 0 0,-1-1 4 16,-1 0-1-16,-1 0 4 16,-2-1-3-16,-1-2 1 0,3 0 4 0,-7 1-1 0,1-3 1 15,-2 0-1-15,-2 0 1 0,-1 1-4 0,-2-1 3 0,2 0-2 16,-1 0-2-16,-7 0 1 0,4-1 1 0,-1-1-1 15,4 1 3-15,-11-3 1 0,9 1 1 0,-5-2-1 16,0 1 3-16,0-1-4 0,-2 0 1 0,1-3-2 16,-1 4-3-16,2-4-4 0,3 2 1 0,-1-2-2 0,-4 0-2 15,7 2 1-15,-5-2-3 0,5 0-1 0,-4 0 1 0,4 2-5 16,-3-1-1-16,4 0-2 16,5-1-5-16,0 1-28 0,6-2-9 0,-3 1-8 15,5 0-31-15,3-3-49 0,2-1 100 0,5-1-58 16,3-7 96-16</inkml:trace>
  <inkml:trace contextRef="#ctx0" brushRef="#br0" timeOffset="2996.33">6408 2387 655 0,'-13'-7'92'0,"5"3"-91"0,4 2 35 16,1-3 97-16,-2 5-124 0,3-1-19 0,7 2-4 0,0 3 1 16,4 0-3-16,-4 1-2 0,6 3 6 15,1 0 6-15,1 0-5 0,0-1 11 0,-1 1 4 16,2 0 1-16,-1-3-1 0,0 1 5 0,1-1-1 0,1 1-1 0,4-3 2 15,-5 2-4-15,4-2-3 0,4 2 0 0,-5-2 2 16,4-1-4-16,-3 1-1 0,4-3 0 0,2 0 0 16,-7-3 1-16,5 3 1 0,-1-5 0 0,-1 2 0 15,2-2 2-15,-3-3-1 0,-8 2-2 0,2-4-2 0,1 3-3 0,-5-3-8 16,-1 2-9-16,-1 0 1 16,0 1-14-16,-5 0-30 0,14-1-12 15,-8 4-2-15,-4-3-36 0,3 4 1 0,2-2-18 0</inkml:trace>
  <inkml:trace contextRef="#ctx0" brushRef="#br0" timeOffset="3545.04">6554 2725 268 0,'-3'6'34'0,"3"-1"-14"0,0-4 0 0,-2-1-14 15,2 0-8-15,0 0-3 0,2 4-15 0,0-4 6 0,-1-2-1 16,2 4 0-16,-1 1 6 0,-1 0 3 0,-1-2 9 16,2 4-3-16,-2-2 8 0,2-1 6 0,-2 3 0 0,0-1 0 15,1-1 5-15,-1 1-1 16,0-3-1-16,0 2 2 0,2 0-4 0,1 1 2 15,-3-3-1-15,1-1 2 0,1 0 0 0,0 2 2 0,-1 1-2 16,5-3 1-16,-2 0 1 0,-1 0 0 0,0 0-2 0,3 0 2 16,-1 0-2-16,4 0 0 0,-4-2-7 0,3 2 5 15,-2 0-5-15,2 0-1 0,3 0-2 0,2 0 4 16,-2 0-4-16,0 0-3 0,4 0 4 0,0 0-5 16,-1 0 0-16,3 0-3 0,-9 3 0 15,6-1 1-15,-1 0-2 0,-1 1-1 0,4-2-7 0,-3 4 3 16,1 0-4-16,1-1-14 0,-5-2-3 0,2 1-1 15,4 0-16-15,-6-1-15 0,-2 0-14 0,7-2-3 16,-4-2-21-16,0-3 1 0,7 2-14 0</inkml:trace>
  <inkml:trace contextRef="#ctx0" brushRef="#br0" timeOffset="4446.7">7588 2333 424 0,'-18'0'-84'0,"6"0"115"0,4 0-5 0,16 0-5 16,-8 0 6-16,1 0-3 0,4 0-4 0,3 0 8 0,4 0 2 16,-2 0-3-16,-1 0 10 0,-2 0-2 0,5 0 1 0,1 0 0 15,-2-1-3-15,1 1-7 16,3-2-3-16,-1 2 4 0,0 0-9 0,0 0-1 15,0 0 0-15,3 0-5 0,-1 0 2 0,2 2-3 16,-4-1 0-16,0 1 1 0,2-1-4 0,1 2-1 0,-5-1-1 16,3 1 1-16,-1 2-1 0,-2-2 2 0,3 0-1 0,-3 0 2 15,-1 2 2-15,3-2 0 0,-3 0 1 0,0 2-2 16,0-2 1-16,-3 2-1 16,0-5-3-16,1 6 1 0,-2-3-3 0,1 1 1 15,-7-1-3-15,4 0 3 0,0 0-1 0,-2 0-2 0,-3 2 3 16,0-2-1-16,1 2 1 0,-1-2-1 0,-1 2 1 0,1-2-3 15,-3 0 1-15,-4-2 1 0,4 1-4 0,-2 0 0 16,-2-1-1-16,-4 1 0 0,1-2 3 0,2 0-3 16,-3 1 0-16,-1 1 0 0,-1-1-1 0,1 1 1 15,-1 0-1-15,0 1 1 0,-1-2-2 0,2 1 1 0,1-1-2 16,0 1 0-16,-2-2 1 0,5 0 1 16,-3 5-2-16,2-4 1 0,1 1-4 0,2 1 3 15,-1-1-2-15,4 4 1 0,0-3-2 0,0-1-1 16,0 1 1-16,1 0 1 0,1 0 4 0,-1 2-6 15,0-1 4-15,2 1 0 0,2-2-1 0,-2 0 4 16,3 2-3-16,-1 0 3 0,1 3-3 0,0-3 1 0,0 2 2 0,3-2-1 16,-2 5 1-16,0-3-2 0,6 0 0 0,-6 2-1 15,6-3 4-15,-1 2-2 0,1-3 1 0,-2 3-1 16,3-2 1-16,0-1 1 0,-2 3 1 0,-1-4-2 16,1 1-1-16,1 1 1 15,-2 2 0-15,1 0 2 0,1 5-2 0,-4-4-1 16,2-4 1-16,1 3 2 0,-4 1 0 0,4 2-1 0,-6 0-1 15,5-1 0-15,-3-4 1 0,-2 5 3 0,2 3-2 0,-5-1 0 16,1-2-1-16,-1 1 2 0,0-2 1 0,0 1-2 16,-1 3 1-16,-4-1-3 0,0-1 2 0,2 1 1 15,-5 1-1-15,1-2-2 0,0 3 0 0,-4-3 5 16,0 1 0-16,0-1 2 0,2-1 0 0,-4 2-4 16,-2-2 7-16,0-2-4 0,1 2 0 0,-2-1 3 15,4-4-3-15,-5 5 2 0,-2-1 2 0,1-3-6 16,-4 3 1-16,3-1 1 0,-1-1-3 0,4 0-2 15,-4 0 2-15,-4 0-2 0,7-2-1 0,-3-1-5 0,5-2-6 16,0 2-4-16,2-2-8 0,-4 3-53 0,4-3-25 0,2-1-8 16,0 1-66-16,-1-3 4 0,-3-5-48 0</inkml:trace>
  <inkml:trace contextRef="#ctx0" brushRef="#br0" timeOffset="11211.83">20609 10379 1 0,'3'-13'142'0,"0"5"-189"0,3 0 8 0,-2 1 23 16,2-3-24-16,-1 2 40 0,-2-1 0 0,5-1 0 15,-7 1 0-15,2 1 0 0,0-1 0 0,1 1 9 0,-3 0-2 16,-1 0 2-16,0 0 7 0,0-1 0 15,0 2 3-15,-5 0 2 0,4 0 0 0,-2-1 0 16,1 2 2-16,-3 0 2 0,-1 1 1 0,1 4 3 0,-4-4 2 16,1 0 0-16,3 4 4 0,-4-1 4 0,3 2-2 0,-4 0-2 15,-1-3 2-15,2 3-9 0,1 0 1 0,-3 3 2 16,-2 0-11-16,1 2-2 0,-2 0-2 0,-1 2 0 16,3 4-3-16,1 0-5 15,-3 0-3-15,3 0 3 0,-4 2-7 0,1 0-1 16,0 2 0-16,-2-2-1 0,7 1-1 0,-2 0-2 0,2 2 0 15,2 0-1-15,3-2-2 0,-1 2 4 0,2-4-1 16,3 4-2-16,1 0 2 0,-2-2 1 0,2-2-1 16,-2 3 3-16,1-3-2 0,4-2 2 0,6 1 1 0,-7-2 1 15,-1-1 2-15,9-5 1 0,-8 2-1 0,6-2 1 16,-4 2-2-16,4-5 0 0,4 0 0 16,-1-4 1-16,-4 3-2 0,-1-1 2 0,4-1-3 0,1-3 5 15,4 0-1-15,-7-1-2 0,-4 4 2 0,5-3-2 16,2-4 0-16,-7 4 0 0,4-5 0 0,-1 3 2 15,-3-1 0-15,1-1 2 0,-1-1 1 0,0 2-1 16,-1-2 4-16,-2 0-2 0,-1 1 2 0,1-1-1 16,-2 2 0-16,0 0-2 0,0-1 1 0,0 1-2 0,-2-1-2 0,2 1-1 15,0 1 1-15,0 2-2 0,0-1 0 0,0 3-2 16,0-1 0 0,0 2-1-16,4 1-2 0,-4 2 0 0,0 0-2 0,0 0 2 15,3 0-1-15,0 3-1 0,-3 1 2 0,0 2-3 16,1 2 0-16,1 1-1 0,0 4-2 0,1-1 0 0,-2 4-3 15,4 1 0-15,-2 1-4 0,-1 4 2 0,1 3-3 0,3 0 2 16,-4 3-1-16,-2 1 1 0,3 0 0 0,-3 5 6 16,2 2 2-16,-2-2-1 0,0 1 6 0,-2 0 1 15,-1-1 2-15,3 4 1 0,-5-4 2 0,-1 3 2 16,1-4 3-16,-1-2 0 0,-1-1 3 0,-2-2 6 0,1-1-1 16,0-2 4-16,-3-1 4 0,-3-2 1 15,-2-3-2-15,1-2 0 0,-3 3-1 0,4-2 3 16,-2-2 1-16,-6-1-3 0,8 1 3 0,0-5 2 15,0 2 6-15,-5-2-3 0,7-7 3 0,-6 1-6 16,-2 1-3-16,7-1 6 0,-4-5-10 0,0 0-14 16,-1 0-8-16,3 0 3 0,-1-2-17 0,6-1-18 0,-4-5-12 15,3-1-6-15,0-5-21 0,5-3-57 0,-5-7 98 0,1-6-50 16,6-3 80-16</inkml:trace>
  <inkml:trace contextRef="#ctx0" brushRef="#br0" timeOffset="11442.89">20757 10303 483 0,'-3'2'-70'15,"-1"-2"69"-15,4 0-95 0,0 1-52 0</inkml:trace>
  <inkml:trace contextRef="#ctx0" brushRef="#br0" timeOffset="11912.68">20777 10302 438 0,'-1'0'85'15,"-3"0"-84"-15,1 0 53 0,2 0 10 0,-2 0-3 16,1 0-44-16,2-2 8 0,0 2-5 0,-2 0-3 0,1 0 8 16,-7-3 3-16,6 3 1 0,1 0 2 0,-1 0 0 0,-2 0-9 15,0 3-2-15,1 0-1 0,0 2-12 0,-2 1-5 16,2-1-6-16,2 4 3 16,-3 1-9-16,1 1 0 0,2 1-1 0,-1 1-2 0,2 0-1 0,0 1 14 15,2 1-9-15,-1 1 2 0,2 2 3 0,1-4-2 16,-3 5 5-16,2-4 1 0,4 3 2 0,-4-6 0 15,0 1 1-15,0-1-1 0,3-1 2 0,-2-3-1 16,2 0-1-16,-3-2-1 0,2 2-1 0,3-5 0 16,-2 5-2-16,2-3 2 0,1 1-3 0,-3-4-1 0,4-1 3 15,1 1-2-15,0-4 1 0,1 2 0 0,-2-1-1 0,1-5 1 16,-2-2-1-16,2 1 1 0,2 4 2 0,-7-6-2 16,4 2 1-16,-2 1-1 15,-2-3 1-15,0 1 2 0,2 0-1 0,3 2 5 16,-8-5-3-16,-3 0 2 0,8 1 3 0,-6 2-2 15,5 1 2-15,-3-3 0 0,0 1-1 0,-4-1-1 0,0 1 0 16,5 1-2-16,-3 0 1 0,-2-1 2 0,-8-2-3 0,0 3 0 16,-3-2 2-16,0 1-3 0,3 1 1 15,0 0-2-15,-1-1-2 0,-4 1 1 0,2 2-1 16,6-2 1-16,-4 1-2 0,-5 1 0 16,1 0 2-16,1 0-1 0,-6 1 1 0,3 0 0 15,-1 0 1-15,-3 2 2 0,2 0 2 0,1 3 0 0,0-1 2 16,-4 1-5-16,4 0 2 0,0 0-8 0,-3 0-7 0,4 3-2 15,1-2-12-15,1 2-30 0,0-1-20 0,2 1-8 16,5 0-40-16,0-1 2 0,6-2-30 0</inkml:trace>
  <inkml:trace contextRef="#ctx0" brushRef="#br0" timeOffset="12146.65">20953 10171 1114 0,'-11'5'8'0,"3"3"-61"15,7-4-100-15,-2 3 107 0,4 1 47 0,4-1-82 16</inkml:trace>
  <inkml:trace contextRef="#ctx0" brushRef="#br0" timeOffset="12578">20991 10265 50 0,'11'4'55'0,"-5"-4"-7"0,-3 0 1 0,7 0-12 0,1 0-2 16,-2-2-3-16,-1-1-11 16,5 0 6-16,1-2 0 0,-3-1-1 0,6-1 7 0,-7 0-1 15,2-1-2-15,1-2 3 0,7 1-2 0,-7-4-10 16,1 1-4-16,2 2-1 0,4-1-11 0,-1 2-1 15,3-4-2-15,-6 1-2 0,3-1-1 0,-2 0 1 0,-1 4-2 16,1-2 2-16,-1 2-1 0,-4-4 1 0,1 5 1 0,-2 3-1 16,-3 1 2-16,1 1-1 0,-4-5 3 0,1 6 1 15,-3-1 1-15,4 3 3 0,-7-3 6 0,1-3-6 16,-1 2 8-16,-4 4-4 16,0-1 4-16,1-5 2 0,0 1-2 0,-5 2-1 15,5 1-3-15,-6 4 1 0,2-2 0 0,-2 0 0 0,-2 1-4 16,0 2 0-16,0-1-1 0,-3 3-1 0,1-1-2 0,-1 3 1 15,0-3-2-15,-7 3-3 0,4 2 1 0,1 2 0 16,-2 3-2-16,0 0 1 0,4 4 0 16,-6-4 0-16,4 3 1 0,2 4 0 0,-2-4 0 0,5 5 1 15,-5-5-1-15,-1 1 0 0,-2-3 3 0,10 4-3 16,-4 0 2-16,2-2 4 0,5 1 0 0,-4-1 3 0,1 0 3 0,6 2 2 16,1-2 1-1,-7-1 0-15,7 3 2 0,-1-2 2 0,3 1-3 16,-8-4-3-16,11 3 2 0,-3-1-7 0,8 0 4 15,2 2-4-15,-7-3-4 0,5-1-4 0,-2-3-1 0,5 5 2 16,2-7-4-16,1-1-9 0,1 1-8 0,0-4 1 16,3 1-12-16,0-6-11 0,4 0-8 0,1-4-4 0,-4-1-14 0,5-1-21 15,-1-5-13-15,4-8 5 0,0-2-28 0,-2-2 0 16,5-6-10-16</inkml:trace>
  <inkml:trace contextRef="#ctx0" brushRef="#br0" timeOffset="13245.27">22133 10135 880 0,'0'3'30'0,"2"-3"-106"0,1 3 109 0,3 2-151 16,-1-2 0-16,3 2 37 0,-5 1 39 15,3 2-20-15,-1-2 60 0,0 1 18 0,-4 2 16 0,2-3 4 16,0 2 19-16,-1-3-14 16,0 0 2-16,4-2-1 0,-5 1-16 0,-1 0 1 15,2-1-3-15,-2-3 2 0,0 4 0 0,0-2 8 16,0 0 1-16,0-2 2 0,0 1 8 0,-2-1-6 0,-5 2 0 15,5-2-1-15,-3 0-6 0,-1-2-8 0,3 2-2 16,-5-1-3-16,3-3-7 0,0 4-3 0,-2-4-5 0,-4 4 3 16,1-2-5-16,1 2 0 0,-4 0-3 0,-3 0 0 15,1 0-1-15,-1 2-3 0,0 1 3 0,-6 0-1 16,5 0-1-16,-4 0 2 0,4 4 0 0,-6-3-3 16,1 3 3-16,3-1-2 0,0 0 0 15,3 2-1-15,-6-2-3 0,6 2 0 0,4 0 0 16,-1 2 1-16,4-1 0 0,-1 0-1 0,2-1-1 0,-4 2 3 15,9-2-2-15,-2-1 0 0,0 1 1 16,7-3-2-16,-2 1 2 0,0 1-1 0,1-3 0 0,10 1 1 0,-4 1 1 16,2-1-3-16,-1 0 2 0,1 1-2 0,6-4 0 15,0 4 2-15,3-1-3 0,-1-1 0 0,5 1 3 0,-6 0 2 16,4 0-1-16,1 1 1 16,-7 0 2-16,0-1 2 0,2 0 2 0,-2 4 0 15,-3-1 4-15,0 0-5 0,0 0 3 0,-2 1 2 16,-2-1-2-16,0 6 1 0,-2-6-2 0,0 0 0 15,-2 1 3-15,-1 1 0 0,-2 1 2 0,0-2-4 0,-2 2 2 0,-1-6 1 16,-5 0 2-16,0 6-3 0,2 0 2 0,-5-4 1 16,-2 0 0-16,1 1-1 0,-3-1 2 0,1 4-6 15,-5 0-2-15,2-4 4 0,0 1-6 0,-5-7-8 16,3 5-14-16,0-2 0 0,-1-4-14 0,5 3-48 16,3 0-13-16,1-3-3 0,-5-6-55 0,13 6 2 15,-2-5-26-15</inkml:trace>
  <inkml:trace contextRef="#ctx0" brushRef="#br0" timeOffset="13745.09">22363 10201 803 0,'-11'11'31'15,"0"3"-30"-15,8-3-70 0,-5 3 38 0,3 2 10 16,2 0-111-16,-5 1 57 0,6 2 11 0,2 0-4 15,-3 1 65-15,-3-1 28 0,1 0 10 16,-4-3 11-16,4-1 27 0,0 1-24 0,-1-3-1 0,6 1-1 16,0 0-25-16,-2-4 2 0,2 1-4 0,2 0-3 15,1-2 2-15,3-1-2 0,-2 0 3 0,0 0-1 0,1-2-1 16,4 2-5-16,-2-7-2 0,-3 1 3 16,6-1-6-16,4-1-2 0,-1 5-2 0,-1-8-1 15,2-2-2-15,1 4 2 0,8 1 0 0,-1-3-3 16,3-2 3-16,-6 0-2 0,3-6 2 0,3 5 0 15,-1 0-1-15,1-4 0 0,-6 2 0 0,3 0 3 0,-1 1-1 16,-4-1 6-16,-1 1-1 0,-2 1-2 0,-2 0 7 0,-2 1-1 16,-1-3 0-16,-6 4 2 0,5-3-1 0,-6 1-1 15,1 0-2-15,-2-1-3 0,-1 1-2 0,2 0-7 16,-2-1-10-16,0-2 2 0,0 3-16 0,0-4-28 16,-2 1-13-16,1-2-1 15,1 0-37-15,-2-2-34 0,-1 1 90 0,0-2-50 0,3-2 98 0</inkml:trace>
  <inkml:trace contextRef="#ctx0" brushRef="#br0" timeOffset="14528.43">23149 10108 817 0,'-8'8'30'16,"-1"3"-29"-16,4 0-85 15,0 6 19-15,4 2-11 0,-5 0-74 0,6 5 78 16,-2-1 17-16,-1 1-15 0,-2 1 94 0,5-1 15 0,-9-1 16 15,6-2 17-15,-7 2 11 0,7-1-29 0,1-1-8 0,-9-1-4 16,10 2-30-16,-7 0 0 0,6 0-6 0,-4-1-1 16,1-2 0-16,-3-2 10 0,1 7 2 15,8-2-2-15,-1 1 10 0,-6-6-5 0,4 4 4 0,-1-1 3 0,3 1-6 16,5 2-4-16,-7-2-4 0,-2-1-2 16,4-2-4-16,4 5-2 0,-4-4 0 0,2 0-2 15,-2-2-1-15,-2 1 0 0,-1-3-8 0,3-2 6 16,-5-1-4-16,5 1 2 0,0-2-3 0,-1-5-3 15,1 2 6-15,-2-2 2 0,1-1 0 0,2-3 0 16,-1-2 3-16,0 0 7 0,-4-2 1 0,7-1 4 0,-3-2 7 16,0-3 6-16,-3 1 0 0,-2-4-1 0,3-2 6 0,-1-3-6 15,-2 1 0-15,5-6-1 0,0 1-7 0,-1-4-5 16,1-3 2-16,-2-1-2 16,7-5-4-16,-5 5-2 0,5-5-3 15,-4 1 4-15,1-1-4 0,6 0-4 0,-4 2 2 0,1-2-2 16,0 4-1-16,1-2 0 0,4 1 1 0,-1 0-3 0,4 0 0 0,-1 3 0 15,-4-1-1-15,6 3 2 0,4 0-3 0,-6 0 0 16,4 4 0-16,-2 1-1 0,3-1-2 0,-1 4-1 16,1 0-1-16,1 4-2 0,2 4-2 0,-1-4-1 15,0 4 0-15,-2 1 2 0,-1 1-3 0,3 0 5 0,-3 3-2 16,-1 0 2-16,3 2 2 0,-4 1 4 16,-2 4-2-16,2 0 5 0,-1 3 0 0,0 2-2 15,-2 1 4-15,0-1-1 0,-2 2 0 0,1 1 1 16,1 0 2-16,-2 0-3 0,-3 0 2 0,4 5 1 15,-9-4 0-15,7 4 0 0,-5-2 1 0,2 0-1 16,-3 0 1-16,-2 0 2 0,0 2-1 0,-2-2 3 0,2 1 1 16,-3-3 1-16,1 2 3 0,-6 0 1 0,5 1 1 0,-1-1 2 15,-6-2 2-15,1 2-2 0,-4-1 5 0,2 0-2 16,-2 1 3-16,4-3 0 0,-8 0 1 0,3-2-3 16,-2 1 5-16,2-2-4 15,-2 4-4-15,-3-6 0 0,2-1-3 0,-7 0-9 0,1 0-1 0,-1-5-3 16,-6 3-6-16,2-3-21 0,-4-8-19 0,4 0-9 15,-2-3-28-15,-12-11 2 0,2-5-27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1:18:10.8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14891 667 327 0,'-2'-4'55'0,"4"-4"-37"0,-2 3 3 0,0-3 1 15,-2-3-63-15,1 5 13 0,1-3-17 0,1 2 17 16,1-1 13-1,-5-3-5-15,3 2 24 0,0 3 11 0,1-2 7 0,1 1 2 16,7 1 12-16,-7-2-1 0,0 0 2 0,-2 1-2 0,4-1-1 16,4 1-3-16,-5 1-3 0,-1-3 0 0,-2 6-6 0,5-4-2 15,-2 4 0-15,1 2-2 0,-2-1-3 0,6 2-2 16,-3 0 0-16,1 0 1 0,-5 2-4 0,-1 2 1 16,2 3 3-16,1 2-3 0,2 2 2 0,-2 3-4 0,-3 5 0 15,5 5 1 1,1 1-4-16,0 6 0 0,1 5-5 0,-6 2 1 0,2 3-1 15,-4 3 0-15,-2 5-1 0,-4 1 1 0,3 2 0 0,-9 3 0 16,0 0 2-16,2 3 0 0,-3-6 0 0,0 7 2 16,-2-3 1-16,-4 1-1 0,7-2 2 0,-1-2-2 0,0-1 1 15,-3-5 1-15,-1 7-2 0,7-8 0 0,-1-1 1 0,2-1 1 16,-7-1 1-16,5-4 0 16,-1 0-1-16,0-3 0 0,1 1 0 0,2-4 0 15,1-2-1-15,-2-1 0 0,0-2-1 0,6 4 2 16,-4-9-2-16,4 3 0 0,-1-6 1 0,3 0 2 0,-2 1-1 15,-1-4 1-15,2-1 0 0,1-2-3 0,0 2 1 0,2-5 1 16,-3 0-3-16,4 0 0 0,0 0 0 16,0-2-2-16,0 1 0 0,0-1 4 0,2 1 1 0,1-3-2 15,2 4 2-15,-2-1 0 0,0-1-3 0,3 4 7 16,-2 1-5-16,2-1-4 16,2 1 2-16,1-3-2 0,-1 3-2 0,3-3 0 0,2 5 0 15,1-1 0-15,3 1 1 0,-1 2-1 0,1-1 0 0,5 0-1 16,-8-3-1-16,7 2 2 0,4 1-1 0,-3 1-1 15,0 0 1-15,13-5-1 0,1 8 2 0,-2-6-1 16,4 1 0-16,9 0 1 0,-9-4-3 0,11 1 3 16,0-7 0-16,-5 7 0 0,6-7 0 0,0 2 0 15,4 3 1-15,-1-3-1 0,-1 1 0 0,0-4 0 0,6 3 0 0,2 4 0 16,-3-5 0-16,2 1-2 0,0-2 2 0,2 0 0 16,2 0-1-16,-6 1 1 0,1-3 0 0,-2-2 1 15,3 1 1-15,-1-3 0 16,0 2 1-16,-1-1-2 0,2-1 3 0,1-3-1 0,-5 0 0 15,-6 0 2-15,0-2 2 0,-7 0-4 0,2-2 4 16,-1 2-1-16,-6-1-1 0,-3-1 2 0,0 1-3 0,-4-2 2 16,3 0-1-16,-8-1 1 0,-3 1 2 0,7 0 0 15,-4-1 0-15,-2 1 2 0,-2-2 1 0,4 2-1 16,-5 2 5-16,-1 0-6 0,2 0 4 0,-9-2-2 16,2 3 0-16,-3-4 1 0,0-4-3 0,-4 4 3 15,4-4-3-15,-3 0 3 0,-1 2 1 0,1-4 0 16,-3-3 1-16,1 6 1 0,-1 2-1 0,1-4 1 15,-2 0-2-15,-3-3-2 0,-1-2 1 0,2-2-3 16,-2 1-2-16,0-8 4 0,0-2-4 0,0-3-2 16,0-2 0-16,-2-3 0 0,2-1-2 0,-1-2 0 15,-3-3 0-15,1 2-2 0,0 1 0 0,2-3-1 0,-1-4 4 16,0 1-4-16,2 0 1 0,-1 0-1 0,1 0-1 0,0-2 4 16,1-1-3-16,1-1-2 15,0 3-1-15,-1-4 2 0,2 0-2 0,4 1 0 16,-4 1 2-16,3-2-5 0,-1 0 4 0,-1 2 1 15,4 1-2-15,-1 5 1 0,-1-2 1 0,0-1-2 0,2 5 1 16,1 2-2-16,-2 1 0 0,2-2 1 0,-4 2 1 0,3 1-5 16,1 0 2-16,-4 2-3 0,4-3 0 0,-4 1 3 15,3 2-5-15,-3 3 1 0,4 3-3 0,-4-1 3 16,1 2-1-16,-1-1 2 0,-2 2 0 0,3 3-1 16,-4-2 2-16,1 0 3 0,-5 2 1 15,2 5-1-15,0-2 3 0,-1 3-5 0,1 5 1 16,-3 0 1-16,1 3-4 0,-6-2 2 0,7 5-4 15,-6 2-1-15,1-2 0 0,0 0 0 0,0 3 3 0,-4 2-2 16,-1 0 0-16,5 0-2 0,-5 1 3 0,-2 1 0 16,1-1-1-16,-1 2 4 0,-1 0 0 0,1 0-1 15,-2 0 5-15,-3 0 0 0,1-1 1 0,-4 1 1 0,4 0 1 0,0 0 0 16,-5-2 0-16,1 2 2 0,1-1 0 0,-7-1-2 16,5 2-1-16,-6 0 0 0,6 0 0 0,-8 0 1 15,3 0-1 1,2 0-2-16,-3 0 2 0,7 3 0 0,-7-3 2 0,6 3-2 15,-6-1 0-15,4 1-1 0,-4-1-1 0,-4 2 1 16,4 1-2-16,-5-3 3 0,1 1-3 0,-5 1 1 0,-3 0 1 0,1 0 0 16,-7 1 1-16,6 1 1 0,-8 1-1 0,4-1 0 15,-1 2 0-15,1 1 0 0,3-1-1 0,-2 2 0 16,2-1 0-16,-1 0-3 0,3 1 1 0,-2 1 3 16,-3 1 1-16,1 1-2 0,-1 0 1 15,0-4 1-15,-2 5-1 0,2-3 4 0,-6 3-4 0,1 1 0 16,1-6 0-16,0 4 0 0,0 1 0 0,-3 0 0 15,1-2 1-15,3 4 0 0,4 0 1 0,1 1-2 16,4 4 0-16,-6-7 0 0,3 5 0 0,2-2-5 16,4 5-7-16,-6-3-10 0,7-3-5 0,1 2-100 0,-13 1 113 15,16 8-37-15,-8-2 51 0</inkml:trace>
  <inkml:trace contextRef="#ctx0" brushRef="#br0" timeOffset="2081.19">20367 405 89 0,'0'0'41'0,"0"-2"-40"0,0 2 40 0,0-1 9 0,3-3 6 16,-5 3-11-16,4-2-9 15,-4 0 0-15,-3-1 1 0,5 1-9 0,4 0 2 0,-3 2-5 16,-2-1 3-16,1 0 0 0,0 1-5 0,4-1-1 16,-2 2-4-16,1 0-5 0,-1 0-2 0,-4 5-5 0,5-3 5 15,-1 2-6-15,-2 1 1 0,-2 4-3 0,2-1 2 16,-1 3 0-16,-4 0 0 0,2 2 1 16,0 3-2-16,3-2 0 0,-8 3-2 0,5 4 2 15,1-1 1-15,2-1-2 0,-8 3 4 0,7-2 2 16,-4 6-3-16,-3-1 6 0,13 1 0 0,-13-2 0 0,-3 6 1 15,8 1-1-15,1-2 1 0,-7 2-3 0,-1-1 2 16,-1 5-1-16,2-4-6 0,2 5 2 0,1-3 1 16,-5 3-5-16,-3 1 2 0,5 2-1 0,4-1 0 15,-5 1 3-15,-2-1-1 0,-1-2 1 0,5 5-4 0,1 0 2 16,-1 0 0-16,-3-2 0 0,4 0-1 0,-2-1 0 0,4 3 1 16,-4 0-1-16,1-5 2 0,5 0-1 0,-5 0-1 15,3 1 1-15,2-3-1 16,-2 1-1-16,1-1 1 0,0-2 0 0,0 2 1 15,1-4 0-15,1 2-1 0,-1-2 0 0,1-4 2 16,-2 1-2-16,2 1-1 0,0 2 3 0,1-4-3 16,1 0 0-16,0 3 0 0,0-6 1 0,0 2 1 0,-2 1 0 15,1-3 2-15,1-4-3 0,-2-2 1 0,-1 1 1 0,0-1 2 16,1 0-1-16,2-3 0 0,-1 2 1 0,-1 1 0 0,2-2 0 16,-1-1 2-1,1-3-1-15,0 1 1 0,-4-5 1 0,4 2 0 0,4-3 1 0,-4-3-2 16,1 1 1-16,2 2-3 0,-1 0-1 0,1-3 0 15,3 2-2-15,-3-2 3 0,5 2-1 0,-3-2-3 16,4 0 0-16,-1 0 2 0,2 0-3 0,1-1 2 16,1 3-3-16,1-2 0 0,1-1 1 0,0 1-3 0,5 0 3 15,-2-2-3-15,7 3 0 0,1-1 0 0,-4-2 0 16,7 1 0-16,0-1-1 0,5 3 1 0,3-6 0 0,2 0 0 16,-3-1-1-16,4-1 1 0,4 2 0 0,1 2 0 15,-3-3 0-15,3 3-2 0,0 0 1 0,-3 0 0 16,1 0-1-16,4 0 3 15,-5-2-2-15,-1-4 1 0,12 8 1 0,-4-2-1 16,3 0 1-16,3 6 2 0,3-3-3 0,-2 0 0 16,4 3 1-16,6 1-1 0,-12-7-1 0,4 4 2 0,1 1-1 15,5-5 0-15,-2 6 1 0,1 2-1 0,-1-3 0 16,0 1 2-16,4 1-1 0,-2 0-1 0,-2 1 1 0,-7 2-1 16,-2-9 1-16,1 6 1 0,-1-3 0 0,-3-1-1 15,-2 4 3-15,5-3-1 0,-8 1 0 0,5-2 1 16,-2-1 0-16,-6-2 0 0,-2 0 1 0,2 5 0 15,-3-5 2-15,-5 0 1 0,-5 0 0 0,4-5-3 16,-4 5 3-16,-5 0 3 0,1 0-2 0,-2-3 1 16,-8 1 1-16,10-3 3 0,-8 4-1 0,-7 1 1 0,5-3 2 15,-1-2-8-15,-1 2 3 0,-1-2 2 0,0-3-8 0,-6 0 3 16,3 1-2-16,0-8-2 16,-8 4 3-16,4-3-3 0,-4 0 0 0,-4-3 4 15,4 1-5-15,-2-3 1 0,-1-4-3 16,3 1 1-16,0-5-1 0,-2-5 4 0,-1 1 0 0,-3-5-3 15,-5-2 3-15,3-1-2 0,-1-4 4 0,-2-2-2 0,-2-3-2 0,1 0-3 16,2-3-1-16,4 1 1 0,-2-4-3 0,3 1 0 16,-4 0 0-16,-1-1 0 0,9 1 1 0,-2-4-1 15,-5 3 0-15,5-1 3 16,1-3 0-16,2 5-5 0,-3-2 2 0,-2-2-1 16,2 4-1-16,1-2-6 0,4-1-1 0,-2 3-2 0,3 1-3 0,-3-1 0 15,3 4-1-15,4-1-3 0,-4 2 0 0,5 1 1 16,-7 0 2-16,6 1-2 0,-6 4-1 0,7-1 0 0,0 4-2 15,-2 4 3-15,0-2-3 0,-1 1 2 0,3 4-3 16,-3 2 4-16,4 0 0 0,-4 0 4 16,1 2 2-16,-6 5-2 0,0 0 6 0,2 1 4 15,-5 5 0-15,-4 3-3 0,1 3 3 0,-2-5-3 16,-4 7 0-16,1-1 1 0,-2 4-5 0,-4-2 0 0,1 2 3 16,-5 4-1-16,3 1 1 0,-9 1 8 0,3 1-2 0,-1 1-2 15,1 1 6-15,-5 3 1 16,0 2-2-16,-1-3 5 0,1 1-4 0,-3 2-1 0,-7-2 3 15,1 4 1-15,2-2-2 0,1 1 0 0,-1-1 0 0,-2-2 1 16,2 2-2-16,-3 0 4 0,4 0-3 0,2 0 1 16,-5-2 1-16,-1 0-1 0,-3 1 2 0,1 1 0 15,0-4-2-15,0 3 1 0,0-3-3 16,-1 3 3-16,1-4-1 0,1 1 0 16,3 3-1-16,-3-3 0 0,2 1 1 0,-1 0-2 0,0-2 2 15,-1 0-2-15,1 0 0 0,-3 0 3 0,1-1-2 0,3 1 0 16,-3 0 2-16,5 0-1 0,-2 1-1 0,4-1 1 15,-1-2-2-15,-1 1 2 0,4 1-1 0,-4-1 0 16,2-1 2-16,2 1-2 0,-2-1 3 16,0 1-2-16,1-1 0 0,-1 3 1 0,6-3 2 0,-1 2-1 0,-1 0 2 15,0 1 1-15,5 0-1 0,0 1 0 0,-2 0 0 0,2-1 0 16,-3 3-4-16,-4-2 1 0,3-2-3 0,-9 3 1 16,3 0 1-16,-4 1-2 15,3-3 1-15,3 3-2 0,-4-1 0 0,0 0 2 16,-3 0-3-16,7 5-8 0,-1-1-9 0,-1 1-12 15,-3 1-12-15,-6 3-108 0,0-3 128 0,5 4-42 0,4-5 65 0</inkml:trace>
  <inkml:trace contextRef="#ctx0" brushRef="#br0" timeOffset="2946.58">15937 2008 542 0,'0'-4'23'0,"2"3"-100"0,-1 1-7 15,1 5 86-15,1-4 1 0</inkml:trace>
  <inkml:trace contextRef="#ctx0" brushRef="#br0" timeOffset="3346.92">15978 2047 69 0,'0'0'61'0,"0"3"-12"0,0-3 0 0,0 3-14 16,0-3-3-16,0 2-1 0,0-1-14 0,0 1 2 0,0-2 4 16,0 0-1-16,0 0 8 0,0 0 2 0,0 0 0 15,0 0-1-15,0-6 5 0,-2 4-6 16,1 2-5-16,-4-3 1 0,0-2-8 0,4-3-5 15,-2 5-1-15,-4 3-3 0,6 0-4 0,-7-6-3 0,5 6 2 16,1-5-2-16,-3 5 0 0,1 2-2 0,1-2 0 0,-1-2 0 16,0-1-2-16,-1 3-1 0,2-8-1 0,-2 7 2 15,2 1-2-15,0 0-1 0,-3 0-2 0,1 1 1 16,2 1-1-16,-2 7 2 0,2 2-2 16,1-1-3-16,-1-3 2 0,0 0 3 0,0 2 2 15,3 1-3-15,0-1 3 0,-2-1-2 0,2 0 4 16,0-3 1-16,0 4-1 0,2-1 0 0,1 0 0 0,-1-2 1 15,-2-1 2-15,1-2-1 0,-1-3-1 0,0 1 2 16,2 4 0-16,-1-2 1 0,2-3-2 0,-1 0-1 16,1 2 2-16,0-2 2 0,-1 1-2 0,1-1 1 0,-1 0 1 15,-2-3 0-15,3 2 3 0,-2 1-2 0,1-2 1 16,-1 2 0-16,-1 0 0 0,0 0 2 0,0 0 0 0,0 0 2 16,0 0 0-16,0-6-1 15,-1 4 3-15,1 1 4 0,-3-2-2 0,-4-1 1 16,4 3 3-16,-3-2-4 0,1 1 0 0,2 2-1 15,0 0-5-15,-3 0-10 0,1 0-14 0,-1 2-6 16,4 1-17-16,1 2-76 0,1-1 97 0,0 1-39 0,7-3 57 0</inkml:trace>
  <inkml:trace contextRef="#ctx0" brushRef="#br0" timeOffset="4499.24">22424 974 201 0,'-17'0'14'0,"4"0"-17"15,1 0-4-15,2-1 26 16,-1-1-38-16,0 2-2 0,-1-3 2 0,8 1 0 16,-5 1 2-16,-4-2 15 0,4-2 2 0,-4 2 0 0,2-2 15 15,2-1 3-15,-1 1 0 0,-2-1 1 0,-1 1 0 0,4 0-10 16,4 2-2-16,-1 0 4 0,0 1-11 0,-2 1-2 15,5 1 1-15,-1 0-3 0,-2 0 1 0,5 0 3 16,-3 1 0-16,1 1 3 0,3 0 3 0,-3 1 10 16,3 0-2-16,-1 0 0 0,1-1 9 0,-2 1-1 0,2-2-1 15,0 2-2-15,3-1 0 0,2 0 2 0,-5-1 2 16,1 1-6-16,1-1 8 0,1-1 2 0,2 0-1 0,-5 0 1 16,0 0 0-16,3 2-2 15,-3-2-1-15,0 0 2 0,0-2-4 0,2 2-2 16,-1-1-2-16,1-1 2 0,-2 2-4 0,0 0-5 15,0-3-1-15,-2 3 0 0,-1 2-7 0,0 1-1 0,-3 0 0 16,2 2-1-16,-2 1-1 0,5-1 0 0,-4 2 0 16,0 3-2-16,-1-1-1 0,3 1 3 0,-4 1-5 0,3 0 4 15,0 0-1-15,0 1 2 0,2-1-3 0,2 2 3 16,0-4 0-16,0 1 0 16,5-1 0-16,-2-1 3 0,-1 2-1 0,5-3-1 15,-3 0 1-15,-1-4-1 0,3 2 0 0,-1-2 0 0,4 0-1 16,-1-2 2-16,0-1 0 0,1-1-3 0,1-1 6 0,1 1-5 15,-2-2 2-15,4-1-2 0,-8-2 10 0,2 0 0 16,3 0 1-16,-4-1-1 0,0-1 1 0,-2 1 1 16,-1-1 1-16,-3-2-1 0,3 1-2 0,0 1 1 15,-8-1-1-15,5-1 3 0,-4-1 4 0,0 2-7 0,4-1 6 0,0 1-4 16,-4-1 3-16,-1 2 2 16,-1 1-5-16,-2-1 0 0,2 3-4 0,1 0 0 15,-9 1-3-15,0 2-1 0,3 0-3 0,-2 2 3 0,0 0-4 16,1 2-1-16,-4 1 1 0,-1 2 0 15,1 0 1-15,2 4-2 0,-3-1-2 0,-2 1 1 16,1 2-3-16,-2 0 2 0,4 3-13 0,-1 1-5 0,0-3-5 16,-1 6-72-16,3-1-27 0,0 0 51 0,4-3 74 0,2 2-77 15</inkml:trace>
  <inkml:trace contextRef="#ctx0" brushRef="#br0" timeOffset="7382.54">15431 1693 160 0,'1'-2'11'0,"-1"-1"13"0,-3 2-18 0,3-1 44 15,0 1-32-15,-2-3-4 0,1 3-4 0,-4-1 6 16,4 2-7-16,1 0 5 0,0 0 0 0,0 0 1 16,-2 0 6-16,-4-1 2 0,3 1 0 0,1 0-2 15,-1 0 3-15,1 0 0 0,1 1 2 0,-1-1-5 0,1 2 1 0,-3-1-4 16,4 1 0-16,-1 1-3 0,-1-1-5 0,2-1 2 16,-1 2-2-16,1 1 1 15,-2-1 0-15,2-2 0 0,-2 2-1 0,2 2 5 16,-1 0-2-16,-2-2-3 0,3 2 2 0,-3 1-3 0,1-3-1 15,2 3 1-15,0 1-3 0,-2-1 0 0,1 0 0 16,-1 2 0-16,-1 0 1 0,2-3 1 0,-1 4-1 0,2 1-1 16,-2 2-1-16,2-4 2 0,-1 3-3 0,-1 2-2 15,1-1 4-15,-2-1-5 0,1 0 0 0,0-1 1 16,1 2-2-16,-1 2 0 16,1 2 0-16,-1 0 0 0,-3 0 0 0,4 3 0 0,-1-1 0 15,1 3-1-15,-2-1 1 0,-4 1 0 0,4-2 0 0,-3 3 1 16,3 1 0-16,0-1-1 0,-4-1 3 0,6-1 0 15,-4-1-3-15,3 0 2 0,-1-2 0 0,0-1 0 16,0-2 1-16,1 2-1 0,2 0 1 0,-1-2-2 16,-1 0 2-16,2 2-2 0,-1-1 0 0,1 1 2 0,0 0-1 15,0 1-2-15,0-4 2 0,0 1 0 0,0-2-1 16,1-2 3-16,1-1-2 0,-1 1 2 0,1-2 0 0,1-1-2 16,0-2 3-16,2 5-2 0,-2-4 1 0,0 0-1 15,4 2-1-15,-6 0 2 16,4-2-3-16,1-3 2 0,-3 4 0 0,0-1-2 0,4-1 3 15,-3 3-4-15,3-4 0 0,-4 1 0 0,2 0 0 0,2 3 2 16,-3-4-1-16,2 3-1 0,-1-3-2 0,2 3 7 16,-2-4-4-16,5 0 2 0,-6 2-2 0,6-4-1 15,-4 5 3-15,4-1-2 0,-1 0 2 0,-4 0-1 16,4 1-2-16,-4-1 2 0,3 2 1 16,-4 1 0-16,6-3 1 0,1-3 2 0,-5-1-3 15,7 1 4-15,-4-1-2 0,2 1 1 0,3-2-3 16,1 0 1-16,-4 3-1 0,1-3 1 0,-1-1-2 0,2 2 3 15,4 2-2-15,0 0 4 0,-4-3 1 0,4 4-1 16,1-4 5-16,-1 3-5 0,2 1 4 0,0-4-3 16,-4 0-1-16,1 0 1 0,1-1-3 0,-4-7 0 15,7 8-1-15,-7-5 1 0,3 4-2 0,3-2 1 16,-4-1-2-16,3 0-2 0,2 5 4 0,-3 4-3 0,4-7 1 16,-1 2-3-16,2-6 1 0,2 6 1 0,-4 0-1 0,1 0 2 15,2-1-2-15,3-7-1 16,-9 8 2-16,5 0 2 0,-5 1-2 0,4-1 1 15,-4-5 0-15,2 5-1 0,-4-1 1 0,0 1-1 0,5 0-1 16,-4-3 1-16,7 3-1 0,-4 0 0 0,5 0-1 0,3-2 1 16,-2 2 1-16,6 2-1 0,-2 1 0 0,-1-3 1 15,-3 1-1-15,0 3 6 0,0-3-1 0,-1-1 2 16,-7 0-2-16,2 0 1 0,-5 0 3 0,0-1 1 0,-3-3 1 16,0 3-2-16,-4-1 1 15,4-1 0-15,-6 5 1 0,2-2-1 0,-3-2-1 0,3 5 0 16,-5-6 2-16,1 3 1 0,-1-1 1 0,-2 2-4 15,1-4 3-15,-1 3 0 0,0-3-1 0,0 3 3 16,3-6-4-16,-3 6-3 0,2-5 2 0,-2-1 1 16,0-1-2-16,0-2 0 0,0 3-2 0,0-5-1 15,-2 3 0-15,-1-6 3 0,3 6-4 0,0-2-1 0,0-2 1 16,0-1 1-16,0 2-2 0,0 0 1 0,0-3-2 0,0 0-1 16,-1-5 1-16,2 0-2 15,-2-1 2-15,1-2-3 0,0-4-1 0,-2 3-1 16,2-2-1-16,2-2 3 0,-2 2-2 0,1 0 1 15,2-1-1-15,-3-2 0 0,0 3 2 0,0-2-3 0,0 4 3 0,2-6 0 16,0 4-1-16,-2 0 0 0,0 0-2 16,0 0 1-16,0 1 0 0,1 5 1 0,-1-6-3 0,0 9 1 15,-1-4 0-15,1 2 2 0,0 3 1 0,0 4-4 16,0-3 2-16,-2-2-3 16,2 6 2-16,-2-1-1 0,2 5-3 0,-3-3 2 0,3 4 0 15,0-1 1-15,0 1 1 0,-1 0-2 0,-1-1 1 0,1 3 0 16,-1-4 0-16,0 4-3 0,-4-1-2 0,3-1 2 15,0 2-2-15,0 0 5 0,-4 1-1 0,6 0-2 16,-4-1 6-16,0 2 1 0,2-2 2 0,-2 3-1 16,1-2 0-16,-1-1 0 0,-1 0 1 0,1 1 0 0,2-1-1 15,-5 1-2-15,3 2 1 0,-3-1 0 0,2-1-1 0,-3 2 2 16,-1 0-3-16,2-1 3 0,-1 1 0 0,-4-2 2 16,1 1-1-16,-1-1-1 15,2 2 1-15,-3-2-1 0,3-1 1 0,0 2 1 16,0 1-2-16,-3-2-2 0,-2 1 2 0,2 1-1 15,1-2-3-15,-1 0 4 0,-1 2-4 0,-6 0 2 0,5 2 1 0,-1-2 1 16,8 3-3-16,-10-1 3 0,3-1 0 0,2 2 0 16,-7-1 0-16,9 1 0 0,-5 0 2 0,4-1-2 15,-1-1 3-15,3 3-1 0,-2-1-1 0,-3-2 0 16,5 2 0-16,-3-1 0 0,0 0 0 0,-5 1 1 16,4 0-2-16,-1-2 0 0,-3 1 0 0,3 1 0 0,0 0 0 15,-2-1 0-15,2 1 0 16,2 0 0-16,-4 2 2 0,-1-2-2 0,4 0 3 0,-3-1-3 15,0-1 0-15,0 4 2 0,-2-2-2 0,-4 0-1 16,7 0 2-16,-4 1-2 0,4-1 1 0,-5 2 2 16,2-1-2-16,-2 3 0 0,-5-4 1 0,13 1-1 15,-10 1 0-15,-1-2 0 0,-2 4 0 0,4-3-3 0,4 3 2 16,-2-4 1-16,1 1 2 0,1 3-2 0,-3-4 1 16,5 0-3-16,1 3 2 0,-4 1 0 0,4-4-2 0,-3 1-2 15,3 6 1-15,0-2 3 16,2 0-2-16,-3 1 0 0,3-6 2 0,0 7-2 15,1-3 2-15,1 3 0 0,-1-2 0 0,2-5-2 0,3 5 0 0,0-2 1 16,2 5 0-16,-4-8-1 0,4 0-6 0,0-1-2 16,3 0-3-16,-4 7-33 0,4-9-20 0,2 5-7 15,-2-1-44-15,3 0 1 0,1 2-31 0</inkml:trace>
  <inkml:trace contextRef="#ctx0" brushRef="#br0" timeOffset="8245.67">21553 515 127 0,'6'-2'10'0,"3"2"-9"0,1 0-58 0</inkml:trace>
  <inkml:trace contextRef="#ctx0" brushRef="#br0" timeOffset="9648.29">21571 559 325 0,'-1'-5'17'0,"-2"4"-5"0,1 1-1 0,-1 0-8 16,1 0-5-16,-1 0-1 0,0 0-7 0,-2 0 0 15,4 1 12-15,-2 1-6 0,-2-2 7 0,-3 1 0 16,7 2 2-16,-1 2 1 0,-3 0-2 0,5 4 1 16,0-2-1-16,0 4 2 0,5-2-1 15,-3 1 1-15,-1 1-2 0,-1 1 3 0,5-4-1 16,-5 1 3-16,0 4 0 0,0-2-1 0,3 2 2 0,-3 1-3 15,0-5-1-15,2 2 4 0,-1 5-5 0,1-5-2 16,1 2 1-16,-3 1-2 0,1 0 0 0,-1 2 0 16,-1-2 1-16,1 3-2 0,-3-1 1 0,0 1-1 15,-4 0 0-15,6-1 2 0,-2 0-2 0,1 1 1 0,-4-1-1 16,4 1 5-16,-1 0 0 0,3-1 0 0,-2 1-1 0,-5-1-1 16,3 0 1-16,3 3 0 15,-1 0-1-15,-6-4-3 0,7 3 0 0,-1 1-1 16,-1-2 2-16,-2 2-1 0,2-2 0 0,0-1-1 0,-2-2 1 15,2 5-1-15,2-5 0 0,-4 2 1 0,0 1 0 0,4-3-1 16,-1 2 1-16,2-2 2 0,-1-3-3 0,-1 2 6 16,0-1-2-16,2-5 2 0,0 2 1 0,0 2-2 15,0-3 2-15,0 1-3 0,2-1 1 0,0-3-1 16,-1 1-3-16,1 0 2 0,1-2-1 0,2 0 0 16,-2-1 0-16,0 1 2 0,2 2-2 15,-2-1 6-15,-2-2-2 0,4 2 2 0,1-1-1 0,-1-1 0 16,3 2 2-16,-5 0 0 0,5-4-2 0,-3 1-5 15,4 0 1-15,-4-1 0 0,6-1 1 0,-3 3-2 16,-4-3 0-16,6 2 1 0,-7 1-2 0,6-1 3 16,2-1-3-16,-3-1 1 0,0 2 0 0,0-1 2 15,5-1-1-15,-1 2 2 0,4-4-1 0,-10 2 2 0,7-1 1 16,2-1-3-16,6-3 1 0,-7 2-1 0,-1-3-1 0,-1 1-1 16,9 1-1-16,-1-3 0 15,2 1 0-15,-3 3-1 0,1-2 0 0,4 3 0 16,3 1-2-16,-5-2 2 0,3 1 1 0,-3 1-2 15,0-3 2-15,2-3-2 0,-2 5 2 0,0-4-1 0,0 1-1 0,3 0 1 16,0 2-2-16,0 0 2 0,-3 0 0 0,3-5 3 16,1 5-3-16,-1 0 0 15,3-2 1-15,-8 3 0 0,1-5 1 0,4 2 1 16,-1 2-1-16,-1 6 0 0,-5-5 2 0,-1-1 0 0,2 3 0 16,4 0-2-16,-1 0 0 0,-1 2 2 15,2-1-2-15,-5-4 1 0,5 6 3 0,-1-1-4 0,-3-1 4 0,-1-1 3 16,0 5-2-16,0-2 3 0,-3-3 0 0,0 5 4 15,-1-2-1-15,-3-1 2 0,1-2 2 0,-2 3-3 0,-2-2 1 16,1 1 1-16,-4 3-3 0,4-5 1 16,-6-3 1-16,4 3-4 0,-4 3 4 0,-2-5 3 15,1 2-2-15,0-3-1 0,-2 3 3 0,0-2-5 16,1-2 0-16,-1 2 1 0,0-3-6 0,0-1 4 16,-1 3-4-16,-1-2 2 0,0 1 1 0,1 2 1 0,-1-3 0 15,2-3 0-15,-1 1-1 0,-2 5-2 0,1-7 1 0,-1 2 3 16,3-2-3-16,0-5 0 0,-2 1-2 0,-1 2 1 15,-2 2 0-15,4-7-1 0,-1 6-1 16,2-2-1-16,-3-4-1 0,-2 7 3 0,2-9 0 0,2 3-5 16,-1-3 4-16,-1-1-2 0,-3 1 0 0,2-4 2 15,3 0-3-15,-5-2-4 0,1 2 0 0,3 0 1 16,-4 0-1-16,3-2 0 0,1-1 1 0,-2 2-3 16,-1 1 4-16,3-4-2 0,1 4 0 15,-1-4 1-15,2 2-2 0,-1 0-1 0,1 1 2 0,-2-4 0 16,2 2 0-16,0 4-3 0,-3 1 3 15,3 3 0-15,0-1-2 0,-2 0 0 0,2 3-3 0,-1 3 1 16,1 1 0-16,-2-2-1 0,1 1-2 0,-1 4 1 16,-3 0-2-16,2 2 1 0,0-1-1 0,0 4 1 0,-5 3 0 0,3-3-2 15,-1 3 3-15,0 0 0 0,-2-2-1 0,5-1 2 16,-7 2 1-16,4 1-2 16,-2 0 3-16,-1 0 3 0,1-2-2 0,0-1 0 15,-3 3 1-15,5 0 0 0,-2 0 1 0,-2 0 0 16,4 0-1-16,-2 0 0 0,2-2 1 0,-4 2-1 0,6-1-1 0,-7 1 0 15,0 1-1-15,1-1 3 0,9-1-3 0,-9 1 1 16,4 0 2-16,-5 0-2 0,-2 1 1 0,1-1 0 16,-1 0-2-1,-1 2 3-15,-6 1-1 0,5-1 1 0,-5-2-2 0,3 6 2 0,1-1 0 0,-5-4-1 16,1 4 1-16,-2 1 0 0,-2-1-2 0,1 4 2 16,4 4 0-16,-8-4 0 0,0 3 1 0,2-5 1 15,-1 4 0-15,-4 0-1 16,0 2 1-16,-8-4-1 0,3 2 1 0,1 0-2 0,-2 2 1 0,-2 4-1 15,0 2 3-15,0-2-3 0,2-2 2 0,5 0 0 16,-4 1-2-16,1-2 3 0,2 0-3 0,-1 1 4 16,3-3-2-16,2 1 0 0,-5-1 3 0,6 2-3 0,0-4 5 15,1 3-4-15,2 1-1 0,-1-5 0 0,1 1 2 16,4-1 2-16,-2-1-2 0,-2-2 0 0,4 2 2 0,1-3 0 16,5-1 0-16,-2 0 0 15,-3 0-3-15,5 1 3 0,0-2-1 0,0 0-1 16,3 2-3-16,-2-2 2 0,0 0-2 0,1-1 1 0,-1 1-1 15,1-1-1-15,7 1 1 0,-3 1-1 0,-3 0 1 0,8-1-1 16,-3-2 0-16,1 2-3 0,3-1 2 0,2 1 1 16,-9-3-1-16,6 2-7 0,6-1-8 0,-9 1-1 15,-4-2-10-15,10 1-46 0,0-1-23 16,0 2 0-16,8-2-56 0,-3-2 1 0,6-1-34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1:19:40.6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15322 3000 132 0,'0'0'10'0,"3"0"-37"0,-3 0 31 0,3 0-38 15,4 0 34-15</inkml:trace>
  <inkml:trace contextRef="#ctx0" brushRef="#br0" timeOffset="914.99">15319 2992 38 0,'-6'2'8'0,"4"3"-6"0,-3-4 0 0,2 4-2 0,0 0-7 0,1 1-2 16,1-1-1-16,-1 2 10 0,-1 0 2 0,2 2-2 15,-1-1 10-15,2 0 5 0,-2-3 1 0,2 4 5 16,0-4 2-16,0 1 3 0,0 0 0 0,0-3 1 16,0 2 3-16,0 0 0 0,0 0 0 0,0-4-2 15,0 1-2-15,2 1 0 0,-2-1 1 0,2-1 4 0,-1-1-3 0,2 0 8 16,-1 0 1-16,-1 0-4 0,1-1 7 0,0 1-7 16,1-2 3-16,1-1-16 15,0 3 0-15,-1-2-4 0,0 1-4 0,2-3-2 16,-4 3-4-16,4-2 7 0,-4 1-5 0,4-3 1 15,-2 5 2-15,-1-3-4 0,-1 0 4 0,1 2-7 0,3 1 0 16,-2-2 0-16,-3 0 0 0,0 2-2 0,0 0 2 0,0-1-2 16,3-4 4-16,-1 4-3 0,-2-3 1 0,0 1 1 15,3-1 2-15,-2 2 0 0,1-3 2 0,-1 2 0 16,-1-2 0-16,0 1 0 16,2 1 0-16,-2-2 2 0,2 2-1 0,-2-2-3 0,0 2 1 15,0-2 1-15,0 2-1 0,0-2 2 0,0 1-2 0,0-1-1 16,0 0 0-16,0 0 4 0,-2-1-2 0,2 0-1 15,0 0 0-15,-2-1-3 0,2-1 0 0,-1 0 3 16,-1-1-3-16,1 1 0 0,-4-1 1 0,2-1-3 16,1-1 5-16,-1 3-3 0,-2-1-2 0,2 0 2 0,0 1-1 0,-3-2 2 15,1 2 0-15,-1 1-1 16,0 0 0-16,-1-1 0 0,1 2-2 0,-2-2-2 16,2 2 0-16,-4 1 0 0,4 4-2 0,-2-3-1 0,0 3-5 15,0-2 2-15,-3 1-3 0,4 4 3 0,-4-2-1 0,1 4 0 16,1 0 1-16,-2 0 3 0,0 3 1 15,-3-3 1-15,3 4 0 0,0-1-3 0,4 2 0 0,-4-3 3 16,0 1-4-16,0 0 1 0,5 3-2 0,6-1 0 16,0 2 1-16,0-1-1 0,0 1 0 0,1 0 0 15,4 0-1-15,5 0 2 0,-2 0 0 0,-4-2 0 16,6 1 1-16,1-1 2 0,1-3-1 16,-4 2 0-16,2-3 1 0,1 0 1 0,3-2 1 0,-5 0-1 15,-1 0 1-15,1-3 1 0,1 0 1 0,-2 0 1 16,0 0 0-16,3-1-1 0,-5-1 2 0,3-3-2 15,2 2 0-15,-3-2 0 0,2 2-1 0,-1-1 1 16,2-1-1-16,-1 0-1 0,-3 0-1 0,4 1 0 16,0 1 0-16,-1-1-1 0,-2 1 0 0,1 0 1 0,2 3-1 15,-4 0-1-15,0 2 1 0,1 2-3 0,-3 3 1 0,4 2 0 16,-2 2-1-16,2 5-1 0,-6 3 2 0,7 3-6 16,-6 3 3-16,4 3 0 0,-3 2-2 0,-2 2 1 15,-1 2 2-15,-2 4-1 16,0-2 5-16,-2 0 0 0,-1 2 0 0,1 0-2 0,-1 1 1 15,0 0 6-15,-5-2-4 0,5-3 2 0,-5 1 2 16,2-1-1-16,-3-4 2 0,-2 0-1 0,0-5 0 0,4 1 2 16,-4-1 1-16,-1-5-1 0,-1-1 2 0,0 1-1 15,-2-5 1-15,-3 0 0 0,1-2-1 0,3-2 1 16,-6-5-4-16,2 1 1 0,2-4 0 0,-4 0-5 0,3-2-3 16,3-1 0-16,-7-3-8 0,7-6-14 0,-3 4 7 0,4-8-42 15,-6 2-2-15,0-6-19 16,5-5 18-16,-6 0-3 0,4-1-11 0,-1-3 7 15,10-4 50-15,-2 2-19 0,1-2 35 0,5 0-5 16,3 1-1-16,5-3-5 0,-1 2-7 0,-4 0-41 16,0-3 51-16,4 5-16 0,3-2 28 0</inkml:trace>
  <inkml:trace contextRef="#ctx0" brushRef="#br0" timeOffset="1094.93">15415 2888 575 0,'-2'-3'13'16,"2"0"-12"-16,0 0-88 0,0 1 14 0,0 1 10 15,2 1 63-15,-1 0-67 0</inkml:trace>
  <inkml:trace contextRef="#ctx0" brushRef="#br0" timeOffset="1814.99">15817 2752 708 0,'7'12'-24'0,"-6"-1"-11"0,-1 2-15 0,2 1 20 0,0 2-25 0,-2-1 19 16,4 4 4-16,-7-1-3 0,3 0 24 0,-3 3 6 16,3-2 8-16,-2-2 2 0,-1 2 10 0,2-2 5 15,-7 1-4-15,8-1 1 0,0 0 3 0,0 0-2 16,0-1-3-16,-2 1-1 0,2-1-3 0,0 0 2 16,3-2-1-16,-6 5 2 0,2-3 0 0,-1-1 0 0,2 1 3 15,0 1 0-15,0-2-1 0,0 0-2 0,0-1-2 0,3-4 1 16,-3 3-5-16,0-1 1 15,0 1-3-15,0-2-1 0,0 1-4 0,-1-4 1 16,-1 5 0-16,-1-4 2 0,-2-1-2 0,5 3 0 0,-1-5 1 16,-1-1 2-16,-3 0-1 0,5 1 2 0,-3-1 1 15,0-2-2-15,3-3 2 0,-5 0 0 0,1 0 1 0,0-2-2 16,3-1-1-16,-7-5 7 0,5 2 0 0,-8-5 3 16,9 3 5-16,-2-4 0 15,-4-1 1-15,3 0 2 0,5 2 1 0,-6-4-5 16,6-3-1-16,0 6 0 0,0-10-4 0,-3 4-3 0,3-2 0 15,0 0-2-15,-7-1-2 0,12 2-1 0,-5-3-2 16,2 2 0-16,-1 2-2 0,7-4 0 0,-5 4-1 0,-1-4-1 16,7 0-1-16,-6 3 0 0,5-2 0 0,0 2 1 15,-2 0 1-15,1 4-3 0,2-3 2 0,2 4 0 16,-5-1 0-16,2 0 0 0,-2 3 0 0,2-1-2 16,2 7 1-16,-5-2 1 0,6 3-1 0,-4 1-1 0,3 4-1 0,2 1-4 15,-2 2 1-15,2 4 3 16,1 1-3-16,0 1 1 0,-1-1-3 0,2 9-1 15,0-1 4-15,-1 0 1 0,1-1-3 0,-1 3 4 16,-1-3 0-16,-1 4-9 0,0-3 1 0,0-2-5 0,-1 2-8 16,-4-4-17-16,2 1-6 0,-3-2 1 0,3 0-20 0,-4-5-3 15,4 1-13-15,-3-4 2 0,8 0-8 0,-4-3 1 16,-1-3-5-16</inkml:trace>
  <inkml:trace contextRef="#ctx0" brushRef="#br0" timeOffset="2548.32">16720 2898 746 0,'0'-3'71'0,"0"-2"-69"0,0 3-7 0,0-1 38 16,2 2-32-16,0 1-56 0,-1 0 1 0,2-2 42 0,-3 2-24 15,2-3 23-15,-2 1 3 0,0-1 14 0,0-1-1 16,0-3 11-16,-6 3-5 16,4-1 1-16,0-1-1 0,-1-2-4 0,-1 1 2 0,0 3-6 15,0-1 3-15,-3-3-1 0,4-3 0 0,-6 5-1 0,4 3 4 16,-6-4-2-16,2-1 1 0,1 2 0 0,-5 1-3 16,1 5 2-16,-1 2-4 15,-4-2 0-15,-1 0 2 0,4 3-3 0,-6 3-1 16,-1 1-1-16,2 4 1 0,2-2 0 0,-3 5-2 0,2 2-1 15,3 1 1-15,-9 1-3 0,10 1 4 0,-3 3-1 0,-2-4-1 16,3 3 5-16,-3-1-1 0,7 1 1 0,1-1 0 16,7 1 1-16,-8-1 2 0,2-1-1 0,6 0-1 15,2-2 1-15,2 1 1 0,-1-1-3 16,-6-3 3-16,3 0-2 0,4 3-1 0,9 1 3 0,-7-6-3 16,-1 1 1-16,-2-4-1 0,2 1 3 0,2-1 0 15,4-4 0-15,-3-2 3 0,-1-3-2 0,2 3 1 16,1-1 2-16,4-2-2 0,-1-3-2 0,-1 3 3 15,0-3-3-15,-2-1 2 0,2 1-4 0,6-5 1 16,-3-1 0-16,2 3 0 0,-2-1-2 0,3-4 4 0,0 2-3 0,-1-2-1 16,3 0 4-16,-2 1-3 0,0 1 1 0,3-2 1 15,-6 0 2-15,3-2-1 0,-1 2 1 0,-4-4-2 16,2 0-1 0,0 1 3-16,0 0-3 0,-3 0 0 0,-1 0-1 0,2-2 2 15,-4 4 0-15,3-1-3 0,-5 0 3 0,0 2-3 16,2-1 1-16,-4 1 2 0,1 0-2 0,-2 1-1 0,1 1 2 0,-1 1 3 15,0 0-4-15,0 0 1 0,0 2 0 0,0 0 2 16,-1-1 0-16,1 3 0 0,-2 1 1 0,1-2-2 16,-1 3 2-16,-3 2-1 0,4 0-2 0,-1 0 3 15,1 5-2-15,-1-2 1 0,-3 5 1 0,4 3-3 16,-1 0 7-16,1 3 0 0,1 2 0 0,-2 4-1 0,0 2-1 16,1 2 2-16,-2 1 0 0,3 2-3 15,-3 1-4-15,-1 2 0 0,4-3-1 0,-6 3-1 16,3-4-1-16,1 3 0 0,-1 1-1 0,2-4 0 15,-6 0-4-15,7-4 0 0,-4-2-2 0,2-1-18 16,2 0-8-16,-3-4-3 0,3-5-22 0,-2-5-31 0,2 4-15 16,2-6 19-16,3 2 86 0,-1-5-70 0</inkml:trace>
  <inkml:trace contextRef="#ctx0" brushRef="#br0" timeOffset="3364.84">17309 3003 1216 0,'0'-3'154'0,"3"2"-252"16,3 1-21-16,-1 0-53 0,3-2 27 0,-2 2 7 0,5 0-51 15,-3 2 91-15,-3-2 7 0,2 1-1 0,-2 1 100 0,-3-2 18 16,-2 0 21-16,0 0-3 16,0 0 20-16,0-2-18 0,0-3-1 0,-3 2 5 15,-1-1-22-15,0 0-1 0,1 1-7 16,-2-1-2-16,-3-1-1 0,-1 0 0 0,1-1-3 0,-3 1 2 0,-2-1-2 16,-1 1-8-16,-5 0 4 0,3 2-3 0,-4 2-4 0,-1 1-1 15,-1 0-6-15,-4 3-3 0,-1 1 0 0,2 3 1 16,3 2 1-16,-2 1-6 15,-1 1 5-15,6 3-3 0,2 0-5 0,1 0 0 16,2 5-4-16,-2 0-3 0,-1-2-2 0,1 0-1 0,10 4-3 16,-5-4 6-16,1 2 1 0,4-5 2 0,-2 4 6 0,7-1 5 15,1 0 2-15,0-1-2 0,8 4 5 0,-5-2-4 16,-2-1 4 0,9 2 2-16,2-7-5 0,-5-1 3 0,0 0-1 0,8 0 0 0,-12-7 1 0,6 2 3 15,4-5-1-15,1 1 3 0,-11 0 0 0,8-2 3 16,2-2 2-16,-2-1 0 0,-3-7 3 0,-4 4 3 15,9-5 3-15,-1 2 0 0,3-4 4 0,0 1-3 16,1-1 4-16,-5-4-3 0,8 4-1 0,-5-7 2 16,2 1-3-16,-4-2 2 0,3 4 0 0,-3-5-4 0,1-3-3 15,-1 3 4-15,2-5-6 0,-3 2 0 0,1 0-3 0,-1-5 1 16,-2 0-1-16,-3 0 0 16,4 3 1-16,-4-4-4 0,0-4 3 0,1 1-3 15,-1 2 4-15,-1-4-4 0,1 3 1 0,-3-3-1 16,2 0 1-16,-2 4 0 0,-2 1 1 0,1 1-1 0,0-2-1 15,-2 2-2-15,0-1-1 0,3 1 2 16,-3 0-1-16,1 0-2 0,2 5 0 0,-3-2-1 16,2 1-1-16,0 5 4 0,-2 1-2 0,0 1 1 0,1 3 1 15,-1 2-3-15,0 0 3 0,2 4-1 0,-1 3 2 0,1 0-3 16,1 6-1-16,-1-2-7 0,-1 4 4 0,1 4-1 16,-2 3-5-16,0 3 7 0,1 3-5 15,1 3 4-15,-1 4 4 0,4 5 2 0,-3 3 0 0,-1 7 1 16,1 0 0-16,1 5 0 0,-1-2 0 0,2 4 2 15,-4-1-1-15,2 5-2 0,-2-1 3 0,0 1-2 0,0-1 0 0,0-1 3 16,0 3-2-16,-2-1-1 0,1 0 3 0,-2-3-3 16,1 0 2-16,-3-1-2 0,4-3-2 0,-2-2 1 15,-4 2-1-15,4-6 1 0,-3-1-1 0,1 2-1 16,2-5 0-16,-5-4-9 16,5 0-1-16,-3-1-15 0,1-3-7 0,3 0-3 15,-1-2-20-15,-1-6-17 0,2-4-17 0,0 1-4 16,1-3-27-16,1-5 2 0,0-3-12 0</inkml:trace>
  <inkml:trace contextRef="#ctx0" brushRef="#br0" timeOffset="3711.06">17880 2912 1012 0,'0'3'-35'0,"0"2"35"0,0 7-171 16,1 1 130-16,1 6-88 0,-2 3 129 0,-10 104-211 15,17-133-66-15,-17 20 249 0,-1 6 122 16,-1 3-9-16,8-2-1 0,-3 1-26 0,0 1-6 15,3 0-5-15,-1 0-25 0,3 0-6 0,-2-6-7 16,4 7-3-16,-7-5-6 0,4-1 0 0,0-3 3 0,-3-5-5 16,-1-1 2-16,3-3-3 15,1 1-1-15,-5-6 0 0,8 0-3 0,-2 0-5 16,-9-4-6-16,11-3-8 0,5 4-10 0,-5-8-42 0,1 0 60 0,3-6-20 16,-4-2 38-16</inkml:trace>
  <inkml:trace contextRef="#ctx0" brushRef="#br0" timeOffset="3920.46">17755 2557 1230 0,'-18'-8'25'0,"10"3"-25"0,-2 5-105 15,-2 0 20-15,9 0 36 16,-2 0-119-16,3 5 58 0,2-1 6 0,-5 7-22 16,4-3 68-16,1-3 13 0,0 1 21 0,0-1 10 15,-3 3 10-15,3-2 0 0,-5 4-7 0</inkml:trace>
  <inkml:trace contextRef="#ctx0" brushRef="#br0" timeOffset="4169.75">18119 2843 515 0,'0'0'111'16,"6"0"-108"-16,-3 5-1 0,7-1 16 15,-2 3-162-15</inkml:trace>
  <inkml:trace contextRef="#ctx0" brushRef="#br0" timeOffset="4548.64">18336 2986 128 0,'20'6'51'0,"-1"-1"-1"15,3-3 0-15,3 1-2 0,-1-2 0 0,0-1-1 16,-4 0 0-16,2-1-2 0,0-4-3 0,-2-1 1 15,1-1-1-15,-5 0-4 0,3-1 0 16,-4-2-5-16,-1-1-1 0,2 0-8 0,-2 2-1 16,-1-2-2-16,-4 1-7 0,4-1-6 0,-4 2-3 15,-4-1 1-15,3 3-6 0,-5-1-1 0,-1-2-7 0,-2 4 3 16,0 0-5-16,0 1 2 0,-2 0-2 0,-1 1-2 16,-2-1 2-16,1 0 0 0,-1 3 2 0,-3 1-1 0,-3-2 1 15,0 0 5-15,0 3 1 16,-2 0-3-16,-1 3 4 0,-2 0 1 0,2 3 0 0,-3-3 2 15,-2 5-2-15,0 0 0 0,-4-3 2 0,-1 4-1 16,4-1 0-16,1 2 2 0,-6-1 0 0,4 0 1 16,1 1 1-16,1 2-3 0,8 1 1 0,-7 0 2 0,4-1-3 15,5 2 4-15,-2 1-1 0,5 0 1 0,-5 3 4 0,3-1 0 16,-5 2 1-16,10 1-1 16,-3-1 2-16,-4 1-6 0,4 3 0 0,4-1 0 15,-2-2-5-15,4-1 2 0,3 3-3 16,-2-2 0-16,7 2 2 0,-2 0-3 0,1-4-6 0,2-4 3 15,5 5-8-15,-3-4-3 0,-1 0-2 0,1-6-4 0,-3-3-5 0,6 1-19 16,3 0-3-16,4 0 3 0,-4-7-21 0,5-5-5 16,-3-4-11-16,11 2 6 0,0-2 76 0,3-7-49 15</inkml:trace>
  <inkml:trace contextRef="#ctx0" brushRef="#br0" timeOffset="4728.68">19151 2942 1193 0,'0'6'-81'15,"1"4"-53"-15,2 4-1 0,2 5 6 0,0 3-60 0</inkml:trace>
  <inkml:trace contextRef="#ctx0" brushRef="#br0" timeOffset="5163.63">19160 3272 117 0,'2'14'10'0,"1"2"-1"0,-3-2 1 0,3 0 5 0,-1-4-3 15,1-1 3-15,-2-1 3 0,-1-5 0 0,0-1 2 0,0-1 4 16,2 1-2-16,-1-2 7 0,-1 0-1 0,0-3-1 16,0 0 6-16,0-2-10 0,-1-1 1 0,1-2 2 15,-2 2-10-15,1-1 3 0,1 3-6 0,0-3-2 16,-3-2 1-16,6 3-6 0,-2 2 5 0,-1-8-1 15,2-4-5-15,-4 0 4 0,5 2-2 0,1-2 0 0,0-4 3 0,-1 1 0 16,1-3-2-16,-1 3-2 16,0 0-3-16,2-3 5 0,-4-1 2 0,2-1 4 15,2 4 3-15,0-4 5 0,4 1-3 0,-6 1 4 16,7 1 3-16,-4 2-8 0,5 2 2 0,-2 1-2 0,-2 0-7 0,1 4-1 16,0 1 2-16,-2 0-7 0,5 5 2 0,-5-2 0 15,0-2-5-15,5 7 2 16,-3 0-3-16,2 0 0 0,1 3 0 0,-2 0 3 15,2 3-3-15,2 3 1 0,-1 5 0 0,-1 0 1 16,5 2-1-16,-3 1 1 0,2 2-1 0,-2-1 1 0,1 4 0 0,-1 2 0 16,-1-1-1-16,2 4 3 0,-1 1-1 0,0 0 0 15,-6 2 1-15,3 0-1 0,-2 1 1 0,0-1 0 16,1 3 3-16,-4-4-2 0,-2-1 1 0,0 4-3 16,-1-4 2-16,2-1-1 15,-4-4-2-15,2 2-4 0,-8-5-7 0,3-1 3 0,1-3-7 16,2-4-9-16,0 4-2 0,0-5-5 0,0-4-8 0,0-1-3 15,3-3-6-15,3-1 4 0,-6 1-7 0,0-5-23 16,4-9-18-16,-3 6 26 0,1-6 63 0,7-8-50 16</inkml:trace>
  <inkml:trace contextRef="#ctx0" brushRef="#br0" timeOffset="5648.32">20308 2204 1409 0,'8'3'-64'16,"3"7"-44"-16,-6 4-5 0,3 0 42 0,-7 7-45 0,7 2 2 15,-3 4 25-15,-3 3 38 16,1 1 24-16,-8 1 15 0,2-2 39 0,1 3 2 15,-1 1 1-15,0 4 2 0,-2 0 3 0,5-5-11 0,-6 3-3 16,6 3 0-16,-2 1-10 0,-1-6 1 0,-3 2 0 0,-3-3-2 16,-1-4 3-16,-6 7 3 0,7-6-1 0,-4 0 1 15,2-2 1-15,7 2-2 0,-9-5-1 0,2 0 0 16,2-1-5-16,-1-2-1 0,1 0-1 0,-1 1-1 0,1-2-2 16,-2-1 1-16,6-4-2 0,-3 6 4 15,3-3-2-15,2 1-2 0,-1-1 0 0,-1-1 2 16,5-6-3-16,0 5 2 0,0 1-2 0,0-3 0 15,3-4 1-15,3 0 4 0,1-6-1 0,2 0-2 16,-4 9 3-16,4-8-2 0,2-1 1 0,2-5 2 16,-2 5-4-16,5-4-1 0,1 6 3 0,6-7-3 0,-2-2 1 15,4 1-5-15,2-4 0 0,1 5 0 0,7-8-4 0,-5 5-2 16,4-5-5-16,-4 0 2 0,8-1-3 0,-2 1 3 16,-1-3-4-16,-5-3 1 0,4 6 0 0,-6-6-6 15,-2-2-1-15,0 3-2 16,-4-2-10-16,-3-3-19 0,5 4-6 0,-2 0 1 0,-5-5-24 15,5 3-14-15,-3 1-9 0,-2-4 14 0,-1 3 89 0,-2 0-64 16</inkml:trace>
  <inkml:trace contextRef="#ctx0" brushRef="#br0" timeOffset="5863.88">19679 2542 856 0,'-5'2'-110'0,"5"3"0"0,0 4-1 0</inkml:trace>
  <inkml:trace contextRef="#ctx0" brushRef="#br0" timeOffset="6032.41">19704 2654 233 0,'10'6'16'0,"4"1"49"0,-1 1-29 16,2-2 53-16,7 2-7 0,0-2-15 0,3-1 3 0,4-1 0 15,-2 0-16-15,9-1-6 0,-3 0-11 16,3-2 2-16,0-1-10 0,3 0-8 16,4 2-8-16,-5 0 4 0,6-4-12 0,-8 4 0 0,-3-1 2 15,6-1-6-15,-3-1 1 0,1-3-2 0,-8-2 2 0,6 3-5 16,-3 0-2-16,1-3-14 0,4-2-7 0,-10 3 6 15,3 2-24-15,0 0-8 0,-5 0-37 0,-3-5 16 16,2 0-28-16,-2-3-1 0,1 0 57 0,-2 0-38 0,1-3 83 16</inkml:trace>
  <inkml:trace contextRef="#ctx0" brushRef="#br0" timeOffset="6899.1">22300 2860 386 0,'1'3'31'0,"2"-1"-2"0,1-2 1 0,-4 1 8 16,3 3-5-16,-6-4 4 0,3 0 8 0,-4-2-3 15,3 0-4-15,-2-1 5 0,3 2-4 0,-8-2-9 16,3-1 1-16,5-2-4 0,-3-2-6 0,-5 2-5 15,5 0 2-15,-8-1-3 0,5-1-1 0,-2-3-2 16,-2 4-2-16,-1-3-4 0,4 4-1 0,-4-4-1 0,-4 3-2 16,4-4 2-16,-1 3-3 0,1 1-2 0,-2 0 2 0,-1 2-5 15,0 2 0-15,0-4 0 0,-4 3 1 0,1 4-2 16,3-3 1-16,-6 1 3 16,2 2-1-16,1-5 1 0,-2 5 0 0,2 0 1 15,-2 2 0-15,2 3 0 0,-1-5 0 0,3 7-2 16,-4-3 2-16,6 7 0 0,-9-7-2 0,6 9 0 0,2-1-2 15,0 1 3-15,3 4-1 0,-6-3 1 0,1 4 0 0,3-1-2 16,7 2 3-16,-3-2-1 0,-4 1 1 0,0-1 1 16,2-1 0-16,5 1-1 0,6-1-1 0,-6-1 1 15,-2-2 0-15,8 0 1 0,3-1-1 0,2-1 0 16,-2-1 1-16,2 1 2 0,-2-4 0 16,8 3-1-16,5-2 1 0,-9 0 0 0,4-1 1 0,2-3-1 15,4-1 0-15,-4 0 0 0,1-2-1 16,-3-1 0-16,3 0-1 0,2-3 1 0,0 0-2 0,-1 0 2 15,-4-2-2-15,5-1 2 0,0 0-1 0,-2-2 0 16,0 0 0-16,-1 0-1 0,3-1 0 0,-4-4 1 0,-2 5-1 16,1-3 0-16,-2 0 3 0,0-1-4 0,-2 1 4 0,1-2-2 15,-4 0 1-15,4 1-1 16,-5-1-1-16,2-1 3 0,0 3 1 0,-2-1-4 16,0 1 6-16,2 0-2 0,-4 1 0 0,1 1 3 0,0-1-3 15,-2 6-4-15,1 0-1 0,1 0 1 0,-2 0-4 0,1 4-1 16,-1 0-2-16,5 0-1 0,-5 4 0 0,3 2 4 15,-3-1-1-15,2 3-1 0,1 3 4 0,2 0 1 16,-2 3 0-16,0 0 3 0,0 3-1 0,3 0 0 16,-3 2 4-16,4 2 0 0,-4-1 2 0,-2 1 13 0,4 2-5 15,1 1-2-15,-2 1 10 0,-1-1-15 0,3 2 0 16,-4 1-3-16,2 0-17 16,3 1-29-16,-6-3-8 0,1-3 3 0,1 2-33 0,-3-4 10 15,3-5-4-15,0-4-9 0,-1-2 11 0,-2-7 17 16,0-1 5-16,0-4 3 0,0-5 15 0,5-3-4 15,-1-1-3-15,-1-7 2 0,4-3-10 0,-1-4 0 0,3-3-8 16</inkml:trace>
  <inkml:trace contextRef="#ctx0" brushRef="#br0" timeOffset="7448.37">22517 2830 1243 0,'5'3'21'0,"2"1"-34"16,-2 2 3-16,1 0-8 0,1 4-9 0,1 1-52 15,-4 1 1-15,4 1 39 0,-8-1 4 0,3 2 4 16,-1-3 40-16,-2 5-4 0,-3-2 2 0,3 1 2 0,0 0-7 16,0 1 0-16,0 1 0 15,-3 1 0-15,-2-3-1 0,3-1 1 0,-1 1 1 0,-2-1 0 16,4-5 1-16,-5-1 2 0,2 2-2 0,1-6 1 15,-3 3 2-15,6-6 0 0,0-1 1 0,0 0-1 16,0 2 1-16,0-1-2 0,0-1 1 0,0 0-2 16,0 0-2-16,-2-3 1 0,2 2-3 0,-1-1-1 0,1-1 0 15,0 0-2-15,0-4 0 0,-2 7 0 0,2-4-1 0,3-4 3 16,-3 5 1-16,4-5 0 0,-3 1 4 0,-1-2-3 16,5 1 3-16,1-4 0 15,-6 2-1-15,0-2 2 0,5-3-3 0,0 1 3 16,-2-1 1-16,3-1 0 0,-3 0 0 0,2-1-1 0,4-1 1 0,-1 0-2 15,-2 0-2-15,1 1 0 0,-1 0-2 0,5 1 1 16,-3 0 2-16,-2 0-4 0,4 2 3 0,-2-1 0 16,-1 2 2-1,4 2 0-15,-4-3 0 0,1 4 0 0,4 1-1 0,-4 0-3 0,1 4 0 16,1 5 0-16,1-5-3 0,0 4 5 0,0 1-4 0,-3 3-2 16,1 0-3-16,2 3 5 0,-1 2-2 0,-2 0 1 15,1 4 2-15,0 4-3 0,-4 1 4 0,5-2-1 0,-7 2 1 16,0 3-1-16,-2-1 0 0,4-1-3 0,-3 0-2 0,-2 0-4 15,-2-1-2-15,-3 0-5 16,2-3-4-16,0 1-2 0,2-4-8 0,-3 0-17 16,-2-2-5-16,5-1 5 0,-1-3-20 0,0-1 3 15,1-2 2-15,1-2-5 0,0 0 8 0,0 3 9 0,3-8-7 16,-1 1 1-16,1-4 5 0,5-3 0 0,-1-2-9 16</inkml:trace>
  <inkml:trace contextRef="#ctx0" brushRef="#br0" timeOffset="8014.43">23366 2764 852 0,'3'-1'-1'0,"1"-1"-28"15,-3 2-3-15,-1-2 31 0,2-4-39 0,-2 3 1 16,1 3 21-16,-1 0 21 0,0 0 6 0,0 0 6 0,0-2 20 15,0 1-17-15,0 1 3 0,-3 0-2 16,2-6-17-16,-1 6 2 0,-3-5-1 0,2 2 2 16,0-5 2-16,0 8-1 0,-3-2-1 0,2 2 4 15,-2-1-2-15,0-4-2 0,3 2 0 0,-7-3 2 16,4 9 0-16,0-3 0 0,-4 0-2 0,2-2-2 0,0 2 2 0,-3-1 7 16,-1 1-4-16,1 1-8 15,-5-4 7-15,5 1-3 0,-3-1 6 0,0 2-10 16,0 1 1-16,1-2 0 0,4 5-2 0,4 4-1 15,-3 0-2-15,-1-2 3 0,2 3-1 0,6 3-2 0,-1 2 1 16,-3-2 1-16,4 0 1 0,-5-4 3 0,6 6-1 0,1-2 2 16,1 0-2-16,2 0 2 0,-5-3-1 0,7 0 2 15,-1 0-2-15,6 1 2 16,-5-3-1-16,2 1 0 0,-3-1 0 0,3-1-2 16,6 1-1-16,-3-1-1 0,-2-2-1 0,5 2 2 0,-1-1-3 0,1 1 2 15,3 1-2-15,2 2 2 0,-5-2-1 0,1 2-1 16,2 3 1-16,-4-1 1 0,1 2-1 0,1 3-2 15,-2 2 3-15,-5 0 0 0,3 4-1 0,-2-3 0 16,-2 3 0-16,-1 1-2 0,-3 2 1 0,-1-6 3 16,-2 0-1-16,0-1 0 0,-2 5 2 0,-1-3 1 0,-5 3-1 15,3-5 3-15,-4-1-1 0,-2 0 4 0,0-2-3 0,1 2 0 16,-2-7 2-16,-4 0-2 16,2-4 2-16,0 0-1 0,-2 0-2 0,0-2-3 15,-3 0 0-15,4-3-2 0,-6-2-4 0,4 1-12 16,-2-7-10-16,-1 2-1 0,2-4-17 0,-2 1-53 0,4-4 80 15,-4-4-39-15,7 0 58 0</inkml:trace>
  <inkml:trace contextRef="#ctx0" brushRef="#br0" timeOffset="8398.28">23744 2152 1463 0,'1'0'-70'0,"-2"5"-65"15,1 0-9-15,6 7 33 0,-3 1-91 0,0 6 33 16,4 0-3-16,-1 3 113 0,-3 3 12 0,0 3 8 15,4 2 116-15,-7 0-14 0,1-2 10 0,4 5 8 16,-2 2-21-16,-3 3-12 0,3 3-5 0,-1-4 0 0,1 7-15 16,-6-1-6-16,3 2-4 0,-3-2 2 0,-2 1-8 0,0-5-1 15,-3 2-2-15,7-2 1 16,-12-6-2-16,8-1 1 0,-6-2-2 0,7-5 2 16,-4-1 0-16,-2-2 0 0,4-7 0 0,0-1-2 15,3-2 1-15,3-5-8 0,0 3-6 0,-2-7-1 0,2-1-12 0,0 1-18 16,0-3-3-16,-2 0-4 0,-2-3-18 0,2-4-9 15,2-1-15-15,2-1-6 0,-2-4-16 0,6-2 2 16,-1-4-17-16</inkml:trace>
  <inkml:trace contextRef="#ctx0" brushRef="#br0" timeOffset="9064.01">23942 2679 578 0,'-2'0'171'0,"1"-1"-93"0,1 4 0 0,3 3-23 15,0 2-96-15,2 3-3 0,-5-2-32 0,5 2 60 0,1 2-13 16,-3 1-8-16,0-1 63 0,0-4-5 0,0 1 7 16,-1-3 3-16,3 3-8 0,1-2-4 0,-1 3-1 0,3-6-1 15,-4 2-4-15,4-2-3 16,-2 0 0-16,4-2-1 0,-1-1-1 0,2 2 4 0,-3-4-2 15,2 3 1-15,2-3 3 0,-1 0-3 0,-3 0 1 16,3 2 0-16,-1-5-3 0,2-2-2 0,-1-1-1 0,0 3-1 16,-3-2-2-16,5 0-2 0,-4 1-1 0,2-4 0 15,3 1-3-15,-4 4 2 0,-6-5-1 0,7 0-2 16,2-1 3-16,-5 1-1 0,-3 2-1 0,2 0 2 0,-2-1-1 16,0-1 0-16,3 5-2 0,-7-5 1 15,-1-1 0-15,5 0 1 0,3-4 2 0,-8 5-1 16,5-3 2-16,-5 3-1 0,3-3-2 0,-3 5 3 0,0-2-3 15,-5 3 4-15,0 1-2 0,5-6-3 16,-9 2 3-16,4 0-3 0,-3 4 1 0,4-1 3 16,-4 3-3-16,0 1-3 0,-3-4 2 0,1 5-2 0,-1 2 1 0,-1 4 0 15,-1-4 2-15,1 1-2 0,-3 0 2 0,1-3 1 16,3 5 0-16,-1 1 1 0,1 3 1 0,0-4 0 16,1 3-1-16,-1 1 0 15,0 1 0-15,2 4 0 0,-2-1 1 0,3-1-1 16,-3-1 1-16,0 5 3 0,-2-2 0 0,4 2-1 15,1-1 3-15,-1 3-1 0,1 1 1 0,1-2-2 0,1 2-1 16,1 0 0-16,4 0 2 0,-1-1-2 0,1 1-1 0,1 2 6 16,1-1 1-16,2 1 0 0,2-2 4 0,3 3 4 15,-2-5 0-15,4 5 4 0,-1-5 2 0,5-1-6 0,-1 1 2 16,-1-4-1-16,1 1-4 0,1-1 1 16,-1-2-3-16,3-7 2 0,-2 6 0 0,3-2-4 15,-3-4 1-15,3 6-1 0,-2-6-3 0,2 3 1 16,0-3-5-16,-3 3-2 0,2-1-1 0,-3-1-4 15,-4-5-3-15,1 0 0 0,1 0-8 0,-8-3-7 16,6 3-1-16,-6-5-1 0,2-1-8 0,0 1-19 0,-2-3-1 16,-2-1-1-16,-1-4-17 0,0 2-2 0,0-6-15 0,4-1-9 15,-6-4-6-15,4-1 0 0,7 1-12 0</inkml:trace>
  <inkml:trace contextRef="#ctx0" brushRef="#br0" timeOffset="9699.2">24785 2646 113 0,'2'2'8'0,"1"1"48"15,-3-3-25-15,1 3 27 16,-1-3 18-16,0-3-11 0,0 3-9 0,2 0-4 15,-2 0-11-15,0-5-8 0,-2 0-2 0,2 1-4 0,-1 1-8 16,-2-2-4-16,1 0-1 0,-1-1-1 16,1 0-6-16,-4 2-3 0,3-2-4 0,0 0 3 15,-5 6-4-15,3 0-3 0,2-3 2 0,-5 3-5 0,5 0 1 0,-3 0 1 16,1 0-1-16,0 0 1 0,-1-2-2 0,3 2 3 16,-3 0-1-16,1 0 1 0,0 3 0 15,-3 0 1-15,4 4 1 0,-3-3 1 0,4 3 0 0,-8-4-1 16,3 6 2-16,2-4-1 0,-2 4 0 0,0-5 2 15,-1 5-1-15,-2-1 1 0,0-2 2 0,6 10-2 16,-4-8 3-16,-1 3-1 0,1-6 0 0,2 9-2 16,-4-8 1-16,4 5-1 0,0 2 1 0,3-6-1 0,-3 4 1 15,3-3-2-15,2 3 3 0,-6-1 3 0,10 2-5 16,-2-2 2-16,3-2 2 0,2 1-1 0,-4-1 1 0,10 3-2 16,-1-2-1-16,2 2-1 15,-2-1 1-15,8 1 0 0,-3 0-2 0,2-2 0 16,3 2-2-16,-2 0 1 0,4 0-2 0,-5 0 3 0,3 0-2 15,-2 2 2-15,2-2 0 0,-7 2-2 0,1-1 4 0,-1-1-2 16,-1 2 0-16,-2-1-2 0,-4 1-2 0,3-1 0 16,-4-1-3-16,0 2-8 0,-4-2-5 0,-1-1-2 15,-1 1-10-15,-6-2-11 0,3-1-9 0,-7 1-2 16,-2 2-17-16,-4 0 1 16,-4-3-11-16</inkml:trace>
  <inkml:trace contextRef="#ctx0" brushRef="#br0" timeOffset="23732.34">7658 6177 367 0,'-6'0'67'0,"1"-1"-1"0,-2 1 40 16,5 0-106-16,-1 0-2 0,1 0-2 0,-7 0 10 16,4 0-1-16,-1 0 1 0,3 1 10 0,0 3 14 0,-10-4 1 15,8 3 1-15,-1 0 12 0,0 0-5 0,-2 0 2 0,-2 0-1 16,1 2-6-16,4-2-7 0,-1 2-3 0,-8-2 1 16,1 2-9-16,2-1-5 0,8 1-3 0,-3 3 0 15,-2-2-6-15,-3 4 1 16,3-1-2-16,0 2-1 0,5 0 0 0,-2 3-4 0,-7 2 3 15,7 5-2-15,0-1-2 0,-4 2-2 0,2 5 2 0,4 6-2 16,-1 3 1-16,-6 3 2 0,9 5 0 0,-3 4-2 16,-3-1 4-16,5 3 0 0,-3-1-1 0,-3-4 3 15,5-1 0-15,-1-1-1 0,0-5 1 0,3-5 0 16,1 0-1-16,0-5-1 16,0-3-2-16,0-3 1 0,3-1-4 0,-1-2 3 0,-2-7-5 15,3-1-1-15,-3-5 0 0,3 4-3 0,-2-7 3 0,-1-3 2 16,2 0-3-16,0-3 11 0,2 0-1 0,-2-4 1 15,1 1 12-15,-3-5-4 0,8 0 3 0,-3-1 1 0,-1-1-1 16,-4-3-5-16,7-1 4 0,-6 0-5 16,-1-2 1-16,5-2 1 0,-4 1-4 0,3-4 2 15,-3-1 1-15,2 0-4 0,2-3 1 0,-5 2 1 16,5-2-4-16,-4-2 0 0,-4 0 0 0,3 5 0 16,0-8 1-16,2-1-1 0,-1 4 0 0,6-8-1 15,-3 2 0-15,-1 1 1 0,10-1 0 0,-11-5-1 16,9 11 1-16,-8-3-1 0,-3 2 1 0,1 2-1 0,7 3 0 15,-6-3-3-15,1 4 0 0,10 3 1 0,-6-1-3 0,6 2 3 16,3 1 0-16,-4-4-3 0,4 10 4 0,3-3-1 16,-2 4-2-16,-3-1 5 0,1-2-4 0,3 7 1 15,-2 1-3-15,8 6 1 0,-9-4-1 0,4 4 0 16,-3 2-3-16,0 2 2 0,6 7-2 0,-8-1 2 0,3 2 0 16,-3-1-2-1,4 1 3-15,-3 2 2 0,-2 1 3 0,1 1-1 0,-1-3 2 16,1-3 1-16,-3 3 3 0,-2 1-1 0,-1-1 0 0,2-3 7 15,-2 0-2-15,-5 0 0 0,-2-2 2 0,1 1-2 16,-2-1 3-16,0 2-3 0,-3-4-1 0,-2 4-4 0,-3 0-2 16,-1 0-1-16,-2 2-3 0,-2 1-10 0,-3-2 0 0,1 2-1 15,-9 0-7-15,2 0 6 0,-3 2-2 16,-3-4 1-16,-1 0 7 0,1 1 2 16,-7-2-2-16,4 0-6 0,-5-2 2 0,1-1-24 15,7-1-6-15,-4 1-7 0,1-3-29 0,3-1 2 16,2 2-18-16</inkml:trace>
  <inkml:trace contextRef="#ctx0" brushRef="#br0" timeOffset="24514.96">8344 5998 1 0,'21'3'0'0,"-10"2"0"0,-5-3 0 0,3-1 0 15,-1-1 0-15,-1 0 0 16,2 0 0-16,-3 3 10 0,1-3 6 0,-1 0-2 16,0 2 13-16,-4-4 12 0,-1 5 1 0,1-3 2 15,-1 0 11-15,1 0-14 0,-2 0-1 0,3 0 0 16,-3-4-16-16,0 4-6 0,-3-5-3 0,3 5-1 0,0-5-7 0,0 5 2 16,0 0-3-16,0 0 4 15,-2 0-1-15,1 0 1 0,-1 0-1 0,1-1 1 16,-2-4-1-16,-2 3 0 0,0 1-1 0,4-2 4 0,-3 1-2 15,-3 1 0-15,-3-3 1 0,5 6-1 0,-2 0 1 0,3-2 2 16,-3 4-2-16,0 3 1 0,-4-4 1 0,7 0-12 16,-4 5 5-16,3-4 1 0,-6 3-6 0,0-1 1 0,0 2 0 15,8 1 0-15,-8 1 0 0,1-1-2 0,-7-7 2 16,6 7-5-16,8 1 1 0,-8-4 2 16,8 2-1-16,-11-3 0 0,6 4 2 0,5 2 1 15,6 5-1-15,-5-10 1 0,2 7 0 0,2-1-1 16,-2-1 1-16,3 3-1 0,3-3 0 0,-3 0-3 0,-1 2 0 15,9-1 3-15,-11-2-3 0,6 1-1 0,5-2-2 0,-1 1 3 16,-6-2-2-16,6-2 3 0,1 0 0 0,0-1-3 16,3-2 4-16,-5 2 2 0,-4-4-1 15,6-1 0-15,3 0 1 0,2-1 2 0,-5-4 0 0,0 4-1 16,2-4 0-16,-2-3 3 0,1 2-1 0,1-2 2 16,-5 0-2-16,1 0 0 0,2-1 3 0,0-1 0 15,-5 1-2-15,2 1 0 16,0-3 0-16,-3 0-2 0,3 5 0 0,-4-4 6 0,-2 1-2 15,1-1-1-15,-1 1 5 0,1 1-6 0,-2 5 10 0,-1-3-1 16,0 1-1-16,0 0-1 0,0 4-3 0,0 1 1 16,0 0 0-16,0 0-1 0,-1 0-4 0,-4 1 4 15,4 5-4-15,1 2-1 0,0 0 2 0,0 5-3 16,-2-2 3-16,2 4-3 0,0 3 0 0,0-3-1 0,0 3 0 0,0-1-1 16,0 2 0-16,0 0-5 15,2 0 1-15,-2-2-14 0,1 0-2 0,-1-1 0 16,2-2-15-16,1-1-7 0,-2 1-6 0,1-5-6 15,-2 1-8-15,2-2 0 0,-1-5-5 0</inkml:trace>
  <inkml:trace contextRef="#ctx0" brushRef="#br0" timeOffset="24931.18">8816 5860 905 0,'-3'-2'-4'0,"0"7"-18"0,1-4-1 0,-2 1-28 15,0-2 1-15,4 8 6 0,0-2-30 0,-1-1 37 16,-1 1-5-16,-7-1-1 0,6 0 39 0,1 2 5 15,2 8 7-15,-8-6 1 0,8 2 4 0,-1 5-5 16,-1 0 4-16,2 1 1 0,2 0-5 0,-2 0 4 16,-2-2 0-16,1 3-2 0,-3 1 4 0,8 0 1 0,-4 2-1 15,0 1 0-15,0 0-1 0,4 1-1 0,-4 1-3 0,3-1-1 16,2 0-4-16,-5 2-1 0,3-3-3 0,-1 3 5 16,-1-3-4-16,-1 1-2 15,8-1 3-15,-8-1-2 0,2 1-1 0,-1-2-2 16,3-1 0-16,2 2-4 0,-3-4-3 0,-1-3-7 15,-1-1-2-15,7-2 3 0,-8-3-9 0,2 1-11 0,-1-4-2 16,-1-5-1-16,-1-2-9 0,1 4 0 0,0-5 1 0,-2 1-5 16,-1-6 4-16,4 0 0 0,-2-3 10 0,1-1 2 15,0-1 3-15,0-3-1 0,-6-1 4 0</inkml:trace>
  <inkml:trace contextRef="#ctx0" brushRef="#br0" timeOffset="25192.84">8541 6185 444 0,'-8'2'32'0,"5"-2"-3"0,3 0-26 0,-3 1 41 0,3 1-27 0,1 1-10 15,1-1 0-15,1-2-6 16,5 1-7-16,-2 2 5 0,4-1 3 0,1 1 0 15,-4-3 8-15,6 0 7 0,0 0 2 0,4 0 2 16,-1-1 7-16,3-1 1 0,-2 0 0 0,0 1-3 0,5-1 0 0,-6 1-8 16,4-1-2-16,-1 1-2 15,2 1-12-15,-4 0-20 0,3-4-23 0,-1 3-2 0,5-1-35 16,3-1 3-16,-2-2-33 0</inkml:trace>
  <inkml:trace contextRef="#ctx0" brushRef="#br0" timeOffset="25714.9">9584 6017 1178 0,'-5'-3'86'0,"2"3"-125"16,3 0-15-16,0-3-12 0,5 4-43 0,-1 1-22 0,4-1 15 15,5 1-1-15,-4 1-20 0,-3 2 60 0,6-2 11 0,-8-1 10 16,-4-2 65-16,3 0 23 0,-1 3 7 0,-8 0-3 16,4 0 24-16,1-1-17 15,1 4 5-15,-8-5 2 0,4 4-19 0,-5-5-5 16,3 2-3-16,-7-4 0 0,10 2-5 0,-11-1 0 0,4-6 1 15,-5 3-3-15,5 4 3 0,-4 1-5 0,2 2 1 0,-3 2-1 16,-5-3-4-16,6 2-6 0,-10 4-1 16,13 0-2-16,-8 0-5 0,2 1 1 0,-2 1-3 0,5 1-1 15,-5 3 0-15,3-1 2 0,1 4 1 0,0-1-1 16,3-1-1-16,-1 4-1 0,2-2 0 16,0 4 2-16,2-2-4 0,3 1 5 0,-2-2-1 15,3 5 1-15,-3-2 4 0,5-1 0 0,1 0 3 16,-1 1 3-16,2 1 0 0,1-3 0 0,0 1 3 0,1 1-4 15,2-4 2-15,2-1-2 0,1 1 3 0,2-1-3 16,0-4-1-16,5 4 0 0,-4-3-4 0,4-1 0 0,-1-1-1 16,4 0-1-16,-3-6-7 0,4-2 8 0,2 2-11 0,-2-5-13 15,5-2-6-15,-3-6 4 0,6 2-18 0,-3-5-6 16,2-3-9-16,-1-5-3 0,6-3-10 0,-3 2-14 16,1-4 60-16,8-3-37 15,-12-3 64-15</inkml:trace>
  <inkml:trace contextRef="#ctx0" brushRef="#br0" timeOffset="26465.22">9906 5784 1069 0,'-8'5'13'0,"4"-4"-12"0,2 1-88 15,0 4 0-15,2 1 33 0,0 1-80 0,4 4 43 0,2 1 0 0,-3 2-13 16,0 3 48-16,2-1 28 0,-3-1 24 0,-1 4 9 16,-1 1 30-16,0-2 3 15,0-2 0-15,-1 3-1 0,1 4 3 0,-2-4-14 16,2 4-3-16,0-4-2 0,0 1-15 0,0-1-1 0,0 2-2 15,2-1-1-15,-1-4-2 0,1 5 0 0,1-2 3 16,0-1-1-16,-1-1 1 0,1-3 3 0,-3 0-3 0,1 0 4 16,1 1 0-16,-1-2-1 0,-1 0-2 0,4-1 2 15,-3 1-5-15,1 2 0 0,-1-4-2 0,-1 3 2 16,3-1-1-16,-1-2-5 16,3 2 3-16,-4 1-5 0,1-8 1 0,-2 6 0 0,1-2 1 15,1-2 0-15,0-1 0 0,-2-1 3 0,3-3-4 0,-3-2 6 16,1 4 0-16,-1-4 8 0,0-2 0 0,0 1 3 15,2-1 8-15,-2-3 6 0,0-2 2 0,0 2-3 16,0-1 7-16,0-6-8 0,0 4 3 0,0-8-2 16,0 3-8-16,1-3-2 0,-1-1-3 0,0-2 1 15,2-2-3-15,0 2-1 0,1-2-3 0,0 0 0 0,0 0-1 0,2 0 1 16,3-1 0-16,-5 0-3 0,3-2 1 0,-1 1-1 16,-1 2 0-16,4 0 0 15,0 0-2-15,-3 1 0 0,3 2 1 0,-2-3-1 16,5 2 0-16,-3 3-2 0,0-2 2 0,3 2 0 15,0 1-2-15,-5 5-1 0,2 0 0 0,1 5 1 0,-2-3-1 0,2 3 1 16,-4 1-1-16,4 2 3 0,1 2 1 0,-4 1-1 16,5-2 0-16,-2 1 0 0,4 7 0 0,0 1 0 15,-4-1 4-15,-3 4-5 0,5-2 3 0,-3 3 1 16,-3 0 2-16,8 7-2 16,-7-4-1-16,0 2 2 0,0 0-3 0,2 1 4 15,3 2-2-15,0-1 0 0,-4 1 4 0,-3-2-2 0,1 2 2 0,-3 0 5 16,5 0 0-16,-5 2 1 0,-2-1 6 0,2 3-1 15,-1-1-1-15,5-2 2 0,-2 4-2 0,-1 0 1 16,-2-2-2-16,9 0 0 0,-4 2 0 0,2-4-3 16,-5 3-3-16,7 2 2 0,-1-6-6 0,4-2-5 0,2 4-2 15,-2-2-2-15,1-5-8 0,6 1-13 0,1-4-8 0,3-6-6 16,5 0-18-16,4-8-90 0,5-4 117 0,9-10-41 16,-4-5 70-16</inkml:trace>
  <inkml:trace contextRef="#ctx0" brushRef="#br0" timeOffset="45265.78">1999 7142 291 0,'-2'6'9'0,"-1"-3"0"0,2 2 2 15,-3 3-19-15,4 1 6 0,0-1-10 0,0 0 7 16,0 0-2-16,2 1 0 0,0 1 6 0,-1-4 3 16,-1-1 5-16,-1-2-2 0,1 0 5 0,-2 0 4 0,0 0 4 15,-4-1 0-15,5 1 7 0,-1-2-2 0,0 3-2 16,1 0 0-16,-4 1-1 0,7 4-1 0,-6-2-7 0,3-4 0 15,-1 3-4-15,2 4 1 16,-1-1-3-16,-4 2 5 0,3-3-6 0,1 1-1 0,-1 1 4 16,1 7-3-16,-1-3 0 0,1 0-3 0,1 4-2 15,0 1 5-15,-2 3-5 0,2 1 1 0,0 4-3 0,0 1 0 16,0 1 1-16,2 5-2 0,-1 1 2 0,-1 3-3 16,2-1 1-16,-2 4 1 0,0 6 2 0,0 2-2 15,0-5 2-15,0 5 0 0,0 1 0 16,0-1-1-16,1 3-1 0,2 0 6 0,-3-3-4 0,7-1-1 15,-6 6 3-15,2-1-2 0,5-2 2 16,-3 1 2-16,-2-5-4 0,4 5 0 0,-1-5 0 16,2 2 0-16,1-2-1 0,2 2 2 0,-6-4-2 0,6 1 0 15,1 1-1-15,3-3 0 0,-9 2 4 0,0-4-1 16,4 4 1-16,-6 1-2 0,1 2 1 0,-2 1 4 16,2-3-3-16,-4 2 1 0,6 1 1 0,-6 1-2 0,-1-4 4 0,2 3 2 15,1-4 1-15,-4-4-2 16,-7 2 4-16,3 2-2 0,2-4 3 0,-2 2-2 15,0-1-2-15,1-2 2 0,-4 3-2 0,6-2 4 16,-1 1-1-16,-3 2 3 0,1-2 0 16,-1-4 3-16,3 0 2 0,-4 2 4 0,-1-4 1 0,4-3 2 15,-4-1 4-15,3 0-4 0,-3-3 0 16,-1-2 1-16,-2-1-3 0,6-2-4 0,-4-1-2 0,4-4 0 16,-3 4-3-16,3-2-2 0,-3-5 3 0,4 1-6 0,2 0 2 0,-6-2 2 15,5-8 0-15,2 6-1 0,-6-9 2 0,4 3-2 16,2-3 1-16,1 4-1 0,0-7-3 0,0-2-4 15,0 1-1-15,0 1 5 16,0 1-5-16,3 3-2 0,1-4 3 0,0-1-3 0,0-1 3 16,3 5 0-16,0-7-2 0,1 2-4 0,3 2 0 0,-4 0 1 15,5 2 0-15,-1-2-1 0,-1 3 1 0,4-2 1 0,-2 1-2 16,4-2 3-16,0-2-1 16,4 3 1-16,2-1-1 0,2-2-1 0,3-2 0 0,-1 4 0 15,3-2 0-15,-1 1 5 0,8 1-3 0,-3 1 0 16,0-3-2-16,3 0 3 0,2 0-1 0,0 0-1 15,1 0 1-15,1 2-1 0,1-2 1 0,-1 0-1 0,-3 3 2 16,5-2-3-16,1-1 2 0,-3 0 1 0,9 7 0 0,0-3-2 16,-3-1 1-16,4 1 0 0,7-3 0 0,-6 5-2 15,0 4-1-15,-4 3 2 0,0-9-2 0,0-1 2 16,-4 10-1-16,-1 0 1 0,4-2 0 0,-4 0-1 16,6 0 0-16,3-4-1 15,-3 8 0-15,-4 0 4 0,6-7-3 0,2 2-2 0,-3-3 0 16,1 4 1-16,-4-1-1 0,-1-1 1 0,-1-1 0 15,5 0-3-15,-5 0 3 0,0 1 3 0,3-1-4 0,-1-1 2 16,3-1-1-16,3-1 3 0,-5 1-4 0,-3-1 2 16,6 1 0-16,-3 2-1 0,-4-2 3 0,-1-1-3 15,-7 1-1-15,4 0 0 0,-3 1 1 0,2-1 1 0,-2 0 0 16,1 0-1-16,2-1 1 0,-8 0 0 16,6-2 1-16,-1 2 0 0,1-2-2 0,-8 0 1 15,7-1 1-15,-8-1 1 0,-1 1-3 0,6-2 0 16,-6 0 1-16,-2 0-1 0,2 0 0 0,-2 0 1 15,-2-2-1-15,-1 2 0 0,-3-1 0 0,2 1-1 16,-4-2 1-16,-3 2 2 0,2 0-1 0,1-1-1 0,-3 1 0 0,1 0 3 16,-4 0 2-16,-3 0-3 0,-2 0 2 0,-3 0 1 15,5-2 1-15,-3 2 4 0,-5 0 0 0,0 0-3 16,1 0 1-16,1 0 3 0,4 0-3 0,-6 0 2 16,0 0 0-16,2 0-3 15,-2 0 4-15,3 2 0 0,-3-2 3 0,0 0-4 16,-2 0 3-16,-3 0-3 0,4 0 2 0,-7 0 1 0,8-2-2 15,-9 0 0-15,9-1-1 0,-4 2-1 0,3-4 1 0,-2 0-3 0,-2-1 0 16,-1-2 2 0,-1-1-3-16,6-1-1 0,-6-1-1 0,-2 0 0 0,6-1-1 0,-2-3 4 15,4 1-1-15,1-1-5 0,-5-3 4 0,-1-1 0 16,6-3 2-16,0 0 0 0,-4 0-2 0,3-4-2 0,-2-4-1 16,3 1 2-16,1 1-4 0,-2-7 1 15,-1 1-1-15,2-4 0 0,2-1 0 0,-2 1-1 16,0 0 0-16,0-6 2 0,0 2-1 0,1 2 0 15,-1-4-1-15,2-1 0 0,-2-1 0 0,0-6-2 16,0 0 2-16,3 2-3 0,-1-5 1 0,4 1 1 0,-3-1-1 16,0 0 2-16,3-1 1 0,-6 4-3 0,2-5 3 0,1 1 0 15,0-1-1-15,-3-1 1 0,0-4-4 0,5 3 4 16,-3-3 0-16,2-2 0 16,3 4 0-16,-7-1 0 0,1-2 1 0,1-2-1 0,1 7 2 0,-3-2-3 15,2-1 1-15,-2 0-1 0,3 1 2 0,1 2-1 16,-2-2 2-16,-2 2-2 0,2 1 3 0,7-1-3 15,-9 6 1-15,3-2-1 16,-1 3-1-16,2-1-1 0,-2 4-2 0,0 0 4 0,-1 1-4 16,-2 1 3-16,1 0 1 0,-5 1-1 0,5 4-1 0,-3 3 2 15,3-4-4-15,-3 2-4 0,4 4 1 0,-1 1 0 16,0 1-3-16,0 1 2 0,-1-3-2 0,-1 4-3 16,2 1 3-16,0-2 5 0,-8 6-3 0,5-3 3 0,3 3 2 0,0 2-1 15,0-2 3-15,0 4 1 16,-2-1 0-16,-2 4 0 0,4-1 4 0,0 4-5 15,-8 0 2-15,6-2-1 0,-7 8 0 0,2-3 2 16,3 4-2-16,-1-1 0 0,-4 0-2 0,5 2 2 0,-3 4 0 0,0-3 2 16,-2 2-1-16,-2 0-1 0,0-2 1 0,1 3 1 15,-2-3 2-15,-4 3-1 0,0-2-1 0,1 2 0 16,0-1 3-16,-3-1-2 16,-1 1-1-16,0 0 1 0,0-2 0 0,-3 2 0 15,-2-2-1-15,2 0-2 0,0 2-1 0,-3-1 5 16,3 1-4-16,-5 0-2 0,2-1 4 0,-3 1-3 15,3 0 1-15,-4-1 0 0,-2 0 1 0,-2 0 3 0,3 1-3 0,0 0-1 16,3-1-1-16,1 3 1 0,-3-3-1 0,3 0 1 16,0 2 0-16,1 0 0 0,-6-1 1 0,1 0-2 15,-5 1 0-15,7 0 1 0,-7 0-3 0,4 2 2 16,-4 0 0-16,-2-2-3 0,4 2 4 0,-2 2-1 16,0-1 1-16,5-1-3 0,-7-2 0 0,2 5 3 0,2-3-1 0,3 2 0 15,0-3 1-15,-4 3-1 16,4-2 2-16,-6 3-1 0,7 0 0 0,-4 0-1 15,3 0-2-15,1 0 3 0,-5 0-2 0,-3 0 0 16,1 0-1-16,3 0 2 0,-2 4 1 0,5-2 0 0,-3 0 1 16,0 1-1-16,3-2 0 0,2 4 0 0,1 0-1 0,2-1-1 15,-7 0 0-15,1 0 0 0,4 1 1 16,-4 1-5-16,-1 2 3 0,6-2 1 0,-6 2 2 0,2 0-1 16,2 2 1-16,-4-1-3 0,6-1-2 0,-4 4 5 15,1-1-5-15,-2 2 2 16,3-2-3-16,-4 2 2 0,-1-1 0 0,3 1 2 0,-4 1 1 15,7-1-1-15,-1-1 2 0,-1 2 0 0,-1-1 0 16,5-1 0-16,-1 1 1 0,-1 0-1 0,2-2 1 0,-5-3 0 16,1-1 1-16,1 3 0 0,3-4 1 0,0 0-2 15,0 2 1-15,-2 0-2 0,6-2 0 0,-2 4 5 16,-2 1-3-16,3-3-2 0,-4-4-4 0,4 4 2 16,2-3-1-16,-4 0-1 0,2-1-1 0,7-4-8 15,0 4 3-15,1-3-11 0,2 4-1 0,-1 0-4 16,2-1-11-16,2-2-29 0,6 4-21 0,-10-1-8 15,-1-2-40-15,12 0 2 0,1 5-34 0</inkml:trace>
  <inkml:trace contextRef="#ctx0" brushRef="#br0" timeOffset="47332.03">2694 9720 209 0,'-5'4'14'0,"5"-2"46"15,0-2-60-15,-1 2 90 16,1 1-48-16,1-3-15 0,-1 1 7 0,0-1 2 0,3 0-13 16,1 0 10-16,-3 0 3 0,1 0-1 0,-4 0 15 0,5-3 10 15,-3 0-3-15,5 1 4 0,-5-1 9 0,0-3-16 16,0 1 3-16,0-1-3 0,0-2-13 0,-5 0-9 15,5-3-4-15,-3 2-3 0,3-1-8 0,5-2-6 16,-2-2-2-16,-3 1 0 0,5 0-5 0,0-2 2 0,-5 2-1 16,0-3-3-16,0 2 3 0,-2-2-1 0,2 1 0 0,-3 1-1 15,3-5-2-15,-5 1 0 0,7-2 1 0,-2 0 0 16,0-2 0-16,0-1-2 16,1 1 1-16,1-3 2 0,-2 0-3 0,0 2 1 15,0-1-1-15,0-1-2 0,1 0 0 0,-1-2 3 16,4 3-1-16,-1-1 1 0,1 0 2 0,-4 1-3 0,0-1 3 15,5 0 2-15,-5 0-2 0,0 1-1 0,0-1 1 16,2 0-2-16,2 0 1 0,1 0 1 0,-5-1-1 0,0 3 0 16,0-1 1-16,3-6-3 0,-3 0 0 0,3 5 1 15,-3-3-2-15,0 0 1 0,4-1-1 0,-1 1-2 16,8 1 3-16,-2 1-2 0,-1 5 2 16,0-6-3-16,4 4 0 0,1-1-1 0,-2 1 1 0,3-1 2 15,0-1-1-15,-4 3 1 0,7-2-3 0,-6 1 2 16,2 1 0-16,-1-2 0 0,4 4 0 0,-7-2-1 15,6 0 1-15,0-2 0 0,-2 2 2 0,7 1-3 16,-7-4 2-16,3 3 0 0,-1 0 0 0,4 2 0 16,-5-1-1-16,1-2 0 0,-1 2 1 0,1-4-2 0,3 5 1 15,-6-2 1-15,3 1 0 0,-1 2 1 0,-2-1 0 0,2 1 0 16,-1-1 0-16,1 7 0 16,-1-4-2-16,-2 1 2 0,1-1 0 0,1-2-2 15,1 0 1-15,-1 3 0 0,-1 2 0 0,-1-3 0 16,0 3-1-16,3-2 1 0,-6 2-2 0,2 1 2 0,1-1 0 15,1-2 0-15,1 2-2 0,0 3 2 0,1-3-3 0,-10 0 1 16,9 1-2-16,3-3 2 0,-4 7-1 0,-5-7-2 16,4 4 3-16,-5-4-3 0,5 5 0 0,8-2 2 15,-7 1-1-15,1 2-1 0,-5-4 1 0,9 8 2 16,-4-4-1-16,-1 4 2 0,1 1 0 0,-4 1 0 16,4 2-3-16,-5-3 5 0,3 9-3 15,-7-6 0-15,7 4-5 0,0 2 1 0,-6-4-2 0,5 3 2 16,-2 4 2-16,-2 2-5 0,0-3 3 0,0 9 2 15,2-4 4-15,-3 1-1 0,4 6 1 0,-4-4 0 16,3 1 1-16,-3 3 2 0,3-3 0 0,-2 3-2 16,2-1 3-16,-4 2-3 0,3-3 0 0,-3-1 1 0,3 1 0 15,-3 0 1-15,1-2 1 0,5 2 2 0,-3-2-5 0,-2 0 4 16,5 0 0-16,-2 0 2 16,-1-1-3-16,4 1 0 0,-1-1 1 0,-2 1-1 15,1-3 3-15,1 1-3 0,-3 1 0 0,1-2 0 0,5 3-2 16,-5-1 6-16,0-1-4 0,3 2-2 0,0-1 1 15,-2 1 1-15,4 2-3 0,-4-5 2 0,-1 0-2 16,5 2 1-16,-6 1 0 0,0 0-1 0,4 2 0 0,1-5 0 16,-1 0 0-16,-4 6 0 0,2 0 1 0,2-1-1 15,3-3 1-15,-4-1 3 0,-2 4 0 0,1 1-2 16,2-3 1-16,0-1-2 0,5 1 1 16,-2 0 3-16,0 0-3 0,6 2 0 0,-7-2-1 0,1-1-1 15,-1 3 0-15,4-1 1 0,-4-1-1 0,6 2 0 16,-8 1-1-16,0-1 1 0,6 2-2 0,-3 0 3 15,0 1-1-15,-1 0 0 0,1-2 0 0,-1 2 0 16,1-1-1-16,0 4 3 0,-2-2 1 0,3 1-2 16,0-4 2-16,-1 0 3 0,1 4-2 0,-1-6 3 0,0 1-1 0,-1 1-2 15,-1-4 1-15,1 0 3 0,-2 5-4 0,1-3 3 16,1-3 0-16,-1 4 1 0,-4 1 2 0,0-1-1 16,5 0 0-16,-4-1-2 15,4-2-1-15,-9 4 1 0,4 1-1 0,-3-3 1 16,5 1 0-16,-3 0-1 0,-2 3 2 15,-2-4 0-15,2 3 1 0,6-1-2 0,-3-1 0 0,-8 1 4 0,3-1-1 0,0-1 0 16,5 3-1-16,0-3 1 16,-3 0 2-16,-4 0-1 0,5-1-2 0,-1-1-2 15,-2 0 2-15,5 2-2 0,-6-4 4 0,-1 2-7 0,-1 0 3 0,2 1-2 16,4 1-2-16,-3 1 1 0,-3-3-1 0,2 1 0 16,3 5 0-16,-1-5-2 0,-1 6 1 0,-1-2 0 0,-2-3 3 15,0 3-2-15,8 4 0 0,-14-5 0 16,1 0-3-16,5 2 6 0,-2 2-3 0,-2-4 1 15,4 5-1-15,-2-5-2 0,-1 2 2 0,4 2 0 16,-4-2 4-16,-5-4-4 0,8 1 3 0,-4 1-4 0,-9-3 0 16,5 1 0-16,4-1-4 0,-7-2-17 0,11-1-21 0,0 0-3 15,-5-3-26-15,5 3-109 0,3-4 144 0,6-4-58 16,-4-3 92-16</inkml:trace>
  <inkml:trace contextRef="#ctx0" brushRef="#br0" timeOffset="48765.7">7352 7291 603 0,'-2'-13'50'0,"2"1"-8"0,0 2 0 0,-3-1-12 0,1-1 4 0,1 2-35 16,-1 1-1-16,1 0 3 15,1 2-2-15,-2-1 0 0,1-3 4 0,-4 5 2 0,3 0 3 16,1 4 2-16,1-4 2 0,-2 3 6 0,-1-2-3 0,-2 5 1 16,4 0 4-16,-1 0-5 15,1 0-3-15,-1 0 3 0,-3 5-7 0,4 0-2 0,-1 4 1 16,2 0-2-16,-2 2 0 0,1 2 2 0,1 6-1 0,0 1 1 16,0-2 3-16,0 5-2 0,-2 1 3 15,1 4-4-15,1 0 2 0,0 4-2 0,-2-2-1 0,2 4 0 16,0 4-1-16,2 1-3 0,-4 1 2 0,2-2-1 15,-5 1 0-15,5 3 2 0,0-2-1 0,-1 2-2 16,1 4 4-16,0 1 0 0,0-1-2 0,0 1 1 16,1 1-2-16,-1 3 0 0,2-1-2 0,-2-3 4 15,0 2-4-15,0-3-1 0,0 4 1 0,0 2-1 0,0-2-1 0,3-1 0 16,-3 3 0-16,0 1-1 16,-3-1 1-16,3 5-1 0,0 0 1 0,0-4-1 15,-2 4-1-15,2 2 3 0,0-3 0 0,0-3 0 16,2 4 2-16,1-4-2 0,-1 2 1 0,1-1-1 0,-2 1-1 15,3-2 1-15,0 2 0 0,0-1 0 0,-1-2 0 0,0 4 1 16,3-4 2-16,-4-2-2 0,-1-1 1 0,1 5 1 16,-1-6-3-16,3 1 3 0,-3 0-2 0,1-2 4 15,-2-3 1-15,0 2-3 0,0-2 4 0,1 0-4 16,-1-2 3-16,0-1 1 0,0-1-5 0,-1 1 1 16,-1-2 1-16,2-3-2 0,-1-1 1 15,-3-1 2-15,3-1 1 0,-1 0 1 0,2-1 0 0,-1-4 0 16,1 2-2-16,0 0 5 0,-2-2-3 0,2-1 0 15,-1-2 0-15,-1-1 1 0,-1 1 0 0,0-2 0 16,0-2 2-16,-4-2-3 0,4 0 3 0,0 1 0 16,-2-4-2-16,-3 0 3 0,5-4-1 0,-2 2 3 0,1-1 1 15,1-1-2-15,-4-1 3 0,4 2 2 0,-2-4 1 16,1 1 0-16,1-2 0 0,-1-2-1 0,-2 0-3 0,3 1 3 16,1-1-4-16,-1-1 1 15,-1-1-4-15,2 1 3 0,-1 1-2 0,1-1-3 16,1 0 1-16,-4 1-3 0,5-1-1 0,-2 1 1 15,1-1 0-15,-1-2 0 0,2 2 3 0,0-1-3 16,0 1 0-16,0-2 2 0,0 2-3 0,0 0 3 0,0-4 0 16,0 4-3-16,0-3 5 0,0 1-4 0,0 0 5 0,0-2-3 15,0 3 0-15,2-3-3 0,-1 4-1 0,1-2 0 16,0 0-1-16,1-1 0 16,-2-1 1-16,1 2-3 0,1 1 2 0,0-3 0 0,3 1-2 15,-2 1 2-15,-1-2-1 0,5 1-2 0,-4 3-1 16,3-5 1-16,-3 3 0 0,6 0 0 0,-6-1 1 0,4-1-2 15,0 4 2-15,-2-4 2 0,6 1 0 0,-6-2-1 16,2 3 1-16,0-1-3 0,1-1 1 0,-1-1 1 16,4 0-2-16,1 2 1 0,-4-4-1 0,1 2 0 0,6 0 2 15,-2 2-3-15,1-2 1 0,1 0-1 0,-2 0-3 0,4-2 3 16,2 2-3-16,4 0-1 0,-1 0 3 0,2 2 0 16,-6-5 0-16,5 3 1 15,3-2 0-15,4 2-4 0,-7-3 0 0,1 3-2 16,2-3-3-16,-2 0-30 0,3-2-14 0,-1-3-2 0,-2-1-37 15,0-7-57-15,2 0-44 0,-3-7 48 0,-1-9 148 0,-7-6-123 16</inkml:trace>
  <inkml:trace contextRef="#ctx0" brushRef="#br0" timeOffset="50615.76">7199 7223 1317 0,'0'-9'-8'15,"2"0"-16"-15,-1 1-1 0,4 0-42 0,3 2 6 0,1-2 6 16,2 3-41-16,-1 0 49 0,2-1-8 0,1 3-3 16,-1 0 51-16,4 3 10 0,-5-5 6 0,2 3 5 15,3-2 6-15,-4 2-7 0,5 2-1 0,-1 0 5 16,0 0-11-16,1-3 0 0,-1 1-3 16,7 2 1-16,-5 0-1 0,7-1 0 0,-3-2 4 0,3 3-2 15,2-2 2-15,9 2 0 0,-3 0-2 0,0 0 2 16,8 0-1-16,-3 2-3 0,3-1 0 0,4 2-2 15,-4 2-1-15,2 1-1 0,2-1 0 0,-4 3 0 0,3-2 0 16,-3 4 0-16,5-4 0 0,-1 2-1 0,4-2 1 16,-3 2-1-16,1 0 2 0,3 1-1 0,1-1 1 0,1 0 0 15,-4 1 0-15,-1 4 0 16,1-7 0-16,4 5 2 0,-2-3-2 16,0-2 0-16,-3 4 1 0,4-4-1 0,-4-3 0 0,2-1 1 0,3 7-1 0,-5-7 0 15,-3 0 1-15,3 2-1 0,-1-2 2 0,-4 4-1 16,-3 0 2-16,-1-2-1 15,2-4 2-15,-1 1 3 0,2 5 0 0,-5-6-2 0,0 2 4 16,3-2-1-16,-1-5 0 0,-2 5 0 0,-3-3-1 0,2 0 0 16,-5-5-3-16,3 5 2 0,-3 0-2 0,-3-2 1 15,4 4 4-15,-7-3-5 0,-2 4 3 0,1-1-4 16,-1-2 1-16,0 3 2 0,-6 0-3 0,1-2 0 16,1 1-4-16,-1 1 0 0,-5-2 1 0,3 2 1 15,-1 6-1-15,-3-6 0 0,1 7 0 0,3-4-2 16,-4 0 3-16,1-2 0 0,2 1-1 0,-4 4 1 15,-6-1-2-15,4-2 1 0,-1-4 0 0,-3 5 2 16,-1 1 0-16,-3 1 0 0,0-1 3 0,7-5-3 0,1 0 4 16,-5 2 0-16,-2 5-2 0,7-2 3 0,-6 0-1 0,-2 1 0 15,0 5 1-15,0 0-1 16,-2 2 1-16,-1 2 3 0,-2-2-1 0,1 4-1 16,4 1 0-16,0 1-2 0,0-1 1 0,-4 4 1 15,8 0 0-15,-4-1-2 0,0 3 1 0,-2 1-2 16,2 0-3-16,6 2 6 0,-1-1-5 0,0-1 3 0,-5 4 0 0,0-4-5 15,11 11 4-15,-3-4-1 16,-8-2 4-16,3 1-1 0,-6 2 0 0,7 2-1 16,-2 1 0-16,6 3 2 0,-7-6 0 0,3 3-3 0,-4 4-1 15,-2-3-1-15,11 4-1 0,-13-5 0 0,8 1 0 0,0 0-1 16,-4 3 2-16,0 1-2 0,4-2 4 0,3-1-5 0,-6 1 1 16,9 3 0-16,-9-2 0 0,4 2-1 15,3-1 0-15,0-2 0 0,-1 4 0 0,4-1 0 16,-6-1 0-16,1 2 0 0,-2 1 1 0,-4-3 0 15,3-2 1-15,-2 4-1 0,-1-4 1 16,-3 3-2-16,2-4 0 0,1 5 3 0,3-1-2 0,5 0 1 16,-7-1 0-16,-2-3 2 0,1 0 0 0,0-5 2 0,0 6 0 0,-2-6 0 15,-4-1-1-15,3-4 4 16,-5 0-1-16,8 1 1 0,0-3 1 16,3-2-5-16,0 1 3 0,-1-1-2 0,-2 1 0 0,1-3-1 0,-1 2-4 15,0 4 4-15,-3-3-5 0,-3-3 4 0,3 3-1 0,-7-4-1 16,5-4-2-1,2 7 7-15,5-2-5 0,-13-4 2 0,12 3 1 0,-1 2-4 16,0-1 3-16,7 4-2 0,-4 0 1 0,-3-5-1 0,-2-2-2 0,9 3 0 16,-7-5-3-16,-4 3 4 0,0-2-1 0,1 1 2 15,3-2 0-15,-4 0-1 0,1-1 1 0,2 1 0 16,-7-1 2-16,14 0-3 0,-1-2 1 0,-5-3-1 0,-5 2 1 16,7-1 0-16,1 1-1 0,-3-2 1 15,0-2 1-15,-5 4-2 0,-3-1 0 0,8-1 1 16,2 3-1-16,-1-4 3 0,-1-1-2 0,0 2-2 15,0 2 1-15,0-5 0 0,2-2-1 0,-4 8 1 0,-2-7-1 16,1 2-1-16,-4 2 1 0,4 0 1 0,3 0-3 0,-3-2 3 16,0 4-1-16,-2-8 2 0,5 7 0 0,-1-4-2 15,-1-2 2-15,2 2 1 0,-9-4 2 0,9 2-2 16,-5-1 0-16,3 4 0 16,2-6-1-16,-3 5 5 0,-5-3-3 0,-3 1-2 15,5 3 6-15,-2-1-5 0,8-1 2 0,-6-1-1 16,3 0 1-16,-8-1 0 0,11 3-1 0,-2-4-2 0,0-2 1 15,2 1 1-15,-9 0-1 0,3 2 1 0,-4-3 0 16,7 1 0-16,-5-2 3 0,5 1-3 0,-5 1 0 0,-3 0 0 16,3-1 0-16,4 1-1 0,-6 2 0 0,1-4-3 15,-4 2 3-15,-1 0 0 0,1 1-2 0,2-4 2 16,-1 3 0-16,-2 2 0 0,1-4 0 0,-6 2-1 16,4-1 1-16,0 1-1 0,0 0 3 15,-6 0-4-15,2 0 2 0,-3-1-1 0,0 1 1 0,2 0-2 16,-4 2 0-16,-1-3 7 0,0 1-4 0,0 0 1 15,7 2 6-15,-4-2-3 0,-1 0 8 0,-1 0-4 16,4 0 2-16,-4 2-3 0,1-2 4 0,-1-1-8 16,-3 1 1-16,1-3-3 0,0 3 0 0,3-2 1 15,-2 1-4-15,1 0 2 0,2 1-3 0,-3-2 1 0,-4 2 1 0,7 1-2 16,-1-1-1-16,-1 0 2 0,-1 0-2 0,0 0-1 16,0-1 1-16,3 2-1 15,-3 0 0-15,3-1 1 0,-10-2-2 0,5 4 2 16,2-2 0-16,-3-1 0 0,3 1 0 0,1-2-1 0,-1 1 0 15,5-2-1-15,-1 0 2 0,-4 0-3 0,1 0 2 0,4-2-2 16,-4 2 3-16,-6-3-2 0,5 0 1 0,-5 0 1 16,4 1-1-16,-1-1-2 0,0-1 0 0,2 0 4 15,-7 0-3-15,6 2 1 0,-4-1 1 0,2-2 0 16,1 2 0-16,0 0 4 16,-3 0-1-16,3 0-4 0,5 1 1 0,0 1 1 0,0-1-1 0,5 2-2 15,-3-2 0-15,5 2 0 0,3 0 2 0,-1-1-1 16,-1-1 1-16,0 2 0 0,3 0 1 0,-5-1 0 15,8-1 1-15,-3 1-2 0,0-1 1 0,3 2-2 16,-1-2 3-16,6 1-2 0,-7 1 0 0,3-2-2 16,-1 1 1-16,-3-1 0 0,-2 2-1 0,7-1-2 0,-2 1-3 15,-3-2 1-15,2 2-2 0,-2 0-1 0,-4 0-5 0,7 0 0 16,-1 0-3-16,-4 0-18 16,1 0-9-16,-1 0-2 0,1 0-21 0,1-2-43 15,0 1-29-15,-2-4-16 0,2 0-55 0,-1-6 2 0,2 0-43 16</inkml:trace>
  <inkml:trace contextRef="#ctx0" brushRef="#br0" timeOffset="50984.92">8355 7796 123 0,'-4'-8'9'15,"-6"-8"-20"-15,9 5-8 0,-4 0 36 0,-1-1-52 0,6-2-1 16,1 1-2-16</inkml:trace>
  <inkml:trace contextRef="#ctx0" brushRef="#br0" timeOffset="52277.93">8327 7585 182 0,'-2'-1'13'0,"1"-1"15"16,2 0-25-16,-2-1 52 0,-1 2-37 0,5-1-5 0,-9-1-9 16,6 0 1-16,-2 1-7 0,2 1 1 15,0 1 5-15,0 0-2 0,-3-5 6 0,-5 3 14 16,7 1 3-16,-10-2-3 0,9 3 15 0,-9-5-9 0,8 3 0 15,-6 1 4-15,7-1-13 0,2 2-5 0,-5-1-4 16,10 1 0-16,-6 0-6 0,1 0-4 16,0 0 0-16,0 0-2 0,0 0-3 0,6 0-1 15,-6 0 1-15,-3 0 2 0,9 3 0 0,-4 0 4 0,5-1 0 16,-2 2-1-16,-3-1 5 0,1 1 1 0,5-1 1 0,4 1 1 16,-1 3 0-16,-1-3 0 15,-2 0 2-15,6 2-3 0,0-1 1 0,-3 1 1 0,6 2-4 16,-3-2 2-16,-6 0-2 0,8 2 0 0,-2 0-7 0,0 0 7 15,2 0-5-15,-2 1 1 0,2 1-1 0,3-1 0 16,-3-1 3-16,1 1-1 0,0-1 2 0,-1 2-4 16,0-1 1-16,4 1 2 0,-6-3 0 0,0 0-2 15,7 4 3-15,-5-3-1 0,1 1 0 0,3 2 0 0,-4-3-1 0,1 3-1 16,1 0-1-16,-1 2 1 0,-3-6-1 0,2 3 1 16,3 2 0-16,-4 1 1 15,1 0 0-15,3 2 4 0,6 0 0 0,-4 2 4 16,7-3 1-16,2 5 1 0,-5-8-1 0,2-2 0 15,6 5 0-15,-3-3-2 0,-4 2-4 0,3-2 2 16,-2 0-5-16,-4 0 1 0,4 3 1 0,-4 2-2 16,1-7 2-16,1-1-2 0,0 3 4 0,-1-4 1 0,-7 4-1 15,5-4 3-15,-4 0 3 0,0-1-4 0,0 2 6 0,-1-2-1 16,-6 2 0-16,5 0 0 0,0-2-3 0,1-1 0 16,-8 1-5-16,2-1 4 0,-3 0-5 0,6-1-2 15,0 1 0-15,2 0 4 16,-10-2-2-16,6 2-4 0,2-2 5 0,5 2-3 15,-12-1 2-15,3-1 2 0,2 2-6 0,-7-2 4 0,9 0 0 0,-6 2 1 16,2 0 0-16,-7 0 0 0,5-2 1 0,-4 1 0 16,1 1 1-16,0 0 0 0,-2-2 0 0,-3 2 3 15,1-2 1-15,3 2-4 0,0-1 3 0,-4 1-2 0,0 0 0 16,0-1 0-16,0 1-3 0,0 1 0 0,0 1-3 0,0-1 2 16,0 0-1-16,0 2-2 15,0-1 0-15,0 2 3 0,0-3-2 0,0 4 1 0,0-2-2 16,-4-1 1-16,2 1 2 0,0 0 0 0,2 3-2 0,-3-1 2 15,2 2-1-15,-4-4-1 16,2 3 3-16,3-3-2 0,0 1 0 0,-2 2-3 16,1 0 3-16,2 2-1 0,-1-5-2 0,0 1 0 0,0 4 0 15,-1 3-1-15,-2-4 0 0,-4 4 2 0,7-4-1 0,-4 1-1 16,-3 0 1-16,-1 2 0 0,4 0 4 0,-1-3 0 16,-1 5-1-16,9-2 0 15,-6-1 0-15,1 3 5 0,-3-4-4 0,-4 1 5 0,4 0-1 16,-4-1-2-16,-1-1 3 0,-2-1 0 0,-1-1-1 0,1 4 5 15,-1-2-3-15,7 4-4 0,-5 0 1 0,8-2 0 16,-8 2-1-16,6-2 4 0,-1 2-2 0,1-1-3 16,-6-1 6-16,1 4 0 0,7-4 5 0,-11-2-3 15,2 4 2-15,-1-2-3 0,-6 0 1 0,3 1 4 0,10 0-5 16,-10-2-1-16,1 1-3 16,2 3 3-16,-1-2-4 0,1 0 1 0,-1-2 0 0,2 3-3 15,-3-2 2-15,4 0-2 0,-3-1-1 0,0-6 2 16,1 6-2-16,1 0 1 0,1-2-1 0,-2 1 1 15,1-4 1-15,1 3-1 0,0 2 1 0,0-1-1 16,3 2 0-16,-3-1-2 0,-2-2 3 0,1-2-2 16,-1 4 0-16,-1-4-4 0,1 2 5 0,1 4-4 0,-1-8 0 0,-3 3 0 15,5 4-1-15,-1-3 0 0,-1 0 2 0,-1 0 0 16,-5-2-3-16,7-1 1 0,-6 0 0 0,7 0 0 16,0 2 1-16,-3-3-1 15,2 1 1-15,-1 0-1 0,8 0 3 0,-10 0-2 16,3 0 0-16,-5 0 0 0,0-2 0 0,3 0 2 0,3 0 0 0,-3 1-3 15,-4-1 0-15,6 0 0 0,1 1-1 0,-7-1 3 16,4-1 1-16,2 1-3 0,-6-1 6 0,6 2-4 16,-1-2 1-16,-3 2 2 0,-1-3-3 0,3 3 0 15,-2-3 0-15,2 1-2 0,0 1 0 0,-2-1 4 16,0 0 1-16,1 1-4 0,1 0 3 0,-1 1 0 0,3-3-4 16,-1 1 5-16,1 0-4 0,-1-1-1 15,2 0-1-15,-2 0 1 0,2-2-1 0,-1 6 1 16,-1-5 2-16,5-2-2 0,-3 6 1 0,-1-6 3 15,2 2 0-15,-1-1-3 0,-3 3 2 0,8-5 0 16,-3 0-2-16,1 1 3 0,-5 1-2 0,4-1 0 0,-2-1-2 16,1 2 4-16,7-2-2 0,-3-2-2 0,-1 2 1 0,-4 2 0 15,4 0-1-15,3-2-1 0,0 0 0 0,-1 0-1 16,-1 1-1-16,-5-1 1 16,1 2-3-16,4-1-1 0,0-1 0 0,-8 0-7 15,10 0-2-15,-7 0-3 0,2 0-7 0,4 2-14 0,-3-4-2 16,2 2 1-16,-5-3-15 0,11 3 6 0,-13-1-4 15,1-4 0-15,7 3 5 0,-6-1-8 16,3 0-11-16,-1-2-5 0,3 2-14 0,-4-3 1 0,5-2-21 16</inkml:trace>
  <inkml:trace contextRef="#ctx0" brushRef="#br0" timeOffset="54949.59">3337 7211 188 0,'-9'-10'10'0,"4"-1"-10"0,2 5-9 16,-2-2-6-16,2 2 1 0,2-2-20 0,-2 0 9 0,3 2-2 16,0 1 1-16,0 0 7 0,-4-1 4 0,3-2 8 0,-2-1 3 15,1 4 4-15,1-1 19 0,-1-2 3 0,-3 2-7 16,1-4 18-16,0 2 1 16,0 4 1-16,0-3 8 0,1 0-6 0,-3 3-2 15,3-2-1-15,0 3 4 0,0 0-4 0,-2 0 0 16,2 1 3-16,1 1-5 0,-1-1 4 0,0 2-8 15,1 0-5-15,-1 0 4 0,3 0-11 0,0 0-4 0,-1 0-4 16,-1 0-3-16,2 3-4 0,0 0-1 16,0 0 0-16,0 2 0 0,0 0-1 0,2 3-2 15,-2-4 2-15,1 4 1 0,1 0-1 0,-1 0 2 0,4-2 1 16,-3 2-1-16,-1 2 4 0,1-1 1 0,-2 0 0 0,3 2 2 16,-2-1 1-16,3 3-3 0,-3-2-1 0,2 3 3 15,-3 0-4-15,3 3 3 0,4 2-7 0,-6-3 2 16,1 3-1-16,1 1-1 0,3 4 1 15,-2-1 0-15,-1-1-1 0,3 0-1 0,-3 2 1 0,0 4 1 16,4-1 0-16,-4-2 1 0,1 2-3 0,3-2 1 16,-6 2 0-16,2-1 0 0,-1 0 1 0,3 2-1 15,-2-3-1-15,0-1 2 0,3 1-1 0,-1-2 1 0,0 1 2 16,3 0-1-16,-5-5 0 0,6 3 1 0,-1-4 1 0,-3 3-3 16,1-5 3-16,0 1-3 15,-1-6 1-15,1 5 2 0,-4-2 0 0,3-6-3 16,1 3 5-16,0-8-1 0,1 0 3 0,-6 2-1 15,4 3 2-15,-5-7 2 0,0-1 3 0,5 2-2 0,-4-2 5 16,-1 1-3-16,0-1 0 0,5 2 2 0,-5-2-3 0,8-5-3 16,-4 2 0-16,6 3 0 0,-5-5-3 0,1 2 0 15,2 3-2-15,-2-5 0 0,0 1-1 0,4 1 1 16,2-2-2-16,-2-5 0 16,-7 9-1-16,8-4-2 0,-2-3 0 15,7 2 3-15,0 0-3 0,1 1 0 0,-1 2 1 0,-2 1-1 0,10-6 0 16,-4 4 1-16,0-1-2 0,-2 2 1 0,2 0 0 0,-1-4 0 15,3 1 0-15,3-5 0 0,-1 8 0 0,-4-2 0 16,2-1 0-16,2-2 1 0,0 3-1 0,-6 1 0 0,4-1 0 16,2 2 0-16,-7-2 0 0,7 0 0 0,-10 1 2 0,7 0-2 15,-4 1 1-15,0 2 1 16,0-1 0-16,-2-1 0 0,-3 3 0 0,-1-2-1 16,10 4 0-16,-9-2 5 0,1 0-3 0,-1 3 4 15,1-3 0-15,-2 3-2 0,2-1 5 0,-1 1 1 16,-2-3-2-16,-3 0 4 0,1 2-3 0,-4 1 3 15,5-2 5-15,-1-1-4 0,-3 0 4 0,-4 2 3 0,-1-2-2 16,0 1 3-16,2-1 0 0,-1 0-3 0,2-1 1 0,-1-5-2 16,-2 4-2-16,2-1-4 0,-1 0 0 0,2-5 3 15,-1 3-5-15,-2 0-1 0,3-1-1 0,-3 1 0 16,2-4-1-16,-2 0 2 0,0-1-2 0,-2-1-1 16,-1 2 2-16,1-4-2 0,-1 0 2 15,2-1-2-15,-3 0-2 0,-2-2-3 0,1 1-1 0,1-1 3 16,1-1-4-16,1-2 1 0,2 1-5 0,-2-2 3 15,-1 1 1-15,-1-1 1 0,4-2 0 0,0 1-2 16,1 2 1-16,2 0 1 0,-11-4 0 0,8 2 0 16,0-1-1-16,0 2-1 0,0 0-1 0,-4 1 4 0,-3-8-1 0,4 5-6 15,3 3 2-15,-3-1 2 16,0 1-1-16,3 0 0 0,-2 0 1 16,-1 2-5-16,-2 4 6 0,-1 0-2 0,1-1 1 0,-2 3-2 15,5-1 1-15,-11 4 1 0,12-2 2 0,-2 1-4 16,3 0 4-16,-2 1 1 0,-4 0 2 0,3 2-3 15,-5-1 2-15,6-1 0 0,-9 4-2 0,7-3 4 0,-7 1-4 16,-4 1 2-16,4-1 4 0,2 1-3 0,-1 1 3 16,-2-1-4-16,4 0 1 0,-1 2 5 0,-2-2-5 0,3 5 2 15,-3-3-5-15,0 2 2 0,-2-1 2 0,1 0-1 16,-3 1 2-16,3-1-5 16,-1 1 3-16,2-1-2 0,2 2 1 0,-1-1-1 0,-1-1-1 15,0 0 2-15,0 2-1 0,-1 0-1 0,-1 0 0 0,1 0 0 16,-3 2 1-16,3-2-1 0,1 2-1 0,-2-1 1 15,-1 1-1-15,1-1 1 0,1-1 0 0,-2 2 0 16,0-1 0-16,3 3 0 0,-4-3 0 0,1 1 0 16,2-1-1-16,-7 2 2 0,3-1 0 0,3 1 1 15,-2-3-2-15,-3 2 2 0,-2-1 1 0,0 1-3 0,4-2 0 16,-3 3 0-16,0 0 0 0,3-1 0 0,1 1-2 0,-6 0-2 16,9 0 3-16,-3 0 1 15,0 0-1-15,1 1 0 0,1-1 0 0,-1 0 1 0,4 0 0 16,7 0 0-16,-5 0-1 0,-1 1-1 15,1-3 0-15,6 4 1 0,-5-2-2 0,2 0-2 16,-3-1 3-16,-5 1-2 0,4-2-2 0,6 3-6 0,0-1-2 16,-7-2-2-16,7 1-7 0,-3 1-13 0,1-1-8 0,4 1 1 15,-3-2-17-15,-2-1-7 16,5 2-9-16,-1-1-4 0,0 1-13 0,2 0-55 0,0-2 108 16,0 0-49-16,0 0 89 0</inkml:trace>
  <inkml:trace contextRef="#ctx0" brushRef="#br0" timeOffset="55980.07">9483 7706 497 0,'-3'-3'-31'0,"1"3"-32"0,2 0 1 15,4 0 9-15,-6 0 21 0,5 3-38 0,3 0 69 0</inkml:trace>
  <inkml:trace contextRef="#ctx0" brushRef="#br0" timeOffset="57164.94">9526 7738 78 0,'-4'1'31'16,"3"2"-31"-16,2-3 37 0,-1 4 2 0,-1-3 9 0,-2 1-10 16,0-2-4-16,4 1-1 0,-1 1 3 0,0 1-6 15,0-1 3-15,0-1 0 0,2 2-1 0,-2-3 4 0,-2 4-8 16,-6-4-1-16,5 3 0 16,3 0-9-16,-1-2-1 0,-6 4 0 0,6-2-2 0,1 2-1 15,4 1 4-15,-4-1-3 0,-6 1 3 0,5 1 1 0,-1 0-1 16,2 3 0-16,0 1 3 0,0-2-3 0,-8 1-2 15,11 5-2-15,-11-7 0 0,8 7-3 0,0-3 0 16,-9-1-3-16,4 2-3 0,4 1-2 0,-1 3 1 0,-3-4-2 16,7 7 2-16,-5-3-2 0,-2 2-2 0,5 2 4 0,0 1-1 15,-6 0 0-15,4-2 0 0,-1 5-1 0,-3-1 2 16,9-2-1-16,-2 0 0 16,-2 2 0-16,-4-1 0 0,2-1-1 0,3 2-1 15,-2-2 2-15,2 0-1 0,-3 3-1 0,0-3 0 0,3 3 0 16,0-1-1-16,3-1 0 0,-1 1 0 0,-1 0-1 15,-1-2 1-15,0 1 0 0,2-1 1 0,-2-1-1 0,0-1 0 16,0 1 1-16,0 1-1 0,0-5 0 0,2 0 0 16,-2 1-1-16,1-3 1 0,-1 3 3 0,5-4-3 15,0-2 3-15,-5-2 1 0,3 2-2 0,5-4 3 16,-7 0-3-16,-1-3 1 0,2 1 0 0,4-3 2 16,-4 2 0-16,-2-3 0 0,0 2 2 15,0-1 2-15,3-1 3 0,6 0 3 16,-6-2-2-16,-3 3-2 0,2-3 4 0,-2 0-5 0,2 0 3 0,2 0-2 15,1 0-4-15,-5 0 0 0,0 0-2 0,2 0 3 16,7 0 0-16,-3 0-3 0,2 0-1 0,2-2 2 16,-4-1-2-16,8 0-1 0,-5-3 3 0,4 4-6 0,-4 2 3 0,-1-8 1 15,0 5 1-15,-6-3-5 0,9 1 3 0,-2 3 1 16,7-1-2-16,-3-1 2 16,-2-1-1-16,4 0-2 0,-1 0 0 15,8 5 3-15,-6-3-2 0,0-2 0 0,-5-4 1 0,3 3-2 16,-1-4 2-16,2 7-3 0,-2-3 2 0,0 3 0 0,-2-4-2 0,-2 0 2 15,4 3-1-15,-1 0-1 16,-1 2 1-16,-3-3 3 0,1 1-1 0,1-4 1 0,-4 6 1 16,2-1 1-16,2-3-1 0,-6 3 1 0,4-5-1 15,-2 3-2-15,2 2 1 0,-3 0 0 0,3-3-3 0,-3 2 1 16,2 4-3-16,-2-7 1 16,1 2-1-16,-2-3 2 0,0 0-3 0,3 2 1 0,-3-1 1 0,-1-2 0 15,4 0 0-15,-6 7 2 0,4-3-2 0,0-1 1 16,-2 1 2-16,-2-4-1 0,1 1 2 0,0 0-1 0,4 5 2 15,-5-5-4-15,-1 0-1 0,4 4 1 0,-3-3-1 0,-1 3 2 16,3-3-2-16,-1 3 4 0,-2-4-6 0,0 0 4 16,0 5 0-16,1-2 0 15,-1-1 3-15,2 2-4 0,-2-2 3 0,0-2-1 16,0 4 7-16,2 0-5 0,-1-2 2 0,-1-2 2 0,-1 2-3 16,-1-2 4-16,2 2-2 0,0-2 2 0,0 0 0 0,0-3-2 15,-3 0 2-15,3 0-3 0,-2-1 0 0,-2-1 1 16,0-1-4-16,3 1 4 0,-5-3-3 15,2 2 2-15,3-1 2 0,-1 0-4 16,-4 0 2-16,3 1 3 0,1-2-3 0,-1 0-2 0,-2-1 0 0,2 1-2 16,2-1 2-16,-2-1 0 0,-2 1-2 0,3 0-2 15,-1-2 2-15,3 0 0 0,-1 8-3 0,-1-6 1 16,0-1-1-16,-1 3 1 0,2-4-1 0,-1 0-2 16,1 6 1-16,1-2-2 0,-2-4 3 15,2 3-1-15,0 2-1 0,0 0 0 0,0 0 1 16,0-1 1-16,0-2 0 0,0 3-1 0,0 0 1 0,0-2 0 15,0 0 0-15,0 1-1 0,0 0 1 0,0 1-2 16,0 2 1-16,0-2-2 0,0 1 1 0,0-1-2 16,0 1 0-16,0 2 2 0,0 0-2 0,0 2 1 0,0-1 3 15,0-1-3-15,0 3-3 0,0 1 5 0,-2-1-3 0,1 1 1 16,-2 0 2-16,3 0-6 0,-2-1 4 0,1 1-1 16,-1 2 0-16,0-3-1 15,2 6-2-15,-1-4 1 0,-1 0-1 0,1 3 3 16,-2-2 0-16,1 2-5 0,0-3 3 0,1 2 3 0,1 1-2 0,-2 0 2 15,-1 3 3-15,0-3-4 0,0 1 4 0,1 1 0 16,1 1 1-16,-2-2-1 0,-2-1-1 0,2 2 3 16,1-1-3-16,-1-1 1 0,-2 1 0 0,2-2-2 15,0 4 4-15,-3-2-4 0,1 2-1 0,-3 2-2 16,3-2 2-16,-4 6 2 16,1-5-1-16,-1 6-1 0,-2-4-3 0,-2 3 5 0,0-1-1 15,-2-2 0-15,1 3 1 0,-7-1-2 0,5 3 3 0,-7-3 1 16,-1 1 1-16,1-3-1 0,1 3 2 0,3 2-2 15,-5-3 1-15,7 1-2 0,-7 0 0 0,7-1-12 16,6 1-14-16,-10 2 6 0,6-1-17 0,-7-3-245 16,1 4 301-16,-4-1-135 0,3-4 118 0</inkml:trace>
  <inkml:trace contextRef="#ctx0" brushRef="#br0" timeOffset="63624.06">13718 7094 652 0,'-5'-1'-82'0,"5"1"-21"16,-10-2 1-16,9 1 30 0,-1 1-53 0,2-2 125 0,-3 1 1 15,-24-4-84-15,31 6-1 0,2-4 83 16,-11 2 1-16,2-1 0 0,3 2 0 0,0 0 0 15,0 0 0-15</inkml:trace>
  <inkml:trace contextRef="#ctx0" brushRef="#br0" timeOffset="64614.2">13611 7255 308 0,'-8'-2'42'15,"8"5"-41"-15,0-3 11 0,0 0 42 0,0 0-38 16,1 0-31-16,2-1 10 16,-1 2 1-16,0-1 3 0,-4 4 10 0,2-1 16 0,-2 0 2 15,-2 2 5-15,4-1 14 0,0 1 0 0,6-2 15 0,-8-1-14 16,-1-4 8-16,3 2-18 0,-4-1 8 0,5-1 9 16,-2-1-33-16,-1 0-3 0,0-2 1 0,4 3 2 15,3 2-3-15,-4-4-1 0,2 4 0 0,1-5-1 16,-4 5 0-16,0 0-3 0,1 0-1 0,-1 0 0 0,0 0-4 0,2-2 1 15,4 2 0-15,2 4-1 0,-8-3 1 0,8-2-2 16,-7 2 1-16,9-2 1 16,1 1-1-16,-7 0-1 0,9-4 1 0,-8 3-2 15,6-2 1-15,1 1 0 0,4-3-4 0,1 4 2 16,-2-1-3-16,0-1 2 0,1 2-2 0,3-1 0 0,0 2 0 16,0 0 0-16,-4 0 0 0,6 0 0 15,-4-3-1-15,0 3 0 0,4 0 1 0,-4-3-1 16,5-4 0-16,-4 3 3 0,4-1 0 0,-2 0-2 15,-1 2 2-15,3-3 1 0,-5-2 0 0,8 5-3 0,-1 0-1 16,0-4 1-16,-4 3-1 0,-1-4 4 0,4 5-4 0,4-5 0 16,-9 8 1-16,2-5 1 0,-4 2-2 0,9-2 0 15,-5 5-1-15,2 0 1 0,0-3-1 0,-4 3 0 16,10-3 0-16,-8 1 1 0,4-1 0 0,-2 2-1 0,2-3-1 16,-1 3-1-16,-2-2 0 0,1 1 0 0,-3 1 0 15,1-3-2-15,-3 3 1 0,4-1 0 16,-5 2 3-16,1 0 2 0,-1-1 0 0,-1-1-2 15,-1 1 0-15,-3-1 1 0,-3 0-1 0,3 2 4 16,-1-1-2-16,-2 1-3 0,-4-2 5 0,4 4-1 0,-5-2 0 16,0 0 1-16,5 3-3 0,-3-1-1 0,-2-1 0 0,-3-1 2 15,7 5-2-15,-7-4 2 0,1 3-1 0,1 0-1 16,-2 1 1-16,0 1 2 0,-2-3 0 0,5 5-1 16,-3-1 1-16,3 2-2 15,1 1-1-15,-4-3 4 0,-4 0-3 0,4 1 2 0,5 4-1 16,-5-2 4-16,-1-3 0 0,-3 1-1 0,1-1 3 15,5 4-1-15,3 1 0 0,-5-2-4 0,0-3 1 0,1 1-1 16,2 3-2-16,-1 4 1 0,-1-3-2 0,4-2 0 16,-5 2 1-16,2 2 1 0,1-3 1 0,-2 5-3 15,3-2 0-15,3-3 2 0,-7 2-1 0,0 2-1 16,8-3 0-16,-8 3-1 0,3 3-1 0,2-3 3 0,-5-1-1 16,6 2 0-16,2 0 0 0,2-2 1 15,-9 3-1-15,9-4 0 0,-4 3 0 0,-3-2 1 16,2 2 0-16,-4 1 0 0,1-1 1 0,0 1-1 15,-6-3 1-15,4 2 4 0,-3-2-1 0,3 0-1 16,0 0 3-16,2 2-1 0,1 0 1 0,-3-2 0 16,6 0-1-16,-7-1-2 0,5 2 1 0,-5-2 0 0,1 1-2 15,1 3 1-15,-1-4 0 0,-4-2-3 0,8 6 1 0,-2-3-7 16,-4-4-7-16,7 6 0 0,-2-7-12 0,-6-3-35 16,-2 2-18-16,9-2 3 15,-4-6-44-15,0 0-15 0,-4 7-2 0,4-9-6 16,4-4-13-16,0 3 0 0,6-8 7 0</inkml:trace>
  <inkml:trace contextRef="#ctx0" brushRef="#br0" timeOffset="66115.92">13751 7329 989 0,'-2'-2'12'0,"-3"-4"-32"0,5 4-50 0,0 1 28 15,0-2-69-15,-1 1 27 16,-1 1 10-16,1-3-5 0,1 3 32 0,-2 1 52 0,0-2 11 0,1 1 11 15,1 1 49-15,-3 0-23 0,1 0 4 0,-1 0-2 16,3 0-28-16,0 1-8 0,0 4-7 0,-5-3 2 16,5 1-12-16,-3-3 6 0,3 4 1 15,6 6-1-15,-6-7 7 0,-7-1 4 0,5-1 4 0,0 2 3 0,4 7 5 0,-4-7-1 16,2-2-4-16,0-1 3 0,0 2-3 0,0-2-2 16,0 0-1-16,2 8 0 15,-5-10-4-15,4 7-6 0,-1-3 3 0,0 2-2 16,0 1-4-16,2 1-2 0,4 2-3 0,-4-3-1 15,1 1-1-15,-3-3-3 0,3 10 5 0,-3-5-5 16,2 1 0-16,4 5-2 0,-4-1 2 0,1 3-1 16,-2-1-1-16,4 4 2 0,-2-3-3 0,0 4 3 0,2 1 2 15,0 1-2-15,-5 0 0 0,0 0 2 0,1 0-1 0,2 2 4 16,-4-2-3-16,-2-2 0 0,3 2 3 0,0 0 1 16,0-1 0-16,0-1 0 0,0 5-1 0,-5-4 1 15,5-3 2-15,-3 5-4 16,-2-1 2-16,4-5 1 0,-6 5-3 0,3-6 3 0,0 1-1 0,4 3-1 15,-4 1 2-15,-1-7 0 0,2 2-2 0,3 1 2 16,-6-3 1-16,6 5 3 0,-5-8 2 0,-3-2-3 16,6 4 0-16,1 0 0 0,-1-2-1 0,2-2 0 15,-6 0-3-15,3-1 1 0,0 2 0 0,3-1-3 0,-2-2 3 16,1 0-1-16,-1 0 1 0,-7-3-2 0,10 4 2 0,-2-3-1 16,2 1 3-16,-2-1 1 15,1 0-1-15,1-1 0 0,-1 1 3 0,0 0 1 16,-3-2 0-16,3 2-3 0,0-2 2 0,0 0 0 15,-6-1-5-15,4 1 4 0,-1 0-3 0,4-2 0 0,-2 1 1 16,2 1-1-16,-1-1 1 0,2 1-5 16,4-2 4-16,-9 3-1 0,6-3-4 0,-6 2 2 15,8 0-1-15,-7-1-1 0,-1 1 3 0,10-1-4 16,-4 1 2-16,5-2 0 0,-5 1-2 0,8 0 1 0,-3-1 1 16,4 1-4-16,-4 1 4 0,-8-1 0 0,9-1 1 0,-1 1-3 15,3-1 0-15,-1 1 0 16,1-1-1-16,-5 1 0 0,7 0-1 0,1-1 1 0,-3-1-1 15,0 0 1-15,3 3 0 0,-1-1-1 0,1-2 0 0,0 0 1 16,3 0-2-16,-1 0 0 0,-2 0 0 0,2 0 0 16,3 0 0-16,-5 1 1 0,3-1 0 0,4 2 1 0,-6-2 2 15,6 0-3-15,-6 0 1 0,3 0 0 0,-1 0-1 0,2 0-1 16,3 0 1-16,-5-2-1 16,5 1 0-16,2-1 0 0,-5-1 0 0,4 2 1 15,1-3-1-15,-5 3 1 0,1-2 0 0,1 0-2 16,-2-1 2-16,3 1-2 0,-2-2 4 0,-1 2-2 15,6-1 0-15,-1-1 0 0,-2-1-1 0,0 1 3 16,0 0-1-16,-2 0-1 0,1 1-2 0,1 1 2 0,-5-2 0 16,2 0 0-16,-3 2-1 0,-2-2-2 0,2 2 3 0,-1-2-1 15,1 2 1-15,-3 0-1 0,-4 0-1 0,4 0 1 16,-1 1-1-16,-4 1 1 0,3-1-1 0,-5 1 1 16,1-1 0-16,-3 2-2 15,6-2 0-15,-7 2 1 0,5 0 1 0,-4 0-1 0,-2-1 0 16,3 1 0-16,0 0 0 0,-4 0 1 15,7 0-2-15,-5 0 3 0,0 0-3 0,-1 0 3 0,3 0 0 0,-5 0 0 16,1 0 2-16,1 0-2 0,-2 0 2 0,1-3-3 16,-1 3 0-16,3-3 1 0,4 1-1 0,-6 0-1 0,1 2-1 15,-2-3 0 1,0 0 1-16,0 2-1 0,3-3 2 0,-3 1-1 0,0 0 0 16,6-2 2-16,-3 1-2 0,1-1 1 0,5-1 1 0,-9 1 0 15,0-1 0-15,5-4-1 0,-2 4 0 0,-2-2 1 16,4 0 2-16,3 0-2 0,-5 2 1 0,5-2-1 15,-3 3 1-15,-7 1 1 0,7-6-2 0,3 2-1 16,-10 2-1-16,2-5 1 0,3 6-1 0,-3-2 0 0,3-1-1 16,7-6 3-16,-12 9-1 0,2-3-1 0,2 0 2 0,-5 5-1 15,-4-3 1-15,7-4 0 0,0 1 1 0,-1 2-2 16,-1 0 1-16,4 0 0 16,-2-4 0-16,0 0 0 0,1-3 0 0,-4 5 0 15,0-1-1-15,-5-1 2 0,10 5 0 0,-10-5-1 16,3 5 0-16,2-2-1 0,3 3 0 0,0 0-2 0,0 4-1 15,0-2 1-15,0-2-2 0,0 3 3 0,2 1-2 0,-2-4 2 16,-3 0 1-16,-1 2-3 0,1 0-3 0,-1-3-1 16,-1 1-5-16,0 2-7 0,4 3-4 15,-1-2-2-15,2 1-10 0,-3-6-1 0,-5 3 1 16,8 2 0-16,9 2-2 0,-9-5 3 0,0 4-1 0,2-2 0 16,-2 0 2-16,0 1-11 0,13 0-8 0,-12-1-3 15,2-3-17-15,5 4-49 0,3-2-21 0,0 1 35 16,3-2 109-16,4-1-91 0</inkml:trace>
  <inkml:trace contextRef="#ctx0" brushRef="#br0" timeOffset="68181.92">14073 7387 93 0,'2'0'19'0,"-2"-3"-4"0,1 1 0 0,-1 4-4 0,0-4-3 0,2 4-2 15,-2-2-1-15,3 0 11 0,-3 0 1 0,-3 3-1 16,3-1 13-16,0-2 7 0,0 0 2 0,0 0 4 16,0 0 6-16,0 0-3 0,0 1 2 0,-3 1-1 15,3-2-3-15,0 0-3 0,0 0-1 0,0 0-1 16,-4-2-5-16,4 1-7 0,0-6-3 0,0 6 1 0,0 1-9 16,2-2-4-16,0 2-2 0,-2 0-4 15,1 0-3-15,-1 0-2 0,0 6 4 0,0-2-3 16,0-4 0-16,2 3 2 0,-2 0 4 15,3 2-4-15,-2-1 4 0,1-4-3 0,1 2 1 0,0 1 1 16,0-5-4-16,1 2-1 0,-3 0-1 0,4 0 0 0,1-3-1 0,-3 3-1 16,1 0-1-16,7-4 1 0,0 4-2 0,-2 0 1 15,2-5-2-15,-5 2 5 16,4 3-3-16,2 0 2 0,2-3-4 0,-1 4 1 16,-4-2 0-16,6-4 0 0,-1 5-1 0,5-3 0 0,1 3-1 0,-7-3 1 15,1 1 3-15,2-1-3 0,4 1 3 0,-9 2-2 16,2-1 2-16,2-1 1 0,-4 1-1 0,5 2 1 15,-3-1 1-15,-2 0-4 16,1 0 3-16,2 5 1 0,1 0 0 0,-4-4 0 0,0 4 2 16,-7-5-2-16,6 5 1 0,-1-4 2 0,-2 2-1 0,-3-3 0 15,1 2-2-15,-3-1 4 0,1-1 0 0,-2 0-1 0,2 2 0 16,-1 3-1-16,0-4 2 0,-2 1 1 0,0-1-2 16,0 3 2-16,0-1 0 0,0-3-2 15,-2 1-1-15,0 2-1 0,-1 1-2 0,3 3 0 0,-3-5 0 16,0 1-2-16,1 0 1 0,1 7-2 0,-4-9 3 15,2 3-1-15,0-1-1 0,-5-3 3 0,5 0-1 0,0 4-2 16,-4-2 2-16,4 0 1 16,0 2 0-16,-3-2 0 0,3-1 0 0,3 3-2 0,-2 2 1 15,-1-5 1-15,-2 3 0 0,5-1-1 0,-3-2 1 0,3 4-1 16,0-3 1-16,0 1-2 0,-3-3 0 0,3 1 0 16,0 2-1-16,0-1 2 0,0 0-2 0,-2-1 2 15,2 1 1-15,0-2 1 16,0 0-1-16,0 1 2 0,0 1 0 0,0-1 1 15,0-1 0-15,0 0-1 0,0 0 1 0,-6 0 1 0,6 0 2 16,0 0-2-16,0 0 2 0,0 5-2 0,0-3 2 0,-3-2-1 16,3 3-1-16,0 0 0 0,0 3-3 0,-3-4 1 15,-5 1 0-15,6 0 1 0,-1 3 0 0,0 1-3 0,0-1 0 16,1 2 2-16,1-2-2 0,-4 2 2 0,-1 1-1 16,-1-1 0-16,-2 2-1 0,1-2 3 15,5 3-1-15,-5-2 3 0,2 1 3 0,0 1-3 16,1 0 6-16,2 0 0 0,-4 1 4 0,-1-2-4 15,4 1 2-15,-3 0 1 0,-4-2-4 0,10 0 1 16,-10 4-2-16,1-3 0 0,9-1-1 0,-1 0 0 0,-10 2-1 16,9-1 0-16,1-1-1 0,-11 4 4 0,6-7-1 0,-3 2 1 15,5 1 0-15,-4 1 0 0,6-2 1 0,-2 0 2 16,-4-1-2-16,1-3 3 16,5 2 0-16,-1 0-1 0,-5-3 2 0,1 1 0 15,3 0 0-15,-2-1 0 0,2 1 1 0,0-1-2 16,-4-3 2-16,9 9-3 0,-2-3-5 0,-4-2 1 0,1-1-5 15,0-2-2-15,2 4-2 0,2 0 0 0,-1-1-4 0,-7-5-7 16,7 2-1-16,-1-1-1 0,1 0-8 0,1 0-15 16,-4 0-11-16,0-3-1 0,2 0-20 0,-1 2-40 15,0-3-27-15,3 4 34 0,-1-7 101 0,1-6-83 16</inkml:trace>
  <inkml:trace contextRef="#ctx0" brushRef="#br0" timeOffset="69264.7">16097 7052 654 0,'-1'2'91'0,"1"-2"-64"0,0 0 6 0,-3 0-18 16,3 4-25-16,0-2 2 0,0 1-33 0,0-1 27 15,0 2 1-15,0-1-3 0,-2 1 28 0,2 0 2 0,0-1 5 0,0 2 3 16,0 0 0-16,0 1-9 0,-1-1 2 0,1 1-5 16,-4 0-7-16,3 2-2 0,-1 3-1 0,1-3-3 15,-1 8-2-15,1-3 0 0,-1 2 0 0,-1 4 3 16,1 0-2-16,1 0 4 16,-2 4-4-16,3 3 5 0,-4-3 2 0,3 7-1 0,-2-2 0 15,1 1-2-15,1 1 0 0,-1 1 2 0,2-3-2 16,0 2 0-16,-2 0 1 0,-1 0 2 0,0-2 0 0,2 5 3 15,-3-4 0-15,4 1-2 0,0-1-1 0,-1 1 2 16,-1 2-3-16,2-4 2 0,-1-3 0 0,-2-1-2 16,3 0 4-16,-2 1 3 0,2-6-1 0,-2-2 1 15,2-3 2-15,0-5 1 0,-1 4 0 0,1-4-1 16,0 1-1-16,-2-2-5 0,1-2-2 0,1-3 0 0,-5 0-7 0,3 4-7 16,1-4-4-16,1-3-2 15,-2 0-10-15,1-3-8 0,-2 1-4 0,-1-1 3 16,1 0-14-16,2-5-13 0,-2 3-13 0,-2-6-4 0,2-3-21 15,1-5 2-15,1 0-17 0</inkml:trace>
  <inkml:trace contextRef="#ctx0" brushRef="#br0" timeOffset="70531.53">16143 7198 1014 0,'-3'-1'17'0,"-2"-2"-39"0,4 1-7 0,-1-1-5 16,1 1-94-16,-1-1 43 0,-3 0-43 0,2-2 100 15,2 4 0-15,1-1-8 0,0-1 108 0,0 3-19 16,0 0 15-16,-2-2 11 0,2 1-24 0,0 1-17 15,-2-2-8-15,2 1-6 0,0 1-16 0,-1-2-3 16,-6-7 2-16,7 7 0 0,0 1-1 0,4-1 7 0,-4-3-2 16,0 0 5-16,3 1 6 0,0 1 0 15,-1-2-2-15,-1 0 2 0,1-1-1 0,-1 0-5 0,6-1-1 16,-4 3-3-16,3-1-3 0,-1-1-2 0,-2 1 0 0,5-1-5 16,0 1 0-16,-2-1-2 15,5 1-1-15,1-1 2 0,-5 1-3 0,4 2 2 16,3-2-1-16,-5 2 1 0,4-2 1 0,-2 4-1 0,0-3 0 15,-2 1 1-15,10 2-2 0,-16-1-1 0,4 1 2 0,2-1-3 16,-4 2 2-16,3-2 0 0,3 2 1 0,0-1 0 16,-3 1 2-16,7-2-3 0,4 2 1 15,-1-1 0-15,-3-1-1 0,-2 1 2 0,-2-3-1 0,0 3-2 16,3-2 2-16,-3 0 0 0,-2 1 2 0,2 0-2 0,4 1-2 16,0 1-1-16,1-2-1 0,-2 2 2 15,2 0-2-15,0 0 2 0,3 0-2 0,-5 0 0 16,1 0 2-16,4 0-1 0,-1 2 2 0,-4 1 0 15,2-1 0-15,-1 1 1 0,-1-2 0 0,1 2 0 16,-3-1 1-16,2 1-1 0,-4 0 0 0,-1 0 0 0,2 2-2 0,-1-2 3 16,1 4-1-16,-5-3 0 0,5 1 2 0,-3 0-1 15,3 1 0-15,-6 0 2 0,4-1-3 0,-6 0 0 16,7 1 3 0,1 0-4-16,-7-1 1 0,-2 0 0 0,9 3-1 0,-5-4 1 15,4 3 0-15,1-1 1 0,-4 0-1 0,-2-1 0 16,-5 1 0-16,13 0 2 0,-13-2 0 0,1 0 0 0,3 1 1 15,0 0 0-15,-1 1 0 0,2-3 2 0,8 0-1 0,-13 1-1 16,8-3 1-16,-2 2-2 0,-1 0 0 0,-4 2 2 16,1 0 0-16,-2 1-1 0,0-3 1 0,8 0-3 15,-8 5 1-15,-4 0 2 0,11 0-4 0,-1-5 1 0,-3 2 0 16,-3 4-1 0,3-1 0-16,-1 2 1 0,1-4-1 0,-1-1 3 0,-2-1 0 15,0 3 0-15,4 0 4 0,-1-2-1 0,-3 6 4 0,8-1-3 16,-8-1 4-16,2 2-1 0,1 5 1 0,-14-7-2 15,11 7 0-15,0-3-2 0,-2-2 0 0,1 4 1 16,1 1-1-16,-6-3-3 0,1 1 2 0,5 5-1 0,-5-7 1 16,-3 4-2-16,7 1 0 0,-6-1-1 0,4 0 1 0,0 1 1 15,3 0-2-15,0 2 3 16,0 0 0-16,0-2 1 0,-3 1 2 0,0 1 1 16,-7-2-2-16,10 2 2 0,-12-2-1 0,10 0-5 0,-6 4 0 15,5-2-1-15,2-2-3 0,-2 0 3 0,1 1-2 0,-3-3-1 16,4 1 1-16,-7 0 0 0,6-2 4 0,2 3-1 15,-14-6 0-15,11 2-2 0,-2 1 1 0,10-3 1 16,-4 3-1-16,-2-1 2 0,-2-4-4 0,-4-1 4 16,9 6 0-16,-4-4 2 0,1-1-2 0,-4 1 4 15,5-9 0-15,0 5-4 0,-1 2 2 0,-1-5-1 16,0-1-1-16,7 0 1 0,0-2-3 16,-5 3 2-16,1 1 1 0,-1 4-3 0,0-8 4 0,-1 2-3 15,1 1-1-15,-2 2 0 0,2-4 2 0,0-1-5 16,-4 3 2-16,5-3 0 0,2 2 2 0,0 1-2 15,-4-3 2-15,1 2-3 0,-8-1-1 0,3 4 4 16,-3-3-3-16,4 1 2 0,-3-3-3 0,1 0 1 16,-2 1 3-16,5-1-2 0,-2 2 1 0,-6-2-1 0,2 0-1 0,-5 0 1 15,0 0-1-15,1 0-1 0,0-3 2 0,-2 1-1 16,-3-1-1-16,1 1 2 0,3-2-1 0,-5-3 0 16,2 4-1-16,-4 0 0 15,2 3 1-15,-4-1-1 0,-1-6 0 0,1 3 0 16,1 0-1-16,-8 0-1 0,9 4 1 0,-4-3 0 0,-5-2 0 15,2 2-1-15,1 1 1 0,-1 1 1 0,3-3 0 0,1 6 0 16,1-8 3-16,-1 6-3 0,4-3 2 0,-3 4-2 16,8-2 0-16,-1-1 0 0,-6 4-1 0,3-2 1 15,0 6-1-15,4-5 0 0,0 3 2 0,0-1 0 16,0 5-1-16,3-2-1 0,4-3-1 0,-1 3 1 0,-1-3-2 16,4 5 2-16,-2-3-2 0,3 0-1 0,-1-1 1 15,3 0 2-15,0 2-2 0,1-3-11 0,-3 2-4 0,4-5-5 16,1 3-10-16,0 0-29 15,0-1-7-15,0-1-2 0,0-1-31 0,0 0-17 16,1-6-9-16,6 3-4 0,-1-8-17 0,3-8 1 0,4 0-9 16</inkml:trace>
  <inkml:trace contextRef="#ctx0" brushRef="#br0" timeOffset="71563.84">16560 7450 193 0,'3'-2'-40'0,"-3"2"0"0,3-3 48 16</inkml:trace>
  <inkml:trace contextRef="#ctx0" brushRef="#br0" timeOffset="72697.64">16329 7184 171 0,'0'0'74'0,"-2"0"-31"0,2 3-1 0,0 0-5 16,0 2-32-16,-3 1-5 0,0-1-7 0,1 1 28 0,2-1 4 16,-8 5 3-16,8-6 29 0,0-4-13 0,0 7 6 0,0-7 6 15,0 4-13-15,0-1-7 16,0 4-5-16,-1-6-4 0,-5-1-6 0,-1 3 2 16,4-3 2-16,0 5-5 0,3-5 5 0,-2 0 2 0,1 0-1 15,-2 0 4-15,4 2 1 0,1 2 2 0,-4-4-4 0,1-1 0 16,1 1 0-16,0 0-8 0,0 1 0 0,-8-1-2 15,6-1-10-15,2-5-2 0,0 6 0 0,0 0-1 16,-1-2-3-16,1-4-3 0,0 3 1 0,11 6-1 16,-10-5 0-16,9 2-1 0,-7 0-1 0,0 2 1 15,5-1 1-15,-5 2 0 0,0-1-1 16,-3-2 1-16,5 0 0 0,-2 2-1 0,0-2 2 0,7 0-2 16,-7 0 0-16,6-2 1 0,2 2-1 0,0 0 1 15,-11 6 1-15,3-6-1 0,4 3-1 0,-1-1 0 16,-1 3-2-16,2-4 1 0,-2 1 1 0,2 3-2 15,5-5 2-15,-6 1 1 0,4 2 0 0,-1-1 0 16,-1-1 1-16,-2 4-1 0,5-5 0 0,-1 3 1 16,1-1 0-16,1-4 0 0,-2 1-2 0,2-1 0 0,-2 4-1 0,-1-2 2 15,1 0-2-15,-1 3 0 0,2-3 0 0,-4 6-1 16,2-3 1-16,2 4 1 0,0-1-4 0,0-6 0 16,2 5 2-16,-4-4 1 15,2 7 0-15,2-3-1 0,-1 3 2 0,-1 0-2 0,2-5 2 0,-2 1 3 16,-2 6-1-16,2-7-1 0,0-1 2 0,-1-1 2 15,1 5-1-15,-5-4 0 0,2 4 0 0,-3 2 1 16,2-6 2-16,-5 4 1 0,1-1 0 0,0 1-1 16,2-6 1-16,-3 2 0 0,1-2 0 0,0 0-1 15,0 3-3-15,-1-3 3 0,-1 0-1 0,-1 0-4 0,0 3 2 16,0-3-1-16,0 0 0 0,2 3-1 0,-2 0 2 16,-3 0-3-16,3 0 3 0,0-3-2 15,0 0 0-15,1 2 0 0,1 1-1 0,-2-1 2 16,0-1-1-16,0-1 1 0,0 2 1 0,1-2 2 15,-2 2-1-15,1-2 0 0,0 1-1 0,0 1-2 16,-5 1 0-16,3-2 4 0,-4 4-5 0,3-2 0 0,1 2 1 16,-4 0-3-16,1-4 2 0,4 4-1 15,-1-2 1-15,-2 3-2 0,2-2 1 0,-1-1 0 16,1 1 1-16,-1 0 0 0,-3 2 1 0,4-5 1 0,-1 4 0 16,-3-2 1-16,3 2 1 0,-2 0-2 0,-1-1 0 0,3 1 1 15,-4-2-2-15,1 4 4 0,-2-3-3 0,3 3 1 16,-4-3 2-16,3 4-1 0,-4-2 3 0,1 2-2 15,-2 0-1-15,3-1-2 0,-3 0 1 16,-2 0 0-16,1 2-2 0,-2-1 4 0,1-2 0 0,-1 2-3 16,3 0 2-16,-3 1-2 0,0-1 1 0,2 2 6 15,-2-2-7-15,3-1 1 0,-8 1-3 0,4 2 3 16,-1-4 0-16,2 2 1 0,-5 0-2 0,2 0 0 16,6-4 2-16,0 4 0 0,0-3 0 0,-2 3 0 15,0-2 1-15,-2-1-2 0,8 1 0 0,-2-1-1 0,-4 3-1 0,1-2 0 16,1 0 2-16,6 1-3 15,-4-4 2-15,-1 3 0 0,4-1-2 0,-4 1 4 16,4-3-2-16,3 5-2 0,-2-3-1 0,2-1-1 16,2 1-1-16,1 1-10 0,-7-6-5 0,3 0-4 15,2 4-9-15,-3-3-25 0,5 2-14 0,0-1-4 0,0-2-29 0,0 1-32 16,5 1-17-16,0-2 27 0,-4-3 126 0,7-5-100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1:22:13.4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3009 1352 1 0,'-5'-22'143'0,"5"14"-191"0,0-2 9 16,0 6 23-16,0-4-24 0,3 0 40 0,-1 2 0 15,-1-4 0-15,6 2 11 0,-1-1-1 0,0-2 6 0,-1-2 16 0,1-1 2 16,-1 3 1-1,6-3 18-15,-2 1-7 0,-4 2 2 0,4-1 1 0,-2 1-6 16,2-2-4-16,1 2-1 0,-3-3-2 0,1 3-3 0,3 0-4 16,-4-2-4-16,2-1 2 0,1 2-5 0,-4-1-2 15,2 2-3-15,3 0 2 0,-7 0-3 0,4 0 5 0,-5 0 0 16,2 0 0-16,0 2 6 0,-4-4-1 0,-1 2 4 16,0-2-3-16,-3 2 2 0,-1-1-4 15,-1-1-1-15,-5 2-2 0,4 0-4 0,-5 0-4 16,0 0 0-16,-1 2 0 0,-3-2-6 0,3 1 2 0,-2 6-5 0,-2-1 2 15,-3-3-3-15,0 0 0 0,-3 3-1 0,0 1 0 16,-2 1-3-16,-2-1-2 0,2 3 0 0,-3-2 2 16,9 6-5-16,-1 2-2 0,1 4-1 0,-5-1 0 15,4 3-2-15,-3 1 2 0,-2-1-2 0,9 7 2 16,-7-4 0-16,3 0-1 16,-3 0 4-16,9 2-4 0,-1 1 2 0,3-1 3 0,0 1-3 15,0 2 2-15,-2 0 0 0,4 1-2 0,-4 3-2 0,4-3 6 16,-1 5-6-16,4-1 4 0,-2 1-1 15,5-2-2-15,-2 3 4 0,5 2-2 0,0-6 4 0,0 3-2 16,3-1-1-16,1-1 1 0,0-1 0 0,4 4 0 16,-3-4 1-16,4-2 2 0,1 4 1 0,1-6-2 15,-2 1 2-15,2-5 0 0,0-1 0 0,0-5 2 0,3 0-1 0,4-5-1 16,1-1 1-16,0-1-1 16,1-1 0-16,2 0 0 0,-2-1 1 0,1-6-2 15,2 3 1-15,-7-4 2 0,8 0-1 0,-7-3 2 16,7 0 0-16,-5-5-1 0,-1 0 1 0,6 2 2 15,-8-6-1-15,1 2 1 0,-3-4 1 0,2 5-2 0,-8-5 2 16,1 5 0-16,4-2-1 0,-2 2 0 0,-2 1 0 0,-4-1-1 16,4 1 0-16,-5-3-1 0,5 0-1 0,-4 0 0 15,-2-1 0-15,3-2 0 16,-3 0-1-16,0-2 1 0,2 4 1 16,-3-2-1-16,-1 0 1 0,-1 1 0 0,0 2-1 0,-1 0 2 0,-1 1-1 0,-1 0 1 15,0-1 1-15,0 2-3 0,0 1 1 0,-1 1-2 16,0 2 0-16,2 0 1 0,1 1-4 0,-1-1 0 15,0 4-1-15,-1 3 0 0,3-2 0 0,-1 1 0 0,-1 1-3 16,2 6 2-16,0-1-2 0,0-1 1 16,0 5 0-16,2 2-2 0,-2-2 0 0,6 6 1 15,-3 4 0-15,0-4 2 0,0 2-1 0,4 7 2 0,-3-1 2 16,4 2-3-16,-1 6 2 0,1-1 0 0,3 2 0 0,-2 4 1 16,-1 2-3-16,1 4 2 15,4-3 1-15,-4 0 0 0,1 2 0 0,-1 2 0 16,2-2 1-16,-1 0 2 0,1-4 1 0,-4-1-1 15,3 1 0-15,3 1-1 0,-4-2 1 0,-1-4-3 0,1 1-2 16,4-5-2-16,-2 2-6 0,1-5-7 0,-2-5-26 0,-1-3 14 16,1-2-21-16,2-4-2 0,1-5-6 0,-1-5-6 15,1-1-4-15,-2-5 2 0,-5-5-7 16</inkml:trace>
  <inkml:trace contextRef="#ctx0" brushRef="#br0" timeOffset="415.42">3731 325 750 0,'0'0'-29'0,"0"1"1"16,0 2 0-16,1 4-8 0,2 0 15 0,1 6-10 0,3 1 0 15,-2 2 14-15,3 1 1 0,0 2-4 0,-2-3 15 16,4 0 3-16,-6-2 4 0,4-2 7 0,-3 2 2 0,1-3 0 16,-1 0 27-16,3-4-13 15,-4 4 13-15,6 1-8 0,-4-1 3 0,4 5 5 16,-1 0-18-16,1-2-5 0,1 2 1 0,3 3 3 0,1 1-7 0,0 2-5 15,0 3 0-15,-1 2-1 0,4 0-3 0,-1 3 2 16,-3 4-2-16,0 2-3 0,2-1 4 0,-3 0 1 16,-4 1-1-16,5 1-1 0,-3 1 0 0,-1 0-1 15,2 1 3-15,-7-3-1 0,-2 4-1 0,7-2-1 0,-3-4-2 16,-2-4 3-16,-3 3-3 0,6-3-6 16,-8-5-4-16,3-1-5 0,-3-4-8 0,0-1-26 15,-3-3-13-15,-5-5-6 0,3-3-33 0,-4 0 1 16,1-7-24-16</inkml:trace>
  <inkml:trace contextRef="#ctx0" brushRef="#br0" timeOffset="644.44">3580 705 883 0,'-11'-8'68'0,"1"4"-110"0,4 2 1 0,-4 0-12 16,9 6-57-16,-1 3 0 0,-6 0-15 0</inkml:trace>
  <inkml:trace contextRef="#ctx0" brushRef="#br0" timeOffset="898.24">3520 826 257 0,'5'0'85'0,"-2"0"-9"0,-2-1 1 16,-1 1-21-16,8-2-9 0,-5 1 1 16,2-4-23-16,4 3-6 0,-1-4-3 0,7 1-2 15,0 1-4-15,4-1 1 0,3-1 0 0,5-1-3 16,1 3 4-16,2-4 0 0,0 3 1 0,5-3-3 16,-4 3 1-16,4-2-3 0,-4-3 2 0,5 5 0 0,-3-1-4 0,0 0-1 15,4-1-2-15,-1 4 3 16,0-5-3-16,2 4 0 0,1 4-3 0,0-3 3 15,4-4-1-15,-1 6 0 0,-2-6 3 0,-6 3-4 0,7 2 3 16,-9 2 2-16,-4-5 2 0,-3 4-1 0,2-4 2 0,-4 2-4 16,-1 5 1-16,-7-1-1 0,0-1-3 0,-1-1-4 15,-1-3-8-15,-4 4-4 0,1-1-6 0,-5 1-35 16,2-3-15-16,-3 1-3 0,3-1-44 0,-3-3 2 0,-3 1-24 16</inkml:trace>
  <inkml:trace contextRef="#ctx0" brushRef="#br0" timeOffset="1747.71">5091 762 1145 0,'7'-3'-39'0,"-3"1"-18"0,7 2-3 0,0 3-17 15,-3 0-35-15,3-1 32 0,2 3-39 0,-2 1 53 0,0 0 0 16,-5 1-2-16,2-3 61 0,-5-1 21 0,2-3 17 0,-5 0 1 16,1 2 25-16,-1-5-8 0,0-2 0 0,0 0 5 15,-1 2-9-15,-2 0 1 0,0-3-25 16,1 0 5-16,-3-2-8 0,-1 3 1 0,1-3 2 0,-4 0-6 15,1-3 4-15,-2 2-1 0,-1 2 0 0,-6-5 0 16,3 6-1-16,-3-2-5 0,-4-2-4 16,4 9 4-16,1 1-8 0,-6-2-2 0,0 1-3 0,5 2-2 15,-7 4-5-15,9 4-3 0,-9-2 2 0,0 2-3 16,7-1-2-16,-5 4 2 0,6 4 0 0,4 0 2 0,-6 0 3 0,-2 1 0 16,7 2 1-16,-1-2 0 15,-6 4 2-15,6-1 2 0,-1-1-1 0,0 5-1 16,1-4 1-16,3 2-1 0,0 2 0 0,6-2-1 15,-3 1-2-15,6-1 0 0,1 2-1 0,-1-1-2 16,2-1-2-16,0 0-4 0,3-1 1 0,1-4 0 0,-1 1-5 16,3-4 6-16,5 3-1 0,-6-3 3 0,6 0 6 0,1-7 2 15,2 4 0-15,-1-4 1 0,4 0 3 0,1-3 0 16,-3-2-1-16,6-7 0 0,-4 2-1 0,0 3 1 16,-2-6 1-16,10 0-2 0,0-4 1 0,2-1-3 15,-2 2 1-15,6-2 0 16,-1 0-5-16,-3-2 0 0,6-1-3 0,-9 0 3 0,-6 4-3 0,3-2 5 15,-4-2-1-15,-3 1 1 0,1-1 3 0,-3 0-1 16,-1 0 3-16,-1-2-1 0,-4-1 0 0,0 2 0 16,-1 1-1-16,0-2 1 0,-4 1 0 0,1-1-4 15,-2 0-1-15,-3 2 0 0,-4-2-3 0,4 2 3 16,-5 0 1-16,4 0-2 0,-4 0 4 0,1 3 4 0,0-2 3 0,0 2-1 16,-1 2 5-16,5 1 0 15,-6-3-4-15,6 3 5 0,-4 3-2 0,3-3 0 16,0 2-3-16,0 3 0 0,1 3-1 0,-1-6 1 15,4 4 1-15,-1 1 2 0,1 1-1 0,0-2 1 0,-6-3 1 16,4 2 1-16,2 3 0 0,0 0-1 0,0 0 0 16,0 0 0-16,0 0 0 0,3 5-1 0,3 1-3 0,-4-1 1 15,1 0-2-15,3-1 2 0,-2 4-1 0,0 0-1 16,4 1 1-16,-3 1 5 16,3 2 1-16,1 6-1 0,-2-1 4 0,2 4-5 0,0 2 2 15,-1 4 3-15,0 0-6 0,2 4 1 0,-4-1 0 0,2 6-4 16,-4-3 1-16,4 2-1 0,-5-1 0 0,-1 1 3 15,1-2-3-15,-3-3-1 0,0 1 1 0,-1-4 1 16,-3 1 1-16,3-1-1 0,-5-3-2 0,2 1-2 16,1-5 0-16,-3-1-19 0,3-3-10 0,0-3-7 0,1-4-23 15,-4 0-52-15,3-5 82 0,1-3-38 0,-1-2 67 0</inkml:trace>
  <inkml:trace contextRef="#ctx0" brushRef="#br0" timeOffset="2400.83">5588 661 1312 0,'-1'-3'95'15,"4"8"-132"-15,-1-2 10 0,1 6-35 0,6 7-2 16,-3 4-32-16,-1 4 0 0,3 8 4 0,-6 2-28 0,-4 5 55 16,2 4-6-16,-8-4-6 0,8 1 59 0,-1 2 7 15,-1-3 15-15,-9-2 7 0,5-1 7 0,3-3 3 0,-2-3 3 16,5-2-1-16,-11-1 5 0,8-1-5 0,-4-2 0 0,7-4-2 16,0-4-5-16,-1 0-3 15,2-2-3-15,-4-6 3 0,5 3-3 0,-2-6 4 16,-2-2-4-16,-1-3 7 0,3 1 3 0,-2-2-6 15,2-1 3-15,2 2-2 0,-2-4-2 0,0-1-5 0,3-1-6 16,-3-4 0-16,0 2-2 0,5-1 0 0,-7-9 1 0,2 4-1 16,5-3 0-16,0 1 0 0,4-3 0 15,-6 2 1-15,8-3 1 0,-3-2 1 0,8 4-1 0,-7-7 0 16,-1 3 2-16,5-3-3 16,-4 1 0-16,5-2 2 0,-3 0-3 0,-3 1 0 15,5 0 3-15,-2 0-4 0,3 0 2 0,0 0 1 0,-3-2-2 16,3 6 2-16,-1 1 0 0,6-2 5 0,-7 3-2 0,3-3-1 15,-4 6 3-15,1 4-3 0,1 1 2 0,-1-3 0 16,-2 6-4-16,6 1-2 0,-7 0 0 0,4 7 0 16,-1-2-2-16,1 0-1 0,-4 6 1 15,2 7 1-15,3-7-1 0,-1 9 2 0,-1 1 0 16,-2 5 2-16,4 1 1 0,-3 1 1 0,0 2 0 0,-1 4 1 16,-1 5 1-16,5 2-1 0,-6 2 2 0,6 1-2 15,-11 0 0-15,7 1 1 0,-1 3-2 0,-3-2 3 16,1-1-1-16,-7-2 3 0,0-1-2 15,-8-2-1-15,6-3 2 0,-1 0-1 0,-3-8 1 0,4-2 1 16,2-3-2-16,-1-4-8 0,-1 1-5 0,4-8 1 16,1-1-12-16,-2 1-2 0,-1-2-5 0,2-4-4 0,-2 0-3 15,0-7-2-15,8-7-4 0,0-3-3 0,-7 0-6 0,17-12-11 16,-1-2-6-16,0-5-4 0,-1 1-18 0,8-6-24 16,-6 0 73-16,12-3-37 15,0-1 73-15</inkml:trace>
  <inkml:trace contextRef="#ctx0" brushRef="#br0" timeOffset="2931.57">6630 595 835 0,'-3'-5'82'0,"1"4"-80"0,2 1 15 15,-3-3 6-15,1 0 1 0,-1-1-19 0,2 1 2 16,-1 3-6-16,0 0-3 0,2 2-1 0,-1 1 10 15,-1-1-1-15,1-1 3 0,-2-1 5 0,1 6-1 16,0-6 3-16,2 0 2 0,0 0-3 0,-1 4-6 0,1-1 5 16,0 1-12-16,0 1 0 0,3 0 1 0,2 3-2 0,-1-2 0 15,0-1 2-15,3 4-2 0,-2-7-1 0,5 1-1 16,1 6-1-16,-5-2-1 16,3 0 2-16,1 3-3 0,-2 1 1 0,3-6 1 15,0 7-1-15,-4 5 3 0,1-2 0 0,3 0 0 0,0-4 1 16,-1 4 0-16,4-3 0 0,-9 5-1 0,4-1 1 0,-1 0-1 15,-3 1-1-15,-4-1 1 0,2 6 1 0,1-2-3 16,-8 2 2-16,11 2 0 0,-7 1 1 0,-2 0 0 16,-4 1 0-16,6 0 3 0,-8-1-2 0,0 1 0 15,-3 0 2-15,-5-4 0 0,4 2 0 0,-2 3 2 0,1-5-1 16,-6 0 2-16,5 3 0 0,-2-8-1 16,1 0 2-16,0 6-1 0,-3-6-3 0,2-3 4 0,2 2-5 15,-1-2 1-15,4-2 1 0,-1 6-1 0,1-6 1 0,5-1-3 16,-2 3 3-16,6-2 0 0,-1-3-2 0,3 2 2 15,0 0-1-15,5-2-2 16,3 1 1-16,1-1 1 0,5 2-4 0,5-3 4 16,5 0-3-16,2-3-5 0,1-1 3 0,3 1 0 0,8-3-5 15,-4-1-6-15,4-2 3 0,1-4-12 0,4 0 0 0,-1-1-2 16,-2-3 1-16,-1-2-4 0,-8 0 1 0,6-4-3 16,-11 3 5-16,-2 1-2 15,-5-3-1-15,-3 1-20 0,-1 0-15 0,-5 4 4 0,-4-4-29 16,2 4-29-16,-5 1 75 0,-3-1-43 0,-8 4 83 0</inkml:trace>
  <inkml:trace contextRef="#ctx0" brushRef="#br0" timeOffset="3762.17">2652 2137 563 0,'6'-7'28'16,"-5"4"-27"-16,4 2-27 0,3-1-17 0,1-1 3 15,2 3-21-15,4 1 9 0,-3 3 5 16,4-1-9-16,0 0 10 0,3 2 22 0,-4-4 15 0,-2 4 10 16,-1-4 24-16,-8-1 19 0,5 0 0 0,-1 0 2 15,3 0 20-15,-3-1-20 0,4 1 0 0,3 0-2 16,0 0-19-16,9 3-6 0,-1-1-6 0,3-2 0 16,-3 0-7-16,4 1 0 0,0-1 2 0,-1-1-3 15,1-1 2-15,3 0 3 0,3-1-1 0,-3 3-2 16,3-4 4-16,-2 2-5 0,7 0 1 0,-2 1 1 0,4 1-5 0,-3-2 0 15,9 4 0-15,-5-2-2 0,1 1 1 0,9 1 1 16,-2-2 0 0,1 3-2-16,2 0 0 0,3-1 2 0,-5-4-2 0,10 2 3 15,-8 0-1-15,0-1 1 0,-3-1 0 0,1-3 2 16,0-1 0-16,4 3 4 0,-2-2-1 0,-4-1 0 0,0-2 4 0,8-1 0 16,-5 1 1-16,-7 3 0 0,3 0-1 0,-6-2-1 15,0 3 0-15,4 0 1 0,-1-3-3 0,3 1-2 16,-6-3 1-16,10 2-3 0,-3 1 0 0,4-3-3 15,0-1 0-15,-1 2 1 16,-4 2-2-16,0 1 2 0,2 1-3 0,-4-3 0 0,-4 1 0 16,6 3 2-16,-9-5-1 0,5 3 1 0,-4 4-1 0,5-4 1 15,2 5 0-15,2-3 1 0,1 0-1 0,-3 0-3 0,6 4 3 16,-5-1 0-16,5 2-2 0,-10-2-1 16,2-2 0-16,-3 4 1 0,0 1 0 0,-3-3 0 15,3 3-1-15,-4-3 0 0,0 2 0 0,8 4 0 16,-4 0 3-16,-3-3-3 0,1 4 0 0,1-1 1 15,-4-5-1-15,1 4 0 0,1 3 0 0,-5-5 1 0,-1 0-3 16,-1 4-2-16,-2-7-1 0,0 3-15 0,-3 6 1 16,-4-4 9-16,1-2-32 0,-1 2-11 0,0-1-5 15,-4 4 0-15,-6 0-14 0,9 0-9 0,-4-3-12 16,-1 1 19-16,-2 0 74 0,5-1-55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0:38:40.7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16033 12126 300 0,'-3'3'45'0,"0"-3"-20"16,1-1 1-16,2 2 5 0,-5-1-31 0,5-1 0 15,-1 1-2-15,1-3 5 0,0 3 14 0,0 0-1 0,-5 1 12 0,4-4 6 16,-4 0 3-16,2 1 3 16,1-1 6-16,-1 3-9 0,-2-1-1 0,2 1-3 0,0 0-8 15,-3 0-5-15,1-2-2 0,3 2 0 0,-4 2-6 16,1-2-2-16,2-2 2 0,-3-1-1 0,3 3 0 0,0 0 3 16,-2 0-1-16,0 0 0 0,4 0 3 0,-3 0 0 15,0 0 1-15,2 5-3 0,1-2 0 0,-1-3-2 16,-1 0-2-16,0 0 3 0,1 0-5 0,1 0 2 15,-1 0 3-15,2 0-4 0,0 0 4 0,0 0 0 16,0 0 1-16,-2 0 0 0,1 0-1 0,-1 0-2 0,-1 0-2 16,-3 1 2-16,6-1-5 0,-6 0-1 0,4 2-3 0,-1-2 4 15,0 0-4-15,-2 0-2 16,0 0 2-16,2 0-1 0,0 0 0 0,-5-2-1 16,3 1 1-16,-2-2-1 0,-1 1 2 0,1-1 0 15,0 1-1-15,0-1 0 0,-1 2 1 0,-1 1 1 16,1-3 1-16,0 3 0 0,3 0 2 0,-1 3-1 0,-2-3 1 15,4 3 0-15,-4-3 0 0,3 0-1 0,3 3-2 0,-1-3 0 16,0 3-1-16,-6-3 0 0,9 3-2 0,-3-3 0 16,1 2-1-16,-4-1 0 15,-1-1-2-15,3 0 2 0,4 2-1 0,-3 1 0 0,-1-3 2 16,3 2-1-16,-2-1 1 0,6 2 0 0,-2 2 1 0,-5-5-1 16,1 2 1-16,3 1 2 0,6 0-3 0,-11-3 0 15,5 2 0-15,-1-1 1 0,-3-1-2 0,3 0 1 16,-1 0 0-16,2 0 0 0,-3 0 1 15,-2-1 0-15,5 1 1 0,0 0 0 0,2 0 1 0,6 1 0 16,-7 2-1-16,-4-4 1 0,-3 1-3 0,8 0 1 0,-2 0-1 16,-7 0 2-16,9 1-2 0,-7-1 1 15,0 0 0-15,2-1 1 0,2 4-1 0,-6-2 0 16,-1-1 0-16,2 2-2 0,0-2 0 0,6 5 3 16,-6-5-2-16,4 4-3 0,0 0 4 0,2-3-3 15,-1 2 1-15,-1-1 1 0,1-2-3 0,1 0 3 0,-5 1 0 16,5-1 0-16,0 0 2 0,0 0-2 0,0 0 1 0,-3 0-1 15,4 4 1-15,-5-6-1 0,4 2 0 0,-2 0 0 16,-1 0 0-16,-3 0 0 0,6-2 2 0,0 2-2 16,-2-3-1-16,2 2 1 15,-5-2-1-15,4 3 1 0,-4-2-1 0,5-1-1 0,-8 1 2 0,5 1 2 16,2-1-2-16,-1 2 0 0,-1 0 1 0,-7-1-1 16,9-3 1-16,-7 4-1 0,8-1-1 0,0-1-1 15,-9-1 1-15,4 2 1 0,2-3 1 0,-4 1-3 16,4 3-1-16,-6-3 1 0,4 2-3 0,-3-3 5 15,7 1-1-15,-3-1-4 0,1 0 6 0,-1 0-1 16,4-1 2-16,0 2 0 0,-4-3-2 0,3 4 0 0,-1-1 0 16,1 1 0-16,1-2 0 0,-5-1 0 0,5-1 0 0,0-1 0 15,-3 4 1-15,1-3-1 16,-1 1-1-16,3-4 1 0,-5 2 0 0,2 1 2 16,2 1-1-16,-7 4-1 0,6-9 3 0,-1 6-1 15,-2-6-2-15,-1 7 5 0,3-3-4 0,0-1 1 0,-3-4-2 16,2 2 0-16,3 6 0 0,-1-7 0 0,-2 6 0 0,0-4 1 15,1 5 0-15,-1-4-1 0,-1 1 4 0,3-2-2 16,-6 0 0-16,4 4 0 0,0-4 1 0,-2 0-3 16,1-2 0-16,-1 4 1 15,1-2-3-15,2 5 1 0,-5-8-2 0,4 3 5 16,-4 0-2-16,5 1 0 0,-5 0 1 0,3-2-1 0,-3 3 3 16,4-1-2-16,-6 4-1 0,4-2 1 0,-2 1 0 0,2 1 3 15,-4-2 1-15,-1 3-5 0,2 1 6 0,1-2-5 16,-2-1 1-16,-2 3-1 0,-1-1 1 0,1 2-4 15,-1 0 1-15,1-1 2 0,-1 2-3 0,-4 1 2 0,-1 1 0 16,7-1 0-16,-4 4-1 0,7-3 1 16,-3 0 0-16,0 3-1 0,-3-1 0 0,1 1-1 15,-1 4 1-15,0-1-1 0,3-1 0 0,-3 0-1 16,-2 3 0-16,6 2 0 0,6-4 1 0,-3 4-1 16,-1-4-1-16,2 5 0 0,1 2 0 0,2-3 2 15,-3 1-3-15,0 0 2 0,1 2-3 0,-3 2 1 0,3 1 0 16,-6 0 1-16,5 0-1 0,-2 6-1 15,2-3 1-15,-5 2 0 0,5 1 0 0,6-5 0 16,-10 4-1-16,7-2-2 0,0 0 2 0,-5 0 0 0,5 0-2 0,0 0 2 16,-4 3-1-16,6-1 1 0,1 0 2 0,0 2-1 15,0-1-2-15,0 1 3 0,0 0-2 0,0-2 4 16,0 0-3-16,0 1-1 16,5 1 3-16,1-5 0 0,-4 2 1 0,2 3-1 15,-2-3-1-15,4 2 0 0,-1 1 1 0,3-4 0 16,-2-2-1-16,3 4 0 0,2 1-3 0,-1-6 4 0,2 0-2 0,-1 3 1 0,4-5 0 15,0 2-1-15,-1-2 2 0,-4 0 2 0,-5-1-2 16,15 0 1-16,-6-2 2 0,4 2 2 16,-3-2 1-16,-7-2-2 0,6 1 2 0,-1-2-3 15,3-2 2-15,-9 4 2 0,6-4-3 0,-2 2 0 16,-3-1 2-16,5-1-3 0,-4-1 1 0,5 0-1 16,-1-2 0-16,-1-2 1 0,-1 3-1 0,0 1-1 15,2-5 1-15,-1 1-1 0,-1-3 1 0,1 1 1 16,0 1 0-16,-2-3-1 0,2 0 0 0,-1 0 0 0,2 0-1 15,-2 0 2-15,1 1-1 0,-1-1 1 0,-1-1-1 0,-1-1 2 16,1-1 0-16,1-3-1 16,0 4 1-16,1-4-1 0,-1-3 0 0,-3 2-1 0,9 1 1 15,-4-3-1-15,-4-3 0 0,2 3 1 0,8-4-1 0,-11-1 0 16,9 2 2-16,1-2 1 0,-6-1-1 0,-1 0 2 16,2-1 0-16,1 2-1 15,-3-2 5-15,3 0-4 0,-4 1 1 0,-6-1 1 0,-4-1 0 0,13-1 0 16,-5 1-1-16,-3 0 1 0,-2-1 0 0,6 3-2 15,-6-6 1-15,5 4 1 0,-1 0-3 16,-7-4 3-16,4 1-2 0,-4 1 3 0,3 2 2 16,-3-4-3-16,2 5 3 0,6 2-4 0,-5-2 4 0,0 4 2 0,3 2-5 15,2-2 2-15,-3-1-4 0,0 2 4 16,-2 0-1-16,-2-1-1 0,-4-1-1 0,3-1 2 16,0 0-2-16,2 0-2 0,-2-1 1 0,-2 3-1 15,1-1 0-15,-1-1 2 0,4 2-3 0,-2-1 2 0,1 0 1 0,-1 2-2 16,-1-1 4-16,5-1-2 15,0 1 1-15,-4 1-1 0,0 0 5 0,4 0-6 0,-4 0 5 16,0 0 1-16,0 0 0 0,-3 0-1 0,-5 0 2 0,8 1 0 16,-1 1-3-16,-4-2 6 15,2 3-2-15,3 0-5 0,0 0 4 0,0-1-3 16,0 4-2-16,-5-5-1 0,0 4 1 0,-4-2-4 0,-2-1 1 16,3 1 3-16,2 3-1 0,-2-1-2 0,3 1 1 0,5 4 0 15,0-2-1-15,0-1 7 0,2 4-4 0,-4-3-4 16,1-3 0-16,-3 1 4 0,-2-1-3 0,0-2-1 15,-2 2 1-15,5 1-2 0,-7-1 2 0,1-5-1 16,6 6 3-16,0 0-3 0,-2 2 2 0,3-2 0 0,-4 1 1 16,1 1-5-16,-2-1 3 0,7 4-1 15,-7-1-3-15,1-2 2 0,3 1-1 0,-5-1 1 16,8-3 2-16,-3 4-1 0,4-3 3 0,-7 2-2 16,3 2 2-16,1-6-2 0,-5 0 1 0,2 0 2 15,-3 7-2-15,3 0 0 0,-6 0 2 0,2-1-2 0,2-1 2 16,-2 1-3-16,6 1-1 0,-5 1-1 0,0-1-1 0,2-5 0 15,1-1-1-15,-3 0 1 0,4 1 0 0,-6 4-1 16,5-4 2-16,-1 3-2 16,0-1 0-16,-4 0 2 0,3 3-2 0,2-2-3 15,2 2-2-15,-4-1-1 0,3 4-1 0,0-5-18 0,3 2 9 16,1 0-54-16,-3 2-1 0,3 0-122 0,0-2 162 0,8-2-101 16,0-3 135-16</inkml:trace>
  <inkml:trace contextRef="#ctx0" brushRef="#br0" timeOffset="2040.37">9799 11686 189 0,'-14'0'38'0,"0"-2"-11"0,0 1 0 0,0 1-7 16,1-2-12-16,2 1-4 0,0 1-6 0,-3-2-2 15,1 0-1-15,-1 1 1 0,5 1-2 0,-4 0 1 16,2-2 5-16,-6 2-2 0,6 0 2 0,0 0 0 16,-3 0 2-16,4 2 1 0,-4 1 2 0,0-1 0 0,3 2 0 0,5-2 2 15,-12 3 1-15,14-1 6 16,-6 3 0-16,2-4-4 0,-4 1 7 0,2 3 5 16,-2-3 1-16,-1 1 3 0,-1 0 3 0,0 1 3 15,1-1 1-15,-4 0 3 0,1-2 2 0,0 1-6 16,1 3-1-16,-3-1 0 0,1 0-8 0,0-1-3 0,-1 1-4 15,3 2 0-15,1 0-4 0,-2-2-4 0,-1 1-2 0,1 2 0 16,2 2-4-16,-2 0 1 0,-1 2 0 0,2-5-2 16,-2 6 1-16,-3 0-2 15,4 2 3-15,-1-1-1 0,-1-5 0 0,6 2 1 16,-2 3-3-16,-2 2 3 0,3-1 0 0,4 2 0 0,-5 1-3 0,9 0 0 16,-4 8-2-16,2 1 2 0,4 2 0 0,-3-2 0 15,0 1 0-15,-1 1-3 0,7 3 3 0,-1-2 1 16,-1 1-1-16,-4-1 0 0,6 2-2 0,1 3 2 15,9 2 1-15,-1-2-1 0,-4 0 1 0,3 2-2 16,-3 3 0-16,1-2 0 0,0 2-1 0,-6-1 0 0,10-4 1 0,-9 6 1 16,4-2 0-16,6-3 0 15,-2-1 0-15,4-1-1 0,-5-3 1 0,9-1 0 16,-6-3 0-16,3 4 0 0,0-4 0 0,-1 0-2 16,0-6 2-16,9 2-3 0,-7-2 1 15,3-5 3-15,2-1-3 0,-1 0 1 0,3-2-2 0,3-5 2 16,-1 1 1-16,-1-1 1 0,4 1-1 0,-3-2 0 0,4-5 0 0,-1 0 0 15,-2-3 3-15,2 0-2 0,1 0 1 0,-3-3-1 16,3-2-1-16,2-1 4 0,-3 3-4 0,0-2 3 16,4-3-2-16,1-1-1 15,-7-1 0-15,5-3 3 0,-5 4-1 0,3 0-1 16,-3-6-1-16,2 0 0 0,-3 2 1 0,-1 2 2 16,1-1-3-16,1-1 0 0,-1-4 1 0,1 4 2 0,-5-3-1 0,2 1 1 15,-1-1-1-15,-1-1 2 0,1-1 0 0,-4-1 0 16,3 1 1-16,-4-1 2 0,-2 0 1 0,4 0 0 15,-3 0 1-15,1 0 1 0,-6 0 1 0,-6 2 3 16,7-2-2-16,-6-1 0 0,3-1 2 0,3 5-2 0,-5-4-1 16,2 0-2-16,5 4-2 0,2 0 2 15,-2-1 1-15,-4 3-2 0,2-2 3 0,-11-5 2 16,8 4 2-16,-3 0-2 0,-4-4 3 0,1-2-6 16,-8 2 1-16,6 1 5 0,0-2-6 0,0 3-4 15,-5 0 2-15,2 2-3 0,1-2 1 0,-4 0 1 16,4 0 1-16,1 2-8 0,-1-2 5 0,2 0 3 0,-1 0-3 15,-6 0 4-15,6 1-1 0,-7-1-2 0,3-2 1 16,-3 1 1-16,2 1-2 0,-2-2-1 16,5 1 0-16,2 1-1 0,-12-4 0 0,13 2 0 0,2 4-2 15,-4-2 1-15,-1-2-2 0,1 4 3 0,-2-2-3 0,0 4 0 16,4 0 1-16,-1-5 1 0,-2 0-1 0,-2 4 1 16,5 0-2-16,-2-3 3 0,2 2 1 0,-1 0-1 15,-12-2 1-15,10 6-2 0,-6 2 0 0,-1-5 7 16,-1 2-5-16,2 2-1 0,-2-1-1 0,-3 0 1 15,7 4 0-15,-5-2 2 0,-2-2-2 0,3 4-4 16,-2 0 2-16,0-2 4 0,-4 1 2 0,4 1-5 16,-2-1 4-16,-7 2-5 0,8 1 4 0,-8-1 3 15,4 0-6-15,-5 0 1 0,-1 3-4 0,2 0 2 16,-2 1-1-16,1 1-3 0,1 1-3 0,-6 2 1 16,4 0-6-16,-1 3-3 0,3 0-4 15,-2 2-6-15,5 1-7 0,-1 1-55 0,3 1-55 0,1 3 64 0,-3 0 77 16,8-2-75-16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0:43:08.7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18309 7650 360 0,'-1'0'23'15,"4"0"-22"-15,1 0-19 16,-2 0 11-16,-2 1-14 0,0-1-28 0,-2 0 24 0,2 0 0 16,-7 0-5-16,3 0 27 0,0-1 8 0,-1 1 13 0,0 0 0 15,7 0 11-15,1 0-1 0,-1 0-1 0,-2-2 2 16,0 1-4-16,-2-1 4 0,4 0 1 0,-6 1-1 16,-7-2 4-16,10 0 5 0,-10 1 1 0,6-1-1 0,-4 0 5 0,10 0-8 15,-4-1-2-15,0 0 1 16,-2 4-9-16,-1-3-8 0,1-1-4 0,2 3 1 15,3-2-9-15,-6 0-2 0,3 1-2 0,-2-1-1 16,3 0-2-16,1-1 2 0,-4 1-4 0,2 0 5 16,0-2 0-16,0 1-3 0,-5-1 4 0,6-1 0 15,-6-2 0-15,4 2 3 0,-4-1 2 0,1 1-6 0,0 1 8 0,3-3-2 16,0 1 1-16,-3-1 0 16,4 1 1-16,-6 0-1 0,7-1 5 0,-1-2-3 15,-3 1 3-15,3 1-4 0,-5 2 5 0,5 1-4 16,-1-1-2-16,3-2 1 0,-5 1 3 0,2 3-2 15,3-4 3-15,-2 0-1 0,-4 3 0 0,4-1 1 0,-5-2-2 0,4 0 1 16,-4 8-4-16,2-8 2 0,-2 5-2 0,0 2 1 16,0-6-3-16,-1 4-2 0,2-1-1 0,-2-4 3 15,-2 1 0-15,1 1-1 0,1 3 1 0,-1-3-3 0,-1-2 2 16,2 2 2-16,1 2-3 0,-1 3-2 16,-1-5 0-16,2 4-1 0,-1-3 0 0,-4-1 0 15,1 6 3-15,1-3-2 0,-3 3 3 0,1-2-4 16,-1 2 1-16,-2 0 1 0,7-3-3 0,-5 1 3 15,-1 1-4-15,1 1 1 0,3-2 0 0,-6 1 0 16,3-2-2-16,1 4 1 0,-6 1-3 0,7 2 2 0,1 4 1 16,-3-6-2-16,-2 4 1 0,0-3-2 0,0 2 2 0,4 0 0 15,1 3-3-15,-7-7 4 0,6-1-4 0,-2 5 0 16,1 3 2-16,1-2 1 0,-1 2-3 0,0-2 4 16,-1 2-3-16,3 2 1 15,-3-1 3-15,2 0-2 0,-1-2 1 0,2 2-2 16,1-3 2-16,3 2 2 0,-1 0-2 0,1 2-1 0,0-1-8 0,2 1 5 15,-3 1-3-15,3 0 2 0,-1 3-4 0,3-2-1 16,0 1 1-16,0-2 4 0,1 5-1 0,0-4-1 16,2 2 2-16,0 2 0 0,4 0 4 0,0 0-1 15,-2-1-1-15,1 1 0 0,3 3 1 0,-1 0 2 16,-2-2-1-16,2 2 2 0,0 0-2 16,-4 3 2-16,1-5 2 0,2 2 1 0,0 5-1 0,-3-6-1 15,-1 1 2-15,2 5 0 0,-2-7 0 0,1 2-1 16,4 0-1-16,-2-2 1 0,-1-6 0 0,1 8 1 15,2-3 0-15,-1-7 0 0,-1 9 0 0,5-6 0 0,-1 4 2 0,-1 0-2 16,-1-2 0-16,1-3 0 0,-1 0-1 0,4 1 0 16,-3-1 0-16,4 2 0 0,-1-4 1 0,2 4-1 15,-4-2 2-15,2-3-3 16,-1 3 2-16,0-3-1 0,6 1-2 0,-5-4 3 16,4 1-2-16,0-1-1 0,-2 0 2 0,1-1-1 15,1 0 0-15,2-3 0 0,-4 2 0 0,5-1-1 0,-5 1 0 16,0-1 1-16,13-1 0 0,-4 1-1 15,5-2 0-15,-1 0 0 0,0 0-1 0,-1 0 4 0,4 0-2 0,0 0 0 16,-10-2-1-16,7 1 0 16,-1-1 2-16,-1 0-1 0,0 1 1 0,-1-2-3 15,1 0 1-15,-3-1-1 0,4 0 1 0,-4-1-1 0,0 0 1 0,3-3 0 16,-2 1 0-16,1 0 0 0,-4-2 0 0,5-2 2 16,-6 1 1-16,3-1-1 0,-2-1 3 0,-6-1 1 15,-6 2-2-15,9-3 3 0,-1 5 0 0,-4-2 2 16,-6-4 0-16,3 1-3 0,-1 5 3 0,6-1 0 15,-1-4 1-15,-10 5-2 0,0-2 1 0,1-3 0 0,9 4 0 16,-6 1-1-16,-4-4 0 0,2 1-2 0,6 1 1 0,-2 0 2 16,3 0-1-16,-9 3-3 0,0-5 6 0,-7 7-4 15,8-5 2-15,-7 3-1 0,4-2-1 0,-6-1-1 16,1 2 0-16,2-2 3 16,0 5-6-16,2-8 4 0,0 6 0 0,3-3-1 15,-3 3-1-15,-2 0 2 0,5-1-2 0,-9-1-3 0,7 1 0 16,0-2-2-16,-9 3-1 0,4-2-10 0,-1 2-7 0,0-3-6 15,-3 2-13-15,8 0-52 0,-13-2-19 0,2 1-8 16,3-2-63-16,-8-1 2 0,5-4-34 0</inkml:trace>
  <inkml:trace contextRef="#ctx0" brushRef="#br0" timeOffset="2683.83">5717 7489 429 0,'-12'-6'30'0,"4"-2"-29"0,2 2-2 0,6 3 0 16,-4-4-3-16,4 4-6 0,2-3-1 0,3 3-4 16,3 1-4-16,4 2 4 0,-6-5-1 0,2 1 1 0,2 1 4 0,-4-2 6 15,4 2 2-15,-6-7-1 16,3 4 6-16,-4-8 6 0,1 9 2 0,3-7 1 15,-6 2 4-15,4-1 1 0,0-1 0 0,-2 2 1 16,2 2 1-16,2 5-1 0,-5-11-2 0,0 6 1 0,1-1-2 0,1-4-1 16,-2 7 2-16,0-4-3 15,-2 1-2-15,0-5 1 0,1 6-4 0,-1 0 0 0,2-3-3 16,-2 6-1-16,1-7-1 0,2 2 2 0,1 2-4 0,-4 4 0 16,1-3 0-16,-1 1-1 0,2 0 0 0,-1 3 1 15,-1 0 1-15,0-1 0 0,-1 0 1 0,-1-1 3 16,1 0-2-16,-3-1 5 0,-2 1-1 0,1 0 1 15,-2 1-2-15,-3-1 2 0,1 0-1 0,-1 1 3 16,-2 0-4-16,-1 0 1 16,1 1 1-16,-1-2-2 0,-3 2 2 0,-1 0-2 0,1 3-1 0,-9-2-5 15,11 2 3-15,-2 2 0 0,-6 1-3 0,0 3 0 16,-2-3-1-16,2 2-2 0,8 1 1 0,3-1 1 16,-12 1-2-16,7 2 2 0,-4-3 0 0,7 1-3 0,7 3 0 15,-2 3-2-15,-8-6-1 0,2 0 1 0,3 2-2 0,1 3-1 16,3-2-1-16,-3 1-1 15,-4-4 5-15,0 2-2 0,3 1-1 0,0 6 1 16,1-3 0-16,-2 1 3 0,4 1 0 0,-3 2 2 16,0 4-3-16,0 2-1 0,-2-3 3 0,1-3 1 0,-1 4-2 0,1 2-3 15,-1 0 2-15,2 2 0 0,-3-5 4 0,3 3 0 16,-2 0 0-16,2 1-4 16,2 1 6-16,-1-1-3 0,-2 0 0 0,4 0 3 15,2 1-2-15,-5-1-2 0,7-1 2 0,-5 5 2 0,6-3-2 16,-5-4 2-16,8-3-3 0,-2 2 0 0,2-3 2 0,4 0 1 15,-3 3-2-15,5-4 0 0,-4 1 1 0,0 1 0 16,1 2-2-16,1 2 4 0,0-6-1 0,-3 4 0 16,2-5 1-16,2 1 1 0,-2-3 0 0,2 4 5 15,0-3-3-15,-4-2-1 0,2 4 0 0,4-2 0 0,-3 1-1 0,-1-3 0 16,1 0 0-16,2 0-2 16,-3 2 0-16,5-2 0 0,-5-2 1 0,0-1 1 15,3-2-1-15,-2 4 2 0,3-2-2 0,-2-1 3 0,0 1 1 16,1-1 1-16,1 0-2 0,0 1-2 0,1 2 1 15,-3-2 1-15,6-1-3 0,-5 1 2 0,4 0-3 0,1 0 1 16,-2-2-2-16,-1 2 4 0,1-2-3 0,2 1 0 16,-1-1 0-16,-2 0 0 15,1 1 1-15,-2-1 1 0,2 0 4 16,0-1-9-16,-2-2 6 0,1 5 0 0,3-3 1 16,0-1 0-16,-7 1-1 0,6-2-1 0,-4-1 1 0,3-1 0 0,6 3 0 0,-6-3 2 15,0-1-1-15,-2-1 1 0,4-1 1 0,3 0 1 16,-5-1 1-16,-4-3 0 0,3 0 1 0,-2-2 2 15,2-2-4-15,-3-1 4 0,3 0-1 0,-8 0-1 16,11-1-2-16,-3-2-1 0,-2-1-1 0,-3 1-2 0,11 0 1 16,-1 0-2-16,-1-3 0 15,-1-1-2-15,0 3 1 0,2-3 0 0,1 1-1 0,0-3 2 16,-3 1 0-16,-1 0 2 0,2 0 3 0,1-1-4 16,-5 1 3-16,1 1 1 0,2 4-3 0,2-3 2 15,-4-2-3-15,-1-1-1 0,2 4 2 0,1 2-1 0,-2-2 1 16,-3-1-3-16,5-1 0 0,0 4-2 0,-3 0 2 0,2 1 0 15,1-2-1-15,-2-1 1 16,-1 2 0-16,1-2 1 0,1 2 1 0,-1-2-2 0,-4-1-1 16,4 3 3-16,-4 0-3 0,3-4 0 0,-3 3 3 0,3-1-3 15,-4 0 2-15,1-3 1 0,1 2-1 0,-3-2-1 16,4 0 1-16,-4 0 2 16,-2-1-2-16,1 1 1 0,-2-1 0 0,2 1 2 0,-2 1-1 0,0-2 4 15,-2-1-2-15,0 1 0 0,1 0 1 0,-5 2-1 16,1-2 0-16,2 3 0 0,-5-4 1 0,2 5-2 15,-4 4 1-15,2-2-1 0,2-4 1 0,-5 3-3 16,1 2 0-16,-1 0 3 0,-1 1-4 0,-2 1 5 16,1 1-5-16,-1 2 3 0,0 2-4 0,0-2 0 0,-4 5 0 15,-2-3-3-15,4 3-12 0,-4 3-2 16,4-2-12-16,0 1-111 0,4 1 125 0,-7 6-40 16,3-5 54-16</inkml:trace>
  <inkml:trace contextRef="#ctx0" brushRef="#br0" timeOffset="8781.6">3347 8894 56 0,'3'-3'-6'15,"0"0"6"-15,3-1-9 0,-2 0-31 0,-3 1 40 0,1-2 0 16,2 0 0-16,-2 2 0 16,-4-2 5-16,4 1 0 0,-2 0 8 0,-5 1 3 0,2 2-3 15,3-6 12-15,-1 4-3 0,-1-3 4 0,2 1-1 16,0 1 0-16,-3 0-4 0,-2 1-3 0,2-1-1 15,0 4-3-15,-5-2-1 0,2 2-2 0,-4 0-4 16,1 0-2-16,4-2-3 0,-1 1 0 0,0 1 2 0,-2-2-4 0,-3 2 2 16,4 0-1-16,-4 0 0 0,2-1 2 0,1-2 2 15,-3 4 0-15,-2-1 2 0,2 0-1 0,-1 0-3 16,-1 3 1-16,1-1 1 0,-1-1-3 0,-1 3 1 16,1-4-1-16,1 1 1 15,-1 2 1-15,1 0-5 0,-1 1 3 0,0-1 0 0,2 0-2 0,5 2 0 16,-5-1-3-16,2 4 0 15,-4-3 2-15,2 1 1 0,-3 0 0 0,3 2-2 0,-3-1 2 16,3 2-2-16,-2-1 1 0,2 1 2 0,6 2-1 0,-6-3-1 16,4 5-1-16,-4-2 2 0,3 1 0 0,-6-1-2 15,1 2 2-15,0 0-3 0,-1-1 1 0,-2 2 2 0,5-1 0 16,-1 1-4-16,-2 2 4 0,4-2 0 16,1 3 0-16,4-1 0 0,-7 0 0 0,5 3 0 15,3 4 0-15,0 1-3 0,-5-7 1 0,4 7 1 16,-4-2 0-16,-1 3 0 0,7 0-1 0,2-6 0 15,-6 0 1-15,3 1 2 0,4 5 0 0,0-3 2 0,0-4-3 16,1 2 1-16,2-3 1 0,-3 5 1 0,5-4-1 16,1-3-1-16,2 0 0 0,-6 0 2 0,9 0 0 0,-8-3 3 15,8 1 0-15,2-4-1 0,-9 2-1 0,6-1 2 16,-1-1-1-16,4-1 0 16,-2 0 0-16,-7-4-2 0,4 3 0 0,-3-1-3 15,9-1 4-15,-3-2-2 0,3 0-2 0,1-3 1 0,-4 2 1 16,4-2 0-16,3-2 4 0,0 0 0 0,-8-2 0 0,4-1-1 15,0-1-1-15,-1-1 0 0,-4 1 0 0,5 0 1 16,-3-2-3-16,-4 0 0 0,7 0-2 0,-5 0 3 16,1 1-2-16,-2-4-1 0,-1 4 0 0,6-2 0 15,-4 1 0-15,-2-3 0 0,2 2 3 0,2-1-4 0,-3 1 2 16,2-2 0-16,1 1-1 0,-2-1 0 0,-1-1-1 16,0 1 1-16,3-4 0 0,-5 4 0 0,3-1 1 0,1 1 0 15,-4-3 0-15,2 0 0 0,-2 1-1 0,2 0 1 16,0 4-2-16,-3-4 1 15,3 4 0-15,-4-4 2 0,1 5 0 0,1-4 3 16,-1 1 0-16,0 0 3 0,-2 0-18 0,0 1 10 0,3 1-2 0,-2 1 3 16,-3 0-11-16,4 2 14 0,0 0-2 0,-2-1 0 15,1 4 0-15,1-3 1 16,-2-4-2-16,-1 6 1 0,-2-6 1 0,3 4-2 0,-3-3 1 0,0 2-2 16,0-2 2-16,-2-1 0 0,2 4-1 0,0-2 2 15,0 2-3-15,-3-3 0 0,3 1 2 0,0 3 0 16,-1-3 0-16,1 2-2 0,-5-2 0 0,3 2 0 0,1-1 0 15,-1 3 2-15,1-3-1 16,-2-1-1-16,-2 4 0 0,0-4-1 0,2 2-2 0,-3-1 4 16,3 1-1-16,1 0-2 0,-4-1 2 0,1 1 1 15,0 1 2-15,-1-1-3 0,3 3 0 0,-7-2 2 0,4 1-3 0,-2-1 6 16,-1 0-6-16,1 2 0 16,-2 0 2-16,-1-2 1 0,0 0 0 0,4 2-2 15,-6 0 2-15,2 0-1 0,0 0-2 0,-2 3 1 16,1-2-1-16,-1 2 0 0,2 0 1 0,-3 2-2 15,3 1 5-15,-2 2-2 0,1-2 1 0,-1 2-3 16,-1-1 0-16,0 1-3 0,-2 1-3 0,5 1-4 0,-9-1-11 0,2 0 0 16,6 2-9-16,2-2-14 0,3 2-2 0,-1 0-2 15,0 0-16-15,2 1 18 0,6-2 17 0,0 0-13 16,0 0 43-16</inkml:trace>
  <inkml:trace contextRef="#ctx0" brushRef="#br0" timeOffset="9517.02">16237 8757 65 0,'-14'-9'5'0,"2"-1"-19"0,2 5 14 0,1-6 14 15,-4 2-13-15</inkml:trace>
  <inkml:trace contextRef="#ctx0" brushRef="#br0" timeOffset="9948.79">16090 8649 1 0,'-5'-4'0'0,"2"0"0"0,1-3 0 0,-1 1 0 0,-3 0 0 0,3-2 0 16,-1 3 0-16,-2 2 0 0,3-2 0 0,-5 1 0 15,3 4 0-15,2-7 13 0,-5 7 6 0,4-6-5 16,-3 3 16-16,3-5-8 0,-3 3-1 0,3 2 10 16,-1-2-12-16,0 4-4 0,2-4-5 0,2 5-4 0,-3-3-3 15,1 6 0-15,0-1-4 0,2-2 17 0,-1 0-9 0,-1 1 5 16,-4-1-9-16,4 2 19 16,-1 1-18-16,-3-3-3 0,3 2-9 0,-4 1 5 15,1 1-12-15,0 1-12 0,-3 3 2 0,4-6 3 16,-4 1-12-16,-1 3 16 0,2-1 1 0,1 1 1 15,-1-4 18-15,-1-1 23 0,4-2-1 0,0-1-2 0,1 2 19 16,5-6-12-16,-2 4 3 0,2-3 0 0,-1 2-16 0,1 2-6 16,1 1-1-16,-1 0 0 0,0-2-8 0,2 1 4 15,-2-1 1-15,0 0 1 0,0 2 2 0,0 0 0 16,2 0-2-16,-2 0 5 16,0 0-2-16,3 0 1 0,0 4 2 0,0-4-5 15,-1 0 4-15,-2 0 5 0,3 0 3 0,-3 4-1 0,0-4 6 16,4 3 9-16,0-3 2 0,-4 0 1 0,0 0 8 0,1 2 4 15,-1-2-2-15,2 2 8 0,-2-2-1 0,0 0-4 16,0 0 0-16,0 0-4 0,0 0-5 0,0 0-15 16,0 0-2-16,1-4 0 0,-1 4-16 0,0 2-3 15,0-2-5-15,0 0 0 0,0 0-4 0,0 0 1 0,-1 0-2 16,-1-2 3-16,-1-4-1 0,1 1 2 0,-2 2-1 0,1 2-4 16,-5 1 0-16,3 0-42 15,-3 0-22-15,2 3-6 0,-5 2-54 0,0-2 2 16,0 3-44-16</inkml:trace>
  <inkml:trace contextRef="#ctx0" brushRef="#br0" timeOffset="11084.06">15644 8980 154 0,'-6'-4'113'0,"3"1"-35"16,3-2 6-16,-3 0-19 0,1-1-22 0,2 0-2 15,5-1-19-15,1 1 7 0,1 0 2 0,-7-1-5 16,6 1 9-16,0 0 4 0,4-1 0 0,-6 1 5 0,-2 0 1 16,1 1-9-16,-6-1 1 0,9 0-3 0,-6-1-9 0,-1 1-5 15,-1 0 2-15,-3-1-3 0,5 1-4 0,-3 0 0 16,3 0-5-16,5 2 6 15,-5-2-3-15,0 0 0 0,-3 1 1 0,3 0-4 16,-2-1 1-16,5 3-1 0,-3-3-1 0,-6-2 1 0,6 5-3 0,3 1 1 16,-6-6-2-16,-6 0-1 0,-1 0 1 0,2 1-1 15,-1 0 0-15,1-1 0 0,-5 1 0 0,-5-3-3 16,3 5 0-16,-3 1 2 0,2-3-3 0,0-5 2 16,-6 2-1-16,-2-2-2 0,-1-1 4 0,6 9 0 0,-3-4 1 15,4-2-3-15,-5 5 0 0,-2 4-3 16,0-2-1-16,5 3 2 0,-1 0-5 0,-1-2-2 15,2 2-2-15,1 2 0 0,3 1-1 0,-3-2 0 0,4 7 0 16,2 3 0-16,-1 2 1 0,0-4 0 0,-4 4 1 16,-1-2-1-16,7 6 1 0,-4-3 0 0,2 4 2 0,-5-3-2 15,10 4 1-15,-2 0 0 0,3 3 0 0,3 0 2 16,-3-1-2-16,8 2 3 16,-4 1 0-16,-4-1-2 0,3 1 3 0,-1 0 3 0,3-2 1 15,1 1-4-15,0 2 3 0,-2 1 1 0,4-4-1 0,0-2 2 16,0 4-2-16,6 1 0 0,-1-2 0 0,1 1 2 15,-4-2-2-15,1-3-1 0,-3 0 1 0,11 0 1 16,-10 1-1-16,4-1 2 0,0 0-1 0,6 1 1 16,-3-4 2-16,-1 1-1 0,1 1-2 0,0-1 3 15,0-3-3-15,0-1 1 0,1-2-1 16,-6-3-1-16,5 1 0 0,5 2 2 0,-2-2-1 0,-6-1 0 16,10 2 0-16,-5-2 0 0,2-2 3 0,-2 2-1 15,-2-3 0-15,1-1 3 0,2 1-3 0,2 0 3 16,-2-5 0-16,-3 3 0 0,3-3 2 0,1 1-4 15,1-1 2-15,-2 0-3 0,1-1 1 0,3-1 2 0,-3 1-3 16,1-2-2-16,1-1 0 0,0 1 1 0,-1-1-1 16,2 0 2-16,-2 0-1 0,0 1 1 0,-4-1 2 0,0 1-3 15,2 0 2-15,-1 1-2 16,-2 1 0-16,1-4 0 0,4 2 0 0,-4 1-2 16,4-1 3-16,-4-1-3 0,4 0 2 0,-4 0-2 15,2 2 0-15,0-1 1 0,-9 0-1 0,10 1 0 0,-1-2 3 16,4 0 0-16,-4 0 1 0,-7-6 0 0,4 2 2 0,-5 2-2 15,8-3 1-15,-1 1 0 0,-2 0-2 0,-8-5 2 16,1 2-1-16,10 4 0 0,-3-8 1 0,-3 1-1 16,-5 0-1-16,1 1 2 15,-1-2-1-15,5 8-2 0,-2-7 3 0,-3 0-4 16,8 0 2-16,-8 0 3 0,5 1-2 0,-2-6 0 0,-1 4 2 0,-1-6-3 16,-7 4 3-16,-4 0 1 0,7 1-3 0,-5-1-1 15,-4-1 2-15,-1 3 1 0,4-3 0 0,-10 1 1 16,9-4 2-16,-1 4-4 0,-1-5 4 0,-5 3-2 15,1-1 0-15,-2-1 3 0,-2 2-2 0,6-1-2 16,-2 0-1-16,-1 1-1 0,0 1-1 0,2 0-2 0,0-1-1 16,1 1-1-16,1 4-4 0,0 2-1 15,-4 2-5-15,3 1 2 0,0 1-5 0,0 3-5 16,-1-3 0-16,1 8-2 0,-3-3-4 0,1-2-11 16,0 4 1-16,2-2-2 0,-1 0-8 0,2 4-8 15,0 4-20-15,-2-5-17 0,2 3-17 0,-6-1 1 0,5 2-29 16</inkml:trace>
  <inkml:trace contextRef="#ctx0" brushRef="#br0" timeOffset="16400.46">17241 11417 344 0,'-3'0'72'0,"3"-2"-22"0,0-1-3 0,0 2 13 0,3 1-62 16,-1-8-2-16,1 5 0 0,-3-2 6 0,3-1 7 0,-2 1-1 16,4 2 10-16,-5 0 12 0,0-4 3 0,2 7 0 15,-2-1 13-15,0 1-8 0,0-3 0 0,0 3-1 16,0-2-10-16,-2-6-5 0,1 5-8 0,1 0 4 16,0 0-10-16,0 0-1 0,0 1-1 0,0 0 1 15,-4-1 0-15,8 5 2 0,-4-2 3 0,1 1-2 16,-1-2 5-16,0 1-6 0,0-3 1 15,0 3-2-15,0-8-4 0,0 6-2 0,2-3-2 0,-1-1 0 16,-1 6-2-16,3-8 0 0,2 7-1 0,-2-7 2 16,-1 5-1-16,-2-4 2 0,3 3-1 0,-1-4 1 15,2 3 1-15,-2 2-2 0,0-5 2 0,-2 5-1 0,1-5 0 0,2 0 0 16,0 4 0-16,1-3-2 16,-3 3 2-16,1-7 0 0,-1 4 0 0,4-4 0 15,-2 5 0-15,-1-2 0 0,1-5 0 0,-2 4-1 16,4-2-1-16,-3 2 5 0,-1-1-3 0,1 2 0 15,1-3 2-15,-1 2-2 0,1-1 2 0,-3-1 1 16,1 0-2-16,-1 2-1 0,0 0-1 0,0-2 1 0,0 0-1 16,0 1 1-16,-1 1 2 0,-2-1-1 0,1 2 3 0,-1-1 0 15,1-1-2-15,-1 3 0 0,-3-3 0 0,3 1-1 16,-2 1-2-16,-1 2 1 16,1-2-2-16,-3 1-1 0,2 3-1 0,-2-1-1 15,-2 0 0-15,4 4-1 0,-3-4-1 0,-5 2-3 16,3-2-1-16,1 5 2 0,1-1 1 0,-7-3-3 0,2 3 1 0,0-1 4 15,1 1-1-15,1-1 3 0,-1 2 1 0,5-1 0 16,-9-1 2-16,4 2 1 0,8 0-1 0,-7 2 0 0,2-1 1 16,-2 1 0-16,2-1 0 0,3 1 0 0,-1 1 0 15,-5 0 0-15,2-3 0 0,3 5 0 16,-3-2 0-16,0 0 0 0,3 2 1 0,-7-2-1 16,8 2 0-16,-2 1 0 0,-1 0 0 0,4 2-1 15,-3 2-1-15,7-1 2 0,-9 4 0 0,10-1-2 16,-7 1 1-16,6 1-3 0,-1 0 0 0,1 0 0 0,2 2 1 0,-4 0-1 15,2-2 0-15,1-2 1 0,-1 3 2 0,2 0-2 16,0 1 2-16,-2-2 0 0,2 0-2 0,2 4 3 16,-2-6-3-16,0 2 2 0,0 1-3 0,2-1 3 15,1 3-1-15,3 0 1 16,-1-1 1-16,-5 0-1 0,8 1 1 0,-4 2 1 0,6 0 1 16,-7-5-2-16,6 2 1 0,1-5-1 0,-4 1-1 15,0-4 2-15,4 2-2 0,1-1 1 0,-5-3 0 0,8 2 0 16,-3 2 0-16,3-1 0 0,-3-3 2 0,4 2-2 15,-3 0 0-15,2-3 0 0,-3-2 1 0,2 0-1 16,1 0 1-16,-5-1 2 0,-2-2-2 0,8 0 1 16,-7 0 0-16,3 0 0 0,4 0 1 0,-9-3-1 0,3 1 1 15,2 4-2-15,2-5 1 0,-5-1 0 0,1 0-1 16,1 1 1-16,-1-1-2 0,2 1 1 16,-6-3 1-16,6-4 0 0,-5 3-1 0,2-4 1 0,0 4 0 15,-3-2 0-15,2 1 2 0,-2 0-3 0,5-1 1 0,-4-2-2 16,3 0 2-16,1 1 0 15,-4-5-1-15,5 7 1 0,-3-8-2 0,0 2 0 16,1 1 1-16,-1-1-1 0,-2 1 0 0,4-1 0 0,-6 2-2 0,3-7 5 16,-1 5-1-16,0 0-2 0,-1 1 7 0,0 2-5 15,1 0 4-15,-3 0 1 0,4 0-1 0,-4 1-5 16,-2-1 3-16,-1 0-2 0,0-1 1 0,0-1 1 16,0 2-2-16,-1 0 3 15,-2-1-1-15,-2 2 4 0,2 1-2 0,0-2 1 16,-5 1 2-16,3 1-2 0,-5-1-2 0,1 1 2 0,0 0-3 15,-2 1-3-15,-4-2 0 0,-3 1-1 0,3 3-3 0,0 1-3 16,-6 0-5-16,2 2-1 0,-1 1-5 0,1 1-21 16,-3 1-29-16,2 1-18 0,2 4-38 0,1 3 3 0,-3 1-40 15</inkml:trace>
  <inkml:trace contextRef="#ctx0" brushRef="#br0" timeOffset="18367.16">4825 11297 85 0,'-1'-1'30'0,"4"1"-13"16,-5 0 3-16,9-5-8 0,-4 3 3 0,0 2-13 15,5-1 1-15,6-5-2 16,-1 1 1-16,-10 5 0 0,14-6-2 0,-12 6 1 16,-4-2 5-16,1 0 4 0,4-2 4 0,-4 2 17 15,-1-4 0-15,-2 1-1 0,-7 2 20 0,2-2-7 0,1 1 5 16,0-1-2-16,5-5-5 0,-12 7-5 0,7 0-3 0,5-5 2 16,-8 2-6-16,10 1-6 0,-1-3-3 15,-4 2-3-15,0 3-6 0,1-3-2 0,-7 6-2 16,-2-5-1-16,9 0-3 0,-4-1 0 0,1 3-3 0,5-5 4 15,0 3-3-15,0 0 1 0,0-1-1 0,3 3 0 16,5-2-1-16,-8 1 2 0,0-1 1 0,-1 2-1 16,1-2 2-16,0 0-2 0,1-1 0 0,-1 3 3 15,-3 0-1-15,3-4-2 0,0 3 4 0,0 1-6 16,-3-1 3-16,1 0-1 0,-2-1 0 0,4 0-2 0,0 1 0 0,0-1 1 16,0 0 0-16,0-1 1 15,0 1 0-15,-8-1 0 0,14-1-2 0,-6 1 4 16,0 0-3-16,-3 0 2 0,-3-1-1 0,6 1-2 15,-2 0 1-15,2-1-1 0,-9 1 0 0,9 1 3 16,-3-1-3-16,-1 0 1 0,0 1 1 0,-3-1 0 0,-4 1 1 0,11-1-3 16,0 1 1-16,-7 0 2 0,2 2-3 0,-3-1 0 15,3 0 0-15,2 1-1 0,2 0 0 0,-9 2 1 16,-2-1 0-16,2 0-3 16,4 1 1-16,-4 1 2 0,-2 0 2 0,2 1-2 15,-1-1 0-15,3 0 2 0,-3 0-2 0,0 2 5 0,0 0-3 0,4-2-1 16,-4 0 0-16,-2 0 0 0,4 0 0 0,-3 1-1 15,0 2 0-15,2-1-2 0,1 1 0 0,0 0 2 0,-1 2-1 16,2-2 0-16,0 2 1 0,-3-1 0 0,7 1-2 0,-6 0 4 16,1 1-2-16,1 0-2 15,-1 2 0-15,-1 0-1 0,5 2 0 0,-1-1-2 16,1 0 2-16,1 1-2 0,-3 1 1 0,6 0-2 16,1 2 0-16,-2-2 1 0,1 1-2 0,-1 2 4 15,2-1-2-15,0 3 0 0,0 1 4 0,0-3-1 16,0 2 0-16,0-2 1 0,2 2 0 0,-2-1 1 0,0 3-1 0,3-4 1 15,-3-3 0-15,4 5 0 0,1-1 0 0,-2 1-1 16,-3 0-1-16,2-4 2 0,-1-2 0 0,4-1-2 16,-2 5 2-16,-1-1-1 15,1-4 1-15,-1 1 0 0,2-4 0 0,0 5-4 16,0 2 2-16,1-1 1 0,-2-1-2 0,0-4 1 0,4 2 1 16,-3 0-3-16,-1-1 4 0,4 0 0 0,-4-5 0 0,5 2-2 15,-4-3 1-15,4-1-1 0,-1-1-1 0,4 2 1 16,-2-2-3-16,0 0 1 0,2 1 0 0,2-1 1 15,-2-4-1-15,3 1 2 0,-1 1 1 0,-1-4-1 16,1 2 2-16,1-3 0 0,-1-3 0 0,-2 9 0 0,0-3 0 0,1-3 1 16,4-1 1-16,-2 0-2 15,4-2 0-15,-4 4-1 0,1-2 5 16,6-4-1-16,-4-1 0 0,-7 1 1 0,2-1 1 0,2 5-2 16,2-3 1-16,-2 0 3 0,-1-5-3 0,-1 4 1 15,1-1-1-15,4 2 0 0,2-5-1 0,-9 2 2 0,-1-1-2 16,-1-3 2-16,4 4 3 0,-10 2-1 0,9-4 3 0,-3 2 2 15,-5 1 0-15,2 0 0 0,-2 2 3 0,-3-1-1 16,0 1-4-16,0 0 3 0,0 0-1 0,-6 1-4 16,6-1 2-16,-8 2-2 15,3-2-1-15,3 1 1 0,-5 1-2 0,0-2 0 0,-1 2 0 16,2-1 3-16,-5 1 0 0,0 1-2 0,0 2 3 0,-5-1-4 16,5 1 1-16,-1 1 2 0,-4-1-5 0,-1 1-1 15,1 2-2-15,5-2-1 0,-6 2-1 0,9 0-4 16,-5 2-1-16,7-3 0 0,-7 4-4 0,2 0-12 15,2 0 8-15,-2 2-41 0,6-2 0 0,4 2-91 16,-1 1 118-16,4 0-68 0,10-2 98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0:44:19.1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6059 14336 428 0,'-7'0'144'0,"4"-1"-47"0,2 1-7 0,-2 0 22 16,3 0-131-16,0 0 2 0,0-2-10 16,4 2 16-16,-2 0-3 0,1 0-3 0,2-1 15 0,-2 1 5 15,2-2 10-15,-4 0 1 0,5 2 6 0,-4-1 4 16,3 1 4-16,1-2-2 16,-6 2 4-16,3-1-7 0,-3 1-4 0,0 0 5 0,8-2-11 15,-5 1-3-15,-3-1-1 0,2 0-3 0,4-1-1 16,2 2-2-16,0-4 1 0,-4 2-2 0,-4-2 0 0,0 0 0 15,5 1-2-15,3-3 1 0,0 3-1 0,-8-4-1 16,5 0 1-16,4 2-1 0,-4-2 0 0,12 1-1 16,-11-2 1-16,4 3 1 0,-7-2-2 0,10-2 0 15,-7 3-3-15,-1-1 3 0,7 1-1 0,-9 0 1 0,10 0-1 16,-4-1-2-16,4 4 1 0,-7-3 0 16,2-1 2-16,0 2-2 0,-3 0 1 0,6 0-3 15,-8 1-2-15,5-3 2 0,-4 2-4 0,6-2-1 0,-2 3 2 16,1 0-2-16,1-1 1 0,-1 0 1 0,-1 0 4 0,0-4-1 15,-4 5 2-15,4-4 4 0,-1 3-3 0,0 3 2 16,-2-1 1-16,5 1 0 0,-7 2 0 0,5-2 0 16,-8-4 0-16,4 7 0 15,1 3 0-15,-5-7 1 0,2 1-1 0,-2 3 4 16,1 4 0-16,2 6 0 0,-1-2 3 0,-2-2-1 16,5 5-1-16,-2 6 3 0,-2-3-3 0,-1 2 2 0,2 0 2 15,0-2-7-15,-1 5 5 0,4 3 1 0,-5-3-5 0,1 0 4 16,1 3-2-16,-2-2-1 0,0 2 1 0,0 0-2 15,0 2 1-15,0-1-3 0,0 1 3 0,0-1 0 16,0 1-2-16,-2 3 0 0,2-2 0 0,-1-1-1 0,-1-1 1 16,2 1-2-16,-3 4-2 0,3 2 1 0,0-2-4 0,0 1 0 15,-1-3-1-15,2 7-4 0,-1-3-2 0,3-3-4 16,0-5-7-16,-3-3-1 16,2 1-11-16,0-4-36 0,-1-2-15 0,1-4 1 15,1-3-46-15,-2 3 1 0,1-4-23 0</inkml:trace>
  <inkml:trace contextRef="#ctx0" brushRef="#br0" timeOffset="616.72">5697 15085 718 0,'-16'2'74'0,"2"-1"-73"0,5-1 9 16,-6 2 11-16,12-1-1 0,0-1-39 0,3 0-6 0,3 0 4 16,5 0-4-16,-3 0-2 0,-2 2 14 15,6-1 4-15,-5 1 5 0,5-2 14 0,-4 2 10 16,-1 1-1-16,3-2 0 0,-1 1 8 0,-1 1-9 15,-1-3-1-15,6 2 3 0,-1 1-12 0,-4-2-1 16,5 1 1-16,1-1-3 0,0 3 0 0,-2-3 1 0,4 1 0 16,-2-2 1-16,0 0 1 0,1 1 0 0,1-2-2 0,-2 1 1 15,1-2-1-15,3 1 1 0,-3-3-3 16,2 4 1-16,0-1-3 0,5-2 0 0,-3 3 1 16,3-5-1-16,0 2-1 0,3 0-1 0,-5 0 0 0,7-1-1 15,-1 1-2-15,-4 0 1 0,9-2 1 0,1 2 0 16,-7 0 1-16,3-2 0 0,2 4-1 0,-4-2 2 15,6-2 0-15,-4 2 0 0,-3 0-1 0,1 1 0 16,4 0 1-16,-5 1 1 0,2-2-1 16,-2 1 3-16,-2 1-1 0,-1-1 6 0,2 0 0 15,-1 1 0-15,-3-1 5 0,2 1-5 0,0 1 0 0,-3-2 3 16,4 2-6-16,-2-1 0 0,-3-1-3 0,3 0-1 16,-1 1-1-16,-3-1 0 0,2 1-1 0,1-1 2 15,-1 1-1-15,-2-3-1 0,8 4 3 0,-6-3-3 0,-2 0 0 16,6 3 0-16,-4 0 1 0,0 0 0 15,4-1 0-15,-4 1-1 0,1 0 2 0,5 0 0 16,-1 0-1-16,-4 0-2 0,5 1 2 0,-6-1 0 16,-1 0 1-16,6 0-2 0,-7 0 0 0,0 3-1 0,-1-3 0 0,3 0 5 15,-4 0-4-15,4 0 0 0,-4 0 4 0,1-3-1 16,-2 3-2-16,-1-1 0 0,2-3-2 0,-1 1-48 16,0-1-50-16,2-4 56 15,1-2 43-15,0-2-46 0</inkml:trace>
  <inkml:trace contextRef="#ctx0" brushRef="#br0" timeOffset="11218.09">17963 14157 256 0,'3'0'34'0,"2"-2"-33"0,-2 1 6 16,0-2 2-16,0-4 4 0,4 3 1 0,-1-6-5 16,0 1-1-16,1-2-2 0,0 0-5 0,1 1-1 15,-1-1 12-15,0 0 1 0,-3 7 4 0,-1-1 15 0,1 0-1 16,-2-1-6-16,0 4 28 0,-1-2 2 0,-1-3 1 0,0 6-3 16,0-2 3-16,0-2-13 15,-1 2 0-15,-1 3 1 0,2 0-14 0,0-2 0 16,-6-1-6-16,4-2 1 0,1 5-3 0,1 0 1 15,0 0-4-15,0-1 2 0,-2-1-2 0,0 0-3 0,1 2-1 16,-7-4 2-16,5 1-5 0,-2 1 2 0,2-1 0 0,1-2-1 16,-2 4 2-16,-1 1-3 0,0 0 2 0,-1 1-3 15,0-1 0-15,-1-1 1 0,1-4 0 0,-3 5 1 16,2-2 1-16,-2 1-3 0,-2-7 0 0,-2 2 1 16,2 2-3-16,-1 4-3 0,4-3-1 15,-6 2 0-15,1-1-2 0,-4-3-3 0,3 2 4 16,-1 3-3-16,1-4 0 0,-8 2 2 0,2 4-3 0,-1 2 1 15,1 1 0-15,3-2 2 0,-1 5-5 0,-4-5 2 16,7 7-2-16,2-1-2 0,0-1 0 16,-4-2 1-16,1 0-2 0,-1 4-5 0,-3 1 5 0,4 5-1 15,-6-4-3-15,3 4 2 0,-5 1-1 0,7 2 1 0,-3 0 2 0,4 0 0 16,-5 1 0-16,7 1-3 0,-1 1 0 0,2-2-1 16,0 2-4-16,1-1 4 15,1 2-6-15,1 1 2 0,3 0 1 0,-1-6 0 0,3 6 1 16,0 0 1-16,2-1 0 0,2 2-1 0,1-1 1 0,0 0 4 15,0 1-2-15,1 1-1 0,5 1 4 0,-1-6-2 16,0 2 3-16,3-2 1 0,3 1 0 0,-5 1-1 16,2-2 1-16,3-2-1 15,0-4 2-15,-3 6 2 0,1-5-3 0,2-1 4 16,-1-2 1-16,-1 1 0 0,2-6 1 0,2 3 0 0,-1 0 0 0,4-3-2 16,0 1 0-16,-2-1 2 0,0 0-3 0,-1 0 0 15,1-2 0-15,0 2 0 0,3-3 0 0,2 3-1 16,-2-2 0-16,4-1 0 0,-2 1 0 0,1-3 2 15,-6 0 1-15,7 0-2 0,-4-1 2 0,-6-2 0 0,5 0-1 16,-2 0 4-16,-3-2-3 0,3 1-1 0,3-2-1 0,-6-2 3 16,2 0 0-16,4 2-1 15,-4-3 1-15,-5-1-2 0,4 1 3 0,1 0 0 16,-2-1 3-16,0 1-5 0,0 0 5 0,-5 1-1 0,4-3-1 16,-6 4 2-16,4-3 0 0,-5 3 3 0,2-4-2 0,-3 3 0 15,-1-1 4-15,-1-2-2 0,2 6 0 0,-2-4 1 16,0 1-2-16,-2-3-2 15,-1 1-1-15,-3-6-2 0,4 7-2 0,-6-4-2 0,4-2 1 16,-6 4 0-16,4 0-2 0,-3 0-2 0,1 3 2 0,0 1 1 16,-6-9 0-16,3 4 0 0,0-4-2 0,-2 0 1 15,-3 1 0-15,2-2 0 0,-9 6 1 16,4-3-2-16,1 1 0 0,-5 6 1 0,-1-1-2 0,2 0 3 16,0 1 0-16,-1 2-4 0,7-4 0 0,-11-1-1 15,5 7-2-15,2-1-4 0,1 1-3 0,-6 0 0 0,1-2-5 0,2 8-2 16,2 2-7-16,-1 3 0 15,1 0-7-15,-2-1-7 0,0 9 1 0,4 1 1 16,-2 2-8-16,1-3 15 0,-3 5 2 0,5-1-2 16,-5 1 16-16,1 3 4 0,4-5 4 0,0-2 2 15,1 2 3-15,2-5-27 0,1 2-27 0,5-3-11 0,-1 1-41 16,9-1 3-16,0-2-43 0</inkml:trace>
  <inkml:trace contextRef="#ctx0" brushRef="#br0" timeOffset="41083.62">19413 9097 279 0,'-4'-3'27'0,"2"1"-26"0,2 1-5 0,0-3 17 0,0 0-26 16,0 2-1-16,5-1 6 0,1 0-2 0,-4-2-1 15,1 2 5-15,3-2 12 16,-3 4 9-16,-1-3 1 0,-1 3 14 0,-1-2 6 0,2 0 3 15,-2 3-1-15,0 0 6 0,0-2-15 0,0 0-5 0,2-4 3 16,-2 3-20-16,3 0-4 0,-2 0-5 0,1-4 1 16,-1 6-5-16,7-4 0 0,-5-1 3 0,1 1-3 15,-1-1 3-15,3 0 2 0,-3 1 1 0,3-3-1 16,-2 2 2-16,-3-2 1 0,2 0 0 0,4-1-2 0,-3 1 0 0,4-2 3 16,-3-1 2-16,6 3-1 0,-5-1 1 0,7-1-5 15,-5-1 6 1,3 4-6-16,-5-4 0 0,5 1 3 0,2 1-3 0,-4-2 0 15,2 3 1-15,-5-3 3 0,5 0 0 0,-1 1 1 16,-6-1 2-16,1 0 4 0,0 2 6 0,0-1-1 16,1-2 7-16,-1 4 6 0,1-3 1 0,-6 0 0 0,6 2 6 15,-4-2-6-15,-2 0 0 0,0 0 5 0,-3 4-7 0,-1-5-1 16,4 1 0-16,2 1-1 0,-5 2 0 0,1-1-1 16,-6-1-2-16,5 1 1 0,-1-4-1 0,-3 2-1 15,-5 4 2-15,-1-6-3 16,4 2 2-16,-2 0-4 0,1 2 1 0,1-1 0 0,-5-1-3 15,4 0-2-15,1 2-1 0,-2-1-2 0,1-1-1 0,-1 2 0 16,-1-2-1-16,-2 0 1 0,1 3 0 0,0-2 0 0,-1 1-1 16,-1 0-1-16,0-1 1 0,3 1-2 15,-1-1 0-15,-1 1-2 0,1-1 0 0,-1 1-3 16,0-2 1-16,0 1 1 0,1 1-2 0,1 0 1 16,-4-1 1-16,-1-1-1 0,3 2 2 0,-2-2 0 15,0 0 2-15,-4 0-1 0,4 0 1 0,-1 0 0 16,-2 0-2-16,3 3 2 0,-6-5-2 0,3 1 0 15,-3 1 0-15,10 4-2 0,-6-2 0 0,1 3 0 0,-2-2-2 0,-3-2 2 16,8 6-1-16,0-3-2 16,0-1 2-16,-8 1-3 0,4 2 0 0,-5-1-1 15,2 4-1-15,4 2 1 0,0-2-1 0,-5 1-3 0,0 1-1 16,4 3 0-16,-1-3 0 0,2 0 0 0,1-2 2 0,-3 2-4 16,4 4 4-16,1-4-1 15,-2 11 0-15,-3-5 2 0,5 0-1 0,-2 4 2 16,0-3 0-16,-4-3-1 0,6 2 2 0,1 3 0 0,-3-2 1 15,-1 0-2-15,-2 0 0 0,5 2-3 0,-6 2 1 0,12 5 2 16,-11-5-3-16,5 0 0 0,-4 3 0 0,1-1 0 16,9 1 0-16,-12-2 4 0,6 6-3 0,1-4 1 15,-1 2 2-15,-6-1 1 0,8 1-2 0,6 3 3 16,-6-2-1-16,1 2 0 0,4 2 0 0,-8-3 2 0,7 1-1 16,-3 2-1-16,0 2 2 0,-3-2-1 15,1-2 0-15,2 1-1 0,-2 4 0 0,7-4 0 16,-3 4-1-16,2-1 1 0,1-2 2 15,-2 2-5-15,5 4 3 0,3-3-1 0,0-4-1 0,0 5 1 16,0-3-3-16,2 2 2 0,-1 0-3 0,4-2 3 16,0 0-1-16,-4-2 2 0,5 2-1 0,-1-3 2 0,5 3 0 0,-4-3-1 15,3 1 2-15,-1-2 0 0,-1 0 0 0,2 1-2 16,-3 0-1-16,2 2 4 16,2 1-5-16,-1 1 2 0,2-4 0 0,-2 3-1 15,2 0 2-15,-1 0 0 0,-5 2 0 0,1-4 2 16,0-1-1-16,-3-2 0 0,5 7 0 0,3-4 1 0,-6-2-1 0,6 2 0 15,-2-4 1-15,4 3 0 0,-8-5 0 0,3 0 0 16,-4-1 1-16,-2-1 0 0,9 1 0 0,-2-1 1 16,5 1-3-16,-3-3 3 0,7 1-1 0,-6-2 0 15,1 0-1-15,0-1 0 0,2 0 1 0,-4 0-2 0,-1-3 2 16,1-1 1-16,-3 0-1 16,1-1-2-16,2 0 3 0,2 0-3 0,-2-1 1 0,-2-1 0 15,4-1-2-15,-2 0 0 0,1 2 0 0,1-1 0 16,-1-1-1-16,1 2 1 0,-2-2 0 0,2 0 0 15,-1 0 1-15,1-2 1 0,-2 1 1 0,0-1-3 0,1 1 2 16,1-3-1-16,0 3-1 0,-4-2 0 0,8 1 0 0,-3 1 0 16,1-3 0-16,-3 3 1 0,4-4-1 0,3 2 0 15,-4-2 0-15,0 2 2 16,-4-2 0-16,0 1 0 0,1-1 2 0,-1 0-4 16,-4 2 5-16,5-2-3 0,-2 1-1 0,2 1 3 0,1-2-3 15,-5 0 2-15,3 2 1 0,3-2-4 0,-5 1 2 16,-2-3 1-16,0 1-3 0,4 1 0 0,2-1 0 0,4 0-2 15,-7-2 2-15,1 0 1 0,3 2-1 0,2-2 0 16,-2 1 0-16,-3-4 0 0,-2 0 1 0,4 0-1 16,1 0 2-16,-1-3-3 0,1 5 3 0,0-2-3 15,-2 0 1-15,3 4-1 0,0-5 1 16,-5-1 0-16,2-1 0 0,1-2 0 0,-2 4 2 0,2-1-2 16,-2-4 3-16,1-3-1 0,1 7-2 0,-4-1 1 15,-1 0-1-15,1 1 1 0,2-7-4 0,-1 4 3 16,-4 0-1-16,4 0 0 0,-6-1 1 0,4 0 3 15,-3 3 1-15,4-1-4 0,-4 1 2 16,0-1-2-16,0 0 0 0,1 1 2 0,-1 2 0 0,-2-4-4 0,3 0 3 16,-3 1 0-16,-1-1 1 0,1 0 1 0,2-3 0 0,-2 0-1 15,-3 0-2-15,0 1 1 0,1-1 0 0,-1 0 0 16,-1-2 0-16,1-2-1 0,-5 1 0 0,-1 1 1 16,4-4 1-16,-1 2-2 0,-3 1 0 0,1 1 1 15,-1 1 0-15,1-2-1 16,-3 6 0-16,3-5 0 0,-2 7-2 0,0 0 1 15,-1 2-3-15,0-4 0 0,-1 3-1 0,6 7-1 0,-7-5-1 0,3-2-5 16,0 5-5-16,-2 2 2 0,4 0-8 0,-3 1-20 16,4-1 9-16,-3 1-47 0,4 2-5 0,3 1-83 15,0 1-9-15,3-2-20 0,7-4 202 0,2 1-192 0</inkml:trace>
  <inkml:trace contextRef="#ctx0" brushRef="#br0" timeOffset="41963.26">9510 7750 230 0,'-6'0'45'0,"4"-1"-39"0,0 1 5 0,4 0 8 0,-2 1-58 16,3 3-40-16,2-1 79 0,3 1-56 0</inkml:trace>
  <inkml:trace contextRef="#ctx0" brushRef="#br0" timeOffset="43214.9">9559 7809 218 0,'-2'0'15'0,"4"3"45"0,-6-3-30 0,1 1 53 15,-1-1-14-15,10 0-12 0,-6 0-7 0,-6 0-2 16,6 0-15-16,-2 0-7 16,-1-4-6-16,3 4-1 0,0 0-10 0,1 0-4 0,-1 0-1 15,0 3-2-15,0-3-3 0,0 1 3 0,2 1-1 0,-4-2 3 16,2 0 3-16,0 1 6 0,-1 1 2 0,6-4-3 16,1 1 6-16,-3-1-7 0,-3 2 0 0,0 0 3 15,0 0-9-15,-2-6 0 0,1 4-2 0,-10-1 0 16,6 2 0-16,-3-4 2 0,7 0-1 0,-9-1-1 15,9 4 0-15,-7-2 2 0,2-3-3 0,6 4 2 0,-11-3-1 16,1 0-1-16,5 1 1 0,-7-1 0 0,-1-2 0 0,4 1 0 16,2 1 3-16,-4-2-2 0,0 0 1 0,4 2-2 15,-3-2-1-15,1 2 3 16,-1-2-3-16,-1 2 0 0,-1-2 0 0,-1 0-2 16,4 2 1-16,-2 0-1 0,-2-1 3 0,0 1-1 15,-1 0-2-15,0-1 2 0,-3 1-1 0,4 0 1 16,-2 0 0-16,0 1 3 0,3-2 1 0,-4 3 2 0,-3-1 3 0,3 0-1 15,-1 1 4-15,-3-1-1 0,1 2 0 0,-2-2-2 16,-5 0-2-16,5 4-1 0,5-2-3 0,-2 1-1 16,-4 0-1-16,3 2 0 0,3 0-3 0,-3 0 1 0,-1 2-1 15,1 0 1-15,-6-1-1 16,4-1 0-16,4 5 0 0,-8-2 0 0,3 0 0 0,1 0 0 16,4 2 0-16,-2-2 1 0,-1 2 0 0,-2-2 1 15,3 2 0-15,-2-2-2 0,1 3 1 0,-1-1-3 16,1 0 1-16,1-1 1 0,2 3-1 0,-4-1-1 15,-1 0 0-15,5 2-2 0,-5 0 1 0,1 1 0 0,1 1-1 16,3 1 2-16,-5 0-1 0,1 0 0 0,4-2 1 0,1 4-3 16,-3 1 3-16,5-3 1 0,2-1-2 0,-3 4-1 15,9-3 1-15,-10 1 0 16,4 2-1-16,4 2 1 0,2 0-2 0,-2 1-1 0,-2-1 3 16,4 0-1-16,1 4-1 0,4 1 0 0,1-3 1 15,-2 1 1-15,-4 2 0 0,12-1 1 0,-4 8-1 0,-5-2 2 16,-1 0 0-16,4 3 2 0,4-1-1 0,-1 0 0 15,-3 1 2-15,-2-1 3 0,1-3-2 0,2 2 2 16,7-2 0-16,-3 0 0 0,-4 2-2 0,1-3 3 16,11-1-2-16,-12 1-3 0,7 1 0 0,-2-5 2 15,-1 2-3-15,0-1 0 0,12-4 0 16,-6 7-2-16,0-4 2 0,6-3 0 0,-1-1 0 0,3 5 1 16,-3-10-1-16,1 8-1 0,-8-4 1 0,10-5 3 15,-5 2-2-15,-1-1-1 0,7 2-1 0,-7-5 4 16,4 3-2-16,-1-2 0 0,0 2 2 0,3 2-3 15,-2-5 2-15,3 0-2 0,-2-1 2 0,4 0 1 0,-5-1-1 0,5 3 0 16,0-4-2-16,0-3 0 0,-1 2 2 0,4-2 1 16,0 0-2-16,-1 2-1 0,1-2 0 0,-2-2 0 15,-2 0 2-15,1 0-1 16,-7-6 1-16,4 6 1 0,7-2-1 0,-9-3 0 16,2 1 2-16,1-3-2 0,-3-1 1 0,4 4 2 0,4-1-1 0,-6-3 3 15,0 3-1-15,-5 1 0 0,3-3 4 0,2 4 2 16,-5-3 1-16,0 0-2 0,-1-4 2 0,0 4 1 15,-4 0-1-15,-3-2 4 0,2-2-1 0,-3 2-1 16,1-1 1-16,-3 1-2 0,2 2 0 0,0 1-3 0,-2-4 1 16,-1-2 1-16,2 1-3 0,1 2-2 15,-2 0-2-15,-3-4 3 0,2 4-2 0,-1-5 7 16,-1 1-4-16,2 2-3 0,-2-4 7 0,-2 2 1 16,1 4 2-16,-1-3-2 0,2-3-1 0,-1 1 0 15,-3 1-7-15,1-1 5 0,0 0-5 0,2 1-2 16,-1-2-2-16,0 1 1 0,-2 2-4 0,1 0 1 0,-1-2 1 15,3 2-2-15,-1 0 1 0,-2-1-1 0,0 1 3 0,3 0-2 16,-1-2 1-16,1 2-1 0,-4-1-1 0,3 1 2 16,-1-2-1-16,3 4 1 15,-3-2 0-15,1 0-2 0,-2 0 0 0,2 1-1 0,1-1 0 16,1 3 1-16,0-3-3 0,0 3 3 0,0 0 0 16,0-4-1-16,0 2 2 0,0-4-1 0,0 3 1 0,0 2 0 15,1-5-1-15,1 0 0 0,-1 3 2 0,2-5-4 16,-1 3 1-16,0 2 1 0,-1 2 0 0,-1-9 0 15,2 4 1-15,1 5 0 0,0-5-4 0,-1 6 3 16,-2-3-1-16,1 1 2 0,-1-4-1 0,2 6 0 16,-2 1 2-16,0-6-2 0,0 0 4 0,0 4-2 0,0-4-2 15,0 2 0-15,0 3 0 0,0-1-1 0,0 1-1 16,0 2 2-16,0-2-3 0,0 3 1 16,0 1 0-16,0 0 1 0,0 0 0 0,0-3-2 15,0 1 1-15,0 1-1 0,0 2-1 0,0-5 3 16,0 4-3-16,1-4 1 0,-1 3-2 0,0-1 2 0,0 3-1 15,0-2-4-15,0-1 1 0,0 2 0 0,0 0-4 0,0 2-7 16,0-1 0-16,0 0-2 0,0 1-4 0,0-1-6 16,2 2-5-16,0-1-3 0,-2-1-7 0,3 3-22 15,0-2-13-15,-2 2-2 16,1-1-29-16,3 1-47 0,1 0 109 0,3 0-60 0,-1-2 109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0:46:11.1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3358 3842 274 0,'-6'0'9'0,"4"1"-7"0,2-1-2 0,0 2 2 15,-2-2-20-15,2 0 5 0,0 1-6 0,2 1 12 16,-2-2 2-16,0-5 0 0,0 4 12 0,2-3 12 16,-1 1 4-16,4 0 1 0,-5-5 12 0,0 2-3 0,1 1 2 0,1 1-1 15,-2-4-3-15,-3 1-6 16,-2 0 1-16,2-3-4 0,1 7-5 0,1-2-1 15,-4 1-2-15,0-1 3 0,5 3-2 0,0-1 2 0,0 3-1 16,0 0 0-16,0-1 2 0,0-1-1 0,0 0-3 0,0 1 2 16,0-1-3-16,0-4 2 0,0 4-5 15,0 2 1-15,0 0-1 0,0 0-6 16,0 0 1-16,0 0 0 0,-1-1-5 0,2 2 1 16,-1-1 1-16,5 0-2 0,0 0 1 0,-2-1 3 0,-1-1 4 15,5-1 1-15,0 2 2 0,4-1-2 0,4 0 3 0,0-1 2 16,-3 0-1-16,4 0-2 0,1 0-1 0,-3 0 1 15,7-1-2-15,-2 0 1 0,0 1-2 0,-2-1-2 16,8 3 2-16,0-2-1 0,0 1 0 0,2-3-1 16,0 2 1-16,0 0-1 0,-2 0 1 0,3-2-2 15,-1 1 0-15,1 0-3 0,-1 0 1 16,-2-1 2-16,-3 0-4 0,3 2 2 0,0-2 0 0,-3 2-1 16,5 0 2-16,-2-2 0 0,-1 4-2 15,-7-2 1-15,5 1-2 0,0-1 3 0,-6 3-2 0,8-2-1 0,-12 2 2 0,9 0-1 16,-2 0 3-16,6 0 2 15,-3 0-2-15,1 0-2 0,7 2 3 0,-5 0-2 16,5-2 0-16,-3 1-1 0,6 2-1 0,-6 0 0 16,0-1-1-16,-1 1 1 0,3 0-2 0,-3 0 0 0,1 1 0 15,3 0 0-15,-10 1 0 0,6 1 1 0,0 1 0 0,-1-1-2 16,-4 2 2-16,3 1-1 0,-1-1 0 0,2 0 1 16,2 1-1-16,0-1 0 15,-8 0 0-15,3 2 3 0,3-1-3 0,0-1 2 16,-3 0 1-16,-6 4-1 0,-2-1 0 0,2-3 3 0,-2 2-2 0,0-3 1 15,2 1-2-15,-8 0-2 0,1 3 0 0,4-5-10 16,-2 2-6-16,-2 2-2 0,-1-1-16 0,1 1-25 16,1-2-11-16,-2-1-1 0,3 3-33 0,0-2-27 15,1 1 82-15,4 2-44 0,-2 2 93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0:48:49.5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19080 3848 187 0,'9'-6'-98'0,"2"-1"99"0,-1 1 0 0</inkml:trace>
  <inkml:trace contextRef="#ctx0" brushRef="#br0" timeOffset="899.98">19149 3736 1 0,'-9'-3'0'0,"5"3"0"0,4-1 0 0,-1-1 0 15,-5 0 0-15,6 1 0 0,0 1 0 0,0-2 0 16,0-1 0-16,0 3 0 0,0-1 1 0,0 1 7 0,-4-2 1 16,1 0-4-16,0 2 8 0,2 0-3 15,-4 0 2-15,5 0 2 0,0-1-5 0,0-1 2 16,0 2 2-16,-2-1 1 0,2 1 1 0,0-2 8 16,0 0 0-16,-3 1-1 0,0-1 8 0,3 1 0 15,-3-2-2-15,3-1 0 0,-2 3-2 0,-7-2-7 16,6 0 0-16,-2-1 1 0,-3 3-10 0,3-2 1 0,2-2 0 15,0 2 1-15,3-2 0 0,0-1 2 0,-1 1 0 0,-1 0 3 16,0-1 2-16,-4 1-1 0,0 1-4 16,-2-1 2-16,-1 0-1 0,-1 2-4 15,1 0-3-15,-2 0 0 0,0 1-5 0,-5 2 0 16,3 0 0-16,-2 2-2 0,-3 1 1 0,3 3-2 16,-3-1 2-16,-2 3-3 0,1 0-1 0,2 1-1 0,-1 2 0 0,1-1 3 15,-3 2-1-15,5-1 0 0,-2 2 0 0,0-1 0 16,1 1 0-16,2 0 0 0,0-2-2 15,1 1 0-15,-1 4-2 0,0 3 4 0,0-5-1 0,1 6-1 16,1-1 1-16,1 2 0 0,1 1 1 0,-2-3 0 16,4 1-1-16,1-1-1 0,1 6 0 15,1-3 1-15,2 2-2 0,-5-2 2 0,5 4-1 0,0 0 0 16,-2 2 0-16,4-1 1 0,-1-2 0 0,2-2 2 16,2 1-2-16,2 0 0 0,3-2-1 0,2-4 4 15,-1 1-2-15,3 0-1 0,2-3 0 16,1 1-2-16,2-3 0 0,-1-1 3 0,-1 1-1 0,4-1-2 0,1-1 2 15,-4-4 1-15,6 0 2 0,-4-3-3 0,5 3-1 16,-5-4 3-16,4-2-2 0,-1 1 4 0,2-3-1 0,2 3 0 16,-8-4-2-16,9 1 3 0,-13-3-2 0,4-1 4 15,6 1-2-15,-8 0-1 16,4 0 3-16,0 0-2 0,6 1 4 0,-5-3-2 16,6 2-1-16,-1 2 3 0,1-6-1 0,-2 3 2 0,1-4 1 15,-3 2-2-15,-1-1 0 0,-4-1 1 0,-1 2-2 0,4-3 6 16,-6 2-3-16,1 0 3 0,-1-1 4 0,-2 0 1 15,-3 0 2-15,-1-1 0 0,3 1 1 0,-5-3-3 0,2 3 0 16,-2-3 0-16,-3 0-3 16,1-2 2-16,2 1-1 0,-2-1-5 0,-2-3 2 0,1 1-3 15,-1 0 0-15,3 0 1 0,-4-1-4 0,1 0-2 16,-1-3 2-16,0 0 0 0,0 4-1 0,-1-1-3 0,-3 0 1 16,3-3 3-16,-2 2-3 0,1 3-1 0,1-2-1 15,-4 4-1-15,2-7 0 0,1 6 1 0,-1-3-1 0,-3 5-2 16,3-4 1-16,1-1 2 15,-1 3 1-15,-3-1-1 0,1 5 0 0,-1-5 0 16,1-1-1-16,-3 1 3 0,2 5-3 0,-5-1 1 16,0 1-1-16,0 0-1 0,0-1 1 0,3 2 0 0,-6 0-1 0,1 1 2 15,-1-1-2-15,-2 1-1 16,4 1-1-16,-4 0 1 0,0 0-2 0,0 1 0 16,-4-1 2-16,3 2 1 0,-1 0 0 0,1 0 1 0,0 1-2 15,3 2 2-15,-7-1 0 0,-1 1 1 0,3-1 0 0,-8 2 0 16,1 0 0-16,-4 2 0 0,0-1 2 0,0 1-2 15,-1 1-1-15,2 0 0 0,3 0-3 0,0 4 2 16,1-3-3-16,0 1 0 0,3 1-2 0,3-1 0 16,-1 0-4-16,2 1-22 0,1-3-25 0,3 0-19 0,6 0-38 15,-3-1 2-15,2 0-47 0</inkml:trace>
  <inkml:trace contextRef="#ctx0" brushRef="#br0" timeOffset="3133.95">17206 11944 172 0,'-12'8'10'0,"2"1"8"0,7-3-18 0,-6 5 46 16,4-1-46-16,-1 4 2 0,1-3-8 0,5 3 3 0,-1 2 0 0,-6-2 12 15,3 2 4-15,-4-5-1 0,6 5 14 0,-3-7-6 16,5 8 4-16,-6-4-1 16,3-1-5-16,1 4-4 0,-1-2-5 15,6 4 1-15,-4-6-6 0,-2 6 1 0,1-4 0 0,2 0 2 0,0 0 2 0,3 0 5 16,2 0 2-16,-4 0-1 0,7-1 6 0,-1 0-1 15,-1 1 2-15,-1 0 0 0,-5 0-3 0,4 2-3 16,-2-2-5-16,1 2 5 0,-3 1-8 0,0 2 0 0,5-5 0 16,0 5-3-16,-1 1-1 0,-1-2 1 0,5 4 0 0,0 0 3 15,-3-2-2-15,4 1 0 16,-4 2 0-16,0-1 5 0,4 0-1 0,-1-1-1 16,-3-1-1-16,4-1 2 0,-3 0-1 0,2 3 3 15,2-3-7-15,-2-2 2 0,1-3 0 0,2 0 0 0,0-1-4 16,0-2 5-16,2 0-3 0,-4-2-2 0,2-2 1 0,0-1-2 15,2-1 0-15,-1-2 5 0,1 0-1 16,-2-1-3-16,5-1 4 0,-4-1 0 0,4 0 4 0,0 0-3 16,-7-1 0-16,2-1-2 0,2-1 2 0,-1-2-1 15,-1 0-2-15,2 1 2 16,-4-1-3-16,-1-1 2 0,10-2 0 0,-11 0-3 0,1 0-2 16,3 2 4-16,0-4-5 0,-3 6 3 0,9-1-1 0,-9-3-2 15,0 3 2-15,2-2-2 0,-3-1 0 0,3-2 1 16,-1 1-1-16,-6-2 2 0,4 1 1 0,9 4-2 15,-10-3 4-15,5-1-1 0,-2 1 2 0,-2-1 1 16,2 1-2-16,-1-1 1 0,-7-4-1 0,3 0 0 0,0 2 1 16,1-4-1-16,-2 5-4 0,0-2 4 0,4 1-3 0,-4-4-1 15,3 3 1 1,-1-4-1-16,-4 1 0 0,2 2-2 0,5-2 2 0,-6-1-1 16,1 0 1-16,3 1 0 0,-4 0-1 0,-1 1 0 15,6-1 0-15,-4 2 0 0,0 0 0 0,0-1 3 16,-3 1 0-16,2 3-2 0,3-1 2 0,-2 1 0 0,-3-2 0 15,1 0-1-15,-1 1 2 0,0-1-4 0,0 2 2 0,0 0 2 16,0-1 0-16,0 1-1 0,-3-2 1 0,-2 0 1 16,2 1-3-16,2 2 2 15,1 1-2-15,-2 0 1 0,-4-2 1 0,6 4-2 16,-3-2 1-16,-1-1-1 0,1 3 1 0,-5-6 0 0,1 2-2 16,0 0 0-16,4 3 0 0,-6-3 0 0,-2-2 1 0,9 7 1 15,-6-3-1-15,0-2 2 0,4 1 0 0,-6-1 0 16,-2-1 2-16,-1 4-2 0,4 2 0 0,-1-7 1 15,1 4 0-15,2 2 0 0,-2-4 0 0,7 2-1 16,-2 3-2-16,-1-2 1 0,-1 3-2 0,-4 0 1 16,4-1 0-16,0 1-2 0,-4 4 1 0,4-1 0 0,-7-3 4 15,2-1-5-15,4 0 1 0,-3 3 2 16,-1-1-3-16,-1 3 3 0,-4-2-2 0,-3-4 2 16,5 6-2-16,0-2 2 0,-2 0-1 0,-3-1-2 15,3 3 1-15,-4-1 2 0,2 2-3 0,3 0 0 16,-6 0 0-16,4 0 1 0,-3 3 0 0,1-1-1 15,-5 0-1-15,1 2 1 0,0-4-2 0,5 7 1 0,-8-1-1 16,1 2-3-16,3-4 0 0,-6 7-9 0,3-3-12 0,3 0-3 16,0 2-16-16,0-4-82 0,1 2 108 0,7 4-46 15,-5-2 65-15</inkml:trace>
  <inkml:trace contextRef="#ctx0" brushRef="#br0" timeOffset="37466.69">19446 8131 240 0,'-3'-6'-6'0,"-1"3"2"0,4-2 0 16,-2-1-3-16,0-1 7 0,1 3 4 0,1-3-4 0,-2 4 3 15,2 2 1-15,-1-1 4 0,-4-1 3 0,8-3 12 16,-6 1 0-16,1 3 0 0,1 1 12 0,-1-2-5 16,2-5 0-16,0-2 0 0,0 1-8 0,0 6-4 15,-1 3 0-15,1-7 1 0,0 4-6 16,0-3 0-16,0 6 1 0,0-2 3 0,0-6 0 0,0 4-4 16,0-3 2-16,0 4-3 0,1-8-1 0,-1 5 1 15,0 3-4-15,0-3-2 0,-1 6 0 0,1-5 5 16,0 0 1-16,0-1-2 0,-2 3 5 0,2-4-1 15,-2 0 1-15,-1 5 3 0,3-4-2 0,0 6 0 16,0-2 3-16,0 1-3 0,0-1 2 0,0-11 0 0,3 12-3 16,-3-2 5-16,0-2-4 0,0-3-2 0,0 8-6 0,0-1 5 15,2-7-6-15,-2 6-3 0,0-3 2 0,0-1-3 16,-2 1-1-16,2 1 2 16,-3-4 0-16,2 8-1 0,1-3 3 0,-2-4 4 15,2 7-2-15,0 0 1 0,0 0 3 0,-3-8-5 16,0 4 4-16,-2-4-3 0,2 0-2 0,1 3 2 0,-2-1-3 15,-1-2 0-15,2-1 2 0,-2 2-1 0,0 3 0 0,2-1-2 16,0 0 0-16,-3-1-4 0,3 1 2 0,0 1 0 16,-2-1-2-16,2 2 0 0,0-4 0 0,-1 6 0 15,0-2 1-15,-1 1-2 0,3-1-1 0,-2 3 3 16,-3-2-2-16,4 2-2 0,-1 0 1 16,-1-1-4-16,0 1 3 0,-1 1 0 0,3 1 3 15,-7-2-4-15,7 0 2 0,-3 0 1 0,-1 1 0 16,0 1 1-16,0-2 0 0,1 0 1 0,0 0-2 0,-2 0 3 15,3 0-2-15,-1 0 1 0,0 0-1 0,-2 2 0 0,3-2 0 16,-4 0-1-16,4 0 1 0,-5 0 0 16,1 1 0-16,-5-1-2 0,8 2 2 0,-4-2-1 15,1 1 1-15,-2-1 1 0,6 0-1 0,-6 0 0 16,8 0 2-16,-8 0 0 0,0-1-2 0,8-1 1 16,-8 1-1-16,6-1 0 0,-11 2 2 0,10-2-2 0,-2 1 2 15,6-1-2-15,-4 2 1 0,-6 0-1 0,-1-1 0 0,2-1 0 16,9 2-3-16,-4-1 2 0,4 1-1 0,1 0 0 15,-2 0 2-15,-2 0-1 0,-4 1 1 0,2-1 0 16,1 0-1 0,1 0 1-16,-3 0 0 0,-1 0 1 0,4-1-1 0,-3-1-1 15,7 2 1-15,-2-3 0 0,-4 3 0 0,1-2 0 0,6 2 0 16,-3-1 0-16,-2-1-1 0,4 1 1 0,1 1-2 0,-3 0 2 16,-1-2-2-16,1 2 1 0,0 0-1 0,2 0 2 15,-1 0 0-15,-3 0-2 0,-1 0 0 0,7 2-1 0,-4-1-1 16,0 1 3-16,-2-1-4 0,4 1 1 0,-5-2 0 15,2 5 1-15,1-1 0 0,-8-2 2 16,7 3 1-16,-4-2-3 0,1 3 1 0,0-1 1 16,2 1 1-16,-5-1-2 0,1 3-1 0,3-2 2 15,-4 0-1-15,-2 1 4 0,2 2-1 0,-1 0-1 16,2-2 2-16,-4 1-1 0,2-1 0 0,-1 3 0 16,-1 1-1-16,2-2-1 0,-3-1-1 0,1 2 2 0,1-3-1 15,-2 3 1-15,1-1 0 0,0 1 0 0,1-1 0 0,-2-1 1 16,1-3-1-16,-1 0 0 0,3 2 0 0,0 1 0 15,-2-1-1-15,-1-1 1 0,3 2 0 0,-1 0-1 16,-4 3 0-16,2-4-1 0,1 6 1 0,-3-5 1 16,8 1-3-16,-3-1-1 15,0 2 0-15,8 1 3 0,-6-2-2 0,4 4 2 0,-3-4-2 16,5 4-1-16,-6-2 2 0,6 1 2 0,-7-2 1 0,4-1-2 16,0 2 2-16,1-1-1 0,-6-1 1 0,4 0-1 15,0 3-3-15,-3-3 1 0,4 0 0 0,-2 2 1 16,3 0-1-16,-3 2 1 0,5 0-1 0,-6 1 2 15,6-2-2-15,-7 4 2 0,2 0-1 0,5-2 1 16,-1 3 0-16,-1-1 0 0,-1 0 0 0,4-1 0 0,0 4-3 0,-2-1 3 16,2-1 0-16,-3-1 0 15,-1 1 0-15,-2-3-1 0,-1 3 3 0,4 1-1 16,-4-1 1-16,-2-1-1 0,1 3-1 0,4-1 1 16,-5 0-2-16,3 7 3 0,2-1 0 0,-4-4-2 15,1 2 2-15,4 0-1 0,-4-2 2 0,2 4 3 0,0-3-4 16,2-3 1-16,-3 0 0 0,2 1 1 0,-1 1 0 0,4-1 0 15,-3 0 0-15,3-4 0 0,1 3 0 0,2 1-1 16,0-2-1-16,0-1 2 0,3 1-2 0,4-3 1 16,-6 2-3-16,9 4 2 0,-6-6 0 0,6 4 2 15,-4-4-3-15,4 3-1 0,-1-4 1 0,-1 1-1 16,1 2 3-16,2-2-2 0,0 0 0 16,0 0 1-16,2 0 2 0,-4 1 0 0,2 3 0 0,-1-2 0 15,2-5-4-15,-7 5 4 0,8 1-3 0,-2-3 0 16,-3 4-1-16,-1-4 0 0,4 0 0 0,0 2 0 15,0 4 0-15,2-4 1 0,-4-2 1 0,1 5-1 0,-1-3 1 16,2 1-2-16,2-3-1 0,0 3 1 0,-2-1 0 0,3-2 0 16,6 0 0-16,-10 1 0 15,8 0 0-15,-2-1 1 0,-3-1-1 0,1 0 0 16,6-1 1-16,-7-2 1 0,-4 2 0 0,7 1-1 16,-2-2 1-16,-3 0 0 0,2 0-1 0,-4 0 1 15,2-2-2-15,0 2 1 0,0 0-1 0,2-1 0 0,-4-1 0 16,-1 1 0-16,3-4 0 0,2 2 0 0,-2 0 0 0,-2-1 0 15,1 5 3-15,-1-5-3 0,2 3 3 0,2-5-3 16,-2 7 0-16,0-2 1 0,0-3 1 0,-2 0-2 16,4-4 1-16,-2 5 2 15,0-7-2-15,3 7 2 0,-3-5-1 0,3 2 0 0,0 1 1 16,4-3-2-16,-7 2 1 0,1-2 1 0,9 5-3 0,-9-3 2 16,1 0-1-16,-1-2 0 0,3 0-1 0,5-2 1 15,-3 1-1-15,5 1 0 0,-6-4 1 0,1 1-1 16,7-2 0-16,0 2 2 0,-2-3-2 0,-8 6 1 15,0-9 1-15,5 4 0 0,0-1 0 0,0-5 0 0,-2 7 1 16,-1-7-1-16,-4 6 0 0,5-9 0 0,2 11 0 0,-3-3-1 16,-3-3 0-16,2 3-1 15,1-7 0-15,0 7-1 0,0-6 0 0,-2 5 0 16,0-2 0-16,-2-2 1 0,3 2 0 0,-1 0 0 16,-2 1 1-16,3-1-1 0,-4-2 0 0,-2-2 2 15,2 1-1-15,3 3-2 0,-3-4 0 0,0 2 0 16,2-3 0-16,-4-1 1 0,8 1-1 0,-4 0 1 0,3-2 0 0,-5-1 0 15,3 0 1-15,-1-2 0 0,1 0 0 0,-2-1 1 16,1 0-2-16,-2-2 5 0,-5 0-2 0,4-1-3 16,1 1 1-16,-2-3 1 0,-3 1-1 0,5-1-1 15,2 0 2-15,-2-1-1 0,3 1 2 0,-1 0 1 16,-1 0 1-16,1 1-3 16,-1-1 2-16,-7 0-1 0,6 0 0 0,0 3 4 0,-3 0-2 15,-2-4-3-15,2-1 0 0,-5 2 1 0,7-2-1 0,-2 1 0 16,0 1-2-16,1-3-4 0,-3-2 1 0,4 2 5 15,-1 3-2-15,-1-5 0 0,1 2 0 0,2 0 0 16,-4-1 0-16,1 1 3 0,-1 0-4 0,-2-5 0 0,1 4 3 16,1-1-3-16,-3 2 1 0,4 1 2 0,-5-4-3 0,1 1 1 15,2 3 0-15,-3 2 0 16,-1 0 0-16,2 3 0 0,-2-1 0 0,1-4-1 16,-3 7 1-16,0 1 0 0,0-2 0 0,0-3 0 15,0 2 0-15,-1-1-1 0,-3 6 0 0,1 1-1 0,0-1 0 16,2-2 1-16,-3 4-2 0,0-3 0 0,0 4 4 0,1-3-2 15,-3 3 1-15,3-1 0 0,-2-3-1 0,-3 1 4 16,5 2-3-16,-5-2-1 0,2-1-3 0,-3 0 4 16,2 1-3-16,-1-2-2 0,-1 2 2 0,1-2-1 15,-1 2-2-15,-1 1 3 16,4-1 2-16,-3-2-2 0,1 1 3 0,0-4 0 0,-2 5-2 16,2-2 4-16,-1-2-3 0,0 1 1 0,-2 1-4 0,-4 10 3 15,9-3-2-15,-2-2 1 0,-3 1-2 0,0 2 4 16,5 4 0-16,-5-7-3 0,2 6 0 0,-1-3-1 15,-1 3-1-15,2-1 2 0,-2 0 0 0,0 1-3 0,3 4 3 16,-8-1 1-16,3-3 0 0,2 1 2 0,-3-1-2 0,2 2 2 16,2 3-1-16,1-2 1 0,-4-1 0 0,5 3 0 15,-4-3 0-15,2 3-1 16,-2-2 0-16,4 2 1 0,-6-1 1 0,-2-4-1 16,5 3 1-16,-2-2 0 0,4 2 2 0,-2 2 0 15,2-3-2-15,1 0-2 0,-2 1-6 0,2 2-10 16,2 0-6-16,-2-1-132 0,5 8 142 0,-2-3-43 0,1 2 57 0</inkml:trace>
  <inkml:trace contextRef="#ctx0" brushRef="#br0" timeOffset="41967.23">16094 6802 307 0,'-1'0'37'0,"-1"-2"-12"0,2 1-2 0,0 2 6 16,0-1-40-16,0-1 5 0,-1 1-3 0,1 0 9 16,1-2 0-16,-1 2 0 15,0 0 12-15,2 0 14 0,-2-1 6 0,0-4-2 0,0 5 16 16,0 0-1-16,0 0 0 0,0 0 4 0,0 0-3 0,-3-5-5 15,-2 5-5-15,2 2 1 0,3-2-7 0,0 0-2 0,-2 0-3 16,-4-3 0-16,4-1-2 0,-1 4-2 0,2-1 6 16,-1-2-6-16,-6 1 3 0,7-1-1 0,-4 3 0 0,0 0 1 15,0-2-1-15,1-1-3 16,-4 3-3-16,3 0 3 0,-3-3-4 0,4 3 0 16,-4-3-3-16,3 3 0 0,-3 0-1 0,0 2-4 15,2-2 1-15,1 0 0 0,-3 0-4 0,-1-2-2 16,4 4 0-16,-4-1 3 0,2-1-2 0,-2-1-1 0,0 2 0 15,-2-1-1-15,4 5 1 0,-4-2 0 0,0-3-1 0,2 0-1 16,-1 0 1-16,-2 0-1 16,1 0 2-16,-2 0-3 0,2 0 1 0,-3 3 1 15,0-3-1-15,1 0-1 0,-6 0 1 0,8 3-1 16,2 0 0-16,-2 2 0 0,0-2-1 0,0 5-3 0,3 2 2 16,-1-3 1-16,4 6-3 0,-5-2 0 0,3 2-1 0,-4 1 0 15,0 2-1-15,-2-1 3 0,7 4-3 0,-2 2 0 16,3-1 2-16,-3 5-1 0,5-1 2 0,3 4 0 15,5 0-1-15,4-1 2 0,-4 5-1 0,4-6 1 16,-1 4 2-16,0 0-1 0,3 0 3 0,-6-6-2 0,0 2 1 0,4 1-1 16,-3-5 1-16,7 6-1 15,0-6 0-15,-1-1 0 0,-1-2 0 0,2 1 0 16,2 1 0-16,-2-4 0 0,4 0 0 0,-7-3 1 16,2-1-1-16,-1 1 1 0,2-1-1 0,1-2 1 15,-4 0-1-15,2 0 1 0,-1-3-2 0,-3 0 3 16,3-2-2-16,0 0 2 0,2-1 1 0,-2 0-3 0,1-1 1 15,-1 1 0-15,0-3 1 0,3-1 2 0,-3-1-2 0,4 0-4 16,-1 0 1-16,0-1 1 16,2-3-1-16,1 0 0 0,-3 1-1 0,-1-2-3 15,1 0 4-15,2-1 2 0,-2 0-2 0,1-4-1 0,-2 4 2 16,0-2 0-16,1-2 0 0,6 1 0 0,-3 1 0 0,-6 0 0 16,7 0 1-16,-15-1 0 0,5 3 0 0,8-2-2 15,-4-2 1-15,-7 4-1 0,0-5-1 0,2 2 2 16,1-4 0-16,6 5-3 0,-3-6 3 0,4 8 0 15,-9-5 0-15,8 4 0 0,-3 1 0 0,-2-3 2 16,3 1-1-16,-6 0-1 0,3-1 3 0,-7-4 0 0,6 5-1 16,-5-1 2-16,-3-5-3 0,3 4 0 0,2-2 0 15,-4 4 0-15,-1-2 0 0,-1 1-1 16,-4-5 1-16,0 1 2 0,4 0-1 0,-7 1 0 16,2-2 2-16,2-4-1 0,1 6 1 0,-3-4 0 15,-4 2-2-15,4-2 2 0,-3 2 0 0,-1 0-2 16,-1 0 4-16,-8 0-6 0,-1-1 4 0,11 0-2 0,-4 1-2 15,-4 1 1-15,3 0-1 0,-2 1 2 0,-2-1-3 0,11 4 1 16,-6-2 1-16,-6 0 1 0,5 1 0 0,-2 2 1 16,2-1-1-16,-3 3-2 0,3-1 0 0,-2 0 3 15,2 0-3-15,1 1 1 16,1 0 1-16,-1 1 1 0,2-1 3 0,0 1-6 0,-2 0 4 16,1 1-4-16,1-1 1 0,-2 0-1 0,2 0 0 0,-5 2-2 15,2-1 0-15,0-1 0 0,2 3-6 0,-3 1 1 16,3 1-3-16,-2 0-32 0,1 0-22 0,-3 0 33 15,7 1-118-15,-2 4 1 0,5-2-25 0</inkml:trace>
  <inkml:trace contextRef="#ctx0" brushRef="#br0" timeOffset="44883.92">17189 15802 464 0,'-8'7'114'0,"-1"-1"-53"16,6-3 10-16,1 2-18 0,-4-2-31 16,6-3-14-16,-5 3-11 0,5-3-4 0,0 0-3 15,0 0 3-15,0 0-4 0,0 0 5 0,0-2 2 0,-1 1-2 0,1-1 6 0,0 1 1 16,-2-1 0-16,0 1-1 15,2-1 0-15,-4-4 2 0,2 3-2 0,2-1 2 16,0 0 0-16,-1-1-2 0,1 0 2 0,0 0 1 0,0 1 0 0,-2-1 4 16,-4 0 1-16,4 1-2 0,-1-1 7 0,1-1 1 15,-4 1 0-15,0-1-1 16,3-1 1-16,-2-1-2 0,0 2-1 0,0-2-1 16,1 0-5-16,1 2 0 0,-2-3-3 15,2 1 4-15,1 0-6 0,-3-3 2 0,4 5-3 0,-10-5 1 0,0 1 0 16,1 2-1-16,3-1-4 0,2-1 3 0,-3 1-3 0,-1 1 0 15,4-1 1-15,2-1-2 0,9 2 0 0,-6-1 1 16,-3 0 3-16,-5-4 0 0,3 2 2 0,1 0 0 16,0 2 1-16,1-1 0 0,-5-3 1 0,-3 4-1 15,11 0 2-15,-3 2 0 0,-6 3-1 0,2-1 0 0,-2 2 2 16,4 1-1-16,-4-4 2 16,1 3-2-16,-6 4 0 0,3-2 1 0,6-1-1 0,-4 2 1 15,-2 0-3-15,-2 2 2 0,-1 2-1 0,4 3 2 16,3-6-2-16,-1 1 0 0,-2 3 0 0,1-2-3 0,1 1 1 15,3 1 0-15,-6 3-1 0,2-2 0 0,1 1-1 0,-3 4 2 16,0-3 0-16,2 1 3 0,-4 2 1 0,5-2-3 16,-1 2 3-16,-2 0-1 15,0 2 0-15,1 0 2 0,1-1-2 0,-1 1 2 16,-1-1 1-16,0 2 1 0,0-1 3 0,2 3 1 16,-4-2 1-16,2 0 0 0,0 0 2 0,-1 0-5 0,2 1 1 15,-1-1-3-15,5 0-4 0,-5 0-3 0,1-1 0 0,4 1-1 16,-3 0-2-16,-1 3-2 0,6-6-1 0,-4 5 2 15,3-2-1-15,2 2 1 0,-5-2 0 16,6-1-1-16,2 1 3 0,0-5 2 0,-4 10 1 0,4-5-2 16,0-1 2-16,0-2 1 0,0 1-2 15,0 4 2-15,0-5-2 0,1 2 3 0,2 1-1 16,2-2-1-16,0 3 1 0,1-1 2 0,2 3-1 16,-2-4 1-16,4 4-1 0,-2-3-1 0,-2 0 3 0,5-1 1 15,0 3-1-15,-5-2 0 0,4-2 1 16,-2-1 2-16,-1 2 0 0,4 0 0 0,-1-1 6 0,-4-1-3 0,2 2 3 15,3-2-2-15,-5 1 0 0,4 1 3 0,-1-1-6 0,1-1-2 16,-4 2 1-16,5 0 1 0,-5-4-3 0,4 2 0 16,-1-3-1-16,2 5-1 15,-3-6 1-15,3 4-2 0,-2-3 2 0,2-1-3 16,0 0 0-16,-1 0 0 0,2 4 0 0,-2-7 0 16,1 4 1-16,-3-5 0 0,1 4 1 15,7 1-2-15,-7-4 2 0,1 1 1 0,-1-2 1 0,5 2-2 0,-7-5 2 16,2 1-1-16,4 3 0 0,-7-3 0 0,2 1-2 0,4-1 2 15,-4-2-2-15,-6-1 2 0,10 5-1 0,1-3 1 16,-11-1-2-16,5 1 2 0,3-3-1 0,3 3-2 16,-6 0 2-16,4 0-2 15,-7-4-1-15,7 4 0 0,-2-4 1 0,0-1-1 0,-1-1-1 16,-3 1 0-16,3-1-1 0,3-2 2 0,-5 0-1 0,2-3-1 16,3 2 2-16,-2-1-1 0,-4 1 0 0,3-1 1 15,0-1 0-15,1 2-1 0,2-2 0 0,-7 1 0 16,0-1 0-16,4 2 1 0,-5-2-1 0,2 0 1 15,0 0-1-15,-4-2 2 0,1 2 1 0,3-1 0 0,-4-1-1 16,1 1 1-16,-2-3 0 0,1 1-3 0,-1-2 0 16,0 1 3-16,0-1-2 0,-1-1-2 0,-1-1 0 0,1-2 1 15,1 6 0-15,0-3-3 16,0-1 3-16,0 1-1 0,-4-2 1 0,4 0 0 16,0 0 1-16,-1 4-2 0,-2-7 2 0,1 3 1 0,-6 5-1 15,4-4 3-15,-3 2 0 0,-1 4-4 0,-1-2 5 0,4 0-3 16,-3 1 0-16,-3-3 0 0,7 2 1 0,-4 0-4 15,5 1 1-15,3 1 2 0,-2-2-2 0,-9 3 0 16,6 0 0-16,1 0 2 0,0-2-2 0,3 4 1 16,-7-2-1-16,5 1 1 0,-5-1 0 0,11 2 1 0,-11-2 0 0,5 0-2 15,-5 1 2 1,-1-1 0-16,3 2-1 0,-4-2 1 0,2 0 4 0,0 1-6 16,5 1 3-16,-6-1-1 0,6 1 0 0,-7 0 1 15,5-1-2-15,-4-1 2 0,0 3-1 0,-6 0 1 16,1 1 2-16,-3-1-4 0,6 3 0 0,0 0 2 15,-5 1-3-15,7-3 0 0,-1 3-10 0,4 0 0 0,-3 0-3 16,5 0-25-16,-5 0-9 0,7-6-5 0,-1 4-30 0,-1-7-56 16,2-2-26-16,4-7 38 0,5-8 127 0,4-8-105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0:50:19.8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8505 5919 317 0,'-2'-9'26'0,"1"0"-26"0,2 2 2 16,1 1 9-16,-1 4-12 0,2-5-5 0,5 2 3 16,-3 2-1-16,3-2-2 0,-2 2 4 0,4-2 3 15,-3 0 4-15,-2-4 2 0,0 1 3 0,1 2 13 16,-4 0 1-16,-1-1 0 0,2 1 11 0,-3-2-1 0,0 2-1 15,0-1 2-15,0 1-4 0,-1 1-7 0,-1 1 0 0,1-1 4 16,1 2-7-16,-2-3-1 0,2 1 3 0,-3 2-5 16,0-4 0-16,1 3-5 0,-1-3 1 0,0 4 1 15,-2-3-5-15,1 1 4 16,-1 1 0-16,-3-1-4 0,2-1 7 0,-2 1-4 0,-3-1 2 16,1 1-1-16,4 0-3 0,-5 0-3 0,0-1-2 0,5 1 1 15,-4 1-2-15,-1-3-1 0,0 3-1 16,-3-1-2-16,0-1 1 0,1-1 1 0,1 3 1 15,-2-3-3-15,1-1 1 0,-7 1 1 0,2 0 0 0,3-1 1 16,-3 2 0-16,-1-2 0 0,-1 0 3 0,1 1-3 16,0-3 0-16,7 7-1 0,-1-5-3 0,0 2 4 0,-2 1-5 0,-1 0 1 15,2 2-3-15,0 0 2 16,-7 2 1-16,4-1-2 0,-3 2 1 0,2 2 0 16,-1-1 0-16,0 4 0 0,-1-2 0 0,1 2-3 15,-3 1 1-15,-1 2 1 0,2-2-3 0,-1 5 3 16,-3-1-2-16,0 1-1 0,0 3 2 0,-2-2-1 0,2 2-1 15,-1 2 2-15,0-2 1 0,1 5 0 0,3-3 1 0,-4 4-3 16,6 2 1-16,-1 0 1 16,6-1-4-16,-9 4 2 0,8 3-4 0,-7 1 2 15,9 1 0-15,0-4-1 0,1 4 1 0,-4 2-2 0,-1 2 0 0,7-2 3 16,2-2 0-16,7 0-4 0,-2 1 3 0,0 4 1 16,0-6-1-16,8 1 2 0,0 0-2 0,2 0 1 15,2-2 1-15,3 2 3 0,3-1 0 0,2-1-4 16,1 3 2-16,0-1-1 0,-1 2-1 0,11-4 4 15,-1 2-2-15,4 0-2 0,0 0 5 0,0-5-1 16,8 3 2-16,-4-1-1 0,6-3 1 0,-7 5-1 0,0-5 0 16,1 1 1-16,1-4 0 0,-3 1 0 0,1-5-1 0,1 0 0 15,-1-1 0-15,-4-2 5 0,-1-3-4 0,3-1-1 16,-1 1 0-16,2-4 2 16,2 0 2-16,-5-3-1 0,0-2-1 0,8 0 2 0,-1-2-2 15,-6 0 4-15,1-4-3 0,1 0 2 0,-9-3-1 16,4 0 0-16,-2-1 0 0,-6-2 3 0,3 1 0 0,-6-2 1 15,-1-2 2-15,4 2-2 0,-3-3-2 0,0 2 4 16,1-4-4-16,-1 2 1 0,-2-4-2 0,-1 3 0 16,2-1-1-16,-5 0 5 15,2 2 1-15,-2-5-1 0,2 0 5 0,-4 0-2 0,0 4 0 16,-3-4 1-16,3-3-2 0,-4 1-3 0,1-4-3 16,0 6 2-16,-5 0-3 0,3-1 3 0,5-1-3 0,-3 3 1 15,-5-3 3-15,0 1 0 0,4 1 3 0,-8-3-3 16,4 1 1-16,-2-1-1 0,-4 0 2 0,-1 0-1 15,4 0 0-15,2 2-1 0,-4-2 1 0,5 0-1 16,-6 0-1-16,-4-2 1 0,7 4 0 0,-8-1-2 16,6-2-1-16,-6 4 0 0,0 0 3 0,0-2-4 0,7-2-1 0,-6 4 1 15,1 2-2-15,-2-2 4 16,1 5-3-16,-1-5 3 0,0 1-4 0,-3 1 2 16,0 8 1-16,-3-7 0 0,1-1 0 0,0 3-1 15,-3-2-1-15,0-1-1 0,-1 2 1 0,0 1 0 16,-3-2-2-16,3 2 1 0,-2 2-1 0,-3-2 3 0,-2 1-1 15,-4 2 0-15,15-2-1 0,-9 2 2 0,-2 0-3 0,3-1 2 16,2 1-3-16,4 0 0 0,2 3 0 0,0-2 0 16,-4 1-1-16,1 3-1 15,5-1-2-15,-1 0-5 0,4 2-5 0,0 0-3 16,2 4-9-16,1 1-45 0,0 0-26 0,5 3-11 0,2 1-62 0,-1 6 4 16,2 1-43-16</inkml:trace>
  <inkml:trace contextRef="#ctx0" brushRef="#br0" timeOffset="1450.01">17365 5756 728 0,'-3'-8'39'0,"2"-1"-24"0,-1 1 5 0,-1 0-17 16,-3-2 0-16,4 4-4 0,-3-2-15 0,1 0 6 15,-1 2 9-15,-1 0-2 0,-1 0 8 0,1-1 3 16,0-1 3-16,-2 4 2 0,2-4 3 0,-4 3-8 16,1-1 0-16,-1-1-1 0,1 1-6 15,-4 1-2-15,2 2 0 0,-1 0-5 0,1 0 1 16,-4 1-2-16,1 1 0 0,0-1 0 0,-2 2-1 0,-6 0 2 16,5 0 0-16,-3 0 0 0,-1 0 3 0,4 0 1 15,1 0 0-15,-1 0-1 0,0 2 2 0,2-1 0 16,-5-1 0-16,4 4-3 0,2-1 1 0,-5-2-2 15,-1 4-1-15,-4 0 2 0,5-1-3 0,0 3-1 0,4 1 0 16,-7-1 0-16,6 1 0 0,0 3 0 0,-3-1 0 0,5 2 0 16,2 1 1-16,1 1 3 15,3 2-2-15,-2 3-3 0,1 1 3 0,6-1 7 16,-2 3-2-16,0 5 0 0,4-2-1 0,-1 3-1 16,2 1 6-16,2 1-5 0,1 1-1 0,0 0 2 0,2 1 0 15,-1-4 2-15,4 4 1 0,0-1 1 0,-2 1 3 0,4-4-3 16,-4-5 2-16,4 6 3 0,-1-2-2 0,-1-2 2 15,-2 0 1-15,4-3 0 0,-3 0-1 0,3 1 2 16,-1 0-1-16,-1 0-1 0,5 2 0 0,-1 0 0 16,1-1-1-16,4 3-2 0,-4 0 0 0,-7-7-1 15,10 7-1-15,-4-2 1 0,4-6 0 0,-5 1 2 16,0 5 2-16,0-7-3 0,5 2 3 0,0 1-1 16,-2-3 1-16,2 1 1 0,-1 0 2 0,7-2-5 15,0-2 5-15,-8-1 1 0,-1-5 1 0,6 2-1 16,0-3 3-16,-3-2 1 0,-2 1-1 0,3-3 4 15,0 1 1-15,2 0-1 0,3-2 0 0,-5-3-2 16,4 3 1-16,-5-1-3 0,1-2 0 0,0-3 0 0,-1-1-3 0,-2 3-1 16,2-4 0-16,1 2 2 0,-1-2-1 0,-3 1 3 15,1-1 0-15,-2-1-2 16,1-2 4-16,-1-2 1 0,1 4 1 0,0-3-3 16,-2-1 2-16,0-1-1 0,4-3-4 0,-2 3 2 15,-2-2-4-15,0 1-2 0,2-4-1 0,-2-1 0 0,1 3-3 0,1-2 2 16,-5 2 2-16,-1-4-2 0,1 3 3 0,2-6-5 15,-2 2 2-15,-5 4 0 0,0-7-5 0,3 1 4 16,0-2-3-16,2 0-1 0,-5 1 3 0,7-1 0 16,-7-1 0-16,0-1-1 0,7 3-2 0,-6-3-1 15,-2 1 0-15,3-1 0 16,-4-2-1-16,-1 4-1 0,0-2-1 0,2-1 2 0,-2 3 0 16,-3-2 1-16,1 0 1 0,-4 1-1 0,4 0 4 0,-7-1-3 15,-4-2 0-15,7 4 2 0,-8-4-3 0,4 5 0 16,-5-3-1-16,-4-2 1 0,6 5 1 0,-3 0 0 15,7 3-1-15,-4-1-1 0,-2 1 0 0,-3-3 0 0,6 5 1 16,1 2-1-16,-8-3 1 0,3 0-4 0,-3-1 0 0,0 4 3 16,4-1-4-16,-1 2 3 0,-5 0-3 0,4 0-1 15,-2 1 5-15,2 0-5 16,0 1 6-16,-5-2-3 0,-2 1 0 0,0 0-1 16,6 1 1-16,-6 1-2 0,0 0 0 0,1 0-1 15,4 1-4-15,0 6-1 0,-3-4-4 0,2 3-7 0,-4-1-2 16,8 4 3-16,-3 1-10 0,1-3 7 0,3 3-6 0,-7-1-5 15,8 4 4-15,0 1-40 0,-5-1-21 0,-1 2-4 16,-2 3-56-16,-2 2 4 0,-6 5-41 0</inkml:trace>
  <inkml:trace contextRef="#ctx0" brushRef="#br0" timeOffset="3100.63">7422 13704 147 0,'-4'5'10'0,"-3"-2"33"0,3-2-23 0,1 1 40 15,-5 1-11-15,3-1-8 0,-1 1 1 0,1-2 6 16,5 3-10-16,0-4 6 0,-2 3-2 16,-1-3-2-16,-1 1 7 0,0 1-7 0,1-1-1 0,-5-1 2 15,2 0-8-15,-2 2 0 0,0-2-3 16,2 2-1-16,-2-2 1 0,4 1-2 0,-4 1-2 0,3-2 0 15,-3 1-3-15,5 1-6 0,0-1 2 0,-4-1-5 16,3 0-4-16,2 2-3 0,1-2-3 0,-4 0 0 0,3 0-4 0,2 0-2 16,0 0 0-16,0-2-1 15,-3-4-2-15,3 1-6 0,0 1 2 0,0-4 5 16,0 0-8-16,0 0 5 0,0-3-3 0,0 0 0 16,2-2 4-16,-2 2 1 0,0-1-3 0,1-1 3 15,-1-1 0-15,0 2 0 0,-1-3-1 0,-1 3 0 16,1-2 1-16,-1-2-1 0,-4 5 1 0,3 0-1 0,-5-3 1 0,1 0 0 15,-2-2 2-15,0 3-3 0,2 2 3 0,-5-3 0 16,2 3 1-16,-2 0-1 16,1-2 1-16,1 9-1 0,-2-1 1 0,1 0-2 15,-2 2 1-15,-1-3 0 0,0 1 0 0,-4-1 1 16,6 6 0-16,-4 1 1 0,2 1 1 0,-2-2-1 0,-1 0 0 16,1 8-1-16,2-3-1 0,0 4 3 0,-10-4 0 0,9-1 0 15,-6 8 0-15,5-1 0 0,-4 1 4 0,6 1-1 16,-4-1 0-16,3 6-2 0,4 0 1 0,-3 1-1 15,3 2 2-15,-4 1-3 0,4-3 0 0,-3 6 1 0,3 0-1 16,3-1 0-16,-4 1 0 0,4 2 2 0,-3-1-2 16,3 4-2-16,2 2 0 0,-4-4 1 0,-1 8 1 0,5 0 0 15,-2 4 0-15,3 0 1 16,-2 3 0-16,2-1 5 0,-1-1 0 0,2 2 2 16,1-4-4-16,-3 2 2 0,4-3-1 0,1 1 1 15,1-1-4-15,-2 0 0 0,2 2-2 0,2 0 2 16,-2-2-2-16,3 1 2 0,2 0 0 0,-1 1-2 15,0-1 0-15,5 0 1 0,-6-3-2 0,7 2 1 0,-4-3 0 16,5-2 0-16,0-2 2 0,5 1-1 0,-4-6 4 0,4-2-3 16,1-2 1-16,-1 0-2 15,6-2 2-15,0-2-1 0,-2-3-1 0,-4-2 0 16,3 0-1-16,-3-2 0 0,7-2 0 0,-1-1 3 0,-3 0-3 0,2-3 3 16,-2 1 0-16,7-1-2 0,-1-2 2 0,5-3-1 15,-9 0-1-15,2 0 3 0,1-3-2 16,0 1-1-16,-4-3 3 0,1 1 1 0,1-4-4 0,-5 0 3 15,5 0-3-15,-3-3 0 0,1 0 1 0,-1-2-1 16,0-1 0-16,-3 0 1 0,-1-2 2 0,6-1-4 0,-5 0 1 16,1-1 0-16,-5 1 0 0,4-2 3 0,-3-1-2 0,1 2 1 15,-1-4-2-15,-6 2 3 16,4 1-2-16,-1-1 3 0,2-2-1 0,-12 0-1 16,10 3 2-16,-5-2 2 0,-1 1 1 0,4-2-1 15,-8 0 1-15,0 0-2 0,0 0 0 0,3 1 5 0,-3-1-4 0,0 0-5 16,0-1 2-16,-3 1-1 0,3-5-1 0,3 2 3 15,-3-2-5-15,-3 0 0 0,2-3 0 0,-6 1 0 16,7-1 5-16,-4 0-5 0,2-2 1 0,0 2-2 16,-5 1 1-16,7-5 1 15,0 0-4-15,-4 6 1 0,1-4-2 0,3 2 1 16,-9-3 0-16,-2 0 0 0,11 3-2 0,-6 2 4 0,-1 1-3 0,7-3 1 16,-1 5 1-16,-7-5 0 0,6 10 2 0,1-2 0 15,-12-3 0-15,10 3-1 0,-8-2-1 0,-2-1 0 16,9 3-4-16,-7 0 1 0,3 0-3 0,-3 1-1 15,6-1 0-15,-6 3-1 0,5-3-2 0,-5-1-6 0,0 6 0 16,1-2-2-16,-2 0-6 0,2-2-16 0,1 7-12 0,-4-2-2 16,1 5-21-16,-1 0-49 15,2-7 93-15,-3 2-49 0,1 3 82 0</inkml:trace>
  <inkml:trace contextRef="#ctx0" brushRef="#br0" timeOffset="4884.21">18879 14059 166 0,'-5'7'93'0,"2"-1"-3"0,1 0 79 0,-4-1-209 0,3-3-5 16,-1-2-1-16,3-5 15 0,-9 3 1 0,7-4-7 15,-5 0 19-15,4-1 7 0,-6-2 2 0,-1 6 4 16,0-3 4-16,5-1 9 0,-3 4 0 0,-2-3 2 15,4 0 7-15,-1 2 0 0,2 0 3 0,-2-3 2 16,4-1 0-16,-4 2-2 0,5-2 1 0,-4 2-4 0,3 0 0 16,-1-4 0-16,0 2-12 0,0-6 3 0,-1 5-6 0,3-2 3 15,0-2 2-15,-4 1-7 0,3-1 5 0,-4 1-3 16,3-3-2-16,0 4 4 16,-2 0-5-16,3-1 0 0,-2-2-4 0,1 1-1 15,1-3-1-15,-4 2-7 0,-2-2-2 0,3 1 4 0,-1-3-10 16,-6 1-1-16,1 1 2 0,-6-1-2 0,2 0 3 0,-1-1 4 15,-4 1-1-15,-4 0 1 0,-1 0 4 0,2 2 7 16,0 1-1-16,-1 0-2 0,-2 1 5 0,-3 2 1 16,2 0 2-16,6 0 1 0,-4 0 1 0,0 0 2 15,-3 5-1-15,-1-2 0 0,4 2 1 16,4 0-4-16,-3 3-1 0,1 3 2 0,0 0-5 0,0 4-6 16,1-5-1-16,-1 4-1 0,2-2-5 0,-4 1 2 15,3 4 2-15,-1 2-1 0,1 3 3 0,-2 0 3 16,2 8 4-16,5 0 4 0,-1 1 6 0,-1 2 18 15,4 0 2-15,3 4-4 0,-7-1 21 0,6 1-6 0,-1 1 4 16,2 2-2-16,-10-3-6 0,12 6-5 0,-2 1-4 0,-2 0-1 16,-2-3-7-16,7 1-1 0,-1 2-1 0,-5-5 0 15,7 7-1-15,-2-3-1 0,-1-3-2 0,4 0 5 16,-2 5-3-16,1-2-4 16,2 1 3-16,2-2-4 0,-2-1-1 0,3 0 1 15,1 0-3-15,-3 0 0 0,4-2-1 0,2 0-4 16,-1 1-2-16,2-1 2 0,2 0-7 0,1-1 3 0,0 0 0 15,6 1 1-15,1 2 3 0,-2-2 1 0,6-4 1 16,2 3-1-16,-2-1 0 0,3-2 1 0,2 3-2 0,1-4 1 16,4-2-3-16,3-2 2 0,1 4 1 0,-3-4 0 15,2 0 2-15,-2 0-1 0,5-5 2 0,0-1-1 0,-3-1 1 16,2-2-2-16,0-2-1 16,1-4 1-16,6 1-1 0,-5 0-3 0,5-2-1 0,-1-3 3 15,-2-2-3-15,2 1 2 0,1-4-3 0,5 0-2 16,-5-1 2-16,0-2 3 0,5 0 1 0,-5-1-2 15,5 1 3-15,-3-3 0 0,1 1 5 0,-6 1-1 0,2 0 2 16,3-1-1-16,-9 1 12 0,1-1-5 0,-3-1 3 0,0 0-4 16,-2-3 0-16,-1 0 8 0,-2 0-10 0,-2 0-2 15,2-5 0-15,-5-2 2 0,2 4-2 0,-3-2 1 16,-3 0 1-16,-1 0-3 16,1-3 3-16,-2 2 1 0,0 3 0 0,-8-5 2 15,2 0 0-15,1 0 2 0,-5 0-1 0,-1 0 1 0,0 1 2 16,0 1 0-16,-3-1 1 0,3 2-1 0,-3 2 3 0,3 1 0 15,-1 1 4-15,-1 0-4 0,0 1 4 0,1 2-1 16,-5-1 0-16,-1 2-1 0,4-2-1 0,-2 1-7 16,-1-1-2-16,-5 2 1 0,3-3-8 0,2 3 2 15,-3-3-4-15,-1 0 0 16,1 1-1-16,-1-1-1 0,-1-5 5 0,0 8-4 0,0-5-1 16,3-4 0-16,-1 3 0 0,-2-2 0 0,1 0-1 0,3 3 0 15,-4 0-4-15,3-6 5 0,1 8-2 0,0-1 2 16,0-1-3-16,-1 3 2 0,4-1 1 0,-4-2-1 15,3 2 2-15,-3 0-3 0,5 0 0 0,-5 3-1 0,4 0 0 16,-6-2 0-16,4 2-2 0,-1 0-3 0,4-1-5 0,-3 5 2 16,0-4-6-16,-2-1-1 15,3 2-1-15,-3-2-2 0,5 1-1 0,-9 0 0 16,-3-2-2-16,4 2-2 0,-3 0-2 0,5-1-10 16,-4 1-8-16,4 1-2 0,-12-1-17 0,9 2-45 15,-1-2 81-15,-4 0-37 0,-4 0 66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0:50:50.6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5859 7212 682 0,'9'8'48'0,"4"0"14"16,1 0-84-16,-1 1 210 0,1-2-184 0,3 4-3 0,0 1 2 15,2 2-2-15,3 1-2 0,-3 2 1 0,2-3 3 16,1 5 1-16,-2 3 3 0,4 2 9 0,-4-6 2 0,-4 1 1 15,0 10 9-15,4-7-4 0,-3 4-1 0,7 6 2 16,-4-1-4-16,-1 1-7 0,5 6-2 0,3 4-3 16,-2 0-4-16,5 3-4 0,-4 5 0 0,3 3-3 0,1-1-3 15,-2 5-20-15,5-2-1 0,-3-3 9 0,3 0-15 0,-3-3-39 16,1-5 24-16,2-5-43 0,-4-1-1 0,5-8-20 16,-5-2-17-16,7-6 129 15,-2-3 1-15</inkml:trace>
  <inkml:trace contextRef="#ctx0" brushRef="#br0" timeOffset="437.08">7114 7076 375 0,'-17'14'1'0,"-4"0"-1"0,-4 3-1 16,8 4-5-16,-11 4 0 0,-2-2-2 0,3 3 14 15,0-3 7-15,-1 10-3 0,-2 0 20 0,-1-3 13 0,-6 5 3 16,8-4 7-16,-5 4 14 0,-5 4-11 0,-2 0-1 16,0-1-1-16,-4 5-9 0,2 1-11 15,-5 3-3-15,-6 3-5 0,2 5-10 0,0 3-2 16,-3 4-3-16,-5 2 0 0,1 1-3 0,-4 2-1 16,5 1 0-16,-4-2-2 0,-2 2-1 0,-1-1 0 15,-7 4 4-15,4-2-2 0,4-1 1 0,-2 1-2 0,3-1-2 0,0 0 4 16,3-2-4-16,5 1-5 0,5-5-13 0,-2-1-11 15,3-1-10-15,3 6 1 0,4 0-16 0</inkml:trace>
  <inkml:trace contextRef="#ctx0" brushRef="#br0" timeOffset="13236.14">12135 6918 536 0,'0'3'76'15,"-5"1"-74"-15,4-3-12 0,-1 4 122 0,2 0-130 0,3 1 0 16,4 2 6-16,-4 0 4 15,-2 1-6-15,3 2 8 0,2 0 15 0,-5-1 7 0,-1 1 5 16,2 0 14-16,-4-2 10 0,2 0 2 0,0-1 3 16,2 2 10-16,-2-1-18 0,2-1 1 0,-4 0-3 0,0 0-16 15,10 4-9-15,-8-1-4 0,5 2-2 0,1 1-8 0,4 0 0 16,2 2 0-16,2 6 0 16,1-2 0-16,0 1 3 0,9 6-2 0,0 2 1 15,-1 1 1-15,2 2 0 0,2 4 1 0,8 0-2 16,1 4 0-16,-3 2-1 0,3 0-1 0,0 4 1 0,4 0-2 0,-1 4 1 15,-1 2 0-15,1 1-1 0,-3 1 0 0,3-1 0 16,-5 1-1-16,-1-2-1 0,4 1-2 0,1-2-4 16,-3-4-7-16,1-3-2 0,2 0-8 0,-7 0-37 15,7-5-18-15,-8 1-3 0,1-6-48 16,-3 1 2-16,2-1-33 0</inkml:trace>
  <inkml:trace contextRef="#ctx0" brushRef="#br0" timeOffset="13767.91">13449 6624 893 0,'-13'0'12'15,"5"3"-29"-15,-1 0 3 0,-1-1-48 0,-1 9-2 0,2 0 30 16,-2 2-79-16,0 1 48 0,-3 5 4 0,-5 3-11 16,1 1 56-16,1 4-2 0,-5-3 67 0,-3 4-16 15,0 0 21-15,-2 1-15 0,-4-1 2 0,2 2 22 16,-1 1-37-16,-6 1-9 0,2 2 3 0,2 2-6 15,-6 1-7-15,1 7 0 0,-1-2-1 0,-1 5 4 0,-4 4-2 16,-1 4 15-16,-2 0 3 0,-2 6-1 0,-4 2 15 0,-6 1-2 16,1 6 5-16,-3 0 4 0,5-5-2 0,-6 10-5 15,-1 1-3-15,-1-1-2 16,5 1-5-16,0 4-7 0,1-4-6 0,-2 2-1 16,-3 3-9-16,3-1-8 0,-1-2-24 0,8 3-20 15,-5 2-21-15,5 5 1 0,5 2-32 0</inkml:trace>
  <inkml:trace contextRef="#ctx0" brushRef="#br0" timeOffset="25837.01">19281 6498 383 0,'0'0'116'0,"2"2"-56"0,-1-1 4 0,6 1 17 16,-4 1-90-16,0-1 0 0,2-1-2 0,-2-1 4 15,2 0 14-15,-4 2 2 0,2-2 10 0,-1 0 23 16,-2 0-2-16,0 0 3 0,0-2 22 0,-6-4-19 0,4 6 11 16,-1-5-1-16,-2 4-12 0,0-6-6 0,2 7 3 15,-1 0-20-15,-1-1 0 0,2 1-4 16,-1-3-5-16,-2 3 2 0,3 0-7 0,0 0-2 0,-2-2-2 15,2 2-1-15,1-3-2 0,2 3 0 0,0 0-4 0,0 0 1 16,-3 5-2-16,3-1-1 16,0 1 0-16,0 0 2 0,2 3-2 0,-1 3-1 0,1 6 4 15,4-3-3-15,-1 0 2 0,0 2-2 0,3 9-2 0,-4 5 4 16,4 0-3-16,-3 3 3 16,3-1-1-16,-2 4 0 0,0 5 4 0,1-2-4 0,-3 0 3 0,0 1 0 15,-1-1-3-15,1 5 2 0,0 0 0 0,-3 0-2 16,2-2 3-16,2 3 0 0,-2 2-3 0,-1-5 2 15,1 2-1-15,2-1 0 0,-2-6 0 0,-2 1 1 16,1-3-1-16,-1-4 1 0,4-7 1 0,-3 1 1 16,1-6 1-16,0-2-1 0,2-3 0 15,-2-1-1-15,-2-2 0 0,4 0 2 0,1-3-3 0,-2-2 0 16,0 0 0-16,3-1-1 0,-3 0 1 0,3-2-1 16,-3-1-1-16,4 1 1 0,-3-2 0 0,3-1 1 15,-2 0 0-15,4 0 2 0,-3-1 0 0,0-1 0 16,2-1 1-16,-1-2 0 0,8 2 2 0,-13-2 1 0,9 1-1 15,-5-3-2-15,4 3 3 0,-3-3-1 0,1 3 0 0,0-1-1 16,-2-1 1-16,4 1 0 0,-2-3 1 0,2 2 2 16,0-2 3-16,3 0-5 15,1-1 4-15,-3-4 0 0,9 0 0 0,-3-1 4 16,3 0-2-16,3-3 2 0,-1-5 0 0,4-2 0 0,1-1 2 16,7-2 5-16,-5-6 0 0,7-3-2 0,0-3 5 0,0-5-2 15,4 0 0-15,6-5 0 0,4-1-2 0,-7-7-4 16,14 4-4-16,0-7 2 0,7 0-7 0,4-3-2 15,0-1-2-15,7 1 1 0,-7-3-3 0,16 3-3 16,-8-2-3-16,5 4 0 0,3-1-4 0,0 4-37 0,-1-1-23 16,3 0-13-16,6 3-49 0,4-4 3 15,6 2-44-15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20:52:33.9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3790 18331 241 0,'0'0'-18'0,"0"0"15"0,0 0-1 0,0 0-8 15,0 0 15-15,-3 0 7 0,3 0-5 0,-1 2 8 16,-1-2 6-16,1 2-5 0,-4-1 13 0,0 1 1 0,4-2 0 15,-1 1 2-15,-4 1-1 0,4-1-11 0,-1-1-3 0,3 0 2 16,0 0-13-16,0 0 6 0,0 2-3 0,0-2-3 16,0 0 5-16,0 2 3 0,0-2 0 0,0 0 4 15,0 0-2-15,-2 0-3 16,2 0-1-16,0 0 5 0,0 0-5 0,-1 0 0 16,1 1-3-16,0-1 0 0,0 0 1 0,0 0-1 0,0 0-1 15,0 0-6-15,0 0 1 0,1 2 2 0,-1-2-2 0,0 1 0 16,0 1-1-16,2 1-3 0,1-1 6 15,-3 1-1-15,0 0 0 0,5 0-1 0,-2 0-1 0,-1 0 2 16,-1 1-1-16,2-1 2 0,-1-2-3 0,4 4 0 16,-4-2 1-16,1 0 0 0,3 2 0 0,-3-3-1 0,5 1-2 15,-3-2 2-15,3 1 2 0,-4-1-2 16,6-1 2-16,-4 0-2 0,4 0 0 0,-1 0 3 16,-3 0-3-16,4 0 1 0,1-1-3 0,-3 1 1 15,1 0-1-15,2 0-3 0,-1-2 4 0,-3 2-1 0,4 0-1 16,2 2 3-16,-2-1-2 0,0 1 0 0,0-2 2 0,2 2 4 15,-2-2-2-15,3 1 0 0,-6 1 1 0,0-2-4 16,3 0 1-16,-5 0 2 16,2 0-4-16,1 0 0 0,-3 1-1 0,9 1 3 15,-4-1 0-15,3 3 0 0,-3-3 0 0,1 1-1 0,-1 2 1 16,4-2 3-16,2 1-1 0,-9-3-4 0,-4 2 2 0,9-1 2 16,4-1 1-16,-1 0-3 0,6 0-1 0,-9 0 3 15,1 0-2-15,2 0 5 0,7-1-1 0,-6-2-1 16,-2 3 2-16,2-4 3 0,-1 3-2 0,-1 1-2 15,-1-3 5-15,2 1-1 16,0 1 2-16,-3-1-4 0,-1 2 0 0,1 2 1 0,-1-2-1 0,-2 1 1 16,2 1-4-16,-1-2 3 0,0 0 2 0,2 1-2 15,0 1-1-15,-1-1-2 0,-1-1 1 0,0 2 2 16,0 1-1-16,-1-1-1 0,2 1 1 0,-4-3-2 0,5 1 3 16,-4 1 0-16,4 0 0 0,-4-1-3 15,2-1 1-15,3 2 1 0,-4-1-1 0,1-1 0 16,0 0 3-16,1 2-6 0,-1-2 4 0,3 1-1 0,-3-1-1 15,-4-1 0-15,4 1 0 0,1 0 3 0,-2 0-1 0,-1-2 1 16,1 1 4-16,-2-2-3 0,3 3 1 0,-4-2 2 16,4-1-2-16,2 3 0 0,3-2 0 0,-4 1-1 15,-1-1 2-15,0 1-1 16,2-1-1-16,-4 0-1 0,2 1 0 0,-4-2 0 16,4 1-1-16,0-1-4 0,-3 0 1 0,4 1-2 0,-2 1 1 15,2-2 0-15,-1 1-1 0,2-1-3 0,-2 0 3 0,0 3-1 16,1-2-1-16,1 1 1 0,-4-4-2 0,4 5 4 15,0-3 0-15,-1 1-1 0,1-1 1 0,-2-2 0 0,0 4 0 16,1-1 0-16,1-1 1 16,-4 0-3-16,-1 1 1 0,2-1 0 0,1 2 0 0,-2-3 0 15,-3 3 1-15,4-2-1 0,-1 0-2 0,1 1 3 0,-1-1-1 16,1 1 1-16,-1-1-1 0,-4 0-2 0,6 1 1 0,-5-1 1 16,3 0-1-16,2 0 2 15,-1 0 0-15,6-2-2 0,-10 2 3 0,3 0-1 16,2 1-1-16,2-1 0 0,-2 0 4 0,-6 1-3 15,3 1 2-15,-8-1 5 0,6 1-5 0,-1-3 2 0,-4 4 2 0,1 0 0 16,-2-3-1-16,0 3 3 0,0 0-2 16,0 0-2-16,0 0 5 0,0 0-3 0,0 0 1 0,0 0 1 15,0 0-1-15,1 0 1 0,-1 0 3 0,0 0 0 16,0-4 0-16,-1 4 0 16,-6-2 1-16,7 2 0 0,0 0-1 0,0 0 0 0,0 0-2 15,0-2 2-15,-7-1 3 0,0 2-4 0,6-1 3 0,-4-1 0 16,-6 3 1-16,3 0 1 0,3-2 0 0,-6 2 2 15,5-1-3-15,-2-1 0 0,-1 2 1 0,1-1-6 16,0-1-1-16,2 1 3 0,-7 1-7 0,4 0 0 0,-1-2 2 16,-2 0-5-16,2 2 3 0,-2 0-1 0,-1 0 1 15,-1 0-2-15,1 0 0 0,1 0 3 0,-4 0-4 16,2 0 3-16,-2 0-1 0,2 0 1 16,-5 2-1-16,3 0 1 0,1-2-1 0,-3 1-2 15,3 1 0-15,-4-1 1 0,0 1-3 0,2-2 0 16,-7 1 0-16,2-1 1 0,5 2-1 0,-4-2-1 0,-1 3 5 15,0-1-4-15,-1-1 0 0,7-1 2 0,0 2 0 0,-3-2-1 16,-3 0 3-16,2 0-4 0,4 0 2 0,0 0-1 16,-1-2-2-16,4 1 2 0,-2-1 0 15,-3-1-2-15,4 3 2 0,5-2-1 0,-4 1 0 0,-4-1 1 16,4-1-3-16,-4 3 1 16,4-1-2-16,-1-1 2 0,0-1 0 0,-3 3 1 0,4-2-4 15,-3 1 4-15,4-1-1 0,-2 1 0 0,0-1-2 16,1 2 1-16,2 0-2 0,-3 0-5 0,1 0 6 0,1 2-3 15,-1-1-2-15,-1 1 0 0,1-1 2 0,1 1 0 16,-6-2 3-16,3 1 4 0,-1 1-1 0,0 0-1 16,-6-2 4-16,5 3 0 0,-2-2-3 15,0-1 4-15,7 3-3 0,-3-1-1 0,1-2 0 0,2 0 0 16,-1 0 0-16,-4 3 0 0,1-3 2 0,7 0-1 16,-9 0 2-16,6 0-1 0,-2 0-1 0,-1 0-1 0,4 0 0 15,-1 0 1-15,2 0 1 0,-4 0-2 0,2 0 0 0,-1 0 1 16,5 0 3-16,-4 0-3 15,-4 0 0-15,6 0-1 0,-2 0 0 0,1 0 0 16,-2 0-1-16,1 0 2 0,-1 0 1 0,1-3-2 0,-1 3 4 0,0 0-4 16,1 0 1-16,-2 0 3 0,3 0-4 0,-2 0 0 15,0 0-1-15,2 0-1 0,0 0 2 0,-1-2 0 16,-1 2-1-16,4 0-1 0,-7 0-2 0,7 0 2 16,-2 0-3-16,1 0 4 15,-2 0-3-15,-3-1-1 0,8 1 1 16,-1 0 0-16,-5 0-1 0,4 0 2 0,-4 0 4 0,1-2-4 0,-1 2 4 15,2 0-2-15,-2 0 1 0,2-1 2 0,-1 1-2 0,-6 0 1 16,7-2-1-16,0 2-1 0,4 0 1 0,-6 0-3 16,-4 0 0-16,3 2 3 0,1-1-6 0,0-1 5 0,-1 2-1 15,2-1-1-15,-4 1 5 0,3 1-2 0,1-1 0 0,1 1 5 16,0 0-5-16,-2-1 0 16,1 2-1-16,-4-1-4 0,5 1 1 0,-3 0-3 15,0-1-2-15,1 1-1 0,-1 0-4 0,3-1 1 16,-3 2 3-16,1-2 1 0,0 2 1 0,1 0-1 0,2 1 2 15,-1-1 2-15,4 0 0 0,-3 1 4 16,1 0-2-16,4 0-2 0,-3 1 5 0,3-3-2 0,2 1 0 0,-2 0 1 16,2 0-3-16,2-1-1 0,-1 1-4 0,2 0 1 15,0-2-2-15,0 2-1 16,2-2 2-16,-2 0 0 0,1 0-1 0,2 0 3 16,2 0 2-16,-2 2-1 0,-3-3 4 0,4 2 0 0,2-1 2 0,-1 2-1 15,-4 0 1-15,5-2-1 0,-1 0 2 0,0 2 0 16,3 1 0-16,0-1-1 0,-2 1-1 0,3-1 0 15,-2 1 0-15,2 1-1 0,2-3 0 0,-2 1-2 16,1 0 2-16,2 3-4 0,-1-5-8 16,2-2 0-16,0 2-8 0,2-1-74 0,4-2-46 0,6 0 59 15,1-8 84-15,0-8-80 0</inkml:trace>
  <inkml:trace contextRef="#ctx0" brushRef="#br0" timeOffset="1474.72">3430 18179 694 0,'-6'5'45'0,"-5"-2"-29"0,3-3 6 0,3 1-37 16,4 2-14-16,-4-1 11 0,3-2-38 0,-2 0 23 15,-1 2 4-15,5-2-11 0,0 1 32 0,-6 1 14 0,4-1 14 16,-1 4 0-16,-2 0 18 0,4 1-8 0,-1 0 3 0,-1 4-1 16,-3-1-8-16,6 1-8 15,-5-1-3-15,5 1 0 0,-2-1-10 0,1 0 2 16,1-1-3-16,0 2 5 0,0-2 0 0,0-1 8 0,1 1 2 15,1 0-7-15,-2-2 10 0,2 2-2 0,-2-1 3 0,0-3-2 16,3 3-3-16,1-3-1 16,0 1 1-16,-4-2-9 0,1 0-1 0,2-1-2 15,5 0 0-15,0-1 2 0,-5-1-4 0,-1 0-1 0,9 0-4 16,3-1 3-16,-1 1-1 0,-2-4 0 0,1 1-4 16,2 3 1-16,-7-3 1 0,0 0 2 0,6 0 1 15,-2 0-3-15,0 0 3 0,2-1-4 0,-1 3 4 16,1-1 1-16,1 1-2 0,0-1-1 0,-6 2 2 0,3 0-3 15,0 0 3-15,-3 2 3 0,-3 1-3 0,6-2-1 16,1 1-1-16,4 1 3 0,0 0-1 0,-1 2 0 16,-1-2 1-16,1-1-1 0,2-1 0 0,-4 4 5 0,1-2-2 15,-2 0-3-15,-1 2 6 0,0-3-6 0,2 1 2 0,-1 1 0 16,1 3-2-16,0-3 1 16,-2 1-1-16,1 0 5 0,1 0-4 0,1 1 2 15,-1-1 2-15,-1 1 1 0,1-3 2 0,1 2 0 16,-2 1-1-16,1 0-1 0,1-1 0 0,-1-2 2 0,4 3-5 15,0-1 1-15,2 3-1 0,-3-5 0 0,0 0-1 0,3 5 8 16,-5-6-5-16,5 1 1 0,-5-1 3 0,5-2-3 16,-2 1 2-16,0 1 3 0,4 1-6 0,-7-2 0 15,8-1 5-15,2 4-3 16,-2-1 3-16,-2 0-2 0,-3-3 1 0,7 0 0 0,-5 3-1 16,4 0 0-16,-2-1 2 0,-4 1-4 0,5 2 3 0,-3-1-1 15,1 1-1-15,-2 0 5 0,2-5-3 0,-3 1-3 16,4 6-3-16,-4-6 3 0,4 2-4 0,-6-1 2 15,4 1-3-15,2 3 0 0,-6-3 2 0,6 2-2 0,-5-3 2 16,1 1-2-16,2-3-1 0,-5 5 3 0,3-2-2 0,-1-3-1 16,1 4 3-16,-1-2-2 0,0-2 6 0,4 0-3 15,-4 3 1-15,8-3 2 16,-2 0-2-16,-4 0 2 0,4 0 1 0,-1 2 4 16,-1 1-10-16,2 0 4 0,-4-3-1 0,2 0 0 15,-6-2 0-15,4 2-1 0,0 0-3 0,0 0-1 0,-2-3 6 16,2 3-3-16,-2 0-1 0,0 0-2 0,1 0-1 15,-1 0 3-15,-2-3-2 0,3 0 2 0,2 3-6 16,-5-6 4-16,1 3-1 0,2 1-1 0,0-1 4 0,-1 1-2 16,1 2-1-16,0-1 1 15,-2-4 0-15,0 2 0 0,-2-2 0 0,0 0 1 0,4 5-1 16,-3-1 1-16,2-5-1 0,-1 1 1 0,1 2-1 0,5 0 3 16,-1 1-1-16,2 0 1 0,-5-4-1 0,4 3 1 15,1-2 0-15,-3 1-3 0,3-1 3 0,-8 0-3 0,0 0 0 16,5 1 0-16,-3-1 0 0,-1-3-3 15,-2 3 2-15,3 1 2 0,-4-4 1 0,2 1-2 16,2 0 3-16,-5-1-2 0,2 1 3 0,-2 1-1 16,0 0-1-16,1-2 2 0,-1 3-1 0,0 1-1 0,-1-1 2 0,-4 0 0 15,5 0-1-15,-5 2 2 16,1 0-2-16,-3-2 2 0,4 2 1 16,-5 2-3-16,4-2 2 0,-1 1-2 0,-4-1 2 0,2 1 3 15,0 1-3-15,-3-1-3 0,-1 1 0 0,0 1 1 16,0 0-2-16,2 0 0 0,-2-2 2 0,0 2-4 15,0-2 1-15,0 2 1 0,0 0 3 0,0 0-3 0,0-3 1 0,0 3 4 16,0 0-6-16,-2 0 7 0,2 0-2 0,0 0-3 16,0 0 0-16,-1 0 5 0,-1 0-4 0,-8-1-1 15,9 1 1-15,-2 0-2 16,-4 0 2-16,3 0-2 0,-1 0 1 0,0 1 3 0,1-1 0 16,-3 0-1-16,3 0 1 0,-6 0 0 0,4 0 3 0,-2 3 4 15,-3-3-6-15,2 0-1 0,1 0 2 0,-2 0-1 16,-1 0-1-16,5 0-1 0,-5 0-3 0,2 0 3 15,-1 0 0-15,2 0 0 0,-1 0 1 0,-2 0 0 0,1 0-1 16,1 0 4-16,-2 0-3 0,0 0 2 0,-2 0-1 0,1 2 1 16,-1-2 1-16,2 0-2 15,0 2 4-15,-3-1-4 0,0-1 1 0,-2 0-1 0,2 0 4 16,0 2-5-16,-2-2 1 0,-1 1-2 0,-5 1-1 16,4-2 4-16,6 0-3 0,-1 0 0 0,2 3-3 0,-5-1 2 15,1-1 0-15,-1 1-3 0,10-1 0 0,-7 2 0 16,1-1-1-16,-4 0-1 15,-5-1 1-15,9-1 32 0,-4 2 3 0,3-2-70 16,-4 0-8-16,-3-2-9 0,2-3-47 0,-5-4 4 0,-2-4-91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4c11462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4c11462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70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d6019af2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6d6019af2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037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d6019af2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d6019af2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938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d6019af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6d6019af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267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d6019af2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6d6019af2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16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d6019af2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d6019af2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337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d6019af2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d6019af2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049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6d6019af2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6d6019af2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694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d6019af2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6d6019af2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4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6d6019af2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6d6019af2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82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d6019af2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6d6019af2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82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4c114621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64c114621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404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9815CF2-FDAF-4AD0-8696-85856DACFC2F}" type="slidenum">
              <a:rPr lang="en-US" sz="11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012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US" sz="2000" strike="noStrike">
                <a:latin typeface="Arial"/>
              </a:rPr>
              <a:t>Your eyes don’t see everything at once, but they jump around.  You see only about 2 degrees with high resolution</a:t>
            </a:r>
            <a:endParaRPr/>
          </a:p>
        </p:txBody>
      </p:sp>
      <p:sp>
        <p:nvSpPr>
          <p:cNvPr id="69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5C65B2D-BE5C-4822-A965-F68F61F75C56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532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D4E39B2-A885-43A7-80F5-ADE6A02CB408}" type="slidenum">
              <a:rPr lang="en-US" sz="1200" strike="noStrike">
                <a:latin typeface="Times New Roman"/>
              </a:rPr>
              <a:t>29</a:t>
            </a:fld>
            <a:endParaRPr/>
          </a:p>
        </p:txBody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092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a. moving around causes no difference, b. moving up and down no difference, but left and right yes, c. moving in two directions causes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07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C9DEE25-21A9-4258-BE5B-1169B13B103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33</a:t>
            </a:fld>
            <a:endParaRPr/>
          </a:p>
        </p:txBody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113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d6019af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6d6019af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896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6d6019af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6d6019af2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531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6d6019af2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6d6019af2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0285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B6B2BF1-17F4-4336-8FE9-3E8BF3A54588}" type="slidenum">
              <a:rPr lang="en-US" sz="1200" strike="noStrike">
                <a:latin typeface="Times New Roman"/>
              </a:rPr>
              <a:t>37</a:t>
            </a:fld>
            <a:endParaRPr/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9064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97C4F2D-4735-4873-9A9E-527EFC6285CF}" type="slidenum">
              <a:rPr lang="en-US" sz="1200" strike="noStrike">
                <a:latin typeface="Times New Roman"/>
              </a:rPr>
              <a:t>38</a:t>
            </a:fld>
            <a:endParaRPr/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Shown</a:t>
            </a:r>
            <a:r>
              <a:rPr lang="en-US" baseline="0" dirty="0"/>
              <a:t> as a heat map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322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64c11462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64c11462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737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9571CDB-8DC3-423B-B4DE-1572C2C9A5D2}" type="slidenum">
              <a:rPr lang="en-US" sz="1200" strike="noStrike">
                <a:latin typeface="Times New Roman"/>
              </a:rPr>
              <a:t>39</a:t>
            </a:fld>
            <a:endParaRPr/>
          </a:p>
        </p:txBody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636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B1F1E35-1AC0-4F80-9343-E55F6F7CA4BC}" type="slidenum">
              <a:rPr lang="en-US" sz="1200" strike="noStrike">
                <a:latin typeface="Times New Roman"/>
              </a:rPr>
              <a:t>40</a:t>
            </a:fld>
            <a:endParaRPr/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422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919C4F4-B76B-4582-B2CC-0462F1186CED}" type="slidenum">
              <a:rPr lang="en-US" sz="1200" strike="noStrike">
                <a:latin typeface="Times New Roman"/>
              </a:rPr>
              <a:t>41</a:t>
            </a:fld>
            <a:endParaRPr/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722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6d6019af2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6d6019af2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705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6d6019af2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6d6019af2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526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Laplacian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05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0129F3D-8867-4983-AADA-9BFFC46A74F8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7418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7F77482-3EC4-45A2-968F-F284EC8E7993}" type="slidenum">
              <a:rPr lang="en-US" altLang="zh-CN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zh-CN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785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78020A0E-3FF6-4A46-8FFC-23A4C4C86322}" type="slidenum">
              <a:rPr lang="en-US" altLang="zh-CN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5222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667ABB4-48F9-43BB-ACAE-5AB934E24F8E}" type="slidenum">
              <a:rPr lang="en-US" altLang="zh-CN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zh-CN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/>
              <a:t>We could not evaluate the</a:t>
            </a:r>
          </a:p>
        </p:txBody>
      </p:sp>
    </p:spTree>
    <p:extLst>
      <p:ext uri="{BB962C8B-B14F-4D97-AF65-F5344CB8AC3E}">
        <p14:creationId xmlns:p14="http://schemas.microsoft.com/office/powerpoint/2010/main" val="1804300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4c114621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64c114621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9482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60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406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4c114621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4c114621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40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d6019af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d6019af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78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d6019af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6d6019af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174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6d6019af2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6d6019af2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673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d6019af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d6019af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98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289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B08E0-B629-4AC1-B104-D52F067E23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285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15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customXml" Target="../ink/ink2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customXml" Target="../ink/ink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customXml" Target="../ink/ink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customXml" Target="../ink/ink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customXml" Target="../ink/ink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56.png"/><Relationship Id="rId7" Type="http://schemas.openxmlformats.org/officeDocument/2006/relationships/image" Target="../media/image60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customXml" Target="../ink/ink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customXml" Target="../ink/ink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0" Type="http://schemas.openxmlformats.org/officeDocument/2006/relationships/customXml" Target="../ink/ink13.xml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png"/><Relationship Id="rId4" Type="http://schemas.openxmlformats.org/officeDocument/2006/relationships/customXml" Target="../ink/ink1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6.wmf"/><Relationship Id="rId5" Type="http://schemas.openxmlformats.org/officeDocument/2006/relationships/image" Target="../media/image10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7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9.png"/><Relationship Id="rId4" Type="http://schemas.openxmlformats.org/officeDocument/2006/relationships/customXml" Target="../ink/ink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customXml" Target="../ink/ink16.xml"/><Relationship Id="rId4" Type="http://schemas.openxmlformats.org/officeDocument/2006/relationships/image" Target="../media/image11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>
                <a:cs typeface="Arial Rounded MT Bold"/>
              </a:rPr>
            </a:br>
            <a:r>
              <a:rPr lang="en-US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Corner Detection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8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022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9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08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1826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/>
          <p:nvPr/>
        </p:nvSpPr>
        <p:spPr>
          <a:xfrm>
            <a:off x="2770601" y="2308680"/>
            <a:ext cx="2611525" cy="696125"/>
          </a:xfrm>
          <a:custGeom>
            <a:avLst/>
            <a:gdLst/>
            <a:ahLst/>
            <a:cxnLst/>
            <a:rect l="l" t="t" r="r" b="b"/>
            <a:pathLst>
              <a:path w="104461" h="27845" extrusionOk="0">
                <a:moveTo>
                  <a:pt x="0" y="27845"/>
                </a:moveTo>
                <a:cubicBezTo>
                  <a:pt x="16303" y="14049"/>
                  <a:pt x="37207" y="4500"/>
                  <a:pt x="58328" y="1332"/>
                </a:cubicBezTo>
                <a:cubicBezTo>
                  <a:pt x="64970" y="336"/>
                  <a:pt x="72179" y="-1001"/>
                  <a:pt x="78478" y="1332"/>
                </a:cubicBezTo>
                <a:cubicBezTo>
                  <a:pt x="88962" y="5215"/>
                  <a:pt x="96552" y="14640"/>
                  <a:pt x="104461" y="22542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sp>
    </p:spTree>
    <p:extLst>
      <p:ext uri="{BB962C8B-B14F-4D97-AF65-F5344CB8AC3E}">
        <p14:creationId xmlns:p14="http://schemas.microsoft.com/office/powerpoint/2010/main" val="3725465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Threshold edges</a:t>
            </a:r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Still some noise</a:t>
            </a:r>
            <a:endParaRPr/>
          </a:p>
          <a:p>
            <a:pPr>
              <a:buChar char="-"/>
            </a:pPr>
            <a:r>
              <a:rPr lang="en"/>
              <a:t>Only want strong edges</a:t>
            </a:r>
            <a:endParaRPr/>
          </a:p>
          <a:p>
            <a:pPr>
              <a:buChar char="-"/>
            </a:pPr>
            <a:r>
              <a:rPr lang="en"/>
              <a:t>2 thresholds, 3 cases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&gt; T: strong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 but R &gt; t: weak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t: no edge</a:t>
            </a:r>
            <a:endParaRPr/>
          </a:p>
          <a:p>
            <a:pPr>
              <a:buChar char="-"/>
            </a:pPr>
            <a:r>
              <a:rPr lang="en"/>
              <a:t>Why two thresholds?</a:t>
            </a:r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0151"/>
            <a:ext cx="3527775" cy="35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524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Connect ‘em up!</a:t>
            </a:r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Strong edges are edges!</a:t>
            </a:r>
            <a:endParaRPr/>
          </a:p>
          <a:p>
            <a:pPr>
              <a:buChar char="-"/>
            </a:pPr>
            <a:r>
              <a:rPr lang="en"/>
              <a:t>Weak edges are edges </a:t>
            </a:r>
            <a:br>
              <a:rPr lang="en"/>
            </a:br>
            <a:r>
              <a:rPr lang="en"/>
              <a:t>iff they connect to strong</a:t>
            </a:r>
            <a:endParaRPr/>
          </a:p>
          <a:p>
            <a:pPr>
              <a:buChar char="-"/>
            </a:pPr>
            <a:r>
              <a:rPr lang="en"/>
              <a:t>Look in some neighborhood</a:t>
            </a:r>
            <a:br>
              <a:rPr lang="en"/>
            </a:br>
            <a:r>
              <a:rPr lang="en"/>
              <a:t>(usually 8 closest)</a:t>
            </a:r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20" name="Google Shape;2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726" y="2339626"/>
            <a:ext cx="3527775" cy="35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06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Features!</a:t>
            </a:r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Highly descriptive local regions</a:t>
            </a:r>
            <a:endParaRPr/>
          </a:p>
          <a:p>
            <a:pPr>
              <a:buChar char="-"/>
            </a:pPr>
            <a:r>
              <a:rPr lang="en"/>
              <a:t>Ways to describe those regions</a:t>
            </a:r>
            <a:endParaRPr/>
          </a:p>
          <a:p>
            <a:pPr>
              <a:buChar char="-"/>
            </a:pPr>
            <a:r>
              <a:rPr lang="en"/>
              <a:t>Useful for: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Matching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Recognition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Detection</a:t>
            </a:r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pSp>
        <p:nvGrpSpPr>
          <p:cNvPr id="242" name="Google Shape;242;p34"/>
          <p:cNvGrpSpPr/>
          <p:nvPr/>
        </p:nvGrpSpPr>
        <p:grpSpPr>
          <a:xfrm>
            <a:off x="369636" y="4092480"/>
            <a:ext cx="3988790" cy="1419552"/>
            <a:chOff x="838200" y="995363"/>
            <a:chExt cx="7485063" cy="2663825"/>
          </a:xfrm>
        </p:grpSpPr>
        <p:pic>
          <p:nvPicPr>
            <p:cNvPr id="243" name="Google Shape;243;p34" descr="SIFT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48200" y="995363"/>
              <a:ext cx="3675063" cy="266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34" descr="SIFT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8200" y="995363"/>
              <a:ext cx="3675063" cy="26638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5" name="Google Shape;245;p34"/>
            <p:cNvCxnSpPr/>
            <p:nvPr/>
          </p:nvCxnSpPr>
          <p:spPr>
            <a:xfrm rot="10800000" flipH="1">
              <a:off x="3289300" y="1828800"/>
              <a:ext cx="1905000" cy="1524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6" name="Google Shape;246;p34"/>
            <p:cNvSpPr/>
            <p:nvPr/>
          </p:nvSpPr>
          <p:spPr>
            <a:xfrm>
              <a:off x="4232275" y="2046288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7" name="Google Shape;247;p34"/>
            <p:cNvCxnSpPr/>
            <p:nvPr/>
          </p:nvCxnSpPr>
          <p:spPr>
            <a:xfrm rot="10800000" flipH="1">
              <a:off x="3724275" y="3200475"/>
              <a:ext cx="1698600" cy="1428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8" name="Google Shape;248;p34"/>
            <p:cNvSpPr/>
            <p:nvPr/>
          </p:nvSpPr>
          <p:spPr>
            <a:xfrm>
              <a:off x="4154488" y="2608263"/>
              <a:ext cx="1733550" cy="47625"/>
            </a:xfrm>
            <a:custGeom>
              <a:avLst/>
              <a:gdLst/>
              <a:ahLst/>
              <a:cxnLst/>
              <a:rect l="l" t="t" r="r" b="b"/>
              <a:pathLst>
                <a:path w="1092" h="30" extrusionOk="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9" name="Google Shape;249;p34"/>
            <p:cNvCxnSpPr/>
            <p:nvPr/>
          </p:nvCxnSpPr>
          <p:spPr>
            <a:xfrm rot="10800000" flipH="1">
              <a:off x="3444875" y="23240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0" name="Google Shape;250;p34"/>
            <p:cNvSpPr/>
            <p:nvPr/>
          </p:nvSpPr>
          <p:spPr>
            <a:xfrm>
              <a:off x="4016375" y="29289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30480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4168775" y="2714625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4419600" y="21574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4" name="Google Shape;254;p34"/>
            <p:cNvCxnSpPr/>
            <p:nvPr/>
          </p:nvCxnSpPr>
          <p:spPr>
            <a:xfrm rot="10800000" flipH="1">
              <a:off x="3597275" y="24383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5" name="Google Shape;255;p34"/>
            <p:cNvSpPr/>
            <p:nvPr/>
          </p:nvSpPr>
          <p:spPr>
            <a:xfrm>
              <a:off x="4267200" y="23860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3886200" y="3402013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3657600" y="30813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3776663" y="2819400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3581400" y="22860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3429000" y="21336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37338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2" name="Google Shape;26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6976" y="3249551"/>
            <a:ext cx="3374299" cy="337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726" y="2535074"/>
            <a:ext cx="3108100" cy="141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6700" y="1622125"/>
            <a:ext cx="2107800" cy="210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949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to </a:t>
            </a:r>
            <a:r>
              <a:rPr lang="en-US" dirty="0"/>
              <a:t>create a </a:t>
            </a:r>
            <a:r>
              <a:rPr lang="en" dirty="0"/>
              <a:t>panorama</a:t>
            </a:r>
            <a:endParaRPr dirty="0"/>
          </a:p>
        </p:txBody>
      </p:sp>
      <p:sp>
        <p:nvSpPr>
          <p:cNvPr id="270" name="Google Shape;270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Say we are stitching a panorama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Want patches in image to match to other image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Hopefully only match one spot</a:t>
            </a:r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2" name="Google Shape;2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188" y="3011176"/>
            <a:ext cx="2150031" cy="286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784" y="3011181"/>
            <a:ext cx="2150031" cy="286674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152D10A-2524-4F8B-A414-F58566F0E13E}"/>
                  </a:ext>
                </a:extLst>
              </p14:cNvPr>
              <p14:cNvContentPartPr/>
              <p14:nvPr/>
            </p14:nvContentPartPr>
            <p14:xfrm>
              <a:off x="3206160" y="4177440"/>
              <a:ext cx="2566080" cy="615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152D10A-2524-4F8B-A414-F58566F0E1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6800" y="4168080"/>
                <a:ext cx="2584800" cy="63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0953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Q1: </a:t>
            </a:r>
            <a:r>
              <a:rPr lang="en" dirty="0"/>
              <a:t>How close are two patches?</a:t>
            </a:r>
            <a:endParaRPr dirty="0"/>
          </a:p>
        </p:txBody>
      </p:sp>
      <p:sp>
        <p:nvSpPr>
          <p:cNvPr id="279" name="Google Shape;279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/>
              <a:t>Sum squared difference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Images I, J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>
                <a:solidFill>
                  <a:schemeClr val="dk1"/>
                </a:solidFill>
              </a:rPr>
              <a:t>Σ</a:t>
            </a:r>
            <a:r>
              <a:rPr lang="en" baseline="-25000">
                <a:solidFill>
                  <a:schemeClr val="dk1"/>
                </a:solidFill>
              </a:rPr>
              <a:t>x</a:t>
            </a:r>
            <a:r>
              <a:rPr lang="en" baseline="-25000"/>
              <a:t>,y</a:t>
            </a:r>
            <a:r>
              <a:rPr lang="en"/>
              <a:t> (I(x,y) - J(x,y))</a:t>
            </a:r>
            <a:r>
              <a:rPr lang="en" baseline="30000"/>
              <a:t>2</a:t>
            </a:r>
            <a:endParaRPr/>
          </a:p>
        </p:txBody>
      </p:sp>
      <p:sp>
        <p:nvSpPr>
          <p:cNvPr id="280" name="Google Shape;280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579862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Q2: </a:t>
            </a:r>
            <a:r>
              <a:rPr lang="en" dirty="0"/>
              <a:t>How can we find unique patches?</a:t>
            </a:r>
            <a:endParaRPr dirty="0"/>
          </a:p>
        </p:txBody>
      </p:sp>
      <p:sp>
        <p:nvSpPr>
          <p:cNvPr id="286" name="Google Shape;286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</p:txBody>
      </p:sp>
      <p:sp>
        <p:nvSpPr>
          <p:cNvPr id="287" name="Google Shape;287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8" name="Google Shape;2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7"/>
          <p:cNvSpPr/>
          <p:nvPr/>
        </p:nvSpPr>
        <p:spPr>
          <a:xfrm>
            <a:off x="4984425" y="20238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97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295" name="Google Shape;295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</p:txBody>
      </p:sp>
      <p:sp>
        <p:nvSpPr>
          <p:cNvPr id="296" name="Google Shape;296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7" name="Google Shape;2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8"/>
          <p:cNvSpPr/>
          <p:nvPr/>
        </p:nvSpPr>
        <p:spPr>
          <a:xfrm>
            <a:off x="7092175" y="51921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36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Review: </a:t>
            </a:r>
            <a:r>
              <a:rPr lang="en" dirty="0"/>
              <a:t>What’s an edge?</a:t>
            </a:r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Image is a function</a:t>
            </a:r>
            <a:endParaRPr/>
          </a:p>
          <a:p>
            <a:pPr>
              <a:buChar char="-"/>
            </a:pPr>
            <a:r>
              <a:rPr lang="en"/>
              <a:t>Edges are rapid changes in this function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288" y="2613526"/>
            <a:ext cx="3205635" cy="32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075" y="2613525"/>
            <a:ext cx="3836555" cy="3271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64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304" name="Google Shape;30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Corners: good!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Only one alignment matches</a:t>
            </a:r>
            <a:endParaRPr/>
          </a:p>
        </p:txBody>
      </p:sp>
      <p:sp>
        <p:nvSpPr>
          <p:cNvPr id="305" name="Google Shape;30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/>
          <p:nvPr/>
        </p:nvSpPr>
        <p:spPr>
          <a:xfrm>
            <a:off x="5978625" y="325667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443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04FF-DAB1-4920-BB27-FB3B0E680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going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D2DDE-0633-4D93-BDA5-ECF98107B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 are going to build a panorama from two (or more) images.</a:t>
            </a:r>
          </a:p>
          <a:p>
            <a:r>
              <a:rPr lang="en-US" dirty="0"/>
              <a:t>We need to learn about</a:t>
            </a:r>
          </a:p>
          <a:p>
            <a:pPr lvl="1"/>
            <a:r>
              <a:rPr lang="en-US" dirty="0"/>
              <a:t>Finding interest points</a:t>
            </a:r>
          </a:p>
          <a:p>
            <a:pPr lvl="1"/>
            <a:r>
              <a:rPr lang="en-US" dirty="0"/>
              <a:t>Describing small patches about such points</a:t>
            </a:r>
          </a:p>
          <a:p>
            <a:pPr lvl="1"/>
            <a:r>
              <a:rPr lang="en-US" dirty="0"/>
              <a:t>Finding matches between pairs of such points on two images, using the descriptors</a:t>
            </a:r>
          </a:p>
          <a:p>
            <a:pPr lvl="1"/>
            <a:r>
              <a:rPr lang="en-US" dirty="0"/>
              <a:t>Selecting the best set of matches and saving them</a:t>
            </a:r>
          </a:p>
          <a:p>
            <a:pPr lvl="1"/>
            <a:r>
              <a:rPr lang="en-US" dirty="0"/>
              <a:t>Constructing </a:t>
            </a:r>
            <a:r>
              <a:rPr lang="en-US" dirty="0" err="1"/>
              <a:t>homographies</a:t>
            </a:r>
            <a:r>
              <a:rPr lang="en-US" dirty="0"/>
              <a:t> (transformations) from one image to the other and picking the best one</a:t>
            </a:r>
          </a:p>
          <a:p>
            <a:pPr lvl="1"/>
            <a:r>
              <a:rPr lang="en-US" dirty="0"/>
              <a:t>Stitching the images together to make the panorama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047C9-2F54-44E2-B374-03464F4C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3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334000" y="61722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A6591A-286E-41B8-9BE4-348246BA9F2F}" type="slidenum">
              <a:rPr lang="en-US" altLang="en-US" sz="1400" smtClean="0"/>
              <a:pPr/>
              <a:t>22</a:t>
            </a:fld>
            <a:endParaRPr lang="en-US" altLang="en-US" sz="1400"/>
          </a:p>
        </p:txBody>
      </p:sp>
      <p:sp>
        <p:nvSpPr>
          <p:cNvPr id="11267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882775" y="423863"/>
            <a:ext cx="5381625" cy="677862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Preview: Harris detector</a:t>
            </a:r>
            <a:endParaRPr lang="fr-FR" altLang="en-US"/>
          </a:p>
        </p:txBody>
      </p:sp>
      <p:pic>
        <p:nvPicPr>
          <p:cNvPr id="11268" name="Picture 4" descr="crop_corners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" y="2185988"/>
            <a:ext cx="4124325" cy="3097212"/>
          </a:xfrm>
          <a:prstGeom prst="rect">
            <a:avLst/>
          </a:prstGeom>
          <a:noFill/>
        </p:spPr>
      </p:pic>
      <p:pic>
        <p:nvPicPr>
          <p:cNvPr id="11269" name="Picture 6" descr="crop_corners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375" y="2184400"/>
            <a:ext cx="4125913" cy="3098800"/>
          </a:xfrm>
          <a:prstGeom prst="rect">
            <a:avLst/>
          </a:prstGeom>
          <a:noFill/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1119188" y="5851525"/>
            <a:ext cx="6919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latin typeface="Arial" charset="0"/>
              </a:rPr>
              <a:t>Interest points extracted with Harris (~ 500 points)</a:t>
            </a:r>
            <a:endParaRPr lang="fr-FR" altLang="en-US" sz="2400">
              <a:latin typeface="Arial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1438C14-FB71-4778-858E-A4F4E1184589}"/>
                  </a:ext>
                </a:extLst>
              </p14:cNvPr>
              <p14:cNvContentPartPr/>
              <p14:nvPr/>
            </p14:nvContentPartPr>
            <p14:xfrm>
              <a:off x="966600" y="2546640"/>
              <a:ext cx="5646960" cy="1598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1438C14-FB71-4778-858E-A4F4E118458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240" y="2537280"/>
                <a:ext cx="5665680" cy="161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8650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380880" y="57276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How can we find corresponding points?</a:t>
            </a:r>
            <a:endParaRPr/>
          </a:p>
        </p:txBody>
      </p:sp>
      <p:pic>
        <p:nvPicPr>
          <p:cNvPr id="201" name="Picture 2"/>
          <p:cNvPicPr/>
          <p:nvPr/>
        </p:nvPicPr>
        <p:blipFill>
          <a:blip r:embed="rId2"/>
          <a:stretch/>
        </p:blipFill>
        <p:spPr>
          <a:xfrm>
            <a:off x="625320" y="186768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202" name="Picture 3"/>
          <p:cNvPicPr/>
          <p:nvPr/>
        </p:nvPicPr>
        <p:blipFill>
          <a:blip r:embed="rId3"/>
          <a:stretch/>
        </p:blipFill>
        <p:spPr>
          <a:xfrm>
            <a:off x="4740120" y="1867680"/>
            <a:ext cx="3717720" cy="2973960"/>
          </a:xfrm>
          <a:prstGeom prst="rect">
            <a:avLst/>
          </a:prstGeom>
          <a:ln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1523880" y="2514600"/>
            <a:ext cx="4723920" cy="7596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3048120" y="2895480"/>
            <a:ext cx="3809520" cy="22824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4"/>
          <p:cNvSpPr/>
          <p:nvPr/>
        </p:nvSpPr>
        <p:spPr>
          <a:xfrm>
            <a:off x="2286000" y="3886200"/>
            <a:ext cx="4312800" cy="26640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58D5D96-BDDC-4280-A859-1F1FBA32B322}"/>
                  </a:ext>
                </a:extLst>
              </p14:cNvPr>
              <p14:cNvContentPartPr/>
              <p14:nvPr/>
            </p14:nvContentPartPr>
            <p14:xfrm>
              <a:off x="2029320" y="2716920"/>
              <a:ext cx="5056200" cy="2728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58D5D96-BDDC-4280-A859-1F1FBA32B3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19960" y="2707560"/>
                <a:ext cx="5074920" cy="274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79953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6"/>
          <p:cNvPicPr/>
          <p:nvPr/>
        </p:nvPicPr>
        <p:blipFill>
          <a:blip r:embed="rId2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07" name="Picture 5"/>
          <p:cNvPicPr/>
          <p:nvPr/>
        </p:nvPicPr>
        <p:blipFill>
          <a:blip r:embed="rId3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08" name="TextShape 1"/>
          <p:cNvSpPr txBox="1"/>
          <p:nvPr/>
        </p:nvSpPr>
        <p:spPr>
          <a:xfrm>
            <a:off x="60948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Not always easy</a:t>
            </a:r>
            <a:endParaRPr/>
          </a:p>
        </p:txBody>
      </p:sp>
      <p:sp>
        <p:nvSpPr>
          <p:cNvPr id="209" name="CustomShape 2"/>
          <p:cNvSpPr/>
          <p:nvPr/>
        </p:nvSpPr>
        <p:spPr>
          <a:xfrm>
            <a:off x="2781360" y="5910120"/>
            <a:ext cx="36190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28EB17-0C71-486F-B3FE-A17AAF6DCAA7}"/>
                  </a:ext>
                </a:extLst>
              </p14:cNvPr>
              <p14:cNvContentPartPr/>
              <p14:nvPr/>
            </p14:nvContentPartPr>
            <p14:xfrm>
              <a:off x="1200960" y="1303560"/>
              <a:ext cx="665640" cy="119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28EB17-0C71-486F-B3FE-A17AAF6DCA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1600" y="1294200"/>
                <a:ext cx="684360" cy="13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91172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3"/>
          <p:cNvPicPr/>
          <p:nvPr/>
        </p:nvPicPr>
        <p:blipFill>
          <a:blip r:embed="rId3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11" name="Picture 2"/>
          <p:cNvPicPr/>
          <p:nvPr/>
        </p:nvPicPr>
        <p:blipFill>
          <a:blip r:embed="rId4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2781360" y="5910120"/>
            <a:ext cx="361908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with SIFT feature matches
Figure by Noah Snavely</a:t>
            </a:r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Answer below </a:t>
            </a: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(look for tiny colored squares…)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43787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457200" y="-835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Human eye movements</a:t>
            </a:r>
            <a:endParaRPr/>
          </a:p>
        </p:txBody>
      </p:sp>
      <p:pic>
        <p:nvPicPr>
          <p:cNvPr id="215" name="Picture 2"/>
          <p:cNvPicPr/>
          <p:nvPr/>
        </p:nvPicPr>
        <p:blipFill>
          <a:blip r:embed="rId3"/>
          <a:srcRect r="53253"/>
          <a:stretch/>
        </p:blipFill>
        <p:spPr>
          <a:xfrm>
            <a:off x="2799720" y="1182240"/>
            <a:ext cx="2911680" cy="464796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3521160" y="5882760"/>
            <a:ext cx="2174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Yarbus eye tracking</a:t>
            </a:r>
            <a:endParaRPr/>
          </a:p>
        </p:txBody>
      </p:sp>
      <p:pic>
        <p:nvPicPr>
          <p:cNvPr id="217" name="Picture 2"/>
          <p:cNvPicPr/>
          <p:nvPr/>
        </p:nvPicPr>
        <p:blipFill>
          <a:blip r:embed="rId3"/>
          <a:srcRect l="49517" r="3214"/>
          <a:stretch/>
        </p:blipFill>
        <p:spPr>
          <a:xfrm>
            <a:off x="2859120" y="1182240"/>
            <a:ext cx="2943360" cy="464796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77000" y="2133600"/>
            <a:ext cx="209544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catches your</a:t>
            </a:r>
          </a:p>
          <a:p>
            <a:r>
              <a:rPr lang="en-US" dirty="0">
                <a:solidFill>
                  <a:srgbClr val="FF0000"/>
                </a:solidFill>
              </a:rPr>
              <a:t>interest?</a:t>
            </a:r>
          </a:p>
        </p:txBody>
      </p:sp>
    </p:spTree>
    <p:extLst>
      <p:ext uri="{BB962C8B-B14F-4D97-AF65-F5344CB8AC3E}">
        <p14:creationId xmlns:p14="http://schemas.microsoft.com/office/powerpoint/2010/main" val="17601251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298080" y="-669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Interest points</a:t>
            </a:r>
            <a:endParaRPr/>
          </a:p>
        </p:txBody>
      </p:sp>
      <p:sp>
        <p:nvSpPr>
          <p:cNvPr id="219" name="TextShape 2"/>
          <p:cNvSpPr txBox="1"/>
          <p:nvPr/>
        </p:nvSpPr>
        <p:spPr>
          <a:xfrm>
            <a:off x="457200" y="990720"/>
            <a:ext cx="4343040" cy="5572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Suppose you have to click on some point,  go away and come back after I deform the image, and click on the same points again.  </a:t>
            </a:r>
            <a:endParaRPr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Which points would you choose?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20" name="Picture 11"/>
          <p:cNvPicPr/>
          <p:nvPr/>
        </p:nvPicPr>
        <p:blipFill>
          <a:blip r:embed="rId2"/>
          <a:stretch/>
        </p:blipFill>
        <p:spPr>
          <a:xfrm>
            <a:off x="5335920" y="1223280"/>
            <a:ext cx="3191040" cy="2485080"/>
          </a:xfrm>
          <a:prstGeom prst="rect">
            <a:avLst/>
          </a:prstGeom>
          <a:ln w="12600">
            <a:solidFill>
              <a:srgbClr val="002060"/>
            </a:solidFill>
            <a:miter/>
          </a:ln>
        </p:spPr>
      </p:pic>
      <p:pic>
        <p:nvPicPr>
          <p:cNvPr id="221" name="Picture 11"/>
          <p:cNvPicPr/>
          <p:nvPr/>
        </p:nvPicPr>
        <p:blipFill>
          <a:blip r:embed="rId2"/>
          <a:stretch/>
        </p:blipFill>
        <p:spPr>
          <a:xfrm rot="14826000">
            <a:off x="5189400" y="3888360"/>
            <a:ext cx="3545640" cy="2463120"/>
          </a:xfrm>
          <a:prstGeom prst="rect">
            <a:avLst/>
          </a:prstGeom>
          <a:ln w="12600">
            <a:solidFill>
              <a:srgbClr val="002060"/>
            </a:solidFill>
            <a:miter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222" name="CustomShape 3"/>
          <p:cNvSpPr/>
          <p:nvPr/>
        </p:nvSpPr>
        <p:spPr>
          <a:xfrm>
            <a:off x="6483960" y="838080"/>
            <a:ext cx="91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original</a:t>
            </a:r>
            <a:endParaRPr/>
          </a:p>
        </p:txBody>
      </p:sp>
      <p:sp>
        <p:nvSpPr>
          <p:cNvPr id="223" name="CustomShape 4"/>
          <p:cNvSpPr/>
          <p:nvPr/>
        </p:nvSpPr>
        <p:spPr>
          <a:xfrm>
            <a:off x="7694280" y="6194520"/>
            <a:ext cx="1144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deformed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05973E-3B8F-42B7-8638-58349DB1AB6E}"/>
                  </a:ext>
                </a:extLst>
              </p14:cNvPr>
              <p14:cNvContentPartPr/>
              <p14:nvPr/>
            </p14:nvContentPartPr>
            <p14:xfrm>
              <a:off x="5613840" y="1302480"/>
              <a:ext cx="1594440" cy="4655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05973E-3B8F-42B7-8638-58349DB1AB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4480" y="1293120"/>
                <a:ext cx="1613160" cy="467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37176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Intuition</a:t>
            </a:r>
            <a:endParaRPr/>
          </a:p>
        </p:txBody>
      </p:sp>
      <p:sp>
        <p:nvSpPr>
          <p:cNvPr id="225" name="CustomShape 2"/>
          <p:cNvSpPr/>
          <p:nvPr/>
        </p:nvSpPr>
        <p:spPr>
          <a:xfrm>
            <a:off x="1219320" y="1295280"/>
            <a:ext cx="6781320" cy="4419360"/>
          </a:xfrm>
          <a:prstGeom prst="rect">
            <a:avLst/>
          </a:prstGeom>
          <a:noFill/>
          <a:ln>
            <a:solidFill>
              <a:schemeClr val="tx1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6" name="CustomShape 3"/>
          <p:cNvSpPr/>
          <p:nvPr/>
        </p:nvSpPr>
        <p:spPr>
          <a:xfrm>
            <a:off x="2438280" y="2209680"/>
            <a:ext cx="4038120" cy="2895120"/>
          </a:xfrm>
          <a:prstGeom prst="trapezoid">
            <a:avLst>
              <a:gd name="adj" fmla="val 12316"/>
            </a:avLst>
          </a:prstGeom>
          <a:solidFill>
            <a:schemeClr val="tx1"/>
          </a:solidFill>
          <a:ln>
            <a:solidFill>
              <a:srgbClr val="00C795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F3B241A-48C6-414F-AF88-E0F3430E4BF7}"/>
                  </a:ext>
                </a:extLst>
              </p14:cNvPr>
              <p14:cNvContentPartPr/>
              <p14:nvPr/>
            </p14:nvContentPartPr>
            <p14:xfrm>
              <a:off x="2375280" y="1978560"/>
              <a:ext cx="4421520" cy="3470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F3B241A-48C6-414F-AF88-E0F3430E4B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65920" y="1969200"/>
                <a:ext cx="4440240" cy="348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8782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319680" y="204480"/>
            <a:ext cx="7772040" cy="533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Calibri"/>
                <a:ea typeface="ＭＳ Ｐゴシック"/>
              </a:rPr>
              <a:t>Corners</a:t>
            </a:r>
            <a:endParaRPr/>
          </a:p>
        </p:txBody>
      </p:sp>
      <p:sp>
        <p:nvSpPr>
          <p:cNvPr id="228" name="TextShape 2"/>
          <p:cNvSpPr txBox="1"/>
          <p:nvPr/>
        </p:nvSpPr>
        <p:spPr>
          <a:xfrm>
            <a:off x="685800" y="990720"/>
            <a:ext cx="7467120" cy="1828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We should easily recognize the point by looking through a small window</a:t>
            </a:r>
            <a:endParaRPr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Shifting a window in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any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direc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tion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should give 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a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large change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in intensity</a:t>
            </a:r>
            <a:endParaRPr dirty="0"/>
          </a:p>
        </p:txBody>
      </p:sp>
      <p:pic>
        <p:nvPicPr>
          <p:cNvPr id="229" name="Picture 8"/>
          <p:cNvPicPr/>
          <p:nvPr/>
        </p:nvPicPr>
        <p:blipFill>
          <a:blip r:embed="rId3"/>
          <a:stretch/>
        </p:blipFill>
        <p:spPr>
          <a:xfrm>
            <a:off x="342900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0" name="CustomShape 3"/>
          <p:cNvSpPr/>
          <p:nvPr/>
        </p:nvSpPr>
        <p:spPr>
          <a:xfrm>
            <a:off x="342900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“edge”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no change along the edge direction</a:t>
            </a:r>
            <a:endParaRPr/>
          </a:p>
        </p:txBody>
      </p:sp>
      <p:sp>
        <p:nvSpPr>
          <p:cNvPr id="231" name="CustomShape 4"/>
          <p:cNvSpPr/>
          <p:nvPr/>
        </p:nvSpPr>
        <p:spPr>
          <a:xfrm>
            <a:off x="39625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Line 5"/>
          <p:cNvSpPr/>
          <p:nvPr/>
        </p:nvSpPr>
        <p:spPr>
          <a:xfrm flipV="1">
            <a:off x="3733560" y="4038480"/>
            <a:ext cx="0" cy="533520"/>
          </a:xfrm>
          <a:prstGeom prst="line">
            <a:avLst/>
          </a:prstGeom>
          <a:ln w="93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sp>
      <p:pic>
        <p:nvPicPr>
          <p:cNvPr id="233" name="Picture 9"/>
          <p:cNvPicPr/>
          <p:nvPr/>
        </p:nvPicPr>
        <p:blipFill>
          <a:blip r:embed="rId3"/>
          <a:stretch/>
        </p:blipFill>
        <p:spPr>
          <a:xfrm>
            <a:off x="601992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4" name="CustomShape 6"/>
          <p:cNvSpPr/>
          <p:nvPr/>
        </p:nvSpPr>
        <p:spPr>
          <a:xfrm>
            <a:off x="624852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“corner”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significant change in all directions</a:t>
            </a:r>
            <a:endParaRPr/>
          </a:p>
        </p:txBody>
      </p:sp>
      <p:sp>
        <p:nvSpPr>
          <p:cNvPr id="235" name="CustomShape 7"/>
          <p:cNvSpPr/>
          <p:nvPr/>
        </p:nvSpPr>
        <p:spPr>
          <a:xfrm>
            <a:off x="6705720" y="320040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Line 8"/>
          <p:cNvSpPr/>
          <p:nvPr/>
        </p:nvSpPr>
        <p:spPr>
          <a:xfrm flipH="1">
            <a:off x="6476760" y="38862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7" name="Line 9"/>
          <p:cNvSpPr/>
          <p:nvPr/>
        </p:nvSpPr>
        <p:spPr>
          <a:xfrm flipH="1" flipV="1">
            <a:off x="64767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8" name="Line 10"/>
          <p:cNvSpPr/>
          <p:nvPr/>
        </p:nvSpPr>
        <p:spPr>
          <a:xfrm>
            <a:off x="7391160" y="388620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39" name="Line 11"/>
          <p:cNvSpPr/>
          <p:nvPr/>
        </p:nvSpPr>
        <p:spPr>
          <a:xfrm flipV="1">
            <a:off x="73911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pic>
        <p:nvPicPr>
          <p:cNvPr id="240" name="Picture 7"/>
          <p:cNvPicPr/>
          <p:nvPr/>
        </p:nvPicPr>
        <p:blipFill>
          <a:blip r:embed="rId3"/>
          <a:stretch/>
        </p:blipFill>
        <p:spPr>
          <a:xfrm>
            <a:off x="83808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41" name="CustomShape 12"/>
          <p:cNvSpPr/>
          <p:nvPr/>
        </p:nvSpPr>
        <p:spPr>
          <a:xfrm>
            <a:off x="762120" y="5213520"/>
            <a:ext cx="2057040" cy="1918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“flat”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 region:
no change in all directions</a:t>
            </a:r>
            <a:endParaRPr/>
          </a:p>
        </p:txBody>
      </p:sp>
      <p:sp>
        <p:nvSpPr>
          <p:cNvPr id="242" name="CustomShape 13"/>
          <p:cNvSpPr/>
          <p:nvPr/>
        </p:nvSpPr>
        <p:spPr>
          <a:xfrm>
            <a:off x="21337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Line 14"/>
          <p:cNvSpPr/>
          <p:nvPr/>
        </p:nvSpPr>
        <p:spPr>
          <a:xfrm>
            <a:off x="28191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4" name="Line 15"/>
          <p:cNvSpPr/>
          <p:nvPr/>
        </p:nvSpPr>
        <p:spPr>
          <a:xfrm flipH="1">
            <a:off x="19047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5" name="Line 16"/>
          <p:cNvSpPr/>
          <p:nvPr/>
        </p:nvSpPr>
        <p:spPr>
          <a:xfrm flipH="1" flipV="1">
            <a:off x="19047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6" name="Line 17"/>
          <p:cNvSpPr/>
          <p:nvPr/>
        </p:nvSpPr>
        <p:spPr>
          <a:xfrm flipV="1">
            <a:off x="28191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7" name="CustomShape 18"/>
          <p:cNvSpPr/>
          <p:nvPr/>
        </p:nvSpPr>
        <p:spPr>
          <a:xfrm>
            <a:off x="48600" y="6553080"/>
            <a:ext cx="14734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Source: A. Efros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CF6E01B-5604-4968-A7EC-015585C483DD}"/>
                  </a:ext>
                </a:extLst>
              </p14:cNvPr>
              <p14:cNvContentPartPr/>
              <p14:nvPr/>
            </p14:nvContentPartPr>
            <p14:xfrm>
              <a:off x="1829520" y="2167920"/>
              <a:ext cx="5922000" cy="1157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CF6E01B-5604-4968-A7EC-015585C483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20160" y="2158560"/>
                <a:ext cx="5940720" cy="117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4989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derivatives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Recall: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 </a:t>
            </a:r>
            <a:endParaRPr/>
          </a:p>
          <a:p>
            <a:pPr>
              <a:buChar char="-"/>
            </a:pPr>
            <a:r>
              <a:rPr lang="en"/>
              <a:t>Want smoothing too!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2"/>
          </p:nvPr>
        </p:nvSpPr>
        <p:spPr>
          <a:xfrm>
            <a:off x="153101" y="557367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33506"/>
          <a:stretch/>
        </p:blipFill>
        <p:spPr>
          <a:xfrm>
            <a:off x="4648400" y="2016502"/>
            <a:ext cx="4266100" cy="386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164" y="2016489"/>
            <a:ext cx="221932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801" y="3612800"/>
            <a:ext cx="4541825" cy="22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AC78A3-E20C-4E0F-8220-FFB24F77DD3D}"/>
              </a:ext>
            </a:extLst>
          </p:cNvPr>
          <p:cNvSpPr txBox="1"/>
          <p:nvPr/>
        </p:nvSpPr>
        <p:spPr>
          <a:xfrm>
            <a:off x="3616663" y="4088950"/>
            <a:ext cx="166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Sobel Operator</a:t>
            </a:r>
          </a:p>
        </p:txBody>
      </p:sp>
    </p:spTree>
    <p:extLst>
      <p:ext uri="{BB962C8B-B14F-4D97-AF65-F5344CB8AC3E}">
        <p14:creationId xmlns:p14="http://schemas.microsoft.com/office/powerpoint/2010/main" val="616343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Let’s look at the </a:t>
            </a:r>
            <a:r>
              <a:rPr lang="en-US" sz="3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gradient</a:t>
            </a: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distributions</a:t>
            </a:r>
            <a:endParaRPr dirty="0"/>
          </a:p>
        </p:txBody>
      </p:sp>
      <p:sp>
        <p:nvSpPr>
          <p:cNvPr id="249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4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5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2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3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6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7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782712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533520" y="24984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Principal  Component  Analysis</a:t>
            </a:r>
            <a:endParaRPr dirty="0"/>
          </a:p>
        </p:txBody>
      </p:sp>
      <p:sp>
        <p:nvSpPr>
          <p:cNvPr id="316" name="CustomShape 2"/>
          <p:cNvSpPr/>
          <p:nvPr/>
        </p:nvSpPr>
        <p:spPr>
          <a:xfrm>
            <a:off x="533520" y="1219320"/>
            <a:ext cx="37335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Principal component is the direction of highest variance.</a:t>
            </a:r>
            <a:endParaRPr/>
          </a:p>
        </p:txBody>
      </p:sp>
      <p:sp>
        <p:nvSpPr>
          <p:cNvPr id="317" name="CustomShape 3"/>
          <p:cNvSpPr/>
          <p:nvPr/>
        </p:nvSpPr>
        <p:spPr>
          <a:xfrm>
            <a:off x="4709520" y="1211760"/>
            <a:ext cx="4038120" cy="15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How to compute PCA components: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Subtract off the mean for each data point.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the covariance matrix.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eigenvectors and eigenvalues.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The components are the eigenvectors ranked by the eigenvalues.</a:t>
            </a:r>
            <a:endParaRPr/>
          </a:p>
        </p:txBody>
      </p:sp>
      <p:sp>
        <p:nvSpPr>
          <p:cNvPr id="318" name="CustomShape 4"/>
          <p:cNvSpPr/>
          <p:nvPr/>
        </p:nvSpPr>
        <p:spPr>
          <a:xfrm>
            <a:off x="533520" y="1905120"/>
            <a:ext cx="373356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Next, highest component is the direction with highest variance </a:t>
            </a:r>
            <a:r>
              <a:rPr lang="en-US" sz="1400" i="1" strike="noStrike" dirty="0">
                <a:solidFill>
                  <a:srgbClr val="000000"/>
                </a:solidFill>
                <a:latin typeface="Arial"/>
              </a:rPr>
              <a:t>orthogonal</a:t>
            </a: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 to the previous components.</a:t>
            </a:r>
            <a:endParaRPr dirty="0"/>
          </a:p>
        </p:txBody>
      </p:sp>
      <p:sp>
        <p:nvSpPr>
          <p:cNvPr id="319" name="Line 5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0" name="Line 6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1" name="CustomShape 7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8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9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10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11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12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7" name="CustomShape 13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CustomShape 14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15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0" name="CustomShape 16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CustomShape 17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18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19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20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21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22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Line 23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8" name="Line 24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9" name="CustomShape 25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CustomShape 26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27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CustomShape 28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3" name="CustomShape 29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30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31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32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33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34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CustomShape 35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CustomShape 36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37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38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39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40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Line 41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6" name="Line 42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7" name="CustomShape 43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44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45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46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47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CustomShape 48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49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50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51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52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53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54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55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56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57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58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59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60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61"/>
          <p:cNvSpPr/>
          <p:nvPr/>
        </p:nvSpPr>
        <p:spPr>
          <a:xfrm flipH="1" flipV="1">
            <a:off x="3809160" y="4806000"/>
            <a:ext cx="808920" cy="7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62"/>
          <p:cNvSpPr/>
          <p:nvPr/>
        </p:nvSpPr>
        <p:spPr>
          <a:xfrm flipH="1">
            <a:off x="6886440" y="4800960"/>
            <a:ext cx="598320" cy="380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63"/>
          <p:cNvSpPr/>
          <p:nvPr/>
        </p:nvSpPr>
        <p:spPr>
          <a:xfrm flipH="1" flipV="1">
            <a:off x="1571040" y="4634640"/>
            <a:ext cx="162360" cy="181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64"/>
          <p:cNvSpPr/>
          <p:nvPr/>
        </p:nvSpPr>
        <p:spPr>
          <a:xfrm flipV="1">
            <a:off x="4600800" y="4608360"/>
            <a:ext cx="2880" cy="208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65"/>
          <p:cNvSpPr/>
          <p:nvPr/>
        </p:nvSpPr>
        <p:spPr>
          <a:xfrm flipV="1">
            <a:off x="1747080" y="4660200"/>
            <a:ext cx="136800" cy="164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CustomShape 66"/>
          <p:cNvSpPr/>
          <p:nvPr/>
        </p:nvSpPr>
        <p:spPr>
          <a:xfrm flipH="1" flipV="1">
            <a:off x="7116120" y="4343400"/>
            <a:ext cx="364680" cy="475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1" name="Picture 2"/>
          <p:cNvPicPr/>
          <p:nvPr/>
        </p:nvPicPr>
        <p:blipFill>
          <a:blip r:embed="rId2"/>
          <a:stretch/>
        </p:blipFill>
        <p:spPr>
          <a:xfrm>
            <a:off x="5741280" y="2920320"/>
            <a:ext cx="1535760" cy="375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9097" y="5995194"/>
            <a:ext cx="9296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Definition: A scalar 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 is called an eigenvalue of the </a:t>
            </a:r>
            <a:r>
              <a:rPr lang="en-US" dirty="0" err="1">
                <a:solidFill>
                  <a:srgbClr val="FF0000"/>
                </a:solidFill>
              </a:rPr>
              <a:t>n×n</a:t>
            </a:r>
            <a:r>
              <a:rPr lang="en-US" dirty="0">
                <a:solidFill>
                  <a:srgbClr val="FF0000"/>
                </a:solidFill>
              </a:rPr>
              <a:t> matrix A if there is a nontrivial </a:t>
            </a:r>
          </a:p>
          <a:p>
            <a:r>
              <a:rPr lang="en-US" dirty="0">
                <a:solidFill>
                  <a:srgbClr val="FF0000"/>
                </a:solidFill>
              </a:rPr>
              <a:t>solution x of Ax=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x. Such x is called an eigenvector corresponding to the eigenvalue </a:t>
            </a:r>
            <a:r>
              <a:rPr lang="el-GR" dirty="0">
                <a:solidFill>
                  <a:srgbClr val="FF0000"/>
                </a:solidFill>
              </a:rPr>
              <a:t>λ.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223848D-194C-426C-AA1F-9A4F52C5EE9E}"/>
                  </a:ext>
                </a:extLst>
              </p14:cNvPr>
              <p14:cNvContentPartPr/>
              <p14:nvPr/>
            </p14:nvContentPartPr>
            <p14:xfrm>
              <a:off x="1122120" y="6544440"/>
              <a:ext cx="1047600" cy="160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223848D-194C-426C-AA1F-9A4F52C5EE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2760" y="6535080"/>
                <a:ext cx="1066320" cy="17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16776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Corners have …</a:t>
            </a:r>
            <a:endParaRPr/>
          </a:p>
        </p:txBody>
      </p:sp>
      <p:sp>
        <p:nvSpPr>
          <p:cNvPr id="383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8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9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6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7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2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0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1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68"/>
          <p:cNvSpPr/>
          <p:nvPr/>
        </p:nvSpPr>
        <p:spPr>
          <a:xfrm>
            <a:off x="5744160" y="6095880"/>
            <a:ext cx="3276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dirty="0">
                <a:solidFill>
                  <a:srgbClr val="FF0000"/>
                </a:solidFill>
                <a:latin typeface="Arial"/>
              </a:rPr>
              <a:t>Both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 eigenvalues are large!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50" name="CustomShape 69"/>
          <p:cNvSpPr/>
          <p:nvPr/>
        </p:nvSpPr>
        <p:spPr>
          <a:xfrm flipV="1">
            <a:off x="6914160" y="5637960"/>
            <a:ext cx="67680" cy="53316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A654B68-B4BC-4684-91B8-DDC422CCF893}"/>
                  </a:ext>
                </a:extLst>
              </p14:cNvPr>
              <p14:cNvContentPartPr/>
              <p14:nvPr/>
            </p14:nvContentPartPr>
            <p14:xfrm>
              <a:off x="5817240" y="6446520"/>
              <a:ext cx="2656080" cy="91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A654B68-B4BC-4684-91B8-DDC422CCF8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07880" y="6437160"/>
                <a:ext cx="2674800" cy="11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59143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10"/>
          <p:cNvPicPr/>
          <p:nvPr/>
        </p:nvPicPr>
        <p:blipFill>
          <a:blip r:embed="rId3"/>
          <a:stretch/>
        </p:blipFill>
        <p:spPr>
          <a:xfrm>
            <a:off x="534360" y="3505200"/>
            <a:ext cx="1655280" cy="1317240"/>
          </a:xfrm>
          <a:prstGeom prst="rect">
            <a:avLst/>
          </a:prstGeom>
          <a:ln w="9360">
            <a:noFill/>
          </a:ln>
        </p:spPr>
      </p:pic>
      <p:pic>
        <p:nvPicPr>
          <p:cNvPr id="452" name="Picture 17"/>
          <p:cNvPicPr/>
          <p:nvPr/>
        </p:nvPicPr>
        <p:blipFill>
          <a:blip r:embed="rId4"/>
          <a:srcRect l="8233" t="10319" r="50983" b="48759"/>
          <a:stretch/>
        </p:blipFill>
        <p:spPr>
          <a:xfrm>
            <a:off x="2581560" y="3543566"/>
            <a:ext cx="1618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3" name="Picture 18"/>
          <p:cNvPicPr/>
          <p:nvPr/>
        </p:nvPicPr>
        <p:blipFill>
          <a:blip r:embed="rId4"/>
          <a:srcRect l="7510" t="59252" r="49461"/>
          <a:stretch/>
        </p:blipFill>
        <p:spPr>
          <a:xfrm>
            <a:off x="6704205" y="3559612"/>
            <a:ext cx="1699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4" name="Picture 19"/>
          <p:cNvPicPr/>
          <p:nvPr/>
        </p:nvPicPr>
        <p:blipFill>
          <a:blip r:embed="rId4"/>
          <a:srcRect l="57798" t="59252"/>
          <a:stretch/>
        </p:blipFill>
        <p:spPr>
          <a:xfrm>
            <a:off x="4668840" y="3559612"/>
            <a:ext cx="1672920" cy="1294920"/>
          </a:xfrm>
          <a:prstGeom prst="rect">
            <a:avLst/>
          </a:prstGeom>
          <a:ln w="9360"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0" y="152280"/>
            <a:ext cx="8610600" cy="53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Second Moment Matrix or </a:t>
            </a:r>
            <a:r>
              <a:rPr lang="en-US" sz="4000" strike="noStrike" dirty="0">
                <a:solidFill>
                  <a:srgbClr val="FF0000"/>
                </a:solidFill>
                <a:latin typeface="Calibri"/>
              </a:rPr>
              <a:t>H</a:t>
            </a: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arris Matrix</a:t>
            </a:r>
            <a:endParaRPr dirty="0"/>
          </a:p>
        </p:txBody>
      </p:sp>
      <p:sp>
        <p:nvSpPr>
          <p:cNvPr id="456" name="CustomShape 2"/>
          <p:cNvSpPr/>
          <p:nvPr/>
        </p:nvSpPr>
        <p:spPr>
          <a:xfrm>
            <a:off x="959417" y="2438280"/>
            <a:ext cx="7813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2 x 2 matrix of image derivatives smoothed by Gaussian weights.</a:t>
            </a:r>
            <a:endParaRPr dirty="0"/>
          </a:p>
        </p:txBody>
      </p:sp>
      <p:sp>
        <p:nvSpPr>
          <p:cNvPr id="457" name="CustomShape 3"/>
          <p:cNvSpPr/>
          <p:nvPr/>
        </p:nvSpPr>
        <p:spPr>
          <a:xfrm>
            <a:off x="701829" y="5192932"/>
            <a:ext cx="1496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Notation:</a:t>
            </a:r>
            <a:endParaRPr dirty="0"/>
          </a:p>
        </p:txBody>
      </p:sp>
      <p:pic>
        <p:nvPicPr>
          <p:cNvPr id="459" name="Picture 458"/>
          <p:cNvPicPr/>
          <p:nvPr/>
        </p:nvPicPr>
        <p:blipFill>
          <a:blip r:embed="rId5"/>
          <a:stretch/>
        </p:blipFill>
        <p:spPr>
          <a:xfrm>
            <a:off x="2668954" y="4838486"/>
            <a:ext cx="1422360" cy="977760"/>
          </a:xfrm>
          <a:prstGeom prst="rect">
            <a:avLst/>
          </a:prstGeom>
          <a:ln>
            <a:noFill/>
          </a:ln>
        </p:spPr>
      </p:pic>
      <p:pic>
        <p:nvPicPr>
          <p:cNvPr id="460" name="Picture 459"/>
          <p:cNvPicPr/>
          <p:nvPr/>
        </p:nvPicPr>
        <p:blipFill>
          <a:blip r:embed="rId6"/>
          <a:stretch/>
        </p:blipFill>
        <p:spPr>
          <a:xfrm>
            <a:off x="4737240" y="4854532"/>
            <a:ext cx="1460520" cy="1041480"/>
          </a:xfrm>
          <a:prstGeom prst="rect">
            <a:avLst/>
          </a:prstGeom>
          <a:ln>
            <a:noFill/>
          </a:ln>
        </p:spPr>
      </p:pic>
      <p:pic>
        <p:nvPicPr>
          <p:cNvPr id="461" name="Picture 460"/>
          <p:cNvPicPr/>
          <p:nvPr/>
        </p:nvPicPr>
        <p:blipFill>
          <a:blip r:embed="rId7"/>
          <a:stretch/>
        </p:blipFill>
        <p:spPr>
          <a:xfrm>
            <a:off x="6442845" y="4854532"/>
            <a:ext cx="2222640" cy="1041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649" y="5787242"/>
            <a:ext cx="8694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First compute I</a:t>
            </a:r>
            <a:r>
              <a:rPr lang="en-US" sz="2400" baseline="-25000" dirty="0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, and I</a:t>
            </a:r>
            <a:r>
              <a:rPr lang="en-US" sz="2400" baseline="-25000" dirty="0">
                <a:solidFill>
                  <a:srgbClr val="FF0000"/>
                </a:solidFill>
              </a:rPr>
              <a:t>x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baseline="-25000" dirty="0">
                <a:solidFill>
                  <a:srgbClr val="FF0000"/>
                </a:solidFill>
              </a:rPr>
              <a:t>,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baseline="-250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; then apply Gaussian to each.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101" y="1156764"/>
            <a:ext cx="3642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| 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 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x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  <a:p>
            <a:r>
              <a:rPr lang="en-US" sz="3200" dirty="0"/>
              <a:t>|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FD3DA-02A0-4D1F-8112-8751426F4EDF}"/>
              </a:ext>
            </a:extLst>
          </p:cNvPr>
          <p:cNvSpPr txBox="1"/>
          <p:nvPr/>
        </p:nvSpPr>
        <p:spPr>
          <a:xfrm>
            <a:off x="1362000" y="1410835"/>
            <a:ext cx="73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 =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CCA26B2-7AC2-47F6-8287-4A5E8163B610}"/>
                  </a:ext>
                </a:extLst>
              </p14:cNvPr>
              <p14:cNvContentPartPr/>
              <p14:nvPr/>
            </p14:nvContentPartPr>
            <p14:xfrm>
              <a:off x="3345840" y="645840"/>
              <a:ext cx="5140440" cy="56257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CCA26B2-7AC2-47F6-8287-4A5E8163B6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36480" y="636480"/>
                <a:ext cx="5159160" cy="564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41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From HW3: </a:t>
            </a:r>
            <a:r>
              <a:rPr lang="en" dirty="0"/>
              <a:t>Structure matrix</a:t>
            </a:r>
            <a:endParaRPr dirty="0"/>
          </a:p>
        </p:txBody>
      </p:sp>
      <p:sp>
        <p:nvSpPr>
          <p:cNvPr id="389" name="Google Shape;389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Weighted sum of gradient information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Use Gaussian weighting </a:t>
            </a: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Eigen vectors/values of this matrix summarize the distribution of the gradients nearby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are eigenvalues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both small: no gradient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&gt;&gt;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: gradient in one direction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similar: multiple gradient directions, corner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90" name="Google Shape;390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EEFA8-758B-49D4-9518-C91BBAAABD32}"/>
              </a:ext>
            </a:extLst>
          </p:cNvPr>
          <p:cNvSpPr txBox="1"/>
          <p:nvPr/>
        </p:nvSpPr>
        <p:spPr>
          <a:xfrm flipH="1">
            <a:off x="4871719" y="2335580"/>
            <a:ext cx="326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We’ll tell you how to store this!</a:t>
            </a:r>
          </a:p>
        </p:txBody>
      </p:sp>
    </p:spTree>
    <p:extLst>
      <p:ext uri="{BB962C8B-B14F-4D97-AF65-F5344CB8AC3E}">
        <p14:creationId xmlns:p14="http://schemas.microsoft.com/office/powerpoint/2010/main" val="8285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Estimating </a:t>
            </a:r>
            <a:r>
              <a:rPr lang="en-US" dirty="0"/>
              <a:t>Response</a:t>
            </a:r>
            <a:endParaRPr dirty="0"/>
          </a:p>
        </p:txBody>
      </p:sp>
      <p:sp>
        <p:nvSpPr>
          <p:cNvPr id="396" name="Google Shape;396;p49"/>
          <p:cNvSpPr txBox="1">
            <a:spLocks noGrp="1"/>
          </p:cNvSpPr>
          <p:nvPr>
            <p:ph type="body" idx="1"/>
          </p:nvPr>
        </p:nvSpPr>
        <p:spPr>
          <a:xfrm>
            <a:off x="319650" y="138751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A few methods </a:t>
            </a:r>
            <a:r>
              <a:rPr lang="en-US" dirty="0">
                <a:solidFill>
                  <a:schemeClr val="dk1"/>
                </a:solidFill>
              </a:rPr>
              <a:t>we use to estimate</a:t>
            </a:r>
            <a:r>
              <a:rPr lang="en" dirty="0">
                <a:solidFill>
                  <a:schemeClr val="dk1"/>
                </a:solidFill>
              </a:rPr>
              <a:t>:</a:t>
            </a: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rgbClr val="0000FF"/>
                </a:solidFill>
              </a:rPr>
              <a:t>Calculate </a:t>
            </a:r>
            <a:r>
              <a:rPr lang="en-US" dirty="0">
                <a:solidFill>
                  <a:srgbClr val="0000FF"/>
                </a:solidFill>
              </a:rPr>
              <a:t>these </a:t>
            </a:r>
            <a:r>
              <a:rPr lang="en" dirty="0">
                <a:solidFill>
                  <a:srgbClr val="0000FF"/>
                </a:solidFill>
              </a:rPr>
              <a:t>directly from the 2x2 matrix</a:t>
            </a:r>
            <a:endParaRPr dirty="0">
              <a:solidFill>
                <a:srgbClr val="0000FF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det(S) = </a:t>
            </a:r>
            <a:r>
              <a:rPr lang="en-US" dirty="0">
                <a:solidFill>
                  <a:srgbClr val="0000FF"/>
                </a:solidFill>
              </a:rPr>
              <a:t>ad – </a:t>
            </a:r>
            <a:r>
              <a:rPr lang="en-US" dirty="0" err="1">
                <a:solidFill>
                  <a:srgbClr val="0000FF"/>
                </a:solidFill>
              </a:rPr>
              <a:t>bc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*λ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trace(S) = </a:t>
            </a:r>
            <a:r>
              <a:rPr lang="en-US" dirty="0">
                <a:solidFill>
                  <a:srgbClr val="0000FF"/>
                </a:solidFill>
              </a:rPr>
              <a:t>a + d = 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+λ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FF0000"/>
                </a:solidFill>
              </a:rPr>
              <a:t>Estimate formula 1: R = </a:t>
            </a:r>
            <a:r>
              <a:rPr lang="en" dirty="0">
                <a:solidFill>
                  <a:srgbClr val="FF0000"/>
                </a:solidFill>
              </a:rPr>
              <a:t>det(S) - α trace(S)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= 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- α(λ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+λ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002060"/>
                </a:solidFill>
              </a:rPr>
              <a:t>Estimate formula 2: R = </a:t>
            </a:r>
            <a:r>
              <a:rPr lang="en" dirty="0">
                <a:solidFill>
                  <a:srgbClr val="002060"/>
                </a:solidFill>
              </a:rPr>
              <a:t>det(S) / trace(S) = 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/(λ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+λ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)</a:t>
            </a:r>
            <a:endParaRPr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If these estimates are large, we call it a corner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97" name="Google Shape;397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8D7E1E-A3CF-4E91-993F-07BC815B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68" y="1506690"/>
            <a:ext cx="1646063" cy="8779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21A658C-AE28-48F9-B0D0-11C9D803A2E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603494" y="1541685"/>
            <a:ext cx="5409720" cy="734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8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Harris Corner Detector</a:t>
            </a:r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Calculate derivatives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 and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3 measures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weighted sums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Want a weighted sum of nearby pixels, guess what this is?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Gaussian!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Estimate response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Non-max suppression!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04" name="Google Shape;404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230003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0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1840"/>
          </a:xfrm>
          <a:prstGeom prst="rect">
            <a:avLst/>
          </a:prstGeom>
          <a:ln w="9360"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5E07D48-200B-4802-8BA9-0C201D451082}"/>
                  </a:ext>
                </a:extLst>
              </p14:cNvPr>
              <p14:cNvContentPartPr/>
              <p14:nvPr/>
            </p14:nvContentPartPr>
            <p14:xfrm>
              <a:off x="2887200" y="1300320"/>
              <a:ext cx="3778560" cy="2471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5E07D48-200B-4802-8BA9-0C201D45108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77840" y="1290960"/>
                <a:ext cx="3797280" cy="248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3267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Shape 1"/>
          <p:cNvSpPr txBox="1"/>
          <p:nvPr/>
        </p:nvSpPr>
        <p:spPr>
          <a:xfrm>
            <a:off x="457200" y="-928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2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  <p:sp>
        <p:nvSpPr>
          <p:cNvPr id="483" name="CustomShape 2"/>
          <p:cNvSpPr/>
          <p:nvPr/>
        </p:nvSpPr>
        <p:spPr>
          <a:xfrm>
            <a:off x="876240" y="774720"/>
            <a:ext cx="395748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Compute corner response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6464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457200" y="-705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5" name="CustomShape 2"/>
          <p:cNvSpPr/>
          <p:nvPr/>
        </p:nvSpPr>
        <p:spPr>
          <a:xfrm>
            <a:off x="1188720" y="774720"/>
            <a:ext cx="675432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Find points with large corner response: </a:t>
            </a:r>
            <a:r>
              <a:rPr lang="en-US" i="1" strike="noStrike" dirty="0">
                <a:solidFill>
                  <a:srgbClr val="000000"/>
                </a:solidFill>
                <a:latin typeface="Arial"/>
              </a:rPr>
              <a:t>R &gt; </a:t>
            </a:r>
            <a:r>
              <a:rPr lang="en-US" strike="noStrike" dirty="0">
                <a:solidFill>
                  <a:srgbClr val="000000"/>
                </a:solidFill>
                <a:latin typeface="Arial"/>
              </a:rPr>
              <a:t>threshold</a:t>
            </a:r>
            <a:endParaRPr dirty="0"/>
          </a:p>
        </p:txBody>
      </p:sp>
      <p:pic>
        <p:nvPicPr>
          <p:cNvPr id="486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772119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 (2nd derivative)!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229500" y="1629002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Crosses zero at extrema</a:t>
            </a:r>
            <a:endParaRPr dirty="0"/>
          </a:p>
          <a:p>
            <a:pPr>
              <a:buChar char="-"/>
            </a:pPr>
            <a:r>
              <a:rPr lang="en" dirty="0"/>
              <a:t>Recall: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Laplacian: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Again, have to</a:t>
            </a:r>
            <a:br>
              <a:rPr lang="en" dirty="0"/>
            </a:br>
            <a:r>
              <a:rPr lang="en" dirty="0"/>
              <a:t>estimate f’’(x):</a:t>
            </a:r>
            <a:endParaRPr dirty="0"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651" y="2235131"/>
            <a:ext cx="2676425" cy="364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8076" y="2235126"/>
            <a:ext cx="2676425" cy="36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814" y="2377257"/>
            <a:ext cx="322897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0908" y="2957341"/>
            <a:ext cx="13906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376" y="4494151"/>
            <a:ext cx="13906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71000" y="4494150"/>
            <a:ext cx="139065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412658-F9BE-4688-AF1A-CF630E0577D7}"/>
              </a:ext>
            </a:extLst>
          </p:cNvPr>
          <p:cNvSpPr txBox="1"/>
          <p:nvPr/>
        </p:nvSpPr>
        <p:spPr>
          <a:xfrm flipH="1">
            <a:off x="6913878" y="1199507"/>
            <a:ext cx="86868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0   1  0</a:t>
            </a:r>
          </a:p>
          <a:p>
            <a:r>
              <a:rPr lang="en-US" dirty="0"/>
              <a:t>1  -4  1</a:t>
            </a:r>
          </a:p>
          <a:p>
            <a:r>
              <a:rPr lang="en-US" dirty="0"/>
              <a:t>0   1   0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95FE2-56CE-477B-AFBE-CDE69CDD5FE8}"/>
              </a:ext>
            </a:extLst>
          </p:cNvPr>
          <p:cNvSpPr txBox="1"/>
          <p:nvPr/>
        </p:nvSpPr>
        <p:spPr>
          <a:xfrm>
            <a:off x="6372859" y="864757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Laplacian Operator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09052A9-9D2B-47F5-935B-DB4E8A510871}"/>
                  </a:ext>
                </a:extLst>
              </p14:cNvPr>
              <p14:cNvContentPartPr/>
              <p14:nvPr/>
            </p14:nvContentPartPr>
            <p14:xfrm>
              <a:off x="7931160" y="1403280"/>
              <a:ext cx="354240" cy="377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09052A9-9D2B-47F5-935B-DB4E8A51087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21800" y="1393920"/>
                <a:ext cx="372960" cy="39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377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457200" y="-374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8" name="CustomShape 2"/>
          <p:cNvSpPr/>
          <p:nvPr/>
        </p:nvSpPr>
        <p:spPr>
          <a:xfrm>
            <a:off x="900720" y="774720"/>
            <a:ext cx="5670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Take only the points of local maxima of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  <p:pic>
        <p:nvPicPr>
          <p:cNvPr id="489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509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2322354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45720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Harris Detector: 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/>
              </a:rPr>
              <a:t>Results</a:t>
            </a:r>
            <a:endParaRPr dirty="0"/>
          </a:p>
        </p:txBody>
      </p:sp>
      <p:pic>
        <p:nvPicPr>
          <p:cNvPr id="491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79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993339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60948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Properties of the Harris corner detector</a:t>
            </a:r>
            <a:endParaRPr/>
          </a:p>
        </p:txBody>
      </p:sp>
      <p:sp>
        <p:nvSpPr>
          <p:cNvPr id="496" name="TextShape 2"/>
          <p:cNvSpPr txBox="1"/>
          <p:nvPr/>
        </p:nvSpPr>
        <p:spPr>
          <a:xfrm>
            <a:off x="609480" y="1448100"/>
            <a:ext cx="7772040" cy="2285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Translation invariant?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Rotation invariant? 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Scale invariant?</a:t>
            </a:r>
            <a:endParaRPr dirty="0"/>
          </a:p>
        </p:txBody>
      </p:sp>
      <p:sp>
        <p:nvSpPr>
          <p:cNvPr id="497" name="CustomShape 3"/>
          <p:cNvSpPr/>
          <p:nvPr/>
        </p:nvSpPr>
        <p:spPr>
          <a:xfrm>
            <a:off x="5791320" y="3267000"/>
            <a:ext cx="2742840" cy="200628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4"/>
          <p:cNvSpPr/>
          <p:nvPr/>
        </p:nvSpPr>
        <p:spPr>
          <a:xfrm>
            <a:off x="5715000" y="38257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9" name="CustomShape 5"/>
          <p:cNvSpPr/>
          <p:nvPr/>
        </p:nvSpPr>
        <p:spPr>
          <a:xfrm>
            <a:off x="6095880" y="329256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6"/>
          <p:cNvSpPr/>
          <p:nvPr/>
        </p:nvSpPr>
        <p:spPr>
          <a:xfrm>
            <a:off x="6948360" y="30481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7"/>
          <p:cNvSpPr/>
          <p:nvPr/>
        </p:nvSpPr>
        <p:spPr>
          <a:xfrm>
            <a:off x="5867280" y="5578560"/>
            <a:ext cx="2590560" cy="700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trike="noStrike" dirty="0">
                <a:solidFill>
                  <a:srgbClr val="000000"/>
                </a:solidFill>
                <a:latin typeface="Arial"/>
              </a:rPr>
              <a:t>All points will be classified as </a:t>
            </a:r>
            <a:r>
              <a:rPr lang="en-US" sz="2000" strike="noStrike" dirty="0">
                <a:solidFill>
                  <a:srgbClr val="0033CC"/>
                </a:solidFill>
                <a:latin typeface="Arial"/>
              </a:rPr>
              <a:t>edges</a:t>
            </a:r>
            <a:endParaRPr dirty="0"/>
          </a:p>
        </p:txBody>
      </p:sp>
      <p:sp>
        <p:nvSpPr>
          <p:cNvPr id="503" name="CustomShape 9"/>
          <p:cNvSpPr/>
          <p:nvPr/>
        </p:nvSpPr>
        <p:spPr>
          <a:xfrm>
            <a:off x="1523880" y="3305160"/>
            <a:ext cx="380520" cy="32976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10"/>
          <p:cNvSpPr/>
          <p:nvPr/>
        </p:nvSpPr>
        <p:spPr>
          <a:xfrm>
            <a:off x="1461960" y="320040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CustomShape 11"/>
          <p:cNvSpPr/>
          <p:nvPr/>
        </p:nvSpPr>
        <p:spPr>
          <a:xfrm>
            <a:off x="1219320" y="5235480"/>
            <a:ext cx="13712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FF3300"/>
                </a:solidFill>
                <a:latin typeface="Arial"/>
              </a:rPr>
              <a:t>Corner !</a:t>
            </a:r>
            <a:endParaRPr/>
          </a:p>
        </p:txBody>
      </p:sp>
      <p:sp>
        <p:nvSpPr>
          <p:cNvPr id="506" name="CustomShape 12"/>
          <p:cNvSpPr/>
          <p:nvPr/>
        </p:nvSpPr>
        <p:spPr>
          <a:xfrm>
            <a:off x="4800600" y="142668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Yes</a:t>
            </a:r>
            <a:endParaRPr/>
          </a:p>
        </p:txBody>
      </p:sp>
      <p:sp>
        <p:nvSpPr>
          <p:cNvPr id="507" name="CustomShape 13"/>
          <p:cNvSpPr/>
          <p:nvPr/>
        </p:nvSpPr>
        <p:spPr>
          <a:xfrm>
            <a:off x="4876920" y="2493720"/>
            <a:ext cx="1904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No</a:t>
            </a:r>
            <a:endParaRPr dirty="0"/>
          </a:p>
        </p:txBody>
      </p:sp>
      <p:sp>
        <p:nvSpPr>
          <p:cNvPr id="508" name="CustomShape 14"/>
          <p:cNvSpPr/>
          <p:nvPr/>
        </p:nvSpPr>
        <p:spPr>
          <a:xfrm>
            <a:off x="4800600" y="196020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Yes</a:t>
            </a:r>
            <a:endParaRPr dirty="0"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3047700" y="3936874"/>
            <a:ext cx="1676400" cy="838200"/>
          </a:xfrm>
          <a:custGeom>
            <a:avLst/>
            <a:gdLst>
              <a:gd name="T0" fmla="*/ 1257300 w 21600"/>
              <a:gd name="T1" fmla="*/ 0 h 21600"/>
              <a:gd name="T2" fmla="*/ 0 w 21600"/>
              <a:gd name="T3" fmla="*/ 419100 h 21600"/>
              <a:gd name="T4" fmla="*/ 1257300 w 21600"/>
              <a:gd name="T5" fmla="*/ 838200 h 21600"/>
              <a:gd name="T6" fmla="*/ 16764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2374" y="1620481"/>
            <a:ext cx="163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the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6285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0" name="Google Shape;4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29175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219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6" name="Google Shape;416;p52"/>
          <p:cNvPicPr preferRelativeResize="0"/>
          <p:nvPr/>
        </p:nvPicPr>
        <p:blipFill rotWithShape="1">
          <a:blip r:embed="rId3">
            <a:alphaModFix/>
          </a:blip>
          <a:srcRect l="55741" t="42574" r="14596" b="40740"/>
          <a:stretch/>
        </p:blipFill>
        <p:spPr>
          <a:xfrm>
            <a:off x="0" y="857250"/>
            <a:ext cx="9144000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92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8E91-3EE7-438A-9A3F-BE8EF462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5CE45-5566-42CE-9121-3E8BCE80A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do better than Harris?</a:t>
            </a:r>
          </a:p>
          <a:p>
            <a:r>
              <a:rPr lang="en-US" dirty="0"/>
              <a:t>The Harris corner detector is not widely used except in class assignments.</a:t>
            </a:r>
          </a:p>
          <a:p>
            <a:r>
              <a:rPr lang="en-US" dirty="0"/>
              <a:t>The SIFT detector/descriptor is the standard.</a:t>
            </a:r>
          </a:p>
          <a:p>
            <a:r>
              <a:rPr lang="en-US" dirty="0"/>
              <a:t>Let’s take a look.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31BCC-880F-4326-AC7B-BD462912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685800" y="1890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 </a:t>
            </a:r>
            <a:endParaRPr/>
          </a:p>
        </p:txBody>
      </p:sp>
      <p:sp>
        <p:nvSpPr>
          <p:cNvPr id="510" name="CustomShape 2"/>
          <p:cNvSpPr/>
          <p:nvPr/>
        </p:nvSpPr>
        <p:spPr>
          <a:xfrm>
            <a:off x="838080" y="1523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511" name="Picture 3"/>
          <p:cNvPicPr/>
          <p:nvPr/>
        </p:nvPicPr>
        <p:blipFill>
          <a:blip r:embed="rId2"/>
          <a:stretch/>
        </p:blipFill>
        <p:spPr>
          <a:xfrm>
            <a:off x="1752480" y="2209680"/>
            <a:ext cx="5462280" cy="3657240"/>
          </a:xfrm>
          <a:prstGeom prst="rect">
            <a:avLst/>
          </a:prstGeom>
          <a:ln>
            <a:noFill/>
          </a:ln>
        </p:spPr>
      </p:pic>
      <p:sp>
        <p:nvSpPr>
          <p:cNvPr id="512" name="CustomShape 3"/>
          <p:cNvSpPr/>
          <p:nvPr/>
        </p:nvSpPr>
        <p:spPr>
          <a:xfrm>
            <a:off x="805680" y="6095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What is the “best” scale?</a:t>
            </a:r>
            <a:endParaRPr/>
          </a:p>
        </p:txBody>
      </p:sp>
      <p:sp>
        <p:nvSpPr>
          <p:cNvPr id="513" name="CustomShape 4"/>
          <p:cNvSpPr/>
          <p:nvPr/>
        </p:nvSpPr>
        <p:spPr>
          <a:xfrm>
            <a:off x="4371120" y="2987640"/>
            <a:ext cx="151920" cy="15192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5"/>
          <p:cNvSpPr/>
          <p:nvPr/>
        </p:nvSpPr>
        <p:spPr>
          <a:xfrm>
            <a:off x="4295160" y="2911680"/>
            <a:ext cx="304560" cy="3045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5" name="CustomShape 6"/>
          <p:cNvSpPr/>
          <p:nvPr/>
        </p:nvSpPr>
        <p:spPr>
          <a:xfrm>
            <a:off x="4052520" y="2674800"/>
            <a:ext cx="789480" cy="77760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6" name="CustomShape 7"/>
          <p:cNvSpPr/>
          <p:nvPr/>
        </p:nvSpPr>
        <p:spPr>
          <a:xfrm>
            <a:off x="4204800" y="283140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394292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Invariance</a:t>
            </a:r>
            <a:endParaRPr/>
          </a:p>
        </p:txBody>
      </p:sp>
      <p:sp>
        <p:nvSpPr>
          <p:cNvPr id="518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19" name="Picture 3"/>
          <p:cNvPicPr/>
          <p:nvPr/>
        </p:nvPicPr>
        <p:blipFill>
          <a:blip r:embed="rId2"/>
          <a:stretch/>
        </p:blipFill>
        <p:spPr>
          <a:xfrm>
            <a:off x="1042920" y="1440000"/>
            <a:ext cx="3312720" cy="2649240"/>
          </a:xfrm>
          <a:prstGeom prst="rect">
            <a:avLst/>
          </a:prstGeom>
          <a:ln w="9360">
            <a:noFill/>
          </a:ln>
        </p:spPr>
      </p:pic>
      <p:pic>
        <p:nvPicPr>
          <p:cNvPr id="520" name="Picture 4"/>
          <p:cNvPicPr/>
          <p:nvPr/>
        </p:nvPicPr>
        <p:blipFill>
          <a:blip r:embed="rId3"/>
          <a:stretch/>
        </p:blipFill>
        <p:spPr>
          <a:xfrm>
            <a:off x="5265720" y="1476360"/>
            <a:ext cx="2619000" cy="2663640"/>
          </a:xfrm>
          <a:prstGeom prst="rect">
            <a:avLst/>
          </a:prstGeom>
          <a:ln w="9360">
            <a:noFill/>
          </a:ln>
        </p:spPr>
      </p:pic>
      <p:sp>
        <p:nvSpPr>
          <p:cNvPr id="521" name="CustomShape 3"/>
          <p:cNvSpPr/>
          <p:nvPr/>
        </p:nvSpPr>
        <p:spPr>
          <a:xfrm>
            <a:off x="1871640" y="2052720"/>
            <a:ext cx="215640" cy="21564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CustomShape 4"/>
          <p:cNvSpPr/>
          <p:nvPr/>
        </p:nvSpPr>
        <p:spPr>
          <a:xfrm>
            <a:off x="5651640" y="1728720"/>
            <a:ext cx="396360" cy="39492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Line 5"/>
          <p:cNvSpPr/>
          <p:nvPr/>
        </p:nvSpPr>
        <p:spPr>
          <a:xfrm>
            <a:off x="5821200" y="1881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4" name="Line 6"/>
          <p:cNvSpPr/>
          <p:nvPr/>
        </p:nvSpPr>
        <p:spPr>
          <a:xfrm flipH="1">
            <a:off x="5822640" y="1881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5" name="Line 7"/>
          <p:cNvSpPr/>
          <p:nvPr/>
        </p:nvSpPr>
        <p:spPr>
          <a:xfrm>
            <a:off x="1942920" y="2124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6" name="Line 8"/>
          <p:cNvSpPr/>
          <p:nvPr/>
        </p:nvSpPr>
        <p:spPr>
          <a:xfrm flipH="1">
            <a:off x="1944360" y="2124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7" name="Line 9"/>
          <p:cNvSpPr/>
          <p:nvPr/>
        </p:nvSpPr>
        <p:spPr>
          <a:xfrm>
            <a:off x="1979280" y="2303280"/>
            <a:ext cx="1116000" cy="208908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8" name="Line 10"/>
          <p:cNvSpPr/>
          <p:nvPr/>
        </p:nvSpPr>
        <p:spPr>
          <a:xfrm flipH="1">
            <a:off x="5616360" y="2160360"/>
            <a:ext cx="250920" cy="226872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9" name="CustomShape 11"/>
          <p:cNvSpPr/>
          <p:nvPr/>
        </p:nvSpPr>
        <p:spPr>
          <a:xfrm>
            <a:off x="685800" y="5034240"/>
            <a:ext cx="75434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How can we independently select interest points in each image, such that the detections are repeatable across 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</a:rPr>
              <a:t>different scales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?</a:t>
            </a:r>
            <a:endParaRPr dirty="0"/>
          </a:p>
        </p:txBody>
      </p:sp>
      <p:pic>
        <p:nvPicPr>
          <p:cNvPr id="530" name="Picture 529"/>
          <p:cNvPicPr/>
          <p:nvPr/>
        </p:nvPicPr>
        <p:blipFill>
          <a:blip r:embed="rId4"/>
          <a:stretch/>
        </p:blipFill>
        <p:spPr>
          <a:xfrm>
            <a:off x="2997360" y="4432320"/>
            <a:ext cx="3492360" cy="393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87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3191040" y="18403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2" name="CustomShape 1"/>
          <p:cNvSpPr/>
          <p:nvPr/>
        </p:nvSpPr>
        <p:spPr>
          <a:xfrm>
            <a:off x="3557160" y="2176200"/>
            <a:ext cx="761760" cy="761760"/>
          </a:xfrm>
          <a:prstGeom prst="ellipse">
            <a:avLst/>
          </a:prstGeom>
          <a:solidFill>
            <a:srgbClr val="000000">
              <a:alpha val="51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3" name="TextShape 2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Kalinga"/>
              </a:rPr>
              <a:t>Differences between Inside and Outside</a:t>
            </a:r>
            <a:endParaRPr sz="2800" dirty="0"/>
          </a:p>
        </p:txBody>
      </p:sp>
      <p:pic>
        <p:nvPicPr>
          <p:cNvPr id="534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1024920" y="18475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5" name="CustomShape 3"/>
          <p:cNvSpPr/>
          <p:nvPr/>
        </p:nvSpPr>
        <p:spPr>
          <a:xfrm>
            <a:off x="1524240" y="232524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6" name="Picture 2"/>
          <p:cNvPicPr/>
          <p:nvPr/>
        </p:nvPicPr>
        <p:blipFill>
          <a:blip r:embed="rId4"/>
          <a:stretch/>
        </p:blipFill>
        <p:spPr>
          <a:xfrm>
            <a:off x="5553000" y="1923840"/>
            <a:ext cx="2523600" cy="3010680"/>
          </a:xfrm>
          <a:prstGeom prst="rect">
            <a:avLst/>
          </a:prstGeom>
          <a:ln>
            <a:noFill/>
          </a:ln>
        </p:spPr>
      </p:pic>
      <p:sp>
        <p:nvSpPr>
          <p:cNvPr id="537" name="CustomShape 4"/>
          <p:cNvSpPr/>
          <p:nvPr/>
        </p:nvSpPr>
        <p:spPr>
          <a:xfrm>
            <a:off x="3711600" y="2328840"/>
            <a:ext cx="452880" cy="456840"/>
          </a:xfrm>
          <a:prstGeom prst="ellipse">
            <a:avLst/>
          </a:prstGeom>
          <a:solidFill>
            <a:srgbClr val="FFFFFF">
              <a:alpha val="77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969575" y="4749854"/>
            <a:ext cx="383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  We can use a Laplacian function</a:t>
            </a:r>
          </a:p>
        </p:txBody>
      </p:sp>
    </p:spTree>
    <p:extLst>
      <p:ext uri="{BB962C8B-B14F-4D97-AF65-F5344CB8AC3E}">
        <p14:creationId xmlns:p14="http://schemas.microsoft.com/office/powerpoint/2010/main" val="26331182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</a:t>
            </a:r>
            <a:endParaRPr/>
          </a:p>
        </p:txBody>
      </p:sp>
      <p:pic>
        <p:nvPicPr>
          <p:cNvPr id="539" name="Picture 1"/>
          <p:cNvPicPr/>
          <p:nvPr/>
        </p:nvPicPr>
        <p:blipFill>
          <a:blip r:embed="rId2"/>
          <a:stretch/>
        </p:blipFill>
        <p:spPr>
          <a:xfrm>
            <a:off x="1233720" y="2658240"/>
            <a:ext cx="2423520" cy="320760"/>
          </a:xfrm>
          <a:prstGeom prst="rect">
            <a:avLst/>
          </a:prstGeom>
          <a:ln>
            <a:noFill/>
          </a:ln>
        </p:spPr>
      </p:pic>
      <p:sp>
        <p:nvSpPr>
          <p:cNvPr id="540" name="CustomShape 2"/>
          <p:cNvSpPr/>
          <p:nvPr/>
        </p:nvSpPr>
        <p:spPr>
          <a:xfrm>
            <a:off x="762120" y="1819800"/>
            <a:ext cx="320004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Why Gaussian?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It is invariant to scale change, i.e.,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and has several other nice properties.  </a:t>
            </a:r>
            <a:r>
              <a:rPr lang="en-US" sz="1200" strike="noStrike" dirty="0" err="1">
                <a:solidFill>
                  <a:srgbClr val="000000"/>
                </a:solidFill>
                <a:latin typeface="Arial"/>
              </a:rPr>
              <a:t>Lindeberg</a:t>
            </a:r>
            <a:r>
              <a:rPr lang="en-US" sz="1200" strike="noStrike" dirty="0">
                <a:solidFill>
                  <a:srgbClr val="000000"/>
                </a:solidFill>
                <a:latin typeface="Arial"/>
              </a:rPr>
              <a:t>, 1994</a:t>
            </a:r>
            <a:endParaRPr dirty="0"/>
          </a:p>
        </p:txBody>
      </p:sp>
      <p:sp>
        <p:nvSpPr>
          <p:cNvPr id="541" name="CustomShape 3"/>
          <p:cNvSpPr/>
          <p:nvPr/>
        </p:nvSpPr>
        <p:spPr>
          <a:xfrm>
            <a:off x="762120" y="3877200"/>
            <a:ext cx="33451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FF0000"/>
                </a:solidFill>
                <a:latin typeface="Arial"/>
              </a:rPr>
              <a:t>In practice, the Laplacian is approximated using a Difference of Gaussian (</a:t>
            </a:r>
            <a:r>
              <a:rPr lang="en-US" strike="noStrike" dirty="0" err="1">
                <a:solidFill>
                  <a:srgbClr val="FF0000"/>
                </a:solidFill>
                <a:latin typeface="Arial"/>
              </a:rPr>
              <a:t>DoG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).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42" name="Picture 2"/>
          <p:cNvPicPr/>
          <p:nvPr/>
        </p:nvPicPr>
        <p:blipFill>
          <a:blip r:embed="rId3"/>
          <a:stretch/>
        </p:blipFill>
        <p:spPr>
          <a:xfrm>
            <a:off x="4495680" y="1969200"/>
            <a:ext cx="4195080" cy="320940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62120" y="106632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we use a Gaussian.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107240" y="4419600"/>
            <a:ext cx="191256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04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Laplacians also sensitive to noise</a:t>
            </a: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Again, use gaussian smoothing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just use one kernel since convs commute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>
                <a:solidFill>
                  <a:srgbClr val="C00000"/>
                </a:solidFill>
              </a:rPr>
              <a:t>Laplacian of Gaussian, LoG</a:t>
            </a:r>
            <a:endParaRPr dirty="0">
              <a:solidFill>
                <a:srgbClr val="C00000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get good approx. with</a:t>
            </a:r>
            <a:br>
              <a:rPr lang="en" dirty="0"/>
            </a:br>
            <a:r>
              <a:rPr lang="en" dirty="0"/>
              <a:t>5x5 - 9x9 kernels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" name="Google Shape;121;p20" descr="log_col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4338" y="3065301"/>
            <a:ext cx="3750174" cy="281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134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Difference-of-Gaussian (DoG)</a:t>
            </a:r>
            <a:endParaRPr/>
          </a:p>
        </p:txBody>
      </p:sp>
      <p:sp>
        <p:nvSpPr>
          <p:cNvPr id="544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45" name="Picture 4"/>
          <p:cNvPicPr/>
          <p:nvPr/>
        </p:nvPicPr>
        <p:blipFill>
          <a:blip r:embed="rId2"/>
          <a:stretch/>
        </p:blipFill>
        <p:spPr>
          <a:xfrm>
            <a:off x="6294000" y="1447800"/>
            <a:ext cx="2015640" cy="2015640"/>
          </a:xfrm>
          <a:prstGeom prst="rect">
            <a:avLst/>
          </a:prstGeom>
          <a:ln w="9360">
            <a:noFill/>
          </a:ln>
        </p:spPr>
      </p:pic>
      <p:pic>
        <p:nvPicPr>
          <p:cNvPr id="546" name="Picture 5"/>
          <p:cNvPicPr/>
          <p:nvPr/>
        </p:nvPicPr>
        <p:blipFill>
          <a:blip r:embed="rId3"/>
          <a:stretch/>
        </p:blipFill>
        <p:spPr>
          <a:xfrm>
            <a:off x="336096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7" name="Picture 6"/>
          <p:cNvPicPr/>
          <p:nvPr/>
        </p:nvPicPr>
        <p:blipFill>
          <a:blip r:embed="rId4"/>
          <a:stretch/>
        </p:blipFill>
        <p:spPr>
          <a:xfrm>
            <a:off x="77004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8" name="Picture 7"/>
          <p:cNvPicPr/>
          <p:nvPr/>
        </p:nvPicPr>
        <p:blipFill>
          <a:blip r:embed="rId5"/>
          <a:stretch/>
        </p:blipFill>
        <p:spPr>
          <a:xfrm>
            <a:off x="6324480" y="4614840"/>
            <a:ext cx="2160360" cy="1699920"/>
          </a:xfrm>
          <a:prstGeom prst="rect">
            <a:avLst/>
          </a:prstGeom>
          <a:ln w="12600">
            <a:noFill/>
          </a:ln>
        </p:spPr>
      </p:pic>
      <p:sp>
        <p:nvSpPr>
          <p:cNvPr id="549" name="CustomShape 3"/>
          <p:cNvSpPr/>
          <p:nvPr/>
        </p:nvSpPr>
        <p:spPr>
          <a:xfrm>
            <a:off x="2940120" y="517860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-</a:t>
            </a:r>
            <a:endParaRPr/>
          </a:p>
        </p:txBody>
      </p:sp>
      <p:sp>
        <p:nvSpPr>
          <p:cNvPr id="550" name="CustomShape 4"/>
          <p:cNvSpPr/>
          <p:nvPr/>
        </p:nvSpPr>
        <p:spPr>
          <a:xfrm>
            <a:off x="5711760" y="512136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=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676400" y="3886200"/>
            <a:ext cx="7082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G1        -          G2            =        </a:t>
            </a:r>
            <a:r>
              <a:rPr lang="en-US" sz="2800" dirty="0" err="1"/>
              <a:t>DoG</a:t>
            </a:r>
            <a:r>
              <a:rPr lang="en-US" sz="2800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1523930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Shape 1"/>
          <p:cNvSpPr txBox="1"/>
          <p:nvPr/>
        </p:nvSpPr>
        <p:spPr>
          <a:xfrm>
            <a:off x="609480" y="240480"/>
            <a:ext cx="8380080" cy="749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DoG example</a:t>
            </a:r>
            <a:endParaRPr/>
          </a:p>
        </p:txBody>
      </p:sp>
      <p:pic>
        <p:nvPicPr>
          <p:cNvPr id="552" name="Picture 2"/>
          <p:cNvPicPr/>
          <p:nvPr/>
        </p:nvPicPr>
        <p:blipFill>
          <a:blip r:embed="rId2"/>
          <a:stretch/>
        </p:blipFill>
        <p:spPr>
          <a:xfrm>
            <a:off x="72388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3" name="Picture 3"/>
          <p:cNvPicPr/>
          <p:nvPr/>
        </p:nvPicPr>
        <p:blipFill>
          <a:blip r:embed="rId3"/>
          <a:stretch/>
        </p:blipFill>
        <p:spPr>
          <a:xfrm>
            <a:off x="3416400" y="1116360"/>
            <a:ext cx="1904760" cy="1550520"/>
          </a:xfrm>
          <a:prstGeom prst="rect">
            <a:avLst/>
          </a:prstGeom>
          <a:ln>
            <a:noFill/>
          </a:ln>
        </p:spPr>
      </p:pic>
      <p:pic>
        <p:nvPicPr>
          <p:cNvPr id="554" name="Picture 4"/>
          <p:cNvPicPr/>
          <p:nvPr/>
        </p:nvPicPr>
        <p:blipFill>
          <a:blip r:embed="rId4"/>
          <a:stretch/>
        </p:blipFill>
        <p:spPr>
          <a:xfrm>
            <a:off x="2286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5" name="Picture 5"/>
          <p:cNvPicPr/>
          <p:nvPr/>
        </p:nvPicPr>
        <p:blipFill>
          <a:blip r:embed="rId5"/>
          <a:stretch/>
        </p:blipFill>
        <p:spPr>
          <a:xfrm>
            <a:off x="198108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6" name="Picture 7"/>
          <p:cNvPicPr/>
          <p:nvPr/>
        </p:nvPicPr>
        <p:blipFill>
          <a:blip r:embed="rId6"/>
          <a:stretch/>
        </p:blipFill>
        <p:spPr>
          <a:xfrm>
            <a:off x="373392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7" name="Picture 8"/>
          <p:cNvPicPr/>
          <p:nvPr/>
        </p:nvPicPr>
        <p:blipFill>
          <a:blip r:embed="rId7"/>
          <a:stretch/>
        </p:blipFill>
        <p:spPr>
          <a:xfrm>
            <a:off x="54864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8" name="Picture 9"/>
          <p:cNvPicPr/>
          <p:nvPr/>
        </p:nvPicPr>
        <p:blipFill>
          <a:blip r:embed="rId8"/>
          <a:stretch/>
        </p:blipFill>
        <p:spPr>
          <a:xfrm>
            <a:off x="7238880" y="30279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9" name="Picture 10"/>
          <p:cNvPicPr/>
          <p:nvPr/>
        </p:nvPicPr>
        <p:blipFill>
          <a:blip r:embed="rId9"/>
          <a:stretch/>
        </p:blipFill>
        <p:spPr>
          <a:xfrm>
            <a:off x="228600" y="47595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0" name="Picture 11"/>
          <p:cNvPicPr/>
          <p:nvPr/>
        </p:nvPicPr>
        <p:blipFill>
          <a:blip r:embed="rId10"/>
          <a:stretch/>
        </p:blipFill>
        <p:spPr>
          <a:xfrm>
            <a:off x="19810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1" name="Picture 12"/>
          <p:cNvPicPr/>
          <p:nvPr/>
        </p:nvPicPr>
        <p:blipFill>
          <a:blip r:embed="rId11"/>
          <a:stretch/>
        </p:blipFill>
        <p:spPr>
          <a:xfrm>
            <a:off x="373392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2" name="Picture 13"/>
          <p:cNvPicPr/>
          <p:nvPr/>
        </p:nvPicPr>
        <p:blipFill>
          <a:blip r:embed="rId12"/>
          <a:stretch/>
        </p:blipFill>
        <p:spPr>
          <a:xfrm>
            <a:off x="5486400" y="4793400"/>
            <a:ext cx="1599840" cy="1302480"/>
          </a:xfrm>
          <a:prstGeom prst="rect">
            <a:avLst/>
          </a:prstGeom>
          <a:ln>
            <a:noFill/>
          </a:ln>
        </p:spPr>
      </p:pic>
      <p:sp>
        <p:nvSpPr>
          <p:cNvPr id="563" name="CustomShape 2"/>
          <p:cNvSpPr/>
          <p:nvPr/>
        </p:nvSpPr>
        <p:spPr>
          <a:xfrm>
            <a:off x="457200" y="433620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1</a:t>
            </a:r>
            <a:endParaRPr/>
          </a:p>
        </p:txBody>
      </p:sp>
      <p:sp>
        <p:nvSpPr>
          <p:cNvPr id="564" name="CustomShape 3"/>
          <p:cNvSpPr/>
          <p:nvPr/>
        </p:nvSpPr>
        <p:spPr>
          <a:xfrm>
            <a:off x="7620120" y="6080400"/>
            <a:ext cx="1142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66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609480" y="1295400"/>
            <a:ext cx="2716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Take Gaussians at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multiple spreads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 uses </a:t>
            </a:r>
            <a:r>
              <a:rPr lang="en-US" sz="2400" dirty="0" err="1">
                <a:solidFill>
                  <a:srgbClr val="FF0000"/>
                </a:solidFill>
              </a:rPr>
              <a:t>DoGs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5590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 rot="5400000">
            <a:off x="7567200" y="3282120"/>
            <a:ext cx="2482560" cy="1080"/>
          </a:xfrm>
          <a:prstGeom prst="straightConnector1">
            <a:avLst/>
          </a:prstGeom>
          <a:noFill/>
          <a:ln w="93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CustomShape 2"/>
          <p:cNvSpPr/>
          <p:nvPr/>
        </p:nvSpPr>
        <p:spPr>
          <a:xfrm>
            <a:off x="3581280" y="5728320"/>
            <a:ext cx="625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s1</a:t>
            </a:r>
            <a:endParaRPr/>
          </a:p>
        </p:txBody>
      </p:sp>
      <p:sp>
        <p:nvSpPr>
          <p:cNvPr id="567" name="CustomShape 3"/>
          <p:cNvSpPr/>
          <p:nvPr/>
        </p:nvSpPr>
        <p:spPr>
          <a:xfrm>
            <a:off x="3581280" y="4719960"/>
            <a:ext cx="55224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s2</a:t>
            </a:r>
            <a:endParaRPr/>
          </a:p>
        </p:txBody>
      </p:sp>
      <p:sp>
        <p:nvSpPr>
          <p:cNvPr id="568" name="CustomShape 4"/>
          <p:cNvSpPr/>
          <p:nvPr/>
        </p:nvSpPr>
        <p:spPr>
          <a:xfrm>
            <a:off x="3618000" y="3760920"/>
            <a:ext cx="58860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s3</a:t>
            </a:r>
            <a:endParaRPr/>
          </a:p>
        </p:txBody>
      </p:sp>
      <p:sp>
        <p:nvSpPr>
          <p:cNvPr id="569" name="CustomShape 5"/>
          <p:cNvSpPr/>
          <p:nvPr/>
        </p:nvSpPr>
        <p:spPr>
          <a:xfrm>
            <a:off x="3652920" y="2752920"/>
            <a:ext cx="517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s4</a:t>
            </a:r>
            <a:endParaRPr/>
          </a:p>
        </p:txBody>
      </p:sp>
      <p:sp>
        <p:nvSpPr>
          <p:cNvPr id="570" name="CustomShape 6"/>
          <p:cNvSpPr/>
          <p:nvPr/>
        </p:nvSpPr>
        <p:spPr>
          <a:xfrm>
            <a:off x="3689280" y="1779480"/>
            <a:ext cx="54108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s5</a:t>
            </a:r>
            <a:endParaRPr/>
          </a:p>
        </p:txBody>
      </p:sp>
      <p:pic>
        <p:nvPicPr>
          <p:cNvPr id="576" name="Picture 27"/>
          <p:cNvPicPr/>
          <p:nvPr/>
        </p:nvPicPr>
        <p:blipFill>
          <a:blip r:embed="rId3"/>
          <a:stretch/>
        </p:blipFill>
        <p:spPr>
          <a:xfrm>
            <a:off x="619894" y="3349800"/>
            <a:ext cx="1749240" cy="1164960"/>
          </a:xfrm>
          <a:prstGeom prst="rect">
            <a:avLst/>
          </a:prstGeom>
          <a:ln w="9360">
            <a:noFill/>
          </a:ln>
        </p:spPr>
      </p:pic>
      <p:pic>
        <p:nvPicPr>
          <p:cNvPr id="577" name="Picture 4"/>
          <p:cNvPicPr/>
          <p:nvPr/>
        </p:nvPicPr>
        <p:blipFill>
          <a:blip r:embed="rId4"/>
          <a:srcRect l="15132"/>
          <a:stretch/>
        </p:blipFill>
        <p:spPr>
          <a:xfrm>
            <a:off x="6981840" y="2473200"/>
            <a:ext cx="1912680" cy="2172960"/>
          </a:xfrm>
          <a:prstGeom prst="rect">
            <a:avLst/>
          </a:prstGeom>
          <a:ln w="9360">
            <a:noFill/>
          </a:ln>
        </p:spPr>
      </p:pic>
      <p:sp>
        <p:nvSpPr>
          <p:cNvPr id="578" name="Line 12"/>
          <p:cNvSpPr/>
          <p:nvPr/>
        </p:nvSpPr>
        <p:spPr>
          <a:xfrm>
            <a:off x="5886360" y="4049640"/>
            <a:ext cx="1204920" cy="14580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79" name="Line 13"/>
          <p:cNvSpPr/>
          <p:nvPr/>
        </p:nvSpPr>
        <p:spPr>
          <a:xfrm>
            <a:off x="5886360" y="3062160"/>
            <a:ext cx="1350720" cy="47628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0" name="Line 14"/>
          <p:cNvSpPr/>
          <p:nvPr/>
        </p:nvSpPr>
        <p:spPr>
          <a:xfrm>
            <a:off x="5881680" y="2179440"/>
            <a:ext cx="1428480" cy="73656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1" name="CustomShape 15"/>
          <p:cNvSpPr/>
          <p:nvPr/>
        </p:nvSpPr>
        <p:spPr>
          <a:xfrm>
            <a:off x="7072200" y="5181480"/>
            <a:ext cx="2071440" cy="700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>
                <a:solidFill>
                  <a:srgbClr val="000000"/>
                </a:solidFill>
                <a:latin typeface="Symbol"/>
              </a:rPr>
              <a:t></a:t>
            </a:r>
            <a:r>
              <a:rPr lang="en-US" sz="2000" b="1" strike="noStrike">
                <a:solidFill>
                  <a:srgbClr val="000000"/>
                </a:solidFill>
                <a:latin typeface="Arial"/>
              </a:rPr>
              <a:t> List of       
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    (x, y, </a:t>
            </a:r>
            <a:r>
              <a:rPr lang="en-US" sz="2000" strike="noStrike">
                <a:solidFill>
                  <a:srgbClr val="000000"/>
                </a:solidFill>
                <a:latin typeface="Arial"/>
              </a:rPr>
              <a:t>σ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)</a:t>
            </a:r>
            <a:endParaRPr/>
          </a:p>
        </p:txBody>
      </p:sp>
      <p:sp>
        <p:nvSpPr>
          <p:cNvPr id="582" name="CustomShape 16"/>
          <p:cNvSpPr/>
          <p:nvPr/>
        </p:nvSpPr>
        <p:spPr>
          <a:xfrm>
            <a:off x="8413920" y="3171960"/>
            <a:ext cx="729720" cy="36468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scale</a:t>
            </a:r>
            <a:endParaRPr/>
          </a:p>
        </p:txBody>
      </p:sp>
      <p:sp>
        <p:nvSpPr>
          <p:cNvPr id="583" name="TextShape 17"/>
          <p:cNvSpPr txBox="1"/>
          <p:nvPr/>
        </p:nvSpPr>
        <p:spPr>
          <a:xfrm>
            <a:off x="685800" y="76320"/>
            <a:ext cx="84578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invariant interest points</a:t>
            </a:r>
            <a:endParaRPr/>
          </a:p>
        </p:txBody>
      </p:sp>
      <p:sp>
        <p:nvSpPr>
          <p:cNvPr id="584" name="CustomShape 18"/>
          <p:cNvSpPr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Interest points are local maxima in both position and scale.</a:t>
            </a:r>
            <a:endParaRPr/>
          </a:p>
        </p:txBody>
      </p:sp>
      <p:pic>
        <p:nvPicPr>
          <p:cNvPr id="585" name="Picture 35"/>
          <p:cNvPicPr/>
          <p:nvPr/>
        </p:nvPicPr>
        <p:blipFill>
          <a:blip r:embed="rId5"/>
          <a:stretch/>
        </p:blipFill>
        <p:spPr>
          <a:xfrm>
            <a:off x="3913920" y="116532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6" name="Picture 37"/>
          <p:cNvPicPr/>
          <p:nvPr/>
        </p:nvPicPr>
        <p:blipFill>
          <a:blip r:embed="rId6"/>
          <a:stretch/>
        </p:blipFill>
        <p:spPr>
          <a:xfrm>
            <a:off x="3902400" y="2266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7" name="Picture 41"/>
          <p:cNvPicPr/>
          <p:nvPr/>
        </p:nvPicPr>
        <p:blipFill>
          <a:blip r:embed="rId7"/>
          <a:stretch/>
        </p:blipFill>
        <p:spPr>
          <a:xfrm>
            <a:off x="3878280" y="3373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8" name="Picture 42"/>
          <p:cNvPicPr/>
          <p:nvPr/>
        </p:nvPicPr>
        <p:blipFill>
          <a:blip r:embed="rId8"/>
          <a:stretch/>
        </p:blipFill>
        <p:spPr>
          <a:xfrm>
            <a:off x="3878280" y="444204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9" name="Picture 43"/>
          <p:cNvPicPr/>
          <p:nvPr/>
        </p:nvPicPr>
        <p:blipFill>
          <a:blip r:embed="rId9"/>
          <a:stretch/>
        </p:blipFill>
        <p:spPr>
          <a:xfrm>
            <a:off x="3878280" y="5474880"/>
            <a:ext cx="2140560" cy="1605240"/>
          </a:xfrm>
          <a:prstGeom prst="rect">
            <a:avLst/>
          </a:prstGeom>
          <a:ln w="9360">
            <a:noFill/>
          </a:ln>
        </p:spPr>
      </p:pic>
      <p:sp>
        <p:nvSpPr>
          <p:cNvPr id="590" name="CustomShape 19"/>
          <p:cNvSpPr/>
          <p:nvPr/>
        </p:nvSpPr>
        <p:spPr>
          <a:xfrm>
            <a:off x="838200" y="5155380"/>
            <a:ext cx="2336400" cy="63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Apply Gaussians with different </a:t>
            </a:r>
            <a:r>
              <a:rPr lang="el-GR" dirty="0">
                <a:solidFill>
                  <a:srgbClr val="000000"/>
                </a:solidFill>
                <a:latin typeface="Arial"/>
              </a:rPr>
              <a:t>σ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’s.</a:t>
            </a: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69134" y="2144160"/>
            <a:ext cx="1212146" cy="91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514600" y="3117600"/>
            <a:ext cx="1066680" cy="442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14600" y="4049640"/>
            <a:ext cx="10666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67" idx="1"/>
          </p:cNvCxnSpPr>
          <p:nvPr/>
        </p:nvCxnSpPr>
        <p:spPr>
          <a:xfrm>
            <a:off x="2514600" y="4442040"/>
            <a:ext cx="1066680" cy="460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14600" y="4672170"/>
            <a:ext cx="1066680" cy="1056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0" y="1500155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for extrema</a:t>
            </a:r>
          </a:p>
          <a:p>
            <a:r>
              <a:rPr lang="en-US" dirty="0"/>
              <a:t>in difference of</a:t>
            </a:r>
          </a:p>
          <a:p>
            <a:r>
              <a:rPr lang="en-US" dirty="0"/>
              <a:t>Gaussians.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26B51AF-87AC-4EA9-B3ED-2B127476B96A}"/>
                  </a:ext>
                </a:extLst>
              </p14:cNvPr>
              <p14:cNvContentPartPr/>
              <p14:nvPr/>
            </p14:nvContentPartPr>
            <p14:xfrm>
              <a:off x="7882560" y="2292840"/>
              <a:ext cx="864720" cy="2377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26B51AF-87AC-4EA9-B3ED-2B127476B96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73200" y="2283480"/>
                <a:ext cx="883440" cy="239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37440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Scale (Lowe uses multiple scales) </a:t>
            </a:r>
            <a:endParaRPr dirty="0"/>
          </a:p>
        </p:txBody>
      </p:sp>
      <p:sp>
        <p:nvSpPr>
          <p:cNvPr id="593" name="CustomShape 2"/>
          <p:cNvSpPr/>
          <p:nvPr/>
        </p:nvSpPr>
        <p:spPr>
          <a:xfrm>
            <a:off x="1676520" y="16880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In practice the image is downsampled for larger sigmas.</a:t>
            </a:r>
            <a:endParaRPr/>
          </a:p>
        </p:txBody>
      </p:sp>
      <p:pic>
        <p:nvPicPr>
          <p:cNvPr id="594" name="Picture 2"/>
          <p:cNvPicPr/>
          <p:nvPr/>
        </p:nvPicPr>
        <p:blipFill>
          <a:blip r:embed="rId2"/>
          <a:stretch/>
        </p:blipFill>
        <p:spPr>
          <a:xfrm>
            <a:off x="1828800" y="2209680"/>
            <a:ext cx="5505120" cy="3952440"/>
          </a:xfrm>
          <a:prstGeom prst="rect">
            <a:avLst/>
          </a:prstGeom>
          <a:ln>
            <a:noFill/>
          </a:ln>
        </p:spPr>
      </p:pic>
      <p:sp>
        <p:nvSpPr>
          <p:cNvPr id="595" name="CustomShape 3"/>
          <p:cNvSpPr/>
          <p:nvPr/>
        </p:nvSpPr>
        <p:spPr>
          <a:xfrm>
            <a:off x="1828800" y="61628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Lowe, 2004.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0017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577872-2D53-4353-B464-03B30B6A6E61}" type="slidenum">
              <a:rPr lang="en-US" altLang="zh-CN"/>
              <a:pPr>
                <a:defRPr/>
              </a:pPr>
              <a:t>54</a:t>
            </a:fld>
            <a:endParaRPr lang="en-US" altLang="zh-CN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Lowe</a:t>
            </a:r>
            <a:r>
              <a:rPr lang="en-US" altLang="en-US">
                <a:latin typeface="Arial" charset="0"/>
              </a:rPr>
              <a:t>’</a:t>
            </a:r>
            <a:r>
              <a:rPr lang="en-US" altLang="en-US"/>
              <a:t>s Pyramid Scheme</a:t>
            </a:r>
          </a:p>
        </p:txBody>
      </p:sp>
      <p:pic>
        <p:nvPicPr>
          <p:cNvPr id="2355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23546" r="9642" b="17589"/>
          <a:stretch>
            <a:fillRect/>
          </a:stretch>
        </p:blipFill>
        <p:spPr>
          <a:xfrm>
            <a:off x="1524000" y="1447800"/>
            <a:ext cx="6858000" cy="4706938"/>
          </a:xfrm>
          <a:prstGeom prst="rect">
            <a:avLst/>
          </a:prstGeom>
          <a:noFill/>
        </p:spPr>
      </p:pic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304800" y="3203575"/>
            <a:ext cx="1537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s+2 filters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s+1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(s+1)/s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lvl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</a:t>
            </a:r>
            <a:r>
              <a:rPr lang="en-US" altLang="en-US" sz="1800" baseline="-25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s</a:t>
            </a: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=2</a:t>
            </a:r>
            <a:r>
              <a:rPr lang="en-US" altLang="en-US" sz="1800" baseline="30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s/s</a:t>
            </a: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</a:t>
            </a:r>
            <a:r>
              <a:rPr lang="en-US" altLang="en-US" sz="1800" baseline="-25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 err="1">
                <a:sym typeface="Symbol" pitchFamily="18" charset="2"/>
              </a:rPr>
              <a:t>i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i/s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2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2/s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1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1/s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1524000" y="5029200"/>
            <a:ext cx="1085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including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original</a:t>
            </a:r>
          </a:p>
        </p:txBody>
      </p:sp>
      <p:sp>
        <p:nvSpPr>
          <p:cNvPr id="23560" name="Text Box 6"/>
          <p:cNvSpPr txBox="1">
            <a:spLocks noChangeArrowheads="1"/>
          </p:cNvSpPr>
          <p:nvPr/>
        </p:nvSpPr>
        <p:spPr bwMode="auto">
          <a:xfrm>
            <a:off x="8001000" y="4953000"/>
            <a:ext cx="920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differ-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</p:txBody>
      </p:sp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653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parameter </a:t>
            </a:r>
            <a:r>
              <a:rPr lang="en-US" altLang="en-US" sz="1800" b="1">
                <a:solidFill>
                  <a:srgbClr val="FF3300"/>
                </a:solidFill>
              </a:rPr>
              <a:t>s</a:t>
            </a:r>
            <a:r>
              <a:rPr lang="en-US" altLang="en-US" sz="1800">
                <a:solidFill>
                  <a:srgbClr val="FF3300"/>
                </a:solidFill>
              </a:rPr>
              <a:t> determines the number of images per octave.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AE83FA4-A7DE-4A09-B4DF-46EDAF8627B7}"/>
                  </a:ext>
                </a:extLst>
              </p14:cNvPr>
              <p14:cNvContentPartPr/>
              <p14:nvPr/>
            </p14:nvContentPartPr>
            <p14:xfrm>
              <a:off x="280080" y="4070520"/>
              <a:ext cx="8717040" cy="2674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AE83FA4-A7DE-4A09-B4DF-46EDAF8627B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0720" y="4061160"/>
                <a:ext cx="8735760" cy="269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32863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A2A3D-6C3B-4FB6-B3B4-60B46BC79201}" type="slidenum">
              <a:rPr lang="en-US" altLang="zh-CN"/>
              <a:pPr>
                <a:defRPr/>
              </a:pPr>
              <a:t>55</a:t>
            </a:fld>
            <a:endParaRPr lang="en-US" altLang="zh-CN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835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Key point localization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584450"/>
            <a:ext cx="4338638" cy="3546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/>
              <a:t>Detect maxima and minima of difference-of-Gaussian in scale space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/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Each point is compared to its 8 neighbors in the current image and 9 neighbors each in the scales above and below</a:t>
            </a:r>
          </a:p>
        </p:txBody>
      </p:sp>
      <p:graphicFrame>
        <p:nvGraphicFramePr>
          <p:cNvPr id="2458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95875" y="1862138"/>
          <a:ext cx="3460750" cy="273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Bitmap Image" r:id="rId4" imgW="3414056" imgH="3070476" progId="Paint.Picture">
                  <p:embed/>
                </p:oleObj>
              </mc:Choice>
              <mc:Fallback>
                <p:oleObj name="Bitmap Image" r:id="rId4" imgW="3414056" imgH="3070476" progId="Paint.Picture">
                  <p:embed/>
                  <p:pic>
                    <p:nvPicPr>
                      <p:cNvPr id="2458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5" y="1862138"/>
                        <a:ext cx="3460750" cy="273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3" name="Picture 5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5" name="Object 7"/>
          <p:cNvGraphicFramePr>
            <a:graphicFrameLocks noChangeAspect="1"/>
          </p:cNvGraphicFramePr>
          <p:nvPr/>
        </p:nvGraphicFramePr>
        <p:xfrm>
          <a:off x="4529138" y="3386138"/>
          <a:ext cx="84137" cy="8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CorelDRAW" r:id="rId7" imgW="84531" imgH="84647" progId="CorelDraw.Graphic.8">
                  <p:embed/>
                </p:oleObj>
              </mc:Choice>
              <mc:Fallback>
                <p:oleObj name="CorelDRAW" r:id="rId7" imgW="84531" imgH="84647" progId="CorelDraw.Graphic.8">
                  <p:embed/>
                  <p:pic>
                    <p:nvPicPr>
                      <p:cNvPr id="2458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3386138"/>
                        <a:ext cx="84137" cy="8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8" descr="Pyrami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5165725" y="4684713"/>
            <a:ext cx="2987675" cy="9255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For each max or min found,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output is the </a:t>
            </a:r>
            <a:r>
              <a:rPr lang="en-US" altLang="en-US" sz="1800" b="1">
                <a:solidFill>
                  <a:srgbClr val="FF3300"/>
                </a:solidFill>
              </a:rPr>
              <a:t>location</a:t>
            </a:r>
            <a:r>
              <a:rPr lang="en-US" altLang="en-US" sz="1800">
                <a:solidFill>
                  <a:srgbClr val="FF3300"/>
                </a:solidFill>
              </a:rPr>
              <a:t>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</a:t>
            </a:r>
            <a:r>
              <a:rPr lang="en-US" altLang="en-US" sz="1800" b="1">
                <a:solidFill>
                  <a:srgbClr val="FF3300"/>
                </a:solidFill>
              </a:rPr>
              <a:t>scale</a:t>
            </a:r>
            <a:r>
              <a:rPr lang="en-US" altLang="en-US" sz="1800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053544" y="1066800"/>
            <a:ext cx="2597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s+2 difference images.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top and bottom ignored.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 planes searched.</a:t>
            </a:r>
          </a:p>
        </p:txBody>
      </p:sp>
    </p:spTree>
    <p:extLst>
      <p:ext uri="{BB962C8B-B14F-4D97-AF65-F5344CB8AC3E}">
        <p14:creationId xmlns:p14="http://schemas.microsoft.com/office/powerpoint/2010/main" val="1088897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64484-5949-4DD3-863B-3FBEC5184C27}" type="slidenum">
              <a:rPr lang="en-US" altLang="zh-CN"/>
              <a:pPr>
                <a:defRPr/>
              </a:pPr>
              <a:t>56</a:t>
            </a:fld>
            <a:endParaRPr lang="en-US" altLang="zh-CN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2000" dirty="0"/>
              <a:t>Scale-space extrema detection: experimental results over 32 images that were synthetically transformed and noise added.</a:t>
            </a:r>
          </a:p>
        </p:txBody>
      </p:sp>
      <p:pic>
        <p:nvPicPr>
          <p:cNvPr id="25605" name="Picture 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7315200" cy="2668588"/>
          </a:xfrm>
          <a:prstGeom prst="rect">
            <a:avLst/>
          </a:prstGeom>
        </p:spPr>
      </p:pic>
      <p:sp>
        <p:nvSpPr>
          <p:cNvPr id="25606" name="Rectangle 1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941763"/>
            <a:ext cx="8229600" cy="2189162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600"/>
              <a:t>Sampling in scale for efficiency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200">
                <a:solidFill>
                  <a:srgbClr val="3333CC"/>
                </a:solidFill>
              </a:rPr>
              <a:t>How many scales should be used per octave? S=?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More scales evaluated, more keypoints found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&lt; 3, stable keypoints increased too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&gt; 3, stable keypoints decreased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= 3, maximum stable keypoints found</a:t>
            </a:r>
          </a:p>
        </p:txBody>
      </p:sp>
      <p:sp>
        <p:nvSpPr>
          <p:cNvPr id="25607" name="Text Box 18"/>
          <p:cNvSpPr txBox="1">
            <a:spLocks noChangeArrowheads="1"/>
          </p:cNvSpPr>
          <p:nvPr/>
        </p:nvSpPr>
        <p:spPr bwMode="auto">
          <a:xfrm>
            <a:off x="7162800" y="56292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aseline="30000"/>
          </a:p>
        </p:txBody>
      </p:sp>
      <p:sp>
        <p:nvSpPr>
          <p:cNvPr id="25608" name="Text Box 19"/>
          <p:cNvSpPr txBox="1">
            <a:spLocks noChangeArrowheads="1"/>
          </p:cNvSpPr>
          <p:nvPr/>
        </p:nvSpPr>
        <p:spPr bwMode="auto">
          <a:xfrm>
            <a:off x="1127125" y="1255713"/>
            <a:ext cx="29527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% detected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           % correctly matched</a:t>
            </a:r>
          </a:p>
        </p:txBody>
      </p:sp>
      <p:sp>
        <p:nvSpPr>
          <p:cNvPr id="25609" name="Text Box 21"/>
          <p:cNvSpPr txBox="1">
            <a:spLocks noChangeArrowheads="1"/>
          </p:cNvSpPr>
          <p:nvPr/>
        </p:nvSpPr>
        <p:spPr bwMode="auto">
          <a:xfrm>
            <a:off x="5943600" y="1295400"/>
            <a:ext cx="233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detected</a:t>
            </a:r>
          </a:p>
        </p:txBody>
      </p:sp>
      <p:sp>
        <p:nvSpPr>
          <p:cNvPr id="25610" name="Text Box 22"/>
          <p:cNvSpPr txBox="1">
            <a:spLocks noChangeArrowheads="1"/>
          </p:cNvSpPr>
          <p:nvPr/>
        </p:nvSpPr>
        <p:spPr bwMode="auto">
          <a:xfrm>
            <a:off x="6156325" y="2398713"/>
            <a:ext cx="233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matched</a:t>
            </a:r>
          </a:p>
        </p:txBody>
      </p:sp>
      <p:sp>
        <p:nvSpPr>
          <p:cNvPr id="25611" name="Text Box 23"/>
          <p:cNvSpPr txBox="1">
            <a:spLocks noChangeArrowheads="1"/>
          </p:cNvSpPr>
          <p:nvPr/>
        </p:nvSpPr>
        <p:spPr bwMode="auto">
          <a:xfrm>
            <a:off x="1889125" y="3617913"/>
            <a:ext cx="98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Stability</a:t>
            </a:r>
          </a:p>
        </p:txBody>
      </p:sp>
      <p:sp>
        <p:nvSpPr>
          <p:cNvPr id="25612" name="Text Box 24"/>
          <p:cNvSpPr txBox="1">
            <a:spLocks noChangeArrowheads="1"/>
          </p:cNvSpPr>
          <p:nvPr/>
        </p:nvSpPr>
        <p:spPr bwMode="auto">
          <a:xfrm>
            <a:off x="5791200" y="3581400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Expense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432DE10-E1F4-4AA2-889C-FE706B623AD4}"/>
                  </a:ext>
                </a:extLst>
              </p14:cNvPr>
              <p14:cNvContentPartPr/>
              <p14:nvPr/>
            </p14:nvContentPartPr>
            <p14:xfrm>
              <a:off x="1892880" y="838800"/>
              <a:ext cx="6584040" cy="3218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432DE10-E1F4-4AA2-889C-FE706B623A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83520" y="829440"/>
                <a:ext cx="6602760" cy="323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722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Results: Difference-of-Gaussian</a:t>
            </a:r>
            <a:endParaRPr/>
          </a:p>
        </p:txBody>
      </p:sp>
      <p:sp>
        <p:nvSpPr>
          <p:cNvPr id="597" name="TextShape 2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98" name="TextShape 3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99" name="Picture 3"/>
          <p:cNvPicPr/>
          <p:nvPr/>
        </p:nvPicPr>
        <p:blipFill>
          <a:blip r:embed="rId2"/>
          <a:stretch/>
        </p:blipFill>
        <p:spPr>
          <a:xfrm>
            <a:off x="2035080" y="1238400"/>
            <a:ext cx="5316120" cy="44906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21898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8E73B9-A377-42DD-B7C8-D8933738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20832-4A52-4813-93C2-BBEA761C6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02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Picture 2"/>
          <p:cNvPicPr/>
          <p:nvPr/>
        </p:nvPicPr>
        <p:blipFill>
          <a:blip r:embed="rId2"/>
          <a:stretch/>
        </p:blipFill>
        <p:spPr>
          <a:xfrm>
            <a:off x="625320" y="144792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601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1925640" y="2110680"/>
            <a:ext cx="456840" cy="456840"/>
          </a:xfrm>
          <a:prstGeom prst="rect">
            <a:avLst/>
          </a:prstGeom>
          <a:ln>
            <a:noFill/>
          </a:ln>
        </p:spPr>
      </p:pic>
      <p:sp>
        <p:nvSpPr>
          <p:cNvPr id="60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Kalinga"/>
              </a:rPr>
              <a:t>How can we find correspondences</a:t>
            </a: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?</a:t>
            </a:r>
            <a:endParaRPr dirty="0"/>
          </a:p>
        </p:txBody>
      </p:sp>
      <p:pic>
        <p:nvPicPr>
          <p:cNvPr id="603" name="Picture 3"/>
          <p:cNvPicPr/>
          <p:nvPr/>
        </p:nvPicPr>
        <p:blipFill>
          <a:blip r:embed="rId3"/>
          <a:stretch/>
        </p:blipFill>
        <p:spPr>
          <a:xfrm>
            <a:off x="4800600" y="1449000"/>
            <a:ext cx="3715920" cy="2972520"/>
          </a:xfrm>
          <a:prstGeom prst="rect">
            <a:avLst/>
          </a:prstGeom>
          <a:ln>
            <a:noFill/>
          </a:ln>
        </p:spPr>
      </p:pic>
      <p:sp>
        <p:nvSpPr>
          <p:cNvPr id="604" name="CustomShape 2"/>
          <p:cNvSpPr/>
          <p:nvPr/>
        </p:nvSpPr>
        <p:spPr>
          <a:xfrm>
            <a:off x="1925640" y="2110680"/>
            <a:ext cx="456840" cy="4568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3"/>
          <p:cNvSpPr/>
          <p:nvPr/>
        </p:nvSpPr>
        <p:spPr>
          <a:xfrm rot="20454600">
            <a:off x="5945040" y="2443320"/>
            <a:ext cx="415080" cy="4136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CustomShape 4"/>
          <p:cNvSpPr/>
          <p:nvPr/>
        </p:nvSpPr>
        <p:spPr>
          <a:xfrm rot="4144200">
            <a:off x="239724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7" name="CustomShape 5"/>
          <p:cNvSpPr/>
          <p:nvPr/>
        </p:nvSpPr>
        <p:spPr>
          <a:xfrm rot="6105000">
            <a:off x="526248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8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304812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pic>
        <p:nvPicPr>
          <p:cNvPr id="609" name="Picture 2"/>
          <p:cNvPicPr/>
          <p:nvPr/>
        </p:nvPicPr>
        <p:blipFill>
          <a:blip r:embed="rId4"/>
          <a:srcRect l="34966" t="22285" r="52732" b="62338"/>
          <a:stretch/>
        </p:blipFill>
        <p:spPr>
          <a:xfrm>
            <a:off x="523080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sp>
        <p:nvSpPr>
          <p:cNvPr id="610" name="CustomShape 6"/>
          <p:cNvSpPr/>
          <p:nvPr/>
        </p:nvSpPr>
        <p:spPr>
          <a:xfrm>
            <a:off x="3538440" y="6172200"/>
            <a:ext cx="2350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Similarity transform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6694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Difference of Gaussian (DoG)</a:t>
            </a: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Gaussian is a low pass filter</a:t>
            </a:r>
            <a:endParaRPr dirty="0"/>
          </a:p>
          <a:p>
            <a:pPr>
              <a:buChar char="-"/>
            </a:pPr>
            <a:r>
              <a:rPr lang="en" dirty="0"/>
              <a:t>Strongly reduce components with frequency f &lt; σ</a:t>
            </a:r>
            <a:endParaRPr dirty="0"/>
          </a:p>
          <a:p>
            <a:pPr>
              <a:buChar char="-"/>
            </a:pPr>
            <a:r>
              <a:rPr lang="en" dirty="0"/>
              <a:t>(g*I) low frequency components</a:t>
            </a:r>
            <a:endParaRPr dirty="0"/>
          </a:p>
          <a:p>
            <a:pPr>
              <a:buChar char="-"/>
            </a:pPr>
            <a:r>
              <a:rPr lang="en" dirty="0"/>
              <a:t>I - (g*I) high frequency components</a:t>
            </a:r>
            <a:endParaRPr dirty="0"/>
          </a:p>
          <a:p>
            <a:pPr>
              <a:buChar char="-"/>
            </a:pPr>
            <a:r>
              <a:rPr lang="en" dirty="0"/>
              <a:t>g(</a:t>
            </a:r>
            <a:r>
              <a:rPr lang="en" dirty="0">
                <a:solidFill>
                  <a:schemeClr val="dk1"/>
                </a:solidFill>
              </a:rPr>
              <a:t>σ1)*I - g(σ2)*I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Components in between these frequencies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g(σ1)*I - g(σ2)*I = </a:t>
            </a:r>
            <a:r>
              <a:rPr lang="en" dirty="0">
                <a:solidFill>
                  <a:srgbClr val="C00000"/>
                </a:solidFill>
              </a:rPr>
              <a:t>[g(σ1) - g(σ2)]*I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28" name="Google Shape;128;p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309" y="4327095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5283" y="4327102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2269" y="4273377"/>
            <a:ext cx="1408771" cy="150443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2849555" y="4768647"/>
            <a:ext cx="44055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>
              <a:buSzPts val="3600"/>
              <a:buChar char="-"/>
            </a:pPr>
            <a:r>
              <a:rPr lang="en" sz="3600"/>
              <a:t>           =</a:t>
            </a:r>
            <a:endParaRPr sz="3600"/>
          </a:p>
        </p:txBody>
      </p:sp>
      <p:sp>
        <p:nvSpPr>
          <p:cNvPr id="133" name="Google Shape;133;p21"/>
          <p:cNvSpPr txBox="1"/>
          <p:nvPr/>
        </p:nvSpPr>
        <p:spPr>
          <a:xfrm>
            <a:off x="3671695" y="4639745"/>
            <a:ext cx="1800600" cy="1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1</a:t>
            </a: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1860700" y="40400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2</a:t>
            </a:r>
            <a:endParaRPr sz="2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0581115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6798F4A-907B-4ADA-9DA7-1DFBEDCD2733}"/>
                  </a:ext>
                </a:extLst>
              </p14:cNvPr>
              <p14:cNvContentPartPr/>
              <p14:nvPr/>
            </p14:nvContentPartPr>
            <p14:xfrm>
              <a:off x="5259240" y="52920"/>
              <a:ext cx="3034440" cy="986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6798F4A-907B-4ADA-9DA7-1DFBEDCD27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49880" y="43560"/>
                <a:ext cx="3053160" cy="100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8767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4F5A594-3E40-4689-9B83-C26CA5C93B0A}"/>
                  </a:ext>
                </a:extLst>
              </p14:cNvPr>
              <p14:cNvContentPartPr/>
              <p14:nvPr/>
            </p14:nvContentPartPr>
            <p14:xfrm>
              <a:off x="694800" y="774720"/>
              <a:ext cx="8249040" cy="3246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4F5A594-3E40-4689-9B83-C26CA5C93B0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5440" y="765360"/>
                <a:ext cx="8267760" cy="326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262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What’s next?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</a:t>
            </a:r>
            <a:r>
              <a:rPr lang="en-US" dirty="0" err="1"/>
              <a:t>keypoints</a:t>
            </a:r>
            <a:r>
              <a:rPr lang="en-US" dirty="0"/>
              <a:t>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(rotated and scaled)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591DD10-233F-449B-AD58-B43785BB9C3E}"/>
                  </a:ext>
                </a:extLst>
              </p14:cNvPr>
              <p14:cNvContentPartPr/>
              <p14:nvPr/>
            </p14:nvContentPartPr>
            <p14:xfrm>
              <a:off x="917640" y="117000"/>
              <a:ext cx="1670400" cy="657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591DD10-233F-449B-AD58-B43785BB9C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8280" y="107640"/>
                <a:ext cx="1689120" cy="67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84547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2800" dirty="0"/>
              <a:t>Important Point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85800" y="3048000"/>
            <a:ext cx="7772040" cy="281940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People just say “SIFT”.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But there are TWO parts to SIFT.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an interest point detector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 region descriptor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They are independent. Many people use the region descriptor without looking for the points.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1966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DoGs</a:t>
            </a:r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96" y="1622126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388" y="1622125"/>
            <a:ext cx="2747224" cy="206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2500" y="3817501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0275" y="3817506"/>
            <a:ext cx="2747224" cy="2060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320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Canny Edge Detection</a:t>
            </a:r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Your first image processing pipeline!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Old-school CV is all about pipelines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Algorithm:</a:t>
            </a:r>
            <a:endParaRPr/>
          </a:p>
          <a:p>
            <a:pPr>
              <a:spcBef>
                <a:spcPts val="1600"/>
              </a:spcBef>
              <a:buChar char="-"/>
            </a:pPr>
            <a:r>
              <a:rPr lang="en"/>
              <a:t>Smooth image (only want “real” edges, not noise)</a:t>
            </a:r>
            <a:endParaRPr/>
          </a:p>
          <a:p>
            <a:pPr>
              <a:buChar char="-"/>
            </a:pPr>
            <a:r>
              <a:rPr lang="en"/>
              <a:t>Calculate gradient direction and magnitude</a:t>
            </a:r>
            <a:endParaRPr/>
          </a:p>
          <a:p>
            <a:pPr>
              <a:buChar char="-"/>
            </a:pPr>
            <a:r>
              <a:rPr lang="en"/>
              <a:t>Non-maximum suppression perpendicular to edge</a:t>
            </a:r>
            <a:endParaRPr/>
          </a:p>
          <a:p>
            <a:pPr>
              <a:buChar char="-"/>
            </a:pPr>
            <a:r>
              <a:rPr lang="en"/>
              <a:t>Threshold into strong, weak, no edge</a:t>
            </a:r>
            <a:endParaRPr/>
          </a:p>
          <a:p>
            <a:pPr>
              <a:buChar char="-"/>
            </a:pPr>
            <a:r>
              <a:rPr lang="en"/>
              <a:t>Connect together components</a:t>
            </a:r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00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Gradient magnitude and direction</a:t>
            </a:r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Sobel filter</a:t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7026"/>
            <a:ext cx="3527775" cy="35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126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763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2650</TotalTime>
  <Words>2031</Words>
  <Application>Microsoft Office PowerPoint</Application>
  <PresentationFormat>On-screen Show (4:3)</PresentationFormat>
  <Paragraphs>360</Paragraphs>
  <Slides>63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6" baseType="lpstr">
      <vt:lpstr>Arial</vt:lpstr>
      <vt:lpstr>Arial Unicode MS</vt:lpstr>
      <vt:lpstr>AvantGarde Bk BT</vt:lpstr>
      <vt:lpstr>Calibri</vt:lpstr>
      <vt:lpstr>Consolas</vt:lpstr>
      <vt:lpstr>Kalinga</vt:lpstr>
      <vt:lpstr>StarSymbol</vt:lpstr>
      <vt:lpstr>Symbol</vt:lpstr>
      <vt:lpstr>Times New Roman</vt:lpstr>
      <vt:lpstr>Wingdings</vt:lpstr>
      <vt:lpstr>Office Theme</vt:lpstr>
      <vt:lpstr>Bitmap Image</vt:lpstr>
      <vt:lpstr>CorelDRAW</vt:lpstr>
      <vt:lpstr>  Computer Vision   ECE/CSE 576 Corner Detection  Linda Shapiro Professor of Computer Science &amp; Engineering Professor of Electrical &amp; Computer Engineering</vt:lpstr>
      <vt:lpstr>Review: What’s an edge?</vt:lpstr>
      <vt:lpstr>Image derivatives</vt:lpstr>
      <vt:lpstr>Laplacian (2nd derivative)!</vt:lpstr>
      <vt:lpstr>Laplacians also sensitive to noise</vt:lpstr>
      <vt:lpstr>Difference of Gaussian (DoG)</vt:lpstr>
      <vt:lpstr>DoGs</vt:lpstr>
      <vt:lpstr>Canny Edge Detection</vt:lpstr>
      <vt:lpstr>Gradient magnitude and direction</vt:lpstr>
      <vt:lpstr>Non-maximum suppression</vt:lpstr>
      <vt:lpstr>Non-maximum suppression</vt:lpstr>
      <vt:lpstr>Non-maximum suppression</vt:lpstr>
      <vt:lpstr>Threshold edges</vt:lpstr>
      <vt:lpstr>Connect ‘em up!</vt:lpstr>
      <vt:lpstr>Features!</vt:lpstr>
      <vt:lpstr>How to create a panorama</vt:lpstr>
      <vt:lpstr>Q1: How close are two patches?</vt:lpstr>
      <vt:lpstr>Q2: How can we find unique patches?</vt:lpstr>
      <vt:lpstr>How can we find unique patches?</vt:lpstr>
      <vt:lpstr>How can we find unique patches?</vt:lpstr>
      <vt:lpstr>What are we going to do?</vt:lpstr>
      <vt:lpstr>Preview: Harris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HW3: Structure matrix</vt:lpstr>
      <vt:lpstr>Estimating Response</vt:lpstr>
      <vt:lpstr>Harris Corner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Lowe’s Pyramid Scheme</vt:lpstr>
      <vt:lpstr>Key point localization</vt:lpstr>
      <vt:lpstr>Scale-space extrema detection: experimental results over 32 images that were synthetically transformed and noise added.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What’s next?</vt:lpstr>
      <vt:lpstr>  Important Point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268</cp:revision>
  <dcterms:created xsi:type="dcterms:W3CDTF">2013-01-06T19:09:38Z</dcterms:created>
  <dcterms:modified xsi:type="dcterms:W3CDTF">2024-04-10T21:27:36Z</dcterms:modified>
</cp:coreProperties>
</file>