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ink/ink2.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3.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4.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5.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6.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ink/ink7.xml" ContentType="application/inkml+xml"/>
  <Override PartName="/ppt/notesSlides/notesSlide34.xml" ContentType="application/vnd.openxmlformats-officedocument.presentationml.notesSlide+xml"/>
  <Override PartName="/ppt/ink/ink8.xml" ContentType="application/inkml+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ink/ink9.xml" ContentType="application/inkml+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ink/ink10.xml" ContentType="application/inkml+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ink/ink11.xml" ContentType="application/inkml+xml"/>
  <Override PartName="/ppt/ink/ink12.xml" ContentType="application/inkml+xml"/>
  <Override PartName="/ppt/tags/tag4.xml" ContentType="application/vnd.openxmlformats-officedocument.presentationml.tags+xml"/>
  <Override PartName="/ppt/ink/ink13.xml" ContentType="application/inkml+xml"/>
  <Override PartName="/ppt/tags/tag5.xml" ContentType="application/vnd.openxmlformats-officedocument.presentationml.tags+xml"/>
  <Override PartName="/ppt/ink/ink14.xml" ContentType="application/inkml+xml"/>
  <Override PartName="/ppt/tags/tag6.xml" ContentType="application/vnd.openxmlformats-officedocument.presentationml.tags+xml"/>
  <Override PartName="/ppt/tags/tag7.xml" ContentType="application/vnd.openxmlformats-officedocument.presentationml.tags+xml"/>
  <Override PartName="/ppt/ink/ink15.xml" ContentType="application/inkml+xml"/>
  <Override PartName="/ppt/ink/ink16.xml" ContentType="application/inkml+xml"/>
  <Override PartName="/ppt/ink/ink17.xml" ContentType="application/inkml+xml"/>
  <Override PartName="/ppt/notesSlides/notesSlide81.xml" ContentType="application/vnd.openxmlformats-officedocument.presentationml.notesSlide+xml"/>
  <Override PartName="/ppt/ink/ink18.xml" ContentType="application/inkml+xml"/>
  <Override PartName="/ppt/ink/ink19.xml" ContentType="application/inkml+xml"/>
  <Override PartName="/ppt/ink/ink20.xml" ContentType="application/inkml+xml"/>
  <Override PartName="/ppt/ink/ink2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02"/>
  </p:notesMasterIdLst>
  <p:sldIdLst>
    <p:sldId id="256" r:id="rId2"/>
    <p:sldId id="265" r:id="rId3"/>
    <p:sldId id="266" r:id="rId4"/>
    <p:sldId id="268" r:id="rId5"/>
    <p:sldId id="269" r:id="rId6"/>
    <p:sldId id="270" r:id="rId7"/>
    <p:sldId id="271" r:id="rId8"/>
    <p:sldId id="272" r:id="rId9"/>
    <p:sldId id="273" r:id="rId10"/>
    <p:sldId id="274" r:id="rId11"/>
    <p:sldId id="276" r:id="rId12"/>
    <p:sldId id="277" r:id="rId13"/>
    <p:sldId id="278" r:id="rId14"/>
    <p:sldId id="279" r:id="rId15"/>
    <p:sldId id="280" r:id="rId16"/>
    <p:sldId id="281" r:id="rId17"/>
    <p:sldId id="282" r:id="rId18"/>
    <p:sldId id="283" r:id="rId19"/>
    <p:sldId id="284" r:id="rId20"/>
    <p:sldId id="285" r:id="rId21"/>
    <p:sldId id="286" r:id="rId22"/>
    <p:sldId id="287" r:id="rId23"/>
    <p:sldId id="288" r:id="rId24"/>
    <p:sldId id="289" r:id="rId25"/>
    <p:sldId id="290" r:id="rId26"/>
    <p:sldId id="291" r:id="rId27"/>
    <p:sldId id="292" r:id="rId28"/>
    <p:sldId id="293" r:id="rId29"/>
    <p:sldId id="294" r:id="rId30"/>
    <p:sldId id="295" r:id="rId31"/>
    <p:sldId id="296" r:id="rId32"/>
    <p:sldId id="297" r:id="rId33"/>
    <p:sldId id="298" r:id="rId34"/>
    <p:sldId id="299" r:id="rId35"/>
    <p:sldId id="366" r:id="rId36"/>
    <p:sldId id="367" r:id="rId37"/>
    <p:sldId id="300" r:id="rId38"/>
    <p:sldId id="301" r:id="rId39"/>
    <p:sldId id="302" r:id="rId40"/>
    <p:sldId id="303" r:id="rId41"/>
    <p:sldId id="304" r:id="rId42"/>
    <p:sldId id="305" r:id="rId43"/>
    <p:sldId id="306" r:id="rId44"/>
    <p:sldId id="307" r:id="rId45"/>
    <p:sldId id="308" r:id="rId46"/>
    <p:sldId id="309" r:id="rId47"/>
    <p:sldId id="310" r:id="rId48"/>
    <p:sldId id="311" r:id="rId49"/>
    <p:sldId id="312" r:id="rId50"/>
    <p:sldId id="313" r:id="rId51"/>
    <p:sldId id="314" r:id="rId52"/>
    <p:sldId id="315" r:id="rId53"/>
    <p:sldId id="316" r:id="rId54"/>
    <p:sldId id="317" r:id="rId55"/>
    <p:sldId id="318" r:id="rId56"/>
    <p:sldId id="319" r:id="rId57"/>
    <p:sldId id="320" r:id="rId58"/>
    <p:sldId id="321" r:id="rId59"/>
    <p:sldId id="322" r:id="rId60"/>
    <p:sldId id="323" r:id="rId61"/>
    <p:sldId id="324" r:id="rId62"/>
    <p:sldId id="325" r:id="rId63"/>
    <p:sldId id="326" r:id="rId64"/>
    <p:sldId id="327" r:id="rId65"/>
    <p:sldId id="328" r:id="rId66"/>
    <p:sldId id="329" r:id="rId67"/>
    <p:sldId id="330" r:id="rId68"/>
    <p:sldId id="331" r:id="rId69"/>
    <p:sldId id="332" r:id="rId70"/>
    <p:sldId id="333" r:id="rId71"/>
    <p:sldId id="334" r:id="rId72"/>
    <p:sldId id="335" r:id="rId73"/>
    <p:sldId id="336" r:id="rId74"/>
    <p:sldId id="337" r:id="rId75"/>
    <p:sldId id="338" r:id="rId76"/>
    <p:sldId id="339" r:id="rId77"/>
    <p:sldId id="340" r:id="rId78"/>
    <p:sldId id="341" r:id="rId79"/>
    <p:sldId id="342" r:id="rId80"/>
    <p:sldId id="343" r:id="rId81"/>
    <p:sldId id="344" r:id="rId82"/>
    <p:sldId id="345" r:id="rId83"/>
    <p:sldId id="346" r:id="rId84"/>
    <p:sldId id="347" r:id="rId85"/>
    <p:sldId id="348" r:id="rId86"/>
    <p:sldId id="349" r:id="rId87"/>
    <p:sldId id="350" r:id="rId88"/>
    <p:sldId id="351" r:id="rId89"/>
    <p:sldId id="352" r:id="rId90"/>
    <p:sldId id="353" r:id="rId91"/>
    <p:sldId id="356" r:id="rId92"/>
    <p:sldId id="354" r:id="rId93"/>
    <p:sldId id="355" r:id="rId94"/>
    <p:sldId id="357" r:id="rId95"/>
    <p:sldId id="358" r:id="rId96"/>
    <p:sldId id="360" r:id="rId97"/>
    <p:sldId id="361" r:id="rId98"/>
    <p:sldId id="363" r:id="rId99"/>
    <p:sldId id="364" r:id="rId100"/>
    <p:sldId id="365" r:id="rId10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E2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440" autoAdjust="0"/>
    <p:restoredTop sz="94660"/>
  </p:normalViewPr>
  <p:slideViewPr>
    <p:cSldViewPr snapToGrid="0" snapToObjects="1">
      <p:cViewPr varScale="1">
        <p:scale>
          <a:sx n="73" d="100"/>
          <a:sy n="73" d="100"/>
        </p:scale>
        <p:origin x="704" y="56"/>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2041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ink/ink1.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4-08T20:33:04.778"/>
    </inkml:context>
    <inkml:brush xml:id="br0">
      <inkml:brushProperty name="width" value="0.05292" units="cm"/>
      <inkml:brushProperty name="height" value="0.05292" units="cm"/>
      <inkml:brushProperty name="color" value="#FF0000"/>
    </inkml:brush>
  </inkml:definitions>
  <inkml:trace contextRef="#ctx0" brushRef="#br0">778 6987 289 0,'-5'-1'14'0,"-2"-2"-7"0,7 3-10 0,-10-3 15 0,10 1-15 16,-5 0-6-16,7 2 8 0,-2-1-9 0,3 1 1 15,2 0 1-15,0 1 7 0,4 1-2 0,-4 0 5 0,3-1 11 16,-5 1-1-16,-2 1 0 0,2 0 11 0,5 0-1 15,-8 0-2-15,-1 1 3 16,-7-1-3-16,8 0-1 0,-3 0-5 0,0-1 3 16,-2 1-5-16,-3-3-2 0,8 0 0 0,0 1 0 15,0-1-3-15,0 0 1 0,2 2 0 0,2-2-1 16,1-2 0-16,0 2-1 0,-5-1 4 0,4-1-3 16,3 1 1-16,-3-1 0 0,-2 0 1 0,1 1 3 15,-1-1 1-15,1 1 4 0,-3 1-2 0,0 0 1 16,0 0 5-16,0-2 0 0,0 1 1 0,-2-6-1 0,4 4 0 0,1-2-3 15,3 2-2-15,1-3 1 0,-6 1-6 0,6-1 0 16,0-2-2-16,1 0-2 0,-3 0-1 0,1 0 1 16,4-1 1-16,-2 1-1 0,6-1 0 0,-6-1 3 15,-2-1 1-15,3 0 2 0,-2-1 2 0,-1 4-1 16,-5-3 3-16,-2-5-2 0,-1 2 0 0,2 0-4 16,-1-2-1-16,1 2 0 15,0 1-5-15,0-2 1 0,-8-4-5 0,5 1 4 16,0 1-2-16,-5 3-2 0,6-5-1 0,-3-1 3 15,-4-1-3-15,1-2 0 0,8 5 2 0,0 4-4 16,0 1 1-16,3-2-1 0,-7 5-2 0,2 4 1 16,2 4-2-16,2 1-2 0,7-4 1 0,-9 5 1 15,5-3-1-15,3 3 1 0,3 0 2 0,0 0-1 0,-2 5 3 16,0-4 3-16,2 4 0 0,2 1-2 0,-3 2 2 0,-3-2 2 16,3 1 0-16,-2 4-1 0,-5-5-1 0,3 2 2 15,0-3-1-15,-1 1 1 0,3 2-1 0,-5 0 0 16,3 3 1-16,-1-5 1 0,0 2-2 0,0-3 1 0,-2 6-2 15,-2-5 1-15,6 2-2 0,-4-4 4 0,-2 0-5 0,2 0 3 16,2 4-1-16,0 5 3 0,-5-12 1 0,1 7 1 16,3 0 0-16,-1 0 2 0,-2 5 0 0,-1-4 4 15,0-1 0-15,2 3-7 0,-2 3 3 0,0 3-1 0,-2-3-4 0,1 2 0 16,-2 1 1-16,3 2-2 0,0-1 4 0,0 4-4 16,-2-2 4-16,2-1-4 0,0 3 2 0,0-3 2 15,2 0-3-15,1 1-1 0,-2-1 3 0,1-2-1 16,1 1-2-16,0-1 1 0,2-1-2 0,-2-4 0 15,0 2 0-15,7-1 3 16,-6-2-1-16,4-3-4 0,-3 0 4 0,4-3-1 16,-1-1 1-16,-1 1-2 0,0 0 3 0,0-2-5 15,1-3 5-15,-4 3 2 0,4-1-3 0,-3-1 1 16,3-1 3-16,-4 0-2 0,4-3-1 0,-3 1 1 16,1-1-1-16,1 0-3 0,0-2 5 0,-2 1-6 15,5-4 2-15,-6 2 1 0,6-4 1 0,-2 2-1 16,-4-4 1-16,1-1 2 0,3-1-5 0,-5 0 4 0,0 0-1 0,0-2 1 15,1 0-1-15,-1 0 1 0,3 1-1 0,-4-3-2 16,-1-2 6-16,1 4-7 0,-2-3 1 0,3-1 1 16,-3-1-1-16,5-2 3 0,-5 2-2 0,0-1-3 15,0-1 1-15,3-6 2 0,-3 4-3 0,1 0 2 16,-2-3 0-16,-1 6-3 0,2 0 2 0,-6-3 5 0,3 1-1 16,-5 5 0-1,5 0 2-15,-7 2-2 0,4 3-1 0,-3-5 4 16,1 2-5-16,0 6-2 0,-3-2 0 0,5 2 0 15,-4 0-1-15,1 3-3 0,2 0-2 0,-1 4 0 16,4-3-4-16,-3 4-8 0,4 0-31 0,2 3 8 0,1 0-23 16,0-2-34-16,1-1-16 0,1 3-4 0,7 0-42 0,-1 0 2 15,3 0-20-15</inkml:trace>
  <inkml:trace contextRef="#ctx0" brushRef="#br0" timeOffset="1034.01">1805 6538 726 0,'-12'-4'78'0,"1"-3"-77"0,6 0 22 15,-4 3 10-15,4-3-3 0,2 4-19 0,1-3-2 16,-3 1-9-16,5-1-3 0,-1 4-4 0,1-1 3 16,0 2 1-16,0 1 0 0,0-2 2 0,0 2 1 15,1-3-1-15,-1 6 4 0,0 0-1 0,-1-1 2 16,-1-2-4-16,1 1 2 0,-2-1-1 0,-1 2 0 16,1-2 2-16,2 0-2 15,1-2 1-15,-2 2 4 0,-4 0 2 0,6-1-2 16,-5 1 5-16,5-5 4 0,-5 2-2 0,1-2 1 15,1 4 2-15,-2-7-2 0,-1 1 2 0,2 0 0 16,4-1-3-16,-6 1-3 0,3 1 1 0,1 0 2 16,1 0-3-16,1 1-2 0,-2 0 0 0,-3 2-3 15,5 0 0-15,-3 1-5 0,3 2 0 0,0 0 0 0,0 0-5 16,-1 2 2-16,1 1-2 0,0 3-1 0,-2 1 3 0,2 0 0 0,-3 1 0 16,1 2 2-16,2 1 0 0,-3 1 0 0,0 2 1 15,2 1 0-15,1-1 0 0,1 3 2 0,2 0 0 0,-3 2-1 16,0-1 1-16,0 0-1 0,5 1 2 0,-2-1-2 15,-3 0-1-15,2 0 0 0,-1 2-1 16,6-2 3-16,-4 5-1 0,0-6 0 0,-1 5 1 0,-1 0 0 16,2 0 0-16,0 0-1 15,-1 1 0-15,0-3 0 0,-2 0-1 0,1 2 2 16,1-3-1-16,4 0-1 0,-4 0 4 0,2-3-4 16,1-2 3-16,-2 2-1 0,5-5-1 0,-3 0 1 15,3-3 2-15,-4 1-4 0,6-3 2 0,-4 1 3 16,3-4-4-16,2 0 3 0,-3-2 0 0,3-1 0 15,2 0-2-15,-1-1 3 0,1-2-1 0,-2 0-2 16,3-1 4-16,-1 0-2 0,-1-3 1 0,1 3-3 0,0-1 4 0,1 0-4 16,-3 1 2-16,4 0 0 0,-4 0-1 0,2-1-2 15,0 2 1-15,-1-2 1 0,-1 2-1 0,2-2-1 16,1 2-1-16,-6-3 3 0,8 1 0 0,-4 0 4 16,1 1 0-16,-2-3-3 0,5 1 3 0,-5-2-2 15,1 0 0-15,2 2 0 0,-12-3-1 0,7 1-2 16,2 0 2-16,-3-2 5 0,2 3-4 0,-1-3 2 0,-4 1 3 0,3-1 0 15,-2 2 1-15,0-3 0 0,-3 2-1 0,-1 0 0 16,-4-4 1-16,-2 2 1 0,-1-2-2 0,2 2-2 16,3 3 0-16,0-1 5 0,-8-2-3 0,2 2-3 15,-1 1 1-15,1-2-1 0,-3 2-1 0,-2-3 0 0,0-1 1 16,-7 2-4-16,4 1 2 0,0 1 1 0,-7-5 2 16,9 2-3-1,-1 0 2-15,-1-1-4 0,-2-1 2 0,4 1 2 16,-4-4-4-16,4 2 0 0,-3 4-3 0,-2-1 0 15,0 0 1-15,-4 2 0 0,4-1 0 0,1 3-1 0,2 0 0 16,-6-1 0-16,4-1-1 0,0 4 1 0,-3-3-1 0,4 2 1 16,-4 0 0-16,3 1-1 0,0 2 1 0,1 0-1 15,-6 0 1-15,5 0-1 0,2 1-1 0,0-1-5 16,1 3-9-16,-7 1-6 0,11-1-8 0,2 2-64 0,-4-2-42 0,2 2 53 16,4-2 84-16,5-4-83 0</inkml:trace>
  <inkml:trace contextRef="#ctx0" brushRef="#br0" timeOffset="1419.36">2428 6623 315 0,'-4'-11'83'0,"-1"7"-52"15,5 1-1-15,0 3-53 0,1-6 8 0,3 9-35 16,0 5 50-16</inkml:trace>
  <inkml:trace contextRef="#ctx0" brushRef="#br0" timeOffset="1619.92">2433 6676 508 0,'-5'6'77'15,"2"-3"-6"-15,-2-3-25 0,4 2 28 0,-1 3-63 16,1-4 3-16,1 1-2 0,0-2 1 0,3 0-9 0,2 3 3 0,-2-3-3 16,0 0 13-16,0-6-5 0,3 4 2 0,-1 2 4 15,-2-8-2-15,3 8-1 0,-1 0 2 0,3 3-7 0,-5-3-1 16,3 2 4-16,-1 1-10 0,-3-1 0 0,4 4-3 15,-4-3 0-15,1 4 0 0,-3 2 0 0,3-3-2 16,-3 2-2-16,1 0-2 0,-1 0-21 0,0 1-9 0,-1-2-5 31,-1-1-26-31,2-3-34 0,-1 0-10 0,-1 0 20 0,2-3 91 0,0 0-79 16</inkml:trace>
  <inkml:trace contextRef="#ctx0" brushRef="#br0" timeOffset="2268.44">2848 6531 863 0,'-11'-4'11'16,"8"2"4"-16,-6 0-11 15,-1-1 24-15,7 3-71 0,-2 0-4 0,-3 0 8 16,8 8 7-16,-4-3-2 0,-6-2 7 0,4 8 19 16,1-3 11-16,-4 1 5 0,-2-2 21 0,5 2 3 15,-10-3 3-15,6 5-2 0,3 2 4 0,-6-4-9 16,7 2-3-16,-5 5-1 0,0 0-10 0,4 0-4 16,-1-2-3-16,-3 5 1 0,5-4-5 0,-2 1-1 15,0 5-1-15,4-7-1 0,2 1-1 0,-1 1 4 0,-3 0-1 0,6-4 0 16,-2 0 1-16,2 0-1 0,0-2 4 0,2-1-4 15,-1 2 0-15,6-2-1 0,-3-1 1 16,6 3-1-16,-6-3-1 0,4 0 3 0,2 0-3 0,2 1 0 16,-4-1 0-16,5 2 2 0,-2-1-3 0,1-1 3 15,-1 0-2-15,2-2 0 0,1 0 1 0,2-1 2 16,3 0-2-16,-7 1-1 0,6-4 4 0,-1 1-1 0,5 0 1 0,0-1 0 16,2-2 2-16,-9 0 0 0,4 0 0 0,2-2 5 15,1 0-2-15,-7-2 1 0,3-1 4 0,-1 2 0 0,-4-3 3 16,4-2-1-16,-3 1 2 0,5-2-1 0,-7 1 0 15,-1-1 1-15,-1-1-2 0,1-1 3 0,2-1-1 16,-9 1-2-16,4-2 2 0,2 0-1 0,-7-1-2 0,1-1 5 16,1-3-6-16,-2 4-1 15,-3-2 0-15,0-4 0 0,0 3-3 16,0-2 0-16,-1 0 1 0,-6 2 0 0,3 2-1 16,-6-5-3-16,4 1 2 0,-3 2 0 0,-4-1-2 0,0 0-1 15,-1 0-2-15,-2 1-2 0,-4-3 1 0,4 2-2 16,-6-1 0-16,0 5-1 0,-1-3 0 0,-3 1-4 15,3 2 0-15,-4 3 4 0,2 2-2 0,3 2-7 16,-5 4-2-16,8 2-3 0,0-1-4 0,4 2-14 0,-3 2-4 0,11 2-8 16,-8-1-13-16,-2 4-21 0,9-3-20 0,0 3-7 15,5 2-30-15,0-3 1 0,-3-2-22 0</inkml:trace>
  <inkml:trace contextRef="#ctx0" brushRef="#br0" timeOffset="3070.33">3490 6523 1125 0,'-17'-11'85'16,"1"2"-82"-16,3 3-5 0,-1-4-5 0,8 6-6 15,-5-4-13-15,8 3 1 0,-4 2 1 16,6 1-4-16,-7-1 0 0,5 3 17 0,-2 0 7 16,-4 0 8-16,4 0 17 0,-4 3 0 0,1 0 6 0,1 2 0 15,-2 0 2-15,3 3-9 0,1 1-1 0,0-1 4 16,5 9-20-16,-1-1-1 0,1-2 0 0,0 4-1 0,0 2-1 0,1-4-1 16,-1 4-3-16,3-1 4 0,-1-2-3 0,3-1 2 15,-5 4 2-15,1-1-2 0,2-4 1 0,2 5 0 16,-2-6-1-16,-3 5 4 0,0 0-3 0,2-2 0 0,1 0 0 15,-1 1 0-15,-1 1-1 0,-1 0 3 0,0-2 0 16,6 0-2-16,-2 0 2 0,-4-1 0 0,0 1 1 31,0-1 0-31,0 0-1 0,1-2-2 0,-1 0 3 0,0-1 1 0,-1-1-1 0,-1-1-1 16,2 2-1-16,0-4 1 0,-2-1-1 16,2 2 2-16,0-2-1 0,-6-5 3 15,3 1 1-15,3 0-3 0,-3-3 3 0,1 1 1 0,-2-2 1 0,2 0 1 16,0 0 0-16,2 0-2 0,0 0 5 0,0-10-1 15,-1 6 0-15,-2-4 1 0,0-2 0 0,-1-4-1 16,1 0 0-16,3-2-4 0,-1 1 2 0,1-3-3 0,0-2-1 16,0-2-3-16,1-2-2 0,-1-1 1 0,2 0-1 15,-1 0 0-15,3-4 0 0,-1-1 0 0,0 2 2 16,-2 0-2-16,7-4 1 0,-3 3-1 0,0-1 0 0,3-2 3 16,-8 2-2-16,7 0-1 0,-2 1 0 0,0-3 0 15,-2 4 0-15,-1-4 0 0,1 2-1 0,-3 1-2 16,4 2 2-16,-2 0 1 15,6 2-2-15,-7 1 1 0,10 2 1 0,2 2-3 16,-8 2 3-16,3 3 0 0,0 1-3 0,1 1 0 16,-4 2 0-16,1 3-1 0,-6 2-1 0,6 1 0 15,-1 2-4-15,3 3 3 0,-2 2-3 0,-3-1 0 16,5 4 2-16,5 1-3 0,-4 2 0 0,-6 3 3 16,5-3 0-16,-2 4 2 0,4 4 0 0,-1 0 1 15,1 0 0-15,-7 1 3 0,2 3-2 0,4-1 2 0,-4 2-1 16,-2 1 2-16,3-2 0 0,-1 2 0 0,-3-1 2 15,7 1-1-15,-4-3 0 0,-2 4 1 0,-2-2 0 0,3-4 0 16,-6 5 1-16,4 0-1 0,-4-2 4 0,-6-2-3 16,2-3 2-16,0 1-2 0,1 0 1 0,-3 0-1 15,3-5-2-15,-9-5 4 0,0 5-4 0,4 3 3 0,3 2 2 16,-8-7 0 0,4 2 1-16,-1-1 0 0,-1 1 1 0,2-2 2 15,-9 2 0-15,-2-6 0 0,-3-2 2 0,4 3-2 0,-6 1-2 16,-6-4 2-16,4 0-4 0,-5 0-10 0,6 0-8 15,-5 2-11-15,2 1-16 0,-4-1-96 0,5 0 115 0,-3 3-39 16,5-2 59-16</inkml:trace>
  <inkml:trace contextRef="#ctx0" brushRef="#br0" timeOffset="11771.25">17658 3631 105 0,'-5'0'3'0,"2"0"-3"0,3 0 0 15,2 0-28-15,-2 0 40 0,3 0-9 0,-3 0 6 16,1 1 0-16,7 1-1 0,-2 0 6 0,4-1 7 16,-10 1 1-16,9-2 4 0,-4 0 5 0,9 0-2 15,-1 0-1-15,-12 0 1 0,9 0-4 0,-1-3-2 16,-2 1 3-16,2 0-5 0,0-1 0 0,-4 0 2 0,3 2-1 0,1-3 4 16,1 1 1-16,-1 2-2 0,2-1 3 0,0 1-2 15,-1-1 0-15,1 0 0 0,3 2 1 0,3-1-2 16,-3-1 0-16,2 2-5 0,1 0-1 0,2 0-1 15,-1-1-7-15,4-1 1 0,1 1-5 0,-4-1 2 16,3-1-2-16,3 1 0 0,0-1 0 0,1 2 1 0,-4-1-1 16,-5-3-2-1,8 4 3-15,2-1 0 0,-5-1-1 0,-5 0-2 0,0 0 3 16,-1-2-2-16,3 0 1 0,3-1 2 0,-9-2 0 16,2 2 1-16,3-1 2 0,-3-4 0 0,-5 2 0 15,6 0 2-15,-7 1 0 0,-1-2 3 0,0 2 1 0,-8-1-1 0,0 0 4 0,0 1-6 16,0 3 2-16,-8-3-1 0,0 2-4 0,0-2-2 15,-3 2-4-15,-1-1-1 0,-3 1-1 16,6 6-1-16,-5-5 1 0,1 4-3 0,1-4 1 16,-2 3-1-16,-2 2 0 0,-1-3 4 0,4 3-2 0,-4-1-2 15,-1 2 4-15,1-1-3 0,0 0 2 0,-5 5-3 16,6-5 2-16,0 0-2 0,-1 2 1 0,0-1-2 16,4-2-1-16,-3 1 1 0,-1 3 0 0,3-3 0 15,-2 1 0-15,2 6-2 0,1-3 2 0,-1-4-1 16,0 7-3-16,0-1 2 15,0-1-4-15,-2 1 4 0,3 2-2 0,-2-3 0 16,1 1 2-16,1 5-1 0,-1-2 3 0,3 1-1 16,-3 1-1-16,3 0 1 0,0 0-3 15,0 1 3-15,3 2-2 0,-3-1 1 0,1 1-1 0,-1 0-1 16,-1 4 1-16,7-3-2 0,-3 3 0 0,3 2 0 16,-7-1-4-16,12 1 4 0,-8 3-3 0,11 0-1 15,2 2 1-15,0-3 2 0,2 5 0 0,3 0 3 0,6-5-1 0,-4 6-1 16,5-4 4-16,-2 2-2 0,2-5 1 0,-1 4 4 15,-1-8-2-15,3 2 1 0,-3 0 2 0,1-2 3 16,-2 2-2-16,2-3 2 0,1 1-2 0,-3-1-2 16,1 1 1-16,0-4 1 0,4 3-4 0,-1-4 0 15,-3-2 0-15,7 1-1 0,-6-3-1 0,4 3-30 16,1-5-7-16,-2 2 3 0,1-4-25 0,4-2-59 0,3 0 8 16,1-6 114-16,3-5-1 0</inkml:trace>
  <inkml:trace contextRef="#ctx0" brushRef="#br0" timeOffset="12689.03">19193 3434 765 0,'-6'0'56'0,"6"2"-92"16,3-1 15-16,-3 1-17 0,5 0-8 0,6 5 0 16,0 1 27-16,1-3-13 0,-1-2 16 0,2 2 11 15,-2-2 2-15,-3 0-9 0,0-1 19 0,1-2 25 16,-6 1 6-16,-1-1-1 15,-2 0 24-15,1 0-1 0,-1 2 3 16,-3-2 9-16,-1-3-5 0,-4 1-9 0,-2-1-7 0,2 1 2 16,-3-2-12-16,-3-3-10 0,-3 1-2 0,0 0-3 15,1 3-10-15,-3 1-1 0,3-3-5 16,-9 1-3-16,6 4-2 0,-4 0-3 0,1 1 0 0,-2 2 0 16,5 1-3-16,-3 2-5 0,-6 2 0 15,4 4 1-15,-4-2-5 0,4 7 1 0,-1-3 0 0,0 5-2 0,-3 1 1 0,-2-2 3 16,11 2 0-16,-5 1 0 0,2-1 2 0,5 2 2 15,-4 0-4-15,4-1 5 0,3 1-2 0,1-5 0 16,1 3-3-16,-1 1 2 0,4 1-3 0,3 0 1 16,-2-2 2-16,6-1-2 0,1 0 0 0,-1 5 0 15,2-5 2-15,2 1 1 0,-1-4 0 0,4-5 0 0,1 0 0 16,-1 3 1-16,3-3-1 0,1-5 1 0,-1 4 0 0,3-6 1 16,2 0 0-16,2-4-1 0,-1 3 2 15,4-5-1-15,-2-3 0 0,-2 2 3 0,6-11-1 0,-1 3 1 16,0-2 2-16,-2-2-2 0,0-4 0 0,2-3 4 15,-1 1-3-15,1-2 2 0,-7 1-3 0,1-5 1 0,-1 3 0 16,6 2 2-16,-3-1 0 0,1 2-4 0,-5-2 2 16,9 1-2-16,3 1 3 15,-12-1 1-15,7 0-2 0,-3 0-2 0,-4 0 5 16,0 0-3-16,1 0 2 0,-6-1 0 0,-1-3-1 0,0 3 1 16,0-2-1-16,-1 1 1 0,-1 0-3 0,2 4 2 15,-3-5-1-15,2 1 0 0,-2-1 0 0,0 2 1 16,-2 0 0-16,0 0 1 0,-2-1-2 0,-6 2 2 15,-3 3 0-15,3 2 4 0,0 1-5 16,2 4 2-16,-6-4 1 0,2 5-4 0,1-2 3 0,2 4-1 0,1 1-3 0,3 0-4 16,-5 4 0-16,2-1 3 0,7 3-3 0,-12 2-4 15,8 3 2-15,2 2-3 0,-2 0 0 0,-4 1 3 16,6 2 0-16,-1 3-2 0,-7 0 5 0,18 2 3 16,-7-1-2-16,-1 4 2 0,2-2 2 0,-3 5 3 15,8 1-2-15,-1 4 1 0,4 1 1 0,-7 2-2 16,9 3 0-16,-7-2 0 15,5 4-3-15,3-3-1 0,-6 5 2 0,0-5-1 16,0 4 0-16,3-1-1 0,-6 1 2 0,6 0-2 16,-3 0 2-16,-2-2 0 0,5-1-1 0,-3 0 2 15,-2 0 1-15,-3-3-2 0,3 0 2 0,-4-2-1 16,1 0 2-16,-1-3-3 0,1-2-2 0,2-4-2 16,-5-2-1-16,1 5-16 0,1-5-8 0,-1-4 0 15,2 4-20-15,-1-5-24 0,0-1-11 0,-2 2-5 0,0-3-28 0,1-3 0 16,-1-4-6-16,0 1 6 0,2-7 115 0,-2-8-77 15</inkml:trace>
  <inkml:trace contextRef="#ctx0" brushRef="#br0" timeOffset="13437.79">19868 3275 548 0,'0'-9'14'16,"0"4"-11"-16,3-3 1 0,2 5-4 0,0-2 0 0,-4 5-1 16,7 0-6-16,-5 4 5 0,2-1-1 0,0 3-1 15,-2-1 4-15,1-2 8 0,1-1 6 0,-3 2 1 16,-1-4 9-16,-1 0 17 0,0 0-1 0,0 0 3 15,0 0 16-15,0 0-8 0,-9 5 0 0,6-7 1 16,-4 4-9-16,1-2-10 0,0 0 0 0,0-3-3 0,-5 1-8 0,-2 2-4 16,0-1 3-16,2 1-8 0,0 0-1 0,2-5-4 15,-7 5-1-15,5 3 0 0,-5 0-6 0,-1 2-1 16,6 3-4-16,-3-2 3 0,0 5-3 0,-2 3-3 16,-1 0-2-16,1 2 5 0,3 3-4 0,1-6 0 15,-2 2 2-15,3 9-3 0,-5-4 3 0,3 1-1 16,4 2 4-16,-4 1-2 15,7-4 2-15,6 4-2 0,-9 0-1 0,9-5-1 16,1 1-1-16,5-1 2 0,2 0-4 0,2-4 2 16,6 1 0-16,-7-2 3 0,4-1 2 0,-1-4-2 15,4 1 3-15,-2-4 0 0,-5-1 2 0,6 0 0 16,-4-4 0-16,3-1 4 0,3 0-3 16,0-3 1-16,-1 0 2 0,0-2 3 0,-2-1-5 0,5-2 5 15,-5-2-2-15,0 1-1 0,-1-4 1 0,-1 1 0 0,1 2-2 0,0-2 1 16,1-2-3-16,0 0 4 0,-2-1-2 0,-1 1 0 15,2 0 0-15,-2-2 0 0,-5 2 1 0,4 0-1 16,-2 0 1-16,-2 1-2 0,3 2 0 0,-4 0-1 0,3 3-1 16,-3 2 1-16,4 1-2 0,-4 2-2 0,3 3 2 15,-4 0-1-15,4 0-1 0,-3 5 1 0,1 0 0 16,-1 1 0 0,3 3 1-16,-3 1 1 0,4 1-2 0,-4 1 1 15,3 3 0-15,-2 0-1 0,3 1 2 0,2 1-1 0,-1 1 0 16,-4 2 0-16,2 1 1 0,1 2 2 0,-2-2 2 0,-4 1 0 15,5 3 1-15,-8 0-1 0,6 3 3 0,0-1 2 16,-3 1-1-16,4 2-2 0,-4-1 2 16,3 0-1-16,0-2-1 0,-2 5 2 0,-4-4-4 0,0 3 0 15,1-1-1-15,-1-3 4 0,0 1-2 0,0 2 1 0,-1-3-1 0,-1-2 0 16,2-3 0-16,-3-1-1 0,-3-1 2 0,2-1-5 16,1-2 0-16,-6-1-6 0,7-2-3 0,-1-1-3 15,-5-4-9-15,4-1-27 0,-6-3-15 0,2-2-2 16,0-3-35-16,-1 0-30 0,-4-6-9 0,4-5 18 15,-2-2 121-15,5-7-98 0</inkml:trace>
  <inkml:trace contextRef="#ctx0" brushRef="#br0" timeOffset="14077.24">20132 3631 1021 0,'-9'-10'20'0,"-1"-1"-6"15,6 5 1-15,-4-2-13 0,5 2 0 0,1 1-2 16,-3 5-13-16,5 0 2 0,0 0-3 0,0 3 0 16,5 2 0-16,-3 0 3 0,-1 1 1 0,2 2 2 15,4-3 1-15,-3 3 2 0,-1-2 1 0,5 0 3 0,-3 0 1 0,3 1 0 16,1-3-2-16,-1 3 2 0,0-3 0 0,-3 1 1 15,3 0 1-15,1-2-4 0,-6 2 4 0,4-4 2 16,0 2 0-16,-2 1 1 0,3-3 0 0,6 2-1 16,-8-3-2-16,1 2 2 0,4-1-2 0,0-1-1 0,1 0 1 15,-5 0-1-15,7 0 0 0,-8-3-1 0,13 2 0 16,0-6 1 0,-2 4 0-16,-1-1 0 0,1-3 1 0,8-1-4 15,-6 1 2-15,3-1 0 0,-6-2 1 0,3 1-2 0,-3-2 0 0,-2 0 4 16,1-2 0-16,-5 2-1 0,1-1 5 15,-3 1 2-15,0-4-3 0,-4 4 6 0,3-3-2 0,-6 0-4 16,1 2 3-16,-2 1-1 0,0 0-4 0,0 0-2 16,-2 1-2-16,1 1 1 0,-3-1-2 0,1 7 0 15,0-3-1-15,-3-2-1 0,-4 2 1 0,1-1 1 0,-2 3-1 0,-3 0 1 16,-2 1 0-16,2 0 1 0,0 6 0 0,0 2 2 16,-7 1 1-16,-2-1-1 0,4 5 4 0,6 4-1 15,-1 1 1-15,-3 0-2 0,-1-1-1 0,6 1-1 16,1 4-1-16,5 2 1 0,1-2-1 0,-6 0-1 15,6 1 2-15,0 0 4 0,1 2 1 0,-1 0-1 16,2-1 5-16,3 4-2 16,-7-3-1-16,7 0 2 0,-1 2-4 0,2-1 1 15,7 1-2-15,-1-2-1 0,5-2-1 0,-2 2-1 16,5 0 0-16,3-3 0 0,-3-1-2 0,6 0 0 16,-1-5-4-16,-2 1 1 0,-1-3-3 0,3 0-6 15,-1-6-3-15,2 1 3 0,2-1-8 0,-5-7-9 16,0 1-3-16,4-1-1 0,2-2-9 0,-7-4-20 15,7-2-10-15,-4-2-7 0,2-1-21 0,2 7 0 0,1-7-19 0</inkml:trace>
  <inkml:trace contextRef="#ctx0" brushRef="#br0" timeOffset="14593.69">21422 3345 1319 0,'-6'-4'-16'16,"-4"4"-20"0,7 0-1-16,-2 2 3 0,1 6-17 0,2-3 5 0,1 2-7 15,1 1 15-15,0 5 8 0,-4-1-13 0,0 3 33 0,1-3 19 16,-2-5-4-16,-3 2 0 0,2 2 10 0,-2-2 1 15,-2-4 1-15,-1-2 7 0,-1 0 0 0,1 1 4 16,-2-1-3-16,-6-2-2 0,4-1 5 0,-7 2-8 16,3-2 3-16,-2 3-3 0,4-1-6 0,-10-1-3 15,-1 2-3-15,1 0 3 0,-3 1-5 0,2-1 0 0,0 1 0 0,-2 1-2 16,1 0 1-16,12 1-6 0,-5 2-2 0,2 1 1 16,10 1-7-16,1 1-3 0,2 2-5 0,3-1 1 15,1 2-6-15,3 4 5 0,3-3-1 0,5 4-2 16,-4 2 3-16,7-3 3 0,-1 4 0 0,10 5 3 15,2-2 1-15,2-1 2 0,-7 4 2 0,18-3-2 16,-8-1 4-16,7 3 3 16,-1 0 3-16,-6-5-1 0,6 0 5 0,-5 4 7 15,5-5-1-15,-12 6 4 0,5-2 5 0,-5 0-1 16,1-2 4-16,-6-1-4 0,-1 4 1 0,0-6-5 16,-4 1 0-16,0-3 2 0,-4 0-6 0,-2-3-1 15,-3 3-3-15,-2-3 1 0,-2 0-2 0,-1-1-2 16,-6-2-2-16,-2-1 2 0,-4 0-3 0,1-3-11 15,-5 0-12-15,1-2-5 0,-6 1-16 0,-1-3-113 0,-4 3 133 0,-7-4-48 16,-6-2 70-16</inkml:trace>
</inkml:ink>
</file>

<file path=ppt/ink/ink10.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4-08T21:04:09.534"/>
    </inkml:context>
    <inkml:brush xml:id="br0">
      <inkml:brushProperty name="width" value="0.05292" units="cm"/>
      <inkml:brushProperty name="height" value="0.05292" units="cm"/>
      <inkml:brushProperty name="color" value="#FF0000"/>
    </inkml:brush>
  </inkml:definitions>
  <inkml:trace contextRef="#ctx0" brushRef="#br0">5168 8589 5 0,'0'-3'6'0,"0"-2"-3"0,0 3-1 15,0-1-2-15,0 2 0 0,0-4-2 0,0 3-3 16,0 2 0-16,0 0 2 0</inkml:trace>
  <inkml:trace contextRef="#ctx0" brushRef="#br0" timeOffset="1444.71">5140 8565 4 0,'0'2'0'0,"0"-2"6"15,-2 3 2-15,1-2-4 0,-2-4 6 0,3 3 0 16,-2-3-7-16,1-2 8 0,1 1-7 0,-2-1 3 16,2-1-4-16,0-1 3 0,0 3 1 0,0-3-1 15,0 4 1-15,0 0-2 0,0-2 0 0,0-1 2 16,-2 1-1-16,2 4 0 0,0-4 1 0,-1 5-1 16,-1 0 1-16,2-1-1 15,-4 1-1-15,4 0 6 0,0-4-1 0,-2 3-1 16,0 1 2-16,2 0-1 0,0 0 3 0,0 0-5 15,0-2 1-15,0 2 1 0,-1 0-1 0,1 0 3 16,0 0-1-16,-6 2-3 0,4-1 2 0,0-1-2 16,2 0 1-16,0 0-1 0,0 0-1 0,0 0 5 15,0 0 0-15,0 0-2 0,0 0 3 0,0 0-2 16,0 0 3-16,-1 2 1 0,1 1 1 0,3-3-5 0,-1 2 5 0,2-2 4 16,-2 1-1-16,1-1 0 0,3-1 3 0,-3-2-2 15,1 3 0-15,-1 0 0 0,1 0-3 0,-2 0-6 16,0 0 2-16,-1 0 1 0,2 0-6 0,0 1 1 0,-1-1-3 15,1 0 2-15,-1-1 0 0,-1 1-1 0,4-4-2 16,-3 4 0-16,1 0 0 0,-2 0 0 0,3-4 0 16,0 4 1-1,-1 0 0-15,-1-4 2 0,1 4-1 0,2-1-2 0,-2-1 2 0,-1 1 0 16,1 2-1-16,3-1 0 0,-4 0-1 16,2 0-2-16,3 2 2 0,-4-2-1 0,1 0-2 0,3 0 3 15,-4 0-1-15,0 0-2 0,3 0 2 0,-3 0 0 16,5 1 0-16,-5 1-2 0,1 0-2 0,2-2 2 15,-3 1-1-15,2-1 1 0,1-1-1 0,-4-1 2 16,2 0-1-16,3 1 2 0,-4-1-1 0,6 2-2 0,-6-1 2 0,5-1 2 16,-3 2-2-16,3 0-1 0,-2 0 1 0,0 0-3 15,-1 0 1-15,3-1 0 0,-2 1-1 0,1 0 0 16,-3 0 0-16,4-2 0 0,-2 2-1 0,5 2 1 16,-1-2 0-16,-4 0 1 0,4-2 0 0,2 2-1 15,-7-2 0-15,4 2 0 0,-4-1 2 16,1-1-2-16,-2 2 0 0,7 0 0 0,-7 2 0 0,1-2 2 0,3 1-1 0,1 3 1 15,-1-4 0-15,0 1 0 0,5 2 1 0,-13-3-1 16,9 2 1-16,2-2 1 0,-6 1 0 0,4-1 0 16,4 0 0-16,-4 0 0 0,-6 0 0 0,10-1-1 15,-4 1-1-15,1 0 1 0,-1 0-2 0,-2 0 2 16,-1 0-1-16,5-2 0 0,-2 1 3 0,-2 1 4 16,5 0-3-16,-4-3 2 15,3 3 3-15,2-2-4 0,-7 2 1 0,5 2 2 16,-2-1-5-16,2-2-2 0,-3 2 3 0,3 1-3 0,0-2 2 0,-1 0 2 0,2 0 1 15,-4-2-5-15,3 2 4 0,0 0-3 0,0-1-1 0,-1-1 4 16,-3 2-5-16,3 0 2 0,-1-3 2 0,-1 3-4 16,2 0 4-16,1 0-4 0,0 0 3 0,-3 1 0 15,3-1-4-15,0 2 1 0,0 0 1 16,0-1 0-16,0 1 2 0,-2 1 2 0,2-3-3 16,0 1 1-16,0-1 1 0,0 0 2 0,2 0 0 15,-7 0-1-15,7-1 1 0,-4-2-3 0,2 1 2 0,5 2 1 16,-1 0-3-16,1-1-2 0,-3-1 1 0,-4 2-3 15,4-2 2-15,-1 2-1 0,6-1-1 0,-14-2-1 16,9 3 0-16,-5 0 2 0,4 0-2 0,4 0 0 16,-3-2 1-16,1 2-1 15,0 0 0-15,-1 2 2 0,2-4-2 0,0 2-1 16,2 0 0-16,-3 0 1 0,0 0 0 0,-1 0 1 16,-2 2-1-16,3-1 1 0,-3 1 0 0,1-1 1 15,1-1-1-15,-3 0-1 0,2 0 0 0,1 2 1 16,-1-2-1-16,1 2 1 0,-1-1-1 0,1-1 0 15,0 0-1-15,-1 0 2 0,1 0-2 0,-1 2 1 16,3-2 0-16,-3 0-1 0,2 0 0 0,2 1 4 0,-2 1-1 0,0-2-1 16,0 1 2-16,2-1-1 0,-3-1-2 0,-1-1 4 15,7 2-4-15,-3-3 0 0,0 3 3 0,3 0-3 16,-13 0 0-16,5 0 0 0,1 0 1 0,1 0 1 16,-4-1-2-16,-2 1 2 0,1 0-2 0,-1 0 3 15,6 0-1-15,-2 3-1 0,3-2 0 0,-3 1 4 16,-3-1-4-16,-3 3 0 15,6-4 0-15,-2 3-1 0,2-3 0 0,-3 0 1 16,2 0-1-16,2 1-1 0,-1 3 0 0,2-6 1 16,1 2 0-16,-1-2 0 0,-2 2 1 0,0 2-1 15,-4-4-1-15,6 2 4 0,1-1-3 0,-3 2 0 0,-1-1 0 16,1 0-1-16,0 0 0 0,-2-3 1 0,2 3 0 16,-1 0 0-16,1 0 3 0,1 0-4 0,-4 0 3 0,1 0-2 15,1 2 1-15,1-2 0 0,-5 0 0 0,4 0-3 0,-1 3 1 0,-3-3 1 16,5 3 1-16,0 2-2 0,-3-4 0 0,2 7 2 15,-1-5-1-15,2 1 0 0,-5-3-2 0,4 1 2 16,1-1 0-16,-3 1 0 0,4 3 0 0,-5-5 0 16,4 1 0-16,-5-1 3 0,2 0-3 0,1 0 1 15,-3 0 0-15,2 0-1 0,-1 0 1 0,2 2-1 16,2-2 1-16,0 4 1 0,-1 1 0 0,-4-3 0 0,-1-2-1 0,7 1-1 16,-7-2 1-16,-2 1 1 0,0 0-1 0,3-2-1 15,5 1 2-15,-6 2-2 0,8 1 2 0,-12-2 0 16,2 0 0-16,5-2-1 0,2 2 1 0,-10 0 0 15,3 2 1-15,-3-2-3 0,3 0 0 0,2 3 1 16,-5-2 0-16,0-1-1 0,0 2 0 0,1 1-4 16,1-6 3-16,1 3 1 15,-5 0-2-15,2 0-1 0,7-2 1 0,-1 2 1 16,-6 0-3-16,0-1-1 16,2 1 0-16,1 0-1 0,3 3-3 0,-4-3 1 0,-1-2-3 0,-2 1-9 15,2-1-1-15,2 2-1 0,8-3-11 0,-4 3-37 16,-3-3-24-16,7 0-16 0,-4 4-50 0,13 1 3 0,-7-5-42 15</inkml:trace>
  <inkml:trace contextRef="#ctx0" brushRef="#br0" timeOffset="28249.76">4945 10125 99 0,'-3'-1'8'0,"8"-1"-8"0,-4 1-1 15,2-1-26-15,-6-4 40 0,6 4-11 0,4 1-1 16,-4-4 0-16,1 2-2 0,-2 0 1 0,6-2 0 16,-7 0 2-16,9 2-2 0,-9-2 1 15,3 1 7-15,0 2 4 0,-4-4 1 0,-3-2 5 0,6 5 3 16,-3 0 0-16,2 0 5 0,-2-2 2 0,-8 0-1 15,3-1-1-15,4 3-4 16,1 3 2-16,0 0-1 0,0 0 2 0,-3 0-2 16,1-2 1-16,-11-3 0 0,9 4 1 0,-7-2 1 15,6 3 0-15,-3 0-4 0,-6-7 0 0,3 6 1 0,8 1-3 0,-3 3-4 16,1-3 0-16,0 2-1 0,-1-4-1 0,-4 0-1 16,6 4-2-16,2 1-1 0,-6-1 1 0,0-4-6 15,2 4 2-15,4 1-1 0,-9 3-3 0,8-6 3 16,0 3-3-16,-2-1 0 0,1-4 3 0,1 1 0 15,-2 1 1-15,-1 0-2 0,6 0 1 0,-2-3-1 16,-6 1 1-16,5 2-1 0,0 2 0 0,-3-1-2 16,4 1-1-16,0-2 0 0,1 0-2 0,-9 4 0 15,10-2 0-15,0 0 0 0,0-2-2 0,0 0-2 16,0 0 2-16,0 1 1 0,0 1-3 0,0 1 4 16,-1-2-5-16,1 3 4 15,0-1 1-15,0 1 0 0,-2 1-2 0,5-5 0 16,-3 5 0-16,0-2-1 0,2 0 3 0,4 0 0 15,-6 0 0-15,0 1-1 0,2 0 1 16,-4 4 0-16,2-3 0 0,7-2 1 0,-7 2-1 0,0-2 0 16,0 2 2-16,0-2 0 0,6-2-1 0,-1-1 1 0,7 0-2 0,-10 3 1 15,-1-3-2-15,9 0 2 0,-4 0-1 16,-6 0 0-16,3 0 1 0,-1 0-1 0,-1-1 1 0,6 1 0 0,2 0 1 16,-6 0-2-16,3 0 1 0,6 1 2 0,-5 3-3 0,1-4 1 15,-3 1 0-15,0-2 0 0,-1 1-1 0,-2-2 0 16,6 2 0-16,0 0-1 0,-8-2 1 0,11 2 0 15,-3 2 0-15,6 1 0 0,-10-3 0 0,9 2 0 16,-2-1 1-16,-2 1-1 0,4 0-1 0,-10-4 1 16,7 2-2-16,-4 0 2 0,5 2 0 0,-3-2 0 0,1 0 5 0,-2 0-5 15,4 0 5-15,0 0-4 0,-2 0 1 0,-3 0 1 16,4-2-1-16,-2 2-2 0,1-2 0 0,0 2 1 16,2 0-1-16,-3-1 1 0,2 1-1 0,1 0 0 31,0-2 0-31,-2 2 1 0,-1 0 0 0,3 0 1 0,0 0-2 0,2 2 0 15,-2-2 0-15,0 1-1 0,1 1 1 0,-2 0-1 16,5-6 0-16,0 6 1 0,-7-2 2 0,6 0-2 16,3 0 1-16,-1 0 1 0,-5 0-2 0,1 0 2 15,-1 2-3-15,5-4 1 0,1 2 0 0,2-5 1 16,-5 5 0-16,-1 0-2 0,1-1 1 0,3-3 3 16,1 3-3-16,-9 1 0 0,10 0 3 0,-3 1-3 15,1-1 2-15,2 0-2 0,5 2 2 0,-9 0 0 16,9-2-1-16,-7 0 2 0,-3-2-3 0,4-1 1 0,-1 1 1 0,-3 1 0 15,0-2-2-15,2-2 2 0,0 0-2 0,-1 4 2 16,0-1 1-16,-1 0-3 0,-2 1 0 0,2-4 0 0,-1 4 2 16,1 1-2-16,-1-4-3 0,1 3 3 0,2-2 0 15,-4 1-1-15,4-3 0 0,-2 7 0 0,-1-2-1 16,-1 0 5-16,2 3-3 0,-1-1 0 0,3-2 0 0,-4 3 0 31,1 0-1-31,7-3 1 0,-2 0 1 0,1 3-2 0,-4-1 0 16,3 1 1-16,-4 0-1 0,8 0 1 0,-8-3 0 15,-3 3 1-15,2-3-1 0,2 3 0 0,6 1 1 0,-7-4-1 0,0 1 0 0,-3-1 0 16,6 5 0-16,1-4 0 0,-3 1 1 0,-2-2 1 16,0 2 0-16,2-1-2 0,-2 2 2 0,4-1-2 15,-6-2-1-15,2 0 2 0,1 2-1 0,-1-2-1 16,-2 0 2-16,1 0 0 0,1 0 0 0,-1 0 1 16,2 0-1-16,1 0-1 0,-1 0 3 0,1 0 1 15,3-2 1-15,-1 0-3 0,2-1 1 0,-2 3 0 16,4 0-3-16,-2-1 0 0,3-1 1 0,-4 2-1 15,6 0-1-15,3 2 1 0,-7-2 1 0,4 0-1 16,4 3 1-16,-1 0-1 0,0-1 0 0,7-1 0 16,-4 5 0-16,-3-1-4 0,6 3-9 0,5 3-5 0,-12 2-8 0,3 2-74 15,4 6 85-15,-5 2-27 0,-4 6 42 0</inkml:trace>
</inkml:ink>
</file>

<file path=ppt/ink/ink11.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4-08T21:06:58.578"/>
    </inkml:context>
    <inkml:brush xml:id="br0">
      <inkml:brushProperty name="width" value="0.05292" units="cm"/>
      <inkml:brushProperty name="height" value="0.05292" units="cm"/>
      <inkml:brushProperty name="color" value="#FF0000"/>
    </inkml:brush>
  </inkml:definitions>
  <inkml:trace contextRef="#ctx0" brushRef="#br0">11295 8930 323 0,'0'0'23'0,"-5"0"-12"16,-1 2-7-16,3-1 19 0,-5 1-15 0,5 3 6 15,-5-2 3-15,3 1-2 16,-2 0 10-16,2-1 14 0,-3 0 1 0,2-2 3 16,-5 1 13-16,1 0-3 0,2 1 0 0,-3-2 0 15,0 1-5-15,-1-1-1 0,1 1-3 0,0 1-1 16,0-1-4-16,1-1-5 0,-1-1-1 0,-1 2 0 16,1-2-8-16,0 1-6 0,-3-1-2 0,1 0 2 15,-1 0-8-15,3 0-1 0,-3 0-1 0,-2 2 1 16,3-2 0-16,-9 0 1 0,8 0-1 0,2 0 0 0,-1 0 2 0,0 0-4 15,4 0 1-15,3 0-1 0,-7 0-3 0,4 2-2 16,-1-2 1-16,-4 1 2 0,1 1-2 0,1 1-4 0,-4 0 0 16,2 0 0-16,3 0-2 0,-2 2 2 0,-2 1-3 15,4 1-1-15,-2-1 4 0,-1 0-1 0,0 2 0 16,-4 1-3-16,1 1 1 0,1-1 3 0,-2-1 1 0,0 3-2 16,-2-1 1-1,2-1-3-15,1 2 4 0,-2-1-4 0,2 4-1 16,-3-2 3-16,4 1-4 0,-5 1 2 0,4 0 1 15,-2-1 2-15,-1 2-2 0,-2 3 0 0,4-4 1 0,4 8-3 16,-9-6-2-16,2 1 5 0,4 3-6 0,-5 1 1 16,3 1-2-16,3 2-1 0,-3-1 1 0,2-4-1 15,4 9 1-15,-4-3 2 0,3 1-2 0,0-1 0 16,3 0 5-16,-2-1-2 0,-1-1 3 0,0 2 0 0,0-1-2 0,1 1-2 16,2 0 1-16,0-1 1 0,2 1-2 0,-2 0 1 15,1 2 0-15,-1 0-1 0,2-2 0 16,1 0 1-16,-3 2-2 0,3-1 2 0,0 1-3 0,-1 0 0 15,1 0 0-15,2 4 1 0,-2-1 1 0,2 0 0 16,-2 0 1-16,1 0-2 0,-1-2 2 0,1 2 0 16,0-3-1-16,-2-2 3 0,1 0-2 0,0 0 2 0,-1 0 1 0,2 0 0 15,0-1 1-15,0 1 1 0,-1-1-1 0,4 1 0 16,-4 0 0-16,5-3 0 0,-2 0 1 0,0 0 0 31,4-3 0-31,-1-3 0 0,1 3 1 0,1-4 0 0,0 1-1 0,-4 0 2 16,4-2-2-16,0-3 2 0,-1 2 0 0,1 1-1 15,0-3 1-15,-2-2 2 0,2 1 0 0,-1-4 1 16,1 3 1-16,-2-1 0 0,2 2-1 0,0-7 2 16,0 5-2-16,2-4-4 0,-1 4 1 0,2 2 2 15,1-1-3-15,-1-3-1 0,-2 2 3 0,2 2-4 16,4-2 1-16,-4-1 0 0,0 1-1 0,3 0 1 16,-1 0 0-16,4 0 0 0,-2 0-2 0,1 0 1 15,1 0 1-15,-1-1-1 0,3 1 1 0,-2-1-1 0,4-3 0 16,-2 1 2-16,2 0 1 0,-1-4-2 0,2 2 3 0,0-1-1 0,1-2-1 15,0 0 3-15,4 0-2 0,-3 0 1 0,0-2-1 16,6-1-1-16,-5 0 0 0,2-2 0 0,0 1 1 0,0-3 0 16,-4 1-1-16,7-2-1 0,-4 0 1 0,-6-3 2 15,10 2-1-15,-1 0-1 0,-2-6 2 0,1 1 1 16,0 0 1-16,2-3-3 0,-3-1 1 16,3 1-1-16,-4-5 0 0,1 3 0 15,-2-3-1-15,0-1 0 0,-1 1 1 0,0-2 0 16,-2 0 1-16,-2-2-2 0,4 1 2 0,-3-2 0 15,2 2-2-15,-2-1 1 0,4 0-1 0,-3 1 0 16,2-1 1-16,-2 3-2 0,2 1-1 0,-3 0 1 16,4 0 0-16,-1 1 0 0,-4 1 1 0,1 1-1 15,-2 0 3-15,3 0-1 0,0-1-1 0,-1 4-1 16,-4-1 0-16,2-2 2 0,-1-2-2 0,1-1 0 0,-2 0 1 0,-4 3 0 16,4-4 1-16,1-1-1 0,1 1 0 0,1-4 0 15,-7 3 0-15,3-2 0 0,0-1-2 0,3-3 0 16,-2 2-1-16,1-4 1 0,-1 1 1 0,-1 1-3 15,8-3 2-15,3-2-1 0,-4 4 2 0,-1-2 0 16,-1 1-2-16,4 1 2 0,-3-2-1 0,2-2 0 16,-6 1-1-16,1-1 0 15,0 0 0-15,3 1 2 0,-5-1-2 0,4-3 0 0,-2 10 1 16,-3-3 1-16,1-1 1 0,2 2-1 0,-1 2-1 16,-4 1 0-16,3 2-1 0,-1-2 0 0,-2 2-1 15,1 3-1-15,-3 2 0 0,1-2-1 0,0 3 4 0,-3 2-4 16,-1-1 0-16,-1 4-1 0,-1 0 0 0,-1 1 1 15,-3 4-4-15,2-2 0 0,0 3-1 0,-5 2 0 16,3 1-2-16,-4-1-3 0,-1 3-1 0,3 3 5 0,-4-2-5 16,0 2 2-16,-5 0-2 0,0 2 6 0,-1 4-1 0,1 0 1 15,-4 2-1-15,-1 1-2 0,-1 4 2 16,0 0-4-16,3 4 0 0,-3 0-3 0,0 2-4 16,3 2-7-16,4 1-6 0,-6-2-2 0,-1 0-11 0,5 4-48 15,0-2 75-15,-5 3-33 0,-4-1 54 0</inkml:trace>
  <inkml:trace contextRef="#ctx0" brushRef="#br0" timeOffset="5292.21">18260 10239 644 0,'-20'-5'73'15,"1"2"-72"-15,6 0 25 0,-4 1 59 0,5-1-71 16,4 1-16-16,1-1-3 0,4-3-2 16,0 4 2-16,-3 1-3 0,4-4-2 0,2 2 13 0,-1-2 0 15,1-1 4-15,-8 1 10 0,6 2 0 0,-4-3-4 16,3 0 21-16,-2-1 0 16,-3 3-2-16,2-4-1 0,-2 5-1 0,-1-4-5 15,2 1-5-15,-4-2 1 0,2 2-10 0,1-1-2 16,-1 4 0-16,-2-6-2 0,0 6-3 0,0-4-1 15,0 3-2-15,1-3 4 0,-3 1-4 0,2 0 1 16,-1-4-1-16,-1 7 1 0,-1-8 0 0,0 2-2 16,-2 1 1-16,1 0 0 0,-1 0-1 0,-1 5-1 15,-1 0 1-15,2 0-2 0,1 3 1 0,-7-2-2 0,3 2 1 0,-2 0-3 16,4 5-1-16,-5-7 5 0,0 6-7 0,5 2 3 16,-5 0-1-16,4 2 2 0,1 0-3 0,1 1 5 15,1 2-2-15,1 3-3 0,-5-4 4 0,3 1 1 16,0 1-2-16,0 3 1 0,-2 0 2 0,2 0-2 0,0-1 3 15,-3 0-1-15,3 5-1 0,1-2-2 0,-4 2-1 0,2 1 4 16,2 1-4 0,-5-1 1-16,3 5 0 0,-5-1 1 0,1 1 0 15,-1 0-1-15,-3 2 1 0,0 5 1 0,0-3-1 0,0 1 2 16,-5 0-1-16,-2 5 2 0,4 1 1 0,-2 2-1 16,-5-1 1-16,5 0-1 0,1 2-1 0,-1 0 2 0,6 2-3 0,-4-1-1 15,3-3 1-15,1 3-3 0,5-3 1 0,-4 1-2 16,-1 1 0-16,2 1 1 0,-2 1-2 0,5-4-4 15,-1 3 3-15,1-3-2 0,-4 1 0 0,2 3 5 16,2-3-1-16,-3 0-2 0,5-4 7 0,-2 6 0 16,0-6-3-16,-1 1 3 0,2-1-2 0,-2-1 0 15,3 2-3-15,-4-2 1 0,2 0-1 0,0 2-1 16,5-2 5-16,0 4-6 0,3-2 3 0,-1 1 0 16,4-3 5-16,-3 0-1 0,1 2 2 0,-1-1 1 15,5 0 0 1,0-5 2-16,-1 3 0 0,-4-1 1 0,3-2-2 0,4 2 3 15,-4-3 1-15,3 2 0 0,0-1 0 0,-2-1-1 16,-1 0 3-16,6-1 0 0,1 1 1 0,1-1-3 16,0-2 2-16,0 5 1 0,0-3 1 0,0 0-3 15,1-1 2-15,4-2-1 0,0 4 0 0,-4-4-1 16,7 4-2-16,-6-1 1 0,-1-2-1 0,4-1-1 16,3-1-1-16,1 4 1 0,-6-8-1 0,5 3 5 0,5-2-2 0,3-1-1 15,2-2-2-15,4 2 3 0,-6-3-2 0,3 3 1 16,8-3-2-16,-1-1-1 0,-3 1 0 0,-1-2 0 15,1 2 0-15,1-2-1 0,1 0-2 0,0 2 3 16,-1-2-1-16,2-1 1 0,-2-1-2 0,0-2 3 0,-2-1-1 16,4 1 3-16,0-1-1 0,-6-4 2 0,5 0-1 15,-1-2 2-15,1 0-1 0,2 0-3 0,-2-3 2 0,-2-5-1 0,-1 1-2 0,4-1 0 16,5-1-2-16,-3-4 0 0,1-2 0 0,4-3 3 16,-2 3-3-16,4-2 1 0,1-2 1 0,2-1 1 15,-8-1-2-15,3 1 3 0,-3 0-1 0,-4-1-1 16,-1 0 2-16,1 0 1 0,-1-1-1 0,-2 0-1 15,3-1 1-15,-3-2 1 0,-1 0 0 0,0 0-3 16,-1 0 3 0,-1-5-5-16,4 4 2 0,-1-3-3 0,-1 0 1 0,-4 2 1 15,8-7 0-15,-1 1-1 0,4-3 0 0,1 3-1 16,-5-3 0-16,2 0 3 0,-1 0 0 0,1-3-3 16,-8 6 0-16,5-2 4 0,-2 1-4 15,-7-1 5-15,4 2-3 0,-2-1 1 0,-2-2 2 0,-1 0-2 16,0 1 1-16,0-2-1 0,-1 6 2 0,-1-4 0 15,-1 4-2-15,0-4 0 0,0 2-2 0,-1 1 3 0,-2-3-1 0,3 2-2 16,-2-6-1-16,2 3 1 0,-5-2-1 0,4-1 1 16,1 3-1-16,-2 0 0 0,-2-1 1 0,2 0 1 15,-7 3 2-15,1-2-2 0,3-3 1 0,-3-4 0 16,-3 3 0-16,0-3 2 0,0 3-2 0,0-1-1 16,5-5-1-16,-5 4 2 0,0 1-3 0,1 4 3 15,-1-1-1-15,5-1-2 16,-6 1 2-16,-4 1 1 0,2 1 4 0,4 3-5 15,-2-3 1-15,-1-2-2 0,1 5 0 0,-6 0 3 16,7 1-4-16,0-3 4 0,-1 5-4 0,-2 2 0 16,1 3 1-16,-4-5-1 0,4 2 0 0,2 6 1 15,-3-1-2-15,3 1 1 0,-2-1 2 0,2 1-3 16,0 0 3-16,2 3 0 0,-4-1-2 0,1 0 5 16,-1 1-4-16,-2 2-2 0,2 1-3 0,0 2 5 0,-5-2-3 0,2 2 0 15,2 5 1-15,-5-2-6 0,1 0 4 0,0 4-3 0,-3-1 1 16,2 2-2-16,-1 0-4 0,-2 0-18 0,1 3-12 15,3 0 12-15,-3 0-24 0,2 0-112 0,4 1-13 16,0 2 48-16,0-1 132 0,2-1-153 0</inkml:trace>
</inkml:ink>
</file>

<file path=ppt/ink/ink12.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4-08T21:08:58.667"/>
    </inkml:context>
    <inkml:brush xml:id="br0">
      <inkml:brushProperty name="width" value="0.05292" units="cm"/>
      <inkml:brushProperty name="height" value="0.05292" units="cm"/>
      <inkml:brushProperty name="color" value="#FF0000"/>
    </inkml:brush>
  </inkml:definitions>
  <inkml:trace contextRef="#ctx0" brushRef="#br0">18993 6243 310 0,'-4'-3'31'16,"2"-1"-30"-16,0 5 7 0,2-4 9 15,0 1 2-15,2 2-27 0,-4 0 0 0,2 0 5 0,2 0 0 16,0 0 0-16,-1 0 12 0,-1 0 5 0,-5-3 1 15,5 3 14-15,0-1 1 0,-3-1 2 0,-3 1 0 0,8 1 2 0,1-4-6 16,-2 1 0-16,2 0 2 0,-3-3-5 0,2 1-1 16,1-1-2-16,3 0 1 0,-9-2 0 0,0 0-2 15,2 2 0-15,1-2-1 0,-2-2 0 0,4-1-3 16,-4 2 0-16,-1-1 0 0,4-1-2 0,-2-1-4 16,-2 2 0-16,-2-4-5 0,3 8-2 0,1-5-1 15,1 0-1-15,0-3 0 16,-8 3-2-16,6 0 1 0,-1 0-1 0,2 3 1 15,1-8 1-15,-3 4-1 0,-5-1 0 0,6 2 1 16,1 1-1-16,-4-4 0 0,0 2 1 0,2 2 1 16,-6 1 0-16,7 6-1 0,-6-4 1 0,2-2-1 0,-2 3 0 15,5 1 1-15,0 3-1 0,-5-2-2 0,5 2 1 16,-8-3-1-16,6 5-1 0,0 2 3 0,0 0-2 0,-2 1-7 16,0 1 2-16,-1 3 2 0,4 2-4 0,-4-1 3 0,5 5-4 15,-5-4 7-15,2 2-1 0,-2 2 2 0,1 1 2 0,0 5-2 16,0-4 3-16,-1 9-2 0,4-4 1 0,-4 9-1 15,5-3-1-15,-2 3 0 0,0 1 0 0,2-2 1 16,0 3 0-16,0 1 0 0,0 1-1 0,1 2 1 16,2 1 0-16,-1 0 1 0,1 2-2 0,0-2 0 15,0 3 0-15,1 2 1 16,-1-2-1-16,-1-1 0 0,1 5 0 0,-2-4 2 16,0 0 1-16,-1 1-3 0,3-4 2 0,-3-2-1 15,2 1 0-15,-3 0 2 0,0-2-3 0,0 0 1 16,1-2 2-16,-3 1-3 0,1-3 3 0,2 0 0 15,-3-1-3-15,3-3 4 0,-2-3-2 0,-1-1-2 16,3-4 0-16,-4-3-2 0,3 0-3 0,0 4-7 16,-2-11-2-16,1 4-2 0,4 0-8 0,-5-3-6 0,1-3-3 0,5 4 0 15,-5-7-9-15,-1-2-5 0,4 0-2 0,-2-5-1 16,-1 1-7-16,2-7 0 0,-2 1 34 0,-3-7-24 16,5 6 47-16</inkml:trace>
  <inkml:trace contextRef="#ctx0" brushRef="#br0" timeOffset="384.99">18051 6819 547 0,'-3'-8'115'0,"-2"2"-61"16,4 4 11-16,-1-1-38 0,1 0-36 0,1 3-1 0,0-1-38 16,3 2 16-16,1-1-1 0,1 0-3 0,0-1 17 15,3 1 16-15,1-4 13 0,-1 4 1 0,5-3 19 16,1 0 2-16,5-2 0 0,-5 2 2 0,9-3 0 0,-4 1-9 16,3-1-6-16,5 0 3 0,1 1-12 0,-2-1-4 0,-4 1 3 15,11-1-3-15,-5 4 0 0,0 1 5 0,2 1 2 16,2-2-1-16,-6-3 7 0,3 5-6 0,5 2 0 0,-9-2 1 15,2 0-6-15,0 0-2 0,-2 3-4 0,2-3 2 16,-2 8-2-16,-1-3-2 0,-1 1-2 0,-1 2 1 16,2-2-1-16,-2-1 0 0,0 1-1 0,-5 5-3 15,4-6 0 1,-3-1 0-16,3 3-53 0,-5-1 16 0,-2 0-22 0,11-1-44 16,-8 1 56-16,2-3-52 0,2 1 106 0</inkml:trace>
  <inkml:trace contextRef="#ctx0" brushRef="#br0" timeOffset="701.47">19550 6791 1130 0,'-1'0'68'0,"-1"-2"-66"0,4 2-29 16,-2 3-15-16,0 1-1 0,4 2-30 0,4 0 2 16,-5 4 1-16,7-1 0 0,-9 4 2 0,7-1 32 15,-3-2 15-15,-2 2 8 0,3-2 36 0,-9 1 9 16,3-2 2-16,3 1 1 0,-3-1 7 0,0-1-17 16,-1 0-2-16,2 1-1 0,-2 1-19 0,1-4-2 15,1 5-9-15,-4-5 4 16,3 2-5-16,-8-2-15 0,5-1 3 15,-5-2-4-15,7 0-5 0,-7 1-8 0,3-4 7 0,-3 0-27 16,2-4 1-16,0 1-23 0,1-1 56 0,0-6-30 16,-4-1 54-16</inkml:trace>
  <inkml:trace contextRef="#ctx0" brushRef="#br0" timeOffset="933.29">19303 6072 1260 0,'-3'-9'84'0,"0"-1"-81"0,3-1-18 16,0-1-37-16,0-1 48 0,5 8-42 0,-2-1-13 15,2-3-7-15,2 4 0 0,-2-3-17 0,3 6 14 16,1 1 2-16,-2 2-6 0,1-5 14 0,-4-1-41 15,4 7 74-15,-3-2-26 0,3 0 52 0</inkml:trace>
  <inkml:trace contextRef="#ctx0" brushRef="#br0" timeOffset="1371.83">20212 5833 1 0,'0'19'0'0,"2"-2"4"15,0 2 0-15,-1 3 20 0,9-5 5 0,-6 7-6 16,3-2 23-16,-4 0 1 0,6 0 5 0,-3 2 3 16,4-1-2-16,1 1 1 0,-8 4-6 0,5-1 2 0,-2 0-4 0,2 2-13 15,-6 3-4-15,2 3 2 0,-4-2-15 0,0 3-3 16,0 1-3-16,-4 1-3 0,-7 2-3 0,7 4-2 15,1 0 2-15,-8-2-3 0,0 4-1 0,-1 1 4 16,1-3-2-16,0 2-2 0,3-1 2 0,-9-4-2 0,2 0 1 16,0-2-14-16,2-4-2 0,0 3-29 0,1-5-12 15,-2-5 0 1,1 2-40-16,1 0 12 0,-1-7 45 0,0-1-43 0,1-6 82 16</inkml:trace>
  <inkml:trace contextRef="#ctx0" brushRef="#br0" timeOffset="1788.38">20908 5880 924 0,'0'0'-13'0,"0"5"-19"0,1 3 0 0,-1 0-10 16,0 3 3-16,0 4-5 0,0 7-6 0,-1 0 23 16,-1 4 8-16,-1 0 3 0,-3 3 26 0,4 0 13 15,1 5 0-15,-1 0 2 0,-1 4 12 0,-2 1-8 16,0 4-3-16,4 5 1 0,-7 3-9 0,2 4-6 0,-5 1 0 0,-2 6-3 15,2 1-4-15,0 0 1 0,3 1 1 0,-8-3-1 16,7 2 3-16,-4-4 5 0,2 2 1 0,0-8-1 16,0 2 6-16,2-1-8 0,3-2 2 0,-5 1-1 15,3-2-7-15,3-1 1 0,-4-4-5 0,4 1-2 16,-3-3 0-16,3-2-5 0,-1-2-6 0,0-6 5 16,-1-1-10-16,3 0-17 0,1-4 11 0,-4-6-38 0,3-1-2 0,0-3-54 15,3-5 89-15,-4-4-65 0,5-4 93 0</inkml:trace>
  <inkml:trace contextRef="#ctx0" brushRef="#br0" timeOffset="2173.82">20253 6659 944 0,'2'-2'52'0,"4"5"-50"0,0-3-33 0,4 0 6 15,2 5-7-15,6 3-21 0,5 0 23 0,6 1 0 16,4-6-2-16,1 2 24 0,-4 3 20 0,10 0 9 0,-3-5 3 15,3 0 19 1,-3 2-6-16,-2-2 6 0,6 3 2 16,-2 1-7-16,-1-3-7 0,1 1-6 0,-1 1 0 0,9-4-10 15,-6 4-6-15,0-6-1 0,-2 3 0 0,-1-3-5 16,1-4-1-16,4 4-2 0,-1-2-1 0,-10 0-2 0,7-2-16 16,-1-1-4-16,-3-4-2 0,1 2-18 0,1 1-22 15,-8-5-10-15,1-2-2 0,1 1-23 0,-10-1-15 16,5-1 72-16,3 5-47 0,-7-6 90 0</inkml:trace>
  <inkml:trace contextRef="#ctx0" brushRef="#br0" timeOffset="2706.29">21147 6822 769 0,'-10'-1'116'0,"6"-4"-115"0,-4 3 32 16,5-1 112-16,3 3-134 0,1 0-55 0,2 3-1 0,5 1 4 0,5 2-5 15,-2-1 2-15,3 2 24 0,0-2 8 0,-1 0 5 16,1 0 24-16,3-1 8 0,0-2 1 0,2 3-3 16,0-2 8-16,-2-2-10 0,7 3-3 0,-2-3 4 15,-1 1-13-15,4-1-1 0,-2-1 0 0,2 0-1 16,1-3 0-16,0 0 6 0,3-3-3 0,1 1 4 15,-12-1 3-15,8-4 1 0,2 1 1 16,-4-2 2-16,-4 0 0 0,-3 0-6 0,-1-3 4 0,-2-1-3 16,10 3-2-16,-13-5-4 0,-2-1 0 0,4 3-4 0,-4 0-1 0,-4 0-5 0,4 0-3 15,-5 3 0-15,-6-7-6 0,4 6-4 0,-9 1-5 16,1-5 2-16,1 2-5 0,-7 3-1 0,-7-4 1 16,5 5-1-16,-10-2 1 0,5 7 2 0,-3 0 2 0,-3 6-1 15,-8-2 3-15,6 4 6 0,2 4 1 0,-6 0 1 16,7 5 5-16,-1 2 0 0,0-2 1 0,-1 5-1 15,8 1 1-15,-3 0 0 16,5 1 0-16,1 5 0 0,-3 2 0 0,7 1 2 16,-1 2 4-16,4 0 1 0,0 5 4 0,2-1 3 15,1 4 2-15,2-1 0 0,3-1 5 0,1 1 0 16,6 1-1-16,-1 2-1 0,4-2 0 0,1 0-3 16,3-3 0-16,0 2-6 0,2-2-2 0,2 0-1 15,-2-5-3-15,0 2 0 0,4-3-3 0,-1-5-13 16,2 3-13-16,-2-5 5 0,1-1-18 0,7-6-26 0,-7-1-11 0,8-5-3 15,1-6-28-15,1-1-1 0,6-8 60 0,3-6-43 16,5-5 90-16</inkml:trace>
  <inkml:trace contextRef="#ctx0" brushRef="#br0" timeOffset="3260.98">22490 6712 848 0,'-6'-1'203'0,"0"-2"-109"16,4 6 1-16,2 5-71 0,-5 1-148 0,-1 7 7 15,3 4-93-15,-5 4 76 0,3 1-3 16,-1 8-13-16,3-5 85 0,-10 1 39 0,2 0 28 0,6 0 7 15,-4-4 42-15,-2 0-10 0,9 2-1 16,-2-4 12-16,-3 3-17 0,3-3-8 0,4-1-6 0,0-3-2 16,0-2-9-16,4 1-1 0,-4-7 1 0,2-2 5 0,0-3 0 0,4-1 16 15,-1-5 0-15,2 0-1 0,0 0 17 0,1-5-5 0,-1 1 2 16,-2-3-3-16,3 0-6 0,-3 0-9 0,-5 3-1 16,3-6-3-16,3 1-9 0,-3-2-4 0,0 1-5 0,-3 1 3 15,-3-1-5-15,6-1-1 0,7-1 1 0,-10-1 0 16,3 1 0-16,0 1 1 0,-4-2 2 15,10-3 0 1,-1-1 3-16,-14 0 1 0,3-1 1 0,3 1-2 0,0-2 4 16,0 0 1-16,1-1-2 0,-2-2 1 0,2 3 0 0,7 0-1 15,-3-1 1-15,-2-2-2 0,5 3 0 16,1 0-3-16,-3-3 1 0,5 1 1 0,0 3-1 0,-1-1-2 16,1 3-1-16,5-1-1 0,-7-2 0 0,0 3 3 15,6 5-4-15,-1 0 1 0,-2 0 1 0,1-2-2 16,0 7 3-16,1 1-4 0,3 5-1 0,-1-3-1 0,-2 5-2 0,5 4 1 15,-2 2-3-15,0 5 1 0,4-4-5 0,1 5 3 16,-3-1-3-16,-4 4 2 0,4 2 1 0,-5 0-3 16,4-4 0-16,-6 3-11 0,-1 1-3 0,0-2-2 15,-1 0-15-15,-4-1-12 0,4-5-13 16,-7 0-1-16,-2 2-21 0,7-6-27 0,-5 0 75 16,7-3-38-16,-6-2 76 0</inkml:trace>
  <inkml:trace contextRef="#ctx0" brushRef="#br0" timeOffset="3962.87">23912 6605 1442 0,'5'-4'-12'0,"3"-4"-39"0,-4 8-60 0,4-2 40 16,0-1-81-16,-3 5 52 15,3 1 4-15,-4 0-11 0,1-2 57 0,-2 6 45 16,-3-7 21-16,0 0 15 0,-3 4 42 0,0-4-21 0,0 0 0 16,-3 2 3-16,1 1-27 0,-5 0-9 0,4 5-7 15,-5-5 0-15,0 2-12 0,-5-3 3 0,-7-4 3 0,9 2-4 16,-8 0 6-16,0-3 4 0,-5 1 0 0,5-1 2 15,-8 0 3-15,3 1-6 0,8 6-2 0,-14-6 2 16,7 0-8-16,-1 7-3 0,2-2 0 0,-1 0-4 0,0 2-4 0,2 1 3 16,2-1 1-16,2 8-1 0,-2 1 2 0,1-5-1 15,2 4-2-15,4 3 5 0,-6-4-3 0,7 4-2 16,-3 0-1-16,1-4 1 0,0-1-1 0,5 3 0 16,2 1 1-16,-1-1-1 0,2 0 2 0,-3-3 2 15,8 3-1-15,0-3-3 0,3 3 1 0,0-1 2 16,3-1-3-16,4-1 5 0,-3 2-3 0,9 4 1 0,-1-4 0 0,3 4 3 15,2-3 0-15,2 4-1 0,-2-1 2 0,5 0 0 16,2 4 2-16,-1-1-2 0,-1-1 2 0,2 1-1 16,0-1 2-16,-2-1 1 0,3 2-3 0,1-4 1 15,-2 1 2-15,-5 2-1 0,3-2 1 16,3-1-3-16,0 6 0 0,-6-3-1 0,-2-2 2 0,-7 2-1 16,7-2 0-16,4 4-1 15,-9-4 3-15,-1 2-2 0,-4-6 1 0,7 6 4 16,-3-5-3-16,-2 3 3 0,-1-1 1 0,-8-5-3 15,3 4 0-15,-1-2 3 0,1 0-3 0,-2 1-1 16,-5 0 2-16,-1-2-4 0,-3 1 3 0,3 0-2 16,-6-1 2-16,-1 2-2 0,4 1 1 0,-11-1-2 15,6 0-1-15,-1-2 2 0,-3 1-2 0,-2 0 0 0,-4-1 1 16,1 1-2-16,-7-4 1 0,1 2 1 0,-2-4 0 0,-3 0 1 16,5 1 1-16,-4 0 1 0,-1-3-1 0,0 3-1 15,2-4 0-15,-4 4 1 0,2-1-2 16,-6 0 2-16,-2-5-2 0,5-2-2 0,-5 2-2 0,1-4-1 0,-2 0-4 15,3-2-31-15,-1-1-34 0,3-1-22 0,-1 4-48 0,-3-4 3 16,5-2-59-16</inkml:trace>
  <inkml:trace contextRef="#ctx0" brushRef="#br0" timeOffset="23570.94">12178 7464 315 0,'0'-1'53'0,"0"1"-13"16,1 0-3-16,-1 0 11 0,3 1-41 0,4 1 1 15,-4 1 0-15,5 2 1 0,-2-4-2 0,3 5 0 16,-2 1-1-16,-3-7 1 0,0 3 4 16,-3-2-1-16,1 1 2 0,-1-2 15 0,2 0 2 0,-1 0 3 15,-2-3 14-15,2 1 0 0,-1-2-1 0,4-1 2 16,3-1-4-16,-8-2-9 0,0 0-3 0,4-3-1 0,4 1-13 0,-1-2 0 16,-1 5-2-16,3 0-1 0,-4-3-2 0,8 5 0 15,-2-1-3-15,-10-3 5 0,4-1-2 0,4 2 1 16,-1 1-2-16,-2-1 1 0,2 1 0 0,-5-2-1 15,1 1 2-15,5 7-1 0,-1-3 0 0,-5 0 3 16,-1-1 1-16,-2 0 1 0,1 2 2 0,-1 0 2 0,0 3-3 16,0 0 3-1,-1-3 0-15,1 3-5 0,-10 3-1 0,6-1-1 16,-9-2-6-16,10 7 0 0,-7-7 0 0,-1 8 0 16,0-1 0-16,5 2-2 0,-7-7 3 0,-1 4 0 15,5 2 0-15,-5-4 0 0,0 6-2 0,-1-1 0 0,-2 2 1 16,4-4-3-16,1 4 0 0,4-2-3 0,-8 4-1 15,7 1-1-15,-1 0 0 0,-1 0 0 0,7 0 0 0,-6 2-6 16,7 1 3-16,-6 2-2 0,4-2-2 0,-1 1 0 0,3-1 0 0,3 0 0 16,-7 1 2-16,4 2-2 0,3-1 2 0,2 1-4 15,2-1 0-15,1 2 0 0,5-2-2 0,-7 0-1 16,6-2-1-16,-1 2 3 0,3-4-4 0,3 4 3 16,3 0-1-16,1-5-4 0,-3 0 0 0,4 5-1 15,-4 0-7-15,2-1-14 0,2-3-11 0,-5 1 1 16,-2-2-20-16,-4 2-30 15,5 7-11-15,3-4-6 0,1 0-34 0,-4 3 1 16,1 0-18-16</inkml:trace>
  <inkml:trace contextRef="#ctx0" brushRef="#br0" timeOffset="24404.12">13419 7475 591 0,'3'3'-11'0,"5"4"-4"0,-4-3-1 0,7 3 0 16,2-1-2-16,-2 0 6 0,2 0-3 0,-1 2 9 16,-4-3 6-16,0 0 2 15,0-2 15-15,-5-2 25 0,0 1 5 0,5-2-5 16,-6 0 30-16,-4 0-15 0,4-2 4 0,2-2 4 16,3-1-17-16,-4 0-10 0,-3 2-10 0,0-2 2 15,0-1-14-15,1-2-3 0,-2 4 1 0,-2-3-6 16,-7 1-1-16,-1 0-3 0,6-2-1 0,-1 2 3 15,1-4-5-15,2-1 2 0,-3 2-2 0,0 1 2 16,-2 0 0-16,3-3-3 0,-4 6 0 0,-1 0 1 0,-2-1-1 0,-4 5 1 0,5-7-1 16,-5 3-3-16,2 2 3 0,-5 4 0 0,3-5 1 15,2 4-1-15,-2 0-2 0,2 1 0 0,0 1 3 0,2 4-3 16,2-1-1-16,1-2 1 0,2 5 1 0,1 0-1 16,5-2 0-16,-1 2-1 0,2 3 1 0,0 3-1 15,2-3 0-15,1 3 3 0,1-1-1 0,1-1 0 16,0 4 2-16,1 0 1 15,-1 1-4-15,1-3 4 0,-3 5-2 0,5 0 0 16,-3 2-3-16,0-1 2 0,1-1 0 0,-3 1 1 16,0 2-1-16,3-1-1 0,-1 2 1 0,1 3-1 15,-2-3 2-15,-1-2-2 0,3 4 1 0,-1-2 0 16,-2 2 2-16,3 1-2 0,-4-6 1 0,-1 4 2 16,-1 1-1-16,2-2 1 0,-1-2 0 0,1-4-2 15,-2 4 4-15,0-6-2 0,0 7 0 0,0-9-1 0,-2 0-1 0,1-2 1 16,-1 1-1-16,-1-2 0 0,-3-3-3 0,3-2-1 15,0 0-1-15,-2-2-1 0,0-3 0 0,0 0-1 16,-1 0-2-16,1-3 3 0,-2-7-1 0,0 1 1 16,-2 3 1-16,1-7 2 0,2 4 0 0,-4-2 3 15,6-3 0-15,-4-1 0 0,5 4 1 0,-1-1-2 16,0-7 0-16,4 8 0 0,4 0 1 0,1-5-4 0,0-1 2 0,4 0-1 16,2 2-1-16,0-2 3 0,2 1-3 0,-1-4 4 15,-1-1-3-15,4 1 7 0,-3 3 3 0,1-1 5 16,-1-2 2-16,1 3-2 0,0-1 9 0,1 1-2 15,-3-2 4-15,1 2-4 0,1 0 1 0,-5-1-4 16,3 3 1-16,-2 0-5 0,-4 1-2 0,3 0-6 0,-4 2 0 31,4 1 4-31,-1-2-6 0,1 2 2 0,-5 0-2 0,3 0 2 16,7-2 4-16,-7 4-3 0,-5-4 1 0,6 1-2 0,-7 1 0 16,-2 0-8-16,2-2-8 0,2 1-8 0,-10 4-11 15,6-3-67-15,2 1-34 0,0 1 49 0,-4 2 84 0,5 0-81 16</inkml:trace>
  <inkml:trace contextRef="#ctx0" brushRef="#br0" timeOffset="24889.54">13768 7280 1241 0,'-13'-8'91'0,"5"3"-113"0,4 4 9 0,-1 2-63 16,-1 1-42-16,10 1 34 0,0 7-108 0,0-3 86 15,4 8 7-15,-6-4-12 0,-1-2 100 0,1-4 37 0,-2 1 28 0,0 7 6 16,0-9 41-16,-3 0-15 0,-2-4 1 0,0-2-1 15,5 4-17-15,0-1-20 0,0 1-8 0,7 4-1 16,-4-3-23-16,6 2-2 0,1 0-4 0,-1-1 1 16,0 1-4-16,6 1-1 0,-1 1 3 0,-2-4-5 15,3 0 0-15,0 5 0 0,-1 0 0 0,2 6-2 16,-2-5-1-16,0 4-1 0,1 1-1 0,-1 2 2 0,2 6-1 0,-2-2-2 16,0 4-1-16,0 2 1 0,0 6-2 0,-1 4 0 15,-1 2 3-15,2 3-4 0,-3 1 2 0,2 4-1 16,-4-1 2-16,-4 0 2 0,3 2-1 0,-6-2 4 15,-1-1-4-15,1 0 3 0,-2 0 2 0,1-1-1 16,1-2-1-16,-4 0 2 0,1-4-2 0,-2 1-1 0,-2-3 6 31,-1-2-6-31,-1 1 3 0,1-4-4 0,-7 5-2 0,4-7-4 0,-2 2-5 16,-2-2-27-16,-2 1-30 0,-1 1-12 0,-8-5-45 16,2 8 3-16,0-3-40 0</inkml:trace>
  <inkml:trace contextRef="#ctx0" brushRef="#br0" timeOffset="44411.53">14946 4560 97 0,'6'0'-16'0,"-3"0"16"0,-3 0-1 15,2-1-53-15,6 2 46 0,-8 3 1 0,0-4-1 16,0 0 6-16</inkml:trace>
  <inkml:trace contextRef="#ctx0" brushRef="#br0" timeOffset="44975">14970 4576 3 0,'0'0'7'0,"-2"0"-3"0,2 0 5 0,0 0 4 0,0 0-4 15,0-1 4 1,0 1 1-16,0 0-3 0,0 0 1 0,0-2 0 16,0 2-3-16,0 0 8 0,-8 0 3 0,5 0-2 15,3 0 9-15,-2 0 0 0,2 0 1 0,0 3 3 0,-1-1-2 16,-5-2-2-16,6 3-3 0,3 3 1 0,-6-3-4 0,-1 2 1 15,1 0-3-15,3-4 1 0,-8 4 1 16,10-3-6-16,-2-1 2 0,0 4 0 0,3-3-3 0,-3 1 2 16,-5 0-1-16,4-3-2 0,1 0 5 0,-8 9 0 0,10-7-1 0,-4-1-1 15,-1-1 0-15,1 2-1 0,1-2 0 0,1 2 3 16,0-1-2-16,1-1-5 0,-1 0 4 0,2-1 0 16,4 1-1-16,0 0-2 0,1 0-2 0,-3 0-2 15,11 0 1-15,-6 0-3 0,5 0 1 0,-1 0-3 16,6-2-1-16,-2 0 0 0,2-1-1 0,3 3 2 15,-3-1-1-15,4 2-1 16,1-1-2-16,-4 2 0 0,-2 1-1 0,1-1 4 16,-2-1-3-16,3 2 0 0,-2 0 2 0,-1-3 1 15,3-1 2-15,-1-1 1 0,3 2 1 0,2 0-3 16,-1 2 3-16,1-2 1 0,3-2-2 0,3 2 0 16,1 0-1-16,-1 2 0 0,0-2 1 0,-3-5-1 15,3 2 1-15,3 3-5 0,-4 0 1 0,0 0 2 16,2 0 0-16,2 2-2 0,-4-1 2 0,8 5 2 0,0-1-6 0,-8-5 5 15,4 2-2-15,-3-2 2 0,-1 0 1 0,4-2-2 16,-3-1 1-16,4 0-2 0,-7 1 3 0,8 1 1 16,-7-2-4-16,6-1 3 0,-1 3-4 0,2-1 2 15,1 2 0-15,-7-4-1 0,7-1 0 0,-6 2 3 0,4-2-2 16,-7 0-1-16,0 4 3 0,-2-3-5 0,-2 0 4 16,1 4-2-16,-5-2 0 0,1 2-2 0,-4 0 0 0,0 0 1 15,-4 2-3-15,1-2 0 0,-4-3-1 0,4 3-2 16,-7 1-2-16,2-4-2 0,-3 3-4 0,3 0-4 0,-5-2-3 15,3 2 0-15,-3 4-9 0,5-8-17 0,-3 3-15 16,-3-2 2-16,1-5-27 0,-2 2-23 0,6-4 74 0,-6 1-49 16,7-4 83-16</inkml:trace>
  <inkml:trace contextRef="#ctx0" brushRef="#br0" timeOffset="45614.11">16870 3986 849 0,'-6'-6'-10'15,"4"1"10"-15,-3 4-104 0,-1 4 24 0,3 0 17 16,-3 3-73-16,4 2 38 0,-1 0 15 0,0 3-15 15,-1-5 53-15,1-1 38 16,-1 0 17-16,-1 3 4 0,-3-4 42 0,3 1 0 16,-3 1 7-16,4 1 2 0,-3 1 0 0,6-1-15 15,1-3-3-15,0 2 2 0,0 2-16 0,0-4-10 16,1 1-2-16,6 1-2 0,-4 1-8 0,6-3 3 16,-4 3-3-16,4-1 0 0,-2-3 2 0,5 2 3 15,1 0-5-15,-2 2 3 0,2-2-1 0,-1 0-2 16,4 4-3-16,1-4 3 0,-7 3-4 0,10 0 4 0,-9 0 1 0,6 0-2 15,4-1 5-15,-5 3-3 0,1-2 0 0,5-2 3 16,3 3-5-16,-12-1-3 0,10 2 2 0,-9-2-3 16,1-1-1-16,-3 1-1 15,1 0 1-15,-4 2 0 0,-3-2 0 0,4 1-1 0,-2 0 0 16,-2 2-1-16,2-1-2 0,-3-1 3 0,2 1-1 16,-2-1 0-16,-2 2 2 0,-1-1 1 0,1-1-3 0,-1 0 4 0,-1 1-2 0,-1 2 1 0,-3-2-2 15,0 1 4-15,1 0-2 0,-1-2 2 0,0 1 3 16,-2 2-4-16,1-1 4 0,0-3-2 0,-5 5 0 15,4-1 1-15,-6-5-4 0,2 5 1 0,3 2-6 16,-5-3 5-16,1 5-4 0,-4-3-1 0,6 4 1 0,-5-3 0 16,6 8-1-16,-12-8 2 0,5 5-1 0,3 0 0 15,-7-3 0 1,4 4 4-16,-8-1-4 0,5 0 4 0,-4 2-1 0,7 1 0 16,-6-5-1-16,-4 2 1 0,1 0-1 0,1 1-3 15,1 1 2-15,1-3-1 0,-4 4-1 0,-1 0-1 16,-2-1 3-16,4 2-3 0,-3-2 0 0,0 1-1 15,-1-3-1-15,0-2 2 0,-1 4 0 0,-4-4 0 16,1 2 0-16,4-7-2 0,-7 6 2 0,5-4-15 16,-2-2-8-16,2 4-1 0,3-6-19 0,1 4 1 0,-1-3-105 0,6 1 36 15,4-7-44-15,1 4 2 0,2-1-15 0</inkml:trace>
  <inkml:trace contextRef="#ctx0" brushRef="#br0" timeOffset="46531.09">14918 4538 730 0,'-2'-7'-4'0,"-1"2"-18"0,5-1 1 0,-2 2-23 0,3 1-5 16,5 0 1-16,-4 3-23 0,7 0 33 0,-4 0-2 0,5 6 0 15,-2-6 35-15,2 2 16 0,-5 0 8 0,-3-2 4 16,1 0 17-16,-2 6-5 0,0-6 6 0,-3-2-8 15,2 2-2-15,-1-1-12 16,7-2-1-16,-5 1 8 0,2-1-15 0,1-2 1 16,5 2 0-16,-7-2 1 0,5-1 3 0,-4 0 6 15,4-1 2-15,2-2-5 0,-6-2 8 0,7-3-3 16,0 0 1-16,2-1-1 0,-5 0-4 0,7-4-6 16,-4 2-2-16,1-4-1 0,3 1-7 0,3 1-2 15,-4 0 1-15,1 0-3 0,6 2-3 0,-6-1 2 16,6 1-2-16,-5 3 3 0,4-2-2 0,-3-1 2 0,6 3 0 0,-3 0 2 15,1-4 0-15,0 4 0 0,3 0-1 0,0-2 2 16,-3 2-3-16,-5 5 3 0,8-5 0 0,-1 1 0 16,-7 2 1-16,4-3-1 0,-6 1 0 0,3 1 3 15,1-1-2-15,0-1 4 0,1 1-3 0,-6 4-1 16,3-4 4-16,2 7 2 0,-3-5-3 0,0-2 3 16,4 2-1-16,-6 4-2 15,-1-6 0-15,0 0 0 0,-1 2-2 0,1-3-1 16,-1 2 0-16,1 2-1 0,-4-2 0 0,1 2-1 15,-2 4 0-15,3-2-1 0,-2 0-1 0,-1 0 2 16,1 2-2-16,2-2 0 0,0 2-2 0,-3-2 1 16,2 0 2-16,1 0 0 0,0 0 0 0,-3 0-1 15,3 2-1-15,0 0 1 0,-2-2-3 0,-3 0-1 0,4 0-2 16,1 2 0-16,-2-2-1 0,-1-1 0 0,2 1-1 0,-3 0 0 16,1-1-2-16,2 2-15 0,-2-1-8 0,-4 2-7 15,7 0-20-15,-4 1-75 0,7 0 105 0,-5 2-41 0,4 2 71 16</inkml:trace>
  <inkml:trace contextRef="#ctx0" brushRef="#br0" timeOffset="47079.47">15725 3665 341 0,'11'-3'-5'0,"4"2"-1"0,4 1 0 0,-3-2 8 0,3 2-15 0,1 0 11 15,2 0 0-15,-4 0 2 0,4 0 8 0,-7 0 2 16,1-3 5-16,1 0 22 0,-1 0 5 0,-3-4 0 16,-1 1 25-16,1-2-8 0,0 0 3 0,-2 1 0 15,-2-1-6-15,4-2-14 0,-4-1-10 0,2 5 1 16,0-3-18-16,-3 2-1 0,0 1-5 0,1 0-3 16,-1-1-4-16,-2 4 2 15,1-2-1-15,1 2 0 0,-1 0-1 0,-2 2-2 16,-2-3 3-16,4 3-2 0,-4 1-2 0,0 0-1 15,-2 1 1-15,4 1-1 0,-2 1 0 0,-1 2-1 16,-2 1-1-16,3-1 3 0,-3 1-1 0,0 0 0 16,0 4-2-16,-3-2 3 0,1 0-1 0,2 1 2 15,0-1 1-15,-3 1-2 0,-2 1 1 0,5-1 0 16,-3 1-2-16,2 1 2 0,1-2-2 0,-2 4 2 0,2-1-2 0,-3 1 2 16,0-1 0-16,0 4-1 0,3 3-1 0,-2-2 1 15,-6-1-3-15,4 1-6 0,0 4-4 0,-2 1-3 16,3 0-7-16,-5-3-20 0,2 0-3 0,-4 4-2 0,6-2-20 15,-6-1-8-15,-1-6-4 0,3 2-3 0,-1 1-7 16,-2-2 0-16,1-3-2 0</inkml:trace>
  <inkml:trace contextRef="#ctx0" brushRef="#br0" timeOffset="47734.4">14968 4587 872 0,'-3'-8'26'0,"5"2"-12"15,-1-2-17-15,1 2 15 0,-2 0-26 0,8 1-1 16,-2 0 0-16,0 2-3 0,-6-2 1 0,2 2 17 15,-1 0 2-15,7-2-4 0,-6-1 11 0,-4-2 6 16,-4 5-5-16,7-6 16 0,4 4 1 0,-5-1-4 16,0-1 0-16,3-1 1 0,0 2-3 0,1-2-1 15,2-1-5-15,-3-1 3 0,0-4-3 0,5 3 1 16,-5 0 1-16,-6-3-4 0,0 1 2 0,3-2-2 0,1-1 3 16,-5-1-2-16,4 1-3 0,-7-3-1 0,7 2-4 0,0-4 3 15,2 2-4-15,1 1 2 0,-8-4-3 0,5 0 0 16,-7 1 0-16,7 1-2 0,-10-4 1 0,4 2 0 15,1 2-2-15,-4-4 2 0,13 10 0 0,-5-3-2 0,-2-2 2 16,1 0-2-16,-4 1 1 0,4 4 0 0,-1-3-2 0,2 0 0 16,-7-4 0-1,4 1-2-15,-3 2 1 0,2 3 1 0,5-3 0 16,-5 0 0-16,2 2 1 0,0 0-1 0,0-1 0 0,0 3 1 16,3-2-1-16,-5-1-1 0,0 2 1 0,5 0-2 15,-1-1 0-15,-1 3 1 0,-3-1-3 0,5 2 3 16,0-1-3-16,0 2-2 0,-1 2 1 0,-2-1 0 15,3 2-2-15,1 0-1 0,-1 1-3 0,0 0 1 16,0 1-2-16,10-2-9 0,-6 0-7 0,4 4 1 0,-3-3-11 0,3 6-15 16,7-6-7-16,-7 3-3 0,0-1-16 0,-6 0-10 15,9 2-6-15,-2-2-6 0,4 2-12 0,-1-1 1 16,-5 4-4-16</inkml:trace>
  <inkml:trace contextRef="#ctx0" brushRef="#br0" timeOffset="48451.84">14444 4032 47 0,'10'-6'26'16,"-4"1"-26"-16,2 5 30 15,3-5 7-15,-5 1-2 0,4-1 7 0,-3 2-6 0,1 1 6 16,2 0-3-16,-7-4-2 0,5 1 6 0,-3 4-6 15,1-1 1-15,-3 1 5 0,3-1-5 0,-1-3 1 0,-3 1 0 16,-1-1-5-16,2 5-4 0,2-6-2 0,-2-1 0 16,-3 1-6-16,3-2-1 15,0 5-2-15,5 2-1 0,-6-7-2 0,4-2 0 0,-1 1-3 16,-4 1 3-16,6-3-2 0,-3 2-1 0,-2-2 1 16,1-1-5-16,0 5 1 0,0-4-6 0,-1 1 3 0,-2 1 2 15,2-2-5-15,-1 3-1 0,-1-3-1 16,2-5 1-16,1 5 0 0,-3 0 7 0,0 0-3 0,0-1 0 15,1-3 6-15,-1 1-2 0,0-2 3 0,0 2 0 16,0-1-1-16,0-3-3 0,-1-1 1 0,1 2-2 0,0-2-1 16,-5 2 0-16,5 1 1 0,-1-3-3 0,1 0 0 0,0 4-2 15,0-1 0-15,0-3 0 0,0 2-3 0,1 3 3 16,-1-2-3-16,2-1 0 0,2 2 2 0,-2 0-3 16,0 4 0-16,-1-2 2 0,2 1-3 0,2-1 1 15,-2 4 1-15,-1 1-2 0,1 3 1 0,2-4 1 16,-2 4-2-16,0 2 1 0,0 1-2 0,3 2-1 0,-4-3-2 0,3 1 2 15,3 2-2-15,-4 0-4 0,4 0 3 0,-3 4 2 16,3-3-3-16,-4 1 2 0,4 1-2 0,2 6 1 16,-4-1 2-16,3 3 1 0,-2 2 2 0,1-7-4 15,1 7 3-15,2 1-2 0,-2 0 0 0,1-3 2 16,-2 3-2-16,-2 2 1 0,7 0-1 0,-4 2-1 16,1 3 3-16,-4-1-1 15,2 2 0-15,-4 2-1 0,7-4 0 0,-6 2-1 16,3-1-1-16,3 4 0 0,-8-1-3 0,10-2-14 15,-7 3-9-15,-1-3-4 0,7 3-19 0,-5 0-44 16,0 3-18-16,1-1 31 0,0 1 86 0,6 1-77 0</inkml:trace>
  <inkml:trace contextRef="#ctx0" brushRef="#br0" timeOffset="49207.27">14916 4853 31 0,'2'14'54'0,"-4"-11"-73"0,2 4 2 0,0-4 11 16,0 1 8-16,0 1 0 0,3-3 19 0,-4 1 27 15,7-2 2-15,-6 1 0 0,-5-2 30 0,4 0-5 16,-1 0-2-16,2-2 2 0,0 2-9 0,0 0-12 16,-1-6 0-16,-3 3-4 0,6 0-14 0,1-2-4 15,-3 2-5-15,2-3 4 0,-1 3-10 0,4-4 0 16,-5 3-4-16,8-3 2 15,-8 3-3-15,-2-1-4 0,4-5-1 0,-5 6 1 16,3-1-4-16,0-1-2 0,-5 1 1 0,2 0-1 16,-2 2-1-16,2 2-3 0,3-1 2 0,-2-1-1 15,-5 1 0-15,-3 1 0 0,7-2 0 0,-8 3-1 16,11-7 2-16,-5 6 3 0,-4-4-4 0,6 2 3 16,-8 0 2-16,4 0-1 0,0-2 2 0,-1 0-3 15,0-1 0-15,0-4 1 0,3 6 0 0,-4-3 0 0,-1-2-1 0,4-1 0 16,-3 6 3-16,-4-1 0 0,0 0 0 0,1 5 4 15,-2-8-2-15,1 4 2 0,-1-1 1 0,0 3-1 16,-2-7 1-16,0 3 0 0,1-2-2 0,0 0-4 16,0 5-1-16,-3-2 1 0,1 0-4 0,-3-7 0 0,2 6 0 15,-7-1-4-15,5 6 2 0,1-7-1 0,-5-2 0 16,1-1 2-16,-1 3-2 0,5 1 4 0,-6 0-4 0,3-2 2 0,5 1 2 16,-8 0-4-16,1-4 2 0,2 5-1 15,5-2-2-15,-4 1 0 0,2-3 0 0,0-3 0 16,-4 3 1-16,4-3 1 0,3 4-2 0,-6-2 3 15,3-1-1-15,-3-1-2 0,2 3 0 0,3-2 0 0,-1 2 0 0,-4-1 0 16,5-1-1-16,-4 1-1 0,6 1 2 0,-6-1 0 16,6 1 0-16,-6 0-1 15,2 0 0-15,-4 0-1 0,8 2 0 16,-8-2 0-16,1 3 0 0,-3-1 0 0,4 2 2 0,-2 0-4 16,-1 0 1-16,5 3 1 0,-6-4-2 0,3 3 2 15,-2 0-1-15,1 2-1 0,-2-2-3 0,1 2 3 16,0 3-3-16,-1 0-4 0,-3 0-7 0,6 2-1 15,0 4-9-15,-2-3-43 0,9 5-22 0,2 2-5 16,0-3-55-16,6 3 3 0,3 1-36 0</inkml:trace>
  <inkml:trace contextRef="#ctx0" brushRef="#br0" timeOffset="49764.82">14026 3989 1176 0,'-13'-12'-32'0,"5"4"-50"0,-3 13 9 0,0-5-50 15,0 4 13-15,4 7 9 0,-4-1-46 0,-1 10 37 16,0-2 61-16,-2-3-29 0,-4 0 73 0,3 0 33 16,-1-2 18-16,-4-4 4 0,4 2 34 0,2-6-8 15,-2 0 5-15,-1-2 3 0,6 2-12 0,0 1-20 0,-4-5-4 16,3-1-4-16,1 2-21 0,-2 0-1 0,4 1-8 0,-5-3 1 0,1 0-5 16,0 0-1-16,2 0-1 0,5 1 1 0,-10-1-4 0,1 0-2 15,-1 0 2-15,5 0 0 0,0 0-2 0,-2 5-3 16,-2-2 0-16,-3-1-1 0,1 1-2 15,3 3 1-15,-2-3-2 0,0 1 0 0,-6 3 1 0,2-2 1 16,1 1 1-16,3 1-1 0,-3-1 2 0,1 0-2 16,-3 1 0-1,5-1 2-15,-1 0-1 0,-2-1 0 0,5 1 2 0,-2 2-1 16,-1-3 2-16,4 3-3 0,-2-2 1 0,1 2 1 16,-1 0-1-16,3-2 2 0,1 0-2 0,0 2-2 15,5 0 2-15,-2-2 2 0,3 4 0 0,0-2-2 16,2-1 2-16,3 1-2 0,0 3 0 15,3-3 2-15,-3 5-2 0,7-2 0 0,2 0 0 0,-3 1 0 16,8-1 0-16,1 3-1 16,2 2 1-16,-1-2-2 0,7 1 1 0,-4 0 1 0,5 3-2 0,1-1 1 15,0 5-2-15,2-6 0 0,4 2 0 0,-2 1 0 16,-6 5-2-16,4-4-5 0,0-1-8 0,-2 2-2 16,-2-2-11-16,-1-1-50 0,-3 0-30 0,-5 1 38 15,16-4 74-15,-5 1-70 0</inkml:trace>
  <inkml:trace contextRef="#ctx0" brushRef="#br0" timeOffset="54119.18">13573 5064 271 0,'0'-10'182'0,"0"4"-117"16,1 1 10-16,6-1-4 16,-4 3-77-16,2 0 4 0,4 3-32 0,4 0 11 0,-1 0 3 0,-2 4-6 15,-3 1 13-15,3 0 6 0,1 1 6 0,-5 2 0 16,-1 0 5-16,-2 0 4 0,-1 0 2 0,-1 3-1 16,1 0 3-16,-2-2-3 0,-5 4-2 0,-4-1 6 0,5 2-6 15,-3 1-1 1,0-4 4-16,-4 3-3 0,7-2 1 0,-9 4 2 15,4 0-1-15,-1-5 1 0,-6 0 1 0,2 5 4 16,-1-1-2-16,-1 6-1 0,0-7 4 0,0-2-5 16,1 4 0-16,2 3 1 0,-1-2-6 0,-5-1-2 0,5 0-2 15,0-4 0-15,-2 7-2 0,3-1-1 0,1-3 0 16,-1 1 1-16,4 0 0 0,-1 0 2 0,6-4 2 16,-3 2 0-16,3-3 3 0,4-1 1 0,0-2 3 0,3-2 1 15,1 0 1-15,1-3 0 0,6 0 1 0,-1-1-1 0,2-2 1 16,-2 0 0-16,2 0-2 0,2-2-1 0,7-1 1 15,-7-1-5-15,6 0 1 0,-2 1-1 0,2-1-3 0,1 0-4 16,4 1 0-16,5 0-2 0,-10-2-3 0,8 2-11 16,-2-1-8-16,5-1-4 0,-4 0-13 0,3 0-28 15,-5-1-23-15,2 0-5 16,4 0-39-16,-4-4 1 0,0 1-26 0</inkml:trace>
  <inkml:trace contextRef="#ctx0" brushRef="#br0" timeOffset="55068.22">14663 4647 646 0,'-2'-6'-25'0,"1"6"-25"0,1 0 0 0,-2 0-44 16,2 0 20-16,0 4 1 0,0 4-31 0,2-3 51 16,-4 1-6-16,1-1-3 0,-3 1 61 0,4 4 21 0,-1-6 11 0,-2 0-5 15,1-3 25-15,2 1-7 0,0 2 4 0,-1 0 8 16,1-4-8-16,0 0-4 0,0 1-10 0,-2-1 0 15,2 2-4-15,-3-1 1 0,1 1-2 0,-1-1-2 16,2 4 1-16,-1 0-4 0,-1-4 3 0,-2 4-2 0,2-2-3 16,0-3-6-16,-3 5 1 0,2 1-2 0,0 1-4 0,-3-1 0 15,3-3-4 1,-3 5 0-16,4 0 1 0,0 4-1 0,-5-5 2 16,5-1-4-16,-3 2 2 0,3-2-3 0,0 4-1 0,-1-4 1 15,0-1-4-15,1 2 1 0,1 1-1 0,2-1 1 16,0-1 0-16,-2 2 0 0,2-4 2 0,0 3-3 15,0-1 0-15,2-3 3 0,-2 2-1 0,0-2-1 16,0-1 1-16,2 1 0 0,-1-2 0 0,1-1 2 16,-1 3-2-16,2-1 2 0,1-2-2 0,-4 0 1 0,4 0 0 0,1 0 0 15,-2-2 1-15,-3 2-1 0,3-3-1 0,0 3-2 16,4-1 2-16,-6-1 3 0,2 2-4 0,2 0-1 16,0 0 0-16,0 2 1 0,-1-1-1 0,-1 4 1 15,2 1-1-15,3 4-1 0,-5-2 1 0,3 1 0 16,-2 2 0-16,0 0 0 0,3 3 1 0,-1 2 0 15,0 0 0-15,-3-1 0 16,5 3 1-16,-3-1-1 0,0 2 1 0,1-2-1 16,-3 5-1-16,0-3 3 0,2 3-2 0,-3-1 0 15,-1 2 1-15,1 1 1 0,-2-2-1 0,0 0 1 16,0 3 0-16,-2 2-1 0,1-2-2 0,-6 3 4 0,3-1-3 0,0 1 0 0,-2 2 0 16,3 2-1-16,-2-4-1 0,0 2 2 0,1-3-1 15,1-2 1-15,-4-2 2 0,4 1-1 16,0 0 4-16,-3-6-3 0,3 1 1 0,1 3-1 15,-1 0-1-15,0-1 2 0,0-4-2 0,1 4 0 16,2-1 0-16,-2-3-2 0,-1 4 0 0,0-6-1 16,-2 3 1-16,4-3 0 0,-2 4-1 0,-4-3-2 15,4-2 0-15,-3 5 1 0,1-8-1 0,1 3 3 0,-1-4-2 16,0 2-1-16,-1-1 2 0,1-3 0 0,2 2 1 16,-3-4 0-16,1 3-1 0,0-1 0 0,-1 0-4 0,1-2-2 15,-3 1-2-15,5 1-5 0,-5-4-7 0,7 4 9 16,-1-2-22-16,-1-1-19 0,-2 1-4 0,5-1 2 0,0 1-22 0,0-1-15 15,-3-5 59-15,2 0-38 0,1 0 71 0</inkml:trace>
  <inkml:trace contextRef="#ctx0" brushRef="#br0" timeOffset="55538.04">14303 5770 738 0,'-2'0'23'0,"-1"0"-22"0,5 5-65 16,1-2-2-16,-3 2-4 0,4 4-46 0,3 2 41 15,-3 2 3-15,3 1-6 16,1-3 42-16,-5 1 27 0,-3 4 19 0,4 1 10 16,-5-2 26-16,2-3 0 0,-1-1 0 15,0-1 3-15,0 4-3 0,2-2-14 0,4-1-7 0,-1 2 4 16,-2-5-19-16,0 4-3 0,2-1-2 16,3 4-2-16,-8-4-2 0,5 0 4 0,-2 0-3 15,-2-5 1-15,7 2 2 0,-5 0 3 0,7-2-1 0,-7-3 0 16,8 2 1-16,-6-5-2 0,4 0 1 0,2 0 0 0,2-2-3 0,-2-4-2 15,-2-2 4-15,7 2-4 0,-4-5 0 0,6 1 4 16,-6-1-2-16,3-1-2 0,-1-4 2 0,1 2-2 16,1-7 1-16,-2 4-1 0,0 0-3 0,1-4 1 15,-3 4-2-15,2-2 2 0,1 0 0 0,-3 2-6 16,2 4-3-16,4-5 3 0,-6 0-9 0,2 1-9 0,-1-2-2 16,3 5-1-16,-4-3-9 0,2 1-8 0,-1-1-3 0,1-1-7 15,2 3-8-15,3-3 1 0,-4 1-6 0</inkml:trace>
  <inkml:trace contextRef="#ctx0" brushRef="#br0" timeOffset="56154.89">14746 4875 1007 0,'-6'-5'78'16,"3"-1"-76"-16,3 3-12 0,0 0 2 0,0 0 4 16,3 1-34-16,0 2 12 0,3 2-3 0,1-1-4 15,-1 4 13-15,3-2 7 0,-4 2 7 0,5-1 6 16,-6 1 8-16,7 0 3 0,-3 1 1 0,-3 0-3 0,6 1 5 0,-8 2-7 15,8-1 0-15,-5 2 0 0,4 2-7 0,-7-1 0 16,5 2 1-16,1-1-1 0,-4 2 2 0,6 1 1 16,0 0-3-16,-2-1 3 0,1 2 1 0,7 0-2 15,-9 0-1-15,5 3 0 0,-1-4-1 0,2 4 2 16,-3-3-2-16,10 3 0 0,-7 1 1 0,2 1 1 16,7-4 0-16,-1 2-2 0,-1 1 0 0,2-1 0 0,1 2 0 0,0-4 0 15,1 0 0-15,0 1-1 0,-1-1 2 0,-2 2-1 16,1 0 0-16,2-1-1 0,-1-2 1 15,1 1 2-15,-3 1-2 0,-3-3 1 0,5 1-1 0,-4-3 2 16,0-1 1-16,-4 1-1 0,0 1-2 0,0 0 2 16,-2-1-1-16,-5-1 0 0,2 1 0 0,-1 0-2 0,-4-1-1 15,0-1-5-15,5 0 0 16,-8-1-1-16,2-1-6 0,3 1-3 0,-3-4-5 16,-4-3-3-16,-2 2-6 0,1-2-24 0,-8-2-10 15,8 1 0-15,-5 0-31 0,-4-1 2 0,-2-1-19 0</inkml:trace>
  <inkml:trace contextRef="#ctx0" brushRef="#br0" timeOffset="56640.65">15519 5232 624 0,'-2'-8'159'15,"2"7"-4"-15,-2-4 138 0,4 5-360 0,-2 0-5 16,6 3 0-16,2 3 31 0,0 2 0 16,0 3-8-16,0 0 36 0,-2-1 15 0,-1-2 10 15,6 3 3-15,-6-7 14 0,2 3-5 0,-2 2 1 0,-5-3 1 16,10 2-7-16,-6 3-5 0,6-3-4 0,-9 5 4 0,-1-4-7 0,2 1-2 15,3-4 1-15,2 6-1 0,-5-7 0 0,7-2-1 16,-7 2 4-16,0 0-2 0,4 3 1 0,0-1-2 16,-7-7 1-16,1 4-1 0,4 3-2 0,-7-2-1 15,6 1-2-15,5 1 0 0,-3-4 0 0,-8 2 0 16,14 2-1-16,-5 0 1 0,-1-3 1 0,0 3-1 16,-2-3 0-16,1 3 0 15,-4-3-2-15,4 3 2 0,-6-2-2 0,4 1-1 16,-2 2 1-16,-2 0 0 0,-1-2 2 0,-13 2 0 15,13 0 0-15,-3 1 0 0,-4 0 3 0,-2 1-2 16,2-1 3-16,-2-1-1 0,-6 2-1 0,6-1 2 0,-6 0-3 16,-2 1 1-16,0-2-9 0,-3 0 7 15,0-4-6-15,1 4-9 0,5-3-9 0,-5 0 13 0,-4-4-31 16,4-1-25-16,5 0-6 0,-3 0-2 0,2-1-30 0,1-2 0 0,0-4-8 16</inkml:trace>
  <inkml:trace contextRef="#ctx0" brushRef="#br0" timeOffset="57474.2">14617 4782 402 0,'-4'-6'-22'0,"0"1"227"16,1 1-192-16,-1-1-5 0,0 0-4 0,3 3 4 0,-1-1-9 0,1 2 1 16,-4 2 0-16,2-1 1 0,1 2 2 0,-2-2 9 15,-3 0-4-15,4 0 2 0,-6 0 4 0,-1 0 1 16,4 1 4-16,-5 1-4 0,1 0 0 0,3 4-3 15,-3-1 0-15,-2-2 3 0,-1 3-5 0,-1-1 0 0,1 1-3 16,1 0 1-16,1 2 0 0,1 0 0 0,-7 0-2 16,3 1-3-16,-2 1 0 0,5 1 1 0,-3-2-1 15,1 1-1-15,2-1-1 0,-8-1 5 0,13 1-5 0,-3-1 4 16,-1 2-1-16,1-2-1 0,-2 0 2 0,-2-1-3 16,-6 1 1-16,7 0 2 0,-1 0-1 0,-6 0-2 0,7 1 2 15,-4 1 0-15,-1 1 1 0,-2 0-3 16,5 1-2-16,-4 2 0 0,1 1 0 0,3-1 2 0,-2 0-2 0,2 0 0 15,-2 0 0 1,2-3 0-16,-2 0-1 0,2 2 2 0,2 1 1 0,-3-1-2 16,3-2 1-16,-2 6 1 0,0-4 0 0,-2 4-2 15,5 0 0-15,-2-3 1 0,-2-1 0 0,2-1 4 16,-3 1-1-16,2-2 5 0,-3 0 0 0,6-2 1 16,-5 2 4-16,-3 0-1 0,5-1 0 0,-6-1 1 15,4 1-2-15,0-1-6 0,0 2 2 0,-4-6-1 16,3 4-4-16,4 1-3 0,0-4-2 0,6 2 1 0,2 1-3 0,-6-1-2 15,9 3-2-15,-6-3-6 0,13-3 0 0,-10 3-23 16,5-2-14-16,-1 0 2 0,4-3-30 0,5 1-32 16,1 0 76-16,-4-2-45 0,-3 1 80 0</inkml:trace>
  <inkml:trace contextRef="#ctx0" brushRef="#br0" timeOffset="68471.59">14377 4667 376 0,'-8'-4'107'16,"9"5"-57"-16,-1-1 4 0,-1 0 16 0,1 0-93 0,-2 0 9 16,2 0-7-16,2 5 2 0,-5-5 15 0,1 0-6 15,-3 0 11-15,8 5 9 0,-9-5 7 16,3 0-4-16,1 0 13 0,1 0-2 0,2 3 0 0,1-3 3 16,1 3-3-16,-4-3-5 0,4 2-4 0,3-1-1 15,-6-1-5-15,0 0-2 0,-6-3-1 0,3 0-3 0,1-2-3 0,2 2 3 16,-2 1-1-16,2 2 0 0,-1-1 0 0,-9-4-2 15,9 2 0-15,-2 3 3 0,3 2-4 16,-3-1 1-16,-2-1 0 0,0 0 0 0,0 2 0 0,5 4 0 16,-3-3-3-16,2-1 3 0,-7-2 0 0,-5 0-2 15,10 4 1-15,-2 3-3 0,1-6 1 0,-1 1 2 16,3 1 1-16,-2 2-3 0,1-1 2 0,3 3-1 0,-2-3 2 0,0 1 1 16,2-2-1-16,-1 0 2 0,1-1 0 0,0 1 4 15,0-1 1-15,0-1 7 0,3 2 3 0,-3-4-4 16,-2 1 9-16,1 0-2 0,-4 0 2 0,0 0 3 15,-1 0-3-15,0 0-7 0,4-3 0 0,2 3 2 16,0 0-6-16,0-5-1 0,-3 5-1 0,1-5 0 16,-1 2 0-16,-1 3 1 15,-6-5 0-15,4 5-1 0,-5 0 2 0,-2-3 1 16,1 3-2-16,1 2 1 0,-3-2 0 0,1-3-4 16,-1 4 3-16,-2-1-6 0,-3-1-1 0,5 1 0 15,-2-3-2-15,1-1-1 0,-6 1 1 0,4 2 2 16,-4-2-2-16,3-1 1 0,-3 8 1 0,1-3 1 15,-2 1-3-15,-2-2 3 0,0 3-3 0,-1 2 2 16,3-1-3-16,3 3 2 0,-7-7-2 0,0 0-1 0,3 1 1 0,-2-1 0 16,-1 0-3-16,1-1-1 0,-1-3 3 0,0-5-3 0,9 6 1 15,-3-3 1-15,-4 2-1 0,7 1 3 0,-7 3 1 16,8-4 0-16,-4 2 1 0,3 2-2 0,-7 0 1 16,4-2-1-16,2-4 0 0,4 3 0 0,-5-6-1 0,0 7 0 15,4-3 1-15,-6 1-2 0,6 4 2 0,-6-4-2 16,4 8 0-1,-2-3 2-15,0 4-3 0,-6-4 1 0,3 3 2 16,-2 2-1-16,1-3 0 0,2 6-1 0,-2-2 1 0,-3-1 2 16,6 2-2-16,0 0 0 0,-6 4-2 0,6-7 2 15,1 4 0-15,-6-2 1 0,0 1 0 0,3-1 1 16,3 0 2-16,-3 2-3 0,6-4 1 0,-8 3 1 16,2-2-2-16,4 2 0 0,-4-5 0 0,3-3-2 15,-3 6 1-15,1-1 1 0,2-3 0 0,-4 4-3 0,5-1 1 0,-2-4-5 16,4 6 0-16,-3-3-1 0,2-1-7 0,4 2-10 15,1-2-5-15,-2 2-2 0,6-2-12 0,2 2-23 16,-4-4-11-16,5 3-3 0,5-1-27 0,-6-3 1 16,5 0-17-16</inkml:trace>
  <inkml:trace contextRef="#ctx0" brushRef="#br0" timeOffset="69041.27">12514 4262 1136 0,'-1'-4'-21'0,"2"3"-2"15,1 1-69-15,3 1 41 0,-2 1-35 0,1 3 28 0,3-1-2 16,-1 3-39-16,2-1 72 0,-3-1 23 0,2-1-3 0,-3 1 7 16,3 0 26-16,-3-2 16 0,3 0-4 0,-2 0 3 0,-2 1 15 15,4-3-18-15,-3 1 3 0,3 1-2 0,-3-2-18 16,-1 3-9-16,2-3 3 0,-2 1-3 0,-1-2-4 0,-2 4 2 16,1 0 1-16,-1-1 1 0,-1-2 1 0,-4 2-3 15,-1 1 1-15,0 0 1 0,-2 1-3 0,-5 1-4 16,1-1 0-1,-1 3-2-15,-1 0-3 0,0 1 0 0,-10 1-1 16,4-1-1-16,-1 2-1 0,-2 3-2 0,-6 2 4 16,-4-2-3-16,5 0 2 0,0 2 0 0,-2 0 0 0,-2-1 0 15,4 3 2-15,1-1 0 0,7-4 0 0,-2 2-1 16,0 1 0-16,1 3 0 0,1-5-1 0,6 7 2 16,-2-4-3-16,2-3-1 0,0 6 1 0,4-2 1 15,7-1-2-15,-3-4 2 0,6 1 1 0,3-2-3 0,2-1 3 0,2 2 7 16,3 0 1-16,-1-6-2 0,12 4 6 0,-4-1 0 15,5 2-2-15,5-2 6 0,0 1-5 0,-1-3-3 16,7 3-4-16,2 0 5 0,-8 1-7 0,6-1 2 16,-3 2-2-16,-4 0 0 0,0-1 1 0,-3 1-4 15,-2 1-2-15,-6-3-2 0,3 1-4 0,-7-1-11 16,-2 2-6-16,-4-2-1 16,1 0-13-16,-3 0-15 0,-3 0-7 0,0 2-6 15,-1-2-18-15,-2 4-50 0,-5 0 96 0,3 2-41 16,-6 2 82-16</inkml:trace>
</inkml:ink>
</file>

<file path=ppt/ink/ink13.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4-08T21:14:05.772"/>
    </inkml:context>
    <inkml:brush xml:id="br0">
      <inkml:brushProperty name="width" value="0.05292" units="cm"/>
      <inkml:brushProperty name="height" value="0.05292" units="cm"/>
      <inkml:brushProperty name="color" value="#FF0000"/>
    </inkml:brush>
  </inkml:definitions>
  <inkml:trace contextRef="#ctx0" brushRef="#br0">22133 1987 337 0,'2'3'-32'0,"-2"-1"42"15,0 4-3-15,3 2-7 0,0 0 10 0,0-3-19 16,-1 2 5-16,2-2 3 0,1 3-1 0,-2-3 0 16,-1 1 3-16,1 0 4 0,2-3 3 0,-5 4-1 0,0-7 5 0,0 6 11 15,0-4 6-15,0-2-2 0,0 0 14 0,0 0-4 16,0 0-1-16,-7-2 2 0,4 2-7 0,3-5-6 15,-1 1-4-15,-1 0-1 0,-3 4-8 0,4-6-1 16,1 0-1-16,-3 1 3 0,1 2-1 0,-1 3-2 16,-2 0-1-16,2-2-1 0,1-4-1 0,1 5 2 15,-5 1-2-15,4 1 1 0,0 2 1 0,-1-3-1 0,2-3 1 0,-4 6 1 16,3 0-2-16,1 4-1 0,-4-4 0 0,2-2 1 16,1-1-1-16,-1 5-1 0,2 1 1 0,1-4-3 15,-2 1 3-15,2 4 2 0,0-4-1 0,0 1-2 16,0 1 3-16,2 3 0 0,-2-2 1 0,3 2 0 15,0-2-1-15,5-1-1 0,-5 5 0 0,3-4 3 16,1 2-2-16,0-2-3 16,-2 3 0-16,5-1 0 0,-6 0-3 0,4 2 3 15,0-1-2-15,-3 0-2 0,0 1 2 0,2 1 1 16,0-2 0-16,-1 1-1 0,-3 2 0 0,0-1-2 16,2-1-1-16,-2 2 4 0,0 1-5 0,4 1 1 15,-4-1-1-15,-2 2 0 0,2 1 0 0,-3-2 1 0,0 4-2 16,-1-3 1-16,1 3 0 0,0 1 0 0,5-1 0 15,-9-5 0-15,3 1 0 0,6 5 0 0,-2 0 0 0,0 1 2 16,3-2-1-16,-6-1 0 0,-5 0-1 0,7 7 2 0,4-2-2 0,-6-2 0 16,0 1-1-16,0-1 1 0,-6 5 0 15,9-3 0-15,-1 2 0 0,-2-2 0 0,-5 5 1 16,3-5-2-16,-1 3 2 0,3 0-1 0,0-1 0 0,0 1 0 16,0 0 0-16,0 0-1 0,0 0 2 0,0 1 0 15,-1-3 0-15,-1 1 1 16,-3-2 1-16,5 6-1 0,-4-6-2 15,1 2 2-15,-4 1 0 0,6-2-1 0,-1 6 1 0,-1-4-2 16,1 2 0-16,-7-2 0 0,6 3 2 0,-3-3-2 16,1 4 2-16,-3-3 0 0,3 0 0 0,-3-4 3 15,4 6 0-15,0-5-4 0,-2 3-1 0,5-3 2 16,-1 1-2-16,-1 3 2 0,-2-4-3 0,2 1 0 16,3 1 1-16,0 2-2 0,-2-4 3 0,1 2-1 0,1 4 0 0,0-4 0 15,0-1 0-15,0 2 0 0,1-2-1 0,1 4 1 16,-2-1 0-16,0 1 0 0,2-3 0 0,-2 4 0 15,0 2-1-15,0-1 4 0,0 1 0 0,-2-1-1 16,0-1-2-16,-1-3 3 0,0 3-2 0,0 1 3 16,1-5-3-16,-2 0 0 0,-3 0 3 0,6-1-2 15,-1-1 2-15,-4 1-3 0,1-2 0 0,2 6 1 0,-3-6 0 0,1 2-1 16,4 1 0-16,-6-5-1 0,3 4 2 0,0-2 0 16,0 2-2-16,-1-4 0 0,2 2 1 0,-2 2 1 15,0 1-1-15,4 2-1 0,-5-2 0 0,2 0 2 16,1 2-2-16,0 1 1 0,0-1-1 0,0-4 0 15,1 1 1-15,1 0 0 0,-1 1 1 0,-3-2-2 16,4 1 0-16,-2 0 1 16,1-1 1-16,0 2 0 0,-2 0 1 0,1 4 1 15,-1-6 0-15,3 3 0 0,-5-1 1 0,2-2 1 16,1 4 1-16,-3-2-1 0,3-1 2 0,-2-4-4 0,-3 7 3 16,5 0-1-16,-3-1-2 0,0 1 2 0,-1-2-1 15,3 2 0-15,-4 1 2 0,3 1 2 0,-3-1-2 0,3-4 1 16,-2-1 1-16,0 1-1 0,1-1-1 0,-2 1 0 15,-1-2-1-15,4 2-1 0,-3-4-1 0,-5 4 0 0,9-4-2 0,-6-3 0 16,6 4 0-16,-1-5 1 0,-1 4 0 0,-2-3-1 16,-2 1 1-16,10-6-1 0,-9 4 1 0,4 3 2 15,-1-5-1-15,0 0-1 0,1-6 2 0,-3 5 0 16,6-1 0-16,-1-1-1 0,3 0-1 0,-9-6-1 16,7 4 2-16,1 1-1 0,-3-2-1 0,3 1-1 15,-7-3 1-15,8 4 1 16,-5-2-1-16,5 1 1 0,0 1-2 0,-3-4 2 15,8 3 0-15,-4-1-1 0,-1 0 1 0,2-2-3 16,0 1 1-16,-2-1-1 0,-2-1-6 0,2-1-4 16,0-1-4-16,-3-3-70 0,3 5-69 0,-5-5 74 15,4-5 80-15,1-1-79 0</inkml:trace>
  <inkml:trace contextRef="#ctx0" brushRef="#br0" timeOffset="1471.91">21490 2275 661 0,'-2'-8'60'0,"-1"3"-59"0,1 2 2 16,1 0 13-16,1 0-4 0,-2 3-28 0,2 0 4 15,0 0-2-15,0 3 0 0,0-1 5 0,0 1 8 16,0 0 1-16,2 0 2 0,-2 0 8 0,-2-1 2 16,2 1 1-16,-1 0-2 0,1-1 2 0,-2 1-2 0,1-2 0 0,-3 1 1 15,4 0-4-15,5-1 5 0,-5 1-2 0,2-2 0 16,-1 0 2-16,7 0 3 0,-2-2-1 0,5-1 2 15,-4 0 0-15,2-2 3 0,1 0 0 0,2-1-1 0,2 0 1 16,-1-2-6-16,-2 2-2 0,3-2 3 0,-1 2-9 0,1-2-1 16,6 0-1-16,-4-2-2 0,0 4-1 0,3-2 0 31,1 0 1-31,0 0 2 0,1-1 0 0,-1 1-1 0,-1-1 2 16,5 1-1-16,-5-2 2 0,1 1 0 0,-3-4 0 15,-1 2-2-15,3 4 1 0,0-8 0 0,-2 6-3 0,2-5 3 16,-2 3-3-16,4-5 4 0,-4 8-2 0,1-3 3 15,0-3 1-15,-2 5-4 0,1-7 2 0,-1 5 2 16,0-2-3-16,-2 7-2 0,-1-8 1 0,1 0-3 16,-3 4 2-16,1-4-1 0,-2 6 1 0,-2-3-3 0,0-1 2 0,-2 1 1 15,3 3-2-15,-2-2 2 0,-3-1-1 0,6 5-1 16,-4 0 2-16,0 1-2 0,2 3-1 0,-3-2 0 16,-2 2-1-16,2 2-1 0,-1 0-2 0,0 0 0 15,-4 0 0-15,1 3 0 0,-2-3-1 0,1 5 1 16,4 0-1-16,1 1 2 0,1 2 0 0,4-3 0 15,-9 6 3-15,10-2-2 0,-4 5 1 0,1-3-2 0,-1 0 2 0,-2 2 0 16,3-1-1-16,-5 6 0 0,10-6 0 0,-5 1 1 16,7-2 1-16,3 6 1 0,-6-6-1 0,1 0 1 15,2 3 1-15,8-3 1 0,-9 5-2 0,8 0-1 16,-5 0 0-16,-1-2 1 0,6 6 0 0,-2-3 3 16,-4-2-1-16,-2 0-3 0,-1-1 5 0,-1 1-3 15,1-1 1-15,-2-3-2 16,-5 0-1-16,4-2-8 0,-6 2 0 0,4 0-23 15,0-1-16-15,-3-2-3 0,-2-1-31 0,5 0-54 16,-5 1 99-16,5-4-52 0,-4 1 88 0</inkml:trace>
  <inkml:trace contextRef="#ctx0" brushRef="#br0" timeOffset="3960.33">21057 6398 198 0,'2'-2'16'0,"-4"2"-16"0,2 0-37 0,2 0 103 0,-1 0-127 16,2 0-2-16,4 2 32 0,-4-1-6 0,3 1-2 15,2 1 34-15,-3 2 3 0,1-4 11 0,5 1 3 0,-8-1 8 16,5 3 11-16,-5-1 0 0,5-2-1 0,-5 2 13 16,10-1-1-16,-7 1-4 0,2 0 2 0,5-1-5 0,-4-2-3 15,-1 3-1 1,4 0 3-16,-1-1-5 0,0 1-3 0,0-2 1 16,0 1-3-16,0 0-2 0,2 1-4 0,0-2 2 15,-4 1-1-15,7-1-2 0,-5 1 0 0,1 0 0 0,4-2-1 16,-3 1 1-16,1 1-1 0,0-2-4 15,0 3 3-15,-1-3-3 0,1 0 0 0,2 0-2 0,3 3 2 16,-4 0-2-16,6-1 1 0,-4-1 2 0,-1-1-1 16,3 0 2-16,-2 3-2 0,-3-3-1 0,3 0 3 0,1-1-3 0,-3 1 3 15,9-2-3-15,-8 1 4 0,4 2 2 0,-4 1-4 16,3-1 1-16,-3-1-3 0,1 2-1 0,-1 0-1 16,-4 2-2-16,7-1-2 0,-2-3-2 0,-1 0 1 15,-2 5 1-15,7-3-2 0,-6 2 1 0,-2-2-1 16,3 1 0-16,-1 0 4 0,-2-1-2 0,3 3 2 15,-4-5-1-15,-1 6-1 16,-1-6 3-16,2 3 0 0,-1-3 0 0,-1 2 0 16,1 1 0-16,0 0 1 0,-5-3-1 0,4-2 2 15,-1 2-2-15,-1 0 0 0,1 2 1 0,-1-2-2 16,-2 1 0-16,2-5 0 0,-1 8 0 0,0 0-1 16,-3-4 0-16,2 0-3 0,-3-2-2 0,0 2 4 15,0 0-5-15,5 5 0 0,-8-8-3 0,5 4 0 16,1-1-3-16,-3 3-11 0,2-1-5 0,0-2-1 0,-4-2-12 0,3 1-54 15,3 2 34-15,-7-2-109 0,5 2 165 0,-5-9-79 16</inkml:trace>
  <inkml:trace contextRef="#ctx0" brushRef="#br0" timeOffset="6618.82">22989 3445 670 0,'-2'-8'99'0,"-3"5"-96"0,2 3-19 16,5-3 180-16,-4 2-186 0,5-4-1 0,5 5 9 15,-5 0-3-15,5 1 2 0,-3-1 8 0,1 4 7 16,-1-3 2-16,4 2 5 0,-10 2 7 0,2 0 0 16,6-1-1-16,-6 1 1 0,2 1-1 0,7-1-7 15,-5 5 1-15,-4-1-1 0,1 2-6 0,1 0 0 16,-6 3 2-16,0 0-2 0,4 4 0 0,-1 2 1 0,-9 1 1 0,2 2-1 16,7 5 0-16,-3 1 0 0,-1 4 0 15,2 5-2-15,0-1-1 0,-4 4 0 0,1 0 0 0,2 5 2 16,-8-2-1-16,-1 3 0 0,2-5-2 0,-1-2 3 15,0 1 1-15,2-7 1 0,-1-1-2 16,3-3 0-16,2-3 0 0,0-5 2 0,-1 1 3 0,3-5-4 16,-4-4 2-16,4-1 4 0,2-4-1 0,-7-3 4 0,5-1 1 0,3-2-1 15,0-3 1-15,0 0 1 0,-5-1-1 0,5-4-2 16,0-1-1-16,3-2 1 0,-1 0-2 0,-2-2 0 16,-2-4 0-16,4 0-1 0,4-2 1 0,-1-3 1 0,-1-1 0 15,3 1 1-15,-6-1 1 0,2-4-3 0,7 0-3 16,-1-4 4-16,-4 1-4 0,0-1-2 0,1-2 2 0,8 0-2 31,-1-1 0-31,-2-4-3 0,-5 2 3 16,5 2-1-16,0-2 0 0,3 1 0 0,-3 1-2 0,0-1 1 15,-4 3 0-15,10 0 0 0,-1 2 0 0,-4 1-2 0,4 2 2 16,-4-1 0-16,7 1 3 0,-3 2 0 0,3 2 2 16,-2 3-1-16,1-1 3 0,2 6-1 0,-4-2 1 15,1 6-3-15,2-3-3 0,-5 6 1 0,0 0-2 0,-1 4-2 16,1 1-3-16,-1 3 1 0,-1 3 0 0,1 0-1 0,-4 7 5 0,-1 1-3 15,0 2 3-15,-2-4-4 0,0 6 5 0,1 2-1 16,-1-1-1-16,-3 2 2 0,0 2-1 0,2-1 3 16,-2 2 3-16,0 4-11 15,-3-1 5-15,2 0 1 0,-2 2-1 0,0 3-5 0,0-1 9 0,-2-2-2 16,2 1-1-16,-1-7 0 0,-1 2 2 16,2 0-1-16,-1-1-1 0,1-4 1 15,-4-1-1-15,1 2 2 0,2-2 0 0,-1-2-1 16,1 0 3-16,-1-1-3 0,0-7 1 0,-2 4-3 15,2-5 2-15,1 0 0 0,-3-2-2 0,4-1 2 16,-1-2-2-16,-1 0 2 0,-2 2 0 0,0-4 1 16,3-1-2-16,-1-1-1 0,-4 1 0 0,3-5 3 15,1 2-2-15,-1-3-2 0,-3-4 1 0,3-1 0 16,1 5 0-16,1-5 2 0,-1-2-2 0,-1 7 2 0,3-5 0 0,0-3 0 16,0 3 2-16,0-2-2 0,5 1 3 0,-2-4-1 15,0 2 0-15,2-5 2 0,-1-2 0 0,-1 7-4 16,5-5 3-16,-3 1-3 0,3-3 0 0,-3 2 3 0,4-1-3 15,-3-1-1-15,2 2 1 16,5 1 0-16,-4 0 2 0,4 1-1 0,-5 1 1 0,3 1-4 0,0-1 3 16,1 3-1-16,-1 1 1 0,-6-4 0 0,4 6 1 0,4-1-3 0,0 2 0 15,-2 1 4-15,3 3-4 0,-5-1-2 0,1 3 1 16,9 0-1-16,-5 3-1 0,-3 0 0 0,-7 0 0 0,6 1-1 16,-2 3 1-16,6 0 1 0,-6 1-1 0,0 3 0 15,-4 0-1-15,4 3 2 0,-2 0-2 0,2 3 3 16,2 0 0-16,-7 2-1 0,-2 0 0 0,11-1 1 15,0 3 0-15,-9 2-1 16,7-1 1-16,1 1-1 0,-8 1 1 16,2 1 1-16,2 3 1 0,-10 0-4 0,3 2 3 0,2-2 2 15,-2 2-3-15,-2 0 3 0,-2-1-1 0,4-1-1 16,0 4 2-16,3-3 0 0,-13 0 0 0,10 0-2 16,-3 0 4-16,-2-1-3 0,2 0 2 0,-6-2 0 15,4-1-2-15,-3 1 1 0,5-5 1 0,-3 1 2 16,-1-5-4-16,6 1-2 0,1-4 0 0,-2-2-18 0,1-3-7 0,-6-1-1 15,6-3-24-15,1-1-17 0,0-2-6 0,-2-7-9 16,-1-2-19-16,5-4-26 0,-4-5 84 0,8-7-46 16,4-3 89-16</inkml:trace>
  <inkml:trace contextRef="#ctx0" brushRef="#br0" timeOffset="7088.76">24224 3488 108 0,'-5'0'119'0,"5"3"-14"0,3-3 0 0,-1 1-21 0,2-1-5 15,-1 0-6-15,5 0-20 0,-1 0-7 0,-1 0-4 16,-1 0-1-16,-1 0-8 0,3 0-1 0,4 0-4 0,-8 0 2 15,3 0-6-15,2 2-6 0,1-2 0 0,2 0 3 16,-3 0-8-16,3-2-1 0,-1 2 0 0,-1 0-4 0,-1 0 1 0,6 2-4 16,-3-2 1-16,-1 0 0 15,4 0-2-15,0 0-2 0,0-2 0 0,0-1 0 16,3 3 0-16,-4-1 0 0,1-1-1 16,2 2 0-16,-7-1 1 0,-1 1-6 0,5-4-4 0,-1 3-3 15,-2-2-7-15,1 1-21 0,0-1-7 0,-5 1-3 16,4-1-24-16,-6-1-5 0,4 0-6 0,-5 1-3 0,2 0-7 0,-3 0-3 0,-1 0 53 0,1-2-25 15,-2 0 68-15</inkml:trace>
  <inkml:trace contextRef="#ctx0" brushRef="#br0" timeOffset="7289.32">24038 3930 966 0,'1'-3'-57'0,"1"1"-66"16,6 5 4-16,-5 2 8 0,7 0-38 0</inkml:trace>
  <inkml:trace contextRef="#ctx0" brushRef="#br0" timeOffset="7473.83">24117 3977 81 0,'11'8'89'0,"-5"-2"-9"15,3 0-2-15,2 1-7 0,-1 1-23 0,-1-2 8 16,2-3-18-16,0 2 2 0,3-4-5 0,4 1 0 16,-10-1 0-16,3 1 1 15,0-2 0-15,-2 0 0 0,-1 0-1 0,3-5-9 16,-2 5-1-16,-2 3 5 0,4-1-11 0,3-7-5 16,-5 4-1-16,4 1-4 0,3-2-3 0,-9 2-1 0,6-3-2 15,-2 3-2-15,0-5-1 0,-6 7 1 0,6-2-4 16,-2 0-3-16,-4 1-3 0,9 4-21 0,-6-5-11 15,-3 2 3-15,-2-2-30 0,-2 0-24 0,4 0-15 0,-5-5 16 16,2 3 92-16,2-4-74 0</inkml:trace>
  <inkml:trace contextRef="#ctx0" brushRef="#br0" timeOffset="8406.58">24743 2785 542 0,'-2'-11'5'0,"2"6"-5"16,2 3-80-16,-1-6 30 0,1 10-20 0,1-2-49 0,3 5 53 31,-3 1 2-31,0-3-10 0,1-1 63 0,-3 1 30 16,1 5 16-16,-1-7-1 0,1 1 30 0,1-2-7 16,2 0 8-16,-2 0 6 0,-1 0-10 0,1-3-15 15,5 0-4-15,-4-2-1 0,3 3-14 0,-3-1 1 16,4 2-4-16,-3-3 1 0,3 1 1 0,-4 0-1 15,4 0 0-15,-3 1-2 0,4-4 0 0,1 0-5 16,-2 3-3-16,3-4 2 0,0 1-6 0,0 3-2 0,-2 0 0 0,1-3-2 16,1 4-1-16,1 2 2 0,2-2 0 0,-3 4-4 15,5-2 4-15,3-3 0 0,-2 3-4 0,4 3 2 0,-5-1-3 16,-1-1-1-16,4 1 0 0,-3-1 1 0,1 6-3 16,-4 0 0-16,-1-3 3 0,1 2-3 0,4 3 0 0,-11-4 1 15,4 1 0-15,1 2 3 0,-3-2 0 0,0 4-2 16,1-2 3-16,-7-4 1 0,-2 3-1 0,3 2-1 0,0-1 2 15,-1 0 1-15,-2 0 1 0,0 0-1 0,0 1 0 16,0 1-3-16,-2-1 1 0,-1 0 0 0,1 1 0 0,-6-2-2 16,4 1 1-16,-7 1 0 0,6-3-1 0,-4 3 0 15,4-1 0-15,-2 2-2 0,-4-1 2 0,5 1 0 16,-3-2-1-16,7 1-2 0,-10 1 0 0,10-2 2 16,-7 1-1-1,-6-1 1-15,6 0-2 0,-4-1-1 0,7 0 1 0,-5 0 0 16,3 1 5-16,0-1-7 0,-4-1 3 0,12 0-1 15,-7 0 4-15,6 1-1 0,1-4-2 0,-2 6 1 16,2-2-1-16,0 1 0 0,0 1 0 0,-1-1 2 16,-1 2-3-16,-1-2 1 0,0 6-1 0,-3-3 1 15,1-2 0-15,3 1 1 0,2-2-1 0,-1 2 0 16,1 2 1-16,-2 2 1 0,-6-2 1 0,8-2-1 0,0 0 2 0,0 3-1 16,-1 0 0-16,1 0 0 0,1-1-2 0,4 1-1 15,-3 2-1-15,-2 0 2 0,-4 1-2 0,4 0 0 16,0 1 1-16,-3 0-1 0,3 0 1 0,0-3 2 15,3 1-1-15,2 0-1 0,0 1 1 0,-5-3-1 16,-5 2 0-16,7 0-1 0,-2-2 0 0,-10 0 0 16,4 0 0-16,-2-1 1 15,3-1-6-15,2 1 1 0,-3 0-2 0,0-2-34 16,-2-2-9-16,3 1 7 0,-1-1-27 0,3 0-34 16,-4 1 25-16,3 1-70 0,1-2 149 15,-4 2-89-15</inkml:trace>
  <inkml:trace contextRef="#ctx0" brushRef="#br0" timeOffset="8660.54">24846 4582 239 0,'2'5'-33'0,"0"0"33"0,4 1-68 0,-5 2-28 0</inkml:trace>
  <inkml:trace contextRef="#ctx0" brushRef="#br0" timeOffset="9077.37">24876 4660 193 0,'8'-8'68'0,"-5"1"-67"0,4 3 60 15,-4-6 18-15,-3 1 11 0,1 4-30 0,2-3-10 16,-3-1-5-16,0-1-3 0,-3-2-10 0,3 2-3 16,-1 1-5-16,-2-1 0 0,-2-1-5 0,2 4-4 15,1 3-1-15,-1-3-3 0,3 7-4 0,-6-2-5 16,3 2 0-16,-1 2-2 0,-2 2-3 0,0 1-4 0,-4-2-3 0,3 7 4 16,0-3-5-16,-2 1 2 0,4 5 1 0,-4-2-2 31,4 1 4-31,-3-1 2 0,3 2 0 0,-1 4-1 0,3 1 2 0,-2-1 6 15,-1-1-2-15,3 3-1 0,1-5 2 0,-3 5-2 16,5-1 7-16,-1-2 1 0,1-2-2 0,0 2 0 16,0 1 4-16,1-2-2 0,3-3 3 0,-1 1 1 15,-2-2-2-15,2 0 0 0,5-3 0 0,-4-1 0 16,3 0 1-16,-3-1 0 0,7-1-1 0,-2-2-1 16,-1 0-2-16,1-1 3 0,2-1-3 0,0-2 1 15,-1-1-3-15,2-1-1 0,-2-2 1 0,2-3-2 16,1 0 1-16,0 1 3 0,-2-3-3 0,1 1-3 15,2-4 3-15,-1 2-2 0,-1-1-1 0,1-3 2 16,0-2-3-16,-1 3-2 0,2-5 1 0,-1 3-1 0,-5-3-1 0,0 1 0 16,9 0-2-16,-11 1 3 0,2 0-4 0,3-1 2 15,-1 3 0-15,-1-6 0 0,5 7 0 0,-4-3 1 16,-6-2-1-16,6 3-4 0,2-3 2 0,-12 2-1 0,5 1-3 16,-5 1-8-16,0 4-2 0,0-4-3 0,-6 6-7 15,-2-2-4-15,-8 5-4 0,11-2 4 0,-7 1-6 0,-10 3-9 16,5 1-24-1,-4 3 22-15,1 0 51 0,-7 0-35 0</inkml:trace>
  <inkml:trace contextRef="#ctx0" brushRef="#br0" timeOffset="27146.47">22811 5838 264 0,'-9'3'6'0,"5"3"-11"0,0-1-6 0,-3 4 11 15,4-4-20-15,-3 1 11 0,1 2 1 0,4 0-4 16,-6 1 12-16,4-5 16 0,0 0 4 0,0-4 2 16,-3 3 14-16,2-3 13 0,0 4-8 0,-1-3 3 15,2-1 1-15,1 5-10 0,-1 0 7 0,0-4-31 31,0 2 0-31,1-3-1 0,1 3-2 0,-1-1-2 0,-3-2-2 0,2 2 0 16,2-6 4-16,1 4-2 0,-3 0 1 16,1-3 0-16,-1 3-1 0,0-1 1 0,1-2-2 0,2-4 1 15,-1 4-4-15,-1 2 4 0,2-6-3 0,-2 6 1 16,2-9 4-16,-3 9-4 0,3-2 3 0,0-1 3 0,0-2 1 0,-1 1 0 16,1 2 3-16,0-1-1 0,0-1 1 0,0-1-1 15,1-1-1-15,2 3-3 0,-3 0 1 0,4-3 0 16,-3 0-2-16,1-1 0 0,4 2 1 0,-1-3-2 15,-1 1 2-15,4 1 2 0,2-2 0 0,-4 3-1 16,3-5 2-16,3 0 0 0,-1 1 0 0,-2-1 2 16,2 0-2-16,2-3 1 0,-1 3-3 0,-1-3 4 0,5 3-2 0,1-2-1 15,-1 4-1-15,-2-2-2 0,0 1-1 0,7 1-3 16,-7 0-1-16,2 1 1 0,-1 0-3 0,4 0 1 16,-3 2 0-16,7 3-2 0,-2-2 2 0,-4 2-1 15,4 0 2-15,1 3 0 0,-5-2 0 0,3 2-2 16,-2 3 1-16,-3-1 0 0,-5 1-1 0,10 3-1 15,-7 0 0-15,1 2 0 16,2 0-2-16,-4 2 0 0,1-1 0 0,0 2-1 16,-2 0 0-16,0 0 0 0,-2 0-1 0,-3 2 3 15,4-1-2-15,-4 1-1 0,2 1 2 0,0 0 1 16,-2-1 0-16,5 2-1 0,-3 3 0 0,0-4 1 16,1 0 0-16,1 2 1 0,-2 0 0 0,1-4-3 15,4 2 1-15,-1 0 4 0,1 2-2 0,-1 1 0 16,1 2 0-16,0-3 0 0,1-3 0 0,0 1 2 0,0 0-3 0,3 2 1 15,-7-4 0-15,7-7 2 0,-6 8 0 0,3-1-2 16,2 1 1-16,-2 4 0 0,-3-4-1 0,3-4 2 0,-1 1 0 16,-5 2-1-16,1-9 3 0,4 5 1 0,-5-2 1 15,1-2-1-15,8 0 1 0,-4-2-4 0,0-2 0 16,2 1 4-16,4-1-4 0,-6-3 1 0,2 0-1 0,0-2-1 16,-3-1 1-1,-4-3 1-15,8 2 0 0,-5 0-1 16,3-3 0-16,-1 1 0 0,1 2-1 0,0 1 1 0,-2-2-1 15,3 5 1-15,-4-5 1 0,1 5-2 0,1-3 3 0,-2-2-1 16,0 2 2-16,-3-2-2 0,1 1 0 0,1-2 0 16,-4 0-2-16,2-4 2 0,-2 2-1 0,2 5 1 15,1-1-1-15,-6-2-2 0,4-4 2 0,-1 2 0 16,-3 3-1-16,0-6 1 0,2 5-1 0,-2-5-1 0,-3-4 2 0,3 6-3 16,-3-4-1-16,0 2-1 0,0 0 0 0,-1 1-1 15,1-1-3-15,-2 1 1 0,-1-2 0 0,-3-3 1 16,3 6-1-16,-2-4-2 0,-1 2 3 15,1 1-1-15,-3-1 0 0,3 2-3 0,-3-1-1 0,4 0 1 16,-6 2-3-16,4 0-3 0,-4 0-2 0,-2 0 0 16,-1 2-4-16,1 0 6 0,-2 2 1 0,-5 1-5 0,1 1 6 0,3 2 3 15,-7 0 0-15,1 0 2 0,2 1 1 0,-3 2 1 16,-1 0 2-16,1 0 1 0,0 2 1 0,0-1 0 16,4 4 1-16,-5 1 1 0,2-1 1 0,6 5-1 15,-3-1 3-15,-1 2-3 0,2 0 0 0,0 2 0 16,-2-1 0-16,6 2 0 0,1 0 0 0,-4 2 4 15,3-2-1-15,2 4 1 16,-1-3 2-16,1 3 0 0,-3-3-1 0,0 0 3 16,-1 2-2-16,3-1 3 0,-1 1-3 0,1-3 1 15,-3 3 1-15,1 1 0 0,2-3-2 0,-1 0 3 16,1 2-2-16,-1-5 4 0,0 1-1 0,1-2-3 16,-1 0 3-16,1-3-3 0,1 1 2 0,-4-1 1 0,3-8-5 0,-2 7 1 15,-2-1-1-15,0 0 3 0,1-3 0 0,-3 0 2 16,-2-1-2-16,6 3 1 0,4 4 1 0,-6-6 2 0,2-3 0 15,3 2-1-15,-1-2 2 0,7 3-5 0,-4-3-1 16,2 0 4-16,-8-3-5 0,5 0-1 0,1-2 1 0,-4-1-6 16,0 6 3-16,2-5-1 0,-1 0 0 0,-2-1 0 15,1 0-1-15,-1 3 2 0,1-1-2 0,1 4 2 16,1-4 0-16,-3-1 1 0,1 0 1 0,0 2 1 16,1 2 0-16,-1-7 3 15,4 3 2-15,-4-1-3 0,4 1 4 0,-2 2-4 16,0 0 0-16,0-1 1 0,0 1-6 0,1 2-1 15,1-2 0-15,-1-2 1 0,-2 2-2 0,2 1 0 16,3-3-1-16,-3 1 1 0,-1 2 0 0,2 1 2 0,2-4-3 0,-4 0 0 16,4-1 0-16,0-2 0 0,-2 3 0 0,-1 4-2 15,4-4 0-15,-2-1-20 0,2 1-18 0,-2 3-16 16,2-2-29-16,1 2 1 0,2-3-33 0</inkml:trace>
</inkml:ink>
</file>

<file path=ppt/ink/ink14.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4-08T21:15:48.662"/>
    </inkml:context>
    <inkml:brush xml:id="br0">
      <inkml:brushProperty name="width" value="0.05292" units="cm"/>
      <inkml:brushProperty name="height" value="0.05292" units="cm"/>
      <inkml:brushProperty name="color" value="#FF0000"/>
    </inkml:brush>
  </inkml:definitions>
  <inkml:trace contextRef="#ctx0" brushRef="#br0">6104 16586 187 0,'2'-4'-58'0,"-2"-3"18"0,3 3 2 0,-1-3-11 0,-2 0 48 15,0 3 1-15,0-3 0 0,3 2 0 0,-6-2 0 16,3 5 0-16,0-3 0 0,0 5 0 0,0-1 0 0,-5-6 0 16,3 4 0-16,-1-1 0 0,3 2 0 0,-8-6 0 15,5 3 0-15,0 1 0 0,3-1 0 16,0 2 0-16,-2-3 0 0,1-1 2 0,-4 3 6 0,4-1 0 16,-3-1 5-16,-3-1 9 0,2-1 1 15,-3 2 1-15,2-2 11 0,-2 5-3 0,5-3 1 0,1 3-3 16,-1-4-1-16,-3 6-8 15,3-4-1-15,-1 2 1 0,-2 0-8 0,4-2-2 16,-1 2-3-16,-3-2 0 0,3 0-2 0,1 2 3 0,-1-1-2 16,0 0 0-16,3 1 1 0,-2-1-3 0,1-1 0 15,-1 0 4-15,2 0-7 0,-1-1 3 0,-1-2-5 16,1 4 2-16,-4-4 0 0,3 5 3 0,1-4 1 0,-2 3 0 16,-4-1 2-16,6 0 1 0,-2 0 1 15,-2 1-1-15,0-1 1 0,2 0 2 0,-2-1-2 0,-1 3 2 0,4-2 0 0,-2 0-2 16,-1 1 1-16,2 0-1 0,-2 0-2 0,0 2-1 15,2-1 0-15,-1 0 2 0,-3 1-1 0,4 2-6 16,-5 0 0-16,4 0 3 0,0 0-2 0,-2 0 1 16,3 2-4-16,-2 1 4 0,-1 0-1 0,3-1 1 15,-4 2-4-15,3 0 5 0,1 0-2 0,-5 1 2 16,5 1-3-16,-5-1 2 0,1 0 3 0,0 1 2 0,0 0 1 0,-2 1-2 16,1-1 2-16,0 0 0 0,-1 1 0 0,-1-1 2 15,2 2-2-15,1-2 1 0,-3 0 0 0,4 1-1 16,-4 0 0-16,2 1-2 0,1-1 0 0,-4 0 0 15,4 0-3-15,1 1-2 0,-5 0 0 0,-2-1-1 16,4 3-1-16,3-4-1 0,3 2 1 0,-5 0-2 16,-2 1 1-16,6-1 2 15,0 0 1-15,-2 1-3 0,5-4 2 0,1 1 1 16,-4 1-2-16,3-1 2 0,1 2-2 0,1-3-1 16,-1 1-1-16,0-1 0 0,0 2-2 0,0-3 3 15,2 2 0-15,0 0 0 0,2-4 2 0,-1 3 3 16,2-5-2-16,0 1 3 0,-2 1 0 0,-3 4 1 15,2-3-1-15,1-3 2 0,-2 0-1 0,1 3-2 16,-1 4 1-16,7-7 0 0,-3 0-3 0,3 0-2 0,1-7 2 0,-6 7 0 16,2 0-1-16,0-3-1 0,0-2 3 0,-1 4-3 15,3-4 2-15,-3-1 0 0,1 6-1 0,-2-7-1 0,0 7 0 16,4-4 2-16,-3 1-2 0,-2 3 0 0,1 1-1 0,2-2 1 16,0-3-1-16,-2 4 4 0,1-7-2 15,0 3 0-15,-3 0 0 0,2-3 1 0,4-2-1 0,-6 6 2 16,2-3 0-1,2-2-3-15,-2 1 1 0,0 1-1 0,0 0 2 16,2 0-3-16,-2-1 0 0,0 3 1 0,4-3-2 0,-4 1 2 16,0 1-1-16,0-3 1 0,3 2 0 0,-4 0 3 15,1 1-2-15,-1-3 2 0,1 2 2 0,-2 1 0 16,1-1 1-16,-2 1-1 0,0 0 2 0,0-1-3 16,0 1 0-16,0 1 2 0,0-1-3 0,0 0 1 15,-3 1-1-15,0-3 0 0,0 6-1 0,1-4 2 0,0-1-2 0,1 4 0 16,-5-3 0-16,1 1 1 0,3 1 0 0,-4-1-2 15,3 0 1-15,-2 1 0 0,0 1 0 0,1 0-1 16,1 1-1-16,-2-1-1 0,0 1 0 0,5 1 0 16,-8-2 0-16,7 2-1 0,-4 0-1 0,-1 0 2 15,1 2-1-15,3-1-1 0,-4 1 2 0,1 1-1 16,2 0 0-16,-2 0 0 16,4 2-1-16,-4 1 0 0,5 1-1 0,-1 0 3 15,1 1 0-15,-5 3-3 0,0-1-1 0,5-1 1 16,-1 4-2-16,1-2 3 0,0 3-2 0,0-1-1 15,1-1 3-15,4-1-2 0,1 3 4 0,-1-3-1 16,4 0-1-16,-4 0 1 0,3 0-1 0,0 0 1 16,-2 2 0-16,4-4 1 0,-6-1 0 0,6 0 0 15,-4-3 0-15,2-2 0 0,3-3 0 0,-5 2 3 0,2-2-2 0,3 0 1 16,0-7 2-16,-5 2-3 0,4 1 3 0,1 1-2 16,0-4 1-16,-3-2 0 0,1-2-1 0,2 1 0 0,0 1 0 15,0-2-1-15,-3 0 0 0,3-3 1 0,0 3 0 16,-2 0-1-16,1 1 0 0,-4-4 2 0,5 2-1 15,-5-1-1-15,4 0 0 0,-2 1 0 0,-2-1 0 0,4 1 1 16,-6-1-2-16,4 2 4 0,-5-1-1 0,4 1-2 16,-4 1 3-16,-2 1-1 0,-1-1 1 0,3 1 1 0,-3 1-2 0,0 0-2 15,0-1 0-15,-3 2 2 0,2 1-3 0,-6-2 0 16,6 2 0-16,-5 3 0 0,-2-4 0 0,5 3-3 16,-7 1 3-16,8-2-1 0,-7 2-3 0,4 1 0 15,-6 1-1-15,3 1 1 0,2 1-2 0,-3 1 1 16,1 2-4-16,-3 1 3 15,1 0-2-15,1 1 1 0,3 0 0 0,-2 1-1 16,3-1 2-16,-4 2 1 0,4 0 2 0,-1 1-4 16,3 1 4-16,-1-3 0 0,0 1-1 0,1 2-1 15,1-1-1-15,2 1 2 0,-2-2 1 0,1-1-2 16,1 1 3-16,0 0 0 0,0-2-2 0,0 2 4 16,0 0-3-16,1 0 1 0,1-2 2 0,-2 2-4 15,2 0 3-15,1-2 1 0,1 1-4 0,0-1 5 0,-3-1-1 0,4-2 1 16,1 0-1-16,-3 0 1 0,5-1 3 0,-5-1-4 15,0-1 4-15,5 0-1 0,-5 0-2 0,4-1 3 16,-3-1-1-16,1-1-3 0,1 0 3 0,-1-2 1 16,1 2-1-16,-2 0-1 0,0-2 0 0,3 0-2 15,-4-1 0-15,1 0 2 0,3-1-2 0,-3 1 1 16,4 0-1-16,-5-2 1 16,5 2 2-16,-5-2-1 0,1 2 0 0,0-2-1 15,0 1 1-15,-3 0 1 0,-1 0 1 0,0 1-2 16,2-2 3-16,-1 2-3 0,-1 0 4 0,0-1-3 15,0 2-1-15,0-1 1 0,-1 0-2 0,-1 3 2 0,2-2 0 16,-3 0-1-16,1 1 2 0,-6 0-3 0,5 1 1 0,-1 2-2 16,0-2 1-16,3-1 1 0,-7 3 0 15,2-1-1-15,-1-1-2 0,1 2 0 0,0 1-1 0,0 0 2 0,-4 0-2 16,5 1-3-16,-4 2 2 0,3 0-2 0,-2 4 1 16,3-3 0-16,-3 3-2 0,0-1 2 0,4 3 0 0,-1-1 0 15,-1 3 2-15,3-1-3 0,1-1 4 0,0 1-2 16,-1-1-1-16,3 1-3 0,0-3 1 0,0 0 4 15,5 4-2-15,-3-3 1 0,1 1 1 0,3 0-3 16,-3 1 5-16,0-2 0 0,0 1 0 0,4 1 0 0,-4-4 0 0,3 0 2 16,-1 1 1-16,-4-1-3 0,6 0 2 0,-3-1 0 15,0-2 1-15,0 0 0 0,1 0 0 0,-3-1 0 16,1 1-1-16,1-3 3 0,0 0-1 0,-3 0 3 16,1-2-3-16,1 2 3 0,0-3 2 0,0 0-2 15,-3-2 0-15,2 2-1 0,-2-3-1 0,1 1-1 16,2-3 1-16,-3 4-2 15,4-4-1-15,-3 1 1 0,1 1 0 0,-1 0 0 16,-1 0-1-16,2-2 2 0,-1 0-2 0,-1 0 2 16,0 0-1-16,0 0-3 0,0-1 0 0,0 1 1 15,0-1-2-15,-1-1 1 0,-1 1-2 0,2-1 2 16,-1 1 1-16,1 1 1 0,-3 0-1 0,-1-1 0 16,1 2-1-16,2 1 0 0,-1-3 0 0,-1 2 0 15,0 3 0-15,1-4-1 0,-1 3-2 0,2 0 3 0,-1 1-2 0,-4-1 0 16,1 5 0-16,0-3-1 0,-3 1 0 0,4 1 1 15,-4 1-1-15,-2 0-1 0,4 3 0 0,-5 1 0 16,3 3 1-16,0-3-1 0,-1 4 0 0,-2 2 1 16,0-1 3-16,3-1-2 0,-3 5 2 0,0-2 1 0,0 0-1 15,-2 0 2-15,1 0-1 0,2 1-2 0,4 1-1 16,-3-1 2 0,2-1-3-16,0 4 1 0,3-3 0 0,0 1-1 0,4-1 2 15,0-1 1-15,-3 0 0 0,3 2 0 16,0 1 0-16,0-4 2 0,1 2-2 0,4-4 2 0,-2 0 1 15,-1 0-2-15,1-2 0 0,1 0 0 0,0-1 0 0,-1 0-1 16,0-1 3-16,3 0-1 0,-4-1 2 0,-1 0-1 16,4 0 2-16,1-5-3 0,-3 2 2 0,4-3 1 15,-4-1-2-15,2 0-1 0,1 3 1 0,-1-7 0 0,1 5-2 0,-1-2 2 16,2-1-3-16,0 0 1 0,1-2-1 0,-4 3 2 16,4-4-1-16,-3 1-1 0,3-2 2 0,-3 1-2 15,-1-2 0-15,3 1 2 0,-1 1 0 0,0-2-1 16,-1 0 1-16,4 1 1 0,-6 1 0 0,5-2 1 15,-3 3-1-15,1-1-3 16,-1-2 2-16,1 4 2 0,-1-2-3 0,-3 1 2 16,1 0-2-16,1 0 1 0,-2 2 2 0,0-2-1 15,-2 2-1-15,1 1 1 0,1-1 0 0,-2 0-1 16,0 1 1-16,1 2-2 0,-1-4 1 0,0 3 0 16,-1 1 0-16,-1-2 0 0,1 2 0 0,1 0 0 15,-2 1 0-15,-1 0 0 0,-2 2 0 0,2-1 0 16,0-2 0-16,-2 3 1 0,0 0-1 0,2-2-1 15,-3 2 1-15,1-1 0 0,-1 1 0 0,1 0-1 0,1 1 0 0,-4 1 0 16,3-1 0-16,-1 2-1 0,1 1 1 0,-3-3-1 16,3 2 0-16,-4 0 0 0,3 2 0 0,-2-2 0 15,-2 2-1-15,2 0 1 0,1 1-1 0,-3 0 1 16,4 1 0-16,-4 1 0 0,6-1-2 0,-6 0 2 0,7 1 0 16,-3-2-1-16,1 2 1 0,2-2-3 0,-3 2 0 0,3-2 1 15,1 2 1-15,2-2 0 0,-2 4 1 0,2-2-3 16,2-1-1-16,0 0 4 0,1 1-4 0,5-2 3 0,-5 2 1 15,6-4-4-15,-4 3 5 0,4-2 0 0,-4-1 0 16,4-1-1-16,-4 1-1 0,5-1 1 0,-3 0 1 16,-2-2 0-16,0 1 1 0,3-2 0 0,-4 3 3 0,3-3-1 15,-3 0 1-15,3 0-1 0,-4 0-3 0,2 0 3 16,3-3-2 0,-5 3 3-16,3-2 0 0,-3 1-1 15,2-2 4-15,1 0-3 0,-3-1 2 0,2 3 1 0,0-4-2 0,-2-1 0 16,0 1-1-16,3-1 0 0,-3-1 0 0,1 1-2 15,0 0 2-15,-1 0-2 0,-1-2 0 0,0 1 3 16,1 0-2-16,-3-1-2 0,3 0 3 0,-3 0 1 16,1 2-5-16,-1-2 7 0,0 2-4 0,0-2 0 15,0 3 0-15,-1-1 1 0,1 1 0 0,0-1-2 0,-5-1 1 16,5 3 1-16,-3-1-2 0,1 0-1 0,1 0-2 0,-4 1 4 16,2-1-3-16,0 0-1 0,0 4 0 0,-4-2 0 15,4-1 0-15,-3 1-1 0,1 2 0 0,2-1-2 16,-3 1 1-16,1 1 1 0,-1-2-2 0,1 2 1 15,2 2 2-15,-5 2-3 0,5-2 0 0,-2 3-1 16,-1 1-1-16,3 2 0 16,0 1-2-16,-2 1-6 0,2-1 0 0,3 4-34 15,0-1-30-15,1 4-14 0,6 0-51 0,-1 1 3 16,5-1-48-16</inkml:trace>
  <inkml:trace contextRef="#ctx0" brushRef="#br0" timeOffset="55023.03">17983 10280 476 0,'-9'-5'52'0,"4"0"21"0,1 2-68 0,-1 0 95 16,2 1-76-16,-2 2-43 0,3-1 5 0,1 1 2 0,-2 0 7 15,1 0 5-15,-1-2 15 16,-2 2 1-16,4 0-1 0,-6 0 17 0,4-1-2 15,0 1 10-15,-3 0-2 0,3-2 2 0,1 2-7 0,-1 0-3 0,-2 0-4 0,1 0-9 0,2 0-5 16,2 2-1-16,-2-1 1 0,1 2-8 0,-4 0 0 16,5 1 1-16,0 2 1 0,-1-1-1 0,-1 3 2 15,0-1 0-15,2 1-1 0,0 3 0 0,0 0 3 16,0 3-2-16,0-1 1 0,2 3 0 0,0-2-3 16,-1 2 0-16,1 4 2 0,1-1-4 0,-3 0-1 15,1 4-1-15,1 3 1 16,-2-3-2-16,0 5 0 0,0 1 0 0,0-6-1 15,-2 7-1-15,1 0 4 0,-2-2-2 0,0 1 0 16,1 4 0-16,0 0 1 0,-1-3 1 0,3 4 0 16,-1-2-1-16,-6 1-1 0,6-2 1 0,-2 4 1 15,-4-2-1-15,4 0-1 0,0 0-1 0,-3 2 1 16,-1-1-1-16,1 4 1 0,3 0-1 0,0-1 0 16,-5 1 1-16,3 5-1 0,-1-2 3 0,0 4-2 0,-5-4 0 0,1 2-1 15,4-3 0-15,-3 4 1 0,1 1 0 0,-2-1 1 16,2-2-2-16,4 2 1 0,-4 0 0 0,-3 0 0 15,0-3 0-15,9 5 0 0,-2-5 0 0,4-1 2 16,-12-2 1-16,11 0-3 0,-1-2 3 0,1-3-2 16,-2 0 3-16,-2-3 1 0,3 2-1 0,-1-4-4 15,6 3 2-15,-9-2 0 16,1-1-1-16,2-1 1 0,3-1-2 0,-1 4-1 16,5-9 1-16,-4 7 3 0,-4 0 3 0,4-1-6 15,4-2 6-15,-2 4-1 0,-2-3 0 0,1 1 4 16,-5 1-2-16,-3 1-3 0,6-4-2 0,-1-2 5 15,-1 3-2-15,2-4 1 0,-7 0 1 0,6-2-2 16,2 2 5-16,0-3-1 0,-3 1 6 0,-3-2-6 0,6 1 5 16,-5 0-1-16,8-2 0 0,-3 0 0 0,-1-3 0 0,-7 2 1 15,8-2-5-15,-2-1 5 0,-1-1-2 0,6-1 2 0,-8 2 0 16,4-5-1-16,1 3 3 0,1-2-1 0,-1-1 0 16,0-3 0-16,0 1 1 0,-1 2-3 0,6-6-1 15,1 4-2-15,-6-3-2 0,5 3-2 0,-5 1 4 0,14 2-6 16,-6-6 2-16,-5 2-6 0,-3 0 1 0,9-2 2 15,-4 0-3-15,1-3-1 0,4 3 1 0,-10-1-3 0,7-1 3 0,6 7 0 16,0-8 0-16,-1 8 0 0,4-7 1 0,3-1 1 16,-2 0 2-16,8-3-4 0,-1 3 4 0,0-1-3 15,-4 1 1-15,5-3 3 0,-1 1-4 0,1 4 0 16,-2-2-2-16,3 1 1 0,-1-1 1 0,2 3 3 16,-1 0-4-16,3-1 0 0,-1 3 1 0,3-4 1 15,2 6 2-15,-3-7-3 16,0 0 0-16,0 1-2 0,3 1 2 0,-3-2 1 15,5 1-2-15,2-1 0 0,-5 2 0 0,9 4 0 16,-4-3 0-16,4-1 0 0,-3-2 0 0,1 6-1 16,-6-4-1-16,4 1 3 0,-3-3-1 0,1 0 0 15,-4 2 1-15,5 2-1 0,1 1 1 0,-3-2 1 16,2 3-2-16,4 1 0 0,-2-4 2 0,1 5-2 16,0-4 2-16,2 0-2 0,-8-3 0 0,2 2 0 0,4-1-2 0,-4 1 3 15,-2 3-2-15,1 2 1 0,-1-2 0 0,-1 1 2 16,2 1 0-16,-5-1 3 0,2 1-2 0,5-1-3 15,-1-1 1-15,-5 0 1 0,3-1-1 0,-5 1 1 16,8-1-1-16,-1-2 1 0,-4 0 2 0,-1 4-2 16,3-6 2-16,-1-1-2 0,4 5-1 0,-1 0 1 15,-4-5-1-15,2 1 1 16,-5 2 0-16,7-1 0 0,-7-2-2 0,4 3 3 16,-4-3 0-16,0 0-1 0,-1 2-1 0,6-2-1 15,-5 0 0-15,-1 0 2 0,2 3 0 0,-1-3-1 0,2 1 1 16,3 2-1-16,-3-1 0 0,-4 1 1 0,3 0-2 15,1-1 0-15,-4 1 0 0,3 0 0 16,-1 0 1-16,-4-1-1 0,-4 1 0 0,2-1 3 0,-2-1-2 0,-1-1-1 16,2 0 0-16,-4 0 0 0,0 3-1 0,1-1-7 0,-3-2-1 15,-2 0-6-15,3 0-4 0,-2 0-27 0,-3-5-19 16,0 5 0-16,2-3-36 0,-1-2-56 0,7-6-40 0,-3-1 50 16,-1-6 148-16,11-2-124 0</inkml:trace>
  <inkml:trace contextRef="#ctx0" brushRef="#br0" timeOffset="56209.91">20242 10012 949 0,'-11'-17'37'0,"5"1"-14"0,-2 2-1 0,5 3-22 15,0 0-4-15,-5-3-8 0,6 4-21 0,4 6 15 0,-2-4 1 16,-2 0-6-16,2 2 17 0,-1-2 11 0,-2 2 6 15,4 4 2 1,-1-1 12-16,-9-5-3 0,7 3 1 0,1 4 0 0,1 1-3 16,-5-5-6-16,3 3-4 0,-2 1 3 0,1-1-9 15,-2 1 2-15,5 1-2 0,-5 0 0 16,2-2 2-16,3 4 4 0,-2-1 0 0,2 6 0 0,2 2 4 16,-2-3-5-16,-5 1 3 0,8 7 0 0,-3 3-4 0,2-6-2 15,-2 8 0-15,-2-3-3 0,2 2-1 0,2 8 0 16,0-1-1-16,-2 3-2 0,1 2-1 0,-1 3-2 0,2 2 2 0,-2 2-2 15,0 3-2-15,0-3 5 0,-2 4-4 0,2-1 2 16,0 4 1-16,-1 1 1 0,-1 1-3 0,2 0 5 16,0-1-1-16,-5 2-1 0,8-1 0 0,-3 3 1 15,-3-5 0-15,3 0 0 0,5 0-3 16,-5 0 3-16,3 2 0 0,0-2-2 0,-1 0 2 0,6 0 0 16,-4 0 0-16,4 1-1 0,-8-1 1 0,11 2-2 0,-8 1 0 0,1 4 2 15,2-1-1-15,-1 2-1 0,-2 1 0 0,3 2 2 16,-3-3 0-16,-3 3 1 0,3 0 1 0,0-1-3 15,1-4 1-15,-4 5 1 0,1-3-1 0,1 5 1 16,-4-2 0-16,2 0 0 0,0-3 3 0,0 0-2 16,0 4 1-16,2-4-1 0,-4 0-1 0,5 2 0 15,5-4 2-15,2-3-1 16,-6 3 2-16,-1 1-3 0,7-1 2 0,-9-1 0 16,7 1-2-16,-5-3 2 0,-3 2-2 0,0 3-1 15,4-3 2-15,-4 0 2 0,3-1-2 0,-5 1 1 16,2 0 1-16,-1-2 0 0,1 0-1 0,-5 2 2 15,5-3-1-15,1 4 2 0,-2-4 3 0,2-1-5 16,-1 1 2-16,-6 3-1 0,6-5 1 0,6 1 2 16,-15 1-4-16,9 1 2 0,-5-5-2 0,-4-2 3 0,7 1-1 0,2 0 0 15,-3-2-1-15,-5-3 0 0,7 3-1 0,-9-4-2 16,10 3 0-16,0-2 1 0,-3 0-3 0,3-3 1 16,0 3 1-16,0-1 1 0,0-4 1 0,2 4-2 0,-2-2 0 15,-2-3 1-15,5 3-1 0,-4-5 1 0,-1 2 0 16,2 3 0-16,2-6 4 0,-2 3-8 0,-2-3 3 15,2-1 3-15,0-2-4 16,3 6 4-16,-1-7-6 0,-7-1 8 0,5 5 1 0,0-3-4 16,-1-2 5-16,2 1-4 0,-2 1 1 0,-1-4 1 15,-3 1-1-15,5-2-3 0,0-4 4 0,-1 4 1 16,1-3-1-16,-3 1-1 0,-1-1 0 0,4 1-3 16,0-1 2-16,0 1 0 0,-1-1-3 0,-4 0 1 15,5 0-2-15,-1-2 1 0,1 0 1 0,-4 0-2 16,-2-3-1-16,1 0-1 0,2 2-2 0,-1-6-11 0,0 3-10 0,4-1-7 15,0-2-15-15,-1-1-75 0,1-1-57 0,0-5 69 16,8 0 110-16,-4-8-106 0</inkml:trace>
  <inkml:trace contextRef="#ctx0" brushRef="#br0" timeOffset="59571.85">20296 13572 11 0,'4'0'-1'0,"0"0"1"0,0 0-1 0,-4-2 1 16,8 1 5-16,-8 1-5 0,0-2-1 0,0 1 1 15,-3 1 4-15,5-2 2 0,-2 2 11 0,1 0 1 0,-1 0-5 16,2 0 12-16,1 0-1 0,3 0 2 0,-6 0 2 15,0 2-3-15,0-2-1 0,2 0 3 0,-2 0 0 16,-8-4 1-16,5 4 1 0,1 0-2 0,2-1 2 16,-1-2-1-16,2-1 1 0,-2 1 1 0,1 0-1 0,0 0 0 15,0-2 26-15,1 2-31 0,-2 0 5 0,-2 1 4 0,-4-2-12 16,10-1 5-16,-3-1 6 0,-4-1-26 0,4 0-1 16,-2-1 20-1,-6 1-3-15,13 0 3 0,-5-3-5 0,-8 2-1 0,8 0 2 16,0 2-5-16,-2-2 3 0,-4 4-7 0,6-6 1 15,-6 5 2-15,4 1-1 0,-2 0-1 0,-3 3-2 16,7-5-1-16,-3 1-1 0,3 0-1 0,-6 5 2 16,6-1-3-16,-3-1-4 0,1 5 3 0,-1 0 0 15,-2 4-4-15,5-1 2 0,-3 5 1 0,2-3 1 16,-3 3 2-16,6 0 1 0,-2 0 1 0,3 1-2 0,-1 3 3 0,-2 0 4 16,3-1-3-16,2-1 0 0,1 1 2 0,-1 0 1 15,1-3 1-15,3 2 1 0,-7-2-2 0,4-3-1 16,4 1 2-16,1-1 1 0,-8-2-1 0,2 1-2 15,-1-4-2-15,-4 0 1 0,3 2-2 0,5-4-2 16,-5 1 0-16,-1-2 0 0,3 0-2 0,-1 0-2 16,1 0 3-16,3-2-3 15,1-1 1-15,-2 0 2 0,-4-2 1 0,6 1-4 16,-1-1 5-16,-5-1 3 0,-3-2-4 0,5 0 4 16,-5 0 0-16,0-1 0 0,0-2-4 0,-3 0 4 15,4-1-3-15,-1 0-4 0,-3-2 3 0,0 1-2 16,2 1-3-16,-7-3 0 0,8 6-3 0,-2 0 6 15,-6-2-4-15,4 4-1 0,4 1-3 0,-7 0 0 16,3 3-2-16,-6 1 1 0,1-6 1 0,-7 5-5 0,3 3 4 0,7 0 1 16,-3 2 1-16,2 4-1 0,-1-1 0 0,5 1-4 15,-8 2 2-15,11 1 0 0,2 1-3 0,-2-3-1 16,-10 6-1-16,14-5 2 0,-4 1-1 0,-4 4 5 16,8-1 0-16,-4 3-2 0,1-4 4 0,-1 0 2 0,0 0 4 15,2 0-3-15,-2 0 3 0,4-3-3 0,6-1 3 16,-1 0 1-16,-6-3-2 0,8 1 0 0,-3 0-5 0,0-2 3 15,3-1-1-15,-4-1 2 0,2 1-2 0,-3-2 1 0,4 0 0 0,2-2 1 16,-2 1 2-16,1-1 0 0,-5-3 0 16,2 2 0-16,0-2 2 0,-5 1 1 0,-2-1 1 0,-1 0-6 15,0 1 2-15,4-3 2 0,2 3-4 0,-3-1-4 16,-5-1 0-16,-4-2-4 0,3 1 1 0,1 1 3 16,2 0-3-1,-4-1 1-15,-12 0 1 0,10 0-2 0,-4 1 2 0,6 0 2 16,-7 3-1-16,-2-2-1 0,4 2 0 0,-7 0 1 15,11 1 0-15,-12-1 1 0,4-2-1 0,2 5 1 16,-3-1 1-16,0-3-1 0,-2 4 1 0,-4-4-2 16,2 2 1-16,1-3-2 0,-5 2 1 0,0 0-3 15,3 2-1-15,-3 1 3 0,0-2-1 0,0 2-1 16,0 0 1-16,-3 0 1 0,0 2-1 0,-2-2 3 0,3 0-1 0,1 0 1 16,-4 0-2-16,0 0 2 0,2-2 0 0,-2 2 2 15,1 0-1-15,2 0 0 0,-4 2 3 0,4-6 5 16,2 3-2-16,3 1 0 0,-3-2 4 0,-4 1-2 15,4-1-1-15,-4 2 2 0,3-1-5 0,-7-1-1 16,3 2 4-16,0-5-6 0,-1 4 2 0,3-6-3 16,0 3 2-16,1 1 3 15,-3-4-3-15,2 4-1 0,-2-2-3 0,-2-1 4 16,-1 0-1-16,3 3 3 0,-3-2-3 0,-1-5-3 16,2 6 3-16,4-6 0 0,-3 4 3 0,4 0-4 15,-1 4 1-15,0-1 1 0,-2-3-1 0,7 4 5 16,1-1-2-16,-5 1-5 0,1 1 2 0,-1-4 1 0,5 2-3 0,-3-2 0 0,3 4 1 15,-4-2-5-15,-1-1 3 0,0 0 1 16,1 2-1-16,-1 2 0 0,2-3 1 0,-3 0-1 16,2 1 1-16,-6 2 0 0,4 0 0 0,1 2-1 15,-4-7 0-15,-2 4 1 0,10 1 0 0,-2 0 0 16,-3-2 1-16,3-4 1 0,4 4 3 0,-5-3-3 0,9 5 1 16,-1-6-2-16,-4 1 2 0,1-2 2 0,0 0 1 15,3 3-3-15,2 0 5 0,-3 0-6 0,4-3 5 16,-1 3-2-1,2-1-2-15,3 5 1 0,-1-5 0 0,-4-1-2 16,1 1 4-16,2 4-1 0,-2-4 1 0,4-1-2 0,-3 2 1 16,0 1-3-16,1 2 0 0,2-1-2 0,-1-1-1 15,-2 1 5-15,0 1-5 0,0 1 1 0,0-2 2 0,1 2-6 16,-1-3 3-16,-1 3 2 0,-1-1-3 0,1 1-1 16,-2 0 0-16,1 0 2 0,0 0 0 0,-1-2 0 15,-5 5 0-15,7-3 1 0,-4 0 0 0,3 0 1 0,-1 0-5 0,-1 2 3 16,-4-1 1-16,3 2-1 0,2-4 1 0,-5 2-2 15,13-1 0-15,-10-1-2 0,3 1 4 0,4-2-1 16,-1 1 0-16,-2-2-2 0,-2 3 0 0,1 0 2 16,-3 0-1-16,2 1 1 0,3 1 2 0,-3-1-4 15,2 2 3-15,0 1-1 0,3-3 0 0,1 1 1 16,-1-1-1-16,-1 1-1 0,-2-2 1 0,4-2 0 0,-8 1 0 0,8 1 0 16,-1-2 0-16,-1 4-1 0,3-2 1 0,-3 0 0 15,2 3-1-15,2-3 0 0,-2 1 0 0,3-2 1 16,-3 2 0-16,4-1-2 0,-4 2 1 0,5 0-3 15,-7-2 1-15,7 3 1 0,-5-3-3 0,4 1 1 16,-1 4 0-16,-1-2 0 0,1 2 1 0,-1-4 2 16,1 1-1-16,-1 4 0 15,1 1 0-15,3-4-3 0,-4 0 2 0,3-2 1 16,0 1-3-16,1 0-1 0,-1 7 2 0,-2-9-1 16,4 2 1-16,-1 1 2 0,2 0-1 0,-1 0 1 15,-1 2 2-15,2 1-2 0,0-4 0 0,0 2 2 16,0 4-2-16,0-5-3 0,2 1-2 0,-1 2-6 15,-1-1-1-15,2-5-65 0,-1 4-48 0,4-1-27 0,0 7-88 16,-1-5 6-16,3-4-86 0</inkml:trace>
  <inkml:trace contextRef="#ctx0" brushRef="#br0" timeOffset="62022.67">17666 13208 330 0,'0'-7'88'16,"0"2"-88"-16,-2 2 61 15,-3-5 34-15,4 6-31 0,1-1-61 0,8 0 2 16,-7 1-3-16,-1 2 0 0,2-1 0 0,-2 1 13 0,1 0 5 16,1 0-1-16,-4-2 14 0,1 2-3 0,-5 0-1 15,6 0 4-15,0 0-5 0,0 0-5 0,0 0-2 16,-5-1-4-16,11 1-5 0,-6 0-3 0,3 0 3 0,-3-2 0 16,2 2-2-16,-4 0 2 0,2 2 1 0,-3-1 0 15,2 1 4-15,2-2-2 0,-1 0-1 0,-1 0 1 0,-4 0-1 0,13 0 2 16,-8 0-2-16,0 0-1 0,1 0 2 0,-1 0-6 15,0 0 0-15,0 0 3 0,0 0-7 0,-3-6 0 16,3 1-3-16,0 0 1 0,2 0-2 0,-4 1 3 16,4-6-3-16,-2 7 2 0,1-6 0 0,-1 4 0 15,0 2 0-15,-3-4-1 0,-2 1-1 0,4 3 1 16,-2-2 0-16,0-3-1 16,1 4-1-16,-4-1 0 0,7-1 2 0,-1-1-1 15,-1 3-1-15,-1-1 0 0,2 0 0 0,-1 2 1 16,-12 0-1-16,5 1 0 0,-4-1 0 0,5 2-2 15,-1 1 0-15,-4 0 2 0,-1 0-1 0,-3 0 1 16,13 1 0-16,-6 2-3 0,-4 1 2 0,-1-1 1 16,2 0-5-16,-1 2 1 0,0-1-2 0,6 3 2 15,-6-1-3-15,5 0 1 0,-1 4 1 0,1-3-1 0,3 3 1 0,2 1-1 16,-3 0 1-16,1 0 0 0,3 0 0 0,1 2 2 16,1-1-3-16,0 2-2 0,3 0 2 0,0 1 1 15,3-3 0-15,-2 1 3 0,5 2-2 0,-4-5 2 16,6 7 1-16,-2-7 1 0,-3 1 0 0,5 0 4 15,-3 0 0-15,6-2 1 0,-4-3 2 0,1 4-2 16,-3-7 2-16,1 3 0 0,-3-3-3 0,4 2 0 0,3-2 1 0,-4 2-1 16,-4 1 0-16,3-4 3 0,-1-2 0 15,3-2-3-15,2 2 4 0,-12-6-2 0,5 1 1 0,-5-1 2 16,6-3-1-16,-6 1-3 0,5 3 2 0,1 0 0 16,-4-3 0-16,6 2 1 0,-10-5-4 0,9 3-2 15,0-1 0-15,1-2 2 0,-8 0-3 0,0-2 1 0,0 2-2 16,0 3-1-1,2 0-1-15,-2-4 2 0,-2 2-4 0,2 1-1 0,0-4 0 16,-3 1 1-16,2-1 0 0,1-1 2 0,-7 5-1 16,3 1 0-16,-4-2 1 0,-2 4-1 0,7 1 3 15,2 1-2-15,-3-1-2 0,-7 0-2 0,11 2 0 0,-11 0 4 16,2 0-4-16,4 3 2 0,-6-2-3 0,2 4 0 16,4 1 0-16,0 2-2 0,-6-2-1 0,7 3 2 15,0 2-3-15,1 1 5 0,-5 1-2 0,4 2-2 0,-4-1 4 0,3 2 4 16,-3 1-1-16,4-1 1 0,0 2 1 15,0 0 1-15,4 2 0 0,-5-5 3 0,5 3-1 0,0 0 1 16,0 1 0-16,3 0 2 0,3-4 0 0,-2-2 2 16,-4 1 5-16,9 0-3 0,-6 0 4 0,7-5-1 15,-7 2 1-15,6-5 4 0,-4 0-1 0,6 5-1 16,-6-8-1-16,1 0 0 16,0-1 1-16,1-1-1 0,0-3-1 0,1 5 0 15,2-3 0-15,-7-3 1 0,6-2 2 0,-4 3-4 16,-5-1 2-16,5-2-3 0,-5 3 1 0,-7-1 3 15,1-3-4-15,6 1-2 0,-3 2-3 0,0-7 2 16,6 8-2-16,-5-4 1 0,2-2-2 0,0 3-4 16,2 0 1-16,0 2 1 0,-6-1 2 0,3 3-2 15,-7-4 1-15,2 3-6 0,-1 2-3 0,1 0 5 0,-3-2-9 0,-1 4-5 16,7 2 0-16,-2 2-27 0,1 2 3 0,4 8-1 16,-5-4-300-16,3 4 264 0,-1 6 78 0</inkml:trace>
</inkml:ink>
</file>

<file path=ppt/ink/ink15.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4-08T21:17:24.997"/>
    </inkml:context>
    <inkml:brush xml:id="br0">
      <inkml:brushProperty name="width" value="0.05292" units="cm"/>
      <inkml:brushProperty name="height" value="0.05292" units="cm"/>
      <inkml:brushProperty name="color" value="#FF0000"/>
    </inkml:brush>
  </inkml:definitions>
  <inkml:trace contextRef="#ctx0" brushRef="#br0">19763 3010 283 0,'-5'6'13'0,"0"0"0"0,4 5 18 16,-6-3-47-16,7 1-3 0,0 1 0 0,3 1 3 16,-3-3 0-16,0 3 4 0,0-2 1 0,2-3 7 15,-2 1-1-15,-6 1 1 0,-1-4 4 0,3 1 2 16,-3 3-1-16,4-5-2 0,-2-1-2 0,-6 2-18 15,5 1-3-15,-2-2 7 0,5-3-23 0,-3 2 17 16,6-4 7-16,-8 2-19 0,0 0 35 0</inkml:trace>
  <inkml:trace contextRef="#ctx0" brushRef="#br0" timeOffset="986.18">19679 3087 353 0,'-1'-5'-8'0,"-1"2"-8"0,4 1 0 0,1 1-6 15,-3-1-10-15,4 2 1 0,1-2-11 0,0 1 1 16,0 1 10-16,-4 0-5 0,5 0 6 0,-2-2 11 15,2 2 3-15,2-1 4 0,-7-1 12 0,6 2 0 16,-1 0 4-16,-4 0 5 0,-2 0 3 0,0 0 10 16,0-3-2-16,-8 3-2 0,5-2 14 0,-9 1-9 0,9-1 4 0,3-1-3 15,0 2-6-15,0-1-7 0,0 0 6 0,2 1-2 16,-5-1-3-16,3 1 2 0,0-1-2 0,0 2 0 16,-7 0 3-16,6 0 2 0,-10 2-6 15,5-1 4-15,6 2 1 0,-4 1-3 0,-2-1 3 0,1 1-1 0,-4 1 1 0,0 1 0 16,4 1 2-16,-5-1-4 0,3 0 4 0,7 4-2 15,-13-2 1 1,0 0-3-16,6-1-1 0,2-2 4 0,-5 1-4 0,1-1 3 16,6 3 1-16,-11-3 2 0,3 1-3 0,1-1 0 15,-1-2 0-15,5 3-6 0,3 0 3 16,-7-2 0-16,2 0-6 0,4-1 2 0,2 4 1 0,-1-6-3 16,-3 2 2-16,3 2 1 0,-4-3-1 0,4 2 2 15,0-2-2-15,0 1-1 0,-3-3 1 0,4 5-1 16,2 0-2-16,-2-5-2 0,-1 6-1 0,0-1 3 0,0-2-5 0,3 8 2 15,-2-2-3-15,2-1 2 0,-1 0-1 0,1 6 0 16,0-4 0-16,0-1 1 0,0 4-2 0,0-7 2 16,0 6-2-16,0 4 0 0,0 1 1 0,-2-2-1 15,2 2 0-15,0 2 1 0,0-2-1 0,0 7 0 16,2-7 3-16,-2 2-3 0,1 0 0 0,-1 1 4 16,0 2-3-1,0 0 0-15,4 2 0 0,-3-2 1 0,-1 1-1 16,0-2 2-16,0 6-3 0,0-4 3 0,0 4 2 0,0 3 1 15,0-2 2-15,-3-1-5 0,3 3 1 0,0 3 3 16,0-6-4-16,-2 6 0 0,2 1-4 0,0-1 2 16,0 2 0-16,0 3 1 0,0-2 0 0,0 2-2 15,0 2 0-15,0-3-1 0,0-1 1 0,0 0 0 16,0-1-1-16,2 1 0 0,-2-3 1 0,3 3 1 0,-3-5 1 0,3 4 0 16,-1 1 0-16,1-1-2 0,2 1-1 0,-2 2 2 0,-2-1-4 15,3 1 3-15,-3 3-2 0,7-2 1 0,-6-2-2 16,-2 0 4-16,1 1 0 0,2-2 1 0,4-1 0 15,-3-1-2-15,1 0 1 0,1-1 0 0,-1-2-1 16,3 5 1-16,-3-3-3 0,-1 5 1 0,1-7 1 16,-2-1 0-16,2 5-1 0,1 0-1 0,5-1 2 15,-9-4 2-15,9 0 0 0,0-5 2 0,-10 7-3 0,4-3 1 0,5-3 2 16,-7 0-1-16,-2-2 3 0,2 0-1 0,-3-2 0 0,0 3 1 16,0-3 1-16,0 0 1 0,-4 0 1 0,1 1 0 15,1 1-4-15,-1-4 3 0,-3 2-1 0,1 2-3 16,-2-4 5-16,4 7-5 0,-1-2 1 0,-3-1-3 15,-5 1-1-15,7 7 5 16,-4-4-4-16,-1 0 2 0,5 2-2 0,-7-5-1 16,2 4 2-16,3-1-2 0,0-1 2 0,3-2-1 15,-6 0-1-15,4 0 1 0,-5 0-2 0,3-1 1 16,2-1 1-16,-4 3 1 0,1-4-3 0,-2-2 1 16,6 2 1-16,-6 2-1 0,6-2 0 0,-4 1-2 15,1-1-1-15,2 0-4 0,-4-3 2 0,4 0-4 16,-2 0-2-16,0-5-8 0,2-1-12 0,-2-5-4 0,3 1-14 0,-1-1-64 15,1-3 87-15,4-4-33 0,-2-4 58 0</inkml:trace>
  <inkml:trace contextRef="#ctx0" brushRef="#br0" timeOffset="1371.31">19884 3212 686 0,'-3'-12'-13'0,"-2"2"13"0,0 7-59 15,2-3 1 1,3 3-4-16,0 3-29 0,2-3 4 0,-2 4-18 16</inkml:trace>
  <inkml:trace contextRef="#ctx0" brushRef="#br0" timeOffset="1471.57">19825 3069 42 0,'-3'-11'-5'16,"8"0"5"-16,-3 3-3 0,-1-3-6 0,-1 2 1 0,3-2 8 0,2 2-8 15</inkml:trace>
  <inkml:trace contextRef="#ctx0" brushRef="#br0" timeOffset="2088.86">19954 2910 12 0,'4'-3'17'0,"-1"2"0"0,1-2 20 16,1-2-13-16,-3 2 5 15,2-2-1-15,3 0 5 0,-6 2-13 0,4 0 3 16,1-2-1-16,-3 2 3 0,4 2 1 0,-2-4-1 15,-2 2 4-15,1 0-1 0,1-1 2 0,-3 4 0 16,1-1 1-16,2-1-1 0,-2 2 0 0,-3 0 1 16,3 2-1-16,-2 1 0 0,4 2-1 0,-3-2-4 15,-1 3 0-15,-1 4-6 0,3 1 0 0,-1 0-2 16,3 1-6-16,-4 4-4 0,1 3-1 0,-1 0 0 0,1 3-5 0,0 0 6 16,1 3-3-16,0 0 3 0,-2 3 3 0,-1 1 2 15,4 2-1-15,-3 2 4 0,4 0 0 0,-2 5-2 16,-1 0 1-16,1 3-1 0,1 1-1 0,0 2-3 0,-1-1 0 15,3 1-1-15,-1 1-4 0,-2-1-1 0,3 0-1 16,-3-1 0 0,2-1-2-16,3 2 3 0,-5-3 1 0,5 5-4 0,-3-4 2 15,3 1-1-15,-7-1 1 0,1 4 2 0,2 1-3 16,3-1-1-16,-6 2 1 0,4-2 1 0,0 3 0 16,-4 3 2-16,4 0-2 0,3-4 0 0,-5 0 1 15,-3-3 0-15,8-1 1 0,-7 2-2 0,1 3 0 0,1-1 0 16,5-2 1-16,-6-2 0 0,2 3-1 0,6 2-1 15,-4-3 1-15,-3-4 0 0,-1-1-1 0,6 0 2 16,-8-3-3-16,0-1 3 0,1 3 0 0,2-4 3 0,-4 2-2 0,2-2 3 16,1 1 0-16,-4 0 4 0,5 0 0 0,1 1 1 15,0-2 3-15,-5 2-4 0,4-5 3 0,-5 2-4 16,1-1-1-16,-4-2 3 0,2-2-4 0,-2 0 1 16,0-2-1-16,2 2 1 0,-3-4 2 0,0 1-1 15,4-3-2-15,-1 3-2 0,-6-5 3 0,5 0-2 16,-3 1-2-16,5-4 5 0,-3 2-6 0,-3-3 5 0,5 1 1 0,-5 2-3 15,5 2-3-15,2-5 7 0,-7-1-7 0,2 7-2 16,1-6 2-16,0 0-3 0,2 2 0 0,-2 1-1 16,0-4 1-16,2 2-2 0,-3 1-1 0,3-1 1 15,-5-2 1-15,3 1-3 0,1-3 0 0,-3-2 1 16,3 1-5-16,-3-1 6 0,3-2-5 0,0 0-14 16,0-2-8-16,1-1 3 15,1-2-20-15,0-1-42 0,2-5-31 0,0 0-3 16,-1-5-56-16,1-6 1 0,1-8-40 0</inkml:trace>
  <inkml:trace contextRef="#ctx0" brushRef="#br0" timeOffset="2938.04">20743 2973 192 0,'-7'-1'104'0,"1"1"-92"16,3 0 5-16,1 0 15 0,2 3-64 0,0 0-11 0,0 2 4 0,3 1 13 15,2 2 1-15,-2 0 0 0,-1 1 10 0,1 2 9 16,0 2 7-16,2-2 8 0,-4 1 8 0,3 1-1 16,-1-4 17-16,1 2-4 0,-2 0 7 0,1-1 3 15,0-2 1-15,4 1-4 0,-4 1 5 0,0-2-1 16,2 4-2-16,-2-1 2 0,1 5-4 0,4 3-4 16,-3 0-7-16,3-4 3 15,-5 6-8-15,6 1-7 0,1 1 1 0,-5 4-3 16,4 0-5-16,-6 1-1 0,8 5 2 0,-1 7-4 15,-6 0 2-15,1 6-1 0,3 1-2 0,-3 2 1 16,1 1-2-16,-4-2 1 0,-2 0-2 0,0 4 1 16,1-1 0-16,-1 0 1 0,0 1-1 0,-1 0 0 15,1-1 2-15,0 0-2 0,0 1 1 0,0-4-1 16,-2 0 0-16,2 3 1 0,0-7 3 0,0 1-4 0,2 1 4 0,-2 1 7 16,0 0 4-16,0-4-2 0,0 1 10 0,-5-3-2 15,8 3 0-15,-3-3 2 0,-2 0-4 0,4-2 0 16,-4 0-7-16,-2 4 4 0,-1-4-6 0,5 7 0 15,-8-2 0-15,0-3-1 0,-1 3-2 0,4 1 1 0,-3-2-1 16,3 2 1-16,-4-1-1 0,4 4 1 0,-7-8-2 16,5 9 0-16,-4-6 0 15,4-4 0-15,-3 2 0 0,-1-2 0 0,2 1-1 16,1 0 7-16,-2-2-5 0,-1-2 3 0,2 1 0 16,3 0-2-16,-2 1 5 0,1 0 1 0,0-7 0 0,2 1-9 15,-3-1 4-15,3-1-1 0,-1 2-5 0,3 1 2 16,0-7-2-16,-4 3-6 0,3 0 4 0,2 0 0 15,-3-1 1-15,1 2-2 0,2-3 0 0,-1 1-1 16,-2-3 0-16,2 0 4 0,2-1-2 0,-4 4 0 0,0-7 1 0,2 2-2 16,-2-2 3-16,-1-1 1 0,3 1 1 0,-5-1-4 15,5-4 3-15,0-4-8 0,-5-1-5 0,6-4-2 16,-1 2-10-16,-2-3-32 0,2-6-13 0,2 2-4 16,-1-4-35-16,2-5-49 0,3-6 108 0,-1-6-63 15,6-14 108-15</inkml:trace>
  <inkml:trace contextRef="#ctx0" brushRef="#br0" timeOffset="3308.01">21446 3085 109 0,'-5'3'8'0,"-5"-1"-6"0,7 2 3 0</inkml:trace>
  <inkml:trace contextRef="#ctx0" brushRef="#br0" timeOffset="3909.43">21391 3098 811 0,'-10'-11'9'0,"9"7"-16"0,2 3-6 0,1-1-11 0,2 1 7 0,1 2-7 16,5 2-6-16,-4 1 12 15,3 2-4-15,2 2 5 0,-1 1 10 16,-4 4 1-16,4-2 6 0,-6 5 1 0,6 2 5 0,-6 1 7 16,4 3 3-16,0 0-2 0,-3 5 10 0,3 5-5 15,-4 2-1-15,1-1 2 0,1 3-6 0,1 2-2 16,1 1-5-16,-5 4 2 0,0-2-2 0,2 0 0 16,-2 0 0-16,1 4-3 0,3-1 3 0,-6 2-3 15,-1-5 3-15,-1 3-2 0,-1 0-2 0,2 0 4 0,-6 1 1 16,1-2-2-16,-4-1 4 0,4-2-3 0,0 5 1 0,-1-5-3 15,-3-1-2-15,2 3 1 0,1-4-2 0,3 2-1 16,-2-1 2-16,-1 5-4 0,3 0 1 0,-4 2 0 16,4-2-1-16,2 0 3 0,-2 1-2 0,-2 2-3 15,3-1 3-15,-1-2 2 0,0 2-2 0,-2-4 7 16,2 2-4-16,1 2 1 0,-2-4 7 0,-3 1 0 0,3-1 4 0,-4 2 1 16,5-3 3-16,-5 3-1 0,3-4 5 0,-3 4-4 15,4 0 2-15,-1 0-7 0,-3 0 1 0,5-2 2 16,-3 1-1-16,2-4-1 0,0 5 2 0,-3-6-1 15,4 0 3-15,-3-4-1 0,1 4 0 0,4 1 0 16,-6-7-3-16,4 4 5 0,0-2-5 0,0-2 1 16,-2 1-3-16,4 2 1 15,-2-4-2-15,1-1-1 0,-1 3-4 0,-2-2 5 16,2-2-5-16,3 2-1 0,-3 1 0 0,1-4-1 16,-1-3-1-16,1 2 1 0,1-2 0 0,-1-3-4 15,2 0 1-15,-1 0 1 0,-1-3 3 0,1-2-2 16,-4-3 0-16,3 1-6 0,1-1-2 15,-1-6 0-15,1-1-9 0,-1 1-5 0,2-3-5 16,-3-5-4-16,3 3-9 0,0-3-25 0,-2-3-3 0,2-3 3 0,5-8-28 0,-2-5 5 0,0-10-14 16,7-10-3-16,-1-8 2 0,4-14-28 0,1-10 82 0,2-16-36 15,-1-4 81-15</inkml:trace>
  <inkml:trace contextRef="#ctx0" brushRef="#br0" timeOffset="4093.86">22304 3242 226 0,'-4'-19'37'0,"-1"2"-36"16,5 1 3-16,0-4 19 0,-6 0-102 15,9-1 79-15,2 1 1 0</inkml:trace>
  <inkml:trace contextRef="#ctx0" brushRef="#br0" timeOffset="4695.51">22163 2848 370 0,'-10'1'26'0,"1"-1"-12"15,1 0-13-15,2 5 43 0,-4 0-42 0,3 2-2 16,2 3 1-16,-3 1-1 0,3 3 0 0,1 2 0 15,-3-1 2-15,4 7 1 0,-3-1 2 0,3-1 9 16,0 4 2-16,1 1 0 0,0 2 10 0,2 0 0 16,0-2 11-16,-1 2-4 15,1 2 5-15,1 4-6 0,3-3 2 0,-3 0 1 16,4 0-12-16,1 6-5 0,-3-3 2 0,5 7-2 16,-3-7-7-16,3 0 1 0,-4 3 4 0,4 0-2 15,-3 0 1-15,4 0 1 0,-5 1 0 0,3-1 5 0,-3 0-1 16,-3 0-2-16,2 0-3 0,2 4 2 0,-3-3-4 15,-1 3 1-15,1-3-1 0,-2 4-5 0,0 2 2 16,1-1-2-16,-1 2 1 0,2-1-1 0,-2-1-1 0,0 1 3 0,0 2-4 16,-2-5 3-16,2 1-1 0,-1-2 0 0,-1 2 1 15,1 3 0-15,-1-2-3 0,-3 2-1 0,4-1 1 16,1 4 1-16,-3-3-3 0,3 5 1 0,0-4 1 0,-2-1 1 16,0 2 0-16,1 0 1 0,-2-2 1 0,1 0 2 15,1 0 2-15,-1 1-4 0,2-4 2 0,-2 2 1 16,1-2 0-1,-4 3 3-15,4 0 0 0,-3 0-2 0,3-2 6 0,-2 1-6 16,-2 2 1-16,2 1-1 0,1-4-5 0,1-2-1 16,-1 4-1-16,-3-5-1 0,4-3 0 0,-2 0 2 15,1 4 1-15,-3 1-1 0,2-5 2 0,2 0-3 16,-2 0 3-16,-4 4 0 0,3 0-2 0,-1 5-3 16,-3-8 1-16,3-1 2 0,-4 2-2 0,-1 2 2 15,1-4-1-15,1-2-2 0,-3 2 4 0,-2-2 1 0,2-6-1 0,-1 3-3 16,1-1 2-16,0 2-2 0,1-1 2 0,-2-6-2 15,1-3 0-15,-2 0-5 0,2 2 0 0,3-7-3 16,2-4-6-16,-5-4-17 0,3 1-7 0,0-6 1 16,0 1-23-16,5-2-5 0,-6-4-9 0,4-6-1 15,-1-1-9-15,6-3-2 0,-5-15 2 16,5-4 2-16,2-8-2 0,-1-11-8 16,6-9-8-16,5-9-2 0,-2-12-11 0,7-9 2 15,0-5-16-15</inkml:trace>
  <inkml:trace contextRef="#ctx0" brushRef="#br0" timeOffset="5081.06">22547 2918 715 0,'-8'3'-123'0,"-2"4"-2"0,10-3 0 0,-3 4 61 16,-1 3-2-16,0 0-50 0,3 2 116 0,1 37-80 15,8-54 69-15</inkml:trace>
  <inkml:trace contextRef="#ctx0" brushRef="#br0" timeOffset="5666.78">22520 3032 39 0,'2'1'56'0,"1"1"1"0,-2-2-5 0,-2 4 5 15,1-2 13-15,1 0-12 0,-1-1-2 0,-4 1-3 0,2-1-1 16,0-1-3-16,1 3-10 0,-1 1-2 16,2-3 0-16,0 2-11 0,2-1-3 0,1 1-4 0,3 2-1 15,-6 1-4-15,3 2-3 0,-1 1 4 0,1 1-5 16,0 1 0-16,-3 1 0 16,2 9 0-16,1-4 1 0,0 4 0 0,5-1 0 15,0 4-4-15,-2 5 1 0,-1 3-3 0,3 1-3 16,-4 2 0-16,3 1 1 0,-3 3-3 0,3 2 0 15,-3 1 0-15,0-1 0 0,2 0 2 0,-3-3-1 16,0 1 2-16,4 1 3 0,-6-1 0 0,1 2 4 16,1-5-1-16,-2 2-2 0,4 0 5 0,-2 1-1 15,-1 0 0-15,-1 1-2 0,3-4-1 0,0 5-4 0,-2-1 2 0,-2-2 1 16,3 5-4-16,-3-7 3 0,3 3-2 0,-3 1 2 16,0-6 1-16,0 5-1 0,0-6 5 0,0 2-3 15,0 0 2-15,0 2 3 0,0-5-2 0,0 4 0 16,0-3 2-16,0-1 2 0,0 1 0 0,0 1-3 0,0-4 1 0,-1 2-4 15,-1 1 0-15,0-4 5 0,1 4-7 16,1 2-3-16,0-3 2 16,-2 1 2-16,1 0-2 0,1 0 8 0,0-2-1 15,-3 1-2-15,1-3 10 0,2 3-7 0,0-2 1 16,0 0 1-16,2 0-5 0,-2-4-2 0,4 4-1 0,-2 0-4 16,-1 2 1-16,3-3-2 0,0 1 2 15,-2-3-1-15,-1 1 0 0,3 5 1 0,-3-4 0 0,-1 1 0 16,0-4 1-16,2 1-1 0,-2 1-3 0,-3 2 4 15,-1-3-3-15,3 4 2 0,-7-2-2 0,5-1 0 0,-5 2 1 0,2 3-2 16,-4-2 3-16,1-1-1 0,-1 2-2 0,-1-1 0 16,-3 1 1-16,-3 2-1 0,4-1 1 0,1 0 0 15,-4-1 0-15,3 1-2 0,2-2 0 0,-3-1 1 16,2 0-1-16,-4 0-1 0,-1-6 1 0,4-1-1 16,0 1 3-16,-5-2-1 0,2-3 1 0,3-2-6 15,1-3-3-15,9 0 4 0,-7-1-8 0,2 1-7 0,2-8-12 16,-2 1 2-16,5 0-11 0,-7-3-11 0,-1-4-2 0,4-4-7 15,-4 0-10-15,0-6 5 0,3 1 4 0,1-7 0 16,-2-4 6-16,7-2 15 0,1-2-1 0,1-3 2 16,-3-3 14-16,-2-3-30 0,3-3-16 0,-1-1-8 15,3-4-39-15,0-7 2 0,0 0-32 0</inkml:trace>
  <inkml:trace contextRef="#ctx0" brushRef="#br0" timeOffset="5998.88">19404 3535 670 0,'-21'-14'-1'0,"6"0"1"16,2 1-72-16,1-1-16 0,-1 3 14 0,4-2 74 0,2 4-68 16</inkml:trace>
  <inkml:trace contextRef="#ctx0" brushRef="#br0" timeOffset="6099.15">19203 3356 1 0,'-5'-2'0'0,"-3"-3"0"0,6 2 0 0,-1 0 0 0,-3 0 0 0</inkml:trace>
  <inkml:trace contextRef="#ctx0" brushRef="#br0" timeOffset="6647.42">19055 3434 91 0,'-2'3'28'0,"-3"1"-27"0,9-3 20 16,-4 2 12-16,-2 0-1 0,2 1-15 0,3 0-1 15,3 1 3-15,7 3-2 0,-8-2-1 0,4 0 1 16,5 2 0-16,0 3 1 0,4-1-1 0,2 1-3 16,2-2 0-16,-1 2-2 0,4 0-4 0,2 2 1 15,2-1-4-15,0 1 1 0,1 0-3 0,1-1 4 0,-1 1-1 16,6-1-1-16,-1 1 2 0,-2-1 1 0,3 1-1 0,2-4 4 16,-2 7-2-16,6-5-3 0,-1 0 4 0,2 2 2 15,-1-2-3-15,-2-2 3 0,0 4-2 0,1-1-3 16,5-2 3-16,-11-1-3 0,2 1 3 0,3 1-5 15,-3 0-2-15,3-2-1 0,-1 1 2 0,-3-4 0 16,4 2-2-16,2 4 1 16,5 1 0-16,-3-8-1 0,5 3 1 0,0 1-2 15,0-1 0-15,2-2 1 0,0 0-2 0,-2-6 4 16,1 5 0-16,-3-2 1 0,0-3 4 0,-3 2 2 0,4-5 6 16,-4 4-1-16,3-1 7 0,3 0 5 0,-6-3-4 15,5 5 2-15,0 1 5 0,-2 0 1 0,-2-1-6 16,1-6 2-16,-3 8-3 0,-4-6-2 0,-1 2 3 15,-2 0-4-15,-2-2-2 0,-1-1-3 0,5 3 0 0,-2 2 2 16,1-5-4-16,-8 4-4 0,8-1-1 0,0 0 1 0,3-3-3 16,-3 3-1-16,-7-9 1 0,5 6-3 0,-2-1 2 0,0-7-2 15,0 4 2-15,-5-1 0 0,4 1-1 0,-1 1 2 16,-4 0-1-16,-2-5 1 0,0 3 2 0,2 3-3 16,1-1 2-16,1 1-2 0,-6-1-2 0,-1-2-3 15,4 2 1-15,-1 3 0 16,-2-2-2-16,2 0 2 0,-1-1 0 0,-7 1-2 15,9-1 2-15,-1 3-3 0,-6 0-3 16,1-2 2-16,-1 0-6 0,-2 2-18 0,-6 0-11 0,-3-2 0 16,0 4-22-16,-3-4-32 0,-4-1-18 0,-1-2-15 15,0-3-40-15,-3-2 0 0,-6-7-28 0</inkml:trace>
  <inkml:trace contextRef="#ctx0" brushRef="#br0" timeOffset="7518.67">18718 4309 599 0,'13'-2'-61'0,"2"1"16"0,4-1 4 0,-3 0-11 0,1 2 24 0,2-1-2 16,-3 1 4-16,0 0 3 0,6 0-3 15,-10-2 7-15,9 2 12 16,-9-1 3-16,7-1 12 0,-8-1 20 0,5 0 4 15,-5 0-4-15,-2-2 24 0,2 0-3 0,-9-1-2 16,4 0 0-16,-4-2-6 0,15 0-6 0,-7 2-6 0,5-2 0 16,1 2-12-16,6-1-5 0,3 1 1 0,3 0 0 15,2 1-7-15,2-1-4 0,-1 1 0 0,7 0 2 16,0 4-4-16,1-1 1 0,2 1-1 0,6 1-4 16,-6-2 3-16,6 4-1 0,4 1 1 0,1 0-1 0,1-2 0 0,1 3 1 15,4 0 1-15,-5-1-1 0,4 1 0 0,1-4 2 16,-9 1-1-16,-2-1 2 0,3 0 0 0,1 0-2 15,-6-3 3-15,-7 1-1 0,3 1 1 0,9 1 2 16,-1 0-2-16,-5 0 1 0,2 0 2 0,-2 0 3 16,4 1-2-16,3 4-1 0,-6 0 2 0,-2-2-3 15,-2 2 1-15,1 1 3 0,1-1-4 0,-2 1 3 0,-4 0 0 0,4 1 1 16,-1-1 4-16,7 2 1 0,-5 0-1 16,-1-1 2-16,3 1 0 0,-1 2-5 0,4-2 0 0,-5 1 1 15,-1-1-4-15,5 3 2 0,-5-5 1 0,-2 5-4 16,-1-1 5-16,1-1 3 0,0-1-1 0,4-2 1 15,-2 2 1-15,1 0 2 0,1-2-1 0,1-3 2 16,0 2-1-16,1-2-6 16,0 0 4-16,-5-1-3 0,4-2-3 0,-1 3 0 15,-5-3-3-15,1 0 2 0,-3 0 0 0,-4-1-1 16,1-3 0-16,0 3 0 0,-2-2 0 0,2-2 0 16,-4 0 0-16,0 1-2 0,4-1 1 0,-1 2 0 0,-4-2 1 15,4 0-2-15,-7 2 1 0,0 0 0 0,0-2-3 16,-8 1 4-16,2 0-4 0,-3 3-6 0,-2-2 0 15,-1-2-5-15,-4 2-7 0,-2 0-22 0,0 1-6 0,-3-1-1 16,-4-2-24-16,1 4-2 0,-4-2-25 0,-8-2 4 0,-3-1-14 16,-3-2-30-16,-13-2 86 0,-2-1-38 0,-6-1 87 0</inkml:trace>
  <inkml:trace contextRef="#ctx0" brushRef="#br0" timeOffset="8305.2">18652 5056 615 0,'-3'-5'64'16,"0"2"21"-16,3 1 80 0,0 1-192 0,6 1-45 0,3 0-2 0,1 3 13 15,1 0 3-15,3 0 4 0,-1 2 11 0,2-2 14 16,-2 0 8-16,-2-1 4 0,5 1 17 0,-7-1 9 16,10-1 5-16,-5 1 0 0,-1-1 14 0,2-1 5 15,7 0-1-15,-4 0 3 0,4-1 4 0,3 1-10 16,-6-5 3-16,14 4-5 0,-3-4-9 0,8 2-4 15,-1-4-4-15,12 4 0 0,0-2-6 0,0 2 0 0,6 0-3 0,-5 0 4 16,7 1-3-16,-5 1 3 0,1 1-2 0,2 0 1 16,0 0 1-16,6 1-1 0,1-1 2 0,-6 2-4 15,4 0-1-15,2 1 1 0,-6 0-2 0,4 0 2 0,-3 0-2 16,2 4-2-16,-7-3 2 0,0 1 0 16,-2 1-2-16,4-1 2 0,1 0 0 0,-1-1 2 0,-1 1 1 15,-1-5 2-15,-2 3-1 16,4 0 1-16,-1-3 1 0,5 4 3 0,-6-1-2 15,-5-2 2-15,9 1 2 0,-1 3 1 0,1-2 3 0,2-2 0 16,-3 2 3-16,2-1 5 0,-2-2 1 0,0 3 2 16,-3-1 5-16,-3-1-5 0,0 1-4 0,-7-1 2 15,2 1-7-15,-1 0-3 0,2 2-3 0,-1-4 0 16,-1 5-4-16,4-5-3 0,-1 3 5 0,-2 2-4 16,1-5 0-16,-2 1 0 0,-2-1 2 0,0 0-3 0,-2-1 1 0,3 2 4 15,-6-4-2-15,1-1 2 0,-1 4 3 0,-2-5-1 16,6 2 0-16,-2-2 2 0,-1 3-2 0,-5 1-3 15,4-1 2-15,-1 2-4 0,1 0-2 0,-5 0-1 16,-3 2 2-16,-2-1-1 0,-3-1 1 0,1 4-5 16,-4-4-1-16,-4 1 2 0,-2 1-4 0,-1-2-29 15,-4 0-2-15,-4 0-5 16,3 0-17-16,-5 1-33 0,-3 1 26 0,0-2-90 16,-3 0 0-16,-7-5 1 0,-7-3-13 0</inkml:trace>
  <inkml:trace contextRef="#ctx0" brushRef="#br0" timeOffset="9307.4">18844 5835 309 0,'6'-4'30'0,"4"4"-30"0,-2-1 23 16,-2-1 3-16,5-1-9 0,-2 3 13 0,5 0-7 16,-3 0 2-16,2 0 2 0,0 0-9 0,1 0 1 15,3 0 2-15,-6 0-4 16,5-3 3-16,-4 1-4 0,9 1 4 0,-7-2-1 16,8 1-4-16,-5 1 3 0,4-1 0 0,-2 2 0 15,4 0 1-15,1 0-5 0,-5 0-2 16,4 2 7-16,-1-2-8 0,5 0-3 0,-2 6-4 0,4-5 0 15,-3 1-2-15,9 1-2 0,-5 0 0 0,8 7-2 16,-7-4 0-16,7 2 1 0,-4-5-1 0,7 8-1 16,3-3 2-16,-1 4 0 0,4-5 2 0,-6-1-4 0,11-1 2 0,-5 4 0 15,3 1 4-15,-6-6-5 0,0 3 1 0,0-1 4 16,0 3-3-16,-3-1 5 0,-1 3-1 0,-3-6 6 16,4 1-2-16,-3-1 12 0,0 3 0 0,0-7 8 15,1 6-4-15,-1-3 4 0,1-2 5 0,2 3-1 16,-7 1-8-16,6-3 2 0,-2 3-5 0,-2 2-6 15,-5-3 2-15,4-3-1 0,3 1-5 0,-4 0 0 0,2-2 3 0,2 6-3 16,-5-4 2-16,5 0 1 0,4-1-3 0,-2 2 4 16,-1-1-2-16,5 2-3 0,-5-2-4 0,1 0 4 15,4 1-6-15,0-4 1 0,-6-2 0 0,1 2 0 16,-3 0 1-16,-1-2-1 0,-2-1 2 0,3-5-1 0,-6 5 2 16,4 3 1-16,-5-3 0 0,-3-2-5 15,-2-6 3-15,11 7 1 16,-9-7 0-16,3 4-1 0,1-2-1 0,-1-5-2 15,3 4-3-15,2-1 6 0,4 5-7 0,-9-10 2 0,7 7 0 16,-6-4-1-16,1 2 1 0,-1 5-1 0,0-5 2 16,-3 2 4-16,-2 1 1 0,0 3-3 0,0 3-1 15,-1 1 0-15,-2-1 2 0,-3 1 0 0,1 1 1 0,-6 3-4 16,-1-3 5-16,2 1-3 0,-3 4 4 0,-3 0-4 16,7 0 0-16,-4-1-2 0,1 3 1 0,1-3-2 0,10 6-1 0,-12-4 1 15,1-3 0-15,2 2 1 0,-7 1 1 0,3-3 0 16,-4 2 1-16,4 0-2 0,-8 3 1 0,6 1 2 15,2-3-2-15,-6 2 0 0,4 2 1 0,-5-2-2 16,5-1-2-16,-1 0 5 0,-3-1-4 0,-4-4-5 16,2 1 2-16,2 0-7 0,-5-3-1 0,3 3-12 15,-3-3 0-15,0 0-3 16,0 0-9-16,2 0-10 0,-1 0-46 0,-1 0 6 16,3-3-31-16,2 3 1 0,0 1-28 0</inkml:trace>
  <inkml:trace contextRef="#ctx0" brushRef="#br0" timeOffset="41271.21">14350 17539 459 0,'16'6'132'0,"1"0"-50"0,19 4 7 0,0-2-9 0,4-1 11 0,-1 3-63 0,-1-2-15 0,-1 0 6 0,3 0 7 0,-1-1 52 0,0 1-5 0,-2 3 22 0,0-3-17 0,1 2-30 0,0-1 8 0,1 2-3 15,0-2-6-15,1 1-36 0,-1-1-4 0,0 1-6 0,-2-2 0 16,0-1-6-16,1 0-8 0,-2-3-2 0,-4 3-51 0,-2-4-38 0,-2-1-13 16,-1-2-73-16,-5-4 5 0,-5 0-60 0</inkml:trace>
  <inkml:trace contextRef="#ctx0" brushRef="#br0" timeOffset="43824.4">17960 8406 1092 0,'-2'2'-26'0,"-2"-1"-6"0,4-1 1 16,-4 4 9-16,4-3-16 0,-1 2 13 0,1-1-1 16,0-2 21-16,0 1 4 0,0 4 1 0,0-5 21 0,0 3 4 15,0-3 2-15,0 2 4 0,1-2 1 0,1 1-1 16,-2 1 2-16,5-2-3 0,-4 0 0 0,1 0-7 0,1 2 0 15,0-2 1-15,2 0-6 0,-2 0 0 0,0 0-2 16,3 0 0-16,-2-2 0 0,-1-1 3 0,3 1 1 16,-3 1 2-16,0-1 3 0,5-1 0 0,-5 1 2 0,-1-1-1 15,1 0 1-15,2-2-4 0,-2 1-3 0,-3-1-3 0,3-1-4 16,-1-1 0-16,1 1-5 0,-3-3 3 0,1 4-4 0,-1-3 3 16,0-1-1-16,0 1 3 0,-1-2 0 0,-2 4 0 15,0-3 3-15,1-1-3 0,-3 2 0 0,-1-3-2 16,3 3 2-16,-5 2 0 0,3 0-1 0,-4-2-1 15,2 3 1-15,-2 1-1 0,-2 0 1 0,5 1-6 16,-4 3 1-16,-1 0-1 16,-1 0-4-16,-2 3-2 0,1 1-1 0,0 0-1 15,-1 4-1-15,2-2-3 0,-7 4 0 0,3-1 0 16,3 4-1-16,-1-1-1 0,0 1 0 0,-8 3-1 16,6-2 2-16,-4 0 0 0,6 3-2 0,1 1 3 15,-4-3 1-15,6 3-2 0,-3 2 2 0,9-3-3 16,-3 6 2-16,5-5-6 0,1 0 3 0,-5-1-3 15,7 7 1-15,0-6 0 0,0 1-2 0,1-1 4 0,2-1-1 0,4-1 1 16,-4 3 0-16,8-4 2 0,-3-4 2 0,-2-1-6 16,6 1 1-16,-1-5 4 0,4 0-3 0,0-4 4 15,4 3-1-15,-1-4-6 0,4 1 8 0,1-4 2 16,-2-1 2-16,5-2-3 0,-2-6 3 0,-2 3 0 16,3-3 0-16,-1-6 1 0,-5-2 0 0,3 2 2 15,-3-4 0-15,1 1 1 16,0 1 2-16,-2-3 1 0,-4 0 1 0,6 2 0 15,-6-2 2-15,2 0 0 0,-2-2 0 0,2 0-1 16,-2 1 0-16,-3 1 0 0,7-3 0 16,-14 1 1-16,4 0 0 0,0 1-3 0,-3-1 1 0,-1 1-1 15,6-2-3-15,-7-2 1 0,-3 2-1 0,9-4 1 0,-5-1-1 16,-4 2-2-16,0 1 1 0,0 2 0 0,-2 0-2 16,-4 0 1-16,3-2-1 0,-4 4 0 0,3 1 0 0,2 0 0 0,-1-1 2 15,-7 0-1-15,9 4 1 0,-7 2-1 0,2-1 1 16,-2 7-2-16,2-1 0 0,-2 2 0 0,3 3 0 0,3 2-2 15,-5 0-1-15,7 3-7 16,-4-1 2-16,3 2 1 0,1 2-8 0,0 4 3 16,0 1 0-16,0 2-2 0,0-1 2 0,1 5 4 15,1 1-2-15,0 6 6 0,-1-1 0 0,-1 0 0 0,0 1-1 0,2 3 5 0,2 3 0 0,-4-3 0 16,4 5 0-16,-4-2-1 0,3 1 1 0,5 3 2 16,-1 2 0-16,-2-1-2 0,0 2 0 0,3-1 0 15,-5 2 3-15,5-1 1 0,-5 1 0 0,-2-2-1 16,-1 2-1-16,11 0 2 0,-7 0-1 0,-4-5 1 15,1 1-1-15,5 2-4 0,-6-7 1 0,0-1 0 16,4 1 3-16,-4-4-3 16,1 2 0-16,2-1-6 0,5-5 0 0,-8-5 1 15,3 8-5-15,0-5-7 0,1-6-7 16,-3 1-2-16,1-4-10 0,7-5-28 0,-12 6-6 0,6-1 2 16,0-7-32-16,4-1-25 0,-7-6-12 0,6 1-5 15,-3-6-26-15,-3-4 1 0,11-4-16 0</inkml:trace>
  <inkml:trace contextRef="#ctx0" brushRef="#br0" timeOffset="44147.42">18687 8173 1381 0,'-5'5'62'0,"3"1"-34"0,2 2-31 0,0 0 36 16,0 5-68-16,2-1 21 0,-1 6-2 0,3-3-4 0,-4 4 23 16,1 2 2-16,-1-1 5 0,0 4 3 0,2 1 1 0,-2-1-1 15,0 4-4-15,1 0 2 0,-1 0-3 0,0 2-1 16,3 3-3-16,-3-6 4 0,0-2-3 0,2-1-2 16,-2-4 2-16,0 6-1 0,0-6 0 0,3-4-2 0,-6-2 0 15,3 0-4-15,-2-3-1 0,1 0-3 0,1-5-3 0,-2-1-2 16,2 0-5-16,0-4-5 0,0-1 0 0,0 0-1 15,0 0-7-15,0-4-8 0,0 0-5 0,0-5-2 16,0 1-10-16,0-4-22 0,2-1-10 0,1-6-4 16,0 3-27-16,2-2-34 0,-4-5 100 0,6 0-55 15,-4-5 106-15</inkml:trace>
  <inkml:trace contextRef="#ctx0" brushRef="#br0" timeOffset="44394.89">18499 7801 1091 0,'-7'-7'56'0,"2"1"-41"16,2 1 8-16,-5 1-12 0,5 1-15 0,1 1-7 16,1 2-8-16,-4-2 3 0,5 4 23 0,0 0-7 15,0 1 14-15,-2-2 3 0,5 2 1 0,4 1 0 16,-3-1 4-16,6 1-8 0,-7 3-4 0,6 1 1 15,1-1-8-15,2 1-11 0,-7 2-11 0,5 2-5 0,-1-5-14 0,0 0-26 16,2 0-4-16,2-4-3 0,-2 2-28 0,2-4-5 16,1 2-10-16,2-4 1 0,2-1-8 0,0-4-1 15,4-2-6-15</inkml:trace>
  <inkml:trace contextRef="#ctx0" brushRef="#br0" timeOffset="44964.85">19638 8078 1367 0,'0'-10'77'0,"8"4"-75"0,-6 3-58 0,1-2 19 16,0-3-11-16,6 2-50 0,-9-1 47 0,8 7-2 15,-6 0-7-15,-1-4 51 0,6-1 5 0,1 5 12 16,-8 2 8-16,1-1 5 0,9 4-5 0,-10-4 3 0,0 1 0 16,0 1-2-16,-7 0 1 0,1 1 1 15,3-3-2 1,-5 1 5-16,3 1 1 0,-7-2 5 0,4-1-3 0,-2 5 4 0,-1 1 0 16,-3-4-2-16,-3 3 1 0,1-2-1 0,-7 0-9 15,1-1 2-15,-7 7-1 0,4-6-7 0,0 3-1 16,-2 1 0-16,0-1-1 0,-1 2 1 0,0 0-6 15,6 1-2-15,-2 1 1 0,1-1-4 0,2 2-1 16,4 0-2-16,3 3-5 0,-2 0 2 0,-1-1-1 16,4 3-2-16,1-2 2 0,2 2-1 0,-2 1 1 0,4-1 0 0,3 2-1 15,-1 0 2-15,9-1-1 0,-5 0 3 0,8 1-3 16,1-1 1-16,2 0 4 0,2 2-3 0,-1-3 3 16,4 0 1-16,-8 2 1 0,8-3-1 0,-3 0 2 15,-1 0 1-15,-1 2-1 0,1-6 0 0,-3 5 3 16,-3-4 0-16,3-1 0 0,-3 3 1 0,-3-4-1 15,4-1 2-15,-4-3 0 0,1 2 1 0,-2-1 0 0,0 1 1 0,-2 1 2 16,1 0 3-16,-2 6-3 0,-2-3 6 0,-4-2-1 16,1-1 4-16,-2 2 1 0,-4-3 2 0,0-3-4 15,0-1 0-15,-7-4-2 0,4 2-3 0,-7-2-5 16,6 0-7-16,-8-3-1 0,4 3-9 0,-7-2-7 16,2-6-6-16,8 2 0 0,-3-5-11 0,6 3-17 0,-6-3-24 15,8-3-13 1,5-3-30-16,4-8 2 0,-5-2-35 0</inkml:trace>
  <inkml:trace contextRef="#ctx0" brushRef="#br0" timeOffset="45512.77">20274 8128 1579 0,'1'-5'114'16,"1"-1"-228"-16,-5 3 16 0,3-2 40 0,-5 3-146 16,5 4 100-16,2-2-2 0,-4 2-23 0,0 2 111 0,-1 1 6 15,3 0 30-15,0 3 21 0,-4-4 1 0,4 3-9 16,-8 0-6-16,-2 1-3 0,7 0-8 0,-5 2-1 15,4-1 4-15,-1-3 0 0,2 1 3 0,-5-1 11 16,-2-1 4-16,7 1-2 0,-5-3 14 0,4 0-3 16,-7 0 0-16,3 1-2 0,-5-3-4 0,8 1-6 0,-6 1-4 15,0 0-2-15,-1 0-8 0,-1 0-3 0,1 4-4 0,-2-3 4 16,-2 4-8-16,2-2-2 0,0 2 3 0,-1 2-4 16,3 1 0-16,1 0-3 0,-3 0 1 0,4 1 1 15,-1 3-2-15,5-3 1 0,-2 5-4 0,3-1 2 16,-3 0 0-16,5 1 3 0,-3 4-2 0,3-1 1 15,3-3 2-15,0 2 1 0,0 3 4 0,1 2-3 0,6-4 1 0,-3 2 0 32,6-6-2-32,-2 1 3 0,0 1-5 0,3 1 0 15,0-5 4-15,-4 0-4 0,3 2 1 0,3-2-4 16,-4 1 2-16,-1-2 0 0,3 0-3 0,-2-1-10 16,2-1-7-16,-1-1 1 0,-2-4-13 0,4-4 0 15,-1 1-6-15,2-3-1 0,-1 0-4 0,4-2-4 0,-3-4-1 16,7-7 2-16,-3 2-7 0,2 0 0 0,-3-6-7 0,3 1-2 15,1-9-4-15,-2 0-2 0,4-2 1 0,1 3-1 16,-1-2-5-16,0 2-12 0,11-4-11 0,-11 1 5 16,4 4-20-16,0-1 1 0,1 2-18 0</inkml:trace>
  <inkml:trace contextRef="#ctx0" brushRef="#br0" timeOffset="45945.12">20823 8219 1388 0,'-3'3'0'0,"6"4"-25"0,-3-3-18 0,0 4 35 16,0 2-47-16,1 2 30 0,1 1-2 0,-2 2-1 15,0 3 35 1,0-1-2-16,-2 4 1 0,2 1 1 0,-1 0-3 0,-4 0-2 16,2 0 2-16,3 3-3 0,-2-2 1 0,2 4-4 15,-3-5 4-15,0 0-1 0,0-1 0 0,3-1 7 16,0-1-3-16,-2-7-2 0,2 3 9 0,0-7-1 15,0 6 1-15,-1-6 1 0,1-2-2 0,0-5 0 16,0 6 0-16,0-3 1 0,0-4-1 0,0 0-1 16,0 0-1-16,0 0 0 0,0 0-1 0,-7-4-4 0,7-1-2 15,-1-1 0-15,1 1-3 0,-2-4-1 0,2-4 0 0,0-1-2 16,-1 0 2-16,1-4 0 0,0-1 0 0,1-3 2 16,2 0 0-16,1 0 1 0,-3-1-1 0,2-2 2 15,-3-1 0-15,2 0 2 0,4-1 0 0,-3 2 2 16,-1-2 1-16,6 2-2 0,-4 1 2 0,1 1 0 15,3 1 1-15,1 1-2 16,-5-1 2-16,5 6-3 0,0 2 1 0,1-1 1 16,1 4-1-16,2 3-3 0,-1 1 0 0,-1 4-2 15,3 2-1-15,2-1 1 0,3 1-4 0,-5 4-4 16,2 0-2-16,3 5-3 0,0-4-4 0,3 4-29 16,-5 2-22-16,-1-2-11 0,2 3-41 0,3-4 3 15,1 1-38-15</inkml:trace>
  <inkml:trace contextRef="#ctx0" brushRef="#br0" timeOffset="46553.32">21276 8175 1230 0,'0'2'84'0,"1"-1"-151"0,2 1-56 0,4 7 344 31,-4-1-463-31,6 6 121 0,-4-1-19 0,5 3-32 0,1-1 137 16,-5 4 6-16,2-2 43 0,-2 1 15 0,2-1 6 15,3-1-7-15,-2 1-3 0,-1-4-2 0,3 2-6 0,0-2-1 16,2-2-1-16,-1-5 7 0,-1 1-2 0,4-1 7 15,-3-5-1-15,2 3 0 0,-3-4 9 0,0-4 1 16,5 0 2-16,-5-3-4 0,3 0 3 0,-4-3-9 16,-1-2-3-16,4-3 2 0,4 1-12 0,-1 0-2 0,-7-3-7 0,1 1 2 15,-1 0-7-15,2 2 1 0,0-2-2 0,-5 4 0 16,-3-1-3-16,-3 1-8 0,5-1 2 0,6 1-3 16,-5 1-7-16,-1-1 7 0,0 1-3 15,-4 2 2-15,-1-4 5 0,2 4 5 0,-2 3 2 0,-5-2-1 16,-3-3 3-16,4 3 0 0,-7 3 3 0,4-1 2 15,3 4-2-15,-3-1 1 16,-4 0 1-16,-1 3 1 0,-1 3 1 0,2 0-2 16,-1-3-1-16,-3 7 5 0,0-1-9 0,1 0 3 15,1 2 1-15,-4 2 0 0,4 1 2 0,-1 1-4 16,3 2 3-16,2-4 1 0,-1 6-5 0,1-2 3 16,-1 1 3-16,4 1-2 0,-4 0 4 0,6 0 0 15,-3 1 1-15,3 3 3 0,2-1-1 0,1 2 8 16,1-1-5-16,0 1 2 0,1 2 5 0,2 1-6 0,5-1-3 0,-3-1 4 15,6 2-9-15,0-2-3 0,-3 0 4 0,8 0-8 16,-2-3 0-16,-2 3-6 0,4-6-3 0,0-1-2 16,3-4-10-16,-2 0-9 0,-1 0-8 0,6-3 2 15,-8-3-15-15,8-5-12 0,-8 0-12 0,2-2 2 0,4-4-18 16,-3-3-21-16,9-5-15 0,-3-9-2 0,4 3-27 16,-2-5 0-16,2-3-12 0</inkml:trace>
  <inkml:trace contextRef="#ctx0" brushRef="#br0" timeOffset="46985.65">22440 7544 1406 0,'0'0'102'0,"-2"0"-249"16,2 2 19-16,0 4 53 0,3 2-180 0,-1 3 143 0,-2 3-5 15,0 4-29-15,1 0 155 0,4 1 1 0,-2 3 50 0,-3 0 18 16,-1 0 1-16,-2 3-9 0,3-1-6 0,3-2-4 31,-5 6-8-31,-6 1 0 0,7-4 1 0,1 2-3 0,-2-4 1 0,1 1-8 16,1 4-1-16,-5 2 4 0,2-8-8 0,6 3-4 15,-6 2-1-15,3 3-4 0,3 0 0 0,2 1-7 16,-12-3-1-16,9 4-4 0,3 1-5 0,-7 0-3 16,7-2-5-16,-5 3 4 0,0-3-6 0,0 4 1 15,0-2-3-15,0 1 2 0,0-4 1 0,3-2-10 16,-3 1-1-16,8-6-3 0,-15 6-8 0,7-4-12 16,-1-6-6-16,1 3-5 0,0 1-13 0,1-1-11 15,-2 0-1-15,-2-3-1 0,3-5-11 0,-2-1 8 16,4 1-1-16,-10-6 1 0,0 0 8 0,-1-3-6 0,5 1-5 0,-2-3-4 15,0-3-10-15,4-2 2 0,-7-1-13 0</inkml:trace>
  <inkml:trace contextRef="#ctx0" brushRef="#br0" timeOffset="47355.6">21828 8089 1747 0,'3'4'-150'0,"5"4"-23"0,3 0 0 0,-5 1 92 15,4-1-6-15,4 3-25 0,0 2 104 0,-1-2 16 16,4-2 40-16,-3 1 10 0,0 1 20 0,2-3-20 15,4 3-4-15,-1-3 1 0,3-1-19 0,2 3-2 16,1-2-6-16,0-2-1 0,2 0 0 0,0-1 0 16,-2 0 0-16,2-2-5 0,1 2 2 0,2-4-4 0,1 1-3 0,-1-2 2 15,2 0-8-15,-3 0-3 0,4-2-4 16,-1 1 5-16,-2-3-7 0,1 3-1 0,-4-2 0 0,-2 1-3 16,0-1-1-16,2 1-11 0,-2 1-8 0,-7-2 2 15,4 0-15-15,-2-1-25 0,-3 1-12 0,1-1-6 16,2-1-29-16,-1 0-37 0,0 0-11 0,-2-1-4 15,4-2-42-15,-6 0 2 16,10-1-16-16</inkml:trace>
  <inkml:trace contextRef="#ctx0" brushRef="#br0" timeOffset="47634.29">23149 8262 1708 0,'8'3'-18'0,"-6"5"-55"0,-1 1 0 16,7 5 11-16,-6 3-17 0,1 2-15 0,-2 2 14 16,2 1 39-16,-3 5 9 15,2-2 19-15,1-3 32 0,-3 4-11 0,0-3-6 16,0-1-3-16,0 1-18 0,0-2-39 0,0-1-2 15,-5-7 2-15,2 2-40 0,0-4 11 0,0-1 1 0,-6-2-6 16,5-8 19-16,-2 0 7 0,6-4 3 0,-3-2-6 16,1-8 10-16,1-5 0 0,-1-4-12 0</inkml:trace>
  <inkml:trace contextRef="#ctx0" brushRef="#br0" timeOffset="47857.01">22931 7754 1800 0,'0'-2'127'0,"6"2"-179"0,-6 0-35 0,6 2 134 15,0 1-220-15,2 3 56 0,2 0-7 0,2 2-25 16,1 3 64-16,6-3 19 0,-5 5 14 0,-5-4 12 0,10 0 7 0,-5 1-107 0,-3-2 124 0,0-2-44 15,4-3 60-15</inkml:trace>
  <inkml:trace contextRef="#ctx0" brushRef="#br0" timeOffset="48458.34">23453 7914 1597 0,'-2'-2'-117'0,"2"-2"-74"0,3 1 7 0,2-1 27 15,0 1-147-15,34 16 365 0,-40-12-318 16,7 4 303-16,5 0-43 0,1-2 51 0,6 5-36 16,-4 0 76-16,0 0-43 0,0-1-1 0,0 4-4 15,10-1-6-15,-2-1 0 0,-5-1-1 0,-1-2 3 16,-2 2 2-16,7-3-2 0,-4-2-6 0,6 2 1 0,-8-2 2 16,-4 0-6-16,3 3-5 0,2-2-1 0,4-1-2 0,-11 0-4 15,-5-3-5-15,3 3-3 0,-2 2-1 0,5 0-6 0,-6 1-1 16,3 2 0-16,-4 0-5 0,1 4-1 0,4 4-8 15,-6-2-1-15,-1 0 5 0,-1 2-9 0,-3 0 0 16,-3-2-2-16,0 5 1 0,-5-2 2 0,1 3 4 16,-1-4 1-16,2 1-4 15,-4 5 7-15,2-3 2 0,-1 0 0 0,1 0 0 16,0-2 3-16,-2 4 0 0,-1-4 1 0,4 0 1 16,3 1 0-16,-4-3 3 0,-2 0 1 0,4 2 1 15,-1-3 2-15,7-1 2 0,0-2 0 0,1 1 2 16,1 1 2-16,1-4 1 0,1-1 4 0,2 2-7 15,4-1 4-15,-1-1-6 0,-1 0 0 0,3-4 4 16,4-2-7-16,1 4 4 0,1 2-5 0,-5-2 3 0,7 4 3 0,1-7-9 16,4 2 5-16,-2 1-2 0,1 2-5 0,4-2-1 15,1-1-1-15,3-7-2 0,-3 1 0 0,2 1-10 16,1-2-3-16,-1-2 9 0,-2-4-29 0,1-3-23 16,0 4 1-16,-1-5 0 0,1-4-24 0,4 2-9 15,-4-3-14-15,3-2-2 0,-3-2-13 0,-1-2-15 16,-3-4 84-16,4 0-54 0,-1 0 104 0</inkml:trace>
  <inkml:trace contextRef="#ctx0" brushRef="#br0" timeOffset="49022.39">24252 8011 321 0,'6'16'113'0,"5"-2"-17"0,0 1 1 15,3-4-24-15,0 4-5 0,-1-2-3 0,0-2-27 16,-2-2 6-16,3 2-7 0,-2-1 3 0,-2-4 2 0,-2 2-8 16,4-3 0-1,1-2 1-15,-2-2-9 0,5-1-2 0,-4-1-3 16,1-1-4-16,4-1-3 0,-3-3-2 0,0-1 1 0,2 1-2 16,3-2-3-16,-3-4-3 0,-1 4-2 0,6-5 7 15,-5 1-7-15,-1 1-3 0,-2-5-4 0,1 2 0 16,-1 0-3-16,-2 3 3 0,1-7-2 0,-2 6-3 15,-4-2 5-15,2-2-5 0,-3 5 3 0,1 1 0 16,-3-2-2-16,0-1 0 0,-1 2-2 0,1-1 0 0,-3 5 1 0,0-1-4 16,-5-3 0-16,2 2 2 0,-2 3-3 0,-3-1 8 15,1 3-2-15,-1 1-2 0,-5 1 8 0,1 2 2 16,-7 3 2-16,1-1-1 0,-2 6 1 0,-1 1 1 16,1 0-2-16,1 7 3 0,-3 6-3 0,8 2 0 15,1 4 2-15,-7 5 1 0,4 2 0 0,2 6 8 16,0 6-1-16,3 0 2 0,1 0 8 0,3 5-3 0,-3 3 4 0,12 8-2 15,-2-5-1-15,11 4 1 0,-5-1 0 32,7 7-1-32,5-2 0 0,3 0-12 0,3 0-11 0,-1-5-12 15,4 4-18-15,4-1-188 0,1-7 201 0,1-8-62 16,-3-10 84-16</inkml:trace>
  <inkml:trace contextRef="#ctx0" brushRef="#br0" timeOffset="65983.34">22504 1627 273 0,'-9'0'5'0,"3"5"-13"16,-4-4-17-16,-1 1 25 0,5 1-31 0,-4 0 8 0,-1 0 7 15,2 0-7-15,1-1 15 0,6 0 11 0,-7-2 14 16,6 0 0-16,3 0 16 0,-3 0-3 0,1-2 2 0,7 0 2 16,-5 2-2-16,-3 0-7 0,3 0-2 15,0-1-7-15,0 1-5 0,0 0-4 0,-2 0-4 0,-1-3 1 16,3 4-6-16,-2 2 3 0,-4 2-1 0,6 0 0 16,0 1 1-1,-3 2-1-15,0 0 0 0,-5 4 5 0,3 1-4 0,-3 0 3 16,1 4-2-16,-4 3 0 0,-10-2 2 0,7 1 5 15,0 4 0-15,0 2-2 0,1 0 4 0,0 5 0 16,-2 0 5-16,-7 2-4 0,8 1 0 0,-2 1 3 16,-3-1-2-16,-5 2 5 0,4 0-2 0,-2-2-1 15,-2-2-1-15,7 2 3 0,-7 0-3 0,2 2-2 16,3-4-1-16,-1-1 0 0,3 0-1 0,-4-3-3 0,2-4 0 0,5-1-3 16,2 2-2-16,1-10-12 0,0 0-9 0,1-1 0 15,7-5-12-15,1-4-24 0,2-2 22 0,2 1-67 16,3-9 0-16,3 0 1 0,6-6-8 0</inkml:trace>
  <inkml:trace contextRef="#ctx0" brushRef="#br0" timeOffset="66553.44">22838 2401 1036 0,'-11'-11'122'15,"3"3"-120"-15,0 5 8 0,5 0 125 0,-3 1-157 16,2 4-54-16,4 2 23 0,0 3 2 0,0-1-10 16,0 3 28-16,0-2 17 0,-1-1 12 0,-1-1 5 15,-2-2 18-15,2 0 0 0,2-1 4 0,-2 1-2 0,1-3 2 16,1 0-6-16,0 0-1 0,1-2 3 0,1-3-7 0,3-1 3 0,-2-5-3 15,-2-1 1-15,4-1 2 0,3-4-1 0,0 1 0 16,-3-5 2-16,7 1-2 0,-1 0-6 0,3-2 1 0,4-4-1 16,-1 1-4-16,-1-2-2 0,-4 2 1 0,4-3-3 15,-2-3 2-15,5-1-2 0,-3 1 2 16,-7 2-2-16,7-4 0 0,-2 2 1 0,10-4-1 0,-9 4 0 16,7 1 1-16,-7-3-1 15,5 6-2-15,4-1 0 0,-2 3 0 0,-5 1 0 16,3 2 0-16,4 2-3 0,-5 2 3 0,3 3-5 0,-6 2 5 0,1 0-3 15,0 5-2-15,1 2 2 0,-6 1-1 0,2 4-2 16,-3 1 4-16,0 1-3 0,0 3 2 0,2 2 0 16,-4 0 0-16,4 5 1 0,-1 2 3 0,-2 1-3 15,2 3 3-15,1 5 0 0,-2-1-1 16,3 4-2-16,-3 2 0 0,0-1 4 0,3 9 0 0,-1-5-2 16,-2 0 1-16,0 4 0 0,0 1 3 0,2 1-1 15,-7 0 0-15,3 2-1 0,-7-3 3 0,3 2-1 16,1 3 1-16,-4-4-2 0,-2 3 0 0,-5 2 0 15,8-2-1-15,-1-2 4 0,-4-3-4 0,-6-1 2 16,5-1 2-16,1-6-4 0,2 1-1 0,-3-6 0 16,-3-4-5-16,3-1-15 0,3-2-6 0,0-3 2 0,-3-6-18 0,4 4 1 15,-9-11-51-15,7-1 18 0,-4-3-18 0,3-2 9 16,-5-4-20-16,-1-7-6 0,1 1-1 0,-4-5-1 16,4-1-7-16</inkml:trace>
  <inkml:trace contextRef="#ctx0" brushRef="#br0" timeOffset="66985.8">22875 2144 882 0,'-4'-6'9'0,"-4"-2"-43"0,6 5 7 0,-4 2-53 0,1-1 7 0,4 2 8 16,-1 2-46-16,1 2 35 0,-6 3 41 0,4-1-25 15,0-1 62-15,-2-2 18 0,1 1 12 16,-4-2 4-16,3 3 17 0,0-4-7 0,-1-1 6 16,3 0-1-16,-3 0-6 0,2 2 1 15,3-2-1-15,-2-2-2 0,1 2 0 0,-1 0-2 16,3 0-1-16,0 0 0 0,0 0-5 0,3-6-7 15,0 3-4-15,0 1 3 0,7-1-11 0,-4-2-4 16,4 2-5-16,1-1 2 0,3 4-6 0,8-5 1 16,-3 3-2-16,4-2 1 0,4 0 1 0,8 1 1 15,4 2-1-15,8 1-2 0,0 0 0 0,4 0-2 16,5 0 0-16,1 4 1 0,3 1-2 0,-5 0-1 0,4-2 1 0,-5-1 1 16,-7 2 1-16,-1-1 1 0,-1 1 0 0,-4-1 1 15,3-2 1-15,-1 2 1 0,-5 1 1 0,-5-4-2 16,4 1 1-16,-2 1-18 0,0-2-19 0,-6-2-5 15,-3 2-29-15,-1-3-84 0,-6 0 122 0,1 1-60 16,-7-4 88-16</inkml:trace>
  <inkml:trace contextRef="#ctx0" brushRef="#br0" timeOffset="129819.09">6367 7345 162 0,'-8'-4'12'0,"2"3"-26"16,-4-4 4-16,7 5-24 0,-5-1 18 0,4-1 1 15,-6 0-4-15,7 2 2 0,-3 2-1 0,3 1 15 16,-2-3 5-16,-3 0 2 0,0 0 18 0,8 3 12 16,-5-1 5-16,1-7-1 0,4 5 14 0,-3 0-9 15,3-1-1-15,0-1 0 16,0-3-10-16,0-3-11 0,3 7-3 0,5-1 0 16,-8-6-11-16,0 2 1 0,9 1-3 0,-4 1 2 15,1-4 0-15,4 1 1 0,-4 0 2 16,-5-1-2-16,9 0 3 0,-1 2 2 0,-2-2 3 0,0 0-4 15,-3 3 4-15,0 0 0 0,3-2-2 0,-1-1 2 16,0 1-3-16,-3 0-4 0,-1 2 1 0,3-1 0 16,1-5-4-16,-5 3 1 0,1 0-1 0,1 0-2 0,-1-5 2 0,-4 5 2 15,4-4-3-15,-2-1-1 0,-2 2 2 0,-1-1-3 16,0 4 0-16,1-5 2 0,1 4-3 0,-2-1-2 16,-5 3 2-16,-5-1-2 0,5 0-3 0,2 0 1 15,3 2-2-15,-5-1-1 0,3 1-1 0,-4 1-3 16,4 1 0-16,-3 0-2 0,5 1-4 0,-11 2-3 0,4 1 0 15,-5 0-1 1,5 1-4-16,7 1 5 0,-5 3 0 16,-1-1 0-16,-5 3 4 0,9-1 6 0,-6 2-2 0,6 1 5 15,-3 1 1-15,-14 1-1 0,8-2 2 0,5 1 0 16,2 4-2-16,-4-2-2 0,-3-1 1 0,0 3-2 0,-6-1-1 16,9 1 5-16,-3-3-4 0,-2 7 3 0,0-3 2 0,0 3 1 15,1-1-2-15,-1 0 7 0,2 4-2 0,0 1-1 16,-1-2 0-16,0 2-1 0,-3 0 0 0,3 5 0 0,1-2 0 0,-1 0 1 15,-4 0 0-15,4 1 0 0,1 0 0 0,-4-1 3 16,1 1 0-16,3-6 0 0,1 4 2 16,-1-4-3-16,3 1 3 0,3-3 0 0,0 3-2 0,-1-2 1 15,4-2-2-15,-6 2 0 0,6 0 1 0,1 0-1 16,2-4 0-16,-1 4-2 0,3-3 1 0,0 1-1 16,-5 4-2-16,7-9 3 0,-1 4-2 0,1 0 1 0,-2-2 0 0,6 0 4 15,1-1 2-15,-3-2-1 0,7-3 1 0,-1-1-3 16,-1 3 0-16,4-4 6 0,-4 2-7 0,1 3-2 15,2-5 1-15,1 1 0 0,-2-6-1 0,3 7 2 16,-3-6 0-16,0 4-3 0,0-1 2 0,-3-5 1 16,1 4-2-16,4 1 3 0,-2 3-2 0,-3-3 4 15,4 4-1-15,-2-6 2 16,2 2 3-16,1 1-3 0,1-3 3 0,-1 4-3 16,2-4-2-16,1 2 0 0,1-4-1 0,-1 7-2 15,3-5-1-15,-2 0 2 0,-1-1-1 16,5-2 1-16,-7 5 0 0,0-4 4 0,6-1-1 0,-4-3 5 15,3 3 2-15,1-3 0 0,4 1 1 0,0-1 1 16,-4-8 1-16,2 5-6 0,0 0 4 0,2-2-4 16,-9-5 0-16,0 2 2 0,-1-3-1 0,0 0-5 0,2-4 4 0,-1 3 0 15,-5-6-4-15,2 6 4 0,-1 0-3 0,0 0-1 16,0 1 2-16,-4-1-2 0,2 3 0 0,-1-2-1 0,-3 1 3 16,3-3-1-16,-4 2-2 0,3 0-1 0,-3-2-2 15,3 1 4-15,-1 0-4 0,-3 1 3 0,3 0-3 0,-3-2 1 16,2 2 2-16,0-2-2 0,-2-1 1 15,-1 1-2 1,1 1 0-16,1-3 0 0,-2 4 0 0,0-3-1 0,-1 1 1 0,1-3 0 16,-1 2 2-1,-1-2-3-15,2-1 1 0,3 2 1 0,-5 0 0 0,1-1 0 0,1 0 0 0,-2-2 0 16,1 1-1-16,1 3-1 0,0 1 0 0,-2-1 1 16,0-4-1-16,0 4 0 0,3 3 0 0,-2 1 0 15,1-1-2-15,-1 0 2 0,-1 0 0 0,0-2 0 16,2 6 0-16,0-2 0 0,-2-2 0 0,1 3 2 0,-1 0 1 0,0-2-3 15,0 4 2-15,0-1 0 0,-3-1 2 16,1 3 2-16,1 0-1 0,-5 1-1 0,2 2 0 0,0-1 2 16,-4 2-2-16,3 3-4 0,-4-2 0 0,-2 3 0 15,1 0-2-15,1 0-9 0,-5 1-1 0,-2 2-2 16,0 1-7-16,2 0-6 0,-3 7-3 0,-5-3 0 16,-2 3-7-16,-1 3-13 0,1-3-17 0,-4 4-6 0,3 0-22 0,-2 1 2 15,2 3-24-15</inkml:trace>
  <inkml:trace contextRef="#ctx0" brushRef="#br0" timeOffset="134025.13">16260 6596 287 0,'-13'-13'14'0,"3"9"-32"0,17 0-12 0,-7 3-20 16,-7-1 24-16,12 2-18 0,-3 2-7 0,-4-2 23 15,4 0-2-15,-2 0 7 0,-10 0 23 0,12 1 28 16,-4-4-1-16,1-1-1 0,-7-3 25 0,8 7-12 16,-3-6 4-16,3 3 8 0,0 3-17 0,-3-10-10 15,1 6-6-15,2-1-2 0,0 0-11 0,-8-3 0 16,8 4-1-16,-1-6 1 0,-6-1 0 0,10 6 7 15,-6-4 1-15,-1 1 0 0,7 3 8 0,5 2-4 16,-8-5-1-16,-2 2 3 16,2 0-6-16,0 1-5 0,2 2 3 0,-6-3-5 15,0-1-3-15,-1 0 1 0,2 0-2 0,0 1 2 16,1 1 0-16,-3-3 3 0,2 2 1 0,5 1-1 16,-4-1 3-16,-1 0 0 0,-2-1 0 0,2 1-1 0,-3-2-1 15,1 2-2-15,-4-2 1 16,-2 0-2-16,3-1-2 0,-1 1 0 0,-3-1-2 0,3 2 5 0,0-2-3 0,-2 1 2 15,0-1-1-15,-2-1 0 0,0 2 1 0,2-1-1 0,-1-1 2 16,-1 2-3-16,1 1 0 0,-1-3 0 0,0 2-3 16,-1 2 1-16,0-2-1 0,0 2-2 0,-5 0-2 0,3-2 2 15,1 1-2-15,-3 3-1 0,-2-1 2 0,-2 0 0 16,3 1 1-16,-5-1 1 0,2 2-2 0,7 3 2 16,-9-3-1-16,5 3 1 0,-3 0-6 0,-1 3 4 15,5-2-2-15,-1 2-2 16,2 2 3-16,-6-2-2 0,5 5 2 0,-4-3-1 15,8 1 2-15,1 0-2 0,-2 2 1 0,-4 0 0 16,3 3-2-16,-1-1 3 0,1-1-1 0,-1 4 2 16,1 1 0-16,-4 0-3 0,4 0 4 0,-1 2-1 15,-1 0-3-15,4 4 4 0,2-1-4 0,1 0 5 16,3-2-3-16,-2 5 0 0,7 0 2 0,-3-1-1 16,4-1 2-16,1-1 0 0,1 1-1 0,0 4-1 0,0-1 0 0,0 0 2 15,1-5 0-15,2 3 1 0,2 2 1 0,-2 3 0 16,2-4 1-16,3 0 0 0,-5-2 2 0,5 2-2 15,-5 2-1-15,5-1-1 0,-5-1 0 0,0-1 4 16,0 1-3-16,0-2 0 0,-1 2 2 0,0-1-1 16,-2-2 1-16,0 3 0 0,0-2-3 0,-2 1 3 15,2-1-2-15,-2 2 4 0,-1 2-2 0,3-4 2 0,0 2 2 0,3-3 2 16,1-2 2-16,-3 4-1 0,4-2 1 0,1-4 3 16,0-1 2-16,2 7-4 0,2-9 3 0,-2 6-5 15,1-1 2-15,2-6 2 0,0-1-7 0,0 4 1 0,2-6-3 16,-1 1 1-16,1 5-1 0,1-4 3 0,0-3-2 15,-1 3 1-15,1 2 0 0,0-7 1 0,2 1 1 16,-2-2-1 0,3-3-1-16,-6 4 0 0,2-4 1 0,-1-1-2 0,3-1-1 15,-8-1 1-15,6 1-1 0,0-4 0 0,-2-1-1 16,4-4 0-16,1 1-1 0,1-1 4 0,-6-2-4 16,5 4 0-16,-5-8 0 0,3 4 1 0,-1-1 0 0,-1-1-2 15,1 0-1-15,0-5 1 0,2 5-3 0,-4-4 2 16,2 6 0-16,-4-4 0 0,-1-4 2 0,0 4-3 15,5-1-1-15,-9 1 3 0,3 0-3 0,-1-1 0 0,2-2-2 0,1-1-2 16,-4 5 1-16,3-2-1 0,-3 0 0 0,-1-4 2 16,4 1-1-16,-5 4-2 0,4-3 3 0,-4 0-3 15,1-1 0-15,1 3 3 0,-2-4 1 0,0 2-1 16,2 2 2-16,-2 0 2 0,-1-4-2 0,-2-1 2 16,0 5-2-16,0-8 2 0,0 3-3 0,-3 0 1 15,-2 4 0-15,0-7-3 16,2 3 2-16,-5 3-4 0,4-6 1 0,-6 6-3 15,1 0 0-15,-2-3-2 0,1 0-2 0,-2 5-1 16,-7 0-1-16,3 0-1 0,-6 1-2 0,5 2 2 16,-7 1-1-16,1 0-1 0,2 1 1 0,1 1-7 15,-2 1-6-15,-2 3-7 0,2-1-10 0,0 5 0 16,0-1-11-16</inkml:trace>
  <inkml:trace contextRef="#ctx0" brushRef="#br0" timeOffset="138634.17">17202 8340 239 0,'1'-5'5'0,"1"2"-18"0,-1 0-1 0,-1 0-2 0,2 0-5 0,-2 1-5 15,0-1-1-15,0 2 22 0,2-1 6 0,-2 0 7 16,-2 1 24-16,2-1 8 0,0 1 3 16,0 1 2-16,0 0 10 0,0 0-14 0,0 0-1 0,0-2-1 15,0 2-12-15,0 0-8 0,0-1-2 0,0 1-2 0,0 0-6 16,0-2 1-16,0 2-1 0,-2 0-2 0,2 0 3 0,-7-3 1 15,3 1 1 1,3 2-1-16,-4 0 2 0,-1 0 0 0,3 0 0 0,-5 0 2 16,2 0-1-16,-4 2-4 0,-2-2 2 15,1 3-2-15,-2-1-3 0,2-1-2 0,-8 1-3 16,-1 1 1-16,4 0-4 0,-5 0 4 0,3 0-3 0,-3 0 0 16,-1 1 0-16,-6-1 2 0,7-2 0 0,-2 2 2 15,-4-1-2-15,-1 0-2 0,1-1 0 0,-5-1 2 16,4 0-2-16,0 2 0 0,-4-2 0 0,2 0 1 0,1 0 2 0,-3 0-2 15,2 0 2-15,-1 0 0 0,-2 0 0 0,-5 0-3 16,0 0 2-16,7 0-2 0,-1-2 1 0,4 2 0 16,-7 0-1-16,6-1-1 0,2 1 1 0,-2 0 0 15,7 0 0-15,-11 0-1 0,7 0-1 0,-7 0 2 16,6-2 1-16,-1 2-1 0,1 0 0 0,-1 0-1 16,-1 0-1-16,-4 0 4 15,0-3-3-15,3 1-5 0,-7 1-1 0,5-2 1 16,-3-1-3-16,-2 1 4 0,-3 0-1 0,6 0-3 0,-2 0 6 0,-5 1 0 15,8 1 0-15,-4-1-1 0,0 2 0 0,1 0 1 16,6 0-4-16,-3 3 3 0,6-1-1 0,0 1-4 16,2 0 3-16,0 0-2 0,0 0 0 0,-2 1 4 0,2 0 1 15,1-1-1-15,-6 1 5 0,-4 0 0 16,7 0 2-16,2 0 1 0,-5 1-1 0,3-2 0 16,-3 3-2-16,0-1 1 0,5 0-1 0,2 0-1 15,-3-2 1-15,-2 1-1 0,3 0 0 0,-3-3 1 0,1 1-1 16,3-2 2-16,-1 1 1 0,-2-1 0 0,1-1 2 15,-6-2-4-15,4 1 2 0,-2-1 3 0,0 0 1 16,-1-2-1-16,-6-1 2 0,8 1 1 0,-3-3-1 0,5 0 2 16,1 0-2-16,-3 0-3 0,3-1-3 0,0 0 5 15,3 2-5-15,-7-2-1 0,0 3-1 0,-1-1 0 0,4-1-1 0,-3 2-1 16,2 1 1-16,1 1-2 0,0-1-1 0,2 0 3 16,-2 1-1-16,2-1-2 0,0 2 3 0,-2 0 0 15,-6-4 1-15,6 4 0 0,2-2 1 0,-2 2-4 16,-4-1 3-16,4 2 0 0,-4-1-3 0,-1-2 2 15,2 0-1-15,-1 2-1 16,3-1 3-16,-7 0 0 0,8 0 0 0,-3-1-2 16,-1 2 0-16,4 1-2 0,1 2 0 0,-1-1 1 15,-5-1-3-15,6 2 3 0,-3 0-1 0,4 0 1 16,0 0 1-16,0 2-3 0,1-2 0 0,-3 0 2 16,1 0-5-16,-3 0 4 0,9 0-2 0,1 1-2 15,-6-1 4-15,0-1 4 0,3 1-1 0,6-2 0 16,2 2 2-16,-7 0 1 0,4-2 2 0,0 1-3 0,-2 1-1 0,5-5 0 15,-4 4 0-15,0-3 1 0,2 3-1 0,-1 1-1 16,-4-2-5-16,7 1 5 0,-2-2-4 0,-4 4-1 16,2 1 0-16,0-2-3 15,-1 1 0-15,-3-1-4 0,0 2 3 0,0-1-2 0,-4 3-4 0,-3-4 0 16,-1 1-3-16,3-1 4 0,-5 3-3 0,3 0 4 16,-1-1-1-16,-5-2-2 15,0 2 2-15,2-1 0 0,0 1-4 0,0-2 6 16,0 4-6-16,-3-2 1 0,3 0 0 15,-1 1-1-15,2 0 0 0,1 0-1 0,-2-1 2 0,1-1 0 0,4 2-2 16,-5-3-3-16,4 4 3 0,1-3-1 16,-5 2-2-16,2-1 1 0,-2-1 0 0</inkml:trace>
  <inkml:trace contextRef="#ctx0" brushRef="#br0" timeOffset="139505.07">11275 8189 82 0,'-21'-6'30'0,"1"3"-30"0,4 0 21 0,-6-2 5 0,2-3 3 15,-1 5-11-15,1 0-8 0,-4-2 3 0,4 0-3 16,-2 4-5-16,-4-2-2 0,1 3-1 0,3 1-1 16,-3-2-1-16,-5 1-1 0,5 3 0 0,-3-2 0 0,-4 2 0 15,-1 1 1-15,7-1 0 0,-1 1 1 0,-5 1 1 0,9 0 1 16,-6-2 1-16,3 0-2 0,2-1 2 0,4-2-3 16,-4 3-1-16,0-3 2 0,6 1-2 0,-4-1 1 15,1 0-1-15,2 0 0 0,-3 2 2 0,-3-2-2 16,8 0 1-16,-5 0 2 0,3-2-3 0,0 2 3 15,2-1-2-15,2 1 1 16,-3-3 1-16,2 3 3 0,2-3 0 0,0-1 1 16,-2-2 3-16,-3 6-5 0,2-5 3 0,-5 2-3 15,7-1-2-15,3 2-2 0,-4 2 0 0,-3 0-1 16,4-2 0-16,-3 1 0 0,1 1 0 0,0 1-1 16,-4 1 1-16,2 1-2 0,-1-1 2 0,1-1 3 15,-5 4-2-15,2-2-4 0,2 0 3 16,-2 0 1-16,-3 1-1 0,3-1 1 0,1 1-3 0,-2 1-2 0,-1 0 2 0,2-2 2 15,-3 2-1-15,6-2-2 0,2 0 2 0,-10-1 1 16,10-1 0-16,1 1 2 0,-5-1 1 0,7-1-3 16,5 2 0-16,-8-2 0 0,-7-2 0 0,18 1-1 15,-10-1 1-15,3 2-2 0,1-1 2 0,-1-1 1 16,2 1-1-16,2 1 0 0,-2 0 0 0,-2 0 0 0,1 3 0 16,-3-2-1-1,1 1 0-15,0 1 0 0,-3-1 1 0,7 1 0 0,-2 0 0 16,-4 0 0-16,3-1 1 0,1 1 2 0,2-2 0 15,-2 2-1-15,-1 1-2 0,1-3 2 0,-1 4-1 16,1-4-2-16,-1 3 3 0,0-1-3 0,1-2 0 0,-1 1 2 16,1-1-1-16,-1 3-1 0,-1-4 2 0,1 1 2 15,-4-1 0-15,3 2-3 0,1-2 1 0,1 0 4 16,4 0-3-16,-5 0 3 0,2 0 0 0,-5-3 0 0,1 1 0 0,-1 0 1 16,8 1-2-16,-9-1 2 0,1-1 2 0,4 2-2 15,-1-3 2-15,2 3-1 0,5-1 1 0,-4 1 3 16,-2-2-2-16,1 1 1 0,7-1 2 0,-7 1-2 15,0-1 3-15,-3 0-1 0,0 0-4 0,2 1 4 16,2-1-3-16,-2 2-3 0,-3-1 1 0,1-1 0 16,6 1-3-16,2 1-1 15,-5-1 3-15,2 1-4 0,-4-3 0 0,5 3 1 16,-3-1 1-16,0 1-2 0,-1-1 3 0,4 1-2 16,1-1 0-16,-2 0 2 0,4 2-1 0,-4-1 0 15,4-2-1-15,-1 1-3 0,0 2 0 0,-2-3 1 16,5 3 1-16,-4-3-2 0,2 3 1 0,2 0-1 15,-1 0-4-15,-1 0 7 0,3-2-3 0,-1 2 0 16,-2 0-3-16,2-1 1 0,2 1 2 0,-2-2 0 0,-2 2 2 0,2 0-2 16,0 0 0-16,-2 0-1 0,0-2 2 0,4 2 2 15,-6 0-2-15,4-1 0 0,0-1-1 0,0 2-1 16,-2-3 0-16,2 3 0 0,1 0 1 0,1 0-2 16,-2 0 0-16,-2 0 0 0,2 0 2 0,0 0-1 15,-2 0 0-15,3 0-2 0,-1 0-2 0,2 0 4 16,-2 0-4-16,-1 0-6 0,3 5-1 0,-1-4-1 0,1-1-7 0,-1 0-4 15,1 0-3-15,1 0-2 0,0 0-6 0,0 0 1 16,0 0-5-16,0 0 0 0,0 0-3 0,0 0 0 0,0 0 21 16,-2-1-8-16,7 1 29 0</inkml:trace>
  <inkml:trace contextRef="#ctx0" brushRef="#br0" timeOffset="141178.47">9099 7889 4 0,'3'3'0'0,"-1"-3"0"0,-2 0 0 0,2-2 0 0,-2 1 0 16,0 1-2-16,0-3 2 0,0 1 6 0,0 2 7 15,0 0-1-15,0 0 10 0,0-2 8 0,0 1 0 0,0 1 3 16,-2 0 8-16,0 0-10 0,-1 0 0 0,3 0-3 16,0 0-8-16,0 0-5 0,-1 0 0 0,-6 1-2 15,7 1-3-15,0-2 4 0,-6 0-3 0,5 0 2 16,-3 2 2-16,1-2 0 15,0 0-1-15,2-4-2 0,-3 3-1 0,1 1-2 16,2-3-1-16,-4 4-2 0,2-1-2 0,1 0-1 16,-1-1-1-16,3-1 3 0,0 1-3 0,-5-1 7 15,2 2 2-15,3-5-3 0,-1 5 7 0,-1-3 0 16,-3 3 2-16,1 0 0 0,2 0-2 0,-4 0-2 16,6 0-3-16,0 0 4 0,0 0-6 0,-2 0-2 15,-3-1-1-15,2 1-2 0,3 0-1 0,0 0 0 0,-1 0-1 0,1 0 1 16,-3 0 1-16,-7 1 1 0,10 1 3 0,0-4-2 15,-5 2 3-15,-2 5 1 0,-3-5 0 0,9 0 1 16,-7 0 0-16,5 0 1 0,-8 0-2 0,0 0-2 16,-2 1 0-16,7-1-3 0,-4 4 0 0,-6 0 0 15,4 1-3-15,2 0 0 0,-5 0-1 0,-4-1 2 16,11 3-2-16,-3-1 0 0,-5-1 0 0,4-2 0 0,-1 1 0 0,-6-4 1 16,5 5 2-16,1 1-4 0,-1 1 2 0,0-6 1 15,0 2 0-15,0 1 0 0,1-3-1 0,4 5 1 16,-4-4-2-16,4 1 0 0,3-3-1 0,-4 3 1 0,1 0-2 15,1 2 2-15,0 0-1 0,-3-2 0 0,5-3 0 16,-2 3 2-16,-2 2-1 0,4 0 1 0,-2-4-1 16,2 1 1-1,-4-1 1-15,6 2 0 0,-4 4-2 0,0-4 0 16,3-2 0-16,-4 1-2 0,6 6 1 0,-7-3-1 0,6-1-1 0,-4 3 1 16,1-3 2-16,-1 4-3 0,2-1 1 0,-2-3 3 15,2 1-2-15,0 4 1 0,1-2 0 0,-3-3 0 16,5 1 0-16,0 3 2 0,-3-2-2 0,-1 1 0 15,3-3 1-15,0 1 0 0,0 0 1 0,-1-2 0 16,3 2 0-16,1-1-2 0,1 1 0 0,0 0 1 0,1 1 2 0,-1-3-3 16,7 3 1-16,-4-1 2 0,-2 0 1 0,1-2-2 15,4 2 1-15,-1 3 5 0,-3-7-5 0,5 6 1 16,-3-4 2-16,5 1 2 0,-3 1 1 0,2-2-2 16,-2 0 1-16,1 1-2 0,1 0 6 0,-1-1-1 15,1 1-2-15,-3-1 0 0,5 1-2 0,-4 0 2 16,2-1-3-16,-2 0 0 15,0 0-1-15,1 0 2 0,0 2-2 0,-2 0-2 16,3-2 4-16,-2 1-5 0,2 0 2 0,0-1-2 16,-2-2 2-16,4 2-3 0,-4-1 1 0,3-2-1 15,1 3 1-15,-1 0-1 0,-2-1 0 0,4 3-1 16,1-2 0-16,-1 0 1 0,-3 2-1 0,0-1 0 16,5 1 0-16,-4 1 0 0,-1 1 0 0,-2-3 1 15,4 3-1-15,-3-1 0 0,4 0 2 0,0 2-2 0,-4-2 2 0,2 1-1 16,2-1 0-16,-8-1 0 0,7 1 2 0,1-1-3 15,-10-1 3-15,9 1-1 0,-9-2 1 0,1 2 0 16,7 1 0-16,-1 2-1 0,-3-2 1 0,-2 1 0 0,10-3 1 16,-10 1-4-16,8 5 0 0,-10-6-3 15,1-1-4-15,4 2-26 0,1-2-18 0,2 0 0 0,4 2-36 0,-4 0 3 16,8-2-29-16</inkml:trace>
  <inkml:trace contextRef="#ctx0" brushRef="#br0" timeOffset="144704.97">22496 9588 678 0,'-7'-5'73'0,"0"-3"-71"0,14 8 12 15,-9-6 77-15,4 3-101 0,1-1-13 0,1 1 7 16,1 2 1-16,1-2-1 0,-1 1 5 0,-5-3 4 15,0 2 19-15,5 2-5 0,-7-4 11 0,1 0 5 0,-4-1 4 0,0-1 0 16,2 3 6-16,-2-3-1 0,1 1 2 0,-10-3 0 16,10 2 0-16,-5 0-3 0,7 0-3 0,-6 3 0 15,1-6-4-15,-4 1-3 0,0 2-5 0,-5-2 1 16,3 0-6-16,4 4-4 0,-10-3 0 0,0 0-1 16,3 5-5-16,-3 0-1 0,5-2 0 0,8 5 0 15,-16 2-2-15,5 1-3 16,-4-2 4-16,6 3-4 0,-3-3 1 0,1 5-3 15,-2-1-1-15,-5 3 3 0,4-2-3 0,1 5 1 16,-3 0-4-16,-1 2 0 0,1 1 0 0,-1 0 1 16,1 5-1-16,5-2-2 0,-3 2 0 0,4-3 0 15,2 3-9-15,-3 0 5 0,2 0-4 0,6-1 3 16,-1 1 0-16,-2 0-5 0,4 2 8 0,2-1 7 16,1-3-3-16,3 4 1 0,2-2 5 0,0 0-1 0,2-1-1 0,7 0 2 15,-7 2-3-15,7-2 0 0,-2-1 1 0,2-3-2 16,2 5-1-16,2 0-2 0,1-4-3 0,-1-4 2 15,2 2-5-15,3-3 2 0,-3 1 1 0,1-2-1 16,1-4 3-16,4-5 2 0,-4 0 4 0,2 3 0 0,-2-3 5 16,5-5 2-16,-6-3 3 0,0-1-3 0,4 3 2 0,-4-6 2 15,6 5-1 1,-5-8 2-16,4 3-1 0,-9-4 0 0,6 4 1 0,4-3 0 16,-8-3 0-16,11-1 5 0,-14-2-4 0,5 2 2 15,-1-1 1-15,7-1 2 0,-1 1-4 0,-7 0 3 16,2-2-3-16,-5 1-2 0,6-1 1 0,-7-2 2 15,-4 2-3-15,2 2 5 0,-5-2 0 0,6 3-3 16,-9-3 6-16,0 0-2 0,0 2 1 0,0-1 1 16,0 1-3-16,-3-5 0 0,-5 1 1 0,-1-3-3 0,4 2 0 0,2 0-1 15,-6 3-1-15,-1-2-1 0,2 2-3 0,3 0 0 16,-1-1-1-16,-3 4 2 0,-5 0-3 0,1 0 0 16,0-1 0-16,2 1 3 0,7 0-1 0,-10 6 3 15,4 4 1-15,7-2-2 0,1 1 4 0,-5 4-1 16,3 0-1-16,6 6-1 0,-2 0-3 0,0 0-2 15,-6 0 0-15,1 3-2 0,0 0-5 0,2 2 5 0,0 3 0 0,-2-2 2 16,0 3 5-16,1 1 1 0,4 2 0 0,3 4 1 16,5 0 1-16,-8 3-1 0,3 1-1 0,3-1 1 15,-9 5-2-15,6-2 4 0,-1 0-1 16,-4 3-1-16,2 0 3 0,5 2-2 0,-5-1 1 16,2 3 2-16,7-2-4 0,-9-1-1 0,2 3 5 0,5-4-4 15,-5 1 2-15,0 0-2 16,4 0 0-16,-6 0 1 0,8 0-2 0,1-1 2 15,-9 4-3-15,0-4 3 0,3 2 0 0,-3-2-1 16,0 2 0-16,0-2 2 0,-1 0-2 0,-4-1 0 16,5-2 2-16,6 1-4 0,-6-1 2 0,0-5-3 0,2 2 0 15,-2-1-1-15,1-1-1 0,6-1 2 0,-3-2-4 16,-4-3 0-16,-3-3 1 0,5 3-7 0,-2-2-5 16,-2 1 0-16,2-4-12 0,0 2-39 0,0-4-28 0,0 3-18 0,2-1-53 15,4-3 3-15,5-1-49 0</inkml:trace>
  <inkml:trace contextRef="#ctx0" brushRef="#br0" timeOffset="145375.53">22998 9770 1 0,'-6'-3'0'0,"3"1"0"0,1 2 0 0,-3-3 0 16,4 2 0-16,-1-3 1 0,1 3 2 0,1-2 42 15,1 0 2-15,-1-1 0 0,-4-2 41 0,-3 3-4 16,3-3 8-16,-4 1 8 0,3 2-8 0,-1-3-16 16,1 2-9-16,5 3-2 0,-2-2-20 0,4 0-7 0,-2 1-4 0,5 0 1 15,-5-1-10-15,0 2-3 0,-5-1 3 0,5 2-3 16,0 0-1-16,0-1-5 0,0-1-2 15,0 2 1-15,3-3-4 0,2 3-2 0,-2 0-4 0,2 0 0 0,-5 1-2 16,6 3-1-16,-3-1 1 0,10 3-2 0,-13 2 0 16,0 0-2-16,9 3 2 0,-6 3-1 0,5 0-2 15,-2 5 2-15,2 0-1 16,-6 1 1-16,9-1 2 0,-6 5-2 0,-5-2 5 16,0 0-4-16,3 6 2 0,-2-3-3 0,2 0 4 15,-6-3-1-15,-1 2-1 0,4-4 0 0,3 4-4 0,-3-4 1 16,-3-5-3-16,-4-4-12 0,-1 1-6 0,7-1 0 15,-2-3-14-15,-4 0-16 0,6-6-7 0,-2-2-2 16,-7 0-19-16,10-4-21 0,13-8-23 16,-13-6 29-16,12 4 95 0,1-11-72 0</inkml:trace>
  <inkml:trace contextRef="#ctx0" brushRef="#br0" timeOffset="146008.51">23780 9017 1160 0,'-9'-2'-72'16,"7"5"1"-16,-9 2 17 0,-2 1-35 0,-2 7-5 0,2-1 25 0,-7 2 46 15,4 5-3-15,-9-1 6 0,11 4 49 0,-2 3 9 16,-3-3 1-16,3 0 2 0,2 3 6 0,1 2-13 16,-5 1 0-16,5 0-6 0,-4 1-13 0,3-3-2 15,4 6-4-15,4-4 4 0,-4 4-5 0,2-1 3 16,7-4-4-16,-2 3 2 0,3-5 1 0,0-1-2 16,0 1-1-16,3-2 2 0,3-1-4 0,-1 0 1 0,4-1-1 0,-4-2 0 15,5 0 0-15,-1-2 0 0,7 2-1 0,-7-5 1 0,1 2-1 16,5-2 1-16,1 0 1 0,1-1-3 15,-4-2 1-15,7 1 6 0,-5-2-4 0,7-1 0 0,-5 0 1 0,2-1 0 16,-2-5 2-16,3 1 0 16,6-3-1-16,-6-1-3 0,4-1 0 0,-1 1 3 0,2-4-5 0,1 0 3 15,-3-3 0 1,-1 3-4-16,2-7 4 0,1 4-2 0,-3-4 2 16,-3-3 2-16,3-5-1 0,-5 2-2 0,4 1 1 0,-6-3 1 15,1 5 0-15,1-5 5 0,-4-1-2 0,0 1-2 16,-4 0 6-16,2-1-2 0,0-2-1 0,-2 0 2 15,-2 0-4-15,-1-2-3 0,0 1 0 0,2-3 1 16,-3 1-4-16,3-3 0 0,-5 1-3 0,0-3 3 16,3 0-1-16,-4 4-2 0,-2 2 0 0,0-1 0 0,-2-2 0 0,-1 2-1 15,-5 1-1-15,4 2-3 0,-4 5 2 0,-2-8-2 16,4 3-3-16,-5 1 0 0,-2 3-3 0,1 0 2 16,-1 1 1-16,-4 0-2 0,-2 1 0 0,0 2 0 15,-3 3 0-15,-3-2 3 0,1 2-3 0,-2 0-7 16,-4 3-2-16,-5 2-5 0,9 1-6 0,-11 1-16 15,3 0-13-15,1 3-7 16,-3 1-23-16,-1 1-68 0,9 4 117 0,-7 5-52 16,2-1 92-16</inkml:trace>
  <inkml:trace contextRef="#ctx0" brushRef="#br0" timeOffset="146478.51">23354 9336 1 0,'3'6'0'0,"0"-6"0"0,-1 8 0 0,1 3 0 0,3-5 2 16,-3 1 11-16,2-6 5 0,1 4 7 0,-1-2 21 31,1 3 2-31,-1-4-3 0,3 0 24 0,-4 1-11 0,4-3 1 16,-1 3-3-16,2-2-11 0,0-1-5 0,1-4-3 15,1 4 0-15,6-5-6 0,-7 0 0 0,7 4-1 0,-3-1-2 16,2-4 0-16,4 1-3 0,-6 2-2 0,10 1 2 15,-7 1-6-15,5-1-1 0,0-4-3 0,2 1-1 16,4 4-4-16,-3 1-3 0,9 0-2 0,-9 0 2 16,9 1-5-16,-4-1-1 0,0 3-1 0,5 5 2 0,-10-5-2 0,2 5 1 31,-2-3-1-31,-2 0 0 0,-1-1 2 0,-3 1 2 0,2 0-1 0,-4-5-1 16,-1 0 3-16,1 1-1 0,-3 1-1 0,0 0 3 15,-1-1-2-15,-1 1-2 0,0-1-2 0,-6 4-2 16,5-3-4-16,1-1-29 0,-2 1-27 0,-5-1-8 15,2-1-45-15,-3 3 2 0,-3 2-42 0</inkml:trace>
  <inkml:trace contextRef="#ctx0" brushRef="#br0" timeOffset="200105.76">2917 5476 302 0,'2'1'52'0,"-2"1"-14"0,5 0-18 0,-2 1 17 15,-3 0-31-15,3 0 0 0,0 3 2 0,2-1 0 16,-5 0 1-16,1 0 17 0,-1-1 5 0,-3-1 1 16,3 2 18-16,2 0 1 0,-10-2 3 0,5-1 2 15,0 1 1-15,-5-2-9 0,-2 1 1 0,7 1-2 0,2-1-8 16,-12-1-7-16,13 2-1 0,0-1-1 0,-8 1-7 0,4-1-1 15,-6-1-1 1,5 2-3-16,-6-1 0 0,8-1 0 0,-16 1-4 16,5-2 2-16,2 2-3 0,1-1-3 0,3 2-1 0,-14-1-1 15,8-1-4-15,-7 1 1 0,9 1 1 0,-4-1 0 16,0 1 1-16,-3-2-2 0,2 1 5 0,3 0-3 16,-7-1 2-16,2 1-1 0,-3-1-3 0,0 2 1 15,2-3-2-15,-2 2 1 0,-2 0-1 0,-2-2-2 16,0 0 1-16,-2 0-1 0,0 1 2 0,-5-1 0 0,4 2-1 0,0-1 0 15,-1 1 2-15,0 1 1 0,1 2 1 0,4-2-1 16,0 2 0-16,-2 1-1 0,-3 0-1 0,5 0 0 16,-3 1 0-16,3 4-2 0,0-2-1 0,-4 2 2 15,3-1-3-15,2 2 4 0,0 1-2 0,2 1 5 16,2 0 1-16,-2 3-3 0,3-1 5 0,0 0-6 16,2 1 3-16,1 1 0 15,-1-1-6-15,1 0 4 0,2 0-6 16,0 4 2-16,0-4 1 0,3 5-2 0,1-4-1 0,2 4 3 15,-3-5-2-15,2 3-1 0,4 2 1 16,0-3-3-16,1 3 2 0,1 0 1 0,-1 0-1 16,1 0-2-16,6 5 3 0,-3-3-2 0,0-1-1 15,0 1 3-15,5 3-2 0,-6-2 2 0,-7 1-2 0,8 0 1 16,0 0 1-16,1 1 0 0,1 0 4 0,-2 1-5 0,0 2 1 0,1 1 0 16,4-1-1-16,-6 3 1 0,-3 2-1 0,0 0 0 15,2 2-4-15,2-2 6 0,-1 1-1 0,-1 0-1 16,2 0 1-16,0 1-1 0,-8-3 2 0,8 1 0 0,2-2 1 15,-7 5-2-15,2-4 0 0,-5 2 0 0,3 1 0 16,1 4 0-16,-1-8 0 0,-3 4 0 0,2 3 0 16,1-4 0-16,3 3 1 0,1 2-2 0,-1-3 1 15,2-4 1-15,0 9 0 0,0-7 0 0,-1 2 0 0,-1 0-1 0,0-2 0 16,-4 1 2-16,5-2-1 0,2 0 0 16,-1 1 2-16,2-2-3 0,-1 3 0 0,4-1 0 0,-2 2-1 0,-3-1 1 15,0-1 2-15,0 5-3 0,-3-4 4 0,-2 2 0 16,4-1 3-16,-1-2-1 0,1-3 2 0,1 3-2 15,-5-3 0-15,-1-5 0 16,7 2 0-16,1 0 1 0,-2-6-3 0,-2 2 4 16,2-2 1-16,2 1 0 0,2-1-1 0,1-5-2 15,-5 3 2-15,0-2-2 0,0 1 2 16,8-4-3-16,-5 5-1 0,-1-2 0 0,-1-4 1 0,-1 3-1 16,5-2 0-16,-2 2 1 0,-3-2-1 15,2 2 1-15,-5-3 1 0,1 0-1 0,5 0 0 0,-1 1 2 16,-2-1-1-16,-5-4-3 0,7 5 0 0,-2-4 0 0,0 3-1 0,1 1 2 15,-1-3-3-15,0-1 1 0,0 1 2 0,5 0 0 16,-5-3 4-16,0 0-6 0,6-1 3 0,-3 1-3 16,1-2 2-16,5 0 1 0,-1 1-2 0,1-1-1 15,4 1-3-15,-2-1 3 0,0 2-1 0,-2-1 2 16,2-1 1-16,-6 1-3 0,3-1 4 0,0 2 0 16,1 0 3-16,-3-2-3 15,6-2 1-15,-1 1 1 0,1-2-1 0,1-1 3 16,-1 1-1-16,-1-1 0 0,2-1-1 0,-2 4 2 15,1-2 0-15,-1 1-2 0,2 1-1 0,0 1 2 16,1-3-2-16,-2 2 1 0,3-3-3 16,-1 0 2-16,1 3 1 0,1-2-2 0,3 0 4 0,0 2-4 15,1 3 2-15,-2 2 0 0,2-4 3 0,-1 4-5 0,3-2 3 16,3-2-2-16,-3 0-1 0,-5 2 3 0,7-1-3 0,-5-2-1 0,0 3-1 16,3 1 0-16,0 1 1 0,0 6 1 0,1-7 1 15,3 3-3-15,-1-3 4 0,2 2 0 0,1 2-1 16,-1-3 2-16,-5-2 0 0,1 0-1 0,1 0 2 0,1 0-4 15,-5 0 3-15,2-2-3 0,0 1 2 0,-3-1-2 16,3-1 0-16,-3 3-2 0,3-5-1 0,2 0 3 16,-8 1-2-16,4-1 1 0,-3-1-2 0,5-1 2 0,-4 0 0 0,-4 0-1 15,5-1 2-15,-5 1-2 0,2-1 1 0,-5 0-2 16,3 0 2-16,-2 0-3 0,-1-3 1 0,5 3-2 16,-3-1-3-16,-1 0 1 0,-1-2-3 0,5 0-10 15,-5 0-1-15,0-2-1 0,0 0-10 0,-8-1-25 16,8 2-21-16,-6-3-12 0,3 1-33 0,-2-1-174 15,4-3 236-15,1-1-94 16,-5-1 151-16</inkml:trace>
  <inkml:trace contextRef="#ctx0" brushRef="#br0" timeOffset="213211.01">17897 10203 160 0,'0'3'9'0,"0"0"-47"0,-2 0 19 0,2 0-18 16,-1 2 11-16,1 1 10 0,0-1-10 0,-3-2 25 16,3 2-1-16,0-4 0 0,0 4 1 0,0-3 1 15,0-1 0-15,3 1 7 0,-3-2 3 0,0 1-4 0,0 1 9 16,0-1 2-16,-5 1 1 0,5 0 3 0,0 1 0 15,0-2 6-15,0 1 0 0,0-1 1 0,0-1 4 0,0 0 2 16,0 0 2-16,0 0 2 0,0 0 1 0,0 0-4 16,0 0-1-16,0 0-1 0,0 0-4 0,-5 4-7 15,4-3-1-15,-1 1 0 0,1-1-7 0,-6 1 0 16,6 3-3-16,-2-2 2 16,-2 0-1-16,5 2 1 0,-2-1 2 0,1 1-3 15,-1 0 3-15,2 0 0 0,0-2-1 0,2 0 1 16,-2 0 0-16,3 0 3 0,-3 0 1 0,3-1-4 15,0 1 3-15,-3-3-2 0,2 3 0 0,-1-1 3 16,6 1-6-16,-7-2 1 0,3 1-7 0,-2 1 4 16,1 0-4-16,3 0-1 0,-1-1 2 0,0 1 0 15,-1 0-2-15,3 0-2 0,-1-1 5 0,3 0-3 0,-4-1-1 0,3-1 4 16,-3 3-4-16,4-1 1 0,-3-2 1 0,4 1-2 16,-2-1-1-16,2 2 3 0,0-2-4 0,-1 2-2 15,2-2 1-15,1 0 2 0,-2 1 0 0,-2-1-2 16,2 0 1-16,0 2-1 0,-2-2 2 0,1 1-1 15,-2-1-1-15,3 2-1 0,-2-2 1 0,0 1 0 0,3 1-1 16,-7-2-1 0,8 2 0-16,-2 1 1 0,-4-3 2 0,5 1-2 15,-4 1 3-15,3-2-2 0,2 1 4 0,-3 1-4 16,3-2 2-16,-1 2 1 0,7-1-3 0,-6 1 2 16,9-1 0-16,-5 1-1 0,-4-1-2 0,4 1 3 0,3-2-2 15,-3 0-1-15,1 2 0 0,0-1-1 0,-2-1 0 0,5 3 3 16,1-1-1-16,2-1-1 0,-4 3 3 0,7-1-3 15,-5-2 1-15,4 4 2 0,-5-3-3 0,4-1 0 0,3 6 0 16,-4-3-1-16,-2-1 0 0,2 2 1 0,0-2 0 16,2-1-1-16,-4 3 2 0,4-1 2 0,1 1 1 0,0-3-4 15,-3 1 4-15,5 0 0 0,-4 0-1 0,-4-3 2 16,6 2-1-16,-1-2-2 0,1-4 2 0,-1 1-1 16,-4 2-1-16,-2-1 1 0,4-1 1 0,-4 1-3 15,1-1 1-15,-1-1 1 16,-1 2 1-16,5-1-1 0,-5 0 0 0,7 0 1 15,-8-1-3-15,9 3 5 0,-5-2-2 0,-4 1-1 16,1 1 0-16,0 1 0 0,-1 0 0 0,0 0-1 16,0 0-1-16,1 0 2 0,-3 3-1 0,0 0 2 15,0-3-2-15,2 3 1 0,-2-3 0 0,2 3 2 16,-2-1-1-16,0 2 2 0,1 1 1 0,-3-3-5 16,4 2 2-16,-4-2 0 0,4 1-3 0,0 2 1 0,-7-5 0 0,2 1-4 15,2-1 1-15,4 2 3 0,-10-2-1 0,5 2 0 16,4-2-1-16,3-4-1 0,-4 6 1 0,3-2 2 15,2 0-2-15,-1-3 0 0,9 0 0 0,-6 1-1 16,0 1 1-16,0-3 1 0,5 1-2 0,0-1 1 16,-5 0 0-16,-2 3 0 0,2-1-1 0,0 1 0 15,-1 1 1-15,-1-2-2 0,4 1 1 0,-7 1 1 0,5 0 0 0,-3-2 0 16,2 2 1-16,4 0-3 0,-3 0 1 0,-2 0 1 16,2 0 1-16,-4 0-2 0,2 0 0 0,4 0 0 15,-6 0 0-15,3-2 0 0,-2 2 0 0,0-1 2 16,4 1-3-16,1 0 4 0,7-2 1 0,-7 2-2 15,1 0 1-15,-3-1 1 0,0 1-1 0,3 0 2 16,-3 0 2-16,-1 0-3 16,-1 0 4-16,-2-2 2 0,0 2 1 0,1 0-2 15,2-1 1-15,-2-3-3 0,1 1 1 0,-3 3 0 16,4 0-4-16,-5-3 2 0,6 3-4 0,-5 0 3 0,2-2-1 16,-2 2-2-16,3-1 4 0,-2-1-3 0,-6 1 0 15,10-2-2-15,-7 1 4 0,-1-1-4 0,1 1 1 0,4-1 3 16,-1 0-4-16,4 0 2 0,3 1 0 0,-9 1 1 15,6-2-2-15,-5 3 4 0,3-2-3 0,-2 2-1 0,-3-2-1 16,1 1 2-16,0 1-1 0,1-2-1 0,-4 2 3 16,2 0-3-16,1 0 4 0,-5 0-5 0,3 0 3 0,-1 0 1 15,-1 2-2-15,-2-2 0 0,1 1-3 0,0-1 1 16,-5 2 0-16,2 0 0 0,-3-1-6 0,1 2-2 16,-3-3-3-16,2 2-25 0,0-1-13 0,-2 3-8 15,2-1-31-15,2 1-86 16,3 4 134-16,1 0-62 0,1 2 102 0</inkml:trace>
  <inkml:trace contextRef="#ctx0" brushRef="#br0" timeOffset="-192528.38">18123 11609 267 0,'0'-3'9'0,"0"3"-9"0,0-4 6 0,0 1-14 16,2 0-1-16,1 0 4 0,-3 1 0 0,2-1-2 15,4 0 4-15,-6 0 3 0,0 1 8 0,3-1 1 16,-1 0 6-16,-4 0 14 0,1 0 3 0,1 0-1 15,-7 0 16-15,7-2-3 0,0 0 4 0,-1-1 0 16,-1 4-3-16,2-1-3 0,-1 0-5 0,-1 0-1 16,0-2-6-16,-4 4-5 0,5 1 1 0,-3-2-3 0,0-1-5 0,1 1-4 15,3-2 2-15,-2 4 2 0,2 0-3 0,0 0 2 0,-5-2-8 16,1 0 4-16,0 2-2 0,3 0-2 0,1 0-4 16,-3 2 4-16,0-2-6 0,3 0 0 0,0 3 1 15,0-3-5-15,0 0 1 0,0 2-1 0,-2-1 0 16,2 1 1-16,-5 1 0 0,5-1 1 0,0-1 1 15,0 1-1-15,0-2 3 0,0 1-4 0,0-1 3 0,0 0-1 0,0 0-2 16,0 0 1-16,0 0-1 0,0 0 1 0,0 2 1 0,2-1 1 16,-1 1-2-16,3 0 3 0,-1 1-2 15,1-3-1-15,0 0 1 0,0 1 0 0,1 1-2 0,-2-2 1 16,3 0 0-16,-1 3 0 0,5-1 0 0,-7-1 0 16,5 1 0-16,0-1-1 0,3 1 0 0,0-1-1 15,0 3-1-15,0-3 2 16,1 2-2-16,-4-1 1 0,3 1 1 0,3-1-1 15,-4-1 1-15,4 1 0 0,-3-1 0 0,6 1 2 16,-4-2-1-16,7 0 0 0,-3 0-1 0,-1 0 0 16,1-2-1-16,-1 1 1 0,6-1-1 0,-3-1-1 15,5 1 1-15,-2-1 1 0,1 0 0 0,2 2 0 16,-1-3 1-16,0 1-1 0,-1 0 0 0,1 0 3 16,-1 0-2-16,-4 0-1 0,5 0-1 0,-1-1 0 0,0 1-1 0,0 0 2 15,-1-2-1-15,0 4-2 0,-1-4 3 0,-3 2 0 16,4 3 2-16,-7 0 0 0,8-2 0 0,-5 2-2 15,4 2 0-15,-5 0 5 0,0-1-4 0,4 1-1 16,1-1 0-16,0-1 1 0,-7 3 1 0,0-1 1 16,-1 0-2-16,5-1 0 0,1 1 1 0,-1-2-1 15,-3 1 3-15,-1 2-2 16,4-1 0-16,-1 0-1 0,0-1-1 0,1-1 3 16,-5 0-1-16,4 0 3 0,1 0-2 0,-4 0 1 15,3-1 3-15,1-1-4 0,-4-1 3 0,4 3 0 16,-2-3-3-16,1 1 1 0,2-3-3 0,-2 2-1 15,0 2 2-15,3-4 1 0,-1 2-3 0,-2 1 1 16,4 2 0-16,3-1 0 0,-2 1 1 0,-7 0-2 0,5 0 0 0,-7 0 0 16,3 3 0-16,8-2 0 0,-3-1 1 0,-6 2-1 0,1-2 1 15,4 2-1-15,1-2 1 0,3 0 0 0,-6 1 0 16,1-1 0-16,-1 3 1 0,3-1-2 0,-5-1 1 16,5 3-1-16,-1-1 0 0,-4-2 0 0,2 2 0 0,2 1 0 15,-7-3 1-15,6 1 0 0,-4 1 1 0,1 0-2 16,0 0 0-16,1 2 3 0,2-4 0 0,-3 4-2 15,-4 0 1 1,9-2 0-16,-3 0 2 0,1 0-2 0,-4 0 0 16,6-1-1-16,-1 1-1 0,-3-1 2 0,3 1-1 0,1-2 0 15,-6 3 5-15,7-3-5 0,2 1 3 0,-1-1 2 16,-3 1 0-16,5-1 5 0,-1 1-1 0,-6 0-1 16,6-1 0-16,-1 1 1 0,-2-2 0 0,-3 1-1 15,3 1-1-15,-3-2-2 0,0 1 1 0,0 1-1 16,-1 0 2-16,-2-2-4 0,0 1 2 0,0-1 1 0,1 2 1 0,-1-2 1 15,4 1 3-15,-3 1-5 0,1-2-1 0,4 1 2 16,-5 1-3-16,4 0 2 0,1-1-2 0,-2-1-3 16,2 2 4-16,-6-1-2 0,6-1 4 0,3 0-1 15,-1 2-2-15,1-2 1 0,0 0 0 0,2 0 1 16,-2 0 0-16,5 0-4 0,-4 0 1 0,0 0-1 16,0 0-1-16,4-2 0 0,-6 2 1 0,-2-1-3 0,3 1 1 0,-1-2 1 15,-1 2 0-15,-6 0 2 0,4 0-1 0,-1-1 1 16,-1 1-2-16,-1 0 5 0,2 0 0 0,0 0-4 15,-2 1 2-15,1-1-1 0,0 2 0 0,-4-1 0 16,10-1-1-16,-9 0-3 0,5 2 3 0,-7 0 1 16,11-2-2-16,-8 0-2 0,7 3 1 0,-4-2 1 15,-4 1-2-15,4-1 0 16,1 1 0-16,1 0 0 0,-5-1 0 0,7-1 0 16,-2 3-1-16,0-3 0 0,0 0 1 15,0 0 0-15,-2 0 1 0,4 0 2 0,-2-3-1 0,-3 3 0 16,3 0 0-16,-3-1-1 0,-2-1 1 0,3 0-1 15,-1-1-2-15,-3 2 1 0,3-2 0 0,0 3 0 16,0-2 0-16,7 2 0 0,1 0-2 0,-3 0 6 16,-5 0-3-16,7 0-2 0,4 2 1 0,-9-2 0 0,5 4 0 0,-5-2 0 0,-4 1 0 15,7 0-2-15,-1 0 2 0,-1 0 0 0,-4 1-2 16,4-1 1-16,-7 0 0 0,8 0 3 0,-5 0-2 16,-2-1 0-16,1-1 0 0,-1 2 0 0,0 1 0 15,1-3 2-15,-1 2-2 0,-2-1 0 0,0 1 0 16,0 0 0-16,1-1 1 0,-1-1-1 0,1 1 0 0,-4-1 0 15,5 1 0-15,0 1 0 16,-5-1 0-16,0-1 0 0,6 2 2 0,-6-1-2 16,3 0 1-16,-4-1 0 0,-5 1-1 0,-2-2 2 15,-2 0-1-15,2 0 2 0,-1 0 2 0,11 3-5 16,-13-2 0-16,3-1 0 0,-2 2-2 0,10 0-3 16,-3-1 0-16,-8-1-5 0,2 0 2 0,-2 0-9 15,3 3-8-15,-2-1-4 0,-1-2-12 0,-1 0-38 16,1 0-25-16,-2 1-8 0,-4 4-51 0,6-3 2 0,5-2-37 0</inkml:trace>
  <inkml:trace contextRef="#ctx0" brushRef="#br0" timeOffset="-187630.77">8586 11639 349 0,'-1'-3'68'0,"-1"3"-67"0,2 0 23 16,0-2 49-16,0 0-34 0,0 1-55 0,2-2-2 15,1 1 4-15,2 0 0 0,-2-1 0 0,0 0 9 16,2 2 1-16,-1-1 3 0,-4 0 8 0,4 1 10 0,-4-1 2 15,1 2-3-15,-1 0 10 0,0 0-4 0,0 0 2 16,0 0 0-16,3 0-4 0,-3 0 0 0,0 0-9 0,2 0 9 16,-2 0-4-16,0 0-1 0,2 0 6 0,-1 0-6 0,-1 0 8 15,2 0-4-15,-2 0 2 0,1 0-2 0,1 0-1 0,4-3-4 16,-4 3-1-16,1 0-2 0,3 0-1 0,-3 0-4 16,4 0 3-16,-1 0-6 0,0 0 1 0,2 0-3 15,0 0 0-15,4 2 2 0,-4-2-2 0,2 3-1 16,1 0 0-16,0-1 0 15,4 1 1-15,-2 0 1 0,1 2-1 0,0-1 1 16,2 3 1-16,5-3 1 0,-6 1 2 16,1 1-4-16,-3 1 3 0,9-1-1 0,-8 0 0 0,0-1 0 15,5 1 0-15,-5-1 1 0,8 0 0 0,-2-1 0 16,2 1 2-16,-3 0-1 0,10-2 0 0,-4 0 2 16,-3-1-2-16,3-1 5 0,-3 1-2 0,2-2-2 15,-2 0 4-15,-2 0-2 0,2-2-1 0,-5 1 3 0,5-1-4 0,-3-1-2 16,2 1 1-16,-1 1-1 0,-2-2-1 0,-1 1-3 15,3 1 0-15,-1-1 1 0,3 2-2 0,0 0 0 16,-6 0 0-16,4 0-1 0,-4 0 0 0,-2 0 1 16,7 2-1-16,-4-1 1 0,-4 1 0 0,9 1-1 15,-4-2 1-15,3 3-1 0,4-1 0 0,-4 1 0 16,-1-2 2-16,-4 1-1 0,6 0 0 0,-8-1 1 0,-1 1 1 0,4 0-1 16,-5-1 1-16,9 1-4 0,-7-2 2 0,-1 1 4 15,2 0-4-15,-2-1 0 0,1-1 0 0,0 2 0 16,2-1 0-16,-2 1 2 0,-3-2-2 0,2 1 0 15,-2-1 0-15,-2 0-2 0,1 0 3 0,2 0-1 0,-6 0 1 16,2 0-1-16,2 0 3 0,-6 0-3 16,4-1 2-16,-3 1 1 15,3 1-1-15,-7-1-1 0,4 0 1 0,0 0 3 0,-5 0-4 16,0 0 4-16,2 0-1 0,-1 0-3 0,-1 0 6 16,2 0-4-16,-2 0 0 0,0 0-3 0,0 0 0 15,0 0 2-15,0 0-2 0,0 0 1 0,0 0-5 16,0 0 0-16,-2 0 1 0,2 0-6 0,0 0-2 0,0 0-2 15,-1 0-6-15,1 0 0 0,3-1-2 0,-2 1 2 16,-1 0-1-16,3 0 4 0,-1-2 1 0,4 2 3 0,-3 0 5 0,5-1-1 16,-5-2 2-16,2 3 0 0,1 0 2 0,-2-2 2 15,5 0 1-15,-6 1-3 0,5-2 4 0,-6 0 2 16,-2-1 3-16,0-2-2 0,1 5 2 0,1-4-1 16,-2 2 1-16,0 0 1 0,1 1-2 0,4-1 3 15,-2 1-1-15,-1 1-1 0,-2-1 2 0,0 1 5 16,0 1-1-16,1 0 2 15,-1 0 2-15,0-2 1 0,0 0 3 0,0 2 1 16,0 0 1-16,2-1 0 0,-2-1 2 0,0 1 0 16,0 1 1-16,0-2-6 0,-5-4 2 0,4 4-1 15,-7-1-4-15,5 2 0 0,-4-3-2 0,3 0 1 16,-7 1 0-16,6-1 0 0,-3 0 3 0,-3-1-5 16,0 2 4-16,0-2-6 0,-2 0 2 0,-2 1-1 15,0-1-3-15,0 2-6 0,-1 1-2 0,-1-1 5 0,-1 0-3 0,1 0 0 16,-2 0-2-16,2 1 0 0,-2-1 0 0,0 0 1 15,2 0-2-15,-4 1 0 0,1 0 1 0,1 1 1 16,-3-1 0-16,5 1-1 0,-7-1 2 0,7 1-2 16,-7-1 4-16,-2 0-3 0,2 1-1 0,-1-1 1 15,0 1-1-15,-5-2 1 0,1 1 1 0,3-1-1 16,-1 1 0-16,6 1 1 16,-7-2 1-16,3 1-3 0,1-1 1 0,-1 0 1 15,0 0-2-15,-2-1 2 0,4 4-3 0,-2-1-1 16,-1-1 0-16,0 2 1 0,2 0 0 0,-4 0-1 15,3 2 0-15,-2-1 0 0,2 3-2 0,1-1 4 16,-3 0-3-16,5 0 1 0,-3 0-1 0,-2 0-1 0,4 2 1 0,5 0-1 16,-7-2 2-16,2 2-2 0,-1-1 0 0,1 1 1 15,5 0 0-15,3-1 1 0,-6 3 1 0,-1-3 1 0,3 3 0 16,-1-2 0-16,4-1 1 0,-4-1-1 0,1 1 1 16,-3 0 0-16,6 1-1 0,-1-2 0 0,-2 0-2 0,3 0 2 15,-1 2 0-15,-2-2 2 0,3 0-3 0,-3 1 1 16,0-1 2-16,4-3 1 0,-3 1 3 0,-1 1-4 15,-1-2 2-15,-4 1-2 0,6-1-2 0,-5 0 1 16,6 0-2-16,-5 0 3 0,5 0-3 0,-7 2 1 0,4-2 0 0,3 0 0 16,-1 0 1-16,-2 0 2 0,4 2-1 0,-4-2-2 15,2 0-1-15,7 1 1 0,-3-1 0 0,2 0 1 16,-1 2-1-16,5-2 0 0,3 1 1 0,2-1-4 16,-3 2 0-16,3-2-1 0,1 1-5 0,1 1-2 15,1 0-1-15,1 1-3 0,1 0-1 0,3 0 3 16,2 2 4-16,1-1-3 15,6 1 4-15,-1 1 1 0,1-1 2 16,2 0 2-16,1 0 1 0,-4 1 0 0,7-1-2 0,4-2 2 16,-1 0 0-16,6-2-1 0,-4 4 1 0,3-2-3 15,0 1 2-15,10-1 2 0,-3 0-2 0,1 2-2 16,-5-2 3-16,3-2 0 0,3 4 0 0,1-2 0 16,-5 0-1-16,5 0 1 0,-4-1 1 0,3 0 0 15,0 1-1-15,-2 1-1 0,6-2 3 0,1-2 0 0,-4 3 0 0,1-1-1 16,2 2-1-16,2 1 2 0,-1-2 0 0,-1-1-1 15,-2-1-1-15,-2 1 2 0,2-2 1 0,0 0-1 0,-1-2 1 16,0-1-1-16,-4 2 0 0,-2-6 0 0,4 6 2 16,-5 1-2-16,1-2 0 0,-4 1 0 0,5-2 2 15,-3-1-2-15,2 3 2 0,1 1-1 0,-5-3 0 0,3-2 2 16,-1 0-1 0,0 1-1-16,-5 0 1 0,-3 3 0 0,0-4 0 15,-3 2 0-15,-3 1-2 0,0 2 0 0,-7 0 0 0,2-3 0 16,-1 3-2-16,-6 0-1 0,4 0 0 0,-5 5-1 15,4-3 1-15,-6-1 1 0,1-1 0 0,-2 0 2 16,0 0-2-16,0 0 1 0,0 3 1 0,-3-3-1 16,-2-1 1-16,2 1-2 0,1 3-2 0,-1-3-2 15,-5 1-2-15,4 1 2 0,-4 0-5 0,1 1 3 0,-2-2 0 0,-1 4 0 16,1-3 3-16,1 1-1 0,-3 1 4 0,2-2-3 16,1 3 2-16,0-1 3 0,-1 0-3 0,2-4-1 15,1 0 1-15,0 1-18 0,1-1 11 0,0 0-57 16,4 0 0-16,-1-5-112 0,-3 5 145 0,5 0-56 15,0-3 90-15</inkml:trace>
  <inkml:trace contextRef="#ctx0" brushRef="#br0" timeOffset="-185579.72">11885 11651 1050 0,'-8'-3'28'0,"0"2"-20"16,-1-1 1-16,3 0-41 0,-2 2-20 0,5 0 2 0,-5 0-42 0,3 2 46 15,0 1-3-15,1-3-9 0,-6 6 52 0,5-2 22 16,-7-1 12-16,-1 1 8 0,1 0 19 0,-6 0-18 15,1 1-1-15,1 1 3 0,2-1-22 0,-5 3-4 16,0 0-8-16,5 1 0 0,-2 1-5 0,9-1-2 16,-14 5 2-16,5 0-2 0,1 4 1 0,-1-1-1 15,3 2 3-15,-5 1-1 0,3 4 2 0,0 3-2 0,2-1 0 0,0 7 0 16,1 0-2-16,2 7-1 0,-1 1 2 0,5 1-4 16,-5 2 2-16,3 3 0 0,4-1 0 15,2 3 1-15,-1-2-1 0,-2-3 1 0,4 0-3 0,-1-2 5 16,2 1-3-16,2-1 1 0,1-2 2 0,-3-4-3 15,6-2 3-15,-3 3-2 0,7-7-5 0,-7-2-3 16,0-5-5-16,5 1-23 16,-4-5-17-16,4-5 5 0,-3 2-36 0,4-7-31 15,1 1 75-15,-4-9-38 0,5 1 80 0</inkml:trace>
  <inkml:trace contextRef="#ctx0" brushRef="#br0" timeOffset="-184962.87">12247 11898 836 0,'-13'-5'104'16,"7"-1"-57"-16,-4 1-1 0,7 4-68 0,3 2-66 16,-6 1 5-16,9 6-72 0,-3 3 78 0,-5 3 2 0,2 7-18 15,3 4 94-15,-8 3 22 0,-6 0 24 16,10 10 7-16,-9 0 24 0,5 6-25 0,-1 1-4 16,1 4-1-16,-5 0-26 0,2-2-8 0,5 2-4 0,-3-2-3 0,-1-4-6 15,5-3-1-15,-1 0 0 0,1-7 1 0,4-2 1 0,-1-7 3 16,-4 1 1-16,6-6-4 0,-2 0 7 0,1-3 2 15,-1-5 3-15,2-5-1 0,-1 0 3 0,-4 5-1 16,5-11-1-16,0 0 1 0,0 0-3 0,0 0-1 16,0-1-3-16,0-1-4 0,3 2-1 0,-1-2-1 15,1-9-1-15,-2 2-1 0,1 0-1 0,1-2-3 0,2 1 4 0,-2-6 0 16,2-1-2-16,3-3-1 0,-4-1 1 0,4-1-1 16,0 0 1-16,-2-3 2 0,5-3-2 0,-3-2-1 31,-3 1 3-31,0 3 0 0,2 1 3 0,1-1-1 0,-3 0 1 0,6 2 2 15,-5 2-1-15,5 0 0 0,-1 0 1 0,2 3 2 0,-2 0-3 16,-1 0 1-16,-1 4-1 0,5 0-1 16,-10 0 0-16,6 4 0 0,2 0-1 0,-3 4-2 15,8 3 0-15,-10-1-1 0,7 5-2 0,-7-2-1 16,2 4 1-16,0 1 0 0,3 5-1 0,-7 1 2 16,-2 1 0-16,8 4 0 0,-1 3 2 0,4 2 0 15,-6 3 0-15,4 3 4 0,-3 1-1 0,0 2 4 16,0 2 1-16,-3 3-3 0,1-2 3 0,-4 1 0 0,-1 1-2 15,-1 1 3-15,3 1-4 0,-1 0-4 0,-2-2 3 0,3-4-2 16,-3 3-2-16,0-4-10 0,0-1-12 0,2-5-6 0,-2-2-15 16,1-2-50-16,-1-3-27 0,3-2 34 0,5-3 86 0,-3-7-79 15</inkml:trace>
  <inkml:trace contextRef="#ctx0" brushRef="#br0" timeOffset="-184530.45">13025 12230 1304 0,'-11'2'85'0,"4"1"-83"0,-3 2-59 15,-2 1 0-15,4 2-11 0,-6 1-75 0,7 2 52 16,-7 2 1-16,3 1-12 0,-5 2 56 0,1-1 49 15,2 1 19-15,-4 0 14 0,9 0 42 0,-5-1-35 16,9 6 5-16,-1-2 3 0,-5 1-40 0,6 2-6 16,-1 0-4-16,2 2-7 0,3 1-4 0,-2-3 0 15,-1-3 1-15,3 0-1 0,3-1 0 0,-1 0 5 0,3-4-1 0,-1 3 1 16,1-4 3-16,3-2 2 0,0-2-2 0,4-1 3 16,-2-3 0-16,-1-2 1 0,-4 2 0 0,9-5 1 15,0-2 0-15,-3-4 5 0,-1 1-2 0,-9-6 3 16,17 5 3-16,-7-7 3 0,6-1 1 0,0 3 1 15,-7-5 4-15,5 2-3 0,-1 3-1 0,8 0 3 16,-11-5-4-16,4 5 1 16,-7-7 3-16,1-1-6 0,-1 1 3 0,-3 1-4 15,-5-5-2-15,0 0 2 0,0-2-7 0,-5-1-3 16,-1 3-4-16,1-1 0 0,-5 2-8 0,-1 1-3 16,3-1-6-16,-12 4 0 0,4 0-9 0,1 1-31 15,-6 0-17-15,-1 5 5 0,2-1-41 0,-6 2-14 16,4 1-7-16,8 2 11 0,0 3 121 0,-3 2-91 0</inkml:trace>
  <inkml:trace contextRef="#ctx0" brushRef="#br0" timeOffset="-184122.76">13496 11665 1314 0,'-8'-7'17'0,"3"0"-19"15,4 3-2-15,-1-3-31 0,0 3-3 0,-1 0 2 16,0 3-26-16,3 1 42 0,0 0 1 0,0 0-4 16,-1 0 51-16,-3 3-3 0,3-1 4 0,-4 4 4 0,4 0-3 15,-1 4-11-15,0 1-4 0,-4 3-1 0,5 1-11 0,-3 6-2 16,1 1 1-16,-5 3-2 0,7 7 0 0,-1-3 5 15,-1 6 3-15,-5 1-6 0,7-1 10 0,-2 1 1 16,-2 2-1-16,3 6 2 0,-1-6-2 0,3 4-5 16,-3 0-2-16,3 1 3 0,-3 3-8 0,6 2 0 15,-3-2-1-15,-5-2-1 16,5 3 0-16,-4-3-1 0,4 5 2 0,-4-3-1 16,3-2 1-16,-2-2-1 0,3-3-3 0,0 4 1 15,0-5-1-15,3 1-12 0,-2-8-4 0,3-1 0 16,-3 0-12-16,1-3-10 0,-2-3-8 0,1-4-3 15,4-1-11-15,-5-5-4 0,2-3 0 0,-2-5-4 16,0 1-4-16,1-4-4 0,-1-2-20 0,-1-5 25 16,-1-4 76-16,-3-5-49 0</inkml:trace>
  <inkml:trace contextRef="#ctx0" brushRef="#br0" timeOffset="-183690.37">13046 11725 706 0,'0'0'100'0,"0"0"-98"0,-5 0-20 0,5 0 167 0,3 0-183 16,2 0-2-16,-5 5 11 0,3-4 0 0,3 1-3 16,-1 3 12-16,3-5 23 0,-6 8 9 0,-1-5 0 15,4-2 25-15,4 2-6 0,-1 2 4 0,-3-2 4 16,4 0-7-16,-2 1-8 0,5-1-2 0,-1 2-1 16,2-1-7-16,-1-1 1 0,1 2-4 0,1 0 1 0,0 0 2 0,5-2-1 15,-1-2 0-15,2 1-1 0,-1 1 1 0,3-1-3 16,3-1 0-16,-1-1-1 0,1 0-3 0,3 0-2 15,-1 0-1-15,1-1-1 0,-1-3-2 0,3 1-3 16,-2 2 2-16,0-2-2 0,9-1-1 0,-12 4-2 16,3 0 2-16,0 0 0 0,4 0-3 0,-4 0-2 15,-4-1 0-15,-4 1-13 16,-1 0-1-16,-3 0-23 0,3 0-5 0,-5 0 2 16,-2 0-32-16,-2 1-27 0,-1 3 39 0,1-4-13 15,-1 1 78-15</inkml:trace>
  <inkml:trace contextRef="#ctx0" brushRef="#br0" timeOffset="-182888.62">14891 11772 852 0,'-11'-8'121'15,"5"2"-119"-15,-2 0 27 0,-2 0 109 0,4-2-124 16,0 6-70-16,4-1 15 0,-1 0 7 0,3 3-5 16,0 0 20-16,-1-2 34 0,1 2 9 0,4 0 6 0,-4 2 35 0,2-1-21 15,-2-1 0-15,1 2 2 0,-2 1-23 0,-1-1-6 16,1 4-7-16,-1-3-1 16,1 2-6-16,-1 1 4 0,-3 0 2 15,1 1-3-15,2 1 7 0,-1 3-3 0,-2 0 3 0,2-2 1 16,1 5-1-16,1 2-5 0,-4 0 2 0,0-1-3 15,4 4-2-15,-1 2-1 0,-4 4-2 0,6 5-1 16,-3 0-1-16,3 3 0 0,0 4-1 0,0 4 0 16,-2 2-1-16,2-1 0 0,0-1-1 0,2 2 2 15,-2-4-1-15,0 0 2 0,-2-2 0 0,1-4-3 16,-1 0 3-16,2 0-3 0,0 0-4 0,-3-10 3 16,3 1-8-16,0 4-7 0,0-7-3 15,0 1 0-15,0-7-10 0,0 1-8 0,-2-5-3 0,2-3-2 16,-1 0-9-16,1-5-4 0,1 0-6 0,-1-3-6 0,0-1-5 0,7-4-23 0,-4-3-13 15,-2 0 27-15,7-9 84 0,3 1-67 0</inkml:trace>
  <inkml:trace contextRef="#ctx0" brushRef="#br0" timeOffset="-182587.58">15234 11983 1327 0,'-5'-1'123'0,"2"-1"-119"0,3 2-46 15,0 0 117-15,0 6-162 16,0 1-2-16,0 0 42 0,2 6 1 0,-2 1-10 16,0 0 49-16,0 5 15 0,-4 2 13 0,3 1 8 15,-5 1 16-15,-1 6-17 0,3-1-1 0,-4 5-4 16,0 3-15-16,-2 0-6 0,1 2-2 0,-2 0-4 15,-2 0-5-15,4-4 2 0,-4 1-2 0,2-5-3 16,5-2 1-16,1-6-6 0,-4-3-8 0,3-2 1 16,1-6-12-16,-5-3-21 0,7-2-14 0,0-1 6 0,-2-3-30 0,2-4-5 15,3-4-10-15,0-2-5 0,8-6-8 0,0-2 0 16,3-6-5-16</inkml:trace>
  <inkml:trace contextRef="#ctx0" brushRef="#br0" timeOffset="-182040.07">15401 12082 1191 0,'-2'3'75'0,"1"2"-45"0,-3 3-37 0,1 1 113 16,2 7-114-16,1-2 8 0,-4 5-10 0,0 3-6 0,-1-1 10 15,2 4 9-15,-3-2 4 0,1 1 0 0,-1-2 9 16,1 2-5-16,0 2-3 0,-1-1 5 0,3 1-8 0,-4-3 0 15,4 4-1-15,0-3-4 0,3 1-2 0,0-5 0 0,-1-1 2 16,1-8 0-16,0 3 0 0,1-3 1 0,-1-1 1 16,2-6-1-16,-2 6 2 0,3-7 0 0,-2-1 0 15,3-1 0-15,-3-1-1 0,1 0 0 0,-1-1 5 0,2-3-3 16,2-3 2-16,-2 0-5 0,2 3 0 0,1-3 9 16,-1 1-10-16,1-7 0 0,-1 1 0 0,3-1-1 0,-3-1 0 15,4-3 0-15,-4 1-2 0,3-3 0 0,-2-1 0 0,3 2 0 16,1-2 1-16,-4 0-2 0,5-1 2 0,0 1 1 15,0-2 0-15,2 3 0 0,1-2 1 0,-3 2 0 16,-2 1 3-16,2 0-4 0,0 2 1 0,0 2 0 16,0 0 0-16,0 0 0 0,-3 3-1 0,2 3 2 15,1 0-2-15,1-1 0 16,-5-1 1-16,5 4 0 0,1 3 0 0,-4 1 0 16,5 2-3-16,7 0 0 0,-7 7 1 0,0 1 0 15,-1 3-2-15,-1 0 0 0,1 1 0 0,-1 7 2 16,-2-3-2-16,-5 3 0 0,4 1 1 0,-3 5 0 15,2 0 1-15,-2 4 1 0,1-1-1 0,-6 3 2 16,4-1 0-16,0 2 0 0,-2-2 0 16,-1 0 0-16,1-4 0 0,-3 4 0 0,0-8-2 0,4-3-1 0,-4 0-1 0,2 1-12 15,-2-4-5-15,0-3 1 0,-2-1-14 0,2-7-13 16,0 5-2-16,0-4-3 0,-1 0-11 0,-2-7 2 16,1-3-17-16,2-2-5 0,0 1-5 0,2-4-43 15,-2-8 90-15,0-7-39 0,0-4 80 0</inkml:trace>
  <inkml:trace contextRef="#ctx0" brushRef="#br0" timeOffset="-181801.75">15364 11481 862 0,'-4'-3'316'16,"-1"3"-180"-16,3 0 34 0,1 3-80 0,1 2-131 16,1 3 6-16,3 1-76 0,3 2 40 0,-2 4 16 15,1-1-21-15,1 0 56 0,1 0 1 0,-4-1 13 0,4 1 6 16,-5 0 0-16,5 0-45 0,-3 0-36 0,4 0-14 16,1 1-62-1,2-3 3-15,-2-2-60 0</inkml:trace>
  <inkml:trace contextRef="#ctx0" brushRef="#br0" timeOffset="-181068.88">15873 11977 879 0,'-8'-6'177'0,"6"1"-117"0,2 5 8 0,0-3-24 15,3 0-197-15,4-2 76 0,-3 5-96 0,6-3 66 16,-4 3 64-16,2 1-45 0,3 1 112 0,-5-2 10 16,4 5 22-16,-3-1 7 0,1 4 9 0,2-2-30 15,1-1-3-15,1 1-5 0,1 4-29 0,1-2 1 16,0 1-6-16,0-1-3 0,2 0 2 0,1-3 2 15,-1 1 2-15,0-5 3 16,3 1 2-16,-5 0 9 0,3-4 3 0,-3 2-2 16,1-2 11-16,-3 4-2 0,-1-7 2 15,5 2 0-15,1-2-2 0,-3-2 1 0,1-1-9 0,-6-3 2 16,5 4-4-16,0 0-3 0,5 5 1 0,-8-7-2 16,6 4-7-16,-1 0-3 0,-8-1 0 0,8 3 3 15,-2-7-5-15,-3 2-1 0,-5-3 4 0,2 7-4 0,-3-1 3 0,-2 0-4 16,3 2 2-16,-4 3-1 0,-2 0 0 0,1-2 0 0,1-4-2 15,3-3-2-15,-5 4 2 0,-5 0-1 0,5-1-2 16,-5 0 1-16,-1-1-2 0,1 4 0 0,4-5 0 16,-6 5 3-16,-5-3 0 0,7 0 0 0,0 1 0 0,-3-1 0 15,1-1 1-15,0-2-1 0,-5 4 2 0,-1 2-3 16,4 0 0-16,-5 1 2 0,-5-1-3 0,1 3 2 16,1 0 0-16,-3 2-2 15,2 1-3-15,1-1 3 0,-3 2-3 0,4 1 0 16,-1 1 1-16,1 2-2 0,0-2 2 0,2 5-1 15,-5-1 1-15,5 2-2 0,-3-2 0 0,4 4 3 16,-4 0-1-16,-1 2 2 0,4 1 3 0,-1-3-4 16,2 5 3-16,0 3 0 0,1 0-1 0,-1 0 1 15,1 2 3-15,-1-2-5 0,4 3 5 0,2 0 0 16,-2-1 5-16,4-4-3 0,-1 2 4 0,4 0-1 0,1-1 0 16,1-2 4-16,0 1-2 0,0-4 7 0,3 4-4 0,5-2 0 15,-4-1 6-15,6 0-6 0,1 1 2 0,0-1 1 16,1 0-6-16,-2 0-2 0,2-1 1 0,4 1-1 15,0 1 0-15,-2-6-2 0,0 1 0 0,2 0 0 16,3-2 0-16,0 6 0 0,3-8-3 0,1-1-2 16,-2-2-1-16,2 7-4 0,6-2-5 0,-1-3-1 0,-9-7-7 0,8 3-29 15,-1-1-17-15,6-3-2 0,-4-5-38 0,7-1 1 16,-5-10-25-16</inkml:trace>
  <inkml:trace contextRef="#ctx0" brushRef="#br0" timeOffset="-180313.69">17710 12027 767 0,'-5'-3'61'0,"4"-2"-37"0,2 4-1 0,-1-2-35 15,0-2-21-15,0-1-3 0,3 4-32 0,0-1 49 16,1 0-1-16,-1 0-4 0,-11-5 55 0,6 5-5 0,-2-2 3 16,2 2 3-16,-9-5-8 0,-2 3-13 0,5 2-6 0,5 1-5 15,2 2-14-15,-12-6-1 0,2 3 0 0,-1 3 0 16,-4-5-1-16,3 2 9 0,-9 2 1 0,-5-7 4 15,1 0 7-15,1 3-1 0,-1 0 4 0,1-3-1 16,0 4-1-16,1 1 0 16,-2-2-2-16,7 2 0 0,-3 3-1 0,1 0 0 15,4 4 0-15,1-4-2 0,-3 4 0 0,4 0 0 16,-3-1 2-16,6 2-3 0,-1 6 1 0,1-4 2 16,-1-4 1-16,-1 12-2 0,5-2 1 0,-1 0 1 15,4-1-4-15,-5 2 4 0,6 2-3 0,-1 1 1 16,6 4-3-16,3-1 2 0,-3-2-1 0,3 0 0 15,5 4 0-15,3 0 2 0,-5-4 0 0,7 1-1 16,-1-1 2-16,-2-3 0 0,6 2 0 0,2-4 0 0,-3 1 2 0,-1-2 0 16,0-1 2-16,-1 2 4 0,-1-4-3 0,1 1-3 15,-1-1 4-15,-1 2-4 0,2 0 1 0,-4 0-1 16,-2-1-4-16,2-1-1 0,-3 1 2 0,2 2-2 16,-5-2 0-16,2 2-1 0,-2-1 0 0,-1 0 1 15,-2 3-1-15,1-1 1 0,-1 1 0 0,0-3 0 0,-1 3 0 16,-4-1 2-16,-3-2-2 0,3-2 3 0,-4-1 0 0,-2 0 1 0,2-3 2 15,-2 3-4-15,1-2 5 0,-2 0-2 0,-3 0-1 16,4 1 0-16,-3-1-2 0,3-4-6 0,-3 4-2 16,1-3-1-16,2-3-7 0,0 2-6 0,2-2-5 15,1 0-7-15,-1-8-6 0,2 0-51 0,4 0 72 0,2-6-29 16,1 3 46-16</inkml:trace>
  <inkml:trace contextRef="#ctx0" brushRef="#br0" timeOffset="-179749.74">17545 12136 1116 0,'-2'-2'79'0,"4"1"-122"0,-2 1-20 0,6-2 90 16,0 0-161-16,2 2 34 0,0-1 5 0,8-1-11 16,-2-1 43-16,-2 3 54 15,6-6 14-15,-6 3 17 0,1 1 52 0,6 2-21 16,-7-5 0-16,-2 5 2 0,7 0-24 0,-1-1-12 16,-4 2-4-16,10 1-6 0,-6-2-9 0,-2 0 0 15,10 0 0-15,-7 0 2 0,2 0 1 0,-3 0 5 16,1 0-1-16,-4-5 2 0,-1-1 5 0,1 1-1 15,-4-3-1-15,2 2 0 0,-6 0-1 0,3-2 0 16,-7 0 0-16,1-1-2 0,0 2-1 0,-1 1-3 0,-1 1 0 16,-1-3-1-16,-3-1-4 0,3 3-6 0,-5-1-3 0,1 4 4 15,-3 0-8-15,2-2 5 0,-7-1-4 0,2 3-1 16,-1 3 5-16,-3 3-1 0,1-1 4 0,-6 1-2 16,-1-3 1-16,-2 3 2 0,4 8 0 0,2-2 2 15,-1-1 1-15,-5-1 1 0,2 0 0 0,2 9 0 0,8-2 2 16,-3 1 4-16,3-3 0 0,-8 1-3 0,7 1 5 0,4 5-1 15,-3 0 3-15,8-5-3 0,-7 3 1 0,2 2-3 0,-4 1 2 16,7 1 2-16,-6-1-4 0,8-1 5 0,-5 0 2 16,5 3-1-16,0-3 5 0,-2 0 0 0,5-2 1 0,0 2-1 15,0-2-1-15,5 1 0 0,-2-3-4 0,-2 1 3 16,9 1-3-16,-4 1-1 0,4-1-5 0,-1-3 2 16,1-1-5-1,-6-5-9-15,9 6-7 0,-1-6 0 0,-8-4-14 0,7 3-14 16,0-4-10-16,3-3-5 0,9 0-20 0,3 0-60 15,-8-8 100-15,17-3-40 0,3-5 77 0</inkml:trace>
  <inkml:trace contextRef="#ctx0" brushRef="#br0" timeOffset="-178947.85">18462 12214 1055 0,'-3'-3'62'0,"-4"0"-46"0,6 1 0 0,-4-1-25 16,3-1-30-16,2 4-7 0,-4-4-22 0,1 1 58 16,4 3 3-16,4-1-4 0,-5-2 61 0,1 3-13 15,-7-4 5-15,6 4 9 0,0 0-20 0,0-1-13 16,-3-2-4-16,-2 1-6 0,5 2-11 0,-3 0 1 15,2-1 2-15,1 1-2 0,-8-8 2 0,3 6 7 16,5 1 1-16,0-3 2 0,-3 1 3 0,-5-3 1 0,6 4-4 16,-9-2 5-16,10 2-4 0,-4-1-3 0,-1-2-1 0,-4-1-2 15,7 1-3-15,0 4 0 0,-8-4 0 0,8 2-2 16,0 0 0-16,-8-2 1 0,-2 2-1 0,5 1 0 16,-9 2-2-16,3 0-3 0,-2 2 2 0,-3 1-2 15,2 0-4-15,-4 0 1 0,6 5 4 0,-3 2-2 0,1-1 1 16,1 2-6-1,2 0 0-15,2 3 5 0,-3 0-6 0,3 2 4 0,1 0-5 16,1 1 1-16,6 0 4 0,-4-1 1 0,5-2 0 16,1 4 2-16,2-4 1 0,0 0-1 0,0 0 3 15,5-1-2-15,0-2 2 0,1 0 1 0,3 0 0 0,2-3-1 16,2 3 1-16,3-4 1 0,-4 0 2 0,9 1-1 16,-4-2 3-16,-3-5-2 0,3 3 2 0,4-3 2 15,-9-1-1-15,4 0-1 0,0-1 1 0,-5-4-2 0,6 2 1 0,1-2 3 16,-11-1-4-16,3-1-1 0,-2 1 2 0,4-2-1 15,-4 0 0-15,0 1 0 0,-5-3-2 0,-3 1-1 16,10-2 2-16,-7 1 1 0,0-1-1 0,-6 0 1 16,7 0 0-16,-8 2 0 0,4-1 0 0,4-1 3 15,-5 5-1-15,1 0 0 0,1-1 2 0,-1 3-3 16,0-1 2-16,0 0-1 0,-1 2-1 0,1 3-4 0,0 0 1 0,0 0-2 16,0 0-3-16,0 0 0 0,-8-3-3 0,13 5 2 15,-7-1-3-15,1 2 1 0,-1 2-1 0,2 0 4 16,2-1-2-16,-1 3 2 0,1 1 4 0,-2-1-5 15,0 3 4-15,4-2 0 0,-2 3-1 0,1 0 3 16,-3 0-1-16,8 1 3 0,-5 4-3 0,7-2 0 16,2 2 0-16,1 1 2 15,-1-1 0-15,4 3-1 0,0 0-1 0,-5 3 0 16,6-5 2-16,-1 4 0 0,-2 1-2 0,-6 3 1 16,3 0-2-16,0 0 1 0,0 2-2 0,0-2 3 15,-5 2-2-15,4 3 0 0,-6-2 1 0,3-1-1 16,-6-1 2-16,1 1 1 0,-1-2-1 0,-1 0 0 15,0 2 4-15,-3-5-3 0,-1-1 1 0,-4-1-1 16,3-3 2-16,-6 1-1 0,-2-3-2 0,-1 0 1 0,-3-4-5 0,0-2 1 16,-4-1-3-16,1 0-6 0,-4-5-9 0,-1-2-2 15,9-1-12-15,-9-1-55 0,3-2-37 0,3-4 48 0,-4-4 78 16,1-3-73-16</inkml:trace>
  <inkml:trace contextRef="#ctx0" brushRef="#br0" timeOffset="-178092.15">18891 12177 1590 0,'0'0'2'0,"-3"1"-23"0,3-1-2 0,0 2-1 15,0 1-8-15,0 0-4 0,0 2 1 0,-5-1 31 16,5 4 6-16,5 0 2 0,-5 3 34 0,5 2-11 16,-1-1-2-16,-2 3 5 0,3 0-14 0,3 1-10 15,-8 3-1-15,-4 0-3 0,4 3-6 0,0-2-5 16,0 4 3-16,0-5-2 0,0 3 0 0,0-3 5 0,0-2-4 0,0-3 4 16,0 2 3-16,4-4 1 0,-6-2-1 0,2-2 2 15,2 0-1-15,5-2 1 0,-3 0 4 0,7 0-6 16,-2 1 4-16,-4-4-1 0,4 0 0 0,2 3 1 15,-5-6-1-15,-2 0 2 0,2 0-3 0,-5 0 1 16,1-1 0-16,4-1-3 0,-3 1 0 0,-3-1 3 16,-11-6-4-16,13 8-3 15,-4-5 4-15,2 2-2 0,0-3 2 0,4-3 0 16,-4 1 3-16,0 0-3 0,1 0 4 0,-1-5 2 16,-1 1 0-16,-4-6 2 0,2 1 3 0,-5 1-1 15,-2-4 0-15,4 0 6 0,8-1 1 0,-2 2-5 16,0-3 3-16,4 2-5 0,-2-1 2 0,4 2-5 15,1-1 0-15,4 3 0 0,-5-1-2 0,-1 3 1 0,6-1-2 16,-3 2-1-16,1 3 2 0,0 0-3 0,2 1 0 0,-1 2-2 16,2 2-1-16,-4 3-3 0,3 0 1 0,0 0-1 0,-8 0 1 15,10 3-4-15,-4 3 2 0,4 1-4 16,-7 3 0-16,5 2 0 0,-1 1-2 0,-1 2 0 0,4 4-1 16,-10 0-2-16,2-1 0 0,3 4 2 0,-7 0-3 0,2-2-1 15,4 2-1-15,-6 3 3 0,1-3-1 0,-2-2 2 16,1 1 1-1,-1-2-2-15,0-2 5 0,0 1 4 0,0-4 1 16,0-3-3-16,0 0 6 0,0-3 0 0,2 0 1 0,-2-1 0 16,1-2-1-16,-1-2 0 0,0 0-2 0,0 0 3 15,0 0-2-15,0 0-1 0,7 0-3 0,-7-6 2 16,1 2-1-16,1 0-2 0,1-3 0 0,2 0 2 16,-4-3 0-16,-1 1 2 0,2-2 1 0,1 0-2 15,2 0 4-15,-1-2-1 0,0-1 1 0,3 0-2 0,0 0 2 0,1-2 3 16,0 0-2-16,-1 0 1 0,3-1 4 0,1 0 2 15,0-1 1-15,-3 0-1 0,4 0 2 0,-1 1-1 16,0 1 4-16,2-1-1 0,-1 1 2 0,-1 4-5 16,-3 2 4-16,2 1-4 0,-1 1-1 0,1 2-3 15,-4 4-1-15,5 2 1 0,-3 0-2 0,-2 2-3 16,5 1 0-16,-1 2 0 16,-3 2 0-16,1 4 1 0,3 0 0 0,-3 5-3 15,5 0 4-15,-5 1 4 0,-1 2 0 0,-2 5-3 16,-3-1 3-16,7 1-4 0,-4-1 1 0,0 1 5 15,-5 0-6-15,4-1-3 0,-2-1-3 0,7 0-3 16,-5-1-2-16,-3-2-17 0,-1-2-7 0,8-1-5 16,-8-4-19-16,0-4-20 0,-5 0-8 0,2-3-2 15,3-2-24-15,2 0-18 0,2-3-14 0,-2-8 26 0,12 0 118 0,0-4-84 16</inkml:trace>
  <inkml:trace contextRef="#ctx0" brushRef="#br0" timeOffset="-177559.45">19807 12211 1550 0,'0'0'44'0,"3"0"-43"0,5 0-70 15,1 3 45-15,-1-1-6 0,4-1-71 0,4 1 34 16,0 0 39-1,-2 1-23-15,-1-3 61 0,1 1-1 0,-2-1 32 16,1 4-11-16,0-4 11 0,-1 3-18 0,1 0 6 16,-1-2 3-16,1 3-31 0,0-3-1 0,-1 1 0 0,1-2 3 15,-1 1-1-15,-1-1 1 0,-1-1 0 0,-1-2 1 16,1-1 3-16,-4 0 0 0,2-1 0 0,-4-1-4 16,1-4 2-16,-2 2-3 0,2-3-2 0,0 0 1 15,-4 0-2-15,1-1 1 0,-1-2 1 0,-1-2-4 0,0 5 4 16,0 0-1-16,-1 1 0 0,-2-4-2 0,-2-2-4 0,-1 4-3 15,-4-2-1-15,-1 0 2 0,-1-1-5 0,-4 0-3 16,0 1 4-16,-7 7-2 0,2 1-1 0,2-7 5 16,-4 6-1-16,1 5 1 0,4-4 5 0,-5 6-3 15,4-5 1-15,-1 3 2 0,4 2-2 0,-3 7 6 16,3 1-1-16,4-2-1 16,-3 3 7-16,1-4-1 0,6 8 1 0,-1-4 2 15,-4 0-1-15,6 6 1 0,-1-1 1 0,-5-2-3 16,4 6 4-16,1-1-3 0,3 0 3 0,5 4-1 15,2 1-1-15,-2 0 5 0,0-2-2 0,7 4 1 16,4-2 5-16,-1 1-3 0,-5-1 0 0,3 2-1 16,-1 0-4-16,8-2-4 0,-1-2-3 0,-3 1 0 15,4-3-5-15,0-2-14 0,2 0-4 0,3 0 0 0,-2-2-15 0,1-3-16 16,-2-5-9-16,3 2-7 0,-4-5-20 0,4 2-28 16,-1-5-14-16,5-7 2 0,-2-5-36 0,3 2 1 15,-1-2-9-15</inkml:trace>
  <inkml:trace contextRef="#ctx0" brushRef="#br0" timeOffset="-176943.3">20418 11983 1297 0,'-1'-1'42'0,"2"1"-54"0,1 0 154 16,1 0-181-16,0 0 0 0,-1 0 18 0,-1 0 3 16,1 0-11-16,-2 0 26 0,-3 0-6 0,3 0 23 0,-10 0 0 15,10 0 3-15,0 6-8 0,2 3-1 0,0 1-7 16,2 2-4-16,-4 4-2 0,-4-3-4 0,8 7-2 16,-4 2-2-16,0-5 3 0,-3 1 1 15,3-1-1-15,0-1 1 0,5-2 5 0,-2 0 4 0,-3-3-1 0,0-2 2 16,5-1 2-1,-5 0-1-15,6-1 7 0,-3-3-3 0,4-1 2 0,-3 2 1 0,1-3 1 16,-5-1 4-16,5-1-1 0,-4 0-1 0,1 0 0 16,-2 0-1-16,5 0-1 0,-5-3-4 0,1 2 0 15,4-1-3-15,-4 0-3 0,3 1-1 0,-1-1 0 16,1-1-5-16,-4 0 0 0,4 1 3 0,-3-2-2 16,2-1 0-16,-3-5 4 0,-1 3-1 0,-2-4 2 15,1-2 3-15,2 2 2 0,-3-5 0 0,3 2-1 16,0-5 4-16,3 2-2 0,-1 0 2 0,7 1 1 15,-9-8 0-15,3 2-2 0,2 0 1 0,3-3 1 16,0 6-1-16,-4-4-3 0,4 2 1 0,-2-2-3 16,7 5 0-16,-2-1-2 0,0 5 1 15,0 2-3-15,-1-4 0 0,2 0-1 0,1 8-2 0,-2 1-1 0,1 0-1 0,1 4-1 16,1 0-5-16,-1 3 5 0,1 1-6 0,1 6 2 16,-2-1 0-16,-2 4 3 0,0-1 0 0,3 5-4 15,-4 0 3-15,1 2 1 0,1 4-1 0,-1-1 5 16,-1 2-1-16,-2 2-3 0,1 4 8 0,-3-2 0 15,5 2 3-15,-1-2-2 0,-9-1 2 0,10 4-3 16,-6-1 1-16,0-4 4 0,-2 3-3 0,2-1-2 0,-2 0-2 0,-3-1-1 16,0-1-2-16,-3-2-13 0,0-1-10 0,3-1-6 15,0-3-17-15,-2-4-36 0,-3-1-17 0,1-1 2 0,4-3-47 16,-2-2 2-16,0 0-18 0</inkml:trace>
  <inkml:trace contextRef="#ctx0" brushRef="#br0" timeOffset="-176388.58">21140 11524 1116 0,'7'0'80'0,"-1"0"-121"15,2 0-7-15,-3 1 62 0,1 1-111 0,-4 0 41 16,5 2 2-16,-2 1-12 16,-3 0 51-16,-2 1 33 0,0 0 11 0,0 4 6 15,1-1 32-15,-2 1-20 0,1 2-3 0,0 1 7 16,0 1-26-16,-2 2-5 0,-1-1-2 0,3 0-4 15,0-1-2-15,0-2 6 0,0 1 4 0,0-1-2 16,0 1 9-16,3-2-3 0,0 2 5 0,-3-2-4 16,0 3-1-16,-1 2-7 0,-1-2-4 0,-1 6 3 15,5-6-11-15,-2 4-2 0,0-3-1 0,-4 7-1 0,6-3-2 0,0 3 1 16,-1-1-2-16,2-6 2 0,-4 6-1 0,1-1 0 16,1 2 0-16,1-1-1 0,-2-2 1 0,0 1-2 15,3 1 1-15,2 2 0 0,-5-1 1 0,3-1 0 16,5 1-1-16,-4 0 1 0,4-3 2 0,-1-1 0 15,0 1 0-15,3-1 0 0,-1-3 2 0,1 3-1 16,1-4 0-16,-2-2 2 16,4 1 1-16,-2 0-1 0,0-2 1 0,5-2-1 15,-2 0 1-15,1-2 1 0,0-1-1 0,0 0-3 16,3-1 2-16,-3-2-3 0,3-1 0 0,1-2 1 0,-2 1-4 16,3 1-3-16,-4-2-3 15,3-3 0-15,1 0-5 0,-2-1-11 0,0-3 0 0,1 2-2 0,-1-3-8 0,-1 0-14 16,-3-1-5-16,0-1-3 0,-1-2-12 15,1-1-21-15,-6-1-18 0,-5 0-7 0,8-2-27 0,-11 0 1 0,-3-3-21 16</inkml:trace>
  <inkml:trace contextRef="#ctx0" brushRef="#br0" timeOffset="-176056.48">20900 11881 1263 0,'-3'0'-33'0,"6"1"-58"15,-2-1-1-15,6 5-11 0,-1-3-8 0,-3 2-3 16,8 3-5-16,-3-1 96 0,1 2 15 0,4 0 2 15,-2 0 103-15,-6-4-25 0,3 1 9 0,4 3 4 16,1-2-31-16,1 2-19 0,3 2-11 0,2-3 1 16,-2 3-24-16,5-2 3 0,4-2-4 0,-4-3 0 15,4 3 0-15,0-1 2 0,-1-3 1 0,1-1 0 0,1-1 0 0,-2 0-1 16,4 5 1-16,-3-3-3 0,0 1-2 0,-3-2-31 16,-1 1-22-16,-3-2 1 0,5 1-44 0,1-2 1 15,0-4-33-15</inkml:trace>
  <inkml:trace contextRef="#ctx0" brushRef="#br0" timeOffset="-175385.85">21450 11143 1009 0,'7'0'9'0,"2"0"-9"0,2 2-2 0,0-2 4 16,-3 1-12-16,6 2 0 0,3 2 0 0,-2 0 7 16,3 3 3-16,4 0 3 0,1 4 6 0,-3 2 1 15,7 5 1-15,-7-3 0 0,5 6 1 0,11 8-2 16,-6-2 1-16,0 4-3 0,6 4-2 0,1 2 2 15,0 2-3-15,6 5 5 0,-1 2-1 0,-9-3 8 16,2 3 2-16,1 5-2 16,-3 1 8-16,0 2 0 0,-4 5 2 0,-1 0 2 15,5 3-2-15,-10 1-8 0,4 2-1 0,-5-1 1 16,-1-1-8-16,2-1-2 0,-2-3-4 0,-9 3 2 16,-5-5-3-16,5-1 0 0,-12-5 0 0,0 0-4 15,0-4 1-15,-3 0-5 0,-5-6-6 16,5-4 2-16,0-2-10 0,-8-6-25 0,0 0-23 15,-2-7-8-15,-1-1-38 0,2-3 2 0,-11-3-33 0</inkml:trace>
  <inkml:trace contextRef="#ctx0" brushRef="#br0" timeOffset="-150912.87">4459 14232 398 0,'-6'-1'126'0,"3"-2"-69"16,1 3 4-16,0-2 15 0,-1 2-112 0,3-1 14 15,3 1-13-15,-3 0 8 0,2-2 22 0,-2 2-10 16,0 0 23-16,0 0 17 0,2 0 2 0,-2 0-1 15,0 0 17-15,0 0-4 0,0 0 3 0,0 0 0 16,0 0-5-16,0 0-11 0,0 0-2 0,0 0 0 0,0 0-12 16,0 0-4-1,0 0-3-15,0 0 1 0,0 3-5 0,0 0 2 0,0 2-1 16,0 1-2-16,0 1 0 0,0 2 4 0,0 4-1 16,0 2 2-16,-4 3 0 0,1 1 5 0,0 3 2 0,0 6 0 15,1 3 5-15,-4 4-4 0,3-2 3 0,1 5 1 16,-1 4-2-16,-3 1-1 0,0-1-1 0,-2-3 0 15,1 1 0-15,1-1 1 0,1 0-5 16,-2-4 3-16,2-5-2 0,-5-3-6 0,6-2 3 0,-1 0-2 0,0-3-5 16,-3-5-3-16,4-3-5 0,-1-1-3 0,2-2-6 0,0-2-12 15,3-5-4-15,-2-1-4 0,2-3-15 0,0-3-8 16,0-2-7-16,-1-5-1 0,1-2-12 0,0-4-19 16,-2-3-11-16,2-4 20 0,-2-4 90 0,6-1-67 15</inkml:trace>
  <inkml:trace contextRef="#ctx0" brushRef="#br0" timeOffset="-150516.64">4185 14236 441 0,'-4'-2'180'0,"-3"0"-94"0,4 1 8 0,-6-2-12 16,2 1-40-16,6 1-6 0,-5-1-32 0,2-3-1 15,0 2 0-15,-3 2 0 0,4-3 0 0,3 0 5 16,-1 1 3-16,-7 1 1 0,5-1 8 0,-2 1 8 16,2 1 0-16,-2-2-1 0,2 3 8 0,-7 0-5 15,10 0-1-15,0-2-2 0,-3 2-7 0,3 0-7 16,0 0-2-16,0 0 3 0,0 0-10 0,3 0 4 0,-3 0-1 0,5 0 0 16,1 2 3-16,-1-1 5 0,5-1 1 0,-3 2-1 15,1-1 5-15,5-1-2 0,6 0 1 0,-2 0-1 16,8 0-2-16,0-1-4 0,2-1-1 0,6 1 3 15,2-1-5-15,-1 0-4 0,3 2 0 0,0-1-2 0,1-2-2 16,1 0 0-16,-1-1 2 0,0 1-1 0,0-1 2 16,-4 0-5-16,2 0 4 15,-1 2 0-15,-5-1-4 0,1 3 0 0,-2 0 1 16,-7-2-3-16,5 2 2 0,-4 0-5 0,1 2-4 16,-2-2 0-16,1 1-7 0,-1 1-13 0,-4 0-2 15,5 4-6-15,-7-4-13 0,-3 1-18 0,-1-2-10 0,-1 2-4 16,-6 1-22-16,3-1-27 0,-7 0-18 0,-1 0 31 15,-1 5 119-15,-1 1-92 0</inkml:trace>
  <inkml:trace contextRef="#ctx0" brushRef="#br0" timeOffset="-150115.47">3930 14910 1031 0,'-17'5'50'0,"5"0"-37"0,1 0-28 0,1-1 53 16,4 4-68-16,4-2-21 0,1 1 21 0,2-1-38 15,1 0-1-15,1 1 35 0,3-1 5 0,-1 0 0 0,0-1 44 0,1 1 18 16,-3-1 5-16,5-2-4 0,-5 2 20 0,2-2-11 15,3 0 2-15,0 0-2 0,-1 2-12 0,8 0-8 16,-3-1-5-16,7 1 2 0,-3-2-11 0,6 2 3 16,3-2-4-16,-3 0-1 0,0-1 1 0,2-1-1 15,1 1 1-15,-2-2 0 0,1 1-2 0,3-1 0 16,-2 0 3-16,2 0-2 0,-1 0 1 0,3 0-3 0,1 0-2 0,1-1 2 16,-1 1-5-16,-3-2 3 0,-1 2-2 0,4 0-2 15,-1 0 0-15,-4 0-5 0,2 0-12 0,-1 3 1 16,4-3-11-16,2 2-35 0,-6-2 31 15,6-2-94-15,2-1-1 0,3-3-34 0,0-2 101 0,-2-3-54 0,3-3 114 0</inkml:trace>
  <inkml:trace contextRef="#ctx0" brushRef="#br0" timeOffset="-149259.71">5474 14401 1431 0,'-4'0'69'0,"-3"0"-83"16,2 0-22-16,0 0 42 0,4 1-66 0,8 4-12 15,-2 4 17-15,0-1-31 0,0 3 1 0,4 2 38 16,-6 3 5-16,7 3 6 15,-9-1 40-15,-1 3 10 0,-9-5 2 0,7 2 2 16,-3 4 7-16,-6 4-12 0,10-3 3 0,-10-2-1 16,1 4-10-16,1-2-2 0,7 4-1 0,-2-3-2 15,2-2 0-15,-6-3 0 0,7 0 3 0,-9-4-4 16,10-2 2-16,-3-2-1 0,-5 0 0 0,8-5 0 16,-6 0-2-16,0-1-1 0,4-3-3 15,0-1-1-15,2-1-3 0,0-4 1 0,-1 0 0 0,-1 1 3 0,1-1-2 0,1-3 0 16,-2-4 1-16,2-1 3 0,0 1-1 0,0-2-1 15,5-4 1-15,-2-2 0 0,6-2-2 0,2-4-1 16,0 3 2-16,-3 0-1 0,3-4 0 0,4 4 1 16,-6-4-1-16,2-2 2 0,3 1 1 0,-1 7 2 15,-1-5 0-15,1 3-1 0,-1 0 3 0,3 0 2 16,0 1 1-16,7 5-1 16,-7-1 2-16,0 0 0 0,6 3 4 0,-7 0-2 15,6 3 1-15,-9 1-2 0,8 1 0 0,-5 2 3 16,-1 3-3-16,1 0 0 0,2 4-1 0,-2 0 0 0,-1 0 2 15,-2 4 2-15,1 0-1 0,-2 3 2 16,2 2 2-16,-1 2-6 0,-1 2 3 0,-1 2-3 16,1 0-3-16,1 3 2 0,-2 1-1 0,-1 3-3 0,1 0 1 15,1-1 2-15,-2 2-1 0,-1-1 0 0,3 4 0 0,-2-3 0 0,-2-4 0 16,-4-2 0-16,2 1 0 0,-2-3 6 0,1-2-1 16,-1-2 0-16,-2-3 5 0,1-7 0 0,-1 7 2 0,0-6 2 15,0-1-1-15,0-1 0 0,0 7 0 0,0-7-1 16,0 0 0-16,0 0-4 0,0 0 1 0,-3-3-5 15,0-2-2-15,0 2 1 0,1-10 0 0,1 7-3 16,1-4 2-16,0-2-3 0,-2-1 3 0,0 1-1 0,2-3-2 0,0-2 0 16,2 1 3-16,-2-4-5 0,2 1 1 0,-1 2 0 15,4 1-3-15,1-3 2 0,-3 2-3 0,4 1 4 16,-4-3-2-16,3 5 1 0,2 0 1 0,-3 0 0 16,2 1 0-16,-2 1 4 0,3 2-3 0,0 1 0 15,0 1 2-15,1 2-2 0,4-1 0 0,-1 4-1 16,-2 2 0-16,-5-1 1 15,9 2-1-15,1 2 4 0,-2 4-2 0,-5 0 1 16,4 4 3-16,3 1 2 0,-3 1 0 0,9 4 0 16,-17 3 2-16,9 3-1 0,0 0 3 0,-1 5-1 15,1-1 1-15,-1 1-3 0,1 1 0 0,-1 1 0 16,3 1-4-16,-3-4 4 0,1 9-3 0,-2-8-1 16,-10-2 2-16,6 0-3 0,-3 2 1 0,3-2 2 15,-3-3-5-15,0-3-13 0,-3-2-8 0,4-1 0 0,4-2-17 0,2-1-20 16,-9-4-11-16,6-4-6 0,-4-2-23 0,7-3-9 15,0-2-10-15,4-7-3 0,-3-5-15 0,7-4 0 16,5-10-2-16</inkml:trace>
  <inkml:trace contextRef="#ctx0" brushRef="#br0" timeOffset="-148658.5">7150 14272 836 0,'0'0'102'0,"0"0"-99"0,0 0 31 16,0 0 37-16,0 0-21 0,0 0-39 0,0 0 1 16,0 0 1-16,0 0-3 0,0 0 5 0,-1 0 25 15,-1 0 1-15,-7-5-2 0,7 3 25 0,-6-1-16 0,4 0 4 0,-6 0 1 16,4 0-18-16,-4 0-8 0,-1-2-7 0,7 2-2 16,-7-2-12-16,-2 0 2 0,2 1-6 0,-9-3 2 15,5 1-4-15,1 1 0 0,-1-1 1 0,-3 3 3 16,7 0-1-16,-6 0-3 0,4 3 0 0,7 0 0 15,-11 0 0-15,4 1-3 0,4 2-1 16,-4 2-1-16,-9 0-1 0,8 3-6 0,1 0 4 0,2 3-11 0,0 3 0 0,-1 0 3 16,-1 3 1-16,5 2-6 0,1 2 8 0,2-1 1 15,-5 0 3-15,2 4-2 0,5-2 3 0,0 0 0 16,3 0-1-16,-1-5 2 0,1 2-1 0,1-1 3 16,-1-3-2-16,5 1 2 0,3-2 2 0,-2-1 2 15,0-4-1-15,-2 1 1 0,2-4 0 0,2 5 1 16,6-8 2-16,-6 0-1 15,-4-1 1-15,4-2-2 0,5 3 0 0,-7-3 3 16,4 0-3-16,-3-5 1 0,-5 5 1 0,7-5-2 16,-1 2 1-16,3-3 0 0,-4-5-1 0,8 3 3 15,-8 2-1-15,1-7-3 0,7 5 3 16,-4 1-1-16,3-4 1 0,-3 0-2 0,2 1 0 0,-2 1 1 16,3-4 0-16,-3 5 3 0,-3-1-3 15,5-2 1-15,-5 3 3 0,1 3 1 0,-4-1 2 0,1 1 1 0,-4 4 3 0,-1-1-1 16,-1 2 3-16,2 0-2 0,1-2 1 0,-2 4-1 15,4 3-1-15,-2 1 2 0,0 2-3 0,7 1-1 16,-7 2 0-16,3 4-1 0,-3 0 0 0,5 9-4 0,-3-5 4 16,-2 7-2-16,5 1-1 0,-6-3-4 0,1 6-1 15,0-4 0-15,2 6-2 0,-4-7-6 0,2 7-9 0,0-9-6 32,2 4-6-32,-2 1-21 0,0-6-6 0,4-1-8 0,-4-4-24 0,6-3-25 15,-5-4-4-15,3-3 0 0,-2-3-28 0,8-6-2 16,-2-4 82-16,3-10-52 0,3-3 116 0</inkml:trace>
  <inkml:trace contextRef="#ctx0" brushRef="#br0" timeOffset="-148103.78">7864 14300 830 0,'-11'-2'203'0,"4"1"-56"15,2 1 6-15,-3-2 13 0,3 1-117 0,-3 1-87 16,4-2 0-16,1 1 19 16,-5 1 1-16,5-2-3 0,-8 0 21 0,3 2 14 15,0-1 8-15,-5-1 3 0,2 1 13 0,-6 1-12 16,0-2-1-16,-1 2 4 0,7 0-14 0,-3 2-9 16,-6 1-7-16,2 0 1 0,-2 3-11 0,11 2 0 15,-12 0-1-15,7 3-1 0,-7-1 1 0,9 1-1 16,-4 1 2-16,7 2-2 0,1 0 0 0,-2 1-1 15,9-1 1-15,-5 0-2 0,2-2 0 0,1 1-2 0,6 3 4 0,-1-2-3 16,-2-3 1-16,2-2 3 0,4 1 0 0,5 1-3 16,-5-3 6-16,2-2 6 0,1-1-1 0,-4-2 1 15,8 3 5-15,-4-3 0 0,-3-3 1 0,4-3 4 16,-2 2-2-16,1-1-1 0,5-1-3 0,7-2 3 16,-10 0 0-16,8 2-1 0,1 0 0 0,-4 2-2 0,7-4 2 15,-1 0 1-15,-3 4 2 0,2-3-3 0,2 4 3 0,-5 2 1 16,4-2-2-16,-2 6 3 0,1-3-1 0,-2 7 2 15,1-2 1-15,-3 4-2 0,2-4 3 0,-3 6 3 0,0 7 0 16,1-1 3-16,0 5 3 0,-4 5-5 0,-1-1 1 16,1 4 1-16,0 6-4 0,-4-1-1 0,-4-1-1 15,6 3-2-15,-10 2 0 0,4-1 0 0,-5 0 3 16,-2-5-3 0,1 4 1-16,-1-4-2 0,-1-3 0 0,-5-2 2 0,5-2-3 0,0-1 2 15,-3 0-5-15,4-1 3 0,1-8-1 0,-6 0-13 16,6-4-7-16,-1-5 0 0,-1 1-15 0,1-2-25 15,2-6-7-15,0-4-4 0,0 1-24 0,0 0-8 16,-1-8-6-16,1-3-8 0,6-8-8 0,2-9-17 16,-2-8-13-16,5-4 26 0,11-10 123 0,0-4-87 15</inkml:trace>
  <inkml:trace contextRef="#ctx0" brushRef="#br0" timeOffset="-147555.47">8457 14262 1030 0,'-3'3'61'0,"2"1"-20"0,-1-3 0 0,-1 4-14 15,0 0-15-15,0 1-5 0,3-1-14 0,0 1 7 16,-2 2 3-16,-1 0 2 0,3 1 10 0,0-1 10 16,0 0 1-16,3 1-1 0,-3 1 11 0,0-2-11 15,2-1-2-15,2 3 1 0,1-1-13 0,-2 1-3 16,4-2-6-16,0-2 4 0,5 0-6 0,-1 4 0 15,1-6-7-15,1 1 6 0,1-2-5 0,0-1 5 0,-1-1-3 16,2 1-5-16,1-2 8 0,1-3 3 0,-1 1 0 0,1-1 1 16,4-2 2-16,-4 1-6 0,5-3 4 0,-1 1 4 15,-3-2-7-15,5 2 2 0,-6-4-3 0,3 1 1 16,-7 0 2-16,1-1 3 0,-6-1-2 16,0 2 0-16,1-1 4 0,-3 2 3 0,2 1-1 0,-6-1-1 0,7 1 3 0,-7-1-1 15,-1 2-1-15,-1 1 4 0,0-1-3 0,0 1-3 16,0 1 3-16,-1 1-2 0,-10-2 0 0,9 0-1 0,-6 4 2 15,2-1-6-15,-5 0 3 0,0 1 0 0,-3 1 0 16,-2 0-2-16,4 1 0 0,-10 3-4 0,7 0-3 0,1 1 6 16,-6 3-6-16,1 1 1 0,5 1-1 0,-3 1-2 15,2 1 4-15,3 1 1 0,-2 1 0 0,-1 3 0 16,3 1 1 0,1 1 0-16,0 1-1 0,3 2 2 0,-1-2-1 15,1 3-1-15,3-1 2 0,-1 0-1 0,3 3 1 0,1 0 2 16,0-3 4-16,2 2-6 0,4 2 6 0,-1-1 7 15,3 4-1-15,0-3 2 0,1 1 2 0,5 0 0 16,-1 0-1-16,2-2-2 0,-1 0 1 0,3-3-4 16,-1 0-1-16,3-3-3 0,2 0-4 0,-2-2-5 15,4-1-7-15,-4 0 0 0,3-2-11 0,-2-5-28 0,2 1-8 0,1-3-5 16,4-2-34-16,-3-3-35 0,4-4-27 0,0-6-4 16,5-6-50-16,4-2 3 0,4-4-26 0</inkml:trace>
  <inkml:trace contextRef="#ctx0" brushRef="#br0" timeOffset="-146167.03">11556 14880 1199 0,'0'-1'8'0,"-1"-2"257"0,-2-4-275 0,4 3-9 15,1-1 16-15,-2-4-14 0,0 1 0 0,0-5 19 16,1 2 4-16,4-3 1 0,-3-2 23 0,-2-1 0 16,0 0-1-16,1-5 0 0,4 4-1 0,-5-1-10 15,0-4-3-15,3 1 1 0,2-2-12 0,-5-1-2 16,0-3-2-16,0 1 0 0,0-3-2 0,9-1 1 16,-4 1-2-16,-5-2 1 0,5 4 0 0,6-2 0 0,-7-1 0 0,3 2 0 15,-4-1-2-15,5 4 0 0,1-1 0 0,-3 0-1 16,1 1 0-16,-6-3 1 0,9 7 3 0,-2 3-4 15,3-1 2-15,0 6-3 0,-10 0-3 0,10 4 4 16,-1 1-8-16,2 2-1 0,-4 4-4 0,0-1-1 16,-3 4-4-16,4 0 10 0,-1 1-3 0,-3 2 2 0,6 8 3 15,0 2 2-15,-5-2 1 0,3 8 8 0,2 1 0 0,0 4 1 0,-1 4 1 16,2 5-2-16,-2-3 0 0,1 1 0 0,-2 2 1 16,-1 2 0-16,2 0-1 0,1-2-1 0,-5 0 0 15,2-3 3-15,0 3-1 0,-2-7 2 0,2 0-2 16,-3-4-1-16,2-4 3 0,0 1 0 0,1-5 0 0,-4-1-1 15,4-3 0-15,-2 1-1 0,1-2 3 0,-3-1-2 16,3-2 0-16,-3-4 1 16,1 1 0-16,0-3 0 0,-2 0 0 0,-1-2 5 15,1 1-4-15,3 1 3 0,-4-5 1 0,1 0-1 16,1-1-3-16,0-3 6 0,-1-2-5 0,3 0-2 16,-3-7 4-16,-1-2-4 0,4 2 1 0,0-2-2 15,-4-2 2-15,3 0 0 0,-1-5-1 0,0 2 0 16,3-2-1-16,-2 1 1 0,-3-6 0 0,1 2-3 15,2 0 2-15,-2 0 1 0,-2-1 0 0,6 0-2 0,-6-2 3 0,1 7-2 16,2-4 2-16,1 5 3 0,0 3 1 0,-4 2-5 16,6 4 5-16,-7 7 1 0,1 1-2 0,2-2 2 15,-3 7-2-15,2 0-2 0,0 0-1 0,-1 1 1 16,5-1-3-16,-4 3 0 0,3 0 3 0,-1 3-4 16,0 4 2-16,-1-1-2 0,0 7 1 0,6 1 4 15,1 3-2-15,-9 0-3 16,9 12-2-16,-9-3 4 0,6 4-2 0,1 3 2 15,-5 2-2-15,1 4-2 0,-4-1 2 0,7 1 6 16,-7 1 2-16,9-4-9 0,-10 0 6 0,2 0-4 16,-1-1 3-16,-3-1 1 0,5-5-6 0,-2-1-6 0,0-1-5 15,-8 1-2-15,8-1-8 0,-3-5-21 0,3-3-11 16,1-5-3-16,4 6-27 0,-2-7-28 0,0-4-22 16,3-4 5-16,2-3-42 0,5-2-2 0,3-8 96 0,-2-6-64 0,5-7 139 0</inkml:trace>
  <inkml:trace contextRef="#ctx0" brushRef="#br0" timeOffset="-145863.99">12643 14045 1032 0,'-1'2'203'16,"1"-7"-199"-16,1 5-36 0,-1 0 425 0,2 0-433 15,2-1-1-15,-2-1 16 0,3 4-3 0,3 1-6 16,-2 5 18-16,2-5 17 0,1 3 9 0,2 0 7 16,-3 1 16-16,5-1-10 0,-2 5-1 0,4 0 3 0,4 1-12 0,-3 6-3 15,6 1-5-15,-5 0-3 0,9 3-3 0,0 3-1 16,3-2-5-16,2 1 4 0,-3 1-2 0,7-1-2 16,-7-1 1-16,8-2-1 0,-7-1-1 0,-1-1 0 15,-3 0 2-15,-1-3-4 0,1-2 1 0,-3 0-12 16,-1 2-5-16,1-4 0 0,-2-1-15 0,-3-3-23 15,5-3-7-15,-3 1 1 16,2-3-25-16,-4 0-14 0,2-4-9 0,-2-2-6 16,-1-5-13-16,4 2 0 0,-4-4-12 0</inkml:trace>
  <inkml:trace contextRef="#ctx0" brushRef="#br0" timeOffset="-145534.39">13266 13938 1248 0,'-5'3'89'0,"1"-3"-106"0,2 4-26 16,1 0 81-16,-1 3-123 0,-1-4 30 0,-2 1-6 0,2 4-8 15,1 5 33-15,-4-7 36 0,0 5 15 0,-1-5 13 16,1 4 35-16,-2 4-20 0,4 0 5 0,-7-1 2 15,0-1-19-15,-4 3-6 0,3 0-3 0,-1 4-7 16,1 0-3-16,-4-2 2 0,-1 1-2 0,1 2 2 0,2 2 2 16,0 0-1-16,3 0-1 0,0 2 2 0,-4-2-1 15,1 1-5-15,0-2 3 16,-2 2-5-16,4-1-2 0,1 2-3 0,-3-4-3 16,-4 1 0-16,3-2-2 0,7 1-14 0,0 4-12 15,5-2 2-15,-8-2-18 0,0-2-35 0,4-1-25 16,3-1-15-16,-1-1-47 0,-4 1 1 0,1-3-36 0</inkml:trace>
  <inkml:trace contextRef="#ctx0" brushRef="#br0" timeOffset="-144832.41">13601 14918 1716 0,'-1'-3'6'16,"-1"0"-14"-16,5 3-38 0,3-5 53 0,-1-3-73 15,5 0-2-15,-6-1 0 0,7 0 95 0,-3-6-34 16,-3 3 44-16,-5-1 6 0,0 2 4 0,0-4 5 16,-3 0-1-16,3 0 0 0,1 2-41 0,1-6 17 15,-2-1-22-15,1-2-4 16,3-2-3-16,2-1 0 0,-3 0-7 0,3-4 4 15,-12 0 1-15,14-1 1 0,3 5 5 0,-5-2 2 16,4 2 2-16,-7-2-2 0,8 2 5 0,-2 1-1 16,9-3 1-16,-6 7-4 0,-1-2 1 0,0 1 0 15,5 1 1-15,-4 1-1 0,3 2 0 0,-3 3-3 16,1 1 0-16,-1 2 1 0,3 3-4 0,-3 2 0 0,1 0-4 16,-1 4 2-16,1 1-3 0,-1-1-5 0,1 5 1 0,0 3-1 15,-2-1-3-15,0 5-2 0,-3 1 3 0,3 1-4 16,0 2 1-16,-2 0 4 0,-1 4 1 0,0 1 2 15,1 1 3-15,-6 1 1 0,7 2-1 0,-6-1 2 0,4 2 2 16,-1 1-3-16,0 0 0 0,-5 2 0 0,3-2 0 0,3-1-1 16,-5 2 1-16,5-5-1 0,-5 2 3 0,5-1-1 15,-4-1 1 1,4-1 0-16,-1 2 2 0,4 0 0 0,-4-3 0 0,0 5-2 16,-3-5 2-16,7-2 0 0,-3 0 1 0,5-4-1 15,-4-1 0-15,-2-2-1 0,4-1 3 0,1-2-1 16,6 0 1-16,-7 0-2 0,0-3 1 0,1 1 2 15,-1-2 1-15,3 0 2 0,-3-3-2 0,-4 0 2 16,0 0 3-16,6-1 2 0,0-2 1 0,-4 0-3 16,4-1 5-16,-7-2 4 0,5 0 2 0,0-2-2 0,3 3 5 0,-11-7 0 15,10 2 0-15,-2 1 1 0,0-2-1 0,1 0-1 16,-2-3-1-16,-2-5 0 0,0-2-2 0,1 2-4 16,-4-3 0-16,3-1 2 0,-4-2-5 0,1-4-5 15,3 1 0-15,-5 1 1 0,5-1-3 0,-3 0 1 16,1-2-2-16,-1 0-2 0,-1 2 0 0,3-1-2 15,-3 4-1-15,4 0 0 16,-3 3-1-16,3 0-9 0,-3 1-4 0,1 3-4 16,-1-1-8-16,2 1-30 0,0 1-16 0,1 0-5 15,-2-2-36-15,2 2-64 0,3-7-41 0,-3 4 53 16,3-7 168-16,-2 2-138 0</inkml:trace>
  <inkml:trace contextRef="#ctx0" brushRef="#br0" timeOffset="-139146.17">4332 15584 605 0,'-7'-4'84'0,"1"1"-82"0,1-1 35 0,1-1 50 15,0 2-52-15,-3-2-19 0,3 0 2 0,1 1 3 16,3 2-5-16,-3 0 8 0,2-1 16 0,-1 0 6 0,-3 0-3 16,-1 0 19-16,4 1-6 0,-1-1 1 15,-6 0 2-15,6 0-8 0,-5 1-13 0,5 2-5 0,3 0 0 32,0 0-15-32,-2 0-5 0,2 0-4 0,0 0 1 15,0 0-6-15,-9 0-4 0,5 0 1 0,0 2-2 0,-1 1-2 16,3-1 1-16,2 2-2 0,-1 1-1 0,1 3 1 0,0 0 0 15,0 3 0-15,0 0 2 0,1 3-1 0,1 3-4 16,3 2 3-16,-2 3 0 0,-3 3-2 0,1 4 2 16,-1 0-4-16,0 9 2 0,0 3 1 0,0 2 2 15,-4-3-3-15,-4 6 1 0,8 1 1 0,0 2 1 0,0 3 1 16,0-6-1-16,-5 1 2 0,0-2 1 0,5 3 0 0,0-6 0 16,2-3 3-16,-4-3-1 0,-1-1 3 15,2-2-4-15,-2 0 2 0,4-6-1 0,-6 0 1 0,4-4 1 16,-2-1-1-16,-2-1 0 0,5-6 1 0,-3 0 0 15,3-4 0-15,-3 1 0 0,0-4 0 0,-5-3 1 16,3-1-2-16,2 1 4 16,-7-2-1-16,7-3 0 0,-1 0 3 0,-6-3-2 15,5-2 0-15,2 2-1 0,3 0-1 0,-9-2-1 16,9-2-1-16,0-1-1 0,-7 0 0 0,6-2-1 16,-7-1 1-16,-1-4-1 0,5 2-1 0,3-3 0 15,-9-1 2-15,1-3-2 0,7 2-1 0,1-1 0 16,1 2-2-16,-2 0 1 0,2-5-1 0,-1 0 1 15,1 1-3-15,4 2 3 0,-4-4-1 0,5 1 3 0,-2 0 0 0,4 1 1 16,-3-1 2-16,-1 0-2 0,2 2 0 0,5-1 3 16,1 3-3-16,-4-1 3 0,0 1-3 0,2 1 1 15,2 0 2-15,2 6-3 0,-5-3 3 0,1 3-3 16,1-2 0-16,2 0-2 0,-7-2 0 0,9 5 0 16,0 1 0-16,-3-2-1 0,5 1-2 0,1 1 0 0,-3-2 1 15,5 6 2-15,3 1-1 0,0-6-3 0,-8 4 3 0,10 0 1 0,-7 1-1 16,4 2-1-16,-5-2-1 0,2-1 1 0,3 4 1 15,-1 0-1-15,-1-2-1 0,2 5 2 0,-3-1 0 0,3-1 1 16,-4 2 0-16,2 1 0 0,-2-2 1 0,-1 6 1 16,-2-1 2-16,0-4-4 0,-4 3 3 0,4 5-1 15,-4-4 0-15,-6 7-1 0,6-4 0 0,-2 5-3 16,-1-1 1-16,1 6 2 16,2-1-2-16,-6 0-1 0,11 4 2 0,-4-2-3 15,1 4 3-15,-1 2 1 0,-5 1 0 0,5-1-2 16,4 3 1-16,-6 4 0 0,4-3 0 0,-2 4 1 15,-7 2-1-15,6 0 1 0,2-1-1 0,-1 4 1 16,-7 0 0-16,7-4 1 0,1 1-1 0,1-2 0 16,1-2 0-16,-2-2 0 0,-2-4 0 0,1-1 2 15,3-4-1-15,-8 0 0 0,2-2 2 0,-1-1-1 0,2-1-1 0,-1-1 3 16,-3 0-3-16,4-4 0 0,-4 0 1 0,3 0-2 16,-2 0 1-16,2-2 0 0,-7-3-1 0,2 1 4 15,4-1-1-15,-4-1-1 0,0-1-1 0,0 0 1 16,3-1 0-16,-4 0-1 0,6 0 3 0,-5-1-2 0,-1-2 3 15,1 1-3-15,1-1 4 0,-2-1 0 0,1 1 1 0,-3-4 6 32,0 1-3-32,0 0-3 0,2 0 8 0,-2-2-2 15,0 1 3-15,0-3-3 0,-2-1-1 0,1 1-1 16,-1-1 0-16,-3 0 0 0,1-2-2 0,-1-2 1 16,-3 2-2-16,0-2 1 0,0-1 0 0,-3-1-1 15,0-2 0-15,-3-4 0 0,2 6-1 0,-1-4-2 16,-3-2 3-16,2-2-4 0,-8 3-2 0,6-3 0 15,-6 2-1-15,7-2 4 0,-12-2-3 0,5 0-1 0,6 4-1 0,-8 1 3 16,9-3-1-16,-4 5 0 0,2 1 0 0,-7 2 0 16,11-2 1-16,-9 5-4 0,2 2-2 0,-1-1 1 15,-1 2-4-15,0 2 0 0,0 1-3 0,5 4 0 0,-3-1 0 16,-1 4-7-16,4-1 3 0,-4 4-5 0,4 1-4 16,3 1-10-16,0 1-5 0,1-1-6 0,1 4-11 0,2-3-37 15,6 2-16 1,-3 1-1-16,6-2-43 0,2 2-23 0,6 2 105 15,4-4-66-15,1-3 135 0</inkml:trace>
  <inkml:trace contextRef="#ctx0" brushRef="#br0" timeOffset="-138644.71">5741 15925 1226 0,'-16'8'137'0,"4"-8"-135"0,2 4 33 15,-2 0 55-15,5-4-37 0,3 6-67 0,2-5-6 0,-3 7-1 0,-1 0 1 16,6-3-5-16,0 3 15 0,0 1 1 0,-2 5 4 16,-2-3 15-16,-3 5-2 0,4-2 0 15,-3 7 1-15,1 2-2 0,-4 1-5 0,6 1-2 0,-2 2-2 16,5 3-5-16,-3 0 1 0,6-1 2 0,2 1-4 15,-4-3 3-15,6-2 3 0,-3 0 1 16,1-6-1-16,-2 2 3 0,-3-9 3 16,-5 4 2-16,5-6-3 0,0-3 2 0,-1 0 1 15,-1-3 0-15,2 0 3 0,0-3-1 0,0 2-1 16,2-3-1-16,-1 0 2 0,-1-6-1 0,0 1-3 16,0 2 2-16,-4-3-2 0,1 0 0 0,-1-4-2 15,0 2-1-15,1-1 1 0,-2-2-1 0,2-3-2 0,1-1 0 16,2 0-1-16,-5-3 0 0,-2 1-1 0,7-2 1 15,-4-3-1-15,0 3 2 0,-1-1 1 0,0-1 0 16,-4-1 0-16,1 0 3 0,3 4 0 0,5 2 1 16,0 3 0-16,0 2 1 0,-3-1 1 0,3 4-3 0,5 3 1 0,6 3 0 15,-10-1-4-15,4 0 3 0,-2-2-4 0,2 5-2 0,11 2-5 16,-8-2 0-16,1 0 0 0,4 2-4 0,4 2-3 16,0 3-11-16,4-1 0 0,-4 0-8 0,3-1-25 15,4 3-5-15,1-2 1 16,-4 2-29-16,2 0-7 0,2-7-3 0,1 3-3 15,-1-1-4-15,0-2-4 0,-2-1-2 0,1 0 16 16,-4-3 99-16,4-2-66 0</inkml:trace>
  <inkml:trace contextRef="#ctx0" brushRef="#br0" timeOffset="-138174.4">6354 15917 220 0,'0'-2'15'0,"0"-1"69"15,0 2-40-15,0 1 53 0,0-2 7 0,2 2-20 16,-4 2-1-16,2-2-2 0,0 1-21 0,0 4-6 15,0-2-3-15,0-1 0 0,-1 2-7 0,-5 3 1 16,6-6-3-16,0 7 1 0,-4 3 0 0,1-1-5 16,-1 2-5-16,-3 2 4 0,-1 2-9 0,7 3-8 15,-4 3-2-15,-4 2-3 0,-1-2-8 0,7 6-1 0,-6-1-3 16,9 3 1-16,-5-1-4 0,2 1 1 0,-2 2 0 0,0-4-1 16,5 2 0-16,0-3 0 0,0-2 2 0,-8-1 0 15,8-4 2-15,0-1-4 0,-1-3 5 16,2-2 1-16,-4 0-1 0,-3-2 0 0,0-4 1 0,4-1 0 15,1-3 3-15,-6 4-1 0,4-6-1 0,3-1 0 16,6-1 0-16,-6 2-2 16,7-4 3-16,-6 1-5 0,-1-2 3 0,5-4 0 15,0 1 2-15,-7 0-4 0,-1-2 3 0,5-6-3 0,-9 6 0 16,7-6 1-16,0 1-3 0,0-3-2 0,-1 2-1 16,1-5 1-16,3-1-2 0,-3 1-2 0,8-3 1 15,-8 2-2-15,6-4 0 0,0 0 2 0,5-1-2 0,-4 3-1 16,4 0 1-16,3 2 2 0,-5-1-2 15,4 2 5-15,1 7 0 0,-3-1-1 0,3 1 4 0,3 5-3 0,1-2 4 0,-3 3-4 16,1 1 0-16,0 0-3 0,1-1-2 0,1 6 0 16,0 1-2-16,0-1-1 0,-1 4-1 15,3-1-12-15,2 1-6 0,-4 4-1 0,4 2-15 0,-3-6-20 16,3 4-14-16,-3 0 0 0,1-1-25 0,2-1-18 16,-6 3-3-16,7-2-3 0,3-1-18 0,-8 0 0 15,6-1-6-15</inkml:trace>
  <inkml:trace contextRef="#ctx0" brushRef="#br0" timeOffset="-137657.39">7306 16128 293 0,'8'0'111'16,"-5"0"3"-16,5 0-10 0,-3 0 20 0,-5 3-47 0,4-3-5 0,1 0-12 15,-2 2 8-15,-3 1-5 0,2-3-9 0,-1 3 3 16,-1-3-3-16,0 0 2 0,0 0 3 0,0 0-7 15,0 0-6-15,0 0 5 0,-3 0-8 0,-1 0-6 16,-3 0-2-16,4 0-6 0,-6 0-3 0,2 0-2 16,-2-2-1-16,-2 5 0 0,1-3-3 0,1 5-5 15,-4-2-5-15,-4 4 0 16,3 0-6-16,0 0-1 0,0 4-1 0,1-3-7 16,-1 3 0-16,1 0-4 0,1 3-2 15,-1 3 4-15,1 0-7 0,4 2-3 0,1 2 2 0,0-1 1 16,3 2-3-16,1 0 4 0,-1 2 1 15,4-1 2-15,-4-1 3 0,4-4 1 0,2 1 3 0,0-1-1 16,1-2 3-16,0-2-1 0,-2 0 1 0,3-3-2 16,3-3 2-16,-5 2-4 0,1-5-2 0,0-2 4 0,2 5-2 0,-3-8 2 0,2 1 0 15,4-2-2-15,-6 1 5 0,6 0-1 0,-4-4 1 16,4 0 1-16,-3-6 0 0,4 1 0 0,-2-2-1 16,2 3 0-16,-1-6 0 0,0 4 3 0,1-4-3 0,4 5 0 15,-7-4 2-15,4 2 1 0,-1 2 1 0,-3-1 4 16,2 2-1-16,0 2 2 0,-3 0 2 0,-1 1-3 15,4 4 4-15,-5 1-3 0,2 0 0 0,0 3 1 0,0 1-4 0,-1 1 0 16,0 1-4-16,-1 4 3 0,-2-1-2 0,1 1 0 16,3 4-1-16,-5-2-3 0,0 4-1 0,0 0-11 15,0 3-3-15,0-3-3 0,0 1-13 0,0 2-23 16,0-4-11-16,0-2 1 0,0-5-28 0,1 3-14 16,-1-5-10-16,2 0-2 0,-1-4-16 0,6 0 9 15,-3-7 2 1,6-6-4-16,-2 0 11 0,4-10-2 0,1-5 8 0</inkml:trace>
  <inkml:trace contextRef="#ctx0" brushRef="#br0" timeOffset="-136854.99">7838 16043 713 0,'-8'5'151'0,"3"-2"-37"0,-4-3-5 0,1 4 4 15,2-2-95-15,2 1 13 0,-3 0-27 0,-1-3 7 16,5 5 2-16,-2 1-2 0,-3 1 10 0,3-1 2 16,-1 3 0-16,1-1 3 0,-3 3 1 0,5 2-9 15,0-1-4-15,-5 3-1 16,7 0-8-16,-1 3-8 0,2-3-2 0,-3 3-4 16,4 0-6-16,1 0-3 0,1-2-1 0,7 1-1 15,1-1-3-15,0-2 7 0,1-2-3 16,4-1 1-16,-3-3 5 0,1-2 6 0,0-2 1 15,0-4 1-15,0 0 5 0,3-2 0 0,-1-1 3 0,-2-3 3 16,2-2 0-16,1-2 3 0,1 1 0 0,-4-2 1 16,2 0 3-16,1-3 4 0,-1 1-2 0,-4 1 2 0,-1-1 2 0,0 0-2 0,-1 1 2 15,-1-2-3-15,1 3-2 0,-9 0 2 0,5 1-2 16,2 1 0-16,-6-1-1 0,1 2-1 0,2-3 4 0,-5 8-1 16,1-6 0-16,1 4 0 0,-1-3-2 0,-1 2 2 15,0 3-1-15,0 0 0 0,0 3-1 0,-1-4-1 16,-1 3-1-16,1 1-1 0,-6 0-1 0,4 5 1 15,0-2-3-15,-2 0-3 0,1-1 1 0,2 2 0 0,1-2-2 16,-6 1-2-16,6 2-2 0,1-2-1 0,0 3-2 0,-2 0-1 16,2 4-5-16,0 1 2 0,2 3-3 0,6-1-2 15,-7 1 3-15,-1 1 0 0,5-2 1 0,4 3-1 16,-1 0 3-16,5 1-4 0,-7 0 4 0,2 0 1 16,8 2 0-16,-4-1-6 0,1 0 4 0,-1 3 1 31,3-1 1-31,-3-1 1 0,5 0 0 0,2 0 1 0,-3 0-1 0,1 1 3 15,1 1 1-15,0-2 0 0,5 0 0 0,-9-4-1 16,0 4 2-16,0 0 2 0,-3-2 0 0,2-1 0 16,-2 3 3-16,0-3 0 0,-7 1 2 0,3 2-2 15,-1-3 1-15,0-1 1 0,-3-2-2 0,-1 1 2 16,-2-3-3-16,0 0 1 0,0 0 1 0,0-2-2 0,-5 1 1 0,-1 1-4 16,3 0 2-16,-7-2 3 0,4 2-4 0,-5-1 0 15,2 2 1-15,-6-1-2 0,6 2 1 0,1 0 2 16,-9-1 0-16,3-1-1 0,0 2 2 0,-1-4 3 0,-5-1 1 15,4 3 1-15,-1-3 3 0,-2-2 1 0,2 1-1 16,-4-4 1-16,1 1 2 0,-1 0 0 0,-2-3 2 16,1 1-2-16,-2-1 2 0,-6 1 2 0,7-2-2 15,-3 0 3 1,1 0 0-16,-1-2 6 0,0 1-2 0,1-1-2 0,-3 1 5 16,6-1-5-16,-5-1 2 0,4 1 0 0,-1 1-5 0,2-2-4 15,3 1-4-15,-1-1 2 0,5 1-6 0,1 1-3 16,3-2-2-16,0 1-1 0,-1 0-3 0,9 2-8 15,1-1-4-15,2 1-1 0,-2 0-10 0,-2 0-31 16,2 0-15-16,1-2-1 0,1 1-39 0,6-9-55 16,-1 2-33-16,9-3-8 0,8-4-69 0,8-3 3 0,3-4-40 0</inkml:trace>
  <inkml:trace contextRef="#ctx0" brushRef="#br0" timeOffset="-128777.08">10411 15628 286 0,'-9'0'19'16,"7"-2"-19"-16,1 2 14 0,-3 0-6 0,-2 0-1 16,5 0-32-16,1-2 3 0,0 2-3 0,-2 0 4 15,0 0 0-15,1 0 18 0,1 0 6 0,0 0 3 0,0 0 21 0,0-1-6 16,0 1-1-16,1 0 2 0,1 0-7 0,0 0-7 16,-2 0-3-16,1 0-2 0,1 0-6 0,4 0-11 15,-1 0-8-15,1 0-2 0,-3-2-13 0,-1 1-10 16,2 1 11-16,4 0-9 0,0-2 45 0,-5 1-35 15</inkml:trace>
  <inkml:trace contextRef="#ctx0" brushRef="#br0" timeOffset="-127974.8">11091 15552 1 0,'-2'-6'0'15,"-1"0"0"-15,0 1 0 0,1-1 0 0,-1-1 0 0,3 1 0 0,-5-2 39 16,2 2-12-16,-1-2-3 0,4 2 22 0,-4-2-3 16,-2-2 7-16,3 2-2 0,1 2 0 0,1-2-11 15,-1 4-6-15,-3-4 3 0,2 1-15 0,5 4-1 16,-2-1 0-16,0-1-4 0,-2-1 1 0,2 2 2 15,-1-3 4-15,1 0 1 0,0-1 4 0,-7 1 1 16,6 2-1-16,-1-3 3 16,2 2 1-16,-3-1-2 0,3 7 1 0,0-4-4 15,0-1 0-15,3 5-3 0,-3-5-1 0,0 4 0 16,0-1-4-16,-1-3-2 0,-1 2-1 0,2 3-1 16,0 0-4-16,0 0-4 0,0 0-2 0,0 2 3 15,0 1-6-15,0 3-1 0,2 2-3 0,-2 2 0 16,8 5-1-16,-5 6 1 0,1 2-1 15,-4 6 0-15,10 7 1 0,-2 0 4 0,-2 6 0 0,5 4-1 0,-3 1 3 0,-2-1 0 16,5 6-1-16,-3 1 4 0,-3-2-3 0,0 4-2 0,1-2 3 16,-5 2-1-16,-1-1 0 0,0 1 3 0,-1-5 1 15,1-1-1-15,0 1 4 0,-5-7-5 0,0 2 3 16,4-4-2-16,-1-2-2 0,-1 1 3 0,-2-3-3 0,2 1 1 16,-1-2 2-16,-4 1 2 0,0-8 2 0,-2 0 0 15,3-1 2-15,2-1 1 0,-3-5 2 0,-2-6 2 0,4 1 2 16,-5-3-1-16,3-1-1 0,4-2 3 0,-6-4 0 0,5 1-5 15,-6-4-2-15,4-1-1 0,3 0-4 0,1-2-13 16,3 1-10-16,-9-2-8 0,9 2-16 0,-3-2-39 16,3-4-25-16,-3 0-11 0,4-3-53 0,-2-8 2 15,1-4-36-15</inkml:trace>
  <inkml:trace contextRef="#ctx0" brushRef="#br0" timeOffset="-126549.24">11964 16255 213 0,'0'-1'153'0,"0"1"-27"0,0 0 2 16,0 0-9-16,0-4-36 0,0 4-71 0,0 0 0 0,0 0-2 15,0 0 3-15,0 0-4 0,0 0 4 0,0 0 14 16,0 0-2-16,0 0-1 0,0 0 15 0,0 0-7 16,0 0 0-16,0 0-2 0,0 0-8 0,0 0-5 0,0 0-1 0,0 0 2 15,0 0-7-15,-2 0 5 0,2 0 0 16,0 0-2-16,-1 0 4 0,1 0-1 0,0 0-1 0,-2 0 2 15,2 0-5-15,-2 0 2 0,1-1-3 0,-2-1 1 16,3 2-1-16,-2-1-2 0,1-1-2 0,-1 1 4 16,-3-7-5-16,2 3-1 0,2 3 2 0,-1-1-2 15,0 0 0-15,1-2-1 0,-1 2 1 0,-3-1-1 0,2-1-1 0,2 0 0 16,-4-1 0-16,-1 3-2 0,3-4 0 0,-4 4-2 16,1-3-1-16,0 0 2 0,-1 4-1 0,0-3-3 15,0 2 3-15,-2 0-4 0,3 0 1 0,-7-2 0 16,2 2 0-16,0-2-3 0,-2 4 1 0,-2-4 1 15,-3 2-6-15,3 0 6 0,-4-2-4 0,-2 2 1 16,6 1-1-16,-7 2 0 16,3 0 2-16,1 2 0 0,1 0 2 0,3 1-3 15,1 0 2-15,1 3-1 0,1-1 1 0,0 1-2 16,0 4 0-16,3-4 0 0,-3 5-3 0,-2 0 2 16,2 0-2-16,-1 1 1 0,-1 3 1 0,2-3 1 15,5 2 1-15,-5 2 1 0,4 0 4 0,1 1-4 16,-2 0 3-16,5-1 1 0,-6 3 0 0,9 1-1 0,-3-1 0 0,3 2-1 15,0-1 0-15,0 4 0 0,0-2-1 0,3 1-1 16,3 1-3-16,-4-2 4 0,4 3-2 0,2-3 0 0,3 0 1 16,-3-4 0-16,4-1 1 0,1-1-3 0,-1-1 4 15,1 1-3-15,-2-6 0 0,8 4 3 0,-10-6-2 16,7 1 0-16,-7-1 3 0,10-2 2 0,-8-6 0 0,8 2 1 16,-3-2 2-16,0-3-2 0,1 1 4 0,5-4-3 15,-5-1 0 1,5 0 0-16,5 2 0 0,-11-8 1 0,4 2-1 15,-1 0 2-15,2-3 1 0,-6 1-1 0,1-1 3 0,-2-1 1 16,-1-3 1-16,1 6 3 0,-2 2 2 16,0-4 1-16,-3-2 2 0,-1 2 0 0,-2 2 3 0,2-1 1 15,-5-1 1-15,0 1-4 0,0-6 3 0,2 5-3 16,-3 2 0-16,-2-2-2 0,0-4-2 0,1 1-3 16,-1 0 0-16,-1-2-1 0,1 0-4 0,0-3-2 0,-3 1 1 15,-2-1-2-15,2 0-2 0,1-6-1 0,1 8-1 0,-3-7 3 16,-2 5-2-16,5-5 0 0,-3 5-1 0,3-5 1 15,-4 2 1-15,2 3 0 0,1 2 1 0,-4-4-2 16,3 1 3-16,1 0-2 0,-2-3 1 0,-1 5-2 16,2-2 0-16,-2-1 2 0,-1 1-2 0,3 5-1 15,-5-2 0-15,5 2-2 0,-1 0-1 0,-2 2 3 0,1 2-3 0,2 0 1 16,-3 1-3-16,3-1 1 0,-2 3 0 0,0 0 0 16,2 1 1-16,-1 2-2 0,-1 1 1 0,2 0 1 15,1 3 1-15,-1-1 1 0,0 0 1 0,0 2-4 16,1 0 2-16,2 1 1 0,-3 1-3 0,1-1 3 15,2 2-3-15,0 0 1 0,0 0 2 0,-3 0-4 16,2 0 1-16,-4 3-2 16,5 2-3-16,-2 0 3 0,1 1 2 0,-2 5-5 15,3 0 4-15,-2 2 3 0,2 2-1 0,0 4 4 16,2 2-1-16,1 2 0 0,0 4 1 0,-1 4 4 16,1-1-1-16,6 2-3 0,-7 2 0 0,6 1-1 15,-2 3-3-15,2-4 5 0,-2 3-2 0,2-3-3 0,-2 2 4 16,0 1-3-16,4 0 5 0,-5 1 0 0,2-3-2 0,0 4 0 15,1-4 1-15,-4-2-1 0,4 1 2 0,-3 1 2 0,1-4-2 16,-1 1 1-16,0-2 2 0,3 0 1 0,-5-2-2 0,1 0 2 16,1-3 1-16,0-1-3 0,1-4 4 0,-4 1-4 15,1-9-1-15,-2-1-3 0,4 2-2 0,-3-5-1 16,-1 3-5-16,-1-3-40 0,2-4-29 0,-1 3-6 16,1-3-53-16,3 0 3 0,-2-4-47 0</inkml:trace>
  <inkml:trace contextRef="#ctx0" brushRef="#br0" timeOffset="-125775.31">12396 15461 678 0,'-4'0'62'16,"-1"0"-61"-16,2 0 1 0,3 0 22 0,-2 0-19 16,1 0-38-16,-4-2 11 0,2-1 2 0,3 3-2 15,0 0 12-15,0 0 21 0,0 0 6 0,0 0 6 16,0 0 20-16,3 2-7 0,-3-2-2 0,3 1 3 0,-1 1-11 15,-1-2-8-15,1 1-1 0,-2-1-5 0,0 0-8 0,0 0 5 16,0 0 5-16,0 0-1 0,0 0 7 0,0 0 6 0,0 0 0 16,0 4 2-16,3-1 4 0,-2-2-4 0,3-1-1 15,-4 2 2-15,0-1-7 0,1 1-4 0,1-2-1 0,-2 3 0 16,-3-3-3-16,-2 0-1 0,5 0-3 0,0 2 0 16,0-1-1-16,-3 1-2 0,1-1 2 0,2 3-3 15,0 2 0 1,0-1-2-16,2 3-2 0,-2-1 6 0,0 3-4 15,3 2-1-15,-3 1-1 0,0 1 2 0,0 0 1 0,1 7-1 16,-4-2 1-16,2 3-4 0,1 0 3 0,0 0-1 16,-2 4 2-16,2 0-4 0,-1 0 1 0,1 1-1 15,0 1 1-15,0 2 0 0,-2 0-2 0,-4-2 1 16,6 1-1-16,-2 2 1 0,2-1-1 0,-1 0 2 16,1 1-2-16,0-4 2 0,-2 5 0 0,0 1 0 0,2-2-1 0,0 1 3 15,-4 1-2-15,4-2 1 0,-2 1 0 0,0 1 3 16,-2 0 1-16,4-2-5 0,0-3 2 15,-3 2-1-15,3-1-2 0,0-1 2 0,0 3-2 0,0-4-1 16,0-2 2-16,0 7-2 0,-2-2 2 0,2-2-1 16,0 2 0-16,5 0 0 0,-5-5 2 0,0 2-2 15,3-1 4-15,-3 0-2 16,5-3 3-16,-7-1-3 0,2 0 2 0,-3-1-2 16,3-3 1-16,0-2 0 0,-2 0 0 0,-2-2-2 0,-1-3 0 0,5-1-4 15,-2-4-1-15,2 2-22 0,-3-4-10 0,2 1 3 16,2-2-34-16,-2 0-32 0,1-1 27 0,0-2-8 0,4-2 79 15</inkml:trace>
  <inkml:trace contextRef="#ctx0" brushRef="#br0" timeOffset="-124280.8">13197 15915 56 0,'0'0'78'0,"0"2"-9"0,0-2-1 0,0 0-15 0,-3 0-6 0,3-2 1 15,0 1-17-15,0 1 6 0,0-2 0 0,-2 2 1 16,1-1 10-16,1-1 2 0,0 2 6 0,0 0-3 16,0 0 7-16,-2 2-9 0,2-2 1 0,0 0-2 15,0 0-7-15,-5 0-5 0,5 3-4 0,0-3-3 16,0 0-4-16,0 0-7 0,0 0-4 0,0 0 2 16,0 0-8-16,0 0 1 0,0-2 0 0,2 2-2 0,1-1 2 0,2 1 3 15,-2 0-1-15,2 0-1 0,-2 8 2 0,5-8-2 16,-4 9-1-16,6-4 2 0,-1 1-3 0,1 3-3 15,7 4-2-15,-1-2 5 0,1-3-4 0,5 6-6 16,2-3 0-16,1 5 0 0,0 0-2 0,2-2-1 0,-1 8 2 16,1-3-6-16,0 3 5 0,1 3-1 0,1-2-1 15,2 1 2 1,-3 0-1-16,2-4-3 0,-3 2-2 0,-2-1-3 16,2-3-3-16,-4 0-17 0,-1-3-5 0,-3 0-6 15,-1-3-20-15,-3-1-23 0,3 0-16 0,-3-3 0 16,-2 0-32-16,-2 0 1 0,2-3-18 0</inkml:trace>
  <inkml:trace contextRef="#ctx0" brushRef="#br0" timeOffset="-123926.47">13738 15846 1185 0,'-8'-4'48'0,"5"0"-31"15,3 1-38-15,-8 2 29 0,2 1-60 0,0 0 19 16,6-2 1-16,-5 2-8 0,3 2 23 0,-9 4 22 16,-1 0 9-16,7 2 4 0,0-3 22 0,-1 1-13 15,-8 8 2-15,3-1 0 0,-2 1-14 0,5 0-3 16,4 3 0-16,-9 2-4 0,-3 5-3 0,2 1 2 0,3 0 0 15,-6 7 2-15,-2-2 0 0,-5-2 3 0,7 5-4 16,-5-2 3-16,6 2 1 0,-3-3-7 0,1 0 0 0,2-1 3 16,3-3-7-16,-3 1-7 0,2-2-5 0,2-1-3 15,-1-1-8-15,2-2-15 0,3-1-7 0,-1 1-5 16,3-4-17-16,-1-4-13 0,6 1-16 0,-1-6 3 16,2-2-22-16,5-1 4 15,4-5-9-15,4-8 12 0,3-5 107 0,4-1-78 16</inkml:trace>
  <inkml:trace contextRef="#ctx0" brushRef="#br0" timeOffset="-123462.83">14609 15307 815 0,'0'-11'108'0,"-1"9"-106"0,1 1 35 0,-2 1 73 0,2-4-54 16,0 4-70-16,0 2 1 0,0 6 3 0,0-8 2 16,2 5 3-16,-1-1 18 0,-1 3-10 0,0-1 49 15,0 0 1-15,0 2-10 0,0-3 2 0,0 7 5 16,0 1-12-16,-1 1-7 0,1 2 1 0,0 4-24 15,-2 4 0-15,2 1 1 16,0 8 0-16,0-1-1 0,3 4 2 0,-3 3 6 16,4 0-3-16,0 5 0 0,1 0 4 0,-2 4-2 15,3-1-1-15,-2 0 2 0,2 0-3 0,0 4-3 16,-1 0 2-16,3 0-4 0,-4 1-1 0,6 0-1 16,-5-1 1-16,3-2-2 0,-5 3 0 0,6-5-2 15,-6-1 5-15,7-2-3 0,-7-3 1 0,5-2-3 16,-7-3-1-16,7-6 4 0,-5 0-3 0,-1-2-2 0,1-2-7 0,-3-7 3 15,3-2-5-15,0 0-23 0,-1-3-11 0,-2 4-9 16,1-9-27-16,-1-1-37 0,4-3-17 0,-3-2-6 16,7-5-44-16,-2-9 0 0,4-5-15 0</inkml:trace>
  <inkml:trace contextRef="#ctx0" brushRef="#br0" timeOffset="-122840.27">15484 15676 1162 0,'-5'-1'162'0,"1"-2"-64"0,0 3 1 0,1-2-56 15,2-1-69-15,-2 3-10 0,1 0-59 0,2 0 47 16,0 0 6-16,-5 0-12 0,2 0 57 15,-2 5 21-15,1-1 9 0,-1 3 6 0,-3 1 17 16,3 1-23-16,-2 4-4 0,0 1 0 0,-2 3-28 0,4 3-2 16,-3 4-3-16,2 4-2 0,-2-2-4 0,3 7 6 0,-3-4 0 15,5 6-2-15,-5 0 5 0,7 2 1 0,-2-2-1 0,1-2 3 16,2 3-1-16,0-4-1 0,3 1 0 0,0-3 0 16,5-2-1-16,-3-3 1 0,4-3 4 0,2 0-1 15,-3-1 5-15,3-4-3 0,2-1 3 0,0-1 1 16,-1-2 0-16,4-2 0 0,1-2-1 15,0 1-5-15,4-2 3 0,-4-2 0 16,7 0-2-16,-1 1-1 0,-1-4-2 0,-3 1-2 16,8 0 1-16,-7-4 0 0,7 0-2 0,-5 1 2 15,7-2-3-15,-4-6 1 0,-2 3 1 0,10-4 1 16,-7 0-1-16,2-3 0 0,-5-2-1 0,6-1 1 16,-7 0 3-16,0 0 0 0,-3-4 1 0,0 1 4 15,-4-2-1-15,-2-1 3 0,-1-1 3 0,-1-2 3 16,-3-4 3-16,0 2-4 0,-3-2 4 0,1-3-2 0,-3 0 0 0,0-3 4 15,-1-3-6-15,1 3-4 0,-3-1-1 0,-3-4 2 16,3 3-5-16,-2 1-6 0,-1-1 2 0,0 2-2 16,-2-2 0-16,1 4-1 0,1 3-1 0,-5-2 0 0,1 0 0 0,-2 3-3 15,0 2 2-15,-2 0-2 0,3 4 0 0,-5 2 2 16,1 1-1-16,-3-1-1 16,1 6 3-16,-3-1-5 15,1 3 0-15,-6 0 1 0,5 6-6 0,-8-3-2 16,1 8-4-16,-3 0 3 0,-6 2-4 0,5 6 0 15,0 3-3-15,-1 4 2 0,-7-2 0 0,9 11-9 16,-7-2-4-16,6 3-2 0,2 5-9 0,-2-2 1 16,1 5-45-16,2 0 15 0,3 3-17 0,5 0-6 0,1 2-4 15,2 2-5-15,6-3-13 0,-1 1 0 0,5-7-4 16</inkml:trace>
  <inkml:trace contextRef="#ctx0" brushRef="#br0" timeOffset="-122445.65">15366 15974 1050 0,'0'6'-98'0,"0"-6"122"0,0 0-8 0,0-2-21 16,2 2 11-16,-1 2-7 0,4-2-18 0,-2 0 28 15,5 0 6-15,-2 0-1 0,2 2 31 0,-2-2 0 16,4 0 4-16,-1 0 6 0,1 0-2 0,-1 0-11 16,7 0-3-16,-4 0 0 0,7 0-13 0,-5 1 2 15,13-1 1-15,-5 2-7 0,-1-2 3 0,10 3-1 16,-7 0 0-16,4 0 4 0,-1 0-2 0,3 2-5 0,-5 0-1 0,0-2 2 15,3 0-3-15,-7-5-9 0,2 4 2 0,-1-2-2 16,-1 2-5-16,-1-2 0 0,-2-2-5 0,2 4 1 16,-4-1-1-16,-1 1-17 0,0 1-13 0,-3-2-6 15,1-1-23-15,-1-1-55 0,-1 1-33 0,0-5-14 16,2-4-71-16,0-1 3 0,-4-12-43 0</inkml:trace>
  <inkml:trace contextRef="#ctx0" brushRef="#br0" timeOffset="-121937.75">16684 14884 961 0,'0'0'48'0,"2"0"-48"0,2 0-45 0,1 1 33 16,0 2 11-16,3 2-96 0,-3 1 38 0,2 2 34 0,4 2-19 15,-6 1 61-15,3 0 26 0,-3 1 14 0,-2 2 4 16,3 1 27-16,-3 0-24 0,4 4-4 0,-4 2-1 15,-2-1-27-15,-1 5-8 0,2 2-5 0,1 0-1 16,-3-1-9-16,3 7 3 0,-3 2 3 0,0 3 0 0,3 3 6 0,-1-2 2 16,-2 0-2-16,0 9 1 0,3-1 3 0,-1-3-7 15,1 0 0-15,-3-2-5 0,1 2-3 0,-1 2-2 16,2 3-2-16,-1-4 0 0,3 7-1 0,-4 2-3 16,6-6 4-16,-3 6-4 0,-3-2 0 0,5 3-1 15,-2-5 1-15,-2 2 1 0,-1-5-1 0,4-1 2 16,-4 1-4-16,0-4 4 0,3-1 0 0,-3-3 1 0,6 2 1 0,-6-8-3 15,0-1 2-15,2-2 3 0,-2-2 2 0,-2-3-4 16,2-6 3-16,0 2-2 0,-2-7 2 0,2-2 3 16,0-1-3-16,0 2-5 0,2-7-1 0,-2-1 1 15,-2 1-4-15,2-3-10 0,-3-1-9 16,3-1-3-16,-3-1-11 0,2 0-37 0,-3 0-31 0,-2-1-14 16,3-5-54-16,-6-2 3 15,2 1-46-15</inkml:trace>
</inkml:ink>
</file>

<file path=ppt/ink/ink16.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4-08T21:23:26.586"/>
    </inkml:context>
    <inkml:brush xml:id="br0">
      <inkml:brushProperty name="width" value="0.05292" units="cm"/>
      <inkml:brushProperty name="height" value="0.05292" units="cm"/>
      <inkml:brushProperty name="color" value="#FF0000"/>
    </inkml:brush>
  </inkml:definitions>
  <inkml:trace contextRef="#ctx0" brushRef="#br0">10757 6052 384 0,'0'1'34'0,"0"1"-33"0,3-2 2 16,-3 0 19-16,2 4-26 0,-1-2-6 0,4 6 5 15,-2-5 1-15,0-1-1 0,-1 4 6 0,1-1 9 16,2-2 9-16,-2-3-1 0,-1 0 11 0,1 0 6 0,-3 0-3 15,0 0 2-15,0 0 4 0,3 0-6 0,-1 1-2 0,-6 1-1 16,3 1-6-16,2-3-1 0,-1 0-3 0,0 0 3 16,2 0-2-16,1-2-1 0,0-1 1 0,-3 3-3 15,8-1 1-15,-6-1-5 0,-1 4 1 0,-1-2-3 16,10 0-3-16,-10 3-4 0,3 0 0 0,3-3 1 16,-4 0-4-16,4 2 2 15,5-2-3-15,0 3 1 0,2 0 0 0,2-3 1 16,-2 2 1-16,6 1-3 0,-3 1 0 0,-1 0 0 15,4 0 3-15,0-4-2 0,0 5-1 0,-2 0 0 16,5-1 3-16,-3-2-2 0,5 3 1 0,-2-2-2 16,0 0-2-16,1 0 4 0,-1-3-2 0,2 0 1 15,1 0-3-15,0 2 1 0,0-1 0 0,1-1 1 16,-4 0 1-16,3-1-1 0,0 1 0 0,2 0 1 0,1-2-1 16,0 1 2-16,-1-3-2 0,1 3 1 0,-1-2-1 0,6 1 0 15,3 1 0-15,-6-3-2 0,6 4 3 0,-3-3-2 16,2 3-1-16,1-4 2 0,4 4 0 0,-7-7 0 15,-2 7 1-15,4 0 2 0,-7-1-3 0,2 1 2 16,0 0-2-16,0 0-1 0,-2 0 1 0,-3 6 1 16,-1-3-1-16,1-1 1 15,2 1 0-15,-2 0 0 0,0 2 2 0,2-4-2 16,-4 4 2-16,7-5 0 0,-3 3-1 0,3 0 2 16,0 2 1-16,0 1-3 0,-1-1 5 0,0 0 2 15,-1-1-3-15,4 1 3 0,-1 1 0 0,-1-2-3 0,0-1 2 16,-4-2 0-16,3 1-3 0,-4-1-2 0,2-1 1 15,-1 0 1-15,0 0-1 0,7-1 0 0,-5-1-1 0,-4 1 0 16,1-1 1-16,3 1 0 0,-3-1 1 0,5-1-3 0,2 0 0 16,-6 1 1-16,3 1 0 0,4-1-1 0,-3-1 1 0,-4 1 0 15,1-2-2-15,-2 2 2 0,-1 2-1 0,1-2 0 16,-6 2-1-16,3 0 0 0,0-1 0 0,-2 2-1 16,2 3 1-16,0-4-1 0,2 3 0 0,-5-3 0 15,4 1 2-15,3 1-2 0,-3 3 0 0,1-2 0 16,1-2 0-16,3 2 0 15,1-1 1-15,-3-2-1 0,7 2 0 0,-4-1 0 16,7-1 0-16,-3 0 2 0,0 0-2 0,-5 0 2 16,-1-3 0-16,8 3 0 0,-10-2 4 0,1 1-4 15,0-2 2-15,-1 0-2 0,2 3 0 0,-2-4 2 16,0 1-3-16,0 2 2 0,2-2 2 0,-4 3-5 16,1-2 3-16,4-1-2 0,-1 1 4 0,-3 1-1 15,2 1-1-15,-4-2 2 0,-4 2-3 0,15-1 2 0,-13-3 0 0,2 4 0 16,5 0-2-16,0 0 0 0,-1 0-1 0,0 0 1 15,0 0 1-15,-4 0 0 0,5 0 0 0,-5 0 0 16,-3-1-3-16,1-1 4 0,-2-1-2 0,2 2-1 16,-4-3 0-16,0 3 2 0,1-1 0 0,0 1-3 15,-3-1 1-15,4 2 0 0,1-1-1 0,-4-1 3 16,4 2-3-16,-3 0-1 0,-2 0 1 0,2-2 0 0,3 2 1 0,-5 0 2 16,0 2-1-16,0 0-4 0,-1-1 2 0,-1-1 0 15,2 0-2-15,-1 0 0 0,4 2 0 0,4 1-3 16,-2 0 2-16,0 0 2 0,-1-1 0 0,6 1 0 15,-2 0 1-15,3 0 0 0,-6-1-1 0,2 1 4 16,-4-2-1-16,3 3-1 0,2 0 1 0,-4-1-2 0,-1 1 0 0,2-1 0 31,-3 1 0-31,-1 1-3 0,4 0 0 0,-3 0 2 16,-2-2-3-16,-1 3 4 0,-1-1-2 0,1-1 2 0,-2 3-4 16,1-3 1-16,-7 1-2 0,6 0-24 0,-5 1-8 15,-1-3-5-15,-3 2-29 0,-1 0-47 0,-1 0-31 16,-1-1 40-16,-1 4 109 0,-6-2-93 0</inkml:trace>
  <inkml:trace contextRef="#ctx0" brushRef="#br0" timeOffset="27417.46">16882 7091 581 0,'-7'-6'82'0,"-1"-2"-81"0,3 5 30 16,2-3 66-16,-5 3-60 0,5-1-42 0,1 1-2 15,2 3 2-15,0 0 2 0,-1 0 0 0,1 0 8 16,-3 0 8-16,3 5-3 0,-2-2 14 0,4 0 7 15,-4 0 1-15,2 2 0 0,0 0 7 0,0 3-10 16,0-2 0-16,0 2-2 0,5 3-11 0,-2 0-6 16,-3 1-4-16,6 6 1 0,-3-1-7 0,2 2-1 15,-3 3-3-15,1 5 1 0,-3 3-1 0,0 6 1 16,4 0 2-16,-2 2-1 0,3 4 2 0,1 4-1 16,-6-1 1-16,0 7-1 0,6-1 0 0,-1-3 1 15,0 9-2-15,-7-5 0 0,-6 3 1 0,5-2-1 0,2 1 2 0,-3-2-3 16,-3-3 1-16,-1 1-6 0,0-9-4 0,3-2 1 15,0 2-9-15,-4-8 0 0,4-5-54 0,0-1 18 16,-2-5-22-16,3-3-21 0,-2-3-6 0,1-7-54 0,-4-2 161 0,6-6 0 16</inkml:trace>
  <inkml:trace contextRef="#ctx0" brushRef="#br0" timeOffset="28557.95">17161 7066 420 0,'5'0'163'0,"-2"2"-61"0,5-1 0 0,-4 2-4 16,4 1-90-16,0 5-11 0,1 0-9 0,4 2 2 15,-4 2 5-15,-1 3-4 0,2 0 8 0,-2-1 1 16,-4 3 4-16,-1-1 1 0,-1 0 5 0,-2 5 3 15,-2-1-4-15,-2-6 3 0,-3 6 2 0,0-4-5 16,-4 5 2-16,1 3-1 16,-4-4-2-16,3-2 3 0,-6-2 2 0,1 3-1 15,-8-4 6-15,7 3 3 0,-5-6-4 0,0-2 0 16,2 1 2-16,1-1-7 0,-3 0 1 0,4 0-3 16,7 0-7-16,-4-1 0 0,5 1 1 0,-6 0 2 15,5-2-1-15,-1 1 3 0,10-1 2 0,-6 0-2 16,4 1 4-16,-3-1-2 0,3 2-3 0,7-1 2 15,-3-1-3-15,5 2-2 0,-2 0-2 0,-2 0 3 0,10 0-2 0,-4 0-1 16,0 2 1-16,0-1 2 0,10 1 0 0,-6 0 0 16,5-1 1-16,0 4-2 0,1-4 1 0,0 4-1 15,7-2 2-15,-2 0 0 0,-7 5 0 0,7-1 0 16,-4 1-1-16,-1-5-2 0,0 3 1 0,4 0 0 16,-7-4-1-16,0-2 0 0,5 6 0 0,-3-1-1 0,-2-7 1 15,0 6 0 1,2-8-1-16,-2 1 1 0,5 10-1 0,-5-6 0 15,0-6 1-15,5 2 0 0,-2-1-2 0,-1-1 1 16,3 3 0-16,1-4-2 0,-1-5 2 0,2 2-1 16,-1-1-1-16,5-1 1 0,-6 2 2 0,2-2 2 0,-4 0 0 15,-3-2-1-15,7-3 0 0,-6 2 3 0,-4-6 0 0,0 1 0 16,2-1-3-16,1-4 2 0,3 4 0 0,1-1 4 16,-3 1-4-16,-2-5 6 0,0-1-1 0,1 1-1 0,-3 3 2 0,1-6-1 15,-5 3-2-15,2-5-1 0,-3-2-1 0,-1 6 0 16,-2-1-3-16,2-3-2 0,-4-6 0 0,-1 4 0 15,0-2-2-15,0-1-1 0,-1 1-2 0,-4-6 1 16,0 4 0-16,-2 2-2 0,2 1 3 0,-5 0-4 16,-2 3 1-16,-2 1-3 0,-2 1 1 0,5 3 0 15,-2 1-3-15,-2 2 1 16,-4 2-3-16,1 3 2 0,6 1-1 0,-1 3 0 16,2 2-1-16,2 2 2 0,-5 3-1 0,3 2-2 0,1 3-1 15,1 2-2-15,-2 1-1 0,6 1 4 0,-4 4 0 16,1 2-1-16,3 0 5 0,5 4 3 0,0 1 1 15,8 2 2-15,-3-2 2 0,-4 0 3 0,10 4 0 0,-6-3 0 16,6 4 2-16,-3-3-2 0,4-2 1 0,-4-1-1 16,5-2-2-16,3 0 1 0,1 0 0 0,-1-5-2 15,4-1 1-15,5 1 1 0,-7-4 1 0,5 1 0 16,-1-2 0-16,-1-1 1 0,-3-4-1 0,3 1 2 16,1-1-2-16,-5-2 3 0,4 1-2 0,-4-6 0 15,0-1 1-15,1 1-2 0,2-2 1 0,-4-6-1 16,0-3-3-16,-1 2 3 0,6-5 1 0,-6 3-3 15,4 0 2-15,-1-5 1 0,-1 2-2 0,2-2 7 0,-2-1-3 0,2-2-2 16,-6 2 1-16,2-4 0 0,-1 2 0 0,-1-3-2 16,1-1 2-16,-3-2-1 0,-5 1 2 0,6-1-2 15,-3-2-4-15,-9-1 3 0,3-1-1 0,-1 3 0 16,-2 1 1-16,8-2-3 0,-4 2 5 0,-8 0-3 0,0-1 4 16,6 3-3-16,-2 1 1 0,0 3 0 0,-3 2 1 15,-8-2-4 1,0 1 2-16,8 4-1 0,-8 5-2 0,0 1 3 15,-2 2-1-15,-1 2-4 0,0 3-2 0,6 2 1 0,-3 6-4 16,5 1 4-16,1 3-1 0,-1 6-2 16,-2 0 5-16,8 4 1 0,-2 4 2 0,-3 3 2 0,4 2 2 0,-1 8 0 15,2-4 0-15,5 4-1 0,-3 1 0 0,7 1 1 16,-4 2-4-16,7 2 1 0,-2-3-1 0,4 3-2 16,-2 0 0-16,1-3 1 0,4 0-2 0,2-3-1 0,-3 0-5 15,8-5-1-15,-1-2-3 0,-2-3-18 0,2-4-2 0,-4-4-1 16,2-2-20-16,1-4-7 0,3-5-6 0,-6-6 0 15,1-3-9-15,2-3-2 0,0-6-3 0,2-5-5 16,-2-4-3-16,3-4-24 0,-2-7 71 0,3-8-32 16,0-4 72-16</inkml:trace>
  <inkml:trace contextRef="#ctx0" brushRef="#br0" timeOffset="29137.26">18960 7497 1141 0,'-8'5'79'0,"1"4"-17"0,-1 2-74 0,6 3 288 15,1 4-299-15,-7 5 2 0,8 6-11 16,-5 4-5-16,5 1 5 0,2 2 7 0,1 7 7 0,-6 1-2 16,1-2 11-16,-1-1 5 0,1 2-2 0,-2-1 5 15,-4-1 2-15,3 0-1 0,0-5 0 0,-1 0-2 16,3 1-2-16,3-3-8 0,-5-1 2 0,0-6-3 15,5 1-5-15,-3-3-1 0,2-3-2 0,1-3 0 0,0-3 0 0,0 1-6 16,0-6-2-16,-2-3 1 0,2-3-6 0,-1 1 1 16,-6-4 2-16,2-2-4 0,5 0 4 0,-1-2 6 15,1-1 4-15,1-2 0 0,-1 1 8 0,2-6 8 16,0-2 3-16,-1-1 1 0,-1-1 8 0,-1-2 9 0,1-1 0 16,0-4 3-16,0-1 6 0,0 2 2 0,0-5-1 31,0 0 2-31,0-4 1 0,0 3-4 0,6-12-1 0,-6 0 2 15,-3-3-2-15,3-1 4 0,0-1 1 0,3-1-4 16,2 2 6-16,-4-2-3 0,-1 6 1 0,7-1 3 0,-4 1-5 16,1 0 1-16,3 4-4 0,-6 0 1 0,2 3-1 15,5-2-7-15,0 8-1 0,-3 3 0 0,1-2-7 0,0 4-2 16,-1 2-2-16,3 4-3 0,-3 3 0 0,3 0-2 16,-4 2 0-16,9-2 1 0,-1 9-1 0,1 1-7 0,3-1 3 15,6 5-1-15,-5 0-2 0,4 4 3 0,-4 4-1 16,3 3-4-16,-6-2 7 0,9 6-1 0,-6-1 0 0,3 2 2 15,-2 0-1-15,-3 4 2 0,6 1 2 16,-6 0-4-16,0-2 3 0,-3 0 2 0,-1 0 5 16,-3-2-6-16,-3 1 3 0,-4-3 2 0,1 1-2 0,-2-1 6 15,-3-3-2-15,0 3 1 16,-7-6-6-16,-2 4 5 0,-1-3-3 0,0-1-4 16,-7 2 0-16,-2-1-1 0,-3 3-2 0,-7-5-7 15,2 0-4-15,-3 0-10 0,-1 0-7 0,-4 0-62 16,-1-3-42-16,-7-4-20 0,4-2-85 0,-2-7 3 15,1-3-70-15</inkml:trace>
  <inkml:trace contextRef="#ctx0" brushRef="#br0" timeOffset="29538.44">19984 6464 424 0,'-3'19'-35'16,"-3"1"34"-16,1 7 26 0,2-2-34 0,-3 5-27 16,3 0 41-16,-2-2 13 0,-1 7 25 0,2-4-10 0,1 2 23 15,-3 0 10-15,4 0 7 0,-2-1 4 0,-1 2 13 16,2 2-15-16,1 1-6 0,-1-3 5 0,0 1-16 16,0-1-11-16,1 3-6 0,1-3-2 0,1-2-10 0,0-2-10 0,0 1 2 0,0-1-7 15,0-5-5-15,-2 0-3 0,2-3-6 0,0 0 0 16,0 2-6-16,0-1-31 0,2-5-11 0,-2-4-2 15,0 2-37-15,1-2-42 0,2-5-20 0,4 2 24 16,-4-8 126-16,5-1-99 0</inkml:trace>
  <inkml:trace contextRef="#ctx0" brushRef="#br0" timeOffset="29776.83">19989 7890 1833 0,'-2'15'-12'0,"4"-6"-60"15,1-4 11-15,-1 9-3 0,-1-3-1 0,2 1-18 16,-1 3 7-16,0-1 3 0,-2 5 65 0,0 3-19 15,0 1 31-15,-4-7-38 0,1 4-61 0,0 2 57 0,-3-4 38 0,3 1-38 16</inkml:trace>
  <inkml:trace contextRef="#ctx0" brushRef="#br0" timeOffset="66841.88">4140 13407 596 0,'1'0'62'0,"1"0"-61"0,-2 1 8 15,8-1 59-15,-2 2-78 0,3-2-8 0,2-2 2 16,8 4 3-16,-8-7-3 0,11 2 5 0,-1-3 5 31,-2-1 2-31,1 3 2 0,2-3 3 0,2 3-1 0,-12-6 3 0,12 7-2 16,-8-3 0-16,-1 3 6 0,-2-5-5 0,-1-2-1 15,0 7 5-15,0-3 1 0,-1-2 3 0,0 3-4 16,0-3 2-16,-1 1-1 0,-1 2 2 0,2-3 3 16,0 0-2-16,0 2 1 0,-5-2 0 15,4-2 1-15,1 6 1 0,-3 1-3 0,0-2 2 0,1 3 0 16,-4-4-1-16,1 1 2 0,-1 1 3 0,-2 2-4 16,2-4 6-16,-2-1-2 0,0 7 1 0,-2-4-2 15,4 1-1-15,0 3-5 0,1 0-3 0,0 0 4 0,4 0-8 0,-1 0 0 16,-1-4 0-16,2 3-1 0,1 2 1 0,1-1 8 15,-2 0 2-15,1-3-5 0,0 3 11 0,0-1-2 16,3 1 2-16,2 0 1 0,2 0-2 0,-10 0-3 16,3 1-2-16,0 1-2 0,3-1-4 0,-1-1 0 15,3 2-5-15,3 1 4 0,-5-3-4 0,8 2-1 16,0-2 0-16,6 1 1 16,-3 1-1-16,-3-2 0 0,2 1-1 0,-2 3-1 15,-3 0 0-15,6-4 2 0,-3 0 1 0,2 3-3 16,-2 1 1-16,0-4 0 0,0 0 1 0,3 0 1 15,-3 0-1-15,1 0 0 0,-4 0 0 0,3 0 2 16,-1-2-1-16,-1 2-1 0,-2 0 1 0,4 2 0 0,0-2-1 16,-3-2 0-16,1 4 0 0,0-2 0 0,4 0 0 0,-2 6 1 15,5-1-3-15,-2-5 3 0,0 4-1 0,3 3 0 0,7-4-1 16,-8 3-2-16,3 2 1 0,3-7 2 0,-3 6-1 16,-1-1-2-16,1 0 2 0,-1 1-1 0,-3 4 2 0,4-7 0 15,-1 0-2-15,2 0 2 0,2 4-3 0,-6 2 4 16,-2-4-1-16,3-1 0 0,7-1 0 0,-5 3 0 15,4-1 0-15,-7 2 0 0,5-4 0 0,4 0 0 16,2 0 0-16,-4 1-2 0,-4 0 1 0,5 1 0 0,-7-6-2 0,7 3-1 16,-9-1 2-16,4 1-1 0,2-3 0 0,-4 1 1 15,-1 1 2-15,3-2-2 0,3 0 1 0,1 0-1 16,-4 0 1-16,0-5 0 0,8 5-3 0,1 0 4 16,5-3-3-16,-3 3 1 0,-3 0 1 0,0-1 1 15,4 1-2-15,2 4 3 0,-6-4-1 0,-4 0 0 16,1 0 1-16,0 0 0 15,-2 0 0-15,1 0 1 0,-5 0-1 0,4-1 2 16,-7-2-2-16,1 3 1 0,-2 0-1 0,5 0 0 16,-5 1-1-16,0-2 1 0,8 1-1 0,-6 1 1 15,5-1 0-15,1 2-1 0,-3-2 1 0,1-3 1 16,-1-1-2-16,5 4 0 0,-7 0 1 0,-1-1-1 16,-1 1 1-16,3-2 0 0,-4 2 1 0,0-1-2 15,0 1 0-15,-3 0 1 0,2 0-1 0,1 0 3 0,0-3-3 0,-1-4 1 16,-4 3-1-16,5 0 3 0,-1 1-2 0,4-3 1 15,4-2-1-15,-10 5-1 0,6-2 1 0,-1 1-2 16,4 4 1-16,1 0 0 0,-2-4-1 0,-1 4 1 16,1 0 0-16,0 0 0 0,-3 0 0 0,3 0 2 0,-5-1-1 15,3-4 1-15,-1 4-1 0,-8-1 1 0,6-1 1 16,2 1 2 0,-2-4-1-16,0 3 0 0,-3-2 0 0,-4 0 1 15,2 1-1-15,0-3-3 0,-2 7 0 0,-1-7 1 16,2 7-2-16,3-7 1 0,0 3 2 0,3-1-4 0,0 3 2 15,2-4 0-15,1-5-1 0,-2 8 0 0,0-4-1 16,-4 1 2-16,3 6-2 0,1 0 1 0,-3-5 0 0,-2 4 0 16,2 2 0-16,-1-1 3 0,-1 0-3 0,-1 2 0 15,4-2 0-15,1 2 0 0,-1-2-1 0,-4 0 0 0,4 0 1 0,-4-2 0 16,5 2 0-16,-3 3-3 0,-3-3 3 0,-3 0-2 16,7-1 0-16,4 2 1 0,-5-1-1 0,8 5-1 15,-5-5 1-15,8-5 4 0,-6 5-5 0,8 0 3 16,-5 0 0-16,-4 3-1 0,3-3 1 0,0-3 0 15,-2 8-1-15,2-5 0 0,-3 0 1 0,1 0-1 16,0-2-1-16,1-2 2 0,3 4-3 0,-4-5 4 0,0-1-1 0,6 6-1 16,-5-2 1-16,1-1 0 0,1 3 0 0,3-2 0 15,-5 2-1-15,8 0 1 0,-4 0 0 0,1 0 0 16,1 0-1-16,-2 5 1 0,2-3-1 0,-5 4 2 16,7-6-1-16,-6 6 0 0,3 0 1 0,-5-2 0 15,2-4 3-15,3 1-3 0,-2 1 0 0,2-4-1 16,-4 2 0-16,4-3 0 15,-2 0 0-15,4 1 0 0,1-1-1 0,-3 0 1 16,0 0 1-16,5-3 0 0,-4 4 0 16,-2 2 2-16,1 0-1 0,-2-2 0 0,2 2 3 0,-4-1-4 15,-3 1 3-15,3 0-2 0,-1 1 0 0,2-1 2 16,-2 2-1-16,-1 0-2 0,0-2-1 0,-2 3 2 16,2-2-1-16,1 6-1 0,-3-7 0 0,0 0 0 15,-1-2 0-15,1 2 1 0,8 0 0 0,-5 2-1 0,1-2 0 0,-1 0 0 16,3 0 0-16,-1 0 2 0,-3 0-2 0,6 0 1 15,-8 0 0-15,2 1 1 0,-2-1 1 0,0 3-2 0,1-1 1 16,-1-1 1-16,0 1-1 0,-2-2-2 0,-1-2 3 16,5 2-3-16,-5-1 2 0,3-4 0 0,1 5 1 15,3-1-4-15,1-3 1 0,-1 3 1 0,-1-1 0 0,-4-2 0 32,5 4 0-32,1 0-1 0,-1 0-2 0,-4-4 3 0,2 4-1 15,2-3 1-15,1 3-1 0,0-1-1 0,-1 1 1 0,2-2 0 0,-3 2-1 0,-1 0 1 16,0 0-1-16,-2 0 1 0,-3-3 0 0,6 5 0 15,-4-2 0-15,3 1 1 0,-8 1 0 0,7 2 0 16,-2-2 0-16,-1 3 1 0,1-4 0 0,1 1 0 16,0-1 0-16,1-1 0 0,2-1-1 0,-3 1 2 15,0 3-1-15,5-3-1 0,0 2 1 0,-3-2-2 16,-2 1 0-16,-3-1 9 0,2 5-4 0,2-5 1 16,-1 0 3-16,-1-2-3 0,1-1 4 0,-1 3-4 15,1 0 1-15,0 0-2 0,-1-1 3 16,-5-3-4-16,1 1 2 0,2 3 1 0,-2-4 2 0,4 4-3 15,-8-5 2-15,4 3 0 0,-1-1 0 0,2 2 6 16,5-1-3-16,-1 0 1 16,-10 2 1-16,5 0-1 0,2 0 3 0,2-3-1 15,-4 3-1-15,-3-1 0 0,2 2-1 0,-3 1 0 16,6-4-3-16,-5 2 1 0,-2 0 0 0,0 5-3 16,6-2 1-16,-4-1-3 0,2-1-1 0,-3 1 0 15,-1 1-1-15,4-1 0 0,-1 2-1 0,-1-2-1 16,0 1-1-16,-3-3 4 0,2 3-2 0,4-3-1 15,-2 3 1-15,2 4-1 0,-2-6 0 0,-3-1 1 0,7 5 1 0,0 0-3 16,-4 1 2-16,4-5 2 0,-5 1-4 0,5-4 3 16,-6 6-2-16,6-3 0 0,-5-1 0 0,7 0 1 15,2-3-2-15,1 6 1 0,-2-3 4 0,0 2-5 16,4-2 2-16,2 3-2 0,-6-1 0 0,1-1 1 16,-4-1-2-16,6 0 1 0,-8 0 0 0,6 2-1 0,-3-5 1 15,2 3 0-15,-3 0 0 0,-3-5 2 0,2 3-2 0,4 2-1 0,-8-1 0 16,10 2 1-16,-4-1 0 0,1-3 0 0,-2 0 0 15,-3 4-1-15,5 3 1 0,-6-8 0 0,4 8 1 16,-4-8-1-16,10 6 0 0,-6-2-3 0,6 0 2 0,2 0 1 16,-1-3-2-16,-3 4 2 0,6 1-1 0,-4-2-1 15,-1 0 2-15,-2 5 1 0,0-4 0 0,2 1 0 16,-2 1 0 0,2-3-1-16,-2 0 1 0,2 3 0 0,-4-1-1 0,2-4-2 15,5 2 2-15,-4 2-1 0,0 3-1 0,4-2 1 16,-8-3-2-16,8 1 2 0,-5 1-1 0,5 3 2 15,-8-5-1-15,5 0 0 0,1-2 1 0,-3-1 0 16,4 3 1-16,-4 0 0 0,3-2 0 0,-3 1 0 16,5 1 0-16,-3 0-1 0,-2 0 0 0,0 0 0 15,0-2 3-15,-3-1-3 0,4 3 0 0,-1 0 0 0,2 3 0 0,-4-3 3 16,7 5-2-16,-10-2 0 0,4 0-3 0,0 2 4 16,-2-4-2-16,-3 3 1 0,-1-3 1 0,1 4 1 15,-6-5 1-15,10 3-4 0,0 2 6 0,-1 1-6 16,0 0 2-16,0-3 1 0,-4 1-1 0,3-1-1 15,3 5 3-15,-7-8 0 0,0 3 1 0,0-2 1 16,-1-1 0-16,-3 0-1 16,-1 2 2-16,1-1 1 0,-2-1-1 0,-3 5 4 15,0-8-3-15,-4 3-2 0,3 2 3 0,-6 1-9 16,2-3-4-16,-1 0-2 0,-2 0-12 0,3-2-40 16,-1 2-26-16,-2 0-12 0,1-1-54 0,1-7 3 15,-2 0-44-15</inkml:trace>
</inkml:ink>
</file>

<file path=ppt/ink/ink17.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4-08T21:25:20.081"/>
    </inkml:context>
    <inkml:brush xml:id="br0">
      <inkml:brushProperty name="width" value="0.05292" units="cm"/>
      <inkml:brushProperty name="height" value="0.05292" units="cm"/>
      <inkml:brushProperty name="color" value="#FF0000"/>
    </inkml:brush>
  </inkml:definitions>
  <inkml:trace contextRef="#ctx0" brushRef="#br0">13702 3425 526 0,'3'-11'37'0,"5"3"-23"0,-5 0-17 0,5 2 73 16,-3-4-81-16,4 6 4 0,2 0-2 0,0 3 4 15,-2-1 2-15,-1-7 6 0,3 7 4 0,-4-1 3 16,4 2 8-16,-2-6 9 0,-4 4 1 16,3-3-2-16,-2 0 10 15,5 6-4-15,-2-8-1 0,-1 1 1 0,0 3-6 0,2-7-7 16,-1 4 1-16,-1-4-1 0,1-1-7 0,4-2 5 16,-2 6-2-16,-2-5 2 0,-1-1 4 0,3 3 1 15,-1 0-1-15,-4 2 0 0,2 2 0 0,-2-2-3 16,0-1-3-16,-2 4 0 0,-1-3-4 0,0-1-2 15,-2 4 0-15,1-2-3 0,0 0 0 0,-2 2-6 16,-2-5 0-16,-1 5 0 0,0-1-5 0,-4-1 3 0,4-1-2 0,-6 3-1 16,-1-2 3-16,3 3 1 0,-4 2 1 0,-2-2-1 15,-1 4 0-15,-2 1-1 0,-1 3 2 0,3 3-2 16,-4 2-1-16,-2 1-1 0,-4 4 0 0,2 1 4 16,0-1-2-16,-3 4-1 0,6-1 3 0,-4 6-4 15,-1-3 2-15,3 0 0 0,1 3 0 0,4 3-1 16,4-3 1-16,-1-2 0 0,-4 7-1 0,11-8 1 0,2 3 1 0,4 0 1 15,0-3-2-15,2-3 2 0,0 1 2 0,2 0 3 16,4-4-2-16,0 1-2 0,-8-3 2 0,9 1 2 16,-5-5-1-16,7 4 2 0,-8-5-1 0,8-1-3 15,-2-1 5-15,-1-2-2 0,9 0 0 0,-10-4 0 0,8 2-1 16,-8-6 0-16,5-2-1 0,1 3 1 0,-2-3-1 16,-2-1 0-16,-1-2-1 15,6 1 0-15,-3 1-1 0,5 0 2 16,-2-1-2-16,-1-1-1 0,-1 2 0 15,-1-1 0-15,0 4-1 0,2 0 1 0,-4 1 0 0,-1 0 1 0,2 2 2 16,1 3-2-16,-5 3 1 0,2 2-1 0,0 0 0 0,-2 3 1 16,2 3 1-16,-3 4-6 0,3 6 3 0,-5-2-2 15,1 4 5-15,3 4-4 0,-4 1-1 0,2 7 1 16,1 1-1-16,-5 0 2 0,1 2 0 0,0 1 0 0,2 1-1 0,-2-3 1 16,-1 1 1-16,-1-2 2 0,2 0-2 15,0-4 2-15,1-1 1 0,3-5-1 0,-3-3 2 0,3 1-3 16,1-1 1-16,4-2 0 0,0-4 0 0,1-1 0 31,2-2 0-31,-1 5 0 0,3-7-1 0,0-2 1 0,-4-1 0 0,1-1 2 16,2-5-2-16,1 0 1 0,-3-1 1 0,2 0-3 15,1-2 6-15,-2-7-4 0,5 1 1 0,-1-2-3 16,-4-1 0-16,0-2 0 0,5 0 0 0,-8-5 0 16,3 2 0-16,0-2-2 0,-3-3 0 0,3 2 2 15,-1-2 0-15,-4 0 1 0,-6-4 1 0,4 1-4 16,-4-5 0-16,-6 2 0 0,1-2-1 0,-3-1 6 15,-6-2-5-15,2-3-1 0,-2 6 4 0,-2-1-3 16,-1 1 5-16,5-1-4 0,-4 1 1 0,-3 3 2 0,4-1 0 0,-5 3-4 16,-4 0 5-16,-1 3 2 0,-5-1-6 0,-3 4 0 15,1 0-1-15,0 4-8 0,-7-1-4 0,1 4 3 16,7 1-13-16,0 3-10 0,0 2-6 0,-1 1-7 16,7 2-15-16,0 0-55 0,2 0-9 0,4 3 1 15,2-3-61-15,1 0 3 0,9 2-28 0</inkml:trace>
  <inkml:trace contextRef="#ctx0" brushRef="#br0" timeOffset="432.39">14520 3154 1712 0,'1'8'-109'0,"7"5"-24"0,-3 7 0 0,3 2 19 16,-2 3 0-16,4 5-3 0,-1 2 21 0,-3 2 37 0,4 1 17 0,-6-2 7 16,6-2 39-16,-2-1 18 0,-2-3 5 0,5 1 0 15,0-1 16-15,0-2-7 0,2-1-1 0,-4-2 5 16,7-2-11-16,0-1-4 0,-1-3 0 0,4-4-3 15,-2 1-1-15,5-4 1 0,-4-4 2 0,2 0 2 16,-2-5 4-16,-4 0-7 0,9-6 0 16,-7-1-2-16,8-2-4 0,-7-1-2 15,3-2-4-15,-1-4-2 0,6 2-2 0,-3-2-1 16,-6-3-1-16,6 2 0 0,-6-3-2 0,6 2 0 16,-2-2-1-16,-2-1 0 0,-3 1 0 0,1-2-3 15,3-3 1-15,-8 0 0 0,-3-4-4 0,0 3 0 16,-4-4 2-16,3 0 2 0,-6 2 1 0,1 1 3 15,-1 2 2-15,-1 1-4 0,-1 2 7 0,-1 3-13 16,-9 5-13-16,5 1-1 0,-3 1-19 0,-2 1-38 0,-2 3-22 0,5 0-5 16,-6 3-49-16,1 1 1 0,9-1-26 0</inkml:trace>
  <inkml:trace contextRef="#ctx0" brushRef="#br0" timeOffset="1103.03">16313 3217 1762 0,'6'-11'-101'0,"-1"3"-49"0,6 2 0 15,-5 0-46-15,-3-1 11 0,2 4 7 0,-3 2-37 0,-1 1 129 16,2-3 13-16,-3-1-4 16,-3 3 145-16,2-4 5 0,-1 4 13 0,2-4 8 0,0-1 0 0,-8-1-31 15,7 1-4-15,-2 1-6 0,-7-3-31 0,2 5-8 16,2-6-4-16,-7 1-2 0,1-2-8 0,-1 1 2 0,-2-2-4 0,0 2 0 16,-5-2 0-16,3 0-1 0,-9 1 0 15,3-1 3-15,-4 5-2 0,0 0 0 0,-1 1 0 0,-7 3 0 16,6 2 0-16,-3 0-4 0,1 3-2 0,-1 4-1 15,1 2-4-15,-2 4-2 0,1 2-1 0,2 3-1 16,-1 2-1-16,4 1 1 0,-4 4-1 0,1 5 4 16,3-2-1-16,0 3 5 15,4 1 2-15,-2 1-1 0,9-5 6 0,-6 10-2 16,6-3 0-16,3-2-1 0,1-3-3 0,7-1 2 16,-3 0-1-16,8-3 0 0,-4 1-1 0,5-8 5 15,5-3 0-15,4 0 4 0,2-2 3 0,-2-3 9 16,2-3-1-16,6-4-1 0,4-2 7 0,-5-1-4 15,7-2-2-15,2-4 4 0,1-3-10 0,-2-1 1 16,5-2 1-16,-1-2-3 0,-1-1 2 0,2-3-1 0,-3-1 1 0,-1 0 0 16,-1-4-1-16,5 0-2 0,-1-5-2 0,-6 0-1 15,2 2-3-15,-6-2-1 0,5 0 2 0,-8 1-1 16,1-3 0-16,-6 4 6 0,0 5 4 0,-2 1-1 16,1-2 7-16,-6 6 11 0,-2 1-6 0,0 4 5 15,6 9 3-15,-5 1-10 0,-3 0-1 0,1 4 3 0,-1 4-14 16,5 8 2-1,-2 3 1-15,2 3-4 0,-5 0 4 0,6 6 3 16,-1 8 0-16,4 0 2 0,-6 2 0 0,4 0 6 16,-3 3-5-16,7 0 4 0,-6 1 0 0,3-2-3 0,-2-1 1 15,1-1-1-15,-3-2-5 0,7 0-8 0,-3-5-6 16,-5-1-2-16,8-5-12 0,-1-1-37 0,-4-7-6 0,10-4 0 16,6-5-39-16,-10-7-10 0,6-2-29 0,4-12 25 15,1-6 116-15,12-9-82 0</inkml:trace>
  <inkml:trace contextRef="#ctx0" brushRef="#br0" timeOffset="1604.57">17142 3201 2098 0,'-6'2'-81'0,"1"9"-56"16,3 6 0-16,-1 8-51 0,0 9-24 0,-3 5-6 16,4 8-62-16,-7 0 3 15,-4 2 5-15,-34 141 319 0,34-199-79 16,4 29 124-16,1-1-86 0,-1-3 44 16,1-2-35-16,-3 2 77 0,5-2-51 0,-1-3-15 15,7-2-15-15,-6-1-2 0,6-5-15 0,0 2-3 16,0-5-1-16,0-1 0 0,0-4 1 0,0-3 5 15,0-3 4-15,-3-3-5 0,3-3 8 0,-2-1-1 16,10-4 1-16,-11-1-3 0,6-6-1 0,2-1 0 0,-7-1 0 0,4-1-1 16,1-4-2-16,8 0 0 0,-2-2 2 0,9-6 2 15,-6 3-1-15,7 1 5 0,3-1 3 16,6 0 1-16,-7 3 8 0,1 2 9 0,-3 1 0 0,3 5 5 16,1 2 8-16,-1 4 0 0,-4 2 5 0,2 4-2 15,-1 3 3-15,2 6-15 0,-4 4 0 0,0 2-1 16,2 5-12-16,-5 2 1 15,7 6-5-15,-4 4-3 0,-1 5 2 0,3 0-1 16,-2 9-1-16,-1 2 0 0,1 1-3 0,-8-1 1 0,2 5-3 16,2 1 0-16,-2 2-1 0,-2 1-2 0,-6 0-1 15,-3 2 6-15,4-1-3 0,4 4 0 0,-7-5-1 16,-1 2-1-16,0-3 2 0,0-4-3 0,0-1-6 0,0-3-5 16,-1-3-5-16,1-3-36 0,1-1-13 15,-1-9-4-15,0-1-44 0,0-4 2 0,0-4-26 0</inkml:trace>
  <inkml:trace contextRef="#ctx0" brushRef="#br0" timeOffset="1983.28">18603 2225 1720 0,'2'12'-199'0,"3"12"-4"0,-4 9-1 0,1 0 82 16,-2 5-25-16,0 4-13 0,-2 7 92 0,-4 0 27 15,1 3 32-15,-3 1 9 0,2-1 36 0,-2 3 22 16,3 0 2-16,-1 3 0 0,1 4 26 0,-1-4 0 15,4 5-46-15,-2-2 11 0,1-3-19 0,-2 4-6 16,0-4-5-16,-3-2 3 0,7 1-14 0,-7-5 2 0,2-2 0 0,4-4-2 16,-1-1 3-16,-7-5-4 0,9-2 0 0,-7-7 1 15,2-3-4-15,6-1-8 0,-2-6-8 0,-4-3-2 16,4-5-12-16,2 0-42 0,-1-7-15 16,1-3-3-16,0-1-48 0,1-6 1 0,2-7-24 0</inkml:trace>
  <inkml:trace contextRef="#ctx0" brushRef="#br0" timeOffset="2506.81">17877 2826 1746 0,'0'0'-123'0,"9"4"-9"16,2 4 4-16,0 2 34 0,0-3-27 0,3 4 56 16,0-1 16-16,2 2 7 0,0-2 62 0,1-2 25 15,-1 0 6-15,3-4-3 0,1 1 24 0,5 1-19 16,2-3-1-16,0 2 7 0,4 0-24 0,2-2-11 15,3 2-7-15,-4-1 1 0,1 1-12 0,0-2 1 16,-2 2-1-16,2-3-4 0,-3-1 3 0,-4 1-1 0,-1-1 3 0,1-1-4 16,3 0 1-16,-7-1-3 0,3-1 0 0,-1 1 0 15,-4-1-3-15,2 1-12 0,0-3-6 0,-2 0 2 16,4 0-13-16,-2 0-7 0,2-1-11 0,-4-1-6 16,1-1-10-16,-1 1-22 0,2 0-8 0,-2 0-1 15,-1-1-27-15,5-1-14 0,0 1 82 0,1 0-49 16,8-1 104-16</inkml:trace>
  <inkml:trace contextRef="#ctx0" brushRef="#br0" timeOffset="2838.88">19484 2780 1523 0,'0'3'20'0,"2"5"-19"16,-1 3-63-16,4 0 42 0,-3 6-15 0,-1 4-26 0,2 2 11 15,-1 1 41-15,-2 1-15 0,0 3 32 16,-2 1 6-16,1 1 5 16,1-5 1-16,-3 6 5 0,-4-1-2 0,4 2-4 15,2-3 6-15,-6 1-6 0,3-3-4 0,-1 4-4 0,-3-5 1 16,5 0-4-16,-7-4-3 0,7-4 5 0,-5-6-6 15,4 2 2-15,-3-7-2 0,3-4-1 0,0 3 1 16,0-7-2-16,1-4-8 0,-1 2-8 0,1-4 4 16,-1-4-11-16,0 2-13 0,3-5-5 0,-1-7-7 15,1-1-12-15,-2-1 3 0,3-9-8 0,0 2-7 0,3-4-1 0,-2-1-18 16,2-6-10-16,1 4 0 0,3-3-29 0,-2 1 2 16,3 0-17-16</inkml:trace>
  <inkml:trace contextRef="#ctx0" brushRef="#br0" timeOffset="3039.41">19423 2479 473 0,'-10'-9'20'0,"4"-2"90"16,-2 5-66 0,3-1 130-16,1 1-125 0,-3 1 1 0,6 4-15 0,-2-1-11 15,1 2 0-15,-1 2 7 0,3 1 1 0,-2-1-2 16,2 2 10-16,0-1-9 0,0 1-2 0,2-1 0 16,1-2-11-16,-1 1-6 0,1-1-6 15,-2 1-1-15,6 1-9 0,-3 0-15 0,6 0-6 0,-4 1 5 16,4-4-17-16,2 0-2 0,-1 0-7 0,3-2-6 15,2-3-2-15,5-4-5 0,1-4 1 0,1-2 0 0,9-1-7 0,1-3-24 16,3-1 62-16,0-1-29 0,3 1 56 0</inkml:trace>
  <inkml:trace contextRef="#ctx0" brushRef="#br0" timeOffset="4459.09">19857 2874 1856 0,'1'-1'-94'0,"-2"-2"-26"0,1 3 0 0,6 1 35 16,-3-2 5 0,1 1-17-16,3 1 41 0,0 1 23 0,1-1 20 15,3 2 15-15,-4 1 22 0,3 0 2 0,1 1 1 0,1 0 0 16,3 3 3-16,-4-2-7 0,3 2 1 0,1 0-4 15,4-1-6-15,-1 4 0 0,-1-1-5 0,3-1 1 16,-2 2-3-16,4 0 0 0,-5 0-3 0,3 0 4 16,-4 0-4-16,-2 0 2 0,-4-1 3 0,4 1-2 15,-1 0 2-15,-4-2-4 0,0 2 2 0,-4-3 0 0,-2 2-4 0,4-1-2 16,-4 1-1-16,-3-3 0 0,-2 1 0 0,1 0-4 16,-4 3 1-16,0-1 0 0,-3-1-1 0,0 2 2 15,1 0-1-15,-4 0-2 0,4 0 3 0,-2 6 1 16,-2-4-2-16,5 4 3 0,-4 1 0 0,5-6-1 15,-1 4 0-15,3 3 1 0,0-4 0 0,-2 1 2 16,5-2 0-16,0 0-2 16,5-1 4-16,-1 4 1 0,1-1 0 0,3-2 1 15,-2 4 0-15,2-1 0 0,5-1 1 0,-1 1 1 16,3-1 0-16,-4-1 2 0,3-1 3 0,8 1 1 16,-7-4 3-16,9-2 0 0,0 1 1 0,2-3 2 15,-7 1 0-15,6-3-2 0,1 0 0 0,-4-2-2 16,4-2-2-16,1-1-3 0,-3 0 1 0,2-1-1 15,7-1-2-15,-3-1-3 0,0-3 3 0,2-2-4 0,-7-1 1 0,-2-1 1 16,0-4-4-16,-3 0-1 0,-1-4 1 0,1-4 1 16,1 2-4-16,-4-4 3 0,-4 6-2 0,2-6-2 0,-2 0-1 15,3-2 2-15,-7 0-5 0,2 6 0 0,-6-4 4 16,-2 2-4-16,2-3 1 0,-1 3-1 0,-4-1 0 16,-4 5 2-16,1-1-3 0,-7 2 2 0,1 1-2 0,-2 4 2 15,-2-1 0-15,-3 4-2 0,4 3-2 0,-2 1 1 0,-1 3-4 16,6 4-2-16,-4 1 1 0,2 3-2 0,2 4 0 15,1 2 1-15,-3 4 2 0,5-3 1 0,-4 1 4 0,1 1 2 16,4 4 0-16,-3 2-1 0,4-1 4 0,-4-4 1 16,5 4-1-16,1 6 1 0,0-3 0 0,1 1-1 15,1-2 1-15,0 0-1 0,1 0 0 0,3 1-1 16,-3-4 0-16,5-3-1 16,-1 1 0-16,0-1 1 0,3 0 1 0,1-2-3 15,-1-1 2-15,3-4 1 0,2 0-3 0,1 1 3 16,-2-2-3-16,7-2 4 0,-1 0-2 0,4-3 2 15,-5-1 2-15,8 1-2 0,-1-1 0 0,-2-2 0 16,3 0 0-16,0-2-4 0,-6-1 2 0,6 0-3 16,8-2 1-16,-12-1 1 0,10 1-1 0,-6-3-2 15,4 0 1-15,-4-1 3 0,5 0 1 0,-5-4-2 0,-2 2 2 0,4-5 2 16,-3 2-1-16,1-2 6 0,0 1-1 0,-1-4-2 16,-4 1 5-16,2-5-3 0,0-2 1 0,-3 3-2 15,3 0 3-15,-5-2-4 0,5 0 1 0,2 4 2 16,-7-5-4-16,5 6 3 0,-6-2 0 0,8 3 1 15,-9-4-2-15,3 3 1 0,-7 0-1 0,-5-2 2 16,8 6 3-16,-3-1-3 16,-1 5 1-16,-6-2-1 0,1 4-2 0,3-1 4 15,0 4-6-15,0 0 4 0,-7 3-3 0,-1 0-1 16,3 3 1-16,-3 0-5 0,2-2 0 0,-8 5 1 16,-1-1-8-16,-2 6 0 0,-4 1-3 0,1 2 2 0,-1 3-2 15,-3 2-2-15,-3 6 0 0,1 0 1 0,-1 6-2 0,0 1 4 16,3-1 1-16,-4 2 0 0,1 6 4 0,0-3 0 15,3 5 2-15,2-4 0 0,0-1 1 0,3 5 3 0,0-2-2 16,3 2-1-16,2-5 3 0,4-1-2 0,-3-3 1 0,5 1-1 16,0-5-2-16,4 1 0 0,0-3-2 0,1-4 3 15,3 0-3-15,0-3 5 0,-4-5-1 0,7-2 3 16,0 2 4-16,-3-3-1 0,0-6 6 0,5 2-2 16,-4-4 2-16,5 2 2 0,-3-2 2 0,0-3-1 15,-1-5 5-15,4 2-4 16,5-1-1-16,-8-4 2 0,-2 0-1 0,2-3-2 15,2-2-2-15,-2-2-3 0,0-1 1 0,-2-3-3 16,-4-5 1-16,11-1-2 0,-2-4-1 0,-5-6 0 16,2-1-1-16,2-3 3 0,0 1 0 0,-4-10-4 15,-1 1 3-15,-2-3-3 0,-3-3 1 0,7 1-1 16,-7 0 0-16,-2-3-1 0,3 0 1 0,-1 3-2 16,-2 0-4-16,1 3 0 0,-2-3-1 0,0 6-3 0,-2-1 0 0,-2 3-1 15,2 1 0-15,0 2-1 0,1 3 4 0,-1 3-1 16,-4 5 2-16,3 0-2 0,3 7 1 0,0 0-3 15,-2 4 1-15,-2 0 1 0,-3 7-3 0,6 2 0 16,-1 2 2-16,2 3-1 0,0 3-4 0,0-1-2 16,-1 6-2-16,2-1-2 0,-7 2 2 0,4 2-3 15,2 2-1-15,-4 3 10 0,-3 1 3 0,7 4 4 0,3 4 9 0,-3 5 0 16,2 2 2-16,-2 3 2 0,3 1-1 0,-3 6 3 16,0 9 1-16,-1 6-4 0,-3-1 4 0,0 6 1 15,4 4 2-15,-2 10-1 0,-3 6 0 0,4 3-3 16,4-2-1-16,-5 5 5 0,6-1-5 0,7 3 0 0,-2 0 4 15,5 1-2-15,3-4 6 0,7-2-1 0,-5 1 1 16,9-4-1 0,2 3 3-16,-2-4 1 0,5-1-19 0,-3-6 3 15,7-1-4-15,2-2-34 0,-1-7-10 0,6-4 24 0,4-5-88 16,14-7-1-16,4-10-15 0</inkml:trace>
  <inkml:trace contextRef="#ctx0" brushRef="#br0" timeOffset="62911.34">21958 7884 367 0,'-1'2'25'0,"1"-4"-24"0,1 2 16 0,3-5-60 0,-3 2 13 15,2 2-28-15,0-4 28 0,4 2 1 0,-4-2-31 32,0 0 65-32,0 2 20 0,2-2-2 0,-4 2 4 15,-1-1 18-15,0-1 0 0,0-1 0 0,0 1-1 0,0 2-2 16,-1-4-9-16,1 3-2 0,-2-1-1 0,2 0-10 0,-3-1-2 16,2 4 2-16,-3-1-3 0,3 0 1 0,-1-2 4 15,-1 1-3-15,-2-1 3 0,2 2 1 0,-6-3 0 16,6 1-1-16,-7 0 0 0,4 0-1 0,-3 1-3 15,1 0-3-15,1 0 0 0,-2-1-4 0,3 0-4 0,-7 1 0 0,4-1-2 16,-1 2-5-16,4-2 0 0,-4 0 0 0,-1 1 0 16,-1-1 0-16,-2 2 1 0,9-2 0 0,-6 0 0 15,2 1 2-15,-4-3-2 0,7 4 2 0,-4-3 1 16,2 1-2-16,2-1 0 0,-3 0 1 0,-2-1-2 16,6 1 1-16,-3 0-1 0,2 1 0 0,1-1 1 15,0 1 0-15,5 0-1 0,-9-1 2 0,9 1-3 0,-5 0 2 0,-3 1-2 16,-3-1 0-16,5 0 0 0,-5 2 0 0,2-2 0 15,7 2 0-15,-9 0-1 0,6 0 1 0,2-2 0 16,-2 2 0-16,1 0 0 0,-3 0-1 0,-2 0-1 16,-1 1 2-16,6-3-2 0,-4 4 0 0,-3-1-2 15,1 2-2-15,1-1 4 0,0-1-5 0,-1 2 6 16,-2 0-2-16,-3 0-2 16,3 0 4-16,2 0 1 0,1 0 1 0,-2 0 0 15,0 0-1-15,-2-3-1 0,4 3-1 0,-1-3 4 16,3 3-2-16,-4-2 0 0,1 1-1 0,2-1 2 15,0 1 0-15,-3-3 1 0,5 4-1 0,-3 0-1 0,-1 0-1 16,4-3 0-16,-2 3 0 0,2 0 1 0,-2 0-1 16,0 0 1-16,2 0 0 0,-2 0-1 0,2 0 1 0,-2 2-1 15,1-2-2-15,0 0 3 0,-3 0-4 0,-1 0 4 0,5 0 0 16,-4 0 0-16,3 1 4 0,-3-1-2 0,-2 0-1 16,1 0 4-16,-1 0-4 0,0 0 2 0,-1 0 1 15,1 0-2-15,4-1 3 0,0 1 0 0,-1 0 2 0,2-2-1 16,-5-1 1-16,5 2 0 0,4 1-2 0,-1-2 1 15,-4-1-2-15,-6 0 1 0,10-2-3 0,-2 3 5 16,3 2-3-16,1-1 2 16,2 1 1-16,-11-5-2 0,7 4 3 0,-3-1 0 15,-2 2-3-15,6 0 2 0,1-2-3 0,-3 2 0 16,-6-1-2-16,5 1 1 0,0 0-3 0,4-2 0 16,-6 1 0-16,-1 1 1 0,3-2-1 0,-4 1-1 15,7-1 1-15,-3 2 1 0,0-2-1 0,-5 2 1 16,6 0-1-16,-5-4 0 0,-1 2 0 0,-1 1 6 15,2-1-5-15,-1 0 2 0,5-2 1 0,-3-1-2 0,1 2 2 0,-2 1 1 16,1 1-3-16,-1 1 2 0,1 0 1 0,1-7-4 16,-4 7 4-16,4 0 0 0,0 0 0 0,-3 0-1 15,0-3-1-15,1 0 2 0,2 0-1 0,-1 0 2 16,-2 1 0-16,0-1 0 0,3 3-1 0,-3-2 3 16,0 2-2-16,0 0 4 0,0 0-2 0,5 5-3 15,-5-5 4-15,0 0-1 0,0 0 2 0,1 0-1 0,1 0 0 0,-1 0-2 16,-4-1 0-16,2-4 0 0,-4 2-2 0,0 3-1 15,4 0 0-15,-4-3-1 0,0 1-1 0,-1-1-1 16,1 3 1-16,4 1-2 0,-1 3 0 0,-3-4 0 16,4 0-2-16,-2 0 1 0,4 1-3 0,-4 4 4 15,3-4-1-15,-2-1-1 0,-1 2 2 0,3 1-1 0,-1-1 0 16,4 1 1 0,-3 0-2-16,6-3 0 0,-3 0-1 0,-4 2 0 15,2 2 2-15,7-4 0 0,-6 5 0 0,1-3 1 16,-3 2 1-16,0 1-4 0,-2 3 3 0,4-2-1 0,1-3-3 15,-3 4 4-15,0-3 0 0,0 1-5 0,1 0 6 16,-1 0 0-16,5-4-1 0,-5 2 1 0,2 2-1 0,-1 0 0 16,2-1 0-16,-4 1 2 0,2 1 1 0,2-1-3 15,-1 0 0-15,-2 0 0 0,1-2-2 0,4 1 1 0,-5 0 1 0,2 0-5 16,-2-2 4-16,4 3 0 0,-4-1 2 0,4 3-1 16,0-3 0-16,-4 1-5 0,3 1 2 0,2 2 4 15,-2-1-3-15,4-1 1 0,-7 0-3 0,4 0 2 16,-2 2 2-16,-2-1 0 0,3 0 2 0,2 0-4 15,-1 2 0-15,-7-1 2 0,3 1-3 0,5-1 3 16,-2 2 0-16,2-1 0 16,-4 1 0-16,6-1 0 0,-6 2 0 0,2 0 0 15,7 0 2-15,-10 2-2 0,3-1 1 0,-2 2-1 16,2 1 0-16,-6 2 6 0,10-3-3 0,-7 2 1 16,1-2 1-16,4-2-2 0,3 4 2 0,-5 0-1 15,3-2-2-15,-3 2-1 0,7-2-1 0,-1 3 4 16,1 1-2-16,-3-1-1 0,4-5 3 0,-1 4 0 15,1 3 0-15,6-5 3 0,-6 8-2 0,0-6 0 0,2 0 1 0,-2-1-1 16,-3 6 1-16,6-5-2 0,-2-4 2 0,-1 2-1 16,0-1-3-16,0-2 4 0,2 0-2 0,-2 0 2 15,1-2 2-15,-4 1-1 0,0-1-2 0,5-1 4 16,-4 0-3-16,-4-2 4 0,1-1 1 0,5 1-5 0,0-1 5 16,5 1-1-16,-4-1-1 0,-1-2 5 0,4 2-4 15,-8-2-3 1,8 0 2-16,0 2-2 0,-7-3-1 0,3 1 0 15,0 0 0-15,2 2-4 0,-2-4 2 0,3 2 0 0,-3 0 1 16,-3-1-2-16,4 1 0 0,-1-1-3 0,0 1 3 16,-1-2 1-16,-1 3-3 0,2-3-1 0,0 1 0 0,3 1 2 15,-3 0-1-15,-1-3-1 0,-2 2 0 0,4-1-2 16,-1 1 0-16,0-2 2 0,5 3-2 0,-2-3 1 16,5 1 1-16,3-1 0 0,-6 2-1 0,2-2 1 0,4 0 1 15,2 0-2-15,-5-2 1 0,4 2 0 0,1-1-1 0,4-1-1 16,1-1 1-16,-6 3-2 0,2-1 0 0,2 1 3 15,-5 0-5-15,5 0 3 0,0 0 0 0,-4 0 0 16,1 1-1-16,4 1 3 0,-3-1-2 0,2 1-2 16,-2-1 4-16,3 3-1 0,-1-1-1 0,-2-2 0 15,4 2 0-15,1 2 1 0,-4 0 1 0,6 0-1 0,-4 1 2 0,3-1-5 16,-2 1 4-16,4 0 0 0,-3 0-1 0,1-1 0 16,-1 1 1-16,-5-1 0 0,5 1 0 0,-2 1-1 15,2-1 1-15,-5 0 0 0,0-1 2 0,2 3-3 16,-3-2 1-16,1 4 0 0,-5-2-2 0,2-2 3 15,0 5-1-15,5 0 0 0,-5 0 0 0,3-5-1 16,-1 5 1-16,6-1-2 16,3-1 2-16,-2 4 1 0,-1-2-1 0,-3 0-2 15,4 4 3-15,-4-2 0 0,0 1 1 0,4 3-2 16,-7-2 0-16,-1-3-1 0,1 2 1 0,0 0 2 16,-4-1 0-16,4 3-2 0,-6-4 5 0,3-1-4 15,-1 5 4-15,-4-6-2 0,3 4-1 0,0-3 2 16,-2 0 0-16,-3 1-2 0,0 1 3 0,4 3 1 15,-4-4 2-15,0 1-3 0,3 4 2 0,-4-1-3 0,-1 1-2 0,4-1 2 16,-2-2-4-16,0 3 4 0,-1-3-2 0,0 1-1 16,1 0 3-16,1 0-3 0,-2-3 2 0,1-1 3 15,3 2-5-15,-1-2 3 0,0 3-4 0,1-3 4 16,-3-3 0-16,5 3-1 0,-2-2 2 0,4 1-2 0,-2-3-1 16,-4-2 1-16,4-2 2 0,3 7-1 0,0-4 0 0,-1-1 1 15,-1 1-1 1,-2-4 2-16,4 2-1 0,1 1 0 0,4 5-1 15,-7-10-1-15,2 1 0 0,3 4-2 0,-4-4 0 16,6 6 0-16,-4-4-1 0,-1 0 0 0,-1-3 0 16,4 6-1-16,2 1 1 0,-2-6-1 0,9 4 0 0,-5-2 1 15,0-3-1-15,0 0 0 0,4 3 0 0,-3-3 1 16,1 0 0-16,1 3-1 0,1-3 1 0,1 0 0 16,1-6-1-16,3 6 1 0,-2 0-2 0,1 0 0 0,3 0 1 0,-4 3 1 15,0-3 0-15,3 0-3 0,4 0 1 0,-4 0 1 16,0-3-2-16,-1-3 3 0,0-1-1 0,8 0 1 15,-2 2 0-15,-2-3 1 0,1 2 0 0,-3-2-1 16,3 3 2-16,1 2 0 0,-3-3-1 0,-3-1-1 16,4-2 0-16,-7 1 0 0,1 0 0 0,0-3 2 15,-5 3 0-15,4-3-2 16,-2 0 2-16,-2 2 1 0,1-1-2 0,-7-1 4 16,5-3-2-16,-3 3 1 0,-4-3 1 0,2 0-1 15,-1 1 2-15,-4-2-3 0,1-1 3 0,6 0-4 16,-9-1 0-16,3 0 3 0,-1-1-5 0,-4-1 0 15,4 1 0-15,-1-3 0 0,-1-1 0 0,-7 0 4 16,6-3-1-16,0 0-7 0,-6-2 8 0,2 2-4 16,-2-2-2-16,-2 0 2 0,4 2 0 0,-2-5-3 0,-3 2 3 0,3 1 0 15,-2-3 0-15,-4-1 1 0,3-1-1 0,3 1 2 16,-8-1-2-16,3 1 1 0,-1 3 0 0,-1-2 0 16,0 1 0-16,2 6-1 0,-3-2 0 0,3 0-2 15,1 1 2-15,-3 0 0 0,4 4-1 0,-3-4-1 16,4 5-1-16,2-4 2 0,-1 4-2 0,-1 0 0 0,-1 0 1 15,1 2 0-15,2-5 1 0,-3 6-2 0,0-1 2 0,3 4-1 16,-3-9-1-16,-3 2 1 0,3 3-3 0,1 4 3 0,0-3 0 0,-4-1-3 16,1-2 1-16,1 2 0 0,2 4-1 15,-4-1-2-15,3 1 0 0,-7-4-5 0,5 3 1 16,-2 0 2-16,0 1-1 0,-2-1-3 0,-2 0 1 0,0 1-1 16,1 1 1-16,-2 1 4 0,2 0-3 0,-2 1-6 15,-1 1-2-15,1 3 4 16,-3-1-4-16,0 1-14 0,-3 3 7 0,4 0-17 15,-6 1 1-15,3 2-11 0,-9 0 2 0,1 5-34 16,0 0 1-16,1 4-5 0</inkml:trace>
  <inkml:trace contextRef="#ctx0" brushRef="#br0" timeOffset="88358.67">5267 13926 319 0,'-1'9'28'0,"-5"-4"-28"0,4-5 4 0,0 6 8 0,-1-6-6 16,-1 0-14-16,0 6 4 0,1-7-1 0,-3 1 0 16,1 1 3-16,1 1 22 0,-6-4 6 0,2 2 1 15,0 2 23-15,-1-2 2 0,-4 2 4 0,2-4 9 0,0 2-2 0,0 2-11 16,2-2-2-16,-2 1-3 0,0 1-11 0,-2-2-10 16,4 0-3-16,3 4-3 0,-4 0-9 0,-1-4-3 15,2 0-1-15,-1 3-1 0,1-11-1 0,-4 9 4 0,4-1-1 16,-2-4 1-16,-2-1 4 0,4 5 3 0,-2-3 0 0,-2-2-1 15,-1 7 2-15,5-4-5 0,-10 2 0 0,8-5 4 16,0 1-8-16,-2-1-2 0,1 2-2 0,-3 0 0 16,0-2-2-16,0-1-2 0,6 1-1 0,-7 5-2 15,-1-2-1-15,4 1-1 0,-7 1 3 0,4 1-6 16,1 3 2-16,-1 2-3 16,-5-1 1-16,7 2-1 0,-3 8-3 0,0-4 3 15,2 3 0-15,0 6 0 0,2-3 5 0,-3 4-6 16,2-2 7-16,2 8 1 0,-1-4-2 0,2 5 2 15,0 5-1-15,2-1-2 0,2 4 5 0,-1-3 0 16,2 6 0-16,-2-1 4 0,5 2 1 0,-3-3-1 16,3 1 1-16,1 0-2 0,1 1-1 0,1 0 0 15,1 2-2-15,2-1 1 0,0-1-1 0,5 2 0 0,-5-2 0 0,7-1 0 16,-2-2 0-16,-2-1 0 0,5-4 0 0,-2 1 1 16,2-4-1-16,-3-1 0 0,3-4 1 0,3 1 0 15,-1-4-1-15,1 2 0 0,0-3 1 0,2-5-3 16,-5 1-1-16,6-1 1 0,-2-3 2 0,-3-3-6 15,4-1 2-15,-2-3-1 0,8 0 1 0,-6-4-1 16,7 2-3-16,1-1 3 16,0-5-1-16,5-3 2 0,-3-4 1 0,2 2-3 15,-1-4 2-15,6-2 3 0,-7-4-2 0,4-2 2 16,2-1-1-16,-9 2-3 0,6-4 4 0,-3-1-4 16,1-2-2-16,-2-1 3 0,-1 0-4 0,1-4 3 0,0-2-1 15,-1-1 0-15,-2-1 4 0,2 0-3 0,-2-4 1 16,1 0-2-16,-7-4-1 0,0-1 1 0,2 3-1 15,0-4-1-15,-2 1 2 0,-4-2 3 0,-2 1-1 0,-6 0 4 0,10 1 2 16,-1 2 1-16,-7-2 4 0,-6-3-3 0,0 4 3 0,2 0-1 16,-1 2 4-16,-1-1-3 0,-9 4 1 0,0-3-1 15,1 5 1-15,3 6-2 0,-4-2-1 0,-7 3-4 16,2 0-1-16,-5 7-2 0,3-1-6 0,-4 2-10 16,-2 5-25-16,-2 3-14 0,-6 3-25 0,2 4 2 15,-1 7-30-15</inkml:trace>
  <inkml:trace contextRef="#ctx0" brushRef="#br0" timeOffset="89793.76">10277 14327 376 0,'-3'0'58'0,"0"0"-17"15,3-2-4-15,0 2 11 0,-1-1-48 0,-4-1 4 0,3 1-4 16,-1 1 14-16,2-2 5 0,-1 0 0 0,0 1 16 15,-2-1 12-15,7 1-2 0,2-3 5 0,-5 3 8 0,0-1-16 16,0-1 3-16,6 2 8 0,-1-3-21 0,-5 1 0 16,-5 2-9-16,5-2 0 0,5-1-2 0,-5 1-6 15,0 0 0-15,0-2 1 0,-2 1-4 0,-3 1 0 0,4-1-4 0,-2-2 1 16,-5 1-1-16,0 1 4 0,2-3-2 0,1 1-2 16,-8-2 2-16,2 0-2 0,3 1 3 15,-4-3-1-15,4-2-3 0,0-1-2 0,-5-1-1 0,-2 1 1 16,2-1-3-16,-3-2-1 0,-4 2-1 0,1-2 1 15,-3 1-1-15,-3 2 0 0,1 1-2 0,2-6 2 16,0 1 0-16,-1 1 0 16,-1-3-3-16,-1 4-2 0,1-3-1 0,-1 3-3 15,-3-3 2-15,4 9-4 0,-1-5-2 0,-2 0 5 0,1 1-1 16,-1 2-2-16,3 3 5 0,1-6-10 0,2 4-1 0,-7 1 3 16,9 3-11-16,-6 1 1 0,3 0-4 0,3 1 1 15,-6 0 0-15,1 3-1 0,-1-2 2 0,1 3-1 16,-1 0 1-16,5 3 4 0,-4 2 2 0,1-1-3 15,2 6 6-15,4-1 6 0,1 4 0 0,-1-1 4 16,3 4 4-16,3 5-1 0,3-3 3 0,-2 6 0 16,6 1 1-16,-3 0 0 0,4 0 1 0,2 7-1 15,-1-2 4-15,0 0-1 0,2 4-3 0,0 1 4 16,2-2-3-16,-2 3 4 0,2 2-5 0,-1 0 3 16,1-1 1-16,-1 0 2 0,1-3 1 0,-2 5-1 15,0 1 1-15,-2-6 2 16,1 3-2-16,-1-4 3 0,-3 0-2 0,1 3 4 0,1 0-1 15,-2-5 1-15,-1-1 1 0,1 3-1 0,-3-3 3 16,3 2 3-16,-3-1-2 0,4-4 3 0,-3 1 0 16,3-1-1-16,-3 1 2 0,4 2-4 0,2-5-3 0,1-1 3 15,1 1-7-15,7-1 0 0,-3-2-3 0,4-3-1 16,2-1-1-16,2-2 1 0,-2 2 2 0,-2-3-1 16,4-4 1-16,-4 5 2 0,4-5-1 0,-2-2 2 0,3-4 1 0,-1 1-3 15,4-1 0-15,2-3 2 0,-5 1-3 0,5-3-4 16,0 0 4-16,3 1-3 0,-5 1 0 0,2-2 1 15,-2-6 0-15,1 6 0 0,0-5 2 0,4 0 1 16,-1 1-1-16,1-7 0 0,-8 3 2 0,3 0-2 16,2 0-1-16,-1-8 1 0,4 7-1 0,-10-7 2 15,4 3-1-15,-3 1-1 0,4-2 2 0,0-2 0 0,0 2-1 0,-4 0 1 16,1-2-1-16,-1-1-2 0,-2-1 2 0,-2-1-1 16,4 1-2-16,-5-3 1 0,1 1-2 0,-4-2 2 15,3 1-2-15,1-1-1 0,-4-1-1 0,0-3 0 16,1 0-1-16,-5-6-2 0,3 4 1 0,2-2-2 15,-5-1-1-15,1-6 2 0,0 4 0 0,-2 4-3 16,0-5 2-16,1 5 2 16,-2-4-2-16,-1 3 1 0,0 0-1 0,1 3 1 15,-4-1 0-15,2-1 1 0,1 3 0 0,1 2-2 16,-2-1 2-16,0 3 1 0,-1 0-1 0,1 1-1 16,0 3-4-16,-3 0 2 0,3 1-3 0,-4 3-1 15,3 1-3-15,-6-1 0 0,4 1-3 0,-4 6-9 16,-1-4 1-16,0 3 0 0,4 1-8 0,-11-2 0 0,4 4-5 15,2 1-1-15,4 4-1 0,-10-7-2 0,1 4-18 0,1 2-17 16,-6 1-14-16,2 1 1 0,-2-1-21 0</inkml:trace>
</inkml:ink>
</file>

<file path=ppt/ink/ink18.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4-08T21:29:35.266"/>
    </inkml:context>
    <inkml:brush xml:id="br0">
      <inkml:brushProperty name="width" value="0.05292" units="cm"/>
      <inkml:brushProperty name="height" value="0.05292" units="cm"/>
      <inkml:brushProperty name="color" value="#FF0000"/>
    </inkml:brush>
  </inkml:definitions>
  <inkml:trace contextRef="#ctx0" brushRef="#br0">8195 14973 299 0,'0'-1'25'0,"-6"-1"-119"0,6 1 43 0,0-3 4 0</inkml:trace>
  <inkml:trace contextRef="#ctx0" brushRef="#br0" timeOffset="147.16">8157 14921 75 0,'-2'0'118'0,"-5"-1"-27"0,7-1 5 0,-10 2-30 16,7-1-3-16,-2 1 16 0,-1-2-58 0,0 2-11 15,-2 0 4-15,3 2-6 0,-4-1-8 0,2 1-4 16,3-1-2-16,1 3-5 16,-5-4-4-16,5 4-11 0,3-1-1 0,-2 2 0 15,0-2-11-15,2 0-19 0,-4 2-14 0,1 0 8 16,1 0-22-16,2-1 1 0,3 3-13 0</inkml:trace>
  <inkml:trace contextRef="#ctx0" brushRef="#br0" timeOffset="1619.23">8336 14501 918 0,'-6'0'150'0,"-5"0"-38"15,3 2 0-15,0-2-25 0,5 0-45 16,-3 0-7-16,6 0-32 0,-3 0 0 16,0 0 1-16,3 0-5 0,0 0-1 0,-4 3 7 15,-2 0 2-15,3-1 4 0,-6 6 4 0,5-4 0 16,3 1 5-16,1 0-2 0,-8 3 1 0,3 3-5 16,-3-2-4-16,5 2 4 0,0-1-8 0,-6 4-3 15,-4-2 0-15,5 6-2 0,2-1-1 0,-3-1-2 0,2 4 2 16,-4 5-1-16,2 0 1 0,2-1-1 0,4 6-2 0,-1-2 1 15,-7 1 0-15,11 4 1 0,-7 0 0 0,1 0-3 16,3 1 2-16,-5 2-2 0,5 4 2 0,-10-4-3 0,9-1-1 0,-4 5 7 16,3 1-3-16,0-1-1 15,2-1 2-15,-2 5 1 0,-2 0 0 0,7 3-1 0,-2 4 1 0,2-3-1 16,-2-2 1-16,-4 4 0 0,1-1-1 16,2 1 3-16,-1-4-2 0,-1 3 6 0,0-7 0 0,0 4-1 31,2-2 1-31,-2-2 4 0,-1 4-1 0,5-5-5 0,-4 0 6 0,0-3-6 15,0 1 1-15,4 3-2 0,-7-5-1 0,5-3 0 16,1 1 0-16,-4-1 0 0,1-1-3 0,4 0 2 16,-2-3 0-16,-2 3 1 0,2 2-1 0,3 0 0 15,-2-4 2-15,1 2-3 0,-4 0 4 0,2 2-4 16,1 1 1-16,1-2 0 0,-3-1-1 0,-2 0 0 16,5 4-1-16,-1-4 1 0,-1 0 0 0,-2-3 0 0,2 1 1 0,1 1-1 15,-1-1 1-15,-1-4-1 0,0-1 0 0,3 3 0 16,-2-1 0-16,-2-3 0 0,2 2 1 0,1 0-1 15,-1-8 0-15,-2 3-1 0,2-5-1 0,2 3 3 16,-1-4-2-16,0-2 0 0,-2 0 0 0,2-3 0 16,-1 4 1-16,3-6 3 0,-2 7-2 0,2-8 1 15,-3 3-3-15,0-5 1 0,2 3 0 0,-1-2 0 0,0-1 0 0,1 2-2 16,-1-2 0-16,1 4 1 0,1-3 1 0,-3 4-2 16,1-1 1-16,0 1 0 0,1-2 0 0,1-1 1 15,0 5-2-15,-3-1 2 0,3-1 0 0,-2 2 0 16,2 1 1-16,-3 0-1 0,3-1-1 0,0 4 0 0,0 0-3 15,0-1-1-15,0-2-6 16,0 2-3-16,3-3-5 0,0-2-44 16,-1-2-42-16,6-3-14 0,1-2-71 0,8-6 4 15,1-11-64-15</inkml:trace>
  <inkml:trace contextRef="#ctx0" brushRef="#br0" timeOffset="2652.82">7347 15256 683 0,'-6'-1'114'0,"-5"-2"-34"0,6-2 0 0,-4-3-26 16,5 3-33-16,-2 1-9 0,3-4-27 0,1-3 6 16,1 3-4-16,1 2-1 0,0-4 8 0,1 4 8 0,1-4 5 15,-2 3 0-15,1 0 9 0,3 1 0 0,0 0 0 16,-4-4 6-16,4 6-4 0,-1-1-5 0,3-1-1 15,-1-1-1-15,3 1-4 0,-5 0-1 0,3-2 0 0,2 0-5 16,0-3 0-16,0 2 1 0,1-3 2 16,-4 0 1-16,4-1 0 0,2-1 2 0,0 2-2 0,-3-1 3 15,5 0 0-15,-4-2 3 0,5 1-5 0,7-2 2 16,-6 0-1-16,6-1-3 0,-2 1 1 0,4-1-1 16,-7-2-3-16,6 2 2 0,3-1-1 0,-11-2-2 15,10 3 1-15,0-1 0 16,-6 1 0-16,6-4 2 0,3 6-3 0,-4-3-1 0,3 3 1 15,0 4 0-15,-1-5-2 0,-3 2 1 0,1 0-1 16,-1 3 1-16,1-5 1 0,-2 3 0 0,-4-1 0 16,2 2 3-16,1-1-1 0,-7 0 5 0,-2 1-4 0,1 1 4 15,3 3 2-15,-9-1-3 0,10-1 2 16,-9 1 1-16,1-4-2 0,-1 7-1 0,8-2 3 0,-8 0-6 16,0-1 4-16,1 2-2 0,-1-2 4 0,-1-1-6 0,2 4 2 15,-7-2-2-15,1 2-1 0,4-2 2 0,-1 2-3 0,-3 0-1 16,4 1-1-16,-3 0 1 0,0 0-2 15,0 4 2-15,5-2-2 0,2 1 2 0,-9 1 0 0,2-1-2 16,7 2 0-16,-7 0 1 0,6 0-1 0,5 2 0 16,-7 1 2-16,1 1 0 0,1 1 3 0,-4 0-2 15,4 4 0 1,2-1 1-16,2 3-2 0,-10 2 3 0,10-1-2 16,-1 2-1-16,5 1 1 0,-4 0 2 0,1 6 6 0,2-1-7 15,0 4 4-15,2-1-4 0,-3 3 2 0,2-1 2 16,-3 3-4-16,5-3 1 0,0 0-3 0,-5 4 2 15,3-1 0-15,1 0 0 0,-1-1-2 0,-1 3 2 16,1-5-1-16,0 3-1 0,-1 1 3 0,3-4-3 16,-5-1 0-16,2-2-1 0,1 1 1 0,-4-2 0 0,7 1-2 0,-6-2-15 15,0-3-12-15,1-1-4 0,5 1-21 0,-4-2-78 16,1-3-39-16,14-1 56 0,-5-3 117 0,10-3-109 16</inkml:trace>
  <inkml:trace contextRef="#ctx0" brushRef="#br0" timeOffset="3709.09">7613 16696 740 0,'-22'0'-180'0,"12"1"241"0,6 1-6 0,-1-1-29 15,-5-1 10-15,6 0-10 0,-3 2-24 0,3-2 0 16,1 2-1-16,-10-7-4 0,7 5 1 0,-1-2 2 16,3 2 0-16,-3 0 0 0,7 0 0 0,0 0 1 15,-11-3 1-15,13 3 0 0,0 2-1 0,-2 1 0 16,0-3-1-16,0 0 2 0,0 0-2 0,-2 0-1 15,-1 3 1-15,1-1 0 16,1 1 0-16,2-3 3 0,-1 1 1 0,0 2 3 16,-1 1 3-16,-6 0 5 0,7 1 2 0,2-2-1 15,-4-1 6-15,1 4 4 0,1-1 1 0,0-1-2 16,0 1 4-16,11-2 0 0,-11 5 1 0,-2 0 0 16,2 1 0-16,-1 1-4 0,1-1-1 0,0 1 4 15,3 1-4-15,-5 1-2 0,2-1-2 0,2 2 0 16,-2 0-1-16,0 1-5 0,3 1 0 0,-1 1-1 0,-2 0-5 0,4 1-1 15,3 0-1-15,-7 2-1 0,7-1 0 0,0 2-2 16,-6-1 0-16,7 3 1 0,0 0-2 0,-3 3 0 16,-2 0 2-16,6 4-1 0,-6 1 0 0,5-2 0 0,-1 3-1 15,-1-2 4-15,-5 2 0 0,4-1 1 0,3 5 1 16,-5-2 0-16,7-2 3 0,-7 4 1 0,5-1-1 0,-4 1 2 16,7-1 1-16,-6 1-1 0,1-3 0 0,-1-1-1 0,1-1 0 15,-1-2-3-15,-2 1 0 0,4-3-2 0,-3 1-2 16,3 0-1-16,-4-2 3 0,-3 0-4 0,6-4 0 0,0-3 1 15,-1 0-2-15,4-4 4 0,-7-2-2 0,6 4 0 16,-3-6-3-16,4-3 2 0,-3 6-1 0,1-4 1 16,-4 4 0-16,0-2-1 0,5-3 1 0,1-2-4 15,-4-1 4 1,3 0-4-16,-5-5 0 0,2 0-2 0,3 1 2 0,-4-1-4 16,4-1 1-16,2-4 2 0,-4 3-2 0,3-5 2 15,1 0-1-15,-4 3 1 0,5-8-1 16,0 9 0-16,0-5 0 0,-1-3-1 0,2 2 1 0,4-2 0 15,-2 5-1-15,2-4 0 0,-1-2 1 0,4-6 1 16,-1 3 0-16,4 2-3 0,-5-4 4 0,5 1 0 16,-6-8-1-16,6 6 0 0,-3-1-2 0,3 5 1 0,-5-4 0 0,2 1 2 15,0 0-3-15,3 3 2 0,3-1 1 0,0 3-1 16,-1-2-1-16,1-1 1 0,-2 3-2 0,-1-1-5 16,2 1-6-16,0 1-5 0,-4 0-9 0,0 0-26 15,-1-3-12-15,-1-2 0 0,2 2-35 0,-3-8-41 16,2-4-33-16,0-7 42 0,-3 0 134 0,3-9-107 15</inkml:trace>
  <inkml:trace contextRef="#ctx0" brushRef="#br0" timeOffset="4959.21">6999 15807 600 0,'-3'3'44'0,"2"-1"-14"0,1-2 0 0,0 0-19 16,0 0-17-16,1 0-1 0,-1 1-20 0,0 1 14 15,0-2-6-15,0 0-1 0,0 0 15 0,0 0 5 16,0 0 8-16,0 1 1 0,0 4 8 0,2-3 2 16,-2-1 1-16,0 4 0 0,0-5 2 0,0 5-1 15,0-5 1-15,-2 3-1 0,2-2-2 0,-1-1-2 16,-6 7 6-16,6-7-3 0,-2 1 0 0,3-1 1 16,-10 0-1-16,2 5 3 0,4-5 1 0,-3 2-1 15,3-2-3-15,-3 0 1 0,-2 0-2 0,6 0 0 16,0 1-3-16,-4-1-1 0,-4 0-1 0,7 0-2 15,-1 0-1 1,0 0 0-16,2-1-2 0,-6 1-5 0,7 0-2 16,2 0 4-16,-2 1-6 0,1 1 2 0,-6-1 0 0,4 1-2 15,2 6 1-15,-1-7 4 0,1 4 4 0,-4-5-2 16,5 2 5-16,-5-1 2 0,2 1 2 0,-3 1 0 16,3-3 2-16,-2 0 1 0,-3 0-3 0,6 1 3 15,-10-1-2-15,9 0 2 0,-5 0 0 0,5 2-2 16,-4 1 1-16,3-1 1 0,-4-4 0 0,6 2 1 0,1 3-1 0,-1-1-5 15,2 1 1-15,0-3 0 0,0 0-5 0,0 3-2 16,0-1 0-16,2-1-1 0,1 1-1 0,2 1-3 0,-7-5 3 16,2 2-2-16,0 0-1 0,2 0 1 0,1 0-1 15,5 2-2-15,-5-2 0 0,1 0 1 0,4 0-1 16,3 3-1-16,-4 2-2 0,5 0 1 0,-2-4-1 0,2 1 3 31,-7 1-1-31,4 2 0 0,4-2 1 0,-4 0 1 0,4-3-1 16,0 0-1-16,-1-2 1 0,1 4-1 0,1-1-1 0,3-1 1 15,2 0 0-15,-2 0 0 0,1 0 0 0,-1 4 1 16,0-3-1-16,-1 4 2 0,6-4 0 0,-6 3-2 16,6-3 0-16,-5 1 2 0,5 1-2 0,2 0 0 15,-4 0 2-15,4-3-4 0,-1 0 2 0,4 2 1 16,-2-1-1-16,2 1 1 0,-5-4 0 0,3 2-1 0,2 0-1 0,0 2 5 16,-4-2-3-16,6 2-2 0,-1-2 2 15,2-2-2-15,4 4 1 0,-2-2-2 0,-4-2 2 0,5-4-3 16,-1 3 2-16,-1-1 1 0,-4 3 0 0,1-1 0 15,-3 2 1-15,2-5 1 0,-2 5-1 0,0 0-1 16,-1-1 0-16,-5-5-1 0,6 6 1 0,-1-2 0 16,-1 2-1-16,2 2 1 0,-1-2-1 0,-2 0 2 0,0 0 0 0,3 3-1 15,-1-3 0-15,1 0 0 0,0-5 0 0,-9 3 0 16,7-1 0-16,1 2 0 0,4 1 0 0,-2-2 2 16,-1 2 0-16,1 0-2 0,0-1 1 0,2 1-1 15,-1 0 1-15,-2-4-3 0,-3 1-1 0,3 2 4 16,-3-2 0-16,-2 3-1 0,2 0 2 0,2-4-2 15,-7 4 0-15,7 5 5 16,-2-3-6-16,-2 1 2 0,1-3 0 0,-2 1 0 16,-2-2 2-16,2 1-1 0,3 0 0 0,-9-2 3 15,10 2-2-15,-4 0-3 0,1 0 1 16,-2 0 0-16,4 3-1 0,-3-3 0 0,3-1 1 0,1 1-3 16,-5 1 2-16,2 1 1 0,-1 1-4 0,3-3 4 0,2-1-1 15,-1 1 1-15,-7 1-1 0,6-1 0 0,-3-1 0 0,3-1 0 16,-3-4 3-16,0 4-3 0,-4 1 1 0,6 4-1 0,-6-3 0 15,3 0 2-15,1 1-2 0,-4 1 0 0,0 1 1 0,5 5-1 16,-7-5 1-16,1-3 0 0,-2 0-1 0,4 3-1 16,-3 0-1-16,-1-1 3 0,1-1-1 15,1 3-1-15,0 2 1 0,0 0 0 0,-1-3 0 0,-2-3 4 16,1 2-2-16,1 1-4 0,-2-1 2 0,-2-4-1 16,-2 2-3-16,7-1-6 15,-3 1-3-15,-3 1-5 0,-2 2-6 0,-1-3-13 16,1 2-14-16,2-1-1 0,-5-1-21 0,5-4-55 15,-2-3-27-15,5-4 46 0,-1-6 110 0,5-7-97 16</inkml:trace>
  <inkml:trace contextRef="#ctx0" brushRef="#br0" timeOffset="5661.12">9466 15250 577 0,'-2'0'69'0,"1"0"-23"0,-1 0 1 0,-1 0-22 0,3 2-18 0,0-1-6 16,3 1-20-16,-1 1 21 0,-2 0 6 0,0-3 0 15,-2 2 27-15,2 1 20 0,-3-3 4 0,3 3 4 16,-2-3 20-16,-1 2-17 0,3-1 0 0,0 2-3 16,2 4-17-16,-2-6-10 0,0 5-5 0,-2-2-3 15,4 2-10-15,4-5-7 0,-4 4 1 0,-1 0-3 0,-1-2-4 16,0 3 1-16,2-1-5 0,-2 3-1 0,1-2 1 0,2 7-1 0,1-1 2 15,-3 1-2-15,6 0-2 0,2-1-2 0,-4 4 0 16,4 0 3-16,1-1-6 0,-6 3 5 0,7-4-5 0,3 0 3 16,-3 3 1-16,2 1-2 0,-2-3 0 15,0-1 3-15,-2 2-2 0,7 0 1 0,2 1 0 32,-6 0 0-32,-1-1 2 0,3 0 0 0,0 0 1 0,4-1 0 0,-1 0 0 0,-6-1 0 15,2-2 1-15,-6 1-1 0,8-1 0 16,-4 3 3-16,1-6-3 0,-1 2 1 0,2 2 1 0,-4-5 0 15,-1 3 0-15,0-2-1 0,1 0 0 0,-2 4 0 16,1-5 0-16,-5 6 3 0,5-6 1 0,-4 3-3 16,-1-5 2-16,4 4 0 0,-6 1-2 0,2-4-1 15,-1 3 1-15,0-5-1 0,-2 2 1 0,0 5 1 16,0-3-1-16,-2-3-1 0,-1-3 2 0,1 7 9 0,-1-2-5 0,-3 1-1 16,3-3 4-16,-2-1 1 0,-1 8 2 0,-1-5 0 15,0 4 0-15,-4-1 1 0,1-3-1 0,1 5 5 16,-4-1-4-16,2 4-1 0,-6-3 4 0,3 4-2 15,-1 0 0-15,0-1 0 0,1 3-1 0,-7-2 2 16,2 2 0-16,-4-2-1 0,7 1 0 16,-6-1-3-16,5 0 0 0,-2 2-3 15,-8-3-2-15,10 1-1 0,-4-1-4 0,4-1-9 16,-7 1-8-16,2-3-5 0,-4-4-14 0,0 1 0 16,8-1-264-16,-9-6 283 0,2-3 17 0,-4-8-112 15</inkml:trace>
  <inkml:trace contextRef="#ctx0" brushRef="#br0" timeOffset="6980.01">7210 15126 690 0,'-8'1'113'0,"4"-2"-112"0,-1 1 54 16,0 0 84-16,4 0-72 0,-3 0-66 15,4 0-4-15,-3 0-6 0,2 0 1 0,1 0-7 16,0 1 8-16,0 4 7 0,0 0-2 0,-2 1 12 0,1-1 7 0,1 0 1 16,-2 2 1-16,0 0 6 0,1-3-6 0,-4 3 0 15,2-1-3-15,1 0-7 0,-4 1-5 0,1 0 1 0,2 0 0 16,-5 4-4-16,4-2-1 0,-4-2 1 15,3-1-1-15,-4 2 0 0,-1 0 3 0,1-2-2 16,-7 2 0-16,7 0 1 0,-4-2 2 0,-7 2 0 0,5-2-1 16,0 0 1-16,-4 2-4 15,0-2 0-15,5 2 1 0,-8-5-4 0,1 5-4 16,4 3-1-16,-7 0 3 0,5 2-4 0,1-4-1 16,-1 6 2-16,-3-1-2 0,4 0 2 0,-2 2 1 15,6-1-2-15,0 1 0 0,1-3 2 0,-3 4-1 16,5-1 1-16,2-2 0 0,-4 2 1 0,2-2 1 15,2 1 2-15,1 0-2 0,-1 2 3 0,-1-3 2 16,5-1 1-16,-2-1-1 0,2 1 1 0,0-2 1 0,-1 0 2 0,3 0-3 16,-4 0 0-16,4-2 5 0,2 2-5 0,-1-1 4 15,-1-1-2-15,0-3 2 16,1 2-2-16,2-1-1 0,0-6 0 0,0 7-2 16,0 0 0-16,5-5 0 0,-2 3-1 0,0 2-2 15,3-1 2-15,-1-1-2 0,3 0 1 0,0 0 0 16,1-2 2-16,1 3-3 0,-1 0 1 0,2-1 2 15,3 0 0-15,-1 2 0 0,3-2 0 0,-2 1 0 16,2 4-2-16,1-5 2 0,3 2-1 0,2 1 1 16,-4 1 0-16,2-1-1 0,1-1 1 0,4 0 0 15,-2 3 1-15,3 0 2 0,-4-2-2 0,0 4 4 0,0-5 0 16,1 4 0-16,2 3 3 0,-7 0 1 0,4-1-2 16,-7 2 4-16,6 0-2 0,-7 0 2 0,2 1 1 0,-2-1-1 15,-2 1 3-15,1 0 1 0,-2-1-2 0,0 0 1 0,0-2-1 16,-3 0-2-16,1 2-3 0,1-2 1 0,-5-1-5 15,2-1-7-15,-2-4-17 0,3-2-9 0,-3 1-18 0,4-4 2 16,2-2-26-16</inkml:trace>
  <inkml:trace contextRef="#ctx0" brushRef="#br0" timeOffset="8752.46">7990 16164 426 0,'0'-2'79'0,"0"-2"-79"0,2 4 31 15,-2 0 29-15,0-2 8 0,0-1-74 0,1 1 1 0,-1 1 3 0,0 2-2 16,0 1 2-16,0-2 5 0,2 0 6 0,-2 0 6 16,0 2 5-16,0-2 3 0,0 1-1 0,0-1 2 15,0 0 2-15,0 0-8 0,0 0 0 0,0 0-3 0,-2-1-6 16,2-3 0-16,0 0-1 0,0 4-1 0,0 0 2 15,-6-3 4-15,5-1-4 0,-3 3 4 0,3-1 1 0,-2-2-13 16,-4 4 7-16,4-5 1 0,0 5-7 0,-2-5-2 16,1 5 0-16,2-3-2 0,-1 1 0 0,-2-1 1 15,2-3-2-15,2 4-1 0,-3 2 3 0,1-1 1 16,2-2 2-16,-2 1-1 0,3-1 4 0,0 3-5 16,0 0 2-16,0 0-2 0,0-2-3 0,0 2 2 15,0 0-1-15,0 0-3 0,0 0 3 0,0 0-2 0,0 0 1 16,0 0 1-1,-2-3-3-15,4 0 2 0,-1-3-4 0,1 4 5 16,2 1 0-16,0-3 0 0,-3 0-2 0,1-1 1 0,1 3 1 16,2-2 2-16,-2 2 0 0,0 1-1 0,-2-3 1 15,4 0 2-15,-2 4 4 0,2-2-3 0,1-1 2 0,-4 1-2 16,1 1-1-16,3-5 3 0,-1-1-4 16,0 7 3-16,3-9-4 0,-4 4 1 0,4-1 1 0,0-2 2 15,-2-1-2-15,4 4 1 0,-1-1 0 0,-1-7 0 0,2 5-2 16,2-1 1-16,1-2-2 0,-1 0 0 0,2 0 1 0,4-4 1 15,-1 1-1-15,-1 3-1 0,1-1 0 0,2-4 0 16,-2 3-1-16,5-1 5 0,-8 2 0 0,5-1-2 16,0 0 6-16,3-1 2 0,-4-1 1 0,-3 2 3 15,4-1 0-15,-2 1 2 0,-1-1 0 0,1-2 0 16,-1 2 1-16,-2-1-6 16,2 0 4-16,0 0-5 0,1 0-4 0,-3-2 1 15,0-2-4-15,2 2 3 0,0 0-2 0,3-2 0 16,-5 0-4-16,3 2 5 0,4-2-5 0,-6 1 1 15,6 0 2-15,-5 3-2 0,4 0 3 0,-3-3-4 16,2 1 2-16,2 0-2 0,-1 3-1 0,2-1 2 16,-3 0-2-16,-2 1-1 0,-1-1 2 0,4-3 1 15,-7 7-1-15,4-4 0 0,-2 1 0 0,-8 0 1 0,15 1-1 0,-6 1 3 16,0-1-1-16,1 4 1 0,2-4-3 0,-5 5 4 16,0-1-2-16,7 0-3 0,-7 1 2 0,-5 0 0 15,6 2 0-15,-4-1 0 0,-2 1-4 0,2 0 0 16,0-2 0-16,0 2-2 0,-3-2 1 15,1 3-4-15,1-3-1 0,1 3-3 0,-3-1-3 0,-4 1-5 16,3 1-6-16,-1-3-15 0,-1 4-8 0,3-2 0 0,-5 4-22 0,3-2-25 16,-1 0-15-16,-2-1 24 0,3 1 87 0,-1 0-68 15</inkml:trace>
  <inkml:trace contextRef="#ctx0" brushRef="#br0" timeOffset="9284.78">8829 14912 1294 0,'0'0'-30'0,"-2"0"-14"0,2-2-1 0,2 1 12 0,4-2-5 0,2-1-4 16,0 0 11-16,-4 2 22 0,6-1 9 0,2 0 6 16,1 0 23-16,-5 1 5 0,1 1-1 0,-1 1 4 15,2 0 1-15,-4-4-11 0,2 3-3 0,0 1 0 16,3 0-15-16,3 0-2 16,-2-2-3-16,-4 1 1 0,6-1-4 0,4 2 1 15,-6-1 1-15,1-3 0 0,-2 1 2 0,3 2-3 16,-3-1 2-16,2-1 1 0,-2 0-1 0,0 0-1 15,3 3-2-15,-2-2 1 0,1 1-2 0,-2-3 1 16,-2 1-1-16,1 3 0 0,-1 0 0 0,2 0-3 16,0 0 3-16,-3 0-1 0,3 0-1 0,2 2 0 15,-1 1-4-15,-1-1 1 0,0 1 0 0,2-2 5 0,-2 1-1 0,0 3-6 16,-3 1 7-16,3-1 1 0,-2 1-1 0,-2 0 3 16,1-1-3-16,-4 1 1 0,4 2 3 0,-3 0-2 15,0-2 2-15,-2 1 0 0,0 2-2 0,0 0 2 16,2 2-2-16,-4-1 2 0,-1 2-1 0,0 3 2 15,-1-1 0-15,-1 3-2 0,-4 2 2 0,1 0 2 16,-3-2-2-16,2 5 2 16,-3-5-1-16,-1 9-2 0,2-4 4 0,-3-2-2 15,-1 0 2-15,1-1-2 0,-2 3-2 0,2 0-13 16,2 2-9-16,-4-7-7 0,5 2-19 0,-1 0-60 16,-1 0-47-16,4 0 55 0,-2 1 97 0,2-1-91 0</inkml:trace>
  <inkml:trace contextRef="#ctx0" brushRef="#br0" timeOffset="10941.96">8166 15667 578 0,'-4'0'39'0,"1"3"-18"0,-1-1 1 0,1-1-22 16,3 1-18-16,0-1 0 0,0 3-24 0,0-1 19 15,-4-2-1-15,8 2-9 0,-4 1 21 0,0-1 3 16,-3 0 4-16,-2 0 3 0,4 0 0 0,1 0-2 15,3 0 2-15,-9-1 2 0,10 1-2 0,-4 0 1 0,0-3 0 0,4 3 3 16,-4-3 1-16,0 0 6 0,0 0 4 0,0 4-3 16,-5-4 9-16,2 0 7 0,1 0-1 0,-1 0 1 15,3 0 6-15,0 0-6 0,0 0-1 0,0 0 2 16,0 0-6-16,-8 0-2 0,8 0-1 0,0 0-1 16,0 0-1-16,0 1-7 0,0-1 1 0,0 2-1 15,-5 1-6-15,5-2-1 0,-9 1-1 0,6 1-1 0,1 0 0 0,-1 2 0 16,3 0 0-16,-3 1-1 0,3 0 1 0,0 2 1 15,0 0 1-15,0 0-1 0,-5-2 3 0,-3 4-1 16,2-6 3-16,-2 4-1 0,4 3 1 0,-4-1 1 16,0-2 0-16,-2-4 1 0,3 7 1 0,-1-3-2 15,0 3 0-15,1 0-2 0,-2-3-2 0,-2 0 0 16,3 3-2-16,2 1 0 16,-4-2-2-16,4-1 1 0,-3 2-1 0,-2-3 1 15,4 2-2-15,0 2 0 0,-3-2-1 0,2-4 4 16,0 5-1-16,1 2 0 0,0-4 0 0,-4 0 0 15,2 1 0-15,2-1 0 0,-4 2 0 0,0 2 1 0,2-4-1 16,0 1 0-16,-1-1 0 0,-1 4 2 0,0-2 1 16,2 0-1-16,-1 0-2 0,-1-2 2 0,-1 2-2 0,1 0 2 15,-5-1-4-15,5-1 1 0,-2 1 1 0,-1-3-2 0,3 3 2 16,-3-1 0-16,3 1-1 0,-2-1 0 0,2 1 1 0,2-1-2 16,0-1 0-16,-1 1 2 0,-3 1-4 0,9-2 3 15,-12 3-2-15,0-2-3 0,7 1 1 0,-5-1-1 16,0 0-3-16,1 1 0 0,0-1-3 0,1 2 1 15,6-1 0-15,-1 1 4 0,-5-3-2 0,4 3-5 16,0 0 6-16,-6-3-6 16,4 4-3-16,1-2 3 0,-1 1-9 0,1 1 0 15,-2 1 1-15,0-2-1 0,0 0 0 0,3 5 2 16,-4-5-1-16,-3 1 2 0,1 1 0 0,-3-4 8 16,1 4-1-16,2 1-2 0,-6-3 6 0,2 0 6 15,4 3 1-15,-5 0 1 0,2 2 2 0,1-3-1 16,-1 2-2-16,-2-5 2 0,-1 4-7 0,2-3-7 15,-2-2-1-15,-1 1-3 0,-1-2-8 0,0 1 8 0,5-1 3 0,3 3-6 16,-2 0 9-16,-4 0 7 16,6-2 3-16,4 4 6 0,-1-4 3 0,-2 2-2 15,4-3 1-15,0 2 3 0,-2-2-4 0,0 1 2 16,0 0-4-16,1-1 2 0,2 0-1 0,0 0 3 16,4 0 1-16,-1 0-3 0,-1 0 3 0,4-2-2 0,2 0-1 15,0 0 1-15,0 1-5 0,0-3-12 16,3 1-11-16,-3 0 0 0,7-2-19 0,-4 0 0 15,6 0-10-15</inkml:trace>
  <inkml:trace contextRef="#ctx0" brushRef="#br0" timeOffset="11474.23">7006 16307 878 0,'-10'3'114'0,"7"0"-58"15,-5-1 20-15,5 1-39 0,0-1 10 0,-2 4-117 16,7-1-3-16,4 1 31 0,-8 2-7 0,1 0-7 15,2 1 32-15,-1 2 26 0,-6 0 13 0,3 2 6 16,-6-1 24-16,-6 1-11 16,12 1 0-16,-6 2 4 0,-2 0-16 0,-3-1-7 15,11 1-6-15,-10 3 0 0,2 0-9 0,1-5 3 16,-4 6-1-16,3-2 0 0,-4-1 1 0,4-3 4 16,-4 0 0-16,1 0 0 0,0-1 2 0,3 4-5 15,-5-6 5-15,4-1-1 0,-2 1-3 0,-2 1-5 16,-1 3 3-16,2-3 0 0,3 2-2 0,-1 0-3 15,1-3-2-15,1 7 1 0,3-9-1 0,-2 5 3 0,1-3-5 16,1 2 2-16,0 0 3 0,0-1-3 0,4 2 4 0,-1-1-3 16,-3 4 1-16,5-3 1 0,-3-1 1 15,2-1-1-15,3-1 1 0,-1-1 1 0,1-1 2 16,1 1-1-16,0-2 2 16,1 0-3-16,1-2 0 0,3 2 1 0,1 0-2 0,0-2 1 0,4 3-4 15,2-2 1-15,1-1-1 0,1 0 1 16,3-1-4-16,2 0 3 0,3-2-4 0,5-2-1 15,0-1-2-15,1 0-2 0,7-4-3 0,-4-4-26 16,7 1-18-16,1-4-3 0,7-3-37 0,-5-5 2 16,6 1-32-16</inkml:trace>
  <inkml:trace contextRef="#ctx0" brushRef="#br0" timeOffset="12191.78">8038 15834 720 0,'-5'4'92'0,"0"0"-30"0,0 0 0 0,2 1-17 16,2 0-24-16,-1 1-9 0,-3-3-17 0,4 7 5 15,-1-4 5-15,1 2 2 0,-1-7 10 0,-4 2 15 16,3 4-6-16,-1-1 13 0,1-1 10 0,-5-5-12 15,5 3-1-15,-3 2 6 0,4 1-16 0,-1 0 2 0,2 0-17 0,-2-1 3 16,3 6-6-16,0-1 2 0,-4 1-2 0,4-5 0 16,0 5 1-16,4 5 0 0,-3-7 0 0,1 4 2 15,-1-4-1-15,2 7 0 0,5-2 0 0,-6 3 3 16,4-3-1-16,2-1-7 0,1 3 1 16,-1 0 0-16,2-1-4 0,-1 3 2 0,1-1-3 0,-1 0-3 15,4 0 2-15,-4 1 2 16,2 1 1-16,3 0-3 0,-1 1-1 0,-1-4 1 15,9 4 0-15,-5-1 3 0,-2 1 0 0,0 1-4 16,10-2 3-16,-7 0-1 0,2 1 0 0,1 1-1 16,-7-1 2-16,6 5-3 0,-4-3 1 0,6 2 0 15,-9 3-2-15,6-2 2 0,-3-2 0 0,0 2 0 0,3-4 0 16,-2-1-3-16,1 4 3 0,1 0 1 0,-1-6 3 16,-4 1-4-16,1 3 0 0,0 2 1 0,-1-4 1 0,1 4 1 15,-3-5 0-15,1 0-3 0,1 1 0 0,-2-1 1 16,0-2-1-16,0 1 3 0,-3-3-2 0,3 1-1 0,0 0 1 0,0 1 0 15,-5-1 1-15,4-2 1 0,-1-1-1 16,-4-1 0-16,4 1-1 0,1-1 3 0,-7-2 0 0,5 1 0 16,-4-2-1-16,3-1-2 0,-1-2 2 0,-1 5-6 15,-4-9-5 1,2 0-4-16,-3-2-7 0,2 1-15 0,-1 1-8 0,3-1-3 16,-3-1-19-16,-1-4-13 0,2-1-11 0,-4-3-9 15,2-1-21-15,-1-9-49 0,-3-4 116 0,-2-6-55 16,3-2 106-16</inkml:trace>
  <inkml:trace contextRef="#ctx0" brushRef="#br0" timeOffset="12661.92">8736 16420 1273 0,'-3'2'92'0,"-2"1"-83"0,3-1-22 0,1 1 56 16,-1 0-73-16,2 0-5 0,0 0-3 0,3 4 1 15,-1-3-6-15,3 4 31 0,-4 0 1 0,1 0 11 16,-2 1 28-16,3 5-5 0,-1-3 0 0,-1 4 5 16,5 2-7-16,-2 2-14 0,4-2 0 0,-2 4-5 15,3-1-9-15,2 0 1 16,-4 4-2-16,4-2-3 0,-2-3 4 0,-4-3 4 15,4 3 2-15,2-5-3 0,-6 1 5 0,-4-2-1 16,12-4 3-16,-5 4-1 0,-5 1 0 0,6-1 4 16,-9-2-4-16,4 3 2 0,2-1 1 0,0 1-2 0,-6 0 0 15,5-2 2-15,-4 1-5 0,3-2 3 0,0 3 1 16,-4-1-3-16,0-2 3 0,0 0-1 0,0 0 1 16,-1 0 4-16,1 0-3 0,0 0-1 0,0-2-2 0,-2 1 3 15,1 1-1-15,-3-2-2 0,0 1 1 0,1 1-3 16,-1 0 1-16,1 1 0 0,-5-1 0 0,-6-1-1 0,2-1-1 0,-1 2-2 15,-3 0 1-15,-2 0-3 0,0-1-2 0,-10-7 0 16,4 6 1-16,1 1-2 0,-2-1 0 0,-1 0-5 16,0-2-10-16,0-4 1 0,1 0-11 0,0 0-48 15,3-1-24-15,2-5-10 16,-2-4-61-16,4-4 2 0,-4-3-41 0</inkml:trace>
  <inkml:trace contextRef="#ctx0" brushRef="#br0" timeOffset="13510.94">7828 15804 719 0,'0'1'-29'0,"0"-1"4"0,0 0 3 15,0 2-65-15,0 1 31 0,0 0-27 0,2-3 54 16,-2 3-3-16,1 4 2 0,-1-4 61 0,0 3 12 0,-1 0 5 16,1-1 0-16,0-2 11 0,0 8-15 0,-2-6-4 0,2-2-1 15,0 3-18-15,0-2-4 0,0-3 2 0,0 2-3 0,0-3-1 16,0 3 9-16,0-3 5 0,0 0 0 0,0 0 11 0,0 0 3 15,0 0 2-15,0 0 2 0,0-3 2 16,0 3-6-16,0-4-4 0,-3 4 4 0,2-5-9 16,-3-1-1-16,4-1 0 0,-1 3-6 0,-2 4 0 0,1-8-6 15,1 5-2 1,-4-7 2-16,5 2-8 0,-2 4-1 0,1-1-4 0,-2-1 0 16,3-2-2-16,0 1-4 0,0 1 0 0,0 1 3 15,-2-1-3-15,2-2-1 0,-2 0-1 0,2 0-1 16,-3 2 1-16,2-2-2 0,-1-1 1 0,2-1-2 15,0 3-1-15,-1-4 4 0,-1 0 1 16,2 0-2-16,0-2 2 0,-2 0 0 0,1-1 0 16,-4 2 3-16,4-3-4 0,-3 3 1 0,3-4-2 0,-2 4 1 0,-2-4 0 0,3 5 0 15,1-5 0-15,-7-1 1 0,3-1 1 0,4 3-2 16,-6 1 2-16,3-5-1 0,-1 1 1 0,-3 1-3 16,5 0 1-16,-3 0-2 0,2 1-1 0,-7 0 1 15,7-3 1-15,-1 3-3 0,-1 1 3 0,-5-3-2 16,9 1 1-16,-6 3 1 0,0-2-2 0,-1-3 2 15,1 4-3-15,-6 2 1 16,9-1 0-16,-6 1 3 0,3 2-1 0,2-1 1 16,0-1 0-16,1 2 0 0,-4 0 0 0,9-3 2 15,-5 1-2-15,-5 1 0 0,-1-1-1 0,7 1 1 16,-10-3-2-16,3 1 0 0,-2 0 2 0,-1 2 0 16,1 1 1-16,1-4-2 0,1 4 1 0,-4-1 0 0,12-1-2 15,-6 4 3-15,-1-1-5 0,-2 1-1 16,4 1 2-16,-1 0-1 0,-4 2-2 0,2 0 3 0,0 1-4 0,0 0-2 15,5 2 3-15,-4-2-1 0,6-4-2 0,-6 7-2 0,2-1-5 16,2 2 2-16,-2 1-6 0,3-4-18 0,2 1-7 16,-3 3-6-16,3 0-23 0,1 0-83 0,1 0 122 15,2 0-49-15,1 0 84 0</inkml:trace>
  <inkml:trace contextRef="#ctx0" brushRef="#br0" timeOffset="14301.04">7177 15085 908 0,'-1'-3'45'0,"1"-2"-27"16,0 2 2-16,-2 0-9 0,2-3-8 0,0 1-1 15,0 0-12-15,0 0 10 0,0 1 1 0,2-1 0 16,-2 0 14-16,1 0 8 0,1 2 1 0,-1-1 4 16,2 0 8-16,-1 1-18 0,-2 0 8 0,2-2 1 15,-1 2-10-15,-1-1-1 0,0 2 0 0,0-3-2 16,0 2 0-16,0-2 7 0,0 1 1 0,0-1-1 0,0-1 8 0,0-1 3 15,0 1-2-15,-1 0 1 0,-3-2 0 0,0-1-3 16,1 1-2-16,3-2 1 0,-5 1-6 0,2-1 0 0,-1-1-9 16,1 2 6-16,2-1-5 0,-1 1-6 0,-3 0 3 15,4-2 0-15,-1 1-5 0,1-2-1 0,-1 4-2 0,2 0 0 16,-1-3 0-16,-3 1 0 0,3-2 0 0,-1 2-2 16,2 2 0-16,0 4 0 0,-1-7 1 0,1 4-1 0,0 1 0 0,-2-2 0 15,2 4 0-15,0 2 0 0,0-3 1 0,0 1-2 16,0 2 1-16,0-1 0 0,0-2 0 0,2 5-1 15,-1-1-3-15,-1-1 2 0,2-1 1 0,-2 0 1 16,1-2-2-16,-1 0 0 0,0 5 2 0,4-3 0 16,-4-2 3-16,0-1-2 0,1 5 2 0,1-3-3 15,-1 4 0-15,2-3 1 16,-1 2-1-16,1 1-1 0,0-2-3 0,-1-1 2 16,1 3 1-16,2-2 1 0,0 2 0 0,-4 0 0 15,7-3 1-15,-3 3-2 0,1 3 4 0,0 4-4 16,2-6-1-16,0 4 1 0,0-3-2 0,1 4 2 15,-2 0 0-15,4-4 0 0,0 2 1 0,0 1-1 16,1-2 0-16,1 4-1 0,1-6 1 0,2-1-2 16,-4 6 0-16,2-1 2 0,2 1-2 15,0-1 2-15,0 1 1 0,-9 2-1 0,4 2 0 16,-1-1 1-16,1-3 0 0,0 2-4 0,0-1-9 0,5 1-4 16,-8-4-7-16,10 3-59 0,-2-1-26 0,8-1-11 15,1-2-73-15,5-2 4 0,4 1-50 0</inkml:trace>
  <inkml:trace contextRef="#ctx0" brushRef="#br0" timeOffset="16470.23">10825 15571 739 0,'-5'0'118'0,"-1"-2"-39"0,4 2 1 0,2 0-29 0,0-1-41 0,0-2-10 16,0 3-25-16,2 0 13 0,-2 0 2 0,0 0-3 15,0 0 19-15,-5 0 13 0,2 0 8 0,-2 0-1 16,4 0 16-16,-2 0-7 0,-1 0 1 0,4 0-2 0,0 0-6 16,0 0-6-16,-1 0-4 0,-9 0 2 0,9 0-7 0,1 0 2 15,-2 0 1-15,2 0 0 0,0 0 5 0,-3 0 1 16,1 0 1-16,2 0-1 0,-4-3 3 0,1 3-6 15,-2-2 0-15,0 2-2 0,2 0-5 0,0 0-3 16,-3 0-1-16,-1 0-2 0,3 0-1 0,-1-3-2 16,-3 3 0-16,3 0-1 15,-3-2 0-15,4 1 2 0,-6 1-1 16,-1-2 0-16,2 1 2 0,-1 1-4 0,-2 0 0 0,-1 0 1 16,-4 0-4-16,4 1-1 0,-2 2 0 0,0 4-2 15,0-4 1-15,-3 3-2 0,3 0 2 0,-1 2-1 16,0 2 0-16,-1-3 3 0,-2 3-2 0,3-1 2 15,-3 2 1-15,4-1-1 0,-7 1 0 16,3 1 1-16,2 3-2 0,-1-1-1 0,4 1 2 0,0 1 0 0,0 0 1 0,4 0 0 16,-4 2-2-16,2-2 1 0,-1-2 0 0,4 5 1 15,5 0-2-15,-8 0-1 0,12 5 0 0,-5-4-2 16,0 0 2-16,12 2 0 0,-4 2-2 0,-3-5 0 16,0 0 2-16,5-3-3 0,-7-4 2 0,2 1 1 15,9 4 3-15,-9-4-4 0,8 1 4 0,-3-2-4 0,3 3 0 16,-3-1 4-16,4-2-5 0,-3 1 4 0,4-2-3 0,1-2-1 15,-7-1 4-15,6 0 1 0,-1-2 1 0,1 1 0 16,1-3 0-16,-3 1 0 0,0 1-1 0,3-1 1 16,-2 0 0-16,2-1 0 0,-2 1 0 0,1-2 0 15,1 2 0-15,1 0 1 0,-1-4 3 0,0 3-5 0,0-3 2 0,0 2-1 16,-1-1 0-16,-2-2 2 0,4 0-2 0,-1 1-2 16,-1-1-1-1,-2-1 3-15,3-1-1 0,0-1 0 0,1 2-3 16,2-3 4-16,-3 1 0 0,0 0 4 0,0-2-5 15,-1 2 1-15,-1-2 3 0,4 2 1 0,-2-3-2 0,-5 1 1 16,4-1 1-16,-1 0-2 0,-4 1 5 0,3-3-2 16,-4 2 0-16,1 1-1 0,0-3 0 0,-2 2 2 15,2 0-2-15,-4-1 0 0,2-4-1 0,1 5 0 16,2-2-1-16,-3-3 0 0,-1 3-1 0,1-3 1 0,1 3-2 0,0 1 2 16,-4 2-1-16,4-5 0 0,-2 1-1 0,1 1 2 15,0-3-1-15,-3-1 4 0,0-1-2 0,3 4-3 16,4-2 3-16,-7-2-2 0,3 5 0 0,-2-3 1 15,-1 5 1-15,8 3-2 0,-3-4 4 0,-5-5-3 16,0 1-1-16,2 3 2 0,-2-5-3 0,0 1 0 16,1-1 1-16,-2-1-1 15,1 3 2-15,0-2-2 0,1 2 0 0,-1-3 0 16,0 3 0-16,0-1 2 0,2 1-2 0,-2 0 0 16,-3-4 3-16,3 4-2 0,0 0 0 0,0-1 1 15,-2-1-1-15,-1 1-1 0,-2-1 1 0,3 1-2 16,1-1 1-16,-1 2 0 0,-2-2 1 0,4 1-2 15,0-1 1-15,0 1 0 0,0-1 0 0,0 0 1 16,-4-2 0-16,1 4-1 0,3-2 4 0,-3 2-4 0,0 0 2 0,-2 0-2 16,2 0 0-16,0 0 1 0,-2 0-2 0,-1 2 1 15,3-2-1-15,-7 1-1 0,9-1 2 0,-9-1-2 16,6 2 0-16,-4 1 1 0,2 1-2 0,-1-5-1 16,1 1-3-16,-2 4 3 0,-1 2-4 0,1 1 1 15,-3-5-1-15,0 1-1 0,-2 4 1 0,2 4-4 16,-1 1-2-16,1-2-5 0,-2-1-3 0,0 0-48 0,2 4-45 0,2 2-30 15,-4-3-71-15,-1 2 4 0,2-4-80 0</inkml:trace>
  <inkml:trace contextRef="#ctx0" brushRef="#br0" timeOffset="17804.32">9725 14479 553 0,'-3'-1'79'0,"-2"-1"-27"0,2 2 1 0,-3-1-12 16,6 1-23-16,-3 0-9 0,3 0-12 0,0 0 7 15,0 0 5-15,0 0 0 0,3 1 9 0,-3-1 5 16,0 0 4-16,0 0-1 15,0 0 6-15,0 0-12 0,0 0-3 16,-2 2 2-16,-7 3-14 0,7-5 0 0,2 3-3 16,0-2-2-16,0 1 0 0,0 1 3 0,0 0-2 0,0-1 6 15,4-2 0-15,-4 3-1 0,-2 3 0 0,0 0 0 16,-1-1 1-16,-3 0-2 0,6 0 1 0,0-1-4 16,-3 4 2-16,4-3 1 0,-2 0 1 0,-2-1-3 15,-2 3 3-15,0 5-1 0,-3-4-1 0,7 1 1 0,-1-1-2 0,-7 3 2 16,4-4 0-16,0 5-1 0,1-1 1 0,-1-6-2 15,-3 3 1-15,-3-2 2 0,6 7-3 0,4-1 0 16,-2-1 3-16,-7-4-2 0,2 5 3 0,7-1 2 16,-1-1 1-16,1 4-1 0,-4-8 3 0,-1 0-3 15,6 2 2-15,1-1-2 0,9-4-3 0,-10 1 0 16,4 3-4-16,4-1 3 0,-3 0-3 0,3-3 1 0,-8-1-1 0,1 3-1 16,-1-5 1-16,0 1-3 0,2-1 1 0,6 2 0 15,-2-2-4-15,4 0 0 0,2 0-1 0,4-2 0 16,3 1-1-16,-2-4 2 0,5 0-3 0,-5-3 2 15,4-1 0-15,-2 3-1 0,4-4-2 0,1-2 2 16,-1 4-1-16,1 1-7 0,-4 0-2 0,4-6 0 16,0 8-8-16,-7-3-7 15,3 2 1-15,-4 1-2 0,-2-2-5 0,5-4 3 16,-3 1-1-16,-5 4-2 0,2 0 6 0,-4-4-11 0,-1 1-11 16,0 2-4-16,-2 0-16 0,2 0-34 0,-5 7 73 15,-1-6-36-15,-2-4 70 0</inkml:trace>
  <inkml:trace contextRef="#ctx0" brushRef="#br0" timeOffset="18220.99">10089 14232 614 0,'-3'0'44'0,"1"0"-21"0,0 0-24 0,-1 0 76 16,3 0-79-16,0 0-2 0,-1 0 0 0,1 0-4 15,0 0 0-15,-2 0 20 0,-3 4 5 0,4-1 3 16,-2 1 20-16,3 0-6 0,-3 0-1 0,-4 1 5 16,6 1-10-16,-1 1-7 0,0-1-4 0,1 2 1 15,-1 0-10-15,-1-1 3 0,0 3 2 0,1-1 0 0,-1 1 3 0,-1 1 6 16,-1 0-1-16,2 0 1 0,-5 0 3 0,3 0-4 15,-1 1 0-15,3 3-1 0,-2-1-6 0,-1-2-4 16,3 4-1-16,-4 5 0 0,4-4-5 0,0 2-2 16,-5 0 2-16,3 1-4 0,4 4-1 0,-5 2 0 15,1-2 0-15,2 1 1 0,-2 3-2 0,2 1 1 16,1 1 3-16,-1-8-2 0,-2 1 2 0,2-2-1 0,2-2 0 0,1-4 1 16,-3 1-2-16,1-5-1 0,-1 0-6 0,1 0 3 15,1-2-5-15,-1-1-5 0,2-3-6 0,-1 0-1 16,-1-2-9-16,2-3-26 0,0 0-21 0,0 0-3 15,0 0-38-15,0-8 2 0,3-6-26 0</inkml:trace>
  <inkml:trace contextRef="#ctx0" brushRef="#br0" timeOffset="18775.15">10413 14226 1108 0,'-5'0'81'0,"0"0"-64"0,2 0-66 0,-2 0 204 0,-1 0-234 15,5 2-3-15,1-1 20 0,-2 2-3 0,2 2 2 0,-3 0 53 16,3 1 6-1,0 2 4-15,0-2 53 0,-5 4-12 0,2 1 0 16,3-2 6-16,-8 1-18 0,7 2-11 0,-3 1-4 0,3-1-2 16,-7-2-13-16,5 2 1 0,0-1 0 0,-5 0 1 15,9-1 1-15,-1-2 0 0,0 0 3 16,0-1 0-16,8 0 2 0,-5-3-1 0,5 1 0 0,0 0 0 16,0 0 0-16,5-2 0 0,-2 0-3 0,3 0-2 15,-2 0 0-15,2-1-2 0,7 2 1 0,-4-4 0 0,1 4-2 0,2-3 2 16,0 1-2-16,-1 1 2 0,5 0 0 0,-5-1 0 15,1-1 1-15,2 2 2 0,-4 1-1 0,2 0-2 16,-3-1 3-16,-3 1 0 0,1-1-1 0,-1 3 1 16,-3-3-1-16,1 5 1 0,1 1 3 0,-5-4 0 15,0 5 2-15,0 2-3 0,-4-6 5 0,-1 2 2 16,1 3 3-16,-6-4-3 0,2 5 5 0,-5 1-1 0,2-2 1 0,-3 0 0 16,-2 8 1-16,5-10 0 0,-8 4 0 0,-2 2 0 31,1-4 3-31,-1 2-1 0,-1-2-8 0,-5 2 3 0,2-2-2 0,1 4-1 0,-4-2-4 0,1-5-1 15,-3 1-2-15,1-1-7 0,1 0 0 0,-2-2-2 16,6 1-5-16,-4-4-19 0,4 1-7 0,3 0-4 16,-1-3-20-16,1-1-34 15,1-3-17-15,7 1-9 0,-4-5-41 0,1-4 2 16,2-7-24-16</inkml:trace>
  <inkml:trace contextRef="#ctx0" brushRef="#br0" timeOffset="19091.58">10348 14025 1119 0,'-11'-5'78'0,"5"2"-20"0,1 5-71 0,5-2 218 16,-3 0-224-16,1-4-19 0,2 4-2 0,2 0-3 16,6 0-14-16,-3 2 34 0,-2-2 7 15,-2-5 1-15,12 8 38 0,-4-3 6 0,4 2-1 0,0-2 5 16,1-3 0-16,6 3-12 0,-1 1-3 0,8-1-2 16,-5-1-14-16,5 1 1 0,-1-3-3 0,6 4 0 15,-4-1-2-15,-3-5-15 0,2-4-4 0,-2 1 1 0,-1-4-18 0,-7-1-25 16,0-1-15-16,2-7-11 0,-3 1-29 0,-2-4 1 15,-6 1-24-15</inkml:trace>
  <inkml:trace contextRef="#ctx0" brushRef="#br0" timeOffset="20610.25">8160 13842 57 0,'3'3'51'0,"-1"1"-77"16,4-1 27-16,-6 1-2 15,2 0-18-15,1 0 12 0,5 1-12 0,3-3 7 16,-6 1 4-16,-1 0 0 0,-1 0 10 0,2-3 19 16,-5 3 6-16,0-1-3 0,0 1 23 0,-3 3 2 15,3-6 4-15,-6 7 3 0,4-7 3 0,-3 6-2 16,9-5-3-16,-4-1-1 0,-5 4-2 0,-1-4-7 0,2 3-2 16,4-3 2-16,-3-2-9 0,3 2-6 0,0 0-1 15,-8-3 1-15,8 0-7 0,-1 0-5 0,-2 0-1 0,3 3-2 16,0 0-4-16,0-2-2 0,-4 0-2 0,3 1-2 15,-1-1-1-15,2 2 0 0,0 0 2 16,-1-1-4-16,-1-1 2 0,2-1 1 0,-3 1 0 0,-2 2 2 0,5 0 2 0,-1 0 0 16,-1 0 3-16,-1-1 0 0,0 1 4 0,0 0 3 15,1 1 1-15,1 1 2 0,-3-2 5 0,3 0-6 16,1 5 3-16,-6-5-1 16,4 0-2-16,0 0-1 0,1 0-2 0,-1 3-3 15,-2-3 1-15,2 0-1 0,-1 0-3 0,0 0-1 16,-2 0-2-16,0-2-2 0,-4-4 0 15,1 1 1-15,-1 2-3 0,1 0-3 0,1 0 2 0,0 3 0 16,-1-5-2-16,1 5 1 0,3 0-2 0,-3 5-2 16,3-4-1-16,-3 6 0 0,1-6-3 0,-3 2 1 15,4 2-5-15,-5 0 2 0,3 4-5 0,0-7 5 0,-2 1-4 0,3-1 1 16,-2 7-1-16,1 0 1 0,0 2 0 0,2-4 0 16,-1-4 2-16,4 9-2 0,-1-2 1 0,-2 1 0 15,4-8 0-15,1 3 1 0,0-1-1 0,0 1 1 16,1 7-2-16,2-10 3 0,-1 5-1 0,1-5-2 15,-1 7 4-15,1-3-4 0,1-2 2 0,0 3 1 16,0-5 0-16,1 3 0 16,-2-1 3-16,2 0 2 0,1-2-3 0,-1-3 2 15,1 3 2-15,-3-3-5 0,0 3 4 0,5-3-2 16,-5-1-2-16,2-2 5 0,1-4 0 0,-1 4-5 16,3-2 7-16,-5-1-1 0,7-3-3 15,-4-1 3-15,2 4-3 0,0 1 1 0,-4-3 0 0,6-1 0 16,-5 1 0-16,4-5-3 0,-4 6 4 0,3-1 0 15,-4-5-3-15,7 5 3 0,-9-3-2 0,4 5 0 0,-1-5 2 0,6 11-1 16,-8-5 1-16,3 1 0 0,-1 2-1 0,-3-3 0 0,9 8 1 16,-10-3-1-16,2 0 1 0,4 2-1 0,-1-2-2 15,2 3 2-15,-4 3-2 0,4 1-1 0,-8-4-1 16,7 6 1-16,2 5 0 0,-6-4 0 0,4 7-1 16,-7 0 2-16,1-1 1 0,-1 3-1 0,5 2 3 15,3 1-2-15,-8-2 3 0,1 0-3 0,1 1 3 0,-1-2-5 0,-1 0 2 16,5-2-15-16,-2 0-11 0,-4-4-1 0,-1-2-19 0,-3-2-42 15,9-1 66-15,0 2-29 0,-2-7 55 0</inkml:trace>
  <inkml:trace contextRef="#ctx0" brushRef="#br0" timeOffset="21111.33">8454 13701 1188 0,'-8'0'51'0,"2"0"-30"16,3 1-40-16,-3 1 28 0,4-1-65 0,1 1 7 15,-3 0 4-15,0 4-4 0,1 0 8 0,-1 1 32 16,-3 0 10-16,2 1 6 0,-5 2 31 0,1 1-12 15,3 0 2-15,-1-2 5 0,4 4-15 0,-5 2-8 16,7 0-7-16,-2-4-1 16,0 4-8-16,-1 0 2 0,0 0-6 0,-3 4 1 15,0-6-1-15,5-2-1 0,2-2-2 0,0 4 1 16,-3-1-5-16,4-2-7 0,3 1 3 0,5-7-1 16,-6 0-8-16,7 3 6 0,-4 0 1 15,2-4-3-15,6-2 6 0,-2-1 6 0,-1-1-1 0,4-2 3 16,2 3 4-16,-3-8 2 0,5 0-1 0,-2 3 2 0,2-3 1 15,-3-4-2-15,6 1 3 0,-5-2-2 0,7 4 0 0,-5-1-4 16,1-1 5-16,-1-1-2 0,0-7-1 0,0 8 2 16,-2-3-2-16,-1 3 3 0,-4-5 3 0,1 3 0 0,-4-1 1 15,-2 2-3-15,4 4 3 0,-10-5 1 0,10 5 4 16,-6-3-1-16,-2 2 4 0,-1 1 1 0,-2 0-1 0,-5-1 2 16,2 1 3-16,-2 0-1 0,-7 2-2 0,0-2 0 15,1 2-1-15,-1-1-1 0,1 4-4 0,-2-2 1 0,-2 4-4 0,-3-1-8 16,-1 2-10-16,2 2-5 0,-3 1-15 0,1 5-43 15,-5 1 67-15,1 2-34 0,1 2 47 0</inkml:trace>
  <inkml:trace contextRef="#ctx0" brushRef="#br0" timeOffset="34038.61">8800 15645 123 0,'-4'-3'7'0,"-1"3"-17"0,3-2 8 0,-2 1-40 16,-1-1 42-16,3-1 3 15,1 1-1-15,-1-1 3 0,2 0-1 0,-3 0 16 16,-2 1 1-16,5 1 3 0,-1-2 14 0,1 3-1 16,0 0 0-16,0 0 4 0,-2 0-3 0,2 0-21 15,-3-4 7-15,-3 4 2 0,3 0-11 0,-1 0 1 0,4 2-1 16,0-2 8-16,-1 0-1 0,-1 0-1 0,2 0 3 0,0 2 0 15,0-2 2-15,0 0 2 0,-3 0-4 0,2 0 3 16,-6 1 1-16,7 1-2 0,-1-2 0 0,-4 1 1 16,5-1-1-16,-6 2 1 0,4-1 2 0,1-1 0 15,-4 2 3-15,2 0 3 0,0-1-1 0,-4 1 2 16,3-1 3-16,2 1-6 0,-6-1 1 0,3 1-3 16,-1 0-4-16,3-1-7 0,-2 1-1 0,-1-1-1 15,3 1-7-15,0-1-3 0,-4 1 2 0,4 0-4 0,2-1-1 16,-4 1-3-16,2-1-1 0,0 3 2 0,3-3-2 0,-3 2 3 15,1 0-5-15,-1-1 1 0,1 4 0 0,1-3 0 0,1 2-5 16,-2 0 2-16,2 1-6 0,0 0-7 0,0 2 0 16,3 0-2-16,2 0-7 0,0 0-15 0,-2 0-5 15,3 0 2-15,-1-1-18 0,3-3-9 0,-2 3-6 16,2-3-5-16,0-3-10 0,-2-1-19 0,3 0 68 0,-1-3-35 16,2-2 77-16</inkml:trace>
  <inkml:trace contextRef="#ctx0" brushRef="#br0" timeOffset="34301.67">8854 15541 1142 0,'-3'0'17'0,"1"0"-17"16,2 2-1-16,0-1-20 0,0 2-9 0,2 1 2 16,-1-1-20-16,1-2 23 15,7 4-1-15,-7-2-1 0,1-1 26 0,5 2 0 16,-2 1 2-16,-1-2 2 0,-2 4 1 0,2-3-10 16,3 3-19-16,-5-3-6 0,6 3-19 0,-6-3-55 15,7 1-3-15,-1 0 18 0,-4-4 91 0,6-1-90 16</inkml:trace>
  <inkml:trace contextRef="#ctx0" brushRef="#br0" timeOffset="34502.39">9132 15458 1349 0,'-6'6'1'0,"1"0"-22"0,4-1 2 0,-1 3-80 16,1-3 50-16,1 1-162 0,3 2 212 0,0-2-104 0</inkml:trace>
  <inkml:trace contextRef="#ctx0" brushRef="#br0" timeOffset="34755.87">9282 15557 1041 0,'-8'1'75'0,"5"3"-73"0,-2-1-17 0,2 0 61 16,1-2-80-16,2 4-4 0,0-3 6 0,0-1-1 15,2 2 1-15,-1-1 27 0,1 0 5 0,-2 1 0 16,3 0 31-16,-3 0-8 0,2 0-6 0,-1 0 4 16,-1 2-14-16,2 0 0 15,-1-2-131-15,1 2 41 0,3-4-51 0,-1 2 3 16,0-1-28-16</inkml:trace>
  <inkml:trace contextRef="#ctx0" brushRef="#br0" timeOffset="35034.56">9093 15720 1155 0,'-6'0'102'0,"3"0"-99"0,1 2-3 16,2-2 22-16,0 0-16 0,0-2-53 0,2 1 10 16,4 1-1-16,-3 0-7 0,3-2 10 0,2 2 6 15,-2 0 4-15,2 0 4 0,0 0 3 0,-2 2-50 16,5-1-32-16,-3-1 42 0,-1 2 58 0,4-2-52 0</inkml:trace>
  <inkml:trace contextRef="#ctx0" brushRef="#br0" timeOffset="35457.83">9227 15714 1173 0,'-5'3'82'16,"5"-1"-79"-16,-2-2-19 0,1 0 1 0,-2 3-16 15,3-3-39-15,3 0 2 0,-2-2-27 0,1 1 4 16,1 1-14-16,5-3-35 15,-5 1 70-15,5-3-54 0,-3 2 125 0</inkml:trace>
  <inkml:trace contextRef="#ctx0" brushRef="#br0" timeOffset="37445.28">8349 15042 597 0,'-2'4'38'0,"-1"-1"-21"0,3 0-24 0,0 0 65 16,0 2-71-16,8 0-1 0,-3-1-22 0,3 3 7 16,1-3-9-16,-6 3-2 0,4-1-9 0,0-1 3 15,1 1-6-15,-1-1-11 0,-4-1 42 0,3-1-26 16,-4 4 47-16</inkml:trace>
  <inkml:trace contextRef="#ctx0" brushRef="#br0" timeOffset="37739.58">8533 14701 1228 0,'-5'10'22'0,"-4"-7"-9"16,7-3 0-16,-4 3 1 16,1 0-34-16,5-3 13 0,-1 5-13 0,-1-4 1 15,2 4 12-15,-1-3-14 0,1 2 18 0,-4 3 3 0,3-4 0 16,-1 0-3-16,1-2 3 0,1-1-6 0,0 7-8 15,0-4-4-15,0 3-13 0,0-1-42 0,3 0-14 16,3-1 4-16,-3 3-50 0,5-3 1 0,-3-4 71 0,3 0-53 16,-4-6 113-16</inkml:trace>
  <inkml:trace contextRef="#ctx0" brushRef="#br0" timeOffset="37979.44">8412 14685 811 0,'-11'5'99'0,"0"-2"-28"0,0-1-31 0,3 4 28 16,2-1-57-16,-4-2-4 0,4 0-3 0,-3-1-5 16,4 2-3-16,-1 1 3 0,2 1-3 15,-5-2 1-15,-4 0 1 0,4 4-8 0,4 2-10 0,4 2-6 31,-10-4-14-31,7 5-92 0,3-2 114 0,-5 3-43 0,9 2 61 0</inkml:trace>
  <inkml:trace contextRef="#ctx0" brushRef="#br0" timeOffset="38224.93">8229 15206 828 0,'-15'11'92'0,"1"0"-33"16,4 3-1-16,4-1-21 16,-5-1-43-16,4-1-11 0,1 2-25 0,1 4 13 15,-1 1 0-15,3-1-5 0,-8-3 12 0,8 3 12 16,-5 1 5-16,6 1 6 0,-5-2 8 0,5-5-4 15,0 3-5-15,1-4-4 0,1 3-10 0,0-6-57 0,1 4-8 16,-2-4 3-16,4 0-62 0,2 0 1 0,-1-3-25 16</inkml:trace>
  <inkml:trace contextRef="#ctx0" brushRef="#br0" timeOffset="38463.26">8558 15116 502 0,'-1'0'163'0,"-3"0"-52"16,4 0 0-16,-3 4-18 0,2-3-62 0,1 2-15 15,-2 2-17-15,2-2 1 0,2 2-2 0,-1-2 0 16,2 3 2-16,-1-1 0 0,-2 1 1 0,2 1-1 15,-2-3-1-15,0 3-29 0,1-3-29 0,1 3-4 0,-1-4-44 0,4 0 2 16,0-2-43-16</inkml:trace>
  <inkml:trace contextRef="#ctx0" brushRef="#br0" timeOffset="38679.47">8898 15006 1128 0,'1'8'2'0,"-1"3"-22"15,2-3-1-15,0 0-61 0,-1 1-14 0,-1-1 6 16,3-1-63-16,4 0 41 16,-7-2-1-16,1-3-10 0,-1-1 52 0,0 1 22 15,-9-1-1-15,10-5 19 0,-1-1 31 0,5-8-8 16</inkml:trace>
  <inkml:trace contextRef="#ctx0" brushRef="#br0" timeOffset="58240.02">15083 15782 187 0,'1'0'-18'0,"-1"0"22"0,-1 0 5 15,-2 0-24-15,1 0 56 0,2 0 1 0,0-2-12 0,-3 2-6 16,1 0-3-16,2 0-5 0,0 0-5 0,0 0-2 15,2 0-5-15,3-1 6 0,-5 1-5 0,3-2-3 16,-3 0 0-16,0 2 1 0,0 0-1 0,-2-1-2 16,-7 1 2-16,7 0-3 0,2 0 1 0,-3-5 0 15,-3 5 1-15,3 0-2 0,-2 0 1 0,5 0 0 0,-3-1 1 0,-2 1 3 16,-6 0 0-16,11 0 2 0,0 0 2 0,0 0 0 16,0 0 4-16,2-7 5 0,-2 7 0 0,6-4-1 15,0 4 5-15,-10 0-1 0,4-2-1 0,0 0 0 16,-2 2-2-16,2 0-5 0,0 0-1 0,0 0 2 15,-2 0-6-15,2 0 0 0,-9-3-1 0,9 3 1 16,-2-1 0-16,-7 1 3 16,3 0 2-16,1 0-2 0,7-2 5 0,-4 2 3 15,-3 0 3-15,-1 0-1 0,3 0 3 0,3-1 0 16,-5-1-1-16,-1 2 3 0,0 0-2 0,-1-2-5 16,1 1 0-16,4-2 0 0,-4 3-4 0,0-2-5 15,1 1 0-15,5-1-2 0,-3-1-3 0,1 1-1 16,2 2 0-16,-8-1-3 0,7-2 0 0,1 3 2 15,-2-2-2-15,2 2 0 0,-1 0 0 0,-1-3 1 0,1 3-1 0,-4-2 0 16,3 1-1-16,1 1 1 0,2 0 0 0,-1 0 0 16,0 0 0-16,-1 0 0 0,-1 0 1 0,-1-3 2 15,3 1-2-15,-6 2 0 0,10 0 4 0,-4 0-2 16,0 0 1-16,0 0 2 0,0 0 1 0,0 0-2 16,0 0 1-16,4 2 0 0,-15-2-1 0,11 0 5 0,0 0-2 0,0 0 4 31,1 0-3-31,-1 0 0 0,0 0 3 0,-1 0 3 0,-1 1 0 15,2 1-1-15,0-2 1 0,0 0-6 0,-2 0 8 16,1 0-9-16,1 0 0 0,0 1-3 0,0-1 1 16,0 3-1-16,0-3-2 0,0 0 2 0,-5 0-4 0,10 2 3 15,-5-2-1-15,-6 0 1 0,2 0-1 0,1 0 1 16,0 0 0-16,9 0-3 0,-6 0 0 0,0 0 2 16,0 0-3-16,0 0 1 0,2 0-1 0,-2 0-1 0,2 0 0 0,-6 2 1 15,3-4 0-15,-4 2 0 0,0 0-1 0,9 0 1 16,-6 0-3-16,0 0 4 0,2 0-1 0,2 0-1 15,-2 0 1-15,2 0 0 0,-2 0 0 0,0 0 1 16,0 0 0-16,0 0-1 0,0 0 0 0,0 0 0 16,0 0 0-16,4 0-2 0,-4 0 0 0,0 0 2 15,5 0 0-15,-5 0 0 0,3 0 0 0,5 0 1 0,-6 0 0 0,-2-2-1 16,0 2-2-16,1 0 3 0,2-3-1 0,5 3 0 16,-5-1 0-16,2-1 0 0,0 2 2 0,-1-1-2 15,4 1 1-15,-5-4-1 0,5 3 0 0,-8-1 0 16,0 1-2-16,2-1 3 0,1-1-4 0,5 1 3 15,-3-1 1-15,3 2-2 0,-5-2-1 0,6-1 2 16,-3 1-2-16,9 0 1 16,-9 0 1-16,5 0-2 0,-6 0 2 0,4-2 1 15,2 2-2-15,-2 0 1 0,7-2-1 0,-10 2 1 16,7-2 1-16,-2 0-1 0,2 1 0 0,-1-1 0 16,2 0 0-16,-1 0 4 0,0 1-2 0,-1-3-2 15,1 3-1-15,-1-1 1 0,1-1-2 0,-1 1 3 16,1-1 1-16,0-1-4 0,-1 1 4 0,2 3-1 15,-1-3 1-15,-2 1 0 0,2 0-1 0,-1 1 1 0,-1-3-1 0,-1 4-1 16,1-2 3-16,-2 2 1 0,4 0 2 0,-4 0-3 16,-1 0 3-16,0 0-1 0,1 0-1 0,-1-2 3 15,2 0-3-15,-1 2 1 0,-3-2-1 0,5 2 1 16,0-2-1-16,-6 4 2 0,4-2 0 0,1 3 1 16,-4-2 0-16,2 0-3 0,-5 1 0 0,5-2 3 15,-2 1-5-15,4-3 1 16,-2 1-2-16,0 2 1 0,1 1 1 0,0-6-1 0,-2 6 1 15,1-2-3-15,3-1 2 0,-5 1-2 0,3 0 0 16,-4-3 1-16,6 4-1 0,5 2 0 0,-1-4 0 16,0 2 0-16,-11-4 0 0,11 4 0 0,-3-3-1 0,2 4 0 15,-4-7-2-15,-1-1 3 0,4 2 0 0,2 3-1 16,0 0 1-16,0 0 0 0,4-1 0 0,-6-3 1 16,3 3-1-16,-1 2 0 0,1-1-1 0,0-1-1 0,1 5 1 0,-4-8-1 15,2 2 2-15,4 1 0 0,-3 2-2 0,1-5 0 16,1 0 1-16,-1 0 1 0,0-3-1 0,2 5 1 15,-3-7-1-15,-2 2 1 0,6 2 0 0,-5-2 3 16,-1 1-3-16,-2-2 0 0,4 2 0 0,0-1 0 16,1 2-1-16,-1 3 1 0,1-5-1 0,4 4 1 15,-6-1 0-15,9 2-1 0,-12-3 1 0,1-1 1 0,3 2 1 0,3 1-2 16,-5-3 2-16,3 1-2 0,5-2 3 0,-6 0-2 16,7 1 0-16,-4 1 0 0,3-4-1 0,-3 2 1 15,-2 2-1-15,-1-1 2 0,-2 1 0 0,4 1-2 16,-3 0 3-16,0 2-4 0,-3 0 1 0,2-1 1 15,-1 1-1-15,1-2-2 0,-1 2 1 0,-2 0 0 16,1-1 1-16,1-1-1 16,-2 1 1-16,0 2-1 0,-2-3 0 0,4 2 3 15,-4 2-3-15,1 0 1 0,-1 1 1 0,-4-2-1 16,3 3 0-16,0-2 3 0,1 0-3 0,0 4 1 16,-4-3 2-16,6 0-3 0,-1 0 1 0,-1 1-1 0,-1 2 0 0,3-1 1 15,-6-1-1-15,4-1 0 0,4 0-3 0,-4 3 3 0,-3-3-1 16,5 1 1-16,0-1-1 15,0 3 1-15,-3-3 0 0,3 1 0 0,-1 1 0 0,1-1 1 16,3 1-1-16,-6-2 1 0,6-2-2 0,-6 3 3 16,11 1 0-16,-8-2-2 0,3 1 1 0,2-3-1 15,-7 4-2-15,5-1 2 0,-1 1 0 0,-1-3-3 0,1 3 3 16,-2-2 0-16,-2 1-4 0,1-1 4 0,2 1 0 16,-1 2 0-16,-1-3-4 0,-2 2-1 0,0 1 0 0,3-2-6 15,-5 2 0 1,2 2-2-16,-5-2-7 0,5-2-6 0,-5 1-1 0,-1 1 0 15,-1 1-7-15,1 2-9 0,-2-1-5 0,0-1-2 16,0 3-11-16,3 0-14 0,-8 3-18 0,2-3-8 16,-2 4-23-16,-3 0 0 0,-1 3-20 0</inkml:trace>
  <inkml:trace contextRef="#ctx0" brushRef="#br0" timeOffset="59227.33">16772 14534 267 0,'-3'-3'18'0,"2"3"-3"0,1 0-15 0,0-1 58 15,0-2-61-15,0 3 2 0,1 0 0 0,2 0-2 16,-1 0 3-16,4 1 16 0,-1 2 2 0,0-1 4 16,2-1 16-16,-3-1 1 0,2 0 4 0,0 4 2 15,2-3 3-15,-3 1-7 16,4-2-1-16,-4 0-2 0,3 0-6 0,3 0-7 0,-8 0-2 15,2-2-1-15,3 1-5 0,-4 1-2 0,3-2 0 16,-3 0-4-16,6 2 0 0,-6-1 0 0,14 2 0 16,-9 1-1-16,4-4-1 0,-5 1-3 0,3-1-3 0,3-2 7 15,-2 2-7-15,4 2 0 0,-3-3-1 0,1 0-2 16,5 1 1-16,0 1 1 0,1 1-2 0,-4 0-1 16,6-2-1-16,-5-1 1 0,-1 1 0 0,3 2-1 0,-5 0 0 0,3 0 2 15,2 0-1-15,-3 0 1 0,-4 0 2 0,6 0-2 16,-1 0 3-16,-3 0-2 0,0-3 0 0,0 5 0 15,-1-5 0-15,-2 1 2 0,0 2-1 0,2 0 1 16,-6-2-2-16,1 1 0 0,2-1 0 0,-4 1 2 16,2 1 0-16,0 0-1 0,0 0 1 0,0-2-2 15,-2 2 4-15,3 2-1 16,-4-2-2-16,1 0 0 0,-3 0 1 0,5 1-2 16,-6-1 1-16,1 0 0 0,-3 0-1 0,0-1 0 15,5 2-1-15,-2 2 5 0,-3-3-5 0,0 0 4 16,0 0-1-16,0 0 0 0,0 2 3 0,0-2-1 15,0 2-2-15,0-2 1 0,3 1-2 0,-3-1 3 16,0 0-1-16,0 0 1 0,0 0-3 0,-2 5 2 16,-2-5 0-16,2 1-1 0,1 3 1 0,-1-1-1 0,2 1-1 0,-2 3 0 15,1-1-1-15,-1-3-1 0,-2 5 0 0,2-2 0 16,-1 1 0-16,0-1 0 0,-2 2 1 0,2 3-1 16,0-2 1-16,-2 1 0 0,2-4 0 0,-2 0-1 15,0 5 0-15,2 2 0 0,0-4 0 0,-3 1 0 0,1-1 2 16,4 4-3-16,-6 2 1 0,4-2 0 0,0-2 0 15,0 0 0-15,-2 2 0 0,2-1 0 0,0 1-1 0,0-2 1 0,-1 1-2 16,1-1 3-16,2 4-1 0,-1-1 0 0,-1-3 1 0,3 0 0 16,-3-2 1-16,1 2 0 0,-1-1-1 15,3 2 1-15,-1-2-1 0,-1-1 3 0,0 1 0 16,-1-1-5-16,2 0 1 0,-1-1 1 0,1 0-1 0,1 0 1 16,0 0-2-16,-2 0 1 0,2-2 1 0,-2 0-1 15,1-1-4-15,1 3-3 16,-3-3-3-16,3 1-24 0,0-3-9 0,-2 0 0 15,2 2-29-15,0-5-34 0,0 1-23 0,0 1 28 16,2-2 101-16,6-3-81 0</inkml:trace>
  <inkml:trace contextRef="#ctx0" brushRef="#br0" timeOffset="60112.68">18133 14349 220 0,'0'0'23'0,"-2"-2"-10"15,1 2 0-15,-1-1-5 0,2 1-7 0,0 0-1 16,0-2-5-16,0 2 19 0,2-1 8 0,-1 1-5 16,4 0 24-16,0 0 6 0,-5 0 5 0,0-2 3 15,1 0 5-15,1 2-10 16,0-1-3-16,-2-1 5 0,3-1-13 0,-3 0-4 15,0 1-3-15,0-2 0 0,1 1-3 0,-1-2 4 16,2 2-5-16,-1-2-2 0,-1-1 4 0,2 1-8 16,4-1 1-16,-4 1 0 0,1-1-10 0,0 1-4 0,3 0-1 15,1-1-1-15,-1 1-5 0,0-1-2 0,-3 1 0 16,15-1 0-16,-14 1-3 0,9 2 1 0,3-3-4 0,-7 3 6 16,8-1-1-16,-5 3-2 0,8-1-1 0,-6 2 2 0,3 2-2 15,-1-1 1-15,-8 3 3 0,14 0-3 0,-6 1 3 16,-2 0-1-16,-3-1 2 0,0 3 0 0,-3-1 2 0,3 2-1 15,0 0-1-15,-5 0 1 0,-1-1 2 16,3 4 0-16,-7-1 1 0,1 1-3 0,3 2 3 0,-5-2-1 16,-2 1-2-16,-1-1 2 0,0 3-3 0,-5 0 3 15,3 2-2-15,-4-2-1 16,-1 2 1-16,1 1 0 0,-1-2 1 0,-1-1 0 16,-6 1-1-16,4 1 1 0,2-6-3 0,-7 4 0 15,2 1 0-15,2-4-6 0,-8 4 0 0,1 0-1 16,4-5-5-16,-2-4 2 0,-3 7 1 15,3-5-3-15,0-2 3 0,2-3 6 0,-3 2-2 0,4-7 4 16,-5 7 2-16,6-5 0 0,-1-2 7 0,5-1-2 16,-3 0 1-16,1 1-4 0,4 1 2 0,2-1 1 0,0-2-4 0,3 0 1 15,1-2-3-15,-1 0-1 0,4 1-2 0,0 2-2 16,4-5-1-16,1 2 3 0,0-2-4 0,4 5 2 16,2-5 2-16,5 5-1 0,3-5 4 0,3 3 0 15,6 5 0-15,2-3 2 0,-3 3 0 0,1-5-2 16,8 5 0-16,2 0-4 0,-3 0-1 0,-6 0-11 15,4 0-12-15,-3 0-5 0,7 0-16 0,-8 3-36 0,-2 1-12 0,0-4-3 16,0-2-45-16,-2-3 1 0,-2-1-14 0</inkml:trace>
  <inkml:trace contextRef="#ctx0" brushRef="#br0" timeOffset="60698.17">18817 13921 715 0,'-3'-8'112'0,"0"2"-110"0,3 0 18 16,0-1 100-16,5 1-99 15,-2 0-89-15,6 1 21 0,-1 0 1 0,3 4-12 0,5 1 27 16,-5-3 26-16,3 1 7 0,-3 0 11 0,0 1 22 0,0-1-9 16,3 2-1-16,-4-1 3 0,-9-1-12 0,10 2-5 15,-3 2-2 1,9-1-2-16,-4 2-6 0,-7 4 1 0,5-7-2 0,2 6 4 16,1-4 0-16,-3 5 4 0,2 0-1 0,-6-3-3 15,0 3 7-15,4-3-6 0,-8 4 3 0,6-1-2 16,-4 4-5-16,3-5-1 0,-3 2 0 15,-1 3 0-15,-1-2-1 0,-1 1-4 0,1 2-1 0,-3 4-1 16,-1-5-4-16,-3 3-1 0,1 3-5 16,-6 1 1-16,-1-1-4 0,3 3-8 0,-4-2-1 0,-2 2 3 0,-1 1-10 0,1 1 2 15,-2-3-2-15,7-1-2 0,-11 1 2 0,1-1 9 16,-2-4 4-16,7 3-2 0,-5-3 9 0,3-1 9 16,-3-2 6-16,0-2 1 0,6-1 9 0,2-3 7 15,-1 1 1-15,2-3 3 0,1-1 6 0,3-1 5 16,-1-1 1-16,3 0 1 0,-2 0 5 0,5 0-2 15,0 0-2-15,-3 0-1 16,3 0-4-16,0 0-11 0,3-4-3 0,-1 1 3 16,1 1-13-16,5-1 0 0,-1 1-3 0,9-1 1 15,-3 0-1-15,7 1 1 0,-2-1 0 0,5 2-1 16,-1-1 1-16,8 2-3 0,3 0 0 0,-6 0-1 0,11 0-3 16,-10 0-13-16,5 2-14 0,-2 1-5 0,4-2-20 15,-8 1-66-15,-1 0 99 0,0-2-48 0,-1 1 71 0</inkml:trace>
  <inkml:trace contextRef="#ctx0" brushRef="#br0" timeOffset="61014.71">19635 14322 895 0,'-1'0'11'0,"-3"0"48"0,4 0 73 0,0 0 23 16,4 2-266-16,2 1 26 0,-3 0 31 0,3 2-3 15,-3-2 33-15,1 2 33 0,-6-1 11 0,2 3 9 16,2-3 29-16,-6 3-26 0,8-1 5 0,-6 2 2 15,2 0-28-15,5-1-1 0,-4 4-6 0,2-1-3 16,-10 1-1-16,7-2 1 0,-5-1-1 16,10 0-4-16,-9 0 1 0,1-2-22 0,3-1-10 0,-6 0-1 0,9-4-27 0,-1 2-51 15,-2-3-16-15,-5 0 26 0,8-7 104 0,-6-6-87 16</inkml:trace>
  <inkml:trace contextRef="#ctx0" brushRef="#br0" timeOffset="61484.85">20239 13872 1365 0,'0'3'-58'0,"0"1"-108"0,0-1 11 0,0 1 10 16,2 9-60-16,13 50 34 0,-11-77 60 16,-14 36 123-16,12-14-12 0,-2-4 55 15,0 3-38-15,3 0 72 0,3 4-42 0,-3-3-19 0,8 0-3 16,-6 6-20-16,8 1-11 0,-1-3 6 0,-2 1-5 16,2-4-1-16,1-3 8 0,-1 2 3 0,-5-5 19 0,10 1-8 15,-14-3 10-15,11 1 0 0,-1-2 4 16,-4 0-2-16,-1 1 0 0,0 1-4 0,8 1-2 0,-8-3-1 0,0 2-5 15,-2-2-3-15,3 1-1 0,-6-1 0 0,7 2-4 0,-5-2-1 16,-4 1-3-16,2 1 4 0,4 3-5 0,-6 1-2 16,-1-1-3-16,0 4 0 0,0-1-4 0,-8 1 1 15,0 2-2-15,-4 2 1 16,-5 0 0-16,1-1-1 0,-5 4 4 0,1-4 1 16,-7 3 0-16,2-1 2 0,3 0 0 0,2-2 0 15,-3-1 1-15,-2-1 3 0,5-2-5 0,-2 0 2 16,3-2-1-16,2-3-5 0,-5 0-4 0,4-1 1 15,-2-2-8-15,4 0-13 0,2-2-4 0,-3-2-5 16,1 0-14-16,2 0-17 0,1-3-11 0,1 1-7 16,1-3-23-16,0-2 1 0,3 0-16 0</inkml:trace>
  <inkml:trace contextRef="#ctx0" brushRef="#br0" timeOffset="61779.17">20017 13834 1142 0,'0'-3'102'16,"4"-1"-100"-16,0 2-2 0,4-1 35 0,6-2-13 15,-1 0-58-15,4 1 29 0,4-1-9 0,5 3-4 16,-1-1 22-16,1-1 11 0,-4 0-7 0,4 0 26 0,-5 2 1 0,-1 1-16 15,4 1 2-15,-8-2-2 0,-1 2-14 0,12 0-2 16,-3 0-7-16,-2 2-4 0,1-1-4 0,1 1-15 0,-5 1-7 16,6-2-2-16,0-1-20 0,-11-1-22 0,5-2-12 15,-8 3-4-15,2-2-29 0,-4 1 2 0,1-4-17 16</inkml:trace>
  <inkml:trace contextRef="#ctx0" brushRef="#br0" timeOffset="66075.05">16914 16169 632 0,'-6'-2'64'0,"-2"-1"-32"0,-2 1 6 0,4 1-18 15,-3-1-10-15,4-1-5 0,-1 0-14 0,-4 1 5 0,5 1 8 16,4-1-3-16,-2 1 12 0,-2 1 5 0,0 0 1 16,5 0-1-16,-3 0 6 0,1 0-3 0,2 0-3 0,-6 1 2 15,3 2-7-15,3-1-1 0,0 0-4 0,-3 1 4 16,0 0-5-16,3 2-2 0,0 1 3 0,4-3-3 15,-2 3-1-15,0-1-1 0,2 3 4 0,4-2-4 16,-3 4 2-16,4-3 1 0,2 3 1 0,-7-1-2 0,7 1 2 0,1 1 2 16,-7-2-5-16,6 2 7 0,1-1-2 0,-2 1-2 15,-4 1-1-15,13-2 1 0,-6 2-2 0,-4 2-1 0,8-3 0 16,-4 4 0-16,1-3-1 0,2 1-4 0,6-1 1 16,-5 1 0-16,4 4-1 0,-1-3-2 0,-3 1 1 0,10-4-1 15,-10 4 2-15,4 3-2 0,-2 0 3 0,0 1-4 16,-2-3 3-16,-3-2 0 15,3 4 0-15,-2-1-2 0,-1-1 2 0,-2-1 1 16,1-2 0-16,-2-2-1 0,-3 5 1 0,1 3 0 16,2-7 0-16,-3 2 0 0,-3 0 0 0,4-1-1 15,-6 4 1-15,0-1-1 0,1-3 1 0,-1-1 3 16,0 2-3-16,-3 2 3 0,0 0 0 0,3-5 3 16,-3-2 1-16,0 2-3 0,0-1 4 0,0-1-2 15,-3-1 4-15,3 0-2 0,-3-2 0 0,-4 0 3 0,4 1-2 0,2-3 3 16,-2 1 0-16,-2 1 2 0,2-1-1 0,0-2 3 15,-4 0 1-15,4 4-6 0,-2-4 4 0,-1 0-2 16,0 0 0-16,-2 0-2 0,0-1-1 0,2 1-1 16,-4-1-1-16,4 1 2 0,-3-2 1 0,-4 1-3 15,1 0 2-15,-3-1-1 0,3 1-3 0,-4-1 6 16,-3-1-5-16,3 2 3 16,-1-2-4-16,-2 1 0 0,2-1 2 0,-5 2 0 15,-2-2-1-15,1 0 0 0,4 0-2 0,-3 0-3 16,3 0 7-16,-3 0-4 0,-5 0-1 0,7-2-2 15,-1 1-1-15,-1-1 1 0,-3 1-2 0,0-1 2 16,-2 1-3-16,4-3 3 0,1 3 1 0,-4-2-1 16,1 1 1-16,3-1 0 0,-1 1-1 0,-4-1-1 15,0 0 3-15,4 3-4 0,-3-2 2 0,1 2-2 0,-2 0 0 0,-1 0 1 16,0 0 0-16,7 0-8 0,-2 2-3 16,1 1-4-16,1 0-6 0,-1 2-27 0,7 0-15 0,2 0-11 15,4-1-32-15,-6 3-94 0,4-3 151 0,7 6-69 0,1-4 117 0</inkml:trace>
  <inkml:trace contextRef="#ctx0" brushRef="#br0" timeOffset="66814.89">17848 16803 464 0,'-3'-2'230'0,"0"2"-225"16,3 0 84-16,-6-3-29 0,1-2-9 15,-1 0 12-15,4 4-65 0,-1-2 1 0,0-2 5 16,-2 2 1-16,5 3 3 0,-2-2 11 0,1 1 3 0,1 1-2 15,0-2 12-15,-2 1-5 0,2 1-3 0,0-2 1 16,-1 0-8-16,1 2-7 16,0 0-3-16,0 0 1 0,-2-1-8 0,2 1 0 15,0 0 0-15,-3 0-1 0,3 0 1 0,0 0 2 16,-2 0 2-16,2 0-1 0,-1-2 4 0,-2-1-1 16,3 3 1-16,0 0 2 0,0 0-2 0,0 0-1 0,0 0 0 15,0 0-1-15,0 0 0 0,0 0-3 0,1 0 3 16,1-1-2-16,4 1-1 0,-3 0-1 0,7 3-1 15,-1-2 0-15,-1 1 0 0,5-2-2 0,2 5-2 0,4-2 4 0,-1-2 0 16,4 1-4-16,-2-2 0 0,4 3-1 0,1-3-1 16,2 2 3-16,-1-2-1 0,1 0-3 0,4 4 6 15,-1-4-5-15,0 5 4 0,0-5 1 0,-3 0-1 0,3 3-2 16,-4 2-1-16,0-5-6 0,-3 3 3 0,-1 0-29 16,0-1-19-16,-6-1-10 0,-2-1-36 0,-1-1 1 15,4-1-28-15</inkml:trace>
  <inkml:trace contextRef="#ctx0" brushRef="#br0" timeOffset="68002.7">15023 15764 681 0,'-14'-1'69'0,"-2"1"-21"0,5-2-2 0,-1 1 4 16,-3-2-55-16,8 3 5 0,-8-2-9 15,11 2 7 1,-1 0 3-16,-3 0 0 0,-1 0 12 0,1 0 16 0,2 0 4 15,-5-2-4-15,9 2 18 0,-3 0-8 0,-6-1-2 16,3-1 3-16,2 1-12 0,8 1-6 0,-5-2-2 16,3 2 0-16,0 0-6 0,-4 0-6 0,3 0 5 0,-1-1-4 15,2 1-1-15,-1-2 4 0,-1 2-3 0,2 0-1 16,0 0 3-16,0 0-6 0,0 0 2 0,0-3 0 16,0 3-7-16,3 0-3 0,5 0 1 0,-6 0-2 0,2 0-3 0,9 0-1 15,0 1-2-15,-1 1 2 0,7 1-1 0,1 2 1 16,2 0 1-16,7-1-2 0,1 4 3 0,-4-2 3 15,4 1-1-15,5 2 0 0,-4 1 3 0,1-2-1 16,-1 1 0-16,2-1 2 0,-1-2 0 0,-1 5-2 16,-1-1 0-16,0-4 2 0,0 3-2 0,-3-1 1 15,3 3 0-15,-2 2-3 0,0-1 4 0,5 1-1 0,-8-2 1 0,2-3 0 16,1 6 0-16,4-3 0 0,-7-3 1 0,3 4-1 16,1-2 1-16,-1-1 0 0,5 5-1 0,-5-1 0 15,1-2 0-15,1-2 0 0,-4 6-1 0,-2-6 1 16,-2 0 0-16,-2 4 1 0,2-7-1 0,-3 4 4 15,0-2-2-15,-2 3 1 0,1-7-1 0,-4 7 2 16,3-4-1-16,-3-1-1 16,1 2 4-16,-3 0-4 0,1-2 1 0,-1 2-2 15,1 0 0-15,3 0 2 0,-5 1-3 0,-2 0 2 16,-1-1-2-16,3 0 0 0,-2 2 1 0,-1-2 0 16,2 1-1-16,-2 2 0 0,3-2 0 0,6 2 0 15,-1 0 1-15,-7 0 0 0,13 0-1 0,-5 2-1 0,-1-2 0 16,0 2 2-16,1-2-1 0,-4-2 0 0,-1 2-3 15,6 0 3-15,-4 0-1 0,3 0 1 0,-1-1 2 0,1 1-3 16,2-2 2-16,-3 2-1 0,6-3 2 0,-7 0-3 0,1-2-2 16,1 3 4-16,1 1-1 0,-6-2 2 0,2 0 1 0,-1-2-2 15,0 3 3-15,-1 1 1 0,-1-1 0 0,-1-4-1 16,-2 0 0-16,1 4 0 0,2-3 0 0,-5 1 0 16,2 1-2-16,2-2 1 0,-4 2-2 0,5 0 1 15,-6-2 1 1,2-1 0-16,-3 2 0 0,3 1 3 0,0-1 0 0,1-1 2 15,-4 0 0-15,4-1 1 0,2 1-1 0,-2-1 3 16,3 3-1-16,-4 0 0 0,-3-4 1 0,3 1-1 16,0-2 2-16,-1 5-2 0,-1-2 2 0,3-4-2 15,-4 1 1-15,7-1-1 0,-6-2 3 0,1 1-4 16,-1 1 3-16,3-4-3 0,0 1 2 0,-7 1-3 16,7 1 0-16,-5 1-2 0,8 3-2 0,-4-4 3 0,1 4-3 0,-2-4 2 15,-6 3-3-15,3-1 3 0,-3-3 0 0,0 0-2 16,0 0 0-16,0 3 0 0,-3-3-2 0,4 3 2 15,1 0 0-15,-2 0-2 0,8 4 3 0,-5-3-3 16,-3-1 1-16,5 2-3 0,1 0-4 0,-9-4-17 16,3 3-15-16,-2-4-6 0,2 1-27 0,0 1-102 15,0-2 139-15,7-2-58 0,0-3 90 0</inkml:trace>
  <inkml:trace contextRef="#ctx0" brushRef="#br0" timeOffset="69052.22">18624 16359 731 0,'-5'-2'114'0,"0"1"-112"0,5-1 34 0,-3 2 85 0,-2-3-76 16,4 0-87-16,-1 1 6 0,1 1 0 0,1-2-2 15,0 1 7-15,0 1 34 0,0 1 8 0,0 0 1 16,0-2 35-16,0 2-16 0,0 0-2 0,0 0 4 15,0 0-20-15,0 0-4 0,0 0-6 0,0 0-3 16,0 0-4-16,0 0 4 0,0 0 0 0,3-5 1 16,-2 5 5-16,4 0 4 0,-2 0 2 0,-3-1 1 0,3 1 3 0,2 0-1 15,-2-2 0-15,0 1 1 0,4-3-3 0,-3 3-2 16,0-2 1-16,3 1-3 0,-2 1 0 0,3-3 0 16,-2 1-2-16,4 0 2 0,-2 0-2 0,-1-2-3 15,3 2 1-15,3 0 0 0,-2-2-3 0,-2 2-2 16,0 2 1-16,4-1 0 0,-2 0-1 0,3 2-1 15,-3 0 1-15,3 0-2 0,0 2 1 0,-3 0 1 0,4 1-1 0,-3 0-1 16,1 2 1-16,1-1 1 0,-3 3 0 0,-2-1 0 16,-1 0 0-16,3 4 0 0,-1-1 0 0,-1 0 1 15,-3 1-1-15,1 1 1 0,-6 1 1 0,1-1-2 16,4 1 1-16,-4 0 0 0,-2-1-1 0,-2 3 3 16,-4-1-1-16,4-1 0 0,4 1 0 0,-4 0 1 0,2 1 1 0,-3 1 1 31,3 4-2-31,-6-4 1 0,6 2 0 0,-2 0-4 0,-2-3 0 15,-3 5 1-15,1-3-3 0,-5 0 1 0,-2-5-1 16,2 3-2-16,-1-5 2 0,-4 2 2 0,3-1 0 0,1-1-1 16,-2-1 1-16,-2 1-3 0,0-1-1 0,-1 2 4 15,3-6-4-15,-5 0 2 0,3 0 0 0,1-2-1 16,-3-2 3-16,1-2 3 0,1 1-1 0,4-1 0 16,-3 1 1-16,3-1 0 0,1-3 0 0,5 2-1 0,-2 2-2 0,0-4-1 15,3 2-2-15,0-5 1 0,2 6-4 0,3 1-2 16,0-2-2-16,5-2 3 0,-2 0-5 0,7 5 6 15,-3-6 0-15,9 3-2 0,-2 0 5 0,4-4 1 16,5 1 1-16,2 3-1 0,2-2-1 0,1 2-3 16,5 3 1-16,-3 0 2 0,6-2-4 0,-7 5-6 15,4 4-2-15,-5-7 1 16,4 6-7-16,-2-3-10 0,-2 2-8 16,-3-5-2-16,-3 5-13 0,3-5-29 0,-6 0-19 0,3 1-6 15,-9-5-38-15,4 4 1 0,2-4-23 0</inkml:trace>
  <inkml:trace contextRef="#ctx0" brushRef="#br0" timeOffset="69606.89">19256 16051 1384 0,'-2'-5'8'0,"2"0"-55"15,2 2 10-15,1-2-38 0,2 1 14 0,-2 1-1 16,2-5-25-16,1 0 27 0,-3 2 75 0,4 4-34 16,-3-1 69-16,1 3-12 0,1-3 3 0,-1 3 5 0,4 1-16 0,-2 6-13 15,2-7-5 1,4 0-4-16,-1 0-11 0,1 0 1 0,1 1-3 15,0 1 4-15,-1-2 1 0,-1 1 0 0,-1 2 0 16,0 4 2-16,-1 1-1 0,-4-1 2 0,4-2-2 0,-1 3-1 16,2 1 1-16,-6 1-1 0,4 1 1 0,-3-2-1 15,4 2-1-15,-4 2-1 0,-3 1 0 0,4 2-1 16,-6 3-2-16,4-4 3 0,-4 4 0 0,3-3-3 16,-4 3 1-16,0-2-1 0,0 1-2 0,0 0 5 0,-4 1-5 0,-2-3-1 15,5 1-1-15,-3 2 2 0,1-2-2 0,-5 1 3 16,1-4 2-16,0 0-4 0,-1-1 6 0,4-2 2 15,-6 0 4-15,2-2 1 0,1 1 6 0,2-3 4 16,-3 0 2-16,3-3 2 0,-1 0 6 0,3 0 3 16,-3-2 1-16,4 1-2 0,-1 0 4 0,1-3 0 15,2 0-3-15,0 0-1 16,0 2-2-16,0-2-9 0,0 1-3 0,0-1 3 16,0 2-13-16,7 3 1 0,-1-2-4 0,0 0 3 15,4 3-1-15,1 2-6 0,4 1 1 0,1-1-4 16,3 2-4-16,4-1-19 0,-7-2-3 0,5 0-8 15,-2 0-17-15,1-1-30 0,-3-1-30 16,10-4-4-16,-2-1-43 0,0-3 2 0,10-2-29 0</inkml:trace>
  <inkml:trace contextRef="#ctx0" brushRef="#br0" timeOffset="69854.32">20002 16472 1278 0,'0'2'91'0,"0"-2"-85"0,0 0-37 0,0 0 89 0,0 3-111 0,3 0 5 15,-3-3-2-15,1 6-7 0,1-2 11 0,0 0 42 16,-2-1 7-16,0 4 3 0,0-3 41 0,0 0-23 0,0 8-3 15,0-4-3-15,0 1-31 0,0 1-73 0,0 6-29 0,0-2 22 16,-2-2-88-16,0 4-15 0</inkml:trace>
  <inkml:trace contextRef="#ctx0" brushRef="#br0" timeOffset="70308.87">20343 16262 1097 0,'0'1'132'15,"0"1"-128"-15,2-1-50 0,-2-1 192 16,0 3-246-16,-2-1 0 0,2 1 38 0,6 0 5 0,-3 0-10 15,2 2 48-15,-3 1 31 0,7 1 10 0,-4-1 13 16,-2 2 28-16,0 0-31 0,-3 0 13 16,3 1-27-16,4 2-18 0,-3 0-7 0,6 0 1 0,4 2-6 0,0-2 0 0,-1 1 4 15,4-1 6-15,-3-1-4 0,-1-1 8 0,-5 2 0 16,1-1 0-16,-4-1 5 0,4-4-3 0,1 1 0 16,-6 0 0-16,1-1 1 0,3 1 1 0,-5-3 0 15,0 2 5-15,2 0-4 0,-5 0 5 0,1-2 8 16,-1 1 0-16,-3 3-4 0,-5 2 10 0,4-1-10 15,-6-2 0 1,6 1 3-16,-4-1-9 0,-6 7 1 0,1-6-5 16,0 1 0-16,1 0 1 0,-1 0-3 0,-1 5 0 0,-5-2 1 15,2 0-3-15,4-8-8 0,-2 8-4 0,-6-5-1 16,5-1-10-16,1-2-16 0,-7-3-5 0,0-3-2 0,3 3-19 16,-5-5-28-16,-1-3-13 0,3-1-3 0,2-4-34 0,-3 1 2 15,1-6-22-15</inkml:trace>
  <inkml:trace contextRef="#ctx0" brushRef="#br0" timeOffset="70571.96">20151 16120 1035 0,'0'0'85'0,"0"0"-28"0,2 0 0 0,-2-2-13 16,6-1-26-16,-3 0-6 0,0-2-12 0,5 2 16 16,-2-2 5-16,7-2-3 0,-4 5 20 0,4-4-10 15,0 4-1-15,1 2 8 16,8-5-15-16,-3 4-11 0,4 1-7 0,-4-3-2 16,13 1-12-16,-3 2-33 0,4-1-19 0,5-4-9 15,-8 5-39-15,5-5-81 0,-1-1 143 0,1 3-76 16,-10-16 126-16</inkml:trace>
  <inkml:trace contextRef="#ctx0" brushRef="#br0" timeOffset="74833.05">16326 15381 480 0,'-68'1'-22'0,"32"-1"24"0,6 0-2 0,-3-1-4 16,1-4 4-16,-1 3-1 0,3-4-5 0,-3 0 17 0,5 0 8 16,-5 2 2-16,5-2 20 0,1 4 12 0,0 2 2 15,2-6 1-15,0 5 13 0,1-1-19 0,-1 2-3 16,-3 0 0-16,3-2-21 0,-4 1-6 0,6 1-7 0,1 1 0 15,1 1-9-15,-4-2 1 0,6 0-2 0,8 3-2 16,-3-1-1-16,-2-1-2 0,4 1-1 0,-4-4 0 0,-1 2-4 16,4 2 1-16,-1-1-2 0,-2-5 1 15,2 1 1-15,2 1-8 0,-3 2-3 0,6 2 1 16,-2-2-9-16,3 0-5 0,-3 0-3 0,0 3-6 0,6 3-5 0,-3 0-1 16,1-6 2-16,0 2 4 0,1 3-2 0,1-2 0 15,2 3-2-15,-2-1 2 0,2 3 1 0,2-7-4 16,-1 2-3-1,2 7-6-15,0-5-3 0,0-1 1 0,0 4-6 0</inkml:trace>
  <inkml:trace contextRef="#ctx0" brushRef="#br0" timeOffset="75581.98">15130 15714 1 0,'-5'0'0'0,"4"0"0"16,-1 0 0-16,1 0 0 0,1 0 0 0,-2 0 0 15,1-1 0-15,-6 1 0 0,4-2 0 0,2 0 0 16,-6 2 0-16,2-1 0 0,1-1 0 0,-4 2 0 0,8-1 0 16,-3 1 0-16,-5 0 0 0,6 0 0 15,-2 0 0-15,-4 0 0 0,3 0 0 0,-1 0 0 0,-7 1 0 16,13 1 2-1,-3-1-2-15,-3 1 0 0,1 1 0 0,5-1 0 0,-2 1 0 16,-2-2 0-16,1 1 0 0,-7 0-2 0,7 1 2 16,-2-2 0-16,2 2 0 0,-6-1 0 0,4 1 0 15,0 0 0-15,5 0 0 0,-3 2 7 0,3-2-2 0,0 0 2 16,-1 1 5-16,-1-1-2 0,-4 0 2 0,7 2-1 16,-6-4-3-16,5-1 3 0,-4 6-4 0,-6-4 0 15,12 3 0-15,-7-4-3 0,8 4-2 0,-3-3 4 0,-3 4-7 0,3-1-5 16,-3-1 1-16,9 4-4 0,-6-3-3 0,0 0 1 15,0-1-3-15,-3 3 4 0,0-4 0 0,3 2 3 16,5-1 1-16,-5-4 1 0,0 7 5 0,1-3-2 16,-1-2 2-16,0 3 0 0,0-2-1 0,-8 0 2 15,7-2 3-15,-2 3-5 0,-2-3 1 0,5 2 2 16,3-3-1-16,-3 2 1 16,0 1-2-16,2-1 4 0,-1 1-3 0,-1 0 2 15,0-2 0-15,2 3-4 0,-2 0-4 0,-2-2 7 16,2-1-8-16,3 3 1 0,4-4 1 0,-6 4-4 15,2-1 8-15,-1-4-4 0</inkml:trace>
  <inkml:trace contextRef="#ctx0" brushRef="#br0" timeOffset="80575.89">14875 15791 782 0,'-4'5'56'0,"-1"-2"-24"0,3 0-31 0,-1 0 107 15,3 1-107-15,0-1-4 0,-5-3-8 0,2 0 4 16,2 0-5-16,-6 0 21 0,4-2 1 0,0 2 0 15,-5-1 26-15,4-1-5 0,4 2 2 0,0 0 0 16,0 0-5-16,0 0-6 16,0 0-6-16,0 0 2 0,0 0-8 0,-2 0-3 15,0 0-4-15,1 0 2 0,-2-2-3 0,3 2 1 16,3-1 0-16,-3 1-3 0,1 0 2 0,1 0-2 16,0-2 3-16,1 2-3 0,5 0-1 0,-7-3 0 0,-1-2 1 15,0 2-1-15,2 0 0 0,1 0-2 0,3 0 0 16,-3 1 2-16,-1-3-1 0,-1 2 0 0,4 0-2 15,1 2 0-15,-4-3 1 0,-2 3 2 0,0-2 1 16,0 0-5-16,0 3 3 0,0 0-4 0,0 0 2 0,6-2 1 0,-3 2-6 16,-1 2 1-16,1-2 2 0,-3 0-2 0,0 0 2 15,0 0 4-15,0 3-2 0,0-3 4 0,3 3 3 0,0-2 2 16,-1 1-2-16,-2 0 6 0,2-1-1 0,-2-1 5 16,0 0 2-16,1 0-1 0,-1 0 7 0,0 0-3 31,-1 0 5-31,-1 0-3 0,2 3 2 0,-3-1-3 0,-3-2-1 0,-2-2-1 15,8 2-1-15,0 0-1 0,-7 0 2 0,7 0-4 16,0 0 2-16,-1 0 1 0,-10-3-4 16,8 3 4-16,-5-1-3 0,0-1 2 0,2-1-1 0,-1 0-3 0,-1 0 1 15,5-1-4-15,-3 1 2 0,1 0 0 16,1-2-4-16,-3 2-1 0,3-1 0 0,-6-3-1 16,2-1 0-16,0 1-3 0,-3-1 3 0,2 0-1 0,1-2-1 0,-3-1-2 15,2 0 2-15,-4-1-1 0,2-1 0 0,0 1-1 16,0-3-2-16,3 1 2 0,-3-3-1 0,-1 0-1 15,-1 1 0-15,2-1 0 0,-2-4 0 0,1 1 2 16,-1 1-2-16,2 0-1 0,-1-1 3 0,2-2-1 16,-6 0-1-16,4 0-1 0,-1 1 0 0,1 1-1 15,2-2 2-15,-5-2-1 0,5 5 0 0,-2-6 1 0,1 5-3 0,3-3 4 16,1 3 0-16,-4 1 1 0,-3-1 0 16,3-2 0-16,0 0 0 0,-3 3-1 0,1 0 4 0,-4 0-3 15,1 0 1-15,-2 0 0 0,5 2-1 0,-6 0 2 16,0-1 0-16,7 3-2 0,-6-1 0 0,1 0 0 15,0 0 0-15,3-1 1 0,1 0-1 0,-3 3 0 16,-1-4 2-16,1 6-2 16,0-5 0-16,-4-1 0 0,4 4 0 0,-4-3 0 15,1 1-1-15,0 3-4 0,0-1 3 0,-1-1 2 0,2-1-3 16,1 0 1-16,-3 0 1 0,2 1 0 0,-2-3-1 16,3 4 2-16,-2-3 1 0,3 1-1 0,0 4 2 15,2-6-4-15,0 6 1 0,-5-4 0 0,5 2 0 0,-3 0-2 16,1-1 0-16,0 1 3 0,5 0-4 0,-6 2 4 15,0-3-3-15,4 1 1 0,0 2 1 0,6-2 1 0,-9-1-1 0,5 1-5 16,-3 2 5-16,3-4-5 0,0 3-3 0,-2-1 1 16,7-2-2-16,-4 1 2 0,7-1-2 0,-6-3 1 15,6 2-3-15,-5 0 5 0,5-2-2 0,-4-3 1 16,1 3 0-16,-2 0-3 0,2 2 2 0,-4 1 3 31,-1 2 1-31,8-2-1 0,-5-3 3 0,4 0 0 0,-6 3 0 0,6 1 3 16,-3-3-1-16,3 1 0 0,-1-2 6 0,-3 2-5 15,3 6 3-15,-3-3-3 0,0 0 2 0,2 1 3 16,-2 0-4-16,2 1 3 0,-2-1-5 0,2 4 1 16,-4-1 2-16,3 4-1 0,0 0-1 0,-4 0-2 15,3-2-1-15,2 3-1 0,-3 2-1 0,-1 0 1 16,4-2-2-16,-3 2-5 0,2 1-1 0,-2-1 1 16,-1 2-5-16,6 1-7 0,-7 0-5 0,1-2-5 0,4 2-6 0,-4 2-37 15,-1-1-24-15,5 2-15 0,0 0-48 0,3 2 3 16,0 1-45-16</inkml:trace>
  <inkml:trace contextRef="#ctx0" brushRef="#br0" timeOffset="81308.73">13125 14346 786 0,'-15'0'169'16,"3"0"-97"-16,2 0 18 0,4 0-79 0,0 0-42 0,1-3 2 15,0 1-74-15,4-1 42 0,1 0 16 0,0-2-16 16,0 0 57-16,-2 1 26 0,2-1 15 0,-1 0 8 16,2 0 25-16,2 1-19 0,0-3 2 0,-3 1-2 15,-3 0-19-15,3-2-9 0,-3 0-3 0,3-3 1 16,0 0-8-16,-3-2 10 0,-3-1-1 16,6 0-4-16,-5-3 11 0,5 3-2 0,-3-7 0 0,1 4 1 0,-7-5-5 0,9 3-5 15,-6-1-1-15,1-2 0 0,3-2-6 0,-7-1-5 16,4 3 0-16,-1-7 0 0,6 3-6 0,-5-4-2 15,5 0-4-15,0-2 4 0,2 3-5 0,-2-4 5 16,9 0-5-16,-7 3 0 0,-2 3 3 0,4 0 3 16,-4 0 0-16,7 5-3 0,-6-3 1 0,1 2 1 15,-2 1 1-15,0 1 1 16,3 4-1-16,-3-2 0 0,5 5 0 0,-5-2 1 16,0 4 0-16,3 2 1 0,0 2-1 0,5 3 0 15,-8-2 0-15,0 5-1 0,0-3 1 0,0 4-4 16,0-1-1-16,1 2-6 0,1 2-2 0,-2-2 5 15,5 3-8-15,3 5 2 0,3 0 1 0,3 1-1 16,2 5 6-16,-1-1 1 0,4 1 3 0,5 8-3 16,1 0 5-16,-3 0 1 0,8 2-5 0,-2-1 5 0,7 6-2 0,-2-3 2 15,6 4 1-15,0-3-2 0,4 0 2 0,-4 1-1 0,2 0 1 16,6-3-1-16,-1 2-2 0,1-3 3 0,-3 1-5 16,2-1-1-16,-4-4 0 0,2-3-29 0,-3-3-22 0,-5 4-12 15,-4-1-43-15,2-3 2 0,-7-3-39 0</inkml:trace>
  <inkml:trace contextRef="#ctx0" brushRef="#br0" timeOffset="86772.9">15940 13235 121 0,'0'-6'21'0,"0"7"-27"16,0 1 2-16,0-2-2 0,0 0-5 0,0 2-7 15,0-2 1-15,0 0 12 0,0-2-6 0,2-1 4 16,-2-3 9-16,0 6 0 0,-2-5-1 0,2-3 0 0,0 3-1 16,0 4 0-16,-1-2 5 0,-1-2-2 0,0 2 0 0,2 1 16 15,0 1-9-15,0-1 19 0,-4-4-1 0,2 4 2 16,1 1-1-16,-1 1 6 0,0-2 0 0,1-1-2 0,-4 3-2 15,2 0 0-15,1 1-2 0,-1-1 3 0,-1 0-4 16,2-1 0-16,-1 1 0 0,1 0-8 0,-2 1 3 16,0 1 0-16,1-2-10 0,2 5-2 0,-4 1-3 0,0 2 3 15,2 4-3-15,-6 6 6 0,4-3-3 0,-4 3-1 16,1 4 6-16,-8 3-1 0,2 2-1 0,0 7 2 16,-2 1-4-1,-5 1-4-15,6 5 3 0,-9 8-5 0,1 0-2 0,7 4-2 16,-6 0-1-16,1 4 0 0,-1 6-1 0,2 5-2 15,-1 1-3-15,3 3 1 0,-3 2-3 0,-3 3 3 16,2-3-1-16,5 6 0 0,-5-10 1 0,2-1 1 16,1-6-2-16,-2-4-1 0,4 1-2 0,3-2-13 15,0-3-2-15,-4-9 2 0,6 4-15 0,-2-6-3 16,1-3 0-16,4-1-4 0,-2-10 0 0,0 3 10 0,0-8 3 0,-4-5 0 16,4 1 12-16,-1-2 8 0,-2-2 2 0,1-1 2 15,-1-4 6-15,-2 5 0 0,4-2 0 0,-1-6 3 16,-3 1-2-16,1 2 9 0,8-7 5 0,-7 0-1 15,3-1 11-15,3-5-4 0,2-6 2 0,-5 4 0 16,2-3-3-16,1-8-3 0,3 0-5 0,-1-5-1 16,-1-2-3-16,3-2 4 0,-1-1 0 0,8-10 1 0,2 0 4 0,3-2-4 15,-5-1 2-15,11-4-2 0,0-2-3 0,0-4 0 16,2 0-3-16,4 0 1 0,-5-2-3 0,5-3 2 16,1 3 1-16,1-1 2 0,-2 1 0 0,0 2 3 15,2-2-2-15,2 2 2 0,-5 1 0 0,3-1-3 16,2 3-1-16,-1-5 1 0,-1-1-5 0,7 1-4 15,-11 1 3-15,8-1 0 16,-1 0-3-16,0 2-1 0,2 0 0 0,-1 3 0 16,-2 3 0-16,3-5 1 0,-1 7-2 0,-2-2 0 15,1 2 1-15,0-2 0 0,-6 1 0 0,3-2 0 16,2 7 1-16,-7-3-1 0,7 9 1 0,-4 2 2 0,-4-1-2 16,-2 2 1-16,0 6 2 0,0 4-4 0,-3-1 2 0,0 1-2 15,-3 4 1-15,-1-1 2 0,0 5-2 0,-3-1 0 16,-1 2 0-16,-2 4-1 0,2-1 3 0,-1 4-2 0,0-4-1 15,-2 4 0-15,0 0 0 0,0 0-2 0,0 0-2 0,-4 4-1 16,0 0-1-16,1 4-2 0,-1 2 2 0,-2 1 1 16,1 6-1-16,-1 0 4 0,0 5 2 0,-5 2 0 15,3 4 7-15,0 0-2 0,-4 5 3 0,-3 2-2 16,1-4 1-16,-8 12 2 0,8-2 0 0,-8 6-5 16,0-1 3-16,5-1 0 15,-4 6 3-15,2 7 0 0,-1 2-1 0,1-1 5 16,-14 6-2-16,16-4 0 0,-8 7 3 0,-2-2-3 15,2-2-4-15,1-1 4 0,-1-3-8 0,6 0-3 16,2 0-1-16,-4-2 1 0,2 0-4 0,4-1-5 16,-1-1 1-16,-1-2 1 0,1-5-4 0,2-1 5 15,0-7 0-15,1-3-1 0,0-5 6 0,2-5 3 16,0-6-3-16,4-1 4 0,-1-6 1 0,-2 1-2 0,5-5 1 0,-1-3 2 16,0-2-1-16,4 1-1 0,-2-4 3 0,0-2-2 15,1-1 3-15,3 0 0 0,-1-4-8 0,1-3 3 16,0-1-2-16,1-1 5 0,4-5-5 0,1-3-1 15,1-4 6-15,2-2-1 0,4-4 1 0,2-3-2 16,3-3-2-16,-1-6-1 0,2-4 2 0,3-4-2 16,0-3 0-16,1-2 2 15,0 0-3-15,0-5 1 0,2-3 0 0,-1 7 4 16,1-4-3-16,-1 5 3 0,1-6 0 0,-2 5 3 16,-4-4 3-16,3 2-3 0,2 0 3 0,-5 1-2 15,-2 1-1-15,4 1 4 0,1 5-4 0,-8-3-3 16,8 2-1-16,-7 4 0 0,-2 0-2 0,3 0-2 0,4 2 1 15,-4-1-1-15,-3 4-2 0,1-3 2 0,0 5 0 16,-3 3-4-16,0 7 3 0,0 0-2 0,-3 5-1 0,0 3-7 16,-4 2-2-16,3 6 3 0,-6 2-2 0,2 4-2 15,-3-5-1-15,0 10-2 0,0 0-4 0,0 4 3 0,-3 5-7 16,2 0 0-16,-7 6-1 0,5 2 1 0,-7 11 2 16,4-3 5-16,-8 7 0 0,-2 9 0 0,-1-2 8 0,-1 13 3 15,-4-2 2-15,-1 5-2 0,-4 5 5 0,3 1 2 16,-4 7 0-16,11-2 0 0,-8 2 2 0,1 3-1 0,-1-1 1 0,3 1 0 15,3-3-1-15,-5-1-1 0,9 0-4 0,-11-1 3 16,8-2-3-16,2-1 2 0,0-2 0 0,-4-6-1 16,6 4 2-16,1-8 2 0,-1-3 3 0,1-4 0 15,1-8 2-15,-1-3 1 0,0-6 1 0,2-5 1 16,2-3-1-16,0-5 1 0,-1-2 1 0,1-5 0 16,4-1-1-16,-3-1 0 15,5-4 0-15,-2-1 1 0,2 0-1 0,2-1 2 16,-1-4-6-16,2-1 6 0,0-4-2 0,2-1-1 15,2-3 1-15,1-5-3 0,-2-4 0 0,7-1-3 16,-4-1-1-16,5-10 1 0,1-1-4 0,1-2 2 16,4-3-3-16,-1-4 1 0,-2-2 1 0,8-2 0 15,-1-6-2-15,1 1 3 0,3-2-2 0,2-3 0 16,-2 0 1-16,3-6 0 0,-1 4-1 0,-5-4-1 0,5-1 2 0,1 3 0 16,-3 0-1-16,-3 0-1 0,3 2 2 0,0 3 0 15,1 1 0-15,-1-1 1 0,-6 3-1 0,0 2 0 16,-2-1 1-16,2 5 2 0,-5 1 0 0,0-1-3 15,0 3 0-15,-1 1-5 0,-1 8-1 0,-1 0 3 16,0 2-9-16,-4 2-1 0,2 3-4 0,-4 8 1 16,3 0-4-16,-4 3-2 15,1 5 2-15,-3 5 0 0,-2 1-2 0,0 0 7 16,0 6 2-16,-5 1-4 0,0 1 9 0,-3 3-6 16,2 2 2-16,-5 2 0 0,-1 5-7 0,-3 0 7 0,1 5-1 15,-5 5-1-15,-1 4 6 0,-1 2 4 0,1 5 2 16,-4 5 3-16,2 3 4 0,-3 9 3 0,-2 0 2 15,-1 5-3-15,3 2 4 0,-2 6 0 0,-4 1 3 0,2 4-1 16,0 1 0-16,-1-1-3 0,8 4-1 0,-4-1 2 0,3 0-5 16,-1-2 0-16,1 2-3 0,5 1-1 0,-4-4-1 0,4-2-1 15,-3-2 0-15,5 1 1 0,-4 1 0 0,4-6 1 16,0-1-1-16,-1-4 2 0,5-1 1 0,-1-2 2 16,0-8 2-16,1-5-5 0,4-4 3 0,-3-1 6 15,1-8-1-15,6-4 1 0,-4-2 1 0,2-4 1 16,-1-2 1-16,4-5 2 0,0-1 0 0,-2-2-4 0,5-2 0 0,0-4 2 15,0 0-5-15,-3 0-2 0,5-5-1 0,2-1 0 16,0-2-1-16,-3-5 2 0,2 1 0 0,4-7 0 16,-4-2 2-16,5-1-3 0,-1-6 0 0,3-2 1 15,-4-5-5-15,7-2-1 0,-1 1-1 0,4-7-1 16,-2-1-1-16,0-3 1 0,1-5 0 0,2 0 0 16,0-1 1-16,-1-3-1 15,-2-5 0-15,0 1 2 0,0-6-2 0,1-1 0 16,3 4 3-16,-2-3-4 0,-3-2 1 0,1 2 0 15,2 0 0-15,-2 0 3 0,3 6-1 0,-1 5-2 16,-7-6-1-16,2 9 1 0,5 5 0 0,-3-4 1 16,-7 9-1-16,2 1-2 0,-2 0 2 0,0 3-1 15,8 7-1-15,-10-1 0 0,5 2-2 0,-9 7-4 16,11 2-3-16,-6 4 2 0,-1 6-5 0,-2 3 0 0,-2 3-3 0,2 4-1 16,-9 1 0-16,6 1 1 0,-2 7 1 0,-1 0 1 15,4 6 1-15,0 2 4 0,-9 6 0 0,9 5 1 16,0 7 3-16,-2 7 3 0,-9-1 1 0,2 8 0 15,4 4 2-15,-10 3 0 0,5 5 5 0,-4 3-2 16,-2 0 1-16,-3 8-1 0,10 6-2 0,-7 0 4 0,-1 2-3 0,3-1-3 16,-7 2-4-1,7-1-6-15,-3-2-3 0,-2-9-79 0,2-2 84 16,4-3-25-16,-1-10 34 0</inkml:trace>
  <inkml:trace contextRef="#ctx0" brushRef="#br0" timeOffset="87305.74">16127 13249 727 0,'-4'5'50'0,"2"-2"8"16,2 2-95-16,-1 1 270 0,1 2-258 0,0 2 5 15,0-3 7-15,0 3-3 0,0 1 8 0,0 0 14 16,-4 5 7-16,3-2 1 0,-7 0 16 0,6 3-6 0,-4 4-3 0,3-2 7 16,-2 3-9-16,-1 1-2 0,1-1-3 15,2-1 2-15,-3 1-3 0,1-2 7 0,3-1-2 0,-4 1 0 16,5 1 7-16,-1-5-6 0,2 2 2 0,0-2-3 15,3 0-4-15,2-2-2 0,-2-1-1 0,2-2 0 16,1 0-1-16,2 0-7 0,3-3-1 0,0-1 2 16,2 0-5-16,-1-3-2 15,2 1 2-15,-3-3-4 0,8-1 3 0,-2 1-6 16,-1-4 1-16,0-1-3 0,4-3-5 0,-1 0-15 0,5-4-8 16,7-1-2-16,-10-3-17 0,5-3-31 0,0-4-17 15,7-1-3-15,-5-3-36 0,-1-5 1 0,1-1-22 16</inkml:trace>
  <inkml:trace contextRef="#ctx0" brushRef="#br0" timeOffset="87590.94">16428 13004 1349 0,'-6'6'97'0,"-1"2"-106"0,7 3-22 0,2 2 73 16,3 1-101-16,-5 9 24 0,3 1-3 0,3 1-6 15,0 4 26-15,-6 4 21 0,2 3 10 0,-1 5 7 16,-1 1 20-16,4 5-16 0,-1 0 2 0,-3 9 3 16,1 0-17-16,2-4-4 0,-1 6-4 0,-2-3-4 15,0 4-3-15,2-12-19 0,-4 8-8 0,2-5-3 0,-5-6-21 0,-4-5-41 16,9 1-22-16,-2-7-8 0,2-5-50 0,-9-4 1 15,9-9-28-15</inkml:trace>
  <inkml:trace contextRef="#ctx0" brushRef="#br0" timeOffset="88023.27">16922 13133 1458 0,'-10'8'-9'0,"6"-3"9"0,0 9-217 15,9 0 78-15,-5 3 33 0,3 2-182 0,7 1 187 16,-4 2-8-16,8 7-24 0,-6-6 205 0,-3-2-12 0,-4-4 31 15,6 0 20-15,2 1-23 0,-1 1-36 0,1-1-6 16,-1-2-5-16,10 3-35 0,-4 0 1 0,8 1-8 0,-2-4 0 0,1 3 0 16,-4-3 5-16,3-5 3 0,-2 0-1 15,-1-2 8-15,0 1 9 0,-4-2 4 0,-1-1-1 0,-5 0 12 16,4-3-3-16,-3 4 2 0,-5-1 0 0,3-1-2 16,-3 2-4-16,-1 0-5 0,-2-1 3 0,0 3-6 0,0 1-6 15,-5 0 1-15,-3 1-5 0,0 3-3 0,2 0-5 16,-10 1 0-1,-3 1-3-15,2 1-3 0,-5-3-7 0,-5 6-5 0,1-2 4 16,-1 0-8-16,-5-5-13 0,3 2-6 0,-1-7-3 16,-5 2-15-16,4-2-28 0,-2-5-12 0,-2-4 1 15,3-4-32-15,-2-5 13 0,2-7-25 0,-1-6 5 16,3-5 133-16,4-4-114 0</inkml:trace>
  <inkml:trace contextRef="#ctx0" brushRef="#br0" timeOffset="88223.58">16634 12894 1392 0,'6'1'27'0,"2"3"-6"16,1 0 0-16,6 1-6 0,-1 0 9 0,6 1-11 15,-1 2 12-15,6-2 4 0,0 2-5 0,10 0 15 16,-10-3 0-16,4 4-14 0,-1-3-5 0,-5 1 1 15,4-3-19-15,-2 1-27 0,5-3-29 0,-8-2 4 16,8 0-43-16,0-7-107 0,3-2 158 16,2-8-76-16,1-4 118 0</inkml:trace>
</inkml:ink>
</file>

<file path=ppt/ink/ink19.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4-08T21:32:22.066"/>
    </inkml:context>
    <inkml:brush xml:id="br0">
      <inkml:brushProperty name="width" value="0.05292" units="cm"/>
      <inkml:brushProperty name="height" value="0.05292" units="cm"/>
      <inkml:brushProperty name="color" value="#FF0000"/>
    </inkml:brush>
  </inkml:definitions>
  <inkml:trace contextRef="#ctx0" brushRef="#br0">4556 12490 562 0,'-3'-4'84'16,"2"4"6"-16,1-1 29 0,-2 1-147 0,1-5 25 16,1 5-41-16,0 0 19 0,0 0 8 0,0 0-9 15,0-1 26-15,-4 1 21 16,3-2 5-16,-4-3 2 0,4 2 19 0,-3 2-2 16,0-3 0-16,2 1 3 0,1 0-5 0,1 2-12 15,0 1-3-15,0 0 2 0,0-2-14 0,0 2-2 16,1-3-3-16,5 3-3 0,1 5-2 0,4-4-1 15,1 4 3-15,1 0-1 0,1 2-1 0,2-2 1 16,6 12-1-16,1-1 1 0,1 2-2 0,1 4-5 16,-4 0 0-16,7 3 5 0,-3 1-5 0,3 3-3 0,-9-6 2 0,5 6-1 15,-2-4 1-15,-5 0-5 16,7 2-4-16,-8-2-2 0,6 0-5 0,-7-1-10 0,6-1-11 16,-4-4-4-16,-3 2-14 0,2-4-20 0,1-1-9 15,-3-2 0-15,-3-3-26 0,-1-2-15 0,-2-1 77 16,0-3-45-16,-1 0 94 0</inkml:trace>
  <inkml:trace contextRef="#ctx0" brushRef="#br0" timeOffset="393">4997 12156 1031 0,'-6'2'74'0,"2"1"-74"16,4 0-23-16,-1 3 29 0,1 2-48 0,-2 0-24 16,5 3 7-16,-3 3 5 0,0 2-23 0,0 1 34 0,0 1 8 0,4 0 0 15,-8 1 43-15,3 0 19 0,-9-2 6 0,9 1-3 16,-2 1 20-16,-2-2-4 0,-3 3 0 0,-1 1 1 15,6-4-8-15,-2 4-11 0,0 1-5 0,-7 3 2 16,10-3-14-16,-9 3-4 0,8-1 1 16,-5 4-5-16,0 2-1 0,-3-2 1 0,2 2-3 0,1-2 0 15,1 4 1-15,-5-2 0 16,2 0 0-16,-4-2-1 0,3 0-1 0,3 2-7 16,-1-2-6-16,0-3-2 0,-1 4-11 0,4-4-37 15,-5-1-28-15,8-4-5 0,-4 2-53 0,0-6 2 16,-3-1-34-16</inkml:trace>
  <inkml:trace contextRef="#ctx0" brushRef="#br0" timeOffset="746.84">4311 12861 938 0,'0'-3'67'0,"-1"-4"-61"0,1 3-14 0,0-4 30 16,1 2-41-16,1-2-4 0,6 0 1 0,-7-3 2 15,10 3-5-15,-1-3 17 0,-4-2 8 0,5 7 5 16,-2-5 20-16,4 3 18 0,-4-6 3 0,9 5-1 0,-3-1 17 0,0 1-10 15,7-2-3-15,-2 0 5 0,5 3-15 0,5-5-9 16,0 5-3-16,5 0-5 0,-2-1-9 0,1-2-4 16,5 3-2-16,-1-1-2 0,5-4-5 0,-9 10 0 15,7-3-2-15,-3-1-1 0,1 0-2 0,-1 2-23 16,-3 0-16-16,-4-1-7 0,-3 1-32 0,1-1 2 16,-4 1-32-16</inkml:trace>
  <inkml:trace contextRef="#ctx0" brushRef="#br0" timeOffset="12345.51">19100 11296 332 0,'-1'-2'57'0,"-6"-1"-26"0,7 3-3 0,-1-3 11 15,1-2-63-15,1 2 5 0,3 0-6 0,-1 3 20 16,-3 0 5-16,6 0 0 0,-6 0 23 0,-2 6 12 16,4 0 4-16,-2-2 3 15,-2 3 11-15,-1-3-5 0,5-1 2 0,-4 3-5 16,2-3-5-16,5 2-7 0,-7-2 0 0,-1 0-1 15,3 2-8-15,3 4 0 0,-3 2-2 0,7-1 2 16,-4 1 0-16,-3-2 0 0,6 4-5 0,0 4 2 16,-1-3-2-16,1 2-3 0,-6-3 1 0,0 4-4 15,-1 0-1-15,1 4-4 0,0-1 0 0,1 4 0 16,1 2-4-16,1 3 0 0,0 1-2 0,-3 4 1 0,7-1-1 0,-7 7 1 16,0-3-1-16,-7 3 3 0,4 1 0 0,-6-2-1 15,6 3 1-15,-1-2-4 0,-2 1 0 0,0-2 2 16,-5-1 0-16,1-2-1 0,3-2 1 0,-4 3-3 15,-4-4 3-15,3-2-1 0,1-1-2 0,-2 1-1 0,10-4-5 16,2-2-2-16,-7-1-5 0,6-4-11 0,2-1 3 16,2-3-24-1,-4-2-7-15,1-1-28 0,1 1-3 0,-2-6 11 16,2 0-40-16,0-2 1 0,-5 0 50 0,5-6-31 0,0 0 92 16</inkml:trace>
  <inkml:trace contextRef="#ctx0" brushRef="#br0" timeOffset="12815.65">19508 11379 648 0,'-8'-8'129'0,"3"4"-129"0,2-3 58 15,-3 1 79-15,4 1-88 0,2-1-93 0,0 1 13 16,0 1-18-16,0 2 8 0,3-3 6 0,2 4 27 16,-3 1 8-16,-1-2 7 0,1 4 29 0,-2 2-6 15,3 0 4-15,-3-1 0 0,3-2-5 0,3 2-2 16,-3 4-3-16,7-1-4 0,-5 5-1 0,-1-6 3 16,3 6 0-16,2 0 0 15,-4 6 1-15,3-4-1 0,1-1-1 0,-4 5 1 16,-4 1-4-16,14 1-2 0,-11 0-2 0,4 4 2 15,0 1-4-15,-6 2 1 0,-2 4 0 0,4 2-3 16,4-1 1-16,-8 5-1 0,0 1 0 0,0 2-2 16,-1 0-2-16,4 5-1 0,1 2-5 0,0-2 7 15,-4 3-6-15,0 0 1 0,0-1-2 16,-5 1 1-16,3-1-1 0,-2-4 0 0,-6-1 2 0,2 2-1 0,4-4 1 0,-7-4-4 16,4 2 1-16,2-4-2 0,2 2-3 0,3 0-5 15,-1-7-1-15,-7-5-4 0,3 1-4 0,2-2-5 16,1-8-3-16,-2-1 1 0,-4-5-6 0,0-5-8 15,5 3-9-15,-5-1-4 0,6-5-10 0,1 0-29 0,-5-2-9 16,4-2-4-16,0-1-34 0,-1-3 1 0,3-8-11 16</inkml:trace>
  <inkml:trace contextRef="#ctx0" brushRef="#br0" timeOffset="13649.17">19045 11923 413 0,'3'2'136'0,"2"0"-50"0,-3-1 0 0,6-1-17 0,-8 6-55 0,4-6-14 16,4 5-19-16,2-2 9 0,-6 0 2 0,3 1 1 15,2 0 9-15,-9 3 11 0,13-7 2 0,-6 6-2 16,-5-6 9-16,0 0-4 0,1 5 0 0,1-2 1 16,-2 1-8-16,-2-4-7 0,0 5 1 15,0-2-1-15,0 2-5 0,2 0 1 0,-1-2-1 0,-1-3-1 16,0 0 2-16,0 1 0 0,0-1 0 0,0 0 3 0,0 0 1 0,0 0 1 16,-3-1-1-16,6 6-1 0,-3-5 4 0,0 0-3 15,3 0 2-15,-6-2-4 0,3 2 1 0,2-2 2 16,-4-1-3-16,-1 0 2 0,-3-2 0 0,4 2 1 15,-4 0-1-15,6 3-1 0,-8 0 0 0,-5-1 0 16,12 2 0-16,-2 1 1 0,0-1-1 0,-5 2 1 0,8 1-3 16,-8-3 3-1,8 4-3-15,0-5 5 0,-5 1-3 0,5 3 4 16,-1-1 0-16,-3-3-1 0,-2 0 7 0,3 0-3 16,0 0 2-16,0 3-2 0,-2-3 1 0,5 0-2 15,-2 0 0-15,2-3-3 0,2 3-1 0,1 0 1 0,2 0-2 16,-2 0 1-16,8 0 3 0,-8 0-2 0,10 0 4 0,-5-3-2 15,-1-2-1-15,9 5-2 0,0 0-2 0,-2 0 2 16,-1-2-5-16,-1-2 0 0,2 2 0 0,1-3-1 0,0 4 2 16,-1-1-1-16,4 1-2 0,-1-4 0 0,-3 0 0 15,5 4-1-15,-2-3-1 0,5 6 2 0,-4-2-3 0,-3-2 4 16,4-2-2-16,-3 4 1 0,0 1 0 0,-2-1 4 16,0 2-2-16,-3-2 0 0,-1-5 0 0,-1 4 1 15,-3 4 0-15,4-3 1 0,-1 1-1 0,-6-1 1 16,0 0-1-16,1 0-1 15,-4 0 1-15,3 2-2 0,1 3-2 0,-4-1-1 16,0-4-4-16,0 3 3 0,2-3-4 0,1 2-1 16,3 3-1-16,-6-5 0 0,2 3-2 0,6-3 0 15,-3 3 2-15,2-3-2 0,-2 0 1 0,-2 5-4 16,7-4-2-16,-6-1 3 0,12-1-6 0,-6 1 1 16,-1 0-5-16,-1 0 0 0,0 1-2 0,6-2-8 15,-1 2 1-15,4-1-4 0,-12 0-8 0,-5-1-9 0,12-2-7 0,-1 1-1 16,-1-1-12-16,-7-2 1 0,1-3-11 0</inkml:trace>
</inkml:ink>
</file>

<file path=ppt/ink/ink2.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4-08T20:34:11.696"/>
    </inkml:context>
    <inkml:brush xml:id="br0">
      <inkml:brushProperty name="width" value="0.05292" units="cm"/>
      <inkml:brushProperty name="height" value="0.05292" units="cm"/>
      <inkml:brushProperty name="color" value="#FF0000"/>
    </inkml:brush>
  </inkml:definitions>
  <inkml:trace contextRef="#ctx0" brushRef="#br0">16760 7757 253 0,'-2'0'-13'0,"-4"-2"24"0,1 1-54 0,4-1 9 16,-1 0-1-16,0 1 16 0,-1-1 0 0,0-1 15 15,0 0 7-15,3 1 12 0,-3-1 13 0,-2 0 11 16,0 0 4-16,2-2-1 0,-5-1 13 0,4 3-6 16,-4-2-2-16,3-1-1 0,-4 1-9 0,4-1-15 0,-5-1 0 0,4 1-2 0,0 0-17 15,3 1 1-15,-5-1-3 0,3 0 2 16,-3-1-1-16,4 3 0 0,-4-3 2 0,1 1-1 16,0 1 3-16,-1-1 2 0,1 0 3 0,-2 1 1 0,3-1 5 15,-4 1-3-15,-1-1 0 0,2 1 1 0,1 0-1 0,-3 0-3 16,-2 1-2-16,2 1-4 0,-3-1 0 0,2 1 0 15,-1 2-1-15,-1-1-3 16,0 1 2-16,4 1-1 0,-5-2 0 0,-6 0 0 16,5 1 0-16,4 1-1 0,-9-2 0 0,12 1 0 15,-2 1-1-15,-10-2 0 0,10 2 0 0,-3 0 0 16,3 0-1-16,-5 0 2 0,5 3 0 0,-4-3 0 16,-3 2 2-16,0-1 0 0,2 3 2 0,2-1 0 15,-5-2 2-15,3 2-3 0,0 1 4 0,-4 0-3 16,3 1 0-16,-4 0 2 0,4 1-3 0,-5 0 0 0,3 1 0 0,-5 2 2 15,2-1-5-15,3 1 2 0,-4 2-1 0,-2 0-2 16,0 2 2-16,-1 0 0 0,1 1-2 0,-3-2 0 16,0 4 3-16,-4 0 0 0,2 0 1 0,2-2 6 15,-5 0-2-15,3 6 4 0,-1-1 4 0,2-2-9 16,-1 4 5-16,-1-4 0 0,1 1-5 0,-3 4-1 0,3 1 1 16,-3-2-4-16,2-3 0 0,1 3-2 0,-3-1 2 15,0 2-2-15,3 4 0 0,3-3 6 0,-1-4-6 0,-5 3 2 16,4 0 4-16,7 2 0 0,-3-4-2 0,6 2 2 15,-4-3-2-15,-1 1-1 0,5 1 0 16,5-1-2-16,-6 1-2 0,4 1 1 0,-3 0-1 16,3 1 0-16,7 4-2 0,3 1-2 0,-5-2-1 0,6 5 5 15,0-3-4-15,0 5 1 16,4-1 2-16,1 1-3 0,-5 0 3 0,3-2-1 16,2 6 0-16,-3-4 1 0,3 4-2 0,0-2 4 15,0 1-1-15,3 0 0 0,-1-4 1 0,1 4 0 16,2 0 0-16,0-3 1 0,3 0-2 0,-2 2-1 0,0-2 2 15,-3-3-3-15,7 1 2 0,-4 2 0 0,3-8-1 16,2 5 1-16,0 3 0 0,2-3-1 0,0 2 1 0,4-1 0 16,2 1 1-16,0-3-2 0,-4 4 2 0,4-4-1 15,-5-2 0-15,5-1 1 0,2-1-2 0,-7-1-1 0,2 0 2 16,1 1 0-16,2-3 0 0,1 1 0 0,1-2 0 0,-1 1 1 16,-3 0 0-16,5 1-1 0,0-4 0 0,-1 0 0 15,-1-1 2-15,6 2-2 0,-8 2 1 0,6-5 1 16,-2-1 2-16,2-3 1 0,-5 6 1 0,1-4 1 15,-4 6-2-15,3-6 3 16,3-4 1-16,0 8-1 0,1-5-1 0,-4 4 2 16,9-3-1-16,-4 0-2 0,6-6 2 0,-2 4-1 15,-6-2 0-15,-3-2 3 0,3 1-2 0,2-3-3 16,-5 1 3-16,3 2 0 0,-4-2-1 0,3-2 2 16,1 2-3-16,-2-2-1 0,4 0 3 0,-4 1 2 15,-1-4-1-15,3 1 4 0,-4 0-3 0,4-1 3 16,-2-2 4-16,-4 1-3 0,6-2 1 0,-5 1-2 0,2-1 0 0,3 0-1 15,0 0-1-15,-3 0 0 0,3 0 1 0,3 2-5 16,-8-2 1-16,13 0-1 0,0 0-2 0,0 0-2 16,3 0 1-16,2 0-4 0,-1-2 0 0,6 1 1 15,1-1-1-15,-4 1 0 0,-4-2-1 0,4 1 1 16,0-1 0-16,-2 1 0 0,0-4 0 0,-2 1 1 16,-5-1 3-16,-1 0-4 0,6-1 0 0,-7 0 4 0,3-1-4 15,-6-2 7-15,1 7-4 0,-1-3 0 0,6 3-1 0,-4-5 3 16,-8 3-3-16,12 2-1 0,-6-2 1 0,10 4-2 15,-8-4 0-15,4-1 0 0,-4 4 2 0,3-3-2 16,4 5 1-16,-6-3 0 0,0 0-1 0,-4 0 1 16,1 0-1-16,1 0 2 0,-1-2-1 0,1 2 0 15,-5 0 1-15,0-1-1 16,-2-2 2-16,3 1 3 0,-2-1-1 0,2 0-1 0,-3 0 1 16,-1-1-1-16,5-2 0 0,-2-2 1 0,-2 0 0 15,2 0-2-15,-4 0 1 0,1 1 0 0,0-1 1 16,-2 0-1-16,-1-1 0 0,1 1 0 0,2-2-2 0,-4 1-1 15,1-6 0-15,1 3 2 0,-3 0-1 0,0 3-2 16,0-1 0-16,-5-2 0 0,4 2-1 16,-4 2 2-16,-1 0-1 0,-1 0-2 0,4-3 0 0,0-4 1 0,-3 6-3 0,3-4 2 15,-4 2-1-15,6 0 0 0,-4 0 1 16,5-4 0-16,-6 4 1 0,3 0 1 0,-4-2 0 0,4 1 2 16,-3 0-2-16,1 0 2 0,-3-1 1 0,5 2-2 15,-5-2 3-15,-1 0-4 0,1 2 0 0,2-2 1 16,-4-1 0-16,1 0-1 0,-2 0 0 0,0-1-1 15,0 1 0-15,-2 0 2 16,-1-7 1-16,-1 8-3 0,0 1 2 0,0-6 1 16,-4 1 1-16,3-1 1 0,-3 2-4 0,0-6 0 15,4 3 0-15,-4-6 0 0,2 1 0 0,-2 4-2 16,3-4 1-16,-1-1-2 0,1-1 2 16,2 4 0-16,-5 0 1 0,5 0-2 0,3 0 2 0,-3-2 1 15,-4 2 1-15,4 1 0 0,2 0 5 16,-6-1-6-16,3 2 4 0,-4-2-1 0,1 2 1 0,0 0 1 0,0 1-1 0,-4-2-2 15,-1 1-1-15,5 2 1 0,1 2-1 0,-3 2 1 16,-2-5 0-16,-2 3-3 0,5 2 4 0,-1-4-4 16,-2 3 0-16,-6 0 3 0,-2-1-3 0,9-3 1 15,-7 5-1-15,3-3 0 0,-4-2 1 0,0 1 0 16,5 2 0-16,0-1 0 0,6 1-1 0,-11-2 0 0,6 1 0 16,2 4 0-1,1-3-1-15,-2 4-2 0,0-3 3 0,6 0-1 16,-6 0 0-16,-2-1 0 0,4 0 0 0,-2 4-2 15,3-4 0-15,-4 0 3 0,1 2-1 0,-2 1 0 16,0 2 0-16,2-4-3 0,2 6 1 0,1-10 3 0,-5 8-4 16,4-4-1-16,-4 4 4 0,2-1-3 0,0-3 2 0,-1 1-2 15,-1 1-2-15,-1 4 6 0,0-3-7 0,1 3 1 16,-1-4-1-16,0 0 2 0,0 4-1 0,0-2 1 0,-4 1 1 0,3 2 2 16,-1 0 0-16,-5 0-5 0,9 0 3 0,-7-2 0 15,5 2-2-15,-7 2 2 0,6-2 0 0,4 0-4 16,-3 2 5-16,3-1-2 0,-7 1 5 0,10 1-6 15,2 0 3-15,-2-1 0 0,-3 2 0 0,0 1 3 16,6 0 1-16,-4-1-4 16,6 1-1-16,-8 1 4 0,-2-3-3 0,7 4 3 0,-2-3-2 0,-3 3-1 0,2 1 5 0,-1-1-2 15,1 0 2-15,-2 1-2 0,6 1 0 0,-6-1 1 16,0 0 3-16,0 1-5 0,0-1 2 0,0 1 1 16,-3 2 1-16,3 0 0 0,-6 2-1 0,2 1 2 15,0 0 1-15,-3-1 1 0,1-1 2 0,-3 1-1 16,1 0 3-16,1 1-1 0,-2-2 2 0,-2 1-3 15,-3-2-1-15,3 1 0 16,-3 3-2-16,-4-3-1 0,10 2-4 0,-6 0 1 16,2-1-1-16,-3 1 0 0,4 2-5 0,2-2 2 15,-4 2-2-15,4-2-20 0,-7 2-2 0,10-2-1 16,-8 0-19-16,3 2-16 0,3-2-9 0,-2 0-12 16,6 0-14-16,-7 0-59 0,6 0 114 0,-6 2-56 15,5-3 99-15</inkml:trace>
  <inkml:trace contextRef="#ctx0" brushRef="#br0" timeOffset="9380.96">17475 9580 302 0,'-4'-5'28'0,"1"5"-27"0,6 0 2 15,-3 0 6-15,0 0 1 0,0 0-15 0,0 3 5 16,3-3-3-16,-3 0 0 0,0 0 5 0,0 0 11 16,0 0 6-16,0 0-2 0,1 0 14 0,-1 0 2 15,0 0 2-15,0 0 2 16,0 0 4-16,0 0-3 0,0 0-1 0,0 0-4 15,0-3-3-15,0 3-6 0,-4-3-3 0,1 1 1 16,-2-1-8-16,5 0 0 0,-2 0-5 0,-1 0 2 16,0 0-3-16,3-1-3 0,0 0-2 0,0 1 3 15,3-1-4-15,0 0-4 0,-3 0 3 0,3-2-2 16,1 3-1-16,-4-2 0 0,4 1 3 0,-1-3-3 16,1 3 2-16,-4-3 1 0,4 3-1 0,-1-3 1 0,-1 1 1 0,6-3 0 15,-7 2 0-15,1-1 0 0,0 2 1 0,1-2 0 16,3 2-2-16,-3-2 0 0,-3 3-1 0,0-1-1 15,5-2-1-15,-4 5 2 0,6-3-2 0,-6 0 0 0,-1 1 1 16,-1 3-1-16,4-3 0 0,5-1-1 0,-8 1-2 16,1 1 0-16,-1 2-3 0,-3 1 1 0,0-3 2 0,6-2-4 31,-1-2 2-31,-4 4 1 0,-3 4 2 0,2-7 3 0,3-2 1 16,0 3-1-16,2-1 0 0,-5-1 1 0,1 7 2 15,-4-1-1-15,4-7 3 0,1 3-3 0,-2 1 3 0,1 2-2 16,-3-7 0-16,4 4-1 0,-4-5-1 0,5 2 1 15,-2 2-2-15,-5-1 1 0,5 0 0 0,-1 1 0 16,-5-1 3-16,5 5-2 0,-5-5 2 0,3 3 0 16,-3-1 1-16,4-1-1 0,-3 4 2 0,3-1 1 0,-1 4 0 0,-1-4-1 15,1 3 2-15,-1-2 1 0,1 0 0 0,-1 3 0 16,-1-4 1-16,3 1-4 0,-4-1 0 0,3-3 1 16,-1 4-3-16,1 0 2 0,-3 0-2 0,3-2-1 15,-2 2 2-15,2-2 1 0,-1 1 2 0,1 0 1 16,-3-2 0-16,3 1-2 0,-1-1-3 0,1 1 9 15,2 1-9-15,-3-1 1 0,1 0-1 0,2 0-2 0,-5 2-1 0,5-1 2 32,-3-1-1-32,1 2 0 0,0-2-1 0,-3 3 1 0,4-2 1 0,-4 1 1 15,5-2 1-15,-7 3-3 0,5-1 1 16,-2 2 3-16,-1-3-2 0,1 3 4 0,-2-1-2 0,4 1-2 0,-9-1 5 16,5 1 1-16,-2 1-3 0,1-2 2 0,-4-1-1 15,-2 3 0-15,4 0 3 0,-2 0-3 16,1 0 1-16,0-2 2 0,-1 1 1 0,0-1 0 15,3 1 3-15,2-1-1 0,4-1-1 16,-4 1 0-16,5-2-2 0,-5 0-1 0,-2 1 0 0,6 0 4 16,-6-2-3-16,3 1-2 0,-6 1 1 15,3-2 0-15,3 2 0 0,-3 0 0 0,2-2 0 0,-4 2-4 16,7 1 2-16,-7-1 1 0,6 0 4 0,0 1-7 0,-5 1 4 16,1-2-2-16,0 1-3 0,-2 2 7 0,0-3-4 0,2 3-4 0,-3 0-1 15,2 0 3-15,-1 0-2 0,2 0-3 0,-3 0 4 16,1 0-5-16,2 0 2 0,-1 0 1 0,-2 0-2 0,1 0 0 15,0 0 0-15,1 0 2 0,-2 0-2 16,0-2 1-16,-1 2-1 0,3 0 0 0,-1-1 1 0,-1 1 0 16,0-2 1-16,1 2-1 0,-4-2-1 0,4 2 0 15,-1-1 0-15,2 1 0 16,-1 0 0-16,4 0 0 0,-12-2 0 0,7 2-1 16,3 0 1-16,0 0-1 0,0 0-1 0,0 0 3 15,-8 2 1-15,5-1-3 0,3 1 2 0,-2 1-2 16,1-1 1-16,-9-2 3 0,7 3-3 0,-3 0 0 15,4 0-3-15,1-1 1 0,-4 3 1 0,-1-2 0 16,-1 1 1-16,4 1-2 0,-3 0 0 0,-2 0 1 16,0-2 1-16,0 1 0 0,2 1 0 0,-3-2 0 0,4 2 0 15,-5 0 0-15,1-2 0 0,-1 2 0 0,4-1 2 0,-5 1-2 16,0 0 1-16,3-1-1 0,-3 3 1 0,7-3 0 16,-11 1-1-16,9 0 0 0,0 0-2 0,-2 1 1 15,0-1-2-15,0-1 3 0,3 1-2 0,-2 1 3 16,5 1 0-16,-4-1-2 0,1 0 1 0,0-1 0 15,10 3-1-15,-5-2-1 0,0 5 0 0,-2-1 1 0,9-3 1 0,-7 0 0 16,6 2-3-16,0 2 1 0,-7-3 0 0,7-2 2 16,-5 4-1-16,9-2-5 0,-1 3 4 0,-4-2 0 15,-4-4 2-15,3 3-1 0,5 0 0 0,2 4-1 16,-8-2 2-16,7-4 0 0,-4 0 0 0,-1 2 0 0,6 1 0 16,-5 2 0-16,2 0 0 0,-2-4 1 0,5 5-1 15,-5-2 0 1,5 2 0-16,-3 1 0 0,2 1 0 0,1-4-1 15,0 1 0-15,-4 1 0 0,3-1-1 0,-1 5 1 16,2-4 0-16,0-1 2 0,-1 5-2 0,1-2-1 0,0-1 0 16,0 1 2-16,0-3-2 0,0 0 3 0,1 2-1 0,1-2-1 15,-1-2-2-15,-1 1 3 0,4 1 0 0,2-2-2 16,0 0 2-16,-1-1-4 0,-4 0 3 0,7 0 1 16,5 0 4-16,-4-2-7 0,-1 0 3 0,-3 1 1 0,4-1-1 0,2-3 4 15,-6 4-4-15,3-3 0 0,0 1 0 0,-5 0 0 16,3-1 1-16,2 1-1 0,2 1-2 0,-3 1 2 15,6-1 0-15,0 0-2 0,-4 1-2 0,8-3 3 16,-4 4-1-16,4-3 0 0,-3 0 2 0,4-1-6 16,2 1 6-16,-4-2-3 0,-2 2 3 0,2 0-2 15,4-4 1-15,-6 5 0 16,2-2 1-16,-2 0-3 0,4-2 3 0,-3 1 0 16,3-3 0-16,-1 2-1 0,0-2 1 0,-1 3 1 15,3-2-1-15,-3-1 1 0,-1 2 3 0,1-2-2 16,1 0 1-16,-1 0-2 0,0 0-1 0,3 0 0 15,-2 1 0-15,-1 1-3 0,1-2-1 0,-1 3 4 16,1 2 0-16,2-4 0 0,3 7 0 0,-5-6 0 16,-3 4-1-16,-1-3 1 0,11 4-2 0,-10-1 3 0,1-1-3 15,6 3 0-15,-13-4 2 0,14 1 0 0,0 1 0 16,5-1 0-16,-12 3 0 0,9-7 0 16,-8 1 0-16,4 3 1 0,-1-4 0 0,-5 2-1 15,3-3 0-15,-2 0 1 0,0-3-1 0,-1 5 2 0,4 1-2 16,-1-5 0-16,-1 1 0 0,-2 1 1 0,0 0 0 15,2 1-1-15,-1 1 0 0,1 0 0 16,-2-2 0-16,-1 0 2 0,3-2-1 0,-2 0-1 16,0 1 0-16,3-1 2 0,-3-1 1 0,-1-3-3 15,4 6 0-15,-2-2 0 0,-6-4-1 0,7 3 1 16,4 3 0-16,-6-3-3 0,5-2 2 0,0 2 1 0,-8-3 0 16,13 2 0-16,-4 1-1 0,-4-3 0 0,1 1-1 15,-1-3 2-15,0 4-1 0,-4-1 1 0,10-1-2 0,-8-1 0 16,7 1 1-16,-4-3-1 0,0 1-3 0,4 1 3 15,-9 0-4-15,6-4 1 0,-6 1-2 0,2-1 1 0,2 2-1 16,-3-1 0-16,-1 1 1 0,3-1 2 0,-3 1 3 16,2 1 0-16,-3 0-2 0,-1 0 2 0,-1 2 0 0,2-3 1 15,0 5 0-15,0-2-1 0,-3 0 1 0,0 1-2 16,5 0 3-16,-4 1 0 0,-1-1-1 0,1 0-2 16,1 1 2-16,-4 0-2 15,3 0 2-15,-5 1 2 0,3-1-4 0,0 0 1 0,-3 1 1 0,3-1 2 16,-4 0-2-16,-3 1 1 0,6-1 1 0,-1 0 0 15,0-1 5-15,-2 2-5 0,3-3 3 0,-6 1-3 16,0-1 1-16,3-1 0 0,-3-1-3 0,2 0 0 16,-2 1 4-16,0-1-4 0,-2 0 3 0,2-3-2 15,0 3 0-15,0-1 6 0,-6 2-7 0,0-2 0 16,-1 1 2-16,4-1-1 0,-3-2 1 0,1 0-1 16,0 1 2-16,5-1 0 0,-7 0-1 0,5 0 1 15,0 0-1-15,-5 3 1 0,2 0-1 0,-3 0-1 16,5 1-1-16,-2-6 5 0,-3 0-1 0,4-2 1 15,-4 5-1-15,6-4 2 0,-6 0 2 0,4 1 0 16,-4-1-1-16,3 5 1 0,-3-2 0 0,3 0-6 16,-4-3 2-16,1 1 1 0,0 4-2 0,-4-4 2 0,1 2-3 0,-2 2 5 15,-1 1 1-15,0 0-3 0,-2 0 1 16,-3 0-1-16,-5 0-2 0,2 0-6 0,-4 2-3 16,-4 0-3-16,3 1-7 0,-6 3-24 0,2-1-20 15,2 3-13-15,-2 0-34 0,9 2 3 0,-10 3-32 0</inkml:trace>
  <inkml:trace contextRef="#ctx0" brushRef="#br0" timeOffset="10104.9">16344 10585 364 0,'0'0'-74'0,"0"1"4"0,-4 1 0 0,4 1 2 15,0 0-1-15</inkml:trace>
  <inkml:trace contextRef="#ctx0" brushRef="#br0" timeOffset="11940.59">16338 10610 162 0,'-11'-3'59'0,"5"-2"-58"0,-4 4 45 16,-2-6 14-16,9 4 8 0,-2 0-31 0,-1-3-8 15,6 6 1-15,0 0-6 0,-2-2-4 0,1 0 3 16,-9-2 3-16,7 2-3 0,0 1 6 0,0 1-5 0,0-2-5 0,1 2 3 16,-4 5-7-16,2-4-3 0,3 1-1 15,1 3-2-15,-2-1-3 0,-1-2 1 0,-5 1 5 0,4-3-3 16,-1 2 3-16,0-2 9 0,2 3-1 0,-6-2 0 15,-2 4 8-15,3-3-1 0,1-1-3 0,-4-1 3 16,0-3-5-16,5 3-4 0,-3 3-1 0,-2-4 0 16,4-6-6-16,-4 7 3 0,2-4 0 0,-2 1-2 0,5 4 2 0,-7-6-3 0,0-1 1 15,1-2-4-15,-1 5-1 0,1-5 1 0,-1 3-4 16,-1 1 0-16,-2-7-1 0,5 6-2 0,-1-1 3 16,-1 4-2-16,0-4-2 0,1 1-1 0,-4 2 1 0,2-2 0 15,1 1-2-15,-2-3 2 0,-1 6-1 0,-3-2 1 16,5-4 2-16,-3 4 0 0,2 0-1 0,1 0 1 15,-6 1-1-15,6-1 0 16,-2-2 0-16,-3 2 2 0,3 3 0 0,-1-1-1 16,0-1 0-16,-5 1 2 0,6 1 0 15,-3 0-1-15,2-2-2 0,-4-1 1 0,-4 0 1 0,9 3-3 16,-7-3 5-16,6-1-6 0,-9 1 1 0,3 0 2 16,1 0-1-16,-2-2-1 0,4 2 0 0,-5-2 0 15,3 1 1-15,-4 2-1 0,4-1 1 0,-1 0-1 16,1 0 2-16,0-1 1 0,-3 3 0 0,3-1 0 0,3 1 1 0,-3-2-2 15,0 1 1-15,0 2-2 0,-4 0 0 0,4 0 0 16,-1 0-2-16,1 0 1 0,-5 2-3 16,8-1-1-16,-3 2 0 0,6-3 0 0,-4 3 0 0,1-1 1 15,0 1-2-15,0 0 3 0,5 0-1 16,-8 1 2-16,2 2 0 0,1-3 0 0,3 3 1 0,-1 1-1 16,0-3-1-16,-1 1 2 15,-2 0 0-15,6-2-2 0,-7 5 0 0,4-3 1 16,3-1-2-16,-5 1 4 0,0 3-1 0,2 1-3 15,-1-1-2-15,3 2 3 0,-1-4-2 0,-3 8 0 16,3-3 0-16,2 0-3 0,2 2 4 0,1-4-3 16,-4 4 3-16,1 1-1 0,2 0 0 0,-1-1 1 15,2 2-2-15,2 3 1 0,-1-3 2 0,-1 4 2 16,-6-6 0-16,14 7-2 0,-4-4 3 0,-2 1 1 0,-4 1-1 0,-1-4 3 16,0 1-2-16,3 0 2 0,3 0-3 0,2-2 4 15,-7-1-2-15,2 1-2 0,8-2 1 0,-3 2 0 16,4-1-2-16,-1 2 2 0,-3 1 1 0,0-1-3 15,-1 0 2-15,1 0 0 0,-2-1 0 0,5-1 2 16,-2 1-2-16,1-4 3 0,-1 1-3 0,2-1-1 0,3 1 2 16,0-3-1-16,-3 1-1 0,1-3 1 0,-1 4-1 0,3-4-3 0,1 3 2 15,-1-3 0-15,2-1-2 0,0 0 2 0,1 0-1 16,1 1-2-16,-2-2 3 0,6 2 0 0,-3 0 1 0,1-2-3 16,-1 0 0-16,-4 0 1 0,10 5 1 0,-6-7 2 15,6 6-1-15,-10-4-1 0,1-3 1 0,4 3 0 16,-4-1-1-16,-1-2 0 0,6 4-1 0,-1 1 0 15,2-2 0-15,-2 2-1 16,5 3-2-16,-1 1 0 0,1-4-1 0,-3 0 2 16,9 1 0-16,-8-3-3 0,2 3 3 0,7-1 0 15,-1-2 0-15,5-3 2 0,-5 7-2 0,8-6 3 16,-4 1-2-16,-1 2 3 0,2-5 1 0,2 1-3 16,-8 1 3-16,4-1 0 0,-3 0-2 0,-1 5 0 15,0-5 1-15,1 2-1 0,-1-1 0 0,-4 4 1 16,4-2-1-16,3 2 0 0,-3-2 0 0,0-1 0 0,-1 4 1 0,3-6-1 15,-3 6 0-15,1-4 0 0,4 4-1 16,-4 0 2-16,0-4-1 0,-2 1 0 0,2 2 0 0,0-1 1 16,2-2 0-16,-5 1 0 0,4-3-1 0,-1 3 0 15,-2 4 0-15,-1-1 1 0,1-1-1 16,2 1 2-16,-10 0 1 0,8 1-2 0,-9 0 2 0,4-3-3 16,-4-3 1-16,3 2 2 15,0 0-2-15,-2 1 0 0,2-3 1 0,1 4-1 16,7 1 1-16,-8-4 0 0,4 2-2 0,3 1-1 15,-4-3 1-15,0-1 0 0,3 6 1 0,-3-3-1 0,0-4 0 16,0 3 0-16,0-1-1 0,1 1 1 0,3 2-1 16,-4-4 0-16,-2 1 0 0,0-2 2 0,2 2 0 15,0-2 0-15,-3 4 1 0,2-1-1 0,1-3 2 0,-2 0 1 16,-1 2-2-16,2 0 0 0,-1-2-2 0,-1 1 2 0,-2-1-2 0,4 0 3 16,-6 3-1-16,4-1-2 0,-3-1 3 15,3 1-1-15,-4 1 1 0,1-1 1 0,1-2-2 0,-1 0 0 16,3-3-1-16,-6 3 1 0,6 0-2 0,-2-4 1 15,-1 4-1-15,1 0 1 0,0 0 0 0,0 0-1 16,-1 4 0-16,5-4 1 0,-3 0 0 0,0 3-1 16,4-2 1-16,-2-1-1 15,-4 3-1-15,7-3 0 0,-1 0 1 0,-1 0-1 16,2 0 1-16,-7 0 1 0,8-3-2 0,3 3 1 16,-4-3-1-16,-4 3 1 0,1-1-1 0,-2 1 0 15,4-2 0-15,1-1 1 0,-7 3 0 0,4-2 0 16,4 2 1-16,0 0-1 0,-4 0 0 0,8 0 4 15,-6 0-2-15,0-3-3 0,0 3 1 0,-6-3 1 16,6 3-1-16,-6-3 0 0,6 1 1 0,-5-2-5 0,2 4 4 0,5 0 1 16,-1 0-1-16,-2 0-1 0,1-4 1 0,0 4 0 15,-3-1 0-15,3-2 1 0,-4-4-1 0,0 1 0 0,2 1 1 0,1 1 0 16,-4 2 0-16,3-3 1 0,-2-1-2 0,0 1 3 16,3 4-1-16,-5-4-1 0,2-3 3 0,0 4-3 15,-1-7 1-15,-1 6 1 0,3-3-2 0,-4 3 2 16,3-3-1-16,-3 4 0 0,1-1 2 0,1-3-2 15,-2 5 2-15,0-8-2 0,1 3 1 0,-3-1 1 16,2-1-1-16,1 1-3 0,-2 2 0 0,-1-2 1 16,1 0-1-16,-2 1 0 0,4 1 2 0,-2-2-4 15,-3 0 2-15,5-1 0 0,-2-1 0 0,0 2-1 0,-1-2-2 16,-1 4 2-16,1-7-1 0,3 5 1 0,-2-2 0 16,-2 0 1-1,1 0 0-15,0 0 1 0,2 0 0 0,-2 0-1 16,-1 1 3-16,-1-1-1 0,2 2 0 0,-2 1-2 0,0-1 3 15,0 1-1-15,2-2-1 0,-2 2 0 0,0-3-1 16,1 3 0-16,-1-1 1 0,0 0-2 0,2-1 1 16,-2 2-1-16,0 2 0 0,0-2-2 0,0 2 3 0,-2-2-1 15,2 0 1-15,-3 2 0 0,3-2 0 0,-3 0-2 16,-2 2 2-16,0 0 2 0,4-2 0 0,-2 1-2 0,-2 1 1 0,2 0 2 16,-2 1-3-16,-1-3 1 0,4 2-1 0,-2-4 5 15,-1 4-5-15,2 1 3 0,0-1-1 0,-4 0 0 16,4-2 4-16,2 3-5 0,-1 2 1 0,-3 2-1 15,2-1 3-15,0-3 0 0,1 2 0 0,-1 0-2 16,-2 0 2-16,2 0 1 0,-1 1 0 0,-3 2 1 16,3-1-1-16,-3 1 1 15,3-4 3-15,-4 4-4 0,1 4 2 0,0-4-4 16,0-2 0-16,-2-1 0 0,-1 1 0 0,6 2-4 16,-4 0 1-16,2 0 1 0,-4-1-2 0,1 1 1 15,2 0 0-15,-2 0 0 0,0 0-1 0,1 0 1 16,-2 0-1-16,1 0-2 0,2 0 2 0,-2-2-2 15,1 1-1-15,3-1-3 0,-2 2-3 0,3 0 1 16,-5-3-4-16,4 1-15 0,4 2-15 0,-2 0-7 0,-5-1-22 0,8 1-123 16,0 0 159-16,0 1-60 0,9 4 97 0</inkml:trace>
</inkml:ink>
</file>

<file path=ppt/ink/ink20.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4-08T21:34:33.513"/>
    </inkml:context>
    <inkml:brush xml:id="br0">
      <inkml:brushProperty name="width" value="0.05292" units="cm"/>
      <inkml:brushProperty name="height" value="0.05292" units="cm"/>
      <inkml:brushProperty name="color" value="#FF0000"/>
    </inkml:brush>
  </inkml:definitions>
  <inkml:trace contextRef="#ctx0" brushRef="#br0">9832 5223 295 0,'0'-2'58'0,"0"2"-12"0,0-1-21 15,0-1 31-15,-4 2-53 0,2-5 0 0,2 2 13 0,-2 3 4 16,-2-5 4-16,-3 4 13 0,4-2 8 0,-6 3 0 15,4-5 1-15,-4 2 6 0,-2 0-16 0,4-2 6 0,-2 2-9 16,-2 0-12-16,5-4-2 0,-1 3 0 0,-2 0-4 16,1 3 0-16,-3-2 2 0,3-2-9 0,-3 0 3 15,-5 4-2-15,4-2 2 0,-2-1-3 0,7-2 2 0,0 1 0 0,-3-1-2 16,-1 3 1-16,6-3-1 0,2-1-3 0,-8 3 1 16,8-1-1-16,-6 0 0 0,-1 1 1 0,5-4-4 15,-6 6 2-15,-1-3 0 0,7 1-3 0,-3-1 0 16,0 2-1-16,1 0 0 0,0 0 1 0,-1-1 1 15,-1 0 1-15,7 2-4 0,-1-1 2 0,-5 0-1 16,-3 0 0-16,7-1 1 16,-6 1-1-16,7 3 2 0,-6-1-2 0,-1 1 0 15,2 0 2-15,0 1 1 0,1 1 0 0,-1 1-1 16,-3 0 0-16,-2 2-3 0,4 0 1 0,1 1 2 16,-3 0-2-16,-3-1-1 0,3 1-1 15,0 4 2-15,-2-2 2 0,0-1-2 0,1 4 0 0,-2 0-3 16,1 2 2-16,-1 0 2 0,0 1-1 15,0-5-4-15,-2 2 3 0,0 2-3 0,2 3 6 0,1-5-4 0,-1 3-2 0,2 0 0 16,-4 2-1-16,-1 4 1 0,-1-3-2 0,7 4 3 16,-4-4-6-16,0 8 3 0,3-3-1 0,-2 5 2 15,0-5-1-15,1 3 2 0,4 3 0 0,-7-4 2 16,10 3 0-16,-4-2 1 0,4-1 1 0,-5-2 2 16,8 1-2-16,-8 1 0 0,1-2 0 0,-1 0 1 0,2 1 0 15,-4-2-2-15,4 1-1 0,1 3-1 0,5 0 3 0,1-1 0 16,-4 1-3-16,6 2 1 0,0-1 2 0,5 3 1 0,-5-6 0 15,-5 4 1-15,-1 0 0 0,6 1 2 0,-2 0 0 16,-1 2-3-16,-2 0 1 0,7 2 3 0,-2 2-3 0,6-1 1 16,-4-1-2-16,-1-1-1 0,2-1 3 0,-3 0 1 15,0 0 0-15,-1 0-4 0,-4-5 5 0,-4 3-4 16,9 4 3 0,-2-2 0-16,-1 3-2 0,3-3-1 0,0-4 2 0,0 7-3 15,1 7 2-15,1-3-1 0,-2-4-1 0,0 2 0 16,2-2 0-16,-4 3 1 0,5 7 0 0,2-9-1 15,1 2 1-15,-1 2 0 0,7-6 0 0,-2 2 1 16,2 1-1-16,-1 4 4 0,-1-6 0 0,7-3-1 16,-6 3 4-16,-4 0-1 0,2 2 1 0,7-2 0 15,-7-2 0-15,7-4-3 0,0 0 2 0,-7 3-4 0,11-5 0 0,-1-2-2 16,2-2-1-16,-9-5 0 0,6-1-1 0,2 1 2 16,-3-5 0-16,2-1-2 0,-5-4 1 0,1 0 4 15,-3-1 0-15,4-4 3 0,-3 1-1 0,2-2-1 16,-2-3 2-16,-1-2 3 0,1 0-2 0,3-1-3 15,-4-2 4-15,-1-1-1 0,5 1 0 0,-2-5-1 16,0 1-3-16,-1-1 3 16,1 2-1-16,-3-3-2 0,3 0-1 0,-1 0-1 15,-1-4 0-15,-1 3 0 0,-4-4 2 0,7-3-4 16,2 1 3-16,-1-2 0 0,-2-1-3 0,0-1 2 16,1-3-2-16,0-2 4 0,9 1-2 0,-7 0-2 15,0-3 3-15,3 1 0 0,-3-2 1 0,-2 1 1 16,6 1-2-16,-4-1 1 0,-7 1 0 0,5 1 2 15,1-2 0-15,-4-2 0 0,0 1 1 0,1-2-2 0,-4 4 1 0,2-7-1 16,1 3 3-16,-7-1-5 0,4 2 0 0,3 2 3 16,-3-1-6-16,1 0 5 0,-1 0-3 0,0 6 2 15,2-1-2-15,-1-2 2 0,-3 5-2 0,5-2 1 0,-3 4 6 16,-2 1-2-16,2-2 1 0,-3 2 0 0,3 2-3 16,-3-2 2-16,1 1-1 0,-1 1-1 0,3 1-3 15,-4-2 4-15,-1 1-4 0,5-2-2 0,-5 5 1 0,4-1 2 16,-3-1-3-16,3 0 2 0,-1 1-2 0,-1 2 3 0,1-3 2 15,-3 2-5-15,5-5 6 0,-3 3-6 0,-1-2 0 0,3-1 2 16,-6-1-1-16,4 2-3 0,0 1 1 0,-2 1 1 16,0-2-1-16,-1 3 1 0,-2-1 1 0,4 1-1 15,-2 3 0-15,-1-1 4 0,-1 2-1 0,0-2-3 16,0 2 0-16,0 1 0 16,0-1 0-16,0 2-2 0,0-1-1 0,-3-1 0 15,-1 1 1-15,2 2-3 0,0-1 2 0,1-1 0 16,-1 1 0-16,-4 1 0 0,4 0 0 0,1 0 0 15,-1-1 2-15,-1 5-1 0,2-3 1 0,-4-1 0 16,3 0 1-16,1 2-3 0,1-5 2 0,0 6-1 16,-2-3-1-16,2 0 4 0,-1-5-4 0,1 8 1 15,-5-3 2-15,5 0 0 0,-2 2-2 0,1-4 5 0,1 5-3 0,-2 2 0 16,1-2 3-16,1-3-3 0,-2 3 1 0,0-1-1 16,-1 1 2-16,0 0-2 0,0-3 0 0,1-2 0 15,1 6 0-15,-5-3 0 0,2-1 0 0,1-1 1 16,-3 2-1-16,3-4 2 0,-5 1 0 0,3 4-1 15,1-5 1-15,-3 6-1 0,3-3 0 0,-4 0-1 16,3 0-1-16,-3 1 1 16,2 3-1-16,-4-3-2 0,2 1 3 0,1-1-1 15,-4 2 0-15,0-1-2 0,-2 1 2 0,0-1 0 16,1 1 1-16,-2-2 0 0,-5 2-3 0,8-1-1 16,-7 3 0-16,3-1-1 0,2 1 0 0,-4 1 0 0,0 1 0 15,-1-1 0-15,1 2 3 0,-2 0-6 16,5 1 4-16,-2-1-1 0,-6 3 0 0,11 0-7 0,-5 0 0 15,2 2 4-15,0 2-6 0,-8-1 1 0,3 2 0 0,2 1-20 0,0 1-15 16,-4 1-9-16,4-1-31 0,-8 4 2 0,3-1-29 16</inkml:trace>
</inkml:ink>
</file>

<file path=ppt/ink/ink21.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4-08T21:35:04.072"/>
    </inkml:context>
    <inkml:brush xml:id="br0">
      <inkml:brushProperty name="width" value="0.05292" units="cm"/>
      <inkml:brushProperty name="height" value="0.05292" units="cm"/>
      <inkml:brushProperty name="color" value="#FF0000"/>
    </inkml:brush>
  </inkml:definitions>
  <inkml:trace contextRef="#ctx0" brushRef="#br0">7432 6725 279 0,'-2'1'20'16,"2"-2"-20"-16,0 1-15 0,0 0 4 0,0 0-6 0,-3 1-20 0,3 3 17 15,-5-1-2-15,4 1-3 0,-1-2 17 0,2-2 10 16,-1 2 11-16,1-2 6 0,-7 1 11 0,7-4 0 16,-3 0 5-16,0 0 2 0,3 1 1 0,-1 2-2 15,1-6-3-15,0 4-2 0,0 1-1 0,0 1 0 16,0-2 0-16,-2 2-3 0,-3-3 1 0,4 1 1 16,-2 2-5-16,-2-3 5 0,0 3-4 0,2-3-3 0,-2 2-2 0,2-4-1 15,-2 5-4-15,2-2-6 0,-1-3 1 0,-1 1 1 16,-3 1-6-16,3 3-3 0,2-4 2 0,-5 4-2 15,5-6 0-15,-5 5 5 0,4-1 2 0,-6 4-5 16,4-4 6-16,-2-4-1 0,-2 3 0 0,6-2 3 16,-6 0-4-16,6 0-1 0,-4 1-5 0,1-3 4 15,0 1-3-15,3 5 2 16,-3-3 1-16,2 4-4 0,-3 2 4 0,2-2-3 16,-2 0 1-16,5 3 1 0,-2 3-4 0,0 1-1 15,2-3 2-15,3 4-4 0,-1 2-1 0,1-1 7 16,0 2-5-16,1 3 3 0,2-3 0 0,4 2-1 0,-4 0 4 15,6-2-3-15,-3 3 0 0,4 0 1 0,2-2-1 16,-1 1 1-16,0 0-1 0,-1-1-1 0,2 2-1 16,1 1 3-16,0-6-3 0,-2 2 0 0,0 0 2 0,-2-2-1 15,2-2 3-15,-3-1 3 0,0-1-2 0,-3-1 0 0,1 0 4 16,-3-3-1-16,-1-1 1 0,4 2 2 0,-6-2 1 16,0 0-2-16,0 0 2 0,3-5-4 0,-1 3 1 0,-1-4 0 15,7 0-1-15,-8 0-2 0,2-2-1 0,-1-2 1 16,-1-1-6-16,0-1 6 0,0 2-5 0,-3-1 1 15,-3 3-4-15,9-4 4 16,-3-1-2-16,0 1-2 0,0 2 2 0,0-4-2 16,-2 1 0-16,1 1 0 0,-1-1 1 0,-4 5-2 15,3-3 0-15,-2 2 1 0,3-2-1 0,-5 3-1 16,2 3-1-16,-1 1-3 0,1-4 0 0,0 5 2 16,-3 1-4-16,4 0 3 0,-3 1-4 0,4 2 3 15,0-1 1-15,-2 2 2 0,2 0 0 0,2-2-2 16,-1 6 3-16,0 0-1 0,2 4 4 0,0-4-3 0,0 2 1 0,0 3-1 15,2 3 1-15,0 3 1 0,-1-6-1 0,1 3 2 16,1-1 0-16,2 1 0 0,-2 2 2 0,1-4 1 16,1 1 0-16,-2 0 0 0,2-2 0 0,1 1 1 15,1-2 0-15,-1 1-1 0,-1-2 1 0,-4 1 1 16,7-3-3-16,-3 0 4 0,1-3-1 0,-1 1 1 16,-4-2 0-16,-1-1-2 0,7-1 1 0,-4-1 3 0,0 0 0 0,3 0 1 15,0-1 0-15,-6-2 1 0,5 0-2 0,0-1 2 16,-5 0-2-16,1-1-1 0,1-1 1 0,-4-1-3 15,-2 0-1-15,4-3 0 0,0 1 3 0,0-2-1 16,-7 3 0-16,6-2 1 0,-2 1-3 0,0-2 4 16,3 3-1-16,0 0-1 0,-4 0 1 0,-2 2-3 0,6 0 1 15,-3 1-1 1,-3 3-1-16,3-1 3 0,-2 2-5 0,-3 2-2 16,0 2-4-16,5 1-4 0,-2 2-5 0,-1 3-90 0,4 1 93 15,-4 9-22-15,-2 0 34 0</inkml:trace>
  <inkml:trace contextRef="#ctx0" brushRef="#br0" timeOffset="7371.67">13897 5166 807 0,'-14'-6'-4'0,"3"-2"-27"0,1 2-8 0,2 2-27 0,-1 0 9 0,4 2-2 15,-3 2-27-15,4 2 37 0,-3 1 3 0,3 0-1 32,-1-1 38-32,-5 1 17 0,3-2 2 0,2 1 18 15,-1-2 9-15,1-3-1 0,0 1 0 0,-1-1-1 16,0 3-4-16,6-3-8 0,-8 3-16 0,8-2 5 0,0 2-16 16,0 0-9-16,-2 3-8 0,5 1 2 0,4 0-13 15,-4 4-7-15,5 0-11 0,-4 1-4 0,3 1-13 0,5 4 0 16,-1 0-11-16</inkml:trace>
  <inkml:trace contextRef="#ctx0" brushRef="#br0" timeOffset="9362.01">7441 6786 302 0,'-1'-5'11'0,"-6"2"-2"0,6 0-1 0,1 0-1 16,-3 3-9-16,-4 0 2 0,7 0-5 15,-1 0 5-15,-2 0-2 16,0 5 1-16,-5-1 1 0,5 0 11 0,-2-4 4 0,2 0 6 16,-4 3 8-16,0-3 10 0,2 1 4 0,-3-1-3 15,5 0 13-15,-5-3-14 0,2 3 5 0,-4 0-3 16,1 0-9-16,6-3-1 0,-7 1-5 0,4 1 0 0,-5-2 0 15,6 3-3-15,-3-5-2 0,-1 2 3 0,1 0-3 16,0 3-6-16,-1 0 3 0,4-2-1 16,-6 2 0-16,6 0-3 0,-4 2 0 0,-2-2-4 0,1 1 0 0,1-1-1 0,-2 2 0 15,0-1-2-15,0 1 2 0,0 1 1 0,0 0-3 16,-2 2 0-16,5-2 2 0,-1 5-1 0,-4-3-1 0,1-2 2 16,-4 0-1-16,4 5-3 0,-3-2 2 0,-2 0 1 15,3 2-1-15,-3-3-1 0,-5 3 3 0,-2 0-6 16,5 3 4-16,0-2-2 0,-3 2 1 0,2 2-3 15,-7-2-1-15,2 1 3 0,8 3-1 0,-4-1 2 0,1 0 1 0,-10 0-3 16,8 2 3-16,-3 1-1 0,3-1-1 0,-7 1 1 16,6 0 1-16,-6 1-7 0,4 1 4 0,5-4-1 15,-7 4 0-15,-4 0 0 0,2 0-2 0,6-2-1 16,-6-1 0-16,6 0 2 0,1-2-1 0,0 2 0 16,-2-2-2-16,5 0 1 0,0 0-1 0,-1-1 3 15,1-2 0-15,-1 0-4 16,4 1 3-16,-5-1 0 0,9 0 3 15,-7-3-4-15,6 2 0 0,1-1 1 0,1 5-1 16,-3-3 0-16,-1-1 0 0,1 4 0 0,3-5-1 0,-1 1 1 16,-1 2 0-16,0-2-2 0,2-1 4 0,0 1-1 15,4-4 0-15,-6 2-2 0,2 1 1 0,0-1 3 16,2 0-2-16,-2 0 0 0,1 1-4 0,1-1 2 16,-4 1-1-16,4 1 1 0,-1-2 0 0,2 1-1 0,-1-1 2 0,-1 0-1 15,3 0 5-15,-4 0-4 0,0 0 2 0,0 1-1 16,1-3-1-16,-2 2 1 0,4 0-1 0,-6 1 1 15,3-1-3-15,0 0 1 0,-2 0 1 0,2-2 0 0,0 4 2 16,5-4-2-16,-4-1 1 0,-1-1 0 0,5 1 0 16,-4 1 1-16,1-1-1 0,-2 0-1 0,3 0 2 31,-4-1-2-31,2 3 0 0,9-4-1 0,-12 2 0 0,5-1 1 16,3-1-2-16,5 1 2 0,-6-3-2 0,4 2 1 0,-2 2 1 15,-7-2 1-15,9 0 2 0,-3-1-3 0,-1 1 0 16,-5-1-2-16,8 4 2 0,0-5 3 0,-7 3-3 0,3-1-1 15,0 1-1-15,4 3 2 0,-6-3 0 0,1 0 1 16,2 3-1-16,-7 0-3 0,2-6 3 0,9 7 0 16,-4-2-1-16,-2-4 0 0,2 1 0 0,4 5 0 0,-4-6-2 15,6 6 2-15,-3-4-3 0,0 1-7 0,1 0-5 16,1-2-12-16,-3 0-10 0,0-3-53 0,4 2-19 0,4 1-8 16,1-5-66-16,8-1 2 0,3-10-33 0</inkml:trace>
  <inkml:trace contextRef="#ctx0" brushRef="#br0" timeOffset="10317.92">5683 6929 879 0,'-18'-9'6'0,"4"-1"-8"16,3 4-1-16,3 1-14 0,2 1-6 0,5 1 0 15,-4 1-17-15,11 2 12 0,-3 2 1 0,-1 1-1 16,4 0 13-16,-3 2 2 0,-3-2 10 0,0 1 1 15,2 3 6-15,-4-3 8 0,-1 1 0 0,2 1-2 0,-3 2 11 16,0-1 0-16,2 0 2 0,-4 1-1 0,1 0 2 0,5 0-4 16,0 1 0-16,-3-1-2 0,1 0-3 0,-4 2-2 0,6-2 1 15,0-1-5-15,-3 3 1 0,-3-2 4 0,-2 0-6 0,6-1 1 16,-4 4-1-16,1-1 0 0,-3-1-2 16,2 2 2-16,0-1-5 0,1 1 0 0,3 0 0 0,-5 5 4 15,-3-4-4-15,5 5-3 0,1-1 4 0,-3 1-2 16,1 4-1-16,6-2-1 0,-8 1 0 0,4 2-1 15,5-3 0-15,-1 2 0 16,2 2 2-16,-2 1-1 0,0-4 0 0,-8 1-2 16,8 2 2-16,-2-2 0 0,-1 1 0 0,3-2 0 15,-3-1-4-15,1 1 4 0,2-1-2 0,0 2 3 16,-3-2-1-16,3 0 0 0,0-2 3 0,0-1 3 16,-1-1 2-16,2 1-2 0,-1 0 3 0,3-4-3 15,-3 1 1-15,0-2 3 0,0 0-5 0,0-2-1 16,2 1 2-16,0-2-3 0,-1 3 0 0,2-2 0 0,4-1-2 0,-6 3 2 15,1-3-2-15,-2 0 1 0,3 0-2 0,-2 1 1 16,6-3 1-16,-6 1-1 0,-2 2 4 0,2-4-5 16,-1 3 3-16,5 3-2 0,-5-2 1 0,2 2-1 15,2-1-1-15,-2-1 3 0,4-3-2 0,2 4-1 16,-6-4 2-16,-1-4 1 0,5 4 2 0,-6-5-5 16,4 1 2-16,-1 1-1 0,5 2 1 0,-7-5 0 0,4 1-2 0,0 1 0 15,7-5 1-15,-2 3 3 0,-1 0-1 0,2 1 2 16,3-1-4-16,7 5 4 0,-6-3 1 0,7-1-2 0,-6 6 2 15,3-6-5-15,3 1 1 0,2-2-2 0,-7-2 2 16,5 1 3-16,2-1-1 0,-2 5 1 0,-3-3-3 16,4 2 2-16,-1-2 1 0,-3 1-3 0,3 1 1 0,-5-1-2 31,7-1 0-31,0 0-1 0,-6 0 3 0,3-4-2 0,1 4 1 0,-5-2 2 16,0 1-3-16,4 1 0 0,-9 0 0 0,-2-2 1 15,-1-1 2-15,2 3-1 0,-4 0 2 0,5 0-2 16,-5 0-1-16,2 5 5 0,4-2-4 0,-1 1 0 15,-2 1-1-15,-1 1-4 0,4 1-1 0,-7-1-19 16,5-1-5-16,-6-2-6 0,2 3-22 0,-3-6-75 16,5 5 105-16,2 3-47 0,-1-7 72 0</inkml:trace>
  <inkml:trace contextRef="#ctx0" brushRef="#br0" timeOffset="11283.48">19243 5830 524 0,'-12'-5'219'0,"1"0"-76"16,6 2-11-16,-4-1 43 0,4-1-203 0,3 2 7 0,2-2-9 0,0 2 11 16,2 0 1-16,-2 1-2 0,3-3 14 0,-3-1 6 15,3 3-2-15,0-2 1 0,-3 0 4 0,2-1-8 16,1 0-19-16,-1 1-4 0,1 2-20 0,5 0-96 15,1-2 124-15,4 0-51 0,2 1 71 0</inkml:trace>
</inkml:ink>
</file>

<file path=ppt/ink/ink3.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4-08T20:38:14.268"/>
    </inkml:context>
    <inkml:brush xml:id="br0">
      <inkml:brushProperty name="width" value="0.05292" units="cm"/>
      <inkml:brushProperty name="height" value="0.05292" units="cm"/>
      <inkml:brushProperty name="color" value="#FF0000"/>
    </inkml:brush>
  </inkml:definitions>
  <inkml:trace contextRef="#ctx0" brushRef="#br0">17177 5120 497 0,'7'-11'70'0,"3"2"-69"0,1 1-5 16,-3-1 104-16,1-1-100 0,1 1-2 0,1 1 9 15,-4 0 12-15,1 0-1 0,0-1 16 0,-3 2 16 0,-2 0 1 16,2-1-1-16,-5 3 18 0,1 0-17 0,-1-1-6 15,0 1 5-15,-1 1-21 0,-4-1 2 0,2 2-5 16,1-2 0-16,-1 0 1 0,-2 2 4 0,2 0 5 16,-1-2-5-16,-3 2 5 0,4 0-5 0,0 0 0 0,0 0 3 0,1 0-9 15,1-1-2-15,1 1-7 0,0 0 3 16,1-2-7-16,4 2-2 0,0 0-4 0,-1 0 2 0,4-2-6 0,0 0 3 16,0 1 1-16,3-1-3 0,2-1 3 15,1 3-4-15,-2-2 1 0,4-1 2 0,3-1-5 0,-3 3-1 16,6-1-1-16,-3-1 0 15,4-1 0-15,1 1 0 0,-4 0-1 0,2 3 4 16,0-1 0-16,2 3-2 0,0-2 3 0,-4 1-2 16,0 2 0-16,-1 2 2 0,2 1 1 0,-4 0-5 15,5 0 2-15,2 3 3 0,-7 2-2 0,-3 0 3 16,5 0 0-16,-3 0 1 0,-2 3 2 0,2 0 0 16,-7-2 2-16,0 6-1 0,-5-4 4 0,5 3-4 15,-7-2 2-15,1 2-3 0,-3 2-2 0,0-2 5 0,-2 2-3 0,1 0-2 16,-1-1 1-16,-7 0-1 0,7-1 1 0,-11 0 1 15,1-1 2-15,1-1-2 0,-5-1 4 0,5 0-2 16,-5 2 1-16,2-4-2 0,-6 1 0 0,3 1-2 16,-2-2 1-16,1 4-1 0,6-1-1 0,-13-4-3 15,12 2-2-15,-1 1 2 0,1 3-2 0,4-3 0 16,1 0-4-16,-1 0 0 16,-3-2 0-16,9 4-2 0,-1-5 4 0,-1 6-3 15,0-2 1-15,0 3-3 0,5-1 0 0,0 5 2 16,2-2-2-16,6 2 1 0,-7 4-1 0,10-4-2 15,2-2 4-15,0 2 1 0,-1 2 1 0,6-2-1 16,-1 1 3-16,-3 1-1 0,3-1 2 0,-1 0 0 16,0 1 0-16,-10 1 0 0,7-2-1 0,-2 1 1 0,1-1 0 15,-9 2 0-15,-1 2 0 0,0-4-1 0,2 2 1 0,-8 4 0 16,-1-3-1-16,-3 1 1 0,-5-1-2 0,6 1-1 16,-9 1-1-16,-5 0 1 0,-4-4 0 0,0-2 2 0,-5 4 1 15,-3-1-5-15,-2 0 4 0,-1-3 2 0,-5-2-1 16,2 2 1-16,-3 0 0 0,2-5-1 0,-2 0-2 15,-7-4-1-15,-3 1-4 0,3-2-10 0,-1-2-9 0,0-3-5 16,3-1-16-16,4-3-52 0,4-3-34 0,9-1-2 0,2-4-72 0,4-3 2 16,5-3-46-16</inkml:trace>
  <inkml:trace contextRef="#ctx0" brushRef="#br0" timeOffset="970.76">18331 4551 932 0,'2'-5'21'0,"-2"4"-20"0,3 2-82 16,3 4-7-16,-3 3-1 0,5 4-40 0,-5 3 55 16,-1 2 17-16,-2-3-6 0,-3 7 63 0,-2 1 41 15,2-2 16-15,-3-1 6 0,-2 1 40 0,-5 4-22 16,10 3-1-16,3 4 2 16,0-1-27-16,0 5-18 0,-6 2-8 0,4 6 3 15,-4-2-22-15,-2 4 4 0,0 1-3 0,2 3-2 16,-5 1 4-16,-2-1 4 0,4 0 0 0,4-1 1 15,0 3 4-15,1-4 0 0,0-3 1 0,3-2-2 16,-5-1 0-16,1-1-6 0,3-4-1 0,-4-2 1 16,4 3-7-16,1-3-1 0,1-1 3 0,-2-5-6 15,2 1 2-15,0-4-4 0,3 2-1 0,-3-5 1 0,0-8-4 0,0 2-6 16,0-4-4-16,0-2 1 0,0-6-8 0,0 0 6 16,-1-3 0-16,2-2 1 15,-1-1 4-15,0 2 4 0,-1-6 3 16,-1-2 1-16,-2 1 5 0,-1-2 2 0,0-7-2 0,-3 4 1 15,4-6 1-15,-6-4 4 0,5 4 0 0,-2-4 0 0,2-1 4 16,-5 0 0-16,7 1-1 0,-8-3 4 16,6 1-1-16,-6-1-1 0,2 0 0 0,-2-2-3 15,0-1 0-15,0 3-2 0,2-1 0 0,-2-2-3 16,0 1-2-16,0-1 0 0,1-2-2 0,1-1 2 0,-1 2-2 0,1-2-1 16,2-1 4-16,-2 1-2 0,4 0 1 0,-3 2-3 15,7 1 3-15,-1 0-3 0,-2-1 0 0,4-1-1 16,3 4-2-16,0 0 0 0,0 0-2 0,6-1-2 15,-1 5-1-15,3 0 2 0,2 2-2 0,4-1 1 0,-1 4 0 0,0 1-2 16,6 2 4-16,-2 0-3 0,5 3-1 0,4 3-2 16,1-2-1-16,1 4 2 0,2 3-4 0,-2 1 2 15,10 2-1-15,-1 7 2 0,-1-1 1 0,0 2-3 16,-1 1 2-16,0 1 2 0,3 1-1 0,0 1 2 16,-5-1-1-16,0 2 6 0,-3 1-2 0,0 0 1 15,2 2 1-15,-2 1-1 0,1 1 4 0,-9 0 1 0,4 0 0 0,-2 2-4 16,-2-1 2-16,-2 3 1 0,2 2 0 0,-7-1-1 15,-1 4 1-15,2 0-3 0,1 3 2 0,-4-2-1 16,0 0 1-16,-4 4-1 0,3-1 1 0,-3 1 1 16,2-2-3-16,-6 3 4 0,-3-4 0 0,3 4 1 15,-5 1 1-15,-1-3-2 0,-2 0 2 0,-2-1 0 16,-1-1 3-16,1-3-3 16,-6 3 2-16,-6-4 1 0,3 2 1 0,3-5 0 15,-9 1 0-15,4-2 2 0,-4-2-4 0,-6-1 4 16,4 0-2-16,0 1 3 0,1-7-1 0,-5 2 0 15,-1-3 1-15,1 0-5 0,1 5 5 0,-2-6 2 16,-1-3-5-16,-2 1-1 0,-3 0 1 0,2-2 0 16,1-1 0-16,-3-5 1 0,-1-1-2 0,3-1 1 15,-1 2 2-15,-4 0-2 0,2-6 2 0,-5-2-2 0,3 5 1 0,4 3 0 16,1 0-1-16,-8-7 0 0,4 0-1 0,6 0-2 16,4 7-2-16,-2-1 2 0,0-4-3 0,-2-1 1 15,-1-1-4-15,10 3-1 0,-4 2 0 0,-4-1-3 16,0-3-2-16,6 2-7 0,-3 0-4 0,1 1-85 15,4 1-72-15,-5 5 86 0,3-4 88 0,-3-9-87 0</inkml:trace>
</inkml:ink>
</file>

<file path=ppt/ink/ink4.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4-08T20:41:42.410"/>
    </inkml:context>
    <inkml:brush xml:id="br0">
      <inkml:brushProperty name="width" value="0.05292" units="cm"/>
      <inkml:brushProperty name="height" value="0.05292" units="cm"/>
      <inkml:brushProperty name="color" value="#FF0000"/>
    </inkml:brush>
  </inkml:definitions>
  <inkml:trace contextRef="#ctx0" brushRef="#br0">15954 3352 434 0,'0'2'145'0,"0"-4"-80"0,2 2 5 0,3 0 19 0,-1-1-144 16,-1 2 18-16,4-1-15 0,-4 0 18 0,2 0 24 0,1 2-12 0,-4-4 34 15,1 2 17-15,0-1 7 0,0-4 0 16,0 0 19-16,-1 1-14 0,-1 1 0 0,1-4 0 0,3 6-16 0,-2-4-8 16,0 3-1-16,0 2-5 0,3 0-8 0,-3-3 8 15,4 0-4-15,-3 2-1 0,1 1 5 0,3-4-4 16,0 4 1-16,-2-4 3 0,4-1-7 0,-6 5-1 16,7-2 1-1,0-2 1-15,0-4-1 0,-3-2-3 0,5 3 0 16,-1 0 0-16,3 1-2 0,0-7 1 0,-7 1-3 0,13 5 0 15,-3-2 1-15,11 3 0 0,-2-5-2 0,-5 1 3 16,7 4-1-16,1-2 2 0,8 2-2 0,-3-2 0 16,-5-1 2-16,-1 4 0 0,0-1 1 0,1 1-1 15,-4-1 0-15,0 2 0 0,-4 4 0 0,-5 0 0 16,-1 0 0-16,1 0-3 0,-3 7 3 0,-3-4-3 0,-3 3 0 0,3 4 1 16,-3-1-1-16,-3 4 1 0,-1 2 1 0,3 3 1 15,-7-3 0-15,0 3 0 0,0 0 1 0,-4 0 2 16,0 2 0-16,-3-6-1 0,-2 7 0 0,0-5 3 15,-1 4 0-15,-1 0-2 0,-3-2 1 0,-3-1 1 16,1-1-3-16,-1 1 3 0,-1-3-3 0,-1 2 0 16,-1-3 0-16,3-1 2 15,-4 4-2-15,4-2-2 0,-4 0 1 0,1-1 3 16,0-1-2-16,4 3-2 0,-5-3 1 0,6 1-1 16,0-1 1-16,0 1 0 0,1-1 0 0,6 3-1 15,-3-1 3-15,6 0 1 0,-1 2-2 0,1 1-2 16,10 2 1-16,-5 0 2 0,8 0-2 0,-5 3 0 15,6 3-1-15,2-2 1 0,2-1 2 0,2 2-1 0,-10-2 0 16,13 2-2-16,-6-1 0 0,4-2 2 0,-2-1-2 0,-3 2 5 16,0 2 1-16,-8-4 0 0,7 4 7 0,-6-2 1 15,6 0 1-15,-9-3 1 0,-1 1 0 0,0-3-1 0,-1-1 4 16,-9 3-6-16,4-2 0 0,-5-1-1 0,-2 0-2 16,-2-2 3-16,-6 2-4 0,-4-2 3 0,3 0-4 0,-2 0 5 15,-2-1 0-15,-4-1-3 0,-3 1 4 0,1-4-3 16,-2 2-1-16,2 0-2 0,-9-3-2 0,0-2-3 0,-3 4-3 15,2-4-17-15,-7 1-12 0,0-6 1 0,1-1-24 0,4 2-14 16,-5-5-12-16,3-4-8 0,5-1-21 0,0-4-49 16,8-4 106-16,2-1-43 0,6-4 93 0</inkml:trace>
  <inkml:trace contextRef="#ctx0" brushRef="#br0" timeOffset="354.3">17332 3055 1061 0,'2'-16'-51'0,"7"7"-84"0,-2 1 27 0,2 3 8 15</inkml:trace>
  <inkml:trace contextRef="#ctx0" brushRef="#br0" timeOffset="601.72">17422 3060 280 0,'2'6'1'0,"-2"0"140"15,3 2-39-15,-3-1 92 0,0-1-152 0,1 2-5 16,1 0-4-16,-2-2 4 15,0 3-10-15,0 4 2 0,0-4 0 0,0 6 2 16,0 2 1-16,-2-1 5 0,2 4-3 0,-3 4 1 16,2 2 3-16,-6-2-7 0,4 4-3 0,0 5 1 0,-3 0-11 15,1 5-6-15,2 0-2 0,-5 0 1 0,5 2-8 16,-5 5 3-16,2-1-6 0,-5-4 2 0,3 4 1 0,0 1 1 16,-3-8 0-16,1 3-2 0,1 2 1 15,1-6-3-15,-3 4 5 0,2-3-2 0,1-2-1 0,-2 0 1 0,-1 1 3 16,0-3-3-16,0-3 3 0,0 1-4 0,5-4-2 15,-3-4-1-15,1-2-8 0,0-2-10 0,0-4-19 0,0-2-1 16,0-3-23-16,4-3-60 0,-6-3-21 0,1-4 43 16,4-5 100-16,-3-6-95 0</inkml:trace>
  <inkml:trace contextRef="#ctx0" brushRef="#br0" timeOffset="1341.15">17318 2962 1122 0,'3'-6'14'15,"2"0"-12"-15,3 1 0 0,3 0-11 0,-3 1-3 0,4 0-7 16,1 1-8-16,3 3 9 0,-1-1 1 0,0 1 1 16,0 0 11-16,6 1 4 0,-6 1 3 0,12 3 2 15,-2-2 7-15,0 1 2 0,2 3 3 0,2 1-4 16,5-2 6-16,2 2-9 0,4 0 1 16,-4 1 0-16,3 1-7 0,0-1 4 0,1 4-7 0,-1-4 5 15,-1 4 2-15,-2-1 3 0,-4 1 0 0,-1-2 1 0,-1 3 4 0,0-2 1 16,0 0 0-16,-2 2-1 0,-4-5 1 0,2 7-7 15,-2-2 5-15,1 2-4 0,-6 1-4 0,5 2 2 16,-4 1-3-16,-7-2 3 0,1-1 1 0,-2 3-1 0,-4-1 2 16,-2 0-3-16,1 0 1 0,-6 1-2 0,4 2 1 15,-3 2 1-15,-2 3-1 0,-2-4-2 0,2 3 3 16,-5 2-1-16,-1-3 0 0,-5 2-1 0,0 0-1 0,5 1-3 16,-4-1-1-16,1-1 3 0,-5 3-2 0,-2-4 0 0,2 2 1 0,1 1 0 15,-4 0 2-15,3-1 3 0,-4 0-1 0,4-2 2 16,0-3-3-16,-3 5 1 0,3-7 1 0,-4 2 4 15,3-3-2-15,-7-5 1 0,6 0 2 0,-5 2-2 16,-2 1 3-16,4-7 1 0,-5 4-3 0,2-3-2 16,-3-5 1-16,0 4-1 15,0-3-1-15,3 1-1 0,-10-6-1 0,6 3 0 16,-6-5 1-16,-1 0-1 0,5 4 1 0,-4-4 2 16,1 3 0-16,-2-6-7 0,11 3 4 0,-10 0 1 15,6 0-7-15,-1 0 0 0,-1 0 2 0,-4 0-3 16,7 0 1-16,-6 5-3 0,1-2-1 0,-2 0-1 15,4-1-4-15,1 3-24 0,-1-2-9 0,-2 0-6 16,3 0-25-16,-1 3-35 0,4-2-44 0,-1 0-24 0,0 1-56 0,-3 0 2 16,-1-4-48-16</inkml:trace>
</inkml:ink>
</file>

<file path=ppt/ink/ink5.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4-08T20:42:45.312"/>
    </inkml:context>
    <inkml:brush xml:id="br0">
      <inkml:brushProperty name="width" value="0.05292" units="cm"/>
      <inkml:brushProperty name="height" value="0.05292" units="cm"/>
      <inkml:brushProperty name="color" value="#FF0000"/>
    </inkml:brush>
  </inkml:definitions>
  <inkml:trace contextRef="#ctx0" brushRef="#br0">2480 11497 346 0,'0'2'25'0,"0"-1"-13"0,0-2-13 0,0 2 21 16,0 1-24-16,2-1-12 0,1 3 4 0,0 2-1 15,0-3-12-15,-1 2 10 0,-1 1-1 0,1-3 6 16,-1 2 8-16,3-2 17 0,-4 0-4 0,0-1 1 15,0 1 13-15,-4 0-3 0,3-1 0 0,-2 1 4 16,3-3-8-16,-3 3-9 0,1-2 5 0,-1-1 1 16,0 0-8-16,1 0 1 0,2 0-8 0,0 0 3 0,0 4-2 0,0-4 7 15,0 0-5-15,-1 0-3 0,1 0 2 0,0 0 1 0,0 0 3 16,0 0 1-16,0-4-3 0,0 4 0 0,1-3 8 16,1 3-6-16,1 0 1 0,3-1-6 0,-3-1 9 15,7 2 0-15,-6-1-3 0,6 1 7 0,-1 0-12 0,1 0 17 16,2-2-1-16,-1 2 2 0,0 0 2 0,4 0-2 15,-3 0 4-15,-1 0 3 0,2 0-1 0,-2 0-3 0,1 0 3 0,-1 0-1 16,3 0 1-16,-3 2 3 0,2-2-4 0,1 0-6 16,0 0 6-16,4 0-1 0,-6 0-4 0,9 0 3 15,-7 0-1-15,2 0-2 0,-1 0 4 0,6 0-6 16,-9-2 4-16,10 2-5 0,-4-3-3 0,4 3 3 16,-2-2-7-16,4-1 3 0,-1 2 0 0,-2-6-2 15,7 6-8-15,-9-2 7 16,5-1-8-16,-4 0 5 0,-3-1-1 0,5 3-1 15,-6 2 3-15,5 0 0 0,-6 0-1 0,1 0 3 16,3 0-5-16,-5 0 0 0,2 4 0 0,-4-4 0 16,1 1-3-16,1 1 1 0,-1-2 0 0,4 0 1 15,-6 1-1-15,2 1-1 0,-1-1-1 16,1-1 6-16,-1-1-3 0,9-1 0 0,-7 2 4 0,2 0-6 16,-2-3 4-16,0 3-6 0,6 0 7 0,-2 0-10 0,2 0-1 0,-4 0 4 15,4 0-4-15,-4 0 4 0,9 2 0 0,4-2 7 16,-6 1-6-16,2 1 6 0,0-2 0 0,2 3 0 15,-2-1 0-15,-1-2 0 0,1 1-1 0,-4 1-1 16,-1-2 4-16,4 1-3 0,-4 2 0 0,1-1-2 16,-4 0-1-16,3 1 4 0,2 0-4 0,-3-3 0 0,5 3-3 15,-10 0 3 1,6-1 1-16,-1 1-4 0,6-3 4 0,-3 1-2 16,4-1 1-16,-7 0-3 0,1 0 2 15,5 0-1-15,2 0 2 0,-5-3-1 0,3 3 0 16,2-1-2-16,-4-2 2 0,6 3-1 0,-3-2 1 0,1-1-2 0,-2 3 0 0,1-2 1 15,-1 1-2-15,0 1 0 0,0-2 1 16,0 1 0-16,0-1 0 0,2 0-1 0,-3 1 0 0,4 1 1 16,-4 0 1-16,1 0 0 0,0 0 1 0,2 0-4 0,1 3 2 15,-6 0 4-15,3-1-3 0,-9 1 0 0,8-3 2 0,1 5-5 16,-5-2 3-16,5 1 0 0,-3-4-1 0,3 7-3 16,5-4-2-16,3 2 5 0,-4-1-4 0,-4-1 3 15,3 1 1-15,-3-1-1 0,5-2 1 0,-3 2 3 16,-5-1-3-16,6 1 0 0,-6-1 1 15,4-1-1-15,-3-1 1 0,2 2 1 16,2 1-2-16,-2-1 1 0,-1-1 2 0,1 1-3 16,0-1 3-16,-1 2-3 0,6-1 0 0,-7 0-1 15,2-1 1-15,-1 2-1 0,4-1 0 0,-3-1 1 16,1 1 0-16,5 1 0 0,-7-1 1 0,4-1 0 16,-3 3-1-16,-1-4 4 0,1 3-2 0,0 0-2 15,-3 0 1-15,-3 0 0 0,1 0-1 0,1 2 4 16,-4 0-4-16,0-1 0 0,5 1 3 0,-7 0 1 0,4 1-4 0,-2 0 4 15,-5-1-2-15,6 1 4 0,-6 1-1 0,2-3-1 16,-4 3 3-16,1-3-4 0,0 1 5 16,0 1-3-16,-8-1-3 0,3 0-2 0,1 0-2 0,-6-2-1 15,7 1-6-15,-5 0-17 0,2-3-13 0,-3-1-3 16,9 0-25-16,-7 2-71 0,-2-2-49 16,4 1 63-16,4-2 126 0,-7-2-115 0</inkml:trace>
</inkml:ink>
</file>

<file path=ppt/ink/ink6.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4-08T20:43:39.562"/>
    </inkml:context>
    <inkml:brush xml:id="br0">
      <inkml:brushProperty name="width" value="0.05292" units="cm"/>
      <inkml:brushProperty name="height" value="0.05292" units="cm"/>
      <inkml:brushProperty name="color" value="#FF0000"/>
    </inkml:brush>
  </inkml:definitions>
  <inkml:trace contextRef="#ctx0" brushRef="#br0">674 11989 349 0,'-8'-1'110'0,"5"-1"-16"0,0 2-4 0,-5-1-1 16,5-1-63-16,0 1 10 0,0-1-17 0,1 2-14 15,-2 0 1-15,2-3-1 16,0 3-1-16,-2 0 15 0,1 0-13 0,1-2 33 0,-6 2 0 0,3-3 0 16,4 0-1-16,-2 3 5 0,-4-2-3 0,6-1-5 15,-4 3-5-15,-1 0 1 0,4 0-7 16,1 0-12-16,-6 0 2 0,4 0-3 0,2-3-8 16,-1 3-1-16,-1 0 0 0,0 0-4 0,3 0 1 0,0 0 0 15,0-1-1-15,0-1 2 0,-3-3-1 0,3 4-1 16,1-2 2-16,1 1-1 15,1 2 1-15,-1 0 0 0,1 0 3 0,0 2-3 16,5-4 1-16,-5 0 0 0,5 1-2 0,-4 1 1 16,4-2-3-16,0 1 1 0,3-2-3 0,2-1 1 15,1 4-1-15,3 0 0 0,-1 0 2 0,1-4 1 16,5 4 1-16,0 0 1 0,-3 0 0 16,0-2 0-16,-3 2 2 0,9-3 0 0,-1-2-1 0,-4 2 0 15,2-5-1-15,3 3 0 0,-1 1-1 0,3-1 1 0,-1-4 0 0,-2 4 0 16,-4-1 0-16,4 4 2 0,-2 2 1 0,0-3-1 15,-5 1 5-15,5-1-6 0,-4 0 4 0,4 3-1 16,-8-2 1-16,1-1 0 0,1 5 1 0,-3-2-1 16,-1 0-4-16,-2 1 4 0,1 3-2 0,-3 0-2 15,-4 1 2-15,1 0-2 0,0-5 1 0,-4 4-3 16,1 1 1-16,0 0 1 16,-1-2 0-16,-1 2 1 0,3 1 2 0,2 2-4 0,-3 1 4 15,-2-2 0-15,0-1 3 0,0 2-1 0,0 0 2 0,0-2 1 16,-2-1 0-16,-4-2 2 0,1 2 2 0,-1 4-3 15,-1-1 3-15,0-3-2 0,0 4 0 0,-4 0-4 16,2-1-1-16,-2 6-2 0,-2-6-2 0,5-5-1 16,-4 8 0-16,-2 4-1 0,-4-7 0 0,3 3-1 15,0 0-2-15,-2-2 3 0,-3 4 0 0,2-1 2 16,-4-1-2-16,7 2 0 0,-7-1 2 0,6 2-1 16,-5-1-1-16,1 0 1 0,-1 1 0 0,1 0-4 0,0 0 2 15,4 0-2-15,-5 0-1 0,7-1 0 0,-8 1 4 16,8 0-5-16,3-1 4 0,-2 1 1 0,10-1 1 15,-14-1-2-15,6 1 1 0,-2-1 3 0,12-1-3 0,-5-1 2 16,4 2 0-16,-1-4-1 0,1 2 0 0,4-1 4 0,3 2-3 16,1-1-1-16,-9-3 1 0,6 0-1 0,-11-3-1 0,10 4 5 15,-1 0 0-15,4-1-5 0,-5-3 5 0,3 1-4 16,3 3 0-16,4 0 4 0,4 1-6 0,0-4 1 16,-5 4 0-16,6-2-1 0,7 0 1 0,-7 6 0 15,9-7-3-15,1 1 3 0,2 0-3 0,-2 6-1 16,10-7 2-16,-7 1-1 15,0 0 0-15,8-5 0 0,-7 6 2 0,-1-2 0 16,2-1-1-16,-2-3-1 0,-3-1 1 0,-1 7-2 16,4-6-2-16,-4 4-7 0,3-3 0 0,-5 2 1 15,-2-2-9-15,2 5-8 0,5-7-12 16,-5 2-2-16,-9 1-14 0,4-3-30 0,5 5-18 16,-5-4-4-16,4 3-41 0,5-1 2 0,-8 1-21 0</inkml:trace>
  <inkml:trace contextRef="#ctx0" brushRef="#br0" timeOffset="802.3">1469 12197 179 0,'9'-6'33'0,"-1"1"-32"0,0 0 23 16,-2-1 8-16,4 1-3 0,-3 1-9 0,1 0 3 0,-1 0 1 15,-4-1 0-15,0 0 3 0,0 1 13 0,2 2 7 16,-4-1 0-16,1 0 17 0,-2 3 4 0,0 0 0 0,0 0 0 16,-2-3 5-16,2 3-19 0,-3-2-3 0,-6-1-2 15,12 4-20-15,-3-1-9 0,0 0-3 0,-2 0-3 0,2 2-8 16,0 0-1-16,5 1 0 0,3 3-3 0,-8-6 1 16,9 5-3-16,-4-2-1 0,3 2 3 0,5-2-4 0,-2 1-2 15,1 0 1-15,2-3 1 0,2 2 1 0,3-1 0 16,-2-2-1-1,7 0-2-15,-1 0 2 0,4-2 0 0,-5 1-5 0,-1-6 5 16,2 0-2-16,1-3 2 0,-4 2 0 0,1-6-2 16,1 5 7-16,-3-5 0 0,-1 1 1 0,0 0-4 15,-1 4 2-15,4-2 3 0,-9 3-3 16,2-1-2-16,2-4 1 0,-5 5-1 0,2-3-4 0,-2 2 5 16,4-2-5-16,-4 6-1 0,-1-4 1 0,-7 5 0 15,5-3 1-15,-3 3-1 0,6 0 3 0,-7-1-1 0,-4 5 2 0,0-6-1 16,8 3 1-16,-3-1-1 0,-5 6 1 0,0-5 2 15,0 0 4-15,0 3-7 0,0 0 3 0,3-3-2 16,-5-2-1-16,-2 0 2 0,-4-1-5 0,2 4 1 16,-5-1 0-16,-1 0 2 0,6 1 1 0,-3 2 0 15,-7 0 0-15,5 2 3 0,0-2-1 0,0 3-1 16,-2-3-1-16,-1 5-2 16,0-1-1-16,-6-2 3 0,2 6-6 0,1-3 1 15,-3 6-1-15,2-3 3 0,-1 6-1 0,2-3 0 16,-3 1 0-16,4 1 0 0,0 6 1 15,-4-4 3-15,4 3-2 0,-3-1 2 0,2 2 0 0,1 1 0 16,-6 1 2-16,6 1 5 0,-3-3-2 0,4 4 0 0,2-1 3 16,2 0-1-16,2 0 2 0,-1 0 0 15,-1 4-1-15,8-3 1 0,-5 2-3 0,7 2 4 0,-1-2-2 0,1 5-1 16,2-3 3-16,-1 3-2 0,10-5 0 0,-7 2 1 16,1-2 4-16,3 0-3 0,-3 3 3 0,9-4-3 15,-5 1 1-15,4-3-5 0,1 2-2 0,0-2-3 0,2-3-2 16,0-4-4-16,0 3-5 0,3-6-23 0,-1-1-9 15,0 0 0-15,2-4-29 0,-3-6-55 0,4 1-22 0,1-4 39 16,2-4 110-16,1-5-94 16</inkml:trace>
  <inkml:trace contextRef="#ctx0" brushRef="#br0" timeOffset="1404.04">2457 12038 1360 0,'-7'-3'122'16,"-1"3"-118"-16,5 0-17 0,-5-2 68 0,7 2-102 15,-1 4 0-15,2 0-19 0,0 1 9 0,3 1 0 0,2 4-17 0,-3-2 38 16,1 6 1-16,0 0 6 0,-1-3 39 0,2 3 12 15,-2 2 3-15,-1 1 4 0,1 0 9 0,1 2-17 16,-3 0 2-16,2 3 2 0,-2-1-18 0,0-1 0 16,3 4-6-16,-3-2-1 0,0-2 0 0,-3 4 0 15,3-5 1-15,0-2 0 0,0 2 1 0,0-2 3 16,0-3-3-16,-2 0 2 16,2-4 3-16,0 2-1 0,-1-5 0 0,-1 2-2 15,2-3-1-15,0 4-3 0,-2-7 1 0,2-3 2 16,0 2-3-16,0 1-4 0,-1 2 1 0,1-7-2 15,-5 2 0-15,2 0 3 0,1-2-1 0,1 2-3 16,-2-1 3-16,1-4-1 0,-4 0 0 0,4 4 0 16,2-6-3-16,-1 3 5 0,-2-1-1 15,-1-4 1-15,3-1 2 0,-1 2 4 0,2-3 1 0,0-3-1 0,-1 3 2 0,1-5-4 16,0 2 1-16,0-1 4 0,1 0-6 0,1-4 1 16,-1 2 0-16,3 0 0 0,-3-5 1 0,2 3 1 15,-1-1-1-15,6-1 1 0,-5-1-1 0,0 0-1 0,5-2 2 16,-3 4 0-16,4 1-2 0,-4-1 2 0,4-1-4 15,-1-1 3-15,-2 3-1 0,5 7-2 0,2-2 1 16,-4-1-1-16,1 0-2 16,1 1 3-16,0 3 2 0,0 6-3 0,1 0 1 15,-1-1 2-15,0 1 0 0,-3 5-2 0,2 2 0 0,1 6-1 16,-2-2-1-16,-3 6 1 0,1-1-1 0,-1 4-2 16,2 3 2-16,-2 1-1 0,0 5 0 0,-4-4 0 15,1 4-5-15,-1 0-7 0,4-1-3 0,-4-1-65 16,-2 2-38-16,0-2-1 0,0-2-85 0,1-1 2 15,1-3-57-15</inkml:trace>
  <inkml:trace contextRef="#ctx0" brushRef="#br0" timeOffset="1936.7">3466 11955 402 0,'-1'0'354'0,"2"-3"-109"0,1 1-14 0,-7-3 59 15,4 5-311-15,-6-3 5 0,7 2-21 0,-3-1-5 16,3 2 5-16,-9-1 0 0,7 1-6 0,-9 3 32 16,8-3 10-16,-2 0 5 0,-7-2 35 0,2 4-3 0,-2-2-1 15,-1 3 4-15,-1-3-5 0,3 8-16 0,-6-4-3 0,-1 3-3 16,3 4-15-16,-3-2-3 0,-2 7-2 0,3 0-1 15,-2 6 0-15,1-7 2 0,1 11 0 16,-3-3-1-16,4-1 3 0,2 3 3 0,-2-1 1 0,3-1-1 16,4-1 2-16,0 2-2 0,4-3-2 0,0 1 4 15,2 0-5-15,3 0 1 0,0-4-2 0,0 0 3 0,5 1-1 0,1-2 2 16,-1-3 0-16,4 0-2 0,1-1 2 0,-1-2 2 16,4-3 0-16,-1-2 1 0,-1-4 1 0,3 2 0 15,2 1 4-15,0-5 0 0,-2 0 0 0,0-2-2 16,2-1 0-16,1 0 1 0,-3-2-2 0,2 1-1 0,0-4-1 15,3-2 1-15,-2 3 0 0,0-3-2 0,4 1 0 16,-4-2 2 0,0 0 0-16,-4 1 1 0,3-4-1 0,-4 1-2 15,-5-1 3-15,0-1 1 0,-7 0 2 0,0 1 0 0,0-1 2 16,2-1 0-16,-2-1-3 0,-3-2 3 0,3 1-1 0,-2-2-1 16,2 1-2-16,0-6-2 0,-9 3-1 0,-4-3-1 15,1 1 4-15,-2 2-4 0,-7 0 1 0,2-3-8 16,-4 0 1-16,-10 6 4 0,11-2-8 0,-13 1-13 15,0 3-13-15,-4 1-3 0,-2 0-16 0,-6 8-55 0,0 2-49 0,-4 6 53 16,-7 2 107-16,5 10-94 0</inkml:trace>
  <inkml:trace contextRef="#ctx0" brushRef="#br0" timeOffset="2738.7">1418 13232 1374 0,'-4'0'46'0,"-4"-2"-10"0,6 1-1 0,-1-1-20 16,-5 1-11-16,5-2-1 0,-3 3-19 0,4-2 4 16,2 4-2-16,2 7-5 0,1 0 8 0,-3-2 7 15,1 4 4-15,1 1-2 0,1 6 7 0,-4-4 2 16,-1 2-3-16,-4-1 0 0,1 10-3 0,-3 8-1 15,3 2-2-15,-4 6 2 0,1 0-5 0,3 4-5 16,2 11 0-16,-6-1 5 16,6-3-5-16,-5 1 1 0,3-3 0 0,-3 5-2 15,2-4 5-15,3-1 1 0,-7-1 4 0,6-2-5 16,-4-3 5-16,5-2-2 0,-2 1-3 0,2-8 2 16,0 1-5-16,1-3-1 0,1-5-2 15,-4-4-2-15,3-1-3 0,1-2 2 0,-1-2 2 16,0-7-3-16,2 1 2 0,-1-2 6 0,-2-3 1 0,3-4 1 0,-2 0 4 0,1-3 2 15,-1-2 4-15,2-3 6 0,-2-4 1 0,1-1 1 0,-1-2 1 16,-1-2 3-16,2-2 3 0,1-4 1 0,0-2-1 16,-2-2-2-16,2-4 3 0,0-4-3 0,0-1 0 15,2 1 0-15,-2-9-3 0,1-1-3 0,-1 2-2 0,5-6 2 16,-4 2-4-16,1-1-2 0,0-3 0 0,-1 3-3 16,4 3 0-16,0 0-1 0,-2-1 0 0,2 5 1 15,-1 0 0 1,6 2-2-16,-4 2 1 0,2 3-1 0,-2 2 0 0,5-2 0 15,-3 8 0-15,-2-2-3 0,4 4 2 0,-1 1-1 16,-1 5-1-16,0-4 3 0,4 4-1 0,-4 3-1 16,5-3 2-16,4 5 0 0,-7-1 2 0,-1 4-2 15,7 0 0-15,1 3-3 0,-4 3-1 0,2 4-5 16,1 1 3-16,0 4 0 0,3-2-2 0,4 2 4 16,-7 2 1-16,-2 0-1 0,8 3 6 0,-8-3 2 0,5 5-4 0,-5-2 3 15,2 2 0-15,-6-3 1 0,-2 1-3 0,3 3 0 16,-5-3 3-16,-1 0-1 0,-2-1 6 0,-3 1-9 15,0-1 4-15,0 1 2 0,-2-2-1 0,1 1 1 16,-9 1-1-16,4-1-4 0,-7-1-2 0,-3 2 1 16,-2-1-5-16,0-2 1 0,-2 2-1 0,-5-4-5 15,1 2 3-15,-1-3-6 16,0 1-7-16,4-2 0 0,-2-1-12 0,2-1-32 16,-5-4-16-16,2-1-12 0,2-1-40 0,0-4 0 15,-2-3-27-15</inkml:trace>
  <inkml:trace contextRef="#ctx0" brushRef="#br0" timeOffset="3440.59">2225 13553 1360 0,'2'-2'102'0,"-5"1"-99"0,1-1-6 0,4-1 5 16,-1 0-11-16,-1-5-21 0,11 6-13 0,-1-4 7 16,-1 0 1-16,7 0-10 0,-8-1 27 0,1 1 3 15,1 1 7-15,2 4 30 0,-10-6 12 0,-1 4 4 0,-1-1-4 16,0 0 14-16,0 0-19 0,-1 2 0 0,1 1-2 16,0-1-18-16,0 0-2 0,0-2-3 0,0 1-3 15,1 1 0 1,1 2-1-16,1-3 1 0,-3 0 0 0,-3-5 0 0,0-2 2 15,0 3 1-15,-4-1-2 0,6 0 4 0,-7-2-3 16,5-1-1-16,-7-1 2 0,6-1-4 0,2 5 0 16,1 0 0-16,-1-3-4 0,-8-1 1 0,3 2-1 15,-1-4 0-15,-2 10 1 0,6-6-1 0,-7 1 0 16,-4-2 1-16,6 1-1 0,3 2 1 0,-2 2-4 16,-3 3-1-16,5-2 3 0,-7 5-4 0,5-1-2 0,0 2-5 0,0 4 1 15,-4 1-2-15,4 2-3 0,0 0-2 0,-5 1-1 16,12 4-4-16,-7 3 5 0,3-2-2 0,-6 5 4 15,5 3 3-15,4-2 4 0,-4 5 4 0,1 2 0 16,-2-3 4-16,5-1 3 0,-9 6 1 0,8-7-3 16,1 0 2-16,-1 1 2 0,2-4-3 0,4-2 5 15,-2 4-2-15,-1-5 7 16,11-1 2-16,-6-1-6 0,1-3 8 0,-1 0-5 16,8-1 3-16,-4-5 2 0,-6 3-5 0,8-5 3 15,-5 0-3-15,4-2 3 0,9 3 2 0,-11-4-2 16,-4-4 3-16,3 1-2 0,8 0 1 0,-4 2 1 15,4-7-1-15,-3 4-1 0,-1-5 0 0,3 3 1 16,4-4 1-16,-3-1-1 0,-2 0 0 0,-5-1-5 16,1-2 1-16,2-1 2 0,-6 1-4 0,3-1 2 0,-5 2-3 0,6-1-2 15,-7 1 3-15,7 2 1 0,-7-1 2 0,1 1-3 16,2 1 2-16,-5 4-1 0,1 0-3 0,-1 2 7 16,0 4-5-16,0 0-4 0,-6-3 0 0,1 6 0 15,5 4-3-15,0 5-5 0,-1-2 5 0,-1 7-5 0,-1 2-1 16,6 5 2-16,0 2-6 0,-1 3 5 0,-5-3-3 0,3 3-3 15,0 2-13-15,0 1 0 0,1-4-11 0,1 0-31 0,-2 2-13 16,3-2-9-16,7-4-39 0,-1 0 1 0,0-4-19 16</inkml:trace>
  <inkml:trace contextRef="#ctx0" brushRef="#br0" timeOffset="4211.55">3348 13495 1639 0,'-3'0'106'0,"0"0"-98"16,2-2-22-16,1 2 39 0,0 0-50 0,1 0-10 0,-1-1-20 0,0-1 19 15,0-1-20-15,0 3 38 0,0 0 2 0,-5-3 0 16,4-4 44-16,-5 3 8 0,-1-1 6 0,1 2-1 15,-2 1 9-15,-1-2-18 0,-1-3 1 0,-2 4-1 16,-1 0-18-16,-3-2-2 0,2 2-9 0,-6-8 1 16,2 8-4-16,-4-7-7 0,-3 7 3 0,-2 0-1 15,-2-2-4-15,0 5 2 16,-4 4 1-16,0 0-3 0,-3-4 5 0,0 7 2 16,0 1-3-16,1-2 0 0,7 2 2 0,1-4 2 15,0 4-2-15,12 2-1 0,0 1 1 0,4 3-7 16,0-2 3-16,7 6-4 0,-1-3-7 0,-1 3-2 15,6-1-2-15,-2 4 5 0,-4-3-3 0,7 1 4 16,6 2-4-16,-3-4 7 0,0-1 3 0,3-1 5 16,4 0 2-16,4-1-3 0,-1 2 6 0,-3-7 0 0,1 0 2 0,2-1 2 15,5 0 0-15,-3 0 1 0,-6 0 2 0,1-3 0 16,6-5 4-16,-3 4 0 0,-3-4 3 0,-2 0-4 16,-1 0 3-16,5 0 0 0,4-6-2 15,-6 0 0-15,0 1 1 0,-1-1-5 0,-4-2 0 0,3 0 0 16,2-1-3-16,-4-1-1 0,1 1 0 0,1-4-3 0,-3-3-2 15,5-1 2 1,2 0 0-16,-4-2-2 0,2-3 0 0,-4 0 0 0,4-3 0 16,-4-2 3-16,0-1-1 0,4-4 0 0,-5-1-2 15,0-3 3-15,4 0 0 0,-5 1-1 0,2-1 4 16,0 0-4-16,1-2 0 0,-4 3 4 0,4 1 1 0,-3 1-3 16,3 0 2-16,-5-2 1 0,2 4-5 0,-1-1 4 15,-2 6-4-15,-1-4 1 0,-1 6-2 0,0-1 3 16,0 3-2-16,0 1 1 0,-3 1-1 0,-3 4 4 0,1-3 0 0,-4 5-3 15,3 3 5-15,-4 0-3 0,-1 2 2 0,0 2-1 16,0 4 0-16,-2 0-4 0,1 5 0 0,-1-1 0 16,1 6 2-16,-1 5-3 0,1 2 0 0,-3 0-2 15,-2 5 1-15,5 7 5 0,-3 0-3 0,3 6 7 16,1 2-2-16,-5 7-1 0,7 2 7 0,4 5-3 16,2 6 6-16,-2-1-5 0,7 7-1 0,1 5 1 0,3-1-1 15,8-1 5-15,-1 6-2 0,3-4-1 0,2-1-5 0,9 2 8 16,-2-6-3-16,4 3-8 0,-1-5 6 0,5-3-6 15,-2-4 0-15,2 2-2 0,-1-6 2 0,3-3-5 16,-4-1 3-16,4-9-9 0,-1-1-12 0,-6-1-2 16,2-2-13-16,7-5-72 0,-3-3-70 0,5-3 76 15,4-5 103-15,-1-5-97 16</inkml:trace>
</inkml:ink>
</file>

<file path=ppt/ink/ink7.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4-08T20:47:18.152"/>
    </inkml:context>
    <inkml:brush xml:id="br0">
      <inkml:brushProperty name="width" value="0.05292" units="cm"/>
      <inkml:brushProperty name="height" value="0.05292" units="cm"/>
      <inkml:brushProperty name="color" value="#FF0000"/>
    </inkml:brush>
  </inkml:definitions>
  <inkml:trace contextRef="#ctx0" brushRef="#br0">2543 7245 336 0,'-9'-1'27'0,"-2"-5"-26"0,4 4-12 0,-2-3 1 0,3 1-13 15,-2-3-27-15,5 1 1 0,-4 4 2 0,4 2-3 16,-2-3 3-16,1 0 16 0,-1-2 10 16,2 2 2-16,-3-1 19 0,-1 4 26 0,-1-5 6 0,4-1-7 15,-4-1 26-15,3 3-4 0,-4-3 5 0,1 3 4 16,3-1-9-16,0-5-13 0,-1 2-8 0,4 1 5 16,1 3-18-16,-2 0-1 0,0 1-1 0,-2-1-1 0,5 4 1 0,-3-1 8 15,-2 1 4-15,5-2-4 0,-3 1 11 0,1 1-4 16,2-2-3-16,0 2 2 0,-1 0-7 0,1 2-4 15,-2-1-5-15,-4 2 1 0,4 1-8 0,1 0-2 16,-1 1 2-16,2-2-1 0,0-1-1 0,0 4-2 16,0-3 3-16,0 2-1 0,0-2 1 0,0 2 7 15,-1 1-4-15,1-3 3 16,0 2 4-16,0-3 3 0,-2 2 2 0,2-1 1 16,0 2 3-16,0-3-3 0,2-1 4 0,-2 2-4 15,-2 2-1-15,2 3 0 0,0-5-4 16,0 3 0-16,-3 1-3 0,-2 1-1 0,2 1-2 0,-3 4 0 15,6-2-4-15,-5-2-1 0,2 7-1 16,-2 4 1-16,0-9-2 0,5 7 1 0,0-3 0 0,-7 4 0 0,2-2 1 16,2 2-1-16,-4 0 2 0,4-2 2 0,3 6-1 0,-3-5 0 15,-3 0 0-15,3-3-1 0,0 4 3 0,-4-1 0 16,1-3 1-16,0 1-1 0,1 0 2 0,-5 0-3 0,7 1 3 16,2 2-4-16,-2 0-1 0,3-1 1 0,-4 1-2 0,0 0 0 15,2 2 0-15,2-2-1 0,0-1-2 0,-3 4 4 16,-3-1-2-16,6 2 0 0,0 4-3 0,1-5 3 15,1 5-1-15,-5-2-1 0,1 2 2 0,2-4-2 0,5 6 1 0,-5-6 0 16,-3 3-1-16,4 2 1 0,1-1-2 0,4-1 3 16,-3 3 0-16,5-3-2 0,-14 1 1 0,11 0 1 15,-2 0 1-15,-2-2 2 0,-4 2-1 0,5-5 0 16,-2 3-1-16,0-5 1 0,1 5-2 0,-1-3 1 16,2 0 0-16,-2-1-1 0,9-4 1 0,-10 2 2 15,-4 3-3-15,5-3 3 16,8-2-2-16,-3 0 1 0,-5-2-1 0,4 0 3 15,-4 3-1-15,7-3-1 0,-7-7 1 0,1 5-1 16,-1-2 1-16,2 1-3 0,4 3 2 0,-1-4 0 16,0-2-1-16,-2 0 2 0,9 6 1 0,-10-9-1 15,6 2 5-15,-4-2 1 0,6 2-4 0,-5-3 0 16,7 3 0-16,-1-2-2 0,2-1 2 0,2 4-3 16,0-4-2-16,2 3 0 0,0-2 0 0,-1 0 0 0,-2-1 0 0,5 0 2 15,-3-1-2-15,-1-1 1 0,6 2 1 0,-5 0 0 16,1 0 1-16,3-1 0 0,1-1-1 0,-4 2-2 15,5-2 3-15,-3 0-3 0,3 2 0 0,5 0 0 16,0-2 0-16,-2 0 1 0,0-1 2 0,3 1 1 16,5 0-1-16,0-1 1 0,2-1 1 0,-2 1 0 15,0-2 1-15,5 1-2 16,1-1 1-16,0 0-2 0,-1 0 2 0,1 0-1 16,-1 0-2-16,0 2 2 0,6-2-1 0,-6 0 0 15,4 0 2-15,-4 2 2 0,1-1 3 0,8 1-3 16,-3 1 3-16,5 0-1 0,-5 0 1 0,5 0 2 15,0 2-1-15,-2-2-2 0,0 2-4 0,-4 0 2 0,-2-1-1 16,-1 3 1-16,8-1 0 0,-4 0-3 0,3-1 4 0,-3 1-4 16,0 0 3-16,2 1-1 0,1-1 0 0,2 0-2 0,-9-1 3 15,1 0-2-15,0-2 3 0,3 2-3 0,-1-2 2 0,-4-2-2 16,-1-1 1-16,1 2 2 0,5-1-5 0,-4-1 1 16,0 0 0-16,6 0 0 0,-4 0 0 0,6 0 0 15,-3 2 0-15,4 0-2 0,-5-2 4 16,5 1-3-16,-2 1 2 0,-4 1-2 0,4-2 2 0,-3 4 0 15,-2-2 0-15,2-1 4 0,-3 1-2 0,2 2 0 0,-1-2 4 0,2-1-3 16,3 2 2-16,-1-2-1 0,6-1-1 0,-7 3-2 16,3-4-1-16,4 1 1 0,-7-1-1 0,1 3 0 15,1-3 0-15,-5 0-4 0,3 0 2 0,0 0 0 16,1 0-1-16,-4 0 4 0,4 0-3 0,-4-3-4 16,6 3 1-16,-4 0 3 0,1 3-3 0,-2-1 3 15,-1-1 1-15,2-1-4 16,-1 0 6-16,-2 2 0 0,-4-2 0 0,4 0-4 15,2 0 0-15,-4 2 2 0,2-2-2 0,-3 0 2 16,1 0 0-16,3 3-3 0,2 0 3 0,-3-3 1 16,0 0-2-16,3 1-1 0,-4 1 2 0,5-2-2 15,1 0 1-15,-5 2 1 0,0-4-2 0,-4 0 2 16,1 2 0-16,1-1-2 0,1 2 1 0,5-2-1 16,-4-1 1-16,2 1 1 0,4-1 1 0,-3 1-3 0,3-1 4 0,0-1-3 15,-1-2 2-15,-4 4 1 0,-2-4-2 0,2 2-1 16,-1-4-3-16,-3 3 3 0,0-3-1 0,-2-1 0 15,2 2 0-15,3-2-3 0,-2 2 2 0,-1-3-1 16,2 1 3-16,3-2-1 0,-2 2 0 0,0 1 2 0,-4-1-1 16,-3 0 2-16,-1 0 1 0,-5 2 1 0,2-1 0 15,-3 1-4 1,-4 1 3-16,-1 1-3 0,2-1 0 0,-7 2 0 16,3-2-2-16,-1 2-1 0,-4 0 0 0,-1 0 0 0,1 1 1 0,0-1 0 15,-1 0 0-15,3 3-2 0,-12 0 1 16,7-2 5-16,4 1-1 0,-7-1-2 0,2 0 3 15,-7 1 0-15,5-4 3 0,2 5 2 0,-5-5-1 0,4 1 0 16,-9-3 0-16,7 1 2 0,-5 0-1 0,7-2-6 16,-7-1 1-16,-3-2 1 0,2 0-5 0,-2-2-1 0,4-1 0 15,3 0 0-15,-7-4 0 0,3 1 1 0,3-2 0 0,-1-3-4 16,4 3 2-16,-3-4 3 0,-4-1 0 0,3-3-4 16,3 2 2-16,-4-3 0 0,-1-2 0 0,7 0 4 15,-5-1-4-15,2-2 0 0,8 0 0 0,-9 1 2 16,3-2-1-16,1 0-1 0,-2 1-1 0,0 4 2 15,3-3-1-15,-5-1 0 16,2-2 0-16,-4 1-1 0,4 1 1 0,3 3 0 16,-4-3 0-16,0 0 0 0,-2 1 1 0,5 4-1 15,-6 0 1-15,4 4-1 0,-3-3 0 0,1-2-2 16,-3 3 0-16,4 1 0 0,-4-1-1 0,0-1-3 16,0 2 1-16,2-1 1 0,-4 1-1 0,-1-1 0 15,0 0 0-15,0 1 0 0,0 2 4 0,-1-1 1 16,-2-3-3-16,0 1 1 0,-1 2 1 0,1 0 0 0,-5-2 0 0,4-1-4 15,-6 2-1-15,2 0 2 0,2-1-3 0,-5 1 3 16,0 0-1-16,0 0 1 0,3 6-2 0,-1 3 6 16,-4-3-2-16,4 2-1 0,-4 8 3 0,1-1-4 15,-1 4 1-15,5 0-2 0,-1 2 2 0,-4-2-1 16,0 6-1-16,-1-3 0 0,2 1 1 0,9 1 3 16,-8-1 1-16,-7 2 0 0,3 0 0 0,4 0 0 0,4-1 3 0,-5 1-2 15,-7-2 1-15,-6 2-1 0,6-1 0 0,-2-1 1 0,4 2-2 16,-8-3 0-16,1 1 0 0,2 2 0 0,3 0 0 15,-1 2 0-15,1-2 0 0,-3 0 1 0,-2 0-1 16,4 0 0-16,-2 0 1 0,-3 0-1 0,0 1 1 0,1 1-1 16,-4-2-1-16,4 3 0 0,-4 0 0 0,-2-1-2 15,-2 3 0 1,9-2 3-16,-2-2-5 0,3 2 5 0,0 1-2 16,-2 2 3-16,0-5-1 0,6 3 5 0,-3-3 0 0,2 4-5 15,-1 0 7-15,-2-2-2 0,3-3-2 0,-3 0-2 16,9 3 5-16,-2-3-5 0,-6 0 5 0,4-3-3 15,-5 0 4-15,4-2-3 0,-4 0 2 0,2 2 1 16,-2-2-4-16,-2-3 2 0,-1 5-1 0,0-1-2 16,-2-1-3-16,-3 3 2 0,1-1-1 0,2 2 0 0,-5-3 0 0,-1 4-2 15,3-1 3-15,-6-1 0 0,8 2-1 0,0-1 0 16,-4 1-1-16,2 0-2 0,2 1 3 0,-4 2-1 16,4-1 0-16,1 0-1 0,-1 1 0 0,-5 1 0 15,2 1 1-15,-4 0 2 0,2 0-2 0,0-2 0 16,-2 0 1-16,-2 3 0 0,-3-1 1 0,7-2 0 15,2 0-1-15,-7-1 0 16,3 1 2-16,1-1-2 0,1-1 0 0,4 1-1 16,1-2 0-16,-5 0 0 0,3 0-1 0,0-2 3 15,2 2-1-15,1 0 0 0,-3-1 3 0,4-4-3 16,-6 2 5-16,5 0-2 0,-1-4-2 0,1 2-1 16,-4 1 2-16,3-1-2 0,-2-1 0 0,-5 4 1 15,10-3-2-15,0 2 1 0,3-1 1 0,-10 0-1 16,10 0 0-16,-4 1 0 0,8-1 1 0,-4 1-1 0,-5-1 1 0,2 2-2 15,0-1 1-15,5-2 0 0,-2 2 1 0,0 1-2 16,-4-2 1-16,1-1 4 0,5 2-3 0,-2-3-1 16,0 1 0-16,-5-1 1 0,2 1 0 0,0-1 2 15,-2-1-2-15,0 3-2 0,2-3 0 0,-2 3 2 0,-6-3-1 16,7 1 0-16,0 0-2 0,-3-2 2 0,2 1 2 0,-5 1-3 16,4-2 4-16,-2 2-3 0,3-2 2 0,-2 0-1 0,0 2 0 15,4-2-2-15,0 0 0 0,-2 2 1 0,-1-3 2 16,-1 2-2-16,0-1 0 0,-3 2 0 0,1-2 0 15,-1 4 1-15,-2-1-2 0,-3-3-1 0,6 5 2 16,-4-2 0-16,4 0 0 0,-2 2-5 0,-5-3 4 0,8 4 2 16,-3 1-1-16,3-1-1 0,0-1-1 0,1 1-3 15,0 2 5 1,-1-1 0-16,8 1 0 0,-4 0-4 0,0 0 3 0,1 0 1 16,0 1-2-16,-2-1 2 0,1 0 1 0,-1-1-2 15,-3-1-1-15,2 2 2 0,1 0 0 0,0-1-1 16,0 1 1-16,7 0-3 0,-8 0 3 0,3-2 0 15,1 2 1-15,0-1-2 0,-2-3 1 0,5 3 0 16,-2-2 0-16,-7 1 0 0,9-1 0 0,-2 1 1 16,-1 1-1-16,-1-2 0 0,8 3 0 0,-9 0 0 0,3-3 2 0,4-1-2 15,-6 3 1-15,3-2-2 0,-2-2 1 0,1 3 1 16,1-4 0-16,-7 1-1 0,2 2 0 0,1 0 0 16,1 0 0-16,-4 1-1 0,2 1-2 0,2-1 1 15,-1 1-1-15,0 1 0 0,0 0-3 0,5 0 2 16,-6 0 1-16,1 3-2 0,-1 2 0 0,2-4 0 15,0 4 0-15,-2-2-2 16,5 5 3-16,-10-2-1 0,7 2 1 0,0 0-3 16,-2 0 2-16,1 3-2 0,-3-2 1 0,-1 4 1 15,4-1-1-15,-1 3-2 0,-5-3 4 0,1 1 0 16,3-1 0-16,-7 1 2 0,8-1 1 0,-7 1-1 16,7-2 2-16,-3 2 0 0,7-1 0 0,-4 1 0 15,2-2-1-15,-1 0-1 0,1 0-1 0,3-2 3 16,-1 1-4-16,4-2-3 0,-3 3 1 0,4-4-1 0,0 1-2 0,5 2 3 15,-1-4-5-15,0 0 3 0,1 1 3 0,1-3-2 16,-1 1 3-16,0 0 1 0,1-2 1 0,1-2 0 16,3 3 0-16,-3 0-1 0,1-2 2 0,4 3 1 15,-3-1-1-15,1-2-2 0,2 1 0 0,-2 2 3 0,1 3-3 16,0-4 0-16,0 7 1 0,-1-4-3 0,4-1 1 0,-6 2 3 16,6-3-1-1,-4 1-2-15,3-1 2 0,-3 2 2 0,3-5 0 16,-3 6 0-16,4-2 0 0,-6 0-1 0,1 4 0 0,3-2 5 15,-4 0-3-15,1-4-1 0,1 6-2 0,-2-7 2 16,-1 2 0-16,4 3 0 0,2-2-3 0,-3 0-8 16,2 0 2-16,-7-1-48 0,10 1-15 0,-2 2-6 15,2-1-54-15,3 2 2 0,0 0-37 0</inkml:trace>
  <inkml:trace contextRef="#ctx0" brushRef="#br0" timeOffset="34521.11">3532 3680 239 0,'-1'0'-12'0,"-2"0"2"0,1 0 0 0,1 0-9 0,-4 1 5 15,-1 1 8-15,-1-1-10 0,4 2 4 0,2 1-1 16,-6-1-3-16,-1 0 7 0,-1 0 12 0,3 2 2 16,-1-2 0-16,-4 0 14 0,0 0 9 0,-1-1 2 0,4-1 5 15,-2 1 9-15,-1-2-3 0,5 0 2 0,-3 0-1 0,6 0-1 16,-4 0-9-16,4 0 0 0,-5 0 0 0,4-2-8 16,0 2-6-16,-3 0-4 0,2 0-1 0,0 0-7 0,-3-1 1 15,-1 1-5-15,4 0 2 0,-3 0-3 0,4 0 5 16,-6 0 0-16,5 1 1 0,-2-1 2 0,3 2 0 15,-4 0 0-15,5-1 5 0,0 1-3 0,-5-1-1 0,7 1 1 16,-6-1-5-16,4 3 1 0,2-4 1 0,-1 3-2 0,1-2-3 16,-1 2 1-16,-1-3-3 0,1 4 1 0,1-3 2 15,-1 1-3-15,2 1-1 0,0-2 3 0,0 3-1 16,0-3 2-16,-1 1 4 0,1-1-3 0,0 2 1 16,-2 1 3-16,2 0-1 0,0-1 0 0,0 1-2 15,-2 2 1-15,2 2-2 16,0 0 2-16,0 1-3 0,0-1-1 0,2 3 0 15,-2-2-1-15,2 2-1 0,-1 0 0 0,1-3-2 16,1 3 1-16,0-1 1 0,2 4-1 0,-4-8-1 16,6 5 1-16,-3-1 0 0,-1-3-1 0,7 4 5 15,-5-6-4-15,3 1 2 0,1-1 2 0,-3 3-1 16,4-2 0-16,-1 4 4 0,1-4-3 0,-3 0 0 16,6 4-1-16,0-2 0 0,-6 3 0 0,8-5 1 0,-3 0-1 0,4-3-2 15,-3 5 1-15,1-3 0 0,-3 0 2 0,1 3-2 16,2-2 1-16,1 5 0 0,-4-3 1 0,3 3 0 15,1 0-1-15,3 0 2 0,-2-2 1 0,-1 4-1 16,6-2 0-16,-6-3 0 0,7 4-2 0,-4-2 5 16,-3-1-3-16,4 2 3 0,0-1-2 0,0-1 0 15,-2 2 2-15,1 0-2 16,1 0 1-16,-5 0 0 0,1-2-2 0,1 1 4 0,1 1-2 16,-1-2-3-16,-3 1 4 0,3-2 1 0,2 1 2 15,-3-1-2-15,-1 0 0 0,0 0-1 0,0 0 1 0,-1 1 1 16,7-1-2-16,-4 1-1 0,-2-1 1 15,-1-2-1-15,2 4 1 0,4-2-2 0,-3 0-1 16,-5-2 3-16,-3 2-2 0,4 0-1 0,-1 1-2 0,4-1 1 16,-8 1 0-16,6-1-1 0,-2 2 1 0,5 2-4 0,-4-2 2 0,1-1-1 15,-1 2 2-15,6-3-2 0,1 1-1 0,-8 2 0 16,8-3 2-16,-4 2-1 0,6-1 1 0,-9 2 0 16,6-1-2-16,-4 1 1 0,3-2 1 0,-1-1 1 15,-2 6-2-15,0-4-1 0,0-1 2 0,5 0 1 16,-5-4 4-16,0 5-2 0,2-4 3 0,1 2-3 15,-1-2 0-15,0 2 1 0,0 3-3 0,1-3 1 0,-1 4-1 0,-2-1-2 16,2 4 1-16,-4-4-2 0,7 1 2 16,-2-2 0-16,1 1-2 0,1-4 4 0,-5 4-2 15,1 2 1-15,9-2 2 0,-10 0-2 0,-1 0 2 0,7 2 1 16,-10-1-2-16,8 1-2 0,6-1 1 0,-11-1 0 16,1 2 0-16,6 0 0 0,1 1-2 0,-9-3 0 15,12 3 1-15,-10-2 0 16,2 3 0-16,6-1 0 0,-6-2 0 0,-1 3 1 15,6 0 3-15,-6 1-3 0,1 1 2 0,5 1-4 16,-9-3 1-16,4 3 2 0,1-1-4 0,-3 0 1 16,1 1 1-16,-1-1-2 0,0-1 0 0,-2-4 1 15,3 4 1-15,-1 0-1 0,0-1-1 0,0 3 0 0,3-6 0 16,-4 7-1-16,1-3 0 0,5-4 7 0,-3 4-4 16,1-3 3-16,2-2 1 0,1 0-1 0,1 3 3 0,-2-5-2 15,3 1-1-15,-3 2-2 0,3 1 1 16,0-2 0-16,-3 2-3 0,1-1 4 0,-3 1-3 0,7 1 0 0,1-2 2 15,-9 1 1-15,6 1-2 0,-5 0 4 0,4 0-3 16,-3 1 1-16,3-1 5 0,-4 2-5 0,-3-2 4 0,5 0-3 16,-3-2 0-16,1 4 5 0,2-2-4 0,-5-1-3 15,4 1-3 1,0-1 3-16,0 1-3 0,1 0 1 0,-1 2 3 0,1-5-7 16,-1 1 5-16,-1 1 1 0,0-4 0 0,1 4 3 15,-3-5 0-15,6 3-1 0,-7 0-1 0,3 1 1 16,2 1-1-16,-3-4-1 0,7 4-1 15,-10-5-1-15,6 4 1 0,0 1-1 0,0 0 2 0,3-2-1 16,-2 4 1-16,1-1-1 0,1 4 1 0,0 1 1 16,-2 1-2-16,2-4 2 0,-6 0-3 0,3 1 1 0,-2 0-1 0,-1 2 3 15,4-2-4-15,-6-1 4 0,4 0-1 0,-1 1-4 16,0-1 4-16,-3 0 0 0,2-2-1 0,5 1-1 16,-7 0 1-16,0-1-3 0,0 1 4 0,3 0 0 15,1 0 1-15,-6-2-2 0,2 3 4 0,-1-4-4 16,0-1-1-16,-2 0 2 0,-5 0-2 0,5 0-1 15,0 2 0 1,5-2 0-16,-7 0 2 0,2 0-2 0,0 3 4 0,3-1-4 16,4-4 2-16,-4 4-1 0,-5-4-2 0,-1 7 1 15,0-7-1-15,3 1 1 0,9 2-4 16,-7 1 2-16,-5 1 1 0,7 0 2 0,1-1 0 16,0-2-2-16,0 3 2 0,-2-1 1 0,-3-2 5 0,1 1-3 15,1 2 0-15,-4-4-3 0,2-1 2 0,-3 4 4 16,0-2-3-16,3 1-2 0,-1-1 0 0,-6-1 1 0,4 1 2 0,-3-2-1 15,3 2 0-15,-3 0-1 0,-1-1 2 0,3-2-2 16,-4 1 0-16,3-1 2 0,-1 0-2 0,-1-2 0 16,1 0 0-16,-2 1-1 0,2-3 2 0,1 1-5 0,-3-2-1 15,1-1 1-15,2-1 0 0,-3 1-13 0,2-1 1 16,1 1-49-16,-1 1-1 0,4 0-192 0,2 2 224 16,2 0-80-16,-2-2 111 0</inkml:trace>
</inkml:ink>
</file>

<file path=ppt/ink/ink8.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4-08T20:49:28.440"/>
    </inkml:context>
    <inkml:brush xml:id="br0">
      <inkml:brushProperty name="width" value="0.05292" units="cm"/>
      <inkml:brushProperty name="height" value="0.05292" units="cm"/>
      <inkml:brushProperty name="color" value="#FF0000"/>
    </inkml:brush>
  </inkml:definitions>
  <inkml:trace contextRef="#ctx0" brushRef="#br0">15591 11681 757 0,'-5'-5'45'0,"1"4"26"16,-1-4-73-16,5 2 196 0,-3-2-189 0,3 1-1 15,4-1-5-15,-4 0-1 0,4 0-3 0,-1 1 0 16,-2-3 5-16,2 3 3 0,-1-1 1 0,1-1 6 16,-3 1 1-16,3-1-2 0,-1-1 15 0,3 1 2 15,-9 0 3-15,4-1-5 0,0-2 5 0,-4 3-7 0,1-1 0 16,-5 1 0-16,3 0-8 0,3 1 2 0,4 2-7 16,0-2 3-16,-10 4-3 0,8 1 1 0,-2 0-6 15,-4-3 5 1,-4 6-5-16,-4 1-6 0,2 3-1 0,-4 2 0 0,5 1-6 15,-8 2-1-15,2 4 1 16,4 1-5-16,-1-1 3 0,-5 3 1 0,2 1 2 0,-2 2-1 0,0 0 2 0,2 2 1 16,-5 4 1-16,1-4 1 0,2 4 1 0,-1 2 1 15,3 3-2-15,-7-2 2 0,8 4 1 0,-6 0 1 16,5-2-1-16,-3 9 1 0,-6-6 2 0,8 4-1 16,-8-3 3-16,4 4-3 0,-3 0 1 0,6 2-1 0,-7-4 0 0,2 0 0 15,7 5-1-15,-2-4 0 0,5 2-3 0,1-2 5 16,-3-1-1-16,5 2 2 0,2 1 1 0,6-4-1 15,-5 0 3-15,5 1 1 0,-4-3 5 0,4 2-8 16,6-3 4-16,-3-1-5 0,7-2 2 0,-6-1 1 16,4-3-6-16,4 2 1 0,12-3-3 0,-13 1 2 15,11-3-2-15,-2-1-5 0,2-2-7 0,-5 0 1 0,5 0-8 0,-2-5-37 16,0-4-20-16,5-5-5 0,-4 0-46 0,-4 1 2 16,5-1-30-16</inkml:trace>
  <inkml:trace contextRef="#ctx0" brushRef="#br0" timeOffset="601.41">15976 12055 1376 0,'-6'2'100'0,"1"-2"-98"0,5 2-19 15,-3 1-2-15,3-2-1 0,0 4-43 0,0 5 16 16,3 1-3-16,-3 4-5 0,2 4 14 0,-1 2 15 16,1 2 12-16,-2 5 10 0,-2 2 13 0,-1 0 3 0,2 3 3 15,-7 3 3 1,3 1 2-16,-4-1-6 0,4 2-2 0,-4 1 4 15,-2 2-7-15,4 0 0 0,-2 0-5 16,-1-1 1-16,4 0 0 0,-3-1 0 0,-4-3 5 0,4-1-5 0,-2-5 4 16,3-2 1-16,-3-3 2 0,0-4-3 0,0-2 3 15,6-2-3-15,-4-1-2 0,-1-5 1 0,4 4-5 0,-4-2 2 16,7-4-7-16,-8-1 0 0,3-1-3 0,-6-1 0 16,3-1-6-16,5-2 3 0,-3-2-5 0,2-1 7 0,-5 0 1 0,4 0-4 15,1-3 12-15,7 0 5 0,0-2-3 0,-6-1 0 16,3-2 3-16,0-3 1 0,3 2 1 15,0-4-3-15,0 0 0 0,-8-2-3 0,3-3 1 0,-3-2 3 16,1 0-4-16,5-6 3 0,0 6-1 0,-1-5-1 16,3 0 3-16,0-7-1 0,3 2 2 0,8-1-2 15,0-2 0-15,-6 4 0 16,3-5-3-16,-2 4 3 0,4-1-3 0,6 4 0 16,-4-3-3-16,-1 8 5 0,10-3-4 0,-3 1 1 15,4 2-3-15,4 0 2 0,-3 3-2 0,2 3 2 16,2-1-1-16,0 5 0 0,0-1 1 0,-1 0-3 15,3 2 3-15,1 2-2 0,-2-2 0 0,-1 3-1 16,-2 0 1-16,2 2-1 0,-2 0 1 0,0 1-3 16,-6 2 3-16,0 0-4 0,-4 3 1 0,7-2-10 0,-9 2-4 0,1 2-4 15,5 2-11-15,-6 1-27 0,7 1-26 0,0-1-4 16,-9 0-39-16,5 0 2 0,1-1-28 0</inkml:trace>
  <inkml:trace contextRef="#ctx0" brushRef="#br0" timeOffset="1218.48">16659 12244 1344 0,'-3'5'102'16,"-3"1"-140"-16,6-3 1 0,0 5 35 0,3-1-103 0,0 0-6 15,2 4 25-15,2-1-2 0,0 2-1 0,1 1 46 16,-1 3 17-16,-2-2 11 0,0 2 53 0,1-1 0 16,-3 0 20-16,5 2-12 0,-3 0 12 0,3-3-19 0,-2 0-4 15,4 1 16-15,-1-1-41 0,-1-2-4 0,3-1 4 16,0-4-2-16,-2-1-1 0,2-1 4 0,2-2 0 0,1-2-1 15,-4-2 5-15,10-1-3 0,-9-4 1 0,5 1-2 16,3-3-3-16,-5 4-4 0,0-9 3 0,-3 2-1 16,5-2-3-16,-2-2 0 0,6 4-3 0,-4-5 2 15,-2 3-1-15,13-2-2 16,-7 1-5-16,5-2 3 0,-6 2-4 0,-4-1-7 16,7 3 1-16,-8-2-1 0,1 0-4 0,-4 3 3 15,0-2 2-15,-1 2-6 0,-2 0 8 0,0 2 4 16,-5 1 1-16,5 0-1 0,-5 2 5 0,-3-1 1 15,0 1-2-15,0 1 3 0,-2 0-2 0,-1 1-2 16,-3 1 0-16,-1-2 1 0,-2 2-3 0,-2 0-2 16,-3 1 0-16,-2 2 1 0,-6 0-1 0,0 0 6 0,3 6 0 0,-4 1-2 15,-3 0 5-15,4 4 2 0,5 1 1 0,1 2 1 16,2 0 1-16,-6 0-4 0,7 2 1 0,2 3 0 16,2-1-1-16,-1 3-1 0,-1 2 3 0,0 0-3 15,0 0 2-15,10 1 0 0,-4 2 2 0,-4-4-1 16,2 0 1-16,7 2 1 0,3 0-1 0,2-1 1 15,-3 1 1-15,9-4-3 0,1-1 1 0,1-2-3 0,4 4-1 0,0-7-8 16,6-1-6-16,2-4-2 0,8-1-11 0,-7 0-30 16,4-7-22-16,8-1-8 0,1-4-40 0,4-3 2 15,-9-10-31-15</inkml:trace>
  <inkml:trace contextRef="#ctx0" brushRef="#br0" timeOffset="1735.25">18532 12093 1303 0,'2'-3'8'0,"0"-3"-35"0,-1 4-58 16,2-1 24-16,2-5-75 0,-3 2-2 0,1-2 7 0,-3 3-5 16,3 1-1-16,-2 4 81 0,-2-8 19 0,-1 8 14 31,1-2 83-31,-9-1 5 0,4 1 7 0,-11-2 6 0,7 1 2 16,-10-4-31-16,-2 4-10 0,-3-2 0 0,3 1-35 0,-2 4-2 0,-9-2-4 0,6 2-6 15,-7 0-2-15,5 0 2 0,1 2 4 0,-2-2-1 16,-4 4 3-16,1 0 4 0,10 0-2 0,1 9 3 15,0-4 1-15,7 2-5 0,2 2-7 16,4 9 1-16,6-5-13 0,3 7 1 0,1 1-9 0,10-1 7 16,-1 4-7-16,4 3 5 0,1 1-5 15,9-1 6-15,0 4 2 0,2-1 0 0,1-2 1 0,1 6-3 16,1-4-1-16,4-1 7 0,-8-1 5 0,2-1-2 16,-2-2 7-16,-2-6 13 0,1 7 3 0,-3-5 2 15,1-1 12-15,-8 3 2 0,3-4 2 0,-9-1 5 16,4 2 0-16,-1 3-1 0,-7-9 2 0,-4 0-4 15,-4-3 1-15,-2 0-1 16,1-3 3-16,-2 1 1 0,0-4 0 0,-7-1-3 16,-3-2-3-16,1-3 1 0,0 1-4 0,-6-3-16 15,2-1-9-15,-2 0-1 0,-6-5-21 0,4 1-38 16,-4-3-27-16,-4 0-15 0,1-1-52 0,-1 0 4 16,2-2-42-16</inkml:trace>
  <inkml:trace contextRef="#ctx0" brushRef="#br0" timeOffset="2158.56">19327 12291 1330 0,'-11'2'65'0,"0"1"-138"0,3 0-15 16,2 2 54-16,-5 1-112 0,3 4 31 0,1 1-17 15,-5 3 47 1,-1 0 1-16,1 5 82 0,-1-2 17 0,1 4 21 16,-1-2 80-16,10 3-31 0,-7-4 2 0,6 3 5 0,-1-1-36 0,2 2-22 0,1 4-10 0,2-8-4 15,0 1-21-15,0 0-3 0,5 2 0 16,1-6-3-16,1 1 0 0,4-3 4 0,1-5 3 0,4 1-1 15,1 0 5-15,0-4 3 0,-2 0 3 0,7-2 1 16,-3-3 3-16,1-5 2 0,4 1-2 0,-1 0 0 16,-1-5 1-16,2 0-5 0,1-1-3 0,0-1 3 15,2 5-7-15,-2-2-1 0,2 0-3 0,-1 0 1 16,0-1-3-16,-1-1 0 0,-3-1 4 0,-5 0-4 16,-6-1 1-16,10-4 2 0,-14 3-1 0,1-2 1 15,0 1-1-15,-6 3-9 0,1-4-8 0,6 0 1 16,-2-4-15-16,-3 1-32 0,1-2-19 0,3-2-17 15,-6-2-43-15,5-4 3 16,-2 1-38-16</inkml:trace>
  <inkml:trace contextRef="#ctx0" brushRef="#br0" timeOffset="2590.98">20406 11480 770 0,'-2'6'91'0,"-1"5"-88"0,5 0-24 16,1 2 134-16,-2 6-151 0,3-1-1 0,-4 8 18 16,0-1 5-16,4 2-1 0,-4 4 19 0,-8-1 26 15,7 3 6-15,-1 1 7 16,-4 1 24-16,6 1-6 0,-2-3 2 0,1 7 1 16,1-1-6-16,0 2-11 0,-2 1-4 0,2 1-3 15,0-1-11-15,-3 1-5 0,-2 2 2 0,-1-2-7 16,5-1-2-16,-1-1-7 0,-7-2 0 0,9 4 1 15,-7-4-8-15,7-1 3 0,-6 0-1 0,1 0-2 0,-3 1 1 16,1-3-1-16,2 2-3 0,-6-8 1 0,0 6-6 16,4 0-23-16,-4-1-19 0,8-4 1 0,-6-3-34 0,9 2-57 0,-6-8-31 15,-1 0 42-15,7-4 129 0,-3-4-114 0</inkml:trace>
  <inkml:trace contextRef="#ctx0" brushRef="#br0" timeOffset="3076.51">21258 11579 1476 0,'2'0'7'15,"-2"1"4"-15,0-1-14 0,3 4 21 16,-3 0-79-16,3 3 4 0,2-1 33 0,-3 3 0 0,1 4-5 16,-3 0 38-16,1 5 11 0,-1 1 7 0,0 3 0 15,0 5 11-15,-1 3-12 0,-1 3 2 0,-1 0-1 16,-3 5-11-16,3 3-3 0,-7 0-5 0,1 3-2 16,1-2-4-16,-3 4 2 15,0-4 3-15,-3 4-5 0,3-2 3 0,-3-3-1 16,-7 1-1-16,7-3 5 0,0-1-4 0,-2-3 1 15,-1 1-1-15,4 0 2 0,1-4 1 0,-1 1-3 16,7-3 3-16,1-2 2 0,-3 5-1 0,5-3-3 16,3-3 1-16,-3-1-1 0,0 6 0 0,1-4-1 15,1 2 0-15,1-2-1 0,-4-4 0 0,8 4 1 16,-1 0-2-16,5-4 0 0,1 0 2 0,-1 1-4 0,11-3 1 0,-5 0-1 16,8 1 0-16,5-4-4 0,-1-1 3 0,0-3-4 15,0-1 1-15,12 1-5 0,-3-3 1 0,-1-2-6 16,2-4-3-16,8 2-14 0,0-5-2 15,-3-1 1-15,7-2-14 0,-6-4-1 0,5-3-10 0,0-4 0 16,-4 1-2-16,-1-2-15 0,-1-4-14 0,0-2-6 16,-2 0-20-16,1-3-54 0,-4-1 118 0,-1-1-59 0,-1-1 109 0</inkml:trace>
  <inkml:trace contextRef="#ctx0" brushRef="#br0" timeOffset="3562.28">20593 12112 1403 0,'0'-3'-18'0,"0"1"1"0,2 1 14 15,1-1-43-15,0-1 3 0,3 2 7 0,-1-1 32 16,3-1-5-16,-2 3 2 0,4-3 32 0,-1 1 2 16,-3 2 0-16,7 0 3 0,-1 0-3 0,3-1-6 15,2 1 0-15,0-2-2 0,1 2-6 0,5 0-5 16,4-2 2-16,0 2-1 0,-2-3-2 0,8 2 2 0,-2-2-2 0,4-4 0 16,1 2 2-16,-6-2 2 0,5 0-1 0,-1-1 2 15,1 1 0-15,-1 5-3 0,1-4 2 16,-5 4 0-16,3-1-3 0,-2 1-7 0,1-1-1 0,-4-1-2 15,-1-1-8-15,-4-1-23 0,-2 6-14 0,1-5-2 16,0-1-30-16,-5 1-57 0,-1-1-41 0,4 4 51 16,-4-3 127-16,0-1-110 0</inkml:trace>
  <inkml:trace contextRef="#ctx0" brushRef="#br0" timeOffset="4109.46">22965 11908 1149 0,'5'3'8'0,"3"3"-27"0,-4 0 4 0,4-2-14 0,-3-1-1 16,6 3-4-16,-2 0-4 0,1-1 13 0,-7-2 43 0,-3-3-16 15,6 3 40-15,-1 2 13 0,-2-3 6 0,-4-6-4 16,-6 1 17-16,-1 2-19 0,-3 1-4 31,0-2 0-31,-3 1-23 0,-6-4 2 0,1 8-25 0,-6 0 7 0,1-3-9 16,1 5 2-16,-4-5-4 0,0 1 3 0,0 4 1 0,1 0-4 15,-1-5 2-15,3 6-2 0,7 2-1 0,0-5-4 16,3 5-1-16,3 3-2 0,6-3-3 0,-1 1-5 16,2 4-5-16,4 1 3 0,4 3-7 0,2 5 1 15,6 2 0-15,3 3-3 0,7-1 3 0,-2 3 4 16,7 1 3-16,6 0 1 0,-3-1 4 0,7 1 5 0,0-1 2 0,-1-3 4 16,-5 3 4-16,4-1-1 0,-1-1 2 0,0-4 1 15,0 2 1-15,-9 1 4 0,4-3-2 0,-4 4-2 16,5-2 6-16,-13-11-3 0,2 7 3 15,-8-2 0-15,1 0-1 0,-2-4-1 0,-2-1 2 0,-4-4-3 16,-5-1 2-16,1 9-4 0,-3-6-3 0,-13-1 2 16,2 0-4-16,-3 2-1 0,-4-2-2 0,-6-2-1 0,1 2-2 0,-3-3-10 15,-7-2-8-15,6 2-2 0,-8-5-16 0,-1 4-59 16,-3-4-41-16,-1-2 55 0,2-1 85 0,0 0-84 16</inkml:trace>
  <inkml:trace contextRef="#ctx0" brushRef="#br0" timeOffset="4795.75">22537 10829 1380 0,'0'0'5'0,"3"0"-31"16,-1-2-1-16,6 2-51 0,-3 0-13 0,4 0 3 0,-1 0-45 0,1 0 73 16,4 2-37-16,-2 2 71 0,-2-1 45 0,-2-1 21 0,1 1 8 15,-1 3 2-15,1 1 19 0,-1 1-7 0,-1-4-24 16,-1 3 6-16,1 2-18 0,-1-1-9 0,1 3-6 15,-1-3 2-15,-4 0-12 0,2-2 9 0,2 2-3 0,-3-3 2 16,-1-1 7-16,-1-1 2 0,0 1 2 0,2-3 2 16,-2 1 2-1,0-1-5-15,0-1 1 0,0 0-2 0,0 0-4 0,0 0 0 16,0 0-11-16,0 0 6 0,0 0-4 0,0 0-5 16,0 2 3-16,0-1-1 0,0 1 0 0,1 1-2 15,-1-1 1-15,0 1-2 0,0-2 1 0,2 3 2 16,1-1-1-16,-3 1-3 0,2 0 2 0,-2-1-1 15,1 1 1-15,1 0 0 0,-2-1 0 0,0-2 1 16,0 2-1-16,0 1 0 0,1-3 3 0,-1 1 2 0,2 1-1 0,-2-2-2 16,0 1 2-16,0 1 1 0,0-3 0 0,1 2 1 15,-1-1-1-15,0 1-2 0,0-2 0 0,0 0 0 16,0 1-2-16,0-1 1 0,0 2-1 0,0 0 0 16,0-2 0-16,0 1-1 0,0 1 0 0,0-1 2 15,0 1-2-15,0-2-2 0,-1 2-2 0,-1-2 2 16,1 1-3-16,1-1-2 0,-10 3-5 0,9-3-3 0,-2 0-5 0,-1 0-37 15,0 0 20-15,1 0-88 0,-1 0-10 0,-2 0 0 16,1-3-33-16</inkml:trace>
  <inkml:trace contextRef="#ctx0" brushRef="#br0" timeOffset="7771.04">15687 13987 423 0,'-3'0'68'16,"3"0"-67"-16,0-3 17 0,0 0 64 16,-3-2-70-16,3-1-40 0,0-4-1 0,1-1 7 0,1 5-4 15,1-7 0-15,-1 2 15 0,2 2 5 0,1 1 6 0,-3 0 16 0,-4 5 13 16,2-3 4-16,0-2 2 0,2 2 14 0,1 4-3 15,1-3-1-15,-5 2 6 0,1-2-6 0,1 5-6 16,6-7 0-16,-1 5 2 0,-3-1-4 0,-3 1 3 16,0-1 4-16,5-2-4 0,1 2 9 0,-7-1-6 15,1 4 3-15,0 0-4 0,0 0-2 0,-5-5-5 16,5 2-4-16,0-2 0 16,-5 2-5-16,7 1-4 0,-12-2-4 0,4 0-1 15,-2 0-5-15,3-1-2 0,-7 3-3 0,2 2 0 16,-1-1-4-16,3-2-2 0,2 3-1 0,0 0 0 15,-8 0-3-15,4 4-2 0,-4 0 0 0,3 0-2 16,-1 4-1-16,-1 3-1 0,2 2 0 16,2 2-3-16,4 6 0 0,0-5-2 0,2 4-2 0,-2 1 2 0,5 1-4 15,-5 4 0-15,5-1-1 0,0-2 3 0,2-1-1 0,3 4 2 16,1 1 0-16,2-3 3 0,5-2 2 0,4-5 1 0,0 0 4 16,-1 2-4-16,-2-3 5 0,8-2-3 0,2-3 2 15,-5-2 0-15,1-1 0 0,4-1 1 0,-9-3-1 0,9-2-1 16,1-2 3-16,-8-2 2 0,4-1-1 0,-2 0 0 15,0-3 2-15,-4-1 1 0,1-4 1 0,-2 2 1 16,-1 0 3-16,1-2 1 0,-5 0 1 0,2-5-1 0,-3 0 1 0,-1 0 2 16,0 4 0-16,-3-7 0 0,-1-2 0 0,-3-1-1 15,0-1-1-15,0 6 1 0,-3 1-3 0,-1-2-6 16,-3-7-2-16,-5 13-5 0,1-2-7 0,-1 3-28 16,-1-2-17-16,-1-1-12 0,-3 1-38 0,1 2 2 15,-3 3-35-15</inkml:trace>
  <inkml:trace contextRef="#ctx0" brushRef="#br0" timeOffset="8223.08">17096 13383 1205 0,'-1'-3'85'0,"2"-5"-70"15,4 5-37-15,-2-3 103 0,-1-5-135 0,-1 3-27 16,1-6 7-16,4-4 6 16,-4 4-27-16,-2-2 52 0,-2-4 3 0,-4 3 10 15,3 2 54-15,-2 4 13 0,-3 2 3 0,-4 3-1 16,2-2 12-16,-2 5-21 0,-1-5 0 15,-4 5-1-15,-1 0-22 0,6-5-3 0,1 6-4 0,-2-4 0 16,-3 3-2-16,5 1 2 0,-3 2 0 0,3 2 1 16,0-2 4-16,0 4 2 0,-4 0 0 0,2 2-3 0,2 2 1 15,-2 1-1-15,2 2-1 0,3 6 2 0,-1-4-5 0,3 7-1 0,1 3-1 0,-3 6-1 16,3 0-2-16,2 5-1 0,-3 2 0 0,3 2 0 16,3 8 0-16,-2-4 1 0,2 6-1 0,0-4 0 15,0 3 2-15,0 2 2 0,0-4 0 0,0 2 1 16,2 4 1-16,-2-1-1 0,0-3 1 0,1 2 0 15,6-2 1-15,-3-4 0 0,4-1-1 0,-5-3-2 32,-1-6 0-32,7-3-6 0,-4-3-7 0,1-5 2 0,-6-2-9 0,5-1-18 15,-3-4-5-15,3-6-4 0,1-1-13 0,-3-2-32 16,-3-4 31-16,0-4-65 0,0-3 128 0,-2-2-71 16</inkml:trace>
  <inkml:trace contextRef="#ctx0" brushRef="#br0" timeOffset="8570.78">16447 13735 947 0,'6'2'38'0,"2"1"-48"0,-2 0 108 0,7 0-114 16,1 1-1-16,0 0 8 0,5-1 5 0,-2 1-3 15,5-1 10-15,0 1 15 0,-1 0 2 0,2 0 1 0,1 1 13 0,1-2-13 16,-1 2-2-16,-1 0 2 0,1-1-15 0,1-1-34 15,-1-1-18-15,2 0-5 0,7-1-39 0,-7-1-58 16,2 0 109-16,8-3-64 0,5-2 103 0</inkml:trace>
  <inkml:trace contextRef="#ctx0" brushRef="#br0" timeOffset="9341.53">18960 13753 917 0,'3'-2'122'0,"4"-1"-120"0,-3 0 36 16,0 0 136-16,3-2-174 0,-7-1-46 0,8 3-4 15,-5-2 5-15,1 0 0 0,-4 4-5 0,3-3 30 16,2 4 6-16,-1 0 8 0,-2 2 29 0,4 0 3 0,-3 1 0 0,-3 0 4 16,2 2 1-16,-2-2-6 0,1 0 0 15,-4 0-3-15,3-1-6 0,0-2 10 0,-3 3 3 0,-2-3-2 16,10 0 11-16,-5 0 0 0,0 0 2 0,-6-7 1 16,4 4 1-16,2-1-10 0,-1-1 0 0,1-1 2 15,-11-2-11-15,7 3-3 0,-5-3-12 0,3 0 1 16,-7 0-8-16,1 2-8 15,1 0-5-15,-11-1-3 0,6 3-10 0,-8-1 1 16,1 5-5-16,1 0 2 0,1 3-3 0,-2 5-2 16,-1 1-4-16,7 4 2 0,-4 3-5 0,4 1-7 15,1 7-3-15,-3-1-1 0,7 6-9 0,-1-3 17 16,2 7 3-16,2 2 0 0,1-5 16 0,3 1 9 0,0-2 6 16,4-3 2-16,1-2 8 0,3-4-1 0,5-2 3 0,0-1-2 15,0 0 0-15,4-3 1 0,1-4 2 0,2 2-2 16,1-2 1-16,2 1 2 0,-3-6-1 0,1-4 5 0,4 1 0 15,-4-2 1-15,5-2-1 0,-3-1 0 0,1-2 3 0,-3-3-4 16,0 2 0-16,7-5-1 0,-2 0-3 0,-4 3 0 16,7-6 3-16,-10 5-3 0,6-5 2 0,-2-1-1 15,-4 1-1-15,-5 6 3 0,7 1-2 0,-2-6 2 16,-11 2-1-16,8-2-1 0,-1 7 4 0,-6 0 0 0,7 3 0 0,-3-1 1 16,-8-3 1-16,3 3-1 0,8 6-1 0,-11 4 0 15,4-6-2-15,7 2-6 0,-3 3 1 0,-4 1 0 16,6 6-4-16,-9 3-1 0,2-1 2 0,7 2-5 15,-5 4 3-15,-5 2-1 0,1-3 0 0,5 6 1 16,-4-3-3-16,0 2 3 0,-1 1-2 16,-1-2 2-16,2 4 1 0,-2 3 0 15,4-2 0-15,0-1 1 0,-4 1 0 0,0 2 0 16,0 0 0-16,0 0-1 0,0 0 0 0,1 0 1 16,-1-2 0-16,-1-3 0 0,-3-3 2 0,3 0 2 15,-5 0 2-15,1-4-2 0,-5-1 3 0,6-3 0 16,-7 2 1-16,-2 0 1 0,0-2 1 0,2 0-2 15,-3-5 1-15,-1 4-1 0,-4-4 0 0,6 2-1 16,-4-3-2-16,0-1 0 0,-2-4-1 0,-10-2-10 0,6-1-7 16,-2-3 0-16,-1-3-14 0,-8-5-18 0,4 0-18 0,0-2-17 15,-3-6-28-15,8 0 2 0,1-3-28 0</inkml:trace>
  <inkml:trace contextRef="#ctx0" brushRef="#br0" timeOffset="9827.29">19597 13918 1102 0,'5'3'99'0,"6"2"-95"0,2 1-30 0,-2-1 76 0,3 3-115 15,0-1-1-15,5 3 25 0,3 4 0 0,-2-3-6 0,-2 3 25 0,4 5 15 16,3 0 13-16,0 3 8 0,-1 0 14 0,1 3-10 16,-6-1 4-16,3 4 1 0,4 4-7 0,-5-6-5 15,-2 3-3-15,1-1-4 0,-2 2-1 0,-3-2 1 16,-2-1 0-16,-1 0-3 0,-1-4 3 0,0 1-4 15,-1 1 0-15,-4-5 1 0,2-1-4 0,-5-1-13 16,5-1-8-16,-3-3-4 0,-2-5-16 0,3 1-28 0,-3-7-22 0,-1-1 2 16,1-2-40-16,3 0 1 0,-4-8-22 0</inkml:trace>
  <inkml:trace contextRef="#ctx0" brushRef="#br0" timeOffset="10196.87">20249 13901 1258 0,'-10'0'80'0,"5"0"-111"0,-1 0-31 15,-3-2 111-15,9 4-163 0,-5 1 31 0,0 0-41 0,-3 2 14 16,1 1 20-16,2 3 74 0,-3 4 13 0,2-2 5 16,-7 0 78-16,4 5-25 0,-2-5 2 0,3-2 6 0,-2 2-30 15,-2 0-10-15,2 0-10 0,-1 5-3 0,2-5-11 16,-1-3 3 0,-2 4 2-16,1 4-3 0,0-2 3 0,-2-1 8 0,2 1-3 15,-1-2 8-15,-1 4 0 0,0 5-6 0,2-4 4 16,-4 3 3-16,-1 2-8 0,2 4-1 0,0-1-6 15,-5 0-1-15,3 0-2 0,0 2 0 0,-1 1-4 0,0-1-2 16,6 1 0-16,-5 1-23 0,8-4-12 0,0-3 1 16,-4 1-32-16,9-4-56 0,-7-3 98 15,7 3-52-15,3-8 82 0</inkml:trace>
  <inkml:trace contextRef="#ctx0" brushRef="#br0" timeOffset="11099.13">21590 13694 270 0,'-3'0'50'0,"3"0"-49"0,3 0 17 16,-3 2 40-16,0-2-27 0,0 0-38 0,0 0 6 15,2 3 0-15,-1-1 1 0,-1-2 9 0,0 0 24 0,0 0 7 16,0 0-2-16,2 0 28 0,0 1-12 0,-2-1 4 0,0 0 3 15,1-1-12-15,6 1-5 0,-7-2-6 0,3-1-1 16,-3 1-6-16,1-1-2 0,-1 0 3 0,5 0-2 16,1 0-1-16,-6 0-3 0,2-2-1 0,-2 0-1 15,0 1-4-15,5-1-3 0,-5 0-4 0,0 0 0 16,3-1-6-16,-2 1 0 16,-1 1-3-16,-1-1 2 0,4 0-2 0,-5 1-3 15,7-1 1-15,-7 2-1 0,2-4-2 0,-3 6 1 16,5-1-4-16,-8-1 4 0,2 2-2 0,1-6-3 15,-6 4 3-15,6 2 1 0,-8-1-1 0,4-3 0 0,-1 4 2 16,4-1-5-16,-7 4 4 0,-2-1-2 0,2 4 0 16,-1 3-3-16,-1 1 0 0,4 4-1 0,-7-1 1 15,2 6 1-15,-2 2 0 0,0-3 4 0,0 4 0 0,1 4 0 0,1 0 4 16,-2 4 0-16,-3 0 0 0,5 3 1 0,0-4 0 16,0 7-2-16,1 1 1 0,0-1-1 0,2-4 1 15,0 2 1-15,5-1 1 0,0-3-1 0,4 4 2 0,1-3-3 16,-1-4 3-16,2-3-4 0,2-2-2 0,-1-1 5 15,4-4-3-15,0-2 0 0,-2-3 3 0,1 0 0 16,4-2 2-16,0-5 0 16,0-1 0-16,3-2 1 0,0 1 3 0,2-2-2 15,-2-5 3-15,1 2 1 0,-1-5 0 0,-1-1 0 16,1-1 1-16,-2 1-1 0,4-5-2 0,-4-4 3 16,-1 3-3-16,1-4-4 0,1 0-1 0,-5 2-1 15,4-4-4-15,-3-3 0 0,1 2-2 0,-3 2-2 16,4-2 0-16,-1 0 1 0,0-2 0 0,-2-1-1 15,3 0 2-15,-3 5-1 0,3-2 0 0,-4-2 2 0,3 0 0 0,-4 10 0 16,1-5 3-16,1 5-3 0,-2 2 3 0,-3-1-2 16,2 5 0-16,-1 0 2 0,4 5-2 0,-8-3 0 15,0 3 0-15,3 3 2 0,0 0 2 0,0 0-1 16,1 0 4-16,4 8-1 0,-5-4 4 0,6 10 3 16,2-1-1-16,-8 1-2 0,3 7 5 0,2-2 0 15,3 6-1-15,-8 1 3 0,3 6 0 0,0-5-5 0,4 3-1 16,-1 1 0-16,-6-1-3 0,3 3-4 0,-3-2-1 0,2-1-6 15,-2-3-1-15,0 3-17 0,-7-3-4 0,7-1-5 16,0-2-17-16,0-5-24 0,0-3-6 0,5-2-6 16,-2-3-24-16,0-3-19 0,-3-5-8 0,-1-3 1 15,2-3-21-15,3-7 1 0,0-2-7 0</inkml:trace>
  <inkml:trace contextRef="#ctx0" brushRef="#br0" timeOffset="11578.38">21848 13757 1569 0,'-1'5'34'0,"1"1"-59"0,1-1 5 0,-1 1-28 15,0 1 2-15,2 4-11 0,1 0-15 16,-3 3 43-16,-2 2-7 0,2 2-3 0,0 5 50 0,-1 0-3 15,1-1 2-15,-2 2 4 0,1 1-4 0,1-3-6 16,1-2-1 0,1 2-3-16,-1-6-4 0,1-2-6 0,1 4 1 0,0-7-2 15,-3 0-5-15,0-5 11 0,3 3-4 0,-3-7 4 16,2 4 7-16,1-3-1 0,-3-3 5 0,5 2 1 16,0-2-1-16,-4-2 3 0,-1-4 2 0,5 1-4 15,-5-3 5-15,5 1-3 0,-4-4 1 0,1 0 0 16,1-4-3-16,2 3-1 0,-2-2-4 0,2-4 3 15,1-2-2-15,-3 3-2 0,0-5-2 0,5 3 1 0,-5 0-3 0,5-5 2 16,-3 1-1-16,4 4-1 0,1 1 2 0,-4-4 0 16,5 5 4-16,0-3-3 0,-3 2 2 0,1 3 1 15,2 2 2-15,2-1 2 0,-4 5 1 0,2 1 1 16,-1 1 0-16,-1 4 3 0,2 0 0 0,2 3 1 16,-4 5 0-16,1 3-1 0,2 0 0 0,-2 3-3 15,1 4-2-15,0 1 4 0,0 4-5 0,-5 4 3 0,3 4-4 0,-2 5 0 16,-1-3 1-16,-3 6-5 0,-3 1 2 0,0 3-3 15,-1 0-4-15,-3 1-12 0,-5-4-8 0,0 0 0 16,1 0-17-16,-5-4-27 0,0-1-22 0,1-4-2 16,1-1-39-16,0-7-52 0,1-2 124 0,4-6-66 15,-3-1 125-15</inkml:trace>
  <inkml:trace contextRef="#ctx0" brushRef="#br0" timeOffset="12233.46">22712 13965 1217 0,'0'-3'177'0,"-2"4"-215"0,2 3 78 0,-1-4-8 16,1 0-13-16,0 1-22 0,-2 5 0 0,1-2 5 15,-4-6 12-15,0 2-9 0,2-2 14 0,-5 1-2 16,2 1-4-16,-5 0 5 0,0 0-5 0,-2-2-6 15,-2 4-7-15,-3-2 0 0,-1 5-9 0,-3 1-7 16,2 3 0-16,-2 1-3 16,0-2-8-16,3 7 2 0,-5-2 0 0,2 4 1 15,8-3-1-15,-2 1 5 0,5-3 2 0,-1 2 2 16,2 2 3-16,1-5 0 0,7 3 1 16,-2-3 1-16,1 2-1 0,1-2 2 0,-1 0-2 0,3-5-1 15,0 2-1-15,5 0 1 0,-1-2 2 0,7-1 2 16,0 1-1-16,-3-4 1 0,2 1 0 0,5-2 2 15,-2-1 0-15,4 0 3 0,-7-3-4 0,7-1 2 0,-9-4 0 0,9 1-4 16,-1-2 3-16,-5-2 0 0,6 2-3 0,-7-7 6 16,4 2 2-16,-3-4-4 0,3 4 8 0,-6-5 4 15,-2 2-1-15,2-2 4 0,-5-3 2 0,-1 2 4 16,1 1 0-16,0-5-3 0,-1-1 5 0,-2 0-5 16,-2-3 2-16,-1-1-5 0,1-2-4 0,2-1-2 15,-3-2-2-15,3 1 2 16,0-2-3-16,-1-3-2 0,1 1 0 0,1-3-1 15,-1 1-1-15,3-2-5 0,4-1-1 0,-3 1 0 16,6 0-5-16,-2 1 2 0,1 6 1 0,2-1-1 16,2 2 2-16,-2 3 3 0,1 7 0 0,-1 1 3 0,2 4 1 15,-2 6 4-15,-3-2 0 0,1 6 0 16,1 5 4-16,-6 1 2 0,6 2-1 16,-6 2 1-16,3 2 1 0,-3 3 2 0,0 4 2 0,2 3-4 0,-3 3 3 0,2 2-5 15,-1 5 2-15,0 4 4 0,-3 0-7 0,2 4 4 0,0 9-3 16,-3-2 3-16,-3 2 3 0,3 4 3 0,-3 3-2 15,2-1 2-15,-3 3 3 0,-2 2 0 0,3-5-1 0,-2 2-1 16,-1 1-1-16,0-4-5 0,-2 1 2 0,-3-1-2 16,1-2-6-16,3-2-4 0,-6-1-7 15,2-2-4-15,-2-6-8 0,1 2-36 0,-1-8-30 0,-3 0-13 0,4-5-52 0,-2-2 3 16,1-4-45-16</inkml:trace>
  <inkml:trace contextRef="#ctx0" brushRef="#br0" timeOffset="13136.13">23975 13841 899 0,'2'0'-99'0,"5"0"7"0,-3 0-2 0,-1 0 80 15,3 0-1-15,-3 0-39 16,-1 0 108-16,-1 0-14 0,1-2 74 0,-2 2-17 15,0 0 16-15,0 0-32 0,0 0-6 0,1 0 0 16,-1 2-31-16,0-2-4 0,0 0-7 0,0 0-4 16,0 0-1-16,4 0 3 0,-8-3 0 0,4 1-3 15,-1-3 3-15,-1 1-4 0,-1-1 1 0,2-1-1 16,-6-2-4-16,3-2-11 0,-6 4 2 0,2-7-3 16,-1 2-9-16,-2 2 0 0,-2-2-2 0,-2 2-2 0,0-1 0 0,-5 2-2 15,4 0-3-15,-3 2 3 0,0-2-3 0,-4 3-1 16,-2-1-1-16,-1 1 1 0,1 2-1 0,8 2 2 15,-8 1-2-15,0 0 2 0,1 3 1 0,1 3-6 0,7 0-1 16,-5 4-3-16,1 1-5 0,-2 3 0 0,5 0 5 16,-4 4-5-16,5 0 4 0,1 0 5 0,-1 4 1 0,6 3 2 15,1-3 6-15,0 0-2 0,5 0-4 0,1 2 5 16,3-1-4-16,0 4 2 0,0-7 3 0,3-1-3 0,1 2 4 0,2-4 1 16,0 0 1-16,4-3-1 0,-1 1 0 0,4-9-2 15,1 3-1-15,-2-2 2 0,4-3-4 0,0 1 2 16,3 0-2-16,0-5 2 0,-4 0 1 0,6-2 3 15,-5 1 0-15,6-4 4 0,-8 0 3 0,8-3 1 16,-8-1 3-16,-2-1 2 16,6-1 2-16,-7-4 3 0,4 5 1 0,-5-2-4 15,1 1 6-15,2-3-4 0,1 6 1 0,-8-7-1 16,2 1-3-16,4 3-3 0,-12-3-1 0,5 6 1 16,1-6-3-16,-4 2-1 0,-4 1 4 0,6 3-6 15,-4 1 2-15,1 0-4 0,1-3-2 0,1 4 7 16,0 1-7-16,-3 2 0 0,2-2-4 0,-6 5 3 15,4 0-1-15,-1 2 1 0,1-1 2 0,1 3-4 0,-5 2 3 0,2 0-2 16,1 5 1-16,1-3 0 0,0 0-2 0,-2 6 0 16,0 3 2-16,-4 7 0 0,9-4 3 0,-1 6-3 15,-1-3 1-15,1 7 3 0,-2 1-1 0,2 1 0 16,4-2-1-16,-1 1-1 0,-4 1 3 0,5 2-4 16,-4 1 4-16,0 0-5 0,2 1 1 0,3 0 1 15,-4 0 2-15,-3 2-4 16,0 1 3-16,0-3-1 0,0 5-1 0,0-1 2 15,-5-4-1-15,-1 3-1 0,3 0 0 0,-1-2-1 16,-2-3-1-16,1 1 1 0,-6-4 1 0,2-1 0 16,-4 2 0-16,-1-6 1 0,-1-1-1 0,4 1 2 0,-10-3-2 15,4-1 1-15,6-3-2 0,-7-3 0 16,7 0-1-16,-4-4-4 0,2-1-3 0,-10-6 2 0,7-2-7 16,-3 2-18-16,-2-5-9 0,3-2-2 0,-8-6-23 0,9 2-56 0,-5-8-40 15,8-3 49-15,-2-5 114 0,2-2-97 0</inkml:trace>
  <inkml:trace contextRef="#ctx0" brushRef="#br0" timeOffset="13752.35">24131 14127 902 0,'0'2'66'0,"0"-2"-147"0,0-2-2 0,0 2 173 15,0-2-293-15,0 2 72 0,1-1 52 0,-1 1-70 16,2 3 100-16,-2-1 190 0,5 2-64 0,-4 1 11 15,-1 1 66-15,0 2-33 0,0 0 21 0,0 0-97 0,0 1 0 16,0-1-8-16,0 5-7 0,0-4-2 0,2 1-8 0,-2-1 3 16,1 1 0-16,1 1-2 0,-2-2 4 0,1 2 0 15,3 2-3-15,-3-2 0 0,-1 1-3 0,3 2-4 16,-1 1-2-16,-1 0 0 0,6-1-6 0,-4 2-3 16,0-2 0-16,0-1 1 0,3 3-3 0,-1-4-1 15,3 1 4-15,-2-2-3 16,1-3 2-16,-3 0-2 0,4-1 1 0,-1 0 0 15,-3-6-1-15,-1 2 0 0,2-1-4 0,3-2 1 16,1 0-2-16,-2-2 1 0,-1-2 0 0,3-1 1 16,4 0 1-16,-2-1 0 0,-2-4 3 0,-1-1-1 15,-3 0 2-15,3-3 0 0,1 0 0 0,-2-2 1 16,-6-1 2-16,2 1-4 0,-1-1 3 0,6 0-3 16,-7 3 0-16,3-1 1 0,0 3 0 0,-7 2-2 0,2 3 2 0,-3 0 0 15,4 3 1-15,0 2 0 0,0 2 0 0,0 0-3 16,-1 0 1-16,2 6 0 0,4 2-3 0,1 5 0 15,-6 2-3-15,0 8 1 0,0 0 1 0,0 4 4 16,0 6-1-16,-1 1 1 16,-1 1 7-16,-2 4-4 0,2-2 2 0,-6-1 0 15,2 3-2-15,6-3-3 0,-10 2 1 0,2-3-5 16,-1 1-1-16,1-6-15 0,0 0-8 0,4-2-5 16,-3-6-19-16,-1-2-51 0,2-7-26 0,0-2-10 15,4-3-64-15,2-8 2 0,0 0-43 0</inkml:trace>
  <inkml:trace contextRef="#ctx0" brushRef="#br0" timeOffset="14601.41">23078 11085 414 0,'11'3'17'0,"4"2"34"16,5 0-40-16,4-2 126 0,5 3-138 0,3 2 3 16,7-2-1-16,2 0 24 0,5 5 1 0,6 0-2 15,-5 0 68-15,0 4-33 16,3-3 34-16,2 4-20 0,8 3 5 0,0 4 19 16,-2 4-43-16,3-2-22 0,2 7 6 0,0 4-4 15,2 3-17-15,-4 1-3 0,-6 4-4 0,-1 0-4 16,-2 0 1-16,4 3 0 0,-9 5-2 0,2-3 2 15,-3 4-1-15,-1 1 0 0,-2 2 0 0,-2-1 2 16,-8 0 0-16,0 5-3 0,-6-8 2 16,-2 6-5-16,0-6 1 0,-5 5-1 0,-2-7 3 0,-6 2-8 0,1 3 3 0,-1-3 2 15,-5 1 1-15,1 6-1 0,1-6 0 0,-3 4-2 16,2-2 0-16,-5 3 4 0,4-3-4 0,-3 3 3 16,-1-4-3-16,4-2 2 0,-6-4 3 0,1 6-1 15,-2-4 1-15,1-1-2 0,-1 3 0 0,0-2 1 16,0 0 3-16,0-2-4 0,-1 4 2 0,1-5 0 15,0 0 0-15,-3-3 2 16,-2-3-1-16,3 6 0 0,1-6 1 0,-1-2 2 16,1 2-1-16,-2 3 2 0,-2-6 0 0,2 0 0 15,1-1 2-15,-1-2 4 0,-2 1-4 0,2 0 2 0,0-3 1 16,-3-1 0-16,3-1-1 0,-1 2 3 0,-2-6-4 16,1 1 0-16,-1-2-3 0,1-4 3 0,1 0-2 0,-4 1 3 15,3-7-2-15,-3 1 1 0,2-1 2 0,-2-2-4 16,0-1 1-16,3-2-1 0,-6 0-4 0,7-3-3 0,-4 1-3 15,3-4 1-15,-1 0-2 0,3 4-7 0,-2-6-1 16,-1 0 0-16,3 0-5 0,1-3-4 0,-4 0-4 0,1 2-4 16,2-2-5-16,-2-3-21 0,2-5-11 0,1 0-2 15,-1-1-27-15,-1-5-65 0,0-2 113 0,4-6-51 16,2-5 94-16</inkml:trace>
</inkml:ink>
</file>

<file path=ppt/ink/ink9.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4-08T20:55:36.200"/>
    </inkml:context>
    <inkml:brush xml:id="br0">
      <inkml:brushProperty name="width" value="0.05292" units="cm"/>
      <inkml:brushProperty name="height" value="0.05292" units="cm"/>
      <inkml:brushProperty name="color" value="#FF0000"/>
    </inkml:brush>
  </inkml:definitions>
  <inkml:trace contextRef="#ctx0" brushRef="#br0">2057 8474 302 0,'-3'-2'-12'0,"1"1"12"0,-1-1 71 15,-2-3-223-15,5 2 154 0,0 0 0 0</inkml:trace>
  <inkml:trace contextRef="#ctx0" brushRef="#br0" timeOffset="3376.93">2019 8317 24 0,'-1'-5'2'0,"-2"2"-2"0,-2 1-1 16,0-1 3-16,5 0-6 0,0 1 1 0,0 2-1 0,0 0-1 16,0 0 1-16,-1 0 1 0,1 0 0 0,-8 2 3 0,5 1 0 15,1 0 15-15,0 3 1 0,-4-1 0 16,3 0 15-16,1 3-7 15,-4-2 2-15,3 0 4 0,1 2-10 0,1-1-7 0,-4-1-3 16,3-1-1-16,-1-2-8 0,3 1 0 0,3 0 3 16,2-3-1-16,-5-1 2 0,5-1-1 0,3-1 3 0,-2-1-1 15,2 0 1-15,3-4 1 0,-6 1-3 0,3 0 2 16,4 0 1-16,-4-1 6 0,1-1 2 0,7 2-5 16,-6 1 7-16,2 1-3 0,2-1-2 0,0 2 3 15,-2 0-7-15,2-1-1 0,1 4-4 0,-2-1 1 0,6-1-3 0,0 2 5 16,1 0 1-16,4 0 0 0,-5 2 4 0,1-1 3 15,-3 1-1-15,4 1 2 0,-4 0 2 0,-1 0-1 16,-2 1 15-16,3-1-9 0,-1 1 6 0,-2 0-1 16,0-1 4-16,2 0 0 0,0 0-3 0,-2-1-5 15,0-1 1-15,0-1 1 0,-1 0-6 0,-1 0 3 16,4 0-2-16,-2 0 0 16,1-1 1-16,2 1 0 0,-1-4-3 0,1 3 3 15,2-2-4-15,-4 1-6 0,-2-1 3 0,0 0-4 16,1 1-5-16,-2-1-1 0,1 2-3 0,0-1 4 15,-2 0-4-15,4 2-1 0,4 0-1 0,-5 0 0 16,-6 0 0-16,13 0 0 0,-6 0 0 16,1 0 0-16,6 0 0 0,-8 0 1 0,7 0 1 0,-1-1-1 15,4 1 0-15,-7-2-1 0,2 1 0 0,3-1 3 0,-6 2-3 0,1-1-1 16,3 1 2-16,-4 0-1 0,3 0 0 0,0 1 0 16,0 1-1-16,-2 1 0 0,-3-2 0 0,5 3 0 15,-3-1-1-15,-2-2 3 0,5 2-1 0,-2 1 0 0,-1-1 0 16,0-2 1-16,-1 1 0 0,4-1 0 0,3 1 0 15,-4 0-1-15,-1-2 0 0,5 0-1 0,3 0 0 16,-8 0 1-16,4 0 1 16,2-2 0-16,-5 0-1 0,4-1 0 15,0 2 1-15,0-1 0 0,-3 1 1 0,9-1-2 0,-1 0 1 0,-2 1-1 0,0-1 0 0,2 2 1 16,0-1-1-16,-5-1 2 0,3 2-1 0,-2-1-1 16,-4-3 1-16,3 3 1 0,0-1 0 0,-4-1-1 15,-1 0-1-15,2 1 0 0,-5-1 1 0,0 0 1 16,2 2-2-16,3-1 0 0,-2 0 0 15,-3 1 2-15,5-1-1 0,0 1 0 0,0 1 0 16,-2 0-1-16,-3 0 1 0,2 0 0 0,1 0 0 0,1 1-1 16,-1-1 0-16,0 0 0 0,0 0-1 0,4 0 1 15,4 0 0-15,-3 0-1 0,0 0 1 0,3 0 0 16,0 0-1-16,2 0 0 0,0 0 0 0,0 0 1 16,-7 0 0-16,5-1 0 0,-1-1 1 0,-4 2-1 15,1-3 0-15,2 3 3 0,-2-2-3 0,1-1 2 0,1 0-2 0,1-2 1 16,-7 5 1-16,4-3-2 0,-1 0 1 0,1 2 1 15,-4-3 0-15,2 1 0 0,-7 2 0 0,4-1-1 16,-2 1 0-16,8 1 1 0,-4 0-2 0,-3 0 0 16,6 0-2-16,-2 3 2 0,3 0 0 0,4 0 0 15,-4 2-2-15,1-1 2 0,-8 1-1 0,9 0 1 16,-5 1-2-16,1-1 2 16,-1 0 0-16,0-1 0 0,-2 1 3 0,4-2-3 15,-4 2 1-15,7-2 1 0,-7 0 0 0,5 0-2 16,-2 0 0-16,-1-1 0 0,2 0 0 0,-4 1 0 15,5-2 0-15,-3 1 1 0,1-1-1 0,4 1 1 16,-4-2 1-16,4 2-2 0,0-2 5 16,-1 0-4-16,4 0 1 0,-4 0-2 0,4-2 2 0,-6 0 0 0,7 1-2 15,-1-1 4-15,-1 1-4 0,1-1 3 0,0 1 0 0,-2-3 0 16,0 3 2-16,0-2-1 0,-3 0 1 0,-1 1 0 0,1-1-2 16,-3 1 0-16,1-2-1 0,1 0-1 0,-6 1 2 15,3 0 1 1,2-2 0-16,-4 2 0 0,0 0-4 0,6-2 5 0,-7 2-2 0,6-1 0 15,2 0-1-15,-5 1-1 0,2 0 1 0,-1 2-2 16,2-3 3-16,-4 4-1 0,6-3-1 16,-4 3 3-16,0 0-3 0,0 0 1 0,3 0 1 15,3 0 0-15,0 0 2 0,1 2-4 0,0-1 0 0,-1-1 0 16,4 4 2-16,-1-3-1 0,2 1 0 0,-5-2 2 16,2 1 0-16,-7-1 0 0,4 0 1 0,3 0 1 15,-4 0-2-15,4 0 4 0,-5 0-2 0,3 0-1 16,0 0 0-16,2 0-1 0,-5 0 0 0,-5 2-1 15,7-1 2-15,-2-1-2 0,3 0 1 0,0 4-1 0,-4-3 1 16,2 1-1-16,4-2-1 0,1 1 2 0,-2-1-3 0,0 2 2 16,-4-2 0-16,0 1-1 0,5 1 2 0,-5-2-1 15,3 3 0-15,4-3-2 0,-4 2-1 0,-2-2 4 16,-1 1-3-16,2-1 1 0,1-1-2 0,-3-1 2 16,5-1 2-16,-3 3-1 0,-1-2 1 15,-2 1-1-15,2-2 2 0,6 0-2 0,-6-1 1 0,9 3-2 0,-6-2 0 0,3 1 1 16,1 1-2-16,3-3 1 0,-2 3-1 0,-4 1 1 15,4-2-1-15,-4 2 1 0,0 0 0 0,-4 0-2 16,1 0 3-16,-2 0 1 0,0 0 0 0,2 2-2 16,-1-1 0-16,-4 1-1 0,5 1 0 0,-1-1 2 15,-2-1 1-15,-4 2-7 0,2 1 4 0,0-1 1 0,0 0 2 16,4 0 0 0,-6 2 0-16,4-2-2 0,3 0-1 0,-4 0 6 15,-3-1-4-15,8 1-1 0,-6 0 4 0,2-1-5 16,4-1 3-16,-5 2-1 0,4-1 0 0,0-1 1 0,1 1 0 0,-3-2 0 15,3 2-2-15,-8-2 1 0,5 0 0 16,-1 0 0-16,-4 0-1 0,0 0 1 0,4-2 0 0,-6 2 0 16,4-2-3-16,-4 2 3 0,0-1-3 0,1 1 2 15,3 0-2-15,-5 0 0 0,-1 0 1 0,1 0-1 0,0 0 5 0,3 0-5 16,4 0 1-16,-9 1 0 0,2-1 1 0,1 0-1 16,-1 2-1-16,0-2 1 0,3 2 2 0,-7-2-2 15,-3 1 1-15,6 1 0 0,0-1 0 0,-1 1 1 16,2 1-1-16,1-1-1 0,-9 2-2 0,6-1 1 15,-2 1-1-15,1 0 1 0,0 1 0 16,-2 0-1-16,1 0 1 0,-4-4 0 16,11 4 1-16,-6 1 0 0,4-4-1 0,-3 2 0 15,7 1-1-15,-5 0 1 0,-1 0 0 0,2-1 2 16,0-1-2-16,2 1 0 0,-3 0 4 0,2-1-2 16,-4 2-1-16,6-3 4 0,1 1-2 0,-4 0-1 15,3 0 0-15,-1-3 0 0,2 3 1 0,3-1 0 16,-5-1 0-16,5 1-2 0,-3-2 2 0,6 3 1 15,-4-3-1-15,4 2-2 0,-8-2 3 0,7 1-1 0,-4 2 0 0,-1-1 0 16,5-2 0-16,-4 0 0 0,-1 2 1 0,5-2-2 16,-4 0 1-16,-1 1-1 0,4-1 0 0,1 2 2 15,-5-2-2-15,4 0-2 0,0 4 1 16,-3-2-1-16,2 1 0 0,0-3 0 0,2 2 2 0,-7-1-2 16,5-1 0-16,-5 3 2 0,5-1 1 0,-4-2 1 15,0 0 0-15,0 2-1 16,4-2-2-16,-5 0 4 0,4 0-1 0,-4 0-3 15,8 0 3-15,-5 0-3 0,-1 0 2 0,6 0 0 16,1 0 1-16,-3 0-4 0,-1 3 1 0,0-3 3 0,2 0-2 16,-2 0 0-16,3-2 1 0,-6 1-2 0,1 1 1 15,2 0 0-15,0-2-2 0,2 0 0 0,-4-1 1 0,-1 3 0 16,2 0 1-16,-7 0-2 0,6 0 1 0,-2-3 3 16,-4 2-3-16,0-1 3 0,5 2-1 0,-3 0-2 0,-2 0 3 0,2-2-3 15,-2 1-1-15,3 1 4 0,-1 0-5 0,-2 1 1 16,0-1 0-16,-3-4 0 0,3 4 0 0,3 0 0 15,-1 0 0-15,-3 0 0 0,-5 0 0 0,9 0 0 16,-1 0 0-16,-1 0 1 0,-2 0 1 0,0 0 0 16,-1-2 1-16,1 2 1 0,-1 2 0 0,1-2-3 15,-2 0 1-15,3 0 0 0,-3 0-1 0,2 0 2 0,-2 0-2 0,4-2-1 16,0 2 1-16,-6-1 2 0,4-1 0 0,-6 2-1 16,11 0 0-16,-2-2-1 0,-2 1 0 0,-2-1 3 15,6-1-3-15,0 3 4 0,-3-3-1 0,-1 1-1 16,0 2 4-16,0 0-6 0,0-1 4 0,-1 1 3 15,-1-2-5-15,3-1 0 0,-3 3-1 0,4-3 2 16,-2 1 1-16,-5-1 3 16,4 2-2-16,0-2-2 0,2 1 5 0,-2-1-1 15,-4 0 2-15,4-2-2 0,-4 2 0 0,2-2 2 16,-1 2 0-16,-2-2-1 0,0-1 1 0,-4 0-4 16,6-2-3-16,-7 2 6 0,8-2-7 0,-5 0 1 15,4 0-1-15,-3 0 0 0,6-1 1 0,-2 1-2 16,2 0 4-16,1-2-5 0,-5 1 1 0,7 1 0 15,-5 0 0-15,2 0-1 0,1-1 0 0,3 1 0 0,-8-1 0 0,10 1 0 16,-1 0 2-16,-1 0 0 0,7 0-1 0,-9-1 0 16,4-2 1-16,-5 1 1 0,7 1-1 0,-6-1 1 15,1 1 2-15,-3-2-1 0,-2-3 1 0,1 4 2 0,-4-1 1 16,2-3-3-16,-1-1-1 0,-4-1 2 0,1 0-2 0,-1-1-1 16,0 4-2-16,-4-7 0 0,4 1-1 0,-4 3-2 31,3-3 2-31,-1 0-2 0,0-1 0 0,0-1 0 0,-3 1 0 15,2-2 1-15,-1 2 0 0,2-1 1 0,2 4-2 16,-5-2 1-16,2 0 0 0,-1 2-1 0,-1-2 1 0,0 5-2 16,2-4 1-16,-2 4-2 0,0-1 1 0,0 0-2 15,0 1 1-15,0 2-2 0,-2-1-1 0,1 0 3 16,-3 1-2-16,0-1 0 0,-1 2-1 0,-1-1 0 16,1 1 2-16,-4-3 0 0,2-1 3 0,-4 0-3 0,-1 1 3 0,2-2-2 15,-1 0 3-15,-4-1 1 0,2 3-2 0,0-1 0 16,1 1-1-16,1 3 0 0,-7-4 1 0,6-3-2 15,-1 6 2-15,2 4-3 0,-1-5 2 0,1 1-1 16,-3 2-1-16,-2-1 0 0,5 3 0 0,-3-1 0 16,1 4-1-16,-1-3-1 0,-2-1 2 0,-4-1-1 15,6 3 0-15,1 0-1 0,0 4 1 0,-2-2 0 0,-7-4-2 0,4 1 1 16,-2 5-1-16,4-2 2 0,-6-1 0 0,-1-2-2 16,-4-1 1-16,2 1 2 0,1 0 0 0,-3 0 3 15,1-3 0-15,-3 3-2 0,4 0 0 0,-3-1 3 16,1-1-2-16,3 1 1 0,2 1-4 0,-4 0 1 15,4 0-1-15,3 2 2 0,-2 1-2 0,4 1 1 16,1 1-1-16,-3 1 0 16,1 2 2-16,7 0-1 0,-4 0-1 0,0 2-1 15,5-1 0-15,-2 2 3 0,-4 0-1 0,0 1-2 16,2-3 0-16,-2 2 1 0,2 0 1 0,-2 2 1 16,-6-2 3-16,8 0-6 0,2 4 4 0,-6-3 2 15,1 0 0-15,1 5-3 0,1-1 1 0,-4-3 2 16,3-1-2-16,2 3 3 0,-2-3-2 0,2 1 2 15,-2 3-3-15,4-2 3 0,-1-1 0 0,4 1-1 0,-4 2 0 0,4-2 1 16,-4 1 0-16,4-3 0 0,-2 0-2 0,3-1 1 16,-2 0 0-16,2 5 1 0,-4-4 0 0,4 3-1 0,-3-1 2 0,3 0-3 15,-5 2 5-15,1 0-3 0,2-2 0 0,-5-1 0 16,10-2 1-16,-6 0-2 0,8-1 1 0,-8 3 2 16,1-2-2-16,2 3 1 0,-1-4 2 0,1 2-3 15,-1 3 0 1,-2 2 3-16,0-3-3 0,-2 1 1 0,5-3 0 15,4-1-1-15,-7 7 0 0,1-2 0 0,5 1 0 16,5-4 1-16,-11 1-1 0,7-3 0 0,4 4 0 0,-5-1-2 16,0 2 2-16,1 1-1 0,-3-2 1 0,-2 2 0 15,2 2 0-15,7-2 0 0,-6 4-2 0,0-2 4 16,6-2-1-16,1-2 1 0,-2 1 0 0,1 1-1 16,0 1 3-16,-8 1-2 0,3-2 2 0,2 0-3 0,-3 1 0 0,0 1 3 15,1 0-2-15,0-2-2 0,0 2 3 0,1 0-1 16,4 0 1-16,0-1 3 0,-3 1-3 0,1 1 4 15,-1-1-3-15,3 2 4 0,-5-2 1 0,2 2-4 16,0-2 0-16,-5 1 1 0,5-1-3 0,1 3 0 16,-4-3 0-16,1 0-3 0,5 5 2 0,-3-5-1 15,0 2 3-15,3-1-4 16,0 4 2-16,-2-5-1 0,2 0 2 0,0 2 2 16,-3-1 1-16,3-1-3 0,0 2 1 0,0-5 1 15,0-1 0-15,2 4-1 0,1 0 0 0,0-1-4 16,0-1 3-16,0-1 2 0,1 3-5 0,0 0 2 15,-2 0 0-15,-1-3 0 0,-1 3 0 0,4 0 0 16,-3-3-1-16,4 5 0 0,-5-6 3 0,0 1-2 16,1 3 0-16,1-1 0 0,0-4 0 0,1 0 3 0,-3 5-2 0,-2-1-2 15,2-2 3-15,2 0-2 0,-2 1 1 0,0-1-1 16,-2 1 1-16,-1 1-2 0,3-2 0 0,0-2 1 16,0 2-3-16,-2 1 2 0,2-1 0 0,-1-2 1 15,-1 2-1-15,2-3 2 0,2 1 1 0,-2 0-1 0,0-1 3 16,-2 2-5-16,-2-1 3 0,4-1-2 0,0 1 0 15,-2-3 0-15,0 3-1 0,1-3 2 0,1 1-1 0,0-1 1 16,0 1 2-16,0-2-3 0,0 3 1 0,1-2-2 0,1 2-1 16,-2 1 1-16,-3-3-3 0,3 2 3 0,1-1-1 15,-1 3 3-15,0-4 1 0,-1 0-1 0,1 3 4 0,-2-1-4 16,2 0 6-16,-4-2-6 0,2 2 1 0,0 1-1 16,-2-1-1-16,-1-2 2 0,5 1 0 0,-3 0 1 15,1-1 0-15,1 0-2 16,-4 2 2-16,0-2-3 0,4 0 0 0,-1 2 0 15,0-2-2-15,-4 0 0 0,5 0 0 0,-1 2 0 16,0 0 4-16,2-2-3 0,-1 1 2 0,-1 0-1 16,1 0 1-16,1 1-1 0,-3-2 1 0,3 2-2 15,-2-2 2-15,0 2-2 0,2-2-1 0,0 0 1 16,0 0-1-16,0 3 1 0,0-1-1 0,0 0-4 16,0 0 3-16,0-1-37 0,0 1-33 0,0 0-30 0,0 4-54 0,-4-9 4 15,-6-3-67-15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6E19B3-802B-1146-9D96-BE86CEF1F5AA}" type="datetimeFigureOut">
              <a:rPr lang="en-US" smtClean="0"/>
              <a:t>4/8/2024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4832AD-E9BF-E541-A889-1B2F77DEA054}" type="slidenum">
              <a:rPr lang="en-US" smtClean="0"/>
              <a:t>‹#›</a:t>
            </a:fld>
            <a:endParaRPr lang="en-US"/>
          </a:p>
        </p:txBody>
      </p:sp>
    </p:spTree>
    <p:extLst>
      <p:ext uri="{BB962C8B-B14F-4D97-AF65-F5344CB8AC3E}">
        <p14:creationId xmlns:p14="http://schemas.microsoft.com/office/powerpoint/2010/main" val="26213817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756a210c2_0_14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756a210c2_0_1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1582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64c114621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364c11462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0484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64c114621_0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364c114621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0707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64c114621_0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64c114621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4375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64c114621_0_1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364c11462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5987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64c114621_0_1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364c114621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0853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64c114621_0_2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364c114621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213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64c114621_0_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64c114621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8674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64c114621_0_2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364c114621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8419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64c114621_0_2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364c114621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0394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364c114621_0_2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364c114621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238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64c11462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64c1146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5503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64c114621_0_2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364c114621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51661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64c114621_0_2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364c114621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8577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364c114621_0_2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364c114621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55857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64c114621_0_2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364c114621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16000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364c114621_0_2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364c114621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31780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364c114621_0_3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364c114621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11714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364c114621_0_3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364c114621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63677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364c114621_0_3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364c11462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19584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364c114621_0_3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364c114621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9080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64c114621_0_3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364c114621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4364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64c114621_0_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364c114621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9138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364c114621_0_3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364c114621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11161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64c114621_0_3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364c114621_0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36665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364c114621_0_3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364c114621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3196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364c114621_0_1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364c114621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7167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p:txBody>
          <a:bodyPr/>
          <a:lstStyle/>
          <a:p>
            <a:r>
              <a:rPr lang="en-US"/>
              <a:t>© 2006 Microsoft Corporation. All rights reserved. Microsoft, Windows, Windows Vista and other product names are or may be registered trademarks and/or trademarks in the U.S. and/or other countries.</a:t>
            </a:r>
          </a:p>
          <a:p>
            <a:r>
              <a:rPr lang="en-US"/>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br>
            <a:r>
              <a:rPr lang="en-US"/>
              <a:t>MICROSOFT MAKES NO WARRANTIES, EXPRESS, IMPLIED OR STATUTORY, AS TO THE INFORMATION IN THIS PRESENTATION.</a:t>
            </a:r>
          </a:p>
        </p:txBody>
      </p:sp>
      <p:sp>
        <p:nvSpPr>
          <p:cNvPr id="7" name="Rectangle 7"/>
          <p:cNvSpPr>
            <a:spLocks noGrp="1" noChangeArrowheads="1"/>
          </p:cNvSpPr>
          <p:nvPr>
            <p:ph type="sldNum" sz="quarter" idx="5"/>
          </p:nvPr>
        </p:nvSpPr>
        <p:spPr/>
        <p:txBody>
          <a:bodyPr/>
          <a:lstStyle/>
          <a:p>
            <a:fld id="{C654EAAC-B9EF-4584-9853-917EC4D204F9}" type="slidenum">
              <a:rPr lang="en-US" smtClean="0"/>
              <a:pPr/>
              <a:t>36</a:t>
            </a:fld>
            <a:endParaRPr lang="en-US"/>
          </a:p>
        </p:txBody>
      </p:sp>
      <p:sp>
        <p:nvSpPr>
          <p:cNvPr id="11" name="Slide Image Placeholder 10"/>
          <p:cNvSpPr>
            <a:spLocks noGrp="1" noRot="1" noChangeAspect="1"/>
          </p:cNvSpPr>
          <p:nvPr>
            <p:ph type="sldImg"/>
          </p:nvPr>
        </p:nvSpPr>
        <p:spPr/>
      </p:sp>
      <p:sp>
        <p:nvSpPr>
          <p:cNvPr id="12" name="Notes Placeholder 11"/>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8242777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64c114621_0_3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364c114621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90714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64c114621_0_1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364c114621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81222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364c114621_0_3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364c114621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67427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364c114621_0_4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364c114621_0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14137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36d6019af2_0_5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36d6019af2_0_5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403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64c114621_0_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64c11462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76945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36d6019af2_0_5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36d6019af2_0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02549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36d6019af2_0_5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36d6019af2_0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53442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36d6019af2_0_5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36d6019af2_0_5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32346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36d6019af2_0_5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36d6019af2_0_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45949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36d6019af2_0_5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36d6019af2_0_5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67558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36d6019af2_0_5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36d6019af2_0_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08861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36d6019af2_0_6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36d6019af2_0_6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74632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364c114621_0_4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364c114621_0_4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48126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364c114621_0_4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364c114621_0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23172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364c114621_0_4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364c114621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97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64c114621_0_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364c114621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75185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364c114621_0_5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364c114621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44560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64c114621_0_5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364c11462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84952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364c114621_0_5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364c114621_0_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78281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364c114621_0_5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364c114621_0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06468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364c114621_0_5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364c114621_0_5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89386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36d6019af2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36d6019af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47281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36d6019af2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36d6019af2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97607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36d6019af2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36d6019af2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43742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36d6019af2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36d6019af2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53743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36d6019af2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36d6019af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7317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64c114621_0_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364c114621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47320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36d6019af2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36d6019af2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43823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36d6019af2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36d6019af2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27883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36d6019af2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36d6019af2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38527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36d6019af2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36d6019af2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92696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36d6019af2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36d6019af2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69650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36d6019af2_0_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36d6019af2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57459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36d6019af2_0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36d6019af2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18014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36d6019af2_0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36d6019af2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79300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36d6019af2_0_1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36d6019af2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34319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36d6019af2_0_1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36d6019af2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1155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6d6019af2_0_5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6d6019af2_0_5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2513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36d6019af2_0_1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36d6019af2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40106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36d6019af2_0_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36d6019af2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31344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36d6019af2_0_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36d6019af2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05344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36d6019af2_0_2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36d6019af2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25526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36d6019af2_0_2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 name="Google Shape;735;g36d6019af2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56498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36d6019af2_0_2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36d6019af2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35067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36d6019af2_0_2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36d6019af2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665381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36d6019af2_0_2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36d6019af2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634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36d6019af2_0_2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4" name="Google Shape;764;g36d6019af2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120525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36d6019af2_0_2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36d6019af2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1196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64c114621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364c114621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817456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36d6019af2_0_2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36d6019af2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189716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01512D-00CC-4A50-AD5E-36C678704C27}" type="slidenum">
              <a:rPr lang="en-US"/>
              <a:pPr/>
              <a:t>93</a:t>
            </a:fld>
            <a:endParaRPr lang="en-US"/>
          </a:p>
        </p:txBody>
      </p:sp>
      <p:sp>
        <p:nvSpPr>
          <p:cNvPr id="455682" name="Rectangle 2"/>
          <p:cNvSpPr>
            <a:spLocks noGrp="1" noRot="1" noChangeAspect="1" noChangeArrowheads="1" noTextEdit="1"/>
          </p:cNvSpPr>
          <p:nvPr>
            <p:ph type="sldImg"/>
          </p:nvPr>
        </p:nvSpPr>
        <p:spPr>
          <a:xfrm>
            <a:off x="1139825" y="682625"/>
            <a:ext cx="4552950" cy="3414713"/>
          </a:xfrm>
          <a:ln/>
        </p:spPr>
      </p:sp>
      <p:sp>
        <p:nvSpPr>
          <p:cNvPr id="455683" name="Rectangle 3"/>
          <p:cNvSpPr>
            <a:spLocks noGrp="1" noChangeArrowheads="1"/>
          </p:cNvSpPr>
          <p:nvPr>
            <p:ph type="body" idx="1"/>
          </p:nvPr>
        </p:nvSpPr>
        <p:spPr/>
        <p:txBody>
          <a:bodyPr/>
          <a:lstStyle/>
          <a:p>
            <a:r>
              <a:rPr lang="en-US" dirty="0"/>
              <a:t>Ask:  what are the axes for a circle Hough space?  What does a point in the image map to in the Hough space?</a:t>
            </a:r>
          </a:p>
        </p:txBody>
      </p:sp>
    </p:spTree>
    <p:extLst>
      <p:ext uri="{BB962C8B-B14F-4D97-AF65-F5344CB8AC3E}">
        <p14:creationId xmlns:p14="http://schemas.microsoft.com/office/powerpoint/2010/main" val="1728793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64c114621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364c11462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9293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94CAB09-923F-4DCB-90FC-FFB32A7BC7D1}" type="datetime1">
              <a:rPr lang="en-US" smtClean="0"/>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428681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0FB328-89B8-415B-AD16-27FE65978378}" type="datetime1">
              <a:rPr lang="en-US" smtClean="0"/>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986127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2F3CED-5EBB-4EE8-AC70-8FB7853314A0}" type="datetime1">
              <a:rPr lang="en-US" smtClean="0"/>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14891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127950" y="256233"/>
            <a:ext cx="8888100" cy="7636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8" name="Google Shape;18;p4"/>
          <p:cNvSpPr txBox="1">
            <a:spLocks noGrp="1"/>
          </p:cNvSpPr>
          <p:nvPr>
            <p:ph type="body" idx="1"/>
          </p:nvPr>
        </p:nvSpPr>
        <p:spPr>
          <a:xfrm>
            <a:off x="223800" y="1019833"/>
            <a:ext cx="8696400" cy="5674400"/>
          </a:xfrm>
          <a:prstGeom prst="rect">
            <a:avLst/>
          </a:prstGeom>
          <a:solidFill>
            <a:srgbClr val="FFFFFF">
              <a:alpha val="60000"/>
            </a:srgbClr>
          </a:solidFill>
          <a:ln>
            <a:noFill/>
          </a:ln>
        </p:spPr>
        <p:txBody>
          <a:bodyPr spcFirstLastPara="1" wrap="square" lIns="91425" tIns="91425" rIns="91425" bIns="91425" anchor="t" anchorCtr="0">
            <a:noAutofit/>
          </a:bodyPr>
          <a:lstStyle>
            <a:lvl1pPr marL="457200" lvl="0" indent="-381000">
              <a:spcBef>
                <a:spcPts val="0"/>
              </a:spcBef>
              <a:spcAft>
                <a:spcPts val="0"/>
              </a:spcAft>
              <a:buClr>
                <a:srgbClr val="000000"/>
              </a:buClr>
              <a:buSzPts val="2400"/>
              <a:buChar char="●"/>
              <a:defRPr sz="2400">
                <a:solidFill>
                  <a:srgbClr val="000000"/>
                </a:solidFill>
              </a:defRPr>
            </a:lvl1pPr>
            <a:lvl2pPr marL="914400" lvl="1" indent="-342900">
              <a:spcBef>
                <a:spcPts val="1600"/>
              </a:spcBef>
              <a:spcAft>
                <a:spcPts val="0"/>
              </a:spcAft>
              <a:buClr>
                <a:srgbClr val="000000"/>
              </a:buClr>
              <a:buSzPts val="1800"/>
              <a:buChar char="○"/>
              <a:defRPr sz="1800">
                <a:solidFill>
                  <a:srgbClr val="000000"/>
                </a:solidFill>
              </a:defRPr>
            </a:lvl2pPr>
            <a:lvl3pPr marL="1371600" lvl="2" indent="-317500">
              <a:spcBef>
                <a:spcPts val="1600"/>
              </a:spcBef>
              <a:spcAft>
                <a:spcPts val="0"/>
              </a:spcAft>
              <a:buClr>
                <a:srgbClr val="000000"/>
              </a:buClr>
              <a:buSzPts val="1400"/>
              <a:buChar char="■"/>
              <a:defRPr>
                <a:solidFill>
                  <a:srgbClr val="000000"/>
                </a:solidFill>
              </a:defRPr>
            </a:lvl3pPr>
            <a:lvl4pPr marL="1828800" lvl="3" indent="-317500">
              <a:spcBef>
                <a:spcPts val="1600"/>
              </a:spcBef>
              <a:spcAft>
                <a:spcPts val="0"/>
              </a:spcAft>
              <a:buClr>
                <a:srgbClr val="000000"/>
              </a:buClr>
              <a:buSzPts val="1400"/>
              <a:buChar char="●"/>
              <a:defRPr>
                <a:solidFill>
                  <a:srgbClr val="000000"/>
                </a:solidFill>
              </a:defRPr>
            </a:lvl4pPr>
            <a:lvl5pPr marL="2286000" lvl="4" indent="-317500">
              <a:spcBef>
                <a:spcPts val="1600"/>
              </a:spcBef>
              <a:spcAft>
                <a:spcPts val="0"/>
              </a:spcAft>
              <a:buClr>
                <a:srgbClr val="000000"/>
              </a:buClr>
              <a:buSzPts val="1400"/>
              <a:buChar char="○"/>
              <a:defRPr>
                <a:solidFill>
                  <a:srgbClr val="000000"/>
                </a:solidFill>
              </a:defRPr>
            </a:lvl5pPr>
            <a:lvl6pPr marL="2743200" lvl="5" indent="-317500">
              <a:spcBef>
                <a:spcPts val="1600"/>
              </a:spcBef>
              <a:spcAft>
                <a:spcPts val="0"/>
              </a:spcAft>
              <a:buClr>
                <a:srgbClr val="000000"/>
              </a:buClr>
              <a:buSzPts val="1400"/>
              <a:buChar char="■"/>
              <a:defRPr>
                <a:solidFill>
                  <a:srgbClr val="000000"/>
                </a:solidFill>
              </a:defRPr>
            </a:lvl6pPr>
            <a:lvl7pPr marL="3200400" lvl="6" indent="-317500">
              <a:spcBef>
                <a:spcPts val="1600"/>
              </a:spcBef>
              <a:spcAft>
                <a:spcPts val="0"/>
              </a:spcAft>
              <a:buClr>
                <a:srgbClr val="000000"/>
              </a:buClr>
              <a:buSzPts val="1400"/>
              <a:buChar char="●"/>
              <a:defRPr>
                <a:solidFill>
                  <a:srgbClr val="000000"/>
                </a:solidFill>
              </a:defRPr>
            </a:lvl7pPr>
            <a:lvl8pPr marL="3657600" lvl="7" indent="-317500">
              <a:spcBef>
                <a:spcPts val="1600"/>
              </a:spcBef>
              <a:spcAft>
                <a:spcPts val="0"/>
              </a:spcAft>
              <a:buClr>
                <a:srgbClr val="000000"/>
              </a:buClr>
              <a:buSzPts val="1400"/>
              <a:buChar char="○"/>
              <a:defRPr>
                <a:solidFill>
                  <a:srgbClr val="000000"/>
                </a:solidFill>
              </a:defRPr>
            </a:lvl8pPr>
            <a:lvl9pPr marL="4114800" lvl="8" indent="-317500">
              <a:spcBef>
                <a:spcPts val="1600"/>
              </a:spcBef>
              <a:spcAft>
                <a:spcPts val="1600"/>
              </a:spcAft>
              <a:buClr>
                <a:srgbClr val="000000"/>
              </a:buClr>
              <a:buSzPts val="1400"/>
              <a:buChar char="■"/>
              <a:defRPr>
                <a:solidFill>
                  <a:srgbClr val="000000"/>
                </a:solidFill>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l"/>
            <a:fld id="{00000000-1234-1234-1234-123412341234}" type="slidenum">
              <a:rPr lang="en" smtClean="0"/>
              <a:pPr algn="l"/>
              <a:t>‹#›</a:t>
            </a:fld>
            <a:endParaRPr lang="en"/>
          </a:p>
        </p:txBody>
      </p:sp>
      <p:cxnSp>
        <p:nvCxnSpPr>
          <p:cNvPr id="20" name="Google Shape;20;p4"/>
          <p:cNvCxnSpPr/>
          <p:nvPr/>
        </p:nvCxnSpPr>
        <p:spPr>
          <a:xfrm>
            <a:off x="223801" y="897915"/>
            <a:ext cx="8696400" cy="0"/>
          </a:xfrm>
          <a:prstGeom prst="straightConnector1">
            <a:avLst/>
          </a:prstGeom>
          <a:noFill/>
          <a:ln w="28575" cap="flat" cmpd="sng">
            <a:solidFill>
              <a:srgbClr val="000000"/>
            </a:solidFill>
            <a:prstDash val="solid"/>
            <a:round/>
            <a:headEnd type="none" w="med" len="med"/>
            <a:tailEnd type="none" w="med" len="med"/>
          </a:ln>
        </p:spPr>
      </p:cxnSp>
      <p:sp>
        <p:nvSpPr>
          <p:cNvPr id="21" name="Google Shape;21;p4"/>
          <p:cNvSpPr txBox="1">
            <a:spLocks noGrp="1"/>
          </p:cNvSpPr>
          <p:nvPr>
            <p:ph type="title" idx="2"/>
          </p:nvPr>
        </p:nvSpPr>
        <p:spPr>
          <a:xfrm>
            <a:off x="229500" y="6390200"/>
            <a:ext cx="8685000" cy="313200"/>
          </a:xfrm>
          <a:prstGeom prst="rect">
            <a:avLst/>
          </a:prstGeom>
        </p:spPr>
        <p:txBody>
          <a:bodyPr spcFirstLastPara="1" wrap="square" lIns="91425" tIns="91425" rIns="91425" bIns="91425" anchor="t" anchorCtr="0">
            <a:noAutofit/>
          </a:bodyPr>
          <a:lstStyle>
            <a:lvl1pPr lvl="0">
              <a:spcBef>
                <a:spcPts val="0"/>
              </a:spcBef>
              <a:spcAft>
                <a:spcPts val="0"/>
              </a:spcAft>
              <a:buNone/>
              <a:defRPr sz="800"/>
            </a:lvl1pPr>
            <a:lvl2pPr lvl="1">
              <a:spcBef>
                <a:spcPts val="0"/>
              </a:spcBef>
              <a:spcAft>
                <a:spcPts val="0"/>
              </a:spcAft>
              <a:buNone/>
              <a:defRPr sz="800"/>
            </a:lvl2pPr>
            <a:lvl3pPr lvl="2">
              <a:spcBef>
                <a:spcPts val="0"/>
              </a:spcBef>
              <a:spcAft>
                <a:spcPts val="0"/>
              </a:spcAft>
              <a:buNone/>
              <a:defRPr sz="800"/>
            </a:lvl3pPr>
            <a:lvl4pPr lvl="3">
              <a:spcBef>
                <a:spcPts val="0"/>
              </a:spcBef>
              <a:spcAft>
                <a:spcPts val="0"/>
              </a:spcAft>
              <a:buNone/>
              <a:defRPr sz="800"/>
            </a:lvl4pPr>
            <a:lvl5pPr lvl="4">
              <a:spcBef>
                <a:spcPts val="0"/>
              </a:spcBef>
              <a:spcAft>
                <a:spcPts val="0"/>
              </a:spcAft>
              <a:buNone/>
              <a:defRPr sz="800"/>
            </a:lvl5pPr>
            <a:lvl6pPr lvl="5">
              <a:spcBef>
                <a:spcPts val="0"/>
              </a:spcBef>
              <a:spcAft>
                <a:spcPts val="0"/>
              </a:spcAft>
              <a:buNone/>
              <a:defRPr sz="800"/>
            </a:lvl6pPr>
            <a:lvl7pPr lvl="6">
              <a:spcBef>
                <a:spcPts val="0"/>
              </a:spcBef>
              <a:spcAft>
                <a:spcPts val="0"/>
              </a:spcAft>
              <a:buNone/>
              <a:defRPr sz="800"/>
            </a:lvl7pPr>
            <a:lvl8pPr lvl="7">
              <a:spcBef>
                <a:spcPts val="0"/>
              </a:spcBef>
              <a:spcAft>
                <a:spcPts val="0"/>
              </a:spcAft>
              <a:buNone/>
              <a:defRPr sz="800"/>
            </a:lvl8pPr>
            <a:lvl9pPr lvl="8">
              <a:spcBef>
                <a:spcPts val="0"/>
              </a:spcBef>
              <a:spcAft>
                <a:spcPts val="0"/>
              </a:spcAft>
              <a:buNone/>
              <a:defRPr sz="800"/>
            </a:lvl9pPr>
          </a:lstStyle>
          <a:p>
            <a:endParaRPr/>
          </a:p>
        </p:txBody>
      </p:sp>
    </p:spTree>
    <p:extLst>
      <p:ext uri="{BB962C8B-B14F-4D97-AF65-F5344CB8AC3E}">
        <p14:creationId xmlns:p14="http://schemas.microsoft.com/office/powerpoint/2010/main" val="504052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1414198"/>
            <a:ext cx="8380412" cy="750205"/>
          </a:xfrm>
        </p:spPr>
        <p:txBody>
          <a:bodyPr>
            <a:normAutofit/>
          </a:bodyPr>
          <a:lstStyle>
            <a:lvl1pPr algn="l" rtl="0" fontAlgn="base">
              <a:lnSpc>
                <a:spcPct val="90000"/>
              </a:lnSpc>
              <a:spcBef>
                <a:spcPct val="0"/>
              </a:spcBef>
              <a:spcAft>
                <a:spcPct val="0"/>
              </a:spcAft>
              <a:defRPr lang="en-US" sz="3600" spc="-300" dirty="0">
                <a:ln w="3175">
                  <a:noFill/>
                </a:ln>
                <a:solidFill>
                  <a:schemeClr val="tx1"/>
                </a:solidFill>
                <a:effectLst/>
                <a:latin typeface="Kalinga" pitchFamily="34" charset="0"/>
                <a:ea typeface="+mn-ea"/>
                <a:cs typeface="Kalinga" pitchFamily="34" charset="0"/>
              </a:defRPr>
            </a:lvl1pPr>
          </a:lstStyle>
          <a:p>
            <a:r>
              <a:rPr lang="en-US" dirty="0"/>
              <a:t>Click to edit Master title style</a:t>
            </a:r>
          </a:p>
        </p:txBody>
      </p:sp>
      <p:sp>
        <p:nvSpPr>
          <p:cNvPr id="3" name="Text Placeholder 2"/>
          <p:cNvSpPr>
            <a:spLocks noGrp="1"/>
          </p:cNvSpPr>
          <p:nvPr>
            <p:ph type="body" idx="1"/>
          </p:nvPr>
        </p:nvSpPr>
        <p:spPr>
          <a:xfrm>
            <a:off x="381000" y="2600062"/>
            <a:ext cx="8380412" cy="2076450"/>
          </a:xfrm>
        </p:spPr>
        <p:txBody>
          <a:bodyPr/>
          <a:lstStyle>
            <a:lvl1pPr>
              <a:buFontTx/>
              <a:buBlip>
                <a:blip r:embed="rId2"/>
              </a:buBlip>
              <a:defRPr/>
            </a:lvl1pPr>
            <a:lvl2pPr>
              <a:buFontTx/>
              <a:buBlip>
                <a:blip r:embed="rId3"/>
              </a:buBlip>
              <a:defRPr/>
            </a:lvl2pPr>
            <a:lvl3pPr>
              <a:buFontTx/>
              <a:buBlip>
                <a:blip r:embed="rId3"/>
              </a:buBlip>
              <a:defRPr/>
            </a:lvl3pPr>
            <a:lvl4pPr>
              <a:buFontTx/>
              <a:buBlip>
                <a:blip r:embed="rId3"/>
              </a:buBlip>
              <a:defRPr/>
            </a:lvl4pPr>
            <a:lvl5pPr>
              <a:buFontTx/>
              <a:buBlip>
                <a:blip r:embed="rId3"/>
              </a:buBlip>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1618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C33E80-BFA1-45B5-AA82-AF4AACDF648A}" type="datetime1">
              <a:rPr lang="en-US" smtClean="0"/>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892369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7B145A-7472-48CC-A41C-50BD4EA63025}" type="datetime1">
              <a:rPr lang="en-US" smtClean="0"/>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32186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E7706C-6FE7-47D2-BBEA-7B874C6080C0}" type="datetime1">
              <a:rPr lang="en-US" smtClean="0"/>
              <a:t>4/8/2024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532682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798F5-73D9-4B73-9B53-D0728E337984}" type="datetime1">
              <a:rPr lang="en-US" smtClean="0"/>
              <a:t>4/8/2024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017059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DF8379-F04B-4DF1-B514-5681BA338F51}" type="datetime1">
              <a:rPr lang="en-US" smtClean="0"/>
              <a:t>4/8/2024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37356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C04149-9A1F-479F-885E-A372E7C6C342}" type="datetime1">
              <a:rPr lang="en-US" smtClean="0"/>
              <a:t>4/8/2024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642495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C839D0-21B5-45CD-89FB-3C54BE6AE57E}" type="datetime1">
              <a:rPr lang="en-US" smtClean="0"/>
              <a:t>4/8/2024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795618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2E09A3-DE17-4CA3-B8B8-1B1B82E8989A}" type="datetime1">
              <a:rPr lang="en-US" smtClean="0"/>
              <a:t>4/8/2024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083930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FE41E3-BB4B-4869-A77B-6B041B0655E2}" type="datetime1">
              <a:rPr lang="en-US" smtClean="0"/>
              <a:t>4/8/2024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4E86B5-A92D-294E-92AF-8654113B1844}" type="slidenum">
              <a:rPr lang="en-US" smtClean="0"/>
              <a:t>‹#›</a:t>
            </a:fld>
            <a:endParaRPr lang="en-US"/>
          </a:p>
        </p:txBody>
      </p:sp>
    </p:spTree>
    <p:extLst>
      <p:ext uri="{BB962C8B-B14F-4D97-AF65-F5344CB8AC3E}">
        <p14:creationId xmlns:p14="http://schemas.microsoft.com/office/powerpoint/2010/main" val="2369179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customXml" Target="../ink/ink3.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customXml" Target="../ink/ink4.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customXml" Target="../ink/ink5.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customXml" Target="../ink/ink6.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customXml" Target="../ink/ink1.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3.xml"/><Relationship Id="rId7" Type="http://schemas.openxmlformats.org/officeDocument/2006/relationships/image" Target="../media/image4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image" Target="../media/image42.png"/><Relationship Id="rId10" Type="http://schemas.openxmlformats.org/officeDocument/2006/relationships/customXml" Target="../ink/ink7.xml"/><Relationship Id="rId4" Type="http://schemas.openxmlformats.org/officeDocument/2006/relationships/slideLayout" Target="../slideLayouts/slideLayout2.xml"/><Relationship Id="rId9" Type="http://schemas.openxmlformats.org/officeDocument/2006/relationships/image" Target="../media/image46.png"/></Relationships>
</file>

<file path=ppt/slides/_rels/slide3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customXml" Target="../ink/ink8.xml"/><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8.png"/><Relationship Id="rId7"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customXml" Target="../ink/ink2.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image" Target="../media/image65.png"/><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67.pn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67.png"/></Relationships>
</file>

<file path=ppt/slides/_rels/slide5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2.xml"/><Relationship Id="rId1" Type="http://schemas.openxmlformats.org/officeDocument/2006/relationships/slideLayout" Target="../slideLayouts/slideLayout12.xml"/><Relationship Id="rId5" Type="http://schemas.openxmlformats.org/officeDocument/2006/relationships/image" Target="../media/image69.png"/><Relationship Id="rId4" Type="http://schemas.openxmlformats.org/officeDocument/2006/relationships/customXml" Target="../ink/ink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image" Target="../media/image72.png"/><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image" Target="../media/image68.jpg"/></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1.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2.xml"/><Relationship Id="rId1" Type="http://schemas.openxmlformats.org/officeDocument/2006/relationships/slideLayout" Target="../slideLayouts/slideLayout12.xml"/><Relationship Id="rId5" Type="http://schemas.openxmlformats.org/officeDocument/2006/relationships/image" Target="../media/image77.png"/><Relationship Id="rId4" Type="http://schemas.openxmlformats.org/officeDocument/2006/relationships/image" Target="../media/image9.png"/></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3.xml"/><Relationship Id="rId1" Type="http://schemas.openxmlformats.org/officeDocument/2006/relationships/slideLayout" Target="../slideLayouts/slideLayout12.xml"/><Relationship Id="rId5" Type="http://schemas.openxmlformats.org/officeDocument/2006/relationships/image" Target="../media/image77.png"/><Relationship Id="rId4" Type="http://schemas.openxmlformats.org/officeDocument/2006/relationships/image" Target="../media/image9.png"/></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6.xml"/><Relationship Id="rId1" Type="http://schemas.openxmlformats.org/officeDocument/2006/relationships/slideLayout" Target="../slideLayouts/slideLayout12.xml"/><Relationship Id="rId5" Type="http://schemas.openxmlformats.org/officeDocument/2006/relationships/image" Target="../media/image71.png"/><Relationship Id="rId4" Type="http://schemas.openxmlformats.org/officeDocument/2006/relationships/image" Target="../media/image80.png"/></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7.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6.xml"/><Relationship Id="rId1" Type="http://schemas.openxmlformats.org/officeDocument/2006/relationships/slideLayout" Target="../slideLayouts/slideLayout12.xml"/><Relationship Id="rId4" Type="http://schemas.openxmlformats.org/officeDocument/2006/relationships/image" Target="../media/image89.png"/></Relationships>
</file>

<file path=ppt/slides/_rels/slide7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7.xml"/><Relationship Id="rId1" Type="http://schemas.openxmlformats.org/officeDocument/2006/relationships/slideLayout" Target="../slideLayouts/slideLayout12.xml"/><Relationship Id="rId5" Type="http://schemas.openxmlformats.org/officeDocument/2006/relationships/image" Target="../media/image90.png"/><Relationship Id="rId4" Type="http://schemas.openxmlformats.org/officeDocument/2006/relationships/customXml" Target="../ink/ink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0.xml"/><Relationship Id="rId1" Type="http://schemas.openxmlformats.org/officeDocument/2006/relationships/slideLayout" Target="../slideLayouts/slideLayout12.xml"/><Relationship Id="rId4" Type="http://schemas.openxmlformats.org/officeDocument/2006/relationships/image" Target="../media/image78.png"/></Relationships>
</file>

<file path=ppt/slides/_rels/slide83.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image" Target="../media/image91.jpeg"/><Relationship Id="rId1" Type="http://schemas.openxmlformats.org/officeDocument/2006/relationships/slideLayout" Target="../slideLayouts/slideLayout6.xml"/><Relationship Id="rId4" Type="http://schemas.openxmlformats.org/officeDocument/2006/relationships/image" Target="../media/image92.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customXml" Target="../ink/ink1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97.png"/><Relationship Id="rId4" Type="http://schemas.openxmlformats.org/officeDocument/2006/relationships/customXml" Target="../ink/ink13.xml"/></Relationships>
</file>

<file path=ppt/slides/_rels/slide8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00.png"/><Relationship Id="rId5" Type="http://schemas.openxmlformats.org/officeDocument/2006/relationships/customXml" Target="../ink/ink14.xml"/><Relationship Id="rId4" Type="http://schemas.openxmlformats.org/officeDocument/2006/relationships/image" Target="../media/image99.png"/></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01.png"/><Relationship Id="rId5" Type="http://schemas.openxmlformats.org/officeDocument/2006/relationships/customXml" Target="../ink/ink15.xml"/><Relationship Id="rId4" Type="http://schemas.openxmlformats.org/officeDocument/2006/relationships/image" Target="../media/image9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customXml" Target="../ink/ink16.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customXml" Target="../ink/ink17.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customXml" Target="../ink/ink18.xml"/><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94.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9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customXml" Target="../ink/ink20.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customXml" Target="../ink/ink21.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br>
              <a:rPr lang="en-US" dirty="0">
                <a:cs typeface="Arial Rounded MT Bold"/>
              </a:rPr>
            </a:br>
            <a:br>
              <a:rPr lang="en-US" dirty="0">
                <a:cs typeface="Arial Rounded MT Bold"/>
              </a:rPr>
            </a:br>
            <a:r>
              <a:rPr lang="en-US" dirty="0">
                <a:cs typeface="Arial Rounded MT Bold"/>
              </a:rPr>
              <a:t>Computer Vision</a:t>
            </a:r>
            <a:br>
              <a:rPr lang="en-US" dirty="0">
                <a:cs typeface="Arial Rounded MT Bold"/>
              </a:rPr>
            </a:br>
            <a:br>
              <a:rPr lang="en-US" dirty="0">
                <a:cs typeface="Arial Rounded MT Bold"/>
              </a:rPr>
            </a:br>
            <a:br>
              <a:rPr lang="en-US" dirty="0">
                <a:cs typeface="Arial Rounded MT Bold"/>
              </a:rPr>
            </a:br>
            <a:r>
              <a:rPr lang="en-US" dirty="0">
                <a:cs typeface="Arial Rounded MT Bold"/>
              </a:rPr>
              <a:t>CSE/EE 576</a:t>
            </a:r>
            <a:br>
              <a:rPr lang="en-US" dirty="0">
                <a:cs typeface="Arial Rounded MT Bold"/>
              </a:rPr>
            </a:br>
            <a:r>
              <a:rPr lang="en-US" dirty="0">
                <a:cs typeface="Arial Rounded MT Bold"/>
              </a:rPr>
              <a:t>Edges and Lines</a:t>
            </a:r>
            <a:br>
              <a:rPr lang="en-US" sz="3600" dirty="0">
                <a:cs typeface="Arial Rounded MT Bold"/>
              </a:rPr>
            </a:br>
            <a:br>
              <a:rPr lang="en-US" sz="3600" dirty="0">
                <a:cs typeface="Arial Rounded MT Bold"/>
              </a:rPr>
            </a:br>
            <a:r>
              <a:rPr lang="en-US" sz="3600" dirty="0">
                <a:cs typeface="Arial Rounded MT Bold"/>
              </a:rPr>
              <a:t>Linda Shapiro</a:t>
            </a:r>
            <a:br>
              <a:rPr lang="en-US" sz="3600" dirty="0">
                <a:cs typeface="Arial Rounded MT Bold"/>
              </a:rPr>
            </a:br>
            <a:r>
              <a:rPr lang="en-US" sz="2800" dirty="0">
                <a:cs typeface="Arial Rounded MT Bold"/>
              </a:rPr>
              <a:t>Professor of Computer Science &amp; Engineering</a:t>
            </a:r>
            <a:br>
              <a:rPr lang="en-US" sz="2800" dirty="0">
                <a:cs typeface="Arial Rounded MT Bold"/>
              </a:rPr>
            </a:br>
            <a:r>
              <a:rPr lang="en-US" sz="2800" dirty="0">
                <a:cs typeface="Arial Rounded MT Bold"/>
              </a:rPr>
              <a:t>Professor of Electrical &amp; Computer Engineering</a:t>
            </a:r>
          </a:p>
        </p:txBody>
      </p:sp>
      <p:sp>
        <p:nvSpPr>
          <p:cNvPr id="4" name="TextBox 3"/>
          <p:cNvSpPr txBox="1"/>
          <p:nvPr/>
        </p:nvSpPr>
        <p:spPr>
          <a:xfrm>
            <a:off x="6400800" y="9144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0670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2400"/>
              <a:t>So what can we do with these convolutions anyway?</a:t>
            </a:r>
            <a:endParaRPr/>
          </a:p>
        </p:txBody>
      </p:sp>
      <p:sp>
        <p:nvSpPr>
          <p:cNvPr id="209" name="Google Shape;209;p3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Blurring</a:t>
            </a:r>
            <a:endParaRPr dirty="0"/>
          </a:p>
          <a:p>
            <a:pPr>
              <a:buChar char="-"/>
            </a:pPr>
            <a:r>
              <a:rPr lang="en" dirty="0"/>
              <a:t>Sharpening</a:t>
            </a:r>
            <a:endParaRPr dirty="0"/>
          </a:p>
          <a:p>
            <a:pPr>
              <a:buChar char="-"/>
            </a:pPr>
            <a:r>
              <a:rPr lang="en" dirty="0"/>
              <a:t>Edges</a:t>
            </a:r>
            <a:endParaRPr dirty="0"/>
          </a:p>
          <a:p>
            <a:pPr>
              <a:buChar char="-"/>
            </a:pPr>
            <a:r>
              <a:rPr lang="en" dirty="0"/>
              <a:t>Features</a:t>
            </a:r>
            <a:endParaRPr dirty="0"/>
          </a:p>
          <a:p>
            <a:pPr>
              <a:buChar char="-"/>
            </a:pPr>
            <a:r>
              <a:rPr lang="en" dirty="0"/>
              <a:t>Derivatives</a:t>
            </a:r>
            <a:endParaRPr dirty="0"/>
          </a:p>
          <a:p>
            <a:pPr>
              <a:buChar char="-"/>
            </a:pPr>
            <a:r>
              <a:rPr lang="en" dirty="0"/>
              <a:t>Super-resolution </a:t>
            </a:r>
            <a:endParaRPr dirty="0"/>
          </a:p>
          <a:p>
            <a:pPr>
              <a:buChar char="-"/>
            </a:pPr>
            <a:r>
              <a:rPr lang="en" dirty="0"/>
              <a:t>Classification</a:t>
            </a:r>
            <a:endParaRPr dirty="0"/>
          </a:p>
          <a:p>
            <a:pPr>
              <a:buChar char="-"/>
            </a:pPr>
            <a:r>
              <a:rPr lang="en" dirty="0"/>
              <a:t>Detection</a:t>
            </a:r>
            <a:endParaRPr dirty="0"/>
          </a:p>
          <a:p>
            <a:pPr>
              <a:buChar char="-"/>
            </a:pPr>
            <a:r>
              <a:rPr lang="en" dirty="0"/>
              <a:t>Image captioning</a:t>
            </a:r>
            <a:endParaRPr dirty="0"/>
          </a:p>
          <a:p>
            <a:pPr>
              <a:buChar char="-"/>
            </a:pPr>
            <a:r>
              <a:rPr lang="en" dirty="0"/>
              <a:t>...</a:t>
            </a:r>
            <a:endParaRPr dirty="0"/>
          </a:p>
        </p:txBody>
      </p:sp>
      <p:sp>
        <p:nvSpPr>
          <p:cNvPr id="210" name="Google Shape;210;p3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
        <p:nvSpPr>
          <p:cNvPr id="211" name="Google Shape;211;p31"/>
          <p:cNvSpPr txBox="1"/>
          <p:nvPr/>
        </p:nvSpPr>
        <p:spPr>
          <a:xfrm>
            <a:off x="3932400" y="2068375"/>
            <a:ext cx="4814400" cy="1405500"/>
          </a:xfrm>
          <a:prstGeom prst="rect">
            <a:avLst/>
          </a:prstGeom>
          <a:noFill/>
          <a:ln>
            <a:noFill/>
          </a:ln>
        </p:spPr>
        <p:txBody>
          <a:bodyPr spcFirstLastPara="1" wrap="square" lIns="91425" tIns="91425" rIns="91425" bIns="91425" anchor="t" anchorCtr="0">
            <a:noAutofit/>
          </a:bodyPr>
          <a:lstStyle/>
          <a:p>
            <a:pPr algn="ctr"/>
            <a:r>
              <a:rPr lang="en" sz="2400" dirty="0"/>
              <a:t>Much of </a:t>
            </a:r>
            <a:r>
              <a:rPr lang="en-US" sz="2400" dirty="0"/>
              <a:t>low-level </a:t>
            </a:r>
            <a:r>
              <a:rPr lang="en" sz="2400" dirty="0"/>
              <a:t>computer vision</a:t>
            </a:r>
            <a:endParaRPr sz="2400" dirty="0"/>
          </a:p>
          <a:p>
            <a:pPr algn="ctr"/>
            <a:r>
              <a:rPr lang="en" sz="2400" dirty="0"/>
              <a:t>is </a:t>
            </a:r>
            <a:r>
              <a:rPr lang="en" sz="2400" b="1" dirty="0"/>
              <a:t>convolutions</a:t>
            </a:r>
            <a:endParaRPr sz="2400" b="1" dirty="0"/>
          </a:p>
          <a:p>
            <a:pPr algn="ctr"/>
            <a:r>
              <a:rPr lang="en" sz="2400" dirty="0"/>
              <a:t>(basically)</a:t>
            </a:r>
            <a:endParaRPr sz="2400" dirty="0"/>
          </a:p>
        </p:txBody>
      </p:sp>
    </p:spTree>
    <p:extLst>
      <p:ext uri="{BB962C8B-B14F-4D97-AF65-F5344CB8AC3E}">
        <p14:creationId xmlns:p14="http://schemas.microsoft.com/office/powerpoint/2010/main" val="41252972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Finale</a:t>
            </a:r>
          </a:p>
        </p:txBody>
      </p:sp>
      <p:sp>
        <p:nvSpPr>
          <p:cNvPr id="3" name="Content Placeholder 2"/>
          <p:cNvSpPr>
            <a:spLocks noGrp="1"/>
          </p:cNvSpPr>
          <p:nvPr>
            <p:ph idx="1"/>
          </p:nvPr>
        </p:nvSpPr>
        <p:spPr/>
        <p:txBody>
          <a:bodyPr>
            <a:normAutofit fontScale="85000" lnSpcReduction="10000"/>
          </a:bodyPr>
          <a:lstStyle/>
          <a:p>
            <a:r>
              <a:rPr lang="en-US" dirty="0"/>
              <a:t>Edge operators are based on estimating derivatives.</a:t>
            </a:r>
          </a:p>
          <a:p>
            <a:r>
              <a:rPr lang="en-US" dirty="0"/>
              <a:t>While first derivatives show approximately where the edges are, zero crossings of second derivatives were shown to be better.</a:t>
            </a:r>
          </a:p>
          <a:p>
            <a:r>
              <a:rPr lang="en-US" dirty="0"/>
              <a:t>Ignoring that entirely, Canny developed his own edge detector that everyone uses now.</a:t>
            </a:r>
          </a:p>
          <a:p>
            <a:r>
              <a:rPr lang="en-US" dirty="0"/>
              <a:t>After finding good edges, we have to group them into lines, circles, curves, etc. to use further.</a:t>
            </a:r>
          </a:p>
          <a:p>
            <a:r>
              <a:rPr lang="en-US" dirty="0"/>
              <a:t>The Hough transform for circles works well, but for lines the performance can be poor. The Burns operator or some tracking operators (old ORT </a:t>
            </a:r>
            <a:r>
              <a:rPr lang="en-US" dirty="0" err="1"/>
              <a:t>pkg</a:t>
            </a:r>
            <a:r>
              <a:rPr lang="en-US" dirty="0"/>
              <a:t>) work better.</a:t>
            </a:r>
          </a:p>
        </p:txBody>
      </p:sp>
      <p:sp>
        <p:nvSpPr>
          <p:cNvPr id="4" name="Slide Number Placeholder 3"/>
          <p:cNvSpPr>
            <a:spLocks noGrp="1"/>
          </p:cNvSpPr>
          <p:nvPr>
            <p:ph type="sldNum" sz="quarter" idx="12"/>
          </p:nvPr>
        </p:nvSpPr>
        <p:spPr/>
        <p:txBody>
          <a:bodyPr/>
          <a:lstStyle/>
          <a:p>
            <a:fld id="{79F1D11F-BC38-B14D-812C-5420C814BEF5}" type="slidenum">
              <a:rPr lang="en-US" smtClean="0"/>
              <a:t>100</a:t>
            </a:fld>
            <a:endParaRPr lang="en-US"/>
          </a:p>
        </p:txBody>
      </p:sp>
    </p:spTree>
    <p:extLst>
      <p:ext uri="{BB962C8B-B14F-4D97-AF65-F5344CB8AC3E}">
        <p14:creationId xmlns:p14="http://schemas.microsoft.com/office/powerpoint/2010/main" val="188701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What’s an edge?</a:t>
            </a:r>
            <a:endParaRPr/>
          </a:p>
        </p:txBody>
      </p:sp>
      <p:sp>
        <p:nvSpPr>
          <p:cNvPr id="226" name="Google Shape;226;p33"/>
          <p:cNvSpPr txBox="1">
            <a:spLocks noGrp="1"/>
          </p:cNvSpPr>
          <p:nvPr>
            <p:ph type="body" idx="1"/>
          </p:nvPr>
        </p:nvSpPr>
        <p:spPr>
          <a:xfrm>
            <a:off x="223800" y="1422400"/>
            <a:ext cx="8696400" cy="4455525"/>
          </a:xfrm>
          <a:prstGeom prst="rect">
            <a:avLst/>
          </a:prstGeom>
        </p:spPr>
        <p:txBody>
          <a:bodyPr spcFirstLastPara="1" vert="horz" wrap="square" lIns="91425" tIns="91425" rIns="91425" bIns="91425" rtlCol="0" anchor="t" anchorCtr="0">
            <a:noAutofit/>
          </a:bodyPr>
          <a:lstStyle/>
          <a:p>
            <a:pPr>
              <a:buChar char="-"/>
            </a:pPr>
            <a:r>
              <a:rPr lang="en" dirty="0"/>
              <a:t>Image is a function.</a:t>
            </a:r>
          </a:p>
          <a:p>
            <a:pPr>
              <a:buChar char="-"/>
            </a:pPr>
            <a:r>
              <a:rPr lang="en" dirty="0">
                <a:solidFill>
                  <a:srgbClr val="FF0000"/>
                </a:solidFill>
              </a:rPr>
              <a:t>Think of the gray tones as HEIGHTS.</a:t>
            </a:r>
            <a:endParaRPr dirty="0">
              <a:solidFill>
                <a:srgbClr val="FF0000"/>
              </a:solidFill>
            </a:endParaRPr>
          </a:p>
          <a:p>
            <a:pPr>
              <a:buChar char="-"/>
            </a:pPr>
            <a:r>
              <a:rPr lang="en" dirty="0"/>
              <a:t>Edges are rapid changes in this function</a:t>
            </a:r>
            <a:endParaRPr dirty="0"/>
          </a:p>
        </p:txBody>
      </p:sp>
      <p:sp>
        <p:nvSpPr>
          <p:cNvPr id="227" name="Google Shape;227;p3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28" name="Google Shape;228;p33"/>
          <p:cNvPicPr preferRelativeResize="0"/>
          <p:nvPr/>
        </p:nvPicPr>
        <p:blipFill>
          <a:blip r:embed="rId3">
            <a:alphaModFix/>
          </a:blip>
          <a:stretch>
            <a:fillRect/>
          </a:stretch>
        </p:blipFill>
        <p:spPr>
          <a:xfrm>
            <a:off x="5620288" y="2613526"/>
            <a:ext cx="3205635" cy="3271275"/>
          </a:xfrm>
          <a:prstGeom prst="rect">
            <a:avLst/>
          </a:prstGeom>
          <a:noFill/>
          <a:ln>
            <a:noFill/>
          </a:ln>
        </p:spPr>
      </p:pic>
      <p:pic>
        <p:nvPicPr>
          <p:cNvPr id="229" name="Google Shape;229;p33"/>
          <p:cNvPicPr preferRelativeResize="0"/>
          <p:nvPr/>
        </p:nvPicPr>
        <p:blipFill>
          <a:blip r:embed="rId4">
            <a:alphaModFix/>
          </a:blip>
          <a:stretch>
            <a:fillRect/>
          </a:stretch>
        </p:blipFill>
        <p:spPr>
          <a:xfrm>
            <a:off x="318075" y="2613525"/>
            <a:ext cx="3836555" cy="3271276"/>
          </a:xfrm>
          <a:prstGeom prst="rect">
            <a:avLst/>
          </a:prstGeom>
          <a:noFill/>
          <a:ln>
            <a:noFill/>
          </a:ln>
        </p:spPr>
      </p:pic>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E5E35504-10CD-4AEA-9FA1-589683AD73BA}"/>
                  </a:ext>
                </a:extLst>
              </p14:cNvPr>
              <p14:cNvContentPartPr/>
              <p14:nvPr/>
            </p14:nvContentPartPr>
            <p14:xfrm>
              <a:off x="6047640" y="1636200"/>
              <a:ext cx="853920" cy="611640"/>
            </p14:xfrm>
          </p:contentPart>
        </mc:Choice>
        <mc:Fallback>
          <p:pic>
            <p:nvPicPr>
              <p:cNvPr id="2" name="Ink 1">
                <a:extLst>
                  <a:ext uri="{FF2B5EF4-FFF2-40B4-BE49-F238E27FC236}">
                    <a16:creationId xmlns:a16="http://schemas.microsoft.com/office/drawing/2014/main" id="{E5E35504-10CD-4AEA-9FA1-589683AD73BA}"/>
                  </a:ext>
                </a:extLst>
              </p:cNvPr>
              <p:cNvPicPr/>
              <p:nvPr/>
            </p:nvPicPr>
            <p:blipFill>
              <a:blip r:embed="rId6"/>
              <a:stretch>
                <a:fillRect/>
              </a:stretch>
            </p:blipFill>
            <p:spPr>
              <a:xfrm>
                <a:off x="6038280" y="1626840"/>
                <a:ext cx="872640" cy="630360"/>
              </a:xfrm>
              <a:prstGeom prst="rect">
                <a:avLst/>
              </a:prstGeom>
            </p:spPr>
          </p:pic>
        </mc:Fallback>
      </mc:AlternateContent>
    </p:spTree>
    <p:extLst>
      <p:ext uri="{BB962C8B-B14F-4D97-AF65-F5344CB8AC3E}">
        <p14:creationId xmlns:p14="http://schemas.microsoft.com/office/powerpoint/2010/main" val="122517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What’s an edge?</a:t>
            </a:r>
            <a:endParaRPr/>
          </a:p>
        </p:txBody>
      </p:sp>
      <p:sp>
        <p:nvSpPr>
          <p:cNvPr id="235" name="Google Shape;235;p34"/>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Image is a function</a:t>
            </a:r>
            <a:endParaRPr/>
          </a:p>
          <a:p>
            <a:pPr>
              <a:buChar char="-"/>
            </a:pPr>
            <a:r>
              <a:rPr lang="en"/>
              <a:t>Edges are rapid changes in this function</a:t>
            </a:r>
            <a:endParaRPr/>
          </a:p>
        </p:txBody>
      </p:sp>
      <p:sp>
        <p:nvSpPr>
          <p:cNvPr id="236" name="Google Shape;236;p34"/>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37" name="Google Shape;237;p34"/>
          <p:cNvPicPr preferRelativeResize="0"/>
          <p:nvPr/>
        </p:nvPicPr>
        <p:blipFill>
          <a:blip r:embed="rId3">
            <a:alphaModFix/>
          </a:blip>
          <a:stretch>
            <a:fillRect/>
          </a:stretch>
        </p:blipFill>
        <p:spPr>
          <a:xfrm>
            <a:off x="1428750" y="2601900"/>
            <a:ext cx="6286500" cy="3048000"/>
          </a:xfrm>
          <a:prstGeom prst="rect">
            <a:avLst/>
          </a:prstGeom>
          <a:noFill/>
          <a:ln>
            <a:noFill/>
          </a:ln>
        </p:spPr>
      </p:pic>
    </p:spTree>
    <p:extLst>
      <p:ext uri="{BB962C8B-B14F-4D97-AF65-F5344CB8AC3E}">
        <p14:creationId xmlns:p14="http://schemas.microsoft.com/office/powerpoint/2010/main" val="4246251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Finding edges</a:t>
            </a:r>
            <a:endParaRPr/>
          </a:p>
        </p:txBody>
      </p:sp>
      <p:sp>
        <p:nvSpPr>
          <p:cNvPr id="243" name="Google Shape;243;p35"/>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Could take derivative</a:t>
            </a:r>
            <a:endParaRPr/>
          </a:p>
          <a:p>
            <a:pPr>
              <a:buChar char="-"/>
            </a:pPr>
            <a:r>
              <a:rPr lang="en"/>
              <a:t>Edges = high response </a:t>
            </a:r>
            <a:endParaRPr/>
          </a:p>
        </p:txBody>
      </p:sp>
      <p:sp>
        <p:nvSpPr>
          <p:cNvPr id="244" name="Google Shape;244;p3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45" name="Google Shape;245;p35"/>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spTree>
    <p:extLst>
      <p:ext uri="{BB962C8B-B14F-4D97-AF65-F5344CB8AC3E}">
        <p14:creationId xmlns:p14="http://schemas.microsoft.com/office/powerpoint/2010/main" val="3291713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 derivatives</a:t>
            </a:r>
            <a:endParaRPr/>
          </a:p>
        </p:txBody>
      </p:sp>
      <p:sp>
        <p:nvSpPr>
          <p:cNvPr id="251" name="Google Shape;251;p36"/>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Recall:</a:t>
            </a:r>
            <a:endParaRPr dirty="0"/>
          </a:p>
          <a:p>
            <a:pPr lvl="1">
              <a:spcBef>
                <a:spcPts val="0"/>
              </a:spcBef>
              <a:buChar char="-"/>
            </a:pPr>
            <a:r>
              <a:rPr lang="en" dirty="0"/>
              <a:t> </a:t>
            </a:r>
            <a:endParaRPr dirty="0"/>
          </a:p>
          <a:p>
            <a:pPr>
              <a:buChar char="-"/>
            </a:pPr>
            <a:endParaRPr lang="en" dirty="0"/>
          </a:p>
          <a:p>
            <a:pPr>
              <a:buChar char="-"/>
            </a:pPr>
            <a:r>
              <a:rPr lang="en" dirty="0"/>
              <a:t>We don’t have an “actual”</a:t>
            </a:r>
            <a:br>
              <a:rPr lang="en" dirty="0"/>
            </a:br>
            <a:r>
              <a:rPr lang="en" dirty="0"/>
              <a:t>function, must estimate</a:t>
            </a:r>
            <a:endParaRPr dirty="0"/>
          </a:p>
          <a:p>
            <a:pPr>
              <a:buChar char="-"/>
            </a:pPr>
            <a:r>
              <a:rPr lang="en" dirty="0"/>
              <a:t>Possibility: set h = 1</a:t>
            </a:r>
            <a:endParaRPr dirty="0"/>
          </a:p>
          <a:p>
            <a:pPr>
              <a:buChar char="-"/>
            </a:pPr>
            <a:r>
              <a:rPr lang="en" dirty="0"/>
              <a:t>What will that look like?</a:t>
            </a:r>
            <a:endParaRPr dirty="0"/>
          </a:p>
        </p:txBody>
      </p:sp>
      <p:sp>
        <p:nvSpPr>
          <p:cNvPr id="252" name="Google Shape;252;p3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53" name="Google Shape;253;p36"/>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pic>
        <p:nvPicPr>
          <p:cNvPr id="254" name="Google Shape;254;p36"/>
          <p:cNvPicPr preferRelativeResize="0"/>
          <p:nvPr/>
        </p:nvPicPr>
        <p:blipFill>
          <a:blip r:embed="rId4">
            <a:alphaModFix/>
          </a:blip>
          <a:stretch>
            <a:fillRect/>
          </a:stretch>
        </p:blipFill>
        <p:spPr>
          <a:xfrm>
            <a:off x="1198084" y="2194825"/>
            <a:ext cx="2219325" cy="447675"/>
          </a:xfrm>
          <a:prstGeom prst="rect">
            <a:avLst/>
          </a:prstGeom>
          <a:noFill/>
          <a:ln>
            <a:noFill/>
          </a:ln>
        </p:spPr>
      </p:pic>
    </p:spTree>
    <p:extLst>
      <p:ext uri="{BB962C8B-B14F-4D97-AF65-F5344CB8AC3E}">
        <p14:creationId xmlns:p14="http://schemas.microsoft.com/office/powerpoint/2010/main" val="257702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1">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 derivatives</a:t>
            </a:r>
            <a:endParaRPr/>
          </a:p>
        </p:txBody>
      </p:sp>
      <p:sp>
        <p:nvSpPr>
          <p:cNvPr id="260" name="Google Shape;260;p37"/>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Recall:</a:t>
            </a:r>
            <a:endParaRPr/>
          </a:p>
          <a:p>
            <a:pPr lvl="1">
              <a:spcBef>
                <a:spcPts val="0"/>
              </a:spcBef>
              <a:buChar char="-"/>
            </a:pPr>
            <a:r>
              <a:rPr lang="en"/>
              <a:t> </a:t>
            </a:r>
            <a:endParaRPr/>
          </a:p>
          <a:p>
            <a:pPr>
              <a:buChar char="-"/>
            </a:pPr>
            <a:r>
              <a:rPr lang="en"/>
              <a:t>We don’t have an “actual”</a:t>
            </a:r>
            <a:br>
              <a:rPr lang="en"/>
            </a:br>
            <a:r>
              <a:rPr lang="en"/>
              <a:t>Function, must estimate</a:t>
            </a:r>
            <a:endParaRPr/>
          </a:p>
          <a:p>
            <a:pPr>
              <a:buChar char="-"/>
            </a:pPr>
            <a:r>
              <a:rPr lang="en"/>
              <a:t>Possibility: set h = 1</a:t>
            </a:r>
            <a:endParaRPr/>
          </a:p>
          <a:p>
            <a:pPr>
              <a:buChar char="-"/>
            </a:pPr>
            <a:r>
              <a:rPr lang="en"/>
              <a:t>What will that look like?</a:t>
            </a:r>
            <a:endParaRPr/>
          </a:p>
        </p:txBody>
      </p:sp>
      <p:sp>
        <p:nvSpPr>
          <p:cNvPr id="261" name="Google Shape;261;p3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62" name="Google Shape;262;p37"/>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pic>
        <p:nvPicPr>
          <p:cNvPr id="263" name="Google Shape;263;p37"/>
          <p:cNvPicPr preferRelativeResize="0"/>
          <p:nvPr/>
        </p:nvPicPr>
        <p:blipFill>
          <a:blip r:embed="rId4">
            <a:alphaModFix/>
          </a:blip>
          <a:stretch>
            <a:fillRect/>
          </a:stretch>
        </p:blipFill>
        <p:spPr>
          <a:xfrm>
            <a:off x="1076164" y="2016489"/>
            <a:ext cx="2219325" cy="447675"/>
          </a:xfrm>
          <a:prstGeom prst="rect">
            <a:avLst/>
          </a:prstGeom>
          <a:noFill/>
          <a:ln>
            <a:noFill/>
          </a:ln>
        </p:spPr>
      </p:pic>
      <p:pic>
        <p:nvPicPr>
          <p:cNvPr id="264" name="Google Shape;264;p37"/>
          <p:cNvPicPr preferRelativeResize="0"/>
          <p:nvPr/>
        </p:nvPicPr>
        <p:blipFill>
          <a:blip r:embed="rId5">
            <a:alphaModFix/>
          </a:blip>
          <a:stretch>
            <a:fillRect/>
          </a:stretch>
        </p:blipFill>
        <p:spPr>
          <a:xfrm>
            <a:off x="1459800" y="3909675"/>
            <a:ext cx="1968250" cy="1968250"/>
          </a:xfrm>
          <a:prstGeom prst="rect">
            <a:avLst/>
          </a:prstGeom>
          <a:noFill/>
          <a:ln>
            <a:noFill/>
          </a:ln>
        </p:spPr>
      </p:pic>
    </p:spTree>
    <p:extLst>
      <p:ext uri="{BB962C8B-B14F-4D97-AF65-F5344CB8AC3E}">
        <p14:creationId xmlns:p14="http://schemas.microsoft.com/office/powerpoint/2010/main" val="3277102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 derivatives</a:t>
            </a:r>
            <a:endParaRPr/>
          </a:p>
        </p:txBody>
      </p:sp>
      <p:sp>
        <p:nvSpPr>
          <p:cNvPr id="270" name="Google Shape;270;p3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Recall:</a:t>
            </a:r>
            <a:endParaRPr dirty="0"/>
          </a:p>
          <a:p>
            <a:pPr lvl="1">
              <a:spcBef>
                <a:spcPts val="0"/>
              </a:spcBef>
              <a:buChar char="-"/>
            </a:pPr>
            <a:r>
              <a:rPr lang="en" dirty="0"/>
              <a:t> </a:t>
            </a:r>
            <a:endParaRPr dirty="0"/>
          </a:p>
          <a:p>
            <a:pPr>
              <a:buChar char="-"/>
            </a:pPr>
            <a:endParaRPr lang="en" dirty="0"/>
          </a:p>
          <a:p>
            <a:pPr>
              <a:buChar char="-"/>
            </a:pPr>
            <a:r>
              <a:rPr lang="en" dirty="0"/>
              <a:t>We don’t have an “actual”</a:t>
            </a:r>
            <a:br>
              <a:rPr lang="en" dirty="0"/>
            </a:br>
            <a:r>
              <a:rPr lang="en-US" dirty="0"/>
              <a:t>f</a:t>
            </a:r>
            <a:r>
              <a:rPr lang="en" dirty="0"/>
              <a:t>unction, must estimate</a:t>
            </a:r>
            <a:endParaRPr dirty="0"/>
          </a:p>
          <a:p>
            <a:pPr>
              <a:buChar char="-"/>
            </a:pPr>
            <a:r>
              <a:rPr lang="en" dirty="0"/>
              <a:t>Possibility: set h = 2</a:t>
            </a:r>
            <a:endParaRPr dirty="0"/>
          </a:p>
          <a:p>
            <a:pPr>
              <a:buChar char="-"/>
            </a:pPr>
            <a:r>
              <a:rPr lang="en" dirty="0"/>
              <a:t>What will that look like?</a:t>
            </a:r>
            <a:endParaRPr dirty="0"/>
          </a:p>
        </p:txBody>
      </p:sp>
      <p:sp>
        <p:nvSpPr>
          <p:cNvPr id="271" name="Google Shape;271;p3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72" name="Google Shape;272;p38"/>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pic>
        <p:nvPicPr>
          <p:cNvPr id="273" name="Google Shape;273;p38"/>
          <p:cNvPicPr preferRelativeResize="0"/>
          <p:nvPr/>
        </p:nvPicPr>
        <p:blipFill>
          <a:blip r:embed="rId4">
            <a:alphaModFix/>
          </a:blip>
          <a:stretch>
            <a:fillRect/>
          </a:stretch>
        </p:blipFill>
        <p:spPr>
          <a:xfrm>
            <a:off x="1076164" y="2016489"/>
            <a:ext cx="2219325" cy="447675"/>
          </a:xfrm>
          <a:prstGeom prst="rect">
            <a:avLst/>
          </a:prstGeom>
          <a:noFill/>
          <a:ln>
            <a:noFill/>
          </a:ln>
        </p:spPr>
      </p:pic>
    </p:spTree>
    <p:extLst>
      <p:ext uri="{BB962C8B-B14F-4D97-AF65-F5344CB8AC3E}">
        <p14:creationId xmlns:p14="http://schemas.microsoft.com/office/powerpoint/2010/main" val="182405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 derivatives</a:t>
            </a:r>
            <a:endParaRPr/>
          </a:p>
        </p:txBody>
      </p:sp>
      <p:sp>
        <p:nvSpPr>
          <p:cNvPr id="279" name="Google Shape;279;p3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Recall:</a:t>
            </a:r>
            <a:endParaRPr/>
          </a:p>
          <a:p>
            <a:pPr lvl="1">
              <a:spcBef>
                <a:spcPts val="0"/>
              </a:spcBef>
              <a:buChar char="-"/>
            </a:pPr>
            <a:r>
              <a:rPr lang="en"/>
              <a:t> </a:t>
            </a:r>
            <a:endParaRPr/>
          </a:p>
          <a:p>
            <a:pPr>
              <a:buChar char="-"/>
            </a:pPr>
            <a:r>
              <a:rPr lang="en"/>
              <a:t>We don’t have an “actual”</a:t>
            </a:r>
            <a:br>
              <a:rPr lang="en"/>
            </a:br>
            <a:r>
              <a:rPr lang="en"/>
              <a:t>Function, must estimate</a:t>
            </a:r>
            <a:endParaRPr/>
          </a:p>
          <a:p>
            <a:pPr>
              <a:buChar char="-"/>
            </a:pPr>
            <a:r>
              <a:rPr lang="en"/>
              <a:t>Possibility: set h = 2</a:t>
            </a:r>
            <a:endParaRPr/>
          </a:p>
          <a:p>
            <a:pPr>
              <a:buChar char="-"/>
            </a:pPr>
            <a:r>
              <a:rPr lang="en"/>
              <a:t>What will that look like?</a:t>
            </a:r>
            <a:endParaRPr/>
          </a:p>
        </p:txBody>
      </p:sp>
      <p:sp>
        <p:nvSpPr>
          <p:cNvPr id="280" name="Google Shape;280;p3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81" name="Google Shape;281;p39"/>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pic>
        <p:nvPicPr>
          <p:cNvPr id="282" name="Google Shape;282;p39"/>
          <p:cNvPicPr preferRelativeResize="0"/>
          <p:nvPr/>
        </p:nvPicPr>
        <p:blipFill>
          <a:blip r:embed="rId4">
            <a:alphaModFix/>
          </a:blip>
          <a:stretch>
            <a:fillRect/>
          </a:stretch>
        </p:blipFill>
        <p:spPr>
          <a:xfrm>
            <a:off x="1076164" y="2016489"/>
            <a:ext cx="2219325" cy="447675"/>
          </a:xfrm>
          <a:prstGeom prst="rect">
            <a:avLst/>
          </a:prstGeom>
          <a:noFill/>
          <a:ln>
            <a:noFill/>
          </a:ln>
        </p:spPr>
      </p:pic>
      <p:pic>
        <p:nvPicPr>
          <p:cNvPr id="283" name="Google Shape;283;p39"/>
          <p:cNvPicPr preferRelativeResize="0"/>
          <p:nvPr/>
        </p:nvPicPr>
        <p:blipFill>
          <a:blip r:embed="rId5">
            <a:alphaModFix/>
          </a:blip>
          <a:stretch>
            <a:fillRect/>
          </a:stretch>
        </p:blipFill>
        <p:spPr>
          <a:xfrm>
            <a:off x="1076176" y="3951162"/>
            <a:ext cx="2330725" cy="1933639"/>
          </a:xfrm>
          <a:prstGeom prst="rect">
            <a:avLst/>
          </a:prstGeom>
          <a:noFill/>
          <a:ln>
            <a:noFill/>
          </a:ln>
        </p:spPr>
      </p:pic>
    </p:spTree>
    <p:extLst>
      <p:ext uri="{BB962C8B-B14F-4D97-AF65-F5344CB8AC3E}">
        <p14:creationId xmlns:p14="http://schemas.microsoft.com/office/powerpoint/2010/main" val="38096907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Images are noisy!</a:t>
            </a:r>
            <a:endParaRPr/>
          </a:p>
        </p:txBody>
      </p:sp>
      <p:sp>
        <p:nvSpPr>
          <p:cNvPr id="289" name="Google Shape;289;p4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90" name="Google Shape;290;p40"/>
          <p:cNvPicPr preferRelativeResize="0"/>
          <p:nvPr/>
        </p:nvPicPr>
        <p:blipFill>
          <a:blip r:embed="rId3">
            <a:alphaModFix/>
          </a:blip>
          <a:stretch>
            <a:fillRect/>
          </a:stretch>
        </p:blipFill>
        <p:spPr>
          <a:xfrm>
            <a:off x="229500" y="1926926"/>
            <a:ext cx="3648066" cy="3722975"/>
          </a:xfrm>
          <a:prstGeom prst="rect">
            <a:avLst/>
          </a:prstGeom>
          <a:noFill/>
          <a:ln>
            <a:noFill/>
          </a:ln>
        </p:spPr>
      </p:pic>
      <p:pic>
        <p:nvPicPr>
          <p:cNvPr id="291" name="Google Shape;291;p40"/>
          <p:cNvPicPr preferRelativeResize="0"/>
          <p:nvPr/>
        </p:nvPicPr>
        <p:blipFill>
          <a:blip r:embed="rId4">
            <a:alphaModFix/>
          </a:blip>
          <a:stretch>
            <a:fillRect/>
          </a:stretch>
        </p:blipFill>
        <p:spPr>
          <a:xfrm>
            <a:off x="4533492" y="1926926"/>
            <a:ext cx="4381009" cy="3722975"/>
          </a:xfrm>
          <a:prstGeom prst="rect">
            <a:avLst/>
          </a:prstGeom>
          <a:noFill/>
          <a:ln>
            <a:noFill/>
          </a:ln>
        </p:spPr>
      </p:pic>
      <p:sp>
        <p:nvSpPr>
          <p:cNvPr id="292" name="Google Shape;292;p40"/>
          <p:cNvSpPr/>
          <p:nvPr/>
        </p:nvSpPr>
        <p:spPr>
          <a:xfrm>
            <a:off x="1034000" y="3203650"/>
            <a:ext cx="450600" cy="331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A8EB43E6-4585-4D4A-8DB7-BE464D0FDD66}"/>
                  </a:ext>
                </a:extLst>
              </p14:cNvPr>
              <p14:cNvContentPartPr/>
              <p14:nvPr/>
            </p14:nvContentPartPr>
            <p14:xfrm>
              <a:off x="5595840" y="1054080"/>
              <a:ext cx="1027080" cy="554760"/>
            </p14:xfrm>
          </p:contentPart>
        </mc:Choice>
        <mc:Fallback>
          <p:pic>
            <p:nvPicPr>
              <p:cNvPr id="2" name="Ink 1">
                <a:extLst>
                  <a:ext uri="{FF2B5EF4-FFF2-40B4-BE49-F238E27FC236}">
                    <a16:creationId xmlns:a16="http://schemas.microsoft.com/office/drawing/2014/main" id="{A8EB43E6-4585-4D4A-8DB7-BE464D0FDD66}"/>
                  </a:ext>
                </a:extLst>
              </p:cNvPr>
              <p:cNvPicPr/>
              <p:nvPr/>
            </p:nvPicPr>
            <p:blipFill>
              <a:blip r:embed="rId6"/>
              <a:stretch>
                <a:fillRect/>
              </a:stretch>
            </p:blipFill>
            <p:spPr>
              <a:xfrm>
                <a:off x="5586480" y="1044720"/>
                <a:ext cx="1045800" cy="573480"/>
              </a:xfrm>
              <a:prstGeom prst="rect">
                <a:avLst/>
              </a:prstGeom>
            </p:spPr>
          </p:pic>
        </mc:Fallback>
      </mc:AlternateContent>
    </p:spTree>
    <p:extLst>
      <p:ext uri="{BB962C8B-B14F-4D97-AF65-F5344CB8AC3E}">
        <p14:creationId xmlns:p14="http://schemas.microsoft.com/office/powerpoint/2010/main" val="528698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But we already know how to smooth</a:t>
            </a:r>
            <a:endParaRPr/>
          </a:p>
        </p:txBody>
      </p:sp>
      <p:sp>
        <p:nvSpPr>
          <p:cNvPr id="298" name="Google Shape;298;p4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99" name="Google Shape;299;p41"/>
          <p:cNvPicPr preferRelativeResize="0"/>
          <p:nvPr/>
        </p:nvPicPr>
        <p:blipFill>
          <a:blip r:embed="rId3">
            <a:alphaModFix/>
          </a:blip>
          <a:stretch>
            <a:fillRect/>
          </a:stretch>
        </p:blipFill>
        <p:spPr>
          <a:xfrm>
            <a:off x="2293352" y="2340600"/>
            <a:ext cx="3048751" cy="2590826"/>
          </a:xfrm>
          <a:prstGeom prst="rect">
            <a:avLst/>
          </a:prstGeom>
          <a:noFill/>
          <a:ln>
            <a:noFill/>
          </a:ln>
        </p:spPr>
      </p:pic>
      <p:pic>
        <p:nvPicPr>
          <p:cNvPr id="300" name="Google Shape;300;p41"/>
          <p:cNvPicPr preferRelativeResize="0"/>
          <p:nvPr/>
        </p:nvPicPr>
        <p:blipFill>
          <a:blip r:embed="rId4">
            <a:alphaModFix/>
          </a:blip>
          <a:stretch>
            <a:fillRect/>
          </a:stretch>
        </p:blipFill>
        <p:spPr>
          <a:xfrm>
            <a:off x="6095251" y="2286976"/>
            <a:ext cx="3048751" cy="2590836"/>
          </a:xfrm>
          <a:prstGeom prst="rect">
            <a:avLst/>
          </a:prstGeom>
          <a:noFill/>
          <a:ln>
            <a:noFill/>
          </a:ln>
        </p:spPr>
      </p:pic>
      <p:pic>
        <p:nvPicPr>
          <p:cNvPr id="301" name="Google Shape;301;p41"/>
          <p:cNvPicPr preferRelativeResize="0"/>
          <p:nvPr/>
        </p:nvPicPr>
        <p:blipFill>
          <a:blip r:embed="rId5">
            <a:alphaModFix/>
          </a:blip>
          <a:stretch>
            <a:fillRect/>
          </a:stretch>
        </p:blipFill>
        <p:spPr>
          <a:xfrm>
            <a:off x="-76200" y="2739125"/>
            <a:ext cx="2248750" cy="1686550"/>
          </a:xfrm>
          <a:prstGeom prst="rect">
            <a:avLst/>
          </a:prstGeom>
          <a:noFill/>
          <a:ln>
            <a:noFill/>
          </a:ln>
        </p:spPr>
      </p:pic>
      <p:sp>
        <p:nvSpPr>
          <p:cNvPr id="302" name="Google Shape;302;p41"/>
          <p:cNvSpPr txBox="1"/>
          <p:nvPr/>
        </p:nvSpPr>
        <p:spPr>
          <a:xfrm>
            <a:off x="1829550" y="2739125"/>
            <a:ext cx="7338900" cy="856200"/>
          </a:xfrm>
          <a:prstGeom prst="rect">
            <a:avLst/>
          </a:prstGeom>
          <a:noFill/>
          <a:ln>
            <a:noFill/>
          </a:ln>
        </p:spPr>
        <p:txBody>
          <a:bodyPr spcFirstLastPara="1" wrap="square" lIns="91425" tIns="91425" rIns="91425" bIns="91425" anchor="t" anchorCtr="0">
            <a:noAutofit/>
          </a:bodyPr>
          <a:lstStyle/>
          <a:p>
            <a:r>
              <a:rPr lang="en" sz="9600"/>
              <a:t>*         =</a:t>
            </a:r>
            <a:endParaRPr sz="9600"/>
          </a:p>
        </p:txBody>
      </p:sp>
    </p:spTree>
    <p:extLst>
      <p:ext uri="{BB962C8B-B14F-4D97-AF65-F5344CB8AC3E}">
        <p14:creationId xmlns:p14="http://schemas.microsoft.com/office/powerpoint/2010/main" val="2681379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Convolution: Weighted sum over pixels</a:t>
            </a:r>
            <a:endParaRPr sz="3000"/>
          </a:p>
        </p:txBody>
      </p:sp>
      <p:sp>
        <p:nvSpPr>
          <p:cNvPr id="136" name="Google Shape;136;p22"/>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137" name="Google Shape;137;p22"/>
          <p:cNvPicPr preferRelativeResize="0"/>
          <p:nvPr/>
        </p:nvPicPr>
        <p:blipFill>
          <a:blip r:embed="rId3">
            <a:alphaModFix/>
          </a:blip>
          <a:stretch>
            <a:fillRect/>
          </a:stretch>
        </p:blipFill>
        <p:spPr>
          <a:xfrm>
            <a:off x="849025" y="1926926"/>
            <a:ext cx="7445950" cy="3722975"/>
          </a:xfrm>
          <a:prstGeom prst="rect">
            <a:avLst/>
          </a:prstGeom>
          <a:noFill/>
          <a:ln>
            <a:noFill/>
          </a:ln>
        </p:spPr>
      </p:pic>
    </p:spTree>
    <p:extLst>
      <p:ext uri="{BB962C8B-B14F-4D97-AF65-F5344CB8AC3E}">
        <p14:creationId xmlns:p14="http://schemas.microsoft.com/office/powerpoint/2010/main" val="3604194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But we already know how to smooth</a:t>
            </a:r>
            <a:endParaRPr/>
          </a:p>
        </p:txBody>
      </p:sp>
      <p:sp>
        <p:nvSpPr>
          <p:cNvPr id="308" name="Google Shape;308;p42"/>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09" name="Google Shape;309;p42"/>
          <p:cNvPicPr preferRelativeResize="0"/>
          <p:nvPr/>
        </p:nvPicPr>
        <p:blipFill>
          <a:blip r:embed="rId3">
            <a:alphaModFix/>
          </a:blip>
          <a:stretch>
            <a:fillRect/>
          </a:stretch>
        </p:blipFill>
        <p:spPr>
          <a:xfrm>
            <a:off x="2293352" y="2340600"/>
            <a:ext cx="3048751" cy="2590826"/>
          </a:xfrm>
          <a:prstGeom prst="rect">
            <a:avLst/>
          </a:prstGeom>
          <a:noFill/>
          <a:ln>
            <a:noFill/>
          </a:ln>
        </p:spPr>
      </p:pic>
      <p:pic>
        <p:nvPicPr>
          <p:cNvPr id="310" name="Google Shape;310;p42"/>
          <p:cNvPicPr preferRelativeResize="0"/>
          <p:nvPr/>
        </p:nvPicPr>
        <p:blipFill>
          <a:blip r:embed="rId4">
            <a:alphaModFix/>
          </a:blip>
          <a:stretch>
            <a:fillRect/>
          </a:stretch>
        </p:blipFill>
        <p:spPr>
          <a:xfrm>
            <a:off x="6095251" y="2286976"/>
            <a:ext cx="3048751" cy="2590836"/>
          </a:xfrm>
          <a:prstGeom prst="rect">
            <a:avLst/>
          </a:prstGeom>
          <a:noFill/>
          <a:ln>
            <a:noFill/>
          </a:ln>
        </p:spPr>
      </p:pic>
      <p:pic>
        <p:nvPicPr>
          <p:cNvPr id="311" name="Google Shape;311;p42"/>
          <p:cNvPicPr preferRelativeResize="0"/>
          <p:nvPr/>
        </p:nvPicPr>
        <p:blipFill>
          <a:blip r:embed="rId5">
            <a:alphaModFix/>
          </a:blip>
          <a:stretch>
            <a:fillRect/>
          </a:stretch>
        </p:blipFill>
        <p:spPr>
          <a:xfrm>
            <a:off x="-76200" y="2739125"/>
            <a:ext cx="2248750" cy="1686550"/>
          </a:xfrm>
          <a:prstGeom prst="rect">
            <a:avLst/>
          </a:prstGeom>
          <a:noFill/>
          <a:ln>
            <a:noFill/>
          </a:ln>
        </p:spPr>
      </p:pic>
      <p:sp>
        <p:nvSpPr>
          <p:cNvPr id="312" name="Google Shape;312;p42"/>
          <p:cNvSpPr txBox="1"/>
          <p:nvPr/>
        </p:nvSpPr>
        <p:spPr>
          <a:xfrm>
            <a:off x="1829550" y="2739125"/>
            <a:ext cx="7338900" cy="856200"/>
          </a:xfrm>
          <a:prstGeom prst="rect">
            <a:avLst/>
          </a:prstGeom>
          <a:noFill/>
          <a:ln>
            <a:noFill/>
          </a:ln>
        </p:spPr>
        <p:txBody>
          <a:bodyPr spcFirstLastPara="1" wrap="square" lIns="91425" tIns="91425" rIns="91425" bIns="91425" anchor="t" anchorCtr="0">
            <a:noAutofit/>
          </a:bodyPr>
          <a:lstStyle/>
          <a:p>
            <a:r>
              <a:rPr lang="en" sz="9600" dirty="0"/>
              <a:t>*           =</a:t>
            </a:r>
            <a:endParaRPr sz="9600" dirty="0"/>
          </a:p>
        </p:txBody>
      </p:sp>
    </p:spTree>
    <p:extLst>
      <p:ext uri="{BB962C8B-B14F-4D97-AF65-F5344CB8AC3E}">
        <p14:creationId xmlns:p14="http://schemas.microsoft.com/office/powerpoint/2010/main" val="3442811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18" name="Google Shape;318;p4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19" name="Google Shape;319;p43"/>
          <p:cNvPicPr preferRelativeResize="0"/>
          <p:nvPr/>
        </p:nvPicPr>
        <p:blipFill>
          <a:blip r:embed="rId3">
            <a:alphaModFix/>
          </a:blip>
          <a:stretch>
            <a:fillRect/>
          </a:stretch>
        </p:blipFill>
        <p:spPr>
          <a:xfrm>
            <a:off x="152400" y="1965726"/>
            <a:ext cx="8839200" cy="3684179"/>
          </a:xfrm>
          <a:prstGeom prst="rect">
            <a:avLst/>
          </a:prstGeom>
          <a:noFill/>
          <a:ln>
            <a:noFill/>
          </a:ln>
        </p:spPr>
      </p:pic>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0AD008FB-AE5F-4DD6-96BE-57101F678789}"/>
                  </a:ext>
                </a:extLst>
              </p14:cNvPr>
              <p14:cNvContentPartPr/>
              <p14:nvPr/>
            </p14:nvContentPartPr>
            <p14:xfrm>
              <a:off x="892440" y="4138920"/>
              <a:ext cx="1351440" cy="95400"/>
            </p14:xfrm>
          </p:contentPart>
        </mc:Choice>
        <mc:Fallback>
          <p:pic>
            <p:nvPicPr>
              <p:cNvPr id="2" name="Ink 1">
                <a:extLst>
                  <a:ext uri="{FF2B5EF4-FFF2-40B4-BE49-F238E27FC236}">
                    <a16:creationId xmlns:a16="http://schemas.microsoft.com/office/drawing/2014/main" id="{0AD008FB-AE5F-4DD6-96BE-57101F678789}"/>
                  </a:ext>
                </a:extLst>
              </p:cNvPr>
              <p:cNvPicPr/>
              <p:nvPr/>
            </p:nvPicPr>
            <p:blipFill>
              <a:blip r:embed="rId5"/>
              <a:stretch>
                <a:fillRect/>
              </a:stretch>
            </p:blipFill>
            <p:spPr>
              <a:xfrm>
                <a:off x="883080" y="4129560"/>
                <a:ext cx="1370160" cy="114120"/>
              </a:xfrm>
              <a:prstGeom prst="rect">
                <a:avLst/>
              </a:prstGeom>
            </p:spPr>
          </p:pic>
        </mc:Fallback>
      </mc:AlternateContent>
    </p:spTree>
    <p:extLst>
      <p:ext uri="{BB962C8B-B14F-4D97-AF65-F5344CB8AC3E}">
        <p14:creationId xmlns:p14="http://schemas.microsoft.com/office/powerpoint/2010/main" val="3790639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25" name="Google Shape;325;p44"/>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26" name="Google Shape;326;p44"/>
          <p:cNvPicPr preferRelativeResize="0"/>
          <p:nvPr/>
        </p:nvPicPr>
        <p:blipFill>
          <a:blip r:embed="rId3">
            <a:alphaModFix/>
          </a:blip>
          <a:stretch>
            <a:fillRect/>
          </a:stretch>
        </p:blipFill>
        <p:spPr>
          <a:xfrm>
            <a:off x="152400" y="1965726"/>
            <a:ext cx="8839200" cy="3684179"/>
          </a:xfrm>
          <a:prstGeom prst="rect">
            <a:avLst/>
          </a:prstGeom>
          <a:noFill/>
          <a:ln>
            <a:noFill/>
          </a:ln>
        </p:spPr>
      </p:pic>
    </p:spTree>
    <p:extLst>
      <p:ext uri="{BB962C8B-B14F-4D97-AF65-F5344CB8AC3E}">
        <p14:creationId xmlns:p14="http://schemas.microsoft.com/office/powerpoint/2010/main" val="4485076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32" name="Google Shape;332;p4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33" name="Google Shape;333;p45"/>
          <p:cNvPicPr preferRelativeResize="0"/>
          <p:nvPr/>
        </p:nvPicPr>
        <p:blipFill>
          <a:blip r:embed="rId3">
            <a:alphaModFix/>
          </a:blip>
          <a:stretch>
            <a:fillRect/>
          </a:stretch>
        </p:blipFill>
        <p:spPr>
          <a:xfrm>
            <a:off x="850814" y="1926926"/>
            <a:ext cx="7442377" cy="3722975"/>
          </a:xfrm>
          <a:prstGeom prst="rect">
            <a:avLst/>
          </a:prstGeom>
          <a:noFill/>
          <a:ln>
            <a:noFill/>
          </a:ln>
        </p:spPr>
      </p:pic>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9E1D0F31-D993-45CF-A94B-0C3305E4F84C}"/>
                  </a:ext>
                </a:extLst>
              </p14:cNvPr>
              <p14:cNvContentPartPr/>
              <p14:nvPr/>
            </p14:nvContentPartPr>
            <p14:xfrm>
              <a:off x="202680" y="4268520"/>
              <a:ext cx="1107720" cy="942120"/>
            </p14:xfrm>
          </p:contentPart>
        </mc:Choice>
        <mc:Fallback>
          <p:pic>
            <p:nvPicPr>
              <p:cNvPr id="2" name="Ink 1">
                <a:extLst>
                  <a:ext uri="{FF2B5EF4-FFF2-40B4-BE49-F238E27FC236}">
                    <a16:creationId xmlns:a16="http://schemas.microsoft.com/office/drawing/2014/main" id="{9E1D0F31-D993-45CF-A94B-0C3305E4F84C}"/>
                  </a:ext>
                </a:extLst>
              </p:cNvPr>
              <p:cNvPicPr/>
              <p:nvPr/>
            </p:nvPicPr>
            <p:blipFill>
              <a:blip r:embed="rId5"/>
              <a:stretch>
                <a:fillRect/>
              </a:stretch>
            </p:blipFill>
            <p:spPr>
              <a:xfrm>
                <a:off x="193320" y="4259160"/>
                <a:ext cx="1126440" cy="960840"/>
              </a:xfrm>
              <a:prstGeom prst="rect">
                <a:avLst/>
              </a:prstGeom>
            </p:spPr>
          </p:pic>
        </mc:Fallback>
      </mc:AlternateContent>
    </p:spTree>
    <p:extLst>
      <p:ext uri="{BB962C8B-B14F-4D97-AF65-F5344CB8AC3E}">
        <p14:creationId xmlns:p14="http://schemas.microsoft.com/office/powerpoint/2010/main" val="4797437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39" name="Google Shape;339;p4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40" name="Google Shape;340;p46"/>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25124021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46" name="Google Shape;346;p4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47" name="Google Shape;347;p47"/>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3010077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53" name="Google Shape;353;p4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54" name="Google Shape;354;p48"/>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35054235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60" name="Google Shape;360;p4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61" name="Google Shape;361;p49"/>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2140196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67" name="Google Shape;367;p5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68" name="Google Shape;368;p50"/>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432656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74" name="Google Shape;374;p5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75" name="Google Shape;375;p51"/>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1234674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Filters</a:t>
            </a:r>
            <a:endParaRPr sz="3000"/>
          </a:p>
        </p:txBody>
      </p:sp>
      <p:sp>
        <p:nvSpPr>
          <p:cNvPr id="143" name="Google Shape;143;p2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144" name="Google Shape;144;p23"/>
          <p:cNvPicPr preferRelativeResize="0"/>
          <p:nvPr/>
        </p:nvPicPr>
        <p:blipFill>
          <a:blip r:embed="rId3">
            <a:alphaModFix/>
          </a:blip>
          <a:stretch>
            <a:fillRect/>
          </a:stretch>
        </p:blipFill>
        <p:spPr>
          <a:xfrm>
            <a:off x="4442513" y="2644088"/>
            <a:ext cx="1983850" cy="1983850"/>
          </a:xfrm>
          <a:prstGeom prst="rect">
            <a:avLst/>
          </a:prstGeom>
          <a:noFill/>
          <a:ln>
            <a:noFill/>
          </a:ln>
        </p:spPr>
      </p:pic>
      <p:pic>
        <p:nvPicPr>
          <p:cNvPr id="145" name="Google Shape;145;p23"/>
          <p:cNvPicPr preferRelativeResize="0"/>
          <p:nvPr/>
        </p:nvPicPr>
        <p:blipFill>
          <a:blip r:embed="rId4">
            <a:alphaModFix/>
          </a:blip>
          <a:stretch>
            <a:fillRect/>
          </a:stretch>
        </p:blipFill>
        <p:spPr>
          <a:xfrm>
            <a:off x="544825" y="2644088"/>
            <a:ext cx="1983850" cy="1983850"/>
          </a:xfrm>
          <a:prstGeom prst="rect">
            <a:avLst/>
          </a:prstGeom>
          <a:noFill/>
          <a:ln>
            <a:noFill/>
          </a:ln>
        </p:spPr>
      </p:pic>
      <p:pic>
        <p:nvPicPr>
          <p:cNvPr id="146" name="Google Shape;146;p23"/>
          <p:cNvPicPr preferRelativeResize="0"/>
          <p:nvPr/>
        </p:nvPicPr>
        <p:blipFill>
          <a:blip r:embed="rId5">
            <a:alphaModFix/>
          </a:blip>
          <a:stretch>
            <a:fillRect/>
          </a:stretch>
        </p:blipFill>
        <p:spPr>
          <a:xfrm>
            <a:off x="2307725" y="1420350"/>
            <a:ext cx="1983850" cy="1983850"/>
          </a:xfrm>
          <a:prstGeom prst="rect">
            <a:avLst/>
          </a:prstGeom>
          <a:noFill/>
          <a:ln>
            <a:noFill/>
          </a:ln>
        </p:spPr>
      </p:pic>
      <p:pic>
        <p:nvPicPr>
          <p:cNvPr id="147" name="Google Shape;147;p23"/>
          <p:cNvPicPr preferRelativeResize="0"/>
          <p:nvPr/>
        </p:nvPicPr>
        <p:blipFill>
          <a:blip r:embed="rId6">
            <a:alphaModFix/>
          </a:blip>
          <a:stretch>
            <a:fillRect/>
          </a:stretch>
        </p:blipFill>
        <p:spPr>
          <a:xfrm>
            <a:off x="2182050" y="3900950"/>
            <a:ext cx="1983850" cy="1983850"/>
          </a:xfrm>
          <a:prstGeom prst="rect">
            <a:avLst/>
          </a:prstGeom>
          <a:noFill/>
          <a:ln>
            <a:noFill/>
          </a:ln>
        </p:spPr>
      </p:pic>
      <p:pic>
        <p:nvPicPr>
          <p:cNvPr id="148" name="Google Shape;148;p23"/>
          <p:cNvPicPr preferRelativeResize="0"/>
          <p:nvPr/>
        </p:nvPicPr>
        <p:blipFill>
          <a:blip r:embed="rId7">
            <a:alphaModFix/>
          </a:blip>
          <a:stretch>
            <a:fillRect/>
          </a:stretch>
        </p:blipFill>
        <p:spPr>
          <a:xfrm>
            <a:off x="6241525" y="3900950"/>
            <a:ext cx="1983850" cy="1983850"/>
          </a:xfrm>
          <a:prstGeom prst="rect">
            <a:avLst/>
          </a:prstGeom>
          <a:noFill/>
          <a:ln>
            <a:noFill/>
          </a:ln>
        </p:spPr>
      </p:pic>
      <p:pic>
        <p:nvPicPr>
          <p:cNvPr id="149" name="Google Shape;149;p23"/>
          <p:cNvPicPr preferRelativeResize="0"/>
          <p:nvPr/>
        </p:nvPicPr>
        <p:blipFill>
          <a:blip r:embed="rId8">
            <a:alphaModFix/>
          </a:blip>
          <a:stretch>
            <a:fillRect/>
          </a:stretch>
        </p:blipFill>
        <p:spPr>
          <a:xfrm>
            <a:off x="6426350" y="1622125"/>
            <a:ext cx="1983850" cy="1983850"/>
          </a:xfrm>
          <a:prstGeom prst="rect">
            <a:avLst/>
          </a:prstGeom>
          <a:noFill/>
          <a:ln>
            <a:noFill/>
          </a:ln>
        </p:spPr>
      </p:pic>
      <mc:AlternateContent xmlns:mc="http://schemas.openxmlformats.org/markup-compatibility/2006">
        <mc:Choice xmlns:p14="http://schemas.microsoft.com/office/powerpoint/2010/main" Requires="p14">
          <p:contentPart p14:bwMode="auto" r:id="rId9">
            <p14:nvContentPartPr>
              <p14:cNvPr id="2" name="Ink 1">
                <a:extLst>
                  <a:ext uri="{FF2B5EF4-FFF2-40B4-BE49-F238E27FC236}">
                    <a16:creationId xmlns:a16="http://schemas.microsoft.com/office/drawing/2014/main" id="{4D6436C8-1B7B-4947-B884-1F652B37D84D}"/>
                  </a:ext>
                </a:extLst>
              </p14:cNvPr>
              <p14:cNvContentPartPr/>
              <p14:nvPr/>
            </p14:nvContentPartPr>
            <p14:xfrm>
              <a:off x="270360" y="1096920"/>
              <a:ext cx="7441920" cy="1489680"/>
            </p14:xfrm>
          </p:contentPart>
        </mc:Choice>
        <mc:Fallback>
          <p:pic>
            <p:nvPicPr>
              <p:cNvPr id="2" name="Ink 1">
                <a:extLst>
                  <a:ext uri="{FF2B5EF4-FFF2-40B4-BE49-F238E27FC236}">
                    <a16:creationId xmlns:a16="http://schemas.microsoft.com/office/drawing/2014/main" id="{4D6436C8-1B7B-4947-B884-1F652B37D84D}"/>
                  </a:ext>
                </a:extLst>
              </p:cNvPr>
              <p:cNvPicPr/>
              <p:nvPr/>
            </p:nvPicPr>
            <p:blipFill>
              <a:blip r:embed="rId10"/>
              <a:stretch>
                <a:fillRect/>
              </a:stretch>
            </p:blipFill>
            <p:spPr>
              <a:xfrm>
                <a:off x="261000" y="1087560"/>
                <a:ext cx="7460640" cy="1508400"/>
              </a:xfrm>
              <a:prstGeom prst="rect">
                <a:avLst/>
              </a:prstGeom>
            </p:spPr>
          </p:pic>
        </mc:Fallback>
      </mc:AlternateContent>
    </p:spTree>
    <p:extLst>
      <p:ext uri="{BB962C8B-B14F-4D97-AF65-F5344CB8AC3E}">
        <p14:creationId xmlns:p14="http://schemas.microsoft.com/office/powerpoint/2010/main" val="37347210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81" name="Google Shape;381;p52"/>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82" name="Google Shape;382;p52"/>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39675245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5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88" name="Google Shape;388;p5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89" name="Google Shape;389;p53"/>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3774546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Sobel filter! Smooth &amp; derivative</a:t>
            </a:r>
            <a:endParaRPr/>
          </a:p>
        </p:txBody>
      </p:sp>
      <p:sp>
        <p:nvSpPr>
          <p:cNvPr id="395" name="Google Shape;395;p54"/>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96" name="Google Shape;396;p54"/>
          <p:cNvPicPr preferRelativeResize="0"/>
          <p:nvPr/>
        </p:nvPicPr>
        <p:blipFill>
          <a:blip r:embed="rId3">
            <a:alphaModFix/>
          </a:blip>
          <a:stretch>
            <a:fillRect/>
          </a:stretch>
        </p:blipFill>
        <p:spPr>
          <a:xfrm>
            <a:off x="850814" y="1926926"/>
            <a:ext cx="7442377" cy="3722975"/>
          </a:xfrm>
          <a:prstGeom prst="rect">
            <a:avLst/>
          </a:prstGeom>
          <a:noFill/>
          <a:ln>
            <a:noFill/>
          </a:ln>
        </p:spPr>
      </p:pic>
      <p:pic>
        <p:nvPicPr>
          <p:cNvPr id="397" name="Google Shape;397;p54"/>
          <p:cNvPicPr preferRelativeResize="0"/>
          <p:nvPr/>
        </p:nvPicPr>
        <p:blipFill rotWithShape="1">
          <a:blip r:embed="rId4">
            <a:alphaModFix/>
          </a:blip>
          <a:srcRect/>
          <a:stretch/>
        </p:blipFill>
        <p:spPr>
          <a:xfrm>
            <a:off x="229500" y="3853197"/>
            <a:ext cx="2579800" cy="2031600"/>
          </a:xfrm>
          <a:prstGeom prst="rect">
            <a:avLst/>
          </a:prstGeom>
          <a:noFill/>
          <a:ln>
            <a:noFill/>
          </a:ln>
        </p:spPr>
      </p:pic>
    </p:spTree>
    <p:extLst>
      <p:ext uri="{BB962C8B-B14F-4D97-AF65-F5344CB8AC3E}">
        <p14:creationId xmlns:p14="http://schemas.microsoft.com/office/powerpoint/2010/main" val="5637516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 derivatives</a:t>
            </a:r>
            <a:endParaRPr/>
          </a:p>
        </p:txBody>
      </p:sp>
      <p:sp>
        <p:nvSpPr>
          <p:cNvPr id="403" name="Google Shape;403;p55"/>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Recall:</a:t>
            </a:r>
            <a:endParaRPr/>
          </a:p>
          <a:p>
            <a:pPr lvl="1">
              <a:spcBef>
                <a:spcPts val="0"/>
              </a:spcBef>
              <a:buChar char="-"/>
            </a:pPr>
            <a:r>
              <a:rPr lang="en"/>
              <a:t> </a:t>
            </a:r>
            <a:endParaRPr/>
          </a:p>
          <a:p>
            <a:pPr>
              <a:buChar char="-"/>
            </a:pPr>
            <a:r>
              <a:rPr lang="en"/>
              <a:t>Want smoothing too!</a:t>
            </a:r>
            <a:endParaRPr/>
          </a:p>
        </p:txBody>
      </p:sp>
      <p:sp>
        <p:nvSpPr>
          <p:cNvPr id="404" name="Google Shape;404;p5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05" name="Google Shape;405;p55"/>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pic>
        <p:nvPicPr>
          <p:cNvPr id="406" name="Google Shape;406;p55"/>
          <p:cNvPicPr preferRelativeResize="0"/>
          <p:nvPr/>
        </p:nvPicPr>
        <p:blipFill>
          <a:blip r:embed="rId4">
            <a:alphaModFix/>
          </a:blip>
          <a:stretch>
            <a:fillRect/>
          </a:stretch>
        </p:blipFill>
        <p:spPr>
          <a:xfrm>
            <a:off x="1858484" y="1630218"/>
            <a:ext cx="2219325" cy="447675"/>
          </a:xfrm>
          <a:prstGeom prst="rect">
            <a:avLst/>
          </a:prstGeom>
          <a:noFill/>
          <a:ln>
            <a:noFill/>
          </a:ln>
        </p:spPr>
      </p:pic>
      <p:pic>
        <p:nvPicPr>
          <p:cNvPr id="407" name="Google Shape;407;p55"/>
          <p:cNvPicPr preferRelativeResize="0"/>
          <p:nvPr/>
        </p:nvPicPr>
        <p:blipFill>
          <a:blip r:embed="rId5">
            <a:alphaModFix/>
          </a:blip>
          <a:stretch>
            <a:fillRect/>
          </a:stretch>
        </p:blipFill>
        <p:spPr>
          <a:xfrm>
            <a:off x="223801" y="3612800"/>
            <a:ext cx="4541825" cy="2272000"/>
          </a:xfrm>
          <a:prstGeom prst="rect">
            <a:avLst/>
          </a:prstGeom>
          <a:noFill/>
          <a:ln>
            <a:noFill/>
          </a:ln>
        </p:spPr>
      </p:pic>
    </p:spTree>
    <p:extLst>
      <p:ext uri="{BB962C8B-B14F-4D97-AF65-F5344CB8AC3E}">
        <p14:creationId xmlns:p14="http://schemas.microsoft.com/office/powerpoint/2010/main" val="4530550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5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Finding edges</a:t>
            </a:r>
            <a:endParaRPr/>
          </a:p>
        </p:txBody>
      </p:sp>
      <p:sp>
        <p:nvSpPr>
          <p:cNvPr id="413" name="Google Shape;413;p56"/>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Could take derivative</a:t>
            </a:r>
            <a:endParaRPr dirty="0"/>
          </a:p>
          <a:p>
            <a:pPr>
              <a:buChar char="-"/>
            </a:pPr>
            <a:r>
              <a:rPr lang="en" dirty="0"/>
              <a:t>Find high responses</a:t>
            </a:r>
            <a:endParaRPr dirty="0"/>
          </a:p>
          <a:p>
            <a:pPr>
              <a:buChar char="-"/>
            </a:pPr>
            <a:r>
              <a:rPr lang="en" dirty="0"/>
              <a:t>Sobel filters!</a:t>
            </a:r>
            <a:endParaRPr dirty="0"/>
          </a:p>
          <a:p>
            <a:pPr>
              <a:buChar char="-"/>
            </a:pPr>
            <a:r>
              <a:rPr lang="en" dirty="0"/>
              <a:t>Bu</a:t>
            </a:r>
            <a:r>
              <a:rPr lang="en-US" dirty="0"/>
              <a:t>t let’s stop a moment get</a:t>
            </a:r>
          </a:p>
          <a:p>
            <a:pPr marL="76200" indent="0">
              <a:buNone/>
            </a:pPr>
            <a:r>
              <a:rPr lang="en-US" dirty="0"/>
              <a:t>      some basics</a:t>
            </a:r>
            <a:r>
              <a:rPr lang="en" dirty="0"/>
              <a:t> </a:t>
            </a:r>
            <a:endParaRPr dirty="0"/>
          </a:p>
        </p:txBody>
      </p:sp>
      <p:sp>
        <p:nvSpPr>
          <p:cNvPr id="414" name="Google Shape;414;p5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15" name="Google Shape;415;p56"/>
          <p:cNvPicPr preferRelativeResize="0"/>
          <p:nvPr/>
        </p:nvPicPr>
        <p:blipFill rotWithShape="1">
          <a:blip r:embed="rId3">
            <a:alphaModFix/>
          </a:blip>
          <a:srcRect b="33506"/>
          <a:stretch/>
        </p:blipFill>
        <p:spPr>
          <a:xfrm>
            <a:off x="4654100" y="2009639"/>
            <a:ext cx="4266100" cy="3868299"/>
          </a:xfrm>
          <a:prstGeom prst="rect">
            <a:avLst/>
          </a:prstGeom>
          <a:noFill/>
          <a:ln>
            <a:noFill/>
          </a:ln>
        </p:spPr>
      </p:pic>
      <p:pic>
        <p:nvPicPr>
          <p:cNvPr id="416" name="Google Shape;416;p56"/>
          <p:cNvPicPr preferRelativeResize="0"/>
          <p:nvPr/>
        </p:nvPicPr>
        <p:blipFill>
          <a:blip r:embed="rId4">
            <a:alphaModFix/>
          </a:blip>
          <a:stretch>
            <a:fillRect/>
          </a:stretch>
        </p:blipFill>
        <p:spPr>
          <a:xfrm>
            <a:off x="2613126" y="3725551"/>
            <a:ext cx="2159249" cy="2159249"/>
          </a:xfrm>
          <a:prstGeom prst="rect">
            <a:avLst/>
          </a:prstGeom>
          <a:noFill/>
          <a:ln>
            <a:noFill/>
          </a:ln>
        </p:spPr>
      </p:pic>
      <p:pic>
        <p:nvPicPr>
          <p:cNvPr id="417" name="Google Shape;417;p56"/>
          <p:cNvPicPr preferRelativeResize="0"/>
          <p:nvPr/>
        </p:nvPicPr>
        <p:blipFill>
          <a:blip r:embed="rId5">
            <a:alphaModFix/>
          </a:blip>
          <a:stretch>
            <a:fillRect/>
          </a:stretch>
        </p:blipFill>
        <p:spPr>
          <a:xfrm>
            <a:off x="229501" y="3725551"/>
            <a:ext cx="2159249" cy="2159249"/>
          </a:xfrm>
          <a:prstGeom prst="rect">
            <a:avLst/>
          </a:prstGeom>
          <a:noFill/>
          <a:ln>
            <a:noFill/>
          </a:ln>
        </p:spPr>
      </p:pic>
    </p:spTree>
    <p:extLst>
      <p:ext uri="{BB962C8B-B14F-4D97-AF65-F5344CB8AC3E}">
        <p14:creationId xmlns:p14="http://schemas.microsoft.com/office/powerpoint/2010/main" val="28815743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1699" name="Group 51"/>
          <p:cNvGrpSpPr>
            <a:grpSpLocks/>
          </p:cNvGrpSpPr>
          <p:nvPr/>
        </p:nvGrpSpPr>
        <p:grpSpPr bwMode="auto">
          <a:xfrm>
            <a:off x="1288702" y="3627427"/>
            <a:ext cx="8077201" cy="1645371"/>
            <a:chOff x="-16" y="2624"/>
            <a:chExt cx="5088" cy="928"/>
          </a:xfrm>
        </p:grpSpPr>
        <p:sp>
          <p:nvSpPr>
            <p:cNvPr id="411679" name="Rectangle 31"/>
            <p:cNvSpPr>
              <a:spLocks noChangeArrowheads="1"/>
            </p:cNvSpPr>
            <p:nvPr/>
          </p:nvSpPr>
          <p:spPr bwMode="auto">
            <a:xfrm>
              <a:off x="-16" y="2624"/>
              <a:ext cx="5088"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r>
                <a:rPr lang="en-US" sz="2000" dirty="0">
                  <a:latin typeface="Arial" charset="0"/>
                </a:rPr>
                <a:t>The </a:t>
              </a:r>
              <a:r>
                <a:rPr lang="en-US" sz="2000" dirty="0">
                  <a:solidFill>
                    <a:srgbClr val="FF0000"/>
                  </a:solidFill>
                  <a:latin typeface="Arial" charset="0"/>
                </a:rPr>
                <a:t>gradient direction </a:t>
              </a:r>
              <a:r>
                <a:rPr lang="en-US" sz="2000" dirty="0">
                  <a:latin typeface="Arial" charset="0"/>
                </a:rPr>
                <a:t>is give</a:t>
              </a:r>
            </a:p>
            <a:p>
              <a:pPr marL="342900" indent="-342900">
                <a:spcBef>
                  <a:spcPct val="20000"/>
                </a:spcBef>
              </a:pPr>
              <a:endParaRPr lang="en-US" sz="2000" dirty="0">
                <a:solidFill>
                  <a:schemeClr val="tx2"/>
                </a:solidFill>
                <a:latin typeface="Arial" charset="0"/>
              </a:endParaRPr>
            </a:p>
            <a:p>
              <a:pPr marL="342900" indent="-342900">
                <a:spcBef>
                  <a:spcPct val="20000"/>
                </a:spcBef>
              </a:pPr>
              <a:endParaRPr lang="en-US" sz="2000" dirty="0">
                <a:solidFill>
                  <a:schemeClr val="tx2"/>
                </a:solidFill>
                <a:latin typeface="Arial" charset="0"/>
              </a:endParaRPr>
            </a:p>
            <a:p>
              <a:pPr marL="342900" indent="-342900">
                <a:spcBef>
                  <a:spcPct val="20000"/>
                </a:spcBef>
              </a:pPr>
              <a:r>
                <a:rPr lang="en-US" dirty="0">
                  <a:solidFill>
                    <a:schemeClr val="tx2"/>
                  </a:solidFill>
                  <a:latin typeface="Arial" charset="0"/>
                </a:rPr>
                <a:t>H</a:t>
              </a:r>
              <a:r>
                <a:rPr lang="en-US" sz="1800" dirty="0">
                  <a:solidFill>
                    <a:schemeClr val="tx2"/>
                  </a:solidFill>
                  <a:latin typeface="Arial" charset="0"/>
                </a:rPr>
                <a:t>ow does this relate to the direction of the edge?</a:t>
              </a:r>
            </a:p>
            <a:p>
              <a:pPr marL="342900" indent="-342900">
                <a:spcBef>
                  <a:spcPct val="20000"/>
                </a:spcBef>
              </a:pPr>
              <a:endParaRPr lang="en-US" sz="2000" dirty="0">
                <a:latin typeface="Arial" charset="0"/>
              </a:endParaRPr>
            </a:p>
          </p:txBody>
        </p:sp>
        <p:pic>
          <p:nvPicPr>
            <p:cNvPr id="411694" name="Picture 46"/>
            <p:cNvPicPr>
              <a:picLocks noChangeAspect="1" noChangeArrowheads="1"/>
            </p:cNvPicPr>
            <p:nvPr>
              <p:custDataLst>
                <p:tags r:id="rId3"/>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269" y="2887"/>
              <a:ext cx="1762" cy="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2" name="TextBox 31"/>
          <p:cNvSpPr txBox="1"/>
          <p:nvPr/>
        </p:nvSpPr>
        <p:spPr>
          <a:xfrm>
            <a:off x="381000" y="381000"/>
            <a:ext cx="6096000" cy="646331"/>
          </a:xfrm>
          <a:prstGeom prst="rect">
            <a:avLst/>
          </a:prstGeom>
          <a:noFill/>
        </p:spPr>
        <p:txBody>
          <a:bodyPr wrap="square" rtlCol="0">
            <a:spAutoFit/>
          </a:bodyPr>
          <a:lstStyle/>
          <a:p>
            <a:r>
              <a:rPr lang="en-US" sz="3600" spc="-200" dirty="0">
                <a:latin typeface="Kalinga" pitchFamily="34" charset="0"/>
                <a:cs typeface="Kalinga" pitchFamily="34" charset="0"/>
              </a:rPr>
              <a:t>Simplest image gradient</a:t>
            </a:r>
          </a:p>
        </p:txBody>
      </p:sp>
      <p:grpSp>
        <p:nvGrpSpPr>
          <p:cNvPr id="35" name="Group 34"/>
          <p:cNvGrpSpPr/>
          <p:nvPr/>
        </p:nvGrpSpPr>
        <p:grpSpPr>
          <a:xfrm>
            <a:off x="1006350" y="1293154"/>
            <a:ext cx="1905000" cy="1823553"/>
            <a:chOff x="5562600" y="4495800"/>
            <a:chExt cx="1703975" cy="1671153"/>
          </a:xfrm>
        </p:grpSpPr>
        <p:grpSp>
          <p:nvGrpSpPr>
            <p:cNvPr id="36" name="Group 58"/>
            <p:cNvGrpSpPr>
              <a:grpSpLocks/>
            </p:cNvGrpSpPr>
            <p:nvPr/>
          </p:nvGrpSpPr>
          <p:grpSpPr bwMode="auto">
            <a:xfrm>
              <a:off x="5834634" y="4495800"/>
              <a:ext cx="1099566" cy="1137172"/>
              <a:chOff x="3840" y="1776"/>
              <a:chExt cx="624" cy="624"/>
            </a:xfrm>
          </p:grpSpPr>
          <p:sp>
            <p:nvSpPr>
              <p:cNvPr id="44" name="Rectangle 22"/>
              <p:cNvSpPr>
                <a:spLocks noChangeArrowheads="1"/>
              </p:cNvSpPr>
              <p:nvPr/>
            </p:nvSpPr>
            <p:spPr bwMode="auto">
              <a:xfrm>
                <a:off x="3840" y="1776"/>
                <a:ext cx="624" cy="624"/>
              </a:xfrm>
              <a:prstGeom prst="rect">
                <a:avLst/>
              </a:prstGeom>
              <a:gradFill rotWithShape="0">
                <a:gsLst>
                  <a:gs pos="0">
                    <a:schemeClr val="tx1"/>
                  </a:gs>
                  <a:gs pos="100000">
                    <a:schemeClr val="tx1">
                      <a:gamma/>
                      <a:tint val="0"/>
                      <a:invGamma/>
                    </a:scheme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 name="Line 23"/>
              <p:cNvSpPr>
                <a:spLocks noChangeShapeType="1"/>
              </p:cNvSpPr>
              <p:nvPr/>
            </p:nvSpPr>
            <p:spPr bwMode="auto">
              <a:xfrm flipV="1">
                <a:off x="4161" y="1872"/>
                <a:ext cx="207" cy="207"/>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37" name="Picture 30"/>
            <p:cNvPicPr>
              <a:picLocks noChangeAspect="1" noChangeArrowheads="1"/>
            </p:cNvPicPr>
            <p:nvPr>
              <p:custDataLst>
                <p:tags r:id="rId1"/>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5562600" y="5715000"/>
              <a:ext cx="1703975" cy="451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Oval 29"/>
            <p:cNvSpPr>
              <a:spLocks noChangeArrowheads="1"/>
            </p:cNvSpPr>
            <p:nvPr/>
          </p:nvSpPr>
          <p:spPr bwMode="auto">
            <a:xfrm>
              <a:off x="6342126" y="5020649"/>
              <a:ext cx="84582" cy="8747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9" name="Group 60"/>
            <p:cNvGrpSpPr>
              <a:grpSpLocks/>
            </p:cNvGrpSpPr>
            <p:nvPr/>
          </p:nvGrpSpPr>
          <p:grpSpPr bwMode="auto">
            <a:xfrm>
              <a:off x="6384417" y="4524960"/>
              <a:ext cx="539210" cy="584988"/>
              <a:chOff x="4152" y="1776"/>
              <a:chExt cx="306" cy="321"/>
            </a:xfrm>
          </p:grpSpPr>
          <p:sp>
            <p:nvSpPr>
              <p:cNvPr id="40" name="Line 32"/>
              <p:cNvSpPr>
                <a:spLocks noChangeShapeType="1"/>
              </p:cNvSpPr>
              <p:nvPr/>
            </p:nvSpPr>
            <p:spPr bwMode="auto">
              <a:xfrm>
                <a:off x="4155" y="2088"/>
                <a:ext cx="30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Line 34"/>
              <p:cNvSpPr>
                <a:spLocks noChangeShapeType="1"/>
              </p:cNvSpPr>
              <p:nvPr/>
            </p:nvSpPr>
            <p:spPr bwMode="auto">
              <a:xfrm flipV="1">
                <a:off x="4152" y="1776"/>
                <a:ext cx="0" cy="32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Freeform 37"/>
              <p:cNvSpPr>
                <a:spLocks/>
              </p:cNvSpPr>
              <p:nvPr/>
            </p:nvSpPr>
            <p:spPr bwMode="auto">
              <a:xfrm flipV="1">
                <a:off x="4216" y="2032"/>
                <a:ext cx="27" cy="51"/>
              </a:xfrm>
              <a:custGeom>
                <a:avLst/>
                <a:gdLst>
                  <a:gd name="T0" fmla="*/ 18 w 27"/>
                  <a:gd name="T1" fmla="*/ 0 h 51"/>
                  <a:gd name="T2" fmla="*/ 24 w 27"/>
                  <a:gd name="T3" fmla="*/ 33 h 51"/>
                  <a:gd name="T4" fmla="*/ 0 w 27"/>
                  <a:gd name="T5" fmla="*/ 51 h 51"/>
                </a:gdLst>
                <a:ahLst/>
                <a:cxnLst>
                  <a:cxn ang="0">
                    <a:pos x="T0" y="T1"/>
                  </a:cxn>
                  <a:cxn ang="0">
                    <a:pos x="T2" y="T3"/>
                  </a:cxn>
                  <a:cxn ang="0">
                    <a:pos x="T4" y="T5"/>
                  </a:cxn>
                </a:cxnLst>
                <a:rect l="0" t="0" r="r" b="b"/>
                <a:pathLst>
                  <a:path w="27" h="51">
                    <a:moveTo>
                      <a:pt x="18" y="0"/>
                    </a:moveTo>
                    <a:cubicBezTo>
                      <a:pt x="22" y="12"/>
                      <a:pt x="27" y="25"/>
                      <a:pt x="24" y="33"/>
                    </a:cubicBezTo>
                    <a:cubicBezTo>
                      <a:pt x="21" y="41"/>
                      <a:pt x="10" y="46"/>
                      <a:pt x="0" y="51"/>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3" name="Picture 42"/>
              <p:cNvPicPr>
                <a:picLocks noChangeAspect="1" noChangeArrowheads="1"/>
              </p:cNvPicPr>
              <p:nvPr>
                <p:custDataLst>
                  <p:tags r:id="rId2"/>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9" y="1968"/>
                <a:ext cx="69" cy="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819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1000" y="1567473"/>
            <a:ext cx="3729038" cy="763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191000" y="2362200"/>
            <a:ext cx="4114800" cy="338554"/>
          </a:xfrm>
          <a:prstGeom prst="rect">
            <a:avLst/>
          </a:prstGeom>
          <a:noFill/>
        </p:spPr>
        <p:txBody>
          <a:bodyPr wrap="square" rtlCol="0">
            <a:spAutoFit/>
          </a:bodyPr>
          <a:lstStyle/>
          <a:p>
            <a:r>
              <a:rPr lang="en-US" sz="1600" dirty="0">
                <a:solidFill>
                  <a:schemeClr val="tx2"/>
                </a:solidFill>
                <a:latin typeface="Arial" pitchFamily="34" charset="0"/>
                <a:cs typeface="Arial" pitchFamily="34" charset="0"/>
              </a:rPr>
              <a:t>How would you implement this as a filter?</a:t>
            </a:r>
          </a:p>
        </p:txBody>
      </p:sp>
      <p:sp>
        <p:nvSpPr>
          <p:cNvPr id="2" name="Slide Number Placeholder 1"/>
          <p:cNvSpPr>
            <a:spLocks noGrp="1"/>
          </p:cNvSpPr>
          <p:nvPr>
            <p:ph type="sldNum" sz="quarter" idx="12"/>
          </p:nvPr>
        </p:nvSpPr>
        <p:spPr/>
        <p:txBody>
          <a:bodyPr/>
          <a:lstStyle/>
          <a:p>
            <a:fld id="{79F1D11F-BC38-B14D-812C-5420C814BEF5}" type="slidenum">
              <a:rPr lang="en-US" smtClean="0"/>
              <a:t>35</a:t>
            </a:fld>
            <a:endParaRPr lang="en-US" dirty="0"/>
          </a:p>
        </p:txBody>
      </p:sp>
      <p:sp>
        <p:nvSpPr>
          <p:cNvPr id="4" name="TextBox 3"/>
          <p:cNvSpPr txBox="1"/>
          <p:nvPr/>
        </p:nvSpPr>
        <p:spPr>
          <a:xfrm>
            <a:off x="7007028" y="4615936"/>
            <a:ext cx="1499128" cy="369332"/>
          </a:xfrm>
          <a:prstGeom prst="rect">
            <a:avLst/>
          </a:prstGeom>
          <a:noFill/>
        </p:spPr>
        <p:txBody>
          <a:bodyPr wrap="none" rtlCol="0">
            <a:spAutoFit/>
          </a:bodyPr>
          <a:lstStyle/>
          <a:p>
            <a:r>
              <a:rPr lang="en-US" dirty="0">
                <a:solidFill>
                  <a:srgbClr val="FF0000"/>
                </a:solidFill>
              </a:rPr>
              <a:t>perpendicular</a:t>
            </a:r>
          </a:p>
        </p:txBody>
      </p:sp>
      <p:sp>
        <p:nvSpPr>
          <p:cNvPr id="6" name="TextBox 5"/>
          <p:cNvSpPr txBox="1"/>
          <p:nvPr/>
        </p:nvSpPr>
        <p:spPr>
          <a:xfrm>
            <a:off x="4295553" y="2870122"/>
            <a:ext cx="870751" cy="369332"/>
          </a:xfrm>
          <a:prstGeom prst="rect">
            <a:avLst/>
          </a:prstGeom>
          <a:noFill/>
          <a:ln>
            <a:solidFill>
              <a:srgbClr val="FF0000"/>
            </a:solidFill>
          </a:ln>
        </p:spPr>
        <p:txBody>
          <a:bodyPr wrap="none" rtlCol="0">
            <a:spAutoFit/>
          </a:bodyPr>
          <a:lstStyle/>
          <a:p>
            <a:r>
              <a:rPr lang="en-US" dirty="0">
                <a:solidFill>
                  <a:srgbClr val="FF0000"/>
                </a:solidFill>
              </a:rPr>
              <a:t>0  -1   1</a:t>
            </a:r>
          </a:p>
        </p:txBody>
      </p:sp>
      <p:sp>
        <p:nvSpPr>
          <p:cNvPr id="8" name="TextBox 7">
            <a:extLst>
              <a:ext uri="{FF2B5EF4-FFF2-40B4-BE49-F238E27FC236}">
                <a16:creationId xmlns:a16="http://schemas.microsoft.com/office/drawing/2014/main" id="{1832F632-F45A-41DF-B5BA-15D0E29F31DB}"/>
              </a:ext>
            </a:extLst>
          </p:cNvPr>
          <p:cNvSpPr txBox="1"/>
          <p:nvPr/>
        </p:nvSpPr>
        <p:spPr>
          <a:xfrm>
            <a:off x="1275603" y="5344952"/>
            <a:ext cx="6344397" cy="369332"/>
          </a:xfrm>
          <a:prstGeom prst="rect">
            <a:avLst/>
          </a:prstGeom>
          <a:noFill/>
        </p:spPr>
        <p:txBody>
          <a:bodyPr wrap="square" rtlCol="0">
            <a:spAutoFit/>
          </a:bodyPr>
          <a:lstStyle/>
          <a:p>
            <a:pPr marL="342900" indent="-342900">
              <a:spcBef>
                <a:spcPct val="20000"/>
              </a:spcBef>
            </a:pPr>
            <a:r>
              <a:rPr lang="en-US" dirty="0">
                <a:latin typeface="Arial" charset="0"/>
              </a:rPr>
              <a:t>The </a:t>
            </a:r>
            <a:r>
              <a:rPr lang="en-US" i="1" dirty="0">
                <a:latin typeface="Arial" charset="0"/>
              </a:rPr>
              <a:t>edge strength</a:t>
            </a:r>
            <a:r>
              <a:rPr lang="en-US" dirty="0">
                <a:latin typeface="Arial" charset="0"/>
              </a:rPr>
              <a:t> is given by the </a:t>
            </a:r>
            <a:r>
              <a:rPr lang="en-US" dirty="0">
                <a:solidFill>
                  <a:srgbClr val="FF0000"/>
                </a:solidFill>
                <a:latin typeface="Arial" charset="0"/>
              </a:rPr>
              <a:t>gradient magnitude</a:t>
            </a:r>
          </a:p>
        </p:txBody>
      </p:sp>
      <p:pic>
        <p:nvPicPr>
          <p:cNvPr id="11" name="Picture 10">
            <a:extLst>
              <a:ext uri="{FF2B5EF4-FFF2-40B4-BE49-F238E27FC236}">
                <a16:creationId xmlns:a16="http://schemas.microsoft.com/office/drawing/2014/main" id="{F8760C4A-AAEF-4307-BB8D-F8012788205B}"/>
              </a:ext>
            </a:extLst>
          </p:cNvPr>
          <p:cNvPicPr>
            <a:picLocks noChangeAspect="1"/>
          </p:cNvPicPr>
          <p:nvPr/>
        </p:nvPicPr>
        <p:blipFill>
          <a:blip r:embed="rId9"/>
          <a:stretch>
            <a:fillRect/>
          </a:stretch>
        </p:blipFill>
        <p:spPr>
          <a:xfrm>
            <a:off x="2439160" y="5797959"/>
            <a:ext cx="3712786" cy="749873"/>
          </a:xfrm>
          <a:prstGeom prst="rect">
            <a:avLst/>
          </a:prstGeom>
        </p:spPr>
      </p:pic>
      <mc:AlternateContent xmlns:mc="http://schemas.openxmlformats.org/markup-compatibility/2006">
        <mc:Choice xmlns:p14="http://schemas.microsoft.com/office/powerpoint/2010/main" Requires="p14">
          <p:contentPart p14:bwMode="auto" r:id="rId10">
            <p14:nvContentPartPr>
              <p14:cNvPr id="5" name="Ink 4">
                <a:extLst>
                  <a:ext uri="{FF2B5EF4-FFF2-40B4-BE49-F238E27FC236}">
                    <a16:creationId xmlns:a16="http://schemas.microsoft.com/office/drawing/2014/main" id="{766693B5-720C-4830-9770-7308519522B8}"/>
                  </a:ext>
                </a:extLst>
              </p14:cNvPr>
              <p14:cNvContentPartPr/>
              <p14:nvPr/>
            </p14:nvContentPartPr>
            <p14:xfrm>
              <a:off x="795960" y="1324800"/>
              <a:ext cx="2523600" cy="1964160"/>
            </p14:xfrm>
          </p:contentPart>
        </mc:Choice>
        <mc:Fallback>
          <p:pic>
            <p:nvPicPr>
              <p:cNvPr id="5" name="Ink 4">
                <a:extLst>
                  <a:ext uri="{FF2B5EF4-FFF2-40B4-BE49-F238E27FC236}">
                    <a16:creationId xmlns:a16="http://schemas.microsoft.com/office/drawing/2014/main" id="{766693B5-720C-4830-9770-7308519522B8}"/>
                  </a:ext>
                </a:extLst>
              </p:cNvPr>
              <p:cNvPicPr/>
              <p:nvPr/>
            </p:nvPicPr>
            <p:blipFill>
              <a:blip r:embed="rId11"/>
              <a:stretch>
                <a:fillRect/>
              </a:stretch>
            </p:blipFill>
            <p:spPr>
              <a:xfrm>
                <a:off x="786600" y="1315440"/>
                <a:ext cx="2542320" cy="1982880"/>
              </a:xfrm>
              <a:prstGeom prst="rect">
                <a:avLst/>
              </a:prstGeom>
            </p:spPr>
          </p:pic>
        </mc:Fallback>
      </mc:AlternateContent>
    </p:spTree>
    <p:extLst>
      <p:ext uri="{BB962C8B-B14F-4D97-AF65-F5344CB8AC3E}">
        <p14:creationId xmlns:p14="http://schemas.microsoft.com/office/powerpoint/2010/main" val="346277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16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5334000"/>
            <a:ext cx="2209800" cy="759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16626" y="304800"/>
            <a:ext cx="6096000" cy="646331"/>
          </a:xfrm>
          <a:prstGeom prst="rect">
            <a:avLst/>
          </a:prstGeom>
          <a:noFill/>
        </p:spPr>
        <p:txBody>
          <a:bodyPr wrap="square" rtlCol="0">
            <a:spAutoFit/>
          </a:bodyPr>
          <a:lstStyle/>
          <a:p>
            <a:r>
              <a:rPr lang="en-US" sz="3600" spc="-200" dirty="0" err="1">
                <a:latin typeface="Kalinga" pitchFamily="34" charset="0"/>
                <a:cs typeface="Kalinga" pitchFamily="34" charset="0"/>
              </a:rPr>
              <a:t>Sobel</a:t>
            </a:r>
            <a:r>
              <a:rPr lang="en-US" sz="3600" spc="-200" dirty="0">
                <a:latin typeface="Kalinga" pitchFamily="34" charset="0"/>
                <a:cs typeface="Kalinga" pitchFamily="34" charset="0"/>
              </a:rPr>
              <a:t> operator</a:t>
            </a:r>
          </a:p>
        </p:txBody>
      </p:sp>
      <p:graphicFrame>
        <p:nvGraphicFramePr>
          <p:cNvPr id="7" name="Table 6"/>
          <p:cNvGraphicFramePr>
            <a:graphicFrameLocks noGrp="1"/>
          </p:cNvGraphicFramePr>
          <p:nvPr/>
        </p:nvGraphicFramePr>
        <p:xfrm>
          <a:off x="2743440" y="2324099"/>
          <a:ext cx="1136706" cy="1143000"/>
        </p:xfrm>
        <a:graphic>
          <a:graphicData uri="http://schemas.openxmlformats.org/drawingml/2006/table">
            <a:tbl>
              <a:tblPr bandRow="1">
                <a:effectLst/>
                <a:tableStyleId>{5C22544A-7EE6-4342-B048-85BDC9FD1C3A}</a:tableStyleId>
              </a:tblPr>
              <a:tblGrid>
                <a:gridCol w="378902">
                  <a:extLst>
                    <a:ext uri="{9D8B030D-6E8A-4147-A177-3AD203B41FA5}">
                      <a16:colId xmlns:a16="http://schemas.microsoft.com/office/drawing/2014/main" val="20000"/>
                    </a:ext>
                  </a:extLst>
                </a:gridCol>
                <a:gridCol w="378902">
                  <a:extLst>
                    <a:ext uri="{9D8B030D-6E8A-4147-A177-3AD203B41FA5}">
                      <a16:colId xmlns:a16="http://schemas.microsoft.com/office/drawing/2014/main" val="20001"/>
                    </a:ext>
                  </a:extLst>
                </a:gridCol>
                <a:gridCol w="378902">
                  <a:extLst>
                    <a:ext uri="{9D8B030D-6E8A-4147-A177-3AD203B41FA5}">
                      <a16:colId xmlns:a16="http://schemas.microsoft.com/office/drawing/2014/main" val="20002"/>
                    </a:ext>
                  </a:extLst>
                </a:gridCol>
              </a:tblGrid>
              <a:tr h="381000">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81000">
                <a:tc>
                  <a:txBody>
                    <a:bodyPr/>
                    <a:lstStyle/>
                    <a:p>
                      <a:pPr algn="ctr"/>
                      <a:r>
                        <a:rPr lang="en-US" sz="180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81000">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10" name="Table 9"/>
          <p:cNvGraphicFramePr>
            <a:graphicFrameLocks noGrp="1"/>
          </p:cNvGraphicFramePr>
          <p:nvPr/>
        </p:nvGraphicFramePr>
        <p:xfrm>
          <a:off x="6019800" y="2362200"/>
          <a:ext cx="1143000" cy="1143000"/>
        </p:xfrm>
        <a:graphic>
          <a:graphicData uri="http://schemas.openxmlformats.org/drawingml/2006/table">
            <a:tbl>
              <a:tblPr bandRow="1">
                <a:effectLst/>
                <a:tableStyleId>{5C22544A-7EE6-4342-B048-85BDC9FD1C3A}</a:tableStyleId>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tblGrid>
              <a:tr h="381000">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81000">
                <a:tc>
                  <a:txBody>
                    <a:bodyPr/>
                    <a:lstStyle/>
                    <a:p>
                      <a:pPr algn="ct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81000">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5450" y="2743200"/>
            <a:ext cx="895350" cy="403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2819400"/>
            <a:ext cx="875154" cy="376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90575" y="3944332"/>
            <a:ext cx="2333625" cy="523220"/>
          </a:xfrm>
          <a:prstGeom prst="rect">
            <a:avLst/>
          </a:prstGeom>
          <a:noFill/>
        </p:spPr>
        <p:txBody>
          <a:bodyPr wrap="square" rtlCol="0">
            <a:spAutoFit/>
          </a:bodyPr>
          <a:lstStyle/>
          <a:p>
            <a:r>
              <a:rPr lang="en-US" sz="2800" dirty="0">
                <a:solidFill>
                  <a:schemeClr val="tx2"/>
                </a:solidFill>
              </a:rPr>
              <a:t>Magnitude:</a:t>
            </a:r>
          </a:p>
        </p:txBody>
      </p:sp>
      <p:sp>
        <p:nvSpPr>
          <p:cNvPr id="21" name="TextBox 20"/>
          <p:cNvSpPr txBox="1"/>
          <p:nvPr/>
        </p:nvSpPr>
        <p:spPr>
          <a:xfrm>
            <a:off x="790574" y="5039380"/>
            <a:ext cx="2333625" cy="523220"/>
          </a:xfrm>
          <a:prstGeom prst="rect">
            <a:avLst/>
          </a:prstGeom>
          <a:noFill/>
        </p:spPr>
        <p:txBody>
          <a:bodyPr wrap="square" rtlCol="0">
            <a:spAutoFit/>
          </a:bodyPr>
          <a:lstStyle/>
          <a:p>
            <a:r>
              <a:rPr lang="en-US" sz="2800" dirty="0">
                <a:solidFill>
                  <a:schemeClr val="tx2"/>
                </a:solidFill>
              </a:rPr>
              <a:t>Orientation:</a:t>
            </a:r>
          </a:p>
        </p:txBody>
      </p:sp>
      <p:pic>
        <p:nvPicPr>
          <p:cNvPr id="51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213134"/>
            <a:ext cx="2266950" cy="739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762000" y="1295400"/>
            <a:ext cx="5142354" cy="523220"/>
          </a:xfrm>
          <a:prstGeom prst="rect">
            <a:avLst/>
          </a:prstGeom>
          <a:noFill/>
        </p:spPr>
        <p:txBody>
          <a:bodyPr wrap="square" rtlCol="0">
            <a:spAutoFit/>
          </a:bodyPr>
          <a:lstStyle/>
          <a:p>
            <a:r>
              <a:rPr lang="en-US" sz="2800" dirty="0"/>
              <a:t>In practice, it is common to use:</a:t>
            </a:r>
          </a:p>
        </p:txBody>
      </p:sp>
      <p:sp>
        <p:nvSpPr>
          <p:cNvPr id="3" name="TextBox 2"/>
          <p:cNvSpPr txBox="1"/>
          <p:nvPr/>
        </p:nvSpPr>
        <p:spPr>
          <a:xfrm>
            <a:off x="5432667" y="5050192"/>
            <a:ext cx="3625544" cy="830997"/>
          </a:xfrm>
          <a:prstGeom prst="rect">
            <a:avLst/>
          </a:prstGeom>
          <a:noFill/>
        </p:spPr>
        <p:txBody>
          <a:bodyPr wrap="none" rtlCol="0">
            <a:spAutoFit/>
          </a:bodyPr>
          <a:lstStyle/>
          <a:p>
            <a:r>
              <a:rPr lang="en-US" sz="2400" dirty="0">
                <a:solidFill>
                  <a:srgbClr val="FF0000"/>
                </a:solidFill>
              </a:rPr>
              <a:t>What’s the C/C++ function?</a:t>
            </a:r>
          </a:p>
          <a:p>
            <a:r>
              <a:rPr lang="en-US" sz="2400" dirty="0">
                <a:solidFill>
                  <a:srgbClr val="00B050"/>
                </a:solidFill>
              </a:rPr>
              <a:t>Use atan2</a:t>
            </a:r>
          </a:p>
        </p:txBody>
      </p:sp>
      <p:sp>
        <p:nvSpPr>
          <p:cNvPr id="5" name="TextBox 4"/>
          <p:cNvSpPr txBox="1"/>
          <p:nvPr/>
        </p:nvSpPr>
        <p:spPr>
          <a:xfrm>
            <a:off x="5029200" y="169705"/>
            <a:ext cx="3863686" cy="1200329"/>
          </a:xfrm>
          <a:prstGeom prst="rect">
            <a:avLst/>
          </a:prstGeom>
          <a:noFill/>
        </p:spPr>
        <p:txBody>
          <a:bodyPr wrap="none" rtlCol="0">
            <a:spAutoFit/>
          </a:bodyPr>
          <a:lstStyle/>
          <a:p>
            <a:r>
              <a:rPr lang="en-US" dirty="0">
                <a:solidFill>
                  <a:srgbClr val="FF0000"/>
                </a:solidFill>
              </a:rPr>
              <a:t>Who was Sobel?</a:t>
            </a:r>
          </a:p>
          <a:p>
            <a:r>
              <a:rPr lang="en-US" b="1" dirty="0">
                <a:solidFill>
                  <a:srgbClr val="0000FF"/>
                </a:solidFill>
              </a:rPr>
              <a:t>Irwin Sobel (born 1940)</a:t>
            </a:r>
          </a:p>
          <a:p>
            <a:r>
              <a:rPr lang="en-US" b="1" dirty="0">
                <a:solidFill>
                  <a:srgbClr val="0000FF"/>
                </a:solidFill>
              </a:rPr>
              <a:t>Consultant (HP Labs Retired – </a:t>
            </a:r>
          </a:p>
          <a:p>
            <a:r>
              <a:rPr lang="en-US" b="1" dirty="0">
                <a:solidFill>
                  <a:srgbClr val="0000FF"/>
                </a:solidFill>
              </a:rPr>
              <a:t>8Mar13) · Computer Vision &amp; Graphics</a:t>
            </a:r>
          </a:p>
        </p:txBody>
      </p:sp>
      <mc:AlternateContent xmlns:mc="http://schemas.openxmlformats.org/markup-compatibility/2006">
        <mc:Choice xmlns:p14="http://schemas.microsoft.com/office/powerpoint/2010/main" Requires="p14">
          <p:contentPart p14:bwMode="auto" r:id="rId7">
            <p14:nvContentPartPr>
              <p14:cNvPr id="6" name="Ink 5">
                <a:extLst>
                  <a:ext uri="{FF2B5EF4-FFF2-40B4-BE49-F238E27FC236}">
                    <a16:creationId xmlns:a16="http://schemas.microsoft.com/office/drawing/2014/main" id="{0792A1C5-820D-4456-9561-C5FCAC2668A5}"/>
                  </a:ext>
                </a:extLst>
              </p14:cNvPr>
              <p14:cNvContentPartPr/>
              <p14:nvPr/>
            </p14:nvContentPartPr>
            <p14:xfrm>
              <a:off x="5343120" y="3897720"/>
              <a:ext cx="3601800" cy="1558800"/>
            </p14:xfrm>
          </p:contentPart>
        </mc:Choice>
        <mc:Fallback>
          <p:pic>
            <p:nvPicPr>
              <p:cNvPr id="6" name="Ink 5">
                <a:extLst>
                  <a:ext uri="{FF2B5EF4-FFF2-40B4-BE49-F238E27FC236}">
                    <a16:creationId xmlns:a16="http://schemas.microsoft.com/office/drawing/2014/main" id="{0792A1C5-820D-4456-9561-C5FCAC2668A5}"/>
                  </a:ext>
                </a:extLst>
              </p:cNvPr>
              <p:cNvPicPr/>
              <p:nvPr/>
            </p:nvPicPr>
            <p:blipFill>
              <a:blip r:embed="rId8"/>
              <a:stretch>
                <a:fillRect/>
              </a:stretch>
            </p:blipFill>
            <p:spPr>
              <a:xfrm>
                <a:off x="5333760" y="3888360"/>
                <a:ext cx="3620520" cy="1577520"/>
              </a:xfrm>
              <a:prstGeom prst="rect">
                <a:avLst/>
              </a:prstGeom>
            </p:spPr>
          </p:pic>
        </mc:Fallback>
      </mc:AlternateContent>
    </p:spTree>
    <p:extLst>
      <p:ext uri="{BB962C8B-B14F-4D97-AF65-F5344CB8AC3E}">
        <p14:creationId xmlns:p14="http://schemas.microsoft.com/office/powerpoint/2010/main" val="43641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5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Finding edges</a:t>
            </a:r>
            <a:endParaRPr/>
          </a:p>
        </p:txBody>
      </p:sp>
      <p:sp>
        <p:nvSpPr>
          <p:cNvPr id="423" name="Google Shape;423;p57"/>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Could take derivative</a:t>
            </a:r>
            <a:endParaRPr/>
          </a:p>
          <a:p>
            <a:pPr>
              <a:buChar char="-"/>
            </a:pPr>
            <a:r>
              <a:rPr lang="en"/>
              <a:t>Find high responses</a:t>
            </a:r>
            <a:endParaRPr/>
          </a:p>
          <a:p>
            <a:pPr>
              <a:buChar char="-"/>
            </a:pPr>
            <a:r>
              <a:rPr lang="en"/>
              <a:t>Sobel filters!</a:t>
            </a:r>
            <a:endParaRPr/>
          </a:p>
          <a:p>
            <a:pPr>
              <a:buChar char="-"/>
            </a:pPr>
            <a:r>
              <a:rPr lang="en"/>
              <a:t>But…</a:t>
            </a:r>
            <a:endParaRPr/>
          </a:p>
          <a:p>
            <a:pPr>
              <a:buChar char="-"/>
            </a:pPr>
            <a:r>
              <a:rPr lang="en"/>
              <a:t>Edges go both ways</a:t>
            </a:r>
            <a:endParaRPr/>
          </a:p>
          <a:p>
            <a:pPr>
              <a:buChar char="-"/>
            </a:pPr>
            <a:r>
              <a:rPr lang="en"/>
              <a:t>Want to find extrema </a:t>
            </a:r>
            <a:endParaRPr/>
          </a:p>
        </p:txBody>
      </p:sp>
      <p:sp>
        <p:nvSpPr>
          <p:cNvPr id="424" name="Google Shape;424;p5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25" name="Google Shape;425;p57"/>
          <p:cNvPicPr preferRelativeResize="0"/>
          <p:nvPr/>
        </p:nvPicPr>
        <p:blipFill rotWithShape="1">
          <a:blip r:embed="rId3">
            <a:alphaModFix/>
          </a:blip>
          <a:srcRect b="33506"/>
          <a:stretch/>
        </p:blipFill>
        <p:spPr>
          <a:xfrm>
            <a:off x="4654100" y="2016527"/>
            <a:ext cx="4266100" cy="3868274"/>
          </a:xfrm>
          <a:prstGeom prst="rect">
            <a:avLst/>
          </a:prstGeom>
          <a:noFill/>
          <a:ln>
            <a:noFill/>
          </a:ln>
        </p:spPr>
      </p:pic>
    </p:spTree>
    <p:extLst>
      <p:ext uri="{BB962C8B-B14F-4D97-AF65-F5344CB8AC3E}">
        <p14:creationId xmlns:p14="http://schemas.microsoft.com/office/powerpoint/2010/main" val="12654270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2nd derivative!</a:t>
            </a:r>
            <a:endParaRPr/>
          </a:p>
        </p:txBody>
      </p:sp>
      <p:sp>
        <p:nvSpPr>
          <p:cNvPr id="431" name="Google Shape;431;p58"/>
          <p:cNvSpPr txBox="1">
            <a:spLocks noGrp="1"/>
          </p:cNvSpPr>
          <p:nvPr>
            <p:ph type="body" idx="1"/>
          </p:nvPr>
        </p:nvSpPr>
        <p:spPr>
          <a:xfrm>
            <a:off x="2295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Crosses zero at extrema</a:t>
            </a:r>
            <a:endParaRPr dirty="0"/>
          </a:p>
        </p:txBody>
      </p:sp>
      <p:sp>
        <p:nvSpPr>
          <p:cNvPr id="432" name="Google Shape;432;p5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33" name="Google Shape;433;p58"/>
          <p:cNvPicPr preferRelativeResize="0"/>
          <p:nvPr/>
        </p:nvPicPr>
        <p:blipFill>
          <a:blip r:embed="rId3">
            <a:alphaModFix/>
          </a:blip>
          <a:stretch>
            <a:fillRect/>
          </a:stretch>
        </p:blipFill>
        <p:spPr>
          <a:xfrm>
            <a:off x="1645076" y="2235131"/>
            <a:ext cx="2676425" cy="3649671"/>
          </a:xfrm>
          <a:prstGeom prst="rect">
            <a:avLst/>
          </a:prstGeom>
          <a:noFill/>
          <a:ln>
            <a:noFill/>
          </a:ln>
        </p:spPr>
      </p:pic>
      <p:pic>
        <p:nvPicPr>
          <p:cNvPr id="434" name="Google Shape;434;p58"/>
          <p:cNvPicPr preferRelativeResize="0"/>
          <p:nvPr/>
        </p:nvPicPr>
        <p:blipFill>
          <a:blip r:embed="rId4">
            <a:alphaModFix/>
          </a:blip>
          <a:stretch>
            <a:fillRect/>
          </a:stretch>
        </p:blipFill>
        <p:spPr>
          <a:xfrm>
            <a:off x="4822476" y="2235126"/>
            <a:ext cx="2676425" cy="3649675"/>
          </a:xfrm>
          <a:prstGeom prst="rect">
            <a:avLst/>
          </a:prstGeom>
          <a:noFill/>
          <a:ln>
            <a:noFill/>
          </a:ln>
        </p:spPr>
      </p:pic>
      <p:sp>
        <p:nvSpPr>
          <p:cNvPr id="2" name="Oval 1">
            <a:extLst>
              <a:ext uri="{FF2B5EF4-FFF2-40B4-BE49-F238E27FC236}">
                <a16:creationId xmlns:a16="http://schemas.microsoft.com/office/drawing/2014/main" id="{338F3356-BADF-4C54-A3E9-EB6DE315921C}"/>
              </a:ext>
            </a:extLst>
          </p:cNvPr>
          <p:cNvSpPr/>
          <p:nvPr/>
        </p:nvSpPr>
        <p:spPr>
          <a:xfrm>
            <a:off x="3274794" y="5162215"/>
            <a:ext cx="132083" cy="147320"/>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0000"/>
              </a:highlight>
            </a:endParaRPr>
          </a:p>
        </p:txBody>
      </p:sp>
      <p:sp>
        <p:nvSpPr>
          <p:cNvPr id="8" name="Oval 7">
            <a:extLst>
              <a:ext uri="{FF2B5EF4-FFF2-40B4-BE49-F238E27FC236}">
                <a16:creationId xmlns:a16="http://schemas.microsoft.com/office/drawing/2014/main" id="{63B8C342-DEF0-40C8-966D-8AC1DA7F721D}"/>
              </a:ext>
            </a:extLst>
          </p:cNvPr>
          <p:cNvSpPr/>
          <p:nvPr/>
        </p:nvSpPr>
        <p:spPr>
          <a:xfrm>
            <a:off x="6485917" y="5179995"/>
            <a:ext cx="132083" cy="147320"/>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0000"/>
              </a:highlight>
            </a:endParaRPr>
          </a:p>
        </p:txBody>
      </p:sp>
    </p:spTree>
    <p:extLst>
      <p:ext uri="{BB962C8B-B14F-4D97-AF65-F5344CB8AC3E}">
        <p14:creationId xmlns:p14="http://schemas.microsoft.com/office/powerpoint/2010/main" val="100901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5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 (2nd derivative)!</a:t>
            </a:r>
            <a:endParaRPr/>
          </a:p>
        </p:txBody>
      </p:sp>
      <p:sp>
        <p:nvSpPr>
          <p:cNvPr id="440" name="Google Shape;440;p5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Crosses zero at extrema</a:t>
            </a:r>
            <a:endParaRPr dirty="0"/>
          </a:p>
          <a:p>
            <a:pPr>
              <a:buChar char="-"/>
            </a:pPr>
            <a:r>
              <a:rPr lang="en" dirty="0"/>
              <a:t>Recall:</a:t>
            </a:r>
            <a:endParaRPr dirty="0"/>
          </a:p>
          <a:p>
            <a:pPr lvl="1">
              <a:spcBef>
                <a:spcPts val="0"/>
              </a:spcBef>
              <a:buChar char="-"/>
            </a:pPr>
            <a:r>
              <a:rPr lang="en" dirty="0"/>
              <a:t> </a:t>
            </a:r>
            <a:endParaRPr dirty="0"/>
          </a:p>
          <a:p>
            <a:pPr>
              <a:buChar char="-"/>
            </a:pPr>
            <a:r>
              <a:rPr lang="en" dirty="0"/>
              <a:t>Laplacian:</a:t>
            </a:r>
            <a:endParaRPr dirty="0"/>
          </a:p>
          <a:p>
            <a:pPr lvl="1">
              <a:spcBef>
                <a:spcPts val="0"/>
              </a:spcBef>
              <a:buChar char="-"/>
            </a:pPr>
            <a:r>
              <a:rPr lang="en" dirty="0"/>
              <a:t> </a:t>
            </a:r>
            <a:endParaRPr dirty="0"/>
          </a:p>
          <a:p>
            <a:pPr>
              <a:buChar char="-"/>
            </a:pPr>
            <a:endParaRPr lang="en" dirty="0"/>
          </a:p>
          <a:p>
            <a:pPr>
              <a:buChar char="-"/>
            </a:pPr>
            <a:r>
              <a:rPr lang="en" dirty="0"/>
              <a:t>Again, have to</a:t>
            </a:r>
            <a:br>
              <a:rPr lang="en" dirty="0"/>
            </a:br>
            <a:r>
              <a:rPr lang="en" dirty="0"/>
              <a:t>estimate f’’(x):</a:t>
            </a:r>
            <a:endParaRPr dirty="0"/>
          </a:p>
        </p:txBody>
      </p:sp>
      <p:sp>
        <p:nvSpPr>
          <p:cNvPr id="441" name="Google Shape;441;p5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42" name="Google Shape;442;p59"/>
          <p:cNvPicPr preferRelativeResize="0"/>
          <p:nvPr/>
        </p:nvPicPr>
        <p:blipFill>
          <a:blip r:embed="rId3">
            <a:alphaModFix/>
          </a:blip>
          <a:stretch>
            <a:fillRect/>
          </a:stretch>
        </p:blipFill>
        <p:spPr>
          <a:xfrm>
            <a:off x="3561651" y="2235131"/>
            <a:ext cx="2676425" cy="3649671"/>
          </a:xfrm>
          <a:prstGeom prst="rect">
            <a:avLst/>
          </a:prstGeom>
          <a:noFill/>
          <a:ln>
            <a:noFill/>
          </a:ln>
        </p:spPr>
      </p:pic>
      <p:pic>
        <p:nvPicPr>
          <p:cNvPr id="443" name="Google Shape;443;p59"/>
          <p:cNvPicPr preferRelativeResize="0"/>
          <p:nvPr/>
        </p:nvPicPr>
        <p:blipFill>
          <a:blip r:embed="rId4">
            <a:alphaModFix/>
          </a:blip>
          <a:stretch>
            <a:fillRect/>
          </a:stretch>
        </p:blipFill>
        <p:spPr>
          <a:xfrm>
            <a:off x="6238076" y="2235126"/>
            <a:ext cx="2676425" cy="3649675"/>
          </a:xfrm>
          <a:prstGeom prst="rect">
            <a:avLst/>
          </a:prstGeom>
          <a:noFill/>
          <a:ln>
            <a:noFill/>
          </a:ln>
        </p:spPr>
      </p:pic>
      <p:pic>
        <p:nvPicPr>
          <p:cNvPr id="444" name="Google Shape;444;p59"/>
          <p:cNvPicPr preferRelativeResize="0"/>
          <p:nvPr/>
        </p:nvPicPr>
        <p:blipFill>
          <a:blip r:embed="rId5">
            <a:alphaModFix/>
          </a:blip>
          <a:stretch>
            <a:fillRect/>
          </a:stretch>
        </p:blipFill>
        <p:spPr>
          <a:xfrm>
            <a:off x="1112650" y="2379626"/>
            <a:ext cx="3228975" cy="457200"/>
          </a:xfrm>
          <a:prstGeom prst="rect">
            <a:avLst/>
          </a:prstGeom>
          <a:noFill/>
          <a:ln>
            <a:noFill/>
          </a:ln>
        </p:spPr>
      </p:pic>
      <p:pic>
        <p:nvPicPr>
          <p:cNvPr id="445" name="Google Shape;445;p59"/>
          <p:cNvPicPr preferRelativeResize="0"/>
          <p:nvPr/>
        </p:nvPicPr>
        <p:blipFill>
          <a:blip r:embed="rId6">
            <a:alphaModFix/>
          </a:blip>
          <a:stretch>
            <a:fillRect/>
          </a:stretch>
        </p:blipFill>
        <p:spPr>
          <a:xfrm>
            <a:off x="1112650" y="3186101"/>
            <a:ext cx="1390650" cy="485775"/>
          </a:xfrm>
          <a:prstGeom prst="rect">
            <a:avLst/>
          </a:prstGeom>
          <a:noFill/>
          <a:ln>
            <a:noFill/>
          </a:ln>
        </p:spPr>
      </p:pic>
      <p:pic>
        <p:nvPicPr>
          <p:cNvPr id="446" name="Google Shape;446;p59"/>
          <p:cNvPicPr preferRelativeResize="0"/>
          <p:nvPr/>
        </p:nvPicPr>
        <p:blipFill>
          <a:blip r:embed="rId7">
            <a:alphaModFix/>
          </a:blip>
          <a:stretch>
            <a:fillRect/>
          </a:stretch>
        </p:blipFill>
        <p:spPr>
          <a:xfrm>
            <a:off x="481376" y="4494151"/>
            <a:ext cx="1390650" cy="1390650"/>
          </a:xfrm>
          <a:prstGeom prst="rect">
            <a:avLst/>
          </a:prstGeom>
          <a:noFill/>
          <a:ln>
            <a:noFill/>
          </a:ln>
        </p:spPr>
      </p:pic>
      <p:pic>
        <p:nvPicPr>
          <p:cNvPr id="447" name="Google Shape;447;p59"/>
          <p:cNvPicPr preferRelativeResize="0"/>
          <p:nvPr/>
        </p:nvPicPr>
        <p:blipFill>
          <a:blip r:embed="rId8">
            <a:alphaModFix/>
          </a:blip>
          <a:stretch>
            <a:fillRect/>
          </a:stretch>
        </p:blipFill>
        <p:spPr>
          <a:xfrm>
            <a:off x="2171000" y="4494150"/>
            <a:ext cx="1390650" cy="1390650"/>
          </a:xfrm>
          <a:prstGeom prst="rect">
            <a:avLst/>
          </a:prstGeom>
          <a:noFill/>
          <a:ln>
            <a:noFill/>
          </a:ln>
        </p:spPr>
      </p:pic>
    </p:spTree>
    <p:extLst>
      <p:ext uri="{BB962C8B-B14F-4D97-AF65-F5344CB8AC3E}">
        <p14:creationId xmlns:p14="http://schemas.microsoft.com/office/powerpoint/2010/main" val="1566064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Cross-Correlation vs Convolution</a:t>
            </a:r>
            <a:endParaRPr/>
          </a:p>
        </p:txBody>
      </p:sp>
      <p:sp>
        <p:nvSpPr>
          <p:cNvPr id="160" name="Google Shape;160;p2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161" name="Google Shape;161;p25"/>
          <p:cNvPicPr preferRelativeResize="0"/>
          <p:nvPr/>
        </p:nvPicPr>
        <p:blipFill>
          <a:blip r:embed="rId3">
            <a:alphaModFix/>
          </a:blip>
          <a:stretch>
            <a:fillRect/>
          </a:stretch>
        </p:blipFill>
        <p:spPr>
          <a:xfrm>
            <a:off x="229500" y="1926926"/>
            <a:ext cx="3768194" cy="3722975"/>
          </a:xfrm>
          <a:prstGeom prst="rect">
            <a:avLst/>
          </a:prstGeom>
          <a:noFill/>
          <a:ln>
            <a:noFill/>
          </a:ln>
        </p:spPr>
      </p:pic>
      <p:pic>
        <p:nvPicPr>
          <p:cNvPr id="162" name="Google Shape;162;p25"/>
          <p:cNvPicPr preferRelativeResize="0"/>
          <p:nvPr/>
        </p:nvPicPr>
        <p:blipFill>
          <a:blip r:embed="rId4">
            <a:alphaModFix/>
          </a:blip>
          <a:stretch>
            <a:fillRect/>
          </a:stretch>
        </p:blipFill>
        <p:spPr>
          <a:xfrm>
            <a:off x="5146294" y="1926926"/>
            <a:ext cx="3768194" cy="3722975"/>
          </a:xfrm>
          <a:prstGeom prst="rect">
            <a:avLst/>
          </a:prstGeom>
          <a:noFill/>
          <a:ln>
            <a:noFill/>
          </a:ln>
        </p:spPr>
      </p:pic>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55C525E2-27ED-4068-B3FB-01AC68899C0D}"/>
                  </a:ext>
                </a:extLst>
              </p14:cNvPr>
              <p14:cNvContentPartPr/>
              <p14:nvPr/>
            </p14:nvContentPartPr>
            <p14:xfrm>
              <a:off x="5079960" y="2709000"/>
              <a:ext cx="1391040" cy="1421640"/>
            </p14:xfrm>
          </p:contentPart>
        </mc:Choice>
        <mc:Fallback>
          <p:pic>
            <p:nvPicPr>
              <p:cNvPr id="2" name="Ink 1">
                <a:extLst>
                  <a:ext uri="{FF2B5EF4-FFF2-40B4-BE49-F238E27FC236}">
                    <a16:creationId xmlns:a16="http://schemas.microsoft.com/office/drawing/2014/main" id="{55C525E2-27ED-4068-B3FB-01AC68899C0D}"/>
                  </a:ext>
                </a:extLst>
              </p:cNvPr>
              <p:cNvPicPr/>
              <p:nvPr/>
            </p:nvPicPr>
            <p:blipFill>
              <a:blip r:embed="rId6"/>
              <a:stretch>
                <a:fillRect/>
              </a:stretch>
            </p:blipFill>
            <p:spPr>
              <a:xfrm>
                <a:off x="5070600" y="2699640"/>
                <a:ext cx="1409760" cy="1440360"/>
              </a:xfrm>
              <a:prstGeom prst="rect">
                <a:avLst/>
              </a:prstGeom>
            </p:spPr>
          </p:pic>
        </mc:Fallback>
      </mc:AlternateContent>
    </p:spTree>
    <p:extLst>
      <p:ext uri="{BB962C8B-B14F-4D97-AF65-F5344CB8AC3E}">
        <p14:creationId xmlns:p14="http://schemas.microsoft.com/office/powerpoint/2010/main" val="10521692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6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453" name="Google Shape;453;p6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marL="0" indent="0">
              <a:spcBef>
                <a:spcPts val="1600"/>
              </a:spcBef>
              <a:spcAft>
                <a:spcPts val="1600"/>
              </a:spcAft>
              <a:buNone/>
            </a:pPr>
            <a:endParaRPr/>
          </a:p>
        </p:txBody>
      </p:sp>
      <p:sp>
        <p:nvSpPr>
          <p:cNvPr id="454" name="Google Shape;454;p6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55" name="Google Shape;455;p60"/>
          <p:cNvPicPr preferRelativeResize="0"/>
          <p:nvPr/>
        </p:nvPicPr>
        <p:blipFill>
          <a:blip r:embed="rId3">
            <a:alphaModFix/>
          </a:blip>
          <a:stretch>
            <a:fillRect/>
          </a:stretch>
        </p:blipFill>
        <p:spPr>
          <a:xfrm>
            <a:off x="1072900" y="2072576"/>
            <a:ext cx="1390650" cy="485775"/>
          </a:xfrm>
          <a:prstGeom prst="rect">
            <a:avLst/>
          </a:prstGeom>
          <a:noFill/>
          <a:ln>
            <a:noFill/>
          </a:ln>
        </p:spPr>
      </p:pic>
    </p:spTree>
    <p:extLst>
      <p:ext uri="{BB962C8B-B14F-4D97-AF65-F5344CB8AC3E}">
        <p14:creationId xmlns:p14="http://schemas.microsoft.com/office/powerpoint/2010/main" val="27718670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6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461" name="Google Shape;461;p6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endParaRPr/>
          </a:p>
          <a:p>
            <a:pPr marL="0" indent="0">
              <a:spcBef>
                <a:spcPts val="1600"/>
              </a:spcBef>
              <a:buNone/>
            </a:pPr>
            <a:endParaRPr/>
          </a:p>
          <a:p>
            <a:pPr>
              <a:spcBef>
                <a:spcPts val="1600"/>
              </a:spcBef>
              <a:buChar char="-"/>
            </a:pPr>
            <a:r>
              <a:rPr lang="en"/>
              <a:t>Measures the divergence of the gradient</a:t>
            </a:r>
            <a:endParaRPr/>
          </a:p>
          <a:p>
            <a:pPr lvl="1">
              <a:spcBef>
                <a:spcPts val="0"/>
              </a:spcBef>
              <a:buChar char="-"/>
            </a:pPr>
            <a:r>
              <a:rPr lang="en"/>
              <a:t>Flux of gradient vector field through small area</a:t>
            </a:r>
            <a:endParaRPr/>
          </a:p>
          <a:p>
            <a:pPr marL="0" indent="0">
              <a:spcBef>
                <a:spcPts val="1600"/>
              </a:spcBef>
              <a:spcAft>
                <a:spcPts val="1600"/>
              </a:spcAft>
              <a:buNone/>
            </a:pPr>
            <a:endParaRPr/>
          </a:p>
        </p:txBody>
      </p:sp>
      <p:sp>
        <p:nvSpPr>
          <p:cNvPr id="462" name="Google Shape;462;p6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63" name="Google Shape;463;p61"/>
          <p:cNvPicPr preferRelativeResize="0"/>
          <p:nvPr/>
        </p:nvPicPr>
        <p:blipFill>
          <a:blip r:embed="rId3">
            <a:alphaModFix/>
          </a:blip>
          <a:stretch>
            <a:fillRect/>
          </a:stretch>
        </p:blipFill>
        <p:spPr>
          <a:xfrm>
            <a:off x="1072900" y="2072576"/>
            <a:ext cx="1390650" cy="485775"/>
          </a:xfrm>
          <a:prstGeom prst="rect">
            <a:avLst/>
          </a:prstGeom>
          <a:noFill/>
          <a:ln>
            <a:noFill/>
          </a:ln>
        </p:spPr>
      </p:pic>
    </p:spTree>
    <p:extLst>
      <p:ext uri="{BB962C8B-B14F-4D97-AF65-F5344CB8AC3E}">
        <p14:creationId xmlns:p14="http://schemas.microsoft.com/office/powerpoint/2010/main" val="26896822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62"/>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9510818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62"/>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37661779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3" name="Google Shape;473;p63"/>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33067311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64"/>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39691733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p65"/>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6656751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Google Shape;488;p66"/>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36114188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67"/>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2404153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6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499" name="Google Shape;499;p6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marL="0" indent="0">
              <a:spcBef>
                <a:spcPts val="1600"/>
              </a:spcBef>
              <a:spcAft>
                <a:spcPts val="1600"/>
              </a:spcAft>
              <a:buNone/>
            </a:pPr>
            <a:endParaRPr/>
          </a:p>
        </p:txBody>
      </p:sp>
      <p:sp>
        <p:nvSpPr>
          <p:cNvPr id="500" name="Google Shape;500;p6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01" name="Google Shape;501;p68"/>
          <p:cNvPicPr preferRelativeResize="0"/>
          <p:nvPr/>
        </p:nvPicPr>
        <p:blipFill>
          <a:blip r:embed="rId3">
            <a:alphaModFix/>
          </a:blip>
          <a:stretch>
            <a:fillRect/>
          </a:stretch>
        </p:blipFill>
        <p:spPr>
          <a:xfrm>
            <a:off x="1072900" y="2072576"/>
            <a:ext cx="1390650" cy="485775"/>
          </a:xfrm>
          <a:prstGeom prst="rect">
            <a:avLst/>
          </a:prstGeom>
          <a:noFill/>
          <a:ln>
            <a:noFill/>
          </a:ln>
        </p:spPr>
      </p:pic>
      <p:pic>
        <p:nvPicPr>
          <p:cNvPr id="502" name="Google Shape;502;p68"/>
          <p:cNvPicPr preferRelativeResize="0"/>
          <p:nvPr/>
        </p:nvPicPr>
        <p:blipFill>
          <a:blip r:embed="rId4">
            <a:alphaModFix/>
          </a:blip>
          <a:stretch>
            <a:fillRect/>
          </a:stretch>
        </p:blipFill>
        <p:spPr>
          <a:xfrm>
            <a:off x="3761900" y="1622125"/>
            <a:ext cx="5158298" cy="1289876"/>
          </a:xfrm>
          <a:prstGeom prst="rect">
            <a:avLst/>
          </a:prstGeom>
          <a:noFill/>
          <a:ln>
            <a:noFill/>
          </a:ln>
        </p:spPr>
      </p:pic>
    </p:spTree>
    <p:extLst>
      <p:ext uri="{BB962C8B-B14F-4D97-AF65-F5344CB8AC3E}">
        <p14:creationId xmlns:p14="http://schemas.microsoft.com/office/powerpoint/2010/main" val="3063411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Cross-Correlation vs Convolution</a:t>
            </a:r>
            <a:endParaRPr/>
          </a:p>
        </p:txBody>
      </p:sp>
      <p:sp>
        <p:nvSpPr>
          <p:cNvPr id="168" name="Google Shape;168;p2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169" name="Google Shape;169;p26"/>
          <p:cNvPicPr preferRelativeResize="0"/>
          <p:nvPr/>
        </p:nvPicPr>
        <p:blipFill>
          <a:blip r:embed="rId3">
            <a:alphaModFix/>
          </a:blip>
          <a:stretch>
            <a:fillRect/>
          </a:stretch>
        </p:blipFill>
        <p:spPr>
          <a:xfrm>
            <a:off x="229500" y="1926926"/>
            <a:ext cx="3768194" cy="3722975"/>
          </a:xfrm>
          <a:prstGeom prst="rect">
            <a:avLst/>
          </a:prstGeom>
          <a:noFill/>
          <a:ln>
            <a:noFill/>
          </a:ln>
        </p:spPr>
      </p:pic>
      <p:pic>
        <p:nvPicPr>
          <p:cNvPr id="170" name="Google Shape;170;p26"/>
          <p:cNvPicPr preferRelativeResize="0"/>
          <p:nvPr/>
        </p:nvPicPr>
        <p:blipFill>
          <a:blip r:embed="rId4">
            <a:alphaModFix/>
          </a:blip>
          <a:stretch>
            <a:fillRect/>
          </a:stretch>
        </p:blipFill>
        <p:spPr>
          <a:xfrm>
            <a:off x="5146294" y="1926926"/>
            <a:ext cx="3768194" cy="3722975"/>
          </a:xfrm>
          <a:prstGeom prst="rect">
            <a:avLst/>
          </a:prstGeom>
          <a:noFill/>
          <a:ln>
            <a:noFill/>
          </a:ln>
        </p:spPr>
      </p:pic>
      <p:sp>
        <p:nvSpPr>
          <p:cNvPr id="171" name="Google Shape;171;p26"/>
          <p:cNvSpPr/>
          <p:nvPr/>
        </p:nvSpPr>
        <p:spPr>
          <a:xfrm>
            <a:off x="106050" y="1824975"/>
            <a:ext cx="4029900" cy="37230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2" name="Google Shape;172;p26"/>
          <p:cNvSpPr txBox="1"/>
          <p:nvPr/>
        </p:nvSpPr>
        <p:spPr>
          <a:xfrm>
            <a:off x="1481630" y="1406777"/>
            <a:ext cx="1850850" cy="430698"/>
          </a:xfrm>
          <a:prstGeom prst="rect">
            <a:avLst/>
          </a:prstGeom>
          <a:solidFill>
            <a:srgbClr val="FFFFFF"/>
          </a:solid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r>
              <a:rPr lang="en"/>
              <a:t>Do this in HW!</a:t>
            </a:r>
            <a:endParaRPr/>
          </a:p>
        </p:txBody>
      </p:sp>
    </p:spTree>
    <p:extLst>
      <p:ext uri="{BB962C8B-B14F-4D97-AF65-F5344CB8AC3E}">
        <p14:creationId xmlns:p14="http://schemas.microsoft.com/office/powerpoint/2010/main" val="32238105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6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508" name="Google Shape;508;p6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marL="0" indent="0">
              <a:spcBef>
                <a:spcPts val="1600"/>
              </a:spcBef>
              <a:spcAft>
                <a:spcPts val="1600"/>
              </a:spcAft>
              <a:buNone/>
            </a:pPr>
            <a:endParaRPr/>
          </a:p>
        </p:txBody>
      </p:sp>
      <p:sp>
        <p:nvSpPr>
          <p:cNvPr id="509" name="Google Shape;509;p6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10" name="Google Shape;510;p69"/>
          <p:cNvPicPr preferRelativeResize="0"/>
          <p:nvPr/>
        </p:nvPicPr>
        <p:blipFill>
          <a:blip r:embed="rId3">
            <a:alphaModFix/>
          </a:blip>
          <a:stretch>
            <a:fillRect/>
          </a:stretch>
        </p:blipFill>
        <p:spPr>
          <a:xfrm>
            <a:off x="1072900" y="2072576"/>
            <a:ext cx="1390650" cy="485775"/>
          </a:xfrm>
          <a:prstGeom prst="rect">
            <a:avLst/>
          </a:prstGeom>
          <a:noFill/>
          <a:ln>
            <a:noFill/>
          </a:ln>
        </p:spPr>
      </p:pic>
      <p:pic>
        <p:nvPicPr>
          <p:cNvPr id="511" name="Google Shape;511;p69"/>
          <p:cNvPicPr preferRelativeResize="0"/>
          <p:nvPr/>
        </p:nvPicPr>
        <p:blipFill>
          <a:blip r:embed="rId4">
            <a:alphaModFix/>
          </a:blip>
          <a:stretch>
            <a:fillRect/>
          </a:stretch>
        </p:blipFill>
        <p:spPr>
          <a:xfrm>
            <a:off x="3761900" y="1622125"/>
            <a:ext cx="5158298" cy="1289876"/>
          </a:xfrm>
          <a:prstGeom prst="rect">
            <a:avLst/>
          </a:prstGeom>
          <a:noFill/>
          <a:ln>
            <a:noFill/>
          </a:ln>
        </p:spPr>
      </p:pic>
      <p:pic>
        <p:nvPicPr>
          <p:cNvPr id="512" name="Google Shape;512;p69"/>
          <p:cNvPicPr preferRelativeResize="0"/>
          <p:nvPr/>
        </p:nvPicPr>
        <p:blipFill>
          <a:blip r:embed="rId5">
            <a:alphaModFix/>
          </a:blip>
          <a:stretch>
            <a:fillRect/>
          </a:stretch>
        </p:blipFill>
        <p:spPr>
          <a:xfrm>
            <a:off x="4793688" y="2784056"/>
            <a:ext cx="3094725" cy="1289876"/>
          </a:xfrm>
          <a:prstGeom prst="rect">
            <a:avLst/>
          </a:prstGeom>
          <a:noFill/>
          <a:ln>
            <a:noFill/>
          </a:ln>
        </p:spPr>
      </p:pic>
      <p:sp>
        <p:nvSpPr>
          <p:cNvPr id="513" name="Google Shape;513;p69"/>
          <p:cNvSpPr/>
          <p:nvPr/>
        </p:nvSpPr>
        <p:spPr>
          <a:xfrm>
            <a:off x="5779801" y="2620351"/>
            <a:ext cx="649575" cy="556775"/>
          </a:xfrm>
          <a:custGeom>
            <a:avLst/>
            <a:gdLst/>
            <a:ahLst/>
            <a:cxnLst/>
            <a:rect l="l" t="t" r="r" b="b"/>
            <a:pathLst>
              <a:path w="25983" h="22271" extrusionOk="0">
                <a:moveTo>
                  <a:pt x="25983" y="0"/>
                </a:moveTo>
                <a:cubicBezTo>
                  <a:pt x="22009" y="5677"/>
                  <a:pt x="18668" y="12109"/>
                  <a:pt x="13257" y="16438"/>
                </a:cubicBezTo>
                <a:cubicBezTo>
                  <a:pt x="9487" y="19454"/>
                  <a:pt x="4319" y="20114"/>
                  <a:pt x="0" y="22271"/>
                </a:cubicBezTo>
              </a:path>
            </a:pathLst>
          </a:custGeom>
          <a:noFill/>
          <a:ln w="38100" cap="flat" cmpd="sng">
            <a:solidFill>
              <a:schemeClr val="dk2"/>
            </a:solidFill>
            <a:prstDash val="solid"/>
            <a:round/>
            <a:headEnd type="none" w="med" len="med"/>
            <a:tailEnd type="stealth" w="med" len="med"/>
          </a:ln>
        </p:spPr>
      </p:sp>
    </p:spTree>
    <p:extLst>
      <p:ext uri="{BB962C8B-B14F-4D97-AF65-F5344CB8AC3E}">
        <p14:creationId xmlns:p14="http://schemas.microsoft.com/office/powerpoint/2010/main" val="39990075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7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519" name="Google Shape;519;p7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marL="0" indent="0">
              <a:spcBef>
                <a:spcPts val="1600"/>
              </a:spcBef>
              <a:spcAft>
                <a:spcPts val="1600"/>
              </a:spcAft>
              <a:buNone/>
            </a:pPr>
            <a:endParaRPr/>
          </a:p>
        </p:txBody>
      </p:sp>
      <p:sp>
        <p:nvSpPr>
          <p:cNvPr id="520" name="Google Shape;520;p7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21" name="Google Shape;521;p70"/>
          <p:cNvPicPr preferRelativeResize="0"/>
          <p:nvPr/>
        </p:nvPicPr>
        <p:blipFill>
          <a:blip r:embed="rId3">
            <a:alphaModFix/>
          </a:blip>
          <a:stretch>
            <a:fillRect/>
          </a:stretch>
        </p:blipFill>
        <p:spPr>
          <a:xfrm>
            <a:off x="1072900" y="2072576"/>
            <a:ext cx="1390650" cy="485775"/>
          </a:xfrm>
          <a:prstGeom prst="rect">
            <a:avLst/>
          </a:prstGeom>
          <a:noFill/>
          <a:ln>
            <a:noFill/>
          </a:ln>
        </p:spPr>
      </p:pic>
      <p:pic>
        <p:nvPicPr>
          <p:cNvPr id="522" name="Google Shape;522;p70"/>
          <p:cNvPicPr preferRelativeResize="0"/>
          <p:nvPr/>
        </p:nvPicPr>
        <p:blipFill>
          <a:blip r:embed="rId4">
            <a:alphaModFix/>
          </a:blip>
          <a:stretch>
            <a:fillRect/>
          </a:stretch>
        </p:blipFill>
        <p:spPr>
          <a:xfrm>
            <a:off x="3761900" y="1622125"/>
            <a:ext cx="5158298" cy="1289876"/>
          </a:xfrm>
          <a:prstGeom prst="rect">
            <a:avLst/>
          </a:prstGeom>
          <a:noFill/>
          <a:ln>
            <a:noFill/>
          </a:ln>
        </p:spPr>
      </p:pic>
      <p:pic>
        <p:nvPicPr>
          <p:cNvPr id="523" name="Google Shape;523;p70"/>
          <p:cNvPicPr preferRelativeResize="0"/>
          <p:nvPr/>
        </p:nvPicPr>
        <p:blipFill>
          <a:blip r:embed="rId5">
            <a:alphaModFix/>
          </a:blip>
          <a:stretch>
            <a:fillRect/>
          </a:stretch>
        </p:blipFill>
        <p:spPr>
          <a:xfrm>
            <a:off x="4793688" y="2784056"/>
            <a:ext cx="3094725" cy="1289876"/>
          </a:xfrm>
          <a:prstGeom prst="rect">
            <a:avLst/>
          </a:prstGeom>
          <a:noFill/>
          <a:ln>
            <a:noFill/>
          </a:ln>
        </p:spPr>
      </p:pic>
      <p:pic>
        <p:nvPicPr>
          <p:cNvPr id="524" name="Google Shape;524;p70"/>
          <p:cNvPicPr preferRelativeResize="0"/>
          <p:nvPr/>
        </p:nvPicPr>
        <p:blipFill>
          <a:blip r:embed="rId6">
            <a:alphaModFix/>
          </a:blip>
          <a:stretch>
            <a:fillRect/>
          </a:stretch>
        </p:blipFill>
        <p:spPr>
          <a:xfrm>
            <a:off x="4793672" y="3885701"/>
            <a:ext cx="3094731" cy="1289876"/>
          </a:xfrm>
          <a:prstGeom prst="rect">
            <a:avLst/>
          </a:prstGeom>
          <a:noFill/>
          <a:ln>
            <a:noFill/>
          </a:ln>
        </p:spPr>
      </p:pic>
      <p:sp>
        <p:nvSpPr>
          <p:cNvPr id="525" name="Google Shape;525;p70"/>
          <p:cNvSpPr/>
          <p:nvPr/>
        </p:nvSpPr>
        <p:spPr>
          <a:xfrm>
            <a:off x="5664840" y="3733901"/>
            <a:ext cx="61925" cy="450725"/>
          </a:xfrm>
          <a:custGeom>
            <a:avLst/>
            <a:gdLst/>
            <a:ahLst/>
            <a:cxnLst/>
            <a:rect l="l" t="t" r="r" b="b"/>
            <a:pathLst>
              <a:path w="2477" h="18029" extrusionOk="0">
                <a:moveTo>
                  <a:pt x="2477" y="0"/>
                </a:moveTo>
                <a:cubicBezTo>
                  <a:pt x="-2526" y="3335"/>
                  <a:pt x="1947" y="12017"/>
                  <a:pt x="1947" y="18029"/>
                </a:cubicBezTo>
              </a:path>
            </a:pathLst>
          </a:custGeom>
          <a:noFill/>
          <a:ln w="38100" cap="flat" cmpd="sng">
            <a:solidFill>
              <a:schemeClr val="dk2"/>
            </a:solidFill>
            <a:prstDash val="solid"/>
            <a:round/>
            <a:headEnd type="none" w="med" len="med"/>
            <a:tailEnd type="stealth" w="med" len="med"/>
          </a:ln>
        </p:spPr>
      </p:sp>
      <p:sp>
        <p:nvSpPr>
          <p:cNvPr id="526" name="Google Shape;526;p70"/>
          <p:cNvSpPr/>
          <p:nvPr/>
        </p:nvSpPr>
        <p:spPr>
          <a:xfrm>
            <a:off x="5779801" y="2620351"/>
            <a:ext cx="649575" cy="556775"/>
          </a:xfrm>
          <a:custGeom>
            <a:avLst/>
            <a:gdLst/>
            <a:ahLst/>
            <a:cxnLst/>
            <a:rect l="l" t="t" r="r" b="b"/>
            <a:pathLst>
              <a:path w="25983" h="22271" extrusionOk="0">
                <a:moveTo>
                  <a:pt x="25983" y="0"/>
                </a:moveTo>
                <a:cubicBezTo>
                  <a:pt x="22009" y="5677"/>
                  <a:pt x="18668" y="12109"/>
                  <a:pt x="13257" y="16438"/>
                </a:cubicBezTo>
                <a:cubicBezTo>
                  <a:pt x="9487" y="19454"/>
                  <a:pt x="4319" y="20114"/>
                  <a:pt x="0" y="22271"/>
                </a:cubicBezTo>
              </a:path>
            </a:pathLst>
          </a:custGeom>
          <a:noFill/>
          <a:ln w="38100" cap="flat" cmpd="sng">
            <a:solidFill>
              <a:schemeClr val="dk2"/>
            </a:solidFill>
            <a:prstDash val="solid"/>
            <a:round/>
            <a:headEnd type="none" w="med" len="med"/>
            <a:tailEnd type="stealth" w="med" len="med"/>
          </a:ln>
        </p:spPr>
      </p:sp>
    </p:spTree>
    <p:extLst>
      <p:ext uri="{BB962C8B-B14F-4D97-AF65-F5344CB8AC3E}">
        <p14:creationId xmlns:p14="http://schemas.microsoft.com/office/powerpoint/2010/main" val="28302492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7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532" name="Google Shape;532;p7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marL="0" indent="0">
              <a:spcBef>
                <a:spcPts val="1600"/>
              </a:spcBef>
              <a:spcAft>
                <a:spcPts val="1600"/>
              </a:spcAft>
              <a:buNone/>
            </a:pPr>
            <a:endParaRPr/>
          </a:p>
        </p:txBody>
      </p:sp>
      <p:sp>
        <p:nvSpPr>
          <p:cNvPr id="533" name="Google Shape;533;p7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34" name="Google Shape;534;p71"/>
          <p:cNvPicPr preferRelativeResize="0"/>
          <p:nvPr/>
        </p:nvPicPr>
        <p:blipFill>
          <a:blip r:embed="rId3">
            <a:alphaModFix/>
          </a:blip>
          <a:stretch>
            <a:fillRect/>
          </a:stretch>
        </p:blipFill>
        <p:spPr>
          <a:xfrm>
            <a:off x="1072900" y="2072576"/>
            <a:ext cx="1390650" cy="485775"/>
          </a:xfrm>
          <a:prstGeom prst="rect">
            <a:avLst/>
          </a:prstGeom>
          <a:noFill/>
          <a:ln>
            <a:noFill/>
          </a:ln>
        </p:spPr>
      </p:pic>
      <p:pic>
        <p:nvPicPr>
          <p:cNvPr id="535" name="Google Shape;535;p71"/>
          <p:cNvPicPr preferRelativeResize="0"/>
          <p:nvPr/>
        </p:nvPicPr>
        <p:blipFill>
          <a:blip r:embed="rId4">
            <a:alphaModFix/>
          </a:blip>
          <a:stretch>
            <a:fillRect/>
          </a:stretch>
        </p:blipFill>
        <p:spPr>
          <a:xfrm>
            <a:off x="3761900" y="1622125"/>
            <a:ext cx="5158298" cy="1289876"/>
          </a:xfrm>
          <a:prstGeom prst="rect">
            <a:avLst/>
          </a:prstGeom>
          <a:noFill/>
          <a:ln>
            <a:noFill/>
          </a:ln>
        </p:spPr>
      </p:pic>
      <p:pic>
        <p:nvPicPr>
          <p:cNvPr id="536" name="Google Shape;536;p71"/>
          <p:cNvPicPr preferRelativeResize="0"/>
          <p:nvPr/>
        </p:nvPicPr>
        <p:blipFill>
          <a:blip r:embed="rId5">
            <a:alphaModFix/>
          </a:blip>
          <a:stretch>
            <a:fillRect/>
          </a:stretch>
        </p:blipFill>
        <p:spPr>
          <a:xfrm>
            <a:off x="4793688" y="2784056"/>
            <a:ext cx="3094725" cy="1289876"/>
          </a:xfrm>
          <a:prstGeom prst="rect">
            <a:avLst/>
          </a:prstGeom>
          <a:noFill/>
          <a:ln>
            <a:noFill/>
          </a:ln>
        </p:spPr>
      </p:pic>
      <p:pic>
        <p:nvPicPr>
          <p:cNvPr id="537" name="Google Shape;537;p71"/>
          <p:cNvPicPr preferRelativeResize="0"/>
          <p:nvPr/>
        </p:nvPicPr>
        <p:blipFill>
          <a:blip r:embed="rId6">
            <a:alphaModFix/>
          </a:blip>
          <a:stretch>
            <a:fillRect/>
          </a:stretch>
        </p:blipFill>
        <p:spPr>
          <a:xfrm>
            <a:off x="4793672" y="3885701"/>
            <a:ext cx="3094731" cy="1289876"/>
          </a:xfrm>
          <a:prstGeom prst="rect">
            <a:avLst/>
          </a:prstGeom>
          <a:noFill/>
          <a:ln>
            <a:noFill/>
          </a:ln>
        </p:spPr>
      </p:pic>
      <p:pic>
        <p:nvPicPr>
          <p:cNvPr id="538" name="Google Shape;538;p71"/>
          <p:cNvPicPr preferRelativeResize="0"/>
          <p:nvPr/>
        </p:nvPicPr>
        <p:blipFill>
          <a:blip r:embed="rId7">
            <a:alphaModFix/>
          </a:blip>
          <a:stretch>
            <a:fillRect/>
          </a:stretch>
        </p:blipFill>
        <p:spPr>
          <a:xfrm>
            <a:off x="229508" y="3435476"/>
            <a:ext cx="3907444" cy="2442451"/>
          </a:xfrm>
          <a:prstGeom prst="rect">
            <a:avLst/>
          </a:prstGeom>
          <a:noFill/>
          <a:ln>
            <a:noFill/>
          </a:ln>
        </p:spPr>
      </p:pic>
      <p:sp>
        <p:nvSpPr>
          <p:cNvPr id="539" name="Google Shape;539;p71"/>
          <p:cNvSpPr/>
          <p:nvPr/>
        </p:nvSpPr>
        <p:spPr>
          <a:xfrm>
            <a:off x="5664840" y="3733901"/>
            <a:ext cx="61925" cy="450725"/>
          </a:xfrm>
          <a:custGeom>
            <a:avLst/>
            <a:gdLst/>
            <a:ahLst/>
            <a:cxnLst/>
            <a:rect l="l" t="t" r="r" b="b"/>
            <a:pathLst>
              <a:path w="2477" h="18029" extrusionOk="0">
                <a:moveTo>
                  <a:pt x="2477" y="0"/>
                </a:moveTo>
                <a:cubicBezTo>
                  <a:pt x="-2526" y="3335"/>
                  <a:pt x="1947" y="12017"/>
                  <a:pt x="1947" y="18029"/>
                </a:cubicBezTo>
              </a:path>
            </a:pathLst>
          </a:custGeom>
          <a:noFill/>
          <a:ln w="38100" cap="flat" cmpd="sng">
            <a:solidFill>
              <a:schemeClr val="dk2"/>
            </a:solidFill>
            <a:prstDash val="solid"/>
            <a:round/>
            <a:headEnd type="none" w="med" len="med"/>
            <a:tailEnd type="stealth" w="med" len="med"/>
          </a:ln>
        </p:spPr>
      </p:sp>
      <p:sp>
        <p:nvSpPr>
          <p:cNvPr id="540" name="Google Shape;540;p71"/>
          <p:cNvSpPr/>
          <p:nvPr/>
        </p:nvSpPr>
        <p:spPr>
          <a:xfrm>
            <a:off x="5779801" y="2620351"/>
            <a:ext cx="649575" cy="556775"/>
          </a:xfrm>
          <a:custGeom>
            <a:avLst/>
            <a:gdLst/>
            <a:ahLst/>
            <a:cxnLst/>
            <a:rect l="l" t="t" r="r" b="b"/>
            <a:pathLst>
              <a:path w="25983" h="22271" extrusionOk="0">
                <a:moveTo>
                  <a:pt x="25983" y="0"/>
                </a:moveTo>
                <a:cubicBezTo>
                  <a:pt x="22009" y="5677"/>
                  <a:pt x="18668" y="12109"/>
                  <a:pt x="13257" y="16438"/>
                </a:cubicBezTo>
                <a:cubicBezTo>
                  <a:pt x="9487" y="19454"/>
                  <a:pt x="4319" y="20114"/>
                  <a:pt x="0" y="22271"/>
                </a:cubicBezTo>
              </a:path>
            </a:pathLst>
          </a:custGeom>
          <a:noFill/>
          <a:ln w="38100" cap="flat" cmpd="sng">
            <a:solidFill>
              <a:schemeClr val="dk2"/>
            </a:solidFill>
            <a:prstDash val="solid"/>
            <a:round/>
            <a:headEnd type="none" w="med" len="med"/>
            <a:tailEnd type="stealth" w="med" len="med"/>
          </a:ln>
        </p:spPr>
      </p:sp>
      <p:sp>
        <p:nvSpPr>
          <p:cNvPr id="541" name="Google Shape;541;p71"/>
          <p:cNvSpPr/>
          <p:nvPr/>
        </p:nvSpPr>
        <p:spPr>
          <a:xfrm>
            <a:off x="967725" y="3510971"/>
            <a:ext cx="4732550" cy="1970850"/>
          </a:xfrm>
          <a:custGeom>
            <a:avLst/>
            <a:gdLst/>
            <a:ahLst/>
            <a:cxnLst/>
            <a:rect l="l" t="t" r="r" b="b"/>
            <a:pathLst>
              <a:path w="189302" h="78834" extrusionOk="0">
                <a:moveTo>
                  <a:pt x="189302" y="59822"/>
                </a:moveTo>
                <a:cubicBezTo>
                  <a:pt x="182468" y="67794"/>
                  <a:pt x="174301" y="77374"/>
                  <a:pt x="163849" y="78381"/>
                </a:cubicBezTo>
                <a:cubicBezTo>
                  <a:pt x="145070" y="80191"/>
                  <a:pt x="124992" y="73906"/>
                  <a:pt x="109233" y="63533"/>
                </a:cubicBezTo>
                <a:cubicBezTo>
                  <a:pt x="94372" y="53751"/>
                  <a:pt x="89040" y="33102"/>
                  <a:pt x="74236" y="23234"/>
                </a:cubicBezTo>
                <a:cubicBezTo>
                  <a:pt x="69667" y="20189"/>
                  <a:pt x="65018" y="17266"/>
                  <a:pt x="60449" y="14220"/>
                </a:cubicBezTo>
                <a:cubicBezTo>
                  <a:pt x="48357" y="6159"/>
                  <a:pt x="33424" y="-1956"/>
                  <a:pt x="19089" y="433"/>
                </a:cubicBezTo>
                <a:cubicBezTo>
                  <a:pt x="9963" y="1954"/>
                  <a:pt x="0" y="11331"/>
                  <a:pt x="0" y="20583"/>
                </a:cubicBezTo>
              </a:path>
            </a:pathLst>
          </a:custGeom>
          <a:noFill/>
          <a:ln w="38100" cap="flat" cmpd="sng">
            <a:solidFill>
              <a:schemeClr val="dk2"/>
            </a:solidFill>
            <a:prstDash val="solid"/>
            <a:round/>
            <a:headEnd type="none" w="med" len="med"/>
            <a:tailEnd type="stealth" w="med" len="med"/>
          </a:ln>
        </p:spPr>
      </p:sp>
    </p:spTree>
    <p:extLst>
      <p:ext uri="{BB962C8B-B14F-4D97-AF65-F5344CB8AC3E}">
        <p14:creationId xmlns:p14="http://schemas.microsoft.com/office/powerpoint/2010/main" val="11344099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7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547" name="Google Shape;547;p72"/>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a:buChar char="-"/>
            </a:pPr>
            <a:r>
              <a:rPr lang="en"/>
              <a:t>Negative Laplacian, -4 in middle</a:t>
            </a:r>
            <a:endParaRPr/>
          </a:p>
          <a:p>
            <a:pPr>
              <a:buChar char="-"/>
            </a:pPr>
            <a:r>
              <a:rPr lang="en"/>
              <a:t>Positive Laplacian  ---&gt;</a:t>
            </a:r>
            <a:endParaRPr/>
          </a:p>
          <a:p>
            <a:pPr marL="0" indent="0">
              <a:spcBef>
                <a:spcPts val="1600"/>
              </a:spcBef>
              <a:spcAft>
                <a:spcPts val="1600"/>
              </a:spcAft>
              <a:buNone/>
            </a:pPr>
            <a:endParaRPr/>
          </a:p>
        </p:txBody>
      </p:sp>
      <p:sp>
        <p:nvSpPr>
          <p:cNvPr id="548" name="Google Shape;548;p72"/>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49" name="Google Shape;549;p72"/>
          <p:cNvPicPr preferRelativeResize="0"/>
          <p:nvPr/>
        </p:nvPicPr>
        <p:blipFill>
          <a:blip r:embed="rId3">
            <a:alphaModFix/>
          </a:blip>
          <a:stretch>
            <a:fillRect/>
          </a:stretch>
        </p:blipFill>
        <p:spPr>
          <a:xfrm>
            <a:off x="2463550" y="1729306"/>
            <a:ext cx="1390650" cy="485775"/>
          </a:xfrm>
          <a:prstGeom prst="rect">
            <a:avLst/>
          </a:prstGeom>
          <a:noFill/>
          <a:ln>
            <a:noFill/>
          </a:ln>
        </p:spPr>
      </p:pic>
      <p:pic>
        <p:nvPicPr>
          <p:cNvPr id="550" name="Google Shape;550;p72"/>
          <p:cNvPicPr preferRelativeResize="0"/>
          <p:nvPr/>
        </p:nvPicPr>
        <p:blipFill>
          <a:blip r:embed="rId4">
            <a:alphaModFix/>
          </a:blip>
          <a:stretch>
            <a:fillRect/>
          </a:stretch>
        </p:blipFill>
        <p:spPr>
          <a:xfrm>
            <a:off x="229508" y="3435476"/>
            <a:ext cx="3907444" cy="2442451"/>
          </a:xfrm>
          <a:prstGeom prst="rect">
            <a:avLst/>
          </a:prstGeom>
          <a:noFill/>
          <a:ln>
            <a:noFill/>
          </a:ln>
        </p:spPr>
      </p:pic>
      <p:pic>
        <p:nvPicPr>
          <p:cNvPr id="551" name="Google Shape;551;p72"/>
          <p:cNvPicPr preferRelativeResize="0"/>
          <p:nvPr/>
        </p:nvPicPr>
        <p:blipFill>
          <a:blip r:embed="rId5">
            <a:alphaModFix/>
          </a:blip>
          <a:stretch>
            <a:fillRect/>
          </a:stretch>
        </p:blipFill>
        <p:spPr>
          <a:xfrm>
            <a:off x="6157051" y="3120476"/>
            <a:ext cx="2757449" cy="2757449"/>
          </a:xfrm>
          <a:prstGeom prst="rect">
            <a:avLst/>
          </a:prstGeom>
          <a:noFill/>
          <a:ln>
            <a:noFill/>
          </a:ln>
        </p:spPr>
      </p:pic>
    </p:spTree>
    <p:extLst>
      <p:ext uri="{BB962C8B-B14F-4D97-AF65-F5344CB8AC3E}">
        <p14:creationId xmlns:p14="http://schemas.microsoft.com/office/powerpoint/2010/main" val="15568950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7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 also sensitive to noise</a:t>
            </a:r>
            <a:endParaRPr/>
          </a:p>
        </p:txBody>
      </p:sp>
      <p:sp>
        <p:nvSpPr>
          <p:cNvPr id="557" name="Google Shape;557;p73"/>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lnSpc>
                <a:spcPct val="115000"/>
              </a:lnSpc>
              <a:buChar char="-"/>
            </a:pPr>
            <a:r>
              <a:rPr lang="en" dirty="0"/>
              <a:t>Again, use gaussian smoothing</a:t>
            </a:r>
            <a:endParaRPr dirty="0"/>
          </a:p>
          <a:p>
            <a:pPr>
              <a:lnSpc>
                <a:spcPct val="115000"/>
              </a:lnSpc>
              <a:buChar char="-"/>
            </a:pPr>
            <a:r>
              <a:rPr lang="en" dirty="0"/>
              <a:t>Can just use one kernel since convs commute</a:t>
            </a:r>
            <a:endParaRPr dirty="0"/>
          </a:p>
          <a:p>
            <a:pPr>
              <a:lnSpc>
                <a:spcPct val="115000"/>
              </a:lnSpc>
              <a:buChar char="-"/>
            </a:pPr>
            <a:r>
              <a:rPr lang="en" dirty="0">
                <a:solidFill>
                  <a:srgbClr val="FF0000"/>
                </a:solidFill>
              </a:rPr>
              <a:t>Laplacian of Gaussian</a:t>
            </a:r>
            <a:r>
              <a:rPr lang="en" dirty="0"/>
              <a:t>, </a:t>
            </a:r>
            <a:r>
              <a:rPr lang="en" b="1" dirty="0"/>
              <a:t>LoG</a:t>
            </a:r>
            <a:endParaRPr b="1" dirty="0"/>
          </a:p>
          <a:p>
            <a:pPr>
              <a:lnSpc>
                <a:spcPct val="115000"/>
              </a:lnSpc>
              <a:buChar char="-"/>
            </a:pPr>
            <a:r>
              <a:rPr lang="en" dirty="0"/>
              <a:t>Can get good approx. with</a:t>
            </a:r>
            <a:br>
              <a:rPr lang="en" dirty="0"/>
            </a:br>
            <a:r>
              <a:rPr lang="en" dirty="0"/>
              <a:t>5x5 - 9x9 kernels</a:t>
            </a:r>
            <a:endParaRPr dirty="0"/>
          </a:p>
          <a:p>
            <a:pPr marL="0" indent="0">
              <a:spcBef>
                <a:spcPts val="1600"/>
              </a:spcBef>
              <a:spcAft>
                <a:spcPts val="1600"/>
              </a:spcAft>
              <a:buNone/>
            </a:pPr>
            <a:endParaRPr dirty="0"/>
          </a:p>
        </p:txBody>
      </p:sp>
      <p:sp>
        <p:nvSpPr>
          <p:cNvPr id="558" name="Google Shape;558;p7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59" name="Google Shape;559;p73" descr="log_color"/>
          <p:cNvPicPr preferRelativeResize="0"/>
          <p:nvPr/>
        </p:nvPicPr>
        <p:blipFill rotWithShape="1">
          <a:blip r:embed="rId3">
            <a:alphaModFix/>
          </a:blip>
          <a:srcRect/>
          <a:stretch/>
        </p:blipFill>
        <p:spPr>
          <a:xfrm>
            <a:off x="5164338" y="3065301"/>
            <a:ext cx="3750174" cy="2812625"/>
          </a:xfrm>
          <a:prstGeom prst="rect">
            <a:avLst/>
          </a:prstGeom>
          <a:noFill/>
          <a:ln>
            <a:noFill/>
          </a:ln>
        </p:spPr>
      </p:pic>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1D4B8B8D-EF23-458B-80B5-A914955BC822}"/>
                  </a:ext>
                </a:extLst>
              </p14:cNvPr>
              <p14:cNvContentPartPr/>
              <p14:nvPr/>
            </p14:nvContentPartPr>
            <p14:xfrm>
              <a:off x="704160" y="2522880"/>
              <a:ext cx="3584520" cy="528120"/>
            </p14:xfrm>
          </p:contentPart>
        </mc:Choice>
        <mc:Fallback>
          <p:pic>
            <p:nvPicPr>
              <p:cNvPr id="2" name="Ink 1">
                <a:extLst>
                  <a:ext uri="{FF2B5EF4-FFF2-40B4-BE49-F238E27FC236}">
                    <a16:creationId xmlns:a16="http://schemas.microsoft.com/office/drawing/2014/main" id="{1D4B8B8D-EF23-458B-80B5-A914955BC822}"/>
                  </a:ext>
                </a:extLst>
              </p:cNvPr>
              <p:cNvPicPr/>
              <p:nvPr/>
            </p:nvPicPr>
            <p:blipFill>
              <a:blip r:embed="rId5"/>
              <a:stretch>
                <a:fillRect/>
              </a:stretch>
            </p:blipFill>
            <p:spPr>
              <a:xfrm>
                <a:off x="694800" y="2513520"/>
                <a:ext cx="3603240" cy="546840"/>
              </a:xfrm>
              <a:prstGeom prst="rect">
                <a:avLst/>
              </a:prstGeom>
            </p:spPr>
          </p:pic>
        </mc:Fallback>
      </mc:AlternateContent>
    </p:spTree>
    <p:extLst>
      <p:ext uri="{BB962C8B-B14F-4D97-AF65-F5344CB8AC3E}">
        <p14:creationId xmlns:p14="http://schemas.microsoft.com/office/powerpoint/2010/main" val="33979656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7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Another edge detector:</a:t>
            </a:r>
            <a:endParaRPr/>
          </a:p>
        </p:txBody>
      </p:sp>
      <p:sp>
        <p:nvSpPr>
          <p:cNvPr id="565" name="Google Shape;565;p74"/>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Image is a function:</a:t>
            </a:r>
            <a:endParaRPr/>
          </a:p>
          <a:p>
            <a:pPr lvl="1">
              <a:spcBef>
                <a:spcPts val="0"/>
              </a:spcBef>
              <a:buChar char="-"/>
            </a:pPr>
            <a:r>
              <a:rPr lang="en"/>
              <a:t>Has high frequency and low frequency components</a:t>
            </a:r>
            <a:endParaRPr/>
          </a:p>
          <a:p>
            <a:pPr lvl="1">
              <a:spcBef>
                <a:spcPts val="0"/>
              </a:spcBef>
              <a:buChar char="-"/>
            </a:pPr>
            <a:r>
              <a:rPr lang="en"/>
              <a:t>Think in terms of fourier transform</a:t>
            </a:r>
            <a:endParaRPr/>
          </a:p>
          <a:p>
            <a:pPr>
              <a:buChar char="-"/>
            </a:pPr>
            <a:r>
              <a:rPr lang="en"/>
              <a:t>Edges are high frequency changes</a:t>
            </a:r>
            <a:endParaRPr/>
          </a:p>
          <a:p>
            <a:pPr>
              <a:buChar char="-"/>
            </a:pPr>
            <a:r>
              <a:rPr lang="en"/>
              <a:t>Maybe we want to find edges of a specific size (i.e. specific frequency)</a:t>
            </a:r>
            <a:endParaRPr/>
          </a:p>
        </p:txBody>
      </p:sp>
      <p:sp>
        <p:nvSpPr>
          <p:cNvPr id="566" name="Google Shape;566;p74"/>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Tree>
    <p:extLst>
      <p:ext uri="{BB962C8B-B14F-4D97-AF65-F5344CB8AC3E}">
        <p14:creationId xmlns:p14="http://schemas.microsoft.com/office/powerpoint/2010/main" val="29870887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7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Difference of Gaussian (DoG)</a:t>
            </a:r>
            <a:endParaRPr/>
          </a:p>
        </p:txBody>
      </p:sp>
      <p:sp>
        <p:nvSpPr>
          <p:cNvPr id="572" name="Google Shape;572;p75"/>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Gaussian is a low pass filter</a:t>
            </a:r>
            <a:endParaRPr dirty="0"/>
          </a:p>
          <a:p>
            <a:pPr>
              <a:buChar char="-"/>
            </a:pPr>
            <a:r>
              <a:rPr lang="en" dirty="0"/>
              <a:t>Strongly reduce components with frequency f &lt; σ</a:t>
            </a:r>
            <a:endParaRPr dirty="0"/>
          </a:p>
          <a:p>
            <a:pPr>
              <a:spcBef>
                <a:spcPts val="600"/>
              </a:spcBef>
              <a:buChar char="-"/>
            </a:pPr>
            <a:r>
              <a:rPr lang="en" dirty="0">
                <a:solidFill>
                  <a:srgbClr val="0000FF"/>
                </a:solidFill>
              </a:rPr>
              <a:t>(g*I) low frequency components</a:t>
            </a:r>
            <a:endParaRPr dirty="0">
              <a:solidFill>
                <a:srgbClr val="0000FF"/>
              </a:solidFill>
            </a:endParaRPr>
          </a:p>
          <a:p>
            <a:pPr>
              <a:spcBef>
                <a:spcPts val="600"/>
              </a:spcBef>
              <a:buChar char="-"/>
            </a:pPr>
            <a:r>
              <a:rPr lang="en" dirty="0">
                <a:solidFill>
                  <a:srgbClr val="FF0000"/>
                </a:solidFill>
              </a:rPr>
              <a:t>I - (g*I) high frequency components</a:t>
            </a:r>
            <a:endParaRPr dirty="0">
              <a:solidFill>
                <a:srgbClr val="FF0000"/>
              </a:solidFill>
            </a:endParaRPr>
          </a:p>
          <a:p>
            <a:pPr>
              <a:spcBef>
                <a:spcPts val="600"/>
              </a:spcBef>
              <a:buChar char="-"/>
            </a:pPr>
            <a:r>
              <a:rPr lang="en" dirty="0"/>
              <a:t>g(</a:t>
            </a:r>
            <a:r>
              <a:rPr lang="en" dirty="0">
                <a:solidFill>
                  <a:schemeClr val="dk1"/>
                </a:solidFill>
              </a:rPr>
              <a:t>σ1)*I - g(σ2)*I</a:t>
            </a:r>
            <a:endParaRPr dirty="0">
              <a:solidFill>
                <a:schemeClr val="dk1"/>
              </a:solidFill>
            </a:endParaRPr>
          </a:p>
          <a:p>
            <a:pPr lvl="1">
              <a:spcBef>
                <a:spcPts val="600"/>
              </a:spcBef>
              <a:buClr>
                <a:schemeClr val="dk1"/>
              </a:buClr>
              <a:buChar char="-"/>
            </a:pPr>
            <a:r>
              <a:rPr lang="en" dirty="0">
                <a:solidFill>
                  <a:schemeClr val="dk1"/>
                </a:solidFill>
              </a:rPr>
              <a:t>Components in between these frequencies</a:t>
            </a:r>
            <a:endParaRPr dirty="0">
              <a:solidFill>
                <a:schemeClr val="dk1"/>
              </a:solidFill>
            </a:endParaRPr>
          </a:p>
          <a:p>
            <a:pPr>
              <a:spcBef>
                <a:spcPts val="600"/>
              </a:spcBef>
              <a:buClr>
                <a:schemeClr val="dk1"/>
              </a:buClr>
              <a:buChar char="-"/>
            </a:pPr>
            <a:r>
              <a:rPr lang="en" dirty="0">
                <a:solidFill>
                  <a:schemeClr val="tx1"/>
                </a:solidFill>
              </a:rPr>
              <a:t>g(σ1)*I - g(σ2)*I = </a:t>
            </a:r>
            <a:r>
              <a:rPr lang="en" b="1" dirty="0">
                <a:solidFill>
                  <a:srgbClr val="C00000"/>
                </a:solidFill>
              </a:rPr>
              <a:t>[g(σ1) - g(σ2)]*I</a:t>
            </a:r>
            <a:endParaRPr b="1" dirty="0">
              <a:solidFill>
                <a:srgbClr val="C00000"/>
              </a:solidFill>
            </a:endParaRPr>
          </a:p>
        </p:txBody>
      </p:sp>
      <p:sp>
        <p:nvSpPr>
          <p:cNvPr id="573" name="Google Shape;573;p7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Tree>
    <p:extLst>
      <p:ext uri="{BB962C8B-B14F-4D97-AF65-F5344CB8AC3E}">
        <p14:creationId xmlns:p14="http://schemas.microsoft.com/office/powerpoint/2010/main" val="225871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7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Difference of Gaussian (DoG)</a:t>
            </a:r>
            <a:endParaRPr/>
          </a:p>
        </p:txBody>
      </p:sp>
      <p:sp>
        <p:nvSpPr>
          <p:cNvPr id="579" name="Google Shape;579;p76"/>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lr>
                <a:schemeClr val="dk1"/>
              </a:buClr>
              <a:buChar char="-"/>
            </a:pPr>
            <a:r>
              <a:rPr lang="en">
                <a:solidFill>
                  <a:schemeClr val="dk1"/>
                </a:solidFill>
              </a:rPr>
              <a:t>g(σ1)*I - g(σ2)*I = [g(σ1) - g(σ2)]*I</a:t>
            </a:r>
            <a:endParaRPr>
              <a:solidFill>
                <a:schemeClr val="dk1"/>
              </a:solidFill>
            </a:endParaRPr>
          </a:p>
        </p:txBody>
      </p:sp>
      <p:sp>
        <p:nvSpPr>
          <p:cNvPr id="580" name="Google Shape;580;p7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81" name="Google Shape;581;p76"/>
          <p:cNvPicPr preferRelativeResize="0"/>
          <p:nvPr/>
        </p:nvPicPr>
        <p:blipFill>
          <a:blip r:embed="rId3">
            <a:alphaModFix/>
          </a:blip>
          <a:stretch>
            <a:fillRect/>
          </a:stretch>
        </p:blipFill>
        <p:spPr>
          <a:xfrm>
            <a:off x="223798" y="2586401"/>
            <a:ext cx="2346862" cy="2506225"/>
          </a:xfrm>
          <a:prstGeom prst="rect">
            <a:avLst/>
          </a:prstGeom>
          <a:noFill/>
          <a:ln>
            <a:noFill/>
          </a:ln>
        </p:spPr>
      </p:pic>
      <p:pic>
        <p:nvPicPr>
          <p:cNvPr id="582" name="Google Shape;582;p76"/>
          <p:cNvPicPr preferRelativeResize="0"/>
          <p:nvPr/>
        </p:nvPicPr>
        <p:blipFill>
          <a:blip r:embed="rId4">
            <a:alphaModFix/>
          </a:blip>
          <a:stretch>
            <a:fillRect/>
          </a:stretch>
        </p:blipFill>
        <p:spPr>
          <a:xfrm>
            <a:off x="3067432" y="2586413"/>
            <a:ext cx="2346862" cy="2506225"/>
          </a:xfrm>
          <a:prstGeom prst="rect">
            <a:avLst/>
          </a:prstGeom>
          <a:noFill/>
          <a:ln>
            <a:noFill/>
          </a:ln>
        </p:spPr>
      </p:pic>
      <p:pic>
        <p:nvPicPr>
          <p:cNvPr id="583" name="Google Shape;583;p76"/>
          <p:cNvPicPr preferRelativeResize="0"/>
          <p:nvPr/>
        </p:nvPicPr>
        <p:blipFill>
          <a:blip r:embed="rId5">
            <a:alphaModFix/>
          </a:blip>
          <a:stretch>
            <a:fillRect/>
          </a:stretch>
        </p:blipFill>
        <p:spPr>
          <a:xfrm>
            <a:off x="5911086" y="2496913"/>
            <a:ext cx="2346862" cy="2506225"/>
          </a:xfrm>
          <a:prstGeom prst="rect">
            <a:avLst/>
          </a:prstGeom>
          <a:noFill/>
          <a:ln>
            <a:noFill/>
          </a:ln>
        </p:spPr>
      </p:pic>
      <p:sp>
        <p:nvSpPr>
          <p:cNvPr id="584" name="Google Shape;584;p76"/>
          <p:cNvSpPr txBox="1"/>
          <p:nvPr/>
        </p:nvSpPr>
        <p:spPr>
          <a:xfrm>
            <a:off x="2425925" y="3521800"/>
            <a:ext cx="7338900" cy="856200"/>
          </a:xfrm>
          <a:prstGeom prst="rect">
            <a:avLst/>
          </a:prstGeom>
          <a:noFill/>
          <a:ln>
            <a:noFill/>
          </a:ln>
        </p:spPr>
        <p:txBody>
          <a:bodyPr spcFirstLastPara="1" wrap="square" lIns="91425" tIns="91425" rIns="91425" bIns="91425" anchor="t" anchorCtr="0">
            <a:noAutofit/>
          </a:bodyPr>
          <a:lstStyle/>
          <a:p>
            <a:pPr marL="457200" indent="-457200">
              <a:buSzPts val="3600"/>
              <a:buChar char="-"/>
            </a:pPr>
            <a:r>
              <a:rPr lang="en" sz="3600"/>
              <a:t>                  =</a:t>
            </a:r>
            <a:endParaRPr sz="3600"/>
          </a:p>
        </p:txBody>
      </p:sp>
      <p:sp>
        <p:nvSpPr>
          <p:cNvPr id="585" name="Google Shape;585;p76"/>
          <p:cNvSpPr txBox="1"/>
          <p:nvPr/>
        </p:nvSpPr>
        <p:spPr>
          <a:xfrm>
            <a:off x="868250" y="3067050"/>
            <a:ext cx="3000000" cy="3000000"/>
          </a:xfrm>
          <a:prstGeom prst="rect">
            <a:avLst/>
          </a:prstGeom>
          <a:noFill/>
          <a:ln>
            <a:noFill/>
          </a:ln>
        </p:spPr>
        <p:txBody>
          <a:bodyPr spcFirstLastPara="1" wrap="square" lIns="91425" tIns="91425" rIns="91425" bIns="91425" anchor="ctr" anchorCtr="0">
            <a:noAutofit/>
          </a:bodyPr>
          <a:lstStyle/>
          <a:p>
            <a:pPr>
              <a:lnSpc>
                <a:spcPct val="115000"/>
              </a:lnSpc>
              <a:spcAft>
                <a:spcPts val="1600"/>
              </a:spcAft>
            </a:pPr>
            <a:r>
              <a:rPr lang="en" sz="2400">
                <a:solidFill>
                  <a:schemeClr val="dk1"/>
                </a:solidFill>
                <a:latin typeface="Consolas"/>
                <a:ea typeface="Consolas"/>
                <a:cs typeface="Consolas"/>
                <a:sym typeface="Consolas"/>
              </a:rPr>
              <a:t>σ = 2</a:t>
            </a:r>
            <a:endParaRPr sz="2400">
              <a:solidFill>
                <a:schemeClr val="dk1"/>
              </a:solidFill>
              <a:latin typeface="Consolas"/>
              <a:ea typeface="Consolas"/>
              <a:cs typeface="Consolas"/>
              <a:sym typeface="Consolas"/>
            </a:endParaRPr>
          </a:p>
        </p:txBody>
      </p:sp>
      <p:sp>
        <p:nvSpPr>
          <p:cNvPr id="586" name="Google Shape;586;p76"/>
          <p:cNvSpPr txBox="1"/>
          <p:nvPr/>
        </p:nvSpPr>
        <p:spPr>
          <a:xfrm>
            <a:off x="3738225" y="3067050"/>
            <a:ext cx="3000000" cy="3000000"/>
          </a:xfrm>
          <a:prstGeom prst="rect">
            <a:avLst/>
          </a:prstGeom>
          <a:noFill/>
          <a:ln>
            <a:noFill/>
          </a:ln>
        </p:spPr>
        <p:txBody>
          <a:bodyPr spcFirstLastPara="1" wrap="square" lIns="91425" tIns="91425" rIns="91425" bIns="91425" anchor="ctr" anchorCtr="0">
            <a:noAutofit/>
          </a:bodyPr>
          <a:lstStyle/>
          <a:p>
            <a:pPr>
              <a:lnSpc>
                <a:spcPct val="115000"/>
              </a:lnSpc>
              <a:spcAft>
                <a:spcPts val="1600"/>
              </a:spcAft>
            </a:pPr>
            <a:r>
              <a:rPr lang="en" sz="2400">
                <a:solidFill>
                  <a:schemeClr val="dk1"/>
                </a:solidFill>
                <a:latin typeface="Consolas"/>
                <a:ea typeface="Consolas"/>
                <a:cs typeface="Consolas"/>
                <a:sym typeface="Consolas"/>
              </a:rPr>
              <a:t>σ = 1</a:t>
            </a:r>
            <a:endParaRPr/>
          </a:p>
        </p:txBody>
      </p:sp>
    </p:spTree>
    <p:extLst>
      <p:ext uri="{BB962C8B-B14F-4D97-AF65-F5344CB8AC3E}">
        <p14:creationId xmlns:p14="http://schemas.microsoft.com/office/powerpoint/2010/main" val="20997307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7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Difference of Gaussian (DoG)</a:t>
            </a:r>
            <a:endParaRPr/>
          </a:p>
        </p:txBody>
      </p:sp>
      <p:sp>
        <p:nvSpPr>
          <p:cNvPr id="592" name="Google Shape;592;p77"/>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lr>
                <a:schemeClr val="dk1"/>
              </a:buClr>
              <a:buChar char="-"/>
            </a:pPr>
            <a:r>
              <a:rPr lang="en">
                <a:solidFill>
                  <a:schemeClr val="dk1"/>
                </a:solidFill>
              </a:rPr>
              <a:t>g(σ1)*I - g(σ2)*I = [g(σ1) - g(σ2)]*I</a:t>
            </a:r>
            <a:endParaRPr>
              <a:solidFill>
                <a:schemeClr val="dk1"/>
              </a:solidFill>
            </a:endParaRPr>
          </a:p>
          <a:p>
            <a:pPr>
              <a:buClr>
                <a:schemeClr val="dk1"/>
              </a:buClr>
              <a:buChar char="-"/>
            </a:pPr>
            <a:r>
              <a:rPr lang="en">
                <a:solidFill>
                  <a:schemeClr val="dk1"/>
                </a:solidFill>
              </a:rPr>
              <a:t>This looks a lot like our LoG!</a:t>
            </a:r>
            <a:endParaRPr>
              <a:solidFill>
                <a:schemeClr val="dk1"/>
              </a:solidFill>
            </a:endParaRPr>
          </a:p>
          <a:p>
            <a:pPr>
              <a:buClr>
                <a:schemeClr val="dk1"/>
              </a:buClr>
              <a:buChar char="-"/>
            </a:pPr>
            <a:r>
              <a:rPr lang="en">
                <a:solidFill>
                  <a:schemeClr val="dk1"/>
                </a:solidFill>
              </a:rPr>
              <a:t>(not actually the same but similar)</a:t>
            </a:r>
            <a:endParaRPr>
              <a:solidFill>
                <a:schemeClr val="dk1"/>
              </a:solidFill>
            </a:endParaRPr>
          </a:p>
        </p:txBody>
      </p:sp>
      <p:sp>
        <p:nvSpPr>
          <p:cNvPr id="593" name="Google Shape;593;p7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94" name="Google Shape;594;p77"/>
          <p:cNvPicPr preferRelativeResize="0"/>
          <p:nvPr/>
        </p:nvPicPr>
        <p:blipFill>
          <a:blip r:embed="rId3">
            <a:alphaModFix/>
          </a:blip>
          <a:stretch>
            <a:fillRect/>
          </a:stretch>
        </p:blipFill>
        <p:spPr>
          <a:xfrm>
            <a:off x="223789" y="1543964"/>
            <a:ext cx="4548250" cy="4857100"/>
          </a:xfrm>
          <a:prstGeom prst="rect">
            <a:avLst/>
          </a:prstGeom>
          <a:noFill/>
          <a:ln>
            <a:noFill/>
          </a:ln>
        </p:spPr>
      </p:pic>
      <p:pic>
        <p:nvPicPr>
          <p:cNvPr id="595" name="Google Shape;595;p77" descr="log_color"/>
          <p:cNvPicPr preferRelativeResize="0"/>
          <p:nvPr/>
        </p:nvPicPr>
        <p:blipFill rotWithShape="1">
          <a:blip r:embed="rId4">
            <a:alphaModFix/>
          </a:blip>
          <a:srcRect/>
          <a:stretch/>
        </p:blipFill>
        <p:spPr>
          <a:xfrm>
            <a:off x="5164338" y="3065301"/>
            <a:ext cx="3750174" cy="2812625"/>
          </a:xfrm>
          <a:prstGeom prst="rect">
            <a:avLst/>
          </a:prstGeom>
          <a:noFill/>
          <a:ln>
            <a:noFill/>
          </a:ln>
        </p:spPr>
      </p:pic>
    </p:spTree>
    <p:extLst>
      <p:ext uri="{BB962C8B-B14F-4D97-AF65-F5344CB8AC3E}">
        <p14:creationId xmlns:p14="http://schemas.microsoft.com/office/powerpoint/2010/main" val="17913922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7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DoG (1 - 0)</a:t>
            </a:r>
            <a:endParaRPr/>
          </a:p>
        </p:txBody>
      </p:sp>
      <p:sp>
        <p:nvSpPr>
          <p:cNvPr id="601" name="Google Shape;601;p7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solidFill>
                <a:schemeClr val="dk1"/>
              </a:solidFill>
            </a:endParaRPr>
          </a:p>
        </p:txBody>
      </p:sp>
      <p:sp>
        <p:nvSpPr>
          <p:cNvPr id="602" name="Google Shape;602;p7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03" name="Google Shape;603;p78"/>
          <p:cNvPicPr preferRelativeResize="0"/>
          <p:nvPr/>
        </p:nvPicPr>
        <p:blipFill>
          <a:blip r:embed="rId3">
            <a:alphaModFix/>
          </a:blip>
          <a:stretch>
            <a:fillRect/>
          </a:stretch>
        </p:blipFill>
        <p:spPr>
          <a:xfrm>
            <a:off x="1734792" y="1622125"/>
            <a:ext cx="5674408" cy="4255800"/>
          </a:xfrm>
          <a:prstGeom prst="rect">
            <a:avLst/>
          </a:prstGeom>
          <a:noFill/>
          <a:ln>
            <a:noFill/>
          </a:ln>
        </p:spPr>
      </p:pic>
    </p:spTree>
    <p:extLst>
      <p:ext uri="{BB962C8B-B14F-4D97-AF65-F5344CB8AC3E}">
        <p14:creationId xmlns:p14="http://schemas.microsoft.com/office/powerpoint/2010/main" val="580137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Cross-Correlation vs Convolution</a:t>
            </a:r>
            <a:endParaRPr/>
          </a:p>
        </p:txBody>
      </p:sp>
      <p:sp>
        <p:nvSpPr>
          <p:cNvPr id="178" name="Google Shape;178;p2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179" name="Google Shape;179;p27"/>
          <p:cNvPicPr preferRelativeResize="0"/>
          <p:nvPr/>
        </p:nvPicPr>
        <p:blipFill>
          <a:blip r:embed="rId3">
            <a:alphaModFix/>
          </a:blip>
          <a:stretch>
            <a:fillRect/>
          </a:stretch>
        </p:blipFill>
        <p:spPr>
          <a:xfrm>
            <a:off x="229500" y="1926926"/>
            <a:ext cx="3768194" cy="3722975"/>
          </a:xfrm>
          <a:prstGeom prst="rect">
            <a:avLst/>
          </a:prstGeom>
          <a:noFill/>
          <a:ln>
            <a:noFill/>
          </a:ln>
        </p:spPr>
      </p:pic>
      <p:pic>
        <p:nvPicPr>
          <p:cNvPr id="180" name="Google Shape;180;p27"/>
          <p:cNvPicPr preferRelativeResize="0"/>
          <p:nvPr/>
        </p:nvPicPr>
        <p:blipFill>
          <a:blip r:embed="rId4">
            <a:alphaModFix/>
          </a:blip>
          <a:stretch>
            <a:fillRect/>
          </a:stretch>
        </p:blipFill>
        <p:spPr>
          <a:xfrm>
            <a:off x="5015441" y="1988435"/>
            <a:ext cx="3768194" cy="3722975"/>
          </a:xfrm>
          <a:prstGeom prst="rect">
            <a:avLst/>
          </a:prstGeom>
          <a:noFill/>
          <a:ln>
            <a:noFill/>
          </a:ln>
        </p:spPr>
      </p:pic>
      <p:sp>
        <p:nvSpPr>
          <p:cNvPr id="181" name="Google Shape;181;p27"/>
          <p:cNvSpPr/>
          <p:nvPr/>
        </p:nvSpPr>
        <p:spPr>
          <a:xfrm>
            <a:off x="4884588" y="1926926"/>
            <a:ext cx="4029900" cy="3723000"/>
          </a:xfrm>
          <a:prstGeom prst="rect">
            <a:avLst/>
          </a:prstGeom>
          <a:noFill/>
          <a:ln w="381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2" name="Google Shape;182;p27"/>
          <p:cNvSpPr txBox="1"/>
          <p:nvPr/>
        </p:nvSpPr>
        <p:spPr>
          <a:xfrm>
            <a:off x="4856445" y="1386821"/>
            <a:ext cx="4287555" cy="705482"/>
          </a:xfrm>
          <a:prstGeom prst="rect">
            <a:avLst/>
          </a:prstGeom>
          <a:solidFill>
            <a:srgbClr val="FFFFFF"/>
          </a:solidFill>
          <a:ln w="28575" cap="flat" cmpd="sng">
            <a:solidFill>
              <a:srgbClr val="FF00FF"/>
            </a:solidFill>
            <a:prstDash val="solid"/>
            <a:round/>
            <a:headEnd type="none" w="sm" len="sm"/>
            <a:tailEnd type="none" w="sm" len="sm"/>
          </a:ln>
        </p:spPr>
        <p:txBody>
          <a:bodyPr spcFirstLastPara="1" wrap="square" lIns="91425" tIns="91425" rIns="91425" bIns="91425" anchor="t" anchorCtr="0">
            <a:noAutofit/>
          </a:bodyPr>
          <a:lstStyle/>
          <a:p>
            <a:r>
              <a:rPr lang="en" dirty="0"/>
              <a:t>These come from signal processing </a:t>
            </a:r>
            <a:r>
              <a:rPr lang="en-US" dirty="0"/>
              <a:t>and have nice mathematical properties.</a:t>
            </a:r>
            <a:endParaRPr dirty="0"/>
          </a:p>
        </p:txBody>
      </p:sp>
    </p:spTree>
    <p:extLst>
      <p:ext uri="{BB962C8B-B14F-4D97-AF65-F5344CB8AC3E}">
        <p14:creationId xmlns:p14="http://schemas.microsoft.com/office/powerpoint/2010/main" val="9309204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7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DoG (2 - 1)</a:t>
            </a:r>
            <a:endParaRPr/>
          </a:p>
        </p:txBody>
      </p:sp>
      <p:sp>
        <p:nvSpPr>
          <p:cNvPr id="609" name="Google Shape;609;p7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solidFill>
                <a:schemeClr val="dk1"/>
              </a:solidFill>
            </a:endParaRPr>
          </a:p>
        </p:txBody>
      </p:sp>
      <p:sp>
        <p:nvSpPr>
          <p:cNvPr id="610" name="Google Shape;610;p7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11" name="Google Shape;611;p79"/>
          <p:cNvPicPr preferRelativeResize="0"/>
          <p:nvPr/>
        </p:nvPicPr>
        <p:blipFill>
          <a:blip r:embed="rId3">
            <a:alphaModFix/>
          </a:blip>
          <a:stretch>
            <a:fillRect/>
          </a:stretch>
        </p:blipFill>
        <p:spPr>
          <a:xfrm>
            <a:off x="1734801" y="1622125"/>
            <a:ext cx="5674401" cy="4255800"/>
          </a:xfrm>
          <a:prstGeom prst="rect">
            <a:avLst/>
          </a:prstGeom>
          <a:noFill/>
          <a:ln>
            <a:noFill/>
          </a:ln>
        </p:spPr>
      </p:pic>
    </p:spTree>
    <p:extLst>
      <p:ext uri="{BB962C8B-B14F-4D97-AF65-F5344CB8AC3E}">
        <p14:creationId xmlns:p14="http://schemas.microsoft.com/office/powerpoint/2010/main" val="23368447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8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DoG (3 - 2)</a:t>
            </a:r>
            <a:endParaRPr/>
          </a:p>
        </p:txBody>
      </p:sp>
      <p:sp>
        <p:nvSpPr>
          <p:cNvPr id="617" name="Google Shape;617;p8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solidFill>
                <a:schemeClr val="dk1"/>
              </a:solidFill>
            </a:endParaRPr>
          </a:p>
        </p:txBody>
      </p:sp>
      <p:sp>
        <p:nvSpPr>
          <p:cNvPr id="618" name="Google Shape;618;p8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19" name="Google Shape;619;p80"/>
          <p:cNvPicPr preferRelativeResize="0"/>
          <p:nvPr/>
        </p:nvPicPr>
        <p:blipFill>
          <a:blip r:embed="rId3">
            <a:alphaModFix/>
          </a:blip>
          <a:stretch>
            <a:fillRect/>
          </a:stretch>
        </p:blipFill>
        <p:spPr>
          <a:xfrm>
            <a:off x="1734801" y="1622125"/>
            <a:ext cx="5674401" cy="4255800"/>
          </a:xfrm>
          <a:prstGeom prst="rect">
            <a:avLst/>
          </a:prstGeom>
          <a:noFill/>
          <a:ln>
            <a:noFill/>
          </a:ln>
        </p:spPr>
      </p:pic>
    </p:spTree>
    <p:extLst>
      <p:ext uri="{BB962C8B-B14F-4D97-AF65-F5344CB8AC3E}">
        <p14:creationId xmlns:p14="http://schemas.microsoft.com/office/powerpoint/2010/main" val="28003428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8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DoG (4 - 3)</a:t>
            </a:r>
            <a:endParaRPr/>
          </a:p>
        </p:txBody>
      </p:sp>
      <p:sp>
        <p:nvSpPr>
          <p:cNvPr id="625" name="Google Shape;625;p8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solidFill>
                <a:schemeClr val="dk1"/>
              </a:solidFill>
            </a:endParaRPr>
          </a:p>
        </p:txBody>
      </p:sp>
      <p:sp>
        <p:nvSpPr>
          <p:cNvPr id="626" name="Google Shape;626;p8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27" name="Google Shape;627;p81"/>
          <p:cNvPicPr preferRelativeResize="0"/>
          <p:nvPr/>
        </p:nvPicPr>
        <p:blipFill>
          <a:blip r:embed="rId3">
            <a:alphaModFix/>
          </a:blip>
          <a:stretch>
            <a:fillRect/>
          </a:stretch>
        </p:blipFill>
        <p:spPr>
          <a:xfrm>
            <a:off x="1734801" y="1622125"/>
            <a:ext cx="5674401" cy="4255800"/>
          </a:xfrm>
          <a:prstGeom prst="rect">
            <a:avLst/>
          </a:prstGeom>
          <a:noFill/>
          <a:ln>
            <a:noFill/>
          </a:ln>
        </p:spPr>
      </p:pic>
    </p:spTree>
    <p:extLst>
      <p:ext uri="{BB962C8B-B14F-4D97-AF65-F5344CB8AC3E}">
        <p14:creationId xmlns:p14="http://schemas.microsoft.com/office/powerpoint/2010/main" val="15933737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8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Another approach: gradient magnitude</a:t>
            </a:r>
            <a:endParaRPr sz="3000"/>
          </a:p>
        </p:txBody>
      </p:sp>
      <p:sp>
        <p:nvSpPr>
          <p:cNvPr id="633" name="Google Shape;633;p82"/>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lr>
                <a:schemeClr val="dk1"/>
              </a:buClr>
              <a:buChar char="-"/>
            </a:pPr>
            <a:r>
              <a:rPr lang="en">
                <a:solidFill>
                  <a:schemeClr val="dk1"/>
                </a:solidFill>
              </a:rPr>
              <a:t>Don’t need 2nd derivatives</a:t>
            </a:r>
            <a:endParaRPr>
              <a:solidFill>
                <a:schemeClr val="dk1"/>
              </a:solidFill>
            </a:endParaRPr>
          </a:p>
          <a:p>
            <a:pPr>
              <a:buClr>
                <a:schemeClr val="dk1"/>
              </a:buClr>
              <a:buChar char="-"/>
            </a:pPr>
            <a:r>
              <a:rPr lang="en">
                <a:solidFill>
                  <a:schemeClr val="dk1"/>
                </a:solidFill>
              </a:rPr>
              <a:t>Just use magnitude of gradient</a:t>
            </a:r>
            <a:endParaRPr>
              <a:solidFill>
                <a:schemeClr val="dk1"/>
              </a:solidFill>
            </a:endParaRPr>
          </a:p>
        </p:txBody>
      </p:sp>
      <p:sp>
        <p:nvSpPr>
          <p:cNvPr id="634" name="Google Shape;634;p82"/>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35" name="Google Shape;635;p82"/>
          <p:cNvPicPr preferRelativeResize="0"/>
          <p:nvPr/>
        </p:nvPicPr>
        <p:blipFill>
          <a:blip r:embed="rId3">
            <a:alphaModFix/>
          </a:blip>
          <a:stretch>
            <a:fillRect/>
          </a:stretch>
        </p:blipFill>
        <p:spPr>
          <a:xfrm>
            <a:off x="3884150" y="2455004"/>
            <a:ext cx="2515176" cy="3429796"/>
          </a:xfrm>
          <a:prstGeom prst="rect">
            <a:avLst/>
          </a:prstGeom>
          <a:noFill/>
          <a:ln>
            <a:noFill/>
          </a:ln>
        </p:spPr>
      </p:pic>
      <p:pic>
        <p:nvPicPr>
          <p:cNvPr id="636" name="Google Shape;636;p82"/>
          <p:cNvPicPr preferRelativeResize="0"/>
          <p:nvPr/>
        </p:nvPicPr>
        <p:blipFill>
          <a:blip r:embed="rId4">
            <a:alphaModFix/>
          </a:blip>
          <a:stretch>
            <a:fillRect/>
          </a:stretch>
        </p:blipFill>
        <p:spPr>
          <a:xfrm>
            <a:off x="6399325" y="2455001"/>
            <a:ext cx="2515176" cy="3429801"/>
          </a:xfrm>
          <a:prstGeom prst="rect">
            <a:avLst/>
          </a:prstGeom>
          <a:noFill/>
          <a:ln>
            <a:noFill/>
          </a:ln>
        </p:spPr>
      </p:pic>
      <p:cxnSp>
        <p:nvCxnSpPr>
          <p:cNvPr id="637" name="Google Shape;637;p82"/>
          <p:cNvCxnSpPr/>
          <p:nvPr/>
        </p:nvCxnSpPr>
        <p:spPr>
          <a:xfrm>
            <a:off x="3817850" y="4781150"/>
            <a:ext cx="5276100" cy="888300"/>
          </a:xfrm>
          <a:prstGeom prst="straightConnector1">
            <a:avLst/>
          </a:prstGeom>
          <a:noFill/>
          <a:ln w="38100" cap="flat" cmpd="sng">
            <a:solidFill>
              <a:srgbClr val="FF0000"/>
            </a:solidFill>
            <a:prstDash val="solid"/>
            <a:round/>
            <a:headEnd type="none" w="med" len="med"/>
            <a:tailEnd type="none" w="med" len="med"/>
          </a:ln>
        </p:spPr>
      </p:cxnSp>
      <p:cxnSp>
        <p:nvCxnSpPr>
          <p:cNvPr id="638" name="Google Shape;638;p82"/>
          <p:cNvCxnSpPr/>
          <p:nvPr/>
        </p:nvCxnSpPr>
        <p:spPr>
          <a:xfrm rot="10800000" flipH="1">
            <a:off x="3831100" y="4807675"/>
            <a:ext cx="5103900" cy="914700"/>
          </a:xfrm>
          <a:prstGeom prst="straightConnector1">
            <a:avLst/>
          </a:prstGeom>
          <a:noFill/>
          <a:ln w="38100" cap="flat" cmpd="sng">
            <a:solidFill>
              <a:srgbClr val="FF0000"/>
            </a:solidFill>
            <a:prstDash val="solid"/>
            <a:round/>
            <a:headEnd type="none" w="med" len="med"/>
            <a:tailEnd type="none" w="med" len="med"/>
          </a:ln>
        </p:spPr>
      </p:cxnSp>
    </p:spTree>
    <p:extLst>
      <p:ext uri="{BB962C8B-B14F-4D97-AF65-F5344CB8AC3E}">
        <p14:creationId xmlns:p14="http://schemas.microsoft.com/office/powerpoint/2010/main" val="21836193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8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Another approach: gradient magnitude</a:t>
            </a:r>
            <a:endParaRPr sz="3000"/>
          </a:p>
        </p:txBody>
      </p:sp>
      <p:sp>
        <p:nvSpPr>
          <p:cNvPr id="644" name="Google Shape;644;p83"/>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lr>
                <a:schemeClr val="dk1"/>
              </a:buClr>
              <a:buChar char="-"/>
            </a:pPr>
            <a:r>
              <a:rPr lang="en">
                <a:solidFill>
                  <a:schemeClr val="dk1"/>
                </a:solidFill>
              </a:rPr>
              <a:t>Don’t need 2nd derivatives</a:t>
            </a:r>
            <a:endParaRPr>
              <a:solidFill>
                <a:schemeClr val="dk1"/>
              </a:solidFill>
            </a:endParaRPr>
          </a:p>
          <a:p>
            <a:pPr>
              <a:buClr>
                <a:schemeClr val="dk1"/>
              </a:buClr>
              <a:buChar char="-"/>
            </a:pPr>
            <a:r>
              <a:rPr lang="en">
                <a:solidFill>
                  <a:schemeClr val="dk1"/>
                </a:solidFill>
              </a:rPr>
              <a:t>Just use magnitude of gradient</a:t>
            </a:r>
            <a:endParaRPr>
              <a:solidFill>
                <a:schemeClr val="dk1"/>
              </a:solidFill>
            </a:endParaRPr>
          </a:p>
          <a:p>
            <a:pPr>
              <a:buClr>
                <a:schemeClr val="dk1"/>
              </a:buClr>
              <a:buChar char="-"/>
            </a:pPr>
            <a:r>
              <a:rPr lang="en">
                <a:solidFill>
                  <a:schemeClr val="dk1"/>
                </a:solidFill>
              </a:rPr>
              <a:t>Are we done? No!</a:t>
            </a:r>
            <a:endParaRPr>
              <a:solidFill>
                <a:schemeClr val="dk1"/>
              </a:solidFill>
            </a:endParaRPr>
          </a:p>
        </p:txBody>
      </p:sp>
      <p:sp>
        <p:nvSpPr>
          <p:cNvPr id="645" name="Google Shape;645;p8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46" name="Google Shape;646;p83"/>
          <p:cNvPicPr preferRelativeResize="0"/>
          <p:nvPr/>
        </p:nvPicPr>
        <p:blipFill>
          <a:blip r:embed="rId3">
            <a:alphaModFix/>
          </a:blip>
          <a:stretch>
            <a:fillRect/>
          </a:stretch>
        </p:blipFill>
        <p:spPr>
          <a:xfrm>
            <a:off x="2613126" y="3725551"/>
            <a:ext cx="2159249" cy="2159249"/>
          </a:xfrm>
          <a:prstGeom prst="rect">
            <a:avLst/>
          </a:prstGeom>
          <a:noFill/>
          <a:ln>
            <a:noFill/>
          </a:ln>
        </p:spPr>
      </p:pic>
      <p:pic>
        <p:nvPicPr>
          <p:cNvPr id="647" name="Google Shape;647;p83"/>
          <p:cNvPicPr preferRelativeResize="0"/>
          <p:nvPr/>
        </p:nvPicPr>
        <p:blipFill>
          <a:blip r:embed="rId4">
            <a:alphaModFix/>
          </a:blip>
          <a:stretch>
            <a:fillRect/>
          </a:stretch>
        </p:blipFill>
        <p:spPr>
          <a:xfrm>
            <a:off x="229501" y="3725551"/>
            <a:ext cx="2159249" cy="2159249"/>
          </a:xfrm>
          <a:prstGeom prst="rect">
            <a:avLst/>
          </a:prstGeom>
          <a:noFill/>
          <a:ln>
            <a:noFill/>
          </a:ln>
        </p:spPr>
      </p:pic>
      <p:pic>
        <p:nvPicPr>
          <p:cNvPr id="648" name="Google Shape;648;p83"/>
          <p:cNvPicPr preferRelativeResize="0"/>
          <p:nvPr/>
        </p:nvPicPr>
        <p:blipFill>
          <a:blip r:embed="rId5">
            <a:alphaModFix/>
          </a:blip>
          <a:stretch>
            <a:fillRect/>
          </a:stretch>
        </p:blipFill>
        <p:spPr>
          <a:xfrm>
            <a:off x="4996751" y="2935325"/>
            <a:ext cx="3923451" cy="2942601"/>
          </a:xfrm>
          <a:prstGeom prst="rect">
            <a:avLst/>
          </a:prstGeom>
          <a:noFill/>
          <a:ln>
            <a:noFill/>
          </a:ln>
        </p:spPr>
      </p:pic>
    </p:spTree>
    <p:extLst>
      <p:ext uri="{BB962C8B-B14F-4D97-AF65-F5344CB8AC3E}">
        <p14:creationId xmlns:p14="http://schemas.microsoft.com/office/powerpoint/2010/main" val="32362769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8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Another approach: gradient magnitude</a:t>
            </a:r>
            <a:endParaRPr sz="3000"/>
          </a:p>
        </p:txBody>
      </p:sp>
      <p:sp>
        <p:nvSpPr>
          <p:cNvPr id="654" name="Google Shape;654;p84"/>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lr>
                <a:schemeClr val="dk1"/>
              </a:buClr>
              <a:buChar char="-"/>
            </a:pPr>
            <a:r>
              <a:rPr lang="en">
                <a:solidFill>
                  <a:schemeClr val="dk1"/>
                </a:solidFill>
              </a:rPr>
              <a:t>Don’t need 2nd derivatives</a:t>
            </a:r>
            <a:endParaRPr>
              <a:solidFill>
                <a:schemeClr val="dk1"/>
              </a:solidFill>
            </a:endParaRPr>
          </a:p>
          <a:p>
            <a:pPr>
              <a:buClr>
                <a:schemeClr val="dk1"/>
              </a:buClr>
              <a:buChar char="-"/>
            </a:pPr>
            <a:r>
              <a:rPr lang="en">
                <a:solidFill>
                  <a:schemeClr val="dk1"/>
                </a:solidFill>
              </a:rPr>
              <a:t>Just use magnitude of gradient</a:t>
            </a:r>
            <a:endParaRPr>
              <a:solidFill>
                <a:schemeClr val="dk1"/>
              </a:solidFill>
            </a:endParaRPr>
          </a:p>
          <a:p>
            <a:pPr>
              <a:buClr>
                <a:schemeClr val="dk1"/>
              </a:buClr>
              <a:buChar char="-"/>
            </a:pPr>
            <a:r>
              <a:rPr lang="en">
                <a:solidFill>
                  <a:schemeClr val="dk1"/>
                </a:solidFill>
              </a:rPr>
              <a:t>Are we done? No!</a:t>
            </a:r>
            <a:endParaRPr>
              <a:solidFill>
                <a:schemeClr val="dk1"/>
              </a:solidFill>
            </a:endParaRPr>
          </a:p>
        </p:txBody>
      </p:sp>
      <p:sp>
        <p:nvSpPr>
          <p:cNvPr id="655" name="Google Shape;655;p84"/>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56" name="Google Shape;656;p84"/>
          <p:cNvPicPr preferRelativeResize="0"/>
          <p:nvPr/>
        </p:nvPicPr>
        <p:blipFill>
          <a:blip r:embed="rId3">
            <a:alphaModFix/>
          </a:blip>
          <a:stretch>
            <a:fillRect/>
          </a:stretch>
        </p:blipFill>
        <p:spPr>
          <a:xfrm>
            <a:off x="2613126" y="3725551"/>
            <a:ext cx="2159249" cy="2159249"/>
          </a:xfrm>
          <a:prstGeom prst="rect">
            <a:avLst/>
          </a:prstGeom>
          <a:noFill/>
          <a:ln>
            <a:noFill/>
          </a:ln>
        </p:spPr>
      </p:pic>
      <p:pic>
        <p:nvPicPr>
          <p:cNvPr id="657" name="Google Shape;657;p84"/>
          <p:cNvPicPr preferRelativeResize="0"/>
          <p:nvPr/>
        </p:nvPicPr>
        <p:blipFill>
          <a:blip r:embed="rId4">
            <a:alphaModFix/>
          </a:blip>
          <a:stretch>
            <a:fillRect/>
          </a:stretch>
        </p:blipFill>
        <p:spPr>
          <a:xfrm>
            <a:off x="229501" y="3725551"/>
            <a:ext cx="2159249" cy="2159249"/>
          </a:xfrm>
          <a:prstGeom prst="rect">
            <a:avLst/>
          </a:prstGeom>
          <a:noFill/>
          <a:ln>
            <a:noFill/>
          </a:ln>
        </p:spPr>
      </p:pic>
      <p:pic>
        <p:nvPicPr>
          <p:cNvPr id="658" name="Google Shape;658;p84"/>
          <p:cNvPicPr preferRelativeResize="0"/>
          <p:nvPr/>
        </p:nvPicPr>
        <p:blipFill>
          <a:blip r:embed="rId5">
            <a:alphaModFix/>
          </a:blip>
          <a:stretch>
            <a:fillRect/>
          </a:stretch>
        </p:blipFill>
        <p:spPr>
          <a:xfrm>
            <a:off x="-2187350" y="-3434525"/>
            <a:ext cx="18679250" cy="14009499"/>
          </a:xfrm>
          <a:prstGeom prst="rect">
            <a:avLst/>
          </a:prstGeom>
          <a:noFill/>
          <a:ln>
            <a:noFill/>
          </a:ln>
        </p:spPr>
      </p:pic>
    </p:spTree>
    <p:extLst>
      <p:ext uri="{BB962C8B-B14F-4D97-AF65-F5344CB8AC3E}">
        <p14:creationId xmlns:p14="http://schemas.microsoft.com/office/powerpoint/2010/main" val="25962072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8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What we really want: line drawing</a:t>
            </a:r>
            <a:endParaRPr sz="3000"/>
          </a:p>
        </p:txBody>
      </p:sp>
      <p:sp>
        <p:nvSpPr>
          <p:cNvPr id="664" name="Google Shape;664;p8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65" name="Google Shape;665;p85"/>
          <p:cNvPicPr preferRelativeResize="0"/>
          <p:nvPr/>
        </p:nvPicPr>
        <p:blipFill>
          <a:blip r:embed="rId3">
            <a:alphaModFix/>
          </a:blip>
          <a:stretch>
            <a:fillRect/>
          </a:stretch>
        </p:blipFill>
        <p:spPr>
          <a:xfrm>
            <a:off x="2710514" y="1926926"/>
            <a:ext cx="3722975" cy="3722975"/>
          </a:xfrm>
          <a:prstGeom prst="rect">
            <a:avLst/>
          </a:prstGeom>
          <a:noFill/>
          <a:ln>
            <a:noFill/>
          </a:ln>
        </p:spPr>
      </p:pic>
    </p:spTree>
    <p:extLst>
      <p:ext uri="{BB962C8B-B14F-4D97-AF65-F5344CB8AC3E}">
        <p14:creationId xmlns:p14="http://schemas.microsoft.com/office/powerpoint/2010/main" val="3977920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8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Canny Edge Detection</a:t>
            </a:r>
            <a:endParaRPr/>
          </a:p>
        </p:txBody>
      </p:sp>
      <p:sp>
        <p:nvSpPr>
          <p:cNvPr id="671" name="Google Shape;671;p86"/>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Your first image processing pipeline!</a:t>
            </a:r>
            <a:endParaRPr dirty="0"/>
          </a:p>
          <a:p>
            <a:pPr lvl="1">
              <a:spcBef>
                <a:spcPts val="0"/>
              </a:spcBef>
              <a:buChar char="-"/>
            </a:pPr>
            <a:r>
              <a:rPr lang="en" dirty="0"/>
              <a:t>Old-school CV is all about pipelines</a:t>
            </a:r>
            <a:endParaRPr dirty="0"/>
          </a:p>
          <a:p>
            <a:pPr marL="0" indent="0">
              <a:spcBef>
                <a:spcPts val="1600"/>
              </a:spcBef>
              <a:buNone/>
            </a:pPr>
            <a:r>
              <a:rPr lang="en" dirty="0"/>
              <a:t>Algorithm:</a:t>
            </a:r>
            <a:endParaRPr dirty="0"/>
          </a:p>
          <a:p>
            <a:pPr>
              <a:spcBef>
                <a:spcPts val="1600"/>
              </a:spcBef>
              <a:buChar char="-"/>
            </a:pPr>
            <a:r>
              <a:rPr lang="en" dirty="0"/>
              <a:t>1. Smooth image (only want “real” edges, not noise)</a:t>
            </a:r>
            <a:endParaRPr dirty="0"/>
          </a:p>
          <a:p>
            <a:pPr>
              <a:buChar char="-"/>
            </a:pPr>
            <a:r>
              <a:rPr lang="en" dirty="0"/>
              <a:t>2. Calculate gradient direction and magnitude</a:t>
            </a:r>
            <a:endParaRPr dirty="0"/>
          </a:p>
          <a:p>
            <a:pPr>
              <a:buChar char="-"/>
            </a:pPr>
            <a:r>
              <a:rPr lang="en" dirty="0">
                <a:solidFill>
                  <a:srgbClr val="FF0000"/>
                </a:solidFill>
              </a:rPr>
              <a:t>3. Non-maximum suppression perpendicular to edge</a:t>
            </a:r>
            <a:endParaRPr dirty="0">
              <a:solidFill>
                <a:srgbClr val="FF0000"/>
              </a:solidFill>
            </a:endParaRPr>
          </a:p>
          <a:p>
            <a:pPr>
              <a:buChar char="-"/>
            </a:pPr>
            <a:r>
              <a:rPr lang="en" dirty="0"/>
              <a:t>4. </a:t>
            </a:r>
            <a:r>
              <a:rPr lang="en" dirty="0">
                <a:solidFill>
                  <a:srgbClr val="0000FF"/>
                </a:solidFill>
              </a:rPr>
              <a:t>Threshold into strong, weak, no edge</a:t>
            </a:r>
            <a:endParaRPr dirty="0">
              <a:solidFill>
                <a:srgbClr val="0000FF"/>
              </a:solidFill>
            </a:endParaRPr>
          </a:p>
          <a:p>
            <a:pPr>
              <a:buChar char="-"/>
            </a:pPr>
            <a:r>
              <a:rPr lang="en" dirty="0"/>
              <a:t>5</a:t>
            </a:r>
            <a:r>
              <a:rPr lang="en" dirty="0">
                <a:solidFill>
                  <a:srgbClr val="7030A0"/>
                </a:solidFill>
              </a:rPr>
              <a:t>. Connect together components</a:t>
            </a:r>
            <a:endParaRPr dirty="0">
              <a:solidFill>
                <a:srgbClr val="7030A0"/>
              </a:solidFill>
            </a:endParaRPr>
          </a:p>
        </p:txBody>
      </p:sp>
      <p:sp>
        <p:nvSpPr>
          <p:cNvPr id="672" name="Google Shape;672;p8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spTree>
    <p:extLst>
      <p:ext uri="{BB962C8B-B14F-4D97-AF65-F5344CB8AC3E}">
        <p14:creationId xmlns:p14="http://schemas.microsoft.com/office/powerpoint/2010/main" val="390812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1">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8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image</a:t>
            </a:r>
            <a:endParaRPr/>
          </a:p>
        </p:txBody>
      </p:sp>
      <p:sp>
        <p:nvSpPr>
          <p:cNvPr id="678" name="Google Shape;678;p87"/>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You know how to do this, gaussians!</a:t>
            </a:r>
            <a:endParaRPr/>
          </a:p>
        </p:txBody>
      </p:sp>
      <p:pic>
        <p:nvPicPr>
          <p:cNvPr id="679" name="Google Shape;679;p87"/>
          <p:cNvPicPr preferRelativeResize="0"/>
          <p:nvPr/>
        </p:nvPicPr>
        <p:blipFill>
          <a:blip r:embed="rId3">
            <a:alphaModFix/>
          </a:blip>
          <a:stretch>
            <a:fillRect/>
          </a:stretch>
        </p:blipFill>
        <p:spPr>
          <a:xfrm>
            <a:off x="223801" y="2350151"/>
            <a:ext cx="3527775" cy="3527775"/>
          </a:xfrm>
          <a:prstGeom prst="rect">
            <a:avLst/>
          </a:prstGeom>
          <a:noFill/>
          <a:ln>
            <a:noFill/>
          </a:ln>
        </p:spPr>
      </p:pic>
      <p:sp>
        <p:nvSpPr>
          <p:cNvPr id="680" name="Google Shape;680;p8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681" name="Google Shape;681;p87"/>
          <p:cNvPicPr preferRelativeResize="0"/>
          <p:nvPr/>
        </p:nvPicPr>
        <p:blipFill>
          <a:blip r:embed="rId4">
            <a:alphaModFix/>
          </a:blip>
          <a:stretch>
            <a:fillRect/>
          </a:stretch>
        </p:blipFill>
        <p:spPr>
          <a:xfrm>
            <a:off x="5386726" y="2357026"/>
            <a:ext cx="3527775" cy="3527775"/>
          </a:xfrm>
          <a:prstGeom prst="rect">
            <a:avLst/>
          </a:prstGeom>
          <a:noFill/>
          <a:ln>
            <a:noFill/>
          </a:ln>
        </p:spPr>
      </p:pic>
      <p:pic>
        <p:nvPicPr>
          <p:cNvPr id="682" name="Google Shape;682;p87"/>
          <p:cNvPicPr preferRelativeResize="0"/>
          <p:nvPr/>
        </p:nvPicPr>
        <p:blipFill>
          <a:blip r:embed="rId5">
            <a:alphaModFix/>
          </a:blip>
          <a:stretch>
            <a:fillRect/>
          </a:stretch>
        </p:blipFill>
        <p:spPr>
          <a:xfrm>
            <a:off x="2046657" y="2675363"/>
            <a:ext cx="2346862" cy="2506225"/>
          </a:xfrm>
          <a:prstGeom prst="rect">
            <a:avLst/>
          </a:prstGeom>
          <a:noFill/>
          <a:ln>
            <a:noFill/>
          </a:ln>
        </p:spPr>
      </p:pic>
      <p:sp>
        <p:nvSpPr>
          <p:cNvPr id="683" name="Google Shape;683;p87"/>
          <p:cNvSpPr/>
          <p:nvPr/>
        </p:nvSpPr>
        <p:spPr>
          <a:xfrm>
            <a:off x="3168301" y="4105100"/>
            <a:ext cx="1988475" cy="480700"/>
          </a:xfrm>
          <a:custGeom>
            <a:avLst/>
            <a:gdLst/>
            <a:ahLst/>
            <a:cxnLst/>
            <a:rect l="l" t="t" r="r" b="b"/>
            <a:pathLst>
              <a:path w="79539" h="19228" extrusionOk="0">
                <a:moveTo>
                  <a:pt x="0" y="9545"/>
                </a:moveTo>
                <a:cubicBezTo>
                  <a:pt x="2917" y="13257"/>
                  <a:pt x="2116" y="14059"/>
                  <a:pt x="5833" y="16968"/>
                </a:cubicBezTo>
                <a:cubicBezTo>
                  <a:pt x="9220" y="19618"/>
                  <a:pt x="14258" y="19089"/>
                  <a:pt x="18559" y="19089"/>
                </a:cubicBezTo>
                <a:cubicBezTo>
                  <a:pt x="24786" y="19089"/>
                  <a:pt x="31496" y="19645"/>
                  <a:pt x="37118" y="16968"/>
                </a:cubicBezTo>
                <a:cubicBezTo>
                  <a:pt x="50868" y="10421"/>
                  <a:pt x="64309" y="0"/>
                  <a:pt x="79539" y="0"/>
                </a:cubicBezTo>
              </a:path>
            </a:pathLst>
          </a:custGeom>
          <a:noFill/>
          <a:ln w="38100" cap="flat" cmpd="sng">
            <a:solidFill>
              <a:srgbClr val="000000"/>
            </a:solidFill>
            <a:prstDash val="solid"/>
            <a:round/>
            <a:headEnd type="none" w="med" len="med"/>
            <a:tailEnd type="stealth" w="med" len="med"/>
          </a:ln>
        </p:spPr>
      </p:sp>
    </p:spTree>
    <p:extLst>
      <p:ext uri="{BB962C8B-B14F-4D97-AF65-F5344CB8AC3E}">
        <p14:creationId xmlns:p14="http://schemas.microsoft.com/office/powerpoint/2010/main" val="816862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8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Gradient magnitude and direction</a:t>
            </a:r>
            <a:endParaRPr/>
          </a:p>
        </p:txBody>
      </p:sp>
      <p:sp>
        <p:nvSpPr>
          <p:cNvPr id="689" name="Google Shape;689;p8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Sobel filter</a:t>
            </a:r>
            <a:endParaRPr/>
          </a:p>
        </p:txBody>
      </p:sp>
      <p:pic>
        <p:nvPicPr>
          <p:cNvPr id="690" name="Google Shape;690;p88"/>
          <p:cNvPicPr preferRelativeResize="0"/>
          <p:nvPr/>
        </p:nvPicPr>
        <p:blipFill>
          <a:blip r:embed="rId3">
            <a:alphaModFix/>
          </a:blip>
          <a:stretch>
            <a:fillRect/>
          </a:stretch>
        </p:blipFill>
        <p:spPr>
          <a:xfrm>
            <a:off x="5392426" y="2357026"/>
            <a:ext cx="3527775" cy="3527775"/>
          </a:xfrm>
          <a:prstGeom prst="rect">
            <a:avLst/>
          </a:prstGeom>
          <a:noFill/>
          <a:ln>
            <a:noFill/>
          </a:ln>
        </p:spPr>
      </p:pic>
      <p:sp>
        <p:nvSpPr>
          <p:cNvPr id="691" name="Google Shape;691;p8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692" name="Google Shape;692;p88"/>
          <p:cNvPicPr preferRelativeResize="0"/>
          <p:nvPr/>
        </p:nvPicPr>
        <p:blipFill>
          <a:blip r:embed="rId4">
            <a:alphaModFix/>
          </a:blip>
          <a:stretch>
            <a:fillRect/>
          </a:stretch>
        </p:blipFill>
        <p:spPr>
          <a:xfrm>
            <a:off x="2613126" y="3725551"/>
            <a:ext cx="2159249" cy="2159249"/>
          </a:xfrm>
          <a:prstGeom prst="rect">
            <a:avLst/>
          </a:prstGeom>
          <a:noFill/>
          <a:ln>
            <a:noFill/>
          </a:ln>
        </p:spPr>
      </p:pic>
      <p:pic>
        <p:nvPicPr>
          <p:cNvPr id="693" name="Google Shape;693;p88"/>
          <p:cNvPicPr preferRelativeResize="0"/>
          <p:nvPr/>
        </p:nvPicPr>
        <p:blipFill>
          <a:blip r:embed="rId5">
            <a:alphaModFix/>
          </a:blip>
          <a:stretch>
            <a:fillRect/>
          </a:stretch>
        </p:blipFill>
        <p:spPr>
          <a:xfrm>
            <a:off x="229501" y="3725551"/>
            <a:ext cx="2159249" cy="2159249"/>
          </a:xfrm>
          <a:prstGeom prst="rect">
            <a:avLst/>
          </a:prstGeom>
          <a:noFill/>
          <a:ln>
            <a:noFill/>
          </a:ln>
        </p:spPr>
      </p:pic>
    </p:spTree>
    <p:extLst>
      <p:ext uri="{BB962C8B-B14F-4D97-AF65-F5344CB8AC3E}">
        <p14:creationId xmlns:p14="http://schemas.microsoft.com/office/powerpoint/2010/main" val="148023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2400"/>
              <a:t>So what can we do with these convolutions anyway?</a:t>
            </a:r>
            <a:endParaRPr/>
          </a:p>
        </p:txBody>
      </p:sp>
      <p:sp>
        <p:nvSpPr>
          <p:cNvPr id="188" name="Google Shape;188;p2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buNone/>
            </a:pPr>
            <a:r>
              <a:rPr lang="en" dirty="0"/>
              <a:t>Mathematically: all the nice things</a:t>
            </a:r>
            <a:endParaRPr dirty="0"/>
          </a:p>
          <a:p>
            <a:pPr>
              <a:spcBef>
                <a:spcPts val="1600"/>
              </a:spcBef>
              <a:buChar char="-"/>
            </a:pPr>
            <a:r>
              <a:rPr lang="en" dirty="0"/>
              <a:t>Commutative</a:t>
            </a:r>
            <a:endParaRPr dirty="0"/>
          </a:p>
          <a:p>
            <a:pPr lvl="1">
              <a:spcBef>
                <a:spcPts val="0"/>
              </a:spcBef>
              <a:buChar char="-"/>
            </a:pPr>
            <a:r>
              <a:rPr lang="en" dirty="0"/>
              <a:t>A*B = B*A</a:t>
            </a:r>
            <a:endParaRPr dirty="0"/>
          </a:p>
          <a:p>
            <a:pPr>
              <a:buChar char="-"/>
            </a:pPr>
            <a:r>
              <a:rPr lang="en" dirty="0"/>
              <a:t>Associative</a:t>
            </a:r>
            <a:endParaRPr dirty="0"/>
          </a:p>
          <a:p>
            <a:pPr lvl="1">
              <a:spcBef>
                <a:spcPts val="0"/>
              </a:spcBef>
              <a:buChar char="-"/>
            </a:pPr>
            <a:r>
              <a:rPr lang="en" dirty="0"/>
              <a:t>A*(B*C) = (A*B)*C</a:t>
            </a:r>
            <a:endParaRPr dirty="0"/>
          </a:p>
          <a:p>
            <a:pPr>
              <a:buChar char="-"/>
            </a:pPr>
            <a:r>
              <a:rPr lang="en" dirty="0"/>
              <a:t>Distributes over addition</a:t>
            </a:r>
            <a:endParaRPr dirty="0"/>
          </a:p>
          <a:p>
            <a:pPr lvl="1">
              <a:spcBef>
                <a:spcPts val="0"/>
              </a:spcBef>
              <a:buChar char="-"/>
            </a:pPr>
            <a:r>
              <a:rPr lang="en" dirty="0"/>
              <a:t>A*(B+C) = A*B + A*C</a:t>
            </a:r>
            <a:endParaRPr dirty="0"/>
          </a:p>
          <a:p>
            <a:pPr>
              <a:buChar char="-"/>
            </a:pPr>
            <a:r>
              <a:rPr lang="en" dirty="0"/>
              <a:t>Plays well with scalars</a:t>
            </a:r>
            <a:endParaRPr dirty="0"/>
          </a:p>
          <a:p>
            <a:pPr lvl="1">
              <a:spcBef>
                <a:spcPts val="0"/>
              </a:spcBef>
              <a:buChar char="-"/>
            </a:pPr>
            <a:r>
              <a:rPr lang="en" dirty="0"/>
              <a:t>x(A*B) = (xA)*B = A*(xB)</a:t>
            </a:r>
          </a:p>
          <a:p>
            <a:pPr>
              <a:buChar char="-"/>
            </a:pPr>
            <a:r>
              <a:rPr lang="en" dirty="0">
                <a:solidFill>
                  <a:srgbClr val="FF0000"/>
                </a:solidFill>
              </a:rPr>
              <a:t>BUT WE TEND TO USE CORRELAT</a:t>
            </a:r>
            <a:r>
              <a:rPr lang="en-US" dirty="0">
                <a:solidFill>
                  <a:srgbClr val="FF0000"/>
                </a:solidFill>
              </a:rPr>
              <a:t>ION BECAUSE OUR FILTERS ARE SYMMETRIC, AND THEN WE JUST CALL IT CONVOLUTION!</a:t>
            </a:r>
            <a:endParaRPr dirty="0">
              <a:solidFill>
                <a:srgbClr val="FF0000"/>
              </a:solidFill>
            </a:endParaRPr>
          </a:p>
        </p:txBody>
      </p:sp>
      <p:sp>
        <p:nvSpPr>
          <p:cNvPr id="189" name="Google Shape;189;p2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Tree>
    <p:extLst>
      <p:ext uri="{BB962C8B-B14F-4D97-AF65-F5344CB8AC3E}">
        <p14:creationId xmlns:p14="http://schemas.microsoft.com/office/powerpoint/2010/main" val="11850278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8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sp>
        <p:nvSpPr>
          <p:cNvPr id="699" name="Google Shape;699;p8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Want single pixel edges, not thick blurry lines</a:t>
            </a:r>
            <a:endParaRPr/>
          </a:p>
          <a:p>
            <a:pPr>
              <a:buChar char="-"/>
            </a:pPr>
            <a:r>
              <a:rPr lang="en"/>
              <a:t>Need to check nearby pixels</a:t>
            </a:r>
            <a:endParaRPr/>
          </a:p>
          <a:p>
            <a:pPr>
              <a:buChar char="-"/>
            </a:pPr>
            <a:r>
              <a:rPr lang="en"/>
              <a:t>See if response is highest</a:t>
            </a:r>
            <a:endParaRPr/>
          </a:p>
        </p:txBody>
      </p:sp>
      <p:sp>
        <p:nvSpPr>
          <p:cNvPr id="700" name="Google Shape;700;p8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701" name="Google Shape;701;p89"/>
          <p:cNvPicPr preferRelativeResize="0"/>
          <p:nvPr/>
        </p:nvPicPr>
        <p:blipFill>
          <a:blip r:embed="rId3">
            <a:alphaModFix/>
          </a:blip>
          <a:stretch>
            <a:fillRect/>
          </a:stretch>
        </p:blipFill>
        <p:spPr>
          <a:xfrm>
            <a:off x="5392426" y="2357026"/>
            <a:ext cx="3527775" cy="3527775"/>
          </a:xfrm>
          <a:prstGeom prst="rect">
            <a:avLst/>
          </a:prstGeom>
          <a:noFill/>
          <a:ln>
            <a:noFill/>
          </a:ln>
        </p:spPr>
      </p:pic>
      <p:sp>
        <p:nvSpPr>
          <p:cNvPr id="702" name="Google Shape;702;p89"/>
          <p:cNvSpPr/>
          <p:nvPr/>
        </p:nvSpPr>
        <p:spPr>
          <a:xfrm>
            <a:off x="5620725" y="3322950"/>
            <a:ext cx="234900" cy="2349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9207387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9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08" name="Google Shape;708;p90"/>
          <p:cNvPicPr preferRelativeResize="0"/>
          <p:nvPr/>
        </p:nvPicPr>
        <p:blipFill>
          <a:blip r:embed="rId3">
            <a:alphaModFix/>
          </a:blip>
          <a:stretch>
            <a:fillRect/>
          </a:stretch>
        </p:blipFill>
        <p:spPr>
          <a:xfrm>
            <a:off x="2382688" y="1622126"/>
            <a:ext cx="4378625" cy="4378625"/>
          </a:xfrm>
          <a:prstGeom prst="rect">
            <a:avLst/>
          </a:prstGeom>
          <a:noFill/>
          <a:ln>
            <a:noFill/>
          </a:ln>
        </p:spPr>
      </p:pic>
    </p:spTree>
    <p:extLst>
      <p:ext uri="{BB962C8B-B14F-4D97-AF65-F5344CB8AC3E}">
        <p14:creationId xmlns:p14="http://schemas.microsoft.com/office/powerpoint/2010/main" val="15453066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9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14" name="Google Shape;714;p91"/>
          <p:cNvPicPr preferRelativeResize="0"/>
          <p:nvPr/>
        </p:nvPicPr>
        <p:blipFill>
          <a:blip r:embed="rId3">
            <a:alphaModFix/>
          </a:blip>
          <a:stretch>
            <a:fillRect/>
          </a:stretch>
        </p:blipFill>
        <p:spPr>
          <a:xfrm>
            <a:off x="2382689" y="1622125"/>
            <a:ext cx="4378625" cy="4378572"/>
          </a:xfrm>
          <a:prstGeom prst="rect">
            <a:avLst/>
          </a:prstGeom>
          <a:noFill/>
          <a:ln>
            <a:noFill/>
          </a:ln>
        </p:spPr>
      </p:pic>
    </p:spTree>
    <p:extLst>
      <p:ext uri="{BB962C8B-B14F-4D97-AF65-F5344CB8AC3E}">
        <p14:creationId xmlns:p14="http://schemas.microsoft.com/office/powerpoint/2010/main" val="13377853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9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20" name="Google Shape;720;p92"/>
          <p:cNvPicPr preferRelativeResize="0"/>
          <p:nvPr/>
        </p:nvPicPr>
        <p:blipFill>
          <a:blip r:embed="rId3">
            <a:alphaModFix/>
          </a:blip>
          <a:stretch>
            <a:fillRect/>
          </a:stretch>
        </p:blipFill>
        <p:spPr>
          <a:xfrm>
            <a:off x="2382689" y="1622126"/>
            <a:ext cx="4378625" cy="4378625"/>
          </a:xfrm>
          <a:prstGeom prst="rect">
            <a:avLst/>
          </a:prstGeom>
          <a:noFill/>
          <a:ln>
            <a:noFill/>
          </a:ln>
        </p:spPr>
      </p:pic>
    </p:spTree>
    <p:extLst>
      <p:ext uri="{BB962C8B-B14F-4D97-AF65-F5344CB8AC3E}">
        <p14:creationId xmlns:p14="http://schemas.microsoft.com/office/powerpoint/2010/main" val="20535534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9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26" name="Google Shape;726;p93"/>
          <p:cNvPicPr preferRelativeResize="0"/>
          <p:nvPr/>
        </p:nvPicPr>
        <p:blipFill>
          <a:blip r:embed="rId3">
            <a:alphaModFix/>
          </a:blip>
          <a:stretch>
            <a:fillRect/>
          </a:stretch>
        </p:blipFill>
        <p:spPr>
          <a:xfrm>
            <a:off x="2382671" y="1622126"/>
            <a:ext cx="4378669" cy="4378625"/>
          </a:xfrm>
          <a:prstGeom prst="rect">
            <a:avLst/>
          </a:prstGeom>
          <a:noFill/>
          <a:ln>
            <a:noFill/>
          </a:ln>
        </p:spPr>
      </p:pic>
    </p:spTree>
    <p:extLst>
      <p:ext uri="{BB962C8B-B14F-4D97-AF65-F5344CB8AC3E}">
        <p14:creationId xmlns:p14="http://schemas.microsoft.com/office/powerpoint/2010/main" val="36904038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9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32" name="Google Shape;732;p94"/>
          <p:cNvPicPr preferRelativeResize="0"/>
          <p:nvPr/>
        </p:nvPicPr>
        <p:blipFill>
          <a:blip r:embed="rId3">
            <a:alphaModFix/>
          </a:blip>
          <a:stretch>
            <a:fillRect/>
          </a:stretch>
        </p:blipFill>
        <p:spPr>
          <a:xfrm>
            <a:off x="2382689" y="1622126"/>
            <a:ext cx="4378625" cy="4378625"/>
          </a:xfrm>
          <a:prstGeom prst="rect">
            <a:avLst/>
          </a:prstGeom>
          <a:noFill/>
          <a:ln>
            <a:noFill/>
          </a:ln>
        </p:spPr>
      </p:pic>
    </p:spTree>
    <p:extLst>
      <p:ext uri="{BB962C8B-B14F-4D97-AF65-F5344CB8AC3E}">
        <p14:creationId xmlns:p14="http://schemas.microsoft.com/office/powerpoint/2010/main" val="4870020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9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38" name="Google Shape;738;p95"/>
          <p:cNvPicPr preferRelativeResize="0"/>
          <p:nvPr/>
        </p:nvPicPr>
        <p:blipFill>
          <a:blip r:embed="rId3">
            <a:alphaModFix/>
          </a:blip>
          <a:stretch>
            <a:fillRect/>
          </a:stretch>
        </p:blipFill>
        <p:spPr>
          <a:xfrm>
            <a:off x="2382702" y="1622126"/>
            <a:ext cx="4378599" cy="4378625"/>
          </a:xfrm>
          <a:prstGeom prst="rect">
            <a:avLst/>
          </a:prstGeom>
          <a:noFill/>
          <a:ln>
            <a:noFill/>
          </a:ln>
        </p:spPr>
      </p:pic>
    </p:spTree>
    <p:extLst>
      <p:ext uri="{BB962C8B-B14F-4D97-AF65-F5344CB8AC3E}">
        <p14:creationId xmlns:p14="http://schemas.microsoft.com/office/powerpoint/2010/main" val="30788523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9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44" name="Google Shape;744;p96"/>
          <p:cNvPicPr preferRelativeResize="0"/>
          <p:nvPr/>
        </p:nvPicPr>
        <p:blipFill>
          <a:blip r:embed="rId3">
            <a:alphaModFix/>
          </a:blip>
          <a:stretch>
            <a:fillRect/>
          </a:stretch>
        </p:blipFill>
        <p:spPr>
          <a:xfrm>
            <a:off x="2382689" y="1622126"/>
            <a:ext cx="4378625" cy="4378625"/>
          </a:xfrm>
          <a:prstGeom prst="rect">
            <a:avLst/>
          </a:prstGeom>
          <a:noFill/>
          <a:ln>
            <a:noFill/>
          </a:ln>
        </p:spPr>
      </p:pic>
    </p:spTree>
    <p:extLst>
      <p:ext uri="{BB962C8B-B14F-4D97-AF65-F5344CB8AC3E}">
        <p14:creationId xmlns:p14="http://schemas.microsoft.com/office/powerpoint/2010/main" val="36107663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9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sp>
        <p:nvSpPr>
          <p:cNvPr id="750" name="Google Shape;750;p9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751" name="Google Shape;751;p97"/>
          <p:cNvPicPr preferRelativeResize="0"/>
          <p:nvPr/>
        </p:nvPicPr>
        <p:blipFill>
          <a:blip r:embed="rId3">
            <a:alphaModFix/>
          </a:blip>
          <a:stretch>
            <a:fillRect/>
          </a:stretch>
        </p:blipFill>
        <p:spPr>
          <a:xfrm>
            <a:off x="229501" y="1622126"/>
            <a:ext cx="4262675" cy="4262675"/>
          </a:xfrm>
          <a:prstGeom prst="rect">
            <a:avLst/>
          </a:prstGeom>
          <a:noFill/>
          <a:ln>
            <a:noFill/>
          </a:ln>
        </p:spPr>
      </p:pic>
      <p:pic>
        <p:nvPicPr>
          <p:cNvPr id="752" name="Google Shape;752;p97"/>
          <p:cNvPicPr preferRelativeResize="0"/>
          <p:nvPr/>
        </p:nvPicPr>
        <p:blipFill>
          <a:blip r:embed="rId4">
            <a:alphaModFix/>
          </a:blip>
          <a:stretch>
            <a:fillRect/>
          </a:stretch>
        </p:blipFill>
        <p:spPr>
          <a:xfrm>
            <a:off x="4651826" y="1622126"/>
            <a:ext cx="4262675" cy="4262675"/>
          </a:xfrm>
          <a:prstGeom prst="rect">
            <a:avLst/>
          </a:prstGeom>
          <a:noFill/>
          <a:ln>
            <a:noFill/>
          </a:ln>
        </p:spPr>
      </p:pic>
      <p:sp>
        <p:nvSpPr>
          <p:cNvPr id="753" name="Google Shape;753;p97"/>
          <p:cNvSpPr/>
          <p:nvPr/>
        </p:nvSpPr>
        <p:spPr>
          <a:xfrm>
            <a:off x="2770601" y="2308680"/>
            <a:ext cx="2611525" cy="696125"/>
          </a:xfrm>
          <a:custGeom>
            <a:avLst/>
            <a:gdLst/>
            <a:ahLst/>
            <a:cxnLst/>
            <a:rect l="l" t="t" r="r" b="b"/>
            <a:pathLst>
              <a:path w="104461" h="27845" extrusionOk="0">
                <a:moveTo>
                  <a:pt x="0" y="27845"/>
                </a:moveTo>
                <a:cubicBezTo>
                  <a:pt x="16303" y="14049"/>
                  <a:pt x="37207" y="4500"/>
                  <a:pt x="58328" y="1332"/>
                </a:cubicBezTo>
                <a:cubicBezTo>
                  <a:pt x="64970" y="336"/>
                  <a:pt x="72179" y="-1001"/>
                  <a:pt x="78478" y="1332"/>
                </a:cubicBezTo>
                <a:cubicBezTo>
                  <a:pt x="88962" y="5215"/>
                  <a:pt x="96552" y="14640"/>
                  <a:pt x="104461" y="22542"/>
                </a:cubicBezTo>
              </a:path>
            </a:pathLst>
          </a:custGeom>
          <a:noFill/>
          <a:ln w="76200" cap="flat" cmpd="sng">
            <a:solidFill>
              <a:srgbClr val="FFFFFF"/>
            </a:solidFill>
            <a:prstDash val="solid"/>
            <a:round/>
            <a:headEnd type="none" w="med" len="med"/>
            <a:tailEnd type="stealth" w="med" len="med"/>
          </a:ln>
        </p:spPr>
      </p:sp>
    </p:spTree>
    <p:extLst>
      <p:ext uri="{BB962C8B-B14F-4D97-AF65-F5344CB8AC3E}">
        <p14:creationId xmlns:p14="http://schemas.microsoft.com/office/powerpoint/2010/main" val="4426647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9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Threshold edges</a:t>
            </a:r>
            <a:endParaRPr/>
          </a:p>
        </p:txBody>
      </p:sp>
      <p:sp>
        <p:nvSpPr>
          <p:cNvPr id="759" name="Google Shape;759;p9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Still some noise</a:t>
            </a:r>
            <a:endParaRPr dirty="0"/>
          </a:p>
          <a:p>
            <a:pPr>
              <a:buChar char="-"/>
            </a:pPr>
            <a:r>
              <a:rPr lang="en" dirty="0"/>
              <a:t>Only want strong edges</a:t>
            </a:r>
            <a:endParaRPr dirty="0"/>
          </a:p>
          <a:p>
            <a:pPr>
              <a:buChar char="-"/>
            </a:pPr>
            <a:r>
              <a:rPr lang="en" dirty="0"/>
              <a:t>2 thresholds </a:t>
            </a:r>
            <a:r>
              <a:rPr lang="en-US" dirty="0">
                <a:solidFill>
                  <a:srgbClr val="FF0000"/>
                </a:solidFill>
              </a:rPr>
              <a:t>T and t</a:t>
            </a:r>
            <a:r>
              <a:rPr lang="en" dirty="0"/>
              <a:t>, 3 cases</a:t>
            </a:r>
            <a:endParaRPr dirty="0"/>
          </a:p>
          <a:p>
            <a:pPr lvl="1">
              <a:spcBef>
                <a:spcPts val="0"/>
              </a:spcBef>
              <a:buChar char="-"/>
            </a:pPr>
            <a:r>
              <a:rPr lang="en" dirty="0"/>
              <a:t>R &gt; T: strong edge</a:t>
            </a:r>
            <a:endParaRPr dirty="0"/>
          </a:p>
          <a:p>
            <a:pPr lvl="1">
              <a:spcBef>
                <a:spcPts val="0"/>
              </a:spcBef>
              <a:buChar char="-"/>
            </a:pPr>
            <a:r>
              <a:rPr lang="en" dirty="0"/>
              <a:t>R &lt; T but R &gt; t: weak edge</a:t>
            </a:r>
            <a:endParaRPr dirty="0"/>
          </a:p>
          <a:p>
            <a:pPr lvl="1">
              <a:spcBef>
                <a:spcPts val="0"/>
              </a:spcBef>
              <a:buChar char="-"/>
            </a:pPr>
            <a:r>
              <a:rPr lang="en" dirty="0"/>
              <a:t>R &lt; t: no edge</a:t>
            </a:r>
            <a:endParaRPr dirty="0"/>
          </a:p>
          <a:p>
            <a:pPr>
              <a:buChar char="-"/>
            </a:pPr>
            <a:r>
              <a:rPr lang="en" dirty="0"/>
              <a:t>Why two thresholds?</a:t>
            </a:r>
            <a:endParaRPr dirty="0"/>
          </a:p>
        </p:txBody>
      </p:sp>
      <p:sp>
        <p:nvSpPr>
          <p:cNvPr id="760" name="Google Shape;760;p9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761" name="Google Shape;761;p98"/>
          <p:cNvPicPr preferRelativeResize="0"/>
          <p:nvPr/>
        </p:nvPicPr>
        <p:blipFill>
          <a:blip r:embed="rId3">
            <a:alphaModFix/>
          </a:blip>
          <a:stretch>
            <a:fillRect/>
          </a:stretch>
        </p:blipFill>
        <p:spPr>
          <a:xfrm>
            <a:off x="5392426" y="2350151"/>
            <a:ext cx="3527775" cy="3527775"/>
          </a:xfrm>
          <a:prstGeom prst="rect">
            <a:avLst/>
          </a:prstGeom>
          <a:noFill/>
          <a:ln>
            <a:noFill/>
          </a:ln>
        </p:spPr>
      </p:pic>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DD936303-41E8-4275-9D33-C87B2741F81E}"/>
                  </a:ext>
                </a:extLst>
              </p14:cNvPr>
              <p14:cNvContentPartPr/>
              <p14:nvPr/>
            </p14:nvContentPartPr>
            <p14:xfrm>
              <a:off x="1716120" y="3048840"/>
              <a:ext cx="1051560" cy="648360"/>
            </p14:xfrm>
          </p:contentPart>
        </mc:Choice>
        <mc:Fallback>
          <p:pic>
            <p:nvPicPr>
              <p:cNvPr id="2" name="Ink 1">
                <a:extLst>
                  <a:ext uri="{FF2B5EF4-FFF2-40B4-BE49-F238E27FC236}">
                    <a16:creationId xmlns:a16="http://schemas.microsoft.com/office/drawing/2014/main" id="{DD936303-41E8-4275-9D33-C87B2741F81E}"/>
                  </a:ext>
                </a:extLst>
              </p:cNvPr>
              <p:cNvPicPr/>
              <p:nvPr/>
            </p:nvPicPr>
            <p:blipFill>
              <a:blip r:embed="rId5"/>
              <a:stretch>
                <a:fillRect/>
              </a:stretch>
            </p:blipFill>
            <p:spPr>
              <a:xfrm>
                <a:off x="1706760" y="3039480"/>
                <a:ext cx="1070280" cy="667080"/>
              </a:xfrm>
              <a:prstGeom prst="rect">
                <a:avLst/>
              </a:prstGeom>
            </p:spPr>
          </p:pic>
        </mc:Fallback>
      </mc:AlternateContent>
    </p:spTree>
    <p:extLst>
      <p:ext uri="{BB962C8B-B14F-4D97-AF65-F5344CB8AC3E}">
        <p14:creationId xmlns:p14="http://schemas.microsoft.com/office/powerpoint/2010/main" val="2629011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2400"/>
              <a:t>So what can we do with these convolutions anyway?</a:t>
            </a:r>
            <a:endParaRPr/>
          </a:p>
        </p:txBody>
      </p:sp>
      <p:sp>
        <p:nvSpPr>
          <p:cNvPr id="195" name="Google Shape;195;p2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buNone/>
            </a:pPr>
            <a:r>
              <a:rPr lang="en" dirty="0"/>
              <a:t>This means some convolutions decompose:</a:t>
            </a:r>
            <a:endParaRPr dirty="0"/>
          </a:p>
          <a:p>
            <a:pPr>
              <a:spcBef>
                <a:spcPts val="1600"/>
              </a:spcBef>
              <a:buChar char="-"/>
            </a:pPr>
            <a:r>
              <a:rPr lang="en" dirty="0"/>
              <a:t>2</a:t>
            </a:r>
            <a:r>
              <a:rPr lang="en-US" dirty="0"/>
              <a:t>D</a:t>
            </a:r>
            <a:r>
              <a:rPr lang="en" dirty="0"/>
              <a:t> Gaussian is just composition of 1</a:t>
            </a:r>
            <a:r>
              <a:rPr lang="en-US" dirty="0"/>
              <a:t>D</a:t>
            </a:r>
            <a:r>
              <a:rPr lang="en" dirty="0"/>
              <a:t> Gaussians</a:t>
            </a:r>
            <a:endParaRPr dirty="0"/>
          </a:p>
          <a:p>
            <a:pPr lvl="1">
              <a:spcBef>
                <a:spcPts val="0"/>
              </a:spcBef>
              <a:buChar char="-"/>
            </a:pPr>
            <a:r>
              <a:rPr lang="en" dirty="0"/>
              <a:t>Faster to run 2 1</a:t>
            </a:r>
            <a:r>
              <a:rPr lang="en-US" dirty="0"/>
              <a:t>D</a:t>
            </a:r>
            <a:r>
              <a:rPr lang="en" dirty="0"/>
              <a:t> convolutions</a:t>
            </a:r>
            <a:endParaRPr dirty="0"/>
          </a:p>
        </p:txBody>
      </p:sp>
      <p:sp>
        <p:nvSpPr>
          <p:cNvPr id="196" name="Google Shape;196;p2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
        <p:nvSpPr>
          <p:cNvPr id="2" name="Rectangle 1">
            <a:extLst>
              <a:ext uri="{FF2B5EF4-FFF2-40B4-BE49-F238E27FC236}">
                <a16:creationId xmlns:a16="http://schemas.microsoft.com/office/drawing/2014/main" id="{191B6D9E-2F7B-4C15-A421-A8BFD4DC782E}"/>
              </a:ext>
            </a:extLst>
          </p:cNvPr>
          <p:cNvSpPr/>
          <p:nvPr/>
        </p:nvSpPr>
        <p:spPr>
          <a:xfrm>
            <a:off x="1236133" y="3589867"/>
            <a:ext cx="1134534" cy="1016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66D1FD2-CD15-4063-A6A4-7EA6211390F7}"/>
              </a:ext>
            </a:extLst>
          </p:cNvPr>
          <p:cNvSpPr/>
          <p:nvPr/>
        </p:nvSpPr>
        <p:spPr>
          <a:xfrm>
            <a:off x="4140200" y="3665492"/>
            <a:ext cx="982133" cy="2349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3BA30A4-B914-48FB-A068-28301A05EC0A}"/>
              </a:ext>
            </a:extLst>
          </p:cNvPr>
          <p:cNvSpPr/>
          <p:nvPr/>
        </p:nvSpPr>
        <p:spPr>
          <a:xfrm>
            <a:off x="6028267" y="3589867"/>
            <a:ext cx="287866" cy="1016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8F70817-9AEA-418D-94F3-EB35C40488E0}"/>
              </a:ext>
            </a:extLst>
          </p:cNvPr>
          <p:cNvSpPr txBox="1"/>
          <p:nvPr/>
        </p:nvSpPr>
        <p:spPr>
          <a:xfrm>
            <a:off x="2929467" y="4097867"/>
            <a:ext cx="2743059" cy="369332"/>
          </a:xfrm>
          <a:prstGeom prst="rect">
            <a:avLst/>
          </a:prstGeom>
          <a:noFill/>
        </p:spPr>
        <p:txBody>
          <a:bodyPr wrap="none" rtlCol="0">
            <a:spAutoFit/>
          </a:bodyPr>
          <a:lstStyle/>
          <a:p>
            <a:r>
              <a:rPr lang="en-US" dirty="0"/>
              <a:t>=                                            +</a:t>
            </a:r>
          </a:p>
        </p:txBody>
      </p:sp>
    </p:spTree>
    <p:extLst>
      <p:ext uri="{BB962C8B-B14F-4D97-AF65-F5344CB8AC3E}">
        <p14:creationId xmlns:p14="http://schemas.microsoft.com/office/powerpoint/2010/main" val="22869564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9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Connect ‘em up!</a:t>
            </a:r>
            <a:endParaRPr/>
          </a:p>
        </p:txBody>
      </p:sp>
      <p:sp>
        <p:nvSpPr>
          <p:cNvPr id="767" name="Google Shape;767;p9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Strong edges are edges!</a:t>
            </a:r>
            <a:endParaRPr/>
          </a:p>
          <a:p>
            <a:pPr>
              <a:buChar char="-"/>
            </a:pPr>
            <a:r>
              <a:rPr lang="en"/>
              <a:t>Weak edges are edges </a:t>
            </a:r>
            <a:br>
              <a:rPr lang="en"/>
            </a:br>
            <a:r>
              <a:rPr lang="en"/>
              <a:t>iff they connect to strong</a:t>
            </a:r>
            <a:endParaRPr/>
          </a:p>
          <a:p>
            <a:pPr>
              <a:buChar char="-"/>
            </a:pPr>
            <a:r>
              <a:rPr lang="en"/>
              <a:t>Look in some neighborhood</a:t>
            </a:r>
            <a:br>
              <a:rPr lang="en"/>
            </a:br>
            <a:r>
              <a:rPr lang="en"/>
              <a:t>(usually 8 closest)</a:t>
            </a:r>
            <a:endParaRPr/>
          </a:p>
        </p:txBody>
      </p:sp>
      <p:sp>
        <p:nvSpPr>
          <p:cNvPr id="768" name="Google Shape;768;p9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769" name="Google Shape;769;p99"/>
          <p:cNvPicPr preferRelativeResize="0"/>
          <p:nvPr/>
        </p:nvPicPr>
        <p:blipFill>
          <a:blip r:embed="rId3">
            <a:alphaModFix/>
          </a:blip>
          <a:stretch>
            <a:fillRect/>
          </a:stretch>
        </p:blipFill>
        <p:spPr>
          <a:xfrm>
            <a:off x="5386726" y="2339626"/>
            <a:ext cx="3527775" cy="3527775"/>
          </a:xfrm>
          <a:prstGeom prst="rect">
            <a:avLst/>
          </a:prstGeom>
          <a:noFill/>
          <a:ln>
            <a:noFill/>
          </a:ln>
        </p:spPr>
      </p:pic>
    </p:spTree>
    <p:extLst>
      <p:ext uri="{BB962C8B-B14F-4D97-AF65-F5344CB8AC3E}">
        <p14:creationId xmlns:p14="http://schemas.microsoft.com/office/powerpoint/2010/main" val="28229812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10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Canny Edge Detection</a:t>
            </a:r>
            <a:endParaRPr/>
          </a:p>
        </p:txBody>
      </p:sp>
      <p:sp>
        <p:nvSpPr>
          <p:cNvPr id="775" name="Google Shape;775;p10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Your first image processing pipeline!</a:t>
            </a:r>
            <a:endParaRPr/>
          </a:p>
          <a:p>
            <a:pPr lvl="1">
              <a:spcBef>
                <a:spcPts val="0"/>
              </a:spcBef>
              <a:buChar char="-"/>
            </a:pPr>
            <a:r>
              <a:rPr lang="en"/>
              <a:t>Old-school CV is all about pipelines</a:t>
            </a:r>
            <a:endParaRPr/>
          </a:p>
          <a:p>
            <a:pPr marL="0" indent="0">
              <a:spcBef>
                <a:spcPts val="1600"/>
              </a:spcBef>
              <a:buNone/>
            </a:pPr>
            <a:r>
              <a:rPr lang="en"/>
              <a:t>Algorithm:</a:t>
            </a:r>
            <a:endParaRPr/>
          </a:p>
          <a:p>
            <a:pPr>
              <a:spcBef>
                <a:spcPts val="1600"/>
              </a:spcBef>
              <a:buChar char="-"/>
            </a:pPr>
            <a:r>
              <a:rPr lang="en"/>
              <a:t>Smooth image (only want “real” edges, not noise)</a:t>
            </a:r>
            <a:endParaRPr/>
          </a:p>
          <a:p>
            <a:pPr>
              <a:buChar char="-"/>
            </a:pPr>
            <a:r>
              <a:rPr lang="en"/>
              <a:t>Calculate gradient direction and magnitude</a:t>
            </a:r>
            <a:endParaRPr/>
          </a:p>
          <a:p>
            <a:pPr>
              <a:buChar char="-"/>
            </a:pPr>
            <a:r>
              <a:rPr lang="en"/>
              <a:t>Non-maximum suppression perpendicular to edge</a:t>
            </a:r>
            <a:endParaRPr/>
          </a:p>
          <a:p>
            <a:pPr>
              <a:buChar char="-"/>
            </a:pPr>
            <a:r>
              <a:rPr lang="en"/>
              <a:t>Threshold into strong, weak, no edge</a:t>
            </a:r>
            <a:endParaRPr/>
          </a:p>
          <a:p>
            <a:pPr>
              <a:buChar char="-"/>
            </a:pPr>
            <a:r>
              <a:rPr lang="en"/>
              <a:t>Connect together components</a:t>
            </a:r>
            <a:endParaRPr/>
          </a:p>
          <a:p>
            <a:pPr>
              <a:buChar char="-"/>
            </a:pPr>
            <a:r>
              <a:rPr lang="en"/>
              <a:t>Tunable: Sigma, thresholds</a:t>
            </a:r>
            <a:endParaRPr/>
          </a:p>
        </p:txBody>
      </p:sp>
      <p:sp>
        <p:nvSpPr>
          <p:cNvPr id="776" name="Google Shape;776;p10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spTree>
    <p:extLst>
      <p:ext uri="{BB962C8B-B14F-4D97-AF65-F5344CB8AC3E}">
        <p14:creationId xmlns:p14="http://schemas.microsoft.com/office/powerpoint/2010/main" val="15719575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10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Canny Edge Detection</a:t>
            </a:r>
            <a:endParaRPr/>
          </a:p>
        </p:txBody>
      </p:sp>
      <p:sp>
        <p:nvSpPr>
          <p:cNvPr id="782" name="Google Shape;782;p10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p>
        </p:txBody>
      </p:sp>
      <p:sp>
        <p:nvSpPr>
          <p:cNvPr id="783" name="Google Shape;783;p10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784" name="Google Shape;784;p101"/>
          <p:cNvPicPr preferRelativeResize="0"/>
          <p:nvPr/>
        </p:nvPicPr>
        <p:blipFill>
          <a:blip r:embed="rId3">
            <a:alphaModFix/>
          </a:blip>
          <a:stretch>
            <a:fillRect/>
          </a:stretch>
        </p:blipFill>
        <p:spPr>
          <a:xfrm>
            <a:off x="229500" y="1611600"/>
            <a:ext cx="4255800" cy="4255800"/>
          </a:xfrm>
          <a:prstGeom prst="rect">
            <a:avLst/>
          </a:prstGeom>
          <a:noFill/>
          <a:ln>
            <a:noFill/>
          </a:ln>
        </p:spPr>
      </p:pic>
      <p:pic>
        <p:nvPicPr>
          <p:cNvPr id="785" name="Google Shape;785;p101"/>
          <p:cNvPicPr preferRelativeResize="0"/>
          <p:nvPr/>
        </p:nvPicPr>
        <p:blipFill>
          <a:blip r:embed="rId4">
            <a:alphaModFix/>
          </a:blip>
          <a:stretch>
            <a:fillRect/>
          </a:stretch>
        </p:blipFill>
        <p:spPr>
          <a:xfrm>
            <a:off x="4658700" y="1611600"/>
            <a:ext cx="4255800" cy="4255800"/>
          </a:xfrm>
          <a:prstGeom prst="rect">
            <a:avLst/>
          </a:prstGeom>
          <a:noFill/>
          <a:ln>
            <a:noFill/>
          </a:ln>
        </p:spPr>
      </p:pic>
    </p:spTree>
    <p:extLst>
      <p:ext uri="{BB962C8B-B14F-4D97-AF65-F5344CB8AC3E}">
        <p14:creationId xmlns:p14="http://schemas.microsoft.com/office/powerpoint/2010/main" val="25059761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en-US" sz="3200">
                <a:solidFill>
                  <a:srgbClr val="FF0000"/>
                </a:solidFill>
              </a:rPr>
              <a:t>Canny on Kidney</a:t>
            </a:r>
            <a:r>
              <a:rPr lang="en-US" altLang="en-US">
                <a:solidFill>
                  <a:srgbClr val="FFCC00"/>
                </a:solidFill>
              </a:rPr>
              <a:t> </a:t>
            </a:r>
          </a:p>
        </p:txBody>
      </p:sp>
      <p:pic>
        <p:nvPicPr>
          <p:cNvPr id="15363" name="Picture 3" descr="cannykid"/>
          <p:cNvPicPr>
            <a:picLocks noChangeAspect="1" noChangeArrowheads="1"/>
          </p:cNvPicPr>
          <p:nvPr/>
        </p:nvPicPr>
        <p:blipFill>
          <a:blip r:embed="rId2">
            <a:extLst>
              <a:ext uri="{28A0092B-C50C-407E-A947-70E740481C1C}">
                <a14:useLocalDpi xmlns:a14="http://schemas.microsoft.com/office/drawing/2010/main" val="0"/>
              </a:ext>
            </a:extLst>
          </a:blip>
          <a:srcRect r="40625" b="22653"/>
          <a:stretch>
            <a:fillRect/>
          </a:stretch>
        </p:blipFill>
        <p:spPr bwMode="auto">
          <a:xfrm>
            <a:off x="2438400" y="1600200"/>
            <a:ext cx="434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73BD897-4A27-4BCF-BE06-6F89E179856B}" type="slidenum">
              <a:rPr lang="en-US" altLang="en-US"/>
              <a:pPr eaLnBrk="1" hangingPunct="1"/>
              <a:t>83</a:t>
            </a:fld>
            <a:endParaRPr lang="en-US" altLang="en-US"/>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CA844BF2-B6D8-40B4-9E2E-C7B3BDCC21F9}"/>
                  </a:ext>
                </a:extLst>
              </p14:cNvPr>
              <p14:cNvContentPartPr/>
              <p14:nvPr/>
            </p14:nvContentPartPr>
            <p14:xfrm>
              <a:off x="3522600" y="3179160"/>
              <a:ext cx="3051360" cy="1568880"/>
            </p14:xfrm>
          </p:contentPart>
        </mc:Choice>
        <mc:Fallback>
          <p:pic>
            <p:nvPicPr>
              <p:cNvPr id="2" name="Ink 1">
                <a:extLst>
                  <a:ext uri="{FF2B5EF4-FFF2-40B4-BE49-F238E27FC236}">
                    <a16:creationId xmlns:a16="http://schemas.microsoft.com/office/drawing/2014/main" id="{CA844BF2-B6D8-40B4-9E2E-C7B3BDCC21F9}"/>
                  </a:ext>
                </a:extLst>
              </p:cNvPr>
              <p:cNvPicPr/>
              <p:nvPr/>
            </p:nvPicPr>
            <p:blipFill>
              <a:blip r:embed="rId4"/>
              <a:stretch>
                <a:fillRect/>
              </a:stretch>
            </p:blipFill>
            <p:spPr>
              <a:xfrm>
                <a:off x="3513240" y="3169800"/>
                <a:ext cx="3070080" cy="1587600"/>
              </a:xfrm>
              <a:prstGeom prst="rect">
                <a:avLst/>
              </a:prstGeom>
            </p:spPr>
          </p:pic>
        </mc:Fallback>
      </mc:AlternateContent>
    </p:spTree>
    <p:extLst>
      <p:ext uri="{BB962C8B-B14F-4D97-AF65-F5344CB8AC3E}">
        <p14:creationId xmlns:p14="http://schemas.microsoft.com/office/powerpoint/2010/main" val="10820642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en-US" sz="3200">
                <a:solidFill>
                  <a:srgbClr val="FF0000"/>
                </a:solidFill>
              </a:rPr>
              <a:t>Canny Characteristics</a:t>
            </a:r>
          </a:p>
        </p:txBody>
      </p:sp>
      <p:sp>
        <p:nvSpPr>
          <p:cNvPr id="16387" name="Rectangle 3"/>
          <p:cNvSpPr>
            <a:spLocks noGrp="1" noChangeArrowheads="1"/>
          </p:cNvSpPr>
          <p:nvPr>
            <p:ph type="body" idx="1"/>
          </p:nvPr>
        </p:nvSpPr>
        <p:spPr/>
        <p:txBody>
          <a:bodyPr/>
          <a:lstStyle/>
          <a:p>
            <a:pPr eaLnBrk="1" hangingPunct="1">
              <a:lnSpc>
                <a:spcPct val="90000"/>
              </a:lnSpc>
            </a:pPr>
            <a:r>
              <a:rPr lang="en-US" altLang="en-US" sz="2800"/>
              <a:t>The Canny operator gives single-pixel-wide images with good continuation between adjacent pixels</a:t>
            </a:r>
          </a:p>
          <a:p>
            <a:pPr eaLnBrk="1" hangingPunct="1">
              <a:lnSpc>
                <a:spcPct val="90000"/>
              </a:lnSpc>
            </a:pPr>
            <a:endParaRPr lang="en-US" altLang="en-US" sz="2800"/>
          </a:p>
          <a:p>
            <a:pPr eaLnBrk="1" hangingPunct="1">
              <a:lnSpc>
                <a:spcPct val="90000"/>
              </a:lnSpc>
            </a:pPr>
            <a:r>
              <a:rPr lang="en-US" altLang="en-US" sz="2800"/>
              <a:t>It is the most widely used edge operator today; no one has done better since it came out in the late 80s.  Many implementations are available.</a:t>
            </a:r>
          </a:p>
          <a:p>
            <a:pPr eaLnBrk="1" hangingPunct="1">
              <a:lnSpc>
                <a:spcPct val="90000"/>
              </a:lnSpc>
            </a:pPr>
            <a:endParaRPr lang="en-US" altLang="en-US" sz="2800"/>
          </a:p>
          <a:p>
            <a:pPr eaLnBrk="1" hangingPunct="1">
              <a:lnSpc>
                <a:spcPct val="90000"/>
              </a:lnSpc>
            </a:pPr>
            <a:r>
              <a:rPr lang="en-US" altLang="en-US" sz="2800"/>
              <a:t>It is very sensitive to its parameters, which need to be adjusted for different application domains.</a:t>
            </a:r>
          </a:p>
        </p:txBody>
      </p:sp>
      <p:sp>
        <p:nvSpPr>
          <p:cNvPr id="163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82E889E-CF07-4CF0-923D-6F2870A04925}" type="slidenum">
              <a:rPr lang="en-US" altLang="en-US"/>
              <a:pPr eaLnBrk="1" hangingPunct="1"/>
              <a:t>84</a:t>
            </a:fld>
            <a:endParaRPr lang="en-US" altLang="en-US"/>
          </a:p>
        </p:txBody>
      </p:sp>
    </p:spTree>
    <p:extLst>
      <p:ext uri="{BB962C8B-B14F-4D97-AF65-F5344CB8AC3E}">
        <p14:creationId xmlns:p14="http://schemas.microsoft.com/office/powerpoint/2010/main" val="14999255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Grp="1" noChangeArrowheads="1"/>
          </p:cNvSpPr>
          <p:nvPr>
            <p:ph type="title"/>
          </p:nvPr>
        </p:nvSpPr>
        <p:spPr>
          <a:xfrm>
            <a:off x="457200" y="76200"/>
            <a:ext cx="8229600" cy="1143000"/>
          </a:xfrm>
        </p:spPr>
        <p:txBody>
          <a:bodyPr/>
          <a:lstStyle/>
          <a:p>
            <a:pPr algn="l"/>
            <a:r>
              <a:rPr lang="en-US" dirty="0"/>
              <a:t>An edge is not a line...</a:t>
            </a:r>
          </a:p>
        </p:txBody>
      </p:sp>
      <p:pic>
        <p:nvPicPr>
          <p:cNvPr id="4362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219200"/>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4362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96975"/>
            <a:ext cx="3687763" cy="3687763"/>
          </a:xfrm>
          <a:prstGeom prst="rect">
            <a:avLst/>
          </a:prstGeom>
          <a:noFill/>
          <a:extLst>
            <a:ext uri="{909E8E84-426E-40DD-AFC4-6F175D3DCCD1}">
              <a14:hiddenFill xmlns:a14="http://schemas.microsoft.com/office/drawing/2010/main">
                <a:solidFill>
                  <a:srgbClr val="FFFFFF"/>
                </a:solidFill>
              </a14:hiddenFill>
            </a:ext>
          </a:extLst>
        </p:spPr>
      </p:pic>
      <p:sp>
        <p:nvSpPr>
          <p:cNvPr id="436233" name="Oval 9"/>
          <p:cNvSpPr>
            <a:spLocks noChangeArrowheads="1"/>
          </p:cNvSpPr>
          <p:nvPr/>
        </p:nvSpPr>
        <p:spPr bwMode="auto">
          <a:xfrm>
            <a:off x="1751013" y="4397375"/>
            <a:ext cx="2819400" cy="4572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34" name="Oval 10"/>
          <p:cNvSpPr>
            <a:spLocks noChangeArrowheads="1"/>
          </p:cNvSpPr>
          <p:nvPr/>
        </p:nvSpPr>
        <p:spPr bwMode="auto">
          <a:xfrm>
            <a:off x="5943600" y="4419600"/>
            <a:ext cx="2819400" cy="4572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35" name="Rectangle 11"/>
          <p:cNvSpPr>
            <a:spLocks noChangeArrowheads="1"/>
          </p:cNvSpPr>
          <p:nvPr/>
        </p:nvSpPr>
        <p:spPr bwMode="auto">
          <a:xfrm>
            <a:off x="685800" y="5562600"/>
            <a:ext cx="822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r>
              <a:rPr lang="en-US" dirty="0">
                <a:solidFill>
                  <a:srgbClr val="FF0000"/>
                </a:solidFill>
                <a:latin typeface="Arial" charset="0"/>
              </a:rPr>
              <a:t>How can we detect </a:t>
            </a:r>
            <a:r>
              <a:rPr lang="en-US" b="1" i="1" dirty="0">
                <a:solidFill>
                  <a:srgbClr val="FF0000"/>
                </a:solidFill>
                <a:latin typeface="Arial" charset="0"/>
              </a:rPr>
              <a:t>lines </a:t>
            </a:r>
            <a:r>
              <a:rPr lang="en-US" dirty="0">
                <a:solidFill>
                  <a:srgbClr val="FF0000"/>
                </a:solidFill>
                <a:latin typeface="Arial" charset="0"/>
              </a:rPr>
              <a:t>?</a:t>
            </a:r>
          </a:p>
        </p:txBody>
      </p:sp>
      <p:sp>
        <p:nvSpPr>
          <p:cNvPr id="2" name="Slide Number Placeholder 1"/>
          <p:cNvSpPr>
            <a:spLocks noGrp="1"/>
          </p:cNvSpPr>
          <p:nvPr>
            <p:ph type="sldNum" sz="quarter" idx="12"/>
          </p:nvPr>
        </p:nvSpPr>
        <p:spPr/>
        <p:txBody>
          <a:bodyPr/>
          <a:lstStyle/>
          <a:p>
            <a:fld id="{79F1D11F-BC38-B14D-812C-5420C814BEF5}" type="slidenum">
              <a:rPr lang="en-US" smtClean="0"/>
              <a:t>85</a:t>
            </a:fld>
            <a:endParaRPr lang="en-US"/>
          </a:p>
        </p:txBody>
      </p:sp>
    </p:spTree>
    <p:extLst>
      <p:ext uri="{BB962C8B-B14F-4D97-AF65-F5344CB8AC3E}">
        <p14:creationId xmlns:p14="http://schemas.microsoft.com/office/powerpoint/2010/main" val="1565833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362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35" grpId="0"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p:txBody>
          <a:bodyPr/>
          <a:lstStyle/>
          <a:p>
            <a:pPr algn="l"/>
            <a:r>
              <a:rPr lang="en-US" spc="-200" dirty="0">
                <a:latin typeface="Kalinga" pitchFamily="34" charset="0"/>
                <a:cs typeface="Kalinga" pitchFamily="34" charset="0"/>
              </a:rPr>
              <a:t>Finding lines in an image</a:t>
            </a:r>
          </a:p>
        </p:txBody>
      </p:sp>
      <p:sp>
        <p:nvSpPr>
          <p:cNvPr id="437251" name="Rectangle 3"/>
          <p:cNvSpPr>
            <a:spLocks noGrp="1" noChangeArrowheads="1"/>
          </p:cNvSpPr>
          <p:nvPr>
            <p:ph type="body" idx="1"/>
          </p:nvPr>
        </p:nvSpPr>
        <p:spPr/>
        <p:txBody>
          <a:bodyPr/>
          <a:lstStyle/>
          <a:p>
            <a:r>
              <a:rPr lang="en-US" dirty="0"/>
              <a:t>Option 1:</a:t>
            </a:r>
          </a:p>
          <a:p>
            <a:pPr lvl="1"/>
            <a:r>
              <a:rPr lang="en-US" dirty="0"/>
              <a:t>Search for the line at every possible position/orientation</a:t>
            </a:r>
          </a:p>
          <a:p>
            <a:pPr lvl="1"/>
            <a:r>
              <a:rPr lang="en-US" dirty="0"/>
              <a:t>What is the cost of this operation?</a:t>
            </a:r>
          </a:p>
          <a:p>
            <a:pPr lvl="1"/>
            <a:endParaRPr lang="en-US" dirty="0"/>
          </a:p>
          <a:p>
            <a:r>
              <a:rPr lang="en-US" dirty="0"/>
              <a:t>Option 2:</a:t>
            </a:r>
          </a:p>
          <a:p>
            <a:pPr lvl="1"/>
            <a:r>
              <a:rPr lang="en-US" dirty="0"/>
              <a:t>Use a voting scheme:  Hough transform </a:t>
            </a:r>
          </a:p>
        </p:txBody>
      </p:sp>
      <p:sp>
        <p:nvSpPr>
          <p:cNvPr id="2" name="Slide Number Placeholder 1"/>
          <p:cNvSpPr>
            <a:spLocks noGrp="1"/>
          </p:cNvSpPr>
          <p:nvPr>
            <p:ph type="sldNum" sz="quarter" idx="12"/>
          </p:nvPr>
        </p:nvSpPr>
        <p:spPr/>
        <p:txBody>
          <a:bodyPr/>
          <a:lstStyle/>
          <a:p>
            <a:fld id="{79F1D11F-BC38-B14D-812C-5420C814BEF5}" type="slidenum">
              <a:rPr lang="en-US" smtClean="0"/>
              <a:t>86</a:t>
            </a:fld>
            <a:endParaRPr lang="en-US"/>
          </a:p>
        </p:txBody>
      </p:sp>
      <mc:AlternateContent xmlns:mc="http://schemas.openxmlformats.org/markup-compatibility/2006">
        <mc:Choice xmlns:p14="http://schemas.microsoft.com/office/powerpoint/2010/main" Requires="p14">
          <p:contentPart p14:bwMode="auto" r:id="rId2">
            <p14:nvContentPartPr>
              <p14:cNvPr id="3" name="Ink 2">
                <a:extLst>
                  <a:ext uri="{FF2B5EF4-FFF2-40B4-BE49-F238E27FC236}">
                    <a16:creationId xmlns:a16="http://schemas.microsoft.com/office/drawing/2014/main" id="{8077FC38-DB85-46C7-A619-F10469FA192F}"/>
                  </a:ext>
                </a:extLst>
              </p14:cNvPr>
              <p14:cNvContentPartPr/>
              <p14:nvPr/>
            </p14:nvContentPartPr>
            <p14:xfrm>
              <a:off x="4330800" y="1179000"/>
              <a:ext cx="4298760" cy="1963800"/>
            </p14:xfrm>
          </p:contentPart>
        </mc:Choice>
        <mc:Fallback>
          <p:pic>
            <p:nvPicPr>
              <p:cNvPr id="3" name="Ink 2">
                <a:extLst>
                  <a:ext uri="{FF2B5EF4-FFF2-40B4-BE49-F238E27FC236}">
                    <a16:creationId xmlns:a16="http://schemas.microsoft.com/office/drawing/2014/main" id="{8077FC38-DB85-46C7-A619-F10469FA192F}"/>
                  </a:ext>
                </a:extLst>
              </p:cNvPr>
              <p:cNvPicPr/>
              <p:nvPr/>
            </p:nvPicPr>
            <p:blipFill>
              <a:blip r:embed="rId3"/>
              <a:stretch>
                <a:fillRect/>
              </a:stretch>
            </p:blipFill>
            <p:spPr>
              <a:xfrm>
                <a:off x="4321440" y="1169640"/>
                <a:ext cx="4317480" cy="1982520"/>
              </a:xfrm>
              <a:prstGeom prst="rect">
                <a:avLst/>
              </a:prstGeom>
            </p:spPr>
          </p:pic>
        </mc:Fallback>
      </mc:AlternateContent>
    </p:spTree>
    <p:extLst>
      <p:ext uri="{BB962C8B-B14F-4D97-AF65-F5344CB8AC3E}">
        <p14:creationId xmlns:p14="http://schemas.microsoft.com/office/powerpoint/2010/main" val="5310004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5" name="Rectangle 1027"/>
          <p:cNvSpPr>
            <a:spLocks noGrp="1" noChangeArrowheads="1"/>
          </p:cNvSpPr>
          <p:nvPr>
            <p:ph type="body" idx="1"/>
          </p:nvPr>
        </p:nvSpPr>
        <p:spPr>
          <a:xfrm>
            <a:off x="685800" y="4114800"/>
            <a:ext cx="8153400" cy="2362200"/>
          </a:xfrm>
        </p:spPr>
        <p:txBody>
          <a:bodyPr>
            <a:normAutofit fontScale="92500" lnSpcReduction="20000"/>
          </a:bodyPr>
          <a:lstStyle/>
          <a:p>
            <a:r>
              <a:rPr lang="en-US"/>
              <a:t>Connection between image (x,y) and Hough (m,b) spaces</a:t>
            </a:r>
          </a:p>
          <a:p>
            <a:pPr lvl="1"/>
            <a:r>
              <a:rPr lang="en-US"/>
              <a:t>A line in the image corresponds to a point in Hough space</a:t>
            </a:r>
          </a:p>
          <a:p>
            <a:pPr lvl="1"/>
            <a:r>
              <a:rPr lang="en-US"/>
              <a:t>To go from image space to Hough space:</a:t>
            </a:r>
          </a:p>
          <a:p>
            <a:pPr lvl="2"/>
            <a:r>
              <a:rPr lang="en-US"/>
              <a:t>given a set of points (x,y), find all (m,b) such that y = mx + b</a:t>
            </a:r>
          </a:p>
        </p:txBody>
      </p:sp>
      <p:sp>
        <p:nvSpPr>
          <p:cNvPr id="438276" name="Line 1028"/>
          <p:cNvSpPr>
            <a:spLocks noChangeShapeType="1"/>
          </p:cNvSpPr>
          <p:nvPr/>
        </p:nvSpPr>
        <p:spPr bwMode="auto">
          <a:xfrm flipV="1">
            <a:off x="1295400" y="1219200"/>
            <a:ext cx="0" cy="1828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277" name="Line 1029"/>
          <p:cNvSpPr>
            <a:spLocks noChangeShapeType="1"/>
          </p:cNvSpPr>
          <p:nvPr/>
        </p:nvSpPr>
        <p:spPr bwMode="auto">
          <a:xfrm>
            <a:off x="1295400" y="3048000"/>
            <a:ext cx="20574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278" name="Text Box 1030"/>
          <p:cNvSpPr txBox="1">
            <a:spLocks noChangeArrowheads="1"/>
          </p:cNvSpPr>
          <p:nvPr/>
        </p:nvSpPr>
        <p:spPr bwMode="auto">
          <a:xfrm>
            <a:off x="3124200" y="3048000"/>
            <a:ext cx="311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charset="0"/>
              </a:rPr>
              <a:t>x</a:t>
            </a:r>
          </a:p>
        </p:txBody>
      </p:sp>
      <p:sp>
        <p:nvSpPr>
          <p:cNvPr id="438279" name="Text Box 1031"/>
          <p:cNvSpPr txBox="1">
            <a:spLocks noChangeArrowheads="1"/>
          </p:cNvSpPr>
          <p:nvPr/>
        </p:nvSpPr>
        <p:spPr bwMode="auto">
          <a:xfrm>
            <a:off x="958850" y="1114425"/>
            <a:ext cx="311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charset="0"/>
              </a:rPr>
              <a:t>y</a:t>
            </a:r>
          </a:p>
        </p:txBody>
      </p:sp>
      <p:sp>
        <p:nvSpPr>
          <p:cNvPr id="438280" name="Line 1032"/>
          <p:cNvSpPr>
            <a:spLocks noChangeShapeType="1"/>
          </p:cNvSpPr>
          <p:nvPr/>
        </p:nvSpPr>
        <p:spPr bwMode="auto">
          <a:xfrm flipV="1">
            <a:off x="1676400" y="1981200"/>
            <a:ext cx="1447800" cy="53340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38281" name="Picture 1033"/>
          <p:cNvPicPr>
            <a:picLocks noChangeAspect="1" noChangeArrowheads="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1874838" y="1755775"/>
            <a:ext cx="1554162"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8282" name="Line 1034"/>
          <p:cNvSpPr>
            <a:spLocks noChangeShapeType="1"/>
          </p:cNvSpPr>
          <p:nvPr/>
        </p:nvSpPr>
        <p:spPr bwMode="auto">
          <a:xfrm flipV="1">
            <a:off x="5454650" y="1219200"/>
            <a:ext cx="0" cy="1828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283" name="Line 1035"/>
          <p:cNvSpPr>
            <a:spLocks noChangeShapeType="1"/>
          </p:cNvSpPr>
          <p:nvPr/>
        </p:nvSpPr>
        <p:spPr bwMode="auto">
          <a:xfrm>
            <a:off x="5454650" y="3048000"/>
            <a:ext cx="20574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284" name="Text Box 1036"/>
          <p:cNvSpPr txBox="1">
            <a:spLocks noChangeArrowheads="1"/>
          </p:cNvSpPr>
          <p:nvPr/>
        </p:nvSpPr>
        <p:spPr bwMode="auto">
          <a:xfrm>
            <a:off x="7283450" y="3048000"/>
            <a:ext cx="395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charset="0"/>
              </a:rPr>
              <a:t>m</a:t>
            </a:r>
          </a:p>
        </p:txBody>
      </p:sp>
      <p:sp>
        <p:nvSpPr>
          <p:cNvPr id="438285" name="Text Box 1037"/>
          <p:cNvSpPr txBox="1">
            <a:spLocks noChangeArrowheads="1"/>
          </p:cNvSpPr>
          <p:nvPr/>
        </p:nvSpPr>
        <p:spPr bwMode="auto">
          <a:xfrm>
            <a:off x="5105400" y="111442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charset="0"/>
              </a:rPr>
              <a:t>b</a:t>
            </a:r>
          </a:p>
        </p:txBody>
      </p:sp>
      <p:sp>
        <p:nvSpPr>
          <p:cNvPr id="438286" name="Oval 1038"/>
          <p:cNvSpPr>
            <a:spLocks noChangeArrowheads="1"/>
          </p:cNvSpPr>
          <p:nvPr/>
        </p:nvSpPr>
        <p:spPr bwMode="auto">
          <a:xfrm>
            <a:off x="5715000" y="2590800"/>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87" name="Text Box 1039"/>
          <p:cNvSpPr txBox="1">
            <a:spLocks noChangeArrowheads="1"/>
          </p:cNvSpPr>
          <p:nvPr/>
        </p:nvSpPr>
        <p:spPr bwMode="auto">
          <a:xfrm>
            <a:off x="6096000" y="3032125"/>
            <a:ext cx="4873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i="1">
                <a:latin typeface="Arial" charset="0"/>
              </a:rPr>
              <a:t>m</a:t>
            </a:r>
            <a:r>
              <a:rPr lang="en-US" sz="2000" i="1" baseline="-25000">
                <a:latin typeface="Arial" charset="0"/>
              </a:rPr>
              <a:t>0</a:t>
            </a:r>
          </a:p>
        </p:txBody>
      </p:sp>
      <p:sp>
        <p:nvSpPr>
          <p:cNvPr id="438288" name="Text Box 1040"/>
          <p:cNvSpPr txBox="1">
            <a:spLocks noChangeArrowheads="1"/>
          </p:cNvSpPr>
          <p:nvPr/>
        </p:nvSpPr>
        <p:spPr bwMode="auto">
          <a:xfrm>
            <a:off x="5019675" y="2409825"/>
            <a:ext cx="4175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i="1">
                <a:latin typeface="Arial" charset="0"/>
              </a:rPr>
              <a:t>b</a:t>
            </a:r>
            <a:r>
              <a:rPr lang="en-US" sz="2000" i="1" baseline="-25000">
                <a:latin typeface="Arial" charset="0"/>
              </a:rPr>
              <a:t>0</a:t>
            </a:r>
          </a:p>
        </p:txBody>
      </p:sp>
      <p:sp>
        <p:nvSpPr>
          <p:cNvPr id="438289" name="Text Box 1041"/>
          <p:cNvSpPr txBox="1">
            <a:spLocks noChangeArrowheads="1"/>
          </p:cNvSpPr>
          <p:nvPr/>
        </p:nvSpPr>
        <p:spPr bwMode="auto">
          <a:xfrm>
            <a:off x="1447800" y="3352800"/>
            <a:ext cx="1914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atin typeface="Arial" charset="0"/>
              </a:rPr>
              <a:t>image space</a:t>
            </a:r>
          </a:p>
        </p:txBody>
      </p:sp>
      <p:sp>
        <p:nvSpPr>
          <p:cNvPr id="438290" name="Text Box 1042"/>
          <p:cNvSpPr txBox="1">
            <a:spLocks noChangeArrowheads="1"/>
          </p:cNvSpPr>
          <p:nvPr/>
        </p:nvSpPr>
        <p:spPr bwMode="auto">
          <a:xfrm>
            <a:off x="5484813" y="3352800"/>
            <a:ext cx="19827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atin typeface="Arial" charset="0"/>
              </a:rPr>
              <a:t>Hough space</a:t>
            </a:r>
          </a:p>
        </p:txBody>
      </p:sp>
      <p:sp>
        <p:nvSpPr>
          <p:cNvPr id="438291" name="Line 1043"/>
          <p:cNvSpPr>
            <a:spLocks noChangeShapeType="1"/>
          </p:cNvSpPr>
          <p:nvPr/>
        </p:nvSpPr>
        <p:spPr bwMode="auto">
          <a:xfrm>
            <a:off x="3810000" y="2209800"/>
            <a:ext cx="914400" cy="0"/>
          </a:xfrm>
          <a:prstGeom prst="line">
            <a:avLst/>
          </a:prstGeom>
          <a:noFill/>
          <a:ln w="571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Rectangle 2"/>
          <p:cNvSpPr>
            <a:spLocks noGrp="1" noChangeArrowheads="1"/>
          </p:cNvSpPr>
          <p:nvPr>
            <p:ph type="title"/>
          </p:nvPr>
        </p:nvSpPr>
        <p:spPr>
          <a:xfrm>
            <a:off x="457200" y="274638"/>
            <a:ext cx="8229600" cy="1143000"/>
          </a:xfrm>
        </p:spPr>
        <p:txBody>
          <a:bodyPr/>
          <a:lstStyle/>
          <a:p>
            <a:pPr algn="l"/>
            <a:r>
              <a:rPr lang="en-US" spc="-200" dirty="0">
                <a:latin typeface="Kalinga" pitchFamily="34" charset="0"/>
                <a:cs typeface="Kalinga" pitchFamily="34" charset="0"/>
              </a:rPr>
              <a:t>Finding lines in an image</a:t>
            </a:r>
          </a:p>
        </p:txBody>
      </p:sp>
      <p:sp>
        <p:nvSpPr>
          <p:cNvPr id="2" name="Slide Number Placeholder 1"/>
          <p:cNvSpPr>
            <a:spLocks noGrp="1"/>
          </p:cNvSpPr>
          <p:nvPr>
            <p:ph type="sldNum" sz="quarter" idx="12"/>
          </p:nvPr>
        </p:nvSpPr>
        <p:spPr/>
        <p:txBody>
          <a:bodyPr/>
          <a:lstStyle/>
          <a:p>
            <a:fld id="{79F1D11F-BC38-B14D-812C-5420C814BEF5}" type="slidenum">
              <a:rPr lang="en-US" smtClean="0"/>
              <a:t>87</a:t>
            </a:fld>
            <a:endParaRPr lang="en-US"/>
          </a:p>
        </p:txBody>
      </p:sp>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96D8D79C-03A0-4736-B15B-0DEB9831E3A2}"/>
                  </a:ext>
                </a:extLst>
              </p14:cNvPr>
              <p14:cNvContentPartPr/>
              <p14:nvPr/>
            </p14:nvContentPartPr>
            <p14:xfrm>
              <a:off x="7580520" y="645120"/>
              <a:ext cx="1509120" cy="1711080"/>
            </p14:xfrm>
          </p:contentPart>
        </mc:Choice>
        <mc:Fallback>
          <p:pic>
            <p:nvPicPr>
              <p:cNvPr id="3" name="Ink 2">
                <a:extLst>
                  <a:ext uri="{FF2B5EF4-FFF2-40B4-BE49-F238E27FC236}">
                    <a16:creationId xmlns:a16="http://schemas.microsoft.com/office/drawing/2014/main" id="{96D8D79C-03A0-4736-B15B-0DEB9831E3A2}"/>
                  </a:ext>
                </a:extLst>
              </p:cNvPr>
              <p:cNvPicPr/>
              <p:nvPr/>
            </p:nvPicPr>
            <p:blipFill>
              <a:blip r:embed="rId5"/>
              <a:stretch>
                <a:fillRect/>
              </a:stretch>
            </p:blipFill>
            <p:spPr>
              <a:xfrm>
                <a:off x="7571160" y="635760"/>
                <a:ext cx="1527840" cy="1729800"/>
              </a:xfrm>
              <a:prstGeom prst="rect">
                <a:avLst/>
              </a:prstGeom>
            </p:spPr>
          </p:pic>
        </mc:Fallback>
      </mc:AlternateContent>
    </p:spTree>
    <p:extLst>
      <p:ext uri="{BB962C8B-B14F-4D97-AF65-F5344CB8AC3E}">
        <p14:creationId xmlns:p14="http://schemas.microsoft.com/office/powerpoint/2010/main" val="27738376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a:xfrm>
            <a:off x="304800" y="-76200"/>
            <a:ext cx="8229600" cy="1143000"/>
          </a:xfrm>
        </p:spPr>
        <p:txBody>
          <a:bodyPr/>
          <a:lstStyle/>
          <a:p>
            <a:pPr algn="l"/>
            <a:r>
              <a:rPr lang="en-US" dirty="0"/>
              <a:t>Hough transform algorithm</a:t>
            </a:r>
          </a:p>
        </p:txBody>
      </p:sp>
      <p:sp>
        <p:nvSpPr>
          <p:cNvPr id="440323" name="Rectangle 3"/>
          <p:cNvSpPr>
            <a:spLocks noGrp="1" noChangeArrowheads="1"/>
          </p:cNvSpPr>
          <p:nvPr>
            <p:ph type="body" idx="1"/>
          </p:nvPr>
        </p:nvSpPr>
        <p:spPr>
          <a:xfrm>
            <a:off x="381000" y="914400"/>
            <a:ext cx="7772400" cy="5943600"/>
          </a:xfrm>
        </p:spPr>
        <p:txBody>
          <a:bodyPr>
            <a:normAutofit/>
          </a:bodyPr>
          <a:lstStyle/>
          <a:p>
            <a:pPr marL="457200" indent="-457200"/>
            <a:r>
              <a:rPr lang="en-US" dirty="0"/>
              <a:t>Typically use a different parameterization</a:t>
            </a:r>
          </a:p>
          <a:p>
            <a:pPr marL="457200" indent="-457200"/>
            <a:endParaRPr lang="en-US" dirty="0"/>
          </a:p>
          <a:p>
            <a:pPr marL="838200" lvl="1" indent="-381000"/>
            <a:r>
              <a:rPr lang="en-US" sz="2400" dirty="0">
                <a:solidFill>
                  <a:srgbClr val="C00000"/>
                </a:solidFill>
              </a:rPr>
              <a:t>d is the perpendicular distance from the line to the origin</a:t>
            </a:r>
          </a:p>
          <a:p>
            <a:pPr marL="838200" lvl="1" indent="-381000"/>
            <a:r>
              <a:rPr lang="en-US" sz="2400" dirty="0">
                <a:solidFill>
                  <a:srgbClr val="0000CC"/>
                </a:solidFill>
                <a:sym typeface="Symbol" pitchFamily="18" charset="2"/>
              </a:rPr>
              <a:t> </a:t>
            </a:r>
            <a:r>
              <a:rPr lang="en-US" sz="2400" dirty="0">
                <a:solidFill>
                  <a:srgbClr val="0000CC"/>
                </a:solidFill>
              </a:rPr>
              <a:t>is the angle of this perpendicular with the horizontal.</a:t>
            </a:r>
          </a:p>
        </p:txBody>
      </p:sp>
      <p:pic>
        <p:nvPicPr>
          <p:cNvPr id="440324" name="Picture 4"/>
          <p:cNvPicPr>
            <a:picLocks noChangeAspect="1" noChangeArrowheads="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1808163" y="1447800"/>
            <a:ext cx="2687637" cy="29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79F1D11F-BC38-B14D-812C-5420C814BEF5}" type="slidenum">
              <a:rPr lang="en-US" smtClean="0"/>
              <a:t>88</a:t>
            </a:fld>
            <a:endParaRPr lang="en-US"/>
          </a:p>
        </p:txBody>
      </p:sp>
      <p:pic>
        <p:nvPicPr>
          <p:cNvPr id="6146" name="Picture 2" descr="http://ngi-user-guide.readthedocs.org/en/latest/images/hough-d-p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3375" y="3701694"/>
            <a:ext cx="3861318" cy="265465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A84A33FE-96A2-4C35-A503-7544B97E3FD7}"/>
                  </a:ext>
                </a:extLst>
              </p14:cNvPr>
              <p14:cNvContentPartPr/>
              <p14:nvPr/>
            </p14:nvContentPartPr>
            <p14:xfrm>
              <a:off x="2015280" y="3544920"/>
              <a:ext cx="5542560" cy="2426400"/>
            </p14:xfrm>
          </p:contentPart>
        </mc:Choice>
        <mc:Fallback>
          <p:pic>
            <p:nvPicPr>
              <p:cNvPr id="3" name="Ink 2">
                <a:extLst>
                  <a:ext uri="{FF2B5EF4-FFF2-40B4-BE49-F238E27FC236}">
                    <a16:creationId xmlns:a16="http://schemas.microsoft.com/office/drawing/2014/main" id="{A84A33FE-96A2-4C35-A503-7544B97E3FD7}"/>
                  </a:ext>
                </a:extLst>
              </p:cNvPr>
              <p:cNvPicPr/>
              <p:nvPr/>
            </p:nvPicPr>
            <p:blipFill>
              <a:blip r:embed="rId6"/>
              <a:stretch>
                <a:fillRect/>
              </a:stretch>
            </p:blipFill>
            <p:spPr>
              <a:xfrm>
                <a:off x="2005920" y="3535560"/>
                <a:ext cx="5561280" cy="2445120"/>
              </a:xfrm>
              <a:prstGeom prst="rect">
                <a:avLst/>
              </a:prstGeom>
            </p:spPr>
          </p:pic>
        </mc:Fallback>
      </mc:AlternateContent>
    </p:spTree>
    <p:extLst>
      <p:ext uri="{BB962C8B-B14F-4D97-AF65-F5344CB8AC3E}">
        <p14:creationId xmlns:p14="http://schemas.microsoft.com/office/powerpoint/2010/main" val="10848042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a:xfrm>
            <a:off x="304800" y="-76200"/>
            <a:ext cx="8229600" cy="1143000"/>
          </a:xfrm>
        </p:spPr>
        <p:txBody>
          <a:bodyPr/>
          <a:lstStyle/>
          <a:p>
            <a:pPr algn="l"/>
            <a:r>
              <a:rPr lang="en-US" dirty="0"/>
              <a:t>Hough transform algorithm</a:t>
            </a:r>
          </a:p>
        </p:txBody>
      </p:sp>
      <p:sp>
        <p:nvSpPr>
          <p:cNvPr id="440323" name="Rectangle 3"/>
          <p:cNvSpPr>
            <a:spLocks noGrp="1" noChangeArrowheads="1"/>
          </p:cNvSpPr>
          <p:nvPr>
            <p:ph type="body" idx="1"/>
          </p:nvPr>
        </p:nvSpPr>
        <p:spPr>
          <a:xfrm>
            <a:off x="381000" y="914400"/>
            <a:ext cx="7772400" cy="5943600"/>
          </a:xfrm>
        </p:spPr>
        <p:txBody>
          <a:bodyPr>
            <a:normAutofit/>
          </a:bodyPr>
          <a:lstStyle/>
          <a:p>
            <a:pPr marL="457200" indent="-457200"/>
            <a:r>
              <a:rPr lang="en-US" sz="2800" dirty="0"/>
              <a:t>Basic Hough transform algorithm</a:t>
            </a:r>
          </a:p>
          <a:p>
            <a:pPr marL="838200" lvl="1" indent="-381000">
              <a:buFontTx/>
              <a:buAutoNum type="arabicPeriod"/>
            </a:pPr>
            <a:r>
              <a:rPr lang="en-US" sz="2400" dirty="0"/>
              <a:t>Initialize H[d, </a:t>
            </a:r>
            <a:r>
              <a:rPr lang="en-US" sz="2400" dirty="0">
                <a:sym typeface="Symbol" pitchFamily="18" charset="2"/>
              </a:rPr>
              <a:t></a:t>
            </a:r>
            <a:r>
              <a:rPr lang="en-US" sz="2400" dirty="0"/>
              <a:t>]=0</a:t>
            </a:r>
          </a:p>
          <a:p>
            <a:pPr marL="838200" lvl="1" indent="-381000">
              <a:buFontTx/>
              <a:buAutoNum type="arabicPeriod"/>
            </a:pPr>
            <a:r>
              <a:rPr lang="en-US" sz="2400" dirty="0"/>
              <a:t>for each edge point I[</a:t>
            </a:r>
            <a:r>
              <a:rPr lang="en-US" sz="2400" dirty="0" err="1"/>
              <a:t>x,y</a:t>
            </a:r>
            <a:r>
              <a:rPr lang="en-US" sz="2400" dirty="0"/>
              <a:t>] in the image</a:t>
            </a:r>
          </a:p>
          <a:p>
            <a:pPr marL="1257300" lvl="2" indent="-342900">
              <a:buFontTx/>
              <a:buNone/>
            </a:pPr>
            <a:r>
              <a:rPr lang="en-US" sz="1800" dirty="0"/>
              <a:t>    </a:t>
            </a:r>
            <a:r>
              <a:rPr lang="en-US" sz="1800" dirty="0">
                <a:solidFill>
                  <a:srgbClr val="00B050"/>
                </a:solidFill>
              </a:rPr>
              <a:t>compute gradient magnitude m and angle </a:t>
            </a:r>
            <a:r>
              <a:rPr lang="en-US" sz="1800" dirty="0">
                <a:solidFill>
                  <a:srgbClr val="00B050"/>
                </a:solidFill>
                <a:sym typeface="Symbol" pitchFamily="18" charset="2"/>
              </a:rPr>
              <a:t></a:t>
            </a:r>
            <a:r>
              <a:rPr lang="en-US" sz="1800" dirty="0">
                <a:solidFill>
                  <a:srgbClr val="00B050"/>
                </a:solidFill>
              </a:rPr>
              <a:t> </a:t>
            </a:r>
          </a:p>
          <a:p>
            <a:pPr marL="1676400" lvl="3" indent="-304800"/>
            <a:endParaRPr lang="en-US" sz="1800" dirty="0"/>
          </a:p>
          <a:p>
            <a:pPr marL="1676400" lvl="3" indent="-304800">
              <a:buFontTx/>
              <a:buNone/>
            </a:pPr>
            <a:r>
              <a:rPr lang="en-US" sz="1800" dirty="0"/>
              <a:t>    H[d, </a:t>
            </a:r>
            <a:r>
              <a:rPr lang="en-US" sz="1600" dirty="0">
                <a:sym typeface="Symbol" pitchFamily="18" charset="2"/>
              </a:rPr>
              <a:t></a:t>
            </a:r>
            <a:r>
              <a:rPr lang="en-US" sz="1800" dirty="0"/>
              <a:t>] += 1</a:t>
            </a:r>
          </a:p>
          <a:p>
            <a:pPr marL="838200" lvl="1" indent="-381000">
              <a:buFontTx/>
              <a:buAutoNum type="arabicPeriod"/>
            </a:pPr>
            <a:r>
              <a:rPr lang="en-US" sz="2400" dirty="0"/>
              <a:t>Find the value(s) of (d, </a:t>
            </a:r>
            <a:r>
              <a:rPr lang="en-US" sz="2400" dirty="0">
                <a:sym typeface="Symbol" pitchFamily="18" charset="2"/>
              </a:rPr>
              <a:t>) where</a:t>
            </a:r>
            <a:r>
              <a:rPr lang="en-US" sz="2400" dirty="0"/>
              <a:t> H[d, </a:t>
            </a:r>
            <a:r>
              <a:rPr lang="en-US" sz="2400" dirty="0">
                <a:sym typeface="Symbol" pitchFamily="18" charset="2"/>
              </a:rPr>
              <a:t></a:t>
            </a:r>
            <a:r>
              <a:rPr lang="en-US" sz="2400" dirty="0"/>
              <a:t>] is maximum</a:t>
            </a:r>
          </a:p>
          <a:p>
            <a:pPr marL="838200" lvl="1" indent="-381000">
              <a:buFontTx/>
              <a:buAutoNum type="arabicPeriod"/>
            </a:pPr>
            <a:r>
              <a:rPr lang="en-US" sz="2400" dirty="0"/>
              <a:t>The detected line in the image is given by</a:t>
            </a:r>
          </a:p>
          <a:p>
            <a:pPr marL="838200" lvl="1" indent="-381000">
              <a:buFontTx/>
              <a:buAutoNum type="arabicPeriod"/>
            </a:pPr>
            <a:endParaRPr lang="en-US" sz="2400" dirty="0"/>
          </a:p>
          <a:p>
            <a:pPr marL="457200" lvl="1" indent="0">
              <a:buNone/>
            </a:pPr>
            <a:r>
              <a:rPr lang="en-US" sz="2400" dirty="0">
                <a:solidFill>
                  <a:srgbClr val="FF0000"/>
                </a:solidFill>
              </a:rPr>
              <a:t>Complexity?</a:t>
            </a:r>
          </a:p>
        </p:txBody>
      </p:sp>
      <p:pic>
        <p:nvPicPr>
          <p:cNvPr id="440325" name="Picture 5"/>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2109849" y="2667000"/>
            <a:ext cx="2020887" cy="2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26" name="Picture 6"/>
          <p:cNvPicPr>
            <a:picLocks noChangeAspect="1" noChangeArrowheads="1"/>
          </p:cNvPicPr>
          <p:nvPr>
            <p:custDataLst>
              <p:tags r:id="rId2"/>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3886200"/>
            <a:ext cx="2020888" cy="2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79F1D11F-BC38-B14D-812C-5420C814BEF5}" type="slidenum">
              <a:rPr lang="en-US" smtClean="0"/>
              <a:t>89</a:t>
            </a:fld>
            <a:endParaRPr lang="en-US"/>
          </a:p>
        </p:txBody>
      </p:sp>
      <p:sp>
        <p:nvSpPr>
          <p:cNvPr id="4" name="Rectangle 3"/>
          <p:cNvSpPr/>
          <p:nvPr/>
        </p:nvSpPr>
        <p:spPr>
          <a:xfrm>
            <a:off x="6852863" y="1066800"/>
            <a:ext cx="1500027" cy="126543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462445" y="1699517"/>
            <a:ext cx="306494" cy="369332"/>
          </a:xfrm>
          <a:prstGeom prst="rect">
            <a:avLst/>
          </a:prstGeom>
          <a:noFill/>
        </p:spPr>
        <p:txBody>
          <a:bodyPr wrap="none" rtlCol="0">
            <a:spAutoFit/>
          </a:bodyPr>
          <a:lstStyle/>
          <a:p>
            <a:r>
              <a:rPr lang="en-US" dirty="0"/>
              <a:t>d</a:t>
            </a:r>
          </a:p>
        </p:txBody>
      </p:sp>
      <p:sp>
        <p:nvSpPr>
          <p:cNvPr id="6" name="TextBox 5"/>
          <p:cNvSpPr txBox="1"/>
          <p:nvPr/>
        </p:nvSpPr>
        <p:spPr>
          <a:xfrm>
            <a:off x="7558507" y="2409587"/>
            <a:ext cx="304892" cy="369332"/>
          </a:xfrm>
          <a:prstGeom prst="rect">
            <a:avLst/>
          </a:prstGeom>
          <a:noFill/>
        </p:spPr>
        <p:txBody>
          <a:bodyPr wrap="none" rtlCol="0">
            <a:spAutoFit/>
          </a:bodyPr>
          <a:lstStyle/>
          <a:p>
            <a:r>
              <a:rPr lang="en-US" dirty="0">
                <a:sym typeface="Symbol"/>
              </a:rPr>
              <a:t></a:t>
            </a:r>
            <a:endParaRPr lang="en-US" dirty="0"/>
          </a:p>
        </p:txBody>
      </p:sp>
      <p:sp>
        <p:nvSpPr>
          <p:cNvPr id="7" name="TextBox 6"/>
          <p:cNvSpPr txBox="1"/>
          <p:nvPr/>
        </p:nvSpPr>
        <p:spPr>
          <a:xfrm>
            <a:off x="7006825" y="605135"/>
            <a:ext cx="1113638" cy="461665"/>
          </a:xfrm>
          <a:prstGeom prst="rect">
            <a:avLst/>
          </a:prstGeom>
          <a:noFill/>
        </p:spPr>
        <p:txBody>
          <a:bodyPr wrap="none" rtlCol="0">
            <a:spAutoFit/>
          </a:bodyPr>
          <a:lstStyle/>
          <a:p>
            <a:r>
              <a:rPr lang="en-US" sz="2400" dirty="0"/>
              <a:t>Array H</a:t>
            </a:r>
          </a:p>
        </p:txBody>
      </p:sp>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02FFAB54-AD57-4D58-9341-777CB78F6306}"/>
                  </a:ext>
                </a:extLst>
              </p14:cNvPr>
              <p14:cNvContentPartPr/>
              <p14:nvPr/>
            </p14:nvContentPartPr>
            <p14:xfrm>
              <a:off x="543600" y="573840"/>
              <a:ext cx="8362440" cy="5816520"/>
            </p14:xfrm>
          </p:contentPart>
        </mc:Choice>
        <mc:Fallback>
          <p:pic>
            <p:nvPicPr>
              <p:cNvPr id="3" name="Ink 2">
                <a:extLst>
                  <a:ext uri="{FF2B5EF4-FFF2-40B4-BE49-F238E27FC236}">
                    <a16:creationId xmlns:a16="http://schemas.microsoft.com/office/drawing/2014/main" id="{02FFAB54-AD57-4D58-9341-777CB78F6306}"/>
                  </a:ext>
                </a:extLst>
              </p:cNvPr>
              <p:cNvPicPr/>
              <p:nvPr/>
            </p:nvPicPr>
            <p:blipFill>
              <a:blip r:embed="rId6"/>
              <a:stretch>
                <a:fillRect/>
              </a:stretch>
            </p:blipFill>
            <p:spPr>
              <a:xfrm>
                <a:off x="534240" y="564480"/>
                <a:ext cx="8381160" cy="5835240"/>
              </a:xfrm>
              <a:prstGeom prst="rect">
                <a:avLst/>
              </a:prstGeom>
            </p:spPr>
          </p:pic>
        </mc:Fallback>
      </mc:AlternateContent>
    </p:spTree>
    <p:extLst>
      <p:ext uri="{BB962C8B-B14F-4D97-AF65-F5344CB8AC3E}">
        <p14:creationId xmlns:p14="http://schemas.microsoft.com/office/powerpoint/2010/main" val="3299798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2400"/>
              <a:t>So what can we do with these convolutions anyway?</a:t>
            </a:r>
            <a:endParaRPr/>
          </a:p>
        </p:txBody>
      </p:sp>
      <p:sp>
        <p:nvSpPr>
          <p:cNvPr id="202" name="Google Shape;202;p3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Blurring</a:t>
            </a:r>
            <a:endParaRPr/>
          </a:p>
          <a:p>
            <a:pPr>
              <a:buChar char="-"/>
            </a:pPr>
            <a:r>
              <a:rPr lang="en"/>
              <a:t>Sharpening</a:t>
            </a:r>
            <a:endParaRPr/>
          </a:p>
          <a:p>
            <a:pPr>
              <a:buChar char="-"/>
            </a:pPr>
            <a:r>
              <a:rPr lang="en"/>
              <a:t>Edges</a:t>
            </a:r>
            <a:endParaRPr/>
          </a:p>
          <a:p>
            <a:pPr>
              <a:buChar char="-"/>
            </a:pPr>
            <a:r>
              <a:rPr lang="en"/>
              <a:t>Features</a:t>
            </a:r>
            <a:endParaRPr/>
          </a:p>
          <a:p>
            <a:pPr>
              <a:buChar char="-"/>
            </a:pPr>
            <a:r>
              <a:rPr lang="en"/>
              <a:t>Derivatives</a:t>
            </a:r>
            <a:endParaRPr/>
          </a:p>
          <a:p>
            <a:pPr>
              <a:buChar char="-"/>
            </a:pPr>
            <a:r>
              <a:rPr lang="en"/>
              <a:t>Super-resolution </a:t>
            </a:r>
            <a:endParaRPr/>
          </a:p>
          <a:p>
            <a:pPr>
              <a:buChar char="-"/>
            </a:pPr>
            <a:r>
              <a:rPr lang="en"/>
              <a:t>Classification</a:t>
            </a:r>
            <a:endParaRPr/>
          </a:p>
          <a:p>
            <a:pPr>
              <a:buChar char="-"/>
            </a:pPr>
            <a:r>
              <a:rPr lang="en"/>
              <a:t>Detection</a:t>
            </a:r>
            <a:endParaRPr/>
          </a:p>
          <a:p>
            <a:pPr>
              <a:buChar char="-"/>
            </a:pPr>
            <a:r>
              <a:rPr lang="en"/>
              <a:t>Image captioning</a:t>
            </a:r>
            <a:endParaRPr/>
          </a:p>
          <a:p>
            <a:pPr>
              <a:buChar char="-"/>
            </a:pPr>
            <a:r>
              <a:rPr lang="en"/>
              <a:t>...</a:t>
            </a:r>
            <a:endParaRPr/>
          </a:p>
        </p:txBody>
      </p:sp>
      <p:sp>
        <p:nvSpPr>
          <p:cNvPr id="203" name="Google Shape;203;p3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Tree>
    <p:extLst>
      <p:ext uri="{BB962C8B-B14F-4D97-AF65-F5344CB8AC3E}">
        <p14:creationId xmlns:p14="http://schemas.microsoft.com/office/powerpoint/2010/main" val="37084151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r>
              <a:rPr lang="en-US" altLang="en-US" sz="3600">
                <a:solidFill>
                  <a:srgbClr val="FF0000"/>
                </a:solidFill>
              </a:rPr>
              <a:t>How do you extract the line segments from the accumulators?</a:t>
            </a:r>
          </a:p>
        </p:txBody>
      </p:sp>
      <p:sp>
        <p:nvSpPr>
          <p:cNvPr id="5123" name="Text Box 3"/>
          <p:cNvSpPr txBox="1">
            <a:spLocks noChangeArrowheads="1"/>
          </p:cNvSpPr>
          <p:nvPr/>
        </p:nvSpPr>
        <p:spPr bwMode="auto">
          <a:xfrm>
            <a:off x="914400" y="1752600"/>
            <a:ext cx="6811963" cy="4483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dirty="0">
                <a:latin typeface="Times New Roman" pitchFamily="18" charset="0"/>
              </a:rPr>
              <a:t>pick the bin of H with highest value V</a:t>
            </a:r>
          </a:p>
          <a:p>
            <a:pPr eaLnBrk="1" hangingPunct="1">
              <a:spcBef>
                <a:spcPct val="0"/>
              </a:spcBef>
              <a:buFontTx/>
              <a:buNone/>
            </a:pPr>
            <a:r>
              <a:rPr lang="en-US" altLang="en-US" sz="2400" dirty="0">
                <a:latin typeface="Times New Roman" pitchFamily="18" charset="0"/>
              </a:rPr>
              <a:t>while V &gt; </a:t>
            </a:r>
            <a:r>
              <a:rPr lang="en-US" altLang="en-US" sz="2400" dirty="0" err="1">
                <a:latin typeface="Times New Roman" pitchFamily="18" charset="0"/>
              </a:rPr>
              <a:t>value_threshold</a:t>
            </a:r>
            <a:r>
              <a:rPr lang="en-US" altLang="en-US" sz="2400" dirty="0">
                <a:latin typeface="Times New Roman" pitchFamily="18" charset="0"/>
              </a:rPr>
              <a:t> { </a:t>
            </a:r>
          </a:p>
          <a:p>
            <a:pPr eaLnBrk="1" hangingPunct="1">
              <a:spcBef>
                <a:spcPct val="0"/>
              </a:spcBef>
              <a:buFontTx/>
              <a:buNone/>
            </a:pPr>
            <a:endParaRPr lang="en-US" altLang="en-US" sz="2400" dirty="0">
              <a:latin typeface="Times New Roman" pitchFamily="18" charset="0"/>
            </a:endParaRPr>
          </a:p>
          <a:p>
            <a:pPr eaLnBrk="1" hangingPunct="1">
              <a:spcBef>
                <a:spcPct val="0"/>
              </a:spcBef>
            </a:pPr>
            <a:r>
              <a:rPr lang="en-US" altLang="en-US" sz="2400" dirty="0">
                <a:latin typeface="Times New Roman" pitchFamily="18" charset="0"/>
              </a:rPr>
              <a:t>   order the corresponding </a:t>
            </a:r>
            <a:r>
              <a:rPr lang="en-US" altLang="en-US" sz="2400" dirty="0" err="1">
                <a:latin typeface="Times New Roman" pitchFamily="18" charset="0"/>
              </a:rPr>
              <a:t>pointlist</a:t>
            </a:r>
            <a:r>
              <a:rPr lang="en-US" altLang="en-US" sz="2400" dirty="0">
                <a:latin typeface="Times New Roman" pitchFamily="18" charset="0"/>
              </a:rPr>
              <a:t> from PTLIST</a:t>
            </a:r>
          </a:p>
          <a:p>
            <a:pPr eaLnBrk="1" hangingPunct="1">
              <a:spcBef>
                <a:spcPct val="0"/>
              </a:spcBef>
              <a:buFontTx/>
              <a:buNone/>
            </a:pPr>
            <a:endParaRPr lang="en-US" altLang="en-US" sz="2400" dirty="0">
              <a:latin typeface="Times New Roman" pitchFamily="18" charset="0"/>
            </a:endParaRPr>
          </a:p>
          <a:p>
            <a:pPr eaLnBrk="1" hangingPunct="1">
              <a:spcBef>
                <a:spcPct val="0"/>
              </a:spcBef>
            </a:pPr>
            <a:r>
              <a:rPr lang="en-US" altLang="en-US" sz="2400" dirty="0">
                <a:latin typeface="Times New Roman" pitchFamily="18" charset="0"/>
              </a:rPr>
              <a:t>   merge in high gradient neighbors within 10 degrees</a:t>
            </a:r>
          </a:p>
          <a:p>
            <a:pPr eaLnBrk="1" hangingPunct="1">
              <a:spcBef>
                <a:spcPct val="0"/>
              </a:spcBef>
              <a:buFontTx/>
              <a:buNone/>
            </a:pPr>
            <a:endParaRPr lang="en-US" altLang="en-US" sz="2400" dirty="0">
              <a:latin typeface="Times New Roman" pitchFamily="18" charset="0"/>
            </a:endParaRPr>
          </a:p>
          <a:p>
            <a:pPr eaLnBrk="1" hangingPunct="1">
              <a:spcBef>
                <a:spcPct val="0"/>
              </a:spcBef>
            </a:pPr>
            <a:r>
              <a:rPr lang="en-US" altLang="en-US" sz="2400" dirty="0">
                <a:latin typeface="Times New Roman" pitchFamily="18" charset="0"/>
              </a:rPr>
              <a:t>   create line segment from final point list</a:t>
            </a:r>
          </a:p>
          <a:p>
            <a:pPr eaLnBrk="1" hangingPunct="1">
              <a:spcBef>
                <a:spcPct val="0"/>
              </a:spcBef>
              <a:buFontTx/>
              <a:buNone/>
            </a:pPr>
            <a:endParaRPr lang="en-US" altLang="en-US" sz="2400" dirty="0">
              <a:latin typeface="Times New Roman" pitchFamily="18" charset="0"/>
            </a:endParaRPr>
          </a:p>
          <a:p>
            <a:pPr eaLnBrk="1" hangingPunct="1">
              <a:spcBef>
                <a:spcPct val="0"/>
              </a:spcBef>
            </a:pPr>
            <a:r>
              <a:rPr lang="en-US" altLang="en-US" sz="2400" dirty="0">
                <a:latin typeface="Times New Roman" pitchFamily="18" charset="0"/>
              </a:rPr>
              <a:t>   zero out that bin of H</a:t>
            </a:r>
          </a:p>
          <a:p>
            <a:pPr eaLnBrk="1" hangingPunct="1">
              <a:spcBef>
                <a:spcPct val="0"/>
              </a:spcBef>
              <a:buFontTx/>
              <a:buNone/>
            </a:pPr>
            <a:endParaRPr lang="en-US" altLang="en-US" sz="2400" dirty="0">
              <a:latin typeface="Times New Roman" pitchFamily="18" charset="0"/>
            </a:endParaRPr>
          </a:p>
          <a:p>
            <a:pPr eaLnBrk="1" hangingPunct="1">
              <a:spcBef>
                <a:spcPct val="0"/>
              </a:spcBef>
            </a:pPr>
            <a:r>
              <a:rPr lang="en-US" altLang="en-US" sz="2400" dirty="0">
                <a:latin typeface="Times New Roman" pitchFamily="18" charset="0"/>
              </a:rPr>
              <a:t>   pick the bin of H with highest value V }</a:t>
            </a:r>
          </a:p>
        </p:txBody>
      </p:sp>
      <p:sp>
        <p:nvSpPr>
          <p:cNvPr id="512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F6B8955F-E086-430B-B6AD-63D2FE094B12}" type="slidenum">
              <a:rPr lang="en-US" altLang="en-US" sz="1400" smtClean="0"/>
              <a:pPr eaLnBrk="1" hangingPunct="1">
                <a:spcBef>
                  <a:spcPct val="0"/>
                </a:spcBef>
                <a:buFontTx/>
                <a:buNone/>
              </a:pPr>
              <a:t>90</a:t>
            </a:fld>
            <a:endParaRPr lang="en-US" altLang="en-US" sz="1400"/>
          </a:p>
        </p:txBody>
      </p:sp>
      <mc:AlternateContent xmlns:mc="http://schemas.openxmlformats.org/markup-compatibility/2006">
        <mc:Choice xmlns:p14="http://schemas.microsoft.com/office/powerpoint/2010/main" Requires="p14">
          <p:contentPart p14:bwMode="auto" r:id="rId2">
            <p14:nvContentPartPr>
              <p14:cNvPr id="2" name="Ink 1">
                <a:extLst>
                  <a:ext uri="{FF2B5EF4-FFF2-40B4-BE49-F238E27FC236}">
                    <a16:creationId xmlns:a16="http://schemas.microsoft.com/office/drawing/2014/main" id="{86F2A459-A3B7-40E6-8D5D-2FE944F04363}"/>
                  </a:ext>
                </a:extLst>
              </p14:cNvPr>
              <p14:cNvContentPartPr/>
              <p14:nvPr/>
            </p14:nvContentPartPr>
            <p14:xfrm>
              <a:off x="1490400" y="2178720"/>
              <a:ext cx="5710680" cy="2649240"/>
            </p14:xfrm>
          </p:contentPart>
        </mc:Choice>
        <mc:Fallback>
          <p:pic>
            <p:nvPicPr>
              <p:cNvPr id="2" name="Ink 1">
                <a:extLst>
                  <a:ext uri="{FF2B5EF4-FFF2-40B4-BE49-F238E27FC236}">
                    <a16:creationId xmlns:a16="http://schemas.microsoft.com/office/drawing/2014/main" id="{86F2A459-A3B7-40E6-8D5D-2FE944F04363}"/>
                  </a:ext>
                </a:extLst>
              </p:cNvPr>
              <p:cNvPicPr/>
              <p:nvPr/>
            </p:nvPicPr>
            <p:blipFill>
              <a:blip r:embed="rId3"/>
              <a:stretch>
                <a:fillRect/>
              </a:stretch>
            </p:blipFill>
            <p:spPr>
              <a:xfrm>
                <a:off x="1481040" y="2169360"/>
                <a:ext cx="5729400" cy="2667960"/>
              </a:xfrm>
              <a:prstGeom prst="rect">
                <a:avLst/>
              </a:prstGeom>
            </p:spPr>
          </p:pic>
        </mc:Fallback>
      </mc:AlternateContent>
    </p:spTree>
    <p:extLst>
      <p:ext uri="{BB962C8B-B14F-4D97-AF65-F5344CB8AC3E}">
        <p14:creationId xmlns:p14="http://schemas.microsoft.com/office/powerpoint/2010/main" val="325042573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r>
              <a:rPr lang="en-US" altLang="en-US">
                <a:solidFill>
                  <a:srgbClr val="FF0000"/>
                </a:solidFill>
              </a:rPr>
              <a:t>Example</a:t>
            </a:r>
          </a:p>
        </p:txBody>
      </p:sp>
      <p:sp>
        <p:nvSpPr>
          <p:cNvPr id="2051" name="Text Box 3"/>
          <p:cNvSpPr txBox="1">
            <a:spLocks noChangeArrowheads="1"/>
          </p:cNvSpPr>
          <p:nvPr/>
        </p:nvSpPr>
        <p:spPr bwMode="auto">
          <a:xfrm>
            <a:off x="822325" y="1946275"/>
            <a:ext cx="2632075" cy="1685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  </a:t>
            </a:r>
            <a:r>
              <a:rPr lang="en-US" altLang="en-US" sz="2000">
                <a:latin typeface="Times New Roman" pitchFamily="18" charset="0"/>
              </a:rPr>
              <a:t>0      0      </a:t>
            </a:r>
            <a:r>
              <a:rPr lang="en-US" altLang="en-US" sz="2000">
                <a:solidFill>
                  <a:srgbClr val="FF3300"/>
                </a:solidFill>
                <a:latin typeface="Times New Roman" pitchFamily="18" charset="0"/>
              </a:rPr>
              <a:t>0    100</a:t>
            </a:r>
            <a:r>
              <a:rPr lang="en-US" altLang="en-US" sz="2000">
                <a:latin typeface="Times New Roman" pitchFamily="18" charset="0"/>
              </a:rPr>
              <a:t>  100</a:t>
            </a:r>
          </a:p>
          <a:p>
            <a:pPr eaLnBrk="1" hangingPunct="1">
              <a:spcBef>
                <a:spcPct val="0"/>
              </a:spcBef>
              <a:buFontTx/>
              <a:buNone/>
            </a:pPr>
            <a:r>
              <a:rPr lang="en-US" altLang="en-US" sz="2000">
                <a:latin typeface="Times New Roman" pitchFamily="18" charset="0"/>
              </a:rPr>
              <a:t>  0      0      </a:t>
            </a:r>
            <a:r>
              <a:rPr lang="en-US" altLang="en-US" sz="2000">
                <a:solidFill>
                  <a:srgbClr val="FF3300"/>
                </a:solidFill>
                <a:latin typeface="Times New Roman" pitchFamily="18" charset="0"/>
              </a:rPr>
              <a:t>0    100</a:t>
            </a:r>
            <a:r>
              <a:rPr lang="en-US" altLang="en-US" sz="2000">
                <a:latin typeface="Times New Roman" pitchFamily="18" charset="0"/>
              </a:rPr>
              <a:t>  100</a:t>
            </a:r>
          </a:p>
          <a:p>
            <a:pPr eaLnBrk="1" hangingPunct="1">
              <a:spcBef>
                <a:spcPct val="0"/>
              </a:spcBef>
              <a:buFontTx/>
              <a:buNone/>
            </a:pPr>
            <a:r>
              <a:rPr lang="en-US" altLang="en-US" sz="2000">
                <a:latin typeface="Times New Roman" pitchFamily="18" charset="0"/>
              </a:rPr>
              <a:t>  </a:t>
            </a:r>
            <a:r>
              <a:rPr lang="en-US" altLang="en-US" sz="2000">
                <a:solidFill>
                  <a:schemeClr val="accent2"/>
                </a:solidFill>
                <a:latin typeface="Times New Roman" pitchFamily="18" charset="0"/>
              </a:rPr>
              <a:t>0      0</a:t>
            </a:r>
            <a:r>
              <a:rPr lang="en-US" altLang="en-US" sz="2000">
                <a:latin typeface="Times New Roman" pitchFamily="18" charset="0"/>
              </a:rPr>
              <a:t>      0    100  100</a:t>
            </a:r>
          </a:p>
          <a:p>
            <a:pPr eaLnBrk="1" hangingPunct="1">
              <a:spcBef>
                <a:spcPct val="0"/>
              </a:spcBef>
              <a:buFontTx/>
              <a:buNone/>
            </a:pPr>
            <a:r>
              <a:rPr lang="en-US" altLang="en-US" sz="2000">
                <a:solidFill>
                  <a:schemeClr val="accent2"/>
                </a:solidFill>
                <a:latin typeface="Times New Roman" pitchFamily="18" charset="0"/>
              </a:rPr>
              <a:t>100  100  100</a:t>
            </a:r>
            <a:r>
              <a:rPr lang="en-US" altLang="en-US" sz="2000">
                <a:latin typeface="Times New Roman" pitchFamily="18" charset="0"/>
              </a:rPr>
              <a:t>  100  100</a:t>
            </a:r>
          </a:p>
          <a:p>
            <a:pPr eaLnBrk="1" hangingPunct="1">
              <a:spcBef>
                <a:spcPct val="0"/>
              </a:spcBef>
              <a:buFontTx/>
              <a:buNone/>
            </a:pPr>
            <a:r>
              <a:rPr lang="en-US" altLang="en-US" sz="2000">
                <a:latin typeface="Times New Roman" pitchFamily="18" charset="0"/>
              </a:rPr>
              <a:t>100  100  100  100  100</a:t>
            </a:r>
          </a:p>
        </p:txBody>
      </p:sp>
      <p:sp>
        <p:nvSpPr>
          <p:cNvPr id="2052" name="Text Box 4"/>
          <p:cNvSpPr txBox="1">
            <a:spLocks noChangeArrowheads="1"/>
          </p:cNvSpPr>
          <p:nvPr/>
        </p:nvSpPr>
        <p:spPr bwMode="auto">
          <a:xfrm>
            <a:off x="6324600" y="1981200"/>
            <a:ext cx="1982788" cy="1685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 </a:t>
            </a:r>
            <a:r>
              <a:rPr lang="en-US" altLang="en-US" sz="2000">
                <a:latin typeface="Times New Roman" pitchFamily="18" charset="0"/>
              </a:rPr>
              <a:t>-     -    0    0    -  </a:t>
            </a:r>
          </a:p>
          <a:p>
            <a:pPr eaLnBrk="1" hangingPunct="1">
              <a:spcBef>
                <a:spcPct val="0"/>
              </a:spcBef>
              <a:buFontTx/>
              <a:buNone/>
            </a:pPr>
            <a:r>
              <a:rPr lang="en-US" altLang="en-US" sz="2000">
                <a:latin typeface="Times New Roman" pitchFamily="18" charset="0"/>
              </a:rPr>
              <a:t> -     -    0    0    -  </a:t>
            </a:r>
          </a:p>
          <a:p>
            <a:pPr eaLnBrk="1" hangingPunct="1">
              <a:spcBef>
                <a:spcPct val="0"/>
              </a:spcBef>
              <a:buFontTx/>
              <a:buNone/>
            </a:pPr>
            <a:r>
              <a:rPr lang="en-US" altLang="en-US" sz="2000">
                <a:latin typeface="Times New Roman" pitchFamily="18" charset="0"/>
              </a:rPr>
              <a:t>90  90  40  20   -</a:t>
            </a:r>
          </a:p>
          <a:p>
            <a:pPr eaLnBrk="1" hangingPunct="1">
              <a:spcBef>
                <a:spcPct val="0"/>
              </a:spcBef>
              <a:buFontTx/>
              <a:buNone/>
            </a:pPr>
            <a:r>
              <a:rPr lang="en-US" altLang="en-US" sz="2000">
                <a:latin typeface="Times New Roman" pitchFamily="18" charset="0"/>
              </a:rPr>
              <a:t>90  90  90  40   -</a:t>
            </a:r>
          </a:p>
          <a:p>
            <a:pPr eaLnBrk="1" hangingPunct="1">
              <a:spcBef>
                <a:spcPct val="0"/>
              </a:spcBef>
              <a:buFontTx/>
              <a:buNone/>
            </a:pPr>
            <a:r>
              <a:rPr lang="en-US" altLang="en-US" sz="2000">
                <a:latin typeface="Times New Roman" pitchFamily="18" charset="0"/>
              </a:rPr>
              <a:t> -     -     -     -    -</a:t>
            </a:r>
          </a:p>
        </p:txBody>
      </p:sp>
      <p:sp>
        <p:nvSpPr>
          <p:cNvPr id="2053" name="Text Box 5"/>
          <p:cNvSpPr txBox="1">
            <a:spLocks noChangeArrowheads="1"/>
          </p:cNvSpPr>
          <p:nvPr/>
        </p:nvSpPr>
        <p:spPr bwMode="auto">
          <a:xfrm>
            <a:off x="3886200" y="1981200"/>
            <a:ext cx="1970088" cy="162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 -     -    3    3    -  </a:t>
            </a:r>
          </a:p>
          <a:p>
            <a:pPr eaLnBrk="1" hangingPunct="1">
              <a:spcBef>
                <a:spcPct val="0"/>
              </a:spcBef>
              <a:buFontTx/>
              <a:buNone/>
            </a:pPr>
            <a:r>
              <a:rPr lang="en-US" altLang="en-US" sz="2000">
                <a:latin typeface="Times New Roman" pitchFamily="18" charset="0"/>
              </a:rPr>
              <a:t> -     -    3    3    -  </a:t>
            </a:r>
          </a:p>
          <a:p>
            <a:pPr eaLnBrk="1" hangingPunct="1">
              <a:spcBef>
                <a:spcPct val="0"/>
              </a:spcBef>
              <a:buFontTx/>
              <a:buNone/>
            </a:pPr>
            <a:r>
              <a:rPr lang="en-US" altLang="en-US" sz="2000">
                <a:latin typeface="Times New Roman" pitchFamily="18" charset="0"/>
              </a:rPr>
              <a:t> 3    3    3    3   -</a:t>
            </a:r>
          </a:p>
          <a:p>
            <a:pPr eaLnBrk="1" hangingPunct="1">
              <a:spcBef>
                <a:spcPct val="0"/>
              </a:spcBef>
              <a:buFontTx/>
              <a:buNone/>
            </a:pPr>
            <a:r>
              <a:rPr lang="en-US" altLang="en-US" sz="2000">
                <a:latin typeface="Times New Roman" pitchFamily="18" charset="0"/>
              </a:rPr>
              <a:t> 3    3    3    3   -</a:t>
            </a:r>
          </a:p>
          <a:p>
            <a:pPr eaLnBrk="1" hangingPunct="1">
              <a:spcBef>
                <a:spcPct val="0"/>
              </a:spcBef>
              <a:buFontTx/>
              <a:buNone/>
            </a:pPr>
            <a:r>
              <a:rPr lang="en-US" altLang="en-US" sz="2000">
                <a:latin typeface="Times New Roman" pitchFamily="18" charset="0"/>
              </a:rPr>
              <a:t> -     -     -     -    -</a:t>
            </a:r>
            <a:endParaRPr lang="en-US" altLang="en-US" sz="2400">
              <a:latin typeface="Times New Roman" pitchFamily="18" charset="0"/>
            </a:endParaRPr>
          </a:p>
        </p:txBody>
      </p:sp>
      <p:sp>
        <p:nvSpPr>
          <p:cNvPr id="2054" name="Text Box 6"/>
          <p:cNvSpPr txBox="1">
            <a:spLocks noChangeArrowheads="1"/>
          </p:cNvSpPr>
          <p:nvPr/>
        </p:nvSpPr>
        <p:spPr bwMode="auto">
          <a:xfrm>
            <a:off x="746125" y="4129088"/>
            <a:ext cx="56515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360</a:t>
            </a:r>
          </a:p>
          <a:p>
            <a:pPr eaLnBrk="1" hangingPunct="1">
              <a:spcBef>
                <a:spcPct val="0"/>
              </a:spcBef>
              <a:buFontTx/>
              <a:buNone/>
            </a:pPr>
            <a:r>
              <a:rPr lang="en-US" altLang="en-US" sz="2000">
                <a:latin typeface="Times New Roman" pitchFamily="18" charset="0"/>
              </a:rPr>
              <a:t>  .</a:t>
            </a:r>
          </a:p>
          <a:p>
            <a:pPr eaLnBrk="1" hangingPunct="1">
              <a:spcBef>
                <a:spcPct val="0"/>
              </a:spcBef>
              <a:buFontTx/>
              <a:buNone/>
            </a:pPr>
            <a:r>
              <a:rPr lang="en-US" altLang="en-US" sz="2000">
                <a:latin typeface="Times New Roman" pitchFamily="18" charset="0"/>
              </a:rPr>
              <a:t> 6</a:t>
            </a:r>
          </a:p>
          <a:p>
            <a:pPr eaLnBrk="1" hangingPunct="1">
              <a:spcBef>
                <a:spcPct val="0"/>
              </a:spcBef>
              <a:buFontTx/>
              <a:buNone/>
            </a:pPr>
            <a:r>
              <a:rPr lang="en-US" altLang="en-US" sz="2000">
                <a:latin typeface="Times New Roman" pitchFamily="18" charset="0"/>
              </a:rPr>
              <a:t> 3</a:t>
            </a:r>
          </a:p>
          <a:p>
            <a:pPr eaLnBrk="1" hangingPunct="1">
              <a:spcBef>
                <a:spcPct val="0"/>
              </a:spcBef>
              <a:buFontTx/>
              <a:buNone/>
            </a:pPr>
            <a:r>
              <a:rPr lang="en-US" altLang="en-US" sz="2000">
                <a:latin typeface="Times New Roman" pitchFamily="18" charset="0"/>
              </a:rPr>
              <a:t> 0</a:t>
            </a:r>
          </a:p>
        </p:txBody>
      </p:sp>
      <p:sp>
        <p:nvSpPr>
          <p:cNvPr id="2055" name="Text Box 7"/>
          <p:cNvSpPr txBox="1">
            <a:spLocks noChangeArrowheads="1"/>
          </p:cNvSpPr>
          <p:nvPr/>
        </p:nvSpPr>
        <p:spPr bwMode="auto">
          <a:xfrm>
            <a:off x="1508125" y="4129088"/>
            <a:ext cx="2052638" cy="162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 -   -   -   -   -   -   - </a:t>
            </a:r>
          </a:p>
          <a:p>
            <a:pPr eaLnBrk="1" hangingPunct="1">
              <a:spcBef>
                <a:spcPct val="0"/>
              </a:spcBef>
              <a:buFontTx/>
              <a:buNone/>
            </a:pPr>
            <a:r>
              <a:rPr lang="en-US" altLang="en-US" sz="2000">
                <a:latin typeface="Times New Roman" pitchFamily="18" charset="0"/>
              </a:rPr>
              <a:t> -   -   -   -   -   -   - </a:t>
            </a:r>
          </a:p>
          <a:p>
            <a:pPr eaLnBrk="1" hangingPunct="1">
              <a:spcBef>
                <a:spcPct val="0"/>
              </a:spcBef>
              <a:buFontTx/>
              <a:buNone/>
            </a:pPr>
            <a:r>
              <a:rPr lang="en-US" altLang="en-US" sz="2000">
                <a:latin typeface="Times New Roman" pitchFamily="18" charset="0"/>
              </a:rPr>
              <a:t> -   -   -   -   -   -   - </a:t>
            </a:r>
          </a:p>
          <a:p>
            <a:pPr eaLnBrk="1" hangingPunct="1">
              <a:spcBef>
                <a:spcPct val="0"/>
              </a:spcBef>
              <a:buFontTx/>
              <a:buNone/>
            </a:pPr>
            <a:r>
              <a:rPr lang="en-US" altLang="en-US" sz="2000">
                <a:latin typeface="Times New Roman" pitchFamily="18" charset="0"/>
              </a:rPr>
              <a:t> </a:t>
            </a:r>
            <a:r>
              <a:rPr lang="en-US" altLang="en-US" sz="2000">
                <a:solidFill>
                  <a:srgbClr val="FF3300"/>
                </a:solidFill>
                <a:latin typeface="Times New Roman" pitchFamily="18" charset="0"/>
              </a:rPr>
              <a:t>4</a:t>
            </a:r>
            <a:r>
              <a:rPr lang="en-US" altLang="en-US" sz="2000">
                <a:latin typeface="Times New Roman" pitchFamily="18" charset="0"/>
              </a:rPr>
              <a:t>  -   1   -  2   -   </a:t>
            </a:r>
            <a:r>
              <a:rPr lang="en-US" altLang="en-US" sz="2000">
                <a:solidFill>
                  <a:schemeClr val="accent2"/>
                </a:solidFill>
                <a:latin typeface="Times New Roman" pitchFamily="18" charset="0"/>
              </a:rPr>
              <a:t>5</a:t>
            </a:r>
          </a:p>
          <a:p>
            <a:pPr eaLnBrk="1" hangingPunct="1">
              <a:spcBef>
                <a:spcPct val="0"/>
              </a:spcBef>
              <a:buFontTx/>
              <a:buNone/>
            </a:pPr>
            <a:r>
              <a:rPr lang="en-US" altLang="en-US" sz="2000">
                <a:latin typeface="Times New Roman" pitchFamily="18" charset="0"/>
              </a:rPr>
              <a:t> -   -   -   -   -   -   -</a:t>
            </a:r>
          </a:p>
        </p:txBody>
      </p:sp>
      <p:sp>
        <p:nvSpPr>
          <p:cNvPr id="2056" name="Text Box 8"/>
          <p:cNvSpPr txBox="1">
            <a:spLocks noChangeArrowheads="1"/>
          </p:cNvSpPr>
          <p:nvPr/>
        </p:nvSpPr>
        <p:spPr bwMode="auto">
          <a:xfrm>
            <a:off x="1524000" y="5791200"/>
            <a:ext cx="2012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latin typeface="Times New Roman" pitchFamily="18" charset="0"/>
              </a:rPr>
              <a:t>0 10  20 30 40 …90</a:t>
            </a:r>
          </a:p>
        </p:txBody>
      </p:sp>
      <p:sp>
        <p:nvSpPr>
          <p:cNvPr id="2057" name="Text Box 9"/>
          <p:cNvSpPr txBox="1">
            <a:spLocks noChangeArrowheads="1"/>
          </p:cNvSpPr>
          <p:nvPr/>
        </p:nvSpPr>
        <p:spPr bwMode="auto">
          <a:xfrm>
            <a:off x="4495800" y="4191000"/>
            <a:ext cx="56515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360</a:t>
            </a:r>
          </a:p>
          <a:p>
            <a:pPr eaLnBrk="1" hangingPunct="1">
              <a:spcBef>
                <a:spcPct val="0"/>
              </a:spcBef>
              <a:buFontTx/>
              <a:buNone/>
            </a:pPr>
            <a:r>
              <a:rPr lang="en-US" altLang="en-US" sz="2000">
                <a:latin typeface="Times New Roman" pitchFamily="18" charset="0"/>
              </a:rPr>
              <a:t>  .</a:t>
            </a:r>
          </a:p>
          <a:p>
            <a:pPr eaLnBrk="1" hangingPunct="1">
              <a:spcBef>
                <a:spcPct val="0"/>
              </a:spcBef>
              <a:buFontTx/>
              <a:buNone/>
            </a:pPr>
            <a:r>
              <a:rPr lang="en-US" altLang="en-US" sz="2000">
                <a:latin typeface="Times New Roman" pitchFamily="18" charset="0"/>
              </a:rPr>
              <a:t> 6</a:t>
            </a:r>
          </a:p>
          <a:p>
            <a:pPr eaLnBrk="1" hangingPunct="1">
              <a:spcBef>
                <a:spcPct val="0"/>
              </a:spcBef>
              <a:buFontTx/>
              <a:buNone/>
            </a:pPr>
            <a:r>
              <a:rPr lang="en-US" altLang="en-US" sz="2000">
                <a:latin typeface="Times New Roman" pitchFamily="18" charset="0"/>
              </a:rPr>
              <a:t> 3</a:t>
            </a:r>
          </a:p>
          <a:p>
            <a:pPr eaLnBrk="1" hangingPunct="1">
              <a:spcBef>
                <a:spcPct val="0"/>
              </a:spcBef>
              <a:buFontTx/>
              <a:buNone/>
            </a:pPr>
            <a:r>
              <a:rPr lang="en-US" altLang="en-US" sz="2000">
                <a:latin typeface="Times New Roman" pitchFamily="18" charset="0"/>
              </a:rPr>
              <a:t> 0</a:t>
            </a:r>
            <a:endParaRPr lang="en-US" altLang="en-US" sz="2400">
              <a:latin typeface="Times New Roman" pitchFamily="18" charset="0"/>
            </a:endParaRPr>
          </a:p>
        </p:txBody>
      </p:sp>
      <p:sp>
        <p:nvSpPr>
          <p:cNvPr id="2058" name="Text Box 10"/>
          <p:cNvSpPr txBox="1">
            <a:spLocks noChangeArrowheads="1"/>
          </p:cNvSpPr>
          <p:nvPr/>
        </p:nvSpPr>
        <p:spPr bwMode="auto">
          <a:xfrm>
            <a:off x="5165725" y="4129088"/>
            <a:ext cx="2052638" cy="162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   -   -   -   -   -   - </a:t>
            </a:r>
          </a:p>
          <a:p>
            <a:pPr eaLnBrk="1" hangingPunct="1">
              <a:spcBef>
                <a:spcPct val="0"/>
              </a:spcBef>
              <a:buFontTx/>
              <a:buNone/>
            </a:pPr>
            <a:r>
              <a:rPr lang="en-US" altLang="en-US" sz="2000">
                <a:latin typeface="Times New Roman" pitchFamily="18" charset="0"/>
              </a:rPr>
              <a:t> -   -   -   -   -   -   - </a:t>
            </a:r>
          </a:p>
          <a:p>
            <a:pPr eaLnBrk="1" hangingPunct="1">
              <a:spcBef>
                <a:spcPct val="0"/>
              </a:spcBef>
              <a:buFontTx/>
              <a:buNone/>
            </a:pPr>
            <a:r>
              <a:rPr lang="en-US" altLang="en-US" sz="2000">
                <a:latin typeface="Times New Roman" pitchFamily="18" charset="0"/>
              </a:rPr>
              <a:t> -   -   -   -   -   -   - </a:t>
            </a:r>
          </a:p>
          <a:p>
            <a:pPr eaLnBrk="1" hangingPunct="1">
              <a:spcBef>
                <a:spcPct val="0"/>
              </a:spcBef>
              <a:buFontTx/>
              <a:buNone/>
            </a:pPr>
            <a:r>
              <a:rPr lang="en-US" altLang="en-US" sz="2000">
                <a:latin typeface="Times New Roman" pitchFamily="18" charset="0"/>
              </a:rPr>
              <a:t> </a:t>
            </a:r>
            <a:r>
              <a:rPr lang="en-US" altLang="en-US" sz="2000">
                <a:solidFill>
                  <a:srgbClr val="FF3300"/>
                </a:solidFill>
                <a:latin typeface="Times New Roman" pitchFamily="18" charset="0"/>
              </a:rPr>
              <a:t>*</a:t>
            </a:r>
            <a:r>
              <a:rPr lang="en-US" altLang="en-US" sz="2000">
                <a:latin typeface="Times New Roman" pitchFamily="18" charset="0"/>
              </a:rPr>
              <a:t>  -   *   -  *   -   </a:t>
            </a:r>
            <a:r>
              <a:rPr lang="en-US" altLang="en-US" sz="2000">
                <a:solidFill>
                  <a:schemeClr val="accent2"/>
                </a:solidFill>
                <a:latin typeface="Times New Roman" pitchFamily="18" charset="0"/>
              </a:rPr>
              <a:t>*</a:t>
            </a:r>
          </a:p>
          <a:p>
            <a:pPr eaLnBrk="1" hangingPunct="1">
              <a:spcBef>
                <a:spcPct val="0"/>
              </a:spcBef>
              <a:buFontTx/>
              <a:buNone/>
            </a:pPr>
            <a:r>
              <a:rPr lang="en-US" altLang="en-US" sz="2000">
                <a:latin typeface="Times New Roman" pitchFamily="18" charset="0"/>
              </a:rPr>
              <a:t> -   -   -   -   -   -   -</a:t>
            </a:r>
            <a:endParaRPr lang="en-US" altLang="en-US" sz="2400">
              <a:latin typeface="Times New Roman" pitchFamily="18" charset="0"/>
            </a:endParaRPr>
          </a:p>
        </p:txBody>
      </p:sp>
      <p:sp>
        <p:nvSpPr>
          <p:cNvPr id="2059" name="Text Box 11"/>
          <p:cNvSpPr txBox="1">
            <a:spLocks noChangeArrowheads="1"/>
          </p:cNvSpPr>
          <p:nvPr/>
        </p:nvSpPr>
        <p:spPr bwMode="auto">
          <a:xfrm>
            <a:off x="5181600" y="5791200"/>
            <a:ext cx="2136775" cy="4064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solidFill>
                  <a:srgbClr val="FF3300"/>
                </a:solidFill>
                <a:latin typeface="Times New Roman" pitchFamily="18" charset="0"/>
              </a:rPr>
              <a:t>(1,3)(1,4)(2,3)(2,4)</a:t>
            </a:r>
          </a:p>
        </p:txBody>
      </p:sp>
      <p:sp>
        <p:nvSpPr>
          <p:cNvPr id="2060" name="Text Box 12"/>
          <p:cNvSpPr txBox="1">
            <a:spLocks noChangeArrowheads="1"/>
          </p:cNvSpPr>
          <p:nvPr/>
        </p:nvSpPr>
        <p:spPr bwMode="auto">
          <a:xfrm>
            <a:off x="7451725" y="4205288"/>
            <a:ext cx="679450" cy="16256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solidFill>
                  <a:schemeClr val="accent2"/>
                </a:solidFill>
                <a:latin typeface="Times New Roman" pitchFamily="18" charset="0"/>
              </a:rPr>
              <a:t>(3,1)</a:t>
            </a:r>
          </a:p>
          <a:p>
            <a:pPr eaLnBrk="1" hangingPunct="1">
              <a:spcBef>
                <a:spcPct val="0"/>
              </a:spcBef>
              <a:buFontTx/>
              <a:buNone/>
            </a:pPr>
            <a:r>
              <a:rPr lang="en-US" altLang="en-US" sz="2000">
                <a:solidFill>
                  <a:schemeClr val="accent2"/>
                </a:solidFill>
                <a:latin typeface="Times New Roman" pitchFamily="18" charset="0"/>
              </a:rPr>
              <a:t>(3,2)</a:t>
            </a:r>
          </a:p>
          <a:p>
            <a:pPr eaLnBrk="1" hangingPunct="1">
              <a:spcBef>
                <a:spcPct val="0"/>
              </a:spcBef>
              <a:buFontTx/>
              <a:buNone/>
            </a:pPr>
            <a:r>
              <a:rPr lang="en-US" altLang="en-US" sz="2000">
                <a:solidFill>
                  <a:schemeClr val="accent2"/>
                </a:solidFill>
                <a:latin typeface="Times New Roman" pitchFamily="18" charset="0"/>
              </a:rPr>
              <a:t>(4,1)</a:t>
            </a:r>
          </a:p>
          <a:p>
            <a:pPr eaLnBrk="1" hangingPunct="1">
              <a:spcBef>
                <a:spcPct val="0"/>
              </a:spcBef>
              <a:buFontTx/>
              <a:buNone/>
            </a:pPr>
            <a:r>
              <a:rPr lang="en-US" altLang="en-US" sz="2000">
                <a:solidFill>
                  <a:schemeClr val="accent2"/>
                </a:solidFill>
                <a:latin typeface="Times New Roman" pitchFamily="18" charset="0"/>
              </a:rPr>
              <a:t>(4,2)</a:t>
            </a:r>
          </a:p>
          <a:p>
            <a:pPr eaLnBrk="1" hangingPunct="1">
              <a:spcBef>
                <a:spcPct val="0"/>
              </a:spcBef>
              <a:buFontTx/>
              <a:buNone/>
            </a:pPr>
            <a:r>
              <a:rPr lang="en-US" altLang="en-US" sz="2000">
                <a:solidFill>
                  <a:schemeClr val="accent2"/>
                </a:solidFill>
                <a:latin typeface="Times New Roman" pitchFamily="18" charset="0"/>
              </a:rPr>
              <a:t>(4,3)</a:t>
            </a:r>
          </a:p>
        </p:txBody>
      </p:sp>
      <p:sp>
        <p:nvSpPr>
          <p:cNvPr id="2061" name="Line 13"/>
          <p:cNvSpPr>
            <a:spLocks noChangeShapeType="1"/>
          </p:cNvSpPr>
          <p:nvPr/>
        </p:nvSpPr>
        <p:spPr bwMode="auto">
          <a:xfrm>
            <a:off x="7010400" y="5181600"/>
            <a:ext cx="457200"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062" name="Line 14"/>
          <p:cNvSpPr>
            <a:spLocks noChangeShapeType="1"/>
          </p:cNvSpPr>
          <p:nvPr/>
        </p:nvSpPr>
        <p:spPr bwMode="auto">
          <a:xfrm>
            <a:off x="5410200" y="5181600"/>
            <a:ext cx="0" cy="6858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063" name="Text Box 15"/>
          <p:cNvSpPr txBox="1">
            <a:spLocks noChangeArrowheads="1"/>
          </p:cNvSpPr>
          <p:nvPr/>
        </p:nvSpPr>
        <p:spPr bwMode="auto">
          <a:xfrm>
            <a:off x="1219200" y="1524000"/>
            <a:ext cx="1838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gray-tone image</a:t>
            </a:r>
          </a:p>
        </p:txBody>
      </p:sp>
      <p:sp>
        <p:nvSpPr>
          <p:cNvPr id="2064" name="Text Box 16"/>
          <p:cNvSpPr txBox="1">
            <a:spLocks noChangeArrowheads="1"/>
          </p:cNvSpPr>
          <p:nvPr/>
        </p:nvSpPr>
        <p:spPr bwMode="auto">
          <a:xfrm>
            <a:off x="4572000" y="1524000"/>
            <a:ext cx="552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DQ</a:t>
            </a:r>
          </a:p>
        </p:txBody>
      </p:sp>
      <p:sp>
        <p:nvSpPr>
          <p:cNvPr id="2065" name="Text Box 17"/>
          <p:cNvSpPr txBox="1">
            <a:spLocks noChangeArrowheads="1"/>
          </p:cNvSpPr>
          <p:nvPr/>
        </p:nvSpPr>
        <p:spPr bwMode="auto">
          <a:xfrm>
            <a:off x="6689725" y="1538288"/>
            <a:ext cx="1203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THETAQ</a:t>
            </a:r>
          </a:p>
        </p:txBody>
      </p:sp>
      <p:sp>
        <p:nvSpPr>
          <p:cNvPr id="2066" name="Text Box 18"/>
          <p:cNvSpPr txBox="1">
            <a:spLocks noChangeArrowheads="1"/>
          </p:cNvSpPr>
          <p:nvPr/>
        </p:nvSpPr>
        <p:spPr bwMode="auto">
          <a:xfrm>
            <a:off x="1584325" y="3748088"/>
            <a:ext cx="17716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Accumulator H</a:t>
            </a:r>
          </a:p>
        </p:txBody>
      </p:sp>
      <p:sp>
        <p:nvSpPr>
          <p:cNvPr id="2067" name="Text Box 19"/>
          <p:cNvSpPr txBox="1">
            <a:spLocks noChangeArrowheads="1"/>
          </p:cNvSpPr>
          <p:nvPr/>
        </p:nvSpPr>
        <p:spPr bwMode="auto">
          <a:xfrm>
            <a:off x="5699125" y="3748088"/>
            <a:ext cx="1017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PTLIST</a:t>
            </a:r>
          </a:p>
        </p:txBody>
      </p:sp>
      <p:sp>
        <p:nvSpPr>
          <p:cNvPr id="2068" name="Line 20"/>
          <p:cNvSpPr>
            <a:spLocks noChangeShapeType="1"/>
          </p:cNvSpPr>
          <p:nvPr/>
        </p:nvSpPr>
        <p:spPr bwMode="auto">
          <a:xfrm>
            <a:off x="2362200" y="1981200"/>
            <a:ext cx="0" cy="9906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069" name="Line 21"/>
          <p:cNvSpPr>
            <a:spLocks noChangeShapeType="1"/>
          </p:cNvSpPr>
          <p:nvPr/>
        </p:nvSpPr>
        <p:spPr bwMode="auto">
          <a:xfrm>
            <a:off x="838200" y="2971800"/>
            <a:ext cx="1524000"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070" name="Text Box 22"/>
          <p:cNvSpPr txBox="1">
            <a:spLocks noChangeArrowheads="1"/>
          </p:cNvSpPr>
          <p:nvPr/>
        </p:nvSpPr>
        <p:spPr bwMode="auto">
          <a:xfrm>
            <a:off x="609600" y="5562600"/>
            <a:ext cx="8524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a:latin typeface="Times New Roman" pitchFamily="18" charset="0"/>
              </a:rPr>
              <a:t>distance</a:t>
            </a:r>
          </a:p>
          <a:p>
            <a:pPr eaLnBrk="1" hangingPunct="1">
              <a:spcBef>
                <a:spcPct val="0"/>
              </a:spcBef>
              <a:buFontTx/>
              <a:buNone/>
            </a:pPr>
            <a:r>
              <a:rPr lang="en-US" altLang="en-US" sz="1600">
                <a:latin typeface="Times New Roman" pitchFamily="18" charset="0"/>
              </a:rPr>
              <a:t>    angle</a:t>
            </a:r>
          </a:p>
        </p:txBody>
      </p:sp>
      <p:sp>
        <p:nvSpPr>
          <p:cNvPr id="2071" name="Slide Number Placeholder 2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ED42E470-03E5-4ADE-8E10-8DD7CBAB525F}" type="slidenum">
              <a:rPr lang="en-US" altLang="en-US" sz="1400" smtClean="0"/>
              <a:pPr eaLnBrk="1" hangingPunct="1">
                <a:spcBef>
                  <a:spcPct val="0"/>
                </a:spcBef>
                <a:buFontTx/>
                <a:buNone/>
              </a:pPr>
              <a:t>91</a:t>
            </a:fld>
            <a:endParaRPr lang="en-US" altLang="en-US" sz="1400"/>
          </a:p>
        </p:txBody>
      </p:sp>
      <mc:AlternateContent xmlns:mc="http://schemas.openxmlformats.org/markup-compatibility/2006">
        <mc:Choice xmlns:p14="http://schemas.microsoft.com/office/powerpoint/2010/main" Requires="p14">
          <p:contentPart p14:bwMode="auto" r:id="rId2">
            <p14:nvContentPartPr>
              <p14:cNvPr id="2" name="Ink 1">
                <a:extLst>
                  <a:ext uri="{FF2B5EF4-FFF2-40B4-BE49-F238E27FC236}">
                    <a16:creationId xmlns:a16="http://schemas.microsoft.com/office/drawing/2014/main" id="{001B2189-B1CE-46EF-BE90-34DAB32E9A01}"/>
                  </a:ext>
                </a:extLst>
              </p14:cNvPr>
              <p14:cNvContentPartPr/>
              <p14:nvPr/>
            </p14:nvContentPartPr>
            <p14:xfrm>
              <a:off x="1605960" y="801000"/>
              <a:ext cx="6446160" cy="4708080"/>
            </p14:xfrm>
          </p:contentPart>
        </mc:Choice>
        <mc:Fallback>
          <p:pic>
            <p:nvPicPr>
              <p:cNvPr id="2" name="Ink 1">
                <a:extLst>
                  <a:ext uri="{FF2B5EF4-FFF2-40B4-BE49-F238E27FC236}">
                    <a16:creationId xmlns:a16="http://schemas.microsoft.com/office/drawing/2014/main" id="{001B2189-B1CE-46EF-BE90-34DAB32E9A01}"/>
                  </a:ext>
                </a:extLst>
              </p:cNvPr>
              <p:cNvPicPr/>
              <p:nvPr/>
            </p:nvPicPr>
            <p:blipFill>
              <a:blip r:embed="rId3"/>
              <a:stretch>
                <a:fillRect/>
              </a:stretch>
            </p:blipFill>
            <p:spPr>
              <a:xfrm>
                <a:off x="1596600" y="791640"/>
                <a:ext cx="6464880" cy="4726800"/>
              </a:xfrm>
              <a:prstGeom prst="rect">
                <a:avLst/>
              </a:prstGeom>
            </p:spPr>
          </p:pic>
        </mc:Fallback>
      </mc:AlternateContent>
    </p:spTree>
    <p:extLst>
      <p:ext uri="{BB962C8B-B14F-4D97-AF65-F5344CB8AC3E}">
        <p14:creationId xmlns:p14="http://schemas.microsoft.com/office/powerpoint/2010/main" val="16887065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sz="3600">
                <a:solidFill>
                  <a:srgbClr val="FF0000"/>
                </a:solidFill>
              </a:rPr>
              <a:t>Line segments from Hough Transform</a:t>
            </a:r>
          </a:p>
        </p:txBody>
      </p:sp>
      <p:pic>
        <p:nvPicPr>
          <p:cNvPr id="6147" name="Picture 3" descr="fig7_puppe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11400" y="1600200"/>
            <a:ext cx="4519613" cy="4525963"/>
          </a:xfrm>
          <a:noFill/>
        </p:spPr>
      </p:pic>
      <p:sp>
        <p:nvSpPr>
          <p:cNvPr id="614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82DBB233-02CC-4B7F-9C69-DEBA6F02AFF6}" type="slidenum">
              <a:rPr lang="en-US" altLang="en-US" sz="1400" smtClean="0"/>
              <a:pPr eaLnBrk="1" hangingPunct="1">
                <a:spcBef>
                  <a:spcPct val="0"/>
                </a:spcBef>
                <a:buFontTx/>
                <a:buNone/>
              </a:pPr>
              <a:t>92</a:t>
            </a:fld>
            <a:endParaRPr lang="en-US" altLang="en-US" sz="1400"/>
          </a:p>
        </p:txBody>
      </p:sp>
    </p:spTree>
    <p:extLst>
      <p:ext uri="{BB962C8B-B14F-4D97-AF65-F5344CB8AC3E}">
        <p14:creationId xmlns:p14="http://schemas.microsoft.com/office/powerpoint/2010/main" val="6535120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Grp="1" noChangeArrowheads="1"/>
          </p:cNvSpPr>
          <p:nvPr>
            <p:ph type="title"/>
          </p:nvPr>
        </p:nvSpPr>
        <p:spPr>
          <a:xfrm>
            <a:off x="457200" y="0"/>
            <a:ext cx="8229600" cy="1143000"/>
          </a:xfrm>
        </p:spPr>
        <p:txBody>
          <a:bodyPr/>
          <a:lstStyle/>
          <a:p>
            <a:pPr algn="l"/>
            <a:r>
              <a:rPr lang="en-US" dirty="0"/>
              <a:t>Extensions</a:t>
            </a:r>
          </a:p>
        </p:txBody>
      </p:sp>
      <p:sp>
        <p:nvSpPr>
          <p:cNvPr id="444419" name="Rectangle 3"/>
          <p:cNvSpPr>
            <a:spLocks noGrp="1" noChangeArrowheads="1"/>
          </p:cNvSpPr>
          <p:nvPr>
            <p:ph type="body" idx="1"/>
          </p:nvPr>
        </p:nvSpPr>
        <p:spPr>
          <a:xfrm>
            <a:off x="685800" y="914400"/>
            <a:ext cx="7772400" cy="5486400"/>
          </a:xfrm>
        </p:spPr>
        <p:txBody>
          <a:bodyPr>
            <a:normAutofit/>
          </a:bodyPr>
          <a:lstStyle/>
          <a:p>
            <a:pPr marL="457200" indent="-457200"/>
            <a:r>
              <a:rPr lang="en-US" sz="2000" dirty="0"/>
              <a:t>Extension 1:  Use the image gradient (we just did that)</a:t>
            </a:r>
          </a:p>
          <a:p>
            <a:pPr marL="457200" indent="-457200"/>
            <a:endParaRPr lang="en-US" sz="2000" dirty="0"/>
          </a:p>
          <a:p>
            <a:pPr marL="457200" indent="-457200"/>
            <a:r>
              <a:rPr lang="en-US" sz="2000" dirty="0"/>
              <a:t>Extension 2</a:t>
            </a:r>
          </a:p>
          <a:p>
            <a:pPr marL="838200" lvl="1" indent="-381000"/>
            <a:r>
              <a:rPr lang="en-US" sz="1800" dirty="0">
                <a:solidFill>
                  <a:srgbClr val="00B050"/>
                </a:solidFill>
              </a:rPr>
              <a:t>give more votes for stronger edges</a:t>
            </a:r>
          </a:p>
          <a:p>
            <a:pPr marL="457200" indent="-457200"/>
            <a:r>
              <a:rPr lang="en-US" sz="2000" dirty="0"/>
              <a:t>Extension 3</a:t>
            </a:r>
          </a:p>
          <a:p>
            <a:pPr marL="838200" lvl="1" indent="-381000"/>
            <a:r>
              <a:rPr lang="en-US" sz="1800" dirty="0">
                <a:solidFill>
                  <a:srgbClr val="00B050"/>
                </a:solidFill>
              </a:rPr>
              <a:t>change the sampling of (d, </a:t>
            </a:r>
            <a:r>
              <a:rPr lang="en-US" sz="1800" dirty="0">
                <a:solidFill>
                  <a:srgbClr val="00B050"/>
                </a:solidFill>
                <a:sym typeface="Symbol" pitchFamily="18" charset="2"/>
              </a:rPr>
              <a:t>) to give more/less resolution</a:t>
            </a:r>
            <a:endParaRPr lang="en-US" sz="1800" dirty="0">
              <a:solidFill>
                <a:srgbClr val="00B050"/>
              </a:solidFill>
            </a:endParaRPr>
          </a:p>
          <a:p>
            <a:pPr marL="457200" indent="-457200"/>
            <a:r>
              <a:rPr lang="en-US" sz="2000" dirty="0"/>
              <a:t>Extension 4</a:t>
            </a:r>
          </a:p>
          <a:p>
            <a:pPr marL="838200" lvl="1" indent="-381000"/>
            <a:r>
              <a:rPr lang="en-US" sz="1800" dirty="0"/>
              <a:t>The same procedure can be used with </a:t>
            </a:r>
            <a:r>
              <a:rPr lang="en-US" sz="1800" dirty="0">
                <a:solidFill>
                  <a:srgbClr val="00B050"/>
                </a:solidFill>
              </a:rPr>
              <a:t>circles</a:t>
            </a:r>
            <a:r>
              <a:rPr lang="en-US" sz="1800" dirty="0"/>
              <a:t>, squares, or any other shape, How?</a:t>
            </a:r>
          </a:p>
          <a:p>
            <a:pPr marL="438150" indent="-381000"/>
            <a:r>
              <a:rPr lang="en-US" sz="2200" dirty="0"/>
              <a:t>Extension 5; </a:t>
            </a:r>
            <a:r>
              <a:rPr lang="en-US" sz="2200" dirty="0">
                <a:solidFill>
                  <a:srgbClr val="FF0000"/>
                </a:solidFill>
              </a:rPr>
              <a:t>the Burns procedure</a:t>
            </a:r>
            <a:r>
              <a:rPr lang="en-US" sz="2200" dirty="0"/>
              <a:t>. Uses only angle, two different quantifications, and connected components with votes for larger one.</a:t>
            </a:r>
          </a:p>
          <a:p>
            <a:pPr marL="438150" indent="-381000"/>
            <a:endParaRPr lang="en-US" sz="2200" dirty="0"/>
          </a:p>
        </p:txBody>
      </p:sp>
      <p:sp>
        <p:nvSpPr>
          <p:cNvPr id="2" name="Slide Number Placeholder 1"/>
          <p:cNvSpPr>
            <a:spLocks noGrp="1"/>
          </p:cNvSpPr>
          <p:nvPr>
            <p:ph type="sldNum" sz="quarter" idx="12"/>
          </p:nvPr>
        </p:nvSpPr>
        <p:spPr/>
        <p:txBody>
          <a:bodyPr/>
          <a:lstStyle/>
          <a:p>
            <a:fld id="{79F1D11F-BC38-B14D-812C-5420C814BEF5}" type="slidenum">
              <a:rPr lang="en-US" smtClean="0"/>
              <a:t>93</a:t>
            </a:fld>
            <a:endParaRPr lang="en-US"/>
          </a:p>
        </p:txBody>
      </p:sp>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8E9DEAF1-C042-4479-9B45-6BA60144E362}"/>
                  </a:ext>
                </a:extLst>
              </p14:cNvPr>
              <p14:cNvContentPartPr/>
              <p14:nvPr/>
            </p14:nvContentPartPr>
            <p14:xfrm>
              <a:off x="2356200" y="4641840"/>
              <a:ext cx="5065560" cy="1866600"/>
            </p14:xfrm>
          </p:contentPart>
        </mc:Choice>
        <mc:Fallback>
          <p:pic>
            <p:nvPicPr>
              <p:cNvPr id="3" name="Ink 2">
                <a:extLst>
                  <a:ext uri="{FF2B5EF4-FFF2-40B4-BE49-F238E27FC236}">
                    <a16:creationId xmlns:a16="http://schemas.microsoft.com/office/drawing/2014/main" id="{8E9DEAF1-C042-4479-9B45-6BA60144E362}"/>
                  </a:ext>
                </a:extLst>
              </p:cNvPr>
              <p:cNvPicPr/>
              <p:nvPr/>
            </p:nvPicPr>
            <p:blipFill>
              <a:blip r:embed="rId4"/>
              <a:stretch>
                <a:fillRect/>
              </a:stretch>
            </p:blipFill>
            <p:spPr>
              <a:xfrm>
                <a:off x="2346840" y="4632480"/>
                <a:ext cx="5084280" cy="1885320"/>
              </a:xfrm>
              <a:prstGeom prst="rect">
                <a:avLst/>
              </a:prstGeom>
            </p:spPr>
          </p:pic>
        </mc:Fallback>
      </mc:AlternateContent>
    </p:spTree>
    <p:extLst>
      <p:ext uri="{BB962C8B-B14F-4D97-AF65-F5344CB8AC3E}">
        <p14:creationId xmlns:p14="http://schemas.microsoft.com/office/powerpoint/2010/main" val="25155228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endParaRPr lang="en-US" altLang="en-US"/>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8182" t="20000" r="18182" b="7272"/>
          <a:stretch>
            <a:fillRect/>
          </a:stretch>
        </p:blipFill>
        <p:spPr>
          <a:xfrm>
            <a:off x="381000" y="381000"/>
            <a:ext cx="8305800" cy="6153150"/>
          </a:xfrm>
          <a:noFill/>
        </p:spPr>
      </p:pic>
      <p:sp>
        <p:nvSpPr>
          <p:cNvPr id="3076" name="Text Box 4"/>
          <p:cNvSpPr txBox="1">
            <a:spLocks noChangeArrowheads="1"/>
          </p:cNvSpPr>
          <p:nvPr/>
        </p:nvSpPr>
        <p:spPr bwMode="auto">
          <a:xfrm>
            <a:off x="2041525" y="5853113"/>
            <a:ext cx="18764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a:solidFill>
                  <a:srgbClr val="6600FF"/>
                </a:solidFill>
                <a:latin typeface="Times New Roman" pitchFamily="18" charset="0"/>
              </a:rPr>
              <a:t>Chalmers University</a:t>
            </a:r>
          </a:p>
          <a:p>
            <a:pPr eaLnBrk="1" hangingPunct="1">
              <a:spcBef>
                <a:spcPct val="0"/>
              </a:spcBef>
              <a:buFontTx/>
              <a:buNone/>
            </a:pPr>
            <a:r>
              <a:rPr lang="en-US" altLang="en-US" sz="1600">
                <a:solidFill>
                  <a:srgbClr val="6600FF"/>
                </a:solidFill>
                <a:latin typeface="Times New Roman" pitchFamily="18" charset="0"/>
              </a:rPr>
              <a:t> of Technology</a:t>
            </a:r>
          </a:p>
        </p:txBody>
      </p:sp>
      <p:sp>
        <p:nvSpPr>
          <p:cNvPr id="307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86971C54-2770-4EAB-9918-663A57F09F74}" type="slidenum">
              <a:rPr lang="en-US" altLang="en-US" sz="1400" smtClean="0"/>
              <a:pPr eaLnBrk="1" hangingPunct="1">
                <a:spcBef>
                  <a:spcPct val="0"/>
                </a:spcBef>
                <a:buFontTx/>
                <a:buNone/>
              </a:pPr>
              <a:t>94</a:t>
            </a:fld>
            <a:endParaRPr lang="en-US" altLang="en-US" sz="1400"/>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AB2FF2D5-FACA-412E-B5B2-3FF772E86710}"/>
                  </a:ext>
                </a:extLst>
              </p14:cNvPr>
              <p14:cNvContentPartPr/>
              <p14:nvPr/>
            </p14:nvContentPartPr>
            <p14:xfrm>
              <a:off x="1551600" y="4059720"/>
              <a:ext cx="5547240" cy="660960"/>
            </p14:xfrm>
          </p:contentPart>
        </mc:Choice>
        <mc:Fallback>
          <p:pic>
            <p:nvPicPr>
              <p:cNvPr id="2" name="Ink 1">
                <a:extLst>
                  <a:ext uri="{FF2B5EF4-FFF2-40B4-BE49-F238E27FC236}">
                    <a16:creationId xmlns:a16="http://schemas.microsoft.com/office/drawing/2014/main" id="{AB2FF2D5-FACA-412E-B5B2-3FF772E86710}"/>
                  </a:ext>
                </a:extLst>
              </p:cNvPr>
              <p:cNvPicPr/>
              <p:nvPr/>
            </p:nvPicPr>
            <p:blipFill>
              <a:blip r:embed="rId4"/>
              <a:stretch>
                <a:fillRect/>
              </a:stretch>
            </p:blipFill>
            <p:spPr>
              <a:xfrm>
                <a:off x="1542240" y="4050360"/>
                <a:ext cx="5565960" cy="679680"/>
              </a:xfrm>
              <a:prstGeom prst="rect">
                <a:avLst/>
              </a:prstGeom>
            </p:spPr>
          </p:pic>
        </mc:Fallback>
      </mc:AlternateContent>
    </p:spTree>
    <p:extLst>
      <p:ext uri="{BB962C8B-B14F-4D97-AF65-F5344CB8AC3E}">
        <p14:creationId xmlns:p14="http://schemas.microsoft.com/office/powerpoint/2010/main" val="29067780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endParaRPr lang="en-US" altLang="en-US"/>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363" t="20000" r="18637" b="9091"/>
          <a:stretch>
            <a:fillRect/>
          </a:stretch>
        </p:blipFill>
        <p:spPr>
          <a:xfrm>
            <a:off x="609600" y="457200"/>
            <a:ext cx="8001000" cy="5673725"/>
          </a:xfrm>
          <a:noFill/>
        </p:spPr>
      </p:pic>
      <p:sp>
        <p:nvSpPr>
          <p:cNvPr id="4100" name="Text Box 4"/>
          <p:cNvSpPr txBox="1">
            <a:spLocks noChangeArrowheads="1"/>
          </p:cNvSpPr>
          <p:nvPr/>
        </p:nvSpPr>
        <p:spPr bwMode="auto">
          <a:xfrm>
            <a:off x="2270125" y="5649913"/>
            <a:ext cx="16621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solidFill>
                  <a:srgbClr val="6600FF"/>
                </a:solidFill>
                <a:latin typeface="Times New Roman" pitchFamily="18" charset="0"/>
              </a:rPr>
              <a:t>Chalmers University</a:t>
            </a:r>
          </a:p>
          <a:p>
            <a:pPr eaLnBrk="1" hangingPunct="1">
              <a:spcBef>
                <a:spcPct val="0"/>
              </a:spcBef>
              <a:buFontTx/>
              <a:buNone/>
            </a:pPr>
            <a:r>
              <a:rPr lang="en-US" altLang="en-US" sz="1400">
                <a:solidFill>
                  <a:srgbClr val="6600FF"/>
                </a:solidFill>
                <a:latin typeface="Times New Roman" pitchFamily="18" charset="0"/>
              </a:rPr>
              <a:t> of Technology</a:t>
            </a:r>
          </a:p>
        </p:txBody>
      </p:sp>
      <p:sp>
        <p:nvSpPr>
          <p:cNvPr id="41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6DD50269-203C-42CD-989D-393E40ABD358}" type="slidenum">
              <a:rPr lang="en-US" altLang="en-US" sz="1400" smtClean="0"/>
              <a:pPr eaLnBrk="1" hangingPunct="1">
                <a:spcBef>
                  <a:spcPct val="0"/>
                </a:spcBef>
                <a:buFontTx/>
                <a:buNone/>
              </a:pPr>
              <a:t>95</a:t>
            </a:fld>
            <a:endParaRPr lang="en-US" altLang="en-US" sz="1400"/>
          </a:p>
        </p:txBody>
      </p:sp>
    </p:spTree>
    <p:extLst>
      <p:ext uri="{BB962C8B-B14F-4D97-AF65-F5344CB8AC3E}">
        <p14:creationId xmlns:p14="http://schemas.microsoft.com/office/powerpoint/2010/main" val="1333852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fontScale="90000"/>
          </a:bodyPr>
          <a:lstStyle/>
          <a:p>
            <a:r>
              <a:rPr lang="en-US" altLang="en-US">
                <a:solidFill>
                  <a:srgbClr val="FF0000"/>
                </a:solidFill>
              </a:rPr>
              <a:t>Hough Transform for Finding Circles</a:t>
            </a:r>
          </a:p>
        </p:txBody>
      </p:sp>
      <p:sp>
        <p:nvSpPr>
          <p:cNvPr id="10243" name="Text Box 3"/>
          <p:cNvSpPr txBox="1">
            <a:spLocks noChangeArrowheads="1"/>
          </p:cNvSpPr>
          <p:nvPr/>
        </p:nvSpPr>
        <p:spPr bwMode="auto">
          <a:xfrm>
            <a:off x="898525" y="1946275"/>
            <a:ext cx="1562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Equations: </a:t>
            </a:r>
          </a:p>
        </p:txBody>
      </p:sp>
      <p:sp>
        <p:nvSpPr>
          <p:cNvPr id="10244" name="Text Box 4"/>
          <p:cNvSpPr txBox="1">
            <a:spLocks noChangeArrowheads="1"/>
          </p:cNvSpPr>
          <p:nvPr/>
        </p:nvSpPr>
        <p:spPr bwMode="auto">
          <a:xfrm>
            <a:off x="2651125" y="1787525"/>
            <a:ext cx="2227263" cy="830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r = r0 +  d sin </a:t>
            </a:r>
            <a:r>
              <a:rPr lang="en-US" altLang="en-US" sz="2400">
                <a:latin typeface="Times New Roman" pitchFamily="18" charset="0"/>
                <a:sym typeface="Symbol" pitchFamily="18" charset="2"/>
              </a:rPr>
              <a:t></a:t>
            </a:r>
          </a:p>
          <a:p>
            <a:pPr eaLnBrk="1" hangingPunct="1">
              <a:spcBef>
                <a:spcPct val="0"/>
              </a:spcBef>
              <a:buFontTx/>
              <a:buNone/>
            </a:pPr>
            <a:r>
              <a:rPr lang="en-US" altLang="en-US" sz="2400">
                <a:latin typeface="Times New Roman" pitchFamily="18" charset="0"/>
                <a:sym typeface="Symbol" pitchFamily="18" charset="2"/>
              </a:rPr>
              <a:t>c = c0 -  d cos  </a:t>
            </a:r>
          </a:p>
        </p:txBody>
      </p:sp>
      <p:sp>
        <p:nvSpPr>
          <p:cNvPr id="10245" name="Text Box 5"/>
          <p:cNvSpPr txBox="1">
            <a:spLocks noChangeArrowheads="1"/>
          </p:cNvSpPr>
          <p:nvPr/>
        </p:nvSpPr>
        <p:spPr bwMode="auto">
          <a:xfrm>
            <a:off x="5318125" y="1870075"/>
            <a:ext cx="2736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r, c, d are parameters</a:t>
            </a:r>
          </a:p>
        </p:txBody>
      </p:sp>
      <p:sp>
        <p:nvSpPr>
          <p:cNvPr id="10246" name="Text Box 6"/>
          <p:cNvSpPr txBox="1">
            <a:spLocks noChangeArrowheads="1"/>
          </p:cNvSpPr>
          <p:nvPr/>
        </p:nvSpPr>
        <p:spPr bwMode="auto">
          <a:xfrm>
            <a:off x="822325" y="3165475"/>
            <a:ext cx="68437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solidFill>
                  <a:srgbClr val="FF3300"/>
                </a:solidFill>
                <a:latin typeface="Times New Roman" pitchFamily="18" charset="0"/>
              </a:rPr>
              <a:t>Main idea:  The gradient vector at an edge pixel points</a:t>
            </a:r>
          </a:p>
          <a:p>
            <a:pPr eaLnBrk="1" hangingPunct="1">
              <a:spcBef>
                <a:spcPct val="0"/>
              </a:spcBef>
              <a:buFontTx/>
              <a:buNone/>
            </a:pPr>
            <a:r>
              <a:rPr lang="en-US" altLang="en-US" sz="2400">
                <a:solidFill>
                  <a:srgbClr val="FF3300"/>
                </a:solidFill>
                <a:latin typeface="Times New Roman" pitchFamily="18" charset="0"/>
              </a:rPr>
              <a:t>                    to the center of  the circle.</a:t>
            </a:r>
          </a:p>
        </p:txBody>
      </p:sp>
      <p:sp>
        <p:nvSpPr>
          <p:cNvPr id="10247" name="Oval 7"/>
          <p:cNvSpPr>
            <a:spLocks noChangeArrowheads="1"/>
          </p:cNvSpPr>
          <p:nvPr/>
        </p:nvSpPr>
        <p:spPr bwMode="auto">
          <a:xfrm>
            <a:off x="3505200" y="4267200"/>
            <a:ext cx="1524000" cy="15240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2400">
              <a:latin typeface="Times New Roman" pitchFamily="18" charset="0"/>
            </a:endParaRPr>
          </a:p>
        </p:txBody>
      </p:sp>
      <p:sp>
        <p:nvSpPr>
          <p:cNvPr id="10248" name="Text Box 8"/>
          <p:cNvSpPr txBox="1">
            <a:spLocks noChangeArrowheads="1"/>
          </p:cNvSpPr>
          <p:nvPr/>
        </p:nvSpPr>
        <p:spPr bwMode="auto">
          <a:xfrm>
            <a:off x="4953000" y="4876800"/>
            <a:ext cx="739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solidFill>
                  <a:srgbClr val="FF0000"/>
                </a:solidFill>
                <a:latin typeface="Times New Roman" pitchFamily="18" charset="0"/>
              </a:rPr>
              <a:t>*(r,c)</a:t>
            </a:r>
          </a:p>
        </p:txBody>
      </p:sp>
      <p:sp>
        <p:nvSpPr>
          <p:cNvPr id="10249" name="Line 9"/>
          <p:cNvSpPr>
            <a:spLocks noChangeShapeType="1"/>
          </p:cNvSpPr>
          <p:nvPr/>
        </p:nvSpPr>
        <p:spPr bwMode="auto">
          <a:xfrm flipH="1">
            <a:off x="4267200" y="5029200"/>
            <a:ext cx="7620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0250" name="Text Box 10"/>
          <p:cNvSpPr txBox="1">
            <a:spLocks noChangeArrowheads="1"/>
          </p:cNvSpPr>
          <p:nvPr/>
        </p:nvSpPr>
        <p:spPr bwMode="auto">
          <a:xfrm>
            <a:off x="4419600" y="4724400"/>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a:solidFill>
                  <a:schemeClr val="bg1"/>
                </a:solidFill>
                <a:latin typeface="Times New Roman" pitchFamily="18" charset="0"/>
              </a:rPr>
              <a:t>d</a:t>
            </a:r>
          </a:p>
        </p:txBody>
      </p:sp>
      <p:sp>
        <p:nvSpPr>
          <p:cNvPr id="10251" name="Slide Number Placeholder 10"/>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B99B2478-190C-4BAF-B4EF-A2A53559E26B}" type="slidenum">
              <a:rPr lang="en-US" altLang="en-US" sz="1400" smtClean="0"/>
              <a:pPr eaLnBrk="1" hangingPunct="1">
                <a:spcBef>
                  <a:spcPct val="0"/>
                </a:spcBef>
                <a:buFontTx/>
                <a:buNone/>
              </a:pPr>
              <a:t>96</a:t>
            </a:fld>
            <a:endParaRPr lang="en-US" altLang="en-US" sz="1400"/>
          </a:p>
        </p:txBody>
      </p:sp>
      <mc:AlternateContent xmlns:mc="http://schemas.openxmlformats.org/markup-compatibility/2006">
        <mc:Choice xmlns:p14="http://schemas.microsoft.com/office/powerpoint/2010/main" Requires="p14">
          <p:contentPart p14:bwMode="auto" r:id="rId2">
            <p14:nvContentPartPr>
              <p14:cNvPr id="2" name="Ink 1">
                <a:extLst>
                  <a:ext uri="{FF2B5EF4-FFF2-40B4-BE49-F238E27FC236}">
                    <a16:creationId xmlns:a16="http://schemas.microsoft.com/office/drawing/2014/main" id="{D1186F4D-AD2C-434A-877A-3F6FA5153B85}"/>
                  </a:ext>
                </a:extLst>
              </p14:cNvPr>
              <p14:cNvContentPartPr/>
              <p14:nvPr/>
            </p14:nvContentPartPr>
            <p14:xfrm>
              <a:off x="3171600" y="1781640"/>
              <a:ext cx="443520" cy="966960"/>
            </p14:xfrm>
          </p:contentPart>
        </mc:Choice>
        <mc:Fallback>
          <p:pic>
            <p:nvPicPr>
              <p:cNvPr id="2" name="Ink 1">
                <a:extLst>
                  <a:ext uri="{FF2B5EF4-FFF2-40B4-BE49-F238E27FC236}">
                    <a16:creationId xmlns:a16="http://schemas.microsoft.com/office/drawing/2014/main" id="{D1186F4D-AD2C-434A-877A-3F6FA5153B85}"/>
                  </a:ext>
                </a:extLst>
              </p:cNvPr>
              <p:cNvPicPr/>
              <p:nvPr/>
            </p:nvPicPr>
            <p:blipFill>
              <a:blip r:embed="rId3"/>
              <a:stretch>
                <a:fillRect/>
              </a:stretch>
            </p:blipFill>
            <p:spPr>
              <a:xfrm>
                <a:off x="3162240" y="1772280"/>
                <a:ext cx="462240" cy="985680"/>
              </a:xfrm>
              <a:prstGeom prst="rect">
                <a:avLst/>
              </a:prstGeom>
            </p:spPr>
          </p:pic>
        </mc:Fallback>
      </mc:AlternateContent>
    </p:spTree>
    <p:extLst>
      <p:ext uri="{BB962C8B-B14F-4D97-AF65-F5344CB8AC3E}">
        <p14:creationId xmlns:p14="http://schemas.microsoft.com/office/powerpoint/2010/main" val="23490661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a:solidFill>
                  <a:srgbClr val="FF0000"/>
                </a:solidFill>
              </a:rPr>
              <a:t>Why it works</a:t>
            </a:r>
          </a:p>
        </p:txBody>
      </p:sp>
      <p:sp>
        <p:nvSpPr>
          <p:cNvPr id="11267" name="Oval 3"/>
          <p:cNvSpPr>
            <a:spLocks noChangeArrowheads="1"/>
          </p:cNvSpPr>
          <p:nvPr/>
        </p:nvSpPr>
        <p:spPr bwMode="auto">
          <a:xfrm>
            <a:off x="1295400" y="1981200"/>
            <a:ext cx="1371600" cy="12954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68" name="Text Box 4"/>
          <p:cNvSpPr txBox="1">
            <a:spLocks noChangeArrowheads="1"/>
          </p:cNvSpPr>
          <p:nvPr/>
        </p:nvSpPr>
        <p:spPr bwMode="auto">
          <a:xfrm>
            <a:off x="2971800" y="2057400"/>
            <a:ext cx="450373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solidFill>
                  <a:schemeClr val="accent2"/>
                </a:solidFill>
                <a:latin typeface="Times New Roman" pitchFamily="18" charset="0"/>
              </a:rPr>
              <a:t>Filled Circle:  </a:t>
            </a:r>
          </a:p>
          <a:p>
            <a:pPr eaLnBrk="1" hangingPunct="1">
              <a:spcBef>
                <a:spcPct val="0"/>
              </a:spcBef>
              <a:buFontTx/>
              <a:buNone/>
            </a:pPr>
            <a:r>
              <a:rPr lang="en-US" altLang="en-US" sz="2400">
                <a:solidFill>
                  <a:schemeClr val="accent2"/>
                </a:solidFill>
                <a:latin typeface="Times New Roman" pitchFamily="18" charset="0"/>
              </a:rPr>
              <a:t>Outer points of circle have gradient</a:t>
            </a:r>
          </a:p>
          <a:p>
            <a:pPr eaLnBrk="1" hangingPunct="1">
              <a:spcBef>
                <a:spcPct val="0"/>
              </a:spcBef>
              <a:buFontTx/>
              <a:buNone/>
            </a:pPr>
            <a:r>
              <a:rPr lang="en-US" altLang="en-US" sz="2400">
                <a:solidFill>
                  <a:schemeClr val="accent2"/>
                </a:solidFill>
                <a:latin typeface="Times New Roman" pitchFamily="18" charset="0"/>
              </a:rPr>
              <a:t>direction pointing to center.</a:t>
            </a:r>
          </a:p>
        </p:txBody>
      </p:sp>
      <p:sp>
        <p:nvSpPr>
          <p:cNvPr id="11269" name="Oval 5"/>
          <p:cNvSpPr>
            <a:spLocks noChangeArrowheads="1"/>
          </p:cNvSpPr>
          <p:nvPr/>
        </p:nvSpPr>
        <p:spPr bwMode="auto">
          <a:xfrm>
            <a:off x="1295400" y="4114800"/>
            <a:ext cx="1371600" cy="1295400"/>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2400">
              <a:solidFill>
                <a:srgbClr val="FF3300"/>
              </a:solidFill>
              <a:latin typeface="Times New Roman" pitchFamily="18" charset="0"/>
            </a:endParaRPr>
          </a:p>
        </p:txBody>
      </p:sp>
      <p:sp>
        <p:nvSpPr>
          <p:cNvPr id="11270" name="Oval 6"/>
          <p:cNvSpPr>
            <a:spLocks noChangeArrowheads="1"/>
          </p:cNvSpPr>
          <p:nvPr/>
        </p:nvSpPr>
        <p:spPr bwMode="auto">
          <a:xfrm>
            <a:off x="1371600" y="4191000"/>
            <a:ext cx="1219200" cy="11430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71" name="Text Box 7"/>
          <p:cNvSpPr txBox="1">
            <a:spLocks noChangeArrowheads="1"/>
          </p:cNvSpPr>
          <p:nvPr/>
        </p:nvSpPr>
        <p:spPr bwMode="auto">
          <a:xfrm>
            <a:off x="3200400" y="3810000"/>
            <a:ext cx="50038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solidFill>
                  <a:schemeClr val="accent2"/>
                </a:solidFill>
                <a:latin typeface="Times New Roman" pitchFamily="18" charset="0"/>
              </a:rPr>
              <a:t>Circular Ring:</a:t>
            </a:r>
          </a:p>
          <a:p>
            <a:pPr eaLnBrk="1" hangingPunct="1">
              <a:spcBef>
                <a:spcPct val="0"/>
              </a:spcBef>
              <a:buFontTx/>
              <a:buNone/>
            </a:pPr>
            <a:r>
              <a:rPr lang="en-US" altLang="en-US" sz="2400">
                <a:solidFill>
                  <a:srgbClr val="FF3300"/>
                </a:solidFill>
                <a:latin typeface="Times New Roman" pitchFamily="18" charset="0"/>
              </a:rPr>
              <a:t>Outer points gradient towards center.</a:t>
            </a:r>
          </a:p>
          <a:p>
            <a:pPr eaLnBrk="1" hangingPunct="1">
              <a:spcBef>
                <a:spcPct val="0"/>
              </a:spcBef>
              <a:buFontTx/>
              <a:buNone/>
            </a:pPr>
            <a:r>
              <a:rPr lang="en-US" altLang="en-US" sz="2400">
                <a:solidFill>
                  <a:schemeClr val="accent2"/>
                </a:solidFill>
                <a:latin typeface="Times New Roman" pitchFamily="18" charset="0"/>
              </a:rPr>
              <a:t>Inner points gradient away from center.</a:t>
            </a:r>
          </a:p>
        </p:txBody>
      </p:sp>
      <p:sp>
        <p:nvSpPr>
          <p:cNvPr id="11272" name="Line 8"/>
          <p:cNvSpPr>
            <a:spLocks noChangeShapeType="1"/>
          </p:cNvSpPr>
          <p:nvPr/>
        </p:nvSpPr>
        <p:spPr bwMode="auto">
          <a:xfrm flipV="1">
            <a:off x="1981200" y="3733800"/>
            <a:ext cx="0" cy="4572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3" name="Line 9"/>
          <p:cNvSpPr>
            <a:spLocks noChangeShapeType="1"/>
          </p:cNvSpPr>
          <p:nvPr/>
        </p:nvSpPr>
        <p:spPr bwMode="auto">
          <a:xfrm>
            <a:off x="1981200" y="5334000"/>
            <a:ext cx="0" cy="5334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4" name="Line 10"/>
          <p:cNvSpPr>
            <a:spLocks noChangeShapeType="1"/>
          </p:cNvSpPr>
          <p:nvPr/>
        </p:nvSpPr>
        <p:spPr bwMode="auto">
          <a:xfrm flipH="1">
            <a:off x="762000" y="4800600"/>
            <a:ext cx="533400"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5" name="Line 11"/>
          <p:cNvSpPr>
            <a:spLocks noChangeShapeType="1"/>
          </p:cNvSpPr>
          <p:nvPr/>
        </p:nvSpPr>
        <p:spPr bwMode="auto">
          <a:xfrm>
            <a:off x="2590800" y="4800600"/>
            <a:ext cx="381000"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6" name="Line 12"/>
          <p:cNvSpPr>
            <a:spLocks noChangeShapeType="1"/>
          </p:cNvSpPr>
          <p:nvPr/>
        </p:nvSpPr>
        <p:spPr bwMode="auto">
          <a:xfrm>
            <a:off x="2438400" y="5181600"/>
            <a:ext cx="304800" cy="3048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7" name="Line 13"/>
          <p:cNvSpPr>
            <a:spLocks noChangeShapeType="1"/>
          </p:cNvSpPr>
          <p:nvPr/>
        </p:nvSpPr>
        <p:spPr bwMode="auto">
          <a:xfrm flipH="1">
            <a:off x="1066800" y="5181600"/>
            <a:ext cx="457200" cy="3048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8" name="Line 14"/>
          <p:cNvSpPr>
            <a:spLocks noChangeShapeType="1"/>
          </p:cNvSpPr>
          <p:nvPr/>
        </p:nvSpPr>
        <p:spPr bwMode="auto">
          <a:xfrm flipH="1" flipV="1">
            <a:off x="1143000" y="4038600"/>
            <a:ext cx="381000" cy="3048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9" name="Line 15"/>
          <p:cNvSpPr>
            <a:spLocks noChangeShapeType="1"/>
          </p:cNvSpPr>
          <p:nvPr/>
        </p:nvSpPr>
        <p:spPr bwMode="auto">
          <a:xfrm>
            <a:off x="1981200" y="4114800"/>
            <a:ext cx="0" cy="6096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0" name="Line 16"/>
          <p:cNvSpPr>
            <a:spLocks noChangeShapeType="1"/>
          </p:cNvSpPr>
          <p:nvPr/>
        </p:nvSpPr>
        <p:spPr bwMode="auto">
          <a:xfrm flipV="1">
            <a:off x="1981200" y="4876800"/>
            <a:ext cx="0" cy="4572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1" name="Line 17"/>
          <p:cNvSpPr>
            <a:spLocks noChangeShapeType="1"/>
          </p:cNvSpPr>
          <p:nvPr/>
        </p:nvSpPr>
        <p:spPr bwMode="auto">
          <a:xfrm>
            <a:off x="1295400" y="4800600"/>
            <a:ext cx="685800" cy="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2" name="Line 18"/>
          <p:cNvSpPr>
            <a:spLocks noChangeShapeType="1"/>
          </p:cNvSpPr>
          <p:nvPr/>
        </p:nvSpPr>
        <p:spPr bwMode="auto">
          <a:xfrm flipH="1">
            <a:off x="1981200" y="4800600"/>
            <a:ext cx="609600" cy="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3" name="Line 19"/>
          <p:cNvSpPr>
            <a:spLocks noChangeShapeType="1"/>
          </p:cNvSpPr>
          <p:nvPr/>
        </p:nvSpPr>
        <p:spPr bwMode="auto">
          <a:xfrm flipV="1">
            <a:off x="1524000" y="4876800"/>
            <a:ext cx="457200" cy="3048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4" name="Line 20"/>
          <p:cNvSpPr>
            <a:spLocks noChangeShapeType="1"/>
          </p:cNvSpPr>
          <p:nvPr/>
        </p:nvSpPr>
        <p:spPr bwMode="auto">
          <a:xfrm flipH="1">
            <a:off x="2057400" y="4343400"/>
            <a:ext cx="381000" cy="3810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5" name="Line 21"/>
          <p:cNvSpPr>
            <a:spLocks noChangeShapeType="1"/>
          </p:cNvSpPr>
          <p:nvPr/>
        </p:nvSpPr>
        <p:spPr bwMode="auto">
          <a:xfrm flipH="1" flipV="1">
            <a:off x="2057400" y="4876800"/>
            <a:ext cx="381000" cy="3048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6" name="Line 22"/>
          <p:cNvSpPr>
            <a:spLocks noChangeShapeType="1"/>
          </p:cNvSpPr>
          <p:nvPr/>
        </p:nvSpPr>
        <p:spPr bwMode="auto">
          <a:xfrm>
            <a:off x="1524000" y="4343400"/>
            <a:ext cx="457200" cy="3810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7" name="Line 23"/>
          <p:cNvSpPr>
            <a:spLocks noChangeShapeType="1"/>
          </p:cNvSpPr>
          <p:nvPr/>
        </p:nvSpPr>
        <p:spPr bwMode="auto">
          <a:xfrm flipV="1">
            <a:off x="2362200" y="3962400"/>
            <a:ext cx="457200" cy="4572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8" name="Text Box 24"/>
          <p:cNvSpPr txBox="1">
            <a:spLocks noChangeArrowheads="1"/>
          </p:cNvSpPr>
          <p:nvPr/>
        </p:nvSpPr>
        <p:spPr bwMode="auto">
          <a:xfrm>
            <a:off x="3184525" y="5299075"/>
            <a:ext cx="48339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The points in the away direction don’t</a:t>
            </a:r>
          </a:p>
          <a:p>
            <a:pPr eaLnBrk="1" hangingPunct="1">
              <a:spcBef>
                <a:spcPct val="0"/>
              </a:spcBef>
              <a:buFontTx/>
              <a:buNone/>
            </a:pPr>
            <a:r>
              <a:rPr lang="en-US" altLang="en-US" sz="2400">
                <a:latin typeface="Times New Roman" pitchFamily="18" charset="0"/>
              </a:rPr>
              <a:t>accumulate in one bin!</a:t>
            </a:r>
          </a:p>
        </p:txBody>
      </p:sp>
      <p:sp>
        <p:nvSpPr>
          <p:cNvPr id="11289" name="Slide Number Placeholder 2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713725BA-38A6-419D-BC5C-3A51F76B5D45}" type="slidenum">
              <a:rPr lang="en-US" altLang="en-US" sz="1400" smtClean="0"/>
              <a:pPr eaLnBrk="1" hangingPunct="1">
                <a:spcBef>
                  <a:spcPct val="0"/>
                </a:spcBef>
                <a:buFontTx/>
                <a:buNone/>
              </a:pPr>
              <a:t>97</a:t>
            </a:fld>
            <a:endParaRPr lang="en-US" altLang="en-US" sz="1400"/>
          </a:p>
        </p:txBody>
      </p:sp>
      <mc:AlternateContent xmlns:mc="http://schemas.openxmlformats.org/markup-compatibility/2006">
        <mc:Choice xmlns:p14="http://schemas.microsoft.com/office/powerpoint/2010/main" Requires="p14">
          <p:contentPart p14:bwMode="auto" r:id="rId2">
            <p14:nvContentPartPr>
              <p14:cNvPr id="2" name="Ink 1">
                <a:extLst>
                  <a:ext uri="{FF2B5EF4-FFF2-40B4-BE49-F238E27FC236}">
                    <a16:creationId xmlns:a16="http://schemas.microsoft.com/office/drawing/2014/main" id="{BCE76D7E-9498-41E8-9140-7498B7C423DF}"/>
                  </a:ext>
                </a:extLst>
              </p14:cNvPr>
              <p14:cNvContentPartPr/>
              <p14:nvPr/>
            </p14:nvContentPartPr>
            <p14:xfrm>
              <a:off x="1949040" y="1848960"/>
              <a:ext cx="4986720" cy="1050120"/>
            </p14:xfrm>
          </p:contentPart>
        </mc:Choice>
        <mc:Fallback>
          <p:pic>
            <p:nvPicPr>
              <p:cNvPr id="2" name="Ink 1">
                <a:extLst>
                  <a:ext uri="{FF2B5EF4-FFF2-40B4-BE49-F238E27FC236}">
                    <a16:creationId xmlns:a16="http://schemas.microsoft.com/office/drawing/2014/main" id="{BCE76D7E-9498-41E8-9140-7498B7C423DF}"/>
                  </a:ext>
                </a:extLst>
              </p:cNvPr>
              <p:cNvPicPr/>
              <p:nvPr/>
            </p:nvPicPr>
            <p:blipFill>
              <a:blip r:embed="rId3"/>
              <a:stretch>
                <a:fillRect/>
              </a:stretch>
            </p:blipFill>
            <p:spPr>
              <a:xfrm>
                <a:off x="1939680" y="1839600"/>
                <a:ext cx="5005440" cy="1068840"/>
              </a:xfrm>
              <a:prstGeom prst="rect">
                <a:avLst/>
              </a:prstGeom>
            </p:spPr>
          </p:pic>
        </mc:Fallback>
      </mc:AlternateContent>
    </p:spTree>
    <p:extLst>
      <p:ext uri="{BB962C8B-B14F-4D97-AF65-F5344CB8AC3E}">
        <p14:creationId xmlns:p14="http://schemas.microsoft.com/office/powerpoint/2010/main" val="5365906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0908" t="27272" r="30910" b="29091"/>
          <a:stretch>
            <a:fillRect/>
          </a:stretch>
        </p:blipFill>
        <p:spPr>
          <a:xfrm>
            <a:off x="1066800" y="304800"/>
            <a:ext cx="7315200" cy="6269038"/>
          </a:xfrm>
          <a:noFill/>
        </p:spPr>
      </p:pic>
      <p:sp>
        <p:nvSpPr>
          <p:cNvPr id="12291"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DA26453A-4FAD-4F5F-9150-12D25075AEF4}" type="slidenum">
              <a:rPr lang="en-US" altLang="en-US" sz="1400" smtClean="0"/>
              <a:pPr eaLnBrk="1" hangingPunct="1">
                <a:spcBef>
                  <a:spcPct val="0"/>
                </a:spcBef>
                <a:buFontTx/>
                <a:buNone/>
              </a:pPr>
              <a:t>98</a:t>
            </a:fld>
            <a:endParaRPr lang="en-US" altLang="en-US" sz="1400"/>
          </a:p>
        </p:txBody>
      </p:sp>
    </p:spTree>
    <p:extLst>
      <p:ext uri="{BB962C8B-B14F-4D97-AF65-F5344CB8AC3E}">
        <p14:creationId xmlns:p14="http://schemas.microsoft.com/office/powerpoint/2010/main" val="136080074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sz="3200">
                <a:solidFill>
                  <a:srgbClr val="FF0000"/>
                </a:solidFill>
              </a:rPr>
              <a:t>Finding lung nodules (Kimme &amp; Ballard)</a:t>
            </a:r>
          </a:p>
        </p:txBody>
      </p:sp>
      <p:pic>
        <p:nvPicPr>
          <p:cNvPr id="13315" name="Picture 3" descr="fig4_7_houg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13025" y="1600200"/>
            <a:ext cx="3917950" cy="4525963"/>
          </a:xfrm>
          <a:noFill/>
        </p:spPr>
      </p:pic>
      <p:sp>
        <p:nvSpPr>
          <p:cNvPr id="1331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B14E7DFD-1EFC-451A-9F5A-DC2C8B3FD70B}" type="slidenum">
              <a:rPr lang="en-US" altLang="en-US" sz="1400" smtClean="0"/>
              <a:pPr eaLnBrk="1" hangingPunct="1">
                <a:spcBef>
                  <a:spcPct val="0"/>
                </a:spcBef>
                <a:buFontTx/>
                <a:buNone/>
              </a:pPr>
              <a:t>99</a:t>
            </a:fld>
            <a:endParaRPr lang="en-US" altLang="en-US" sz="1400"/>
          </a:p>
        </p:txBody>
      </p:sp>
    </p:spTree>
    <p:extLst>
      <p:ext uri="{BB962C8B-B14F-4D97-AF65-F5344CB8AC3E}">
        <p14:creationId xmlns:p14="http://schemas.microsoft.com/office/powerpoint/2010/main" val="18034016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frac{\partial f}{\partial y}\right]$&#10;\end{document}&#10;"/>
  <p:tag name="EXTERNALNAME" val="Edittex"/>
  <p:tag name="BLEND" val="False"/>
  <p:tag name="TRANSPARENT" val="False"/>
  <p:tag name="BITMAPFORMAT" val="bmpmono"/>
  <p:tag name="DEBUGINTERACTIVE" val="True"/>
  <p:tag name="ORIGWIDTH" val="479.75"/>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10;\end{document}&#10;"/>
  <p:tag name="EXTERNALNAME" val="Edittex"/>
  <p:tag name="BLEND" val="False"/>
  <p:tag name="TRANSPARENT" val="True"/>
  <p:tag name="BITMAPFORMAT" val="bmpmono"/>
  <p:tag name="DEBUGINTERACTIVE" val="True"/>
  <p:tag name="ORIGWIDTH" val="33.25"/>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 = \tan^{-1} \left(\frac{\partial f}{\partial y}/\frac{\partial f}{\partial x}\right)$&#10;\end{document}&#10;"/>
  <p:tag name="EXTERNALNAME" val="Edittex"/>
  <p:tag name="BLEND" val="False"/>
  <p:tag name="TRANSPARENT" val="False"/>
  <p:tag name="BITMAPFORMAT" val="bmpmono"/>
  <p:tag name="DEBUGINTERACTIVE" val="True"/>
  <p:tag name="ORIGWIDTH" val="659.75"/>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y = m_0 x + b_0&#10;\]&#10;\end{document}&#10;"/>
  <p:tag name="EXTERNALNAME" val="Edittex"/>
  <p:tag name="BLEND" val="False"/>
  <p:tag name="TRANSPARENT" val="False"/>
  <p:tag name="BITMAPFORMAT" val="bmp256"/>
  <p:tag name="DEBUGINTERACTIVE" val="True"/>
  <p:tag name="ORIGWIDTH" val="490.5"/>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d = x cos \theta + y sin \theta&#10;\]&#10;\end{document}&#10;"/>
  <p:tag name="EXTERNALNAME" val="Edittex"/>
  <p:tag name="BLEND" val="False"/>
  <p:tag name="TRANSPARENT" val="False"/>
  <p:tag name="BITMAPFORMAT" val="bmp256"/>
  <p:tag name="DEBUGINTERACTIVE" val="True"/>
  <p:tag name="ORIGWIDTH" val="644.375"/>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d = x cos \theta + y sin \theta&#10;\]&#10;\end{document}&#10;"/>
  <p:tag name="EXTERNALNAME" val="Edittex"/>
  <p:tag name="BLEND" val="False"/>
  <p:tag name="TRANSPARENT" val="False"/>
  <p:tag name="BITMAPFORMAT" val="bmp256"/>
  <p:tag name="DEBUGINTERACTIVE" val="True"/>
  <p:tag name="ORIGWIDTH" val="644.375"/>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d = x cos \theta + y sin \theta&#10;\]&#10;\end{document}&#10;"/>
  <p:tag name="EXTERNALNAME" val="Edittex"/>
  <p:tag name="BLEND" val="False"/>
  <p:tag name="TRANSPARENT" val="False"/>
  <p:tag name="BITMAPFORMAT" val="bmp256"/>
  <p:tag name="DEBUGINTERACTIVE" val="True"/>
  <p:tag name="ORIGWIDTH" val="644.37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2336</TotalTime>
  <Words>2529</Words>
  <Application>Microsoft Office PowerPoint</Application>
  <PresentationFormat>On-screen Show (4:3)</PresentationFormat>
  <Paragraphs>468</Paragraphs>
  <Slides>100</Slides>
  <Notes>81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100</vt:i4>
      </vt:variant>
    </vt:vector>
  </HeadingPairs>
  <TitlesOfParts>
    <vt:vector size="106" baseType="lpstr">
      <vt:lpstr>Arial</vt:lpstr>
      <vt:lpstr>Calibri</vt:lpstr>
      <vt:lpstr>Consolas</vt:lpstr>
      <vt:lpstr>Kalinga</vt:lpstr>
      <vt:lpstr>Times New Roman</vt:lpstr>
      <vt:lpstr>Office Theme</vt:lpstr>
      <vt:lpstr>  Computer Vision   CSE/EE 576 Edges and Lines  Linda Shapiro Professor of Computer Science &amp; Engineering Professor of Electrical &amp; Computer Engineering</vt:lpstr>
      <vt:lpstr>Convolution: Weighted sum over pixels</vt:lpstr>
      <vt:lpstr>Filters</vt:lpstr>
      <vt:lpstr>Cross-Correlation vs Convolution</vt:lpstr>
      <vt:lpstr>Cross-Correlation vs Convolution</vt:lpstr>
      <vt:lpstr>Cross-Correlation vs Convolution</vt:lpstr>
      <vt:lpstr>So what can we do with these convolutions anyway?</vt:lpstr>
      <vt:lpstr>So what can we do with these convolutions anyway?</vt:lpstr>
      <vt:lpstr>So what can we do with these convolutions anyway?</vt:lpstr>
      <vt:lpstr>So what can we do with these convolutions anyway?</vt:lpstr>
      <vt:lpstr>What’s an edge?</vt:lpstr>
      <vt:lpstr>What’s an edge?</vt:lpstr>
      <vt:lpstr>Finding edges</vt:lpstr>
      <vt:lpstr>Image derivatives</vt:lpstr>
      <vt:lpstr>Image derivatives</vt:lpstr>
      <vt:lpstr>Image derivatives</vt:lpstr>
      <vt:lpstr>Image derivatives</vt:lpstr>
      <vt:lpstr>Images are noisy!</vt:lpstr>
      <vt:lpstr>But we already know how to smooth</vt:lpstr>
      <vt:lpstr>But we already know how to smooth</vt:lpstr>
      <vt:lpstr>Smooth first, then derivative</vt:lpstr>
      <vt:lpstr>Smooth first, then derivative</vt:lpstr>
      <vt:lpstr>Smooth first, then derivative</vt:lpstr>
      <vt:lpstr>Smooth first, then derivative</vt:lpstr>
      <vt:lpstr>Smooth first, then derivative</vt:lpstr>
      <vt:lpstr>Smooth first, then derivative</vt:lpstr>
      <vt:lpstr>Smooth first, then derivative</vt:lpstr>
      <vt:lpstr>Smooth first, then derivative</vt:lpstr>
      <vt:lpstr>Smooth first, then derivative</vt:lpstr>
      <vt:lpstr>Smooth first, then derivative</vt:lpstr>
      <vt:lpstr>Smooth first, then derivative</vt:lpstr>
      <vt:lpstr>Sobel filter! Smooth &amp; derivative</vt:lpstr>
      <vt:lpstr>Image derivatives</vt:lpstr>
      <vt:lpstr>Finding edges</vt:lpstr>
      <vt:lpstr>PowerPoint Presentation</vt:lpstr>
      <vt:lpstr>PowerPoint Presentation</vt:lpstr>
      <vt:lpstr>Finding edges</vt:lpstr>
      <vt:lpstr>2nd derivative!</vt:lpstr>
      <vt:lpstr>Laplacian (2nd derivative)!</vt:lpstr>
      <vt:lpstr>Laplacians</vt:lpstr>
      <vt:lpstr>Laplacians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Laplacians</vt:lpstr>
      <vt:lpstr>Laplacians</vt:lpstr>
      <vt:lpstr>Laplacians</vt:lpstr>
      <vt:lpstr>Laplacians</vt:lpstr>
      <vt:lpstr>Laplacians</vt:lpstr>
      <vt:lpstr>Laplacians also sensitive to noise</vt:lpstr>
      <vt:lpstr>Another edge detector:</vt:lpstr>
      <vt:lpstr>Difference of Gaussian (DoG)</vt:lpstr>
      <vt:lpstr>Difference of Gaussian (DoG)</vt:lpstr>
      <vt:lpstr>Difference of Gaussian (DoG)</vt:lpstr>
      <vt:lpstr>DoG (1 - 0)</vt:lpstr>
      <vt:lpstr>DoG (2 - 1)</vt:lpstr>
      <vt:lpstr>DoG (3 - 2)</vt:lpstr>
      <vt:lpstr>DoG (4 - 3)</vt:lpstr>
      <vt:lpstr>Another approach: gradient magnitude</vt:lpstr>
      <vt:lpstr>Another approach: gradient magnitude</vt:lpstr>
      <vt:lpstr>Another approach: gradient magnitude</vt:lpstr>
      <vt:lpstr>What we really want: line drawing</vt:lpstr>
      <vt:lpstr>Canny Edge Detection</vt:lpstr>
      <vt:lpstr>Smooth image</vt:lpstr>
      <vt:lpstr>Gradient magnitude and direction</vt:lpstr>
      <vt:lpstr>Non-maximum suppression</vt:lpstr>
      <vt:lpstr>Non-maximum suppression</vt:lpstr>
      <vt:lpstr>Non-maximum suppression</vt:lpstr>
      <vt:lpstr>Non-maximum suppression</vt:lpstr>
      <vt:lpstr>Non-maximum suppression</vt:lpstr>
      <vt:lpstr>Non-maximum suppression</vt:lpstr>
      <vt:lpstr>Non-maximum suppression</vt:lpstr>
      <vt:lpstr>Non-maximum suppression</vt:lpstr>
      <vt:lpstr>Non-maximum suppression</vt:lpstr>
      <vt:lpstr>Threshold edges</vt:lpstr>
      <vt:lpstr>Connect ‘em up!</vt:lpstr>
      <vt:lpstr>Canny Edge Detection</vt:lpstr>
      <vt:lpstr>Canny Edge Detection</vt:lpstr>
      <vt:lpstr>Canny on Kidney </vt:lpstr>
      <vt:lpstr>Canny Characteristics</vt:lpstr>
      <vt:lpstr>An edge is not a line...</vt:lpstr>
      <vt:lpstr>Finding lines in an image</vt:lpstr>
      <vt:lpstr>Finding lines in an image</vt:lpstr>
      <vt:lpstr>Hough transform algorithm</vt:lpstr>
      <vt:lpstr>Hough transform algorithm</vt:lpstr>
      <vt:lpstr>How do you extract the line segments from the accumulators?</vt:lpstr>
      <vt:lpstr>Example</vt:lpstr>
      <vt:lpstr>Line segments from Hough Transform</vt:lpstr>
      <vt:lpstr>Extensions</vt:lpstr>
      <vt:lpstr>PowerPoint Presentation</vt:lpstr>
      <vt:lpstr>PowerPoint Presentation</vt:lpstr>
      <vt:lpstr>Hough Transform for Finding Circles</vt:lpstr>
      <vt:lpstr>Why it works</vt:lpstr>
      <vt:lpstr>PowerPoint Presentation</vt:lpstr>
      <vt:lpstr>Finding lung nodules (Kimme &amp; Ballard)</vt:lpstr>
      <vt:lpstr>Finale</vt:lpstr>
    </vt:vector>
  </TitlesOfParts>
  <Company>University of Illinois Computer Science Dept.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Recognition and Learning</dc:title>
  <dc:creator>David Forsyth</dc:creator>
  <cp:lastModifiedBy>shapiro</cp:lastModifiedBy>
  <cp:revision>242</cp:revision>
  <dcterms:created xsi:type="dcterms:W3CDTF">2013-01-06T19:09:38Z</dcterms:created>
  <dcterms:modified xsi:type="dcterms:W3CDTF">2024-04-08T21:40:50Z</dcterms:modified>
</cp:coreProperties>
</file>