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ink/ink1.xml" ContentType="application/inkml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ink/ink2.xml" ContentType="application/inkml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ink/ink3.xml" ContentType="application/inkml+xml"/>
  <Override PartName="/ppt/notesSlides/notesSlide74.xml" ContentType="application/vnd.openxmlformats-officedocument.presentationml.notesSlide+xml"/>
  <Override PartName="/ppt/ink/ink4.xml" ContentType="application/inkml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553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8" r:id="rId73"/>
    <p:sldId id="329" r:id="rId74"/>
    <p:sldId id="330" r:id="rId75"/>
    <p:sldId id="326" r:id="rId76"/>
    <p:sldId id="327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433" r:id="rId93"/>
    <p:sldId id="435" r:id="rId94"/>
    <p:sldId id="549" r:id="rId95"/>
    <p:sldId id="550" r:id="rId96"/>
    <p:sldId id="551" r:id="rId97"/>
    <p:sldId id="552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3T20:39:26.5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778 10346 1039 0,'-9'3'-464'0,"9"-3"617"0,0 0-31 0,0 0-83 16,0 1 64-16,6 1-105 0,-1 0-24 0,-2-2 12 16,3 1-3-16,-4-1 0 0,7 0 12 0,-9 0 7 15,6 0 11-15,-6 0 1 0,8 0 13 0,-5-1 13 16,7-1 5-16,-8 0-4 0,1 1 16 0,-2 1-16 0,1 0-2 0,1 0 5 16,-3-2-19-16,2 2-7 0,-1-3-7 15,-1 3 1-15,0 0-7 0,0 0-1 0,3 0 1 0,4 3 0 16,-3-1 2-16,-4 3-3 0,11-1 3 0,3 1-2 15,4 1 2-15,5 2-3 0,1 2 1 0,1-1-4 16,3 4 1-16,4 1-2 0,-5 2 1 0,1 2-1 16,0 0-1-16,1 2 0 15,0 4-2-15,-2-1 0 0,-3-1 0 0,2 2 0 16,1 0 2-16,0-4-2 0,-8 8 2 0,4-1 0 16,-1-3 1-16,4 1 2 0,-3 2 1 0,-4-2-2 15,2 0-1-15,-3 2-1 0,3-5-1 0,-4-2-10 16,2 2-3-16,-3 2-2 0,1-4-9 0,2-1 0 15,-3 0-7-15,-4-3-5 0,4-1-2 0,-2 0-24 16,2-3-6-16,-7-1 0 0,2-1-29 0,0-3-15 0,0 3-9 0,-1-2 14 16,-2 0 109-16,1-2-79 0</inkml:trace>
  <inkml:trace contextRef="#ctx0" brushRef="#br0" timeOffset="316.54">1679 9773 763 0,'-9'0'71'0,"-4"2"-69"16,2 1 4-16,4-2 28 0,-6 10-45 0,8 2-30 15,2 1-22-15,0 10 6 0,-2 4 3 0,1 5-22 0,-4 3 36 16,3 8 4-16,-4 0 0 0,1 5 41 0,-8 3 15 16,-1 0 7-16,-1 0-1 0,-1 0 16 0,4 4-11 15,-7 1 3-15,4 1-1 0,-7 2-10 0,0 3-8 16,3 0-4-16,-2 1-4 0,2 2-7 0,-3-3-7 0,3-3-4 0,-3 5-1 16,0-9-10-16,1 1-24 0,-1-2-26 15,-2-6 31-15,2 1 41 0,-6-1-36 0</inkml:trace>
  <inkml:trace contextRef="#ctx0" brushRef="#br0" timeOffset="633.15">394 10879 1164 0,'5'-6'57'0,"6"2"-47"0,3 0-11 0,7-1 4 15,2 0-1-15,7-3-7 0,10-1 6 0,5 3-14 16,1-1-2-16,6 0 7 0,6-3 1 0,6 4-2 16,1-2 7-16,2 3 3 0,-2 1 3 0,6-1 2 15,-5-1 4-15,8-2 1 0,-8 1 5 0,-3-2-4 16,1 4 4-16,1-3-6 0,1-3-2 0,0-1 1 0,-3 2-8 0,0-5 2 15,3 4-9-15,3-4-4 0,-6-3-3 0,1-4-53 16,1 0-35-16,3-4-18 0,7-2-74 0,-1-3 3 0,-6-6-65 16</inkml:trace>
  <inkml:trace contextRef="#ctx0" brushRef="#br0" timeOffset="40273.69">13587 12730 276 0,'-2'10'45'0,"2"-1"-11"15,0-1-1-15,0 3 29 0,0 0-64 0,-1 2 2 16,1-2 0-16,0 1 0 0,0-1 8 16,-2 0 3-16,5-1 1 0,-3-2 13 0,2 1 1 0,-2 0-4 0,0-1 15 0,0 0-8 15,0 2-1-15,-2-3 2 0,2 3-11 0,0-1-10 16,0 1 3-16,0 1-2 0,-7 0-9 0,7 0 3 15,0 3-4-15,3 0 1 0,-3 2 1 0,-5 0 5 16,10 2-3-16,-2 1 0 0,-2 0 3 0,4 3 2 16,-5 2 2-16,5-4 3 0,-5 5 1 0,3 1 2 15,-3-1 2-15,-3 3-2 16,-2 2 3-16,5 5-3 0,-6-1-2 0,6 7 1 16,0-5-4-16,-3 7-3 0,-2 1 1 15,3 0-3-15,4 0-2 0,-2 1-1 0,5-1 3 0,-10 4 0 16,2 2-1-16,3-3 0 0,-3 2 3 0,-2 6-2 15,-1-2 3-15,-5 1 7 0,8-1-2 0,-2 1 0 16,5-2 6-16,-5 4-2 0,0-5 1 0,2-1 2 16,3 0-3-16,5 1-2 0,-5-6 1 0,-9-1-2 0,1 2 0 0,4 1-1 15,3 2 0-15,-4-3-1 0,-3-2-2 0,-1 3 12 0,1 9-1 16,2 0-1-16,1-5 9 0,-6 4-11 0,3-4 3 16,2-2 4-16,-5-1-13 0,8 0-5 0,-4-3-3 0,3 1 2 15,-4-1-5-15,3 1 2 0,-1-2-5 0,1 6 0 16,2-6 1-16,-6-1 3 0,2-2-4 0,-1-3 0 15,4-2 5-15,-3 0-6 0,3-2 3 0,-4-4 0 0,5-1-2 0,-5-1-10 16,3-4 4-16,-1-4-27 0,1-1-1 0,2-5-29 16,-3-3-19-16,1-5-7 0,2-2-38 0,1-1-55 15,-3-5 124-15,5-15-64 0,0-7 122 0</inkml:trace>
  <inkml:trace contextRef="#ctx0" brushRef="#br0" timeOffset="42432.97">13710 12713 560 0,'1'-8'-27'0,"6"2"-20"0,2 0 2 0,2-2-17 16,3 3 15-16,3-3-42 0,2 5 1 0,2-2 39 0,-1 2 2 15,-4-2 2-15,3 4 45 0,-3 1 20 0,-4 0 7 16,-1 0-4-16,-3-2 22 0,1 1-7 0,1 2 3 15,-4 4 4-15,2-4-10 16,2-1-7-16,-6 0 1 0,6 2-5 0,-6 0-4 16,6-4 3-16,-5-1 3 0,1 4-2 0,-1-7 6 0,2 3 0 15,-2-2-3-15,1 5 6 0,1 2-2 0,2-5-7 16,2 3 0-16,-3-5-4 0,1 8-6 0,6-3-7 16,-1 0 0-16,8-1-1 0,-8-1-6 0,10 2-1 15,1-2-4-15,1 4 2 0,7-2-2 0,2 2 0 16,9 1-1-16,-5-3 1 0,6 0-1 0,2 1 2 0,1 1 2 0,1-4-3 15,0-1 3-15,-2 0 2 0,-4 1-2 0,4-1 2 16,0 2 0-16,-3-1 0 0,6 1 0 0,-6-3 1 16,-1 1-1-16,-1-1 0 0,4-3 3 0,-5 1 1 15,1 0 1-15,1-4 2 0,-4 1 1 16,4 4-1-16,-2-1 4 0,3-2-1 0,-2 0-1 0,-3 3 0 16,4-2-1-16,2 0-1 0,-2 1 1 0,3 1 0 0,2 1 0 0,0 0-3 15,0 1-2-15,1 2 2 0,1-3-4 0,-7 1 2 16,7 3-1-16,-1-3-3 0,-5 0 2 0,5 1-1 15,0-2-1-15,-5-1 3 0,1 3-2 0,9-1 0 16,-2-5 2-16,-2 2-2 0,3 1 0 0,2-1 2 16,-3 5 2-16,3-6-2 0,0 1 2 0,-6 1 1 15,-2 1 0-15,2-3 0 16,-5 1 0-16,7 0-1 0,-3-4 2 0,4 2 0 16,-1-1-2-16,-1 0 2 0,2-1 0 0,0 1 2 15,-2-1 0-15,-6 1 2 0,3-2-3 0,-6 1 5 16,2 1 1-16,2-2-2 0,-9 3 2 0,4 0-3 15,-6-1 0-15,3-1 0 0,3 2-1 0,-7-1 0 0,2 3-2 16,0-2-2-16,2 0-1 0,-7 2 3 0,6 1-4 16,-4 0 2-16,-7 0-1 0,2 4 2 0,-5-2 2 0,1 3 6 15,-5 0 1-15,-2 0-4 0,-1-3 9 0,-1 6-5 0,-6-3 2 16,2 3 1-16,1-2-5 0,-7 4-2 0,4 0 2 16,-5 1-10-16,4 2 0 0,-4 0 1 0,-2 1-1 15,3 2 2-15,0 2-1 0,-1 0-3 0,-1-1 1 0,1 2 2 16,2 2-2-16,0 3-1 0,-2 0-1 0,1 1 0 31,0 2-1-31,-1 2 1 0,0-1 3 0,2 4-4 0,-2-2 2 0,-2 5 0 16,3 0 1-16,3 3-1 0,-5 0-1 0,6 3 2 15,-5 2-2-15,2 1 2 0,-1 4 0 0,0-2 0 16,-1 0 0-16,3 3 3 0,-3 0 0 0,-1 0 2 16,1-2-2-16,2 5-1 0,-1-1 2 0,-2 0-1 15,4 2-1-15,-3 3 3 0,0 1-3 0,1-2-3 16,2 4 3-16,-5-3-1 0,4 4-2 0,0-3 2 0,-5 0-3 0,1 2 1 15,4-1 0-15,3 4 1 0,-6 1 1 0,1-3 1 16,-2-1 1-16,4 7 0 0,-2-4 3 0,3 1-2 16,-2-5 3-16,-1 4 0 0,-3-7 0 0,3 4-3 15,-1-1 1-15,5 2-2 0,0 0-2 0,-10-4 6 16,3 2-5-16,0-1 2 0,7 0-2 0,-3 0 2 16,0-2 1-16,-1 0-2 15,-3-1 2-15,4-2-2 0,-1-3 1 0,0 2 2 16,-3-3 0-16,5-1-3 0,-4 0 2 0,-1-1-1 15,3-3-3-15,-1 1 5 0,3 2-5 0,-5 0-1 16,4 0 1-16,-2 2-1 0,1-4 0 0,5 2-2 16,-3 1 1-16,1-1 1 0,2-3-1 0,3 4 0 15,-11 1-3-15,1-5 2 0,-1 4 2 0,-1-4 1 16,-2 0 0-16,3-1-4 0,0 3 4 0,0-3-2 0,0-2 5 0,3 1-2 16,-3-3 1-16,6 5-1 0,-6-2-4 0,-8-3 4 15,3-3-1-15,-2 2-3 0,2-3 1 0,-5 0-1 16,7-1-2-16,-8-1 2 0,7 1 0 0,0-3 0 15,-2 2 3-15,-2 1-3 0,5-6 5 0,-5-1-4 0,4-1 2 16,-4 1-2-16,3-6 0 0,-6 0 3 0,0 0 0 16,3-2 1-16,-6-2 0 0,4 2 0 0,-4-4 3 0,2 0 2 15,-6-1 0-15,3 3-1 0,2-8 4 0,-3 4 1 0,2-3 3 16,-6 3 0-16,2-1 4 0,-5 2 65 0,6-5-75 16,-7-1 8-16,0 5 18 0,-2-2-23 0,0-2 11 15,-3 0 10-15,-3-1-53 0,4 0-8 0,-8-2 45 0,6 1 1 16,-5 1 1-16,5-2-7 0,-6 1 4 0,6-2-2 15,-3 1-2 1,0-3-1-16,2 1-3 0,-2 0-2 0,0 1 1 16,-4 1-2-16,8-5 1 0,-9 8-1 0,3-1 0 0,-4 1-1 15,0-3 0-15,-1 0-1 0,-2-2 1 0,-1 2-2 16,2 0-1-16,-1 0-1 0,-4-1 0 0,4-4 0 16,-1 5 0-16,2 0-2 0,1-1 1 0,-5-3 0 15,0 4-1-15,2-1 0 0,-4-2 1 0,2 3-1 16,-1-3 0-16,-4 6 0 0,2-3 1 0,4 1 1 0,-4-1 1 0,7 2-2 15,3-2 2-15,-6 0-2 0,3 1 1 0,2-1 3 16,-1 0-3-16,1-1 0 0,3 1-2 0,-3-3 1 16,-1 3 1-16,-1-5 0 0,2-1-2 0,-5 1-1 15,6-1 1-15,-1 3 0 0,0-7 0 0,-1 2-1 16,-1 0 1-16,0 2 0 0,-1-2 0 0,3 0 0 16,-4 1 0-16,1 2 0 15,-2-3 2-15,1 3-2 0,-2-1 1 0,2-2-1 16,1 2-2-16,-6 3 3 0,9-8-1 0,-8 6-3 15,4-1-2-15,-4-2 3 0,5 3-3 0,-4 0 1 16,4 4 0-16,2-4-4 0,-7 7 3 0,5-2-3 16,-1 3 5-16,4 0-2 0,-7 3-1 0,5-1 2 15,-4 0 2-15,2-4-2 0,2-1 4 0,-1 3-2 16,3-1 0-16,-1-1 2 0,3-2 0 0,2 1-1 0,-3 1-1 0,2 1 0 16,0-4 2-16,-2-1-1 0,2 2-1 0,4 1 1 15,-2 0 0-15,-4-3 1 0,8-1-1 0,-3 3 1 16,2 1 3-16,-5-2-3 0,7 1 0 0,-2-2 1 0,-2 1-1 0,-2-3 0 15,2 7 0-15,2-4-3 0,2 1 2 0,-5-2 0 16,5 1 1-16,-5-1-2 0,10 3 2 0,-1 0 0 16,3-5-2-16,-3 0 2 0,3 2 0 0,-3 0-5 0,4 0 0 15,4 0 1-15,-5 1-3 0,3 1 1 0,0-2 0 0,3 3-2 16,1-2 3-16,1 2-3 0,-1-2 5 0,3 2-4 16,-1-3 1-16,2 0 2 0,0 3 0 0,0-3-5 15,2 1 5-15,2-2 2 0,-4 1-4 0,4 1 4 16,2-1-2-16,-5 0-2 0,4 3-1 0,-3 0 5 15,4 0-5-15,-3-2 1 16,3 2 0-16,-1 0-2 0,3-3 1 0,-5-2 1 16,3 0 2-16,1 2-2 0,-3-3 3 0,4 3-1 15,0-3 2-15,-5 1 1 0,7 3 1 0,-6-2-3 16,7-4 2-16,-1 0 0 0,-2 3 0 0,1-3-1 16,0-1 0-16,2-1-3 0,0-4 3 0,-6 5-2 15,3-2 2-15,0-2-1 0,-3-1 1 0,4 1-4 16,0-2 2-16,-1 1 0 0,-3-2-1 0,6-3-2 0,0 2 0 0,2-2 0 15,2 0 0-15,-2 0-1 0,-5-5-1 0,3 2 1 16,1-1 1-16,1-2-1 0,-1 3-2 0,3-3-1 16,0 1 1-16,1 0 0 0,6 4-3 0,-8 1-1 15,8-3 0-15,2 0-3 0,-5-2-1 0,4 4-2 16,-1-1-3-16,-4-4-32 0,5 3-10 0,2-3 7 16,-1 3-35-16,-1 2-164 15,1-4 259-15,1 0-153 0,2-1 152 0</inkml:trace>
  <inkml:trace contextRef="#ctx0" brushRef="#br0" timeOffset="44184.13">13678 13174 463 0,'-6'-8'53'0,"0"2"-17"15,2-1-1-15,1 0 3 0,-5 2-42 0,7 0 4 16,-7-1-9-16,6 1 7 0,-9 0-1 0,7 4-6 16,-1-4 15-16,-4 5 10 15,9-3 1-15,-11 0 0 0,11 1 10 0,-8 1-3 16,8-3 5-16,-3 4-4 0,-1 0 0 0,4 0-7 16,-11 0-3-16,5-1 0 0,0 1-9 0,3 0 1 15,-7 3-5-15,10-3 2 0,-3 0-1 0,2 2-2 16,1 1 1-16,6 1 2 0,-5-2-2 0,-1 0 3 15,5-1 0-15,1 1-3 0,2 1 4 0,-3 0-2 16,0-3 0-16,-2 0 1 0,2 2-4 0,10-1 2 0,-2-1-3 0,-5 3 1 16,4-1 0-16,1-2-1 0,3 3 0 0,3-3 1 15,-2 3-1-15,3-3-1 0,-4 0 0 0,3 0 1 16,3-1-1-16,1 1 1 0,3-2 0 0,-4 2-2 16,-3-3 2-16,4 3 0 0,1 0 2 0,-5 0-2 0,3 5 0 15,3-5-2-15,0 3 0 0,-3-3 2 0,-2 5-2 0,2-2 1 16,4 0-2-16,-4-2 1 0,0 3 2 0,8-1 1 0,-12 0-1 15,4-2 0-15,-3 1-1 0,11-2 1 0,-8 2 3 0,0 2-3 16,0-4 3-16,3 2 2 0,-1-2-1 0,4 0 3 16,-1 3-1-16,-5-1 2 0,3-1-2 0,4 1 2 15,-3 1-1-15,-2-2-1 0,0-1-2 0,-2 4 0 16,1-4-1-16,1 0 1 0,-1 0 0 0,-1-2-3 16,-1-1 0-16,2 1 2 15,3 4-1-15,-3-4 3 0,1 1-3 0,-7-1-1 16,5 2 4-16,2 0-2 0,-7-1 0 0,-1-4 0 15,7 2-1-15,1 1 1 0,-7-1-1 0,13 1 4 16,-11 1-1-16,5-7-1 0,-2 5 4 0,6 0-2 16,-11-2 0-16,7 0 2 0,1-1-2 0,-5 4 4 15,6-4-2-15,-6 5-2 0,5-4 3 0,-1 2-2 16,-2-2-1-16,-2 0 4 0,2 4-5 0,0-6-1 0,-1 4 0 0,2 2-2 16,-2-4-1-16,-1 0 2 0,1 4 0 0,-1-4 0 15,-3 2 0-15,9 0-2 0,-11-1 2 0,7 1 2 16,0 2-3-16,-4-2 1 0,4-2 0 0,-3 5-2 15,1-2 3-15,-4 1 2 0,6-1 1 0,-5 1-3 16,4-1 3-16,-4 0-1 0,-1 2 0 0,-1-3 2 16,4 2-4-16,-3-1 1 15,3-1-4-15,-5 1 3 0,0-1-1 0,0 2 1 16,0-2-3-16,2 1 0 0,-5 0 1 0,3 1 0 16,-1-1 2-16,4 2-2 0,-6 0 1 0,5-1-1 15,0 1-1-15,-2 0 1 0,2 0-1 0,1 0 1 16,0 0-3-16,2 1 1 0,0-1-1 0,-5 0 0 15,3 0 2-15,-4 0 0 0,1 0 1 0,2 0 0 0,0 0 1 16,-2-1-1-16,3-2 1 0,2 3 3 0,-5-2-4 0,10-1 3 16,1 1 1-16,0 1-3 0,-5-2 3 0,1-1-3 15,-5 1 1-15,7-1-1 0,-1 0 3 0,-3 0-2 16,0 1 1-16,1-1-5 0,1 0 5 0,-1 1-2 0,2 1-3 16,2-1 2-16,-2 0-2 0,-2 1 0 0,1-1 1 0,1 0 3 15,-5 0-4-15,5-1 0 0,-6 1 0 0,3 2 2 16,1-2-1-1,1 1 0-15,-4-1 1 0,5 1-1 0,-5 2 2 16,1-1 0-16,2-1 1 0,-3 2-1 0,4 0-1 0,-5-1 2 16,7 1-1-16,-1 0 2 0,-4-2 0 0,7 2-4 15,0-2 3-15,-2 2 0 0,-1 0 0 0,0-1 0 16,-1 1 0-16,-5 0-1 0,7 0-1 0,-7 0 2 16,4 0-1-16,-5 0 0 0,3 0-1 0,1 1 1 15,-3-1 0-15,3 0-2 0,-5 0 4 0,2 0-3 0,-2 0 2 0,-1 0 0 16,2 0 2-16,-2-1-2 0,1-1 3 0,-1 2-5 15,1 0 3-15,3-1 0 0,-1 1-2 0,-2-2 0 16,6 2-3-16,-4 0 0 0,1 0 1 0,2 0 1 16,-3 0-2-16,-3 0 0 0,1 2-1 0,3-2 1 15,4 3 0-15,1-3 2 0,1 1 1 0,-6-1-3 16,1 2 3-16,4 0-3 0,5-2-1 0,-4 1 2 0,-6 1-1 0,1-2-1 16,-1 1 1-16,4 1 1 0,-1-1 0 0,2 3 2 15,-6-3-1-15,3 1-1 0,-5 1 2 0,1 0 1 16,-2-1 1-16,0 1-2 0,-2 0-1 0,0-2 2 15,-5 1-2-15,3 0 3 0,-2-2-2 0,1 1-1 16,-4-1 3-16,4 0-4 0,-5 2 4 0,4-1-3 16,-4-1-2-16,1 2-3 15,1 0-5-15,-2-2 1 0,0 0-5 0,1 0-12 16,0 0-5-16,-2 0 0 0,3 0-13 0,-4-2-18 16,5 2-8-16,-4-3-8 0,3 0-19 0,3-2-58 15,-4-1 111-15,6-4-55 0,4-1 97 0</inkml:trace>
  <inkml:trace contextRef="#ctx0" brushRef="#br0" timeOffset="44723.27">16964 12564 195 0,'-8'-5'14'0,"5"2"-50"16,-2 1 12-16,-2-3 40 0,3 5-72 0,-2-1 0 0</inkml:trace>
  <inkml:trace contextRef="#ctx0" brushRef="#br0" timeOffset="47577.91">16889 12573 22 0,'-2'3'33'16,"-3"-4"0"-16,-2-1-5 0,2 2 13 0,0 0 3 16,2 2-5-16,-2-2 0 0,-3-5-2 0,8 5 4 15,0 0-2-15,-1 3-2 0,1-3-1 0,-3-3 20 16,0 3-1-16,1 0-29 15,-3-8 4-15,2 3 3 0,1 2-12 0,-2-2 1 16,1-1 4-16,-2 0-39 0,2 3 24 0,1-2-2 16,1 3-2-16,-1-4 0 0,0 3-4 0,2 3 1 15,0 0-2-15,0 0 0 0,0-2-2 0,0 2 0 16,0 0 0-16,0 0 0 0,0 0-1 0,0 0 1 0,0-1 1 16,0-1-1-16,-3-1 0 0,3 1 2 0,0 2 1 15,0 0 3-15,0 0-2 0,0-1 1 0,0 1 4 0,0-2 1 16,2-1 1-16,-2 2 1 0,0-4 2 15,0 2-1-15,0 0 3 0,3 1 1 0,-3-3 1 0,2 2-5 0,-1-3 4 16,-1 0-3-16,2 1-3 0,1 0 3 0,-3-3-6 16,0 2-1-16,1 1-1 0,-1-1 1 0,4 1-1 0,-4 1-3 15,1-1 2-15,1 0-1 0,-1 4-2 0,4-3 2 16,-2 1-1-16,0 2-2 16,-1-2 2-16,0 1-2 0,-4-1-1 0,2 0 4 15,2 0-2-15,-2 3-2 0,0-2 1 16,-2-1-1-16,2 1 2 0,0 1 2 0,2-1 3 0,-2 1-5 15,0-1 7-15,0-1 0 0,-2 0-1 0,2-1 1 16,0 3 0-16,0-2 1 0,0 0-2 0,0-1 1 16,5 1 0-16,-4 2-4 0,1-2 0 15,-2 1 2-15,0 0-4 0,3-1 0 0,-1 2 0 0,-1-1-1 0,-4 1 1 0,5-1 0 16,-1 0-1-16,-1 2-1 0,0 0-1 0,0 0 0 16,0-1-1-16,0 1-1 0,0 0-2 0,0 0 3 15,-1 0 1-15,-1 0-2 0,-1-3 2 0,3 3 0 16,0 0-2-16,1 0 4 0,-1 0-2 0,-1 0 0 15,1 0-1-15,1 0 0 0,1 0 0 0,-2 0 0 16,-2 0 0-16,2 0-1 0,-1 0 0 0,1 0 4 0,0 0-2 0,0-5 0 16,3 5 0-16,-3-2 2 0,6 1-2 0,-6-1 2 15,5 1-3-15,-3-2 1 0,1 1-1 0,3-1 1 16,-1 0 0-16,-1-2-1 0,-2 2 1 0,1-2 3 16,-1 0-2-16,-2 1-1 0,0-1 3 0,0-1-1 15,-2-1 2-15,2 3-3 0,3-3 1 0,-1 3-1 16,-2-4 2-16,6 2 1 15,-4-2 0-15,-2 1-4 0,3-1 4 0,5-1-1 16,-11 0 0-16,3 1 1 0,0-2-1 0,1-2 0 16,1-1 0-16,1-3 1 0,-5 4 0 0,-1-1-2 0,3 1-1 15,0-1 3-15,2-1-3 0,-2-2 2 0,0 4-3 16,0-1 1-16,1-3 1 0,1 1-1 0,6-1 0 16,0 0 1-16,-1 0-1 0,-5 2 2 0,6-1-2 0,-5-3 1 15,0 2 2-15,-3-1 4 0,6 1-1 0,-6-1 0 0,2 1 3 0,0 4-1 16,-1-2 3-16,4 1-2 0,1 1-2 0,-1 0-3 15,-3 1 0-15,4 0 1 0,-3-1-4 0,-1 2 0 16,7 1 0-16,-7 0-1 0,-2-1 2 0,0 1-2 16,1-1 0-16,1 1 3 0,-2-1-2 0,3 1-1 15,2 0-1-15,-5-1 0 0,4 1 0 0,1-1 1 16,-2 1 1-16,0-1-2 16,4 1 2-16,-3 1-2 0,-5-1 3 0,1-1 0 15,4 2-3-15,3-1-1 0,1 3 0 0,-4-2 1 16,1 1-1-16,-3-2 1 0,7 3-1 0,0 1 0 15,-7 0 1-15,4 1 1 0,-6-3 1 0,7 4 0 16,-6-2 2-16,4 2-3 0,-2-2 0 0,2 4-1 16,-5-4 0-16,4 2 0 0,3 3 0 0,-6-5-3 15,-1 1 2-15,5 2 0 0,0-1 1 0,-2-2 0 0,3 5 0 0,-1-3 0 16,0 0-1-16,3 0 2 0,-1 3 0 0,-3-7-1 16,2 6 1-16,2-1-1 0,-4-2 0 0,3-3 0 15,-3 3 0-15,6 2-3 0,-4-1 1 0,4 0 1 16,-1-4 40-16,-3 1-44 0,5 0 23 0,-1 3-30 15,-2-4 12-15,3 1 10 0,-2-2-32 0,2 2 25 0,0 3-50 16,-1-5 43-16,1 2 1 0,1-4 1 0,-1 2 0 0,0 2-4 16,2 3 4-16,-1-5 0 0,1 0 0 0,1 2 1 15,0 4 0-15,2-1 1 0,-3-2-2 0,2-4 2 16,3 4 0-16,-6-4-2 0,4 3 3 16,-2-1-1-16,0-1 0 0,2 2 0 0,1-2 0 0,1 4 0 0,-7-6 0 15,3 4 0-15,-2 3 2 0,1-5-2 0,-1 3 0 0,6 2 0 16,-4 0-2-1,-1-2 4-15,4 2-2 0,-1 0 0 0,6-4-1 16,-7 4 1-16,6-1 0 0,-6-1 0 0,0 0 0 16,5 0-1-16,-6 5 0 0,4-4 2 0,-6 1-1 0,4-1-2 15,-4 1 2-15,6-1-1 0,-4 0 0 0,-2 3 2 16,1-2-1-16,0 3 0 0,-1-2 3 0,1 1-4 16,-1-1 1-16,3 2 0 0,-3 0 0 0,2 0 0 15,0 0-2-15,-1-2 1 0,0 2 0 0,-1 0 1 0,6 0 0 0,-6 0-1 16,1 2 0-16,4-2 1 0,-3 2 0 0,3-1 0 15,-6 1 0-15,5 1-1 0,-5-2 1 0,6 3 0 16,1-1 1-16,-6 0-1 0,-1 2 0 0,5-2 1 16,8 1 2-16,-9 1-1 0,4 0 1 0,-3 0-3 15,1 1 0-15,7-1 1 0,-4 1-2 0,-2 2 1 16,-3 3-2-16,6-2 2 16,-4 1 1-16,5-4-2 0,-6 7 1 0,3-4 3 15,1 4-1-15,2-1 0 0,-4-2 0 0,4 1-2 16,-5 1 0-16,3 4 0 0,-2-4 1 0,-1 4-1 15,3-3-2-15,1-2 2 0,-4 3-2 0,0-1 2 16,4 1 1-16,1-2 2 0,-8 2 0 0,5-1-2 16,3 3 3-16,-6 1 1 0,3-3-3 0,-10 4 1 15,8-3-2-15,-4 3 2 0,0-3-3 0,-6 3 2 0,3-1-2 0,6 0 0 16,4 2 0-16,-1 2 1 0,0-1-2 0,1 2-1 16,9 0 0-16,-4 0 0 0,-5 2-1 0,2 1 4 0,-5-2 0 15,4 1-1-15,-5-2 2 0,4 2 2 0,-4 1-2 16,-2-2 4-16,0-5-3 0,2 4-1 0,-4-2 1 15,1 2 2-15,-2-1-2 0,2 2-2 0,-4-1 3 0,2 0-2 16,-5 5-1 0,2-7 4-16,-1 6 2 15,0-4-6-15,3 3 4 0,-5-2-2 0,1-1 2 0,0 0 2 0,2 0-5 16,-3 2 2-16,3 0-2 0,-5-1 3 0,6 4 0 16,-4 0-2-16,4-2-2 0,-4 2 5 0,4 1-3 0,-4 2 3 15,3-5 4-15,3 5-7 0,-9-3 9 0,-1-4-5 16,9 2 4-16,-6 1 0 0,-4-1-3 0,10-2 3 15,-5 6-5-15,-4-7 1 0,4 3 1 0,0 2 0 0,2-1-4 0,-5 1 4 16,3-2-2-16,-4 2-4 0,4 0 5 0,1-1-3 16,2 1 0-16,-3 3 0 0,-4-3 2 0,9-1-1 15,-7 0 1-15,2-3-2 0,-2 6-2 0,-5-1 3 16,5-3-2-16,1-1 1 0,-4 4-1 0,1-4-2 16,-1 1 2-16,3 3 0 0,2-4 2 0,0-1-3 15,-5 2 1-15,3 1 0 0,3-4 1 0,-6 4 0 0,3 1 0 0,5-5 0 16,-6 2 0-16,-2-2 0 0,1 0 0 0,9 1-1 15,-6-2 1-15,-2-1-1 0,6 4 0 0,-6 1-1 16,5-5-2-16,0 2 1 0,-1 2 0 0,-11 1-1 16,10 0 0-16,-2 1 0 0,2-4 0 0,-2 4 0 15,2 1 3-15,-5-3-2 0,8 2 4 0,-1 1-3 16,-7-2 3-16,7 2-1 16,-6 3 0-16,1-5-1 0,1 2-3 0,3 3 3 15,-3-4-2-15,1 1 1 0,-1 1 1 0,3 1-3 16,-4-2 3-16,-1 2-3 0,-1 0 4 0,2-3-3 15,-2 6 1-15,1-2-2 0,-1 1 0 0,0-1 0 0,8 3 0 16,-6-1 0-16,4-2 2 0,-4 1-2 16,1-3 2-16,0 5-2 0,2-4 1 0,-5 1 1 0,0-4-1 15,0 4-1-15,0-2 0 0,0 2 0 0,1 0 0 0,-1 0 2 0,0 2-2 16,0-4 0-16,-5 2 2 0,4-2-1 0,1 4 1 16,-2-3-1-16,-1 0 0 0,2-3 0 0,-4 8-1 0,2-5 2 15,3 1-3-15,0 6 1 0,-3-6 0 0,-5 2 0 16,8 1 0-16,-3 3 0 0,1-5-1 0,-4 4 4 15,-1 0-3-15,0-2 2 0,3 3-2 0,4-1 1 16,-6-1 1-16,-2 2-2 16,-1 0 3-16,6 1-3 0,0-4-1 0,-4 3 0 15,4-3 1-15,-5 0 0 0,8 2 0 0,-1 1 0 16,-2-5-2-16,-2 1 2 0,-3 4-2 0,3-2 2 16,-1 1-1-16,6 3-1 0,-5-5 2 0,-1 3 0 15,4-1-2-15,-1-2 2 0,-3 0 0 0,4 3-4 16,-1-5 0-16,-3 2 2 0,-2-1-4 0,0 2 3 15,2-1-2-15,-2-1 2 0,2 2 1 0,-4-2-1 0,-1 4-1 0,8-3 1 16,-3-1-3-16,0 1 1 0,2 0-2 0,-5 0 1 16,4-2-1-16,2 1 3 0,-2-4 0 0,-6 3-3 15,8 1 3-15,-6-4-2 0,2 4 2 16,0-3-2-16,2 0-1 0,-8-1 0 0,5 2 0 0,-1-5 1 16,1 2-2-16,-1-2-1 0,-4 0 3 0,4 4 1 15,-2-4-2-15,4 3-1 0,-4-4-1 0,0 2 1 0,5 1 0 0,-3 0 2 16,-1-2-1-16,4-3-2 0,-5 3 4 0,0-6-1 15,1 3 2-15,-1-1 0 0,2-3 0 0,-2 1 0 16,0-1-2-16,-2-1 3 0,2 0 0 0,-3 2 1 16,3-2 1-16,-1-1-4 0,1-2 4 0,-5 2 1 0,2-2 1 15,0 3-1-15,-2-1 1 0,-1 0 1 0,-2 1 0 16,-5 2 0 0,8-5 1-16,2 5-1 0,2-5-1 0,-1-1 3 15,-6 1-3-15,5 2-2 0,0-7 1 0,1 4 0 16,-2-1-3-16,-4-2 3 0,1-1-1 0,-4 4 0 0,3-2 1 0,-3-2 2 15,2 1 1-15,3-4-1 0,-1 2 2 0,-5-2-1 16,1-3-2-16,6 0 3 0,0-6-2 0,-3 3 1 16,4 0-4-16,-3-4 1 0,-1-1 0 0,5-1 1 15,-6 1 2-15,1 2-3 0,-3-4 5 0,2 0-1 0,-1-1 1 0,-4 3-1 16,3-4-2-16,-5-3-1 0,0 5-1 0,1-3 0 16,2 2-1-16,0-1 0 0,-2-1 0 0,-3-1 0 15,3 2 1-15,1 4 0 0,-2-4 0 0,0 4 2 16,-4-1 2-16,-1 0-4 0,-1-2 1 0,6 6 1 15,-1-3-2-15,0-2 1 0,3 2 1 0,-4-1-5 16,4-1 2-16,0 4 1 16,-2-2 2-16,4 1-2 0,-3-1 0 0,1 5 2 15,2-5-2-15,-4 0 6 0,2 1-2 0,-2 1 4 16,3-1-3-16,-1-2 2 0,11 0 2 0,-10 1-4 16,2-3 0-16,15 0 2 0,-11 1-4 0,6-4-4 15,-6 0 1-15,4 0-3 0,-3-2-2 0,9-1 1 16,-5 1-1-16,-1-4-1 0,2 1 1 0,1 0 0 15,0-1 3-15,3-2-1 0,0 2 2 0,-3-2-3 0,2-1 1 0,1 1 1 16,-2 0-2-16,1-3 2 0,6 3-3 0,-5-1 1 16,2-6 1-16,-1 1 0 0,1 3-2 0,3-3 5 15,-4 0 0-15,4-3 0 0,-1-1-2 0,-3 3 0 16,4 2 1-16,-3 0 1 0,1 1 0 0,4-2-5 16,-7 3 2-16,5 3 1 0,-1-3 0 0,0 1 0 0,1 1-2 15,1 1-1 1,-3-2 0-16,1 4 5 0,2 3-4 0,-1 0-1 15,1 1-2-15,1-1 3 0,-4 0-1 0,3 1 2 16,1-2-2-16,-1-1-5 0,1 0 4 0,-4-1 2 0,2 0 3 16,0-1-6-16,3 1 3 0,-3 1-2 0,1 0 1 15,-1-1 3-15,1 0-5 0,1 1 3 0,-1 2-1 16,2 1 1-16,0 1 1 0,-1 1-8 0,1 1-3 0,0 3 0 16,0 0-9-16,0-4-20 0,0 5-12 0,1 3-2 0,-1-2-24 0,2 0-34 15,-1 4-18-15,1-4-5 0,3 2-42 0,-2 3 1 16,1-3-25-16</inkml:trace>
  <inkml:trace contextRef="#ctx0" brushRef="#br0" timeOffset="48395.53">17033 16869 625 0,'-1'0'29'0,"-4"-2"-9"0,5 1-24 0,-6-6 72 16,3 3-91-16,0-3 8 0,3 1-11 0,-2 0 16 16,0-2-1-16,-2 0 34 0,2 2 6 0,2-1 1 15,-3 1 37-15,0 1-15 16,-5-1 0-16,2-3 3 0,-2 5-18 0,5 1-10 15,-2-1-5-15,0-1-1 0,0 5-11 0,5 0 4 16,0 0 5-16,0 0-1 0,2 0 7 0,3 0 3 16,-5-2 1-16,3 2 0 0,5-3 3 0,-8 3-5 15,0-1 44-15,0-6-51 0,0 7 22 0,0-4-30 0,1 2 7 16,-1-1 12-16,2 1-35 0,-2-6 29 0,5 4-50 0,-4-3 42 16,2 1 1-16,-3-2-4 0,-7-4 2 0,5 2-2 15,2-1-3-15,2 6-2 0,1-4-3 0,0-2 3 0,-2 0-3 16,9-3-1-16,-4 3 0 0,2-2 2 0,-3-1 0 15,7-2-5-15,-2 5 3 0,-4 0-3 0,2-1 0 0,1 1 1 16,2-3-1-16,-3 6-1 0,2-2 2 0,-7 1-3 16,8-5 0-16,1 3 3 0,-4 1-3 0,-5 4 3 15,7-3-3-15,-2 1-3 0,1 0 3 0,2-2 0 0,-5 6 1 0,1-3-2 16,2 1 0-16,4-2-2 0,-9 3 0 0,3-1 4 16,1 0-1-16,-4 1-2 0,4 0-1 0,0 1 1 15,-3-1 1-15,-1 0-2 0,4 2 3 0,-5 0-6 16,4-2 3-16,-2 4 2 0,1-1 1 0,-1 1-2 15,-2 1 2-15,5-4 0 0,-5 4-3 0,5 0 5 16,-5 0-2-16,1 0-3 16,4 2 1-16,-3 0 1 0,3 1-1 0,-3-2 1 15,4 6-1-15,-1-1 1 0,-2 2 1 0,5 0 0 16,-3 3 1-16,0 0 0 0,1 1 1 0,1 2 3 16,2 4 0-16,-4-1-3 0,2 0 5 0,4 10 2 15,-2 0 0-15,3 1-2 0,-1 4 1 0,-2 1-3 16,2-2 0-16,2 4 5 0,1 1-5 0,-7-3-3 15,-2 1-2-15,3-1 2 0,3 2-1 0,-1-2-1 0,-2 3 0 0,0-3-4 16,-2 2 3-16,2-5-14 0,-5 0-4 0,7-4-7 16,-4 0-13-16,2-3-44 0,-3-2-23 0,2 2-11 15,2-4-54-15,9-5 2 0,-2 4-36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3T20:42:52.1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14290 11708 187 0,'0'-2'-58'0,"-1"2"18"0,1-1 2 0,-7 1-11 16,6 0 48-16,-4-2 1 0,-4 1 0 0,4-1 7 16,5 2 0-16,0 0-1 0,0-2 7 0,1 1 2 15,-1 1 1-15,4 0 1 0,-3 0-1 0,4 0 2 16,-5 0 1-16,-6 0 3 0,6 0 0 0,0 0 2 15,0 0-1-15,-2 0 3 0,2 0 0 0,2 0-2 16,-2 0 2-16,-2 0-2 0,0 0-1 0,-4 1-5 0,3-1-2 0,1 0 2 16,2 2-6-16,-3-2 1 0,5 0-5 0,-2 0-2 31,1 0 1-31,-2 0-1 0,1 0 0 0,0 0-2 16,0 0-1-16,-2-3 1 0,-7 1 1 0,9 2 1 15,-5-1-1-15,8-1 5 0,-3 1-3 0,-3 1 4 16,3-2 0-16,0 2-2 0,2 0-3 0,-2-6 2 15,1 3-5-15,-4-1-1 0,1 0 0 0,2-1 1 0,2 2-1 0,1-3-1 16,-8 1 3-16,1 0-1 0,8-1 2 0,0 0 2 16,-11 2 0-16,7 0 2 0,-4-1 3 0,0 0-1 15,4 0 0-15,0 2 0 0,-6-1 0 0,0 0-2 16,1 0-1-16,2 2-1 0,3-3-1 0,0 2-2 0,-6-1 3 16,1 0-4-16,3 1 1 0,1 0-1 15,-2 0 0-15,-7 0 1 0,-2 0-1 0,9 1 1 0,-1-3-1 0,-3 4 1 16,-3-2 0-16,4 0 4 0,-4 1-1 0,6-1 1 0,-4 1 4 15,-5-1 0-15,2 2-1 0,-1-4-1 0,-1 5 1 0,5-3-2 16,-3 0 1-16,0-1-2 0,0 4-1 0,0-1 1 16,0-1 0-16,0 1-1 0,2-1 0 0,-2-1-2 15,0 0 0-15,-2 0-1 0,0-2-3 0,2 2 2 16,-1 1-1-16,-1-2 0 16,1 0-1-16,-1 3 3 0,1-2-2 0,-1 1 2 15,0 1 0-15,-2-3-3 0,-3 1 1 0,3 3 2 16,-1 0-4-16,0-1 0 0,4 1 0 0,-4-2 2 15,-5 0-1-15,6 2 2 0,5 0-1 0,-6 0-2 16,4 0 0-16,2 2 2 0,-8-4-2 0,0 2 0 16,12 0-1-16,-5 2-1 0,-3-4 2 0,1 4 0 15,1 0 0-15,-1-2-1 0,-1 3 1 0,4-3 0 0,-8 1 0 0,0 1 1 16,1 1-1-16,4-3 0 0,-7 2 0 0,3-1 0 16,3 2-3-16,-2 2 3 0,3 1-2 0,-1-2-1 15,1 3 2-15,-2 0-3 0,2-3 2 0,-1 1 0 16,5 0 2-16,-7 0-2 0,6-1 2 0,-2 3 1 15,1-3 0-15,-3 3-1 0,-2-1-1 0,5 2 1 16,-2-2-2-16,1 3 2 16,-4-1-2-16,2 0 1 0,1 0-1 0,1 1 1 15,-2 1 0-15,1-2-2 0,5 1 3 0,-1-1-1 16,-2 0 0-16,-2 1-1 0,2-1 2 0,8 0-3 16,-5 2 1-16,2-3 2 0,-5 3-4 0,6-4 3 15,-1 5 0-15,1-1 0 0,3 1-1 0,-5 0 2 16,3 3-1-16,0 0 0 0,7 0-2 0,-13 3 2 15,3 4 0-15,8-7-2 0,-6 6 2 0,5-2-1 0,0-3 0 0,0 0 0 16,-3 7 1-16,3-7-1 0,3 4 1 0,-6 2 0 16,8 1 1-16,-3 0-2 0,-2-3 1 0,4 4 0 15,3-2-1-15,2-1 2 0,-7-1-1 0,2 1-1 0,3-4-1 16,-1 1 2-16,5 2-2 0,0-3 0 0,1 0-2 16,4 0 0-16,3-2-1 0,-2 0 3 0,4 0 1 15,-4 0-6-15,5-1 2 0,-5 1 6 0,2 0-4 0,-1-1 4 0,-3 1 0 16,7 0-2-16,-6-1 2 0,5 1-2 0,-4-3 1 0,0-2-2 15,2 1 3-15,-3-1-3 0,4 2 1 0,-2 2 1 16,4-1 1-16,-4-1-1 0,3 0 1 0,4 3 0 16,-8 2-1-16,10-3 2 0,-2-5-1 0,5-2 0 15,-13 0 0-15,-1 2-1 0,9-2 1 0,-3-1 0 16,5-2 0 0,-8-3 0-16,1 6 2 0,1-2-1 0,6-4 3 0,-1 0-4 15,-7 1 3-15,3-4 0 0,-6 3 0 0,3-3 2 16,-3 1 1-16,-1-1-1 0,-2 2 0 0,-1-9 3 15,-1 2-1-15,2 7 2 0,-2-10-3 0,-5 4 1 16,4 0 2-16,-2-1-2 0,-4 1-1 0,1 1-2 16,1-2-1-16,-1-3 1 0,1 3-1 0,-2-1 0 15,3-2-1-15,-3 0 1 0,-1-2 0 0,5 1 0 0,-5-1-1 0,1-1 2 16,1 0-1-16,-2 0 2 0,0-2-1 0,4 0 1 16,-4 2 0-16,-3-2 0 0,3 1 0 0,-1 0 1 15,1 1-2-15,-2-1 3 0,1-1 0 0,-1 2 0 16,-1 0 1-16,4-4-2 0,-4 4 1 0,3-3 0 15,0 1-1-15,-3-3 1 0,1 2-2 0,-1 1 0 16,2-1 0-16,-2 4-1 16,0-2-1-16,0 0-1 0,0 1 0 0,0 3 3 15,-3-1-1-15,0-6-1 0,1 6 2 0,-1-1-2 16,1-3 3-16,-1 4-1 0,-3-1-1 0,1-1-3 16,-3 0 1-16,2 1 2 0,-3 1-2 0,4-1-2 15,-3 2 2-15,-1-3-2 0,2 1 2 0,-2 2-1 16,1 0-1-16,2 4 0 0,-5-4 0 0,1 3-3 15,1-2 3-15,-1 6-4 0,-1-4-3 0,0 0 0 0,0 1-4 0,-1 3-4 16,1-4 0-16,1 2-3 0,-2-2-3 0,1 3-5 16,-2 0-5-16,2-1-4 0,-1 1-7 0,-3-1-37 15,6 1-25-15,4 1 31 0,-3-1 74 0,7-3-63 0</inkml:trace>
  <inkml:trace contextRef="#ctx0" brushRef="#br0" timeOffset="4612.78">18164 5279 307 0,'-3'0'21'0,"-5"-4"-20"0,8 4-3 16,-3 0 4-16,-1 0-6 0,-1-4-9 0,5 4 0 15,-3 0 16-15,1 0-8 0,-1 0 7 0,0 0 3 16,0-1 12-16,-4 1-9 0,3-2 19 0,-1 1 11 15,-1-1 0-15,2 1 1 0,-3 2 13 0,0-4-5 16,1 1 0-16,1-1 0 0,-3 0-6 0,2 2-6 0,-2-3-4 16,4 0 1-16,-7-4-7 0,3 5-4 0,1 0-2 15,-2-2 0-15,-2-3-3 0,3-1-1 0,-5 2 0 0,1 1-3 16,-1 0 1-16,1-2-2 0,-2-2-1 0,-5 6-1 0,3-4-1 16,0 3 0-16,2-3-1 0,-6 0 0 0,-1 0 0 0,4 1 1 15,0-3 0-15,-2 2 0 0,1-3 0 0,4 3 0 16,-6 1-2-16,3-3 2 0,-6 1-2 0,1-1-2 15,5 1 3-15,-3-1-4 0,1 1 0 0,-6-1-1 16,-1 1-1-16,12-2 3 0,-5 2-2 0,2-1 3 16,0-1-1-16,0 2-1 0,-1-4 3 0,4 2-4 0,0 2 3 0,-5-2 1 15,3 0-3-15,2 0-1 0,-2 0 1 0,-1 0-3 16,0 0 2-16,1 0 0 0,-3-4 0 0,4 6-2 16,-1-4 0-16,-3 1 1 0,2 1 0 0,1 0 1 15,-5 1 0-15,6-1 3 0,1 5-4 0,-7 0 3 16,4-2-1-16,-5 0-1 0,1 2 1 0,-2-5-1 15,-2 11-1-15,-1-3-1 16,3-4 2-16,-2 3 3 0,1 0-2 0,4 1-3 16,-1 2 1-16,1 1-1 0,4-8 0 0,-5 6 0 15,1 1-1-15,-2 1-3 0,6-3 2 0,-7 6 0 16,4-5-1-16,-3 5 3 0,1 4-1 0,2-7-3 16,-4 6 0-16,1-3 2 0,3 6-2 0,-1-1 1 15,1 2 0-15,-5-4-3 0,4 0 2 0,1 5 0 16,-5 0 1-16,8 4 0 0,-7-6 0 0,-4 2 0 0,3 2-4 0,-1 1 4 15,2 3-2-15,2-1 0 0,2-1 0 0,1 1 1 16,-1 3 0-16,3 2-4 0,0-1 3 0,-3 0-2 16,5 2-1-16,-2 2 3 0,-2-2-2 0,0 5-1 15,4-4 3-15,2 3 0 0,-3 2-1 0,3 0 2 16,-1 2-2-16,1-2-1 0,1 4 2 0,-2-2-1 0,4 3 0 16,1-2-1-1,-2 4 2-15,7-2-4 0,-5-2 1 0,7 2 3 16,-1 0-3-16,1-1 1 0,1-1 2 0,1 1-1 15,1-2 1-15,2-4-1 0,3 3 0 0,-3 1-1 0,6-4 1 16,2 4-2-16,-1-5 0 0,0 1 0 0,4-3 0 16,-1 5 1-16,5-1-1 0,-2-2 2 0,2 1-3 15,1-4 3-15,5 1-2 0,1 4 1 0,0-2 1 0,1-3-2 16,0-2 1-16,7 1 1 0,-5-1 0 0,2-2 0 0,1 1 1 0,-1-4 3 16,2-1-1-16,-5 1 1 0,9-3 2 0,-9 2-2 15,7-1 1-15,-4-2 2 0,4-2-1 0,-1 1 0 16,4-2 1-16,0-2-2 0,-7-1 1 0,7 1 1 15,1-3-3-15,-3-3 3 0,2 0-1 0,5 0 0 16,-7 0 0-16,2-3-1 0,9-2 1 0,-9 1 0 16,-2 0 2-16,6-2-1 0,-6 0 1 0,-3-2 0 0,4-1 0 0,-3-1 3 15,1-1-2-15,-4 2 2 0,1-2-1 0,-7-5 3 16,8 6 1-16,-9-4 1 0,5 3 2 0,4 0 0 16,-15-3 3-16,12 2-1 0,-8-3 3 0,8 8-3 15,-7-8 3-15,4 3-2 0,-7 1-1 0,-6-5-1 16,10 5-2-16,-10-5 2 0,2 5-1 0,-5-6-1 15,2 6 2-15,-1-3 2 16,-1-5 0-16,-5 6 0 0,1-1 2 0,-4 2-3 16,0-4 1-16,2 0 1 0,-5 0-2 0,0 2-1 15,0 0 0-15,-5-5-2 0,2 2 1 0,0 0 0 16,-4-1-3-16,3 1 1 0,-4 0-2 0,0-1 1 16,-3 1 1-16,0 0-2 0,-5 0 0 0,1-2-1 15,-1 1 1-15,0 1 1 0,0-2-3 0,-9 0-2 16,5 2 0-16,-1 0-1 0,4 1-2 0,-5-1-7 0,5-2-3 0,-2 3-1 15,3 2-8-15,3 0-15 0,-7 3-16 0,6 3-7 16,1-3-24-16,4 1-77 0,-7 7 118 0,3-1-47 16,2 2 87-16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3T20:44:49.8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16211 17721 545 0,'0'0'38'0,"1"0"-5"16,-1 0-31-16,0-1 78 0,2 1-67 0,-2 0-2 16,-2-2-16-16,9 0-1 0,-7-1-4 0,1 2 6 15,9-1 3-15,-9-1 0 0,-1 1 5 0,3 1 9 16,7-1 1-16,-10 1 3 0,1 1 6 0,1 0 0 16,-2 0-4-16,0 0 4 0,0 0-4 0,1-3-8 15,-2 3 3-15,1 0-3 0,0 0-7 0,0 0-2 0,1 0 1 0,3 0 1 16,-1-2-1-16,-3 2 5 0,0 0-4 0,1 0 0 15,3-3 6-15,-4 3 2 0,0-2-1 0,1 1 3 16,-1 1 0-16,0 0-2 0,2-2 3 16,-2 1-3-16,-2-1 0 0,-3-3-2 0,4 4-1 0,-7-1 2 15,8-1-2-15,-2 0-2 0,-4 1 2 0,3-2-3 16,3 0 2-16,-3 0 0 16,-4-1-3-16,6 0-1 0,-4 2 0 0,-4-3-1 15,2 3 2-15,0 0 2 0,-8-1 0 0,4 1 3 16,-1 0 0-16,-2 2 0 0,0-3 3 0,-5 3-1 15,0-1 0-15,0 2-3 0,2-1 0 0,-1 1-3 16,-2 0-1-16,1 0 3 0,-1 0-3 0,2 3-1 16,-2-2 4-16,2 3-4 0,0 0 3 0,0-1-3 0,4 2-2 15,0 3 0-15,0 0-2 0,-3 1 6 0,5 2-6 16,0 0 0-16,4 0 4 0,-3 0-1 0,3 2 1 0,3-1 1 16,-2 1-3-16,3 0-2 0,3 1-1 0,1 0 0 15,0 2-4-15,5-1-1 0,-2 3 1 0,3 2 2 0,0 1-2 16,1 2 0-16,4-5 2 0,-2 4 0 15,-1-2 3-15,-2-1 3 0,5-2-3 0,-6 2 1 0,3-3 4 0,-3-1-2 16,-1 3 1 0,-1-1-3-16,-1-1 0 0,-2 1 1 0,0 2 0 15,-5-3-2-15,1 3 0 0,-4-4 0 0,3 4 4 0,-6 0-2 16,-2 0 0-16,1-2-1 0,-2-1 2 16,-2 1 1-16,-5-1-1 0,3-2 2 0,0-1-2 0,-1-2-1 15,-3-2 2-15,5 1-2 0,-2-2-2 0,0-2-6 16,4-1-4-16,5-2-10 0,-6-2-5 0,-1-1 1 15,8-1-15-15,-7-2-13 0,3-5-14 0,7-3-1 0,3-4-21 0,-10-3-53 16,7-8 104-16,3-2-53 0,0-3 90 0</inkml:trace>
  <inkml:trace contextRef="#ctx0" brushRef="#br0" timeOffset="716.98">16239 17180 864 0,'5'2'62'0,"-5"-1"-23"0,0 1 0 0,3 1-14 15,-3-1-22-15,0 1-5 0,0 0-15 0,0 2 12 16,1 1 1-16,-1-1-1 0,0 2 13 0,-1 1 7 16,1 3 2-16,1 3 0 0,1 1 5 0,-2 0-8 15,0 4 0-15,11 5-1 0,-6 4-8 0,0 2-2 0,-1 1-3 0,-2 1 1 16,-2 3-2-16,0-1 1 0,1-1 2 0,-4 5-1 0,2-5 4 16,-1 0 2-16,-4-2 1 0,3-1-1 15,0 2 2-15,4-1-1 0,-1-1-4 16,2 3 0-16,-5-5-3 0,3 6-1 0,0 0 0 0,3-6-2 0,0 4-1 0,-3-4-1 15,0 2 3-15,0-5-1 0,0 2 0 0,0-5-1 16,-2-5-2 0,-4 7 2-16,8-10-2 0,1 2-6 0,-5-4-2 15,-3-2-1-15,5-2-7 0,0-2-3 0,2-6 2 0,0 0-3 16,4 3-3-16,-8-3 9 0,4-3 4 0,3-2-2 0,-5-1 10 0,-2-2 4 16,-3 2 0-16,1-5 5 0,-6 0 3 0,10-5 1 15,-6-1 1-15,7-4-3 0,-1 2 3 0,2-1-2 16,3-5-2-16,-5 0 3 0,0-5-3 0,0 3 0 15,0 0 1-15,0-1 1 0,0-2 2 0,-2-1-6 16,0 4 2-16,4-5 0 0,6 6-2 0,-3-6 2 16,4 5-3-16,-3 1-2 0,4 1 2 0,1 3 0 15,1 0 0-15,-1 3 0 0,4 1 0 0,-6 3-3 16,4-1 3-16,2 5-3 0,4 0-1 0,2 0 4 16,-4 1 0-16,3 4 0 0,-4 1 3 0,5 5-2 15,-4 0 2-15,2 2-1 16,-2 3-2-16,2 3 8 0,1 3-3 0,1 1-1 15,-4 2 4-15,4 2-5 0,-6 3 6 0,1 3-7 16,0 3-1-16,-2 2 2 0,-1 0-2 0,-1 2 1 16,2 6 1-16,2 1 3 0,-7-4 0 0,2 5 1 15,0 0 3-15,-1-1 2 0,-1 2-2 0,1-4 2 0,-2-2 1 0,1-1 1 16,-3 4-2-16,2-4 0 0,-5-1 0 0,8-2-4 16,-6 2-1-16,-5 0 1 0,6-2-6 0,-2 1-1 15,-3-6 0-15,5-1-3 0,-2 0-2 0,-3-1-16 16,-2-7 7-16,2 0-43 0,-1-4-3 0,-1-4-98 15,4 0 131-15,-2-6-83 0,-1-3 111 0</inkml:trace>
  <inkml:trace contextRef="#ctx0" brushRef="#br0" timeOffset="1403.3">17441 17668 641 0,'0'1'103'0,"-2"2"-102"0,2-3 44 0,0 0 56 15,-1 0-31-15,1 0-64 0,0 0 2 0,-3-1-3 16,-2-1 1-16,2-1 3 0,0 0 12 0,-4 1 1 0,1-1 5 16,3 2 12-16,-7-2-5 0,2 1-3 0,2 2 1 15,-5 0-6-15,0-2-7 0,2 1-4 0,-1-1-1 16,-5 1-8-16,5-1-3 0,-9-1 0 0,4 0-1 15,-1 1-2-15,-3 1 0 0,2-1 0 0,-7 2 0 0,8 0 0 0,-7 0 0 16,7 3 0-16,-6-1-1 0,0 4 0 0,1 0 4 16,1 1-4-16,6 2 0 0,-7 2 1 0,3 0-4 15,0 3 5-15,6 0-6 0,-4 2-1 0,10 5 1 16,-10-1 3-16,6 4-1 0,-2-1 3 0,2 1 2 16,6 3 0-16,-4 4 0 0,5-3 2 0,-2 4 1 15,5-2-2-15,0 0 4 16,0 1-2-16,0 1-4 0,5-6 3 0,-2 1-2 15,-3 1-1-15,5-6-1 0,-4 2-1 16,5-4-3-16,2-2 0 0,-1-3 1 0,4-2 0 0,-4 0-1 16,9-4 1-16,0-1 1 0,-5-3-1 0,5-2 2 15,4 0 0-15,-4-2 1 0,-2-2 0 0,8-2 0 16,0-2 1-16,-6-1-1 0,7-4 2 0,-7-1-2 16,1-1 1-16,4-4-1 0,2 2 0 0,-4-5-1 0,0 3 0 0,5-3 1 15,-5 2-1-15,1 1 1 0,-1-3 0 0,1-1-1 16,-4 1 1-16,-2-1 0 0,-1-7 0 0,-1 2-4 15,0 0 1-15,2 3 0 0,-6-4-2 0,-1 3 2 0,3-1 0 16,-5 2-3-16,2 5 2 0,-5-4 3 0,0 4-2 16,-1-3 0-16,2 6 1 0,-3-4 2 0,-3 4-2 15,0 0 2-15,0 0 0 0,0 3 0 0,-2 0 1 0,2 1 3 0,-2 4-1 16,0 0 3-16,1 3 0 0,1 1 0 16,-2 2 3-16,2 3-1 0,0 3 0 0,-2 5-1 0,3 0-2 15,1 7-3-15,-1-1 2 0,2 5-1 0,-1 3-3 0,1 4 2 16,0 2 2-16,0 4 0 0,1-2 3 0,2 3-1 15,4-2 1-15,-6 4-2 0,1 2 0 0,2-4-3 16,3 0-4 0,-6-5-4-16,1 4-6 0,1-4-31 0,0-2-16 0,3-4-3 15,1-5-40-15,-1-2-63 0,5-6 117 0,0-4-58 16,0-5 106-16</inkml:trace>
  <inkml:trace contextRef="#ctx0" brushRef="#br0" timeOffset="1857.82">18001 17661 747 0,'-2'11'187'0,"1"2"-187"0,1-2 116 15,0 2 96-15,0 1-111 16,0 0-100-16,0 0 7 0,1 3-20 0,-1 1 4 15,2-1-1-15,-1 3 6 0,-1 4 2 0,0 3 1 16,-3 0 8-16,2 1-1 0,-4 2 5 0,0-2-4 16,4 2 2-16,-6 1-6 0,4-2-3 0,0-3-1 15,0 1-9-15,-2 0-7 0,2 0 2 0,1-2 1 16,-1-2-6-16,-1-4 8 0,0 0 0 0,3-2-4 16,-2-2 11-16,-4-4 1 0,4-2 3 0,-1-3 0 0,-1 1 3 0,2-3-3 15,0-1 5-15,-2-1-1 0,2-2 1 0,1 0 0 16,-3-3-3-16,2 0-1 0,-1-4 1 0,2-2 3 15,-1-2-5-15,-2-3 1 0,0-2 1 0,2-1-2 0,3-4 3 16,-6-4 1-16,3-5 0 0,3 0-8 0,0-4 2 16,0-1-1-16,3-2-5 0,2-6 4 0,-1 2-2 15,1-1-7 1,5 1 6-16,2-2 5 0,-1 4 0 0,2-2 1 0,-1 3 1 16,2 4 2-16,2 2 0 0,0-1 4 15,1 7-1-15,-1-1 1 0,1 2 1 0,2 4-2 0,0-1 3 0,0 5 0 16,-2 1-3-16,7 2 1 0,-8 3-2 0,6 1-4 15,-7 6-6-15,9 2 1 0,-7 2-9 0,4 5-28 16,-6 4-13-16,4 6-6 0,-3-1-35 0,-2 5-56 16,2 4 112-16,-2 1-63 0,6 2 103 0</inkml:trace>
  <inkml:trace contextRef="#ctx0" brushRef="#br0" timeOffset="2553.34">18853 17540 1514 0,'5'0'-51'0,"-7"0"67"0,1 2-5 0,1-2-18 16,1 0 11-16,-1 1-4 0,0-1-12 0,-1 5 11 16,1 3-1-16,0 0 1 0,-2 4 15 0,2 4 10 15,-9 6-2-15,3 2-3 16,1 7 10-16,2 4-12 0,-5 3-1 0,3-1 0 15,-4 6-13-15,4 4-5 0,-1 0-3 0,-1 5-3 16,-2 2-6-16,-2-1 1 0,2 1-3 0,1 2 3 16,-3-2-1-16,1-2 0 0,2-2-1 0,-1-1 4 15,-1-4 1-15,4-1-6 0,-2-3 0 0,0-1-4 16,4-7-4-16,1 0-3 0,-2-3-5 0,2-4 3 16,0-4-6-16,3-1 0 0,-2-4 24 0,0-3-11 0,-1 2 12 0,3-2 0 15,-1-4 6-15,1-6 0 0,0-2 1 0,0-1-4 16,0 1 4-16,0 0 1 0,0-7-3 0,1-1 6 0,2-1 1 15,-3-2-1-15,2-2 8 0,0 0-2 0,-2-5 0 16,3-8-1-16,0 1-3 0,2-2 2 0,-2-5-4 16,-2 0 4-16,6-5-2 0,-3-1 1 0,-1-3 1 15,4 3 33 1,-3-2 1-16,3-5-38 0,-2 2 12 0,-1 1 6 0,3 0-9 0,-4-2 11 16,5 1 5-16,-5-3-61 0,3 1 48 0,0-1 1 15,-1 2-2-15,4-1 0 0,1-1-4 0,-5 7-4 16,6-6 2-16,-4 4 3 0,3 0-6 0,2 2-2 15,1 3-1-15,-4 2 6 0,4 2-1 0,-2 4 0 16,0 2-1-16,0 5-3 0,-5 5 6 0,5 0-1 16,4 4 0-16,-4 6-4 0,1-1 3 0,4 3-3 0,-8 4 2 0,6 4-3 15,0 2-1-15,-4 2-4 0,-3 7-1 16,3 0 0-16,-5 5-5 0,6 0 4 0,3 5-6 16,-3 0 2-16,-7 3 2 0,9-1 2 0,-8 3 2 0,-1 4-1 15,3-1 3-15,-6-7-2 0,-1 3 6 0,-3-1-4 16,-3 0 1-16,-7-5-3 0,7 5-2 0,0-9 4 15,3 2-5-15,-12 1-1 0,3-4-1 0,2-2-2 0,4-1 0 0,-3-1-2 16,-9-4-1-16,3-1-6 0,-4-3-2 0,3 0 0 16,0-2-4-16,-3-1 4 0,-1-2-6 0,4 0 2 15,0-1-3-15,1-2 4 0,-3-2-3 0,0 2-1 16,-4-3-10-16,4-2-3 0,-4-1-8 0,0-2-54 16,3-3 79-16,-3 0-29 0,5-1 54 0</inkml:trace>
  <inkml:trace contextRef="#ctx0" brushRef="#br0" timeOffset="3108.16">18948 17899 1010 0,'20'-3'-40'0,"2"1"-15"0,0 1 1 15,5-4 9-15,4-1-3 0,-1-1 7 16,0 3 0-16,5-1 37 0,-5-1 15 0,0 2 6 0,1 1 41 0,-4 3-2 15,-4 0 3-15,3-1 2 0,-1 1-2 0,-2 0-19 16,1-2-4-16,-2-1-2 0,3-2-20 16,0-1 2-16,-1 0-3 0,-1-2 0 0,3 0 1 0,-1-1 3 0,0-1 0 0,-11-1 2 15,2 0 2-15,-7 0 4 0,5-1-1 0,-3-1 1 16,0-1 4-16,-4-2-8 0,-7 0-1 0,9 2 5 16,-6-2-8-16,5 2-7 0,-8 0-2 0,2 0-1 15,-12-2-3-15,9 4-1 0,1-3-2 0,-7 4-2 16,0-1 1-16,-6 1-3 0,-1 1 1 0,1 1-2 15,1 3-1-15,-2-1-1 16,-4 4 0-16,-2 0 1 0,-2 3 0 0,6-1 1 16,-6 4 3-16,0 1-1 0,0 4 2 0,0 0 7 15,-2 5-1-15,4-1 0 0,-2 4 7 0,6 0-3 16,-1 3 6-16,1 3-5 0,4 1 0 0,-3 4-1 16,6 1 2-16,3 4 2 0,-4-2 0 0,9 4 3 15,-3 1-1-15,4-1 0 0,0 1 4 0,4 1-8 16,-1 4-3-16,5-6 1 0,1 4-10 0,-1-3 0 0,3-2-41 0,2 0 11 15,1-4-17-15,5-2-40 0,-4-5-10 0,3-4 33 16,4-6-86-16,-3-4-7 0,9-5-10 0,-6-8 18 16,9-6 149-16,1-9-105 0</inkml:trace>
  <inkml:trace contextRef="#ctx0" brushRef="#br0" timeOffset="3609.54">20228 17468 1080 0,'-1'17'110'0,"-1"-3"-109"0,0 4 27 0,2-3 40 0,-4 4-2 31,2-1-85-31,2 0 9 0,-1 5 3 0,-1 2 3 0,2 0 7 16,-3 2 16-16,-2 2 3 0,2 3 3 0,0-1 12 15,0 6-7-15,-4-1-2 0,4-5 3 0,3 5-10 16,-6 4-9-16,1-6-2 0,2-2-2 0,-2 4-8 0,1-6-1 15,1 0-2-15,-1 0 1 0,-2-5-2 0,4-3-1 16,-2 3 4-16,-3-3-3 0,6-3 3 0,-2-2-2 16,-4-3 2-16,4 0-3 0,-1-3 1 0,-1-1-1 0,2-4-1 0,3-1 1 15,-3 0 0-15,-2-2 3 0,5-3 1 0,0 0 0 16,-2 0 4-16,-2-2 4 0,2-1 3 0,-3-3-3 16,4-1 5-16,-2-2 1 0,1 0 2 0,2-6-1 15,-3 1 0-15,3-3-1 0,-3 0 2 0,3-5 1 16,0-5-3-16,0 6-1 0,0-7-1 0,3 3 3 15,0-3-3-15,-1-4-1 16,1-1 0-16,5 3 0 0,-4-1 0 0,6-1-2 16,2 4 4-16,-1-5-2 0,2 6 2 0,1 1 2 15,3 4 0-15,2-2-1 0,-3 5 4 0,4 0 4 16,-2 2 0-16,1 3-1 0,1 3 5 0,8 3-4 16,-4 3 1-16,6 4 0 0,3 1-3 0,-6 6-7 15,7 3 3-15,2 2-2 0,-1 2-3 0,-2 6-7 16,-3-2 1-16,1 5-1 0,-2 0-4 0,-3-1-6 0,0-1-9 0,-6 2-6 15,-3 2-7-15,1-1-45 0,-4-4-40 16,2-2-28-16,-7 1-70 0,2 5 6 0,-3 1-65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3T20:45:21.3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2971 4850 711 0,'-6'-11'-250'0,"6"9"324"0,1 2-17 0,-1 0-54 0,0 0 48 0,0 0-70 0,0 0-11 0,2 3 17 16,-2-3 4-16,-7-1-3 0,7 1 20 0,-3-2 11 15,-1 2-1-15,4 0 4 16,-8-1 6-16,3-1 1 0,2 1-3 0,3-1 1 15,-2 0-3-15,-4-2-7 0,4-1 1 0,-1-1-2 16,2-1-7-16,2 4-3 0,1-3-1 0,-1 0 0 16,1-4-2-16,4 4-1 0,-6-7 0 15,3 4 1-15,-1-1-1 0,-4-4-1 0,2 2 0 0,-1-2 1 16,1 1-2-16,0-1 0 0,1 3-3 0,-1 0 2 16,4 1-1-16,-1 4 0 0,-3-5 0 0,3 3-1 0,-3 0 1 0,1 4 0 15,-1 2 2-15,0 2-2 0,0-2 0 0,2-4 1 0,0 6 0 16,-1 2-2-16,-1 2 0 0,0 1 1 0,0-2-1 15,-3-1 2-15,0 3-1 0,3 3 4 0,-3 3 3 0,3-2-3 16,-2-1 5-16,2 3-1 0,0 1-3 0,5 6 5 16,-2-3-5-16,-1 1-2 0,-2 0-1 0,1 3 2 15,5 1-2 1,-6-2 0-16,4 2 0 0,-3-3 0 0,1 2 1 16,6 2 2-16,-5-1 0 0,-3 1-3 0,3-1 4 0,5 2 0 15,-7-2 0-15,3 4 0 0,3 0 1 0,-5-2 0 16,1 1 1-16,-3-1-3 0,0 5 1 0,0 1 0 15,-3 2-2-15,0 0 2 0,-5-2-3 0,2 4 3 16,-5-1 0-16,3 2-1 0,1 2 1 0,0-4-1 16,2 1-1-16,-5-1 3 0,-1 2-4 0,4-3 1 0,7 0-1 0,-7 0 2 15,-1-3 0-15,5-4-3 0,-6-1 0 16,7 0 2-16,-1-3-1 0,-5 0-4 0,-1-2-4 0,-1-4-4 16,7 0-4-16,-6-2-16 0,-1-2-6 0,1-1-6 15,3-3-17-15,-9-4-25 0,4-1-4 0,-1-3 5 16,2 0-27-16,-4-3 0 0,3-5 0 0</inkml:trace>
  <inkml:trace contextRef="#ctx0" brushRef="#br0" timeOffset="432.25">2433 5204 743 0,'-2'0'-14'16,"7"-2"-5"-16,-3 2 0 0,1 0-16 0,2 0 7 0,2 2 1 0,3 1-17 0,-2-3 22 15,1 3-1-15,2 2-16 0,-1 0 32 0,-3-2 1 0,4 1 24 16,0-2-4-16,-1 0 10 0,-4 1 4 0,4-2-1 15,1-1 5-15,-5 0 3 0,3 0-5 0,-1-3-4 16,-1 0 0-16,2 1-5 0,-3 1 1 0,2-2 0 0,-3-4-1 16,1 1 1-16,-1 3-2 0,4 0 2 0,-4-2-1 15,3 0 0 1,-2 1-2-16,2-1 0 0,8 5-4 0,1 0-1 16,0-2-3-16,-4 1-3 0,0-2 3 0,2 1-6 0,4 0-3 15,-2-1-1-15,-6 3 1 0,2 0-2 0,-5 0-1 16,8 0-1-16,1 7 0 0,3-3 1 0,-2 1-2 15,-4-2 2-15,9-1-4 0,-1 1 1 0,-3 2-2 16,3-2-3-16,-6-3 0 0,0 0-4 0,1 1-16 16,-1-1-11-16,-5 0-2 0,-5 0-21 0,4-1-44 0,1-2 77 0,-7-1-37 15,4 0 67-15</inkml:trace>
  <inkml:trace contextRef="#ctx0" brushRef="#br0" timeOffset="1134.19">3072 4631 124 0,'-5'0'8'0,"-3"0"-39"0,5 2 15 0,-2 1 29 15,-1-1-13-15,3 4 1 0</inkml:trace>
  <inkml:trace contextRef="#ctx0" brushRef="#br0" timeOffset="1651.2">2991 4741 83 0,'0'3'27'16,"-1"-1"-26"-16,1-2 19 15,-2 3 6-15,2-3 1 0,-1 3-17 0,1 0-3 16,0-3 0-16,-5 0-4 0,3 4-3 0,-1-4 0 15,2 0 1-15,-4 0 0 0,2 0 0 0,-7-5 2 16,7 5-1-16,3 0 2 0,-3-2 2 0,3 2-1 16,-2 0 1-16,1 0 2 0,-2-1 1 0,-4-2 0 15,7 3 1-15,0 0-3 0,-1-4 3 0,-7 0 0 16,6 1 2-16,1-2 1 0,-1 3 0 0,2 1-1 0,-6-4 0 0,0-1 0 16,6 3-1-16,0-1-1 0,1 3-1 0,-1-1 0 15,0-6-2-15,0 5 3 0,0-5 0 0,0 2-3 16,-3 0 3-16,3 0-2 0,-1-4-3 0,-6 2 3 0,6-1-5 15,1-2 0-15,0 0-2 0,1 1 2 0,-2 1-2 0,1-2 2 16,0 0 0-16,0-2 0 0,0 4 4 16,0-4-1-16,0-1-1 0,0 2 2 0,8-3-2 0,-8 0 1 0,1 1-2 15,4 1 3-15,3-4 1 0,-4 1-2 0,-2 3 0 16,7-1-3-16,-4-2 1 0,8 1 0 0,-2-3 1 16,-2 4-5-16,5-1 0 0,-3 0 0 0,5 3 2 0,-2-1 0 15,2 1-1-15,0 2 0 0,-2 1-1 0,2 1 4 16,-4-2-2-16,4 6-2 0,-2-3 1 0,3 3 3 15,-2-1 0-15,0 3-1 16,-2 1-2-16,1-1 4 0,2 2 1 0,1 0-3 16,-3 2 2-16,2 3-3 0,-3-1 0 0,2 1-1 15,-1 1 2-15,5-1-3 0,-5 4 1 0,1-1 3 16,-3 2 0-16,1-2-1 0,2 1 3 0,-5 2 0 16,-4-2-2-16,1 3 3 0,-1 0-2 0,2-1-1 15,4 3 1-15,-4-1-5 0,-3-1 1 0,0 3-8 16,6-1-6-16,-5-2 0 0,-1 1-10 0,-4-1-21 0,1 1-15 0,-2 0-1 15,4-1-27-15,1-2 9 0,-5 2 40 0,2 2-34 16,9-1 72-16</inkml:trace>
  <inkml:trace contextRef="#ctx0" brushRef="#br0" timeOffset="2137.01">3751 5061 147 0,'0'0'67'0,"0"0"-3"0,0 0 0 0,3 0-11 0,-1 1 0 16,-2-1 5-16,1 3-14 0,1-1 1 0,-2 1-5 16,0 2 1-16,2 1 0 0,-1-1-6 0,-1 4 0 15,0 1-3-15,0 1-5 0,0-2-3 0,0 2 1 0,2 2-3 16,-4 2-2-16,1 0-3 0,-1 2-3 0,0 2 4 15,1-3-5-15,-4 2-4 16,0 4 4-16,-2-3-9 0,5 3 0 0,-1-1 0 16,-2-2-3-16,-3-2 4 0,7 5-2 0,-6-3 0 15,3-2-3-15,2 0 3 0,-6-7-1 0,7 6-3 16,-3-5 2-16,3 0-1 0,-7-5-1 0,6 0-3 16,1 1-3-16,-2-4-3 0,3 1-2 0,-3-2-10 15,3 1-7-15,0-1 2 0,3-2-14 0,-2 0-2 16,2-2-8-16,-1-3-3 0,-2-1-7 0,6-2-18 0,-6-1-4 0,5-1-2 15,-2-2-22-15,3-2 0 0,-2-4-11 0</inkml:trace>
  <inkml:trace contextRef="#ctx0" brushRef="#br0" timeOffset="2384.42">3839 4592 1003 0,'-8'-3'60'0,"2"-2"-59"0,4 5 6 0,-2 0 15 0,-1 0-25 16,3 2-13-16,2 2 2 0,0 1-9 0,2 1 0 15,0 2-1-15,1 0 11 0,0-3 1 0,-2 4 1 16,1 1 9-16,0-6-3 0,-2 3-13 0,1-1-2 0,2-4-12 15,-1 4-43-15,-2-3-9 0,1 3-2 16,1-3-51-16,0-3 2 0,1 0-14 0</inkml:trace>
  <inkml:trace contextRef="#ctx0" brushRef="#br0" timeOffset="2800.84">4413 4265 1166 0,'-4'-2'83'0,"2"2"-52"16,-1 0-32-16,1 3 91 0,2 0-92 0,-1 5-17 15,-1 2-5-15,2 4-5 0,0 3-19 0,0 4 14 16,-3 2 1-16,-3 4-2 0,3 1 11 0,-7 7 11 0,5-4 2 0,-7 4 11 15,-1 3 6-15,1-1 3 0,-1 4 0 0,1 2 1 16,-1 1 4-16,0 0-8 0,-1 5 3 0,8-1-4 16,-4 3-5-16,4-2 2 0,0 1-2 0,-5 0 2 15,-3-4 0-15,3-1-1 0,-2 3 2 0,-6-1 0 16,11-2-1-16,-6 1 2 0,3-3-2 0,0-3 1 16,6 4 1-16,-4-4-1 15,-2-4 0-15,11-3 1 0,-5-2-1 0,-3-2 0 16,4-2-1-16,-3-4-2 0,3-4-2 0,4 1-6 15,0-2-2-15,0-4-7 0,0-2-8 0,0-1-36 16,1-3-5-16,6-3 3 0,-1-3-38 0,-5-2-6 16,3-5-6-16,5-8-4 0,4-4-1 0,-1-2 0 15,6-8 4-15</inkml:trace>
  <inkml:trace contextRef="#ctx0" brushRef="#br0" timeOffset="3139.15">5168 4188 1033 0,'-1'-2'69'0,"1"1"-66"0,0 2-7 15,3 1-3-15,-1 2 4 0,2 3-16 0,-1 1 9 0,2 4-6 16,0 4 5-16,-2 0 3 0,-1 6 3 0,-2 0 6 15,0 6 3-15,-2-1 5 0,2 3 4 0,-5 4-2 16,-1 2 1-16,3 2 5 0,-7 3-2 0,1 3-1 0,1 3-1 16,-3 2-4-16,-2 1-2 0,4 2-1 0,-2 0 1 0,3 2-5 15,-4-1-1-15,2-1-1 0,2-5 4 0,2 4-2 0,-5-4 0 16,-2-3 1-16,1-2-2 0,-2-1 3 16,11 0 0-16,-7-2 2 0,-3-1-4 0,1-2 1 0,9-3 0 15,-5-3-4-15,6 0 0 0,1-3-5 0,-10-5-19 16,6-3-15-16,0-4-3 0,5-2-28 0,-1-2-37 0,-1-5 0 0,1-3-2 15,1-1-38-15,4-4-1 0,-2-4 0 0</inkml:trace>
  <inkml:trace contextRef="#ctx0" brushRef="#br0" timeOffset="4110.33">4569 4689 1276 0,'0'-6'9'0,"2"9"-39"16,4 0 14-16,-1-3-17 0,4 5 1 0,4 0 22 15,-1 4-44-15,4 2 13 0,3-3 14 0,-2 3-5 16,-1-1 18-16,6 4 6 0,3-6 8 0,-6 4 2 15,5 1 8-15,1-2 4 0,-3-3-2 0,3 4-2 16,3-2 4-16,1-1-3 0,-7 1-2 0,7-3 1 16,4 1-6-16,-6-3 0 15,9 1 0-15,-4-3 1 0,-7-1-3 0,8 0 3 16,-6-2 1-16,0 0 1 0,-2-4 2 0,0 3 0 16,0-2 3-16,-1 1 0 0,-4-1 0 0,12-2-5 15,-7 1 0-15,-6 2 1 0,1-3-5 0,7 2 2 0,-5-3-4 16,1 1-1-16,-2-3 1 0,-7 2-1 0,10 0 0 15,2-2 2-15,3-2-2 0,-4 1 0 0,3 1-1 16,0 0 2-16,2 2 0 0,-3-3 1 0,0 1-2 16,-2 0 2-16,-3-3 2 0,3 1 2 0,-4 2 7 0,-4-4-11 0,0 4 8 15,2 0-1-15,-5-6 2 0,0 5 0 0,-1-2-2 0,-4 0 7 16,-4-4-2-16,3 3 0 0,-5-2 6 0,0-1-6 16,-3 6 1-16,0-4 2 0,-3 2-7 0,0-1-4 15,-6 1-3-15,1 1 2 0,0-1-5 0,-5 2-1 16,2 1-2-16,-4 2-1 15,-3 1-1-15,1 5-4 0,-4 0 6 0,3 3-5 16,-8 5-1-16,1 2 3 0,0-1-1 0,0 4 1 16,-5 5 1-16,-3-5 1 0,9 4-2 0,1 5 2 15,1-3-2-15,4 5 0 0,0 7 0 0,-1 1 0 16,3-1-2-16,7 7 3 0,-9-2-2 0,4 3 4 16,3 4 0-16,-3 1 1 0,3-6-1 0,6 4 3 15,5-2 0-15,0 0-2 0,-1-2 2 0,4-2-2 0,2 2 0 0,2-3 2 16,6-5 0-16,-7 3 3 0,4-5 1 0,1-3-2 15,3 0 2-15,2-3 1 0,-4-4-2 0,-2-1 3 16,1-3-1-16,3-5 1 0,-2-4 4 0,7 1-5 16,2-2 3-16,-7-6 0 0,5-1-1 0,1-7 2 15,4 4-1-15,-2-3-2 0,3 1 5 0,-6-9-5 16,4 1-1-16,1-3 3 0,-2 3-4 0,-2-4 2 0,3-4 0 0,-5-3-4 16,3-2 6-16,-4 3-5 0,4-2 7 0,-4-3-7 15,0-4 1-15,0 4-2 0,-4-1 2 0,0-1-1 16,2 2-1-16,-2-4 3 0,0 4-4 0,5 1 2 15,-2-2 1-15,-3 2 0 0,1 0-1 0,-2 4 1 0,0-3-1 0,-1 3-2 16,4 2-1-16,-12 0 3 16,13 1-3-16,-6 6 2 15,4 2-2-15,3 1 0 0,0 2 3 0,-4 2-1 16,-1-1 2-16,6 8-4 0,-10-2 2 0,4 5-3 0,-1 0 0 16,-1 3 1-16,-1 2-3 0,5-5-1 0,-3 7-1 15,0 2 2-15,5 4 1 0,1-1 0 0,-3 2 1 0,1 2-4 16,-1 6 4-16,-2 6 3 0,1-1 0 0,-4 5-5 15,-1-1 5-15,2 5 0 0,-6 2 0 0,1 8 1 16,-5-4-1-16,2 7 2 0,-5 3-1 0,-4 1-1 0,4 4 3 0,-6 3 0 16,4 1 4-16,-4 0-3 0,-1 4 1 0,2-2-4 15,0 0 5-15,-1 1-4 0,4-1-1 0,2-2-3 16,0-1 0-16,3-2 0 0,6-4-2 0,7-2-24 16,3-2-18-16,7-4-5 0,7-5-32 0,14-5-95 15,8-8 139-15,14-9-65 0,11-8 102 0</inkml:trace>
  <inkml:trace contextRef="#ctx0" brushRef="#br0" timeOffset="36704.29">7759 9757 252 0,'-8'-3'-6'0,"7"0"3"0,-1 2-1 0,-4-3-1 16,4 3 6-16,1-2-1 0,1 1 3 0,0-1 1 16,0 0-1-16,0 0 10 0,-5 0 3 0,5-1-2 0,-5 1 12 0,2-1 2 15,1 0 2-15,-7 3 3 0,7-2 2 0,-1 0-2 16,2-1-4-16,-7 3 3 0,3-4-3 0,-1 4 1 16,3-3-3-16,3 0-2 0,-7 1-1 0,1-1-1 15,3 1 1-15,-3 2 1 0,4-3-3 0,-3 1-1 16,-9-1 2-16,6 2 0 0,1 0-1 0,-1 1-7 15,1-1 2-15,4 2-3 0,-8-1-5 0,11 1-1 0,0 0-4 0,-3-3 0 16,1 3-1-16,1-2-1 0,-4 0 0 0,2-1 2 16,1 2-2-16,-1-1 2 0,-1 1-4 0,7-3 4 15,-8 3 0-15,2-1 0 0,3-1 2 16,0 2-6-16,-2-3 3 0,2 1-3 0,-8 0 4 0,8 0-1 16,-1-2-1-16,1 2 2 0,0-2-3 0,-2 2 1 0,-1-1 0 15,-6-1 2 1,7-1-3-16,-7 1 4 0,9 0-2 0,0 0-1 15,-5 1-1-15,-3-3 3 0,5 3-3 0,1-1 2 0,-7 0-2 16,6 1 2-16,-7-3 0 0,1 2-2 0,4 1 3 16,-4-1-2-16,6 0-1 0,-8 1 0 0,7 0-1 15,-3 1 1-15,-1 0-1 0,-3 0 1 0,0 0 1 0,1 0-2 16,4 0 2-16,-5 1-2 0,0-4 2 0,3 3-2 16,2-2 0-16,-5 0 0 0,1 2 0 0,-1-3 0 0,4-2 0 15,-4 3 0-15,-2 4 2 0,2-7 0 0,0 3 0 0,0-3-1 16,1-1 6-16,-1 2-5 0,0 1 4 0,-1-3-4 15,1 2 0-15,-2 6 2 0,2-6-2 0,-1 4 0 16,1 3-2-16,-2-4 0 0,0 2 2 0,-1 0 0 16,2 1 1-16,-1-4 0 0,-3 4 2 0,1-3-1 15,1 3 3-15,1 4-3 16,-4-3 2-16,2 3-2 0,3 2 0 0,-2-2 0 16,1 2-1-16,-3-2-1 0,2 0-2 0,2 0 0 15,-1 2 0-15,1-2 0 0,-6-3 0 0,9 6-1 16,-2-1 2-16,3 5-1 0,-2-4 3 0,1-3-2 15,-2 5 0-15,0-2 0 0,0 2-2 0,-2-3 0 16,6 1-1-16,-3 0 2 0,-1 2-1 0,-3 3-2 16,5-5 3-16,4 4-2 0,-2-2 2 0,3 0 0 0,-3-1-1 0,0 0 1 15,2 1-1-15,0-4 1 0,2 3 0 0,0 1 0 16,-7-2 0-16,6 2 0 0,-4 1 0 0,3-1-1 16,-3 1 2-16,-1 1 0 0,1-1 1 0,-1 1-2 15,1 1 1-15,0 0-1 0,-2 0 1 0,1 1 1 16,3-1-2-16,-4 2-2 0,1 3 1 0,2-2 1 0,0 0-4 15,0 2 4 1,1 1-3-16,0-3 2 0,-1 3-1 0,4 1-2 16,2 1 0-16,-1 0 1 0,1-1 3 0,1 3-2 15,0-1 0-15,0-2 1 0,1 2 2 0,1-4-1 0,-1 1 0 0,2-1 1 16,4 3-2-16,-4-5 3 0,0-2-2 0,3 9 1 16,-1-4-1-16,0 2 3 0,1-2 1 0,-3 2-4 15,3 0 2-15,-1 2-1 0,-2-1-1 0,5-1 0 16,-6-2 0-16,1 0-1 0,3 1 1 0,-3-2 1 0,1 1 0 0,3-1 2 15,-5 1 2-15,1-1-4 0,0-1 2 0,5 3-1 16,-3-4-1-16,1 1 1 0,-1 0-1 0,3-1-1 16,-4-3 0-16,4 1 2 0,-1-1-2 0,0 0 0 15,1 0 0-15,-3 0 1 0,3-3 2 0,0 0-3 16,3 3 2-16,0-1 3 0,1-1 0 0,-5-6-1 16,2 3 2-16,2-1 3 0,5 5-2 0,-7-10 4 0,1 3 0 0,-2-2-1 15,-1-1 0-15,8 4-1 0,-1-4-1 0,-3 0-1 16,-7-4-3-16,12 6 4 0,2-4-4 0,0 2-1 15,0-3 2-15,-3-2-3 0,0 5 1 0,-1-1 0 16,5-5 0-16,-4-2-2 0,-2 6 1 0,1-4 1 16,0-2-1-16,-1 5 0 0,1-5 1 0,3-3-2 15,-1 5 3-15,-3-1-2 16,-1-4 1-16,1 4 1 0,-2 0 1 0,1-2-4 16,-2 1 4-16,2 2-4 0,-1-4-1 15,0 6 6-15,2-4-5 0,-4-2-1 0,2 2 3 0,-1 0-3 16,-1-1 3-16,1-2-2 0,-4 2 3 0,2-2-6 15,3 0 1-15,-5 1 3 0,4-2-2 0,-2-1 0 16,-4 2 0-16,6 0 1 0,-4-2-1 0,3 2 3 0,-5 2-3 16,2-2-1-16,-3 0 2 0,-3 1 0 0,5-1 1 0,1 0-2 15,-4 0 0-15,-1-1 1 0,7 1-1 0,-5-2 1 16,0 1-1-16,4-1 0 0,-4-3 2 0,1 2-2 0,1 2 0 16,0-4 0-16,-2 0 0 0,-1 0 1 0,4 2 0 15,-5-3-1-15,1 1 4 0,-4-3-1 0,2 4 3 16,-3-1-3-16,-1 0 2 0,4-1 1 0,-4 0 5 15,0-4-6 1,-3 5 6-16,4 1-1 0,-5-4-4 0,2-2 4 0,-5 2-3 16,-1-3 1-16,1 5-2 0,0 0 1 0,-2-4-2 0,0 6 0 15,-1-1-4-15,0 0 4 0,0 4-4 0,0 1-27 16,-4 0-7-16,1 0 0 0,0 1-20 0,3 4-96 16,1 1 33-16,1 4 118 0,1-1 0 0</inkml:trace>
  <inkml:trace contextRef="#ctx0" brushRef="#br0" timeOffset="38631.43">19890 9550 836 0,'-6'-8'104'0,"3"2"-41"16,3 1 5-16,-2-1-20 0,2 1-26 0,0-1-93 0,0 1 0 0,2 0 41 15,-2-1 3-15,3 4-6 0,-3-4 50 0,3 1 14 16,-5 1 10-16,2-1-2 0,-3-1 15 0,2-2-12 16,-3 0-2-16,-2-2 3 0,3 7-15 0,-2-6-10 15,0 4 0-15,2 0-4 0,0 1-9 0,-5-3 0 16,4 4-3-16,-4-1 1 0,-2-6-1 0,4 7 3 15,-5-3-3-15,2-1 2 16,-9-1 3-16,7 4-1 0,-3-6 2 0,0 4 1 16,3 1 0-16,-3-1-5 0,-5-3 3 0,0-1 1 15,3 2-2-15,-6 0 0 0,8 4 1 0,-5-3-4 16,-3 1 4-16,-3-6-1 0,1 2 0 0,2 2-3 16,4 4 0-16,-4 0 0 0,-4-3-4 0,3 2 1 15,-2-3-1-15,4 6 1 0,-2 1-2 0,-1-4-1 16,-1 0 2-16,-2 2 0 0,-6 2 1 0,6 1 0 0,1 0 0 0,0 0 3 15,0 0 0-15,0 1-2 0,1-1 4 0,6 3-3 16,4-3 5-16,-10 7-4 0,7-4 0 0,-1 3 1 16,2 2 2-16,0 3-1 0,-2-3 2 0,0 1 0 15,-5-1-1-15,7-3 4 0,-5 4-1 0,0 2 2 16,0-1-3-16,-3-1 1 0,3 7 0 0,-3-5 0 0,0 5-2 16,-1 1 2-1,1-1-2-15,-2-2-2 0,2 3 3 0,-1 2-2 16,-8-5 1-16,6 3-5 0,1 4 0 0,1-4 4 0,-3 2-4 15,3 2-1-15,-3-4-2 0,7 3 0 0,0 4 1 0,-1-4 1 16,-2 1 0-16,2-1-1 0,5 4 3 16,-3-2 0-16,1-3 0 0,-1 3-2 0,4-3-1 0,-2 1 0 15,3-3 0-15,2 2 0 0,2 3-1 0,-1-4 0 16,5 5 1-16,2-4 0 0,-2 0 2 0,3 0-2 0,4 3-2 0,-4-2-1 16,3-1-2-16,2 2 5 0,0-1-6 0,0 4 4 15,5-4 0-15,-2 4 0 0,0 1 0 0,5-2 3 16,-1-2-2-16,0 1-1 0,3-3 2 0,2 0-2 15,-2-1 1-15,1 0-2 0,3 1-2 0,3-2 6 16,2 2-2-16,3 0-3 0,-3-4 4 0,2 3-3 16,2-4 3-16,-4 3 0 0,2-3 4 0,4-1-8 0,-6 0 4 0,1 1 1 15,7-2 1-15,1-2-2 0,-3 2 0 0,10-2 1 16,-4 2-1-16,-4 1 2 0,6 3-2 0,-6-5 1 16,0-5 0-16,-2 8-1 0,1-4 0 0,0 2 1 15,2-9-1-15,2 8 0 0,-10-4 1 0,9-4 0 16,-3 3-2-16,3-3 3 0,-4 3-2 0,0 1 1 15,-1 1 0-15,-7-8 0 16,5 0 1-16,3 3-2 0,-3 1 4 0,-1 3-4 16,4-6 1-16,-3-1 1 0,-2 0-1 0,7 0 0 15,-3-1 1-15,-4-6-1 0,-1 4-2 0,0 0 3 16,-2-2-1-16,3 2 2 0,-4-1 3 0,0 0-3 16,0 4 6-16,-1-1-7 0,-2-4 3 0,0 0-1 15,-4 1-4-15,2-3 2 0,2 3-2 0,-4-4 0 16,2 0 0-16,-3-1 0 0,1 2 0 0,2 1 0 0,-1-2-1 0,-2 2 1 15,0-4 2-15,1 1-2 0,-3 1 3 0,4 2-3 16,-6-4 5-16,3-2-5 0,-3 4 0 0,3-5 1 16,-1 4-1-16,5 1 1 0,-9-5 1 0,4 1 1 0,0 1-2 15,0 0 3-15,-1-2-2 0,6 4-2 0,-9-5 1 16,1-1-1-16,5 3-2 0,-7-4 0 0,7 2-1 16,0 0 2-1,0 0 0-15,-6-2 1 0,4 3-1 0,0-2 2 0,-6 0 1 0,2 1 0 16,-1 0 3-16,1 0-5 0,-2 0 3 15,0 0-2-15,0-2 1 0,6-1 0 0,-3-2-1 16,0 1 1-16,7-4-4 0,-10 2 3 0,8 1 0 0,-4-1 1 16,1 2 2-16,-6 0-3 0,2 0 3 0,4-1-3 15,-10 7 3-15,5-4 1 0,-3-3-1 0,3-1-3 16,-2-2 2-16,4 4-3 0,-4-4 2 0,2 0 0 0,5-3 2 0,-6 3-3 16,2 0 3-16,-6-1 0 0,4-1-1 15,-5 0 4-15,1 1 0 0,-3 1-3 0,0 0 3 0,2-3-3 16,0 4 3-16,-2-1 0 0,-3-2-1 0,6 1-1 15,0-1 3-15,-4 5 1 0,-1-3-1 0,-1 2-1 16,0-2 2-16,2 1 1 0,-1 1-5 0,-5 1-4 16,2 2 1-16,2-7 2 15,-3 4-1-15,3 3-3 0,-2 1 2 0,2 0-2 16,-1 2 0-16,1 1 3 0,0-1-4 0,1 0-1 16,1 1 1-16,-4 1 0 0,2-1-1 0,-1-1-6 15,-1 0-5-15,2 0-1 0,0 1-8 0,0 1-19 16,2-1-12-16,-4 0-4 0,0 1-24 0,1-1-75 15,-1 2-58-15,1 0 74 0,1 0 142 0,-5 0-124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2557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customXml" Target="../ink/ink2.xml"/><Relationship Id="rId4" Type="http://schemas.openxmlformats.org/officeDocument/2006/relationships/image" Target="../media/image5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g"/><Relationship Id="rId4" Type="http://schemas.openxmlformats.org/officeDocument/2006/relationships/image" Target="../media/image5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customXml" Target="../ink/ink3.xml"/><Relationship Id="rId4" Type="http://schemas.openxmlformats.org/officeDocument/2006/relationships/image" Target="../media/image5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customXml" Target="../ink/ink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g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g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g"/><Relationship Id="rId4" Type="http://schemas.openxmlformats.org/officeDocument/2006/relationships/image" Target="../media/image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Involves 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Everything convolution. This is what all computer vision people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9BC16-AC96-4438-94F6-5EFD30C28DFB}"/>
              </a:ext>
            </a:extLst>
          </p:cNvPr>
          <p:cNvSpPr txBox="1"/>
          <p:nvPr/>
        </p:nvSpPr>
        <p:spPr>
          <a:xfrm>
            <a:off x="811658" y="2229492"/>
            <a:ext cx="631589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happens at the edges of the images?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Zero padding: easiest but can give bad results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Duplicate the outermost row or column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wraparound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E9C3F18-FDD8-454F-BDD5-F1C20C2B4C6E}"/>
                  </a:ext>
                </a:extLst>
              </p14:cNvPr>
              <p14:cNvContentPartPr/>
              <p14:nvPr/>
            </p14:nvContentPartPr>
            <p14:xfrm>
              <a:off x="141840" y="3518280"/>
              <a:ext cx="7005240" cy="3003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E9C3F18-FDD8-454F-BDD5-F1C20C2B4C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480" y="3508920"/>
                <a:ext cx="7023960" cy="302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31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EBABFD0-1A09-4C16-9960-3FFE94BC7F14}"/>
                  </a:ext>
                </a:extLst>
              </p14:cNvPr>
              <p14:cNvContentPartPr/>
              <p14:nvPr/>
            </p14:nvContentPartPr>
            <p14:xfrm>
              <a:off x="4664160" y="1681560"/>
              <a:ext cx="1875240" cy="2865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EBABFD0-1A09-4C16-9960-3FFE94BC7F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4800" y="1672200"/>
                <a:ext cx="1893960" cy="2884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B85845A-7E37-4F08-9C83-79C75B3A16DE}"/>
                  </a:ext>
                </a:extLst>
              </p14:cNvPr>
              <p14:cNvContentPartPr/>
              <p14:nvPr/>
            </p14:nvContentPartPr>
            <p14:xfrm>
              <a:off x="5576040" y="6184800"/>
              <a:ext cx="1921680" cy="586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B85845A-7E37-4F08-9C83-79C75B3A16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6680" y="6175440"/>
                <a:ext cx="1940400" cy="604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830A4BB-45A8-4C13-9232-252995DF0F0A}"/>
                  </a:ext>
                </a:extLst>
              </p14:cNvPr>
              <p14:cNvContentPartPr/>
              <p14:nvPr/>
            </p14:nvContentPartPr>
            <p14:xfrm>
              <a:off x="875160" y="1506600"/>
              <a:ext cx="6285600" cy="2343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830A4BB-45A8-4C13-9232-252995DF0F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5800" y="1497240"/>
                <a:ext cx="6304320" cy="2361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 and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500" dirty="0"/>
              <a:t>First, you need to run </a:t>
            </a:r>
            <a:r>
              <a:rPr lang="en-US" sz="2500" dirty="0">
                <a:highlight>
                  <a:srgbClr val="C0C0C0"/>
                </a:highlight>
                <a:latin typeface="Simplified Arabic Fixed" panose="020F0502020204030204" pitchFamily="34" charset="0"/>
                <a:cs typeface="Simplified Arabic Fixed" panose="020F0502020204030204" pitchFamily="34" charset="0"/>
              </a:rPr>
              <a:t>git pull</a:t>
            </a:r>
            <a:r>
              <a:rPr lang="en-US" sz="2500" dirty="0">
                <a:cs typeface="Simplified Arabic Fixed" panose="020F0502020204030204" pitchFamily="34" charset="0"/>
              </a:rPr>
              <a:t> </a:t>
            </a:r>
            <a:r>
              <a:rPr lang="en-US" sz="2500" dirty="0"/>
              <a:t>from inside your </a:t>
            </a:r>
            <a:r>
              <a:rPr lang="en-US" sz="2500" dirty="0" err="1"/>
              <a:t>homeworks</a:t>
            </a:r>
            <a:r>
              <a:rPr lang="en-US" sz="2500" dirty="0"/>
              <a:t> folder to get the latest changes from GitHub. </a:t>
            </a:r>
          </a:p>
          <a:p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hw1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Then run: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 clean 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</a:t>
            </a:r>
          </a:p>
          <a:p>
            <a:pPr marL="457200" lvl="1" indent="0">
              <a:buNone/>
            </a:pPr>
            <a:endParaRPr lang="en-US" sz="2400" dirty="0">
              <a:highlight>
                <a:srgbClr val="C0C0C0"/>
              </a:highligh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3291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Nearest Neighbor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nn_interpolate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 in </a:t>
            </a:r>
            <a:r>
              <a:rPr lang="en-US" sz="3000" dirty="0" err="1"/>
              <a:t>src</a:t>
            </a:r>
            <a:r>
              <a:rPr lang="en-US" sz="3000" dirty="0"/>
              <a:t>/</a:t>
            </a:r>
            <a:r>
              <a:rPr lang="en-US" sz="3000" dirty="0" err="1"/>
              <a:t>modify_image.c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nn_resize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Bilinear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bilinear_interpolate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bilinear_resize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Box Filter</a:t>
            </a:r>
          </a:p>
          <a:p>
            <a:r>
              <a:rPr lang="de-DE" sz="3000" dirty="0"/>
              <a:t>void l1_normalize(image im)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make_box_filter</a:t>
            </a:r>
            <a:r>
              <a:rPr lang="en-US" sz="3000" dirty="0"/>
              <a:t>(int w)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Convolution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convolve_image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image filter, int preserve)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make_highpass_filter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make_sharpen_filter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make_emboss_filter</a:t>
            </a:r>
            <a:r>
              <a:rPr lang="en-US" sz="3000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55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Gaussian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make_gaussian_filter</a:t>
            </a:r>
            <a:r>
              <a:rPr lang="en-US" sz="3000" dirty="0"/>
              <a:t>(float sigma)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Hybrid Images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add_image</a:t>
            </a:r>
            <a:r>
              <a:rPr lang="en-US" sz="3000" dirty="0"/>
              <a:t>(image a, image b) 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sub_image</a:t>
            </a:r>
            <a:r>
              <a:rPr lang="en-US" sz="3000" dirty="0"/>
              <a:t>(image a, image b)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60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Sobel Operator (next lecture)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make_gx_filter</a:t>
            </a:r>
            <a:r>
              <a:rPr lang="en-US" sz="3000" dirty="0"/>
              <a:t>()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make_gy_filter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void </a:t>
            </a:r>
            <a:r>
              <a:rPr lang="en-US" sz="3000" dirty="0" err="1"/>
              <a:t>feature_normalize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*</a:t>
            </a:r>
            <a:r>
              <a:rPr lang="en-US" sz="3000" dirty="0" err="1"/>
              <a:t>sobel_image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colorize_sobel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862</Words>
  <Application>Microsoft Office PowerPoint</Application>
  <PresentationFormat>On-screen Show (4:3)</PresentationFormat>
  <Paragraphs>159</Paragraphs>
  <Slides>97</Slides>
  <Notes>90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Calibri</vt:lpstr>
      <vt:lpstr>Consolas</vt:lpstr>
      <vt:lpstr>Simplified Arabic Fixed</vt:lpstr>
      <vt:lpstr>Ubuntu</vt:lpstr>
      <vt:lpstr>Office Theme</vt:lpstr>
      <vt:lpstr>  Computer Vision   ECE/CSE 576 Filters  Linda Shapiro Professor of Computer Science &amp; Engineering Professor of Electrical &amp; Computer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Kernel slides across image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2</vt:lpstr>
      <vt:lpstr>First things first!</vt:lpstr>
      <vt:lpstr>Assignment 2</vt:lpstr>
      <vt:lpstr>Assignment 2</vt:lpstr>
      <vt:lpstr>Assignment 2</vt:lpstr>
      <vt:lpstr>Assignment 2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232</cp:revision>
  <dcterms:created xsi:type="dcterms:W3CDTF">2013-01-06T19:09:38Z</dcterms:created>
  <dcterms:modified xsi:type="dcterms:W3CDTF">2024-04-03T20:51:36Z</dcterms:modified>
</cp:coreProperties>
</file>