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4.xml" ContentType="application/inkml+xml"/>
  <Override PartName="/ppt/notesSlides/notesSlide21.xml" ContentType="application/vnd.openxmlformats-officedocument.presentationml.notesSlide+xml"/>
  <Override PartName="/ppt/ink/ink5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6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7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ink/ink8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ink/ink9.xml" ContentType="application/inkml+xml"/>
  <Override PartName="/ppt/notesSlides/notesSlide43.xml" ContentType="application/vnd.openxmlformats-officedocument.presentationml.notesSlide+xml"/>
  <Override PartName="/ppt/ink/ink10.xml" ContentType="application/inkml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ink/ink11.xml" ContentType="application/inkml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ink/ink12.xml" ContentType="application/inkml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ink/ink13.xml" ContentType="application/inkml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1"/>
  </p:notesMasterIdLst>
  <p:sldIdLst>
    <p:sldId id="256" r:id="rId2"/>
    <p:sldId id="438" r:id="rId3"/>
    <p:sldId id="439" r:id="rId4"/>
    <p:sldId id="440" r:id="rId5"/>
    <p:sldId id="441" r:id="rId6"/>
    <p:sldId id="449" r:id="rId7"/>
    <p:sldId id="452" r:id="rId8"/>
    <p:sldId id="453" r:id="rId9"/>
    <p:sldId id="454" r:id="rId10"/>
    <p:sldId id="455" r:id="rId11"/>
    <p:sldId id="456" r:id="rId12"/>
    <p:sldId id="457" r:id="rId13"/>
    <p:sldId id="458" r:id="rId14"/>
    <p:sldId id="459" r:id="rId15"/>
    <p:sldId id="460" r:id="rId16"/>
    <p:sldId id="461" r:id="rId17"/>
    <p:sldId id="462" r:id="rId18"/>
    <p:sldId id="463" r:id="rId19"/>
    <p:sldId id="464" r:id="rId20"/>
    <p:sldId id="465" r:id="rId21"/>
    <p:sldId id="466" r:id="rId22"/>
    <p:sldId id="467" r:id="rId23"/>
    <p:sldId id="468" r:id="rId24"/>
    <p:sldId id="470" r:id="rId25"/>
    <p:sldId id="471" r:id="rId26"/>
    <p:sldId id="472" r:id="rId27"/>
    <p:sldId id="473" r:id="rId28"/>
    <p:sldId id="474" r:id="rId29"/>
    <p:sldId id="475" r:id="rId30"/>
    <p:sldId id="476" r:id="rId31"/>
    <p:sldId id="477" r:id="rId32"/>
    <p:sldId id="478" r:id="rId33"/>
    <p:sldId id="479" r:id="rId34"/>
    <p:sldId id="594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8" r:id="rId44"/>
    <p:sldId id="489" r:id="rId45"/>
    <p:sldId id="495" r:id="rId46"/>
    <p:sldId id="497" r:id="rId47"/>
    <p:sldId id="498" r:id="rId48"/>
    <p:sldId id="499" r:id="rId49"/>
    <p:sldId id="500" r:id="rId50"/>
    <p:sldId id="501" r:id="rId51"/>
    <p:sldId id="502" r:id="rId52"/>
    <p:sldId id="503" r:id="rId53"/>
    <p:sldId id="504" r:id="rId54"/>
    <p:sldId id="505" r:id="rId55"/>
    <p:sldId id="506" r:id="rId56"/>
    <p:sldId id="507" r:id="rId57"/>
    <p:sldId id="508" r:id="rId58"/>
    <p:sldId id="509" r:id="rId59"/>
    <p:sldId id="510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0" r:id="rId70"/>
    <p:sldId id="521" r:id="rId71"/>
    <p:sldId id="522" r:id="rId72"/>
    <p:sldId id="523" r:id="rId73"/>
    <p:sldId id="524" r:id="rId74"/>
    <p:sldId id="525" r:id="rId75"/>
    <p:sldId id="526" r:id="rId76"/>
    <p:sldId id="527" r:id="rId77"/>
    <p:sldId id="528" r:id="rId78"/>
    <p:sldId id="529" r:id="rId79"/>
    <p:sldId id="595" r:id="rId80"/>
    <p:sldId id="542" r:id="rId81"/>
    <p:sldId id="543" r:id="rId82"/>
    <p:sldId id="544" r:id="rId83"/>
    <p:sldId id="545" r:id="rId84"/>
    <p:sldId id="547" r:id="rId85"/>
    <p:sldId id="550" r:id="rId86"/>
    <p:sldId id="551" r:id="rId87"/>
    <p:sldId id="552" r:id="rId88"/>
    <p:sldId id="553" r:id="rId89"/>
    <p:sldId id="554" r:id="rId90"/>
    <p:sldId id="555" r:id="rId91"/>
    <p:sldId id="556" r:id="rId92"/>
    <p:sldId id="557" r:id="rId93"/>
    <p:sldId id="558" r:id="rId94"/>
    <p:sldId id="559" r:id="rId95"/>
    <p:sldId id="560" r:id="rId96"/>
    <p:sldId id="561" r:id="rId97"/>
    <p:sldId id="562" r:id="rId98"/>
    <p:sldId id="563" r:id="rId99"/>
    <p:sldId id="564" r:id="rId100"/>
    <p:sldId id="565" r:id="rId101"/>
    <p:sldId id="566" r:id="rId102"/>
    <p:sldId id="567" r:id="rId103"/>
    <p:sldId id="568" r:id="rId104"/>
    <p:sldId id="569" r:id="rId105"/>
    <p:sldId id="570" r:id="rId106"/>
    <p:sldId id="571" r:id="rId107"/>
    <p:sldId id="572" r:id="rId108"/>
    <p:sldId id="573" r:id="rId109"/>
    <p:sldId id="574" r:id="rId110"/>
    <p:sldId id="575" r:id="rId111"/>
    <p:sldId id="576" r:id="rId112"/>
    <p:sldId id="577" r:id="rId113"/>
    <p:sldId id="578" r:id="rId114"/>
    <p:sldId id="579" r:id="rId115"/>
    <p:sldId id="580" r:id="rId116"/>
    <p:sldId id="581" r:id="rId117"/>
    <p:sldId id="582" r:id="rId118"/>
    <p:sldId id="583" r:id="rId119"/>
    <p:sldId id="584" r:id="rId120"/>
    <p:sldId id="585" r:id="rId121"/>
    <p:sldId id="586" r:id="rId122"/>
    <p:sldId id="587" r:id="rId123"/>
    <p:sldId id="588" r:id="rId124"/>
    <p:sldId id="589" r:id="rId125"/>
    <p:sldId id="590" r:id="rId126"/>
    <p:sldId id="591" r:id="rId127"/>
    <p:sldId id="592" r:id="rId128"/>
    <p:sldId id="593" r:id="rId129"/>
    <p:sldId id="437" r:id="rId1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7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0:36:32.5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14908 6387 182 0,'0'-4'8'0,"-1"1"-7"0,1-1 0 0,-2-1-14 0,5 0 21 15,-4-1-9-15,-1 0 2 0,2-1 0 0,0 1 2 16,-3-2-1-16,-3 2 10 0,3 0 4 0,-2-4 2 15,3 7 8-15,-2-3 6 0,-1 1 0 0,-1-1 5 16,4 1 2-16,2 0-4 16,0 1 3-16,0-3-4 0,0 3-2 0,-3-3-1 15,1 3 0-15,2-3 1 0,0 1 0 0,-9-2-5 16,4 0 0-16,-3 2 0 0,5-2-3 0,3 0-2 16,-3 0-2-16,-2 2 1 0,2 0-3 0,3-2-1 15,-1 5-1-15,-3-4-1 0,-4 4-1 0,7-3-2 16,1 3 0-16,-8 1-3 0,3-1-1 0,1 3 0 15,-4-3 3-15,-3 1-3 0,0 1 2 0,-3-1 2 0,-1 1 1 0,1-1 1 16,-3-1 1-16,-2 3 0 0,5-2-2 0,-7 1 2 16,4 1-2-16,-2-2-2 0,-1 2-2 0,3 0 0 15,-4 0-2-15,2-1 1 0,-1 1 0 0,-4 0-5 16,-3-3 1-16,5 3-1 0,0 0-3 0,2 1 5 16,-10-2-4-16,5 1-5 0,0 0-1 0,3-2 2 15,0 4-4-15,-8-1 3 16,5-1-1-16,-4 0-5 0,6 5 5 0,-4-2 1 15,-4 0 0-15,-1 0 0 0,4 2 0 0,1-3 0 16,-4 2 3-16,2 1-1 0,1 0 1 0,-4-1-2 16,4 1 1-16,1 3-3 0,-1-2 0 0,-5 2 1 0,5 0-2 15,-2 0-1-15,5 0-1 0,-2 1 0 0,2 2 1 16,-4 0 1-16,11 0-3 0,2 3 1 0,-3 1 0 16,5 0 1-16,-3-1 0 0,-7 2 3 0,10 1 1 0,-5-1 0 15,0 1 3-15,-3 1 1 0,0 2 1 0,3-1 2 16,2 0-1-16,-2 1 0 0,2-1 1 0,-2 0-1 0,1 3 0 0,3 0 0 15,-3 0-1-15,4 5 0 0,-1-2-1 0,2 2 1 16,-1 0-3-16,-2 1 1 0,-3-1-1 0,2-1 1 16,1 6-1-16,-6-9 4 0,2 6-1 0,-1-1 0 15,-4-1 5-15,3 3-4 0,5-2 3 0,-5 4-3 0,-5-3 0 0,7 0-1 16,2 1-2-16,-5 3 0 0,8-2-1 0,1 2 0 16,-6 0-1-16,4-5-1 0,2 5-2 0,-2 2 4 15,-6 1-4-15,2 0 1 0,1 4 2 0,-6-4-1 16,1 2 1-16,1 3 2 0,-1-5 1 0,2 0 2 15,0-3 1-15,-2 0 0 0,1 2 0 0,2-2-1 16,1-7-1-16,1 7 0 16,0 0-1-16,0-1 1 0,0 3-1 0,5-1 1 15,-2-4 0-15,4 1 0 0,-9 9 0 0,6-6-1 16,1-1 2-16,4 2 2 0,-6-2-2 0,2 2 1 16,0-1 1-16,1-1 1 0,1 2 3 0,-1-2 2 15,-4-2-3-15,3 1 0 0,8 4 3 0,-5-1-3 16,7 2-1-16,-8-4 1 0,2 2-3 0,2 0 1 15,4 2-2-15,-7 0 3 0,1-4-1 0,4 0-1 0,-7-3 0 0,4 4 0 16,6-1-1-16,-7 2-1 0,9-4 1 0,-1 2-3 16,-6-1 1-16,4-1 0 0,4-1 1 15,-2 3-2-15,1 0 0 0,-6-1 0 0,6 1 0 16,1 0 2-16,6 3 0 0,-6-3 1 0,3 3 0 0,-1-3-1 16,-2 3 3-16,9 4 0 0,-6-6 3 0,-1 4-5 15,4-2 4-15,-1 5-1 16,-5-3-2-16,3 3 3 0,5 0-3 0,-7-1 4 15,4 4-1-15,3 2-1 0,-6-5 3 0,-1 3-2 0,9 5 3 16,-6 0-1-16,3-1-1 0,-4-1-2 0,-3 1-1 16,9 2 4-16,-1 2-4 0,8 1 2 0,-11-2 0 0,6-1-2 15,-2-3 2-15,-1 7 0 0,3-7-1 0,0 3-1 16,3 1-1-16,-1 0 0 0,4-3-1 0,-1 0 1 16,-2 6-2-16,5-5-1 0,1 1 0 0,-4-1 3 0,-2-5-3 0,0 8-1 15,2-5 3-15,1-1-4 0,-1-2 2 0,-4 6 2 16,3-1-4-16,-1-1 1 0,0 4 0 0,0-3 0 15,2-2 1-15,-2 5 1 0,0-1-2 0,0-3 0 16,2 1 2-16,-2 0-1 0,4 0 0 0,-4 1-1 16,1-6 3-16,1 5-3 0,3-4 1 0,-3 4 2 15,-4-3 0-15,6-1 1 0,-1-1 3 0,3 4-2 0,-2-1 0 0,-1-3 0 16,-4 0 0-16,1-2 1 0,6-1-3 0,-6 2 0 16,2-2 1-16,-3 3-1 0,4-7 0 0,5 1 0 15,3 3 0-15,0 0-2 0,2-2 0 0,0-4 1 16,0-1-3-16,1-1 3 0,2 0-2 0,-5-3 0 15,0-1 1-15,2-1-2 0,0-1 0 0,-1-4 2 16,1 1-2-16,1-2-3 16,5 0-1-16,-4-2 1 0,-4-4-1 0,8 0-1 15,-3 0 1-15,0-4-4 0,4-2 2 0,6-1 3 16,-6-3-1-16,4 1-2 0,3 0 2 0,-2 1 0 16,0-3 2-16,1-2 2 0,-4-1 0 0,0 3-3 15,2-4 3-15,-3 1 0 0,-1-2 1 0,5 1-1 16,1-1 0-16,-7-3-1 0,5 5 0 0,-10-1-1 15,10-4 2-15,-10 2-1 0,10-4 0 0,-5 0 1 0,-5-3 0 0,10 3 0 16,-7-6 0-16,7 2 1 0,-7 0-3 0,9-2 3 0,-9 0-1 16,4-4-1-16,-1 0 1 0,-1 2 0 15,1 1 0-15,2-3-2 0,-5-2 1 0,7 3 1 16,1 0 0-16,-10 1 0 0,5-1 0 16,1-2 0-16,-2 1 3 0,0-1-3 0,1 0 3 0,-7-1-3 0,-2-1 0 0,8 1 0 15,-1-2 1 1,-5-1 0-16,-2 3 2 0,1-7-3 0,1 2 0 15,-2-5 0-15,1 4-1 0,-8-1 1 0,3 2 0 0,2-3-3 16,-5-3 3-16,4 4 0 0,-6-1 0 0,-2 3 2 16,-2-5-1-16,6 0 2 0,-9-3-1 0,2 5 2 15,-2 0 2-15,1 0-4 0,-5 0 1 0,7 1 0 16,1 1-3-16,-10-1 1 0,11 0-1 0,-8-1-2 16,1 3 1-16,-4-6 1 0,2 3-1 0,-2-2-1 0,-2 2 1 0,7-5 0 15,-6-2 0-15,9-1 1 0,1-3-1 0,1 3-1 16,-4-5 3-16,-4 1-1 0,6-4-1 0,0 3-1 15,2-1 1-15,-5 1 2 0,1-1 0 0,-9-4-1 16,11-1 0-16,2 0-1 0,-9 0 1 0,6 2-1 16,-1-4-1-16,-3-4-2 0,1 1 2 0,5-1 0 15,-9-1-1-15,2 2 1 16,3-1 0-16,-8-5 0 0,2 0 1 0,-2 6-2 16,0-1 1-16,-2-2 0 0,2 0 1 0,0 3-1 15,-3-3 1-15,-2 5-1 0,-1-2 2 0,3 2 0 16,-5 0-1-16,5 0 0 0,-4 1 0 0,4-2-1 15,-1 2 0-15,-4-4 0 0,3-1-2 0,-4-1 2 16,7 2-2-16,-4-2 2 0,3-1-3 0,-1-6 3 16,4 3 1-16,0-2 0 0,0 1-1 0,2 2 1 0,-8-5-1 0,6 2 2 15,0 1 3-15,-5-4-4 0,2 6 1 0,3-6 0 16,-5 4 0-16,0-1 4 0,9 3-3 0,-8-2-2 16,1 4-2-16,3 4 3 0,0-2-2 0,-11 3 0 0,11 4-1 15,-3-2-1-15,-5 4 2 0,3-2 2 0,-1 3-1 16,3 0-1-16,-6-2 1 0,5 2 1 0,-5 2 0 0,1-2-3 15,3 2 1-15,-1 0-1 0,1-2 2 0,5 3 0 16,0 0-1-16,-6-4-1 0,8 2 3 0,-2-1 0 0,1-3 1 0,1 0-2 16,-4 0-1-16,2 3 1 0,-3-1-2 0,3-2 3 15,-1 3 0-15,4 3 0 0,-3 1 2 0,0 0-2 16,-2 3 3-16,1-2-1 0,2 4-2 0,-1 2 1 16,0 2 0-16,0 0-1 0,-12 1 1 0,8 0-1 15,0 4 0-15,-1-3-2 16,-3 0-1-16,-4 2 0 0,-1 4-1 0,3-4 0 15,6 2 0-15,-4 0 2 0,-3-3-2 0,1 4 3 16,1 1 0-16,3-4 0 0,-1-1 0 0,1 5 2 16,-2-2 0-16,2 0-1 0,-2 3 0 0,2-3-1 15,-2 0 0-15,0 1-2 0,0-1-1 0,-1 3-3 16,3-1 0-16,-4-1 3 0,-1 1-2 0,0 3-1 16,5-2 2-16,-4-2-1 0,-1 6 0 0,2-4 3 0,1 0-3 0,-1-2 2 15,-2 1-1-15,1 1 1 0,1-1 0 0,-1-2 0 16,-1 0 1-16,3 1 0 0,0 2 0 0,-1-3 2 15,4 5-1-15,-4-7 0 0,3 4 1 0,1-2 1 16,0 3 0-16,-3 0 0 0,2 0 0 0,-2 2-2 16,0-5 2-16,4 5 0 0,-1-1-2 0,-3 1-1 15,5 0-1-15,-7-2 0 16,9 0 0-16,-5 2 3 0,-1 3 1 0,-2 1-5 16,-1-1 5-16,3 1-2 0,-5 2 1 0,5 0 2 15,-3 0-4-15,-2 0-1 0,4 2-1 0,0-2 1 16,-5 0-4-16,1 1-2 0,-2-1-3 0,-1 2 3 15,-2-1-5-15,6-2-2 0,-9 1 1 0,-1 0 2 16,1 0 0-16,-1 0 5 0,2 1 0 16,-4-1-2-16,7 2 7 0,-6-1-2 0,2 1-1 0,1 0 0 0,3-1-3 0,-1 2-3 0,-4 0-2 15,4 2 2-15,-3 1-4 0,2-2 0 0,-2 2-1 16,2 3-1-16,-2 1 1 0,4-1-12 0,-1-3-13 16,-2 2-7-16,3-3-18 0,2 1 1 0,2 2-24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0:59:37.3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865 11003 285 0,'-2'-5'67'0,"-1"2"-14"0,1-1-1 0,-2-1 41 0,-3 2-97 16,7 0 3-16,-3-1 0 0,0 3 15 0,3 1 9 15,0 0 0 1,0-5 19-16,0 5 7 0,0 0-2 0,0 0 4 15,0 0 5-15,0 3-15 0,-1 0-1 0,1 2-2 16,0 1-16-16,0 2-6 0,-2 3-1 0,-6 2-2 0,5 4-6 16,1 1 2-16,-4 0-2 0,4 8 0 15,1 5 1-15,1 2-3 0,0 6 3 0,1 4-8 0,7 4 1 16,-3 3-1-16,-2 2 0 0,-4 5-1 0,-2-5-1 0,3 1 1 16,-4 1 1-16,4 1-2 0,-6-8 2 0,0 2 1 0,-4-5-1 15,9 0 2-15,1-5 0 0,-3 2-2 0,-1-5 3 0,-3-4 0 16,0-4-2-16,4 0-3 0,3-2-6 0,0-4 2 15,-3-2-7-15,-5-7-7 0,7-2-4 0,1-2 1 16,-4 0-9-16,3-4 7 0,1-3 3 0,0-2-3 16,-8-2 9-16,0-1 3 0,8-5 6 0,-8 0-2 15,2-3 5-15,1-3 1 16,2-6 1-16,-2-2 0 0,4-2 1 0,-2 0 1 16,0-2 0-16,4-3 2 0,-1 1 2 0,0-5 2 15,-3 6 2-15,0-1 0 0,-2-3 3 0,5-2-1 16,0 3 1-16,0-3-1 0,0 0-1 0,0 0-3 15,0 0-1-15,2-1 3 0,1 3-3 0,0-4-4 16,0-1 3-16,-4 5-2 0,2-4 1 0,2-1-1 16,2 5 1-16,-5-1-3 0,6-1 2 0,1 6 4 0,0 4-4 0,-2-6 1 15,1 4 2-15,-1 6-2 0,5-4 0 0,1 2 0 16,0 2-3-16,-8 1 1 0,9-1 1 0,4 5-2 16,3-2 0-16,-2-1-1 0,4 2-2 0,-2 0 3 15,4-1-3-15,4 0 1 0,-3 2 2 0,2-3-4 16,-1 4 3-16,-1-1 0 0,1 1 0 0,2 2 2 15,-2 2-1-15,0-2-3 16,-1 1 1-16,-2 4 2 0,1-2-2 0,1 2 1 16,-2 3-2-16,-1 1 0 0,1 2 2 0,4 0 0 15,-4 0 1-15,5 3-2 0,-3 2 2 0,-5 0 0 16,4 3 1-16,-2 0 0 0,-4-1 1 0,5 5 2 0,-5 0-2 16,2 2 2-16,-5 5 1 0,2 2 1 0,0-1-3 15,4 4 3-15,-4 2-1 0,-7 1-1 0,2 1-2 16,-3 7-1-16,3 0-1 0,-1 1 1 0,-7 2 0 0,1 2-1 15,1 0 0-15,-5 1 0 0,0 1 2 0,-9 1-1 0,6-4-1 16,-8 2 1-16,0-2-1 0,-2-1 3 0,0 1 0 16,1 1-1-16,-4 0-1 0,-4 0 1 0,6 5 0 0,-2-7 0 15,-5 0 1-15,2 1-3 0,1-4 2 0,-3-1 1 16,1-2 2-16,4-4-1 0,-9-1 0 0,6 4 6 16,-2-2-3-16,-1-4 5 0,-1 2 2 0,2-2-1 0,-2-2 3 0,-1-2 0 15,2-2-1-15,0 0 4 0,-3-7-2 0,3 1-1 16,-3-4 2-16,3-1-9 0,1-2-5 0,-1-3-2 15,2 1-12-15,1-4-16 0,-1 0-17 0,2-5 5 16,-2-1-26-16,1-5-73 0,-5-7 107 0,4-5-44 16,1-6 74-16</inkml:trace>
  <inkml:trace contextRef="#ctx0" brushRef="#br0" timeOffset="507.86">1991 11659 1256 0,'-9'0'42'0,"7"2"-59"0,-1-4 21 0,-4 2-62 15,4 0-3-15,3 0 9 16,0 0-31-16,0 0 14 0,-6 3-8 0,3 0 38 16,0 4 8-16,0-1 5 0,-4 3 38 0,4 2-2 15,-6 0 1-15,4 5 6 0,-4 0-7 0,4 3-9 16,-5-2-1-16,3 7 1 0,0-2-8 0,1 3 3 0,0-2-1 16,-2 1-3-16,3-2 6 0,2 3 2 0,-2-1 0 15,4-1 0-15,-1-2 2 0,2-1-1 0,2 1 1 16,2-2 0-16,1 1-2 0,0-3 1 0,3 2 1 0,3-3-3 15,0-2 0-15,4 2 3 0,0-4-4 0,2 3 4 0,2-4-2 16,0-2 0-16,11-1 0 0,-12-2 1 0,8-1-1 0,-1 1-1 16,0-6 0-16,2 0 1 0,-1-1 0 0,3-4 1 15,-9-3 0-15,10-1-1 0,-5-1 0 0,0-2 2 16,5 1 0-16,-9-8 2 0,2 1 0 0,-1 0 1 16,-1-1 3-16,-4-2 1 0,-3 1 1 0,-6-5 3 0,0 1-4 0,0 0 9 15,-7 1 1-15,1 1 0 0,-4 0-2 16,-7-5 0-16,1 2-1 0,-3 1-9 0,-5 1-3 0,-1 2 4 15,-5-1-11-15,-3 0-2 0,-3 3-2 0,-1 0-4 16,3 4-1-16,-6 2-18 0,-9 1-19 0,2 2-8 16,-2 2-30-16,-6 5 2 0,4 2-32 0</inkml:trace>
  <inkml:trace contextRef="#ctx0" brushRef="#br0" timeOffset="1040.47">4343 10764 544 0,'7'-6'111'0,"3"-4"-39"0,1 4 1 0,0-5 0 16,-2-2-79-16,4 4 1 0,-4-4-8 0,2 1 11 0,0-2 1 16,-7 1-3-16,0-1 13 0,1 1 18 0,-5-1 9 15,-6-5 2-15,-1 2 19 0,-4 3-3 0,2-2 2 16,-4 0-2-16,-2-1-3 0,-3 1-16 0,-1 2-7 0,1 0 1 15,-8 0-19-15,6 1-6 0,-4 2-1 0,-2 0 1 16,-1 3-5-16,3 1 1 0,-6 5 0 0,4 0-2 0,-1 2 2 16,-6 7 0-16,5-1-1 0,1 3-4 0,2 4-3 15,-1 0-2-15,1 2-1 0,3 4 3 0,3 6-6 0,1-1 1 16,0 4-1-16,6 7-1 0,-1 3 0 0,0 3 5 16,6 4-2-16,2 4 0 15,2 1 1-15,1 4-2 0,2 1 5 0,0-3 0 16,5 1-1-16,-2 5 4 0,5-6-1 0,-2 2 0 15,4-4 4-15,1 0-1 0,0 1 1 0,1-1 0 16,-4-1-1-16,5-5 2 0,-2 0-1 0,-2-3 1 16,1 0 0-16,-4-2 0 0,3-3 1 0,-1 0 0 15,-3-4-1-15,0 1-3 0,-1-2-11 0,-1-2 2 16,-1-3-10-16,0 0-20 0,-2-4-5 0,0 0-2 0,0 1-23 0,-2-1-13 16,0-1-8-16,-1-2 3 0,-1-2-18 0,-1 2 2 15,0-7-10-15</inkml:trace>
  <inkml:trace contextRef="#ctx0" brushRef="#br0" timeOffset="1726.73">3355 11552 1218 0,'-3'2'87'0,"4"1"-83"16,1-2-19-16,1 3 56 0,0 0-70 0,6 1-5 16,4 0 4-16,1-1-1 0,0 3-1 0,4-1 15 15,2 0 3-15,-3-1 3 0,5 0 16 0,-4-2 16 0,4 2 2 16,0-2-1-16,0-2 16 0,5 2-11 0,2-1 5 0,0 0 1 15,-3-2-9-15,8 0-7 0,-6-2-1 0,0 0-1 16,0-1-4-16,-1-1-4 0,-2-1-3 0,1-1 2 16,-3-1-3-16,5 1 3 0,-6 0-1 0,4-1-4 0,-4 1 5 15,1 1-2-15,-7-1 5 0,3 1-4 0,0 1 0 0,-13 1-2 16,14-2 1-16,-13 2-1 0,5 1-2 0,-4 2 0 16,5 0-1-1,-10 0 0-15,6 0-1 0,1 3-3 0,-7 4-2 0,8-1 2 16,-8 0-4-16,2 2 0 0,3 1-3 15,-8 2 0-15,3 0 1 0,-2 2 2 0,-1 1-1 16,0 2 2-16,4 1 3 0,-3 1 1 0,-1 0-1 16,0 3 1-16,3-2 2 0,2 4 0 0,-2 1 1 0,-1 0-1 15,1-6 1-15,2 6-1 0,1 0 2 0,3-2 1 16,-7-2-2-16,1-3 1 0,3 7 1 0,4-4 1 0,-1 2 0 0,1-4 0 16,-7-4 1-16,8 2 2 0,1 2 1 0,-1 0-2 15,4-7-1-15,-8-2 1 0,6 1-2 0,1-1 3 16,8 2-8-16,-6-8 3 0,1 0 0 0,-3-3 1 15,2-1 2-15,5-1 1 0,-4-4 3 0,3-3-3 16,-2-4 5-16,0 2-5 0,3-5 2 0,-5 4 2 16,4-6-2-16,-4 1 0 0,1 0 1 0,-1-2 1 0,-4 2 3 0,-2-2-1 15,-2-2 2-15,3 1 0 0,-8-1 1 0,-3-2 1 16,3 1 1-16,-3 1-6 0,-3-1 1 0,0 0-1 16,0 5-3-16,-5-2-1 0,-2 2-4 0,4 4-1 31,-5 2-1-31,-2-1-3 0,1 4-9 0,-4 0 3 0,-3 0-8 0,0 3-8 15,-3 2-7-15,3 2-1 0,-3-1-11 0,-1 2-29 16,-1 3-20-16,5 0-11 0,-4 2-38 0,1 1 2 16,4 2-31-16</inkml:trace>
  <inkml:trace contextRef="#ctx0" brushRef="#br0" timeOffset="2189.71">5063 11491 1315 0,'-13'1'142'0,"4"4"-140"0,6-2 26 16,-5 2 104-16,3 3-148 0,5 1-45 0,0 4-26 16,-3-2 7-1,5 9 1-15,-7-1-25 0,2 3 50 0,0 2 5 0,-7 1 3 16,4 0 53-16,-4 0 6 0,1 5 3 0,3-3 3 15,1 1 3-15,-1-1-10 0,-5 0-3 0,11 3-1 16,-10-1-11-16,6 3 0 0,2-5 1 0,-9-4-2 16,-2 1 0-16,4-1 1 0,7 3 3 0,-2-9 0 15,-3-1 3-15,0-5-1 0,3-2-2 0,4 1 1 16,0-3-1-16,4-2-2 0,-4-3 2 0,0-4-1 0,-4-3 1 0,9 5 0 16,-6-7 1-16,-3-6 2 0,4 4 2 0,-4-10 3 15,4 0-3-15,1 0 2 0,-1-5 2 0,0 1 1 16,2-4-1-16,3 2 1 0,-2-2-1 0,0 0-1 15,0-4 2-15,2-1 0 0,6 4-2 0,-5-2 4 16,3-1 0-16,-4 1 1 0,6-2 4 0,0 7 4 16,0 2 4-16,2-1-3 15,-9 0 6-15,7 7 2 0,2-2-1 16,0 5 3-16,2 3 0 0,1 0-12 0,-3 2-3 0,6 4 2 16,-1 5-13-16,0-2-9 0,-1 4-10 0,5 3-8 15,-6-1-12-15,4 4-42 0,-2 3-37 0,4-1-12 16,-5-2-64-16,5 3 4 0,-3-4-48 0</inkml:trace>
  <inkml:trace contextRef="#ctx0" brushRef="#br0" timeOffset="2844.15">6842 10912 1620 0,'-3'-2'79'0,"-3"1"-76"16,7 1-51-16,5 0 8 0,-2 0 16 0,0 3-83 16,9 2 28-16,-1 1 12 15,6 2-9-15,-4 4 30 0,2 3 36 0,-2 0 14 16,9 1 9-16,-1 3 33 0,-1 0-12 0,1 0 1 0,3 0 8 15,5 1-18-15,0-1-9 0,-2-2-5 0,-3 4 1 16,2-6-10-16,1 3 0 0,-1-4 1 0,-2 2-1 16,-1-10 3-16,1 3 11 0,-1-2 1 0,-7-7-3 15,5 1 13-15,0-2-2 0,-3-3 5 0,1-5-2 16,-1 3-1-16,0-4-9 0,0-2 0 0,3 1-1 0,-6-4-9 0,4 0-1 16,-3-1-4-16,-2 2 2 0,0 0-3 0,3-2 1 15,-4 3 0-15,-3 1 0 0,-3-1 2 0,0 1-6 16,1-3 0-16,-6 3 1 0,2-2-3 0,-5 1-3 15,1 1-1-15,3 1-2 0,-9-2 1 0,2 2 0 16,-7 0 2-16,1-2-7 0,-10 1 4 0,5-1 5 16,-13-3 1-1,2-1-4-15,-2 0 4 0,-7 1 3 0,-4-1 0 0,0 1 5 16,0 4 1-16,-4 1 0 0,6 1-3 16,-7 2 7-16,2 5-3 0,2 2-6 0,4 2 2 15,-2 1-2-15,0 1-1 0,12 6-4 0,-3 2-1 0,4 8-1 16,-1-2-1-16,3 5 0 0,5 5-4 0,4 8 3 15,10 3 0-15,-16-1 2 0,16 7 0 0,2 4 0 16,4 0 4-16,3 6 0 0,-3 1 2 0,10-2-1 0,-4 5 1 0,7-1 0 16,0 1 2-16,4-1-2 0,-4 0 3 0,6-4-4 15,-2-3 2-15,2-2-1 0,0-1 0 0,-1-2-2 16,-1-5 0-16,2-3-11 0,-3-2 3 0,5-5-22 16,-5-2 3-16,3-6 7 0,1-1-22 0,1-9-7 15,3 2-10-15,-2-10-15 0,1-4-2 0,3-2-4 16,5-4-5-16,-7-8-8 0,11-7-3 0,1-7-18 0,-1-8 57 0,6-2-21 0,3-6 80 15</inkml:trace>
  <inkml:trace contextRef="#ctx0" brushRef="#br0" timeOffset="3292.22">8903 10954 1527 0,'9'0'14'16,"-1"0"-9"-16,0 0 0 0,-5-1-16 0,-3-1-5 0,3-1 2 16,-3 2-17-16,-5-3 22 0,4 3-1 15,-9-2-4-15,3-2 25 0,-5 3 9 0,5-1 0 0,-9 0 1 16,3 0 5-16,-2 3-9 0,-3-2 0 0,-4 2 1 0,2 2-13 0,-1 0-4 16,-1 2-2-16,0 1 0 0,-3 3-8 0,0 1-1 15,1 2 0-15,4 2-1 0,-1-1-2 0,-1 3 2 16,2 0-1-16,-2 3 3 0,2-1 2 0,2 3-5 15,3-1 2-15,-3 3-4 0,4 0-1 0,0 3 1 16,6-2 0-16,-1-1-3 0,-1 1 3 0,5 1 4 16,-4-2 2-16,7-2 0 15,-1 2 5-15,3-3-1 0,-3 0 1 16,3 1 0-16,0-5 0 0,5-1-3 0,-2-3-7 0,2-2 5 16,1-3-6-16,0 1-4 0,5-1-3 0,2-6 2 15,3 2-4-15,-1-6 1 0,3 1 4 0,-1-3-5 16,3 0 6-16,-2-5 3 0,4-3 4 0,-5 3-2 15,3-5 6-15,4 3 2 0,-3-4 4 0,-1 1 0 16,0-4 4-16,-2 4 5 0,1 2 1 0,1-2 1 0,2 5 5 0,-8 3 2 16,4 5 1-16,0 2-1 0,-3 1 2 0,-4 3-6 15,6 9-2-15,-8-4-2 0,-1 3-6 0,0 3-19 16,-8 7-7-16,3-1 0 0,7 5-22 0,-10 2-24 16,0-3-25-16,0 6-2 0,0-2-34 0,-2 2 2 15,2-7-29-15</inkml:trace>
  <inkml:trace contextRef="#ctx0" brushRef="#br0" timeOffset="3676.97">9617 10800 1521 0,'-10'2'-18'0,"6"-1"-21"0,-12 3-1 0,0 0-6 16,0 3-2-16,-1 0 3 0,-11 4-9 0,1 2 41 15,-3 3 13-15,-3 4 0 0,8 2 46 0,-3 2-8 16,-1 1 4-16,3 2 7 0,5 6-10 0,4 0-14 16,0 1-7-16,-2 1-2 0,3 4-14 15,3 2 3-15,2 2-4 0,2 2-1 0,3-1 3 0,-1 0-3 16,4 4 5-16,3-4-1 0,0-2-1 0,6-4 1 15,1 0 0-15,4-5-4 0,1-2 2 0,3-3-4 16,2-1-7-16,3-5 0 0,4 0-10 0,-1-3-13 16,7-3-4-16,0-5 4 15,3-3-18-15,7-4 11 0,-6-4-5 0,6-6-1 16,-1-6 8-16,5-4-10 0,2-6-6 0,2-7-5 16,3-2-15-16,-7-5-49 0,9-5 91 0,-1-6-46 15,-2-7 77-15</inkml:trace>
  <inkml:trace contextRef="#ctx0" brushRef="#br0" timeOffset="4347.74">10584 10100 1265 0,'-5'2'130'0,"1"-2"-128"0,-3 1 25 16,4 3 72-16,-5 2-79 15,4 2-45-15,-4 3-1 0,3 3-1 0,-4 5 0 16,-2 4 0-16,1-1 17 0,-2 8 3 0,1 3 4 16,0 4 15-16,-4 2-1 0,4 5 1 0,-3 3 2 15,3 5-3-15,2 3-6 0,1 2 0 16,0 4-1-16,0 0-4 0,0 4 0 0,-3 2 0 16,4 1-2-16,2-5 1 0,-3 2 2 0,0-1 2 0,2-4-3 15,3-4 3-15,3-4 3 0,3 0-2 0,5-5 5 0,-5-1 0 0,5-4-2 16,-2-4-1-16,2-3 2 0,-3 4-3 0,6-4 0 0,-11-7-1 15,3 4 0-15,5-6 0 0,-5 1-3 0,8-5 3 16,-2-1-2-16,-3-3-1 0,-1 1-6 0,6-5-2 16,-1-1 1-16,-3 3-7 0,1-8 4 0,0 1-2 0,0-6-3 15,-2 2 6-15,4-4 1 0,-5-1 2 0,4-3 1 16,-1-5 2-16,-3 2 1 0,-2-3 0 0,3-7 1 0,-3 2 0 0,3-2 3 16,1-6 0-16,-3-2 0 0,4 1 2 0,-5-7 0 15,4 0 2-15,-3 2-1 0,4-5 1 0,-1 0-2 16,2-3 1-16,-3 1 1 0,4 2-2 0,1-2 0 15,0 5 0-15,1-1-2 0,1 6 1 0,0 0-2 16,-1-2-1-16,1 3 0 0,1-1-1 0,0 5 0 16,-1-4-1-16,-1 1 1 15,2 0-1-15,-1 1 1 0,3 4-1 0,-5 2 2 16,3 0-1-16,-5 2 1 0,4 1 4 0,1 6-4 16,-3-3 2-16,0 4 0 0,-3 0 2 15,4-1-1-15,-1 3 0 0,10 0 3 0,-13 3-3 0,9-1 4 16,0 1-1-16,2 1 0 0,-1 3 1 15,0 0 2-15,3 2 0 0,-4-1-6 0,8 6 2 0,-4 4 1 16,1 0-4-16,0 3-3 0,0 5 1 0,1 7-2 0,1-1-1 0,-3 2 2 16,2 5 1-16,1 2-1 0,-2 6 5 0,1 2 2 15,-5 3 2-15,-1-3 3 0,2 9 4 0,-5-1-5 16,-1 2 1-16,1 2 1 0,-2-1-2 0,1 3-1 16,-2-3-3-16,-5 1-2 0,4 0 1 0,-3-1-5 15,6 1 1-15,-5-2-2 0,-2-5-3 0,-4-3-26 16,-1 2-14-16,-1-5-14 15,-1-6-30-15,-2-3-105 0,-5-2 152 0,-6-10-70 16,-1-6 110-16</inkml:trace>
  <inkml:trace contextRef="#ctx0" brushRef="#br0" timeOffset="5080.62">2095 14228 1386 0,'-21'1'100'0,"9"-1"-87"0,5-1-19 16,-4-2 46-16,4-1-60 0,2 1-40 0,3-3 3 0,2 0 8 0,0-1-40 0,3 1 41 16,1 0-3-16,-1 0-3 0,1-1 48 0,-4 1 26 15,2 3 11-15,-4 0-2 0,2-1 28 0,-4 0-20 16,-3 2 1-16,4 1 8 0,-3-1-26 0,3 0-8 16,-2-2-2-16,4 1-6 0,-6-4-5 0,6 4-1 15,-2-2 2-15,-5-4 0 0,5 1 1 0,-4-4 13 16,1 2-1-16,-2 1-3 15,3-4 11-15,-1 2-3 0,-2 0 1 0,-3 2 3 16,2-1-6-16,1 2-4 0,-2-1-4 0,-1-4 4 16,0 1-6-16,2 2 0 0,0-2-5 0,-2 2 0 15,-2 2-1-15,-1 2-7 0,-4-5-1 16,3 10 1-16,-7-3-7 0,3 0-4 0,-5 5 1 16,2-1-3-16,-4 3-1 0,-1 1 2 0,3 7 2 15,-6 1-5-15,7 2 4 0,2 4-3 0,-2-1 3 0,-1 5 2 0,2 0-2 0,-2 6 4 16,6 4-1-16,5-2 2 0,0 4 6 0,1-1 7 15,-1 5 0-15,1 3 0 0,8 0 9 0,-2 0 1 16,5 0 0-16,-1-1 0 0,2 1 1 0,5 2 1 0,3-4 0 16,3 0-1-16,1-4 2 0,7 0 2 0,2-2 2 15,5 0-4-15,-1-3 3 0,4-7-7 0,7 1-2 16,3-4 3-16,-1-1-10 16,0 0-1-16,4-6-6 0,-1-4-2 15,5-1-5-15,-4-2-36 0,2-4-8 0,-1-4-3 0,4-4-42 0,-3-5-44 16,3-5 101-16,2-9-60 0,-2-3 106 0</inkml:trace>
  <inkml:trace contextRef="#ctx0" brushRef="#br0" timeOffset="5666.64">2708 13249 1624 0,'-8'3'16'0,"5"5"-11"0,3-3-1 0,0 5-9 16,2 1-45-16,1 4 16 0,5 6-30 0,-3 2 13 16,2 6 0-16,3 4-5 0,-4 6 16 0,2 3 14 15,-5 4 7-15,5 3 4 0,-6 1 15 0,-1 2 1 16,1 5 1-16,2-1 1 15,-4 2 1-15,4-1-2 0,-1 3 2 0,0 0-2 16,0-1-2-16,6 1 0 0,-9-5 0 0,4-4 1 16,-1-3 0-16,-8-5 3 0,5-1 0 0,-3-10 1 15,0 1 4-15,-7-6-5 0,7-4 2 0,-2 1-4 16,1-7-1-16,4 0-4 0,-10-9-3 0,9 2-5 16,-2-4-3-16,1-3-2 0,-3-1-3 0,5-2 4 15,0 0-5-15,-1 0 5 0,-4-8 5 0,5 0 0 0,0-2 6 0,0 3-3 16,0-9 3-16,0-3 0 0,0-1-2 0,0-2-4 15,3-2-3-15,3-3 1 0,-1-3-3 0,-5 0 0 16,3-3-3-16,7-3 3 0,-6-2 0 0,4-1 3 16,8 1 1-16,-2-1 0 0,-3-3 5 0,8 2 4 0,3-2 1 15,-1 4-2-15,2 2 4 0,2 0 6 0,-4 1 1 16,2 4-1 0,10 5 3-16,-3 0-1 0,-1 8 2 0,2 1 1 15,-1 3-2-15,5 3-7 0,-4 6 0 0,4 5-2 0,2 3-4 0,-4 5-2 16,-1 6-3-16,6 8 1 0,-10 5-3 0,10 5 4 15,1 7 0-15,-4 0 1 0,1 7 2 0,0 3 3 16,0 1 1-16,-1 0 2 0,4 1 3 0,-3-1 0 16,-9-3 0-16,6 7-1 0,-11-12 1 0,6 1-5 15,-2 1 0-15,-6-7-1 0,4 6-6 0,-4-5-60 0,-1-9-28 0,1-3 2 16,-2-1-73-16,4-5 4 0,-7-12-52 0</inkml:trace>
  <inkml:trace contextRef="#ctx0" brushRef="#br0" timeOffset="6183.75">4857 13734 1170 0,'0'1'75'0,"-6"-1"-74"0,4 0 17 16,-1 0 10-16,3 0-11 15,-6-3-36-15,4 2 3 0,-6-2-3 0,0 1 3 16,5-1 0-16,2 3 24 0,-9 0 8 0,-1 0 0 16,5 0 24-16,-5 3-6 0,3 3 0 0,-6 1 4 15,0 0-12-15,-5 3-12 0,5 2-5 0,-4 3-1 16,3 0-14-16,-7 4-4 0,1 0-2 0,4 8 0 16,1 1-3-16,-3 2 0 0,2 1 2 15,3 4 0-15,1 4 1 0,2-4 2 0,2 6 1 0,2-2 1 0,1-1 2 0,1 0 0 16,5-1 2-16,-1-4-3 0,1 1 2 0,1-6 4 15,-1-1 0-15,5-4-3 0,3 1 4 0,-3-4 3 16,3-4 0-16,3 1 2 0,-5-6 1 0,5 0-1 0,1-3-2 16,1 0 3-16,0-8-3 0,1 3-1 0,3-3-8 15,-1-8 4-15,-2 4-5 0,2-7-1 0,4-2 0 0,-6-3 0 32,7 0 0-32,1-1 2 0,-6-5 4 0,1-1-6 15,0-3 5-15,7 4-1 0,-10-6-1 0,11 0 5 0,-12-2-2 0,-1 0 0 16,4-1-1-16,4 2 2 0,-4 4 0 0,-3-5 4 15,1 5-3-15,-8 1 8 0,8 1 1 0,-7 6 4 16,4 5-1-16,-8 0 2 0,0-1 1 0,2 12 0 16,-1-2-1-16,3 3 0 0,-4 9-4 0,5 0-3 15,-2 4 0-15,3 4-3 0,2 9-4 0,0 0-4 0,-3 9-3 0,5 3 5 16,-2 3-7-16,0 1 2 0,0 5-7 0,0 4-5 16,-3-1-1-16,1 5-66 0,1-2-50 0,-2 4 63 15,3-2 73-15,-4 0-75 0</inkml:trace>
  <inkml:trace contextRef="#ctx0" brushRef="#br0" timeOffset="6738.39">5665 13970 1600 0,'-4'20'12'0,"5"5"-37"15,1-1 5-15,-1 4-76 0,1 4-2 0,4 2 26 16,-3 6-81-16,2 4 51 0,-5-2 18 0,0 7-21 16,3-3 71-16,-4-1 35 0,1-1 14 0,-5 2 6 15,5-4 33-15,0-4-24 0,0 1 3 0,0-4 2 0,2 3-29 0,-1-7-7 16,5 1-14-16,-2-10 0 0,-4-3-15 0,0 3-2 15,3-8-2-15,0-5 1 0,-5-6-4 0,2 2 14 16,0-8 4-16,2 1 3 0,4-4 15 0,-7-8-1 0,-1-3 3 16,2-5 0-16,5 1 2 0,-7-9-3 0,5-6 2 15,0-3-2-15,2-4 0 0,1 4-1 0,-1-8 0 0,2-2-1 32,-4-3 1-32,5 0-1 0,-1 3-3 0,1-1 1 0,2 3-1 15,2 1 1-15,1-1 0 0,-2 3 0 0,5 2 2 16,-4 2 2-16,2 1 1 0,0 3 3 0,2 4 3 15,2-4 7-15,-3 9 2 0,1 4-1 0,3 1 8 0,-3 6 9 16,2 3-1-16,-2 6 1 0,1-1 7 0,1 5-5 16,-2 1 2-16,1 5 1 0,-3 2-5 0,-1 1-5 15,2 7-2-15,7 4 5 0,-8 3-6 0,-1 2 0 0,4 7-2 16,-1 1-4-16,1 4 2 0,-4 2 0 0,0 5-1 16,-1 2-4-16,1 1 0 0,4 6-5 0,-4-1 3 0,-4 1 1 15,2-1-5-15,5 3-4 0,-4-3 0 0,-2-2 1 16,-2 0-3-1,-5-1-2-15,0-7-5 0,2 0-6 0,3 2-3 0,-8-8-28 16,1-1-8-16,4-4 0 0,1-3-34 0,-1-6-17 16,3 2-20-16,-5-9-6 0,-2-7-25 0,6 0 0 15,-3-7-14-15</inkml:trace>
  <inkml:trace contextRef="#ctx0" brushRef="#br0" timeOffset="7324.26">7061 13630 1290 0,'0'9'95'0,"0"1"-72"0,3 1-44 0,-2 1 128 16,4 4-138-16,-3 1-17 0,1 4 8 0,-2 4 4 15,-1 7-16-15,0-1 23 0,-1 8 0 0,-2 2 1 0,3 3 27 0,-2 3 3 16,-6 4 3-1,2 1 0-15,1-4 4 0,-1 8-4 0,0-5 1 0,3 3-1 0,-2-2-5 0,-3 0 0 16,5-2-1-16,-5 2 1 0,5-6 0 0,1-2 0 16,-7-7 2-16,4 1 1 0,-1-5 3 0,1-5-2 15,5-1 3-15,2-9-6 0,-6-4 2 0,-2-2-6 16,5-1-1-16,-1-4 0 0,2-4-7 16,2-2 0-16,-4-4-9 0,0-5 7 0,2 2-4 15,5-3 6-15,1-4-1 0,-2-6 1 0,-3-3 6 0,2-6-1 16,5-4 2-16,0-2-2 0,-2-2-1 0,-1-7-2 15,0-4 1-15,1 0 1 0,4-1-3 0,-1-3 1 16,-1 2 3-16,1-6-2 0,2 6 3 0,2-4 1 16,-1 4 1-16,1-2 0 0,0 3 2 0,1 0 2 15,-2 4-1-15,4 2 2 0,1 3 3 0,-1 4 2 0,0 0 1 16,1 9 0-16,0 2 3 0,-1 2 2 0,1 6 3 0,1 5-2 16,-2 2 5-16,-2 6-2 0,3 1-3 0,2 5 1 15,-5 4-3-15,0 2-5 0,3 2-3 16,1 10 1-16,-1 1-6 0,2 3 0 0,-2 8-2 0,-3 6 3 15,2 2 0-15,5 1 1 0,-10 6 4 0,1 4-2 16,-1 1 5-16,3 4 8 16,-11-2 1-16,7 0-1 0,-1 1 9 0,-2 4-6 15,2-2 3-15,1 2 0 0,-6-2-4 0,-1 0-3 16,8 2-4-16,-4-3 0 0,1 0-4 0,-5-6-2 16,3 1 0-16,-3-6-4 0,0 1-1 0,-3-6-10 15,0-8-8-15,2-5-3 0,-2-1-15 0,1-6-48 16,-1-6-29-16,-1-2-8 0,1-7-63 0,0-6 2 15,1-5-40-15</inkml:trace>
  <inkml:trace contextRef="#ctx0" brushRef="#br0" timeOffset="7856.88">8038 14272 1383 0,'3'9'95'0,"1"1"-93"0,1-3-35 0,3 3 17 0,5-2-20 16,-1 1-61-16,7 1 26 0,3 1 0 0,0-2-2 16,-2 2 27-16,1-1 41 0,-1-1 14 0,2 0 2 0,8 1 41 15,-9-2-19-15,4 0 5 0,5-1 5 0,0-2-25 16,6-2-10-16,2-1-5 0,-10-2-17 0,2-3-9 0,4-2 1 15,-5-4 2-15,-4-2-2 0,-2-4 1 0,0 1 0 16,-3-5 27-16,-1 2-7 0,-5 1 11 0,2-3 2 16,-4 1 3-16,1-3 0 0,-4 1 2 0,-2 2 3 15,-1 0-4-15,-3-1 3 0,0-2-1 0,-4 4-6 0,-1 0 4 16,-3 2-3-16,-1 4-6 0,0-4-3 0,-4 1-3 0,-2 6 2 16,-1-3-4-16,-1 3-4 0,-2 0 0 0,-4 2-1 15,1 1-1-15,-6 5 2 0,1 5 2 0,-1-2-3 16,0 8 5-16,0 1 6 0,1 4-1 0,0 1-1 15,6 2 7-15,-4 2 0 0,6 2 0 0,-3 4 3 16,8 0-2-16,-2 3 3 16,-1 1 2-16,10 5 1 0,-1 1 3 0,0-1 13 15,5 3 1-15,6 2-2 0,-4 3 13 0,7-5-11 16,1-1 2-16,7 1 2 0,-4 2-12 0,4 0-7 16,-3-5-5-16,8 1 1 0,2-4-8 0,-7 1-7 15,8 2-3-15,-1-7-3 0,3-1-8 0,-4-4-17 16,5-4-6-16,-2-3-2 0,0-3-20 0,3-6-16 15,2-3-13-15,-3-5-3 0,9-5-22 0,-9-6-4 0,2-6-9 0,4-7-8 16,0-5-10-16,-1-6 0 0,4-8-2 0</inkml:trace>
  <inkml:trace contextRef="#ctx0" brushRef="#br0" timeOffset="8204.57">9348 13029 1722 0,'-5'5'24'0,"4"1"-23"0,1 2 0 0,0 0-35 15,1 4-7-15,2 6-1 0,0 4-32 0,1 6 34 16,3 7-3-16,-2 7-2 0,3 5 41 0,0 7 19 15,4 6 11-15,-2 7-1 0,2 2 24 0,4 5-8 16,-2 3 2-16,7 4 2 0,-9 4-8 0,7 0-9 16,3 1-3-16,3 1-2 0,-1 1-8 0,-8-5 2 15,7-1 0-15,-2-2-3 0,6-3 2 0,-7-6 1 0,-1-2-2 16,-5-4 1-16,3-6-2 0,5-2-2 0,-4-4-4 0,2-4 0 16,-7-5-6-16,2-4-18 0,0-3-11 0,-1-7 0 15,1-6-25-15,-5-2-36 0,-1-2-19 0,2-10-10 16,-4-4-44-16,-1-1-89 0,-3-5 177 0,-1-7-87 15,-2-7 160-15</inkml:trace>
  <inkml:trace contextRef="#ctx0" brushRef="#br0" timeOffset="9028.59">2774 16601 469 0,'2'0'54'0,"1"0"-53"0,2 0 22 16,-2-1 15-16,5 1-14 0,-4-2-5 0,1 1-1 15,-2-1 3 1,-1-1-2-16,-1 0 1 0,1 0 23 0,-2 3 2 16,0-2 0-16,-5 2 23 0,5 0-7 0,3-3-1 15,-1 1 6-15,-4 2-10 0,1 0-13 0,-1-1-3 16,-2-4 0-16,4-1-13 0,-5 4-3 0,-3-1-1 0,6 3-3 15,1-5-2-15,-1 4 3 0,2 1-1 0,-9-7-3 16,6 4 3-16,1-3 1 0,-4 4-1 0,-2-4 4 16,8 3-2-16,-9-3-6 0,1 1 1 0,3 3 1 0,2-2-7 0,-2 4 0 15,-1 0-4-15,-4-2-2 0,-1 0 0 0,5 1-5 16,-5 1 0-16,-3 0 0 0,-5 0-4 0,2 0 5 16,4 5 1-16,-7-2 1 0,2 3 7 0,4 0-3 15,-8-1-3-15,3 6 4 0,-3 3-4 0,5-4-4 16,-5 1-3-16,6 8-1 0,-4-4-4 0,6 3-3 15,1 2 1-15,4 4-3 0,2-9-1 0,3 9 0 0,4 0 2 16,6 1-5-16,0 3 4 0,4-1 4 0,2 6-1 0,1-5 2 16,4 5 3-16,0-1 5 0,-1-3 0 15,0 0 2-15,1 1 3 0,-1-2-3 0,-2 0 4 16,-1-1-1-16,-2 0-2 0,0 3 1 0,-5-5 2 0,2 2-3 16,-5-2 3-16,-3-6 0 0,0 4-2 0,-5-1 3 15,-3 2-1-15,-1-7 1 16,-2 7 1-16,-3-7-2 0,0 5 2 0,-2 0 2 15,-1-1-4-15,-5-4 2 0,-2-1-2 0,2-2-7 16,-3-2-5-16,3 1 3 0,-3-5-10 0,-2 0-9 16,-5-7 0-16,6 5-5 0,-1-6-4 0,2-1-18 15,0-4-12-15,-4-4-9 0,3-9-21 0,2 3-78 0,2-6 128 16,-2-7-61-16,5-4 102 0</inkml:trace>
  <inkml:trace contextRef="#ctx0" brushRef="#br0" timeOffset="9544.94">3065 16823 1471 0,'-4'8'195'0,"7"-2"-260"16,1 0 96-16,6 1-30 0,-2-1-33 0,7 0 50 16,3 1-110-16,4-4 11 0,0 2 20 0,6 1-4 0,-4-3 18 0,1 2 19 15,-2-1 13-15,0 1 6 0,2-2 22 0,-6 2 1 16,3-2-2-16,-4 0 3 0,3-1 0 0,-1-2-7 16,1 0 0-16,2-3-5 0,-1-2-3 0,-3-4 1 15,-1-4 0-15,-1-1 2 0,6 0 4 0,-2-1 4 16,-4 1 6-16,-4-5-2 0,1 1 9 0,2 2-2 15,-4 0 2-15,2 4-1 0,-7-7 2 0,-4 3-5 0,-3-1-3 0,3 4 0 16,-3 2-4-16,-3-3-3 0,1 3-4 0,-7-2 0 16,-2 5-3-16,3 1-10 0,-1-3-2 15,-4-1-2-15,2 3-8 0,0 4-7 0,-6 0-5 0,4 0-6 16,0 1-8-16,-7 3-9 0,-2 4-3 0,0 6 2 16,-3 1-12-16,0 3 25 0,-2 3 9 0,2 4-1 15,0 2 29-15,3 4 0 16,3-2 49-16,1 3-14 0,3 1 19 0,7 1-19 15,0-1 5-15,5 1 16 0,-4 2-34 0,7-4 0 16,2 4 3-16,6 1-2 0,-3-3 3 0,3 3 6 16,4 0 4-16,-2-2-2 0,5 4 9 0,-2-2-8 15,1 3-1-15,3-5 2 0,2 7-9 0,-3-5-12 0,4 0-10 16,1 0-5-16,1-3-17 0,1-2-59 0,4-4-28 16,-3 0-11-16,4-9-74 0,8-1 3 0,0-3-49 0</inkml:trace>
  <inkml:trace contextRef="#ctx0" brushRef="#br0" timeOffset="10230.58">4527 16804 1565 0,'-2'10'133'0,"0"-1"-131"0,4 4 20 0,-4-2 25 0,2-2-3 16,2 4-60-16,0 1-16 0,-1 2 12 0,5 2-6 0,-2 1-8 15,-1 3 14-15,0 5 3 0,2 5-3 0,-2 1 20 0,-3 1 3 16,1 10-2-16,1 0 3 0,-1 7 1 0,-1 0-3 16,0 3-2-16,0-1 0 0,0 1-3 0,2 1-10 15,-4-5-1-15,1 4-1 0,-1-7-9 0,-1-1 10 16,-2-2-1-16,2-3-2 0,0-7 9 0,-5-4 4 15,5-2 5 1,0-6-1-16,-3-1 2 0,1-5-7 0,2-5-5 0,-2-2 5 16,2-4-14-16,0 3 5 0,-3-8-2 0,2-4 2 15,3-3 4-15,-7 0 5 0,3-2 4 0,-3-2 1 16,2-2 5-16,-3-4 2 0,-1 0 3 16,4-2-3-16,-4 0 1 0,4-5-4 0,-3-2-1 0,4-9 3 15,-4 2-6-15,1-2 0 0,3-2-3 0,-4-6 2 16,2-1 0-16,-2-3-2 0,-1 3 1 0,4-2 0 0,0-3 0 0,1 2 0 15,-1 0 2-15,6 1 2 0,3 1 1 0,-8 2 2 16,5-1-1-16,7 2 0 0,-4 3 3 0,6-2-1 16,-1 6 1-16,0-1-1 0,-2 1 0 0,11 2-2 15,-2 8 0-15,-3-3 4 0,1 1-3 0,1 7-4 16,2-2 1-16,3 9-2 0,-2-4-1 0,3 2-3 0,-2 0 0 16,5 7-4-16,-2 3 1 0,2-3 1 0,1 4 0 0,-1 0-2 15,1 3 1-15,-4-1-3 0,4 9 2 0,1 0 2 16,-1 0-4-16,-2 1 3 0,3 3-1 0,-5-4 2 15,7 9 2-15,-6-8 2 0,-1 0-1 0,-1 3 1 16,3 0 1-16,-2 5 2 0,-2-4 3 0,-3 2-3 0,1-1 3 16,6 7 1-16,-9-1-2 0,1 0 2 0,-3 2-3 15,-6-1 1-15,4 2-2 16,-6 2 3-16,-1-1-3 0,-2-1 1 0,-5 2 1 16,-3 1 2-16,0-1 0 0,-1-1 2 0,-5 2 0 15,-10-3-2-15,8 2 2 0,-2-2-6 0,-4 0-3 16,0 0 2-16,-4-1-10 0,0-4-16 0,-1-3-11 0,3 3 1 15,-9-7-20-15,3 1-29 0,2-7-21 0,-8-4-5 16,9-3-36-16,-7-3 1 0,4-7-25 0</inkml:trace>
  <inkml:trace contextRef="#ctx0" brushRef="#br0" timeOffset="10979.46">5950 16713 468 0,'10'0'164'0,"1"-2"-61"0,0 1 0 0,-2-2 5 16,4 0-96-16,-4-2-13 0,2-3-3 0,-3 3 5 16,0 4 0-16,0-3 5 0,-5 1 3 0,3 0 18 15,-6-3 4-15,0 3 1 0,0 1 18 0,0-3-9 16,-3 1 0-16,1 1 5 0,-1-4-14 0,0 3-7 16,-2 2-6-16,1-3-1 0,-1 2-9 0,-3-5 2 0,-3-1-1 0,2 3 2 15,2 4 1-15,-5-4 4 0,-1-4 3 0,1 9-2 16,-4-7 4-16,2 8-7 0,-5-2 0 0,0 1 2 15,-3-6-8-15,-2 6-2 0,2-1-4 0,0 1-2 16,-8 1-3-16,5 0-2 0,0 1-3 16,-2 4 2-16,2 1-5 0,0 7-10 0,-3 3 0 0,4-1 3 15,4 4-11-15,-1 2-1 16,-1 2-1-16,6 6-6 0,1 0 0 0,-3 3 4 0,11 2 2 16,-4 7 0-16,4-1 3 0,-4 4 12 0,7 0 2 15,-1-2 4-15,3-1 10 0,4 0 3 0,-4-2 0 16,5-1 2-16,1-5 1 0,2-3 1 0,-5-3 0 0,4-1-2 15,3-2 2-15,0-7-5 0,1-1 1 16,1-6-1-16,5 1-3 0,0 0-2 0,3-5 0 16,0-3 0-16,2-3-1 0,-6-3 0 0,8 0 2 0,-6-5-1 0,3-5 2 0,1-1 0 15,4 0-2-15,-7-2 1 0,10-3 0 0,-2 0 1 16,-3-3 1-16,2 0-1 0,-7 2 1 0,2-2-1 16,-2-3 1-16,-1-2 4 0,-3 5-3 0,-1-2 0 15,-1 4 3-15,0-2-2 0,-1 2 3 0,-4 1 2 16,2 1-2-16,-5 4 6 0,2-2 1 0,-1 2 1 15,0 2 0-15,-4 1 1 16,1 3 3-16,4 0 0 0,-2 0 3 0,-1 5-1 16,-2-2 3-16,0 5 0 0,0 0 1 0,0 0 0 15,1 2 2-15,-1 3-1 0,2 1 2 0,-1 0-5 16,2 4 1-16,2 2-3 0,-2 2 0 0,-1 4-1 16,4 0-5-16,0 6 0 0,2 1-4 0,-1 4 6 15,1 0-4-15,-2 0-4 0,2 4 1 0,4 1-3 16,-4-2-2-16,-2 4-4 0,4 0-3 0,-2-1-4 0,-2 1-5 0,5 0-22 15,-6-1-16-15,4-7 0 0,2 5-31 0,2-9-50 16,-10-4-42-16,2-4 46 0,4-4 128 0,2-4-110 16</inkml:trace>
  <inkml:trace contextRef="#ctx0" brushRef="#br0" timeOffset="11449.81">6650 16762 1689 0,'0'15'34'0,"2"0"-19"0,1 2-28 16,2 2 17-16,-1-2-43 0,-2 5-7 0,4 0 5 15,-1 6 0-15,-2 1-4 0,3 4 27 0,-4 1 3 16,1 6 3-16,0 1 27 0,2-2-6 0,-2 0 4 15,-1 7-1-15,4-1-6 0,-3 1-3 0,-1 0-2 0,-1-7-6 16,-1 2-2-16,2-3-3 0,2-2-1 16,-4-9 2-16,0-2-6 0,0-3-1 0,2-6 2 0,1-1-2 0,-3-4 1 0,2-1 1 15,-2-4-5-15,0-3-1 0,3-3-1 0,-3 2 3 16,0-5 1-16,0-4 3 0,0-4 1 0,1 2 4 16,4-5 4-16,-3-5 2 0,-2-5 4 0,0-1-1 15,0 0-2-15,0-10-1 0,0-3-2 0,0-1-1 16,0-5-2-16,-7-5 0 0,4 2-2 0,3-6-2 15,0-6 0-15,-3 3 1 16,3-2-3-16,0-4 4 0,0 4 1 0,0 3-3 16,0 0 5-16,0 2 2 0,0 1 4 0,5 4 1 15,3 6 4-15,-7 4 2 0,10 4 2 0,4 4 2 16,-6 5 4-16,4 4 4 0,-6 5-1 0,9 7-1 16,-2 3 5-16,2 1-6 0,-5 5-3 0,5 3 0 15,-2 7-9-15,5 1-18 0,0 3-23 16,3 5-9-16,-5 4-32 0,8 4-107 0,-1 9 153 0,-1 7-69 0,3-1 102 0</inkml:trace>
  <inkml:trace contextRef="#ctx0" brushRef="#br0" timeOffset="12113.83">8006 16674 1193 0,'0'-4'79'0,"0"4"-77"0,2 0-18 0,-2-1 19 16,0 1-17-16,1 0-33 0,-1 1 21 0,0-1-14 15,0 0 34-15,0 0 6 16,0 2 29-16,-1 1-3 0,1-3-3 0,-4 0 30 0,0-1-10 16,-1-1-2-16,0 2 2 0,-4 2-13 0,1-2-10 0,2 0 3 0,-5 3-7 0,-2-3-6 0,-1 1 1 15,-2-1 2-15,-3 0 1 0,4 0 4 16,-7-1 2-16,1 1 2 0,-4 0-1 0,1 0 5 0,-4 6-7 16,3 0-4-16,-3-4 1 0,2 9-7 0,3 2-4 15,-2-2-5-15,0 6 0 0,2 2-4 0,8-4-6 16,-9 11 1-16,8 2-4 0,-4-1-4 0,9 7-3 15,-2 1-5-15,6 3 1 16,-6-1-5-16,3 4 5 0,4-1 1 0,1-1-2 16,4-1 6-16,-2-4 4 0,3-1 3 0,0-6 0 15,6 0 5-15,3-5 0 0,-4-2 1 0,9-4 1 16,-4-3 0-16,1-2 2 0,0-4 0 0,3 0 1 16,-5-7 2-16,-1 1 0 0,11-4-1 0,-5-8 3 15,5 3 1-15,2-4-3 0,2-6 1 0,-4 0 0 16,3 0-1-16,3-5 3 0,-3-3-1 0,-6 3-2 0,0-4 2 0,0-1-1 15,1-1 2-15,-5 0 0 0,4-4-1 0,-5 4 2 16,-3 3 0-16,0-1 1 0,1 3 2 0,-4 2 3 16,1 3-1-16,-1 5-1 0,-2 2 2 0,0 4 2 15,2 3 0-15,-3 2 1 0,-1 3-1 0,2 6-3 16,2 0-1-16,-2 9 1 0,2 0-4 0,1 4-5 16,-1 3-3-16,3 5 1 15,-2 3-7-15,2 3 2 0,1 6-1 0,-4-1-2 16,6 6 2-16,-1 0 2 0,-4 5-2 0,5 0 0 15,-5 1 0-15,4-1-21 0,1-4-13 0,-4 4 0 16,0-7-28-16,1 1-40 0,0-5-18 0,1-5-9 0,0-5-49 16,-2-6 2-16,1-5-25 0</inkml:trace>
  <inkml:trace contextRef="#ctx0" brushRef="#br0" timeOffset="12499.3">8596 15746 1330 0,'1'7'66'0,"3"-3"-34"0,-1 5 3 0,1-1-7 0,0 1-12 0,2 4-2 0,-3 3-14 0,5 3 1 16,-2 1 4-16,4 8 1 0,-4 1 4 0,2 0 4 15,3 11 2-15,0-1 2 16,-2 5 4-16,7 3-5 0,0 5-2 0,-2 5 1 16,-2 1-5-16,3 10-3 0,-3-4 0 0,2 5-2 15,1 1-1-15,-6-1 2 0,2 5 3 0,0-2-5 16,-2-1 6-16,1-2-2 0,-1 0-1 0,4 1 0 16,-4-1-2-16,-1-3-4 0,0-3-2 0,-3-2 3 15,3 2-4-15,-4-3 1 0,6-2-1 0,-10-5-4 16,0 1 3-16,3-5-13 0,3-4-8 0,-3-2 0 0,-3-7-17 0,0-6-33 15,0-3-16-15,0-9-3 0,-1 0-40 0,1-7-59 16,-5-5 133-16,5-6-72 0,-1 0 130 0</inkml:trace>
  <inkml:trace contextRef="#ctx0" brushRef="#br0" timeOffset="12815.83">8421 16480 859 0,'-8'11'52'0,"-3"-3"49"0,4-2-96 0,-4 4 191 16,4-1-158-16,1-4 4 0,1 3-39 0,4 0 4 0,1-4-8 0,-2 6 6 16,4-1 3-16,7-1 0 0,-4 3 9 0,0 2 1 15,6-1 2-15,3 4 2 0,3 0 1 0,0-4-2 16,5 4-3-16,-3 0 0 0,11-5-1 0,-3 3-1 0,1 2-4 15,0-2 3-15,6 0-2 0,5-3-1 0,-3 2 0 16,-1-1-2-16,4 2-1 0,2-6 1 0,0 2-2 0,0-4 0 31,1 3 0-31,-3 1-5 0,5-4 0 0,-3 4 1 0,-1-6-4 0,-1 3-9 16,-1-3-6-16,-2 1 2 0,-1-2-10 16,-6-3-26-16,3-1-8 0,-2-4-5 0,-5 2-26 0,2-2-30 15,-1-4-24-15,-4-2-12 0,-1 1-39 0,4-1 1 16,-6 3-29-16</inkml:trace>
  <inkml:trace contextRef="#ctx0" brushRef="#br0" timeOffset="13339.09">9466 16972 785 0,'3'13'185'0,"5"1"-88"0,-3-6 17 0,7 3-45 16,-2-1-40-16,4-3-6 0,-2 1-40 0,2 0 7 16,1-2 5-16,2-1-5 0,-3 3 12 0,2-3 7 15,1 4 2-15,4-4 1 0,-4 1 6 0,-3-1-8 16,6 1 1-16,2-3 1 0,-1-1-7 0,-2-2-3 16,-3-2-4-16,2-1-1 15,3-2-4-15,1 1-3 0,-6-6 3 0,1 2-1 16,-3-3-1-16,-1 2 4 0,-1-4 1 0,-2 2 3 15,1 0 5-15,-7-1 1 0,3-1 4 0,-6-1-4 16,2 1 4-16,2-1-2 0,-5 0 2 0,0 0-3 16,0 0-1-16,-5 0 2 0,2 1-4 0,-1-1 2 15,-4 0-1-15,0 4-2 0,-2-1-1 0,-1 3 3 0,-3-3-4 16,2 7-7-16,-7-1 1 0,3 3 4 0,-4 2-5 0,1 4 3 16,0 0-4-16,0 4 8 0,2 3 0 0,-2 0 0 0,3 3 3 15,3 4-1-15,1 1 2 0,1 3 5 0,0 1 0 16,0 2 0-16,6 4 4 0,4 1 6 0,-1 3 6 0,-4 0-2 15,6 1 8-15,0 2 10 0,4 4-1 0,3-4 3 16,4 3 7-16,-8-3-12 0,8 1-3 0,5 0 3 16,-2-4-16-1,6-1-13-15,1-1-5 0,-3-1-2 0,5-6-12 0,-3-1-12 16,2-4-9-16,2-5 0 0,-2-3-14 0,-4-4-7 16,6-6-4-16,-3-1-2 0,-1-6-9 0,5-3-5 15,-1-6-1-15,-1-5 4 0,-1-2-5 0,-1-8-7 16,2-1 3-16,3-7-25 0,-3-6 0 0,1 0-17 15,-4-5 78-15,1-3-49 0,1 0 90 0</inkml:trace>
  <inkml:trace contextRef="#ctx0" brushRef="#br0" timeOffset="13702.5">10455 15933 1016 0,'2'14'153'0,"-2"0"-40"0,0-3 0 0,0-1-34 15,3 2-30-15,-2 2-16 0,1 0-31 0,-2 2 4 16,5 3 1-16,-4 0-3 0,2 4 7 0,1 9 9 16,-1 1-2-16,0 3 6 0,0 3 5 0,2 4-6 15,0 3 3-15,2 5-2 0,-2 3-5 0,1-1-3 0,-1-1-1 0,3 7 0 16,-2 0-2-16,1 3 1 0,-4-3 2 0,1 1 0 15,3-3 4-15,-4-1-1 0,0 4 0 0,2-8-1 16,-4-2 1-16,-1 1-8 0,3-9 0 0,-1-4-2 16,-2 3-4-16,0-5-11 0,2-1-2 0,-2-5-3 0,0-5-9 15,0-5-9-15,0-1-6 0,0-2-2 0,0-4-10 0,0-5-16 16,0-3-6-16,0-4 0 0,3-1-18 0,-2-5 16 16,2 1-1-16,-1-7-8 0,6 0 18 0,-2-2-5 0,4-7 0 15,2-4 5-15,1-3-10 0,1 2-22 0,3-6-31 16,4-4 32-16,-1-4 93 0,-3-2-71 0</inkml:trace>
  <inkml:trace contextRef="#ctx0" brushRef="#br0" timeOffset="14172.67">11039 16688 688 0,'0'14'29'0,"1"-6"116"0,-2 1-88 0,-1 1 187 0,2 4-190 0,-1-3-3 16,-4 1-14-16,5 3-27 0,0 3 0 0,-2 3 2 15,1 1 1-15,-1 3-3 0,-1-1 5 0,0 1 4 16,1 5 8-16,1-4-8 0,-2 6 8 0,3-1-4 0,0 1-2 0,3-2 5 16,3-2-9-16,-1-1-2 0,-1-2-7 15,3 0 6-15,-1-3-7 0,0-1-2 0,-1-3 2 0,6-2-4 16,-3-3 1-16,-3 1-1 0,6-5 0 0,-2-4-1 16,-1 1 1-16,6-4 0 0,-1-2 1 0,-4 0 3 15,2 0 0-15,2-3 0 0,-1 0 0 0,1 0 1 16,-1-2 1-16,1-3 1 15,0 3-2-15,1 0 0 0,-2-2 2 0,1 2-4 16,0 2 5-16,-1-2-4 0,2 5 1 0,-1-2-2 16,-1 4 1-16,1 3-2 0,1 3-1 0,-3-1 0 15,2 3-4-15,-1 4 0 0,3-1-1 0,-3 6-6 16,1-1-3-16,-1 6 2 0,1 0-6 0,-1 10 1 16,-1-2 2-16,2 5-2 0,-5 3 2 0,0 2 7 15,1 1 4-15,-2-1-1 0,-1 1 7 0,-3-6 3 0,0 4 2 0,-1 0 2 16,-4-3 3-16,1 3-5 0,-1-2-1 0,-1 0 2 15,-5-1-4-15,3 2 2 0,-4-6-2 16,-2-2-1-16,0 2 3 0,-2-5-5 0,-4-3-1 0,3-2 0 16,-2-4-5-16,0 1-8 0,-4-4-4 0,-2-4 0 15,0-4-8-15,1-3-5 0,-4-1-5 0,-3-3-5 0,-5-4-5 16,0-1-31-16,1-7-9 0,-5-4-6 0,7-1-36 0,-3-7-54 0,3-4 122 16,0-5-65-16,11-4 120 0</inkml:trace>
  <inkml:trace contextRef="#ctx0" brushRef="#br0" timeOffset="14457.89">11959 17449 1892 0,'3'36'136'0,"0"-4"-115"0,4-6-32 0,-6 1 81 16,-1-5-94-16,2-4-65 15,-2-4-51-15,0-2-25 0,-2-1-85 0,-1 3 3 16,-6-3-70-16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1:00:30.5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19970 11170 351 0,'0'-2'85'0,"-1"2"-32"0,1 0-3 0,-2 0 11 16,2 0-77-16,0 3 5 0,2-3-12 0,-1 4 10 0,-1-1 2 0,3-2-1 15,0 4 10-15,2-5 3 0,-3 0 6 0,1 2 3 16,-2-1 4-16,6-1 4 0,-6 0-2 0,2 0 2 15,1 0 2-15,0 0 2 0,0 0-4 0,-1 0 0 16,1 2-1-16,1-2-2 0,-2 0-4 0,4 0 5 16,-3 1-7-16,3-1-2 0,-3 2 1 0,1 0-1 15,1-2-3-15,-1-2 1 16,3-1-6-16,-5 1 1 0,5 1-2 0,-5-2 2 16,6 3-2-16,-5-4 0 0,2 0 2 0,0 0-1 15,4 6 0-15,-4-2 1 0,2 0-1 0,0 2-1 16,1-2 0-16,2 4 2 0,2-2 0 0,-1 3-1 0,-1-5-1 15,2 1-2-15,-1 2 1 0,1-1 3 0,0-2-1 16,-1 0-2-16,4 5 3 0,0-4-2 0,4 2 3 16,4-1 1-16,-7 4-2 0,2-3 2 0,3 1 0 15,1-1 0-15,3-3 3 0,-1 0 3 0,-6 0 0 0,1 0-1 0,4 0 2 0,-4 1 1 16,2-1-1-16,-1 0 3 0,-6 2-3 16,7 1-3-16,-4-1 0 0,-1-2 2 0,2-4-5 0,-3 3 1 15,-2 1-2-15,3 0 1 0,-3 0 1 0,0 0-1 16,2 3 1-16,-3-1-2 0,1-2 2 0,5 1 0 15,-4 1 4-15,0-1-1 16,-1-1 3-16,-3-3 8 0,-2-2 0 0,9 7-1 16,-4-2 7-16,-2-2-7 0,2 1 0 0,7 1 4 15,-5 0-10-15,6 0 0 0,-3 5-3 0,-4-5-1 16,7 0 0-16,0 0 0 0,-3 3 0 16,3 0-1-16,2-2 0 0,-1 4 1 0,4-5 1 0,-2 5-1 15,0 0 0-15,4-2 2 0,-4-3-2 0,2-3 3 16,-2 6-2-16,2-3-3 0,-2 1 1 0,0-1-1 0,0 2-3 0,0-2 1 15,0 3 0-15,1 0-2 0,3 0 1 0,3 5 1 16,-5-3-2-16,-2-5 2 0,2 0-2 0,-1 8 0 16,4-4 0-16,3-2 4 0,-6-2-1 0,-2-5-2 15,7 4 4-15,1 1-1 0,-3 0 2 0,3-8-6 16,-7-2 4-16,3 10-5 0,-3-3 0 0,4 2 3 16,-3-1-1-16,-2-4-4 0,3 4 3 0,-1-1-1 0,5 3-1 0,-4-6 2 15,0 1-3-15,1 0 2 0,-1 1-2 16,-1 1 2-16,6-5 1 0,-8 3 0 0,2-1 0 0,-1 3 2 15,7-2 0-15,-3-1-3 0,-1 1 0 16,4 3 0-16,-7 2 0 0,4 0 0 0,-1 0 0 0,-1 0-2 16,-1 0 3-16,-2 3 0 0,0-3 1 0,-3-1-2 15,3-1 1-15,0 4 0 16,-1-4 0-16,-1 1 0 0,3 1-1 0,-1 0 0 16,0 0 3-16,2 0-2 0,-4 0 0 0,-9-2-1 0,10 2 1 15,-10 0 0-15,0 0-1 0,2 0-1 0,-6 3-4 16,7-1 3-16,-3-1-4 0,5-1-14 0,-7 4-12 15,-1-3 1-15,5-1-21 0,-3 0-44 0,3-1-36 0,-7 2 38 16,4-1 95-16,-2-3-82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1:04:24.0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20000 14434 271 0,'0'0'4'16,"0"0"-4"-16,0-2-53 0,0 1 33 15,2 1 8-15,2-2-53 0,-2 0 1 0</inkml:trace>
  <inkml:trace contextRef="#ctx0" brushRef="#br0" timeOffset="914.4">20039 14429 6 0,'0'0'11'0,"0"0"-1"16,0-2 8-16,0 1 18 0,0 1-1 0,0 0 4 15,0 0 16-15,0 0-3 0,0 0 1 0,0-2 3 16,0 2-5-16,0 0-14 0,0-1 0 0,0 1 1 16,0 0-14-16,0 0-4 0,-1 0-5 0,1 0-3 0,-3-2-3 15,3 5-4-15,0 0 0 0,1 2-3 0,1-2-2 16,-1 0-2-16,4 2 0 0,-2 0 1 0,-1-2 0 15,4 2 0-15,-1-2 1 0,-2-2-1 0,3 1 2 0,-1 3 0 16,3-4 6-16,-3 1-4 0,2-2 5 0,-2 2 3 16,5-2 2-16,-6 0-3 0,7 1 6 0,-1-1 0 0,-4 0 0 0,3 0 0 15,1 0-1-15,-2 0 3 0,1 0-4 16,-1-3 0-16,-5 1-1 0,4 2-5 0,0 0-1 0,3-1 4 16,-2 1-8-16,1 1 0 0,-1-1-2 0,3 0-1 15,3 4 0-15,-11-6-1 0,2 2-1 0,3 0 2 16,-7-2 0-16,4 2-3 0,3 0 2 0,1 0-1 15,-7-1 1-15,12 1-1 16,-6 0 0-16,-3 1-2 0,7-1 1 0,-7 2 2 16,6-2 1-16,-8 3-5 0,8-1 5 0,-1-2 0 15,4 1-1-15,0 2 3 0,0-1 0 0,5-2-4 16,-8 5 0-16,3-4 0 0,-1-1-2 0,3 3 7 16,-4-3-7-16,1 0 4 0,-1 2 0 0,2 0 1 15,1-2 2-15,3-2-3 0,-3 2 0 0,-4 0 0 16,1 0 2-16,-2 2-1 0,1-2-1 0,0-2 0 0,0 2 3 0,0 0-3 15,0 2 0-15,-3-2 0 0,1 0 0 0,2 0 1 16,-2 0-1-16,-1 0 2 0,2 0-3 0,1 0 2 16,-3-4-1-16,1 3-1 0,2 1 1 0,0 0 0 15,0 0-1-15,3 0 1 0,0 1 0 0,1 1 0 16,-1-2 1-16,-2 0-2 0,4-2 0 0,0 1 2 16,-2-2-1-16,-1 0-2 0,-4 1 1 0,8 0-1 0,-4 1 1 0,7 1 1 15,-4 1 0-15,3 1-1 0,-5-2 1 0,7 0 0 16,-4 0 0-16,2 0 1 0,1 0 0 0,-6 0-3 15,7 0 2-15,-7 2 0 0,6-1 0 0,-2-1 0 16,-1 2 1-16,3-1-2 0,-2 2 2 0,4-3 0 0,-2-1-1 16,-1-2 0-16,3 1 0 0,-1 4 1 0,-1-4 1 15,0 1-2 1,-2-4 4-16,-1 5-4 0,4 0 0 0,-4 0 3 0,5-2-3 16,0 1 0-16,-6-1 1 0,6-1-2 15,0 3 1-15,3-3 0 0,-2 1 0 0,4 1 2 0,-3-3-2 16,4 1 0-16,5 2 1 0,-3-4-1 0,1 5 0 0,-1-3 2 15,-1 0-1-15,-1 0 1 0,5-1 1 0,-6 3-1 16,-2-2-1-16,2 1 2 0,-1-1-2 0,1 0 0 16,-2-2-1-16,0 5 2 0,-1-3-1 0,1 1-1 0,2 2 1 0,0-1-1 15,-2 1 0-15,5 0 0 0,-4 0 0 0,0 1-1 16,4 3 1-16,-4-3 0 0,3 1-1 0,2-1 1 16,-3 2-1-16,7 1 1 0,-2-1 0 0,3 0 0 15,-1-2 0-15,-4 3 3 0,4 0 2 0,-7-1-5 16,5-1 4-16,-5 1 4 0,-1 0-3 0,-2-1 4 15,2 1-1-15,1-1-4 16,-6-2 3-16,4 0 2 0,-1 3-5 0,0-3-1 16,0 3-3-16,2-3 1 0,-4 2-1 0,3-1 2 15,-1 1-1-15,-6 2-2 0,3 0 1 0,1-3 2 16,-5 2 2-16,-3 2 1 0,6-2-1 0,-9 0 2 16,3 0 2-16,2-3-1 0,-1 2 1 0,-9 0-1 15,4 1-1-15,-1 0 1 0,-7-2-3 0,3 1-1 16,-1 0-2-16,-2 4 2 0,-3-1-3 0,5-5-5 0,-2 1-9 0,-1 2 0 15,-2-1-10-15,3 1-41 0,-2-1-29 0,4 1 31 16,-2 0 63-16,0 0-56 0</inkml:trace>
  <inkml:trace contextRef="#ctx0" brushRef="#br0" timeOffset="2602.77">20340 14423 128 0,'0'-2'19'0,"-3"2"21"0,0-1-14 0,6-1 20 0,-2 0-48 0,-2 2 1 15,4-1 0-15,-2-1 1 0,-1 1 1 0,0 1 1 16,0-2 2-16,0-1 2 0,-1 3 1 16,2-2-2-16,-1 2 3 0,-1 0-4 0,-1 0 3 0,2-1 1 15,0 1-3-15,0 0 6 0,0-2-2 16,-1-2 5-16,1 2 5 0,0 2 9 0,1 0-3 0,1 0 1 0,-1-5 7 16,3 4-2-16,-4 1 2 0,-2 0-6 0,-4-3-2 0,6 1-4 15,-7 2-1-15,4 0 3 0,-3 0-7 0,6 0-2 16,-2 0 1-16,1-2 0 0,1 2-1 0,0 0-2 0,-2 0-3 0,-2 2 3 15,0-2-4-15,-2 2-6 0,-2-1 0 0,2 1 2 16,1 1-5-16,0 0 0 0,4-1 0 0,-7 1-2 16,8 0 3-16,-3 0 1 0,1-1 4 15,1 1-4-15,-1 1 5 0,-4-2 0 0,4 1-2 0,1-1 3 16,-7-1-1-16,5 1 0 0,1 1-3 0,-6-1 1 16,2-2 0-16,0 1 0 15,1 1 2-15,0-1-1 0,-3 1 2 0,7-1-2 16,-5 3 1-16,-1-4 0 0,1 1 0 0,0-1-2 15,-1 3-1-15,1-1 2 0,3-1-2 0,-5-1 1 16,2 2 1-16,-1-2-3 0,3 3 2 0,-3 0 3 16,0-3 1-16,-1 0-2 0,5 3 4 0,-5 1 1 15,1-4-3-15,-2 0 3 0,1 1-2 0,3 2 0 16,-4-3-1-16,3 4-1 0,-4-3-1 0,-1 1-2 0,2 1 6 0,3 0-4 16,-5-1 0-16,1 2-1 0,4-2 0 15,-4 1 4-15,1-1-2 0,3-1-3 0,-4-1 0 0,1 2 1 16,1-2-2-16,-3 0 2 0,0 1 1 15,3-1-4-15,0-1 4 0,-6 2-2 0,5-1 0 0,-4 0-1 16,2 0-2-16,5-1 4 0,-7 1-4 0,0 0 0 16,1 0 1-16,1 0-1 0,0 1 0 0,0-1 3 0,-2 0-4 0,2 0 1 15,0 0-1-15,3 2 1 0,-1-2-1 0,-2 0 2 16,-3 1 2-16,9 1-2 0,-8-2 3 0,4 0-2 0,1 0 3 16,0 0 1-16,-6-2-1 0,3 2-1 0,0-3-2 15,-3 0 2-15,3 3-2 0,0 2-2 0,-3-2 2 16,6 0-2-16,3 3 2 0,-4-3-3 0,4 1 4 0,-3 3-4 31,0-4 2-31,-3 0-1 0,2 0-1 0,-4 0 2 16,2 0-1-16,3-2-1 0,1 2 0 0,-6-2 0 0,4 2 1 15,2 0 1-15,-2 0 0 0,-1 0-1 0,4 2 2 0,-3 0-2 16,2-2 0-16,-1 1 1 0,1-1-2 0,0 0 0 16,-2 0 0-16,3 0-1 0,-2 0 1 0,0 0 0 15,2 0 1-15,-2 0-1 0,3 0 0 0,-4 0 1 16,4 0 0-16,-5 0 4 0,6-1-1 0,-4 1-7 0,2 0 3 0,-2 0 0 15,-2 1-3-15,2 2 2 0,0-1 0 0,-3-2-5 16,2 3 6-16,3-3 0 0,-4 0 0 0,2 0 0 16,1 0 0-16,-1 2 0 0,0-1 1 0,-2-1-2 15,3 0-1-15,-3 2 2 0,2-2 0 0,-6 4-1 16,6-4 0-16,2 0 0 0,0 0-1 0,-1 0 3 16,-5 4-2-16,1-3 0 15,-3 1 1-15,3-2 0 0,1 1 0 0,-1 2 1 16,3-3-3-16,-4 4 3 0,1-4-2 0,8 3 0 15,-4 0 1-15,4-3-2 0,-6 5 1 0,2-2 1 16,-4 1 0-16,10 0 0 0,-6-1 1 0,-4 0-1 16,5-2-2-16,-5 1 2 0,6 3-2 0,-4-2 1 15,4 0-4-15,-7-3-1 0,4 3 0 0,5 2-25 16,-2 4-27-16,3 1-20 0,-1-5-37 0,0 6 1 0,2-4-45 0</inkml:trace>
  <inkml:trace contextRef="#ctx0" brushRef="#br0" timeOffset="40950.89">3432 9742 40 0,'5'-5'112'0,"-5"3"-154"0,3-1 9 0,-3 2 19 15,0-1-19-15,4 1 33 0,4-3 0 0,-8 3 0 16,2-1 1-16,6 2 0 0,-5-3 1 0,-3 3 9 15,0 0-1-15,0 0 1 0,0 0 7 0,-5-3 3 0,5 3 3 16,0-2-2-16,-3 2 1 0,-3 0-5 0,3-1-1 16,-2 1 4-16,5 0-8 0,-2 0-4 0,1-2 0 0,1 2 0 15,0 0-3-15,8 0 0 0,-4 2-2 0,-4-2 1 16,0 1 0-16,3-1-3 0,-3 2 2 0,0-2-3 0,-1 0 1 16,1 0 0-16,-2 0 0 0,2 2-2 0,0-2 2 15,0 1 1-15,10 1 0 16,-6-2-1-16,0 1 0 0,0-1-1 0,3 2 0 15,-7-2 1-15,0 0-3 0,1 0 1 0,2 0 2 0,2 1-2 16,4-1 3-16,-5 0 0 0,-3 0 1 0,2 2 2 16,15-2-2-16,-14 0-2 0,6 0-1 0,-9 2 4 15,-4-1-5-15,5 1 1 0,2-1 1 0,7 1-2 16,-7-1 3-16,-3 1-2 0,7 0 3 0,0-2-3 16,3 1 0-16,-5 1 1 0,-6 1-2 0,0 0 2 0,0 0 0 0,2-3 3 15,1 3 1-15,2-1-5 0,-4 1 5 0,1-1 0 16,3-1 0-16,-4 1 2 0,4-2 0 0,-4 0-2 15,4 3-1-15,-3-3 2 0,1 0-2 0,2 0-2 16,2 0 0-16,-2 0-1 0,0 0 1 0,3 0 0 16,-8 5 4-16,1-5-4 0,2 1 3 0,5-1-1 15,-5 0 0-15,4-1 1 0,-1 1-2 0,2 0 0 0,0-2-1 0,3-3-1 16,-2 2 0-16,-1 3 1 0,2-1-2 0,-3-3 1 16,3 0 0-16,1 1 1 0,-2-2-2 15,-1 3 0-15,3-1 0 0,-5 0-1 0,4-2 0 0,-2 4 0 16,0-2-1-16,1 1 1 0,0-1 0 0,-2 1 0 15,2-1 0-15,-2 2 1 0,2-1-1 0,0 2 2 16,-2-2-1-16,1 1-3 16,-1 1 2-16,-2 0 1 0,5 0-2 0,-4 0 0 15,2 0 1-15,-4 0-2 0,4 0 2 0,2 0 0 16,-6 0 1-16,3 1-1 0,-1 1 0 0,0-2 4 16,1 2-5-16,-1-2 3 0,2 1-1 0,0 1 2 0,-2-1-3 15,5 1 2-15,-2-1-1 0,-4 1-1 0,5 0-1 16,-6-1 2-16,6 1-1 0,-6-1 1 0,4 1-1 15,5-1 0-15,-12-1 2 0,10 2 0 0,-6 0-1 16,5-1 0-16,-3-1 0 0,-2 0 2 0,5 0-1 16,-7 0 1-16,6 2 1 0,-2-2 1 0,2 1-1 0,2-1 1 0,-5 2-1 15,13-2-2-15,-6 0 3 0,-2 0-2 0,1 0-1 0,-5 0-2 16,7-2 0-16,0 2 2 0,3 0-2 0,-12 0-1 16,3 0 0-16,6 0-1 0,-1 0 0 0,-1 0 2 15,-6 2-1-15,5-2 1 16,-1 0 3-16,2 1-3 0,1-1 2 0,-7 0-1 15,4 0 0-15,2 0-1 0,-1-1 1 0,0-1-2 16,2 1 0-16,-4 1 1 0,2-2 2 0,0-3-4 16,2 4 2-16,-2-2 0 0,2 0-1 0,-1 1 1 15,-1 0-2-15,2-1 2 0,-1 2 0 0,1 1-1 16,-5-2 1-16,3 1 0 0,0-1 0 0,0 0 2 16,1 1-2-16,1 1 0 0,-4-2-1 0,-2 1 1 0,5 1 0 0,-1-2 1 15,2 2-1-15,0 0 1 0,-4 0 0 0,4-1-2 16,-1 1 1-16,5 0-1 0,-7 0-2 0,1 0 1 15,3 0 0-15,-3 0 2 0,3 0 0 0,-1 1-1 16,-1-1 0-16,-2 0 1 0,9 2 0 0,-5-1 0 16,-3-1 0-16,3 0 0 0,0 0 2 0,-1 0-2 15,-1 0 0-15,4 0 0 0,-3 0-1 0,1-1 1 0,5-1-1 0,-8 2-1 16,3-1 1-16,-3-1 1 0,6-1 0 0,-6 1 0 16,2-1 1-16,-1 2 1 0,-1-1-2 0,2 0 2 15,-4 1-1-15,7-1-1 0,-8 2 2 0,1-1-1 16,1 1-1-16,-2 0 0 0,1 0 0 0,1 0 0 15,-3 1 0-15,3 1 0 0,-1-1 1 0,-2 1-2 16,0 0 0-16,1-1 1 16,-1 1 0-16,2-1 1 0,-4-1 2 0,3 2-3 0,-2-1 1 15,2 3-1-15,3-3-2 0,-5 1 2 0,4 1 0 16,1-2-2-16,0 3 3 0,-4-1 0 0,3 0 0 16,1-2 1-16,-6 1 0 0,6 1-1 0,0 2 1 0,-8-5-2 15,3 3 0-15,-1 0 1 0,6 0-1 0,1-1 1 16,-4 1-1-16,-3 0 3 0,3-1-2 0,1 1 5 15,-1-2-1-15,5 3-2 0,-7-3 2 0,0 1 2 0,7 1-1 16,-1 2-1-16,-1-4-1 0,2 1 3 0,1 2 0 0,0 0 0 16,-3-3 1-16,5 1-3 0,6-2 4 0,-8 1 1 15,0 2 0-15,2-1-4 0,3-2 2 0,-6 3-2 16,2 0 0-16,1-1 1 0,-2 3-4 0,0-4 2 16,1 4 0-16,0-2-1 0,-1-1 2 0,1 1-1 15,-4-3 2-15,0 3-3 16,-2-2-2-16,2 3 2 0,0-3-4 0,0 1 6 15,-1 3-4-15,-1-5-1 0,0 4 0 0,2-2 1 16,2 1-2-16,-2-3 0 0,-3 0 2 0,3 2-2 16,-2-2 1-16,4 1-1 0,-1 2 0 0,0-1 0 15,-3-2-2-15,0 3 2 0,2-1 0 0,2 1 0 16,6 3 1-16,-11-6-1 0,4 0 0 0,1 0 0 16,-1 2 0-16,3-2 0 0,-6-2-3 0,7-1-1 0,-8 0 2 0,7 3 2 15,4-3 0-15,-3 1-1 0,1-1 1 0,5 1-1 16,0 2-1-16,-4-3 4 0,4 2-3 0,-3-3 0 15,3 4 1-15,-4-1-1 0,3-2 1 0,-1 3-2 16,-1-5 2-16,3 5 0 0,-4-3-2 0,4 0 2 16,-5-2 0-16,3 2-1 0,-4 1 1 0,4 1-1 15,-2-3 0-15,-1 1 1 16,4 3-2-16,-4 0 0 0,0 0 2 0,0 0-2 16,-2-1 2-16,0-1 0 0,3 2 0 0,-4 0 1 0,-3-1 0 15,1-1-1-15,1 2 0 0,0-2 0 0,2 2 0 16,-2 0 0-16,1 0 1 0,0 0-2 15,0 4 1-15,-1-4 3 0,9 0-2 0,-8 0 0 0,2-2 0 0,0 2 0 16,-1 2-1-16,-1-2 3 0,2-2-3 0,1 4 3 16,-4-2-1-16,-2 0-1 0,0 0 2 0,5 0-1 0,-2-2 1 15,-5 2 2-15,2 0-4 0,0 0 0 0,-4 0-1 0,2 0 2 16,-1 3-1-16,-2 0 0 0,2-1-1 0,-2 1 0 16,1 0 1-16,-3 0-1 0,3 2 1 0,-2-3 0 15,-4-1-1-15,7 1 0 0,-6 1 1 0,-1-1 1 16,-1 1 0-16,3 0-1 0,-1-2-1 0,-2 3-1 15,0-3 0-15,3 2-1 0,-3 4-3 0,0-3 0 0,0-2-3 0,2 3-6 16,-2-4-3-16,0 4 1 0,0 0-8 0,0-1-1 16,0 1-71-16,0-2 16 0,0 3-27 0,0 1 3 15,1 2-20-15</inkml:trace>
  <inkml:trace contextRef="#ctx0" brushRef="#br0" timeOffset="60510.21">3361 9084 187 0,'-2'-5'-98'0,"4"-1"99"0,0 3 0 0</inkml:trace>
  <inkml:trace contextRef="#ctx0" brushRef="#br0" timeOffset="62420.51">3377 9006 1 0,'0'-5'0'0,"0"0"1"16,0 0-1-16,-2 1 4 0,2 1-2 0,0-2 1 15,0 2 1 1,-1 0 4-16,-3-1 0 0,1 3-1 0,2-1 2 16,1 2-1-16,-2 0 0 0,1 0 5 0,-9-1-4 0,5 1 5 15,-2 0 3-15,3 0-3 0,3 1 8 0,-9 2-6 16,9-1 1-16,-2 0 0 0,-4 1-5 0,3 0-3 15,2 0-5-15,-3 0 2 0,1 0-4 0,2 0 1 16,-1 1 6-16,-3-3-5 0,4 2 5 0,1 0 4 16,-1-1 2-16,-1 1 1 0,-2-1 4 0,3 1 1 0,1 0-4 15,1-1 2-15,-3-1-1 0,-2 1-4 0,3-1-1 16,2-1-3-16,0 0-5 0,0 0 0 0,-1 2 1 0,1-2-4 16,0 0 1-16,0 1-2 0,0-1 3 0,0 0-1 15,0 0 0-15,-2 0-2 0,2 0 2 0,0 0 0 16,-1 0-1-16,1 0 0 0,-2 0 1 0,1 0 0 15,-3 0 1-15,4 0-2 0,-1 0 0 0,-5 0 0 0,4 0-2 0,-4 0 1 16,4 0 1-16,-1 0-2 0,-3 0 1 0,1 0 0 16,-1 0-1-16,-1 0 0 0,1 0-2 0,0-3 3 15,1 3-1-15,-3-1 1 0,5-1-1 0,-3 2 0 16,1-1 4-16,-1-1-2 0,3-1 0 0,0 3 2 16,-1 0-2-16,0 0 5 0,1-2 0 0,1 2 7 0,-1-1-3 15,-2-1 0 1,4 2 7-16,-3-1 1 0,4-1 1 0,-1 2-3 15,-4 0 1-15,3-2 0 0,-1 2 0 0,3 0-2 16,0 0-1-16,0 0-2 0,0 0-1 0,-1 0 10 0,1 0-13 16,0 0 2-16,0 0 0 0,-2 0 1 0,2 0 1 0,-1 0 0 15,-3 0-2-15,4 0 2 0,-1 0-1 0,-1 0-2 16,2 0-1-16,0 0-1 0,0 0-3 0,0 0-1 16,0 2 0-16,-1-2 0 0,-1 2-2 0,2-1-1 0,0-1-1 15,0 0 3-15,-1 2-3 0,1-1 2 0,0-1-2 0,0 0-1 16,0 2 0-16,0-2 1 0,0 0 0 0,-2 0-1 15,2 0 0-15,0 0-1 0,0 0-1 0,0 3 3 16,0-3-2-16,0 0 2 0,0 2-2 0,0-1 2 16,0-1-1-16,0 2-2 0,0-2 2 0,0 1 0 15,2 1-2-15,1-1 0 16,-2 3 1-16,2-4 0 0,2 3 1 0,-3-2-1 16,1 1-3-16,0-1 5 0,2 1-4 0,-4 0 4 15,3-2-3-15,-1 1 2 0,1 1 1 0,0-1-1 16,-1 1 1-16,1 1 0 0,0-1 0 0,-1-1 0 15,0 1 0-15,2-2-2 0,-2 3 2 0,-2-2 1 16,6-1-1-16,-4 2 0 0,-2 0 0 0,2-1-1 16,4 1 1-16,-4 1-1 0,0-2-1 0,3 1 2 0,-3 0-1 0,-1-2 1 15,3 1 0-15,-1 1 1 0,0-2 0 0,-1 0-1 16,1 0 0-16,1 0-1 0,-2 0 0 0,5 0 1 16,-6 0-1-16,6 0 0 0,-4 0-3 0,4 0 3 15,-3 0-2-15,3-2 2 0,-3 2-1 0,4 0 0 16,-3 0 0-16,4 0 0 0,-6 0 1 0,4 0 0 15,2-1-2-15,-4 1 1 0,5 0 1 0,-3 0 0 0,-2-2-1 0,2 0 0 16,3 2 1-16,-5 0 1 0,5 0 0 0,-4-1 0 16,-1-1-2-16,5 2 3 0,-6 0 0 0,3 0-1 0,-5 0 0 15,6 0-2-15,-3 0 2 0,2 0 0 0,-3 0 0 16,0 0-1-16,3 0 1 0,1 0-3 0,-3 2 3 16,1-1-1-16,-4-1-1 0,5 2 2 0,3 0-2 0,-5-2 2 31,0 3 0-31,0 0 0 0,-2 0 0 0,3 0 0 0,5 0 0 15,-9 2 0-15,8-2-1 0,-5 2 0 0,3-2 1 16,2 0 0-16,2-1 1 0,-5 1-2 0,-2 0 1 0,5-3-1 16,-3 3 1-16,1-3 1 0,2 2-1 0,-1-1 0 15,-4 1 0-15,10-2 0 0,-7 0-1 0,2 0 2 16,0 0-2-16,0-2 2 0,0 1-1 0,-1-4 0 16,1 5 2-16,-2 0-2 0,1-1 1 0,-1-3 0 0,-3 4 0 0,5-1-1 15,-3 1 0-15,0-2 0 0,2-1 0 0,-2 2 0 16,-2-3-1-16,5 3 0 0,-5-1 0 0,2-1 1 15,3 2 1-15,-5 1-1 0,4 0 1 0,-1 0-2 16,1 0 0-16,-3 0 1 0,3 0-1 0,-1-2 0 16,-1 2 1-16,2-3-2 0,1 1 1 15,0 1 1-15,0-1-2 0,-3 0 1 16,4 1-1-16,9 1 1 0,-14-2 1 0,4-1 0 16,2 2-1-16,-2-1 0 0,2-1 1 0,1 1 1 15,-3-1 0-15,0-2-1 0,-2 4 1 0,4-1 0 16,-1-1-1-16,1 0 0 0,1 1-1 0,-3-1 1 15,3 2 0-15,-6-1 0 0,9-1 1 0,-1 1-1 16,-2 1 0-16,1-2 0 0,-4 0-2 0,1-1 2 16,1 1 0-16,-1 0-2 0,4 2 1 0,-5-4 1 0,2 3-2 0,-2 1 2 15,1 1 0-15,1-3-1 0,-2 3-3 0,-3 0 4 16,3 0 0-16,0 0 1 0,1 0 0 0,-2 0-1 16,-2 1 2-16,1-1-2 0,2 2 1 0,0 1-1 15,0-3 0-15,-3 5 0 0,3-2-1 0,0 0-2 16,2-2 0-16,-1 4 6 0,-2-2-3 0,1-1-1 15,-4 1 1-15,4-1 0 16,-1-1 3-16,1 2-2 0,1-1 0 0,-4-1-1 0,3 3 0 16,3-1 2-16,-3-2-2 0,2 1-1 0,3 1 0 15,-5-1 1-15,1-1 0 0,1 1-1 0,3 1-2 16,-7-3 4-16,7 3-1 0,-5-1 1 0,3-1 1 0,5 1-3 16,-6 1 2-16,2-2-1 0,1 1 1 15,4 0-1-15,-4 1 1 0,8-3-1 0,-9 3 1 0,4-1-1 16,0-1 1-16,-3 1 0 0,3 1-1 0,-3-2 0 0,-1 1 0 0,-1 1 0 15,4-1 0-15,-4-2-1 0,2 1 0 0,-1-1 1 16,0 3 0-16,2-1 1 0,-1-2-1 0,-2 2 1 16,1-1-1-16,3-1 1 0,-3 3-1 0,0 0-1 15,-1-3 1-15,2 0 0 0,-2 0-2 0,1 0 2 16,1 0 0-16,3 2 0 0,-6-2 0 0,4 0 2 16,-1 0-2-16,-2-2 2 0,-2 1-1 0,3 1 0 0,3 0-1 0,-10-2 0 15,13 2 0-15,-9 2 0 0,6-1 1 0,4-1-1 16,-2 4 0-16,5-3 0 0,-7 1 3 0,0-1-2 15,3 1-1-15,-1-1 0 0,-1 1 0 0,-3 1 0 16,0 2 0-16,-1 0 1 0,3-4 0 0,1-1-1 16,1 2 0-16,-7-2 0 0,4 1 0 0,0-1 1 15,-1-4 0-15,-2-1 0 16,2 5-1-16,3 0 0 0,-4-3 0 0,3 0 0 16,-1-2 0-16,0 3 0 0,-1 1 1 0,3-4-1 15,-5 0 1-15,5 2 0 0,-5-2 0 0,5-1 0 16,-2 3-1-16,2-2-1 0,-3 1 1 0,0-1 1 15,3 2 1-15,-7-4-3 0,10 3 1 0,-3 0 1 16,0 0-1-16,-2 1 2 0,10-2-2 0,-3 2-1 16,-4 0-1-16,2-1 2 0,-5 3 0 0,4-2-1 0,-7 3 1 0,3-2 0 15,0 2 1-15,-2 0 1 0,0 0 2 0,-2 0-4 16,1-1 3-16,2 1-3 0,1 0 1 0,-3 0 1 0,-1 0-2 16,1 0 1-16,-1-2 1 0,1 2-3 0,0 0 2 15,-3-2-1-15,3 1 2 0,0-2-1 0,-1 0-1 16,1-1 2-16,3 4 1 0,-7-4-2 0,1 1 3 0,4-2 0 15,-3 3-1 1,-5-1 2-16,12 0-2 0,-9-2 2 0,2 2-2 16,2 0 1-16,5 1 0 0,-6-1-1 0,3 0 0 0,1 2 0 15,-4-1 0-15,1 0-2 0,-2 2-1 0,1-1 2 16,-1 1-2-16,1 0 3 0,4 0-3 0,-4 0 1 16,-1 0 1-16,4 1-1 0,-2 1 4 15,-1 0-4-15,-2-1 2 0,0 2-2 0,-3-1 2 0,1-1 0 16,-1 1-1-16,0 0-3 0,1 1-5 0,-1 0-3 0,-1 0-5 0,2 3-33 0,-1-1-24 0,3 3-8 15,3 1-46-15,3 2 3 0,2 0-39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1:09:04.4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9700 9636 235 0,'-8'-1'12'0,"-1"1"-17"0,1 0 3 0,-5-2-8 0,9 2 1 0,4 0 2 31,-2 0-2-31,1 0 1 0,-1 0-1 0,-3 0 10 16,-10 2-1-16,15-1 4 0,-13-1 9 0,0 2 8 15,1-1 1-15,7-1 1 0,-3 2 7 0,-3-2 3 16,3 0 1-16,0 0 3 0,5 0 1 0,2-2 2 15,-2 1 3-15,-4-1-4 0,4 1 2 0,0-2-7 16,0 1-1-16,3-1 2 0,1 1-11 0,-7 1-2 0,0-2-5 16,1 3 1-16,4-2-5 0,-4 0-1 0,8 2 1 15,-3 0 2-15,-8-1-2 0,11 1 2 0,-3 0 5 0,0 0-3 0,-4 0 4 16,4 0-4-16,-2 0-1 0,-4 1 1 16,3-1-5-16,1 0-5 0,2 2-1 0,0 0-3 15,0-1-3-15,2 1 5 0,7-1-4 0,-4 2 1 0,6-1 3 0,-7 1-1 16,6-1 3-16,-1 1-2 0,2-2 0 0,-6 1-5 15,6 0 1 1,2-1 0-16,1-1-2 0,3 0 0 0,0 0-1 0,9-1 2 16,-8-1 0-16,14-1 0 0,-5 0-1 0,-1 0 1 15,0-1-1-15,2 0 0 0,2-1 0 0,0 0-3 16,-1 1 2-16,1-3 1 0,0 3-1 0,-1-3 2 16,5 3-2-16,-4-3-2 0,0 4-5 15,3-2-1-15,-5 2-5 0,1 0 1 0,5-2-2 16,-5 2-3-16,-7 0-1 0,4 0-4 0,4 0-1 0,-2 0 3 0,1 0-8 0,-1 1-7 15,-4-1-7-15,-1-2-4 0,2 3-13 0,-2-1-35 16,-6-3 71-16,-1 1-36 0,-4-3 61 0</inkml:trace>
  <inkml:trace contextRef="#ctx0" brushRef="#br0" timeOffset="827.57">10232 8850 933 0,'0'1'-9'16,"-2"3"-6"-16,2-3-3 0,-1 2 8 0,1 2-9 16,0 0 0-16,-7-1 17 0,6 1 2 0,-1 0 4 15,1 0 18-15,-9-1 13 0,6 1 2 0,-4-2 1 16,-2 2 12-16,5-2-10 15,-1 0-2-15,0 0 0 0,-8 2-13 0,4-2-7 0,-1 3-4 16,-3-1-2-16,5 2-10 0,-7-1-2 0,0 0-2 16,-1 2 4-16,-2 0-4 0,3-2 1 0,-4 0 0 15,1 4-1-15,-5-1 2 0,-1 1-1 0,3 1 1 0,-5 0 0 16,4 0-1-16,-2 3-2 0,-4 0-2 16,3-1 2-16,-3 1-2 0,-2 0 1 0,-1 2-3 0,4-1 1 15,-5 4 1-15,2 0 1 0,1 2 2 0,0-3-2 16,0 1 2-16,0 2 2 0,0-4 0 0,0 0 0 0,0-1 0 0,2-3 2 15,0-1 1-15,1 4-2 0,3-5 2 0,2 0-1 16,4 0 0-16,-1-1 2 0,1-1-3 0,6 4 0 16,-2-6 0-16,1 1 0 0,2 3-1 0,0-3-2 15,5 2 1-15,-4-3 1 0,2 3-2 0,2-5 3 16,0-1-1-16,3 6-2 0,1-4 2 0,-6-1 5 16,7-1-3-16,1 3 3 0,-3-3 0 0,4 4-1 0,1-1 1 15,-1-1 1-15,4 0-1 0,-2 1-4 0,-3 0 4 0,2 0-4 16,2 2-1-16,1-1 1 0,-3 0-1 0,1 0 0 15,-2 1 1-15,6 1 0 0,-4-1-2 0,2 0 3 16,-1 2-2-16,-1-1 2 0,5 1-2 0,-3 0 1 16,4 0 2-16,-2 2 0 0,2 1 0 0,2-2 0 15,2-1-1-15,-1 2 0 16,3 1 2-16,-1-1-3 0,0-2 0 0,5 4 1 16,0 1-2-16,3-3 4 0,-2 1-1 0,5 3-2 15,-3-4 0-15,8 2 2 0,-5 0-1 0,7-6 2 16,-9-1-4-16,7 6 1 0,-1-3 2 0,-1-2-1 15,6 7 2-15,-5-8-4 0,5 3 0 0,-4 3 0 0,6 0 3 16,-4-1-2-16,-2-4 0 0,0 4 1 0,-2-4 1 16,-1 4 1-16,-7-4 0 0,2 1 0 0,0-1 0 0,-6-1 0 15,1 3 0-15,1-3 1 0,-9 2-3 0,7-1 1 0,-10 2-1 0,3-2-3 32,-2-1-4-32,-2 2 4 0,-2-2-7 0,0-1-8 0,0 0-3 0,-3-1-2 15,5-1-8-15,-4-1-20 0,-1 3-18 0,5-6-10 16,-3 4-29-16,5-2 1 0,3 0-27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0:37:37.8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19479 2818 197 0,'0'-5'-41'0,"2"2"-2"0,0 3-69 0,7-5 143 0,-6-1-41 15,-1 4 2-15,4-3 5 0,0 2 3 0,-4 0 8 16,-1 0 8-16,-1 3 7 0,0 0 24 0,2 0-18 15,6-3 22-15,-8 3-14 0,5 0-5 0,1 0 6 16,-3 1-19-16,5-1 0 0,-7 5-11 0,-1 0 5 16,4 1-4-16,-1 0-4 0,1 5 4 15,0 1-4-15,-4-1 0 0,0 1 1 16,4 2 2-16,6-3-4 0,-9 5 4 0,2 1 0 16,-6 2 5-16,0 0-2 0,3 3 2 0,-1 2-3 15,1 2-2-15,-5 0 8 0,0 0-8 0,-3-2-3 16,8 3 3-16,-1-1-3 0,1 4-1 0,0-3 2 15,-7-3-1-15,0 7-1 0,5-6 1 0,2 8-3 16,-3-3 0-16,-3 2 2 0,2-4-4 0,3 3 2 16,-1 1-2-16,1-5 1 0,-7 6 1 0,6-10 2 0,-1 4 0 0,-3-3-1 15,3-1 2-15,-2-1-3 0,2-1 3 0,1-3-1 16,-1 1-2-16,3-3 3 0,0 0-2 0,0-2 1 0,0-1 2 16,0-2 3-16,-1-4-1 0,1 1 2 0,0-1 2 15,0-1 1-15,0-3 2 0,0-1-2 0,0-2 1 16,0 0 2-16,0 1-2 0,0-1 1 0,-2-1-1 15,2-1 1-15,0-3-6 16,2 2 2-16,-1-2-4 0,1-2-1 0,1-3 0 16,-3 2 4-16,6 0-4 0,-4-4-1 0,1 2 2 15,6-1-1-15,-2-1 0 0,2 1 1 0,0-2 0 16,-2 2-3-16,-1-1 1 0,0-3 2 0,5 3-4 0,-4-2 1 16,-4 0-2-16,9-2-2 0,1 3-1 0,0-1 2 15,-1-2-5-15,1 4 2 0,-4-1-1 0,1-1 3 16,1 1 0-16,-4 2 0 0,-3-1 0 0,5 1 1 0,8 6 1 0,-6 0 1 15,2-1 0-15,1 3-4 0,0 3 2 0,-3 0-1 16,8 3-1-16,-9 2-1 0,-1 0-3 0,-1 1-1 16,1 5 2-16,1 3 1 0,-2-1-3 0,-2 2 4 15,2 3-4-15,-2 2 6 0,2 1 0 0,-3 1 0 16,1 0-1-16,-4 0 1 0,-1 1-2 0,2-1 1 16,-4 2 1-16,1-2 0 0,-3 1 3 0,-1-4-1 0,-3 5 3 0,2-4-1 15,-5 4 1-15,1-5 0 0,4 1-1 0,-11-1 0 16,-1-3 1-16,0 3 2 0,-4-5-7 0,1 3 1 15,-2-3 0-15,-5 5-2 0,4-6 1 0,-3 3 1 16,0 2-1-16,-3-3-2 0,3-3 2 0,-4-4 0 16,1 0 0-16,1-3 1 0,-2-2-3 0,0-2-1 15,2-2 1-15,0-4-8 16,-4 2 0-16,1-2 3 0,1-1-8 0,-5-5 1 16,1 0-5-16,4-5-1 0,5 7 0 0,-2-5-42 15,3-7-16-15,7 1-1 0,-7-7-49 0,13-5 2 16,5 1-33-16</inkml:trace>
  <inkml:trace contextRef="#ctx0" brushRef="#br0" timeOffset="601.63">20002 2536 930 0,'8'-1'-8'0,"-4"1"-11"0,4 3 0 0,3 3 1 16,0 2-7-16,0-2-1 15,3 4 1-15,-4 5 10 0,2-2 5 0,1 3-2 16,3-2 12-16,-7 1 1 0,4 1 7 0,-2 0-2 15,1-2 4-15,-1 5-3 0,0 3 1 0,-1-2 2 16,-6 4-3-16,7-2-2 0,-9 5-1 0,6 3-2 16,-7-2-1-16,1 0 4 0,-2 1-2 0,0 1 1 15,0-2 3-15,-2 3 0 0,1-1 1 0,-2 3 1 16,1-1 0-16,1-1-1 0,-1 2-3 0,-1-3 1 0,-3 3-3 0,2 0 2 16,1 0 0-16,-3-3-2 0,1 5 1 0,2-2-3 15,-2 3 3-15,5 0 0 0,-1-1-2 0,-1 1 2 16,1-2-3-16,-1 1 0 0,2 0 1 0,-5-6-2 15,5 3 1-15,-4-2 3 0,2-2-3 0,2-1 1 16,0-2 2-16,-3-1-1 0,3 1 2 0,-2-3-1 16,-2-6 0-16,4 2-1 0,-2-3 0 0,2-3-3 0,-2-4-4 0,1 0 0 15,-5-7-5-15,4 1-7 0,0 3-8 0,-1-7-9 16,0 2-10-16,-3-3-43 0,4 0 70 0,-7-5-35 0,4-5 51 16</inkml:trace>
  <inkml:trace contextRef="#ctx0" brushRef="#br0" timeOffset="1435.1">20739 3373 977 0,'4'-13'35'0,"2"7"-48"0,-1 3-1 0,4 0-48 16,2-4-49-16,-5 7 3 0,4 5-46 0,1-6 72 15,-5 1 3-15,2 1-11 0,0 4 87 0,-5-4 32 16,-2 3 20-16,-1-4 0 0,2 0 34 0,-4 4-29 16,2-4 0-16,0 2 7 15,-3 1-33-15,-1 2-7 0,2-2-7 0,-1 3-1 16,0-3-7-16,-4 2 9 0,3-2 0 15,-6-1 0-15,6-2 9 0,-6 0 0 0,1 0 0 0,-2-2 0 16,-2-3-1-16,2 1-8 0,-5 1-2 0,2-1 2 16,-2 1-9-16,1 0-2 0,-6 0 0 0,4-2-1 15,-5 4 0-15,5-2-1 0,-7 3-3 0,0-2 2 16,9 4-1-16,-7-1 0 0,6 2-3 0,-8 0 2 0,7 2 1 0,-2 1-4 16,7 2 1-16,-1 2 0 0,0-1-3 0,-2-1-1 15,1 3 2-15,10 5-4 0,-7-2 2 0,2 2 3 16,3 3 0-16,-5-2-2 0,1 2 4 0,10 3 1 15,-3 0-1-15,-5-2 1 0,7 5 0 0,-7-1-1 16,8 0-2-16,0-1 4 0,3-1 0 0,-9-1-2 16,6-1 3-16,0-1-2 0,0 0 1 0,9 1 1 0,-12-1 2 0,4-5-1 31,1 0 2-31,4 2 0 0,1-5-2 0,-6 0 3 16,4-1-1-16,-7-6-1 0,13 1-1 0,-3 3 2 15,-5-6-2-15,-1 1 1 0,7 0 1 0,-2-3-4 0,5-2 1 16,2 4-1-16,-4-8 1 0,1-1-1 0,1 3-2 0,1-3 2 15,-2-4 0-15,-1 7-1 0,1-6 1 0,1 1 0 16,-1 1-1-16,2-5 5 0,-2 2-4 0,0-3 1 16,1 1-1-16,1-1 1 0,-7 0 0 0,4 0 1 0,-1-2-3 15,-3-1-1-15,2 0 0 0,0 1 0 0,-3-1 4 16,0-2-2-16,1 0 2 0,-5 2-2 0,4-1 1 0,0 1 3 16,-4 1-2-16,-1-1-1 0,0 0 0 0,-1 2-1 15,-1 0 0-15,-4-1 0 0,3 0 1 0,-3 1-1 16,1 0 0-16,0 0-4 0,-3 2 3 0,5-1-3 0,-3 1-1 0,1 7 1 15,-1-2 0-15,1 0-1 0,0 4 2 0,1 2-1 16,0 2-1-16,1 2 2 0,-3 1-2 0,4 1 0 16,1 4-1-16,-1 6 3 0,2-1-1 0,0 1 0 15,0 2 2-15,2 3-3 0,4 3 2 0,-3 0-1 16,0 1 1-16,1-1-1 0,2 4 0 0,2-1 4 16,1 3-1-16,4 0 1 15,-1-1 2-15,1 1-1 0,0-1 0 0,2-2 3 16,-1 4-4-16,4-4 1 0,-4-2 1 0,0 4-2 15,-1-6 0-15,-1-1-5 0,1-1-1 0,-1-6 0 16,1-2-5-16,0-4-16 0,-2 1-14 0,-4-8-4 16,9 3-21-16,-6-1-41 0,1-8 77 0,3-1-40 15,-2-4 70-15</inkml:trace>
  <inkml:trace contextRef="#ctx0" brushRef="#br0" timeOffset="1836.29">21336 3433 989 0,'0'-11'56'0,"1"-5"-55"0,1 8-68 0,2-1 41 0,1 2-66 0,0 6-83 0,3 1 2 15,-5-2-24-15,-3 4 227 0,0-1-114 16,-8-1 93-16,0 0-9 0,-1 0 67 0,-1 5-37 16,-1 0 35-16,2 1-28 0,-4 2-7 0,-4 0 0 15,1 4-32-15,-6-4-1 0,-5 5 3 0,7-1-2 16,-8-1 7-16,2 5 0 0,3 0 13 0,-5 0 1 0,2 1-6 16,4 2 14-16,11 3-11 0,-3-2 0 0,3 2 4 15,0 2-14-15,-1-1 10 0,8 3-3 0,-2 2-4 16,8-1 11-16,-4 3-10 0,4-2 5 0,9-1 3 0,0 1-10 0,1 0 0 15,6-1 0-15,4-2-4 0,6 0 2 0,2 0-1 16,1 1-3-16,6-3 1 0,0-5-2 0,6-4-3 16,2 0-1-16,-2-5-6 0,-2-1-3 0,3-6-27 15,-3-7-3-15,3-4 2 0,1-7-30 0,-4 2-15 16,-1-8 53-16,2-3-35 0,2-5 67 0</inkml:trace>
  <inkml:trace contextRef="#ctx0" brushRef="#br0" timeOffset="2074.65">21732 2593 95 0,'20'31'355'0,"-9"-9"-359"16,0 2 6-16</inkml:trace>
  <inkml:trace contextRef="#ctx0" brushRef="#br0" timeOffset="2259.65">21811 2849 122 0,'3'21'8'0,"1"-3"64"0,0 1-55 0,-1 2 38 15,-2-4 21-15,4 5-19 0,1 0 3 0,-4 2 0 0,6-2-22 0,-4 6-4 16,-2 2-5-16,4 1 0 0,-1 1-6 0,-3-1 0 16,-2 5-1-16,1-1 0 0,-1 4-2 0,0 4-5 15,-1-2-1-15,-1 1 2 0,-6 2-6 0,-1 7-3 0,1-7 0 16,0 6-3-16,-5-4-1 0,4-1 1 0,0 1-3 16,-9-2 0-16,10-2 2 0,-1-2-15 0,-2-3-7 15,2-4-3-15,2 4-17 0,1-3-19 0,-4-5-3 16,3-9-4-1,-8 0-20-15,12-1 1 0,0-8 47 0,-3-3-32 0,3-8 69 0</inkml:trace>
  <inkml:trace contextRef="#ctx0" brushRef="#br0" timeOffset="2792.31">22103 2972 871 0,'0'0'60'0,"3"1"-56"0,-1 3-7 0,-1 2 3 16,3 2-153-16,0 4 42 0,-2 2-51 0,-1 2 68 15,-1 3-2-15,-3-2-15 0,-5 1 75 0,2-3 70 16,-3 1-13-16,-4-2 2 0,2 0 27 0,-1-1-12 15,-1-4 9-15,-1 2-26 0,0 2-1 0,-1-2-6 16,-5 3-3-16,4-4-4 0,-1 2-7 0,-5-4 8 16,-2 1 8-16,-2 1-3 15,0 1 10-15,1-5 4 0,2-4-2 0,-4 4 1 16,3-4 0-16,-1 2-10 0,8 0-3 16,0-3 1-16,4 1-13 0,-6 6-2 0,5-4 0 0,1 3-1 15,6 2-1-15,0-1 0 0,-2-2-5 0,6 2 3 16,0-5-2-16,3 2 4 0,4 0-3 0,-2 1 1 15,-1-5 2-15,10 3 1 0,2 3 2 0,7 1 0 16,-5 0 0-16,-1-5 2 0,-2 4 2 0,15-1-3 0,6 0 2 0,-3 4 2 16,0-4-1-16,4-1 3 15,4 4-1-15,9 4-3 0,-3-1 5 0,2 2-2 0,-7-1-2 0,4 1-1 16,-2 3-1-16,4 1 1 0,-8-1-1 0,-3 4 3 16,1-3-2-16,-7 1 1 0,4 0 3 0,-6 2 1 15,-5-3-1-15,-4 6 1 0,0-2 2 0,-1 2-3 16,-2-4 1-16,2 4-4 0,-8 1 1 15,1-3-2-15,-7 2-2 0,6-4 0 0,-5-4-2 0,-3 3-14 16,-2-2-6-16,-4-5 1 0,4-1-17 16,-1 2 0-16,2-10-85 0,-6 2 104 0,3 3 18 0,-1-11-56 15</inkml:trace>
  <inkml:trace contextRef="#ctx0" brushRef="#br0" timeOffset="3593.71">23766 2803 739 0,'1'18'-131'0,"-1"2"8"16,-1 4 17-16,-7 1 10 15,6 0 10-15,2 5 38 0,-11 0 26 0,-1-2 0 16,2 2 49-16,6-2 18 0,-7-1 7 0,-2-3 2 16,2 4 18-16,-5-1-12 0,4-2-6 15,-2 2 6-15,1 3-18 0,-9 0-4 0,6 1-6 0,5 5 0 16,-3-6-6-16,1 6-2 0,1-1-1 0,1 1 4 15,-3-5-4-15,3 4 1 0,3-3 1 0,-3 2-4 16,1-1 2-16,-1-1-2 0,7 1 0 0,-4-2-4 0,5 1-3 0,1-3-4 16,0 6-1-16,2-3 3 0,4-3-6 0,-1 3-1 15,3-4 0-15,0-4 1 0,5-1-1 0,0 3-1 16,0-8 2-16,2 1-5 0,0-1 2 0,1-4 3 16,3 0-2-16,-6 0 1 0,2 0 1 0,4-1 0 15,0-7-2-15,2-1 3 0,6 0-3 0,-1-4 0 16,-7-1-2-1,8-5 2-15,5 1-2 0,-11-7 2 0,9 1 3 16,-4-4-4-16,1 3 2 0,0-8 4 0,2 0-1 0,0 4 1 16,-4-6 1-16,6 7 0 0,-9-6 0 0,-1-1 1 15,-2-9-2-15,-1 8-4 0,0 0 0 0,-4-5 6 0,1 2-9 16,0-2-2-16,-2 1 1 0,1 1-1 0,-1 3 0 0,0-4-1 16,-3 1 0-16,1-2-2 0,-1 5 2 0,-1-1 1 15,2-2 0-15,-6 3-1 0,4-2 1 0,-3 0-2 0,-1 4-1 0,-3 1 2 16,5-1-5-16,-5-1 5 15,-3-1 0-15,1 5-1 0,2 0 3 0,-3-2-1 16,0 1-1-16,-2 0 3 0,1 2-2 0,0 3-3 16,-3 1 3-16,2-4-3 0,-6-3 2 0,3 7 1 15,2-4-2-15,-4 3-1 0,4-3 0 0,-2-1 1 16,-1 3-3-16,1-2 1 0,-2 7-2 0,-1-5-4 16,0 0 4-16,-1-1 2 0,1 3-2 0,-2-2 4 15,1 1-1-15,-3-1-1 0,1 0 5 0,-1 1 2 16,0-1 0-16,0 1-1 0,-3-1 1 0,3 2 0 15,-11-1-1-15,9 2 0 0,-3 0-1 0,-2 0-1 16,0-2 0-16,-2 6 1 0,1-3-1 0,-6 1-2 16,12-1 2-16,-4 1-2 0,-5 3 1 0,2-1 1 15,1 3 0-15,-4-3-1 0,2 6 1 0,-1-4-3 0,0 5 2 0,-3 2-3 16,4-1-3-16,0 1-22 0,-2 2-22 0,1 3-8 16,-3-3-35-16,1 6 3 0,-4-1-37 0</inkml:trace>
  <inkml:trace contextRef="#ctx0" brushRef="#br0" timeOffset="4912.97">19586 4716 715 0,'-8'-5'90'0,"4"9"-88"0,4-4 23 16,-2 0 85-16,2 4-98 0,0-1-25 0,2 4 6 16,-2 2-1-16,4-1-6 0,-4-2 9 0,0 4 0 15,0 2 10-15,0-4-3 0,-1 6 4 0,1-1 4 16,1-2 2-16,-2 3-1 16,-1 5 3-16,1 0 0 0,-1 0-1 0,1 4 4 15,1 1-3-15,-7 6-4 0,4 1 0 0,3 1 2 16,-1-1-4-16,-6 2-5 0,6 0 3 0,1 3-4 15,0-4-1-15,-2-2 1 0,-1 0 1 0,0 1-3 16,6-1 4-16,-1-2 1 0,-2 1 0 0,0-9 1 16,-2 4 2-16,4-2 3 0,1-5 1 0,3-4-4 15,-3-2 5-15,2-2-4 0,0-1 1 0,-4-3 2 0,4-2-4 0,3-2 1 16,-8-1-1-16,5 0 0 0,-1-1 2 0,-2-2 1 0,6-2 1 16,0-1-1-16,-5-1 1 0,3-1 0 0,7-6 1 15,-10 0-4-15,8 3 0 0,0-8-1 0,-10-1-4 0,4-2 5 16,9-2-6-16,-1 1-2 0,-2 2 0 0,1-1 1 15,-1-5-2-15,5 2 0 0,6 3 0 0,0 0-1 16,-11 0 1-16,5 2 0 0,0-1 3 0,1 2-3 0,0 4 1 0,-7 2-2 16,1 1 0-16,-2 2 1 0,4 1-2 0,-7 4-4 31,5 0 0-31,-3 2 0 0,-2 3-1 0,4 2-5 16,-1 2 1-16,0 4-2 0,-1 0-3 0,2 6 4 15,1 0-3-15,0 2 2 0,-3 1 4 0,1-1 4 16,4 0-1-16,-2 1 0 0,-2-3 5 0,1 0 1 15,-1 2 4-15,0-5-4 0,-2 0 2 0,2-1 1 0,2-2-3 0,-5 1 6 16,2-4-4-16,3 1 4 0,-4-4-4 0,4 1 1 16,-2-3 2-16,-4-3-1 0,4 3 2 0,2-2 0 15,2 0 0-15,-7-7 1 0,2 3 3 0,6-1-4 16,-4-4 3-16,-6 4-1 0,4-8-1 16,-3 1 0-16,4 2-1 0,-2-3-2 0,-3-3-1 0,-5-6-1 15,4 5-1-15,-2-3-7 0,-1-5-3 0,0-1 0 0,-1-5-10 0,-2 2-13 16,6-4-6-16,-5-1-1 0,1-4-16 0,-2 3-10 15,3-3-4-15,-2-2-1 0,-3 1-11 0,5-3 8 16,-9-2-9-16,9 2-4 0,0 2 3 0,0-1-1 16,9 2-1-16</inkml:trace>
  <inkml:trace contextRef="#ctx0" brushRef="#br0" timeOffset="5530.09">20510 4296 960 0,'-2'2'95'0,"-1"4"-92"15,1 0-9-15,2 4 69 0,0 1-74 0,0 5-2 0,5 1 4 0,-5 5 0 16,0 1 0-16,-3 1 4 0,3 3 2 0,-2 3 4 16,-2 3 1-16,1-3 4 0,-1-1 5 0,-2-2-2 0,5 8 0 15,1 1 4-15,1 0-4 0,-1-3-1 0,-1 0 1 16,2 2-6-16,-1 1 0 0,2 2-1 0,-2-5 1 15,-2-5-1-15,2-1 1 0,0 1 1 0,0-3 0 16,-3-1 1-16,3-5-1 16,3 0-1-16,7-5 2 0,-10 3-2 0,3-3 3 15,1-3 0-15,0-1-5 0,-1-2 4 0,0-4-5 16,2 1 3-16,-5 1 1 0,3-4-5 0,-3-2 1 16,1-2 0-16,2 1 2 0,5-4 1 0,-8 0-2 15,2 2-1-15,4-5 1 0,-1-1-3 0,-2-2 1 16,0 1 0-16,3-4-4 0,-6 2 3 0,5-2 0 15,1-2 0-15,-4-1 2 0,1-2-2 0,5 1 0 0,-3-1-3 0,4-3 3 16,-2 2-1-16,2 0 0 0,0-4-1 0,4 2-1 16,-2-2 3-16,-2 2-2 0,7 0 4 0,-3 0-6 15,1 3 2-15,0-1-1 0,2 3-2 0,1-1 2 16,0 3-3-16,-1 5 6 0,1-2-4 0,-1 5 1 16,0-1 4-16,1 7-5 0,-4-1 3 15,-1 7 0-15,7-3-5 0,-1-2 3 0,-7 9-2 0,3 0-3 0,-2 2 3 0,-1 5 9 16,0 3-3-16,-3-2-4 0,5 5 4 0,-12 4 2 15,10-3 2-15,-1 2-1 0,-2 2 1 0,-2 0-1 16,5 1 0-16,2 0 6 0,-13 2-4 0,9-1 1 16,-4-1 2-16,-5-1-4 0,-3 4 4 0,3 1-1 15,-5-1-2-15,3 1 2 0,1-4-2 0,-4-1-2 16,-1-1 0-16,4-1-2 16,2-1-3-16,-3-5-8 0,3-6-2 0,-9-1 0 15,-4 2-9-15,10-3-5 0,-8-1-5 0,8-4-4 16,-8-3-6-16,3 0-22 0,5-3-1 0,1-4 0 0,2-4-22 15,0 3 3-15,0-8-5 0,0-1-6 0,9-5 4 0,-5-4 0 16,-3-1 3-16</inkml:trace>
  <inkml:trace contextRef="#ctx0" brushRef="#br0" timeOffset="5730.66">21413 5028 1299 0,'1'7'-15'0,"1"6"-11"0,1 1 0 0,0 2-8 15,2 1-4-15,-2 4 4 0,-2-2-9 0,3 3 18 16,-4-4 0-16,0 4 1 0,0-1 21 0,0-7-1 16,-5 0-4-16,3 0-3 0,-1-1-2 0,-2-7-41 15,1-1-17-15,1-3 2 0,-4-2-52 0,4-2 3 16,-2-7-25-16</inkml:trace>
  <inkml:trace contextRef="#ctx0" brushRef="#br0" timeOffset="5931.23">21358 4196 1609 0,'4'-7'-192'0,"3"3"13"0,2 2-1 16</inkml:trace>
  <inkml:trace contextRef="#ctx0" brushRef="#br0" timeOffset="6354.27">21889 4024 996 0,'13'11'184'0,"-7"-6"-284"0,7 4-13 0,-5 4 6 15,1-2 22-15,-1 6-4 0,1 0 7 0,-1 2 32 16,-3 3 19-16,1 4 13 0,-3-1 35 0,-1 1 11 16,-1 3-2-16,1 1-4 0,-2 4 12 0,2 1-16 15,-2 3 1-15,0 1 0 0,1 2-18 0,-1 4 1 16,3 1 0-16,-3 1-2 0,0 0 0 0,0 2 6 15,0-2 3-15,0-1 2 0,-6 0 6 0,4-2 4 0,-1-3 3 0,-3-4 1 16,1 1 5-16,1 0-5 0,-4-7-3 0,5 1 1 16,-4 1-5-16,4-3-6 0,-2 1-2 0,-1 1-4 15,3-6-5-15,0 1-12 0,-5-2-11 0,3-4-4 16,-1-1-17-16,4 1-51 0,1-9-21 0,-2-2 30 16,0-1 86-16,1-4-77 0</inkml:trace>
  <inkml:trace contextRef="#ctx0" brushRef="#br0" timeOffset="6971.56">21645 4653 1191 0,'-12'-1'155'0,"6"2"-211"16,6 2 0-16,4 4-34 0,-4-1 39 0,2 8-6 15,4-4 3-15,-3 2-45 0,2 2 112 0,8 2 0 0,-10 0 0 0,6-2-1 16,4 0 0-16,-1-4-2 0,-1 2-2 0,10 5-5 16,1-2 0-16,1-4 0 0,-4 1-4 0,3-1 1 15,3-1-1-15,2 1-1 0,0-2 1 0,-5-3 4 0,-2 1 1 16,-2-3 0-16,2 1 3 0,-4-3 4 0,-2-1 0 15,0-1 1-15,2 0 2 0,-3-1-5 0,1-2-1 16,0-1 3 0,2 0-7-16,-1-3 0 0,-1 3-2 0,-1-1 0 0,0 0-1 15,-1 0 3-15,-1 1-3 0,0-1 0 0,-3 0 1 0,2 1 1 16,2-3-1-16,1 3 1 0,-10 0-2 16,6-2-1-16,-4 3 1 0,3-2 2 0,-3-3-3 0,-2 5 5 15,-3 0-2-15,0-3-2 0,3 0 2 0,-6 4 0 16,0-6 0-16,-4 7 3 0,-1-3-4 0,1 0-1 15,-1 1 7-15,-3 1-3 0,0-3 3 0,4 1-2 0,-4 0 0 0,4 0 3 16,-1 4-5-16,0 3-3 0,-2-3 0 0,1 6 3 16,-2 0-4-16,1 4 0 0,-2-1-2 0,2 4 1 15,4-2 0-15,-3 0 0 0,1 5 0 0,2-1-1 16,-4 4 1-16,7 0 0 0,-5 0-1 0,3 5 3 16,2-1 2-16,-3 2 0 0,4 5 3 0,1 0-1 15,1 3 3-15,-2 0-1 16,2 6 3-16,2-6-1 0,-1 5 3 0,6-2-1 15,-3-1-1-15,4 3-1 0,-3-2 2 0,6 2 2 16,0-5-2-16,-2 3-4 0,2-1 1 0,2-1-2 16,0-2 1-16,4-6-1 0,-3 1-5 0,0-2-8 15,2-4-9-15,-2-4 1 0,0-3-14 0,5 0-30 16,-6-6-20-16,2-3-2 0,1-5-39 0,6-2-36 16,0-6 101-16,5-6-56 0,3-1 111 0</inkml:trace>
  <inkml:trace contextRef="#ctx0" brushRef="#br0" timeOffset="7958.14">22902 4609 750 0,'2'-11'54'0,"3"0"-49"16,-1 3-16-16,4-1 58 0,-3 4-66 0,6-3 6 15,-3 4-1-15,4 0-1 0,-4 1 6 0,5 2 5 16,-4-4 5-16,-3 0-2 0,4 5 5 0,6-3 0 16,-7 8-3-16,4-5 4 0,4 0-5 0,2 1-1 0,-2 7-4 0,4-1 5 15,1-1-5-15,-7 3 5 0,7-4-1 0,-3 3 1 16,-5 0 3-16,4-2 1 0,-6-1 3 0,1-1-1 16,-2 1 0-16,0-5 8 0,-2 7-1 0,-4-4-1 15,1 5 6-15,-3 3-5 0,1-2 1 0,-4-1 3 16,0 3-5-16,0 5-5 0,-4-4-3 0,1 5-1 15,-3-1-4-15,1 1 3 0,-4-1-2 0,-1 3 0 0,-1 0 4 0,-3-3-2 16,0 1 1-16,-2-1 3 0,-4-1-3 0,3 1 0 16,4 0 1-16,-4 0-3 0,-5-2 1 0,6 2-1 0,-3 1 1 15,8-3 1-15,-3 2-1 0,-3-1-2 0,1-2 1 16,5 1 2-16,3-1-1 0,5-1 3 0,-2 1 1 0,-6-2 0 16,3-2 4-16,11 2 1 0,-3-1-1 0,-3-2-3 15,2 0 3 1,-2-2-5-16,3 0 0 0,3 4 0 0,5-3-5 15,-8 0 0-15,4-1 0 0,7 0-3 0,-1 2-1 16,2 0 1-16,4-5-1 0,-5 2-4 0,2 1 0 0,4-1-10 0,-1-2-6 0,6-3 2 16,-5 3-15-16,2-3-4 0,-5 0-3 0,3-1-4 15,4-6-6-15,-4 4-9 0,2-5-8 0,-3-1 1 16,1-4-16-16,5-1 1 0,0-2-9 0</inkml:trace>
  <inkml:trace contextRef="#ctx0" brushRef="#br0" timeOffset="8399.29">23775 4491 1016 0,'-4'-1'47'0,"2"-1"-45"0,-1 4-103 16,3 4 32-16,1 2-18 0,-7 4-104 0,3 1 90 0,1 6-4 0,-4 1-20 15,1 4 101-15,5-2 23 0,-3 0 22 0,-3 2 10 16,7-2 19-16,-1 1-16 0,10 2 0 0,-9-3 4 16,1-3-21-16,6 2 6 0,-5-1-4 0,7-1 0 15,-1 0 3-15,-3-3 1 0,-4-4-2 0,9 1 6 16,3-1-2-16,-5-2 6 0,-1-2-2 0,-3 0-1 0,0-2 5 15,7 2-5-15,-1-2 1 0,-1 0 1 0,-2 1-7 0,-2-1-3 16,5 0 0-16,-2 0-4 0,-2 2-3 0,1 0-3 16,-5 2-1-16,0-3-1 0,-2 1-5 0,4 3 2 0,-5 0-4 15,-6 0-1-15,1 0-1 0,2 2-4 0,-6-2-4 16,-4 0 6-16,-3 2-8 0,4-6 1 0,-3 3-3 16,-3-2 1-16,3-2-1 0,-10 2-6 0,10-2-1 0,-9-4-4 31,10-2-7-31,-10 0-12 0,1-2-3 0,5-3-4 15,-5-1-14-15,7-3-11 0,-8-5-24 0,7-2 30 0,-3-3 69 0,-1-3-55 0</inkml:trace>
  <inkml:trace contextRef="#ctx0" brushRef="#br0" timeOffset="8722.26">23563 4619 757 0,'8'-15'32'0,"1"3"-19"16,5 1-71-16,5-2 239 0,-1 5-308 0,4-1 20 15,-4 3-13-15,11-2 22 0,4 3 0 0,-7 2 59 16,3 1 24-16,-4-2 9 0,0 1 61 0,-1 1-11 15,2-3-1-15,-3 7 12 0,-8-2-17 0,9 0-13 16,-2 0-8-16,-6 0-4 0,7 1-13 0,-6-1 0 16,2 2 0-16,-1-4 1 0,-6 1 1 0,1 2-1 0,-1-2 1 0,-5-4-1 15,2 5-1-15,-1-5-8 0,-5 5-5 0,2 0-2 16,0 0-8-16,-2-1 2 0,-2-1-26 0,1 2-28 16,-2-4-1-16,1 5 1 0,-1-4-4 0</inkml:trace>
  <inkml:trace contextRef="#ctx0" brushRef="#br0" timeOffset="8922.78">24375 4425 865 0,'6'0'-76'0,"0"0"14"0,0 2 62 0,1 1-28 15</inkml:trace>
  <inkml:trace contextRef="#ctx0" brushRef="#br0" timeOffset="9508.52">24425 4502 192 0,'0'3'33'0,"8"-1"-32"0,-5 0 19 0,-2 1 24 15,6-2-9-15,-4 4-26 0,3-3 0 0,2-2-1 16,-8 6 4-16,5-6 1 0,3 1 12 0,3-1 1 15,-8 0-1-15,6 0 14 0,-1-3-7 0,0 2-2 0,8-2 4 16,-4-2-10-16,7 2-6 0,-9-2-2 0,7 0-6 16,-1-3-6-16,-4 8-1 0,1-3-3 0,-1 2 1 15,-2 1-2-15,-1-3 1 16,-1 3 0-16,0-2 0 0,-2 2 1 0,1-3 1 16,-4 3-2-16,-2 0 3 0,1 1-2 0,-1 3-2 15,-1-1 1-15,0 0-2 0,-1-3 0 0,-1 5 1 16,2-5 1-16,-4 0-3 0,-3 0 4 0,4 0 0 15,-3-4-1-15,0 4 0 0,-1 2 0 0,1-2 1 16,-5 0-1-16,2 2 0 0,1-2 0 0,-3 1 0 16,-2 2 3-16,-3-3-2 0,1 0 1 0,5 0-2 0,-7 0 0 0,0 2 2 15,-1-2-2-15,-1 1 0 0,4 1 2 0,2-2-5 16,0 2 3-16,-12 2-4 0,10-2 2 0,2 1 1 16,2 2-3-16,0 1 4 0,2 0-4 0,2 5 1 15,-1 0 3-15,10 0-3 0,-2 2 0 0,-5-4 0 16,4 1-1-16,-1-1 3 0,4 1-1 0,-1-1-2 15,-2 2 4-15,-6 0 2 16,12 2-2-16,3-1 2 0,0 1-1 0,-2-2 1 16,0 5 2-16,5-4-4 0,0-4 2 0,5 0 1 15,-2 1 1-15,-1 2 1 0,1-3-1 0,3 0 1 16,-4-3 0-16,3-2 4 0,1 5-2 0,-1-2 0 16,-2-1 2-16,-2 1-2 0,3-4 1 0,-3 6-2 15,4-2 3-15,-4 3-3 0,-2-1 1 0,1 0 3 16,0 1-5-16,-3-1 5 0,0 2 1 0,0 1-2 0,-2-2 2 0,0 2-2 15,-3-1-1-15,0 1 3 0,2 0 3 0,-2 1-2 0,-3 2 5 16,0-1-4-16,0 3 2 0,0-1 2 16,0 1-3-16,-1-2 4 0,-2 2-3 0,-5-2 0 0,3 0 4 15,-3-1-1-15,-1 0 3 0,1 1-4 0,-3-3 2 0,-3 0-4 16,-1-3 1-16,-2 1 2 0,0 2-3 0,-5 0 0 16,3-3 2-16,-11 1-4 0,5-1 3 0,-3 2-6 0,-1-1-2 15,4 1 0-15,-2-3-8 0,1-2-16 0,-7 1-24 0,7-6-2 16,-5-1-29-16,-2-1-108 0,-3-2 144 0,0-11-58 15,1-3 93-15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0:40:08.4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13713 5161 205 0,'-19'7'-52'0,"5"0"14"0,1 3 1 0,1-2-7 0,-1 1 36 16,5-1 2-16,-1-3 2 0,-4 7 4 0,4-1-5 15,2 2 6-15,-5-8 2 0,2 7 17 0,1-2 2 16,-7 4-2-16,5-3 17 0,3-3-2 0,-1 0 3 0,-4 1 8 15,10 2-5-15,-9-5-7 0,2 2 0 0,2 0-1 16,0 3-5-16,-1-3 3 0,-2 1-5 0,5-1-3 16,-5 0 2-16,1 2-8 0,1 2 0 0,3-2 1 0,-4-1-9 0,5 5 0 15,-1-3-2-15,3 0 2 0,-5 2 0 0,3 1 1 16,2-3-1-16,-2-2 1 0,2 2-1 0,2-1 0 16,1-1 0-16,0 2 1 0,0-1-1 0,0-1 1 15,0 2-1-15,1 0-1 0,2 0 1 0,2 2 0 16,-2-2-2-16,0 1 3 0,4 1-1 0,-4 1-2 15,2 0 4-15,3 0-4 0,-2 2 2 0,0 1-4 0,0-1-1 0,2 5 1 16,2-3-4-16,-6 1 5 0,4-3 1 0,-5 1-1 16,5 2 5-16,-1 0 1 0,2 2 2 0,-3-6 0 15,4 6 1-15,5-4-5 0,-4 5 0 0,4 0-2 16,-4-1-5-16,-2-4 1 0,5 2-2 0,-4 0 3 16,-2 0-1-16,-1 3 2 0,4-4 0 0,5 0-1 15,-3-1 2-15,4 0 0 16,-6-1-1-16,10-2 1 0,-6-1-1 0,6-2 0 15,-6-2 1-15,0-1-1 0,0-2 0 0,6 2-2 16,-6-1 2-16,3-4 0 0,1 0-3 0,-5-2-1 16,6-1 3-16,-4 0-2 0,-2 0 1 0,2 0 0 15,3-1-2-15,-4-2 2 0,0-2-2 0,2 2 1 16,2-3-4-16,-3-2 3 0,-1-2-1 0,3 1-2 0,-1-2 0 16,2-2 1-16,1-1 0 0,1 0 0 0,-4 0 0 0,7-2-2 15,-4 0 2-15,4-1 0 0,-6-5 0 0,1 3-3 16,2 0 3-16,-4-4 0 0,-1-1-1 0,6 0 0 15,-6-1 1-15,-1 3 0 0,3 0 1 0,-6-3 3 0,-1 0-1 16,2 1-1-16,3 1 0 0,-15 2 0 0,7-1-1 0,-5-3-1 16,0 3 0-16,-1 3 0 0,-2-3 1 0,3 2-8 15,-8-1 7 1,5-1-2-16,-3 0-2 0,3 2 4 0,-8-2-7 16,5-2 7-16,2 4 0 0,-1-2 2 0,-4 0-3 15,3 3 2-15,1-2 0 0,-1 1 1 0,-5-1 1 0,3 3-1 16,-3-4 0-16,5 1 1 0,-3 1 1 15,0-4-2-15,-7 7 0 0,8-5 0 0,2 1-2 0,-2 1 3 16,-6 4-2-16,5-3 1 0,-3 3 1 0,-2 2-3 16,3-5 3-16,-13 8-2 0,1 0 4 0,4-1-1 0,4-1 0 0,-3 5 2 15,-5-1 3-15,1 1-2 0,-1 2 5 0,6-2-5 16,-2 3-1-16,-6 0 4 0,4 4-4 0,-5-2 1 16,2 1-4-16,4 2 0 0,-3 0 1 0,1-1-1 15,-3 1-1-15,3 0 4 0,-5 0-2 0,1 0 3 16,-1 1 4-16,-3-1-5 0,1 0 6 0,0 2-2 15,0-2 1 1,-3 0-2-16,7 0-3 0,-4 1 0 0,0-1-2 0,3 0 1 16,-5 3-3-16,2-1-2 0,3 0 0 0,-1 1 0 15,-6 3-3-15,7 0 0 0,-4 1 0 0,2 1-3 16,1 1 0-16,-1 0-1 0,-3 6-3 0,3-4 4 16,-2 1-5-16,2 2-1 0,0 2-7 0,-2 0 1 15,3 1-7-15,-1 4-65 0,1-4-57 0,1 6 70 16,2 1 77-16,-1 1-76 0</inkml:trace>
  <inkml:trace contextRef="#ctx0" brushRef="#br0" timeOffset="29892.67">14672 11183 213 0,'-1'-5'-35'0,"1"2"8"0,0 3 0 0,-2 0-16 16,-1 4 25-16,3 0 12 0,-2 0-15 0,1 1 6 16,-1-2 9-16,1 0-8 0,-1 2 14 0,1-2 4 15,-6-3 10-15,4 2-3 0,2-1 9 0,-4 1 9 16,2 1 0-16,0-3 2 0,1-5 9 0,0 2-9 16,1 5-5-16,-2-5 1 0,1-2-11 0,1-1-6 15,1-4 1-15,0 5-2 16,-2 4-6-16,2-4 0 0,0-1 0 0,0-1 1 15,2 7 0-15,-1-3 1 0,1 3-2 0,-2-1 0 16,3-2 1-16,-2-1-2 0,1 1 1 0,0 2 0 16,-2-1-3-16,1-1 0 0,1 0-1 0,-2 0 1 15,1-2 0-15,-1 0 2 0,0 1-3 0,0 0 2 16,0-2 0-16,0 0 0 0,-1 1 1 0,-1-1-2 16,2-2 1-16,-1 3 1 0,-1-3 1 0,-1 2 0 0,0-2 1 0,0 2-3 15,1 0 2-15,-3-1-1 0,-1 1-2 0,3 0-1 16,-3-1 0-16,1 0 0 0,0 0 0 0,-1 1 1 15,1 0-2-15,-1-1 2 0,1 1 0 0,-1 1 3 0,0 1-3 16,-1-1 3-16,3 0 0 0,-1 1 6 0,-5-1 3 16,1 0-2-16,3 0 7 0,-4 2 1 0,2 0 0 15,2 0 3 1,-5-2-1-16,-2 2-4 0,4 0-1 0,3 0 1 0,-5 0-4 16,-2 0 5-16,-1-2 0 0,1 0 0 0,4 2 5 15,-2-2-1-15,6 2 3 0,-3 2-1 0,2-1-1 0,-5 0-1 16,6 1-1-16,-3 1 0 0,-4 0-2 0,1 0-2 15,0 0 0-15,-2 0-5 0,7 1-1 0,-7 4-4 16,4-2-1-16,1 2 2 0,0 0-5 0,-3 3 1 16,-5-1 0-16,2 1 1 0,-5 0 0 0,4 3 1 0,1 2-2 0,-7-1 2 15,5 2 0-15,2-1 0 0,-2 0-3 0,-1 2 1 16,1-2-1-16,2 0 2 0,-1 2 2 0,0-1-3 16,-3 1 3-16,2 0 0 0,3 4 3 0,-4-2-1 15,0 2 3-15,1 2-1 0,0-4-4 0,-1 4 1 16,1 2-1-16,0-4-2 0,-1 0 2 0,1 1-6 15,1 1 0-15,0 1 1 0,4 1-1 0,0 1-1 0,4 0 0 0,-6 1 3 16,0-2 1-16,4-1-3 0,6 2 1 0,-8-4-1 16,3-1 2-16,-3 0 1 0,5-2-3 0,1 2 2 15,-3 0-2-15,-1-3 0 0,4 0 0 0,-1-1-1 16,2 1-1-16,4-2 2 0,0-1-1 0,0 3-3 16,10-5 1-16,1 1 0 0,-6-1 0 0,4 0 0 15,-3 0-1 1,7-3-1-16,-4 3 1 0,4-3 2 0,1 1 0 0,-1 1-3 15,1-1 2-15,2 1 0 0,1-1 0 0,-1 2-1 16,-1-3-1-16,7 1 2 0,-4 1 0 0,1-4 2 16,-4-3-1-16,6 2 0 0,-4 0-3 0,0 0 6 15,4-2-2-15,-5 0 1 0,4-6 0 0,-4 3-3 16,4 0 2-16,-3 0-1 0,5-2 2 0,-4-3-1 16,2-1 0-16,-2 1-1 0,-3-1 2 0,7-2 0 0,0-1 0 0,0-2 0 15,-3-2 0-15,0 1 0 0,0-3 1 0,0 3 1 16,6-2 1-16,-6 1-3 0,-3-1 2 0,-2 1 0 0,3-1 3 15,2 0-1-15,-5 0 0 0,3 1-1 0,-6 1-1 16,4-2 2-16,-1-1-2 0,-3 3 0 0,0-4 0 16,-2 4 1-16,-3-1 1 0,2-1 0 0,-3 0-1 0,0-1 1 15,-2 3 1 1,0-2 1-16,0 1-2 0,2-1 0 0,-3 0 1 16,2 0-1-16,-2-2 4 0,1-1-3 0,-1 1 0 15,-1 3 2-15,-1-6-1 0,0 5 2 0,0-1-1 0,0 2 4 16,-1-3 0-16,-1 2-4 0,-1 0 4 0,0-3-2 15,1 2 2-15,1 0 1 0,-1 1-2 0,0-2-3 16,-2-1 1-16,2 6-2 0,-1-7-1 0,0 6 1 16,-2-2 0-16,0-1-1 0,2 1 2 0,-3 2-2 0,3 1 1 0,-2-4 2 15,0 4-2-15,2-1-1 0,-2-1-2 0,-4 2 1 16,1 2 0-16,3-1-3 0,-2 3-2 0,0-1-4 16,-4 1-2-16,0-1-16 0,2 2-10 0,4 0-4 15,-6 1-21-15,0-3-37 0,6 5-16 0,-4 2-11 16,6 1-46-16,-10 0 2 0,-1 1-24 0</inkml:trace>
  <inkml:trace contextRef="#ctx0" brushRef="#br0" timeOffset="34760.87">16980 5836 211 0,'-6'6'-25'0,"-1"-4"0"0,4 3-11 0,3 3 14 16,0-2-2-16,0 3 0 0,0-2 13 0,3-1-2 16,5-1-8-16,-6-1 17 0,-1 1-1 0,-1-5 7 15,0 0 6-15,-1 2 1 0,-1-9 13 0,4 7-1 0,-2-6-1 32,-5 0 16-32,2-5-9 0,3 1 0 0,-3 1 0 15,3-2-8-15,-2 6-2 0,-7-7-1 0,2 1-4 16,7 3-1-16,0 0-5 0,2 1 0 0,-4-4 1 15,1 4-6-15,2-3 2 0,-1 2-3 0,4 2 0 16,3-2 0-16,-10 0 0 0,-1 2 5 0,5-2-5 0,2 2 3 0,0-2 5 16,1 2 2-16,-1-1 4 0,-10 3 3 0,7-3 7 15,4 1 1-15,-4 1 2 0,-4-1 6 0,6 1-6 0,0 1-2 16,-9-1 4-16,15 2-7 0,-3-2-4 0,-2 2-2 0,2-2-2 16,-2 2-3-16,-3 0-2 0,8 0 2 0,3 0 0 15,-8-1 0-15,2 1 3 0,-2 0 2 0,-2 0-2 16,1 0 6-16,-2 0-2 0,0 0 0 0,0 1-1 15,-3-1-2-15,-5 0 0 0,13 1-1 0,-8 1-2 16,1-1-1-16,0-1-1 0,-5 1-2 0,2 1 0 0,-1-1-3 0,6 2 1 16,-4 0 0-16,3 0-2 0,1 0 1 0,-2 2 0 15,-7-1-3-15,7 1 7 0,-9-1-4 0,5-1-5 16,-10 4 2-16,15-1-1 0,-12 0-3 0,4 2 1 16,1-2 1-16,5 3-3 0,-5 0 2 0,-2 1-1 15,10-3 2-15,-6 3-1 0,4-1-1 0,2 2 0 16,-1-2 0-16,-5 0 1 15,6 2 0-15,-2-1-1 0,-1-1 0 0,-7 0 0 16,7 2 0-16,-3 0 0 0,1 0 1 0,-3-2-1 16,4 2 1-16,-4 0 1 0,3 1-4 0,3-1 3 15,-4 5-1-15,3-2 2 0,0 1 0 0,-5-1-1 16,5 3 1-16,1-1 0 0,-1 3 0 0,-2 3-1 16,2-2-2-16,-1 0 3 0,0 4-2 0,3-3 1 15,-4 1 0-15,4 5 1 0,-4-2-1 0,2-3 1 0,0 3 0 0,1-2 0 16,-4-1 0-16,3 3 0 0,1-1 0 0,-1-2 0 15,-3-2 3-15,2 3-1 0,1-2 1 0,-1-1 0 16,0 2-1-16,3-2 3 0,-2 0 0 0,1-2 0 16,2 0 2-16,0-1-4 0,0 1 4 0,0-1 0 15,2 0-2-15,-1-2 1 0,1 3 0 0,3-4-3 0,-1 1 1 16,-1-1-1 0,2 2-2-16,3 1 1 0,-5-5-1 0,3 6-1 0,-2-6 0 15,5 7 1-15,-4-2 1 0,-1-2-2 16,3 1 1-16,-4 0-1 0,6 2 1 0,-7-4 1 0,6 4-2 15,-4-4 2-15,1 1 0 0,1 4-1 0,-2-4 2 0,2 3-3 16,-1-8-1-16,2 8 3 0,-2-6-3 0,0 0 0 16,-3 2 1-16,7-3-3 0,-1 0 2 0,-2 0 0 15,4 0-3-15,-3-2 4 0,-2 2-3 0,5 0-1 0,4-6-1 16,-11 1 0-16,13 1 0 0,-5-2-3 0,0 1 0 0,1-3-1 16,6-1-3-16,-3-4 3 0,3 5-1 0,5-2 1 15,-6-1 1-15,7-2 2 0,-2-2 2 0,-2 2-2 16,1-5 4-16,6 7-1 0,-12-11 2 0,4 3-3 15,-3 0 1-15,1-2 1 0,2 1 1 0,-3-4 0 16,0 7 1-16,1-10 0 0,-1 6 0 0,-2 1 1 0,0-2 0 0,-3-4 0 16,2 4 1-16,-2 1 2 0,-4-5 1 0,3 3-2 15,-1 0 2-15,-2-3-1 0,1 3 1 0,3-1 0 16,-8-1-3-16,8 1 1 0,-7 0 0 0,4-1 0 16,-1-4 3-16,-3 3-4 0,1-4 3 0,4 0 1 15,-5 0-1-15,-4-1 2 0,1 0 0 0,1-1 4 16,1 1-3-16,-3 2 2 15,-3-1 2-15,0-3-2 0,3 1 1 0,0 2 1 16,-2-3-2-16,0 2-1 0,-1 2 1 0,-1-5-1 16,0 2 1-16,0 3-1 0,-3 3-1 0,3-8 0 15,-4 8-2-15,3-3-1 0,-4 1 2 0,1-1-4 16,2 2-1-16,-2-1-1 0,1-2-1 0,-1 5 4 16,4-2-4-16,-7-2 0 0,6 2 0 0,-3 0 0 15,-1-1 0-15,1 1 0 0,-2 0 0 0,-1 0 1 0,2 1 1 0,1-3 1 16,-3 2 0-16,-1 0 1 0,-1-1 1 0,0-1 0 15,-2 3 0-15,-4-4 3 16,3 6-1-16,-4-5-3 0,1 4 3 0,-2 4-2 0,6 2 1 0,-11-4-1 16,4 5 0-16,2 2-2 0,-2-3 0 0,0 8 0 15,3-3-1-15,-8 0-2 0,2 1 0 16,1 2-3-16,1 0-2 0,1 4 2 16,-6-1-3-16,2 0-13 0,0 3-2 0,0 5 1 15,0-1-7-15,-1 2-31 0,-1 2 7 0,-7 0-69 0,8 16 120 16,-1 0-55-16</inkml:trace>
  <inkml:trace contextRef="#ctx0" brushRef="#br0" timeOffset="42394.35">4409 13672 145 0,'-13'0'23'0,"0"0"-1"0,1 0-1 0,1 0-8 0,3 0 2 0,2 0 5 15,-5 0-10-15,0-1 0 0,4 1 1 0,4 0 1 16,-1-2 3-16,-9 2 1 0,8 0 3 0,-6-1-4 16,2 1 6-16,-1-2 0 0,-4 2-2 0,3-1-2 15,5-1 0-15,3 2-5 0,-13-2-4 0,10 1 4 16,6 1-9-16,-10-2 0 16,9 1-2-16,-7 1-1 0,0-2 0 0,2-1 0 15,4 1 0-15,2 1 1 0,-5-2-1 0,4 1 0 16,-2-1 2-16,1 0 0 0,1 1 0 0,-4 1 1 15,3-1 1-15,-4 1 1 0,0-1 1 0,6 2 4 16,0 0 0-16,0-2-5 0,1 2 4 0,2 0-4 16,-3 0-3-16,0 0 4 0,0 2-8 0,-1 0 0 15,2-2-1-15,1 1 0 0,3 1 1 0,-5-1-1 0,4 1 3 0,0-2-1 16,2 1 1-16,-3 1 0 0,-3-2 0 0,3 2 1 16,3-2 1-16,-2 0 1 0,7 0 1 0,-11 0 1 15,7 0 1-15,4-2 2 0,7 2 1 0,-10-2 0 16,1-1 2-16,0 2-2 0,-4-2-2 0,8-1 4 15,-4 3-4-15,-2-2 0 0,-3 0 4 0,3-1-5 16,0 1 3-16,6 2-1 0,-2-1 1 0,-5-3-1 0,7 5-1 0,-2-1 3 16,0 1-4-16,0-2-1 0,-2 2 0 0,1-3 1 15,-1 2-2-15,1 1 4 0,-3 0-3 0,3 0 3 16,3 0 0-16,-7-2 1 0,3 2 1 0,2 0 2 16,-1 0-2-16,-2 2 2 0,1-2-2 0,2 1 0 15,-3-1 3-15,0 3-2 0,1-1 0 0,2-1 1 16,-3-1-1-16,1 4 2 15,1-3-1-15,-4 1 2 0,4-1-2 0,1 1 1 16,-7-1 0-16,4-1-2 0,0 0-1 0,0 2 3 16,1 0-5-16,2-2 4 0,-3 0-3 0,0 1 1 0,3 1 0 0,-5-2-2 15,5 1-1-15,-1 1 0 0,1-1-4 0,-3 1-1 16,0 0 2-16,4 1-3 0,-1-2 1 0,0 1-2 16,-4-1-1-16,4 1 3 0,0 0-3 0,1-1 3 15,1 1-3-15,-12-1 1 0,15-1 2 0,-5 0-2 0,5 0 1 16,-4 0 1-16,-4 0-2 0,5 0 0 0,1-1 2 0,6-1-4 15,-10 1 2-15,10-1 0 0,-7 0-1 0,4-1 1 16,4 2-2-16,-6-1 3 0,1 1-1 0,1-1-1 16,-1 0 2-16,-3 2-1 0,-1-1 1 0,1-1 2 15,-1 2-3-15,1-1 0 0,0 1 0 0,-1 0 1 16,1 0 0-16,1 0 0 16,-1 0-2-16,-1 0 1 0,1 0-1 0,1 0 3 15,-2-2-3-15,3 1 1 0,0 1 1 0,-2 0-1 16,4 0 0-16,1 0 4 0,-6 0-4 0,1 0 0 15,2 1-4-15,3 1 2 0,-9-2 0 0,4 1 1 16,-1 2 0-16,-1-1 0 0,2 0 1 0,1-2 0 16,3 1 1-16,-6 1-1 0,8-2 0 0,-3 1 0 15,3-1 0-15,-2 0 0 0,5 0 2 0,-1 0-2 0,-4 0 2 0,0 0-1 16,-1 0 1-16,6 0 0 0,-5 0-1 0,1-1-1 16,-3 1 0-16,-2-2 1 0,4 2-2 0,-1-1 1 15,0-1 0-15,-1 2 0 0,0 0 0 0,-3 0 0 16,1 0 0-16,-1 0 0 0,1 0 0 0,0 0 0 15,-1 0-2-15,2 0 1 0,-1 0 1 0,-1-2 0 16,1 1 2-16,0 1-2 0,-1 0 1 0,1-2-1 0,1 2 0 0,-2 0 2 16,1-1-2-16,1-1-1 0,-3 1 1 0,2-1 1 15,1 0-1-15,-1 1 0 0,1-2-1 0,0 1 1 16,-5 1 0-16,2-3 1 0,-1 4 2 0,-4-1-3 0,5-1 1 16,0 2-1-16,-5 0-2 0,5-1 2 0,0 1-1 15,4-2 0-15,3 2 1 0,0 0 0 0,-4 0 0 16,0 0 2-1,0-1-1-15,-4 1 3 0,2 0 0 0,-2 0-1 0,-4 0 3 16,0 0-2-16,4 0 4 0,-4 0-1 0,-1 0-1 0,1 0 1 16,-3 0-2-16,-1 0 3 0,-2 0 0 15,1 0 1-15,-1 0 1 0,0 0-5 0,0 0 4 0,0 0-2 16,0 0-2-16,2-4 4 0,-2 4-4 0,0 0 0 16,5 0-4-16,-5 0 2 0,0 0-2 0,0 0-1 15,0 0 0-15,0 0-5 0,1 0-1 0,1 2-25 0,-2-2-14 0,0-2-8 16,3 2-32-16,5-4 1 0,-2 1-27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0:45:18.2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9493 8647 88 0,'-4'0'1'16,"-3"3"0"-16,3-1-9 0,4-1-25 0,-8 2 32 15,4 1-6-15,-4 0 2 0,3 3 1 0,0-7-4 16,-1 1 3-16,-6 5-1 0,2-1 0 0,1 6 6 15,-4-3-2-15,4 0 0 0,-4 0 2 0,1 3 0 0,-1-2 0 0,2-6 8 16,-2 7 1-16,4-10-2 0,-1 6 7 0,-1-1 5 16,0-5 1-16,0 3 2 0,-1 2 3 0,1-1-6 15,0-2 2-15,-2 1 1 0,4-3-7 0,-2 0 0 16,0 5-3-16,1-5 0 0,4 1-1 0,-3-1 1 16,-1 2-3-16,5 1 3 0,-4-3-1 0,6 2-4 15,-3-1 0-15,2-1 1 0,1 0-4 0,3 0-2 0,0 0 0 0,0 0-2 16,0 0 0-16,-1 0 2 0,-1 0 5 0,-6-6-3 15,8 3 6-15,0 1 6 0,-1-1 0 0,-1-3 1 0,2 4 4 16,0 1-1-16,-5-4 1 0,5 5 1 0,0 0-2 0,0 0-3 16,0-2 1-16,0 2-1 0,0 0-2 0,0 0-4 15,0 0-1-15,0 0-1 0,0 0-4 0,0 0 5 16,0-1-2 0,-1-2 3-16,1 3 3 0,0 0-1 0,0-2 4 15,0 2 1-15,0-2 1 0,0 2-6 0,0 0 0 16,0-1-1-16,0 1-4 0,0 0-2 0,0 0-3 0,1 0-3 15,3 0 0-15,-3 1 0 0,1 1 1 0,-2 1 0 16,0-1 3-16,0 1 4 0,0 2 5 0,0-2-1 16,1 0 7-16,1 3 4 0,-2-4 0 0,-2-1 2 15,2 3 4-15,0-3-5 0,-1 1 0 0,-2-2-2 0,3 1-5 0,-4-1-3 16,8 5-4-16,-4-3 0 0,0 2-4 0,1-1-2 16,-1 1 2-16,2 0-1 0,-1-1 0 0,4 4 5 15,-2-4 1-15,0 2-1 0,0-2 5 0,7 3 1 16,-4-1-1-16,4 1 0 0,1-1 0 0,-4-2-6 15,3 3 1-15,1-1 1 0,0 0-5 0,0-1-3 16,2 1 0 0,-1 0 0-16,1-1-2 0,-1 0 0 0,2 0 0 0,1 1 0 15,-1 0 0-15,0-2 1 0,0 0 2 0,5 0-2 16,-5-3 2-16,2 0-1 0,3 0 3 0,-5 0 1 16,3 0-1-16,7-3 2 0,-2 0-2 0,3 0 2 15,-8-2 2-15,5 2 0 0,-3-2-4 0,9 0 3 16,-4 1-3-16,1 1-1 0,-1-1 2 0,-2-2-3 15,6 5 0-15,2-3-2 0,0 3-1 0,-5-4 2 0,3 4-2 0,-2-3 2 16,-1 3-1-16,2-1-1 0,-2-1 1 0,1 2 0 16,0-1 1-16,-4 2 2 0,4-2-3 0,-2 2 0 15,0-1 2-15,-1 1 0 0,2 0 1 0,-3 0 1 16,3 1-2-16,-2 1 2 0,-8 0 0 0,-1-1 0 16,4 2 0-16,2-1-2 0,-4-1 1 0,4 3 0 0,-4-3 0 15,9 1 0-15,-1 1 0 0,1-2 0 0,0 3 0 0,-4-3 1 16,2 1-2-16,1 1 0 0,-2-3 1 0,-2 0 1 0,2 1 1 15,2-1 0-15,-1 0 2 0,-2 2-4 0,-1-2 2 16,2 2-1-16,-3-1-1 0,5 1 1 0,-8 1-1 0,6-2-1 16,-5 1-2-16,0 1 2 0,-3-1 0 0,4 1-2 15,-1-2 2-15,3 3-1 0,-2-3 0 0,-3 1 0 16,3 1 1 0,-1 0 0-16,5-1 1 0,-1 2-1 0,-4-2 3 15,-3 1-4-15,5-1 4 0,-5-1 2 0,2 1 0 0,3-2-1 16,1 3 4-16,-7-3-2 0,4 3-2 0,0-3 2 15,1 3-4-15,2-3 0 0,-4 2 3 0,-2-2-4 16,0 0 1-16,2 1-3 0,-2 1 1 0,3-2 3 16,-1 0-2-16,-3-2-2 0,2 2-1 0,4 0 0 15,-3-1 2-15,-2-4 1 0,2 4 1 0,-2-1-1 0,3-1 4 0,1 1-7 16,-3 1 7-16,3-1-5 0,-6-1 0 0,5 1-1 16,1-1-1-16,2 2-2 0,-4-1 3 0,3 0-2 15,1-1 0-15,1 0 0 0,5 3 0 0,-7-3 0 16,3 1 1-16,4 1-3 0,-3-1 1 0,-4-1 1 15,1 2 1-15,6-1-1 0,-11 0 2 0,9 1 0 16,-4-1-1-16,-4-1 4 16,3 2-1-16,1-3-4 0,-2 3 1 0,2-4 1 15,-4 4-2-15,4-3-1 0,-1 1 1 0,2-1 0 16,-2 0 1-16,3 1-2 0,-2 0 1 0,-1 0 0 16,5-2 0-16,-1 1 0 0,2-1 1 0,2-1-2 15,-7 2 3-15,6 0-1 0,-1-1-1 0,-6 0 1 16,-2 2-1-16,7 0-1 0,-9 1 1 0,6 1-1 15,-1-4 0-15,1 2 1 0,4 1-1 0,0-2 1 0,0 1 2 0,-1-2-2 16,-1-2 2-16,-2 4-1 0,1-3 1 0,0 1-1 16,-5-1 2-16,5 4-2 0,-5-4 2 0,1 0 2 15,-1 4-2-15,-4-2 1 0,2-3 1 0,-2 7-2 16,-2-8 2-16,-5 2-2 0,2 1-1 0,3 5-1 0,-5-6 0 16,2 0 1-16,-5 3-1 0,4 0-3 0,-3 6-3 15,1-3 4 1,1 0-5-16,1-5-7 0,-3 5-2 0,0 0-5 15,0 5-7-15,6-5-37 0,1 0-21 0,6 0-6 16,4 6-46-16,7 3-123 0,8 4 195 0,16 3-91 0,1-2 155 0</inkml:trace>
  <inkml:trace contextRef="#ctx0" brushRef="#br0" timeOffset="12849.65">14495 7945 159 0,'1'-4'10'0,"1"-1"-10"0,-1-3-5 15,4 0-15-15,-2 5 20 0,-1-3-9 0,1 1 2 16,2 2 0-16,-2-2-1 0,0-1 2 0,-3 6 3 16,5 0 3-16,-2-6 2 0,-2 4 5 0,3-3 8 0,-3 4 6 15,2 1-4-15,0-2 12 0,-1 1 5 0,-2-4 0 16,2 2 2 0,1 0 3-16,-2 1-2 0,4-3-3 0,-3-1 3 0,1 3-4 15,3-3-8-15,-3 4 2 0,2-1 0 0,1 1-6 0,-3-1-1 16,2-2 0-16,3-1-6 0,-5 1 2 0,5 4-5 15,-5-5 0-15,5 1 0 0,-5 0-5 0,5 0 9 16,-5 4 3-16,0-2-5 0,2 0 9 16,0-2 17-16,-4 0-6 0,2 4 1 0,0-3 4 0,1 1-6 15,-3 2 6-15,1-4-17 0,-2 2 0 0,0 1-4 0,0 1-4 0,1-1 3 16,-1-1-7-16,0 0 0 0,0 3-6 0,2-5 4 16,-2 2-2-16,0 1-3 0,0-1 0 0,0 0 3 15,0 0-2-15,0 0 2 0,0 0-2 0,0-2-1 16,0 3 3-16,0-2 3 0,0 2 0 0,0 2-1 15,0 0 3-15,0 0-2 0,0 0 2 0,0 0-3 16,1 0-2-16,4 3-2 0,-3 0-2 0,-1 2 1 0,1 1-3 0,1 1-1 16,2 2 1-16,0 4-2 0,-2 1 1 0,1 0-1 15,0 2 1-15,-3 1 0 0,1 3-1 0,1 4 2 16,-3-2-4-16,3 2 4 0,-3 1-1 0,0 2 1 16,0-2 0-16,-3 8 1 0,0-6 0 0,1 1 1 15,-3 5 2-15,-1-3-3 0,3 1 2 0,-3 1-2 16,1-2 0-16,2-1 1 15,-5 3-2-15,5-4 1 0,-5 4-2 0,3-2 2 16,-1-4 2-16,0 4-2 0,1-5 0 0,-3-1-1 16,3-4 0-16,-1 2 1 0,1 0 0 0,-3-4-3 15,4-1 3-15,-4-8 2 0,5 2-1 0,-5 0 3 16,2 2 0-16,-1-5-4 0,3-3 6 0,-4 3-5 0,3-4-1 16,0 3 2-16,-3-1-3 0,4 0 1 15,-1-1 0-15,2-2-1 0,0-3-2 0,-4 0 2 0,6 2-3 0,1-2-1 16,-2 0 2-16,1-4-2 0,-3-2-1 0,4 3 4 15,2 1-2-15,0-1 0 0,-1-5 2 0,-1 2-1 0,5 1-1 16,1-3 4-16,-1 4-4 0,1-6 2 0,-1-2 1 16,3-1-2-16,-2 5 3 0,4 0-2 0,-1-4 1 15,0 2 1-15,2 1-2 0,2-2 2 0,-2 0 0 0,2 5 0 16,-1-5 0 0,4 3 1-16,-2 2-1 0,3 2 5 0,-1 0-2 0,-2 0-3 15,7 1 2-15,-4 3-2 0,0-1 0 0,2 1-1 16,-3 0 0-16,4 0-2 0,-4 3 0 0,3 3 1 15,-3-1 1-15,-4 0-1 0,6 4 2 0,-4-1 0 16,0 1-1-16,-5-1 1 0,2 2 0 0,4 2 0 16,-1-1-2-16,0 2 1 0,-2-4 1 0,1 2 0 15,-4 5 0-15,6-5 1 0,-1 2 1 0,-2 2 1 0,-2-4 2 0,-6 2-5 16,6 0 2-16,-9-2 3 0,12 3 0 0,-10-3-1 16,-1-2 1-16,-7-4 0 0,5 6-1 0,0 0 2 15,0-3-2-15,-3 1-4 0,-7-2 1 0,-4-1 0 16,0 0-3-16,0 4 1 0,-5-9 1 0,-9 2-1 15,3 2 1-15,-4-2 6 0,4-1-1 0,0 1 3 16,0 2 3-16,-7-5-6 16,1 3 1-16,4-2 0 0,0-1-6 0,-1 0-4 15,-5-1-4-15,5-2-2 0,-2-1-5 0,3 1 6 16,5-1-3-16,-3-4-4 0,3 3 3 0,5 0-22 16,-4-3-5-16,9 1 3 0,-1-3-28 0,2 1-20 15,0-9 7-15,6 3-25 0,5-7-9 0,-1-2 12 16,1 4 48-16,1-4-61 0,9 0 113 0</inkml:trace>
  <inkml:trace contextRef="#ctx0" brushRef="#br0" timeOffset="13351.04">15462 7565 858 0,'0'-5'0'0,"3"2"-20"16,-1 3-1-16,1-2-20 0,6 1-10 0,2 1-1 0,-4 0-16 15,2 1 35-15,2 1 3 16,-5 1-2-16,4-1 42 0,-7-1 26 0,0 1 7 0,-3-1-4 0,0 1 25 15,0 1-14-15,0-1 1 0,0-1 7 0,0 1-21 0,3-1-8 16,-1 2-3-16,3-1 1 0,-2 3-10 0,0-2 2 16,-3 2-1-16,3-1-1 0,-5 3 2 0,-1-1-5 15,3-1 1-15,-1 6 2 0,2-3-5 0,-2 3-2 0,1 1-2 0,-3 2-1 16,9 2-1-16,-5 0 2 0,-1 4-2 0,0 1-2 16,2 4 2-16,0 0-1 0,2 2-3 0,-1 3 3 15,-1 3-4-15,7 3 0 0,-5 0 2 0,5 2-3 16,-6 1 0-16,3 2 2 0,1 0 1 0,2 0 0 15,-6-2 0-15,2 0 0 0,0 1 1 0,-4-4 1 16,4 0-1-16,1 0 0 16,-1-1 1-16,-2 1 0 0,3-5 0 0,-4 1 2 15,0-1 2-15,1-5-3 0,-3 3 2 0,-2-5 2 16,2-2-1-16,-1-1 5 0,1-1-1 0,0-4-4 16,0-4-2-16,-5 2 1 0,-3-7-5 0,-3 2-18 15,8-3-14-15,-7-2-9 0,6-4-24 0,-4 0-70 16,2 0 103-16,-4-10-47 0,5-1 76 0</inkml:trace>
  <inkml:trace contextRef="#ctx0" brushRef="#br0" timeOffset="13852.45">15978 8049 1350 0,'-3'-9'88'0,"3"4"-189"0,3 10 20 16,0-5 54 0,5 5-134-16,-2 4 39 0,5 7-10 0,2 1-10 15,-1-1 44-15,-1 3 40 0,0-2 29 0,-1 6 7 16,-4-1 48-16,4-3 25 0,-7 2 0 0,1-1 2 0,1 4 24 0,0-2-26 15,-4 1 1-15,1 1 2 0,3-2-29 16,-2 2-2-16,2-1-5 0,3 1-3 0,-1-1-2 0,1-1 5 16,3-1-1-16,-1-5-3 0,-2-1 5 0,1 1-2 15,0-3 0-15,2-4 3 0,-6-1-3 0,3-2-5 0,-2-1 1 0,4-2 0 16,1 2-5-16,0-2-1 0,-3-3-2 0,4 0-2 16,1 2-1-16,-2-4 0 0,1 0 0 0,4-1 1 15,1 0 0-15,-6-5-3 0,0 4 0 0,-1-4 4 16,6 0-3-16,-5 0-1 0,3-5 2 0,-3 4-2 15,1-2 2-15,3-2-1 0,-3 2-1 16,7-1 0-16,-8-4 0 0,5-1 0 16,-7 6-1-16,4-7-2 0,-5 3 0 0,-1-1-2 15,-2-1-2-15,-2-2-1 0,2-2-4 0,-3 2 2 16,-2 1-2-16,0 0 0 0,0-1-1 0,-2 1-1 16,-3 2-7-16,-1-3 5 0,6 5-8 0,-8-2-16 15,3 0-6-15,-2 1-2 0,2 2-20 0,-3 0-12 16,2-1-6-16,-1 3-6 0,1-4-13 0,5 5 0 15,-4 1-9-15</inkml:trace>
  <inkml:trace contextRef="#ctx0" brushRef="#br0" timeOffset="14431.65">16733 8062 963 0,'2'1'71'0,"1"3"-52"0,5 0 4 0,-5 3-1 0,6 0-22 16,5 1-9-16,-1 3-3 0,-1-1 6 0,4-1-2 15,3 2 0-15,-5 0 7 0,10-6 3 0,-10 3 0 0,5 1 0 16,3-3 4-16,-3-1-2 0,3 1 2 0,3-2-1 16,2-3-2-16,-8 2 2 0,7 1 2 0,-5-4 0 0,2 0 2 15,6 0-1-15,-6-4-2 0,1 1 6 0,-2-2-4 16,1 1 3-16,-2-4-1 0,-1 2-3 0,-4-1 2 0,-3-2-2 15,1-1 1-15,-3-1 1 0,0 5-4 0,1-5-1 16,-5 3-1-16,1 0-1 0,-5-1-2 0,3 0 0 16,-3-1 1-16,-3-1-1 0,0-1 0 0,0 4 1 15,-1-2-1-15,-3-4 1 0,-2 0 1 0,1 3 3 0,-4 5-3 0,1-5 2 16,0 3 1-16,-3-5 1 0,0 4 2 0,0 2-1 16,-1 4 0-16,-2-8-1 0,-2 5-1 0,0 1 1 15,-3 2-2-15,3 0-4 0,-4-2 6 0,0 4-5 16,-1-2-1-16,-4 7 0 0,8-4-1 0,-4 0-3 15,5 3-1-15,-9 4 1 0,3-3-3 0,5 4 0 16,0 0-1-16,-1 0 4 16,3 6-1-16,-3 0 5 0,6-4 1 0,-1 4-1 15,-1 5-1-15,-2-2 3 0,2 2-2 0,2 1 0 16,4-1 2-16,-7 6-2 0,-3 1 0 0,7 0 0 16,3-2 0-16,-3 3 1 0,1-1 0 0,1 3 1 15,1-1-2-15,2 2 1 0,1 0 2 0,-1 1 8 16,4 2 1-16,2-1-1 0,2 5 9 0,6-3 4 15,3-3-2-15,4 7 5 0,1-5 1 0,6 5-3 0,13-4 4 0,-1 5-6 16,9-7 0-16,4 4-9 0,11 2 0 0,5-5-2 16,3 0-9-16,10-3-3 0,-2-2-13 0,7-4-7 15,15-1-11-15,7-4-153 0,7-5 164 0,15-7-44 0,12-7 65 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0:45:53.2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9041 6997 251 0,'-11'-2'13'0,"0"2"-13"0,8 0-13 0,-7 0-7 0,7 2-1 15,2 1-16-15,-6 2 10 0,7-2 1 0,-7 2-2 16,2-1 10-16,-3 1 22 0,0-2 12 0,-4 2 3 15,2-3 25-15,2 1 0 0,-4-2 5 0,12 1 3 16,-8-2 0-16,6 0-12 0,2 0-2 0,-12 3-4 0,1-1-11 0,4-2-8 16,3 1-5-16,2 1 0 0,-4-1-10 0,1 1 5 15,2-2-2-15,3 0 2 0,0 0 3 0,1 0-2 16,-2 1 1-16,-2 1 0 0,-2 0-2 0,2-2-2 16,3 3 0-16,0 0-4 0,-3 0-1 0,0 0-3 15,6 2-3-15,-3 0 6 0,3-2-6 0,-3-2 0 16,6 4 0-16,0-3 2 15,4-1 0-15,2 2 4 0,-5-3 0 0,1 0-3 16,6 0 4-16,-3 0 1 0,-5-3 3 0,2 3-3 16,3-1 2-16,-5-3 0 0,7 4 0 0,4-3 3 15,-4 3-1-15,6 0 5 0,-4 0-4 0,4 2 1 16,-3 1 2-16,3 0 1 0,-2 0 1 0,-3 4 2 0,0 0-2 0,1 1 1 16,-1 2 6-16,-2-2 0 0,4-2 2 0,-3 7 2 15,-4-4-2-15,2 2 3 0,0-2 2 0,2-2 7 16,-4-1-4-16,-1 3-3 0,3 1 5 0,-2-5-7 15,2-2 0-15,-3 3 1 0,2-1-8 0,1 3-3 16,1-1 0-16,-1-2 0 0,-4-2-1 0,4 2 4 16,0 3-1-16,0-3 0 0,1-1 3 0,-5-2-2 0,0-1 4 15,6 7-1-15,-2-1-1 0,0-3-4 0,-3 3-1 16,3-4 1 0,-5 3-4-16,2 0-1 0,0 2 1 0,-2-3-4 15,1 3 1-15,5-3-1 0,2 1-2 0,-1 2 0 16,3-4-1-16,2 6 5 0,0-7-4 0,2 2 0 0,1 1 3 15,-10-1-3-15,8-1 3 0,-2 4 2 0,5 2-3 0,-5-6-2 16,4 6 3-16,-4-5-3 0,0-1 1 0,5 4 0 16,-4-1 0-16,2-3-1 0,-4 1 1 0,3 0 0 15,-4-2 0-15,4 2 1 0,0-2-1 0,-3-2 2 0,4 1-1 0,-4-2 0 16,6-2 1-16,-5 1 1 0,4-2 1 0,-2 1-3 16,1 0 1-16,-3 1-2 0,5-1 0 0,-1-1 4 15,-4 3-3-15,-1-1 1 0,7 1-2 0,-7-2 1 16,8 0 1-16,1-2-1 0,-5-1 0 0,9 5-2 15,-1-3 0-15,4 0-3 0,-1-1 2 0,2 1 0 16,-2-5-2-16,-1 4 0 16,7 1 2-16,-11-5-1 0,7 0 1 0,-4 3 0 15,-3-1 3-15,3 1-4 0,-1 4 3 0,2-9 3 16,-3 9 0-16,-4-3-1 0,2 4 2 0,2-6 1 16,-5 1-1-16,6 5 2 0,-2-1-1 0,-3 2-2 15,2-1-2-15,-1-1 1 0,6-1-4 0,-8 4 0 16,8-2 1-16,-8-2-2 0,8 1 0 0,-5 1 0 15,3-2-1-15,0 4 2 0,-1-2 0 0,0-3 0 0,0 3 0 0,-1-4 0 16,0 3 0-16,-4 1 1 0,1-2 0 0,4-4 3 16,-5 4 0-16,-3 2-3 0,3 0 2 15,-6 5 0-15,6-5 0 0,0-1 0 0,3 4-2 0,-9 0-1 16,9 2 2-16,0-1-2 0,2-1 2 0,-1 1-3 16,0 0-1-16,0-1 0 0,-4-1 1 0,5 1-1 15,-3 0 0-15,-5-1 0 0,4 1-1 0,-1-3 2 0,-3-2-1 0,3 6 0 16,2-8 0-16,-4 6 2 0,1-4 1 0,2 2-4 0,-4 0 2 15,5-3-1-15,-1 5 0 0,2-5 1 0,-3 3 1 16,-3 0-2-16,3 0 1 0,0-5-1 0,5 0 2 16,-8 4-2-16,3-2 0 0,-3 1 0 0,8 0 0 0,-4-2-2 15,9 4 1-15,-7-2 3 0,-5 1-2 0,5 1 2 32,1-2 0-32,-4-1 1 0,-4 3 0 0,4 3 1 0,-1-5-2 15,-4 6 3-15,1-1 0 0,-1 0 0 0,-1 2 2 0,-2 1 2 16,-3-1-3-16,0-2 3 0,-2 1 0 0,-1 1-3 15,0-2 0-15,-5 7-2 0,0-4-4 0,3-3-14 16,-4 0-14-16,-2 4-5 0,0 0-23 0,0 1-117 16,0 2 147-16,2 2-57 0,-2 1 83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0:47:32.1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10507 7524 261 0,'0'-2'-4'0,"0"-1"-7"0,3 3 0 0,-3-5-5 0,2 4-11 0,-1 1 7 15,1-3-8-15,-2 0 21 0,0-1 2 0,0 0-1 16,0 1 24-16,0-1 9 0,0 0 0 0,0 1 2 15,0-1 8-15,0 4-10 0,0 0 0 0,0 0-2 16,0 0-9-16,0-1 0 0,-2-5-1 16,1 2-2-16,-1 4 0 0,-1 0 2 0,2-3 4 0,1 3-2 15,0 0 4-15,-2 0-3 16,0 0 0-16,2-1 0 0,-7-4-4 0,2 2-5 16,2 1-1-16,-4 1 2 0,4-2-6 0,-5 3-3 15,5 0 1-15,-3 0 0 0,-4-2-2 0,1 2 2 16,3 2 0-16,-5-2-2 0,0-4 1 0,0 4 2 15,-5-4-3-15,5 2 5 0,2 2-2 0,-2-2-3 16,3-1 3-16,-3 3-1 0,-2-3 1 0,0 0 0 16,2 1-1-16,-3 1 5 0,5-4 0 0,1 0-2 0,-6-1 2 0,6 0-1 15,8 6-1-15,-5-5 3 0,-3 0-2 0,8-1 0 16,-11-3 2-16,8 6 0 0,-3 3-2 0,1-4 0 16,1-2-2-16,-4 3 0 0,3 3-1 0,-5 2 1 15,15-1-4-15,-10-1 1 0,5 2 1 0,-1-2 0 16,-5 4-1-16,10-2 4 0,-1 3 0 0,-6 1 0 15,-6 2 4-15,7 0-1 0,1-5 0 0,-2 9 0 0,-1-2-1 0,-7 4 4 16,8-6-3-16,3 1-2 0,-3 6 3 0,3-3-4 16,-6 4-2-16,0 1 4 0,-4-1-7 0,9 3 3 0,-9 3-3 15,5 1 1-15,-2-1 1 0,0 2-4 0,-4 1 3 16,8 2-1-16,-5-2-3 0,4 0 1 0,-4 0 1 16,1-1-1-16,1 0 2 0,3 1 0 0,0 1 1 15,-4-2-1 1,6 1 1-16,-2-1-1 0,-4 4-1 0,7-4 2 15,-3 4 0-15,3-1-1 0,-1-5 0 0,-2 3 0 0,3-3 0 0,-5 2 0 16,5-6 0-16,-2 6-1 0,1-7 0 0,1 1 1 16,0-3 0-16,0 1-1 0,0-2 1 0,0 0 0 15,0 1-1-15,1-3 0 0,2-1-1 0,1 2 1 16,0-1 1-16,-2-2-1 0,1-1 1 0,5-1 0 16,-5 0 0-16,5-2 3 0,-2-1-1 0,2 1 3 0,2-1 1 0,2-2-3 15,-4 2 4-15,3-2-4 0,3 2 2 0,-1-2 0 16,1 2-4-16,8 2 3 0,-5-3-3 0,7 0-1 15,9 1 2-15,-10 3 0 0,4-2-3 0,5 0 4 16,2 2-3-16,-5-3-2 0,4 4-3 0,-7-4 0 16,-5 6-4-16,9-3-16 0,-7 0-6 0,-5 3-2 15,-1-5-17-15,0 1-19 16,-3-4-13-16,-6 3 13 0,3-8 69 0,0 2-54 16</inkml:trace>
  <inkml:trace contextRef="#ctx0" brushRef="#br0" timeOffset="686.36">10719 7742 291 0,'0'-3'19'0,"0"3"-19"0,-1-1 2 0,1 1 25 16,0 0-40-16,1 0-20 0,1 3 11 0,0-2-4 16,2 1 26-16,-4 0 0 0,3 1 22 0,-1-2 13 15,1 1 3 1,-3-2 27-16,0 0-5 0,0 0 6 0,0 0 0 15,-1-3-3-15,-1 1-15 0,2-1-4 0,-3 0-1 0,3 1-14 16,0-1-2-16,-5 0-5 0,4 1 0 16,-1-1-2-16,0 2 2 0,1-1-2 0,-5 1-2 0,1 1 2 0,0 0-8 15,-3 0-1-15,4 1 0 0,-4 2-9 0,-3 2-1 16,0 1-1-16,0 1 1 0,1 2-2 0,-1 1-1 16,-1 4 1-16,-1 0-1 0,-1 2 0 0,1-2 0 0,1 0-1 0,1 6 0 15,-2 1 1-15,2 4 1 0,5-6 1 0,-2 3-4 16,0-2 3-16,3 4-1 0,1-1 0 0,-1-7 1 15,5 5-1-15,0-7 1 0,2 2-3 0,2-4 4 16,1 4-1-16,3-4 0 0,-2-1 1 0,4 2 0 16,-3-8 0-16,1 4 0 0,2-7 2 0,1 1 0 15,-3-2 0-15,1-2 0 16,2-1-2-16,2-4 3 0,-4 3-2 0,4-3 0 16,-1-1-1-16,1-1 0 0,1-3-1 0,-1 0 0 15,1-3 0-15,0 3 1 0,-2-1-1 0,4-4-4 16,-5 5 4-16,5-3-1 0,-4 0-2 0,-2-1 2 15,4 9-1-15,-3-10 0 0,-3 1 2 0,0 5 1 16,1-7 0-16,-6 4-2 0,1 1 2 0,2-2-1 16,-1-1 1-16,-4 6 1 0,7-4 0 0,-8-1-1 0,0 2 0 0,0-4 0 15,0 3 1-15,0 1-2 0,-9-4 1 16,10 4 0-16,-4-3-1 0,-2 1 1 0,1 2-1 16,2-1-1-16,-4-1 2 0,7 3 0 0,-9-2-3 0,-4 1-1 15,7 1 0-15,-6 0-7 0,0 1-2 0,3 2-5 0,0 1-8 16,-7 0-15-16,4 4-9 0,1 0-3 15,-2 1-20-15,5 2-41 16,-2 0 82-16,1 0-41 0,2 4 73 0</inkml:trace>
  <inkml:trace contextRef="#ctx0" brushRef="#br0" timeOffset="1087.42">11287 7978 511 0,'7'4'-58'0,"-3"-1"35"0,-4 0-66 0,10 0 51 16,-6 6 50-16,1-1 36 0,-2 2 14 0,-1-4-29 15,-1 7 31-15,6-1-13 16,-3-4 16-16,0 6-31 0,-3-4-1 0,5 4-8 16,-2-3-10-16,-1 6 2 0,2-3-13 0,-2 4-1 15,-2 2 0-15,1 1-3 0,-2-1 0 0,0 4-1 16,-2-1 2-16,1 2-1 0,-2 2 1 0,-7-2 0 15,5 2 0-15,-4 0-3 0,-2-1 1 0,1 0-1 16,3-1-4-16,-4-2-1 0,0-5-5 0,0 2-16 16,1-1-5-16,4-5 2 0,-4 0-19 0,7-3-39 0,-3-6-6 0,3-3 21 15,3-1 72-15,0 5-78 0</inkml:trace>
  <inkml:trace contextRef="#ctx0" brushRef="#br0" timeOffset="1419.47">11677 7629 617 0,'0'3'20'0,"-1"2"-27"0,-5 0 68 0,13 4-83 0,-7 1-1 0,0 1 4 15,4 3 9-15,0 0-4 0,3 0 8 0,-3 0 13 16,4 4 7-16,-8-1 1 16,-1 2 14-16,2-2-2 0,1 2 1 0,1-2 5 0,-3 7-5 0,5-2-8 15,1 2-3-15,6-1 2 0,-1-2-10 0,-7-1 3 16,5 4-2-16,0 1-3 0,-1-6 3 0,-3-2-3 16,-2 0 2-16,-1-1-3 0,1-2-3 0,3 0-1 0,-3-3-2 0,-1-4-7 15,0-1-2-15,4 0-15 0,-5-4-1 0,-1-4 1 16,5 1-21-16,1-4-13 0,-2-6-48 0,-1-2 42 15,3-4 64-15,0-7-54 0</inkml:trace>
  <inkml:trace contextRef="#ctx0" brushRef="#br0" timeOffset="2090.15">11688 7083 964 0,'4'-6'32'15,"7"0"-30"-15,6 3-70 0,3 0-9 0,4 1-1 16,-2 0-34-16,9 2 42 0,-2 2 1 0,-1 0-7 15,0-1 46-15,-4 2 37 16,0 0 20-16,-1-1 4 0,-6-2 38 0,4 0-14 16,-2 2 13-16,1-2-16 0,2 1-8 0,-1 1-16 15,-2-2-1-15,-2 0-1 0,6 0-16 0,4 0-2 0,-10-2 1 16,1 1-2-16,-2-3-1 0,1 1 6 0,-3 2 2 16,-1-2-2-16,-6 1 8 0,3 0 1 0,-4 2-3 15,5 0 3-15,0 4-3 0,-8 0-5 0,8 1-4 0,0 1 2 16,-6 4-9-16,0 1 0 0,-2 1-1 0,-3 4 0 0,0 5-1 15,0-1 0-15,0 5 0 0,-3 0 0 0,6 0 0 0,0 8-1 16,0-3-1-16,-3 3 2 0,0-3-1 0,-1 2 1 16,1-1 0-16,0 4-2 0,-5-5 2 0,-5-2 2 15,6 3 0-15,2-2-1 0,4-1 0 0,1 0 0 16,-5-1 2-16,2 0 3 0,5-5-2 0,4 1 1 16,-5 0-1-16,2-1 3 15,-3-2 2-15,-1 2 4 0,7-2-2 0,-3-2-2 16,1 1 4-16,-4 3-1 0,8-7-1 0,1 0 2 15,-8 2-3-15,5-5 1 0,-1 6-1 0,-2 2-1 16,4-4-1-16,-6 1 0 0,4 1-1 0,-6 0 3 16,2-2-5-16,1 3 3 0,0-2 2 0,-5-4-2 15,1 3 2-15,-1-1 0 0,2 1 4 0,-2-2-1 0,0 0 2 0,0 1-5 16,-3-3 2-16,3 2 2 0,-11-1-2 0,0 1 8 16,5-1 0-16,-7-1-2 0,4 1 10 0,-2-2 0 15,-4 1 3-15,1-1 1 0,2 2 0 0,-4-4-5 16,2 1-1-16,-5-1 2 0,-2 2-5 0,1-1-4 15,0 1-1-15,1-2-4 0,-2 1-3 0,-1-1-4 16,-3 0-3-16,3 2 0 0,0-1-5 0,3-1-23 16,-3 4-19-16,2-4-5 0,1 6-31 0,-2 2-160 0,4 2 200 0,-10-4-77 15,7 0 116-15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0:49:39.8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11706 8004 397 0,'-2'-11'26'0,"-4"4"12"0,0 1-75 0,6-2 194 15,-4 3-209-15,0-4-52 0,4 1 33 16,1 0-1-16,-1 4 72 0,5-3-70 0,-33-16-35 0,50 13 37 16,-27 10 134-16,-4 3-18 0,5-6-48 15,4 3 46-15,-1-1 6 0,-10 1 9 0,1-2-17 16,10-1-11-16,-3 0-5 0,2 0-4 0,-3-1-11 16,0 1 0-16,4-1-1 0,0 2 0 0,-2 0 2 0,-1 1 4 15,3 1 2-15,-6 0 0 0,1-2 5 0,-3 2 0 16,5 0-3-16,0-1 4 0,3-1-4 0,0 2-7 15,-6 0 0-15,6 3-1 0,-4-3-7 0,3 3-4 16,-4 2 0-16,0-2 0 0,2 0-3 0,-1-1-1 0,4-2 0 0,-2 2-2 16,4 1 1-16,-1-3 0 0,-1 3-1 0,5 3 1 15,0-3 0-15,-5 1-1 0,4 0 1 0,-1-4 1 16,-1 2 0-16,0 4 1 0,-2-4-1 0,3-1 1 16,0 1 0-16,8-1 1 0,-10 6-2 0,-7-4 0 15,6 8 0-15,5-5 0 0,-2 0 1 0,0 4 0 16,-1 1 0-16,-5-2 0 0,1-2 3 0,10 8-3 0,-5-5 2 0,-1 2 1 15,1 4 1-15,-3-2-2 0,0 0 3 0,0 2 0 16,12 8-1-16,-12-7-1 0,0 0 0 0,-1 1-2 16,-1-4 1-16,2 5 0 0,2 0-2 0,-2-2 0 15,-3 0 0-15,9 0 3 0,-3 2-1 0,0 0 1 16,-1 0-3-16,-2 0 3 0,0-5-1 0,1 7 0 16,3-4 1-16,-4 0-3 15,6-1 1-15,-5 1 1 0,3-3 1 0,5 2-1 16,-6-2 1-16,-1 4 2 0,-1-4 0 0,2 1 2 15,-9-2 1-15,8 0 0 0,-1 2 0 0,-2-1 3 16,-4 4 1-16,7-4-1 0,1 2 1 0,-3-7-3 0,6 7 1 16,-11-2-1-16,2-3-5 0,5 3 3 15,2-6-4-15,-4 3-1 0,0 3 1 0,4 3 0 0,-4-4 0 16,3 4-2-16,-2-1 1 0,-1-2 3 0,8 4-4 0,-8-1 0 0,0-1-1 16,2-1 0-16,2 1 0 0,1 1 2 0,-2 1-2 15,2-3 3-15,-5 1 0 0,3 1-6 0,-1-1 5 16,1 0 1-16,-2-4-3 0,1 7 0 0,3-3 4 0,-2 0-3 15,-2 0 5-15,-1-1-1 0,2-1 2 0,0 2-3 16,-4 3 3-16,2-5 2 0,0 7-2 0,0-4-2 16,0-1 4-16,0 3-4 15,0-2 3-15,-3-3-1 0,1 0-2 0,1 5-2 16,-2-3 1-16,-1-2 0 0,3 3 0 0,1-1 1 16,0 6-1-16,0-3-3 0,0 0 3 0,-2 0 0 15,-1-4-1-15,-2 3 2 0,4-1-1 0,-4 0 2 16,-3-3 3-16,5 1-2 0,2 2 4 0,-1-3 3 15,2 2 0-15,-3-1 1 0,-2 0 3 0,5 0-5 16,-1 1-2-16,1-3 3 0,0-1-6 0,-4 1-2 0,0-4 1 0,-4 4-4 16,2-2 1-16,2-2-1 0,0 1 2 0,-1-1-2 15,2-1 1-15,-5 5-1 0,2-2-2 0,4 0 2 16,2-4-2-16,-5 3 2 0,1-1 0 16,4-1-3-16,-8 3 2 0,1-3 0 0,1-2 0 0,5 2 2 15,-3 0-2-15,3 0-1 16,-5-2 1-16,-2 7-2 0,11-4 0 0,0-1 3 0,2-2 0 0,-8 1-3 0,-4 1 3 0,7 3-1 15,0-2 4-15,-1-6-2 0,-7-1-1 0,2 7-3 16,-5-4 2-16,7-2 2 0,4-3-4 0,-7 2 4 16,-1-2-5-16,6 0 4 0,1 0 0 0,-1 0 0 15,-3-2-2-15,-1-4 5 0,4 6-1 0,-5-3-2 16,3 1 4-16,-5-4-6 0,3 3 3 0,-4-4-2 16,7 4 3-16,-8 0-5 15,5-5 0-15,-4-1 3 0,1-1-1 16,-1 1 1-16,3-1 0 0,-4 3-1 0,0-6-1 0,3 5 3 15,1 2-3-15,-5-2 1 0,2-1-2 0,-2 2 0 0,1-1 0 16,-2 2 1-16,-1-3-1 0,-2 1 0 16,2 0-1-16,0 0-1 0,0 3 1 0,0-3 0 0,-2 2 0 15,0 0-1-15,2 1 1 0,0 0 1 0,1 1 1 0,-2-1-1 16,-3 2 1-16,4 0-1 0,-2 0 0 0,2-1 0 0,2 1 0 16,-2 2-1-16,-2-2 1 0,6 1-2 0,-2 0 0 15,-1 1 2-15,-3-1-2 0,-1 2-1 0,-2 0-1 0,5-1 4 16,2 1-2-16,-3-2 2 0,1 2-1 0,2 0-1 15,2 0 2-15,-1 0 0 0,0 0-1 0,-3-1 3 16,0 1-1-16,0 0-3 0,-5 1 2 0,3-1 0 16,0 2-1-16,4-1 1 15,-2 2 3-15,3 1-6 0,0 0 4 0,-4-1 2 16,3 1-3-16,-1-1 3 0,-1 1-1 0,-2 0 0 16,-1-1-1-16,1 0 0 0,2 0 1 0,-2 0-2 15,-1 0 3-15,3 2-3 0,1-5 0 0,-1 3 0 16,3 2-1-16,-1-4 1 0,-1 4 0 0,1-2 2 15,2 0-2-15,-1-1 1 0,0 1 0 0,-3-1 0 16,3-2 2-16,-2 0 0 0,1 0-1 0,-1 1-1 0,2-1 5 0,-6 0-5 16,4 2 1-16,2 1 0 0,-9 2-2 0,2-2 3 15,1-3-1-15,0 3-1 0,-2-1-2 0,6-1 2 16,-2 2-1-16,-1 0 1 0,7-1-1 0,1 0 0 16,-2 2 2-16,4 1 0 0,-5-2-1 0,3 2 0 15,-1-2-1-15,-4-1 4 0,2 1-2 0,-3-2-2 16,1 3 0-16,-2-4 1 15,5 6 5-15,-2-6-4 0,-3 3 1 0,4-3-4 16,-1 0 1-16,-1 0 4 0,2 2-4 0,-1-2 1 16,1 1-4-16,0-1 3 0,0 0 0 0,1 0 1 15,-1 0 0-15,0 0 2 0,-1 0 1 0,-1-3-5 0,0 1 1 16,2 2 3-16,-1 0-3 0,-1 4 1 0,1-3-1 16,-1-2-3-16,0 1 3 0,1 1 0 0,1-1 1 15,-2 0-1-15,1 0 0 0,-1 0-1 0,7 0 0 0,-5 0 0 0,0 0 0 16,1 0 0-16,2 0 0 0,-1 0-1 0,-2 0 0 0,5 0 0 15,-5 0-1-15,3-3 1 0,0 0-1 0,0 0 1 16,-3 0 0-16,10-4-1 0,-3 6 0 0,-2-2 2 16,3 1-1-16,-8-1 1 0,12 0-1 0,-5 0 0 15,4-2 1-15,-3 3 1 0,-2-4-2 0,5-2-1 16,-3 2 1-16,3 1 2 0,-5 2 0 0,0-2 1 0,1 0-1 0,0 1-1 16,0-3 2-16,-4 4-1 0,2-1 2 0,2-3-2 15,0 3 1-15,1-3-2 0,1 4 2 0,-1-2-1 16,3 2 0-16,-3-3 1 0,1 3-1 0,-3 0-2 15,-1-2 2-15,0 0 0 0,1 1-1 0,-3 0 1 16,4 0 0-16,0 1 0 0,-3-2 0 0,7 0 0 16,1 0-2-16,-6 1 1 15,2-1 0-15,0-1-1 0,-2-1 2 0,2 1 0 16,2 0 0-16,-6-2 0 0,6 0 2 0,-2-1-2 16,-4-1 0-16,6 1-2 0,-1-1-1 0,-3 1 0 15,-2-4 0-15,5 1 2 0,-7 1 1 0,7-2-2 16,2-1 0-16,0 0 1 0,-2-2 0 0,2 0-1 15,-3 2-1-15,0-2-2 0,2-1 0 0,1 1 4 16,-2-2-3-16,-1 0-1 0,3-1 2 0,5 0 0 0,2 2-1 0,-2 0 0 16,1 0-2-16,-2-7 2 0,-1 4 0 0,-2-4 1 15,4-1 0-15,-2 3 0 0,-3-5 0 0,2 0 3 16,9 4 0-16,-3-3 0 0,-4 3 2 0,7 1-3 16,-4-2 1-16,2 1 0 0,2-1 1 0,-1-1-1 0,-10 0 0 15,4 1 0-15,4 1-1 0,-2-1 1 0,2-3-1 16,0 4 1-1,2-3-2-15,-7 3 2 0,9 1 0 0,6-2 0 16,-14 2 1-16,7-1-1 0,2 2 1 0,-10-6-1 0,5 5 1 16,-3-1 0-16,1-1 0 0,-1-1 1 0,4-2-2 15,-9 5 1-15,-1 2 1 0,1-1 1 0,-5 1 0 0,10 1-1 16,-5 0 1-16,-4 4-2 0,-2-3 3 0,6 1-2 16,0 0-1-16,0 1-1 0,2 0 0 0,-7 0 1 15,0 2-1-15,5-1 1 0,5 0 1 0,-8-2-2 0,6 1 0 0,-3 1 2 16,-3-4-2-16,3 0 0 0,6 3 0 0,-6-1 0 15,-1-2-1-15,1 3 2 0,0-1 0 0,1 4 0 16,-1-6-1-16,0 10 2 0,-6-5-1 0,6-5 2 16,3 5-1-16,-8-2-2 0,2 0 1 0,3-2 0 15,2 3 2-15,1-2 2 0,0 0 0 0,-3 7-4 16,0-4 1-16,0 2 0 0,0-1-2 0,0 0 3 0,-3 1-2 0,1 2-4 16,1-1 3-16,-4 0 2 0,0 2 0 0,1-2-1 15,4 5 0-15,-8-1-3 0,4 1-1 0,0 0 2 16,2 1-6-16,4 0-9 0,-2 2-19 0,0 3-13 15,1-3-20-15,-1 3 1 0,2 2-26 0</inkml:trace>
  <inkml:trace contextRef="#ctx0" brushRef="#br0" timeOffset="4536.04">9515 7903 194 0,'0'0'-41'0,"3"0"15"0,6 0 3 0,-6-5-14 16,5 4 45-16,-3-4 1 0,-2 5-3 0,5-2 1 15,-8 2 1-15,1 0 1 16,3-8 1-16,0 8 10 0,1-3 0 0,3 3 0 16,-5-8 10-16,2 4 0 0,4-3 1 0,-4 3-2 15,-5 1 0-15,5-4-1 0,-5 6-1 0,1-6 2 16,4 4-4-16,3-3-3 0,-5 3 3 0,-2 1-1 15,11-1-1-15,-8 0-1 0,4 3-2 0,-5 0 1 16,-1 2-2-16,3-1-5 0,-4 1 0 0,1 1 0 0,-1-2-5 0,7 1 1 16,-5 0-4-16,-1-1-2 0,9-1 1 0,-5 2 3 0,4-1 0 15,1-1-6-15,1 0 4 0,1 2-1 0,-1 3 2 16,1-2 1-16,-2-2-2 0,3 2 0 0,0-1-1 16,-1 1 1-16,1-1 1 0,2-1-3 0,3 1-1 0,-4-1 1 15,1-1-3-15,6 2 0 0,-6 3 1 0,3-5-2 16,-2 0 0-16,3 1 0 0,-2-1 1 0,-1 0 0 15,5 3 1-15,-8-4-2 16,5-1 2-16,3 5-2 0,0-1 0 0,2-2 0 16,-5 0-1-16,4 2 1 0,1-6 0 0,3 6 0 15,-2 0 0-15,-3-2 0 0,3-2 0 0,-3 4 1 16,2 2 0-16,1-1-1 0,0 1 0 0,0-1 0 16,5-2 0-16,-3 3 0 0,-4-3-2 0,4-1 2 15,1 2-2-15,-4-2 3 0,-1 1 0 0,4-1-1 16,-5 0 1-16,7 3 0 0,-4 1 0 0,-6-6 0 0,4 2-1 0,4 0 0 15,-2 0-1-15,0-2 2 0,2 4 0 0,-3-7 0 16,5 4 1-16,5-1 0 0,-3-1-1 0,0-3 4 16,-2 6-4-16,1-5 0 0,3-3 1 0,-7 6-2 15,1 1 2-15,0-1-1 0,-4 1 0 0,1-6 2 16,0 6 1-16,-2 1-2 0,-2-3 2 0,-3 0-4 16,4 3 1-16,-7-2 3 0,2 0-1 0,1 2-2 0,-4 0 2 0,-4 2-2 15,5 1 2-15,-6-3 2 0,5 0-4 0,-2 0 0 16,-5 2 2-16,2-2-2 0,1 0 0 0,-6 0 1 15,7 0 1-15,-7 1-1 0,3 1 1 0,-1-2-2 16,1 3-1-16,-1-3 4 0,0 2-3 0,0-1-1 0,1-1-3 16,0 2-5-16,-6-1 0 0,6 1-34 0,-6-2-35 31,7 3 39-31,-7-3 38 0,6 2-38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0:55:08.8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17678 10750 232 0,'2'-5'-58'0,"-2"1"47"16,0-3-18-16,3 3 0 0,-1 0 27 0,2 0-31 0,-4-4 45 16,0 1 8-16,2 1 12 0,4 6-5 0,-1-1 15 15,-3-4 4-15,-2 0 0 0,1 2 1 0,-1-2 3 16,2 1-7-16,-1 0-1 0,-2-2-3 0,1 3-8 0,0 1-8 0,-2-4-1 16,2 6 2-16,0 0-10 0,3-5-5 0,-1 4 2 15,-2-1-2-15,0 2-1 0,0-1 6 0,-2-2-2 16,-1 1-1-16,3 2 7 0,-6-3-4 0,-1-3-4 0,7 2 6 15,-4 1-8-15,1 0-1 0,-1-2-1 0,-2 1 2 16,-2-1-1-16,5 3-2 0,-6 2 3 0,-1-3-4 16,4-3 2-16,-2 4 1 15,-1-2-1-15,-1-4-2 0,1 1 1 0,1 3 0 16,3-4 0-16,-6 2 1 0,7 4-1 0,-7-6 4 16,3 2-3-16,3 3 2 0,-5 0 2 0,-1-4-4 15,0 1 1-15,2 0-3 0,0-1-3 0,1 3 1 16,1 1-1-16,0 3-1 0,0-4 0 0,-1 4 0 15,4 0-1-15,-4 0 2 0,2 0-1 0,-2 0 0 16,-2 4 0-16,6-1-2 0,-6-2 2 0,5 7 0 0,-4 0 4 0,3-2-3 16,-2 5 1-16,-3-6-1 0,1 1 0 0,2 1 5 15,-1 0-4-15,-4-2 1 0,4 6-1 0,1 0-1 16,-1 0 0-16,1 0-1 0,2 5 0 0,-4 0 2 16,4 3-1-16,-2 3-2 0,3-10 1 0,-3 10-1 15,0-4 1-15,4 4 1 0,-4-2-1 0,2 0-1 16,-2-1 1-16,3 0 1 0,2 5 0 0,-3-4-1 0,2 2 1 0,1 2-1 15,-1-2 0-15,-1 1 1 0,3 1 0 0,-1 0 2 16,-2-1-1-16,2-1-2 0,3-1 3 0,-4 2-2 16,0-5 2-16,4 2-1 0,0 4-2 0,-1-2 1 15,-1 1-1-15,2-2 0 0,0-2 0 0,0-2 3 0,2 8-3 16,-1-5 1-16,4-4 2 0,0 3-2 0,3-2 3 16,-4-2-1-1,4 5-2-15,2-1 0 0,-1-5 0 0,1-1 1 16,4 2 0-16,-2-2 2 0,-1-4 1 0,4 6-5 0,-1-6 4 15,0 0-2-15,5-1 0 0,-4 0-1 0,0 0-1 16,2 0 2-16,2-2 0 0,-5 0-2 0,2-1 3 0,-1-2-1 16,4 0 1-16,-1-1 1 0,4 0-3 0,-8-2 3 15,6 1-4-15,2-1 2 0,-6-1-1 0,6-3 1 16,-2 3-2-16,2-2 3 0,-3 0-1 0,6-2-3 0,-1-1 2 16,-7-2 0-16,10 0-1 0,-6 2 3 0,1-5 0 0,-5-2-4 15,3 2 3-15,-2-3 0 0,-1 1 0 0,3 2 1 16,-1 0-1-16,0-5 1 0,-2 4 2 0,1-2 1 15,-3-4 2-15,0 6 4 0,-3-5 0 0,-1 4-1 16,-3-1 4-16,2 3-2 0,-1-3-1 16,-4 1 1-16,3 4-3 0,-5-4-2 15,3 0 3-15,-3-4-3 0,-1 3-1 0,-1-3 0 16,1 1-1-16,-2-1 5 0,0-1-2 0,0-2-2 16,-2 3-1-16,1-2 2 0,-1 1-2 0,-1 1 2 15,-2-3-2-15,2 1-2 0,0-3 2 0,-3 1 1 16,3 1 0-16,-2-2-2 0,-3-2 1 0,0 2 0 15,0-1 1-15,-3-3 1 0,2 4 0 0,-1-1-2 16,1 1-1-16,-4 1 1 0,2 1-1 0,-1-2-1 0,-1 1 0 0,-1 3-4 16,1-3 2-16,-1 1-2 0,2-1 1 0,-9 2 0 15,7 1-1-15,-6 2 3 0,1 2-3 0,6-2 2 16,-7 0 1-16,1 2 0 0,-2 0 1 0,9 0-3 16,-7 3 0-16,6-3-3 0,-6 1-1 0,1 4-1 15,5 1-6-15,-3-3-10 0,-3 3-16 0,4 3-2 16,-1-1-19-16,-5 1-127 15,7 3 154-15,-8-2-52 0,2-1 82 0</inkml:trace>
  <inkml:trace contextRef="#ctx0" brushRef="#br0" timeOffset="46916.71">9368 10009 245 0,'3'-1'-10'0,"2"1"3"0,-5 0 4 0,3 1-9 0,4-2 10 0,-4 1 1 16,0 0-2-16,5-5 5 0,-7-1-2 0,1 2 10 16,-1 1 0-16,3-1 0 0,-4 2 9 0,0 0 3 0,3 1 1 15,-2-10 0-15,-1 6 0 0,2-1-3 0,-2-1-3 16,0 0 3-16,3 0-7 0,3 1-6 0,-6-2 2 0,0 3-1 16,3 2-4-16,-3-5-3 0,0 2 1 0,0 1 1 15,-3-4-2-15,-3 0 1 0,6 5 1 16,0-2-1-1,-2 1 2-15,2 2 2 0,-1-1-3 0,1-1 0 0,0 2 1 0,-6-2 6 16,4 0 1-16,0 2-1 0,1 0 6 0,1 0 4 16,-2-2 1-16,2 3 4 0,-3-2 4 0,3 2-7 15,-3-1-1-15,3 0 1 0,0 3-7 0,0-3-5 16,0 3-2-16,3-2-1 0,0 2-5 0,2 0 1 16,-3-1-1-16,4 1-1 0,-3-2 1 0,0-1 3 15,3 1 2-15,-4-1-3 0,0-2 3 0,1 4 7 0,1-2 3 0,-4-4-2 16,0 3 6-16,2 1-1 0,-2-2-2 0,2 2 5 15,-1 0-5-15,-1-4-6 0,2 3 0 0,2-1-2 16,-2-1-4-16,1-1-1 0,-3 3-1 0,0-6-3 16,0 2 1-16,0 0 2 0,0-3-2 0,0 2 2 15,0-1-1-15,-1-1-3 0,-3 0 0 0,4 0 4 16,-4 0-4-16,-3 2 0 0,3-2 1 0,-1 0-3 0,3 0 2 0,-1 0 0 16,-5 3 0-16,1 2 1 0,2-4 0 0,0 3-1 15,-6 0 0-15,3 1 1 0,-3 1 1 0,2 0 1 16,-1 2-2-16,-1-3 0 0,-3 3 1 0,3-2 2 15,0 4 2-15,-1-4-2 0,1 5 2 0,1-2-3 16,2 2 3-16,-4 0 1 0,2 2-2 0,4-2-2 16,-3 6 0-1,4-1-2-15,-5 0 0 0,6 1 0 0,-4 2 1 0,3 0-2 16,-3 1 1-16,0 1 2 0,4 1-1 0,-4-2 2 16,3 4 0-16,-4 1 0 0,4-2 1 0,-1 2 2 0,1 1 0 15,3-1-5-15,1 0 3 0,-1 0-1 0,-1 2-2 16,3 0 2-16,0-1-3 0,0-1-1 0,3 2 1 0,-1-2 2 15,-2 2 0-15,1-3-1 16,4-1 0-16,1-4-2 0,-1 3 3 0,3 2 1 0,-3-5-3 0,4-2 1 0,-3-1 1 16,2-1-1-16,2 4 1 0,-6-5 2 0,6-3-2 15,-5-1 0-15,2-1 2 0,0 1 0 0,2-1 0 0,-1 2 1 16,-2-8 0-16,4 7-1 0,-4-3 2 0,2-3 2 16,-3 5 0-16,2-3-3 0,-3 1 2 0,0-7-2 15,-1 6 0-15,-1-5 1 0,0 1-3 0,2 4-3 16,1-3 2-1,-3-3 0-15,-2 2-2 0,3 1 1 0,-2-3-2 0,4 2 2 16,-2-1-2-16,-3-1 6 0,0 2-1 0,2-1-3 16,-1 1 2-16,2 1-2 0,1 0-1 0,-4-1 0 15,3 1 2-15,-3 0-5 0,1 0 2 0,1 0 0 16,-2 2-2-16,0-2 2 0,0 0 0 0,2 3 0 16,-2-1 0-16,0 0 1 0,1 1 1 0,2 0-4 15,-1 2 6-15,-1-1-4 0,-1 4 0 0,0 0 0 0,2 0-2 0,1-2-1 16,3 4 1-16,-2-2 2 0,-1 4-4 0,1 1 1 15,0 1 2-15,-1 2 1 0,0 0-1 0,2 3 1 16,-5 2 0-16,3 1-2 0,-3 1 3 0,0 3-2 16,1 1 1-16,-1 0-2 0,0 1 0 0,3 4 2 15,-3-2-2-15,0 1 2 0,0 2-4 0,0-1 2 16,0 3 1-16,0 3-1 16,0-2 0-16,-4 2-1 0,4 1 1 0,0-2-2 15,0-3 4-15,0 4-2 0,-2-2 1 0,4-2-2 16,-2 2 2-16,1-3-1 0,4-1 0 0,-2 2 3 15,-1 0-2-15,1-3-2 0,0-1 3 0,2-3 1 16,-1-2-1-16,6-1 2 0,-9-3-2 0,9-1 0 16,-2-1-1-16,1-4 0 0,-4 0-2 0,3-2 4 15,0 0-4-15,-4-5 3 0,11 2 0 0,-6-1 5 0,-6-4-4 0,7-3 2 16,-3 1-1-16,1-1 0 0,2-4 1 0,-2 1 1 16,3-4-2-16,-5 2 1 0,-3-1 2 0,0-3-3 15,7 0 2-15,2-1 0 0,-2 2 0 0,-9-3 2 0,2-1-1 16,5 1-1-16,2 0-1 0,-1-1 3 0,-6 1-2 15,-3 0 0-15,5-5 0 0,-2 3-1 0,-6-3 2 0,1 1 0 16,2 2 2-16,0 2-3 0,-4-3 3 0,1-1-4 0,1 6 4 16,2-7-4-16,2 4 0 0,-6 2 1 0,-5 1 0 15,-4 1-3-15,2-4 1 0,0 3-2 0,5 2-1 0,-5 5 2 16,2 2-3-16,2-5-2 0,-2 5-1 0,1-4 1 16,8 10-1-16,-2-3 3 0,-1 1-1 0,-5-1-3 15,4 3 5-15,1 0-1 0,3 2 3 0,0-1-3 16,-7-1 1-16,7 5 0 15,0 0-1-15,2-4 2 0,-2 1 0 0,8 4 0 16,-10-3-2-16,8 4 3 0,-1-6 0 0,-5-1 2 16,-1 0 2-16,1-1-4 0,4 1 5 0,-1 0 0 15,8 0-1-15,-3-3 2 0,6 1-1 0,-1 2 3 16,1 0-2-16,-3 0 5 0,3-6 0 0,2 1-2 16,6-3 3-16,-5-1-1 0,4 4 0 0,4-6-3 15,3-2 1-15,7 1-2 0,-5-1-2 0,-3-1-3 0,6-2 3 0,-5 1-4 16,2-3 1-16,0 1-3 0,-4 1 1 0,-4-1-4 15,2 1-1-15,1 0-9 0,-3-1-9 0,-4-2 0 16,0 2-14-16,-3 0-35 0,0-2-25 0,-1 1-6 16,2-2-49-16,-6-4 3 0,1 1-36 0</inkml:trace>
  <inkml:trace contextRef="#ctx0" brushRef="#br0" timeOffset="47671.57">9977 10442 693 0,'-6'-5'-114'0,"1"5"156"0,3 0 0 0,2 0-36 0,-4-2 14 0,-1-1 1 16,2 3-17-16,1 0 2 0,-1-1-5 0,-2-1 3 15,2 0 0-15,0 2 5 0,-2 0 0 0,2 0-3 16,0 0 5-16,-3 2-2 16,1 0 0-16,2-1 2 0,-3 4-4 0,1 0-5 15,2 1 3-15,-5 2-3 0,0 1-2 0,2-1 0 16,-4 3 1-16,4 2 0 0,-3 2 2 0,-2 1-2 15,-4 0 2-15,6 0 1 0,-4-1 0 0,-1 4 4 16,-1-5-4-16,-3 2 1 0,1-2 3 0,-2 0 2 16,-1 4 4-16,1 1-2 0,-3 1 5 0,0-1 2 15,4 5-2-15,-1-1 3 0,1-1 1 0,-3 3 0 0,1-3-3 0,-4 2-4 16,-1 0-1-16,4 2-5 0,-4-1 2 0,-1 4 1 16,-1-3-7-16,0 3 2 0,4-1 2 0,-3 2 0 15,1-2 1-15,0-1 0 0,0 3-1 0,0 3 1 16,3-6-2-16,0-1 0 0,-4 1-5 0,4-3 1 15,4 3-4-15,-6-7 0 0,2 2-3 0,5-6-1 16,4 4-3-16,0-1-26 16,1-3-15-16,7-2-9 0,-1-2-36 0,4 1 3 15,4-2-32-15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4-01T20:58:23.1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16046 5625 75 0,'0'-3'6'0,"0"-3"-25"0,0 3 19 0,1 0-61 16,2-2 61-16,-1 3 0 0,-1-1 0 0,1 0 0 16,-2 0 0-16,0 0 0 0,0-2 0 0,0 2 0 15,-2-2 0-15,2 0 2 0,-6 1 8 0,1-3-2 0,4 1 6 0,-5 1 8 16,1 1 1-16,0-3 2 0,-3 0 8 0,4 0-7 15,-4 3 0-15,3-4 2 0,-1 3-6 0,1-3-1 16,-3 2-1-16,5-1-10 0,-5 3 1 0,3-3 0 16,1 3-1-16,-4 1 0 0,0-4-1 0,3 4 2 15,-3-3 3-15,2 1 0 0,-3 2 2 0,2 1 0 16,-2-2-2-16,-2-1 4 16,1 3-3-16,3 1-5 0,-3-1 3 0,-1 1-6 15,-1-4-2-15,1 2-1 0,-1 1-2 0,-5-1 2 16,0-3-3-16,0 3-1 0,2 1 0 0,0 2 2 15,-1-1-1-15,-1 1 3 0,-4-4-2 0,1 4 2 16,7 2 3-16,-3-2-2 0,-1-5 2 0,-5 4-4 16,0 1 0-16,3-2-2 0,2 2-1 0,3 0 1 15,-4 0-1-15,-2 2 0 0,1 2 0 0,3-2 0 0,-1 1 0 0,0 3 0 16,0-1 0-16,-4 5-2 0,1-3 1 0,1 0 0 16,-3 4 0-16,1 0-1 0,-2 0 0 0,-1-3-1 15,-3 3 2-15,4-2 0 0,-7 4-1 0,0-2 1 16,0 0-1-16,-3 0-2 0,2 3 1 0,5-2 0 15,0 3-3-15,-7-3 4 0,7 2-2 0,-3-3 2 0,3 2 2 16,0-1-1 0,1 0 2-16,-2 0-1 0,-2-1 0 0,4-1 2 15,2 1-2-15,-1 0 2 0,1 0-2 0,-3 0 0 0,6 1 0 0,-4 1 0 16,2-1 0-16,-1 2 0 0,-1 2-1 16,4-3 1-16,-2 6-1 0,1 0-1 0,1-5 2 0,-2 6-1 15,0-3 0-15,1 1 1 0,1-4-2 0,2 11 1 16,-4-9 1-16,5 1-1 0,-3 5 1 0,2-3 1 15,-2 1 0-15,4 2 0 0,-6 1 0 0,-1-5 2 0,4 4 0 0,-5 2-1 16,5-4 0-16,-3 1-2 0,3-1 0 0,0 1 4 16,7-1-4-16,-4 1 1 0,2-1 0 0,1 1 1 15,2 1 1-15,0-4-5 0,-1 4 3 0,1 2 1 16,1 0-3-16,3-4 0 0,-3 5 2 0,1 0-3 16,2-3 3-16,-2 8 0 0,1-6 0 0,2 1-1 15,-4 0-1-15,6 7 2 0,-6-2-1 0,4 0-2 0,-2 3 1 0,0-4 0 16,3 4 0-16,-2 1 2 0,2-3-1 0,0-1 2 15,-3 1 0-15,5-1 2 0,-5 0 2 0,5 0-2 16,-3 0-1-16,1 1 2 0,3-1-4 0,-1 2 3 16,0-1-1-16,2-3-3 0,1 1 1 0,-2 1 0 15,2 3-1-15,3-2 5 0,0 1-5 0,0-4 1 16,1 2 3-16,5 0-1 16,-3 0 0-16,5-1-1 0,-1-7-2 0,2 0 4 15,3 0-3-15,-1-1 1 0,5-2-3 0,-2-2 1 16,0 0 0-16,4 1 3 0,4-1-1 0,-3-4-1 15,3 1 1-15,5-2 1 0,-7-1-1 0,3-3 1 16,5 2-1-16,2 1 2 0,-5-5 0 0,9 0-2 0,2-4 2 16,-3-2 0-16,7 3 2 0,2-3-1 0,-4-3 0 0,0-2-2 15,5-1-1-15,-2 1 4 0,-5-1-4 0,0 0-2 16,5-4 4-16,-6-1-4 0,-3 0 2 0,2-3 2 0,3 4-1 16,-2-4 1-16,4 0 1 0,-7 0 2 0,2 0 1 15,4 0 2-15,2-2 2 0,-9 0 1 0,3 2 2 16,-3-3-2-16,-6-1 5 0,7 3-2 0,-7-3 0 0,-1 0-1 15,1-3 0-15,1-1 2 0,-3 0-1 0,0 2 2 32,-4-1 1-32,-2-1-4 0,1 0 1 0,-4 0-3 0,6-1-3 0,-7 0 1 15,0-2-2-15,1-3-1 0,1-2 0 0,4 0-2 16,-5-3 0-16,8 0 2 0,-14 2-3 0,5-5-1 16,4 4 2-16,-7-3 0 0,-4-1 1 0,2 0-1 15,2 2 0-15,-4-1 0 0,4-3 0 0,-4-1 0 16,-4 1 0-16,6 5-3 0,0-5 0 0,-3 2 2 15,0 2 0-15,0-4-2 0,-4 6 1 0,6-1-1 0,-5 3 1 0,2-3 3 16,-5 7-2-16,0-3 0 0,1 4 2 0,-2 2 1 16,-1-3 1-16,3 4 0 0,-3 2-2 0,-3-2 1 15,2 1 0-15,-2 1 0 0,-1 1 2 0,0-1-4 16,-1-1 1-16,-3-2 0 0,0-1 3 0,0 4-2 16,-4-6 0-16,2 6 1 0,-1-4-3 0,-4-1 2 15,7 0-2-15,-6-2 1 0,1 4-4 0,-3-6 4 0,1 4-2 0,-1-3-2 16,-6-2-2-16,6 2 3 0,-9-1-4 0,3-2 1 15,3 4 0-15,-6 0 0 0,3 1 0 0,0-4-2 16,4 3 1-16,1-1-1 0,-2 3-3 0,4-1-1 16,0 3-1-16,3-1-2 0,-1 2-2 0,2 2-16 15,5 3-6-15,-4 5-4 0,4-5-18 0,3 5-41 16,1 7-31-16,2 0 37 16,2 5 90-16,6 0-76 0</inkml:trace>
  <inkml:trace contextRef="#ctx0" brushRef="#br0" timeOffset="2305.98">23258 12277 687 0,'-11'-20'28'0,"3"1"-10"0,2-2 0 15,-1 3-6-15,1-1-12 0,3 1-2 0,-5-2-6 0,6 4 6 16,-5-3-1-16,2 1-3 0,2 2 7 0,-7-2 4 16,5 1 3-16,-2 1 1 0,-6-2 5 0,-3-3 7 15,5 2-3-15,-4 0 4 16,2-1 4-16,-4-2-4 0,-1 1 1 0,4-1-2 15,2 2-4-15,1 0 0 0,-4-1 1 0,3-1-3 16,-2 2 0-16,-2-1-3 0,0 1 1 0,1-1 1 16,-1-1-4-16,2 3 0 0,-5 1-3 0,3-3 1 15,-6 1-2-15,6 1-2 0,-3-2 1 0,-3 1-2 16,-1-1-3-16,-1-2 1 0,2 1-1 0,-1 0 0 16,-1-2 0-16,-3-1 0 0,1 1 1 0,-4 2-1 0,1-4-1 0,-4 4-3 15,0 1 1-15,7-4 1 0,-4 5-3 0,1-2 2 16,-2 1-1-16,4-1 1 0,0 5 2 0,5-4-2 15,-3-1 1-15,-2 7 2 0,4-3-1 0,-2 1 0 16,7 3 1-16,-5-3-4 0,2 2 4 0,-4 0-1 16,6 0-4-16,-6 0 4 0,0-1-3 0,0 0 0 15,-2 1 1-15,2 0 0 0,-8 1 0 0,1-1 1 0,-1 0 1 16,3 1 0-16,-4 2 1 0,2-3 0 0,-5 3 0 0,-1-2-2 16,5 0 1-16,3-2-1 0,-8 2 2 0,0 1-3 15,4-1 2-15,-2 3-4 0,3-5 3 0,-4 4-1 16,4 2-2-16,-4 4 0 0,-1-5-5 0,2 3 2 15,-5 2-1-15,-3-4 0 0,1 7 0 0,1 5-2 16,-1-2 1-16,1-3 2 16,3 4 1-16,-5-1 3 0,7 3 2 0,3 0 1 15,-2-3-1-15,4 0 1 0,-2 4 1 0,-4-4-2 16,5 9 0-16,0-4-2 0,-3-2-1 0,1 3-2 16,3 5 0-16,-1 2-1 0,0-4-1 0,4 10 2 0,-1-9-1 15,3 7-2-15,3 2 3 0,-2-2 0 0,-1-1-1 16,3 3 0-16,8 1 0 0,-9-1-1 0,6 5 1 15,2 1 2-15,-5 0-1 0,6 2 1 0,-1 1 1 0,-3 2-2 0,1 4 3 16,-2-1 3-16,4 4-3 0,-5-4-1 0,6 6 2 16,-4 3 2-16,4 1 1 0,-3 2-3 0,0-4 1 0,-1 3 0 15,1-3 4-15,-3 3 0 0,3-4 0 0,-1-3-1 16,-2 1 0-16,4-3 1 0,-4 3-2 0,3-1 1 16,-6 1-1-16,6-3-1 0,-6 2 0 0,6 0 2 15,0-1 2-15,-4 3-3 16,4-3 0-16,2 4 3 0,4-4 0 0,1 2 4 15,1-2-3-15,-4 1 1 0,4 0 1 16,3-1 2-16,1-2-1 0,-3 1 2 0,2 1 0 16,-4-4-1-16,7 2 1 0,-6-4 2 0,5 2-2 0,-4-1-1 15,7 2 0-15,-3 3-1 0,1-1-3 0,2-4 5 16,0 2-6-16,3 4 0 0,0-3 2 0,0-1-3 16,3-3 1-16,2 0-2 0,-2-2 2 0,0 4-1 0,3-2-1 0,7-1 0 15,-1 3-1-15,-7-4 1 0,8 4-1 0,-4-2 1 16,5 1-1-16,1-1 1 0,3 6-1 0,-5-4 1 15,-4-4 1-15,9 2-2 0,-3 1 1 0,7 2 0 16,-4-3 1-16,2-2-1 0,-2-1-1 0,5 3 1 16,4 0 1-16,0 0 0 0,-2-5 0 0,0 5-1 15,2-5-2-15,3 2 4 16,-2 0-3-16,2-2 1 0,-3 1 3 0,6 0-3 16,-4 4 2-16,1-1 1 0,2-2 2 0,-4 1-1 15,7 2 4-15,-5-3-1 0,6 5-1 0,-8-6 2 16,5-1 0-16,-3 2-2 0,6 2-1 0,0-4 0 15,-6-3-1-15,5 1 1 0,-5-4 1 0,6 0-6 16,-5 1 3-16,2-2 0 0,-4-2 0 0,-1-2 2 0,3-2-2 16,-4 1 1-16,0-1-3 0,0-2 2 0,-4-1-1 0,-1-1 3 0,0 0-2 15,0 0 0-15,5-3 2 0,1 1-1 0,-6-1 1 16,11-2 2-16,-3 0-2 0,2-2 1 0,-2-1 0 0,3 0 2 16,-7 0 0-16,4-3-3 0,2 0 3 0,-7-3-5 15,2 0 1-15,4-2 3 0,-2 1-4 0,-4 0 2 16,1-3-1-16,0 2-1 0,0-3-3 0,3 2 5 15,1-2-5-15,-4-3 1 0,-5 1 2 0,9 1-4 0,-1-1 2 0,-5-4 4 16,1 2 1-16,-4-2-3 0,2 5 3 0,-4-6 1 16,11 4 0-16,-8-3 4 0,2 1-3 0,2-1 1 15,1-2-3-15,1 6 4 0,-2-6-2 0,5 4 0 16,-7-4-1-16,1 2 0 0,-2-7 0 0,6 8 1 16,-7-1 1-16,3-7-4 0,-3 4 3 0,-3 1-2 15,4-5-2 1,-2 2 2-16,-4 2-4 0,7-2-1 0,-5 1 2 0,0 1-2 15,-4 0-1-15,-1 1 1 0,8-2 0 0,-4 2 0 16,1-3 0-16,-2 3 1 0,-4-1 0 0,7 1 1 16,-4-3 0-16,-1 3 1 0,-5-4 0 0,1 1 4 15,5 4-1-15,-5-2-3 0,1 3 3 0,-2-4-2 16,1 2-1-16,-2-7-1 0,4 10-1 0,-4-3 1 16,-4-5-1-16,4 4-1 0,-6-4 5 0,4 2-3 0,-1 0 2 0,0 5-2 15,1-5-1-15,0-2 2 0,-3 4-2 0,-1-4 4 16,-2 4-5-16,6-2 0 0,-4 1 2 0,5 1-3 15,-5-1 2-15,-2 1 3 0,1-2-5 0,4 0 0 16,-1 3 0-16,-2-3 0 0,-1-3 0 0,2 1 3 0,-1 1-3 16,-1-2 2-16,4 1 3 0,-2-4-1 0,-3-1-1 15,1 1 2 1,1 1 0-16,0-4-1 0,-1 3-1 0,1 1 0 16,-3-3 1-16,4 2-2 0,0-2 3 0,-1 5-6 0,-2-2 2 15,1 0-2-15,3 0 2 0,-1-3-1 0,-1 2-1 16,1 0 0-16,2-2 0 0,-3 2 1 0,2-2 1 0,3-2 1 15,-5 4 1-15,3 0-4 0,-3-2 1 0,2 3 2 16,1-3 1-16,-3 0-3 0,4 3 0 0,-4-4 0 16,-2-2-2-16,4 2 5 0,0 1-4 0,-4-3 1 0,1 4-1 15,-1-2 1-15,1 1 0 0,0 2 1 0,-2-1-2 0,-2 4 3 16,-1-3 0-16,1 0-2 0,-4 1 0 0,1 0-1 16,2 5-1-16,-3 0-17 0,3 5-6 0,-2-1-7 15,-1 1-17-15,4 5-51 0,1 4-49 0,-1 3-20 16,2 5-76-16,0 6 4 0,0 4-66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690171b87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690171b87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1749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3690171b87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3690171b87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7503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756a210c2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3756a210c2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75830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756a210c2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756a210c2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294037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56a210c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3756a210c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03870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756a210c2_0_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756a210c2_0_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09594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3756a210c2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3756a210c2_0_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5320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756a210c2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756a210c2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7940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3756a210c2_0_7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0" name="Google Shape;760;g3756a210c2_0_7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76217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756a210c2_0_7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756a210c2_0_7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34658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756a210c2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756a210c2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44992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3756a210c2_0_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3756a210c2_0_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53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3690171b8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3690171b8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256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756a210c2_0_7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756a210c2_0_7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6938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756a210c2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756a210c2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210603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756a210c2_0_7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3756a210c2_0_7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40883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756a210c2_0_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3756a210c2_0_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66968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3756a210c2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3756a210c2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16958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756a210c2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756a210c2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548397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756a210c2_0_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3756a210c2_0_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942621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756a210c2_0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756a210c2_0_8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181885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756a210c2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756a210c2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6937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756a210c2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3756a210c2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84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690171b87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3690171b87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93607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756a210c2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3756a210c2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28948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756a210c2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3756a210c2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76270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3756a210c2_0_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3756a210c2_0_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91228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3756a210c2_0_9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3756a210c2_0_9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172981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756a210c2_0_8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3756a210c2_0_8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37331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3756a210c2_0_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3756a210c2_0_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387822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756a210c2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756a210c2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795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690171b87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3690171b87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8157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90171b87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90171b87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412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690171b87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690171b87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2736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690171b87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3690171b87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48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690171b8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690171b8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11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690171b87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690171b87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872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690171b87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690171b87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125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98da8a4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98da8a47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172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90171b87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90171b87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994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690171b87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690171b87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417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690171b87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" name="Google Shape;738;g3690171b87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7686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7357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3690171b87_0_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3690171b87_0_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8879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3690171b87_0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3690171b87_0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008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690171b87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690171b87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342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690171b8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690171b8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503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3690171b87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3690171b87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1075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3690171b87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3690171b87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89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698da8a47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698da8a47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31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690171b87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3690171b87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386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690171b87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3690171b87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54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690171b87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690171b87_0_6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03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3690171b87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3690171b87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99559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690171b87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3690171b87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5202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3690171b87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3690171b87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062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690171b87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3690171b87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69260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690171b87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690171b87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9853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690171b87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690171b87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332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3690171b87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3690171b87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407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98da8a47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98da8a47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8939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3690171b87_0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3690171b87_0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7749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690171b87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3690171b87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670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3690171b87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3690171b87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464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690171b87_0_8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3690171b87_0_8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06534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690171b87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3690171b87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1709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g3690171b87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7" name="Google Shape;1107;g3690171b87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3889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698da8a47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698da8a47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350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3698da8a47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3698da8a47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2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3698da8a47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3698da8a47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365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3698da8a47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3698da8a47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280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698da8a47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3698da8a47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35085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756a210c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756a210c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725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756a210c2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756a210c2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17536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756a210c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756a210c2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1822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756a210c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756a210c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051634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756a210c2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756a210c2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4556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756a210c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756a210c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26876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756a210c2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756a210c2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17976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756a210c2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756a210c2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597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756a210c2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756a210c2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5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756a210c2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756a210c2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742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690171b8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690171b8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59031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756a210c2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756a210c2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1883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756a210c2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756a210c2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9214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756a210c2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756a210c2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396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756a210c2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756a210c2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0329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756a210c2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756a210c2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25572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756a210c2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756a210c2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739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756a210c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756a210c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02808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756a210c2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756a210c2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26869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56a210c2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56a210c2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53500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756a210c2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756a210c2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72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690171b87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690171b87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78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756a210c2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756a210c2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36194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756a210c2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756a210c2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6659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756a210c2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756a210c2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8478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756a210c2_0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756a210c2_0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967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756a210c2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756a210c2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8786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756a210c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756a210c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62015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742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756a210c2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756a210c2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9052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756a210c2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756a210c2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23131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756a210c2_0_4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756a210c2_0_4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81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90171b87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690171b87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93016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756a210c2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3756a210c2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13337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756a210c2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3756a210c2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1228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756a210c2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3756a210c2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24619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756a210c2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756a210c2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12972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756a210c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756a210c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76430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3756a210c2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3756a210c2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21780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756a210c2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756a210c2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26055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3756a210c2_0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3756a210c2_0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53018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756a210c2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756a210c2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5238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3756a210c2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3756a210c2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986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690171b87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3690171b87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996536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3756a210c2_0_5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3756a210c2_0_5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62231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756a210c2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3756a210c2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08466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3756a210c2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3756a210c2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5011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3756a210c2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3756a210c2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5348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756a210c2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3756a210c2_0_6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76240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756a210c2_0_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756a210c2_0_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8549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756a210c2_0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756a210c2_0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936130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756a210c2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3756a210c2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89180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756a210c2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756a210c2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01756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3756a210c2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3756a210c2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42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359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80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customXml" Target="../ink/ink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4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customXml" Target="../ink/ink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customXml" Target="../ink/ink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customXml" Target="../ink/ink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customXml" Target="../ink/ink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customXml" Target="../ink/ink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customXml" Target="../ink/ink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customXml" Target="../ink/ink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customXml" Target="../ink/ink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customXml" Target="../ink/ink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customXml" Target="../ink/ink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8.png"/><Relationship Id="rId4" Type="http://schemas.openxmlformats.org/officeDocument/2006/relationships/customXml" Target="../ink/ink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CSE/ECE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Image Coordinates and Resizing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33" name="Google Shape;633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4" name="Google Shape;63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80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79"/>
          <p:cNvSpPr txBox="1">
            <a:spLocks noGrp="1"/>
          </p:cNvSpPr>
          <p:nvPr>
            <p:ph type="body" idx="1"/>
          </p:nvPr>
        </p:nvSpPr>
        <p:spPr>
          <a:xfrm>
            <a:off x="127950" y="1622125"/>
            <a:ext cx="436215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Ways to index: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(r,c)</a:t>
            </a:r>
            <a:endParaRPr dirty="0">
              <a:solidFill>
                <a:srgbClr val="0000FF"/>
              </a:solidFill>
            </a:endParaRP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Like matrix notation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(3,6) is row 3 column 6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b="1" dirty="0">
                <a:solidFill>
                  <a:srgbClr val="FF0000"/>
                </a:solidFill>
              </a:rPr>
              <a:t>(</a:t>
            </a:r>
            <a:r>
              <a:rPr lang="en-US" b="1" dirty="0" err="1">
                <a:solidFill>
                  <a:srgbClr val="FF0000"/>
                </a:solidFill>
              </a:rPr>
              <a:t>x,y</a:t>
            </a:r>
            <a:r>
              <a:rPr lang="en-US" b="1" dirty="0">
                <a:solidFill>
                  <a:srgbClr val="FF0000"/>
                </a:solidFill>
              </a:rPr>
              <a:t>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/>
              <a:t>Like </a:t>
            </a:r>
            <a:r>
              <a:rPr lang="en-US" dirty="0" err="1"/>
              <a:t>cartesian</a:t>
            </a:r>
            <a:r>
              <a:rPr lang="en-US" dirty="0"/>
              <a:t> coordinates (but from</a:t>
            </a:r>
          </a:p>
          <a:p>
            <a:pPr marL="1054100" lvl="2" indent="0">
              <a:spcBef>
                <a:spcPts val="0"/>
              </a:spcBef>
              <a:buNone/>
            </a:pPr>
            <a:r>
              <a:rPr lang="en-US" dirty="0"/>
              <a:t>	the TOP)</a:t>
            </a:r>
          </a:p>
          <a:p>
            <a:pPr lvl="2">
              <a:spcBef>
                <a:spcPts val="0"/>
              </a:spcBef>
              <a:buChar char="-"/>
            </a:pPr>
            <a:r>
              <a:rPr lang="en-US" dirty="0">
                <a:solidFill>
                  <a:srgbClr val="FF0000"/>
                </a:solidFill>
              </a:rPr>
              <a:t>(3,6) is column 3 row 6</a:t>
            </a:r>
          </a:p>
          <a:p>
            <a:pPr lvl="1">
              <a:spcBef>
                <a:spcPts val="0"/>
              </a:spcBef>
              <a:buChar char="-"/>
            </a:pPr>
            <a:endParaRPr dirty="0">
              <a:solidFill>
                <a:srgbClr val="0000FF"/>
              </a:solidFill>
            </a:endParaRPr>
          </a:p>
          <a:p>
            <a:pPr>
              <a:buChar char="-"/>
            </a:pPr>
            <a:r>
              <a:rPr lang="en" b="1" dirty="0">
                <a:solidFill>
                  <a:srgbClr val="FF0000"/>
                </a:solidFill>
              </a:rPr>
              <a:t>We use (x,y)</a:t>
            </a:r>
            <a:endParaRPr b="1"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So does your homework!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Arbitrary 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Only thing that matters is consistency</a:t>
            </a:r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B69A5D3-6DD0-4DF1-B0ED-5E764C9A527E}"/>
                  </a:ext>
                </a:extLst>
              </p14:cNvPr>
              <p14:cNvContentPartPr/>
              <p14:nvPr/>
            </p14:nvContentPartPr>
            <p14:xfrm>
              <a:off x="1490400" y="1814040"/>
              <a:ext cx="4808520" cy="3108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B69A5D3-6DD0-4DF1-B0ED-5E764C9A52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81040" y="1804680"/>
                <a:ext cx="4827240" cy="3126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91" name="Google Shape;691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2" name="Google Shape;69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9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94" name="Google Shape;69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0" name="Google Shape;700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1" name="Google Shape;70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03" name="Google Shape;70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09" name="Google Shape;709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0" name="Google Shape;71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12" name="Google Shape;712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18" name="Google Shape;71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9" name="Google Shape;71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9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21" name="Google Shape;72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27" name="Google Shape;727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8" name="Google Shape;728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p9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0" name="Google Shape;73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36" name="Google Shape;736;p9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7" name="Google Shape;73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39" name="Google Shape;73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45" name="Google Shape;745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6" name="Google Shape;74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9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48" name="Google Shape;74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54" name="Google Shape;754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55" name="Google Shape;75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56" name="Google Shape;756;p9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57" name="Google Shape;7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63" name="Google Shape;76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4" name="Google Shape;7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6" name="Google Shape;766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72" name="Google Shape;772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3" name="Google Shape;77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75" name="Google Shape;77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7508" y="1578726"/>
            <a:ext cx="5066492" cy="40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Color image: 3d tensor in colorspace</a:t>
            </a:r>
            <a:endParaRPr sz="3000"/>
          </a:p>
        </p:txBody>
      </p:sp>
      <p:sp>
        <p:nvSpPr>
          <p:cNvPr id="642" name="Google Shape;642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3" name="Google Shape;64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1734751"/>
            <a:ext cx="3915151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81" name="Google Shape;781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2" name="Google Shape;782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84" name="Google Shape;78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0" name="Google Shape;79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1" name="Google Shape;791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10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93" name="Google Shape;793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799" name="Google Shape;799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0" name="Google Shape;800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0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02" name="Google Shape;802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08" name="Google Shape;808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9" name="Google Shape;8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0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11" name="Google Shape;81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17" name="Google Shape;817;p10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18" name="Google Shape;818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10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0" name="Google Shape;820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0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26" name="Google Shape;826;p10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7" name="Google Shape;827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10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29" name="Google Shape;82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35" name="Google Shape;835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36" name="Google Shape;83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0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38" name="Google Shape;838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44" name="Google Shape;84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10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47" name="Google Shape;847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53" name="Google Shape;853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4" name="Google Shape;854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56" name="Google Shape;856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62" name="Google Shape;862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63" name="Google Shape;863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65" name="Google Shape;865;p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RGB information in separate “channels”</a:t>
            </a:r>
            <a:endParaRPr sz="3000"/>
          </a:p>
        </p:txBody>
      </p:sp>
      <p:sp>
        <p:nvSpPr>
          <p:cNvPr id="649" name="Google Shape;64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0" name="Google Shape;65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6100" y="1582350"/>
            <a:ext cx="4418400" cy="441840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/>
              <a:t>Remember: we can match “real” colors using a mix of primaries.</a:t>
            </a:r>
            <a:endParaRPr/>
          </a:p>
          <a:p>
            <a:pPr marL="0" indent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Each channel encodes one primary. Adding the light produced from each primary mimics the original color.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71" name="Google Shape;871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2" name="Google Shape;872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110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74" name="Google Shape;874;p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0" name="Google Shape;880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81" name="Google Shape;881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83" name="Google Shape;883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89" name="Google Shape;88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0" name="Google Shape;89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11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892" name="Google Shape;892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898" name="Google Shape;898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9" name="Google Shape;899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0" name="Google Shape;900;p11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01" name="Google Shape;90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07" name="Google Shape;907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8" name="Google Shape;90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14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10" name="Google Shape;91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114"/>
          <p:cNvSpPr/>
          <p:nvPr/>
        </p:nvSpPr>
        <p:spPr>
          <a:xfrm>
            <a:off x="5773950" y="16619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17" name="Google Shape;917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8" name="Google Shape;91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919" name="Google Shape;919;p115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920" name="Google Shape;92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926" name="Google Shape;926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7" name="Google Shape;927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116"/>
          <p:cNvSpPr/>
          <p:nvPr/>
        </p:nvSpPr>
        <p:spPr>
          <a:xfrm>
            <a:off x="127950" y="1883800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IS THIS ALL THERE IS??</a:t>
            </a:r>
            <a:endParaRPr/>
          </a:p>
        </p:txBody>
      </p:sp>
      <p:sp>
        <p:nvSpPr>
          <p:cNvPr id="935" name="Google Shape;935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6" name="Google Shape;936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THERE IS A BETTER WAY!</a:t>
            </a:r>
            <a:endParaRPr/>
          </a:p>
        </p:txBody>
      </p:sp>
      <p:sp>
        <p:nvSpPr>
          <p:cNvPr id="942" name="Google Shape;942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3" name="Google Shape;943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12218" y="2334409"/>
            <a:ext cx="6300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Next Time: Filtering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Addressing pixels</a:t>
            </a:r>
            <a:endParaRPr/>
          </a:p>
        </p:txBody>
      </p:sp>
      <p:sp>
        <p:nvSpPr>
          <p:cNvPr id="657" name="Google Shape;657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58" name="Google Shape;658;p82"/>
          <p:cNvSpPr txBox="1">
            <a:spLocks noGrp="1"/>
          </p:cNvSpPr>
          <p:nvPr>
            <p:ph type="body" idx="1"/>
          </p:nvPr>
        </p:nvSpPr>
        <p:spPr>
          <a:xfrm>
            <a:off x="229500" y="1435619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 dirty="0"/>
              <a:t>We use (x,y,c)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(1,2,0):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column 1, row 2, channel 0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Be consistent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But do what we do for homeworks :-)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Also for size: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x 1080 x 3 image: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1920 px wide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1080 px tall</a:t>
            </a:r>
            <a:endParaRPr dirty="0">
              <a:solidFill>
                <a:srgbClr val="0000FF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3 channels</a:t>
            </a:r>
            <a:endParaRPr dirty="0">
              <a:solidFill>
                <a:srgbClr val="0000FF"/>
              </a:solidFill>
            </a:endParaRPr>
          </a:p>
        </p:txBody>
      </p:sp>
      <p:pic>
        <p:nvPicPr>
          <p:cNvPr id="659" name="Google Shape;659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01" y="2408725"/>
            <a:ext cx="4325900" cy="3476076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How do we store them?</a:t>
            </a:r>
            <a:endParaRPr sz="3000"/>
          </a:p>
        </p:txBody>
      </p:sp>
      <p:sp>
        <p:nvSpPr>
          <p:cNvPr id="666" name="Google Shape;666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667" name="Google Shape;667;p83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68" name="Google Shape;668;p83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74" name="Google Shape;674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5" name="Google Shape;67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3303" y="1841863"/>
            <a:ext cx="593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Row Major                                                                Column Major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Storage: row major vs column major</a:t>
            </a:r>
            <a:endParaRPr sz="3000"/>
          </a:p>
        </p:txBody>
      </p:sp>
      <p:sp>
        <p:nvSpPr>
          <p:cNvPr id="682" name="Google Shape;682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75" y="2254001"/>
            <a:ext cx="4152138" cy="339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066" y="2254000"/>
            <a:ext cx="4134759" cy="339590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85"/>
          <p:cNvSpPr txBox="1"/>
          <p:nvPr/>
        </p:nvSpPr>
        <p:spPr>
          <a:xfrm>
            <a:off x="5073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HW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686" name="Google Shape;686;p85"/>
          <p:cNvSpPr txBox="1"/>
          <p:nvPr/>
        </p:nvSpPr>
        <p:spPr>
          <a:xfrm>
            <a:off x="5176950" y="1791100"/>
            <a:ext cx="10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 dirty="0">
                <a:solidFill>
                  <a:srgbClr val="0000FF"/>
                </a:solidFill>
              </a:rPr>
              <a:t>WH</a:t>
            </a:r>
            <a:endParaRPr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Typically use row-major or HW</a:t>
            </a:r>
            <a:endParaRPr/>
          </a:p>
        </p:txBody>
      </p:sp>
      <p:sp>
        <p:nvSpPr>
          <p:cNvPr id="692" name="Google Shape;692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7001" y="1690576"/>
            <a:ext cx="5130000" cy="41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3d we have more choices!</a:t>
            </a:r>
            <a:endParaRPr/>
          </a:p>
        </p:txBody>
      </p:sp>
      <p:sp>
        <p:nvSpPr>
          <p:cNvPr id="699" name="Google Shape;699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0" name="Google Shape;70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5126" y="1547125"/>
            <a:ext cx="1791175" cy="433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HWC: channels interleaved</a:t>
            </a:r>
            <a:endParaRPr/>
          </a:p>
        </p:txBody>
      </p:sp>
      <p:sp>
        <p:nvSpPr>
          <p:cNvPr id="707" name="Google Shape;707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101" y="1926926"/>
            <a:ext cx="4221325" cy="37229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9" name="Google Shape;709;p88"/>
          <p:cNvGraphicFramePr/>
          <p:nvPr/>
        </p:nvGraphicFramePr>
        <p:xfrm>
          <a:off x="4809550" y="3629975"/>
          <a:ext cx="4206500" cy="42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0" name="Google Shape;710;p88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2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dirty="0"/>
              <a:t>What is an image?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CHW: channels separated</a:t>
            </a:r>
            <a:endParaRPr/>
          </a:p>
        </p:txBody>
      </p:sp>
      <p:sp>
        <p:nvSpPr>
          <p:cNvPr id="716" name="Google Shape;716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aphicFrame>
        <p:nvGraphicFramePr>
          <p:cNvPr id="717" name="Google Shape;717;p89"/>
          <p:cNvGraphicFramePr/>
          <p:nvPr/>
        </p:nvGraphicFramePr>
        <p:xfrm>
          <a:off x="4809550" y="3629975"/>
          <a:ext cx="4206500" cy="5486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0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6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29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129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131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152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135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163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142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Ubuntu"/>
                          <a:ea typeface="Ubuntu"/>
                          <a:cs typeface="Ubuntu"/>
                          <a:sym typeface="Ubuntu"/>
                        </a:rPr>
                        <a:t>182</a:t>
                      </a:r>
                      <a:endParaRPr sz="8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>
                          <a:latin typeface="Ubuntu"/>
                          <a:ea typeface="Ubuntu"/>
                          <a:cs typeface="Ubuntu"/>
                          <a:sym typeface="Ubuntu"/>
                        </a:rPr>
                        <a:t>...</a:t>
                      </a:r>
                      <a:endParaRPr sz="2400"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" name="Google Shape;718;p89"/>
          <p:cNvSpPr/>
          <p:nvPr/>
        </p:nvSpPr>
        <p:spPr>
          <a:xfrm rot="-697473">
            <a:off x="3589021" y="2658098"/>
            <a:ext cx="2585779" cy="1086762"/>
          </a:xfrm>
          <a:custGeom>
            <a:avLst/>
            <a:gdLst/>
            <a:ahLst/>
            <a:cxnLst/>
            <a:rect l="l" t="t" r="r" b="b"/>
            <a:pathLst>
              <a:path w="103430" h="43470" extrusionOk="0">
                <a:moveTo>
                  <a:pt x="0" y="8744"/>
                </a:moveTo>
                <a:cubicBezTo>
                  <a:pt x="10517" y="7562"/>
                  <a:pt x="45866" y="-4138"/>
                  <a:pt x="63104" y="1650"/>
                </a:cubicBezTo>
                <a:cubicBezTo>
                  <a:pt x="80342" y="7438"/>
                  <a:pt x="96709" y="36500"/>
                  <a:pt x="103430" y="43470"/>
                </a:cubicBezTo>
              </a:path>
            </a:pathLst>
          </a:custGeom>
          <a:noFill/>
          <a:ln w="1143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719" name="Google Shape;71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227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CHW Pop quiz</a:t>
            </a:r>
            <a:endParaRPr dirty="0"/>
          </a:p>
        </p:txBody>
      </p:sp>
      <p:sp>
        <p:nvSpPr>
          <p:cNvPr id="725" name="Google Shape;725;p9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6" name="Google Shape;72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>
                <a:solidFill>
                  <a:srgbClr val="0000FF"/>
                </a:solidFill>
              </a:rPr>
              <a:t>We’ll use CHW, </a:t>
            </a:r>
            <a:r>
              <a:rPr lang="en" dirty="0"/>
              <a:t>it’s what a lot of other libraries use.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an array for a 1920 x 1080 x 3 image what entry would contain the pixel (15,192,2)?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Formula: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x + y*W + z*W*H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3586480" y="3750025"/>
            <a:ext cx="1564640" cy="1005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553809" y="4141806"/>
            <a:ext cx="67056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257040" y="3750025"/>
            <a:ext cx="0" cy="4470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368800" y="3387475"/>
            <a:ext cx="177371" cy="28028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92392" y="4068377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41419" y="3827733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57040" y="3223429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0652" y="4068279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3381" y="4824733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F69FF1A-AFBD-4216-89B7-55908A7724CD}"/>
                  </a:ext>
                </a:extLst>
              </p14:cNvPr>
              <p14:cNvContentPartPr/>
              <p14:nvPr/>
            </p14:nvContentPartPr>
            <p14:xfrm>
              <a:off x="3280320" y="2719440"/>
              <a:ext cx="3184920" cy="5389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F69FF1A-AFBD-4216-89B7-55908A7724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0960" y="2710080"/>
                <a:ext cx="3203640" cy="557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CHW Pop quiz</a:t>
            </a:r>
            <a:endParaRPr/>
          </a:p>
        </p:txBody>
      </p:sp>
      <p:sp>
        <p:nvSpPr>
          <p:cNvPr id="733" name="Google Shape;733;p9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4" name="Google Shape;73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3326" y="1622125"/>
            <a:ext cx="1791175" cy="433767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6899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dirty="0"/>
              <a:t>In an array for a 1920 x 1080 x 3 image what entry would contain the pixel (15,192,2)?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In general for (x,y,z) of image (W,H,C)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x + y*W + z*W*H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15 + 192*1920 + 2*1920*1080 = 4,515,855</a:t>
            </a:r>
            <a:endParaRPr dirty="0"/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Remember, everything is 0 indexed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/>
              <a:t>Where does (0,0,0) go?  </a:t>
            </a:r>
          </a:p>
          <a:p>
            <a:pPr marL="0" indent="0">
              <a:lnSpc>
                <a:spcPct val="115000"/>
              </a:lnSpc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Position 0 + 0 + 0 = 0</a:t>
            </a:r>
            <a:endParaRPr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F91C038-DEB4-4B44-97AA-74C2438FCC1C}"/>
                  </a:ext>
                </a:extLst>
              </p14:cNvPr>
              <p14:cNvContentPartPr/>
              <p14:nvPr/>
            </p14:nvContentPartPr>
            <p14:xfrm>
              <a:off x="3185280" y="2518200"/>
              <a:ext cx="1370160" cy="174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F91C038-DEB4-4B44-97AA-74C2438FCC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5920" y="2508840"/>
                <a:ext cx="1388880" cy="193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your homework</a:t>
            </a:r>
            <a:endParaRPr/>
          </a:p>
        </p:txBody>
      </p:sp>
      <p:sp>
        <p:nvSpPr>
          <p:cNvPr id="741" name="Google Shape;741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742" name="Google Shape;742;p92"/>
          <p:cNvSpPr txBox="1">
            <a:spLocks noGrp="1"/>
          </p:cNvSpPr>
          <p:nvPr>
            <p:ph type="body" idx="1"/>
          </p:nvPr>
        </p:nvSpPr>
        <p:spPr>
          <a:xfrm>
            <a:off x="229500" y="2854925"/>
            <a:ext cx="4266300" cy="1680300"/>
          </a:xfrm>
          <a:prstGeom prst="rect">
            <a:avLst/>
          </a:prstGeom>
          <a:solidFill>
            <a:srgbClr val="000000">
              <a:alpha val="66670"/>
            </a:srgbClr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typedef struct {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int w,h,c;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    float *data;</a:t>
            </a:r>
            <a:endParaRPr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">
                <a:solidFill>
                  <a:srgbClr val="00FF00"/>
                </a:solidFill>
              </a:rPr>
              <a:t>} image;</a:t>
            </a:r>
            <a:endParaRPr>
              <a:solidFill>
                <a:srgbClr val="00FF00"/>
              </a:solidFill>
            </a:endParaRPr>
          </a:p>
        </p:txBody>
      </p:sp>
      <p:pic>
        <p:nvPicPr>
          <p:cNvPr id="743" name="Google Shape;743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Image interpolation and resizing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0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kinda like a function</a:t>
            </a:r>
            <a:endParaRPr/>
          </a:p>
        </p:txBody>
      </p:sp>
      <p:sp>
        <p:nvSpPr>
          <p:cNvPr id="896" name="Google Shape;896;p10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An image is a mapping from indices to pixel value:</a:t>
            </a:r>
            <a:endParaRPr dirty="0"/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Im: </a:t>
            </a:r>
            <a:r>
              <a:rPr lang="en" dirty="0">
                <a:solidFill>
                  <a:srgbClr val="0000FF"/>
                </a:solidFill>
              </a:rPr>
              <a:t>I x I x I -&gt; R</a:t>
            </a:r>
            <a:endParaRPr dirty="0">
              <a:solidFill>
                <a:srgbClr val="0000FF"/>
              </a:solidFill>
            </a:endParaRPr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We may want to pass in 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non-integers:</a:t>
            </a:r>
            <a:endParaRPr dirty="0">
              <a:solidFill>
                <a:srgbClr val="FF0000"/>
              </a:solidFill>
            </a:endParaRPr>
          </a:p>
          <a:p>
            <a:pPr marL="914400">
              <a:spcBef>
                <a:spcPts val="1600"/>
              </a:spcBef>
              <a:buChar char="-"/>
            </a:pPr>
            <a:r>
              <a:rPr lang="en" dirty="0"/>
              <a:t>Im’: </a:t>
            </a:r>
            <a:r>
              <a:rPr lang="en" dirty="0">
                <a:solidFill>
                  <a:srgbClr val="0000FF"/>
                </a:solidFill>
              </a:rPr>
              <a:t>R x R x I -&gt; 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897" name="Google Shape;897;p10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98" name="Google Shape;898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75" y="1925800"/>
            <a:ext cx="4540426" cy="36484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5B362C0-C7EE-4E25-AE3F-7A72B5C8E97E}"/>
                  </a:ext>
                </a:extLst>
              </p14:cNvPr>
              <p14:cNvContentPartPr/>
              <p14:nvPr/>
            </p14:nvContentPartPr>
            <p14:xfrm>
              <a:off x="3601440" y="2541960"/>
              <a:ext cx="894960" cy="555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5B362C0-C7EE-4E25-AE3F-7A72B5C8E97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2080" y="2532600"/>
                <a:ext cx="913680" cy="574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10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04" name="Google Shape;904;p10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05" name="Google Shape;90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975565" y="3148149"/>
            <a:ext cx="1580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integer pixels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10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1" name="Google Shape;911;p10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2" name="Google Shape;912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09806" y="2717074"/>
            <a:ext cx="2207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can think of their</a:t>
            </a:r>
          </a:p>
          <a:p>
            <a:r>
              <a:rPr lang="en-US" dirty="0">
                <a:solidFill>
                  <a:srgbClr val="0000FF"/>
                </a:solidFill>
              </a:rPr>
              <a:t>values as being at the</a:t>
            </a:r>
          </a:p>
          <a:p>
            <a:r>
              <a:rPr lang="en-US" dirty="0">
                <a:solidFill>
                  <a:srgbClr val="0000FF"/>
                </a:solidFill>
              </a:rPr>
              <a:t>centers.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0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18" name="Google Shape;918;p10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19" name="Google Shape;919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622869" y="2952206"/>
            <a:ext cx="21814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Now we can move to</a:t>
            </a:r>
          </a:p>
          <a:p>
            <a:r>
              <a:rPr lang="en-US" dirty="0">
                <a:solidFill>
                  <a:srgbClr val="0000FF"/>
                </a:solidFill>
              </a:rPr>
              <a:t>a real coordinate</a:t>
            </a:r>
          </a:p>
          <a:p>
            <a:r>
              <a:rPr lang="en-US" dirty="0">
                <a:solidFill>
                  <a:srgbClr val="0000FF"/>
                </a:solidFill>
              </a:rPr>
              <a:t>system.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1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25" name="Google Shape;925;p11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26" name="Google Shape;92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98640" y="3241040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On the image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Eyes: projection onto retina</a:t>
            </a:r>
            <a:endParaRPr/>
          </a:p>
        </p:txBody>
      </p:sp>
      <p:sp>
        <p:nvSpPr>
          <p:cNvPr id="519" name="Google Shape;519;p6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0" name="Google Shape;52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1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2" name="Google Shape;932;p11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33" name="Google Shape;933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52697" y="2194560"/>
            <a:ext cx="20526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So, the value of the </a:t>
            </a:r>
          </a:p>
          <a:p>
            <a:r>
              <a:rPr lang="en-US" dirty="0">
                <a:solidFill>
                  <a:srgbClr val="0000FF"/>
                </a:solidFill>
              </a:rPr>
              <a:t>pixel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 is now </a:t>
            </a:r>
          </a:p>
          <a:p>
            <a:r>
              <a:rPr lang="en-US" dirty="0">
                <a:solidFill>
                  <a:srgbClr val="0000FF"/>
                </a:solidFill>
              </a:rPr>
              <a:t>centered at (</a:t>
            </a:r>
            <a:r>
              <a:rPr lang="en-US" dirty="0" err="1">
                <a:solidFill>
                  <a:srgbClr val="0000FF"/>
                </a:solidFill>
              </a:rPr>
              <a:t>x,y</a:t>
            </a:r>
            <a:r>
              <a:rPr lang="en-US" dirty="0">
                <a:solidFill>
                  <a:srgbClr val="0000FF"/>
                </a:solidFill>
              </a:rPr>
              <a:t>).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39" name="Google Shape;939;p11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0" name="Google Shape;94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66206" y="2063931"/>
            <a:ext cx="1993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But there are other</a:t>
            </a:r>
          </a:p>
          <a:p>
            <a:r>
              <a:rPr lang="en-US" dirty="0">
                <a:solidFill>
                  <a:srgbClr val="0000FF"/>
                </a:solidFill>
              </a:rPr>
              <a:t>real-valued points.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974A62-506A-44CC-A21E-6FCB07122850}"/>
                  </a:ext>
                </a:extLst>
              </p14:cNvPr>
              <p14:cNvContentPartPr/>
              <p14:nvPr/>
            </p14:nvContentPartPr>
            <p14:xfrm>
              <a:off x="3389040" y="2764080"/>
              <a:ext cx="840240" cy="828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974A62-506A-44CC-A21E-6FCB071228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79680" y="2754720"/>
                <a:ext cx="858960" cy="847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1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 note on coordinates in images</a:t>
            </a:r>
            <a:endParaRPr/>
          </a:p>
        </p:txBody>
      </p:sp>
      <p:sp>
        <p:nvSpPr>
          <p:cNvPr id="946" name="Google Shape;946;p11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47" name="Google Shape;94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113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49" name="Google Shape;949;p113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dirty="0"/>
              <a:t>This point is:</a:t>
            </a:r>
            <a:endParaRPr dirty="0"/>
          </a:p>
          <a:p>
            <a:pPr algn="ctr"/>
            <a:r>
              <a:rPr lang="en" dirty="0"/>
              <a:t>(-.25, -.25)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1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Just be careful</a:t>
            </a:r>
            <a:endParaRPr dirty="0"/>
          </a:p>
        </p:txBody>
      </p:sp>
      <p:sp>
        <p:nvSpPr>
          <p:cNvPr id="955" name="Google Shape;955;p11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56" name="Google Shape;956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50" y="1926926"/>
            <a:ext cx="4468288" cy="3722977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114"/>
          <p:cNvSpPr/>
          <p:nvPr/>
        </p:nvSpPr>
        <p:spPr>
          <a:xfrm>
            <a:off x="2105858" y="2332127"/>
            <a:ext cx="1518885" cy="686845"/>
          </a:xfrm>
          <a:custGeom>
            <a:avLst/>
            <a:gdLst/>
            <a:ahLst/>
            <a:cxnLst/>
            <a:rect l="l" t="t" r="r" b="b"/>
            <a:pathLst>
              <a:path w="59262" h="24121" extrusionOk="0">
                <a:moveTo>
                  <a:pt x="0" y="6976"/>
                </a:moveTo>
                <a:cubicBezTo>
                  <a:pt x="7951" y="5920"/>
                  <a:pt x="37830" y="-2217"/>
                  <a:pt x="47707" y="640"/>
                </a:cubicBezTo>
                <a:cubicBezTo>
                  <a:pt x="57584" y="3498"/>
                  <a:pt x="57336" y="20208"/>
                  <a:pt x="59262" y="241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958" name="Google Shape;958;p114"/>
          <p:cNvSpPr txBox="1"/>
          <p:nvPr/>
        </p:nvSpPr>
        <p:spPr>
          <a:xfrm>
            <a:off x="499725" y="2124525"/>
            <a:ext cx="21711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/>
              <a:t>This point is:</a:t>
            </a:r>
            <a:endParaRPr/>
          </a:p>
          <a:p>
            <a:pPr algn="ctr"/>
            <a:r>
              <a:rPr lang="en"/>
              <a:t>(-.25, -.25)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find out the VALUE of a non-integer point, when the image only comes with integer points, </a:t>
            </a:r>
            <a:r>
              <a:rPr lang="en-US" dirty="0" err="1"/>
              <a:t>ie</a:t>
            </a:r>
            <a:r>
              <a:rPr lang="en-US" dirty="0"/>
              <a:t> (25,45,3).</a:t>
            </a:r>
          </a:p>
          <a:p>
            <a:r>
              <a:rPr lang="en-US" dirty="0"/>
              <a:t>For our assignment:</a:t>
            </a:r>
          </a:p>
          <a:p>
            <a:pPr marL="0" indent="0">
              <a:buNone/>
            </a:pPr>
            <a:r>
              <a:rPr lang="en-US" dirty="0"/>
              <a:t>	1. </a:t>
            </a:r>
            <a:r>
              <a:rPr lang="en-US" dirty="0">
                <a:solidFill>
                  <a:srgbClr val="0000FF"/>
                </a:solidFill>
              </a:rPr>
              <a:t>Nearest-Neighbor Interpolation</a:t>
            </a:r>
          </a:p>
          <a:p>
            <a:pPr marL="0" indent="0">
              <a:buNone/>
            </a:pPr>
            <a:r>
              <a:rPr lang="en-US" dirty="0"/>
              <a:t>	2</a:t>
            </a:r>
            <a:r>
              <a:rPr lang="en-US" dirty="0">
                <a:solidFill>
                  <a:srgbClr val="C00000"/>
                </a:solidFill>
              </a:rPr>
              <a:t>. Bilinear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6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115"/>
          <p:cNvSpPr txBox="1">
            <a:spLocks noGrp="1"/>
          </p:cNvSpPr>
          <p:nvPr>
            <p:ph type="title"/>
          </p:nvPr>
        </p:nvSpPr>
        <p:spPr>
          <a:xfrm>
            <a:off x="255900" y="304843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 dirty="0">
                <a:solidFill>
                  <a:srgbClr val="C00000"/>
                </a:solidFill>
              </a:rPr>
              <a:t>Nearest neighbor: what it sounds like</a:t>
            </a:r>
            <a:endParaRPr sz="3000" dirty="0">
              <a:solidFill>
                <a:srgbClr val="C00000"/>
              </a:solidFill>
            </a:endParaRPr>
          </a:p>
        </p:txBody>
      </p:sp>
      <p:sp>
        <p:nvSpPr>
          <p:cNvPr id="964" name="Google Shape;964;p11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65" name="Google Shape;965;p11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>
                <a:solidFill>
                  <a:srgbClr val="0000FF"/>
                </a:solidFill>
              </a:rPr>
              <a:t>f(x,y,z) = Im(round(x), round(y), z)</a:t>
            </a:r>
            <a:endParaRPr dirty="0">
              <a:solidFill>
                <a:srgbClr val="0000FF"/>
              </a:solidFill>
            </a:endParaRPr>
          </a:p>
          <a:p>
            <a:pPr>
              <a:spcBef>
                <a:spcPts val="1600"/>
              </a:spcBef>
              <a:buChar char="-"/>
            </a:pPr>
            <a:r>
              <a:rPr lang="en" dirty="0"/>
              <a:t>Looks blocky</a:t>
            </a:r>
            <a:endParaRPr dirty="0"/>
          </a:p>
          <a:p>
            <a:pPr>
              <a:buChar char="-"/>
            </a:pPr>
            <a:r>
              <a:rPr lang="en" dirty="0"/>
              <a:t>Common pitfall: Integer division rounds down in C</a:t>
            </a:r>
            <a:endParaRPr dirty="0"/>
          </a:p>
          <a:p>
            <a:pPr>
              <a:buChar char="-"/>
            </a:pPr>
            <a:r>
              <a:rPr lang="en" dirty="0"/>
              <a:t>Note: z is still int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66" name="Google Shape;966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526" y="21618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7" name="Google Shape;967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5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16"/>
          <p:cNvSpPr txBox="1">
            <a:spLocks noGrp="1"/>
          </p:cNvSpPr>
          <p:nvPr>
            <p:ph type="title"/>
          </p:nvPr>
        </p:nvSpPr>
        <p:spPr>
          <a:xfrm>
            <a:off x="402270" y="213402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 (alternate approach)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73" name="Google Shape;973;p1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74" name="Google Shape;974;p1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don’t, you can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75" name="Google Shape;975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17"/>
          <p:cNvSpPr txBox="1">
            <a:spLocks noGrp="1"/>
          </p:cNvSpPr>
          <p:nvPr>
            <p:ph type="title"/>
          </p:nvPr>
        </p:nvSpPr>
        <p:spPr>
          <a:xfrm>
            <a:off x="412430" y="19598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1" name="Google Shape;981;p11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82" name="Google Shape;982;p11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83" name="Google Shape;983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18"/>
          <p:cNvSpPr txBox="1">
            <a:spLocks noGrp="1"/>
          </p:cNvSpPr>
          <p:nvPr>
            <p:ph type="title"/>
          </p:nvPr>
        </p:nvSpPr>
        <p:spPr>
          <a:xfrm>
            <a:off x="255900" y="26710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89" name="Google Shape;989;p11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0" name="Google Shape;990;p1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Sometimes you have a regular grid, sometimes you don’t.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When you don’t look for triangles!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91" name="Google Shape;99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119"/>
          <p:cNvSpPr txBox="1">
            <a:spLocks noGrp="1"/>
          </p:cNvSpPr>
          <p:nvPr>
            <p:ph type="title"/>
          </p:nvPr>
        </p:nvSpPr>
        <p:spPr>
          <a:xfrm>
            <a:off x="341310" y="20614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997" name="Google Shape;997;p1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998" name="Google Shape;998;p11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Sometimes you have a regular grid, sometimes you don’t.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When you don’t look for triangles!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999" name="Google Shape;999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26" name="Google Shape;526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7" name="Google Shape;52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0"/>
          <p:cNvSpPr txBox="1">
            <a:spLocks noGrp="1"/>
          </p:cNvSpPr>
          <p:nvPr>
            <p:ph type="title"/>
          </p:nvPr>
        </p:nvSpPr>
        <p:spPr>
          <a:xfrm>
            <a:off x="255900" y="12486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Triangle interpolation: for less structured image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05" name="Google Shape;1005;p1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06" name="Google Shape;1006;p120"/>
          <p:cNvSpPr txBox="1">
            <a:spLocks noGrp="1"/>
          </p:cNvSpPr>
          <p:nvPr>
            <p:ph type="body" idx="1"/>
          </p:nvPr>
        </p:nvSpPr>
        <p:spPr>
          <a:xfrm>
            <a:off x="239400" y="788187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Weighted sum using triangles: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Q</a:t>
            </a:r>
            <a:r>
              <a:rPr lang="en" sz="1800" dirty="0"/>
              <a:t> </a:t>
            </a:r>
            <a:r>
              <a:rPr lang="en" dirty="0"/>
              <a:t>=</a:t>
            </a:r>
            <a:r>
              <a:rPr lang="en" sz="1800" dirty="0"/>
              <a:t> </a:t>
            </a:r>
            <a:r>
              <a:rPr lang="en" dirty="0"/>
              <a:t>V1*A1 + V2*A2 + V3*A3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rgbClr val="FF0000"/>
                </a:solidFill>
              </a:rPr>
              <a:t>WHY?</a:t>
            </a:r>
            <a:endParaRPr dirty="0">
              <a:solidFill>
                <a:srgbClr val="FF0000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V1 is the furthest from q and A1 gives the smallest area.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V2 is next furthest from 1 and A2 gives the next smallest area…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0070C0"/>
                </a:solidFill>
              </a:rPr>
              <a:t>Should normalize this based on total area, but we won’t use this.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1007" name="Google Shape;100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A265B77-8482-4DD2-B1E6-0DDE96C3C892}"/>
                  </a:ext>
                </a:extLst>
              </p14:cNvPr>
              <p14:cNvContentPartPr/>
              <p14:nvPr/>
            </p14:nvContentPartPr>
            <p14:xfrm>
              <a:off x="3237120" y="3403440"/>
              <a:ext cx="3267360" cy="767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A265B77-8482-4DD2-B1E6-0DDE96C3C8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7760" y="3394080"/>
                <a:ext cx="3286080" cy="786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121"/>
          <p:cNvSpPr txBox="1">
            <a:spLocks noGrp="1"/>
          </p:cNvSpPr>
          <p:nvPr>
            <p:ph type="title"/>
          </p:nvPr>
        </p:nvSpPr>
        <p:spPr>
          <a:xfrm>
            <a:off x="255900" y="239528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>
                <a:solidFill>
                  <a:srgbClr val="C00000"/>
                </a:solidFill>
              </a:rPr>
              <a:t>Bilinear interpolation: for grids, pretty good; easier than triangles</a:t>
            </a:r>
            <a:endParaRPr sz="2400" dirty="0">
              <a:solidFill>
                <a:srgbClr val="C00000"/>
              </a:solidFill>
            </a:endParaRPr>
          </a:p>
        </p:txBody>
      </p:sp>
      <p:sp>
        <p:nvSpPr>
          <p:cNvPr id="1013" name="Google Shape;1013;p1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14" name="Google Shape;1014;p1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 dirty="0"/>
              <a:t>This time find the closest pixels in a box</a:t>
            </a:r>
            <a:endParaRPr dirty="0"/>
          </a:p>
        </p:txBody>
      </p:sp>
      <p:pic>
        <p:nvPicPr>
          <p:cNvPr id="1015" name="Google Shape;1015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122"/>
          <p:cNvSpPr txBox="1">
            <a:spLocks noGrp="1"/>
          </p:cNvSpPr>
          <p:nvPr>
            <p:ph type="title"/>
          </p:nvPr>
        </p:nvSpPr>
        <p:spPr>
          <a:xfrm>
            <a:off x="255900" y="278717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 dirty="0"/>
              <a:t>Bilinear interpolation: for grids, pretty good</a:t>
            </a:r>
            <a:endParaRPr sz="2400" dirty="0"/>
          </a:p>
        </p:txBody>
      </p:sp>
      <p:sp>
        <p:nvSpPr>
          <p:cNvPr id="1021" name="Google Shape;1021;p1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22" name="Google Shape;1022;p1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23" name="Google Shape;1023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01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12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29" name="Google Shape;1029;p12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0" name="Google Shape;1030;p12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"/>
              <a:t>This time find the closest pixels in a box</a:t>
            </a:r>
            <a:endParaRPr/>
          </a:p>
        </p:txBody>
      </p:sp>
      <p:pic>
        <p:nvPicPr>
          <p:cNvPr id="1031" name="Google Shape;103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37" name="Google Shape;1037;p1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38" name="Google Shape;1038;p1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326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This time find the closest pixels in a box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dirty="0"/>
              <a:t>Same plan, weighted sum based on area of opposite rectangle</a:t>
            </a:r>
            <a:endParaRPr dirty="0"/>
          </a:p>
          <a:p>
            <a:pPr marL="0" indent="0">
              <a:spcBef>
                <a:spcPts val="1600"/>
              </a:spcBef>
              <a:buNone/>
            </a:pPr>
            <a:r>
              <a:rPr lang="en" sz="1800" dirty="0">
                <a:solidFill>
                  <a:srgbClr val="FF0000"/>
                </a:solidFill>
              </a:rPr>
              <a:t>Q = V1*A1 + V2*A2 + V3*A3 + V4*A4</a:t>
            </a:r>
            <a:endParaRPr sz="1800" dirty="0">
              <a:solidFill>
                <a:srgbClr val="FF0000"/>
              </a:solidFill>
            </a:endParaRPr>
          </a:p>
        </p:txBody>
      </p:sp>
      <p:pic>
        <p:nvPicPr>
          <p:cNvPr id="1039" name="Google Shape;1039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65814"/>
            <a:ext cx="4282800" cy="356842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2CCFFD4-C95B-47B0-8D62-7B738E463862}"/>
                  </a:ext>
                </a:extLst>
              </p14:cNvPr>
              <p14:cNvContentPartPr/>
              <p14:nvPr/>
            </p14:nvContentPartPr>
            <p14:xfrm>
              <a:off x="4965480" y="1911240"/>
              <a:ext cx="3407760" cy="3236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2CCFFD4-C95B-47B0-8D62-7B738E46386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6120" y="1901880"/>
                <a:ext cx="3426480" cy="3255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1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085" name="Google Shape;1085;p1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086" name="Google Shape;1086;p130"/>
          <p:cNvSpPr txBox="1">
            <a:spLocks noGrp="1"/>
          </p:cNvSpPr>
          <p:nvPr>
            <p:ph type="body" idx="1"/>
          </p:nvPr>
        </p:nvSpPr>
        <p:spPr>
          <a:xfrm>
            <a:off x="167700" y="1584234"/>
            <a:ext cx="4388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A1 = d2*d4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A2 = d1*d4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A3 = d2*d3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2000" dirty="0">
                <a:solidFill>
                  <a:schemeClr val="dk1"/>
                </a:solidFill>
              </a:rPr>
              <a:t>A4 = d1*d3</a:t>
            </a:r>
            <a:endParaRPr sz="2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r>
              <a:rPr lang="en" sz="1800" dirty="0">
                <a:solidFill>
                  <a:schemeClr val="dk1"/>
                </a:solidFill>
              </a:rPr>
              <a:t>q = V1*A1 + V2*A2 + V3*A3 + V4*A4</a:t>
            </a: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buNone/>
            </a:pPr>
            <a:endParaRPr sz="1000" dirty="0">
              <a:solidFill>
                <a:schemeClr val="dk1"/>
              </a:solidFill>
            </a:endParaRPr>
          </a:p>
          <a:p>
            <a:pPr marL="0" indent="0">
              <a:spcAft>
                <a:spcPts val="1000"/>
              </a:spcAft>
              <a:buNone/>
            </a:pPr>
            <a:endParaRPr sz="1400" dirty="0"/>
          </a:p>
        </p:txBody>
      </p:sp>
      <p:pic>
        <p:nvPicPr>
          <p:cNvPr id="1087" name="Google Shape;108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6400" y="1922989"/>
            <a:ext cx="4282800" cy="365408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B03ADC2-BBC1-4298-9717-FC77930F3C77}"/>
                  </a:ext>
                </a:extLst>
              </p14:cNvPr>
              <p14:cNvContentPartPr/>
              <p14:nvPr/>
            </p14:nvContentPartPr>
            <p14:xfrm>
              <a:off x="252360" y="3636000"/>
              <a:ext cx="4059000" cy="2972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B03ADC2-BBC1-4298-9717-FC77930F3C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000" y="3626640"/>
                <a:ext cx="4077720" cy="2991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Bilinear interpolation: for grids, pretty good</a:t>
            </a:r>
            <a:endParaRPr sz="2400"/>
          </a:p>
        </p:txBody>
      </p:sp>
      <p:sp>
        <p:nvSpPr>
          <p:cNvPr id="1101" name="Google Shape;1101;p1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02" name="Google Shape;1102;p1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NN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More complex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4 lookups</a:t>
            </a:r>
            <a:endParaRPr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Some math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Often the right tradeoff of speed vs final result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03" name="Google Shape;110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4" name="Google Shape;1104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1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Bicubic sampling: more complex, maybe better?</a:t>
            </a:r>
            <a:endParaRPr sz="2400"/>
          </a:p>
        </p:txBody>
      </p:sp>
      <p:sp>
        <p:nvSpPr>
          <p:cNvPr id="1110" name="Google Shape;1110;p1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11" name="Google Shape;1111;p1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 cubic interpolation of 4 cubic interpolations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Smoother than bilinear, no “star”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16 nearest neighbors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3rd order poly:</a:t>
            </a:r>
            <a:endParaRPr>
              <a:solidFill>
                <a:schemeClr val="dk1"/>
              </a:solidFill>
            </a:endParaRPr>
          </a:p>
          <a:p>
            <a:pPr lvl="1" indent="-317500">
              <a:spcBef>
                <a:spcPts val="0"/>
              </a:spcBef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f(x) = a + bx + cx^2 + dx^3</a:t>
            </a:r>
            <a:endParaRPr sz="140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Interpolate along axis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Fit another poly to interpolated values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112" name="Google Shape;111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0" y="1622113"/>
            <a:ext cx="4264200" cy="261762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EF4D99D-D6D4-4C13-A435-4D8C84AA3117}"/>
                  </a:ext>
                </a:extLst>
              </p14:cNvPr>
              <p14:cNvContentPartPr/>
              <p14:nvPr/>
            </p14:nvContentPartPr>
            <p14:xfrm>
              <a:off x="7188120" y="4020480"/>
              <a:ext cx="1180080" cy="44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EF4D99D-D6D4-4C13-A435-4D8C84AA31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8760" y="4011120"/>
                <a:ext cx="1198800" cy="63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p1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18" name="Google Shape;1118;p1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19" name="Google Shape;1119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8" y="1774526"/>
            <a:ext cx="3722977" cy="3722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Bicubic vs bilinear</a:t>
            </a:r>
            <a:endParaRPr/>
          </a:p>
        </p:txBody>
      </p:sp>
      <p:sp>
        <p:nvSpPr>
          <p:cNvPr id="1126" name="Google Shape;1126;p1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27" name="Google Shape;1127;p135"/>
          <p:cNvPicPr preferRelativeResize="0"/>
          <p:nvPr/>
        </p:nvPicPr>
        <p:blipFill rotWithShape="1">
          <a:blip r:embed="rId3">
            <a:alphaModFix/>
          </a:blip>
          <a:srcRect l="22166" t="22166" r="53806" b="53806"/>
          <a:stretch/>
        </p:blipFill>
        <p:spPr>
          <a:xfrm>
            <a:off x="229499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135"/>
          <p:cNvPicPr preferRelativeResize="0"/>
          <p:nvPr/>
        </p:nvPicPr>
        <p:blipFill rotWithShape="1">
          <a:blip r:embed="rId4">
            <a:alphaModFix/>
          </a:blip>
          <a:srcRect l="22166" t="22166" r="53806" b="53806"/>
          <a:stretch/>
        </p:blipFill>
        <p:spPr>
          <a:xfrm>
            <a:off x="4886723" y="1622124"/>
            <a:ext cx="4027776" cy="402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Model: pinhole camera</a:t>
            </a:r>
            <a:endParaRPr/>
          </a:p>
        </p:txBody>
      </p:sp>
      <p:sp>
        <p:nvSpPr>
          <p:cNvPr id="533" name="Google Shape;533;p6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4" name="Google Shape;534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3FA2AA0-B838-4EA7-B8AD-C02E3CE39FC9}"/>
                  </a:ext>
                </a:extLst>
              </p14:cNvPr>
              <p14:cNvContentPartPr/>
              <p14:nvPr/>
            </p14:nvContentPartPr>
            <p14:xfrm>
              <a:off x="4357440" y="2204640"/>
              <a:ext cx="1326600" cy="2576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3FA2AA0-B838-4EA7-B8AD-C02E3CE39F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48080" y="2195280"/>
                <a:ext cx="1345320" cy="2594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1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2400"/>
              <a:t>Resize algorithm:</a:t>
            </a:r>
            <a:endParaRPr sz="2400"/>
          </a:p>
        </p:txBody>
      </p:sp>
      <p:sp>
        <p:nvSpPr>
          <p:cNvPr id="1134" name="Google Shape;1134;p1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1135" name="Google Shape;1135;p1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For each pixel in new image:</a:t>
            </a:r>
            <a:endParaRPr dirty="0">
              <a:solidFill>
                <a:schemeClr val="dk1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C00000"/>
                </a:solidFill>
              </a:rPr>
              <a:t>1. Map to old im coordinates</a:t>
            </a:r>
            <a:endParaRPr sz="2400" dirty="0">
              <a:solidFill>
                <a:srgbClr val="C00000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00FF"/>
                </a:solidFill>
              </a:rPr>
              <a:t>2. Interpolate value</a:t>
            </a:r>
            <a:endParaRPr sz="2400" dirty="0">
              <a:solidFill>
                <a:srgbClr val="0000FF"/>
              </a:solidFill>
            </a:endParaRPr>
          </a:p>
          <a:p>
            <a:pPr marL="571500" lvl="1" indent="0">
              <a:spcBef>
                <a:spcPts val="0"/>
              </a:spcBef>
              <a:buClr>
                <a:schemeClr val="dk1"/>
              </a:buClr>
              <a:buNone/>
            </a:pPr>
            <a:r>
              <a:rPr lang="en" sz="2400" dirty="0">
                <a:solidFill>
                  <a:srgbClr val="00E200"/>
                </a:solidFill>
              </a:rPr>
              <a:t>3. Set new value in image</a:t>
            </a:r>
            <a:endParaRPr sz="2400" dirty="0">
              <a:solidFill>
                <a:srgbClr val="00E200"/>
              </a:solidFill>
            </a:endParaRPr>
          </a:p>
        </p:txBody>
      </p:sp>
      <p:pic>
        <p:nvPicPr>
          <p:cNvPr id="1136" name="Google Shape;1136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5001" y="2161814"/>
            <a:ext cx="3722977" cy="372297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7" name="Google Shape;1137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5000" y="1622125"/>
            <a:ext cx="609600" cy="609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1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 about shrinking?</a:t>
            </a:r>
            <a:endParaRPr/>
          </a:p>
        </p:txBody>
      </p:sp>
      <p:sp>
        <p:nvSpPr>
          <p:cNvPr id="1143" name="Google Shape;1143;p1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144" name="Google Shape;1144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9399" y="1999101"/>
            <a:ext cx="4365100" cy="327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12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NN and Bilinear only look at small area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Lots of artifacting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Staircase pattern on diagonal lines</a:t>
            </a:r>
            <a:endParaRPr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We’ll fix this next class with filters!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So what is this interpolation useful for?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This is a beautiful image of a sunset… it’s just very small… </a:t>
            </a:r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84" name="Google Shape;18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1276" y="1888539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resizing!</a:t>
            </a:r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en"/>
              <a:t>Say we want to increase the size of an image…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This is a beautiful image of a sunset… it’s just very small… </a:t>
            </a: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Say we want to increase size 4x4 -&gt; 7x7</a:t>
            </a:r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5540" y="1081285"/>
            <a:ext cx="6843400" cy="68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08" name="Google Shape;20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24" name="Google Shape;22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4752175" y="186360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(-0.5, -0.5)</a:t>
            </a:r>
            <a:endParaRPr/>
          </a:p>
        </p:txBody>
      </p:sp>
      <p:sp>
        <p:nvSpPr>
          <p:cNvPr id="226" name="Google Shape;226;p34"/>
          <p:cNvSpPr txBox="1"/>
          <p:nvPr/>
        </p:nvSpPr>
        <p:spPr>
          <a:xfrm>
            <a:off x="7932900" y="4848650"/>
            <a:ext cx="53670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(3.5, 3.5)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66275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7630160" y="4439920"/>
            <a:ext cx="223520" cy="243840"/>
          </a:xfrm>
          <a:prstGeom prst="ellipse">
            <a:avLst/>
          </a:prstGeom>
          <a:solidFill>
            <a:srgbClr val="0000FF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8142290" y="4516120"/>
            <a:ext cx="843280" cy="335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4576500" y="1571425"/>
            <a:ext cx="554300" cy="2776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73340" y="2430785"/>
            <a:ext cx="223520" cy="243840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C94FCBE-1113-4AC8-8153-16697C9B0C0F}"/>
                  </a:ext>
                </a:extLst>
              </p14:cNvPr>
              <p14:cNvContentPartPr/>
              <p14:nvPr/>
            </p14:nvContentPartPr>
            <p14:xfrm>
              <a:off x="1117080" y="3227400"/>
              <a:ext cx="7280280" cy="2039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C94FCBE-1113-4AC8-8153-16697C9B0C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720" y="3218040"/>
                <a:ext cx="7299000" cy="2058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sz="3000"/>
              <a:t>At each point we record incident light</a:t>
            </a:r>
            <a:endParaRPr sz="3000"/>
          </a:p>
        </p:txBody>
      </p:sp>
      <p:sp>
        <p:nvSpPr>
          <p:cNvPr id="589" name="Google Shape;589;p7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0" name="Google Shape;59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88" y="1926926"/>
            <a:ext cx="6380420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42" name="Google Shape;2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a*7 = 4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58" name="Google Shape;25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72" name="Google Shape;272;p4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</p:txBody>
      </p:sp>
      <p:sp>
        <p:nvSpPr>
          <p:cNvPr id="273" name="Google Shape;273;p4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4" name="Google Shape;27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0" name="Google Shape;280;p4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System of equations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aX + b = Y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a*6.5 + b = 3.5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a = 4/7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a*-.5 + b = -.5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4/7*-1/2 + b = -1/2</a:t>
            </a:r>
            <a:endParaRPr/>
          </a:p>
          <a:p>
            <a:pPr lvl="2">
              <a:spcBef>
                <a:spcPts val="0"/>
              </a:spcBef>
              <a:buChar char="-"/>
            </a:pPr>
            <a:r>
              <a:rPr lang="en"/>
              <a:t>-4/14 + b = -7/14</a:t>
            </a:r>
            <a:endParaRPr/>
          </a:p>
        </p:txBody>
      </p:sp>
      <p:sp>
        <p:nvSpPr>
          <p:cNvPr id="281" name="Google Shape;281;p4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2" name="Google Shape;2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88" name="Google Shape;288;p4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 = 4/7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4/7*-1/2 + b = -1/2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-4/14 + b = -7/14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0" name="Google Shape;29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296" name="Google Shape;296;p4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System of equations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aX + b = 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a*-.5 + b = -.5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a*6.5 + b = 3.5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 = 4/7</a:t>
            </a:r>
            <a:endParaRPr dirty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b = -3/14</a:t>
            </a:r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So, we can start with any coordinate X of the big (new) image and use </a:t>
            </a:r>
            <a:r>
              <a:rPr lang="en" dirty="0">
                <a:solidFill>
                  <a:srgbClr val="FF0000"/>
                </a:solidFill>
              </a:rPr>
              <a:t>a</a:t>
            </a:r>
            <a:r>
              <a:rPr lang="en" dirty="0">
                <a:solidFill>
                  <a:srgbClr val="0000FF"/>
                </a:solidFill>
              </a:rPr>
              <a:t> and </a:t>
            </a:r>
            <a:r>
              <a:rPr lang="en" dirty="0">
                <a:solidFill>
                  <a:srgbClr val="FF0000"/>
                </a:solidFill>
              </a:rPr>
              <a:t>b</a:t>
            </a:r>
            <a:r>
              <a:rPr lang="en" dirty="0">
                <a:solidFill>
                  <a:srgbClr val="0000FF"/>
                </a:solidFill>
              </a:rPr>
              <a:t> to get Y on the smaller (old) image.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297" name="Google Shape;297;p4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8" name="Google Shape;29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04" name="Google Shape;304;p4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05" name="Google Shape;305;p4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12" name="Google Shape;312;p4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</p:txBody>
      </p:sp>
      <p:sp>
        <p:nvSpPr>
          <p:cNvPr id="313" name="Google Shape;313;p4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14" name="Google Shape;3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An image is a matrix of light</a:t>
            </a:r>
            <a:endParaRPr/>
          </a:p>
        </p:txBody>
      </p:sp>
      <p:sp>
        <p:nvSpPr>
          <p:cNvPr id="611" name="Google Shape;611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51" y="1926926"/>
            <a:ext cx="4534693" cy="37229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FE05D6C-CE61-43D4-BA03-7DA07638950F}"/>
                  </a:ext>
                </a:extLst>
              </p14:cNvPr>
              <p14:cNvContentPartPr/>
              <p14:nvPr/>
            </p14:nvContentPartPr>
            <p14:xfrm>
              <a:off x="6855120" y="912600"/>
              <a:ext cx="2035440" cy="1155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FE05D6C-CE61-43D4-BA03-7DA0763895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45760" y="903240"/>
                <a:ext cx="2054160" cy="1174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0" name="Google Shape;320;p4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</p:txBody>
      </p:sp>
      <p:sp>
        <p:nvSpPr>
          <p:cNvPr id="321" name="Google Shape;321;p4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22" name="Google Shape;3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28" name="Google Shape;328;p4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29" name="Google Shape;329;p4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0" name="Google Shape;3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 </a:t>
            </a:r>
            <a:r>
              <a:rPr lang="en" dirty="0">
                <a:solidFill>
                  <a:srgbClr val="0000FF"/>
                </a:solidFill>
              </a:rPr>
              <a:t>(Y is old)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38" name="Google Shape;33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Create our new image</a:t>
            </a:r>
            <a:endParaRPr/>
          </a:p>
          <a:p>
            <a:pPr>
              <a:buChar char="-"/>
            </a:pPr>
            <a:r>
              <a:rPr lang="en"/>
              <a:t>Match up coordinates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 X - 3/14 = Y</a:t>
            </a:r>
            <a:endParaRPr/>
          </a:p>
          <a:p>
            <a:pPr>
              <a:buChar char="-"/>
            </a:pPr>
            <a:r>
              <a:rPr lang="en"/>
              <a:t>Iterate over new pts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Map to old coords</a:t>
            </a:r>
            <a:endParaRPr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>
                <a:solidFill>
                  <a:srgbClr val="FF00FF"/>
                </a:solidFill>
              </a:rPr>
              <a:t>(1, 3)</a:t>
            </a:r>
            <a:endParaRPr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4/7*1 - 3/14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4/7*3 - 3/14</a:t>
            </a:r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46" name="Google Shape;34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52" name="Google Shape;352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endParaRPr dirty="0">
              <a:solidFill>
                <a:srgbClr val="FF00FF"/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4/7*1 - 3/14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4/7*3 - 3/14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(5/14, 21/14)</a:t>
            </a:r>
            <a:endParaRPr dirty="0"/>
          </a:p>
        </p:txBody>
      </p:sp>
      <p:sp>
        <p:nvSpPr>
          <p:cNvPr id="353" name="Google Shape;353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0" name="Google Shape;360;p5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</p:txBody>
      </p:sp>
      <p:sp>
        <p:nvSpPr>
          <p:cNvPr id="361" name="Google Shape;361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2" name="Google Shape;36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68" name="Google Shape;368;p5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69" name="Google Shape;369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0" name="Google Shape;3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2200" y="1466276"/>
            <a:ext cx="4567499" cy="45674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ADA58A-ABB1-4505-929E-09B6B84E31C5}"/>
                  </a:ext>
                </a:extLst>
              </p14:cNvPr>
              <p14:cNvContentPartPr/>
              <p14:nvPr/>
            </p14:nvContentPartPr>
            <p14:xfrm>
              <a:off x="3274200" y="3186000"/>
              <a:ext cx="520560" cy="504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ADA58A-ABB1-4505-929E-09B6B84E31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64840" y="3176640"/>
                <a:ext cx="539280" cy="523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76" name="Google Shape;376;p5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377" name="Google Shape;377;p5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8" name="Google Shape;37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48551" y="1622125"/>
            <a:ext cx="409600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Size of opposite rects</a:t>
            </a:r>
            <a:endParaRPr dirty="0"/>
          </a:p>
        </p:txBody>
      </p:sp>
      <p:sp>
        <p:nvSpPr>
          <p:cNvPr id="385" name="Google Shape;385;p5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434261" y="1670231"/>
            <a:ext cx="411843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(0,1)                                                          (1,1)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                                              (1,2)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384" name="Google Shape;384;p54"/>
          <p:cNvSpPr txBox="1">
            <a:spLocks noGrp="1"/>
          </p:cNvSpPr>
          <p:nvPr>
            <p:ph type="body" idx="1"/>
          </p:nvPr>
        </p:nvSpPr>
        <p:spPr>
          <a:xfrm>
            <a:off x="0" y="1622125"/>
            <a:ext cx="590296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Yar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Bar = (1/2)(9/14)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R1ar = (1/2)(5/14)</a:t>
            </a:r>
          </a:p>
          <a:p>
            <a:pPr lvl="2">
              <a:spcBef>
                <a:spcPts val="0"/>
              </a:spcBef>
              <a:buChar char="-"/>
            </a:pPr>
            <a:r>
              <a:rPr lang="en" dirty="0"/>
              <a:t>R2ar = (1/2)(9/14)</a:t>
            </a:r>
          </a:p>
          <a:p>
            <a:pPr marL="571500" lvl="1" indent="0">
              <a:spcBef>
                <a:spcPts val="0"/>
              </a:spcBef>
              <a:buNone/>
            </a:pPr>
            <a:r>
              <a:rPr lang="en" sz="2000" dirty="0">
                <a:solidFill>
                  <a:srgbClr val="FF0000"/>
                </a:solidFill>
              </a:rPr>
              <a:t>V = Yval*Yar+Bval*Var+R1val*R1ar+R2val*R2ar</a:t>
            </a:r>
          </a:p>
          <a:p>
            <a:pPr>
              <a:buChar char="-"/>
            </a:pPr>
            <a:endParaRPr lang="en" sz="2000" dirty="0"/>
          </a:p>
          <a:p>
            <a:pPr>
              <a:buChar char="-"/>
            </a:pPr>
            <a:r>
              <a:rPr lang="en" sz="2000" dirty="0">
                <a:solidFill>
                  <a:srgbClr val="0000FF"/>
                </a:solidFill>
              </a:rPr>
              <a:t>For each channel c, put the interpolated value from that channel in position (1,3,c).</a:t>
            </a:r>
          </a:p>
          <a:p>
            <a:pPr lvl="2">
              <a:spcBef>
                <a:spcPts val="0"/>
              </a:spcBef>
              <a:buChar char="-"/>
            </a:pPr>
            <a:endParaRPr sz="2000" dirty="0">
              <a:solidFill>
                <a:srgbClr val="0000FF"/>
              </a:solidFill>
            </a:endParaRPr>
          </a:p>
        </p:txBody>
      </p:sp>
      <p:pic>
        <p:nvPicPr>
          <p:cNvPr id="386" name="Google Shape;38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551" y="1145521"/>
            <a:ext cx="4567499" cy="456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050427" y="1582610"/>
            <a:ext cx="46820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(0,1)  B                                            (1,1) R1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(0,2) R2                                              (1,2)       Y</a:t>
            </a:r>
          </a:p>
        </p:txBody>
      </p:sp>
    </p:spTree>
    <p:extLst>
      <p:ext uri="{BB962C8B-B14F-4D97-AF65-F5344CB8AC3E}">
        <p14:creationId xmlns:p14="http://schemas.microsoft.com/office/powerpoint/2010/main" val="62033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64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19" name="Google Shape;619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88" name="Google Shape;488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89" name="Google Shape;489;p6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0" name="Google Shape;49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496" name="Google Shape;496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 </a:t>
            </a:r>
            <a:r>
              <a:rPr lang="en-US" dirty="0">
                <a:solidFill>
                  <a:srgbClr val="FF0000"/>
                </a:solidFill>
              </a:rPr>
              <a:t>results</a:t>
            </a:r>
            <a:endParaRPr dirty="0">
              <a:solidFill>
                <a:srgbClr val="FF0000"/>
              </a:solidFill>
            </a:endParaRPr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</p:txBody>
      </p:sp>
      <p:sp>
        <p:nvSpPr>
          <p:cNvPr id="497" name="Google Shape;497;p6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8" name="Google Shape;49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04" name="Google Shape;504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" dirty="0"/>
              <a:t>Fill in the rest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On outer edges use padding!</a:t>
            </a:r>
            <a:endParaRPr dirty="0"/>
          </a:p>
        </p:txBody>
      </p:sp>
      <p:sp>
        <p:nvSpPr>
          <p:cNvPr id="505" name="Google Shape;505;p6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6" name="Google Shape;50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7" name="Google Shape;507;p69"/>
          <p:cNvCxnSpPr/>
          <p:nvPr/>
        </p:nvCxnSpPr>
        <p:spPr>
          <a:xfrm rot="10800000" flipH="1">
            <a:off x="4826675" y="4541100"/>
            <a:ext cx="559200" cy="11088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8" name="Google Shape;508;p69"/>
          <p:cNvCxnSpPr/>
          <p:nvPr/>
        </p:nvCxnSpPr>
        <p:spPr>
          <a:xfrm flipH="1">
            <a:off x="7029000" y="1433250"/>
            <a:ext cx="779400" cy="8460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Resize 4x4 -&gt; 7x7</a:t>
            </a:r>
            <a:endParaRPr/>
          </a:p>
        </p:txBody>
      </p:sp>
      <p:sp>
        <p:nvSpPr>
          <p:cNvPr id="514" name="Google Shape;514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352700" cy="4332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Create our new image</a:t>
            </a:r>
            <a:endParaRPr dirty="0"/>
          </a:p>
          <a:p>
            <a:pPr>
              <a:buChar char="-"/>
            </a:pPr>
            <a:r>
              <a:rPr lang="en" dirty="0"/>
              <a:t>Match up coordinates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4/7 X - 3/14 = Y</a:t>
            </a:r>
            <a:endParaRPr dirty="0"/>
          </a:p>
          <a:p>
            <a:pPr>
              <a:buChar char="-"/>
            </a:pPr>
            <a:r>
              <a:rPr lang="en" dirty="0"/>
              <a:t>Iterate over new pts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Map to old coords</a:t>
            </a:r>
            <a:endParaRPr dirty="0"/>
          </a:p>
          <a:p>
            <a:pPr lvl="1">
              <a:spcBef>
                <a:spcPts val="0"/>
              </a:spcBef>
              <a:buClr>
                <a:srgbClr val="FF00FF"/>
              </a:buClr>
              <a:buChar char="-"/>
            </a:pPr>
            <a:r>
              <a:rPr lang="en" dirty="0">
                <a:solidFill>
                  <a:srgbClr val="FF00FF"/>
                </a:solidFill>
              </a:rPr>
              <a:t>(1, 3)</a:t>
            </a:r>
            <a:r>
              <a:rPr lang="en" dirty="0"/>
              <a:t> -&gt; (5/14, 21/14)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Interpolate old values</a:t>
            </a:r>
            <a:endParaRPr dirty="0"/>
          </a:p>
          <a:p>
            <a:pPr>
              <a:buChar char="-"/>
            </a:pPr>
            <a:r>
              <a:rPr lang="en-US" dirty="0">
                <a:solidFill>
                  <a:srgbClr val="FF0000"/>
                </a:solidFill>
              </a:rPr>
              <a:t>Final result 7 x 7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15" name="Google Shape;515;p7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6" name="Google Shape;51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6501" y="1433251"/>
            <a:ext cx="4567499" cy="456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We did it!</a:t>
            </a:r>
            <a:endParaRPr/>
          </a:p>
        </p:txBody>
      </p:sp>
      <p:sp>
        <p:nvSpPr>
          <p:cNvPr id="530" name="Google Shape;530;p7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1" name="Google Shape;53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2" name="Google Shape;53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774526"/>
            <a:ext cx="3722975" cy="37229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33" name="Google Shape;533;p72"/>
          <p:cNvCxnSpPr/>
          <p:nvPr/>
        </p:nvCxnSpPr>
        <p:spPr>
          <a:xfrm>
            <a:off x="4096800" y="3636013"/>
            <a:ext cx="9504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>
            <a:spLocks noGrp="1"/>
          </p:cNvSpPr>
          <p:nvPr>
            <p:ph type="title"/>
          </p:nvPr>
        </p:nvSpPr>
        <p:spPr>
          <a:xfrm>
            <a:off x="311700" y="300810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/>
              <a:t>Let’s do something interesting already!!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Want to make image smaller</a:t>
            </a:r>
            <a:endParaRPr/>
          </a:p>
        </p:txBody>
      </p:sp>
      <p:sp>
        <p:nvSpPr>
          <p:cNvPr id="566" name="Google Shape;566;p7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7" name="Google Shape;567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0664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73" name="Google Shape;573;p7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4" name="Google Shape;57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02921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8213" y="3868088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82" name="Google Shape;582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3" name="Google Shape;58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591" name="Google Shape;591;p7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2" name="Google Shape;592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89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799" y="1926918"/>
            <a:ext cx="4534701" cy="372298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Values in matrix = how much light</a:t>
            </a:r>
            <a:endParaRPr/>
          </a:p>
        </p:txBody>
      </p:sp>
      <p:sp>
        <p:nvSpPr>
          <p:cNvPr id="626" name="Google Shape;626;p7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627" name="Google Shape;627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42663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Higher = more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Lower = less light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Bounded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No light = 0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Sensor/device limit = max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Typical ranges:</a:t>
            </a:r>
            <a:endParaRPr dirty="0"/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[0-255], fit into byte</a:t>
            </a:r>
            <a:endParaRPr dirty="0">
              <a:solidFill>
                <a:srgbClr val="FF0000"/>
              </a:solidFill>
            </a:endParaRPr>
          </a:p>
          <a:p>
            <a:pPr lvl="2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>
                <a:solidFill>
                  <a:srgbClr val="0000FF"/>
                </a:solidFill>
              </a:rPr>
              <a:t>[0-1], floating point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Called </a:t>
            </a:r>
            <a:r>
              <a:rPr lang="en" b="1" dirty="0"/>
              <a:t>pixels</a:t>
            </a:r>
            <a:endParaRPr b="1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0" name="Google Shape;600;p8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1" name="Google Shape;6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3969550"/>
            <a:ext cx="1915250" cy="19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09" name="Google Shape;609;p8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0" name="Google Shape;61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81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12" name="Google Shape;612;p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6999" y="1622125"/>
            <a:ext cx="1915250" cy="19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81"/>
          <p:cNvSpPr/>
          <p:nvPr/>
        </p:nvSpPr>
        <p:spPr>
          <a:xfrm>
            <a:off x="6006875" y="2043925"/>
            <a:ext cx="378900" cy="378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19" name="Google Shape;619;p8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82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22" name="Google Shape;622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28" name="Google Shape;628;p8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9" name="Google Shape;62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83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31" name="Google Shape;631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37" name="Google Shape;637;p8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8" name="Google Shape;638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84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0" name="Google Shape;64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46" name="Google Shape;646;p8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7" name="Google Shape;647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p85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49" name="Google Shape;649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55" name="Google Shape;655;p8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6" name="Google Shape;656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86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58" name="Google Shape;658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64" name="Google Shape;664;p8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5" name="Google Shape;66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7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67" name="Google Shape;66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73" name="Google Shape;673;p8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4" name="Google Shape;67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88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76" name="Google Shape;676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448x448 -&gt; 64x64</a:t>
            </a:r>
            <a:endParaRPr/>
          </a:p>
        </p:txBody>
      </p:sp>
      <p:sp>
        <p:nvSpPr>
          <p:cNvPr id="682" name="Google Shape;682;p8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3" name="Google Shape;68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89"/>
          <p:cNvSpPr/>
          <p:nvPr/>
        </p:nvSpPr>
        <p:spPr>
          <a:xfrm>
            <a:off x="447250" y="2869925"/>
            <a:ext cx="456600" cy="4566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685" name="Google Shape;685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526" y="1891976"/>
            <a:ext cx="3722975" cy="372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2023</TotalTime>
  <Words>2621</Words>
  <Application>Microsoft Office PowerPoint</Application>
  <PresentationFormat>On-screen Show (4:3)</PresentationFormat>
  <Paragraphs>536</Paragraphs>
  <Slides>129</Slides>
  <Notes>126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4" baseType="lpstr">
      <vt:lpstr>Arial</vt:lpstr>
      <vt:lpstr>Calibri</vt:lpstr>
      <vt:lpstr>Consolas</vt:lpstr>
      <vt:lpstr>Ubuntu</vt:lpstr>
      <vt:lpstr>Office Theme</vt:lpstr>
      <vt:lpstr>  Computer Vision   CSE/ECE 576 Image Coordinates and Resizing  Linda Shapiro Professor of Computer Science &amp; Engineering Professor of Electrical &amp; Engineering</vt:lpstr>
      <vt:lpstr>What is an image?</vt:lpstr>
      <vt:lpstr>Eyes: projection onto retina</vt:lpstr>
      <vt:lpstr>Model: pinhole camera</vt:lpstr>
      <vt:lpstr>Model: pinhole camera</vt:lpstr>
      <vt:lpstr>At each point we record incident light</vt:lpstr>
      <vt:lpstr>An image is a matrix of light</vt:lpstr>
      <vt:lpstr>Values in matrix = how much light</vt:lpstr>
      <vt:lpstr>Values in matrix = how much light</vt:lpstr>
      <vt:lpstr>Addressing pixels</vt:lpstr>
      <vt:lpstr>Color image: 3d tensor in colorspace</vt:lpstr>
      <vt:lpstr>RGB information in separate “channels”</vt:lpstr>
      <vt:lpstr>Addressing pixels</vt:lpstr>
      <vt:lpstr>How do we store them?</vt:lpstr>
      <vt:lpstr>Storage: row major vs column major</vt:lpstr>
      <vt:lpstr>Storage: row major vs column major</vt:lpstr>
      <vt:lpstr>Typically use row-major or HW</vt:lpstr>
      <vt:lpstr>In 3d we have more choices!</vt:lpstr>
      <vt:lpstr>HWC: channels interleaved</vt:lpstr>
      <vt:lpstr>CHW: channels separated</vt:lpstr>
      <vt:lpstr>CHW Pop quiz</vt:lpstr>
      <vt:lpstr>CHW Pop quiz</vt:lpstr>
      <vt:lpstr>In your homework</vt:lpstr>
      <vt:lpstr>Image interpolation and resizing</vt:lpstr>
      <vt:lpstr>An image is kinda like a function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A note on coordinates in images</vt:lpstr>
      <vt:lpstr>Just be careful</vt:lpstr>
      <vt:lpstr>Interpolation</vt:lpstr>
      <vt:lpstr>Nearest neighbor: what it sounds like</vt:lpstr>
      <vt:lpstr>Triangle interpolation: for less structured image (alternate approach)</vt:lpstr>
      <vt:lpstr>Triangle interpolation: for less structured image</vt:lpstr>
      <vt:lpstr>Triangle interpolation: for less structured image</vt:lpstr>
      <vt:lpstr>Triangle interpolation: for less structured image</vt:lpstr>
      <vt:lpstr>Triangle interpolation: for less structured image</vt:lpstr>
      <vt:lpstr>Bilinear interpolation: for grids, pretty good; easier than triangles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Bilinear interpolation: for grids, pretty good</vt:lpstr>
      <vt:lpstr>Bicubic sampling: more complex, maybe better?</vt:lpstr>
      <vt:lpstr>Bicubic vs bilinear</vt:lpstr>
      <vt:lpstr>Bicubic vs bilinear</vt:lpstr>
      <vt:lpstr>Resize algorithm:</vt:lpstr>
      <vt:lpstr>What about shrinking?</vt:lpstr>
      <vt:lpstr>So what is this interpolation useful for?</vt:lpstr>
      <vt:lpstr>Image resizing!</vt:lpstr>
      <vt:lpstr>Image resizing!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Resize 4x4 -&gt; 7x7</vt:lpstr>
      <vt:lpstr>We did it!</vt:lpstr>
      <vt:lpstr>Let’s do something interesting already!!</vt:lpstr>
      <vt:lpstr>Want to make image smaller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448x448 -&gt; 64x64</vt:lpstr>
      <vt:lpstr>IS THIS ALL THERE IS??</vt:lpstr>
      <vt:lpstr>THERE IS A BETTER WAY!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215</cp:revision>
  <dcterms:created xsi:type="dcterms:W3CDTF">2013-01-06T19:09:38Z</dcterms:created>
  <dcterms:modified xsi:type="dcterms:W3CDTF">2024-04-01T21:16:53Z</dcterms:modified>
</cp:coreProperties>
</file>