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5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6.xml" ContentType="application/inkml+xml"/>
  <Override PartName="/ppt/notesSlides/notesSlide17.xml" ContentType="application/vnd.openxmlformats-officedocument.presentationml.notesSlide+xml"/>
  <Override PartName="/ppt/ink/ink7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8.xml" ContentType="application/inkml+xml"/>
  <Override PartName="/ppt/notesSlides/notesSlide20.xml" ContentType="application/vnd.openxmlformats-officedocument.presentationml.notesSlide+xml"/>
  <Override PartName="/ppt/ink/ink9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6.xml" ContentType="application/vnd.openxmlformats-officedocument.presentationml.notesSlide+xml"/>
  <Override PartName="/ppt/ink/ink17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8.xml" ContentType="application/inkml+xml"/>
  <Override PartName="/ppt/notesSlides/notesSlide30.xml" ContentType="application/vnd.openxmlformats-officedocument.presentationml.notesSlide+xml"/>
  <Override PartName="/ppt/ink/ink19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20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39" r:id="rId3"/>
    <p:sldId id="440" r:id="rId4"/>
    <p:sldId id="441" r:id="rId5"/>
    <p:sldId id="447" r:id="rId6"/>
    <p:sldId id="475" r:id="rId7"/>
    <p:sldId id="476" r:id="rId8"/>
    <p:sldId id="477" r:id="rId9"/>
    <p:sldId id="478" r:id="rId10"/>
    <p:sldId id="480" r:id="rId11"/>
    <p:sldId id="530" r:id="rId12"/>
    <p:sldId id="481" r:id="rId13"/>
    <p:sldId id="482" r:id="rId14"/>
    <p:sldId id="483" r:id="rId15"/>
    <p:sldId id="484" r:id="rId16"/>
    <p:sldId id="485" r:id="rId17"/>
    <p:sldId id="487" r:id="rId18"/>
    <p:sldId id="488" r:id="rId19"/>
    <p:sldId id="529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7" r:id="rId38"/>
    <p:sldId id="508" r:id="rId39"/>
    <p:sldId id="509" r:id="rId40"/>
    <p:sldId id="510" r:id="rId41"/>
    <p:sldId id="511" r:id="rId42"/>
    <p:sldId id="512" r:id="rId43"/>
    <p:sldId id="513" r:id="rId44"/>
    <p:sldId id="514" r:id="rId45"/>
    <p:sldId id="515" r:id="rId46"/>
    <p:sldId id="516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28" r:id="rId56"/>
    <p:sldId id="486" r:id="rId57"/>
    <p:sldId id="433" r:id="rId58"/>
    <p:sldId id="435" r:id="rId59"/>
    <p:sldId id="542" r:id="rId60"/>
    <p:sldId id="533" r:id="rId61"/>
    <p:sldId id="436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43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1" autoAdjust="0"/>
    <p:restoredTop sz="94704"/>
  </p:normalViewPr>
  <p:slideViewPr>
    <p:cSldViewPr snapToGrid="0" snapToObjects="1">
      <p:cViewPr varScale="1">
        <p:scale>
          <a:sx n="73" d="100"/>
          <a:sy n="73" d="100"/>
        </p:scale>
        <p:origin x="7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33:57.7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5865 1028 323 0,'2'0'10'0,"-7"1"40"0,-39-65-40 0,33 53-7 0,0-2 6 0,5 2 2 0,-2 0-4 0,0 2-2 0,2 2-5 16,1 1 0-16,-3 1 14 16,5 1 6-16,-6-3 15 15,7 4 23-15,2 3 2 16,-2 0 4-16,1 0-11 16,-2-1-15-16,1-1 0 15,1 2-4-15,-9-3 15 16,8 9 3-16,-1 4-9 0,2 4 0 15,-2 14-16-15,-4 11-11 0,-4 15-8 16,0 6-3-16,-4 10-3 16,-1 0 8-16,-1-3-6 15,-4-1 3-15,7-6-4 16,-5-5 1-16,-8-4 4 16,10-6-6-16,-8-7 5 15,4-3 1-15,12-12-2 0,-5-4 4 16,6-10-1-16,5-5-3 15,-3-4-2-15,2-7-3 16,0-5-4 0,4-4-4-16,4-6-2 15,4-5 7-15,5-7-5 16,-1-6 2-16,4-5 3 16,9-7-5-16,2-5 5 15,1-4-5-15,10-1 4 16,-11 0-2-16,9-5 3 0,2 5-2 15,-7 2 0-15,9 5 4 16,-4 9-3-16,-2 7 4 16,-7 9-8-16,-2 3 5 15,0 15-5-15,1-6 1 0,-8 12 0 16,4 3 0-16,2 8 6 16,-7 12 1-16,4 6 7 15,2 7-5-15,-7 5-3 16,5 1 2-16,-4 3-2 15,-5 2 5-15,-7 0 2 16,2 2 5 0,-14-1-1-16,-2-3 0 0,-7 2 1 15,-6-6-6-15,-9 4 2 16,-2 4-5-16,-15-15 3 16,1-1 8-16,-2-13 0 15,1-11 4-15,2-3-6 16,5-1-8-16,5-7-5 15,12 6-6-15,13 1-9 0,7-4-3 16,5 5-8-16,7-2-2 16,6 2 12-16,5 3 7 15,14 8 7-15,0 2 3 16,3 4 0-16,1 5-6 0,-8 2 9 16,0 0-1-16,-12 7 6 15,-1-4 2-15,-13 3-3 16,-3 3 1-16,-8-2 2 15,-8 2 0-15,-7 2 4 16,-9-1 1-16,-2 1-2 16,-9-4 1-16,-2-4-1 15,-11-6-1-15,-2-6 1 16,-6-2-4-16,-9-10-3 16,7 0-9-16,2-12-22 15,1-7-28-15,22-12-167 16,5-13 141-16</inkml:trace>
  <inkml:trace contextRef="#ctx0" brushRef="#br0" timeOffset="369.92">6468 1366 516 0</inkml:trace>
  <inkml:trace contextRef="#ctx0" brushRef="#br0" timeOffset="826.2">6422 1377 214 0,'-19'-2'102'0,"-6"-2"34"16,1 7-110-16,6 9-58 15,3 12 4-15,11 7 9 16,-3 9 8-16,7-3 7 16,4 4 8-16,-1 3 8 15,11 4 8-15,-11 0 4 0,11 1 8 16,7-2-9-16,4-3 5 16,5-6-4-16,1-10 8 15,1-2 5-15,2-19-3 16,-1 0 2-16,3-7 6 15,1-13 3-15,-3-4 3 16,-2-8 2 0,-1-2-9-16,-4-1-2 0,-7-1-2 15,-2 1-5-15,-15-5-9 16,-3 1-1-16,0-1-2 16,-2 2 0-16,-9 1 5 15,2 0-4-15,-9 2 0 16,-7 0 0-16,-2 2 1 15,-4 3-4-15,-4 2-9 0,1 6-9 16,-1 7-21 0,4 3-11-16,-2 5-50 15,4 0-21-15,3-3-71 16,4-2-54-16,18-11 133 16</inkml:trace>
  <inkml:trace contextRef="#ctx0" brushRef="#br0" timeOffset="1203.14">7293 782 1487 0,'-11'-14'-135'16,"4"3"-44"-16,7 14-33 16,3 7-113-16,-3 12 152 15,0 0 105-15,0 1 143 0,-5 1 21 16,-1-2-7-16,3 8-25 16,1 8-14-16,0 7-9 15,2 20-2-15,2 5 10 16,0 19-14-16,-1 5-2 0,-1 10-9 15,0 1-9-15,-5 4-4 32,-2-7 0-32,-4-11-7 15,1-8 0-15,4-16-6 16,-2-6-14-16,3-25-64 16,2-9-57-16,-3-19 73 0</inkml:trace>
  <inkml:trace contextRef="#ctx0" brushRef="#br0" timeOffset="1535.3">6575 1322 2670 0,'0'-16'236'0,"14"14"-770"15,13-2-227-15,23 16-85 16,11 1 803-16,8-8 27 16,4-2 34-16,-6-13 7 0,1 1 10 15,-3-8-17-15,-1-1-12 16,-4-1-1-16,1-4-7 15,1-4 4-15,2 2 8 16,10 0-15-16,-5 3-33 16,5 3 24-16</inkml:trace>
  <inkml:trace contextRef="#ctx0" brushRef="#br0" timeOffset="2289.67">7808 570 1089 0,'-5'-3'-47'0,"7"9"-148"0,7 15-20 16,4 15 54-16,-1 6 49 16,-7 5 146-16,0-6 46 15,-8 0 40-15,-4-2-1 16,-2-1-21-16,3 6-12 16,-1 7-29-16,6 7-12 0,-1 14-20 31,1 2-4-31,-1 9-2 15,-4-2 1-15,3-6-2 16,-4 1-1-16,3-17 2 16,-1-4-1-16,2-7-2 15,0-11 1-15,3-8-4 16,0-4 7-16,-2-9 1 16,0-4 0-16,2-5 1 0,0-7-2 0,0 0-4 15,0-7 0-15,2-7-4 16,-4-3-8-16,1-12 2 15,-1-2-6-15,2-8-2 16,3-4 2-16,4-6-8 16,4 1 3-16,0-7-2 15,1 3 2 1,7-3 3-16,-2 3-1 16,9 6-4-16,-3 8-2 15,4 9-9-15,1 3 5 16,5 14-8-16,0 5 6 0,4 15 5 15,0 5-2-15,4 14 9 16,-6-1 3-16,4 22 9 16,2 5 0-16,-3 13 4 15,7 6-2-15,-10-1 0 16,-4 3 6-16,-4 2 1 0,-5 1 0 16,-9-2-1-16,-5-1-3 15,-2-8-4-15,-6-6-3 16,0-11-7-16,-5-8-18 15,5-18-74-15,-5-5-56 0,7-18-162 16,8-16 161-16</inkml:trace>
  <inkml:trace contextRef="#ctx0" brushRef="#br0" timeOffset="3276.8">9659 1157 1012 0,'7'0'-113'0,"0"9"-156"16,8 15 17-16,-4 4 90 15,7 2 97-15,-11 1 122 16,8-6 19-16,4 1 5 0,-4 0-18 15,10-11-33-15,0-3-5 16,6-7 13-16,4-5 6 16,3-13 16-16,-1-6 1 15,3-9-13-15,-1 0-8 16,0-2-15-16,-1-2-6 16,-3 7-12-16,-5 2-2 0,-5 4-6 15,-2 0-1-15,-7 3 5 16,-5 0 4-16,-11 1 1 15,-3-3-8-15,-8 0-5 16,-3-1 1-16,-13-2 16 16,-4 2 3-16,-17 2 8 15,-11 1-4 1,-7 8-16-16,-7 5 5 16,4 6-1-16,1 8 10 15,9 10 5-15,10 4 0 0,11 16 0 16,5 8-2-16,14 17 8 15,2 8 5-15,4 14 0 16,9 0-3-16,15 0-13 16,0-3-4-16,17 1-4 0,0-7 1 15,8-8 8-15,5-5 6 16,-3-24 3-16,1-4 9 16,-2-17-11-16,-3-12-12 15,2-9-35-15,2-9-30 16,3-17-58-16,3-11-16 15,11-29-29 1,2-7-13-16,4-18-26 16,5-3 96-16</inkml:trace>
  <inkml:trace contextRef="#ctx0" brushRef="#br0" timeOffset="3924.35">10861 1179 967 0,'0'-8'8'15,"5"1"-22"-15,1 3-39 16,-4-3 11-16,-2-2 23 16,-13-2 22-1,2-5 34-15,6 2-10 16,-9 2-5-16,-6 1-12 0,-9 6-15 15,-8 3-3-15,-9 4 2 16,4 4 6-16,1 11 0 16,1 4 9-16,4 7-4 15,3 12-1-15,3 16 12 16,-3 7-12-16,5 11 11 16,1 0-1-16,8-8-6 15,10 0 7-15,15-6-10 16,10-4 6-16,14-12-1 15,4-4 1-15,4-15 9 16,3-5-2-16,-2-13 9 0,5-7-2 16,2-13 0-16,1-7-6 0,-4-9-4 15,-1-1 0-15,-3-6 4 16,-4-1 5-16,-18-3-12 16,2-4-6-16,-19-1-9 15,-3-3 4-15,-8 0 7 16,-3 4 2-16,-3 1 8 15,-1 2 0 1,-4 8-9-16,-4 6 3 16,7 15-2-16,0 6-14 15,12 12 4-15,1 10-5 16,8 18 2-16,6 6 8 16,9 21 13-16,3 5 5 0,7 11-5 15,1 6-4-15,1 2-10 16,2-1-4-16,-2-15-20 15,-6-8-12-15,2-23-18 16,-6-16-19-16,3-22-45 16,3-17-30-16,13-34-130 0,14-16 149 15</inkml:trace>
  <inkml:trace contextRef="#ctx0" brushRef="#br0" timeOffset="4409.77">12110 1009 1242 0,'-9'-14'20'15,"-1"3"106"-15,-2 11-385 16,-4 4 28-16,-13 6 107 15,-10 1 104-15,-16-2 105 16,-5 2 6-16,-14 2-24 16,2-1-21-16,3 6-25 0,-4-1-2 15,17 2-9-15,4 1 6 16,9-1 5-16,14 0 1 16,13 3 9-16,-3 0-15 15,14 3 4-15,5 5-6 16,13 8-9-16,12 3 2 15,17 6-4 1,10-3 3-16,8 2-3 16,9 1-4-16,-7-6 3 15,-4 1 5-15,-8-4 18 16,-10 0 7-16,-17-8-8 16,-6 1 1-16,-18-3-15 15,-12-4-6-15,-20-5 7 16,-8 1-11-16,-18-12-6 0,-1-5-3 0,-16-12-47 15,-7-10-9-15,7-9-14 16,7-5-23-16,22-7-111 16,20-5 136-16</inkml:trace>
  <inkml:trace contextRef="#ctx0" brushRef="#br0" timeOffset="5049.34">12374 1064 1425 0,'-8'-3'3'0,"0"6"-72"15,-1 8-27-15,0 14 19 16,-2 6 27-16,-4 2 62 15,9 2 13-15,5 0 0 0,1-2 3 16,4 1-7-16,1-4-3 16,0-8 7-16,9 0-6 0,2-9 7 15,3-2-1-15,3-3 1 16,-10-8-1-16,-4-5-8 16,5 2-1-16,-4-7-5 15,4 3-4-15,-4-4 3 16,-3-2 0-16,-3-3-1 15,1 1 2 1,-4-1-11-16,0-3 0 16,0 9-2-16,0 10-2 15,3-1 2-15,-2 6-4 0,9 7 3 16,-2 7-4-16,4 9 5 16,4 7 7-16,0 7-1 15,-1 6 4-15,9 11-5 16,-2 3 1-16,3 13-1 15,-3-1 3-15,-1 10 0 0,-2-1 3 16,-2 0 6-16,-5 2 0 16,-7-5 2-16,3 2 2 15,-6-2-6-15,-2-1 1 16,-2-10 1-16,-6-6-4 16,5-14 3-1,-5-2-5-15,7-17-15 16,-3 3-5-16,1-11-29 15,0-14-13-15,6 0-40 16,4-19-38-16,18-27-88 16,12-11-76-16,39-50 160 15</inkml:trace>
  <inkml:trace contextRef="#ctx0" brushRef="#br0" timeOffset="5249.49">14161 529 706 0,'-11'-6'3'16</inkml:trace>
  <inkml:trace contextRef="#ctx0" brushRef="#br0" timeOffset="5650.68">14108 774 473 0,'-2'43'79'0,"2"4"66"16,3 5-32-16,2 14-34 15,3 6-17-15,-3 16-10 16,1 1-8-16,2 2-14 0,0-5 1 0,-4-12-4 15,4-5 5-15,-5-12-2 16,5-3-2-16,-5-10-3 16,0-7-2-16,-3-10-3 15,-1-5-4-15,-2-12-8 16,3-9 0-16,-8 1-10 16,0-13 5-1,-5-11 2-15,-5-10 0 16,2-13 2-16,-2-7-4 15,-4-13 3-15,2-4 3 16,3-5 17-16,4 5 0 0,10 4-1 16,3 7-6-16,6 19-8 15,8 4-4-15,8 18 1 16,5 6-4-16,11 11 1 16,4 5-3-16,6 6-2 15,0 4 0-15,4 6-15 16,-5 1-21-16,-1-2-84 0,-2-4-50 15,-1-13-100-15,7-11 129 16</inkml:trace>
  <inkml:trace contextRef="#ctx0" brushRef="#br0" timeOffset="5851.26">16390 331 1615 0,'9'-11'37'16</inkml:trace>
  <inkml:trace contextRef="#ctx0" brushRef="#br0" timeOffset="6414.89">16337 616 368 0,'-21'77'184'0,"4"-3"-30"15,1 21 24-15,5 1-148 16,0 0 9-16,2 3 0 16,-1 2 10-1,-7-5 9-15,1-14-2 16,4-7-1-16,-3-10-8 15,4-2-16-15,2-8-14 16,4-5 1-16,-4-9-11 16,1-5-4-16,0-14 9 15,0-4-10-15,4-12 13 16,0-6 13-16,-4-8-8 0,4-8 9 0,-4-10 2 16,3-6-6-16,-1-9-5 15,4-6-5-15,2-6-5 16,0-6-9-16,7-4 5 15,0-3-3-15,11 2-2 16,-1-1 2-16,8 7 1 16,5 6-10-1,0 8 3-15,1 8 0 16,4 16-5-16,1 9 6 16,4 15-6-16,-3 10-8 15,6 18 10-15,-5 6-2 16,2 12 6-16,3 5 12 0,-2 8 1 15,-7 6 4-15,-8 4 2 16,-4-3-8-16,-13 0 2 16,-4-4-3-16,-5-7-1 15,0 0-3-15,-2-11-23 16,-3-12-18-16,-1-9-24 16,5-13 4-16,1-14-13 0,1-3 3 15,12-16-14-15,7-6-25 16,13-13-3-16,14-7-17 0,13-6-48 15,3 0-33-15,10-1 109 16</inkml:trace>
  <inkml:trace contextRef="#ctx0" brushRef="#br0" timeOffset="7502">17612 1377 698 0,'2'-2'31'0,"1"-1"38"15,8 2-74-15,-5 1 14 16,2-2 21-16,-8-1 25 16,-8-3 2-16,-1-5 3 15,-1 1-9-15,-4-4-12 16,0 4 2-16,-6 1-20 16,-2 1-12-16,3 5-3 15,-3 0-7-15,3 8 3 0,-3 1 6 16,1 6 0-16,3-2-1 15,-5 4 0-15,6 8 1 16,-5 8 3-16,3 8 7 16,-3 11-7-1,-1 1 6-15,7 10-11 16,3-1-1-16,7 0 0 16,9-1 3-16,5-3 10 15,6-8 7-15,5-6 9 16,-2-11 4-16,7-10-4 15,-7-4-5-15,5-11 2 16,0-4-8-16,-1-5-1 0,2-4 0 0,3-5-7 16,-4-6-3-16,-4-9-1 15,3-5-1-15,-9-10-5 16,3-2 7-16,-4-1-4 16,-3 2 1-16,-1 11 4 15,0 6-2-15,-4 15-1 16,2 2-8-1,-5 13 1-15,4 5-1 16,-1 13-1-16,4 7 9 16,5 22 0-16,-2 9 1 15,2 11-1-15,-2 3-3 16,5 4-4-16,3-6-8 16,1-10 4-16,4-6-4 15,-7-19-6-15,1-7 3 0,4-18-10 16,-4-5-2-16,5-12-4 15,3-7-5-15,0-12-31 16,2-8-16-16,3-18-50 16,1-7-14-16,-1-14 18 15,3-5 10-15,-4-3 39 0,-1-1 13 16,-1 11 15-16,3 5 4 0,-8 12 26 16,1 2 9-16,-9 14 14 15,-1 2 14-15,-4 10 24 16,-7 4 11-16,6 10 18 15,-5 2 5-15,-3 9-5 16,3 0 1-16,8 11-13 16,-6 1-8-1,0 6-17-15,-4 7-10 16,-4 6-9-16,6 7 3 16,-1 9-5-16,10 5-1 15,-7 3 7-15,-2 3-12 16,4 1 11-16,-7-6 4 0,3-7-11 15,5-5 10-15,-1-11-4 16,-2-7-2-16,8-4 11 16,-9-3-9-16,4-7-3 15,-6-1-2-15,-7-10-8 16,4 1-3-16,1-10 3 0,0-3 1 16,4-4-2-16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49:27.6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18380 5098 389 0,'1'0'19'15,"-1"0"-83"-15,2 0 17 0,-2 4 62 0,2-3-95 0,2 2 21 16,-5 0-23-16,5 1 57 0,-4-1 0 0,2 0 11 0,-7 0 9 16,2-3 5-16,3 0 15 0,-5 0 22 0,7-3 1 0,-13 1-2 15,9 1 25-15,-1-4-11 0,0 2 3 16,-3 0-2-16,-5-2-11 0,9 0-4 0,-7 4-1 0,6-4-2 16,-8 2-4-16,9 0 2 0,-7 1 0 0,9 2-2 15,-2-1 3-15,-1-1-8 0,1 2-1 16,-4 0 0-16,6 2-9 15,-6-1-4-15,-2 1 3 0,5 1-4 0,3 0-2 0,-3 3-1 16,-2-1 3-16,5 3 1 0,0 0 0 0,9 3 9 16,-5 1-5-16,0-1 9 0,4 2 6 0,2 4-8 15,12-3 0-15,-2 1 6 0,2 2-11 0,-5 0 4 16,16 0-11-16,-3 4 3 0,5 1-2 0,-1-2 0 16,-5 5-1-16,-2 2 1 0,6-3-1 0,-4-4 1 15,3 4-2-15,-4-1-1 0,-3-1 1 0,2 1-3 0,-2-1 1 0,0 1 3 16,-4-1-3-16,1 0-4 0,-5 2 2 0,7-2-1 15,-8 0-1-15,2 0 0 0,-3-2-5 0,-3 2-3 16,1 0-1-16,2 0-18 0,-4-4-8 16,-6-4-1-16,8 3-23 0,-4-4-41 0,-6 2-18 0,2-5 30 15,-5-2 86-15,3 1-74 0</inkml:trace>
  <inkml:trace contextRef="#ctx0" brushRef="#br0" timeOffset="416.76">19212 4513 1016 0,'0'7'-82'0,"0"5"-13"0,3 5-9 16,-1 2 23-16,-2-5-17 0,0 8 37 0,0 2 16 16,0 1-26-16,-2 0 60 0,-7-4 16 0,6 2 19 0,-12-4 1 15,8 7 24-15,-1-4 8 0,-3-5 2 0,1 3 4 16,-4 1 9-16,11-1-16 0,-14 1-2 0,9 1-6 15,-2 0-15-15,1 1-4 0,-4 1-6 0,-2 6 1 0,0-2-7 16,-10 5-3-16,13 6-1 0,-4 2-2 0,-8 3-4 0,-1 8-5 16,0 2-2-16,1 2 3 0,1 3-6 0,5 3 1 15,-11-3 0-15,0 0-4 0,1 0 3 0,0-4-2 16,1 0-6-16,-1-3-3 0,-2-2-7 0,0-3-19 16,2-1-12-16,-2-2 2 0,3-5-30 0,-3-3-14 15,6-4-12-15,-2-5 20 0,7-5 86 0,-5-4-69 0</inkml:trace>
  <inkml:trace contextRef="#ctx0" brushRef="#br0" timeOffset="802.26">18105 5748 855 0,'7'0'-37'0,"4"-3"-7"0,4 3 0 15,-3-3 24-15,2 0-12 0,1-2-11 16,8 0 31-16,-6-1 2 16,5-4 38-16,-3-2-8 0,2-2 20 0,6-2 9 15,-2-1 5-15,3-4-4 0,-1-1 14 0,7 2-11 0,3-2-6 16,2-2-3-16,2-1-13 0,0 1-13 0,4 2-2 16,-1-3-2-16,7 2-14 0,-3-1-9 0,-2 2-7 15,-2 5-3-15,6 2-12 0,1 1-48 0,-2 0-28 0,4 5 37 16,-4-1 70-16,4 2-64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50:56.2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9944 9811 187 0,'0'3'-63'0,"0"-3"27"16,0 0-3-16,0 2-9 0,0-2 48 0,0-4 3 0,0 1 0 0,3 3 3 16,-3 0 8-1,0 0-8-15,0-1 8 0,0-1 4 0,0 1-1 0,0-1-3 0,0 0 3 0,0 2 5 16,0-1-4-16,0 1 6 0,-3 0-3 0,3 0-4 15,0 0 6-15,-2 0-5 0,2 0 0 16,0 0 0-16,0 0 0 0,-1 0-2 0,1 0 2 0,0 0 0 16,-2-2 2-16,2 1-2 0,-1-1 2 0,-2-1-2 0,-1 0-1 0,3-2 5 15,-1 5-2-15,1-1-1 0,1-3-8 0,0 4 3 16,0 0-2-16,0-1 0 0,0 1-1 0,0 0-4 16,0-2-2-16,0 1-2 0,0-1-1 0,0 2 2 15,0 0-4-15,0-1 0 0,1 1-2 0,6-5 0 16,-6 5-1-16,1 0 2 0,-1 0 1 0,4 0-4 0,0-2 2 0,-2 2-1 31,0 0 3-31,3 2 1 0,-1-2-1 0,3 0-5 16,-3 0 3-16,4 5 1 0,-1-2-2 0,1-3 0 0,1 0-3 15,1-2 2-15,-3 2-1 0,4-3 4 0,1 0-2 16,-2 0 1-16,1-2 1 0,3 2-2 0,-3 0 0 0,7 0 3 16,-5-1-3-16,0 1 1 0,-1-1 0 0,3 0-1 15,3 1 2-15,-10 2 1 0,2-1-1 0,2 1 1 16,1 1 0-16,-2 0 0 0,9 0 1 0,-12 0-1 0,1 3 0 0,10 0-3 15,-7-2 1-15,-1 1 1 0,1 0 0 0,-2 1 0 16,1 0 2-16,1-2-2 0,-2 1 2 0,-3-2-1 16,6 0 0-16,-3 0 2 0,2 3-1 0,-4-3-1 15,2 2 0-15,-3-1 0 0,3 1 3 0,0-1-2 16,-2 1 1-16,1 0-2 0,-2-2 1 0,1 0 0 16,4 0 1-16,-2 0-2 15,0 0 0-15,-2 0 1 0,4 1-1 0,-1-1 1 16,1 0-1-16,1 0 0 0,-1 0 1 0,-2-1-1 15,3 1-1-15,-3-2 1 0,1-1 0 0,-1 1 2 16,0-1-1-16,2-2 1 0,0 4-2 0,1-1 2 16,-2-1-1-16,1 0-1 0,4 1 1 0,4 1-2 15,-9-2-1-15,2 1 2 0,1-1 0 0,-1 1-1 16,-2-1 0-16,1 3 1 0,-1-3-2 0,-2 3 4 0,7-1-2 0,-4 1 2 16,4-2-3-16,-1 2 2 0,0 0 0 0,1 0 1 15,0 0 0-15,-1 0-1 0,-2 0 1 0,8 0-1 16,-8 0 3-16,0 0-1 0,4 0 1 0,2 0-1 15,-6 0-1-15,7-2 1 0,-6 1 0 0,0 1 1 16,2-2 2-16,0 1-5 0,-1 1 4 0,-3 0-2 0,2-2 0 16,-1 2 3-16,1 0-3 0,0 0 2 0,-2 0-4 0,0 2 2 15,1-2 0-15,-2 0 0 0,-2 1 1 0,1-1-1 16,-2 0 0-16,1 0 0 0,1 0 1 0,-2 0-2 16,-1 0 1-16,1 0 2 0,4 0-2 0,-7 0 3 0,5 0 1 15,0 0-3-15,-4 0 0 0,2-1-2 0,2 1 0 0,2 0 1 16,-4 0 0-16,5 0-4 0,-3 0 1 0,3 1 1 15,-1 2 1 1,-2-3 0-16,5 2-1 0,-4 0-1 0,2-1 0 0,1 2 1 16,2 0-1-16,3-1 1 0,2 1-1 0,-1-1 0 15,-1-1 1-15,2 2 2 0,-4-1-2 0,2 0 2 16,-3-1 1-16,5 1-4 0,-3-1 3 0,2 2-1 16,-4-3-2-16,5 2 0 0,-5-2 1 0,5 0 2 15,2 2 0-15,-5-1-3 0,3-1 3 0,-3 0-2 16,0 0 0-16,-2 0 4 0,8 3-4 0,-3-1-1 0,0-2 3 0,-6 3-1 15,3 0-2-15,4 0 3 0,-1 2-3 0,3 0 1 16,-10-2-1-16,10-2 1 0,-3 4 1 0,8-3-1 16,-5 1 2-16,0-2-3 0,6 1 1 0,-2 0 0 15,1-2 2-15,-5 1 0 0,2-1 0 0,-1 2-3 16,1-1 2-16,-3-1 3 0,1 3-3 0,2-1 1 16,-2 0 0-16,-2 1-1 15,4 0 3-15,-3-2-4 0,1 3 1 0,2-1 0 16,-5 0-2-16,4-2 3 0,1 1-3 0,1 0 0 15,-2-1 4-15,3 2-2 0,3-3 4 0,-4 0-4 16,8-3 1-16,-9 3 2 0,3 0-1 0,0 0-1 16,0 0 0-16,-3-1 3 0,1 1 0 0,-3 0-2 15,0 0 0-15,0 0 2 0,8 0 0 0,-4 3 4 16,1-3-3-16,-1 0 0 0,1 0 0 0,8 0 2 0,-3 1-2 0,-1 3 2 16,-2-4-2-16,1 0 1 0,3 0 1 0,0-2 0 15,2 2 2-15,-8-2 0 0,6 2 0 0,-3 0-3 16,0 0 1-16,0-1 2 0,-5 1-2 0,2 0-2 0,2 0 1 15,-6 0-3-15,3 0 2 0,-2-2 1 0,6 4-1 16,-8-2 0-16,0 0 1 0,2 0-1 0,-1-2 2 16,1 2-4-16,-3 2 0 15,1-1 0-15,-5-1 1 0,6 2-1 16,5 1-1-16,-4 0 2 0,-2-1-3 0,2 1 3 16,1-1-1-16,3-1-1 0,-4 2-4 0,0 0 5 0,-2-1-4 15,2 0 1-15,0 4 0 0,-2-5-2 0,0-1 4 0,0 0-3 16,2 0 3-16,-2-1-2 0,0-2 1 0,2 0-1 15,0 1 3-15,-1-1-3 0,-1 1 3 0,4 1-2 16,-7 1 1-16,1-3 0 0,1 1 1 0,1-1-1 0,-4 1 1 0,1-2-1 16,4 4 1-16,-2-4-1 0,1 0 1 0,-1 2-2 15,-4-1 2-15,1 1 0 0,1-1 0 0,-5 3-1 16,3-3 1-16,-2 3 2 0,-1-3-1 0,2 0 0 16,-2 0 2-16,5 3-5 0,-6-2 3 0,4-1-2 15,-5 1-3-15,0-1 2 0,4 2-1 0,-2 1 2 16,-2-2 2-16,0-1-2 0,4 1 1 0,-3 1 0 0,0-1 1 0,-1 1 2 15,1 1-2-15,-3-4-4 0,4 3 4 0,3-2 1 16,-1 0-4-16,2-2 5 0,-5 3-4 0,1-1-1 16,3 0-3-16,-2 0 8 0,4-2-7 0,-5 2 0 15,2 0 5-15,0 1-6 0,3-1 2 0,1 0-1 16,-2-2 0-16,-1 4 1 0,-3-2-1 0,4 1-1 16,-5 0 0-16,4 1 0 15,-3-1 0-15,5 2 0 0,-6-1 0 0,5 1 0 16,-4-2 0-16,3 2-1 0,-2 0 1 0,4 0 0 15,-7 0-1-15,0 0-1 0,8 0 0 0,-7 0 2 16,9 0 0-16,-9 0 0 0,3 0 2 0,-4 0-2 16,7 0 2-16,-1 0-1 0,-4 0 0 0,2 0-1 0,-3 0 0 15,7 0 0-15,-1 0-3 0,-4 0 3 16,4-1-2-16,-8 1 2 0,8-2 0 0,-6 0 0 0,1 1 2 0,-1-1-2 16,1-1 2-16,-1 2-5 0,1-1-2 0,-1-1-2 15,-2 1 0-15,-2 2 3 0,4-3-4 0,-2 2 1 0,1-1-1 16,2 2 2-16,-1 0 1 0,1 0 1 0,3 0-3 15,-1 0 3-15,3 2 0 0,2-1 0 0,-2 1 3 0,3 1-3 16,-8 0 3-16,8-1-1 0,-6 1 2 0,2 0 0 16,-5-2 0-16,6 3 0 15,1-3 0-15,-2 1 0 0,10-1 0 0,-7 1 0 16,2-1 1-16,1-1-1 0,0 2 2 16,0 0-2-16,-4-1 5 0,-1-1-5 0,-1 2 1 0,1-2-1 15,0 0-1-15,-3 0 4 0,3 0-2 0,1 0 1 16,-6 0-4-16,7-2 2 0,-2-1 1 0,0 1 3 15,2 1-4-15,-2-2-1 0,4 0 0 0,-3-1 1 16,2 1 0-16,-5 0 1 0,7 0 0 0,-2 0-1 0,2 0 0 0,6 0 2 16,-8-1-2-16,2 1 0 0,-1 0 1 0,6 0-2 15,-4 1 1-15,-3-1 0 0,2 0-1 0,-2 0 1 16,2 0 0-16,0 0 0 0,0 3-1 0,-2-4 1 16,1 3-1-16,0-1 1 0,-1 1 0 0,2-2 2 15,-5 1 0-15,4 0 1 0,-2 1-2 0,-1-1 2 16,-4 1 0-16,5 1-2 0,-2-2-1 0,-6 2 0 0,9 0-3 0,-2 0 3 15,-2 0 0-15,-1 0 0 0,6 0 2 0,-4 0-2 16,0 0 0-16,1 0 4 0,-1 2-4 0,2-2 1 16,-4 0 3-16,4 0-4 0,-1 0 2 0,1 1 0 15,-2-1-1-15,-2 0 5 0,3 0-3 0,0 0 0 16,-4 0 3-16,3 0-3 0,-2 0 3 0,-2 0-4 16,-4 0 1-16,8 0 0 15,-9 0-3-15,5 0 5 0,4 0-4 0,-9 0-1 16,0 0 4-16,4 0-4 0,5 0 0 0,-10 0 3 15,11 0-4-15,-8 2 0 0,1-2 1 0,9 1-3 16,-1 3 3-16,-1-3 1 0,-2 1 0 0,2-1 0 16,1 1 1-16,1-2-2 0,-1 1 0 0,-7 1 2 15,5-2-2-15,3 0 1 0,-6 2-1 0,3-2-1 0,-1 0-1 16,-1 4 4-16,0-2-2 0,2-1 0 0,-3 3 1 0,5-3-2 0,-7 4 1 16,10-2 3-1,-5 0-3-15,3 0 1 0,2 1 1 0,0-1-2 0,-5 0 4 0,4-2-2 16,-2 4-1-16,-5-3 4 0,9-1-2 0,-6 2-3 15,2 1 0-15,-2-1 1 0,8-2-1 0,1 2 0 16,1-3 2-16,4 2-4 0,-9 0 2 0,7-1 1 16,-4 1 2-16,2-2-2 0,-3-2 2 0,3 2 2 15,-1 0-3-15,-2-1 3 0,4-1-2 0,-8-1 1 16,3 0 0-16,-1 0-1 0,0-1-1 0,-1-2 3 16,-2 0-2-16,1-2 0 0,-1 0 0 0,2-1 0 15,0-2-1-15,-1 3 2 0,2-3-3 0,-4 0-1 16,4 0 0-16,-2-2 0 0,-1 1-1 0,1-1-4 15,-6 0 5-15,6-1-2 0,-2 2 0 0,-1-3-3 16,-1 3 1-16,1-1 2 0,2 1-2 0,1 1 3 0,0-5-3 0,-5 5 0 16,4-2 3-16,3 2 2 0,-1-3-1 0,0 5 1 15,0-1 2-15,-2-2-2 0,-8 2 1 0,7 4 1 16,-1-7-3-16,-8 4 4 0,-1 0-2 0,1-2 2 16,-3-2 2-16,2 2-3 0,-2 3 3 0,-5-4-1 15,-1 2-1-15,-2-1 1 0,-2-1 0 0,-1 2-3 16,0 1 2-16,0-6-3 0,-1 4-1 0,-10-1 1 0,6-4-3 0,-3-1 2 15,-4 0-3-15,-4-5 2 0,-6 0 1 0,-2-1-1 16,-1 0 0-16,2-1 1 0,-6 1-1 0,4-1 1 16,-3 1 0-16,0 1-1 0,1-1 1 0,2 3 0 15,-1 1 2-15,1 0-2 0,0-3-1 0,-2 5-2 16,2-2 1-16,0-1 0 0,0 1-3 0,3 3 3 16,-3-1 0-16,4 4 0 15,-10-6 2-15,7 5-1 0,2 2-1 0,0 1 4 16,-6-4-2-16,0 0-1 0,-4-1 0 0,2-1-2 0,3 6 0 15,-7-8-1-15,-6 3 1 0,3-1 0 0,-1-1 1 16,-1 3 1-16,1-1-3 0,-1 0 2 0,1-1 0 0,-1 4 1 16,-2-4 0-16,1 3-3 0,-2 1 1 15,7-1 3-15,-7 0 1 0,4 1-1 0,5 1 2 0,-6-1-2 16,6 2 1-16,-4 0 1 0,6 2-3 0,-7-1 1 0,4 2 0 16,4 1-1-16,-6-3 1 0,7 2 0 0,-7 2-1 15,6 0 2-15,-3-1-1 0,3 1 0 0,-4 0 0 0,-6-2-1 16,3 2 1-16,-1 1 1 0,-3-1 0 0,0 3-1 15,-3-2 0-15,3 0 0 0,3 2 1 0,1-2 0 16,-1 4 0-16,-3-4-1 0,3 0 2 16,0-1 1-16,1 0 1 0,0 1-5 15,0 0 0-15,-3-1 0 0,1-2-2 0,-2 0 4 16,3 0-4-16,2 4 3 0,-5-4 0 0,5 1 0 16,-3 0 0-16,1 2 3 0,2 3-3 0,-2-7 3 15,0 4-3-15,-2-3 3 0,6 4 2 0,-8-3-3 16,9 4 2-16,-5-3-4 0,2-1 0 0,-3 4-2 15,1 0 3-15,-3 2-2 0,-5-1-1 0,2 2 1 16,-1-5-1-16,-4 5 2 0,7-1 1 0,-6 1-1 0,4 0-1 0,2 0 1 16,-2 0 0-16,3 0 0 0,-2 1 0 0,-2-2-2 15,1 2 2-15,-3 2 0 0,4-1 0 0,-2 3 0 16,2 1 0-16,-6-3 0 0,2 0 0 0,6 5 1 16,-1-8 0-16,-2 2 0 0,1 1 0 0,4-3 0 15,0 2 1-15,2 1-1 0,4 0 1 0,2 0 0 16,-4 0 0-16,9 0 1 15,-6-3 1-15,2 2 0 0,3-1 3 0,-6-2-4 16,2 1 2-16,6 0-2 0,-4 0-1 0,0 0 0 16,2 1-1-16,-3-1-3 0,0-1 0 0,6 1 2 15,1-3-1-15,-9 3 0 0,6-2 0 0,-4-3 1 16,3 5 0-16,-1 0 0 0,-1 0 0 0,1 4-1 0,-2-3 1 16,2 1 1-16,1-1-1 0,-1 6 0 0,-2-7-2 15,2 6 2-15,-4-3 0 0,-1-1 0 0,5 4-1 0,1 0-1 0,-1-1 0 0,-5-2 2 16,3 2 1-16,-3-2-1 0,6 3 0 0,0-3 2 15,-7 0-2-15,4 1 1 0,0 0-1 0,2 1-1 16,-2 1 1-16,3-3 0 0,-1 2 0 0,-4 1 0 16,2-4 2-16,2 1-2 0,-5 2 1 0,5-4 0 15,-7 1-1-15,2 1 0 0,0-1 0 0,-5 1 0 16,2 0 0-16,-2-1 1 0,1-1 0 0,-6 1-1 0,5 1 0 0,-1-1 0 16,0-1-3-16,-1-1 3 0,1 2 0 0,0-1 0 15,-1 2 0-15,-4-3 0 0,5 0 0 0,-2 2 3 16,5 0-3-16,-2-1 2 0,-1 1-1 0,4-2-1 15,-1 0 1-15,3 1-1 0,-6-1 2 0,9 0-1 16,-6 0-1-16,1 0 0 0,5 0 0 0,-4-1 0 16,7-1 0-16,-1 1 0 15,1-1 0-15,-1 0 2 0,1 1 0 0,-2-2 0 16,3 0-1-16,-1-1 2 0,0 1-1 0,-4 0-1 16,1-3-1-16,0 4 1 0,-6-3-1 0,3 2-1 15,-5 0 1-15,5 0-2 0,-2 0-1 0,1 0 2 0,1 0 1 0,-3-1-3 16,6 3 3-16,-5-1 0 0,5-1-1 0,-3 2 1 15,5-1 0-15,-5 0 0 0,5 1 0 0,1 1-2 16,-3-3 2-16,0 0 0 0,2 1 4 0,1-1-5 16,-6 1 1-16,3 1 1 0,-1-1-2 0,-4-1 3 15,4 3-4-15,2-2 2 0,4-1-1 0,-2 3 1 16,4 0 0-16,2-1-1 0,-1-1 0 0,6-3 1 16,-1 2-4-16,-2 3 3 0,-3 0 0 0,7-1 0 15,-1-1 1-15,-5 1 0 0,6 1 0 0,-1 1 1 16,-1 1-1-16,1-2 0 15,0-3 5-15,-3-1-5 0,4 1 1 0,-1 0 1 16,3 3-2-16,-4-3 6 0,-4-3-3 0,4-2-3 16,-5 3-1-16,2 0 1 0,1 1-1 0,-8-4 1 0,4 0 2 15,-3 0-6-15,6 3 5 0,-2 2 1 0,1-5-1 16,1 0 0-16,0 1 0 0,-1 0 0 0,-6-2-1 16,5 3 1-16,-4-4 0 0,4 2-4 0,-8 0 2 0,6 2 1 15,-3 0-1-15,1-2 1 0,2-5 0 0,0 9-4 0,1-1 4 0,-2-3 1 16,-2 5-1-16,-3-6 0 0,2 1-1 0,-4 3 0 15,2 0 1-15,-1-3 0 0,3 0 1 0,-4 1-3 16,4 0 2-16,-2 3 0 0,5 0-1 0,-2-2 1 16,-1 3-2-16,3-2 1 0,-4 4 1 0,1-2 0 15,3-1 3-15,-2 0-4 0,0-3 1 0,1 3-1 16,0 2 1-16,0-1 1 0,-1 0-1 0,2 1-1 0,-5-2-4 0,5 4 5 16,-2-2-3-16,2 0 2 0,-2 1 1 0,-1-1-3 15,1 1 4-15,0-1-2 0,4 2 1 0,-7 0-2 16,5 0 0-16,-7 0 2 0,4 0-1 0,1 0-3 15,3 5 3-15,-2-5-1 0,-1 5 2 0,3-4-1 16,-6 4-1-16,5-2 1 0,2 3-2 0,-4 1 3 16,-4-3 0-16,4 3 0 15,-2-1-6-15,3 2 6 0,-3-2-2 0,3 0 0 16,-6 2-2-16,4 0 2 0,-2 3-1 0,-1 0 0 16,1-3 3-16,1 3-3 0,1 0 1 0,-5 5 1 15,6-2-1-15,1-5 1 0,2-1 1 0,-1-2-1 16,1 9 1-16,-1-1 0 0,-2-2 0 0,4-1-1 15,1 0 1-15,1 7 0 0,-2-1-2 0,1 0-1 16,4-4-1-16,-1 1 3 0,2 2-2 0,1-2 2 0,-1 2-3 0,1-5 1 16,1 3 1-16,2 0 0 0,-1 0 2 0,0 0-4 15,1 0 2-15,-1 1-4 0,1 2 3 0,4 0 2 0,-4 2-2 16,1 0-2-16,-1 0 0 0,-1-2 1 0,3 5 0 16,2 0 2-16,1-1-2 0,-5-1-2 0,4 0 3 15,7-1-1-15,-6 0-1 0,4 3 2 0,-7 2-2 0,7-4 2 31,-4-1 0-31,7 0 0 0,-4 1 3 0,-6 1 0 0,11 3 0 16,0-4-1-16,0-3 0 0,-1 4-1 0,2-1 2 16,-1-1 0-16,0 0-2 0,3 1 0 0,-4-7-1 0,1 4 2 15,0-3-1-15,-2 2 2 0,-3-2-2 0,5 2 0 16,0-2 1-16,7 2 1 0,-7-2 0 0,0 2 0 16,6-2 0-16,2 2-1 0,5-1 0 0,1 0 1 15,-2 0-3-15,-1 1 0 0,2 1 0 0,1 1 0 0,-1 1 1 0,-1-2 2 16,1-1-1-16,-4 2 2 0,-3 1 3 0,5-5-4 15,1 4 2-15,-1-6-2 0,0 2 0 0,-5 2 1 16,5 0 0-16,-2-2-4 0,-2 2 3 0,2 3 0 16,0-2 1-16,-2 0 0 0,1 2-1 0,1 0 0 15,-3-2 2-15,4 4-2 16,-4-2 0-16,2-4 1 0,1 0-1 0,-4 0 1 16,5 1 0-16,-4 0-1 0,3-1 0 0,-4-2 1 15,3 0 0-15,0 1 0 0,-4 0 2 0,6 0-2 16,-4 2 3-16,4 0 1 0,-4-2-3 15,2 0 4-15,3 2-2 0,-5-2 3 0,2 0-2 0,0 0 0 16,-4-3 2-16,6 3-3 0,-5-4 3 0,1 1 0 16,-1-3 0-16,-1-1-3 0,4 3 0 0,-1-2 3 15,2 1-1-15,-3-4 2 0,-3 0-2 0,2 1-2 0,5 0 3 0,-3-1-4 16,-3-2 1-16,-3-1-5 0,-1-2-4 0,2 1-23 16,-2-1-21-16,1 2-9 0,7 3-35 0,-5-2-124 15,8 5 175-15,0-2-76 0,3-1 118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52:06.0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13288 10281 198 0,'-5'-3'-37'0,"1"0"22"16,4-2-1-16,-3-1-17 0,-2 1 40 0,2-1 6 16,1 0-12-16,1-1 6 0,-3 3-7 0,0-4 2 15,2 5 3-15,1-2 6 0,-1 0 6 0,-1-1 1 16,-2 0 9-16,2 1 7 0,-2-3 3 0,-3 0 0 15,5 2 8-15,-5-2-4 0,4 0-1 0,-4-1 2 16,1 4-7-16,0-3-6 0,0 2-1 0,-2-1-3 0,-1 1-7 0,1 3-6 16,1-3-4-16,-3 1 5 0,0 3-9 0,2 1-1 15,-4-2 3-15,4 3-4 0,-9-3 3 0,7 3 4 16,2 1 1-16,-8 1 1 0,1-2 5 0,0-3 3 16,4 3 2-16,-7 0 0 0,5 0 2 0,-4 1-3 15,-5-1-1-15,12 0 2 0,-5 0-5 0,3 3-2 0,-1 2-1 16,2-2-3-1,2 2 0-15,4-5-5 0,-4 5 1 0,3 2-3 16,5-2-2-16,-1 0-1 0,1-2-1 0,-1 2-3 16,3 0-2-16,0 1 2 0,2-3-2 0,-2 3 3 0,-2-1 0 15,5 1 1-15,2 1 0 0,4-3 2 0,-5 1 0 0,-1 1 4 16,6-3 1-16,4 1-2 0,2-1 4 16,1 1-2-16,1 0 1 0,-2-1 0 0,8-2-2 15,1 2 0-15,-4-1-3 0,1 3 2 0,4-5-2 0,-6 4 0 0,6-2 2 16,-1 0-2-16,-1-1-1 0,2-1 2 0,0 2-1 0,1-2 1 15,-1 0 0-15,2-2 1 0,-2 1-1 0,0-3 2 16,2 3 0-16,1-2 0 0,2 0-1 0,-2-1 2 16,0 1-2-16,2 0-1 0,2 0 0 0,-2-2-2 15,6 2 0-15,2 0 1 0,-2-2 0 0,2 1 0 16,-1-1 1-16,3 0 2 0,-1 0 1 0,0 2-3 0,-7-1 1 0,2-1 6 16,2 0-3-16,-4 0 1 0,-1 1 0 0,-2 2-3 15,4-4 5-15,-5 0-7 0,0 2 1 0,7 0-1 16,-7-1-2-16,7 0 1 0,-5-4-1 0,9 2 3 15,-12 1-1-15,9 0-2 0,0 1 0 0,-4 2 1 16,2-2 2-16,-4 2 0 0,5 2-1 0,-5-4-1 16,4 5 2-1,-7 1 4-15,0-1-2 0,1 2 0 0,2 1-1 0,-2-1 6 16,-1 2-10-16,1 3 1 0,-1-4-1 0,5-2 3 16,1 3-1-16,0-3-2 0,-4 1 0 0,6 2 1 15,0 0-1-15,-1-1 1 0,7 0 1 0,-5 3-3 0,-3-1 2 16,7-4 0-16,-4 3 3 0,0-3-2 0,2 2 2 0,-7-1-1 15,5 0 2-15,-1-4 1 0,-3 2 1 0,2 0 0 16,-1 0-3-16,5-2 3 0,-3-1 0 0,4 3-1 16,-3-1 1-16,-3-1-3 0,6 0 1 0,-1 1-2 15,-3 2 1-15,-1-1 0 0,-1-1-1 0,-1 1-3 16,4 5 1-16,-1-2 2 0,-5-2-1 0,-2 3 0 16,0-3-2-16,-1 5 0 0,3 1 3 0,-2-4 1 15,-4 0 0-15,-7 3-3 0,7-3 3 0,-2 2 0 0,3 1 0 16,-6-4-1-1,3 3 1-15,3-2 1 0,-6-2 0 0,12 1-3 0,-12 0 0 16,8-2-1-16,-2 1 2 0,6 1 1 16,-5-1-2-16,-1-1 1 0,3 3-1 0,-1-3 1 0,3 0 1 0,-2 0-2 15,-1 0-2-15,-5 0 6 0,6 0-3 0,-1-3-3 16,0 2 1-16,-1-2 0 0,1 1 0 0,-2-1-1 16,4-2 2-16,2 0-4 0,-3-1 1 0,2 3-1 15,-3-2 2-15,3 1 0 0,3 2-1 0,1-4 1 0,-5 6 0 0,4-5 0 16,-2 2 1-16,1-2-1 0,1 2 1 0,0 1-2 15,-5-1 0-15,2 2 1 0,0-4 0 0,0 5-2 16,4-2 2-16,-4 2-2 0,-1 0 2 0,5-1 2 16,2-1-2-16,1 1-3 0,-6-1 3 0,8 2 1 15,-3-2 0-15,4 1-1 0,1-1 0 0,-2 2 0 16,-1-1 1-16,0-2 1 0,2 3-2 0,-3-4-1 0,-1 1 1 0,3-1 0 16,-3-1 2-16,-1 0-3 0,0-1 1 0,4 1 0 15,-3 0 0-15,-1-6 2 0,-1 4-1 0,4 3 0 16,1-3 0-16,2-1 0 0,-1 5 0 0,-3-1-1 15,3-2 0-15,2 3 0 0,2-3-2 0,-5-1 0 16,1 6 2-16,-6-4-3 0,6-3 3 0,-6 2-3 16,2 4 2-16,2-4 1 15,-2 6-1-15,1-5 2 0,-1 1-1 0,-2 0-2 16,-1 3 2-16,5-2 0 0,-2 3 0 0,-1 0 1 16,3-2 0-16,-2 1-2 0,0-1 2 0,2 0 0 15,0 2-1-15,-2-1 0 0,-2-1 0 0,-1-2 0 16,4 0 0-16,-1 6 1 0,-2-4 1 0,-2 1-2 15,-4-2 0-15,5 1 1 0,-3 2 0 0,5 0-1 0,-5 0 0 16,4 0-1-16,-6 0-2 0,10 0 3 0,-3 3-1 0,-4-3 0 16,4 0 3-16,-5-1-2 0,3-1 3 0,-3-4-3 15,-4 1 2-15,4 2 0 0,2-3-2 0,-4-1 0 0,8 7 0 16,-7-3 0-16,-1-5 1 0,5 4-1 0,2 1 1 16,-6-4-1-16,-3 1-1 0,0 4 1 0,-1-9 0 15,5 7-2-15,0-1 2 0,-5 2 0 0,2 1 0 0,1 2-2 31,1 0 1-31,4-4 2 0,-5 5-2 0,-3 1 2 0,2-2-1 0,1 0 1 16,-2 0 1-16,-1 0-1 0,8 3 0 0,-7 0-1 16,3-1 0-16,4 2 1 0,-5-1-1 0,2 1-1 15,3-3 1-15,5 5 0 0,-8-6 0 0,7 2 0 16,-2 3 0-16,-2-2 1 0,6 0 1 0,1 0-1 16,-3-1-1-16,-2-1 1 0,1-1 0 0,-1 0 0 15,-4-4 1-15,7 4-3 0,-2-2 1 0,2-1 3 0,-7 0-1 0,4-2 0 16,1 2 0-16,2 1-2 0,-3 2 0 0,1-4 5 15,0-1-5-15,0 2-2 0,7 0 2 0,-6-1-1 16,4 4 1-16,2-3 0 0,-4 0 0 0,2 5-2 16,-2-2 1-16,1 0 1 0,2 3 0 0,-1-2 0 15,1-1 0-15,-2 4 1 0,1-1-1 0,0-3 2 16,4 0 0-16,4 1-2 16,-7-1 2-16,7 2-2 0,-6-1 0 0,7 1 1 15,-1-2 0-15,1 3 1 0,-11-3 2 0,12 3-3 16,-1 2-1-16,-1-3 1 0,-2 1-2 0,5 5 1 15,1-4 0-15,-5-2-1 0,4 6 3 0,3-4 0 16,-10-2 5-16,4 0-3 0,1-2 3 0,2 0 1 16,-1 0 0-16,2-2-1 0,5 0 1 0,-4 1 1 15,2-2-1-15,4 1-3 0,0 2-1 0,-4-5-2 0,4 5 1 0,-3-1 0 16,1-1-3-16,-3 1 3 0,-1 1 0 0,2 0-3 16,-4-2 3-16,-6 4-2 0,3-2-1 0,-2 1 0 0,-3-1-5 15,-5 0-3-15,-1 2-7 0,-2-2 2 16,-6 3-9-16,1-3-17 0,-4 0-8 0,-5 2-4 0,-5 2-23 15,-2-1-38-15,-4 7-19 0,-2-1-9 0,-4-6-49 16,-5 7 3-16,-2-4-28 0</inkml:trace>
  <inkml:trace contextRef="#ctx0" brushRef="#br0" timeOffset="3207.27">22149 7076 560 0,'-7'-11'37'0,"-2"4"-37"0,6 1 63 0,-3 0 18 0,2-1-52 16,1 1-30-16,2 5 1 0,-2-3 0 0,-1 1-1 15,4 3 0-15,0 0 7 0,-3-4 6 0,0 2 1 16,-2 0 9-16,4 1 14 0,-2 1 2 0,1-2 2 16,-4 1 14-16,4-1-5 0,1 1-4 0,-1 1 5 15,1-2-10-15,-4-1-6 0,2 1-1 0,1 2-3 16,1-1-7-16,-1-1-3 0,-1 2-1 0,0 0 0 15,0 0-5-15,1 0 0 0,-3 0-1 0,-1 3-2 0,1 0-2 0,-3 2-3 16,2 1 0-16,-5 1 6 0,0 1-6 0,-2 1-5 16,-2 0-1-16,-3 2 2 0,1 4-3 0,-5-1 0 15,2 1-1-15,-4 1-2 0,-4 0 4 0,4 1 0 16,-1 2 0-16,0-2-2 0,1-1 2 0,-1 1 1 16,-2 1-1-16,5 2 0 0,-1 4 1 0,-4-2-1 15,3-5 0-15,4 5 0 0,-7-1 0 0,7-3-2 0,1 1 2 0,-3-1 0 16,8-3 1-16,-2 1 0 0,-3 0 1 0,3-2-1 15,1 2 1-15,-3-4-2 0,3 1 2 0,0-2-2 16,0 0 0-16,-3 0-1 0,3 0-1 0,0 1 1 16,1-2 0-16,-1 3 2 0,-3-2-1 0,3 1-1 15,-3 2 1-15,-2-1 0 0,4 1-1 0,-4 2 1 16,1-2 0-16,0 2-1 16,0-1-1-16,6 1 1 0,-2 1-1 0,-4 1 2 15,2-1-2-15,4 0 1 0,0 2 1 0,1 0 0 16,-6 0 0-16,-2 0 1 0,11 0 0 0,-7 0-1 0,2-2-1 15,0-1 1-15,-2-2-2 0,-1 3 1 0,1 2 1 16,2-2-4-16,-2-3 2 0,2 5 2 0,-4-1 1 16,4 2-1-16,0 2 0 0,0-3 0 0,1-2 0 0,1 2 1 15,-1 0-1-15,1-2 0 0,-1 2-1 0,2-5 1 0,0 2-1 16,-3 0 1-16,0 1 1 0,1-1-2 0,-1 3 0 0,1-4 1 16,-1 1 0-16,0 3-1 0,-3 0-1 0,1-2 2 15,2 2-1-15,-5-3 4 0,3 3-2 0,-3 1-1 16,-6-1 0-16,8-5 2 0,-4 0-2 0,4 5 2 15,-3-3-2-15,7 1 3 0,-6 0 2 0,2-1-5 16,1 1 2-16,2 2 0 16,1 0-2-16,-5 3 0 0,0-1 0 0,1-1-4 15,-2 4 4-15,3-2-1 0,2 0 2 0,-6 1-3 16,1 1 2-16,3-2 0 0,-4 0-1 0,4 0 0 16,-3-3-1-16,2 3 3 0,0 0-3 0,-2 0 2 15,1-2 2-15,-1 6-2 0,2-1 1 0,-3-2 0 16,2 1-1-16,-4 0-1 0,5-2 2 0,-3 4-2 15,2-1 0-15,-2 2 1 0,-1-5-2 0,1 7 2 0,1-3-1 0,2 6 2 16,-4-4-2-16,1-1 0 0,3 1 1 0,-5 0 0 16,6 2 0-16,-8-3 1 0,7 3 0 0,-5-2-3 15,1-1 3-15,3 0-1 0,-6-2 0 0,4 2 0 16,1-4-1-16,1 2-1 0,1-1 0 0,0 1 3 16,-4 0-1-16,4-1-1 0,0 0 1 0,-4 1 0 15,1 1 3 1,1 1-2-16,-3 0 0 0,3 1-1 0,-5-4 1 0,-1 4 1 15,3-1 0-15,-1-2 0 0,1-1-2 0,-7-4 5 0,9 5-1 16,-12-6-1-16,12 3 0 0,-4-1 1 0,-1-3-1 0,-2 3-1 16,2-2 1-16,-1 0-2 0,-6 0 1 0,10-1-1 15,-9 3 3-15,2-2-4 0,3 4 1 0,-6 1 2 16,2-4-2-16,2 4-1 0,-4 0 0 0,-1 1 2 16,-1 1-1-16,-1 1 0 0,-1 3 1 0,-5-2 0 0,-1 2 0 15,2 5 1-15,-7-2-2 0,3 2 0 0,-3-1-1 0,1 5 1 16,-2-4-1-16,-1 4 0 0,3 1 1 0,-1-4-1 15,-3 5 0-15,-1 0 0 0,-1 1 0 0,-4-1 0 16,4 2 0-16,-2 1 0 0,1 0 0 0,1 0 0 16,2 0 0-16,-2 1 0 0,1 1 2 0,6-4-2 15,-7 1 0-15,-5 1 2 0,7 0-2 0,-4 0 0 0,-4 3-1 0,0-3 2 16,0 5 2-16,0-2-2 0,-2 0 2 0,6 2-3 16,-5 1 0-16,4-1 4 0,-2-3-5 0,5 3 2 15,-6-5-2-15,4 0 1 0,-4 1 0 0,5 1 2 16,1 0-2-16,-2-4 2 0,4 4-2 0,-5-1 2 15,11-4 0-15,-5 5-2 0,7 1 0 0,-4-1 0 16,2-2-3-16,0 3 8 16,-2-5-5-16,-2 7-1 0,2-2-3 0,2-1 3 15,1-2-1-15,-4 0 1 0,6-2 0 0,2 6 1 16,0-3 2-16,2 2-2 0,0 1 1 0,1-1-1 16,-2-2 0-16,6 4 0 0,-2-3 1 0,-4-4-5 15,5 1 4-15,-2-2 0 0,1-1 0 0,-1-2 1 16,-1 0 0-16,1 0 0 0,5-2-1 0,-4 3 1 15,-2-1-1-15,1 4 2 0,4-1 2 0,-4-1-3 0,2-1 3 0,2 0-4 16,-7 4 3-16,5-7 0 0,1 3-2 0,-1-3 0 16,2-1-1-16,-2 0 0 0,1-1 2 0,-1-1 0 15,3 0 1-15,-3-1-3 0,2 1 0 0,1-3-4 16,2 0-10-16,1-5-10 0,3 1-10 0,5-5-73 0,4-1-69 16,-3-1 78-16,17-6 100 0,6-7-103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52:56.4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13834 7274 208 0,'0'3'-31'0,"0"-2"0"0,0 3-9 0,5 0 24 16,-5-1 3-16,1 1 0 0,-1-1 4 0,0-2 6 0,2 6-6 0,-1-3 7 16,1 1 4-16,-2-2 4 0,5 0 1 0,-4-1 5 0,1 3 3 0,-1-4-2 31,-1-1 5-31,0 2 0 0,2 1-1 0,-2-3-1 16,0 0 0-16,3 3-3 0,0-3-2 0,0 0-3 0,-1 6 4 15,1-4-4-15,-1-2-2 0,2-2 2 0,1 7-1 16,0 0-1-16,1 1 4 0,0-1-1 0,1-2-3 0,-1 5 5 0,3 0-4 0,2 0 1 0,-1-7 0 15,1-1-4-15,-2 3 1 0,1-1 1 0,2-2 1 16,-1 0 0-16,4 0-3 0,-3 0 6 0,2-2-4 16,0 2 1-16,1-1 6 0,-1 1-3 0,-2 1 0 15,6-1 6-15,-3 0-1 0,0-1-1 0,-1 4 3 16,1 2-2-16,4-1-2 0,5-1 1 0,-4 1-1 16,1-1-1-16,1-2 1 15,-5 4 2-15,8-2-2 0,0-3 1 0,-1 0-4 16,0 0-1-16,4 2 5 0,-1-2-5 0,1 3 2 15,7 0-3-15,-7 2-1 0,5-4 2 0,-3 2-1 16,0 1 2-16,3-4 1 0,-3 3-2 0,0 2-1 16,-1-5 1-16,1 0 1 0,2 1-1 0,-4 1 1 15,4-2 0-15,1 0-4 0,-2 1 4 0,5-1-1 16,-1 0 1-16,1 0-3 0,-5-3 1 0,4 2 0 0,-3 1-2 0,-4-4 4 16,0 3-1-16,-1-4 0 0,-2 0 2 0,2 2-2 15,0 0 2-15,-4-3 0 0,4 1-1 0,1 3-1 0,-1-1 0 16,0-1-2-16,-4 0 2 0,12 3-4 15,-10-4 0-15,2 0-1 0,1 2 1 0,4 2-2 16,-3-4 0-16,1 0-1 0,3-1-1 0,-9 1 0 0,4-3-1 0,2 5 0 16,0-1 2-1,-5-3-2-15,0 1 2 0,2 3-1 0,1-2 0 16,-1-3 0-16,0 8 1 0,0-6-1 0,-4 0 0 16,4 3 1-16,0-2-1 0,-4 0-1 0,1 2 0 0,-2 5 0 15,-2-2-2-15,2 1 3 0,2 4-1 0,-7-4-1 16,5 3 1-16,4 2 1 0,-3-1 1 0,-1-2 0 15,3 1-2-15,-1 1 1 0,3 3 1 0,-4-5-1 16,2 3 1-16,1-1 2 0,-1 3-2 0,0-3 4 0,-3-4-1 0,0 2 6 16,0-3-5-16,3 8 5 0,-1-6 1 0,1-2 1 15,-3-3 0-15,-2 4 1 0,2 4 0 0,2-5-2 16,-7 3 0-16,7-4 1 0,4 1-2 0,-6 1-1 16,2 4 1-16,-1-8-4 0,4 3 2 0,-5-2 0 15,3-1-1-15,-4 3 2 0,-7-3-2 0,10 3-1 16,1 0-1-16,-3 0 2 0,-3-3-2 0,4 1 1 0,2 2-1 0,2 0 0 15,-2 0 1-15,-1 0-2 0,-5 0 1 0,3 0-1 16,1 5-1-16,-1-4-1 0,-3-1-1 0,2 0 0 16,-1 2 0-16,2-2-2 0,-1 2 3 0,-1-1-3 15,2 1 0-15,2-1 1 0,-5 2 2 0,3 1-2 16,0-1 1-16,0-2 0 0,0 1-1 0,3-2 0 16,0 0-1-16,2 0 1 15,-2 0 0-15,-2-2 2 0,4-1 0 0,-2 3 0 16,1-5 1-16,-3 4-1 0,2-1 0 0,-4-1 0 15,7-2 0-15,-4-1-3 0,-2 3 1 0,1 1 2 16,1 2-2-16,-5-7 3 0,1 2 0 0,-1 3 1 16,2 1 0-16,-6 1 2 0,1-2 0 0,1 1 1 0,-3-3 2 15,-3 6-1-15,4-2 2 0,-1 0 2 0,-6 2 0 16,-2 2-1-16,2-1 3 0,-5-3-2 0,0 2 0 0,7 0 0 16,-10-2-2-16,4 0 0 0,-2 0-10 0,-2-2 6 0,0 2-5 15,0 3-11-15,0-1-6 0,-6 4 8 0,4-1-30 16,-4-2-30-16,3 0-15 0,1-1-12 0,2-2-37 0,-2 0 1 15,-1 0-31-15</inkml:trace>
  <inkml:trace contextRef="#ctx0" brushRef="#br0" timeOffset="3508.61">16768 661 187 0,'-5'0'-58'0,"2"2"18"16,1-1 2-16,2 2-12 0,-1-3 56 0,-1 2 0 16,-1 1 3-16,1-1 1 0,2-2 21 0,0 0-4 15,-3 3 11-15,2-3 0 0,-1 3 2 0,2-3-1 16,-5 0 1-16,4 0 1 16,1 0 3-16,-5 0-4 0,5-3 1 0,0 3-6 15,-3-5-6-15,-2 5 17 0,4-5-21 0,-3 1-5 0,3-1 0 16,-2 5 1-16,-2 0-7 0,2 0-1 0,3 0 1 15,-3-2-2-15,1 2 0 0,-1 0-5 0,0 0 3 16,1 0-2-16,-1-1-1 0,-2 1 2 0,2 0-5 0,2 0 1 16,-3 5 1-16,0-4 0 0,1 5-1 0,1-1 0 15,0 3-1-15,-1-8 0 0,0 9-2 0,0-5 4 0,0-4-2 0,0 7 0 16,-2-2-1-16,2 1 1 0,0 1 1 0,-4 2 2 16,3-1 0-16,-1 3-2 0,-3 6 5 0,3-4-2 15,-2 1 1-15,2 2-1 0,-3 0-2 0,-1 1 0 16,2 0-1-16,-2 4-1 0,1-2-1 0,2 3 0 15,-5 0-2-15,1 0 0 0,5 1-1 0,-4 4 2 16,3-2 0-16,-5 0 1 0,0 2 0 0,1-2-2 0,2 2 4 0,-1-2 0 16,1 7-2-16,-1-4 1 0,-1-1-3 0,-1 1 3 15,2 3-2-15,3-1 1 0,-4 2-1 16,2-1-1-16,2-1 0 0,0-2 2 0,1 4 0 0,2-2 0 16,-2-2 0-16,-1 0-1 0,-1 1 1 0,3-3 1 15,4 1-3-15,-5 0 1 0,0 0 3 0,5 1-1 16,-6 2 3-16,6 1-2 15,2-1 0-15,-4-2 1 0,-7 1 0 0,7 1 0 16,-1-2-3-16,-3 2 2 0,4 0 0 0,-4-2-2 16,-7 0 5-16,8 4-5 0,4-1 1 0,-1-1 1 15,2 0 0-15,-4 2-1 0,-3-4 1 0,4 0 1 16,3 0-2-16,-12-1 3 0,10 1 0 0,-6 1 0 16,2-4-1-16,1-1 5 0,-1-4-2 0,-1 2 1 15,4-3 0-15,3 5-1 0,-3-7 2 0,0 0-1 0,-5 2 0 0,7 0-1 16,-1 0 1-16,0-2 1 0,-2 2-1 0,-1-2-2 15,2 4 0-15,-3-2-1 0,2-2-1 0,1-1 3 0,-1 7-3 16,-1-4-3-16,2-3 2 0,-4 3 0 16,6-4-1-16,-1 3 0 0,1-1 2 0,1-1-2 0,-3-1 3 15,-1 1-1-15,3-2 0 0,1 0 0 0,0 1 0 16,0-3 3-16,0 1-3 16,0-2 1-16,-2 0 3 0,2 0-1 0,0 0 3 15,0-3-3-15,0 1 2 0,0 1-1 0,0-3 2 0,3 1-4 16,1 0 0-16,-3-2-1 0,4 1-2 0,3 1 2 15,-7-2-4-15,2 0-1 0,2 1-2 0,1-1 3 16,-6-1-3-16,7 1 2 0,-3 0 1 0,-2-1-3 16,1 0 3-16,3 1-1 0,-1-3 0 0,-5 2 3 15,11 3-3-15,-8-4 0 0,-1-2 1 0,3 3 0 0,1 1 0 0,-6-6-1 16,0 0 1-16,0 1 0 0,0-1-2 0,0 0 1 16,1 2-2-16,7 0 1 0,-3 1 1 0,5 3 0 15,-4-3 0-15,2 0 0 0,1-1 2 0,4 4-3 16,2-6 0-16,-2 0-1 0,-5 0 0 0,6 2 0 15,2-2-2-15,-1-2 1 0,0 2 1 0,7-3 0 16,-10 8 2-16,6 1-2 0,2-6 1 0,2 0 0 0,-2 0-1 0,1 6 2 16,3-3-2-16,-6 2-1 0,6-5 1 15,-2-1 0-15,-2 5 0 0,2-2 1 0,2-1-1 16,-2-1 0-16,-1 0 0 0,1 0 0 0,0 0 3 0,-2 0-3 16,5 0 0-16,0 0 0 0,1 2 1 0,-1-2 2 15,1 0-1-15,7-3 1 0,-3 3-2 0,-1 1 1 16,-4 3 1-16,8-1-3 15,-3 0 0-15,1 2-1 0,-1-2-1 0,-2 3 0 16,4-3 3-16,-1-1-2 0,4-2 1 0,-8 1 3 16,1-2-3-16,0-1 2 0,1 2-2 0,-6-4 1 0,2 2 3 15,4 2-3-15,-3 0 2 0,0-5-3 0,3 7 2 16,1-1 2-16,-3-1-3 0,8 2 2 0,1-2-3 16,-1 0 0-16,-4-2 2 0,5 4-1 0,-8-2 0 0,5 0-1 15,4 3 0-15,-6-3 0 0,-3 0 1 0,2 2-1 0,0-1 0 0,-1-1 0 16,-3-1 0-16,1-6 2 0,0 6-1 0,4 2 2 15,-4-1-2-15,0 0 2 0,3 0 0 0,3-1 1 16,-8 1-1-16,13 3 2 0,-4-5-2 0,-2-4-2 16,4 3 3-16,-3 1-1 0,3 2-2 0,0 0 0 15,3-3-1-15,-4-2 3 0,-3 4-2 0,2 1 1 16,1 0 0-16,-2-3-1 16,1-2 1-16,-1 2 2 0,4 3-3 0,-4 0 1 15,1-2 0-15,-5-2-1 0,7 0 3 0,-8 1-2 16,10-3 1-16,-4 3-1 0,-5-2 0 0,7 0 3 15,-3 2-2-15,5-1-1 0,-4 0-2 0,2 0 2 16,-6 4-1-16,5-2-1 0,-2 1 0 0,0-1 0 16,-3-1 0-16,8 3 0 0,-4 0 4 0,-4-3-4 15,9 3 2-15,-4 0-1 0,3-2 0 0,-2-1 2 0,5 3-3 0,-6-2 1 16,2-2 1-16,6 2-1 0,-9-3 1 0,9 2-2 16,-5-1 1-16,-1 2 3 0,0-3-3 0,2 2 1 15,-1 2-2-15,-2-3 1 0,-2 1 1 0,1 0 0 16,3-2-1-16,-2 4-1 0,5-1 0 0,-5 1 0 15,5-2 3-15,-2-2-3 0,4 3 2 0,4 2-2 16,-6-1 0-16,3-1 3 16,-5-1-3-16,2 0 1 0,-3 3-1 0,6-2 0 15,-2 1 0-15,1-3 1 0,-5 1-1 0,-1 0 2 16,7 0-1-16,2 0 2 0,-4 0-3 16,-2 0 3-16,4-1 0 0,-3 3-2 0,3-1 4 15,3 1 0-15,-8-1 1 0,7 2-5 0,-7 0 3 0,2 0-1 16,-2-1 0-16,-2 1 0 0,-1 0 0 0,2 0-3 0,-4 0 4 15,7 1-1-15,-2-1 2 0,-1 0-2 0,1 0 1 0,5 0-1 0,-1 0-1 16,-1-3 0-16,2 1 0 0,-4 1 1 0,4-2-1 16,-3 0 0-16,1-1 2 0,4 4 1 0,-7-3 0 15,4 2 0-15,2-1 2 0,-4 1-4 0,3-1 5 0,0 0-2 16,-3 1 0-16,0-2-2 0,6 3 1 0,-8 0-3 16,2-2 1-16,5 2 3 0,-7 0-3 0,1 0 0 15,-1 0 2-15,-3 0-1 0,2 2-1 0,-8-2 5 0,3 0-4 0,5 3 1 16,-9-2-1-16,8 1 0 0,-11 0 0 0,6-2 0 15,1 1 2-15,1 1-2 0,0-1 1 0,-8-1-3 16,6 0 0-16,-4 3 2 0,2-3-3 0,-3 2 1 16,-2 0-1-16,0-1 1 0,-1 1 3 0,2 2-3 15,-4-2 4-15,2 0-5 0,-5-1 2 0,3 2 0 16,1 0-2-16,-7 1-1 16,3-3 0-16,-2 1-2 0,-2-1-3 0,-4-1-1 15,3 2-3-15,-2-2-23 0,-4 0-8 0,-3 0-4 16,3 0-27-16,-8-3-31 0,6 1-21 0,-4 1-7 15,-2-4-39-15,-4-1 0 0,0-2-21 0</inkml:trace>
  <inkml:trace contextRef="#ctx0" brushRef="#br0" timeOffset="5682.18">16324 3442 253 0,'0'0'-25'0,"0"0"-20"0,0 3 0 0,5 0 28 15,-2 1-6-15,2-1-27 0,2 1 49 0</inkml:trace>
  <inkml:trace contextRef="#ctx0" brushRef="#br0" timeOffset="6948.05">16373 3475 23 0,'1'0'18'0,"1"0"-18"0,-2-1 6 16,5 1 2-16,-1 0 7 0,-1 0-19 0,-1-2 4 15,6 2-10-15,-5-2 4 0,-3-1 1 0,3-1 6 0,-1 0 0 0,4 3 1 16,-3-4 6-16,0 0-1 0,2 2 0 0,0 0-2 16,-2-2 0-16,10 5-1 0,-6-3-3 0,-7 0 0 15,7 3-1-15,1 0-4 0,-4-1 3 0,3 1-1 16,-1 1-2-16,-6-2 2 0,8 2-3 0,-5-1 2 16,2 2-1-16,-4-1 4 0,2 1-1 0,-1-2 0 15,1 1 1-15,3 4 0 16,-4-5 1-16,1 5 3 0,-1-5-2 0,2 0 4 15,-2 0 7-15,-1 1-7 0,-1-2 9 0,2 1-1 16,0-2 4-16,-2-1 4 0,0 2 0 0,0-1 2 16,0 2 0-16,0 0 0 0,0 0 3 0,0-2 0 0,0 1-1 15,0-1-1-15,4-4 0 0,-4 1-4 0,0 5 0 16,0 0-3-16,0 0-4 0,2-1 0 0,-2 1-2 16,0-2 4-16,0 2-3 0,1-3 1 0,-1-2 2 0,0 4 1 15,0 1 2-15,0 0-3 0,0-2 2 0,0 2-2 0,0 0-3 0,0 0-3 16,0-3 2-16,-1-2 0 0,-4 0-2 0,5 5 4 15,0 0 1-15,0 0-2 0,0 0 6 0,0-3 3 16,0 3 0-16,0 0-1 0,-1-3 4 0,-3-2-1 16,4 2-3-16,0-1 4 0,0 2-4 0,-1-1-2 15,-1 0 1-15,2 0-4 16,-1 1-1-16,-2-1-6 0,-1 0 2 0,3-2-1 16,-1 0-4-16,1 2 2 0,-4 0 1 0,0-2-4 15,2-1 4-15,2 3-1 0,-6-2-1 0,4 0 3 16,-5-1-4-16,4 1 2 0,0 1-3 0,0 4 3 15,2 0 0-15,-1-2-2 0,-5-3 1 0,0 5 2 16,7 0-2-16,-7-4-3 0,-3 4 0 0,8-2-1 16,-5-3-2-16,0 1 2 0,0 4-2 0,0-2-1 0,3 2 1 0,1 0-1 15,-1 0 1-15,-3 0 0 0,-1 0 0 0,1-1-1 16,3-1 1-16,-3 4 0 0,-1-6 3 0,1 4-4 16,0 0 1-16,0 0 0 0,0 0-1 0,4 2-2 15,-3 0 2-15,3 2-4 0,1 3 2 0,-1-7 2 16,0 3-1-16,1 0-2 0,-4 2 3 0,3-2 0 15,-6 0-3-15,7-2 3 0,-2 3-1 0,-7 5 0 0,2-3 0 0,2-1-1 16,2-2 1-16,-2 5 1 0,3-3 0 0,-2-2 0 16,0 3 1-16,3-6-1 0,0 3 1 0,0 2 1 15,-3 3-2-15,3-3 0 0,-3 2 0 0,1 0 4 16,-2-1-2-16,0 2-2 0,1-2 0 0,2 1-1 0,-3-3-2 16,3-1 3-16,-3 5 0 0,5 0-6 0,-5-2 4 0,5 4 1 31,-3-4 1-31,3 0 0 0,0 1 0 0,-2 1 0 15,-1-2-2-15,4-1 4 0,-1 1-2 0,-3 0 1 0,2 2-1 16,1 0 1-16,2 0 1 0,-4 0-2 0,3-2 2 16,1 2-1-16,-1 0-1 0,1-2 0 0,-1 2 1 15,-1-2-1-15,3 2 0 0,0 0 1 0,0 0-2 0,0 0-1 16,3-1 0-16,-1 3 1 0,1-2 0 0,-2 0 0 16,3-1 0-16,0 3-1 0,-1-2 2 0,1 1 0 0,0-3 0 0,-1 5 0 15,2-3 0-15,1 0-3 0,-2 0 2 0,2 2 1 16,0-3-2-16,-3 0 1 0,4-1-1 0,-1 3 2 15,0-2-1-15,0 1 1 0,2-1 0 0,-3 1 0 16,3-1-2-16,5 4 2 0,-7-5-4 0,3 0 2 16,4 2 0-16,-2-3-4 0,-8-2 3 0,5-2 0 15,4 4-1-15,-4-5 1 16,5 3-1-16,1 0-1 0,-3-3 2 0,-5 0-1 16,10 2-1-16,-5-4 3 0,2 1 0 0,-2-4 1 15,3 5 2-15,-2-1 0 0,3-4-3 0,5-1 4 16,0 1-2-16,6-1 1 0,-11-1-1 0,7-1-2 15,-3-1 2-15,2-4 2 0,-1 4 0 0,-3 0-2 16,2-1 0-16,-1 1 1 0,-1-1-1 0,-1 1 3 16,1-1-1-16,-3 1-1 0,0-1 0 0,-1-1 2 0,-1 5-1 0,1-2-2 15,-2-1 3-15,-3-1 1 0,1 1 0 0,2 1-1 16,-3-1 2-16,-1-2-2 0,0 1 1 0,-2 1 0 16,0 1 1-16,1-3-4 0,-3 3 2 0,0 0 2 15,4-1-1-15,-4 1-1 0,3 0 1 0,-3-1-2 0,-1 2 2 16,1 1 2-16,2-2-4 0,-2 2-1 0,-2-2 0 15,-1 0 1 1,0 2-2-16,0 1-1 0,0-4 1 0,0 2-1 16,0 0 1-16,2-3 1 0,-2 4 2 0,-2 1-2 15,2-4 3-15,-1 1-3 0,-5 0 1 0,1 5 1 0,2-2-3 0,-5-3 2 16,5-1-2-16,-5 1-1 0,3 2 1 0,-3-4 0 16,4 4 0-16,-6-5-1 0,4 1 0 0,-4 7 0 15,1 2-3-15,3-9 4 0,-4 2-1 0,-1 4 0 16,2-4 2-16,1 6-1 0,-3-2 0 0,1-4 0 0,3 0 0 0,-4 6 0 15,1 1-1-15,-2-6 1 0,1 6-4 0,0-7-1 16,0 3-1-16,-2 5-14 0,5-1-3 0,-3-4 0 16,0 3-18-16,-2 1-28 0,4-1-25 0,-7 4-10 15,2 1-41-15,3 0 2 0,-1-1-38 0</inkml:trace>
  <inkml:trace contextRef="#ctx0" brushRef="#br0" timeOffset="19753.11">17257 3694 179 0,'-8'-2'48'0,"5"2"-42"0,-2 2-1 0,-1-1-13 16,3 2-29-16,-1 4-7 0,1-1-13 0,0 0 26 15,0 2-4-15,0-1 11 16,-2 0 23-16,0-2 14 0,5-2 5 0,-7 0 1 15,2-1 15-15,0 1 8 0,0-1 3 0,-2-2 2 16,0 0 9-16,1 0-7 0,-2 0-2 0,5 0-1 16,-5-2-8-16,5-1-8 0,0 1 0 0,0 1 1 15,0-1-9-15,1 1 0 0,0-1-3 0,2 2 2 16,0 0-1-16,-1 0-7 0,1-1 1 0,0-1-4 16,0-1-4-16,1 3 0 0,4 1-6 0,1 3 2 0,1-4-2 0,5 1 2 15,1 1-5-15,4-1 6 0,-1 2-1 0,4-1 0 16,1 0 1-16,2-2-2 0,1 0 1 0,-2 0 2 15,2-2-1-15,2-1 1 0,3 0 0 0,1-4 0 16,-2 3 0-16,3-3 0 0,-1 3 0 0,2-3-1 16,1 3 2-16,-5-3-1 0,7 3 0 0,-7-1 1 15,2-1 1-15,3 1-2 0,-6 0 2 0,-1 2-1 0,-1 0 0 0,1-2 2 16,-4 2 0-16,-7 1 3 0,0 1-5 0,-3-2 1 16,-1 3 1-16,2-2-8 0,-9 2-2 0,3 0 0 15,-6 0-7-15,4 0-16 0,0 0 16 0,-5 0-42 16,0 2 0-16,0-2-20 0,0 1-10 0,0 1-2 15,0-1-24-15,0-1 1 0,0 2-13 0</inkml:trace>
  <inkml:trace contextRef="#ctx0" brushRef="#br0" timeOffset="20138.64">18534 3301 614 0,'0'-10'-57'0,"2"10"-48"0,-2 0-1 0,1-1 7 16,1-3-60-16</inkml:trace>
  <inkml:trace contextRef="#ctx0" brushRef="#br0" timeOffset="20777.72">18536 3385 245 0,'-10'-6'22'15,"5"0"-21"-15,-1 6-2 0,0-3 3 0,1 0-5 16,5 4-29-16,-5-1 0 0,5 0 3 0,0 0 1 15,-4 2 0-15,-1-2 15 0,5 1 10 0,0-1 4 16,-2-1 23-16,1 1 4 0,-2-7 1 0,-4 4-1 16,9 5 7-16,1-2-11 0,-1 0 4 0,-2 0-10 0,3 1-7 0,-3-1-3 15,1 2-2-15,3-2-1 0,-1 0-3 0,-3 0 0 16,0-3-1-16,3 4 3 0,-2 1-1 0,4 1 2 0,1 0 1 16,-2 2 4-16,2-2 2 0,-1 2 8 0,-4-4 4 15,7 4-3-15,-8-5 12 0,5 2 5 0,1-1 2 16,-4-1-1-16,1 0 6 0,1 0-5 0,1 0-1 15,-2-3-2-15,2 2-5 0,1-4-8 0,-2 0-3 0,3 4 2 0,-2-4-9 0,3 2 0 16,-3-2-1-16,4 2-1 0,-4 0 0 16,4 4-5-16,-2-1 1 0,0-1 0 0,0 1-5 0,1-2 0 15,3 2-2-15,-5 0 0 0,2 0-1 0,3-6 1 16,-2 3-1-16,-3 3 0 0,6-5 0 0,-5 7 0 16,0-1 0-16,2-1 1 0,-1 3-1 0,0 2 2 15,0 0-2-15,1 3 1 16,-1 1 1-16,5-4 3 0,-9 4 0 0,4 2-3 15,0 2 4-15,-3-1-2 0,3 4 1 0,-8 1 0 16,0 4-3-16,0 1 0 0,1-3 1 0,-1 3-1 16,-5-2-1-16,2 1 1 0,0-2-1 0,0-2 3 15,-6 0-2-15,-1 0 4 0,-1-1-3 0,0-2 3 16,-1 0 0-16,-1-1 2 0,2 0-2 0,-6 1 2 16,6-2-1-16,-4 1-3 0,0-4 2 0,1 2 0 0,-1-3-2 0,1 3-1 15,0 0 2-15,2-3-1 0,-6 0 1 0,7-3-2 16,-1 7 2-16,2-4-3 0,-2 2 0 0,2-7 3 15,-1 5-3-15,5 0 1 0,0-4 1 0,1 4 0 16,-1-6-2-16,6 1 3 0,0 0-1 0,0 6 1 16,6-5-2-16,-3-3 2 0,5-1 0 0,1 0 3 15,4 0-1-15,-1 0-1 16,6 0 1-16,1-3-3 0,3 1 2 0,0 2 1 16,0-1-4-16,3 1 0 0,5 0 1 15,-3 0-2-15,1-3 1 0,2-2-3 0,1 0 0 0,1 4 0 0,4-6 0 16,-5 0-13-16,-1 2-6 0,-2 0-1 15,-4-1-13-15,-5-2-26 0,5 0-19 0,-6-3-6 16,-2 2-35-16,-2-4 2 0,8-4-25 0</inkml:trace>
  <inkml:trace contextRef="#ctx0" brushRef="#br0" timeOffset="21642.26">17505 3168 384 0,'0'-9'92'0,"-1"0"-23"16,1 2 3-16,0-1-3 0,0 2-32 0,1 1-46 16,-1-1-1-16,-1 0 3 0,2 3-2 0,1-1-1 0,1 1 4 0,-3 0 2 15,0 0 2-15,0 0 1 0,0 1 1 0,2 2 2 16,-1-1-2-16,1 1 1 0,-1 0-1 0,2 0 3 16,1 0-1-16,-3 0 0 0,-1 0 1 0,2 0-1 15,-4 1 5-15,-3-1-3 0,5-1 1 0,0 1 3 16,0 0 1-16,0 0 0 0,-3 1 3 0,3-1 1 0,0 0 1 15,2 0 2 1,-2 2-1-16,0-2 0 0,0 0-1 0,0 1 0 16,0-1-1-16,-5 2-3 0,4 0-1 15,1 1 0-15,-2 0-4 0,-1 2-1 0,-3-2-2 0,2 0 1 0,3 5-3 16,-2-2 2-16,0 4-1 0,-2-1-1 0,-1 2 0 0,1 0 2 16,-1 2-2-16,1-1 2 15,-3 2-2-15,3 0 1 0,-3 5 2 0,2-3-3 16,-3-2 0-16,6 8 1 0,-5-4 0 0,3 5 2 0,-5-1-1 0,6 2 0 0,-6-2 0 0,4-3 1 15,-2 6 0-15,-1-5-2 0,1 4 0 0,0-5 2 16,-3 1-2-16,5-1 3 0,-4 0-2 0,-1-2 0 16,2-1 3-16,1-2 1 0,-1 0-1 0,-2 2 1 15,-1-3 1-15,1-1-3 0,4 1 0 0,-4-1 0 16,3-2-3-16,-3 2 4 0,4-2-3 0,0-4-1 16,2 2 3-16,-3 0-4 0,0 0 5 0,2-5-5 0,1 3 0 0,-1-1-8 15,1 0-6-15,2-4-2 0,1 2-9 0,2 0-29 16,0-1-15-16,0-2-10 0,5 0-36 0,5 0 1 15,-3-2-24-15</inkml:trace>
  <inkml:trace contextRef="#ctx0" brushRef="#br0" timeOffset="22682.72">19701 3252 828 0,'-3'-7'35'0,"-2"1"-36"0,2 5 1 0,2 1-13 15,-1-2-10-15,-7 2 2 0,9 2-16 0,1 1 22 16,-1-2 1-16,-3 2-5 0,3-1 28 0,0-2 5 16,-2 0 3-16,-1 0 0 0,-1-2 6 0,4-1-6 15,-2 3 1-15,0 0-4 16,4-3-5-16,-2 3 0 0,0 0 3 0,0 0-4 16,2 0 0-16,2 0 0 0,-4 0-2 0,3 0 7 15,1-1-3-15,3 1 1 0,1-4-1 0,0 1-2 16,2 2 3-16,-3-2-2 0,3 3 0 0,4-5 1 15,-1 2-3-15,2-2-3 0,-2 3 0 0,4 1-1 16,-4-1-3-16,4 1 1 0,4-6-1 0,-6 12-2 16,1-3 2-16,1-1-1 0,1 1 4 0,-4 1-4 0,2-3 1 0,-2 5 3 15,-3 3-1-15,0-8 1 0,1 6-1 0,-1-1 1 16,-4 1-3-16,2 2 4 0,-1 1-2 0,-3 1-1 16,-1-2-1-16,1-1 4 0,-2 0-3 0,-3 4 4 15,0 0-1-15,0-2-3 0,-3-1 3 0,-2 5-3 16,1-6 1-16,-6 8 2 0,4-1-4 0,-3-2 2 15,-4 1 0 1,2 1 1-16,-2-1 1 0,-1-2-1 0,0 1 0 0,-3-2 2 16,-1 1-2-16,3-2-1 0,1-1 1 0,-9-3-2 15,8 1 2-15,1 0-1 0,1-1 1 0,-7 0-3 16,5-2 0-16,3 2-1 0,-2-5 0 0,9 3-1 16,-4-2-2-16,-1 1-2 0,4-2-1 15,6 1 2-15,-8-1-3 0,5 0-2 0,3 0-1 0,-2-1-1 0,5 1 0 0,-3 1 3 16,10-2-3-16,-5 1 1 0,10 1 2 0,1-1-2 0,-2 0 3 15,3 2-2-15,-2 0-1 0,10 1 5 0,-3 0-2 0,1 0 2 16,-2 0 3-16,2 2 0 0,1 1 2 0,0 1-1 16,-1-1 1-16,-4 2-2 0,2 0 2 0,-6-2 0 15,6 6-1-15,-6-2 1 0,-2-1 0 0,-2 2 1 16,-2-1 0-16,1 2 1 0,1 1-3 16,-6-2 4-16,1 0-2 0,-5 0 0 15,1 0-2-15,1 2 3 0,-3-2-1 0,-1-2 2 16,-3 2-1-16,4 2 2 0,-7-4 2 0,2 4-3 15,-3-2 6-15,2 1-5 0,-5-1 1 0,0 2 0 16,0-2 1-16,-3-2-3 0,-1 2 2 0,1-4-4 16,-1 2-2-16,-4-3-4 0,1 4-5 0,-1-7-40 15,4 0-31-15,-3-3-4 0,3 0-59 0,-3 0 4 16,4-5-49-16</inkml:trace>
  <inkml:trace contextRef="#ctx0" brushRef="#br0" timeOffset="23763.62">22338 3250 744 0,'0'-3'-72'0,"-2"-2"105"16,0-1-156-16,6 8 16 0,-4-2 2 0,0 0 35 15,-2 0 0-15,2 0 45 0,0 0 14 0,0 0 11 16,0 0 43-16,-3 0-4 0,3 0 1 0,0 0 1 15,0 0-7-15,0 0-10 0,-3 0 1 0,6 0 2 16,-3 0-10-16,1 0 13 0,1 0-2 0,-4 0 0 16,4 0 13-16,-2 0-3 0,3-2 0 0,-9-4 0 0,6 3-5 0,0 3-6 15,0-5-1-15,-5 0 0 0,2-1-9 0,3 3-5 16,2 1-2-16,1 1 4 0,-6-6-7 0,1 3 4 16,2 0-3-16,3 1 0 0,5 3 3 0,-6-4 3 15,-4-1 1-15,4 2-2 0,5 0 3 0,-7-2-1 16,2 0 2-16,1 0 0 0,-3-2 0 0,2 0-4 15,6 1 0-15,-7 0 2 16,1-1-4-16,12 3-1 0,-13-4-3 0,7 6 4 16,0-1-3-16,-5 0-2 0,0 1 1 0,7 1-3 15,-4-1 1-15,-6 2-3 0,14 0 2 0,-4 0-3 16,-6 3 0-16,9 0-1 0,-2 1 2 0,-5 2-3 0,1 2 0 16,4 0 1-16,-10 0-1 0,10-1 0 15,-9 4 1-15,-1 0-1 0,4 2 1 0,0 0 0 16,-4-6 0-16,-1 9 1 0,0-2-1 0,-1 4 0 0,1-1 1 0,0-1 0 0,-2-1 2 15,1 3-1-15,-1 4-1 0,-6-8 1 0,8 5-1 16,-3 0 1-16,-5-4-1 0,4 3 3 0,-7-3-3 16,7 1 1-16,-2 0 0 0,0 3 0 0,-5-5 0 0,1 0 0 15,-2 0-1-15,7 0 0 0,-4 0 3 16,-4-1-3-16,-1-2 2 0,8 2-2 0,-1-2-1 0,-2-3 4 16,-2-2-3-16,-2 0 2 15,1-1-1-15,-1-4 1 0,4 3 3 0,-4-4 1 16,-4 0 2-16,4-2-3 0,8-1 3 0,-4 1 0 15,6-1-3-15,3 0 2 0,-8 0-2 0,6 0 0 16,1 0-1-16,2-1 2 0,-1 3-1 0,0-1-5 16,8 1 2-16,-8 1-1 0,3 0-2 0,5 0-2 15,0 3-1-15,-2 2-2 0,9-1 0 0,-3 4 1 16,-1 0 3-16,3 1-5 0,8 1 3 0,-7 1-1 0,0-2 3 0,4 2 1 16,-6-1 0-16,9-2 0 0,-7-2-7 0,0 0 0 15,-4-1-3-15,3 3-25 0,-2-7-11 0,1-1-2 16,-4 0-31-16,-1-1-26 0,-1-4-24 15,7-6 24-15,0-3 105 0,3-8-82 0</inkml:trace>
  <inkml:trace contextRef="#ctx0" brushRef="#br0" timeOffset="23964.26">23045 2871 863 0,'-1'-5'-2'0,"2"2"-159"0,6 6 50 15,-9 2 36-15</inkml:trace>
  <inkml:trace contextRef="#ctx0" brushRef="#br0" timeOffset="24334.01">22899 3071 46 0,'-16'20'2'0,"5"-2"33"0,-1 1-19 16,-1-1 11-16,2-2 2 0,0 5 4 0,5-3-10 16,0 0 6-16,4 2 0 0,2-9 9 0,0 3 7 0,2 1-2 15,4-1 12-15,0-8 0 0,5-1 4 0,2 1-6 16,1-4 1-16,2 5-10 0,1 0-3 0,0-1 12 16,5-3-27-1,-4 5-9-15,4-2 0 0,-2 4 1 0,0 1-9 0,4-2-2 16,-5-1-2-16,3 5-2 0,-6-2-1 0,3 1 0 15,-4 1-2-15,1 1 3 0,-5-1-2 0,2 1 2 16,2 1 1-16,-5-2 0 0,1 1 2 0,-2 0 5 16,-4 0 0-16,0 1 2 0,3-1 5 0,-7-2-5 15,-1-2 5-15,2 2 0 0,-2-1 0 0,-3-1 2 16,3-1-5-16,-10 2 7 0,7-3 0 0,0 0-1 0,-5 0 2 0,-6 0-5 16,0-4 1-16,-1 4-4 0,-2-3-2 0,1 0 3 15,-7-2-6-15,1 2-2 16,-3-4-2-16,3 1 1 0,-2-2-2 0,-3 0-1 15,2 0 1-15,-8-3-3 0,6-1 2 0,-1 0-4 16,1-1 0-16,-1-3 1 0,-3 0-6 0,5-1-8 16,0-1 0-16,0-1-2 0,4 0-6 0,-3-1-12 15,3-2-11-15,-1 0-2 0,1-1-16 0,3-2-19 16,5 3-6-16,-1-3 0 0,-2-5-22 0,9 0-24 16,0 3 85-16,4-10-45 0,4 0 93 0</inkml:trace>
  <inkml:trace contextRef="#ctx0" brushRef="#br0" timeOffset="24619.19">22632 2896 1077 0,'3'-8'62'0,"5"2"-60"0,-2 5-26 16,5-3 17-16,2 3-16 0,1 1-9 0,5 3 12 0,-4-1 6 15,6 2 0-15,-4-1 15 0,2 1 15 0,0-3-1 16,0 4-3-16,1-2 14 0,-1 0-10 0,0 2-1 0,-5 1 5 16,3 2-12-16,1 1-4 0,-3-1-4 0,3 3-3 15,-6-1-4-15,-2-1-10 0,2-1-2 0,-1 0-3 16,-4-3-13-16,5-1-2 0,2 0-2 0,-6-4 2 16,5 0-5-16,-1-2 1 15,4-1-6-15,3-3 3 0,-3-1-1 0,-1-1-14 16,0-1-7-16,5-1-2 0,-4-1-17 0,7 4 1 15,-4-3-12-15</inkml:trace>
  <inkml:trace contextRef="#ctx0" brushRef="#br0" timeOffset="24819.75">23664 2980 245 0,'17'3'297'0,"-5"0"-302"0,-2 3 6 0</inkml:trace>
  <inkml:trace contextRef="#ctx0" brushRef="#br0" timeOffset="25220.72">23715 3066 177 0,'-7'11'62'0,"3"-1"-23"0,-7-3 2 0,7 4-4 15,-4 1-6-15,-5-5-1 0,1 3-11 0,2 2 3 16,-4-2 0-16,2 2 2 0,-1-1 1 0,-1 0 6 0,0-1-1 0,-2-1 3 16,2 1 3-16,-7-2 1 0,7 3-6 0,0-8 5 15,3 6-6-15,-2-3-11 0,4 2 2 0,3-4-4 16,-1 7-11-16,4-5 0 16,0-1-2-16,3 1 1 0,0 2-1 0,2-2 2 0,2 3 0 15,6 4-1-15,-2-4 2 0,6-2-3 0,0 7 2 0,3 2 0 16,5-7-1-16,0 7-2 15,3-5-3-15,2 0 3 0,3-2-1 0,-2 4 2 0,5-4-1 16,-7 1-2-16,2 1 3 0,-1-2 3 0,-1 1 1 16,0 1-2-16,-3 0 3 0,-1 0 1 0,-5-2 1 15,7 2 1-15,-11-3 0 0,1 1-1 0,-2 1 0 16,-2-1 1-16,-4-2-1 0,2 2-1 0,-5-1 0 0,-3-2 2 16,3 2 0-16,-3 0 3 0,-1-2 0 0,-2 2-3 15,-1-2 4-15,-3 1-1 0,0 0-2 0,-2 0 0 0,-2-1-4 0,-2-1-2 16,-2-1 1-16,-3 3-1 0,1-4-2 0,0 0-3 15,-5 2-1-15,4-5 2 0,-5 1-3 0,2 1 0 16,1-2 0-16,-10 0-1 0,5-2 0 0,3 1-4 16,-3-4-4-16,-5 0-2 0,4 1-5 0,1-3-16 15,3 1-1-15,2-2 0 0,-2-1-14 0,3-1-1 16,0 2-4-16,3-3-1 0,2 0 1 0,-2 0-10 0,2-3-7 0,2 0-4 16,-1 0-13-16,1-3 1 0,-1-2-10 0</inkml:trace>
  <inkml:trace contextRef="#ctx0" brushRef="#br0" timeOffset="25468.18">23473 2943 1298 0,'11'-6'69'16,"7"5"-66"-16,4 4-31 0,3 1 6 0,5 4-1 15,6 3-32-15,-5 5 3 0,7 3-1 0,3 0 6 16,0 3-3-16,-5-2-29 0,0-1-16 0,-1 0-5 16,-7-3-39-16,8 1 2 0,-6-4-31 0</inkml:trace>
  <inkml:trace contextRef="#ctx0" brushRef="#br0" timeOffset="32306.42">16519 1083 181 0,'-5'0'13'0,"-3"0"-18"0,7 0 5 0,-2 0-19 0,0 0 14 16,-1 0 4-16,1 1-2 0,3 1 3 0,-1 1 1 16,1 0 12-16,-11 0-1 0,11 0 6 0,-3-1 9 0,-4 1 4 15,4-3 1 1,3 0 0-16,-1 2 3 0,-1-2-4 0,-1 1-3 16,-5 1 2-16,5-1-8 0,1-1 3 0,-4 2-2 15,3-2-3-15,-5 2 0 0,0-2-1 0,7-2 0 0,-4-1 2 16,5-2-5-16,-18 5 1 0,17-1-2 0,-5-3 1 15,2 4-3-15,3-1-2 0,-2-2-1 0,3 3 0 16,-7-2-6-16,11 1 0 0,-8-1 2 0,1-1-2 16,3 0-2-16,2 1-2 0,-2 1 0 0,-3-1 4 0,-4 2-4 0,4-2 1 15,-5 2-2-15,2 0 0 0,3 0 1 0,3-1 2 16,-8 1 0-16,11-3-1 0,-6 3 3 0,5-2-1 16,2-1 2-16,-4 0-3 0,0 3-1 0,0 0 1 15,-6-3-2-15,3 3 0 0,3-2-1 0,0 1 0 16,0-3-1-16,2 1 1 0,1 3-1 0,-2-1 0 15,7-1 0-15,2-1 0 16,-4 0 0-16,3 0-1 0,1 0 1 0,2-2 0 16,-2 0-1-16,6 0-1 0,-4-1-1 0,-2 0 2 15,-1 1-1-15,7-3 0 0,-4 2-2 0,1-2-1 16,-1 0 2-16,3 2-1 0,0-2 3 0,0 0-2 16,2 0 1-16,-1 2 0 0,2-2 4 0,-2 2-4 15,1 0 3-15,1-1-2 0,-3 3 0 0,4-1 2 16,0 0-3-16,-3 2 1 0,1 0 0 0,1 1-2 0,-3 1 3 0,3 1 2 15,0 0-2-15,1 0-2 0,-1 0 3 0,-1 1 1 16,3 2 1-16,-4-1-3 0,1 0 1 0,4-2 2 0,-7 3-1 16,-3-3 5-16,6 1-1 0,-1 1 2 0,1-2 0 15,1 0 3-15,-6 0-1 0,2 0 3 0,2 0 0 16,5 0 4-16,-7 0 1 0,-3-2-2 0,-2 1 3 16,-2-1 0-16,2 2 1 0,-9-1-4 0,2-1 0 0,-2 0-2 0,0 2-2 15,1 0-1-15,2-1-5 0,0 1 0 0,-3 0-2 0,0 0 1 16,2 1-2-16,0 1 0 0,-2 0 0 0,0-1 2 15,0 1 2-15,-4-2-4 0,-2 1 3 0,6 2-4 16,0 1 2-16,2-1 0 0,-7 0-3 0,5 0-2 16,0 2 0-16,0 1 0 0,0 0-1 0,0 2 2 15,-6-2 0 1,1 4 1-16,5-1 1 0,0-1 0 0,-3 5 1 0,-8-1-3 16,11-1 1-16,-3 3 0 0,-2 1 0 0,3-3-1 15,-2 6 1-15,-3-3 1 0,6 1 0 16,-1 1 0-16,-1 2 1 0,-5-2 0 0,7 1 0 0,-1 1 0 15,2 1-1-15,0 1 0 0,0-3 0 0,0 1 0 16,-2 2-2-16,6 2 3 0,-4 1-1 0,0-2 1 16,-2-2 2-16,-9 1 1 0,5 1 2 0,-4-2-2 0,7 2 1 0,-6-1-2 15,-4-1 0-15,4 1 0 0,4 2-2 0,2 1 1 16,0-1-2-16,0 3 1 0,1-3-1 0,-6-1 0 16,3 5 0-16,-4-3 2 0,4 1-2 0,-4-2 1 15,-2-1 1-15,3-3-2 0,-8 3 2 0,13 3-2 16,0-4 3-16,-2 1-3 0,-3-2 0 0,8-1 2 15,0 5-2-15,0-2 2 16,0 0 0-16,-3 0 0 0,2-2-2 16,-3 4 4-16,0-2-3 0,4 3-1 0,-10-1 5 0,7-1-5 15,-2 2 2-15,-2-1-1 0,-3 0 2 0,4-2-1 16,1 0 1-16,-4 1 2 0,-1 1-1 0,1-1 1 0,2-4 3 16,0 5 0-16,2-2-3 0,-3-2 6 0,2 1-3 15,-2 2 0-15,3-2 1 0,-3 1-5 0,4-3 1 0,-3 1-1 16,3 2-1-16,-1 0 3 0,0-1-2 0,2 1-4 0,-3-2 2 15,3 2 1-15,1 3-1 0,2-3-1 0,-2 2 0 16,2 0 0-16,0-1 0 0,0-1 1 0,0 0-2 16,2 0 0-16,-2-3 0 0,2 5 2 0,-1-4-2 0,-1 1 0 15,2-1 2-15,-1 1 2 0,2-1 1 0,-1-1-3 16,-2 0 4-16,0-2-5 0,2 2 2 0,-2-2 3 16,0-3-5-16,0 5 3 0,1-1-2 0,-1-6 0 0,0 1 4 0,0 4-4 15,-1-11 0-15,1 7 4 0,0 1-5 0,-4-8 4 16,1 4 0-16,3 1-2 0,-1-3 5 0,-1-5-4 15,1 5 2-15,1-2-4 0,-2-3-1 0,2 0-23 16,0-3-5-16,0 2 7 0,2-2-28 0,1 1-12 16,3 1-56-16,2-2 15 0,1-6-37 0,4-2 1 15,7-6-20-15</inkml:trace>
  <inkml:trace contextRef="#ctx0" brushRef="#br0" timeOffset="33008">16967 1588 297 0,'-3'-8'-15'0,"3"0"15"0,0 5-51 15,-3-4 38-15,6 3-22 16,0 2 35-16</inkml:trace>
  <inkml:trace contextRef="#ctx0" brushRef="#br0" timeOffset="33686.89">16937 1548 135 0,'-1'-3'42'16,"1"0"-4"-16,-5 3-1 0,5-2-4 0,0-1-7 0,0 2 0 0,-5-1-6 0,5 1 3 15,-1 1 4-15,1 0-3 0,0-5 6 0,0 5 3 16,0-3 1-16,0 3 3 0,1 0 2 0,3-2-9 15,2 1-1-15,-6 1-3 0,1 0-9 0,-1 0-3 16,4 0-5-16,5 3 2 0,-6-3-5 0,0 0 0 16,5 3 1-16,6-2-1 0,1 1 3 0,-1 0-2 15,3-2 2-15,-3 0-3 0,10 0 1 0,1 0 2 16,-3-2-1-16,2-1-3 0,4 0 2 0,2 3 0 16,-4-5-2-16,3 2 3 15,-4 0-4-15,2 0 1 0,1-1-1 0,-3-2 1 16,-1 0-1-16,1 0 1 0,0 1 0 0,0-3-1 15,0-2 2-15,-7 6 0 0,2-4 1 16,-1 2-2-16,1-4 2 0,3 7 0 0,-9-3-3 0,-2 1 3 16,-4 0-2-16,2 2 0 0,2 2-1 0,-1-1 0 0,-6 4-1 15,-7-4-2-15,9 4 0 0,-4 1 1 0,0 3-2 16,8-1 1-16,-11-1-1 0,-3-2 0 0,3 7 0 0,3 1 1 0,-2 1-1 16,-1-2 0-16,0 1 0 0,-3-1 0 0,0 2 0 0,3 2 0 15,-8-2 0-15,7-2 0 0,1 5 0 0,1-1 2 16,-1 0-1-16,0-2-1 0,0 1 0 0,0 2 0 15,3-1 0-15,-3 0 0 0,-4-2 1 0,2 3-1 16,2-2 2-16,0 1-1 0,-1 1 2 0,1-1-3 16,-7 1 0-16,9 3 3 0,3-1-3 0,-7 0 1 0,4-1-1 0,1-1 0 15,-2 5 1-15,2 2 0 0,4-1-1 0,-9-1 0 16,-4 1 1-16,11 4-2 0,-9 1 0 0,0 2 1 16,2-2 0-16,1 0 2 0,1 4 1 0,0-1-2 15,3 2-1-15,-5-3 4 0,2-1-2 0,0 4 0 16,2-3 2-16,-2 1-5 0,0 1 1 0,0 0 0 15,-5 3 1-15,5-4 2 16,2 2-2-16,1 0-1 0,-5 0 0 0,4-2 3 16,-2 1 0-16,0-1 3 0,0-3-4 0,0 6 1 15,0-4 2-15,0 1 2 0,-5 2-4 0,-1 2 1 16,3-4 0-16,-4 4 1 0,3-1-1 0,4-4 2 16,-10 7 0-16,2-5 0 0,-1 2 2 0,-1 1-3 15,-1-1 0-15,7 2-1 0,-1 0 2 0,-11-3-1 16,7-2-2-16,1 5-1 0,-3-3 2 0,1-3 0 0,1 3-1 0,-5-2 2 15,6-6 0-15,-5 5 0 0,9-2 1 0,-6-4-1 16,2-1-3-16,4-1 0 0,-4-3-2 0,5-1-13 16,-2 0-10-16,5-4-4 0,0 0-16 0,0-5-32 15,3-1-19-15,2-4-2 0,12-4-43 0,-1-3 1 0,11-7-17 16</inkml:trace>
  <inkml:trace contextRef="#ctx0" brushRef="#br0" timeOffset="34890.51">17617 1713 35 0,'8'10'-27'0</inkml:trace>
  <inkml:trace contextRef="#ctx0" brushRef="#br0" timeOffset="36109.16">17702 1798 77 0,'-8'-1'41'0,"6"-1"-11"15,1 2-1-15,-2-3-11 0,-2 3-10 0,5-1-7 16,-3-1-11-16,6 0 2 0,-3 1-1 0,0-1 0 15,6-1 1-15,-6 0 5 0,0-2-2 16,0 0 4-16,2 1 1 0,-10 1 3 0,8-2-2 0,-3 3 0 0,0 2 1 0,-2-1-1 16,5 1 1-16,0 0 0 0,-5 0-2 0,15 0 3 15,-17 1 3-15,9 1-6 0,1 1 4 0,-6 2 2 16,0-2-5-16,1 3 8 0,2 1-5 0,-8-1 2 16,12-3 5-16,-4 3-1 0,-4 1 3 0,9-4 10 15,-5 1 4-15,3-2-1 0,-3 1 12 0,2-1-2 16,-4 1 0-16,2 2 1 15,-3-2-4-15,2-3 1 0,1 3-5 0,0-3 1 16,0 0-4-16,0 1 7 0,4-1-1 0,-4 0 0 16,0-1 4-16,2 1-4 0,-1 0 1 0,6-5 6 15,-4-1-7-15,-3 6-6 0,0-3 0 0,3-2 1 16,-3 0-6-16,0 1 0 0,0-3-1 0,0 1-2 16,2-2 1-16,-2 0-4 0,0-1 0 0,4-1-1 0,1 1-3 15,-5-1 0-15,11 1 1 0,-6 0 0 0,-5 1 1 0,9-2 6 0,-1-1 0 16,-5-3-3-16,-1 2 6 0,3-3-3 0,-2 1 1 15,0-2 1-15,2 1-4 0,-5-6-4 0,4 2-2 16,1 1 3-16,0-4-3 0,3-4-1 0,-8-2 0 0,3-2-4 16,1 0 4-16,6 2-5 0,-5-7 2 0,-2 2-2 15,6-1-1-15,-3-1-2 0,5 7 1 0,-6-5 0 16,3-2 0-16,-5 1-1 0,5-1-2 0,-2 2 2 0,2 1-1 0,0-1 3 16,-2 0-4-16,4 4 3 0,-5-4 1 0,2 4-4 15,0 1 1-15,1 0 0 0,-4-2-2 0,6 5 1 16,-2-1-3-16,-4 6 1 0,4-2 1 0,-3 1-1 15,3 4 3-15,-4 0-3 0,1 1 1 0,3-1-2 16,-3 4 0-16,1-3 4 0,-1 5-5 0,3-1-1 16,-5-1 1-16,5 4 0 15,-4 1 0-15,4-3 0 0,-3 0 0 0,0 2 0 16,3 4 0-16,-4 0 3 0,4-4-6 0,0 1 4 16,-2 0 0-16,4 0-1 0,-2 0 2 0,1 0-2 15,2-1 1-15,0-1-5 0,2 4 2 0,-2 0-1 16,1 1-3-16,1 0 2 0,-1 2-2 0,4 2 0 15,-5-2 3-15,2 3 0 0,-1 0-1 0,2 0 1 16,-1 1 0-16,1 2 0 0,2 0 0 0,0 1 0 0,1-1-1 0,-6 3 3 16,5-1 4-16,-4-1-3 0,4 6 4 0,-2-4 0 15,-1 2-2-15,-4-2 1 0,5 1 0 0,-1-1 1 16,0 0-1-16,-1 1-4 0,-6-1 5 0,1 2-1 16,4-4 1-16,-3 4 0 0,-5 0 2 0,3 0-4 15,-3 3 0-15,2 0-1 0,-2-2-3 0,6 1 5 0,-5 7-4 16,-1-3-1-1,5 4 3-15,-4-1 0 0,6-3 3 0,-4 3-1 16,2 2-1-16,1 2-3 0,-2-4 3 0,2 2 1 0,1 0-2 16,1-2 1-16,-5 2-2 0,3-2 1 0,1 4 2 15,-4-2-1-15,3 1 1 0,-1-1 0 0,0 3 0 0,3 0-1 16,-1 2-2-16,-3-1 4 0,3-1-2 16,-1 3 2-16,-2-3-1 0,2 2 0 0,-1 1 2 0,-2-1-2 15,2 1 2-15,0 3-1 0,1 1-2 0,-4-6 1 0,5 4 0 0,-3 1-2 16,-3 2 2-16,5 1 0 0,-6-2 4 0,0-1-3 15,4 0 0-15,-4 7 0 0,-2-2 0 0,6 0 4 16,-3-3-4-16,-4 3 1 0,3 0-3 0,-1 0 3 16,0 2 0-16,2-1 1 0,-4-1-1 0,0-3-1 15,0 2 1-15,0-2 0 0,0-2 5 0,2 0-5 16,-1 0 3-16,1-1 1 0,4 2-1 0,1-4 1 0,-6 1 1 0,7 1 1 16,-5 2-3-16,4-4 0 0,0 0-1 0,0 2-1 15,-4-1 1-15,2 4-3 0,2-3 0 0,3 3 0 16,-5 0 5-16,-1 1-4 0,1 1 1 0,-3-4-4 15,2 2 2-15,-2 1 3 0,7 1-5 0,-7-6 6 16,-2 3-5-16,6-2 1 0,-4-1 4 0,-1 3 2 16,-2-1-2-16,1-5 2 15,-2 4-3-15,1 3 1 0,2-3 1 0,-6 1 0 16,5 0-1-16,0-1 0 0,7-2-3 0,-9 5 5 16,-4-3-2-16,6 3-2 0,0-2-2 0,6 1 2 15,-3-3-2-15,-3 3 2 0,-4-3 2 0,-1-2-4 16,5 1 2-16,-5 2-1 0,5 0 5 0,-8-4-2 15,4 2 1-15,2-1 0 0,2 1 0 0,2-1-2 16,1-4 2-16,-5 4 1 0,-3-2-3 0,-1-2 2 0,6 1-1 0,-3 1-1 16,-2-2-2-16,-4 2 4 0,-2-1-4 0,3 1 2 0,3-5-1 15,1 2 1-15,-6-2 0 0,-1 0 1 0,3-2-2 16,2-1 1-16,-2 0 0 0,2-2-11 0,-5 1-11 16,6-4-8-16,-3 1-17 0,7-1-113 0,-1 1 135 0,5-2-47 15,5-5 69-15</inkml:trace>
  <inkml:trace contextRef="#ctx0" brushRef="#br0" timeOffset="38151.69">20982 3162 94 0,'0'0'58'0,"1"2"-4"0,-2-2 0 0,1 0 11 16,1 0-11-16,-2 1-6 0,1-1 17 0,0 0 3 16,0 0 0-16,0 0-2 0,-4-1 4 0,8 1-10 15,-4-2-5-15,1-3 2 0,-1 1-13 0,3 1-4 0,2-2 0 0,-2-1-2 16,8 1-3-16,-12-5 2 0,1 1-2 0,3-1 2 16,-3 1 0-16,0-7-2 0,0 2-1 0,-3-3 0 15,-4-2-3-15,7-1-8 0,-3-2 2 0,3 0-1 16,2-4-7-16,-2 0 1 0,0-3-3 0,0 1-2 15,1 0 1-15,-1-4 2 0,-1 1-4 0,1-5 4 16,-2-1-2-16,-1 0-1 0,-5 2-1 0,7-4 1 0,-1-2-2 0,-6-3 0 16,8-2-1-16,-1 4 2 0,-1-6 0 0,0 3-5 15,-1-5 5-15,-1-2-1 0,-4 4-2 0,3 1-1 16,0 0 1-16,-1 0-2 0,3 0 2 0,1 0-1 16,-1 1-1-16,-3 3 0 0,4-4 1 0,-2 3 0 15,-4 3-2-15,1-1 1 0,-2 4-2 0,1-3 1 16,5 5-1-1,-2-2-2-15,4 5-1 0,-4-1 0 0,5 1 1 0,-2 0 0 16,2 1-1-16,3-1-2 0,-3 3 0 16,0 2 1-16,7-2-1 0,-4-3-1 0,-3 3-2 0,9-1 0 15,-7-2 0-15,6 0 2 0,-2-2 1 0,0 0-3 16,1-2 3-16,4-1-1 0,1-1 1 0,-9 5 0 16,8-5 0-16,0 0 1 0,-1 1-1 0,-5 5 0 0,-4-5 1 15,2 7-1-15,2-1-2 0,3 1 3 0,-8 6-1 0,6-4-2 16,-4 6 2-16,7-5 0 0,-4 2 1 0,-3-2 0 15,7 3 0-15,-9-2-2 0,3 2 0 0,-3-3 1 16,3 3 0-16,2 1-1 0,-3 0 1 0,-2 1-3 0,0 1 1 16,1 1 2-16,9 2-3 0,-10 1-4 0,-2-1-1 15,2 1 1-15,5 4-4 0,-4-2 4 0,1 2-3 0,6 5-1 32,-7-1 3-32,7 1 1 0,2 4-1 0,-4 1 0 15,-5-1-1-15,10 5-2 0,-4 0 0 0,1 0 1 16,-7-2-3-16,2 2 3 0,-3-1 2 0,0-2-3 0,0 3 3 15,0-2 0-15,0 2 0 0,-1 0 4 0,1-2-3 0,6 6 1 16,-3 0-3-16,-1-1 4 0,-1-3-2 0,1 4 2 16,3 0 3-16,-2-2-4 0,3 6 5 0,-6-8-3 15,6 1 5-15,-3 2-1 0,5 1-1 0,-4-3-2 0,3 1-2 16,0 1 3-16,-4-3-3 0,6 6 0 0,-1-6-3 0,0 5 2 16,1-2-1-16,2 3 1 0,-4-4 2 0,2-1-2 15,2 6 3-15,0-6 3 0,-1 4-3 0,-1 0-1 16,2-4 3-16,0 2 1 0,2 1 0 0,-2 0 0 15,0-2 1-15,0-1-3 0,-2-1 1 0,2 2 1 16,-1 0-1-16,2-1 0 0,-1 2-1 0,0-1-3 0,-3 1 4 0,1 2-2 16,4-2 1-16,-5 3-1 0,1 1-1 0,2-1-1 15,-1 0-1-15,2 2-1 0,-2 1 0 0,2 1 1 16,-2-1 0-16,2 1-2 0,-1 1 2 0,-1 0 0 16,6-2 2-16,-7 2-1 0,8 0 0 0,-4 2 0 15,0 1 0-15,1-1 2 0,-5 1-2 0,10 0 1 16,-16 2 0-1,7 1 1-15,-4 0 2 0,-1 0-2 0,2 1 0 0,-3-1 0 16,7-1 0-16,-11 3 2 0,3-2-3 0,1-1 0 16,-2-1 1-16,0 3 3 0,-2-3 0 0,4 0-1 15,-4 5 1-15,8-1-2 0,-8-2 1 0,8 5 3 16,-8 0-2-16,0-3 0 0,0 3 1 0,-8 2-1 16,7-4 0-16,-7 1 0 0,9 4 0 0,-7-5 0 15,3 4-2-15,3 1 2 0,-5 0-4 0,4 2 4 0,-9 0-1 0,5-1 1 0,-2 1-1 16,2 3 0-16,-1 0 0 0,1 0 1 0,-1 0 0 15,-1-2 0-15,6 2 0 0,-1 1 2 0,-3-2-2 16,1-3 3-16,4 3 0 0,-14-1 0 0,10-1 3 0,-3 3-5 16,3 0 3-16,-5-1-1 0,4 1 4 0,-4 0-1 15,-1 0 0-15,9-3-3 0,-4 4 2 0,0-2 1 16,-6 0-2 0,7 3 1-16,-1-2-1 0,-5 1 0 0,6-1 2 0,-7 0 0 15,3-2 0-15,2 4 0 0,2-1 1 0,-5-4-2 16,3-2-1-16,-1 5 1 0,3-2-1 0,-3 4 0 15,4-2 1-15,-5-4-3 0,5-2 3 0,-5 4 0 16,4 2 2-16,2-6 0 0,-6 1 0 0,5 0 0 16,-2-3 3-16,-1 2 0 0,4 1 2 0,-2 0 0 15,-4 0-3-15,5 0 3 0,-4-1-1 0,3 3 1 0,-3-4-2 0,3 1-1 16,-1-2 0-16,-1 0 1 0,3 0-2 0,-5-1 2 16,3 5 0-16,2-4-4 0,-3 3 3 0,2-4-4 15,1 2-1-15,-3 3-2 0,3-1 3 0,0 2 1 16,-4-5-1-16,4 1-1 0,0 1 2 0,2 4-1 15,-6-3 0-15,6-1 0 0,-1-2 0 0,-1 0-3 16,0 0 0-16,1 2 2 16,1-4-1-16,1 2 0 0,-3 0 0 0,1-3 1 15,-1 1-2-15,-2-1 5 0,3 0-2 0,1-2-3 16,-1-1 3-16,-1 1-2 0,-2-2-1 0,4 2-2 16,-1-3 1-16,1 3-1 0,-2-1-1 0,-1 1 2 15,3 1-2-15,-1-4 1 0,1 3 2 0,1-4-2 0,0 4 0 16,0-4 1-16,0 2-2 0,0-1-7 0,0-1-3 15,1 1-4-15,1-4-6 0,-1-1-33 0,4-1-16 0,-2-3-13 16,5 1-40-16,2-4 3 0,9-4-34 0</inkml:trace>
  <inkml:trace contextRef="#ctx0" brushRef="#br0" timeOffset="38700.01">23179 2890 492 0,'-5'-5'35'0,"5"2"-49"16,5 5 14-16,-2-1 130 0</inkml:trace>
  <inkml:trace contextRef="#ctx0" brushRef="#br0" timeOffset="39787.47">23185 3014 166 0,'-3'3'57'0,"0"-3"-56"0,-2 0 56 16,1 0 17-16,2 0 9 0,2 0-20 0,-6-3-18 16,3 2 6-16,-2-1 4 0,-1-1-10 0,1 0-2 0,5 0-3 15,-6 0-9-15,4-1 1 0,-3 0-8 0,5-1 0 32,0 2-4-32,0-2-7 0,5 0-2 0,-8 2-2 15,4 0 1-15,-4 0-5 0,6 0 1 0,-3 1-1 0,-1 2 0 0,-1 0-2 16,1-5 0-16,1 5 1 0,0 0 1 0,1 0-2 15,-1-1 3-15,0-1 0 0,-6-4 0 0,6 6 2 0,-2-2 3 16,2 1-1-16,-1-2 1 0,-1 0 1 0,4-1 2 16,-2 0-1-16,1-1 3 0,-4-1 0 0,0-1 2 15,-5 0 0-15,7-4 5 0,1 1 1 0,0 1 0 0,-2-4 3 16,2 1-3-16,5-1 3 0,-8-4-10 0,1 1 5 16,1-1-4-16,-3-2-3 0,-3-2-2 0,2-1 2 0,-5-4-8 15,-1 4 0-15,11-2-1 0,-1 2-4 0,-1-6 4 16,-7-2-5-16,7 1 0 0,4 1-1 0,-1-5 0 15,3-5 0-15,0 1 1 0,-1-3 0 0,-3 1-1 16,4 0 0-16,0-5 0 16,-1 1 3-16,-1-1-2 0,0 2 0 0,-1-1 0 15,1-4-1-15,1 1 2 0,0 1-1 0,-3 1 2 16,0 0-1-16,2 1-1 0,1 1 1 0,3-2-2 16,0 6 3-16,4-1-1 0,-1-1-2 0,-1 1 2 15,3 0-2-15,0-1 2 0,-8 1 0 0,7 3-1 16,-1 0-2-16,-1-2 1 0,1 3-3 0,2 1 3 15,0 2 0-15,0 1 0 0,2 1 1 0,0-2-1 0,-4 2 2 16,2 1 1-16,-2 0-2 0,2 2 4 0,-1-1-4 0,-2 3 2 16,1 1 2-16,-3 1 0 0,2 2 1 0,2 3-1 15,-5 0-1-15,2 2 0 0,-2 1-2 0,1 2 1 16,-1-1-3-16,-3 1 0 0,1 2-2 0,0 2 4 16,-1 1 2-16,-1 0-5 0,-1 0 2 0,0 4 0 0,0-1-1 0,-1 3 0 31,-1 1-6-31,2 1-1 0,0-2 0 0,0 1-1 0,-3 1-6 15,3 0 5-15,0 0-3 0,-3 3 3 0,4-3 0 16,4 3-2-16,-2 3 4 0,-1-3 0 0,6 4 4 0,-4 1-3 0,-1-2 1 0,5 0-1 16,-3 2-1-16,3-2 3 0,-2 2-3 0,4 2 3 15,-1 1-2-15,-3-4 0 0,5 3 2 0,0-2 2 16,2 3-1-16,-2 0 1 0,2-2-1 16,1-2 2-16,-3 2 1 0,1-1-1 0,2 0 1 0,-3 1 0 15,-3-1-1-15,3 0 3 0,2 0-2 0,3-2 0 16,-1 2 1-16,-5 0-1 0,-2-2 2 0,4 2-1 15,-4 0-1-15,2 1 0 0,-4-1-2 0,-5 1 2 16,-1 1-1-16,4 1-2 0,-1 0 1 0,1-2-1 16,0 4 1-16,-6-4 2 0,2 1-3 0,6 2 2 15,-3 1-1-15,1 0 1 0,-4-1 1 0,3 1 0 0,3-2 0 16,-3 1 0-16,7 1 0 0,-18-2 0 0,9 0 0 16,-2 3 1-16,2-6-1 0,-1 3 0 0,0 3 1 0,0 2 0 15,-6-2 0-15,11 0 2 0,-8 3-3 0,3 1 2 16,-10 2 0-16,9 1 0 0,-7-1 1 0,3 1 0 15,-1 4-2-15,-8 0 0 0,7-1 2 0,-2-1 0 16,4 2-1-16,-9 2 3 16,5 0-4-16,-2-1 3 0,6 1 0 0,-1 0 0 15,-1 0 1-15,2 3-1 0,1-1 2 0,-6-2-2 16,10 5 2-16,-4-4 0 0,-4 2 0 0,5-2 0 16,-2 1-1-16,-5 0 0 0,7-2-1 0,3 6-1 15,-4-8 1-15,0 5-1 0,4 0-1 0,0 2 1 0,0-1 1 16,0-1-2-16,-3 1 3 0,-1 1 0 0,4 2-1 15,3 1 3-15,-8-4 0 0,5 1-2 0,2-1 0 0,-2-2-1 16,0 2 0-16,3-1 1 0,-2-3-2 0,-1 1 0 16,2 0 2-16,-1-2-2 0,1 2 0 0,4 3-1 0,-4-2 0 15,-2 1 1-15,0-1 2 0,1-2-4 0,-1 2 2 16,-3 0 1-16,-1-3 0 0,0-3 2 0,4 1-2 0,0-4 4 16,-3-1-3-16,-1 0 3 0,0 0 2 0,3-2-3 15,1 2 2-15,0-3-2 16,-2-1 0-16,-4-2-2 0,4-2 3 0,1 0-2 15,-2-6 1-15,0 3-7 0,-4-4-1 0,4 0-5 16,-3-1-9-16,4 0-38 0,-1-2-19 0,2-1-10 16,1 4-48-16,0-4 2 0,0 0-35 0</inkml:trace>
  <inkml:trace contextRef="#ctx0" brushRef="#br0" timeOffset="57422.19">5024 15096 314 0,'-7'0'80'0,"3"0"-24"0,5 0 2 0,-1 2-10 16,0-2-44-16,0 0 13 0,-1 0-26 0,2 0 7 15,-1 0-11-15,0 0 3 0,0 0 3 0,0 1 14 16,0-1 7-16,0 0 7 0,0 0 14 0,-1 0 12 16,1 0 5-16,-5 0-2 0,-1-3 14 0,4 3-12 15,-1-2-1-15,-2-1 0 0,5 0-14 0,0 2-8 16,-3-1-4-16,3-1-2 0,0 1-9 0,-2 1-6 15,2-2-3-15,0 1 2 0,0 0-7 0,-1 1-2 16,2 1-4-16,-2 0 2 0,1 0-3 0,0 0 1 16,3 0-2-16,0 0 2 15,5 0 0-15,-5 0 1 0,7 1 3 0,2 1-5 16,1-2 3-16,1 3 0 0,-3-1 1 0,3-1-2 16,0 2-1-16,4 1 3 0,-1-3-1 0,-1 2 0 15,1-1 1-15,3 1-2 0,2-1 2 0,-4 2 3 16,4-2-1-16,-3 1 1 0,3 0 0 0,0 0 1 15,-2-1 3-15,2-1 1 0,3 3 3 0,-3-4-2 16,-3-4 3-16,8 4 0 0,-2 0 1 0,-1-1-3 0,2-1 1 0,3-1 0 0,4 0-1 16,1 0-1-16,1-2-1 0,0 0 0 0,2 1 0 15,1-1 0-15,-2 0-1 0,0 2-2 0,-4 0 1 0,1 0 1 16,-5 0-2-16,4 1 3 0,1 1 5 0,-3-1-5 16,1-1 6-16,-3 0 2 0,2-1-1 0,5 3 2 15,3-2 0-15,-7-2-2 0,5 0-5 0,2 1 4 16,1-1-7-16,2-1 3 0,0 1-3 0,-5-1 0 0,2-1 1 0,6 1-3 15,-8 1 0-15,2-1 1 0,3 1-3 0,-3 1 0 16,-2-1 0-16,0 2 2 0,0 0 1 0,0-1 0 16,2 3 2-16,-2-1 1 0,1 1 2 0,0 1 3 15,1 0 3-15,-3 0-2 0,2 0 5 0,-2 1 1 16,1-1-2-16,-3 2 0 0,0-1 0 0,-3 1 0 16,2 0-5-16,-4-1 3 15,2 1-4-15,4-1-2 0,-7 2 4 0,6-1-5 16,-5 1 0-16,4 2-2 0,-1-2 0 0,-2 0 2 15,4 0-2-15,-3-1-2 0,6 1-3 0,-8-1 5 16,8-2-2-16,-6 4 2 0,6-4 0 0,-4 2-2 16,1-1 4-16,-3 1-3 0,0 1 1 0,0-3 0 15,-5 0-2-15,1 3 2 0,3-1 0 0,-4-1-2 16,3 3 4-16,1-3 3 0,0 1 2 0,0-1-3 0,-1 1 3 0,0-1 0 16,1 1-4-16,-3 0 4 0,1-2-6 0,6 1-1 15,-6 1 2-15,-2-1-1 0,5 1-2 0,0-2-2 16,-3 3 0-16,6-1 5 0,-8 1-3 0,2-2-2 15,-2 2-1-15,0 2 2 0,-1-2 0 0,-1 1 0 16,-1 0 2-16,0-1-5 0,2 1 4 0,-2-3-1 0,3 2 1 16,0-1-2-1,0-1 0-15,-3 1 0 0,8 1-1 0,-2-3 3 16,1 2-1-16,4-1 1 0,-5-1-3 0,2 0 2 16,3 0 1-16,0 0-4 0,0 0 3 0,-3 0-3 0,5-1 0 15,-7 1 0-15,7 0 1 0,-6 1-1 0,3 1 1 16,1-1-1-16,0 3 0 0,3 0 1 0,-4-2 1 0,2 3-2 15,-1-2-2-15,2-2 2 0,3 1 0 0,-2-1 0 16,-2-1 0-16,-4 4-3 0,6 2 3 0,-3-3 0 0,2 0 1 0,1 2-1 16,-6-2 1-16,5 0-1 0,-1 0 0 0,-2 0 0 15,2-3 0-15,3 2 2 0,-4 1-1 16,1-1-1-16,6 2 1 0,-3-2-1 0,-1 1 2 0,4 0 1 16,-1 0-1-16,0-1-2 0,-1 1 3 0,9-1-3 15,-9-2 2-15,6 1-1 0,-1-1 0 0,2 3-1 16,-4-3 1-16,2 0 1 15,1-1 0-15,-5 1-1 0,2 0 2 0,5 1-1 16,-4-1-1-16,-3-1 0 0,2 1-1 0,3 0 2 16,-1-3 0-16,2 1-1 0,-1 2 3 0,-1-3-2 15,-1-2 0-15,1 1 2 0,-2-3-3 0,4 4 1 16,-4 0 0-16,2 0-2 0,-7-2 1 0,0 0-1 16,3 4-1-16,-1 1 2 0,1-2-2 0,7 1 0 15,-3-4 0-15,-4-1 0 0,6 3 1 0,0-1 2 16,0 1-1-16,-1-1 0 0,-3 2 2 0,-5-3-3 0,2 2 1 0,-3 2 1 0,-2-3-2 0,1 1 0 15,2 0 0-15,1 3-1 0,-9-1 1 0,10 1 0 16,-2 1-3-16,3 1 1 0,1-1-1 0,2 4 3 16,-4-3-2-16,1 2 0 0,7-2 1 0,-5 3 1 15,-2-2 0-15,0 0 0 0,-1-2 1 0,4 6 0 16,-4-4-1-16,-2-3 1 0,1 1 0 0,2 1-1 16,-3-2 0-16,0 0 1 15,-3 0-1-15,2 0 2 0,1 0-2 0,2 0 0 16,1 0 1-16,-3 0 0 0,0 0 4 0,-1 0-5 15,4 2 1-15,-1-2-1 0,1 0 0 0,-2 1 4 16,4-1-3-16,-7 0 0 0,4 0-2 0,1 0 1 16,1 0 1-16,0-1-1 0,-3-1 2 0,2 2-2 15,-3-2 0-15,3 2 1 0,-1 0 1 0,-2 0-2 16,-6-1 0-16,5 1 0 0,-4 0 0 0,2 0-2 0,-3-2-1 0,3-1 2 16,-1 3-3-16,-1-1 4 0,1 1 0 0,2-4-2 15,-2 3 2-15,1-1 0 0,-3 1 1 0,4 1-2 16,1-3 1-16,3 1-2 0,-4-1 1 0,1 0-1 15,3 1 0-15,-1 2-1 0,3-3 1 0,1 1 0 0,-7-1-2 16,4 0 4-16,-3 0 0 0,-2 0 1 0,3 0 0 31,-8-2-2-31,7 2 2 0,-1-2 1 0,-4 2 2 0,-3 0-4 0,6 0 0 16,-2 1-2-16,-2-1 1 0,2 1 1 0,-3 1-1 0,1-1 0 16,4 1 1-16,-3 1-1 0,-2 0 2 15,2 1-2-15,0 1 1 0,0 2 1 0,1 0-1 0,-4 0 0 16,1 1 0-16,1 1-1 0,0-1 1 0,0 1 0 15,-6-1 0-15,2 0-2 0,-4 0 0 0,3-1 2 16,-2-2-2-16,-7 3 2 0,6-2 0 0,1-2 0 0,3 1 0 0,-1-1 0 16,-1 3 1-16,1-3-1 0,1 1 1 0,2 1-3 15,-1-2 2-15,-4 1 0 0,-1 0 0 0,2-1 0 16,4-1 1-16,-5 0 0 0,3 0-1 0,1-1 1 16,-4 1 0-16,-4-2 1 0,4 2-2 0,-4 0 0 0,-3-2 0 0,1 2 2 15,-2 0 0-15,-3 0-2 0,-1 0 3 0,2 0-3 16,-4 0-2-16,-6-1 1 0,1 1-4 0,-1 0-9 15,1 0-3-15,-2 0-3 0,1 0-8 0,-2 1-23 16,-2 1-17-16,2 3-9 0,-1-2-31 0,-6 0-104 16,3-1 162-16,-7 2-72 0,-2-1 122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54:31.4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16875 15283 299 0,'0'0'61'0,"3"5"-18"0,-2-5-17 0,2 0 14 16,-1 0-32-16,-2 0 1 0,2 1-3 0,-1-1 0 16,1 0 1-16,-2 0 13 0,0 2 4 0,0-2-1 15,0 0 15-15,-2 3-2 0,2-3-1 16,-1 0 1-16,-6-3-4 0,4 0-10 0,2 3-4 0,1 0-1 16,4 0-11-16,-1 5 1 0,1-5-3 0,-3 0 1 15,7 3 0-15,-2 3 0 0,2-1-1 0,-3-4 2 16,-2 1-2-16,6-2-2 0,-1 3 3 0,2 0-3 15,-1 0-1-15,1 0 1 0,-1-3-2 0,7 4 2 16,0 0-2-16,-2-4 5 0,-2 2-3 0,-2-4-2 0,7 1 3 16,2-1 0-16,0 1 2 0,-2-1 3 15,-1-3-1-15,3 5 3 0,3 0 4 0,3-1-2 0,-2 2 5 16,-2-1 1-16,2 0 0 0,3 3-1 0,-1 1 0 0,-2-4-1 16,4 0-3-16,0 1 1 0,-2 1-4 0,8-4 2 15,-8 5-4-15,2-7 2 0,0 0-2 0,3 4 1 16,-7-4 0-16,6 2 3 0,2-1-2 0,-3-2 0 15,1 2 1-15,-1 2 2 0,5-1-2 0,-8-4 3 16,10 4-6-16,-9 1 2 0,1-4 0 0,-2 5 0 16,2-2-4-16,-2-1 3 0,0-2-4 0,-1 1-1 15,-3-1 3-15,4-1-4 0,-2 3 0 0,2-2-3 16,2 2 0-16,2 1 2 0,-6 2-3 0,10 2 3 16,-5-1-2-16,-1 2 3 0,0 1 2 0,4-1-2 0,-2-3 1 15,-3 0 3-15,9 0-3 0,-5 6 2 0,-3-3-2 16,6-3-2-16,0 2 3 0,-5-1 1 15,5 6 1-15,-6-6 3 0,3 5 2 0,3-6-5 16,-3 0 3-16,0 4 0 0,-1-3-3 0,0-1 2 0,1-5 0 16,-1 5-5-16,1-1 4 0,5-1-1 0,-4-2 2 0,2 2-1 15,-4-1-1-15,5 1 0 0,3 2 0 0,-9 0 0 16,3-1 0-16,2-2 0 0,-7 4-3 0,5 2 2 16,-1-1-1-16,-2-2 0 0,-3-2-2 0,2-1 0 15,-2 0 0-15,2 5-2 0,0-6 3 0,0 0-3 16,2 4-1-16,1 0 0 0,0 1 0 0,0-1 0 15,-3 0 0-15,1 0 0 0,0 0 0 16,1 0 0-16,2 0 0 0,-1-1-1 0,2-1 1 0,1 2 2 16,6 2-1-16,-4 1-2 0,2-3 3 0,-1-2-2 15,-4 2 0-15,3-3 2 0,-4 0-3 0,0-2 3 16,-1 2 1-16,-1-2-1 0,8 5 0 16,-5 0 0-16,-2 0 0 0,-2 0 3 0,2 5 1 0,3-3-1 15,-2-2 4-15,4 1-1 0,-7-7 0 0,4 8 4 16,1-2-1-16,1 0 0 0,1-2 1 0,-2 0-1 15,-1 1 3-15,-3 2-3 0,3 6 4 0,-2-7-3 0,-3 1 1 0,6-1 0 16,-7 3 1-16,1 1-4 0,1-1 2 0,4-2 0 16,-2 2-3-16,6-3 3 0,-5 7-2 0,4-4-2 15,1 2 1-15,0 1-3 0,-1-5-1 0,3 4 0 16,-4-5-1-16,-4 2 0 0,8-2 0 0,-4 0-2 16,1 0-1-16,-2-3 2 0,0 3-1 0,2-2-1 15,-2 4 0-15,-3-6-1 0,0 3 0 0,-1-1 0 16,4-1 0-16,-3 3-1 0,2 0 1 0,-5 3 0 15,1-3 1-15,7 0-1 0,-6-3 2 0,0 3-2 16,4 0 0-16,-3 0 2 0,4-3-1 0,2 1-1 16,-7-1-4-16,2 2 3 0,2 1 0 0,-3-5 0 15,3 5 1-15,-3 0-4 0,-2-2 4 0,5-1-2 16,4 3 2-16,-8 0-1 0,1-3-1 0,8 3 2 16,-3 0-3-16,2-5 3 0,9 5 0 0,-7-1 0 0,1-2 5 0,2 3-6 15,4 0 2-15,-4-2-2 16,-1-3 1-16,-2 5 0 0,1-3 0 0,-2 0 0 15,2 2-4-15,-2-3 4 0,-2 1 0 0,-1 0 0 0,7 2 0 16,-5-1 0-16,4 2 1 0,-2 2-1 0,-6-2 4 16,6 4-4-16,-3-2 0 0,2 4-2 0,-10-3 0 0,1 0-2 15,-4 2-4-15,0 0-2 0,-1 0-2 0,-4-2 0 16,-3-3-5-16,-2-2-4 0,-1 4-3 0,-3 1 0 16,0-3-7-16,-2 5-13 0,-2 1-15 0,0-3 2 15,-3 8-22-15,2-2-61 0,-3-1-66 0,-3 3 74 16,-5 5 134-16,-3-5-117 0</inkml:trace>
  <inkml:trace contextRef="#ctx0" brushRef="#br0" timeOffset="1715.47">3694 16831 619 0,'0'-2'43'0,"-1"2"13"0,-1-1-43 0,2-1 117 0,-3 2-95 0,6 0-12 15,-7-1-10-15,4 1-2 0,0 0-12 0,0 0 2 16,0 0-1-16,0 0 0 0,0 0 4 0,0 0 14 16,0 0 4-16,0 0-1 0,0 0 15 0,0 0-2 15,0 0 2-15,0 0 2 0,0 0-5 0,-2-4-10 16,0 4-5-16,2-1 3 0,0 1-15 0,0 0-1 16,5 0-2-16,-5-2-2 0,6 2-2 0,-1 0 0 15,1-3-1-15,-2 0 3 0,4-2 0 0,-1 4-1 16,3-1 1-16,4 2-1 0,-3-1 0 0,3-3 0 15,2 3 0-15,3 1-5 0,0 1 1 0,3 1 0 16,1-2 1-16,-2 0-2 0,9 3 1 0,-2 2-1 16,0 1 1-16,5 0 3 0,-1-2-1 0,2 3-2 0,2 1 0 15,2-1 3-15,0-1-2 0,0-1 3 0,-4-1-1 16,6 0-3-16,1 0 4 0,-2-2 1 0,0 1 1 0,1 0-1 16,-1-1 1-16,3-2 2 0,-2 1-3 0,-3-1 3 15,4 2-2-15,2-2 4 0,-4 0-2 0,-3 0 0 16,7 0 0-16,-2 3 0 0,3-1 1 0,0-1 1 15,-5-1-1-15,2 0 0 0,3 0 1 0,-3 0-3 16,-5 0 3-16,0 0 5 0,-4 0-3 0,4 0 0 16,-8 2 1-16,7-1 2 0,-5 1 1 0,-2-1-1 15,5-1 0-15,-6 0-1 0,3 0-2 0,0 0 3 16,7 0-4-16,-4 0-1 0,2 0 2 0,4 0-1 16,-1 0-1-16,3 0 2 0,0 0-1 0,1-1 2 15,-7-1 2-15,7 2-6 0,-7-1 1 0,6-1 0 16,-8 2-3-16,6 0 2 0,-6-1 2 0,8 1-5 15,-3 1 6-15,-2 1-2 0,2-1 0 0,0 2 0 16,2-3-1-16,0 4 0 0,4-1-1 16,-6-3-1-16,4 1 2 0,-3-1-1 0,2 2 1 0,-1-1 0 15,-3-1 0-15,1 0 1 0,1 0 0 0,-1 0 1 0,-3-1 1 16,7 1 0-16,-2-3 3 0,5 0-5 0,-2-1 3 0,5 3-5 16,-7-2 1-16,8-2 1 0,3 0-4 0,-8-1 1 15,3 3-3-15,-6-3 0 0,5 1 0 0,-4-3 2 16,-1 2 0-16,0-1-2 0,-5 1 3 0,5 1-3 15,3-3 1-15,-3 4 2 0,2-1-1 0,2 0-1 16,-1 1-1-16,0-1 0 0,0 3-1 0,0-1 1 16,-3 3 0-16,-1 0-2 0,-3-1 2 0,3-1 0 15,-1 2 0-15,-3 2 1 0,2-1 1 0,-4 2-1 16,0-3 2-16,2 5-1 0,-2-2 0 0,-2 3-1 16,1-4 2-16,-2 0 0 0,4 1 1 0,-1 0-4 15,-2 0 0-15,3 0 4 0,-7 0-3 0,2 0 1 16,4 1 1-16,-5-1-3 0,-3 0 5 0,1 0 1 15,-2-1-3-15,5-1 0 0,-5-1 1 0,2 2 4 16,-8 1-2-16,3 0-1 0,-5 0 4 0,5 0-7 16,-1 2 7-16,-6 0-5 0,1 1-1 0,-3-1 1 15,7 1-3-15,-6-1 0 0,1-4 1 0,-9 6-8 16,0-6-6-16,-1 2 2 0,0-1-12 0,1 0-34 16,-8-2-35-16,5 1-32 0,5 1-51 0,2-2 3 0,5 0-63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56:48.0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18816 17342 599 0,'-2'2'81'16,"2"-2"-80"-16,0 0 38 0,-3 3 50 0,1-2-43 0,1 4-30 0,1-5 7 0,0 0 5 16,0 0-4-16,0 2 11 0,0-2 2 0,0 0 2 15,-2 0 5-15,1 0 1 0,-3 0-1 0,0 1-5 16,1-1 4-16,3 0-4 0,-4 0-12 0,-2 3 1 16,3-1-2-16,1-2-9 0,-1-2-4 0,-1 4-2 15,0 4-2-15,0-4-2 0,-1-2 0 0,0 5-2 0,-4-1-1 16,3 4 1-16,-4 0-3 0,-1 0 1 0,0-3-7 15,-2 7-1-15,1 1 4 0,-1-1 2 0,-1 7-6 16,0 2 4-16,0 1-4 0,1 1 6 0,-1 6 2 16,0-4-4-16,0 5-4 0,-4 3 1 0,6 0 0 15,-1 1-3-15,4-1-3 0,-1 2 1 0,-2 7 0 16,6-2-2-16,1-4 7 0,5 0-4 0,0 2 2 0,-3-5 6 0,3 3 1 16,3 0-1-16,5-6 2 0,-7 0-1 0,4 3 1 15,1-3 0-15,1 0-1 0,4 1-1 0,-4-2 0 16,1-1-2-16,2-3 1 0,1 0-4 0,-3-3 1 15,4 0 3-15,-2-1-4 0,1-1 2 0,3 2-1 16,-3-1 8-16,3-4-3 0,-1-4 3 0,1 2-1 16,1-2 2-16,1-8-1 15,0 4 0-15,-2-6-4 0,2-3 2 0,3 3 1 16,-2 0-2-16,5-3 0 0,-3 0-1 0,3 0 0 16,0-1 1-16,3 1-1 0,-3-5 0 0,0 2-1 15,3 0 0-15,0 1-2 0,1-2 3 0,-1 2-2 16,2-3 1-16,1-1-1 0,0 0 1 0,5 1 0 15,-4-1 0-15,-3-4 1 0,1 1-1 0,4-1 0 0,-4 1 1 0,-2-1 0 16,-1-2 0-16,-4 1 0 0,2-2 0 0,0-1 0 16,-4 0 0-16,2-2 2 0,-4 1 0 0,6-1 4 15,-6 0-2-15,-4-1 4 0,2-1 3 0,1 0-3 0,-4 0 4 16,-2-1-1-16,-3-1 1 0,-4 1 3 0,1 2 1 16,2-4-5-16,-4 4 6 0,1 0 2 0,-4-1-2 0,1 1-2 15,-4 1 1-15,0 1-5 0,2-1 1 0,-8-1 4 16,2 2-7-1,-1 0-3-15,-1-6 0 0,0 6 0 0,-1-3-3 0,-4-2 0 16,3 1-2-16,-7 0 0 0,4-3 0 16,-4 0-3-16,2 2 3 0,-4-2-2 0,5 0 0 0,-5 0-1 15,0-4 1-15,2 3-1 0,-7-1 1 0,3 2-1 16,1-1 3-16,-2-1-1 0,-1 0 0 0,1 1-3 16,-2 1-1-16,1-2-1 0,1 2-3 0,-10 3-7 15,3 0-8-15,-4 2 4 0,-1-2-10 0,-4 5-6 0,-3 1-16 0,0 7-2 16,-5 0-14-16,-2 3-33 0,-5 3-24 0,-5 6-7 15,-4 5-48-15,-3 0 1 0,-7 10-25 0</inkml:trace>
  <inkml:trace contextRef="#ctx0" brushRef="#br0" timeOffset="1917.98">1849 4136 979 0,'-1'8'-408'0,"1"-10"536"0,0 2-29 0,0 0-90 0,0 2 67 0,1-1-105 16,3 2-30-16,-3 0 23 0,2 2-2 0,0 0-2 15,1 0 25-15,-3-2 16 0,-1-2 12 0,2 1 5 16,-2-2 18-16,0 0 2 0,0 0 6 0,0-2-1 0,0 1 4 15,1-7-7-15,-1 3-5 0,-1-3 0 0,1 4-9 16,0-4-6-16,0 3-4 0,0-3 2 16,1-1-9-16,-1 1 0 0,0 2-2 0,2-2 1 0,-2 1-2 0,0 1-2 0,0-2 1 15,-2 2-3-15,2-2-1 0,0 3 0 0,-1-1-2 16,-1 3-2-16,1 0-1 0,-6-2-4 0,4 5-1 0,0 0 1 16,-3 0-6-16,-1 0 6 0,-1 2 0 0,1-2-1 15,-4 0 5-15,0 1 2 0,-2 1 2 0,-1 1 0 16,-2 3 1-16,-3 1-1 0,-3-1 0 0,3 6 2 15,0 3-2 1,-1-3 0-16,-4 2 1 0,-1 2-3 0,-1 0 2 0,8 1-2 16,-4 4 1-16,-1-3 1 0,2 1-3 0,4 2-1 15,0 2 1-15,-4-1 0 0,7 4-1 0,-6-1 0 16,4 0 0-16,0 2 0 0,-6 1 1 0,5-5 0 16,-2 7 3-16,5 0-2 0,-4-1 3 0,3 4 1 15,1-2-1-15,-2 1 1 0,3-3 0 0,1 9 4 16,4-2-2-16,-2 2 0 0,6-2 2 0,-3 2 1 0,4 0-2 0,3 1 4 15,0 2-3-15,3-3-3 0,5-2 0 0,-3 3 1 16,4-1-4-16,1 1 0 0,-2-1 0 0,4-5 1 16,-1 2 0-16,2-4 0 0,1 4 0 0,2-5 0 15,1 1 1-15,-1-3 1 0,1 1 0 0,0-3 0 16,-1 3 2-16,-2-2 1 0,2-5 4 0,-2-2-4 16,-1-1 3-16,-1 0-2 15,1-4-1-15,4-2 3 0,-1 0-3 0,0-4-1 0,2-3-4 16,-2 2 1-16,3-5-1 0,2 1 1 0,1-4-1 0,-2 0-2 15,4-4 1-15,1 0-1 0,2-4 1 16,1-3 0-16,2 0 0 0,-2-3 0 0,-1-2 3 0,3 0 0 16,-4-1 2-16,3-2-4 0,-1-3 4 0,-1 3-2 15,-2-1-1-15,2-2 2 0,-4 3-2 0,4-6-2 16,-2 1 3-16,-6-1-2 0,6 3 4 0,-1-5-4 16,-2 2 1-16,1-3 0 0,3-1 2 0,-6 4 0 15,2-2 1-15,3 1 3 0,-7-1 0 16,2-1 2-16,-1 1 2 0,-2-1 1 0,-3-1 1 0,-3 1 3 0,-3 0 0 15,0-1-3-15,0-1 1 0,-5-1 0 0,-1 1-2 16,-2 2-3-16,-2-2 0 0,1 5-2 0,-7-8-1 0,6 1 2 16,-7 4-2-16,2 3-1 0,-2-5 1 0,-1 0-1 0,3 0-1 0,-4 0 4 15,0 5-3-15,0 1-1 0,1-2 1 0,2-1 1 16,0 6 1-16,-4-2 2 0,-1 2-2 0,2-1 3 16,0 4 2-16,-3-1 1 0,1 1 2 0,1 4-6 31,-4 0 4-31,2-2-8 0,3 5 2 0,-2 0-2 0,-2 3-7 0,2 1-5 15,-4 2-5-15,-2 2 2 0,5 0-7 0,-2 1-6 16,-3 2-3-16,0 2-2 0,5-1-7 0,-5 4-28 16,2-2-20-16,-4 3-7 0,3 4-38 0,-6 1 1 15,2 1-31-15</inkml:trace>
  <inkml:trace contextRef="#ctx0" brushRef="#br0" timeOffset="16978.55">12550 12354 294 0,'-1'0'39'0,"1"0"-8"15,0 0-1-15,0 0 2 0,0 0-28 0,0 0 4 16,0 0-5-16,0 0 4 0,0 0 0 0,0 0 1 16,0 0 6-16,0 0 17 0,0 0-6 0,0 0 13 0,0 0 11 15,-3 2-6-15,-4-1-1 0,4 1 6 0,0-2-13 16,-5 2 0-1,4-2-14-15,-4 1 3 0,1 1-8 0,-1 1-1 16,-3-3-2-16,-1 1 1 0,-1 1-4 0,1 0 4 0,-2-1-2 16,-1 1 0-16,3-1 1 0,-1 1 0 0,1 1 0 15,-4-1 2-15,5-1-2 0,-2 1-2 0,-1 3 0 16,-5-5-1-16,4 6-2 0,-1-1-1 0,-3-1-2 0,8 1 1 16,-9 1-2-16,5 2-3 0,-7-2 2 0,11 2-2 15,-6 0-1-15,-5 2-1 0,6-1-2 0,-1 0 3 0,-2 2-3 16,3 2 4-16,2 1-3 0,-2 0 2 0,1 2 2 0,-1-3-2 15,2-1 3-15,0 2-3 0,0-1 0 0,-1 1 0 16,-2-1 3-16,1-2-3 0,2-2 0 0,0 5 2 16,1-3-2-16,-1 4 2 0,-5-6-1 0,5 2-1 15,-1-2 0-15,-3 2 0 0,-4-1 0 0,5 1-1 16,-4 1-1-16,-1-1 1 16,4 4-2-16,-3-3 3 0,4 1 0 0,-2 1-2 15,0 0 1-15,-5-1-1 0,9-1 0 0,-6 2 2 16,6-1-5-16,-3 0 0 0,-1 1 0 0,2-2 2 15,1 4-1-15,-3-3 3 0,4 2-3 0,-1 1 3 16,-3 0 1-16,0-2 0 0,-3 2 0 0,7-4 0 16,-6 6 0-16,4-3 1 0,-4-1 1 0,4 4-1 15,-2-2 1-15,2-2-2 0,1 0 3 0,-1-2-3 0,-1 4 0 0,3 1 1 16,-1-2-1-16,-1-1 0 0,-1 3 2 0,3-1 1 16,-3 1-1-16,3 0 0 0,1-2 1 0,-1-1 2 15,-4 0 2-15,5 2-2 0,0-7 3 0,0 4 0 16,0 1 2-16,1-2-1 0,-4-1 1 0,4 0-4 15,-1 0-2-15,-3 0 4 0,11 2-5 0,-5-2-1 16,0 0-2-16,-4 0 1 0,8 0-1 0,-8 3 1 0,12-3-1 0,-8-1 1 16,2-3 1-16,-4 3-1 0,4-2 2 0,1 1-3 15,-3-1 0-15,0 2 0 0,-3-1 0 0,4 0 1 16,2 1-1-16,-3 1 0 0,2-2 0 0,3 2-1 0,-4 0 1 16,2 2-2-16,2-2-1 0,-3 1 0 0,2 1-1 15,-2 0 4-15,1 1-3 0,0-3-2 0,-1 3 3 0,-1 0 2 16,2 2-1-1,1 0 0-15,-3-1 0 0,2 1 0 0,-1 0 1 16,-1 0 1-16,1-2-1 0,1 1 0 0,-3-2 0 0,3-2 2 16,-1 0-1-16,-1 2-1 0,-2-2 1 0,1 3-1 15,-2 0 1-15,-1 0-2 0,1 3 1 0,1 1-2 16,-1 1 1-16,1-4 0 0,-2 4 1 0,1-3-2 16,0 1 1-16,1 0 1 0,-2-2 0 0,-1-1 0 15,-2 0 2-15,9-1-1 0,-1 1-1 0,-4 0 0 0,1 0 0 0,-2-1 1 16,4-1 0-16,7 4-1 0,-8-4 1 0,-3 1 0 15,-2 1-1-15,8 0 2 0,-4 1-1 0,5-1 0 16,-8-2-1-16,-1 2 0 0,2-1 0 0,4 1 2 16,2-1 0-16,-6-1-1 0,3-1 3 0,-3 2-2 15,3-2 3-15,-2 0-1 0,2 0 0 0,-3 0 0 16,0-2 1-16,0 1-1 16,-2 2 0-16,2-2 2 0,0 2-5 0,0-2 4 15,0 4-2-15,0-5-2 0,-2 6-1 0,-2-3 3 16,1-4-2-16,3 3-2 0,-2-3 2 0,-1 3-1 15,0 0 1-15,1-2 0 0,2 6 0 0,-2-3-2 16,0 1 1-16,4 4 0 0,-6-3 1 0,6 2-1 16,-2 0 1-16,0 3-1 0,-2-4 0 0,6 4 0 15,-1 2 0-15,-6-4 0 0,3 3-1 0,3-1-1 0,1-1 1 0,1 4 0 16,-4-4 0-16,-2 1 0 0,2-1 0 0,2 2 1 16,5 0-1-16,-8-1 1 0,7 0-1 0,-5-3 2 15,1 1 1-15,0 1-2 0,0-4-1 0,3 3 1 0,-3-1 0 16,0-1 1-16,-2 4-1 0,1-3 0 0,-1 3 0 15,1 0 3-15,-1 3-1 0,0-2 0 0,-1 1-1 16,0-2 4 0,-2 4-1-16,1 2-3 0,0-1 3 0,0 0-1 15,1-1 1-15,-1 1-1 0,1 3 0 0,2-1-2 0,-3-1 1 16,0 2 1-16,1-2 2 0,1 2-1 0,0-2 2 0,1 0 5 16,2-1-3-16,-2 0 3 0,1-1 6 0,-2 2-4 15,4-1 1-15,-4 3 1 0,2-5-3 0,0 3-3 16,-1 0 1-16,-4 0-4 0,2-3 1 0,3 5-1 15,0-3 1-15,-2-4-3 0,-3 2 1 0,4 5 3 0,-2-2 0 0,10 0 3 16,-8 2 3-16,-1 0-4 0,-1 1 3 0,5 2-2 16,2 0-1-16,-5-2-1 0,6 0-1 0,-7-1-2 15,5 0-2-15,7 1-2 0,-3-3 2 0,3 2-1 16,-5-3-2-16,4 1-2 0,4-3 0 0,5 0-2 16,-2-3-2-16,5 1 4 0,-1-4-5 0,-4-4 3 15,7 4 0-15,4-2 1 0,-5-4-3 0,6 2 5 0,1 1-4 0,-1-4 1 16,3 1 0-16,4-1-2 0,-5 1 2 0,3-2-1 15,5 3 0-15,-2-2 2 0,-2-3-1 0,1 4 0 16,3-4 1-16,-1 2-3 0,0-2 1 0,0 2 1 16,1-2 0-16,0 1 0 0,4-4 0 0,-2 1-1 15,-1 3 0-15,5-3 1 0,-2 0-1 0,6 0 0 16,-7-1-2-16,4 1 1 16,4 2-1-16,0-3 4 0,-1 0-2 0,4 4 0 15,-1-1 3-15,0-1 1 0,5 1-1 0,-6-1 1 16,-1-1 0-16,1 4-2 0,-3-2 2 0,-3 2 1 15,3-1-1-15,2 0 0 0,-10 3 2 0,7-1-2 16,0 2 4-16,-4-1-4 0,4 1 7 0,-5-2-7 16,6 2 1-16,-8-1 3 0,10-1-3 0,0-1 2 0,-5-2 0 0,1 4 0 15,2-4-3-15,1-1 4 0,-6-1-3 0,4 1 2 0,-2 0-1 16,0-2-1-16,-2 0 2 0,2-1-1 0,0-2 1 16,-3 0-2-16,0 0-1 0,1 0 3 0,4 0-1 15,-5-2 2-15,6 1 2 0,-1-1-2 0,-1-3 2 0,6 1 1 31,2-1-2-31,-7-1-1 0,2-1 1 0,1 1-1 0,5-2 0 0,-10-1 4 16,4-1 0-16,1-1-3 0,0 0 4 16,0 0-2-16,-2-1-2 0,3-3 4 0,-1 0-6 0,6 2 1 15,-2-3-4-15,1 1 2 0,-4 1-1 0,8-2 1 16,-1 2-1-16,-2-2-1 0,-3 3 0 0,-3 1 1 16,0 4 2-16,1-3-2 0,-3-2 1 0,3 5 0 15,-6-1 1-15,8-2 2 0,-8 0 0 0,4-2-2 16,-1 2 3-16,0-4-2 0,-5 7 1 0,6-8 1 15,-1 3 1-15,-5-1 1 0,7-1 3 0,1-3 1 0,1 1-3 16,-6 1 0-16,4-4 1 0,0 2-4 0,-2 0 0 0,-5 0-3 16,5 3-3-16,-7-3-2 0,1 1 0 0,0 1 1 15,-4-1-1-15,4 1 2 0,0-1-1 0,-3 1-2 16,-4-1 3-16,4 0 2 0,0 1-2 0,-4-1 0 16,3-2 1-16,-7 3 1 0,3-1 0 0,-4-1 0 15,3 1 0-15,-4-3-1 0,-1 1 1 0,1 0 1 0,-1-2-2 0,-2 1-1 16,0-2 0-16,0 5 0 0,2-1-1 0,-2 3 3 15,0-3-1-15,-1-1 0 0,-2 1 2 0,2 2-2 16,-4-5 0-16,2-1 4 0,0-1-5 0,2 1 0 16,-2 0 0-16,4 0 0 0,-2 0 0 0,-2-2 0 15,2 2 0-15,-1 0 0 0,1 0 0 0,-1-2 1 0,1 1-1 16,-2-1 0 0,-3 4 2-16,8-4 0 0,-9 1 0 0,6 1 0 15,-4 0 1-15,1 0-3 0,-2 3 3 0,0-3-3 16,4 1 0-16,-2 1 0 0,-6-1 3 0,6 1-5 15,-4-1 3-15,-1 3 1 0,1-8 0 0,5 6-1 0,-9-1-1 16,4-1 1-16,2 4-1 0,-2-3 1 0,0 1 0 0,4-2 0 16,-7 6 2-16,0-5-1 0,5 4-2 0,-6-2 0 15,1-1 0-15,0 3 3 0,-2-2-3 0,3-2 0 0,-4 2 2 0,0-1 1 16,4-1 1-16,-4-2-2 0,3-1 1 0,2 2-1 16,-2 0 1-16,-3-3-1 0,0-2-2 0,0 1 0 15,-1 0 1-15,1 1-1 0,0 0 2 0,-3 0-2 16,-1 0 0-16,-2 3 0 15,5 1 3-15,-3-1-1 0,-2 2 1 0,1 1 0 0,-2-3-1 0,5 3 3 16,-3 0 1-16,1 0 0 16,-3-1-1-16,1 6-2 0,0-2 3 0,1 0-2 15,-8 4-1-15,1-3 1 0,4 1-1 0,-8 0-2 16,5 2-1-16,0-3 2 0,2 3-1 0,4-1 0 16,3 1 1-16,-4-1-2 0,0 2 2 0,3-2-2 15,-7 2 2-15,7-1-2 0,-5-1 1 0,0 1-1 16,2-1 0-16,-3 2 0 0,-2-1 0 0,4-4-1 15,3-1-1-15,-6 7 1 0,1-3 1 0,1-4 0 0,2 3 1 0,-5-2-2 16,7 2 2-16,-5 0-1 0,0 1 0 16,4-2 0-16,-3 2 0 0,2-3 1 0,-4 2 0 0,6 0-1 15,-3 1 2-15,3 4-2 0,-6-2 1 0,5-2 0 16,-2 4-2-16,2 1 1 0,-3-1 0 0,3-1 0 16,-3-2 1-16,2 1 1 0,-2 1-1 0,3 4 0 15,-2-4 0-15,2-1-1 16,-3 4 0-16,0 0 0 0,3 1-1 0,-1-2-3 15,-2 2 1-15,4-4 0 0,-4 4 0 0,0 1 3 16,3-1-2-16,-3 0-2 0,4 1 4 0,-4-1 0 0,3-2-1 16,0 2 1-16,-4-1 0 0,2 0 0 0,1 0 0 15,-2-1 0-15,4 1 0 0,-6-1-1 0,4 1 1 16,-2 1 1-16,3-2-1 0,-3 0-2 0,4 0 1 0,-4 2 2 16,5 0-1-16,-4 0-2 0,3-1 2 0,1 1-2 15,-7 0 2-15,-1-1 0 0,5 1 2 0,0 1-3 0,1 1 1 16,-6-3 0-16,1 1-1 0,6 1 0 0,-4 1-1 0,8-1 4 15,-2 0-2-15,-3-1-2 0,-2 0 4 0,2 1-3 16,5 0 3-16,-8-1-1 0,3 0-1 0,-4-4-3 16,-2 2 3-16,9 0-1 0,-1 2-1 0,-3-5 3 15,0 5-1-15,-1-5 1 0,3 1 2 0,0 1 0 0,-2-2-3 0,-2-3 6 16,-4-3-3-16,4 4-1 0,-2-4 1 0,6 4-3 16,-9-4 1-16,4-2-1 0,1 0 2 0,0 2-2 15,-2-2 1-15,3-3-1 0,-4 1 0 0,0-2-1 16,0-1 0-16,-2 1 2 0,7-1-2 0,-7 0 1 15,5 1 1-15,-4-1 0 0,2 1-2 0,-1-1 2 16,3 2-1-16,0-2 0 16,-3 2 0-16,5 0-1 0,-5 0 1 0,2 2 0 15,2-2 2-15,-2 0-2 0,1 3 2 0,0 0-2 16,-1-1 1-16,-2-2 1 0,1 3 0 0,1-2-2 16,-4 2 1-16,2 1 0 0,-3-1 0 0,2-2 1 15,-6 2-2-15,3 4-2 0,-1-7 1 0,0 3-1 16,-3 0 1-16,3 3-2 0,-6-1 0 0,5 0-2 15,0-1 1-15,-7 6 1 0,5-3-3 0,1 4-2 0,-6-1-1 0,-1 4-1 16,11-3-4-16,-8 2 1 16,-2 2 0-16,7 1-2 0,-8 3 0 0,-1 0 2 0,9 3-3 15,-8 0 3-15,-5 1 0 0,0 4 1 0,3-2 0 16,1 3 1-16,-3 1 1 0,-2 1 0 0,1-1-4 0,2 3 2 16,-4-1-1-16,4-2-21 0,-7 5-10 0,5-1 17 15,-3 3-66-15,3-1-157 0,-6 6 211 16,-3 3-75-16,0-2 114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59:55.2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20079 2294 222 0,'-2'0'-37'0,"2"0"10"0,-1 0 0 16,1 0-1-16,0 0 24 0,-2 0 1 0,2 0 4 0,0 0 6 15,0 0 3-15,0 0 4 16,0 0 6-16,0 0 9 0,0 0 0 0,0 0 0 16,0 0 10-16,0-2-4 0,0 2-3 0,0-1 0 15,0 1-5-15,0-2-12 0,0 1 1 0,0-1-2 0,0 0-11 16,0 2 0-16,0-1-1 0,0-2-2 0,0 3 2 0,0 0 3 15,0-2-3-15,0 1 3 0,0-1 1 16,0 0 2-16,0 1-1 0,0-1 0 0,0-1 2 0,0 3-2 16,0-1 2-1,0-1-4-15,0 0 0 0,0 1-1 0,0-1-2 0,0 1 2 16,0-1-3-16,0 2-1 0,0-1-1 0,0 1 1 16,0 0-2-16,0 0 3 0,0 0-1 0,0-2 0 15,0 2 1-15,0 0 5 0,0 0 1 0,0 0 1 16,0 0 1-16,0 0 0 0,0 0 0 0,0 0 5 15,0 0-5-15,0 0-5 0,0 2 4 0,0-2-5 16,0 1-2-16,0-1 0 0,0 2-1 0,0-1 0 0,0 1 1 0,0 3 5 16,-2-4-2-16,1-1 0 0,-2 5 4 0,-4-2 2 15,4 2 1-15,-3-1 0 0,1 0 0 0,-3 0-3 16,4 3 2-16,-4-3 1 0,2 3-4 0,-4 0-1 16,5 0-1-16,-3 2 3 0,2 2-2 0,-3 2-6 15,-1-1 2-15,4 6-1 0,-2-1-3 0,3-1 2 16,-4 6 0-16,1 0-2 0,3-3 3 0,-2 6 1 0,2-2 3 0,-3 4 0 15,2 0 0-15,-1 6 4 0,1-5 0 0,0 4 1 16,0 5 3-16,2-4 3 0,-5 4-3 0,4-3 3 16,-3 6-1-16,0-4-4 0,2 5 0 0,0 1 3 15,1-4-6-15,-3 4 1 0,8-2 0 16,-4 5-3-16,0 1 1 0,-3-4 0 0,5 1 0 0,-3-1 2 16,-1 2-1-16,3-1 0 15,-7 1-1-15,10-6 2 0,-3 1 0 0,3 2 0 16,-4-2 0-16,-3 0-2 0,6-1 2 0,-7 2 2 15,3-1 0-15,-3 2-3 0,4-2 4 0,-1 0-4 16,0 2 1-16,4-1 1 0,-4-1-4 0,8 2 2 0,-3-3-2 16,0-2 1-16,0 1-1 0,-5 1 1 0,5-3 0 15,-3-1 0-15,6-2 0 0,-11 1-2 0,10-5 3 0,-4 1-2 16,5-1 0-16,5-3-1 0,-4-5 1 0,5 3 0 0,-7-3 0 16,5 0 4-16,-10 2-4 0,11-3 3 0,-6-3 1 15,-2-2 3-15,0 2-3 0,0-2 6 0,-2-6 0 0,4 1-6 16,1-4 4-16,-5-2-2 0,1 0-2 0,2 4 0 15,1-3-2-15,-2 0-2 0,6 5 2 0,-7-6 0 16,1 0 2-16,0 0-3 0,4 5 1 0,-4-6 0 16,-1-2 0-16,1 1-1 15,-5-1-1-15,5 4 0 0,3-1-1 0,-1 1 0 16,-2-2-1-16,1 1-1 0,6 3 1 0,-3 1 2 16,1-3-2-16,0 1-3 0,-1 1 0 15,0-2 2-15,2-1-2 0,-5-2 0 0,6 4 0 0,1-3-3 16,1 4 2-16,2 0 1 0,-3 1 0 0,4-1-1 15,1-1 0-15,3 1 0 0,-4-3-2 0,6 3 3 16,-3-3-1-16,0-3-1 0,3 2 1 0,0 0-2 0,4-1 1 0,-3 5 1 16,4-4 0-16,1 1 0 0,-1-1 0 0,4 4 0 15,-2-3 2-15,7-1-1 0,-5 1 0 0,2 0-3 16,1-1 2-16,6-2 1 0,4 4-1 0,-2-2-1 16,2 1-4-16,-2 2 4 0,9-2-2 0,-1 0 3 15,1 3-2-15,-6-1 0 0,2-2 2 0,1 3-1 16,-2-2 2-16,-1 0-1 15,3 1 0-15,-3-2 1 0,1-1-1 0,6 2 0 16,-1 0 2-16,0 0-1 0,2-4-2 0,1 0 2 16,2 0 0-16,0 0 0 0,0 0 0 0,0 0-1 15,-4 0 2-15,4 0-2 0,-4 0 5 16,2 0-5-16,0 0 0 0,-4 0 1 0,4 0-1 16,-3 0 1-16,1 0-1 0,-3 3 2 0,6-3-3 0,-6 0 2 0,-2 2 0 0,4 0 2 15,-6-2-2-15,7 1-1 0,-5 2 1 0,4-3 1 0,-1 5 5 0,1-3-7 16,-6-1 3-16,9 4-2 0,-1-2 0 0,-2 2 4 15,-3 0-5-15,5-1 3 0,-8 1-4 0,4 0 3 16,-2-1 0-16,-1 3 5 0,-2-3-2 0,-3 3 1 16,3-4 3-16,-1 5-5 0,-6-4 1 0,5 3 3 15,0-3-5-15,-1 1 0 0,1-2 5 0,0 2-5 16,-5-2 6-16,3 0-6 0,3 0 5 0,-2-1-4 0,-3 1 0 0,-1-1-1 16,0 1-1-16,-1 0-2 0,1 0 1 0,-3 0 3 15,0 0 1-15,1 1-3 0,2-1 4 0,-5 0-3 16,2-1-1-16,2-1 4 0,-7 4-5 0,3 0 1 15,0-1-4-15,-2 1 2 0,2 0 0 0,5-1 0 16,-5 1-1-16,-1-2 0 0,9 4 1 0,-6-4 0 16,2 3 3-16,-4-3-3 15,-1 0 3-15,-2-1-4 0,0 1 3 0,2 0 0 16,-4-3-2-16,-1 3 3 0,-4-3-4 0,5 0 3 16,1 2 1-16,-7-1 0 0,0-1-2 0,2 0 4 15,3 0-3-15,4 2 1 0,0-2-1 0,-12 0 0 16,4 2 2-16,2-2-2 0,-3 1 2 0,-4-1-3 15,1 0 0-15,2 0-1 0,-8 0-7 0,6 2 0 16,-6-2-7-16,-5 0-25 0,6-2-16 0,-2 2-4 0,1-1-34 0,-8 1-64 16,-2 0-35-16,2 0 47 0,0-2 146 0,0-7-124 15</inkml:trace>
  <inkml:trace contextRef="#ctx0" brushRef="#br0" timeOffset="1535.45">20283 5918 1178 0,'-6'-5'65'0,"3"-1"-63"0,0 1-59 16,3 2-16-16,-2-5 7 0,2 2-67 0,2 3 24 15,5 0 5-15,4 1-8 0,0-3 27 0,-6 5 64 16,2-3 19-16,0 3 8 15,4 3 65-15,-9-3-9 0,-2-1 8 0,2 1 9 16,-4 0-13-16,11-2-13 0,-9 2-7 0,2-1-1 16,-2-1-13-16,0 2 3 0,3-2-5 0,2 4 0 15,-4 1 2-15,-7 3-5 0,5-2 2 16,1 2-2-16,1 0-4 0,-2 4-2 0,-4-1-1 0,2-1-2 16,3 4-3-16,3-2-5 0,-3 9-2 0,-2 1 2 15,1 5-7-15,1 4-3 0,3 4 0 0,-3 8 0 0,-3 3-1 0,0 3-1 16,1 5 0-16,-6 3-1 0,0 3 3 0,5 3-1 15,-11 4 0-15,9-5 1 0,-3 3 0 0,0 3 0 16,-3-2 1-16,8 2-1 0,-8-1 1 0,5-1-1 0,0-1 0 16,-7 5-1-16,2 2-1 0,0-3 2 0,5 0-1 15,-7 2 0-15,7-1 1 0,-2 1 0 0,-3-1 0 16,-2 1 0 0,2 0 0-16,2 1 0 0,-4-1 0 0,1 3 0 15,-4-1 0-15,4 3 0 0,-1-5 0 0,2 0 1 16,-2-7 1-16,1 4 0 0,2-2 4 0,1-6-7 0,-2 0 5 0,1 2-4 15,6-3 1-15,-6-4 0 0,6 1-2 0,-4-1 1 16,3-5-3-16,-1 0 1 0,1-5 1 0,2-2 3 16,-2 0 1-16,0-5-3 0,4 1 4 0,-1-3-2 15,2-5 2-15,0 1 0 0,0 0-3 0,0 0 5 0,0-6-2 16,2 4 4-16,-1-8 3 0,-1 4-1 0,2-4 4 0,-2-2-1 16,3-3 0-16,0 4 0 0,-1-6-1 0,1-4-1 15,-3-1-2-15,3 2 0 0,2-2-1 0,0-2-1 16,-1-1-2-16,3-2 0 0,-3 0 2 0,4 0 2 15,-2 2-1-15,4-2-2 0,1-3 3 0,0-3 0 16,0-4 1-16,2 7 0 0,1 0-1 0,0-3-3 0,2-1 2 0,1-6-1 16,0 7-2-16,0 0 1 0,7 0-2 0,0-5-2 15,4-2 1-15,-3-1 0 0,3 0 0 0,1 5-1 16,5-3-2-16,3 1 1 0,-1 3-1 0,3-1 1 16,-6 1-1-16,11 0 0 0,-5 4 1 0,1-7 0 15,2 3 3-15,-2 0-4 0,0-4 3 0,-5-4 0 16,8 10-1-16,-1-1-2 15,1 0 0-15,2-2 2 0,-4 0 1 0,0 0-1 16,5 4 1-16,-1 0-2 0,-1 1 3 0,-3-4 2 16,0 0-1-16,0 5-1 0,5-3 1 0,-6 2-2 15,1-4 1-15,2 3 0 0,-1-4-2 0,1 3 2 16,-6 0-1-16,4 0 1 0,-3 3-1 0,0-4 2 16,1 4 1-16,7-3-3 0,-8 3-1 0,1 0 2 0,0 0-3 15,1-3 4-15,4 0-1 0,-2 3-1 0,-4-2 3 0,0 2 0 0,1 2 0 16,0 1 0-16,4 0-2 0,-4 0 1 0,-1 4 1 15,4-7-2-15,-2 4 0 0,0 0-4 0,0-3 1 16,-1-1 5-16,-1 0-6 0,3 3 2 0,3-1-3 16,-6-2 3-16,2 3 1 0,0-1-1 0,-1 2 2 0,0-2-2 15,1 4 1-15,1-1 0 0,3-2 3 0,-2 7-4 16,-3-4 3 0,4 0-1-16,1-4 0 0,-2 7 1 0,2-3-1 0,-3-1 3 15,0 6-1-15,-1-3 0 0,2 1 2 0,4-1-4 16,-5 3 1-16,-2 0 2 0,0-3-4 0,7 5-1 15,-7-5-1-15,2 1 1 0,0 1 0 0,1 4-1 16,-2-2 0-16,1-4-1 0,6 5 0 0,-9-1 4 16,4-1-3-16,-4 2 1 0,1-2 3 0,0 0-1 15,-2 0 1-15,-7 0 0 0,-2-2-1 0,3 2 0 0,-4-1 3 16,0-2-4-16,-2 0 3 0,-3-1-4 0,-2 1 2 0,2-1 2 16,-1-3-3-16,-4 1-3 0,-1 0 1 0,0 1 0 15,1-3 0-15,0 2-2 0,-4-2-1 0,1 0 0 16,3-1 1-16,-7 1-3 0,2-2-2 0,-2 1 2 15,2 0 0-15,-8-1 2 0,3-1-1 0,-3 2-6 16,3-1 5-16,-2-1-3 0,3 2-1 0,-8-2-3 0,3 0-6 0,2 1-23 16,-5-1-12-16,0 0 1 0,-2 0-33 0,2-1-46 15,-3-2-26-15,3-4-5 0,-3-4-59 0,3-3 1 16,3-8-29-16</inkml:trace>
  <inkml:trace contextRef="#ctx0" brushRef="#br0" timeOffset="3377.11">19835 2580 404 0,'-5'-9'29'0,"5"2"-24"0,2 1-13 0,-2 3 38 0,0-3-48 0,0 4-5 16,1 2 1-16,-1 0-4 0,0 0-3 0,0 0 14 15,2 2 1-15,-2-2 2 0,0 3 12 0,0 2 4 16,-3-1 1-16,1 3 6 0,2-1 2 0,-8 0 0 16,5-1 2-16,2-4 2 0,-1 6 0 0,0-3 3 15,2-2 2-15,-1 3 1 0,1-2 4 0,5 0 1 16,-5-3 0 0,0 8 1-16,1-8 1 0,2-2-6 0,5 1-1 0,2-2-3 15,-3 3-5-15,6 0-4 0,4 0-5 16,1-8 1-16,2 6-5 0,2-3 3 0,2 4-2 0,1-9 0 15,-1 1 2-15,2 1-4 0,3 0 3 0,4-1 1 16,-2 3-4-16,2-2 0 0,-1 0 3 0,1 2-4 16,-7-1 0-16,9 1 0 0,-4-2 0 0,-5 2 3 15,0-2-2-15,-2 2 1 0,3 1-1 0,-5-1 1 0,3 2 1 0,-9 1 0 16,-1 2 0-16,3-1-1 0,-4-1 0 0,-8 3 0 16,2 0-1-16,1 0 2 0,-6 0-3 0,2 3 2 15,0 0-2-15,-2 0 2 0,-1 1 0 0,1 0-2 0,-2 1 2 16,2 0-2-16,-3 1 0 0,2 0 0 0,0 1 2 15,-2-1-2-15,0 3 0 0,-2-1 2 0,-3-1 2 32,4 7-1-32,-1-5 2 0,1 1 2 0,-1-1 0 15,2 0 0-15,-2 2 1 0,2 0 3 0,-1 0-1 0,1-3-2 0,1 2 2 16,1 4-1-16,1 2-2 0,0-2 3 0,2-5-4 16,0 7-1-16,1 0 0 0,-1-1 0 0,0 1-1 0,-1 0 0 15,-1-2-1-15,2 3 1 0,3 2-1 16,-5-1 3-16,5 2-2 0,-5-1 1 0,3 0 1 0,-1 1-3 15,-2 2 2-15,5 3 1 0,-5 1-3 0,2 0 0 0,1-1 4 0,-3 2-5 16,1 1 3-16,3 2-1 0,-2 2 0 0,1 1 2 16,-1-3-2-16,1 3 5 0,-1-2-4 15,5 5 4-15,-7-3 2 0,5 2-1 0,-5 0 2 0,0-1-2 16,3 4 0-16,-3-3 1 0,1 4 0 16,2-3-4-16,-3 5 2 0,-1-2-3 0,1-1-1 0,1 1 2 15,-4 1-6-15,2 1 3 0,-2-4 1 0,0 6-2 0,0-5 2 0,-2 2 0 16,-1 1-3-16,0-3 5 0,0 3-4 0,3-2 2 15,-3 1-1-15,-2-4 0 0,0 2 1 0,4-2 4 16,-4-5-1-16,4 4 2 0,-1-4 1 0,-1 1 0 16,3-4 1-16,-2 0-2 0,1 2 0 0,1-3-6 15,-2-3 2-15,2-1-1 0,0-1-5 0,-3 3 3 16,1 2-1-16,1-2-2 16,-1 0 3-16,2 2-2 0,-1 2 1 0,-3-1 3 15,0-1-2-15,2 1-3 0,1-3 2 0,-4-1 0 16,0-4 1-16,2 1 2 0,0-3-3 0,-2-2-2 15,0 3 5-15,4-3-3 0,-2-5-2 0,-2 0-2 16,2 0-3-16,0-2-13 0,-2-2-14 0,2-3-2 16,0-1-22-16,1 1-59 0,-4-4-19 0,4-4 33 0,1-3 102 15,-1-8-93-15</inkml:trace>
  <inkml:trace contextRef="#ctx0" brushRef="#br0" timeOffset="3778.27">20774 3205 747 0,'-8'-5'36'0,"7"0"-153"16,2 7 29-16,-1-1 37 0,2 4-86 0,4 0 5 16,-3 4-11-16</inkml:trace>
  <inkml:trace contextRef="#ctx0" brushRef="#br0" timeOffset="4342.17">20810 3282 100 0,'0'-2'78'0,"0"5"-1"16,0-1-2-16,0-2-13 15,0 0 3-15,2 1 1 0,1 1-15 0,-3 0-2 0,3-2-13 0,3-2 2 16,-3 2-7-16,5 3-2 0,-5-3-1 0,2 0-3 16,1-3-2-16,2 1-8 0,3 1 2 0,0 1-4 15,4 0-6-15,-3-2-1 0,7-2-3 0,-2 2 1 0,5 2-3 0,-1 0 3 16,1-5-4-16,3 2 2 0,3-2 0 0,5-1-2 16,-1 6 0-16,-1-3 2 0,2 1-2 0,0-1 0 15,3 3 0-15,-6 2-1 0,-1 1 0 0,2-2 0 16,-4-1 1-16,1 5 0 0,-1-6 0 0,3 5 1 0,-5-4-1 15,-5-3 3-15,4 3 0 0,-7 0 0 0,7 0 0 16,-10 0 0 0,2 3 1-16,1-3-2 0,-11 2 2 0,15 6-1 15,-15-5 1-15,4 0 1 0,-6 3 3 0,6-1-3 16,-7-2 4-16,3 2 3 0,0 3-3 0,-1-2-1 0,0 2 2 16,-2 0-2-16,3 1 0 0,-3 2-3 0,5 3-2 15,-8-3-3-15,5 4 0 0,-5-3 3 0,2 2-3 0,4 2 1 16,-6 0-1-16,1 0 0 0,1-2 0 0,8 5 2 15,-9-4-3-15,5 3 1 0,-4-3 0 0,3-1 1 0,7 4 0 0,-9-2-1 16,1 1 0-16,-4 0 1 0,9 0 2 0,-9 2-3 16,3 0 1-16,5-2-1 0,-6 4 2 0,-2-1-1 15,6 2-1-15,0-1 1 0,-1 1-1 0,4-2 0 16,2 1 0-16,-8 4 3 0,5-1-3 0,-3-4 2 16,3 4 1-16,-3 1-1 0,1 1-1 0,-3 1 4 15,0 3-4-15,2-2 1 16,1 2 1-16,1 2-3 0,-1-1 2 0,0-1 0 15,0 2-1-15,-2-3 1 0,-1 1-1 0,5 2 2 16,-7-2-2-16,5-2 2 0,-4-3 0 0,1 5-2 16,-1 0 3-16,1-5 1 0,0 2-2 0,0 1 0 15,-1-4 2-15,-2-2-2 0,1 3 2 0,-1-5 0 16,2-5 0-16,-2 3-2 0,0 0 2 0,0-4 2 16,0 5-2-16,0-2-1 0,-2 0 2 0,1 1-2 0,-2-1-1 0,-2-3 1 15,2 2-2-15,0-2-4 0,-4-3 0 0,3-2-4 16,-1-1-3-16,0 0-9 0,2 2-2 0,-2-4 0 15,-3-3-10-15,5 2-33 0,2 1-22 0,-7-4-5 16,6-1-41-16,-1 1 2 0,-2-7-35 0</inkml:trace>
  <inkml:trace contextRef="#ctx0" brushRef="#br0" timeOffset="5645.83">21801 3354 960 0,'-11'-9'57'0,"8"4"-55"0,-6 2-79 16,2 0 72-16,1 3-157 0,3 1-1 0,-5 4 68 16,5 3-5-16,-7-2-14 0,6 2 77 0,4 4 37 15,-2-2 18-15,-4-4 13 0,1 0 34 0,0 2-10 16,-4-3 1-16,6 1-2 0,0-4-12 0,3 1-17 16,-5-3-1-16,3 0-1 0,4 0-17 0,-4 0 7 0,4 0 3 0,-1 0-2 15,-1 0 10-15,0 0 4 0,0-3 2 0,2 1 1 16,-2 1 3-16,2-4-6 0,2-1-1 0,-2 1 1 15,3 0-7-15,-1 2 1 0,-2-5-6 0,-4-1 1 16,2 3-2-16,5-1-4 0,-5-1-2 0,2-3 1 16,1-1-6-16,3 2-2 0,-1-1-1 0,12 2 2 15,-7 0-3-15,-1-4 0 16,7 2 0-16,1-2 0 0,-1 2 0 0,-2-4 1 16,2-1 0-16,-2 0 1 0,6-1 0 0,-6 0 1 15,1-4 0-15,0 1 0 0,3-4 0 0,-3-1 2 16,-2 3 0-16,1-5 1 0,0-1 1 0,0 0-1 15,-1-2 2-15,0 1-1 0,-2-2-1 0,0-2 0 0,1 1-1 16,-6 1 2-16,4-1-2 0,1-1 2 0,-6 7-2 16,1-4 0-16,-3 1 2 0,0 3-4 0,0-1 2 0,0-1 1 0,-3 1-2 15,0 2-1-15,0-5-2 0,0 2 0 0,2-1 0 0,-2 1 0 16,0 3-2-16,0 0 0 0,2-1-1 16,-1 4 2-16,1 4 0 0,1-1-2 0,-2 3 1 0,3 2-2 15,-3-2 1-15,7 3 0 0,-5 2-3 0,0 0 0 16,4 0-4-16,-4 4 7 0,0 0-3 0,6-2-1 15,-5 4-1-15,5 2 2 0,-6-3-1 0,8 4-1 0,2 1-1 0,-1-3-1 16,4 3-2-16,6 2 2 0,-3 4-1 0,1 0 1 16,2 1 2-16,4 0 0 0,-4 5 3 0,7 4-2 15,0-3 4-15,-4 5 0 0,5-1-2 0,3 3 1 16,-3 2 0-16,4-3 1 0,-7 4-2 0,1 2 1 16,1 0 0-16,-4 1 2 0,-2-2 1 0,-1-1-1 15,1 0 0-15,-5 0 2 16,4-1-1-16,-4-1 0 0,-3 1 0 0,1-1 0 15,-2 1-3-15,2 4 4 0,-5 2-3 0,3-1 0 16,-6 4 2-16,-3-1-3 0,6 0 2 0,-3 0 1 16,-4 1 0-16,-4-1 1 0,5-2 1 0,-3 0 1 15,-1-2 0-15,2-1 0 0,-6 1 0 0,-1-2 1 16,4 1 0-16,1-2 1 0,-2 0 1 0,-1-1-2 16,4-1 4-16,-2 0-1 0,1-1 2 0,5 2 0 0,-9-4 1 0,3 2-1 15,0-2 3-15,3 2-1 0,-10-2 1 0,7 2-1 16,-2 2 0-16,-1-2 0 0,3 1-2 0,-8 1 2 15,6 5 0-15,1 3-1 0,-4 0 2 0,-1 0-2 16,-2 2 1-16,3 2 1 0,-3 3 0 0,7-1-1 16,-2-2-1-16,-2 2 0 0,2-1 0 0,3 2 1 15,0-1-2-15,-2 1 0 16,-1-1 1-16,1-1 2 0,2 0 1 0,-1 5 1 0,-4-3 0 16,4-3-3-16,-1 3 3 0,-1 2-3 0,1 0 0 15,-2-2 2-15,-3 2-2 0,6-2-2 0,-6-2 2 16,4 4-4-16,0-2 2 0,2 2 0 0,-4-3-1 0,0 1-1 15,4-2 1-15,-6-2-2 0,6 3 0 0,-4-2 4 16,2-2-3-16,-2-6 1 0,2 5 3 0,3-5-3 16,-3 5 4-16,1 0-2 0,-1-5 1 0,0 2 0 0,1-2-1 0,2 8 0 15,-1-6-1-15,-2 0 1 0,0-2 1 0,1 0-4 16,-1 2 2-16,3-4 0 0,-2 2-1 0,-1-1 0 16,0-2 1-16,0 0-3 0,1 0 3 0,2-1-1 15,-1-3 2-15,-2 1-1 0,-1-3 0 0,1-2-1 16,2 0-3-16,-1 1 2 0,-1-4-2 0,0-2-2 15,1 0-1-15,1-5-4 16,1 5-3-16,0-4-19 0,0-1-8 0,0 0 1 16,0-4-25-16,0 0-18 0,1 0-22 0,6 0-4 15,-1-4-29-15,5 1-87 0,3-9 156 0,8-12-67 16,3-6 127-16</inkml:trace>
  <inkml:trace contextRef="#ctx0" brushRef="#br0" timeOffset="6331.94">20011 8103 837 0,'-5'1'185'0,"4"9"-307"16,1-7-26-16,0-3 0 0,0 3-24 0</inkml:trace>
  <inkml:trace contextRef="#ctx0" brushRef="#br0" timeOffset="7164.72">20021 8339 368 0,'-2'0'63'0,"2"-2"-29"0,0 2 1 0,0-2 3 16,-2 1-73-16,2-1 15 0,2 2-18 0,1-3 25 16,-3 2-5-16,5-1-19 0,0 0 53 0,-2 1 0 0,-2-1 36 0,2 1-16 15,2-1 17-15,-2 1-12 0,-1-3 2 0,4 1 15 16,-3 0-30-16,-1-2-12 0,3 1 3 0,-1-3-2 16,-1 1-12-16,1-2 2 0,2 0 1 0,-3 1 2 15,2-4 3-15,1 0 10 0,-4 0 0 0,1 0 1 16,3-2 10-16,-3 2-2 0,0-3 2 0,-1 0 0 0,4-1-3 15,-3 3-7-15,0-1 2 16,2-2-3-16,-2-1-6 0,-1-1-1 0,1 6-2 16,5 0 0-16,-7 3-2 0,3-3-2 0,4 1-2 15,-2-1 3-15,2 8-4 0,-5-6 0 0,6 4 0 0,-2-1-2 16,0-4 2-16,6 7 0 0,0-2 6 0,-1 7-5 16,2-4 4-16,4 5 0 0,-7-3 0 0,7 2 2 15,-2 3 0-15,5-5-1 0,-7 6-2 16,2-3 0-16,1 3-1 0,3-6-4 0,7 11 0 0,-3-3 1 0,1 2-3 0,-6-2 1 15,7 1-3-15,-2 1 1 0,1-1 0 0,-1 2 3 16,-2-3-1-16,-3-2 1 0,1 0 1 0,-1 7 2 16,0-10 0-16,-3 3 0 0,-1-1 0 0,0 1-2 15,2-4 0-15,-5 4 4 0,4-3-4 0,-2 1-5 16,0-1 3-16,-3 3-2 0,2-1-1 0,-2-1 1 16,5 1-1-16,-5 1-2 0,-2 1 3 0,-1 1-1 0,3-2-1 15,2-1 1-15,1-1-1 0,-5 4-1 0,-6-1 2 0,8-1 0 31,2 0 0-31,-2 0-1 0,-9 1-1 0,9 1 2 0,-10-2 0 0,4 2 0 16,3-4 0-16,-4 6-2 0,0-2 1 0,0 0 1 16,3-1 1-16,-1 1-2 0,-6 2 1 0,5-2 1 15,3 1 1-15,-4 1 0 0,-4-1 0 0,2 2 0 16,6-2 0-16,-11 4 0 0,3-4-1 0,3 2 0 16,-3 2-2-16,-3 1 2 0,7-1-2 0,-2 4 0 15,-2-1 1-15,6-2-2 0,-3-1 1 0,-1 2 3 16,-2 1-1-16,6 0 1 0,-9-4 1 0,6-1 0 15,-3 5 1-15,2-2 2 0,-2 5-2 0,-5 0 0 16,2 1 1-16,1-1 0 0,-6 2 0 0,4 2 2 16,-9 1 2-16,10 3-5 0,-2-1 3 0,2-2-4 0,-6 1 0 0,6 2 3 15,3 1-6-15,-4 1 6 0,4-3-7 16,0 1 6-16,-9 0 1 0,7 1 1 0,1-1-1 0,-9-2 0 16,4 2-1-16,-3-1 1 0,5 4 4 0,0-3-6 0,-1-2 2 15,-3-1-2-15,7-2 1 0,1 0 5 0,-5 1-6 16,5 3-4-16,-11-8 0 0,8-3 4 0,-2 4-4 0,2-1-2 15,0 3-2 1,-2-5-3-16,0-5-2 0,5-4-12 0,-1 1-4 16,-1 0-7-16,2-6-12 0,-1-1-29 0,-1 1-10 0,-7-5-2 15,12-10-34-15,-3-1-4 0,0-6-10 16,0-9-3-16,4-4-7 0,0-14-31 0,0-5 106 0,3-6-45 16,-4 0 111-16</inkml:trace>
  <inkml:trace contextRef="#ctx0" brushRef="#br0" timeOffset="7365.29">20903 8403 1057 0,'0'0'-23'16,"0"0"23"-16,0 0-80 0,0-1-49 0</inkml:trace>
  <inkml:trace contextRef="#ctx0" brushRef="#br0" timeOffset="8521.33">20972 8460 248 0,'0'1'68'0,"-1"-1"-68"0,2 3 54 15,4-1 25-15,0-2 1 0,-5 0-26 0,0-2 17 16,0-1-6-16,1 2-6 0,2-2 17 0,-3-5-13 15,0 3-1-15,-4-1 4 0,4-2-19 0,0 0-12 16,0 0-6-16,1-3 1 0,-1 2-15 0,0-2-4 16,0 0-3-16,11-2 0 0,-11 1-4 0,5-1-4 0,1 0 2 0,-3 1-1 15,8 1-1-15,2 0 0 0,-4 0-2 0,-5 0 0 16,5 0 1-16,-4-2 1 0,-5 1-1 0,4 1 0 16,1-2-1-16,-3-1 2 0,-2-4-1 0,4 6 1 15,3-4 1-15,-3-1 1 0,7 3 3 0,-6-7-2 16,3 4 4-16,0-3-1 0,-2-1 1 0,-1-4 2 0,0 3 1 15,-2 3-5 1,-2-5 0-16,6 2-1 0,-4-4-2 0,0-1 0 0,3 2 1 16,-4-4-6-16,1-4 3 0,2 0 0 0,-1-4 0 15,1 0-3-15,-2-2 0 0,0-7 1 0,1 2-4 16,-1-3 4-16,3-5-2 0,-3-1-2 0,0-1 2 16,-1-1 0-16,3 0-2 0,-1 3 0 0,-4 0 0 0,2 4 3 15,-2 1 0-15,0 4 0 0,0 1 0 0,0 2-2 16,-2 3 3-16,2-1-2 0,0 3 1 0,0 4-2 0,2 2-1 0,1 1 1 15,-1 1-1-15,4 1 1 0,-3 0-1 0,3 3 4 16,-3 7-4-16,-1-1 2 0,1-2 0 0,2 3 2 16,-4 5-3-16,3 5 2 0,-1-4-1 0,1 7-5 15,1-3 3-15,-2 4 2 0,4 2-5 0,-4-1 0 16,8-2 4-16,-7 3-4 0,6 1 3 0,1-2 2 16,-3-1-1-16,4-3 1 15,1 4 2-15,3-4 2 0,-7 4-3 0,4-4 1 16,-2 2 2-16,1 0 0 0,1-1 0 0,1 3 0 15,0-1-1-15,4 1-1 0,-3-2 2 0,-1 3-1 16,7-2-1-16,-5 2-1 0,7 0-1 0,-7-2 4 16,-2 2 0-16,7 0-1 0,-4 0-1 0,5 0-1 15,-6 0 1-15,-1 2 1 0,3-2 0 0,-1 3-3 16,5 0 2-16,-3 2 2 0,3-3 1 0,-3 2-1 0,1-1 0 0,4 1 0 16,-7-1 1-16,3 1 1 0,-4 1-2 0,-2 0 1 15,-1 1 2-15,0 0-2 0,-2 1 3 0,-2 2 7 16,-3 1-1-16,5-1 3 0,-3 2 0 0,-2-3 1 0,2 1 0 15,-5 6 2-15,2-3-1 0,1 1 2 0,-2-1-1 16,-1 2 1-16,1-1 0 0,1 3-3 0,-3 1 4 16,1-6-1-16,0 3-2 0,0 0-1 0,-1 2 0 0,-1-2 0 15,1 0-1-15,0 1 3 0,-2 0-2 0,3 1-2 0,-2-2 3 16,-1 0-1-16,2 1-1 0,-1 0-2 0,-1-1-2 16,0 4 2-16,4-3 0 0,-3 1-1 0,2 1 0 0,0 1-1 15,-1 1-2-15,-2 0 2 0,3-1-2 0,2 1-2 16,-4 0 2-16,3 3-4 0,-4 3 1 0,3-1-3 15,0 3 1-15,2-4 2 16,-4 1-3-16,2 3 4 0,0-1-2 0,2-5 0 16,-3 4 3-16,4-3-2 0,-3-2 2 0,0 9-1 15,-1 1-2-15,-1-5 2 0,3 5-3 0,-1 3 2 16,-2-5-1-16,2 5 2 0,-3-2-3 16,4 1 3-16,2-1-2 0,-3 1-1 0,-3-1 4 0,2 2-2 15,-1 0 0-15,1-1-1 0,-2 4 1 0,0-3 3 16,0-1-1-16,0 1-2 0,0 0 1 0,0 0 0 0,0 0 0 0,0 3 0 15,-2-8 0-15,1 2-1 0,-1 1 4 0,2-1-2 16,-2 2 2-16,1-4-2 0,-1 2 1 0,-1-2 3 16,2 2-1-16,-1-1-2 0,0-1 3 0,2 3-3 15,0-2 0-15,0 1 3 0,-1-1-4 0,1 4 1 16,-2-4 0-16,1-1-1 0,1 0 2 0,-5 1-2 16,3 2 4-16,1-6-3 15,-2 5-1-15,-2-5-2 0,3 2 1 0,1 1-1 16,-2 1-3-16,3-1 4 0,-3-6-3 0,-1 3 0 15,3 0 1-15,-2 4 0 0,3-3-2 0,-2-4 5 16,1 2-5-16,-1 1 3 0,-1 0-3 0,1-1 3 16,1-4-1-16,-1 1 0 0,2-2 0 0,-1 6 1 15,1-3-1-15,0-2-1 0,0-2 4 0,0-1-5 16,0 2 3-16,0 0-2 0,-2-4 1 0,2 1-2 0,0-3-1 0,0 3 4 16,0-4-3-16,0 1 2 0,0-1 0 0,0-4 2 0,0 2-4 15,0-3 6-15,0 0-2 0,0-4-3 0,0 0 0 16,0 2-1-16,0-4-1 0,0 2 0 0,0-3-1 15,0 0-2-15,0 2 0 0,-2 1 0 0,2-3 2 0,0 0-1 16,0 3 1-16,-1-1-11 0,1-2 1 0,0 0 2 16,0 3-9-1,0-3-14-15,0 0-14 0,0 0-2 0,0 0-18 0,-5-5-48 16,5-1-23-16,-1-8-12 0,-1-3-59 0,2-7 4 16,-2-11-39-16</inkml:trace>
  <inkml:trace contextRef="#ctx0" brushRef="#br0" timeOffset="9692.33">22070 6588 110 0,'-1'-11'8'0,"1"3"-8"0,0 0-24 0,-2-4 35 0,0 2-27 16,2 7 16-16,0-2 0 0</inkml:trace>
  <inkml:trace contextRef="#ctx0" brushRef="#br0" timeOffset="10895.31">22045 6489 4 0,'-2'0'11'15,"-2"0"-11"-15,-1 0 26 0,2 0 0 0,0 0-4 0,-5-2 21 0,5-1-4 16,-4-2 0-16,3 1 5 0,0-1-7 16,-3 3-4-16,2-2-3 15,-1-1 2-15,2 2-5 0,1-2 5 0,-5 4 4 16,5-3-7-16,-1 1 8 0,-1-1 1 0,2 0 4 15,0 1 2-15,-2 0 1 0,0 0-8 0,4 1-4 16,-3-1 2-16,0 0-11 0,1 2-8 0,-1-3-5 0,0 3-2 16,2 1-9-16,-1-2 2 0,1-1-1 0,-4 3-3 15,3 0 2-15,3 0 0 0,-3 0 2 0,3 0 3 16,0 0-2-16,0 0 0 0,-2 0 8 0,-4-1-2 0,4 1 2 0,1 0-2 16,1 0 3-16,0 0 2 0,0 0-2 0,0 0 7 15,0 0-2-15,0 0 1 0,0 0 5 0,0 0-3 16,1 0-3-16,-1 0 4 0,2 0-6 0,0 1-3 15,2 1-1-15,-1-1-1 0,-1 2-3 0,4-1 2 16,-3 3-2-16,1-2 0 0,3 0 1 0,-2 0 3 16,3 2-1-16,-3-2 0 15,4 2 2-15,2-2-2 0,0 0 0 0,0-1 1 16,5 1-4-16,0-2 0 0,-1 2-3 0,6-1 0 16,-2-2-2-16,3 3 1 0,0-3-2 15,-3 0 1-15,4 0-1 0,1 0 0 0,-1-1 5 0,-1-1-3 16,7-1 1-16,-7 0 0 0,4 0 1 0,4-1 3 15,-3 3-1-15,0-4-3 0,3-1 0 0,0 1 0 16,-2-1-1-16,3 1 2 0,4-1-1 0,-5 0-4 0,4-2 3 0,-4 1-2 16,3 3 0-16,-3-1 0 0,2-1-2 0,-4 1 1 15,-1 2 0-15,3 0 0 0,-4 1 0 0,6 0 1 16,-4 2 2-16,1-1-2 0,-7 1 0 0,4 0 2 0,-1 0-1 16,-4 1 3-16,-4 1 0 0,1 0-3 0,-3-1 0 15,1 1 1-15,0 1-3 0,-2-2 2 0,-3 1 0 31,3 0-3-31,2 1 2 0,1-3 1 0,-4 1 1 16,-5 2 0-16,9-3 0 0,-5 2 0 0,4-2-1 0,-3 2 1 0,1-2 0 16,-2 1-3-16,3-1 1 0,-1 0 2 15,-2 5-3-15,3-5 1 0,-1 1 0 0,1 1-2 0,-2 0 1 0,1-1 1 16,-1 1 3-16,-1 1-4 0,4-1 1 0,-3 1 1 16,-2 0 1-16,0 2-1 0,1-2 1 0,-2 3 2 15,1-1 1-15,0 1-1 0,-3-1 1 0,-2-1 3 0,5 6-2 0,-6-4 5 16,4 4-1-16,-1-1-1 0,-3 0 1 15,2 4-1-15,1 1 0 0,0 0 0 0,-5 2-3 0,10 6 3 16,-7-5-1-16,-1 1 0 0,-2 4-1 0,3 0 1 16,-4-3-1-16,3 1 1 0,1-3 0 15,-4 1-1-15,-2 4 2 0,11 0-2 0,-7-2 3 0,-1 2-5 16,2 6 0-16,-3-2-2 0,-1 0 1 0,2 3 1 0,7-4-3 0,-13 3 2 16,3-3 1-16,1 2 1 0,1-2 3 0,3 4-3 15,1-4 0-15,-6 1 2 0,-3-2-3 0,4 4 1 16,2 1-4-16,1-1 2 0,-4 0 0 0,0-3 3 15,0 7-1-15,-4-1-3 0,4-1 4 0,0-1-1 16,0-4 4-16,-1 3-4 0,1 2 1 0,-2 0-2 16,2-3-1-16,0-1 5 15,-1 3-4-15,-2 2 1 0,-1 1-1 16,3-4-1-16,-2 0 2 0,3 4-2 0,-8-2 1 16,8 3 0-16,-2-2 0 0,2 0-1 0,-4-1 0 15,4 3 1-15,-5 4-1 0,0-6-1 0,5 2 1 0,-8-1-3 16,8 1 1-16,0 1 1 0,-1 1-1 15,-1-1 2-15,5-2 0 0,-3 2 0 0,-3-1-3 0,3 1 6 16,-1-1-3-16,-3-2 0 0,4-1 3 0,-3-2-4 0,-1 1 2 0,5 2-3 0,-1-6 3 16,-1 3-1-16,1-1-2 0,0-3 2 0,3 3-1 15,-5 4 2-15,1-4 1 0,-1-2-2 0,5 3 2 16,-3-3 1-16,0 1 0 0,-1 2-3 0,-4-1 2 0,8-4-2 16,-1-1 1-16,-4 7-2 0,-6-4 1 0,3-2-4 15,5 1 1-15,-1-2 3 0,-1-2-5 0,-3 4 4 16,2-2-1-1,2-2 1-15,1 1-1 0,0 1 3 16,0 0-2-16,-2-3-1 0,1-2 4 0,-6-1-2 0,7 4 0 0,-3 2 2 16,3-6-1-16,-3 0-2 0,1-2 3 0,2 5-1 15,0-4 0-15,0 0-1 0,-4-4 0 0,4 0 0 16,-3 3 1-16,3-5 1 0,-4 1 0 0,0-1-3 16,2 1 0-16,1-3 2 0,1-2-3 0,0 1 0 15,0-2-1-15,1-1-2 0,-1-2 1 0,0 2-1 0,0-1 0 0,0 0-1 16,-1 2 0-16,-1-2-4 0,2 1-1 0,-5-1 0 15,5-2-4-15,0 3-14 0,0-2-7 0,0-1-1 16,-3 0-16-16,3 0-24 0,-1 0-3 0,-3 2-3 16,3-7-22-16,-5-1-26 0,1-7-49 0,2-4-23 15,-4-10-49-15,1-10 4 0,-3-11-67 0</inkml:trace>
  <inkml:trace contextRef="#ctx0" brushRef="#br0" timeOffset="20097.52">24598 5886 463 0,'-3'0'-19'15,"1"2"0"-15,-1 3 9 0,3-5-15 0,0 0-10 16,0 0 21-16,0 1-1 0,-2-1 47 0,2 0-22 16,0 0 25-16,0 0-1 0,-1 2-3 0,1-2 12 15,-2 1-13-15,-1 1-4 0,0 0 2 0,3 1 2 16,-2-2-5-16,1 4 1 0,-1-2 1 0,1 0 4 16,1-1 1-16,0-2-9 0,0 0 0 0,0 1 2 0,-5 3-5 15,7-4-3-15,1 1-1 0,-3 5-9 0,0 1 0 0,0 5 0 16,0-5 0-16,0 5 1 0,-3 2 1 0,-1 2 0 15,4 1-1-15,0 4 0 0,-3-2 1 0,-5 4-3 16,5 4 1-16,0 1-2 0,0 5-1 0,3 4-1 0,-6-3-3 0,1 4 3 16,-3 4-2-16,7 1-1 0,-7 3 0 0,3-2 0 15,0 1-1-15,-12 2 1 0,12-3 2 0,-4-1-2 16,6 1 2-16,-5-5 0 0,1-1 2 0,4 1-4 0,-5-4 1 16,5 0 1-16,-6-4-2 0,10-1 1 0,-5-3-1 15,-3-2-4-15,6-3-1 0,-4-6-3 0,-1-2-6 0,7-2-23 16,-1-4-9-16,-1-5-4 0,-2 0-26 0,3-1-18 15,0-7-22-15,3-7 20 0,-3-4 97 0,0-6-76 16</inkml:trace>
  <inkml:trace contextRef="#ctx0" brushRef="#br0" timeOffset="20598.98">24244 5718 195 0,'-2'2'27'15,"1"-2"-26"-15,-4 1-1 0,0-1 35 0,4 3-17 16,1 1 1-16,-6-3 27 0,2 1 0 0,3 2 0 16,1-4 31-16,0 5-16 0,0 1 2 0,0-4 3 15,-2 1-15-15,2 2-6 0,0 1-6 0,0-3-4 0,2 4-4 0,1-3-4 16,3 1-2-16,1 3 3 0,-3-3-6 0,1-1-5 15,3 1-2-15,-3 1-1 0,7 1-6 0,1 1 2 16,-1-4-5-16,2 3-1 0,1 0-2 0,-3-5-2 16,7 3 6-16,5 1-3 0,-4-3-2 0,5 0-1 0,0 0-2 15,4-3 2-15,7 2-4 0,2 4 3 0,-7-3-3 16,2-1 1 0,0-2 0-16,-1 2-3 0,-6-1 0 0,0 1 2 15,-3-4-5-15,2 1-1 0,-3-1-5 0,-3 0 1 16,2-2-4-16,-1 2-3 0,-1-3-2 0,-5-1-6 0,2 3-4 15,-2 1-26-15,5 1-12 0,-2 1-5 0,-3 0-34 0,1 0 2 16,-4 3-20-16</inkml:trace>
  <inkml:trace contextRef="#ctx0" brushRef="#br0" timeOffset="21169.53">24055 6794 606 0,'-3'2'60'0,"0"-2"-60"0,3 0-60 15,-2 1 93-15,2 2-75 0,0 4 42 0,10 19-159 16,-10-29-120-16,0 13 336 16,0-6-50-16,0 0 88 0,0-4 2 0,0 3-21 15,3-2 12-15,-1 1-56 0,-1-2 0 0,1 1 3 16,1 3-4-16,2-3-3 16,-1-1 4-16,-1 2-2 0,5-2 4 0,-1 0 0 15,0 0-1-15,6 3-6 0,-2-3-1 0,5 0-2 16,1 0-7-16,3 0 1 0,6-3-4 0,-1 3 0 15,0-2-3-15,6-1-1 0,4 0-4 16,3 3 5-16,-2-2-5 0,3 1-3 0,2-1-3 0,8 2 2 0,-3 0-2 16,-2 0-2-16,0 0 0 0,-2 0-2 0,-3 2 0 0,-1 1 0 15,-3-3-2-15,-2 1-7 0,-3-1-1 0,1-3-44 0,-2 2-24 16,2-1-6-16,2-4-57 0,-2-1 2 0,-2-4-43 16</inkml:trace>
  <inkml:trace contextRef="#ctx0" brushRef="#br0" timeOffset="22542.35">23577 2489 1463 0,'-3'-5'-11'0,"0"4"-39"0,6 1-1 0,0 1-17 0,-1-1-8 16,1 3-5-16,3 0-15 0,-1 1 49 0,4 0 12 16,-7-2 9-16,-2-2 53 0,0 1 18 0,0-1 3 0,1 0 3 15,-1 0 18-15,0 0-19 0,0-1 1 0,0-1-3 0,0-9-17 0,-1 7-1 16,1-1 1-16,1-3-4 0,-1-3 3 0,8 0-6 16,-8-2 4-16,-3-2-2 15,6-3-3-15,-3-4-2 0,-3 0-2 0,-2-3-4 16,8 3 0-16,-3-6-3 0,0 0-3 0,-1-1 2 0,-2-2-4 0,3-4-1 15,-2 1-3-15,2-4 2 0,-8 3-1 0,2-3-3 16,4 2-2-16,2-1 1 0,4 2-1 0,-4 0 1 16,0 1 0-16,0 1-4 0,1 1 3 0,7 4-3 15,-6 0 5-15,2 2-1 0,4 3-1 0,-6 2-2 16,10 4-2-16,-10 1 4 16,0 2-2-16,5 0 0 0,-2 3-2 15,-5 2 0-15,10-1 1 0,-3 2 2 0,-3 2-1 16,8 0-1-16,-2 3 2 0,-6-2-6 0,1 2 2 15,4 1 3-15,-9 1-5 0,0 1 0 0,7 1-1 0,1 1 0 16,-8-2 0-16,11 6 0 0,-5-1 0 16,3 3-2-16,2 1 2 0,-6 0 0 0,5 2 1 0,-6 5-1 15,9 1 0-15,-8 2 1 0,-1 3-3 0,6 0 5 0,2 4-2 0,4 0 2 16,-11 4 1-16,4-3-3 0,1 0 3 0,4-2 4 16,-3-2-1-16,-7 3 1 0,4-1 1 0,-1 2-1 15,1-7-2-15,-5 4 3 0,5-2-4 0,-5 0-1 16,0-4 2-16,3-2-4 0,-3-3 2 0,0-1 2 0,2-2 0 15,-2-1 3-15,-1-2 0 0,-1-4 2 0,1 3 0 32,3-3 1-32,-5-1 1 0,0-1 3 0,0-1 0 0,1-1-1 15,-1-1 4-15,0-3-4 0,0 2 2 0,0-5 1 16,0-1-3-16,-1-4 0 0,-2 1 2 0,1-1-1 16,-1-7 3-16,3 1-1 0,-2 0-5 0,1 0 2 0,-1-4-2 15,2 4 5-15,-3-7-4 0,3 4-3 0,0-3 7 16,0-1-3-16,0-4 0 0,0-2 1 0,0 1-4 0,3-4 0 15,0-1-1-15,-1-2-1 0,1 0 1 0,-1 2 0 0,4 0 1 0,-5 5-3 16,7-2 3-16,-3 1-1 0,-2 4 1 0,7 6-2 16,-6 0 0-16,4 3-2 0,-3 3-2 0,4 2 0 15,-4 6-4-15,3 0-6 0,1 4 1 16,-4-1 0-16,6 6-5 0,0 6 2 0,-1 1 2 0,-4 4-2 16,5 2 4-16,1 4 0 0,-1 4-2 0,4 3 6 15,-3 0 0-15,2 6 2 0,-1 3-1 0,1 2 0 0,0 5 4 0,5 4 0 16,-5 1 0-16,-1 6 0 0,-2 1 1 0,6 2 0 15,-4 7-1-15,-2-3 1 0,-3 3-1 0,-2-3 2 16,-3 3 0-16,3-2-1 0,-1-1 2 0,3-2-1 16,-3-5 0-16,-5 1 1 0,4-2-1 0,0-6-5 15,3 1-10-15,3-2-4 0,-5-2-9 0,-5-1-55 16,0 3-47-16,14-3 51 16,-8 3 80-16,3 2-77 0</inkml:trace>
  <inkml:trace contextRef="#ctx0" brushRef="#br0" timeOffset="46709.21">14331 13724 179 0,'-6'-3'36'16,"6"2"-43"-16,-5 1 0 0,5 0 0 0,-5-2-7 0,1 2 18 15,4 0-6-15,1 0 5 0,-2 0-2 0,1 0 0 16,0 0 7-16,-5-3 6 0,10 1 3 0,-4-2-3 15,-1 4 7-15,-5-2-2 0,-1 2-1 0,6-2 1 16,0 1-3-16,-6 1-6 16,1 0-1-16,0 0-2 0,-4 0-7 0,3 0 2 15,9-2-2-15,-13 2 1 0,10 0 1 0,0 0 5 16,0 0 3-16,-12 0 1 0,12 0 7 0,0-1 0 16,-5 1 3-16,2-2-3 0,-3-1 4 0,-4 3-8 15,10 0-2-15,0 0 0 0,-6 0-9 0,-2 0-2 16,3 0-1-16,1 0-5 0,-3 5-3 0,7-2 3 15,-9 0 1-15,4-1-2 0,-3 4 1 0,7-3 5 0,-2 0 0 0,-4 0 5 16,4 1 1-16,0-3-3 0,-2 1 1 0,5-1-1 16,0 1-3-16,3-2-2 0,1 1-2 0,-4 1 2 15,0-2-2-15,0 0 2 0,0 0 4 0,0 0-1 16,3 0 5-16,0 0 3 0,-2-3 0 0,7 3-1 16,-3-3 3-16,4 1-2 0,2-1-4 0,2 0 1 15,-10 0-4-15,3-2-1 16,2-1 1-16,8 2 0 0,0 1 0 0,-8 0-2 15,1-2 3-15,2 2-2 0,3 0 0 0,5 2 6 16,-11 1-4-16,5-2 1 0,-4 2 4 0,4 0 1 16,1 0 0-16,-2 2 5 0,6-1-2 0,-3-1 6 0,3 2-2 15,-1-1-2-15,2-1 5 0,-2 0-5 0,2 0 0 16,-2 2-1-16,-2-2-8 0,-1 0 2 0,0 0 1 16,-2 0 4-16,1 0 0 0,-2 1 4 0,0-1 2 0,0 2 0 0,-3-2 6 0,1 3-5 15,1-1-2-15,1 1 2 0,0 0-6 0,-2-1-2 16,2-2-3-16,0 4 1 0,0-2-2 0,0 1-3 15,0-3 0-15,-1 3-1 0,-2-3-1 0,1 2 0 16,-1-1-2-16,1 1 0 0,2 0 0 0,2-1-1 16,-4 1 0-16,-1 1-1 0,6-2 0 0,-1 1 2 15,4 0 0-15,-3-2-2 16,-4 0 1-16,-1 0-5 0,-1 0 0 0,5 0 1 16,-7 0-7-16,13-2-10 0,-13 0-2 0,4 1-3 15,1-1-11-15,-2 1-3 0,2-1-5 0,-3 1-3 16,3-3-5-16,-3 1-22 0,-3 0 54 0,12 0-27 15,0 0 49-15</inkml:trace>
  <inkml:trace contextRef="#ctx0" brushRef="#br0" timeOffset="53466.76">19906 8059 375 0,'0'0'51'0,"1"1"-2"0,1 1 87 16,-1-1-203-16,6 3 14 0,-4 0 1 15,2-2 24-15,-1-1 6 0,1 3 0 0,-2-4 28 0,2 3 10 16,-2 1 7-16,0 0-2 0,-1-4 12 0,2 1 0 15,0 2 2-15,-4-3 0 0,4 5 0 0,1-5-5 16,-2 3-1-16,0-3-1 0,4 0-5 0,-1 0-4 0,3 0-1 0,1 0 4 16,-2 0-5-16,6-3-1 0,-2 1-1 0,4 1-3 15,0 1-1-15,0 1-4 0,1 1-1 0,3 1-1 16,1-1-5-16,-2 1 0 0,4 2 0 0,-4 1-2 16,3 0-1-16,6-3 1 0,-1 2 0 0,6 0 2 15,0-1 0-15,0 1 2 0,3-3 0 16,2-1 1-16,0-1 2 0,-3 0 2 15,-2 0-2-15,-5 0 2 0,5 0 1 0,-5 0-4 16,1 0 4-16,-4-3-2 0,3-2 0 0,-1 4 2 0,-5-2 0 0,-2 0-2 16,1 1 5-16,-4 2 0 0,-4-2 1 0,4 1-1 15,-6 1 1-15,-2 0-1 0,-2 3-1 0,4-3 3 16,-3 0-2-16,-2 0 1 0,3 0 0 0,-9 2 2 16,3-1 1-16,-1 1 3 0,1-2 0 0,-3 0-1 15,0 0 4-15,0 0-3 0,2 0 0 0,-2-2 0 16,-5 4-2-16,2-2-1 0,-2 0-1 0,-3 1 0 15,-3 1 1-15,5-1-4 0,-8-1 3 16,0 5-2-16,1-5-1 0,0 2-1 0,-4-1-4 0,5-1 3 16,-1-1-2-16,-4-1-3 0,3 1-3 0,-2 1 0 0,-1-2-2 0,-1 2 0 15,1-2 2-15,-2 4-3 0,0 0 2 16,-1-1-1 0,-2 1 3-16,0-2-2 0,-4 0 0 0,-3-2-2 0,8 4-1 15,-4-2 3-15,0 0-2 0,1 3 1 0,-3-3-1 16,4 3 0-16,-4 2 2 0,11-2 0 0,-7 0 0 0,-1 0 0 15,7 0 2-15,-13 0-3 0,13 4-3 0,-4-1 2 16,7-3-4-16,-9 5 3 0,4-3-1 0,-2 3-3 16,4 1 4-16,4-3 3 0,1 2 0 0,-2 2 0 15,3 1 3-15,3-3 3 0,1-1-4 0,0 1 1 0,2 0 1 0,2-2 0 16,-4 1 1-16,4-3-1 0,3 3 0 0,-1-3-1 16,-1 0-2-16,2 0 3 0,2-1-3 0,-1 2-2 15,2 0 2-15,5-2-1 0,-3 0-2 0,4 2 2 16,1-2 0-16,2 2 5 0,3 0 2 0,0-4-6 15,3 4 5-15,2-2-4 0,4-1 0 0,-4-1-1 16,4 1 0-16,7-2-2 0,-6 3 1 0,2-2 0 0,3-1-1 0,3 2 1 16,-3-2 0-16,3 2-1 0,-3-1 1 0,-2 1-2 15,7-1-1-15,-5 2 3 0,-5-1-1 0,2 1 1 16,-2 0 0-16,-3-1 0 0,1-1 0 16,-5 1 5-16,0 1-3 0,0 0-1 0,-6 2 2 0,1-3 1 15,1 2 0-15,-4 1 3 0,-3 0-2 0,1-1-3 16,-3 1 3-16,0 0 2 15,-2-2 0-15,-2 2-2 0,-1-2-1 0,0 2 2 16,0-2-1-16,-1 3 6 0,1-1-4 0,-3-1 1 16,-4 1 1-16,3-2 0 0,-3 4 0 0,1-4-2 15,-3-2-1-15,-2-1 1 0,0 0-2 0,1 4-1 0,-4-4-1 16,-2 1 0-16,-1-1 0 0,3 0-1 0,-8 2 0 16,5-2 0-16,-5 1-1 0,-4-1 2 0,3-1-3 15,-2-2 1-15,-4-1-1 0,1 4 1 0,-3-3-1 0,1 0 0 16,3 0 0-16,0 0-2 0,-6 0 1 0,3-1 0 0,7 1-2 15,4 2 2-15,-2-1-2 0,-2 2 1 16,7 0 1-16,-1 0-3 0,4 3 4 0,4 0-3 0,-4-1 0 0,0 0-1 16,4 1 0-16,6 0-1 0,-5-2-2 0,3 1 1 15,5 3-4-15,-1-2 2 0,1 0-2 0,1 3 0 16,1-1-1 0,6 3 3-16,-2-3-1 0,7 4 3 0,-1-6 2 0,2 4-3 15,4-4 5-15,-6-2-1 0,6-1 2 0,7 2-2 16,0-2-1-16,2-2 1 0,1 2 3 0,3 0-1 15,1 2 0-15,4 1 0 0,0-3-2 0,-6 0 6 16,2 0-2-16,-4 0-1 0,0 3 1 0,-1-1-1 16,0-1 1-16,-4-2 1 0,1 1-1 0,-5 3-1 15,1-2 0-15,-6 3 5 0,2-1-5 0,-2 0 1 0,-3-3 0 0,2 5 0 16,-2-2 1-16,0 0 2 0,-6-3-3 0,2 3 2 16,-2-1 5-16,1 2-3 0,-2 1 4 0,-1-5-5 15,-3 2 0-15,1 2 3 0,2-1-6 0,-3-1 4 16,-4 0-5-16,-1-1 3 0,3 4 1 0,-4-2-3 15,1 3 0-15,-4-4 1 16,3 4-2-16,-4 2-1 0,-2-2 1 0,-2-4-3 16,-2 3 2-16,-1 4-2 0,-1-6 1 0,-4 0 0 15,2 4-2-15,-4-7-1 0,-1 3 1 0,-3 2 0 16,-2-1-1-16,1 1 2 0,-5-2 0 0,4 5 0 16,0-2 2-16,-3 2 1 0,3-2-2 0,-1 5 2 15,1-3-2-15,0-3 1 0,6 4-2 0,-2-1 3 16,4-1 0-16,-2 2-3 0,8 1 3 0,-3-4-4 0,5-1 0 15,-3 4 0-15,3 0 1 0,1-2-3 0,-1 1 0 0,0-2-1 16,1-1 1-16,1 2 1 0,1 1-2 0,0-1-1 0,1-3-1 16,2 3 0-16,1-1-3 0,2 0 4 0,-2 0-1 15,4-2-3-15,3 3 2 0,-1-2 0 0,1 1 0 16,1-1 2-16,1 0-3 0,3 1 4 0,3 1-4 0,-1-1 3 16,1-1 2-16,5-1 0 0,-1 1 4 0,6 0-3 15,-1-1 3-15,2 0-2 0,0-1 4 0,4 0-3 0,4 0 1 0,-2 0 3 16,7 0-2-16,-2-1 3 0,-1 1 1 0,6 0-1 15,8-1-1-15,-4-2 2 0,-1 1-3 0,1-1 0 16,-1 0 2-16,-1 0-1 0,3 0 1 0,-7-1 0 16,-5 1 1-16,-3-2-1 0,2 1 3 0,-5-1 1 15,-5 0 0-15,1 2-3 0,-4-1 3 0,-2-1 2 16,-1 1 3-16,0 1-4 16,-3-2 3-16,-3 2-1 0,1 0 0 0,-3 0 5 15,-1 0-4-15,0 0 2 16,-4 2-2-16,0-1-1 0,-5 1 2 0,2-1-7 0,-6 1-1 15,-2 1-2-15,1-1-6 0,-4 1 1 0,-1 0-3 16,-2 2 2-16,-5-2 0 0,-1 5 0 0,-2-4 3 16,-1 6 1-16,-7-2 1 0,1 1 0 0,-9 1-1 0,4-1 0 15,1-1 1-15,0 0 2 0,1 3-4 0,-3-2-1 0,-1-1 0 0,7 2-1 16,6-1 4-16,-1 0-4 0,-1 7 1 0,4-6 2 16,4-3-2-16,3 1 0 0,5 3-1 0,1-3-7 15,2 2-1-15,3-6 0 0,0 1-8 0,7 0-2 16,-2-1-4-16,3 1 1 0,0 0-4 0,4 0 8 15,4-5-4-15,0 3 1 0,3-6 5 0,3 0 5 16,7 1 3-16,2-3 1 16,-1-3 4-16,0 0 2 0,8-1 4 0,3 0-1 15,3-1 1-15,1 1 0 0,5-2-2 0,-1 1 5 16,4 2-3-16,1 4 0 0,0-1 0 0,-5 0-1 16,-2-1 1-16,-1 4 2 0,-8-1-1 0,-2 3-1 0,-1-1 2 15,-8 1 4-15,1 0-2 0,-4 1-1 0,-2 2 0 0,-2-1-1 16,-1 3 0-16,-6-2 3 0,1 0-6 0,-6-1-2 15,0-1-6-15,-6-1-8 0,1 2-7 0,-6-2 0 0,-4 0-9 16</inkml:trace>
  <inkml:trace contextRef="#ctx0" brushRef="#br0" timeOffset="91170.54">20565 18443 361 0,'-8'-5'56'16,"-3"-1"-55"-16,3 1 20 0,3-1 8 0,-6-2 15 0,5 0-49 0,-2 1-19 15,-3-1-8-15,2 1-1 0,2 0-22 0,-5-1 5 16,1 1 1-16,9 1-4 0,-9 0 5 0,10 1 17 16,-9 0 8-16,2 1 2 0,-1-1 19 0,1 2 12 15,-5 0 2-15,-4-1 5 0,9 3 12 0,-4-2 1 16,4 0 0-16,-2 1 0 0,-2 0-1 0,1 1-8 16,0-1-1-1,4 2 1-15,-7 0-12 0,2 0 0 0,-2 0-2 0,3 0-1 16,1 0-1-16,-2 0 2 0,1 0 0 0,4 0 3 15,-2 2 0-15,-1-2-5 0,1 0 3 0,1 0-2 16,-1 1-2-16,-1-1 2 0,2 2 0 0,-1-2-2 16,-2 2 4-16,-2-1 5 0,2-1 1 0,0 2 1 15,-3-2 4-15,5 0 3 0,-4 0 2 0,1 0 0 16,2 0 3-16,-1 0-3 0,-1-2 2 0,4 1-3 0,0-1-3 0,-3 0-6 16,1 1-5-16,4-1 4 0,-3 1-11 0,-1-1-4 15,2 1-4-15,0-1 0 0,1 0-7 0,0 2 0 16,-1 0 2-16,2-1-3 0,-5 1 1 0,2 0 7 15,4 0 0-15,-6 0 2 0,-2 0 4 0,4 0 1 0,3 0-1 16,-4 0 3-16,-1 0-1 0,2 0 2 0,2 0-2 16,1 1-2-16,0 1 0 0,-2 0-1 0,2-1 0 0,3 1 1 15,-5 1-5-15,8-2 1 0,-5 3 1 0,2-3 1 16,1 2 0-16,-1-1 2 0,2 1 0 0,-3-1 4 0,4-1 1 16,-6 1 1-16,0-2 3 0,0 1-1 0,4-1 2 0,0 0 5 15,2 0-2-15,0 0 2 0,-1 0 3 0,-1 0-3 16,-1 0-2-16,-5 2-1 0,2-2-3 0,4 1-4 15,-1-1 2 1,0 0-3-16,3 0-3 0,0 0 2 0,-3 0 3 0,3 0-2 16,-2 0 3-16,2 0 0 0,-1 0 0 0,-2 0 1 15,-5 0 0-15,6 0 7 0,2 0-5 0,0 0 1 16,0 0 4-16,0 0-4 0,-3 0 0 0,5 0 3 16,4 0-6-16,-9 0 0 0,3 0-2 0,0 0-1 15,0 0-1-15,0 0 0 0,0 0-1 0,-2 0 2 16,2 0-1-16,-1 0 0 0,1 0 3 0,0 0-4 0,0 0 6 0,-2 0 1 15,2 0 1-15,0 0 1 0,0 0 3 0,2 0-1 16,-1 0 4-16,4 0-3 0,-5 0 2 0,1 0 0 16,-2-1-1-16,-5 1 0 0,6 0 0 0,-2-2-7 15,-7 2-2-15,9 0-1 0,-2 0-6 0,2 0-3 16,-2-1-6-16,6 1-1 0,-6 0-6 0,0 0-5 16,2 0-2-16,0 0 3 15,-4 1-8-15,1-1 4 0,-1 2 4 0,4-2-1 16,4 1 8-16,-1-1 4 0,0 2 3 0,-5 0-2 15,5-2 6-15,-3 1 3 0,0 1-1 0,-3-1 0 16,-3 1 0-16,3-1 1 0,-2 1-3 0,5 1 1 16,0-1-3-16,-5 1-6 0,7 0-1 0,-4 0-1 15,4 0-7-15,-2 1-17 0,9 0-2 0,-7 1-3 16,3-2-17-16,-5 0-17 0,1 4-8 0,1-3-1 0,-1 1-20 0,9-2 2 16,-10 0-11-16</inkml:trace>
  <inkml:trace contextRef="#ctx0" brushRef="#br0" timeOffset="93137.2">18380 18549 348 0,'-8'1'47'0,"6"-1"-18"15,2 0 2-15,-3 2-6 0,3-2-14 0,0 0-4 16,0 0-6-16,0 0 10 0,0 0 8 0,2-2 1 15,-2 1 14-15,1 1 10 0,3-2 4 0,-3 0-2 16,-1 2 13-16,0 0-11 0,-3 0-4 0,3 0 4 0,0 0-14 0,0 0-7 16,2-3-2-16,-7 5-2 0,5-2-6 0,1-2-3 15,-1 2 0-15,0 0-3 0,0 0-1 0,0 0-2 0,-1-1-3 16,1 1 2-16,5 0-3 0,-5-2 0 0,-2 4-2 16,11-2 0-16,-9 0 0 0,0 1-2 0,2 1 3 15,7-1-2-15,-7 3 0 0,4-1 0 0,4 0 0 0,-7 0 1 16,10-3-1-16,-2 2 4 0,-2 1 0 15,-4 0-1-15,1 2 3 0,2-4 2 0,1 4 0 0,2-2 2 0,0 0 0 16,-3 5-2-16,8-8 0 0,1 0 0 0,-3 0-1 16,0 2 0-16,1 1-2 0,2 0-4 0,-1-2 1 0,-2-2 4 15,0 4 0-15,0-1-5 0,0-1 4 0,4 9-4 16,-4-9 3-16,0 1 0 0,0 1-4 0,-1 0 1 16,2 2 1-16,4-5-2 15,-5 1 1-15,2-1-2 0,-2-1 0 0,0 1 4 16,2 3-3-16,3 0 0 0,-9-5 4 0,4 4-5 15,-6-2 2-15,7 0 1 0,-1 3 0 0,2 2 0 16,-10-5-1-16,7 0 5 0,6 3-4 0,-10-3 4 0,9 0 1 0,-4 2-1 16,-3-2-1-16,3 1 2 0,0-1-3 0,-3-1-1 15,2 1 1-15,2 0-3 0,-5 0 0 0,2-3 0 16,4-1 0-16,-5 1 0 0,3 3-1 0,-1-3 1 16,-2 3 4-16,2-3-4 0,-2 3 2 0,-4 0-3 15,3 1-1-15,1-1 5 0,1-1-5 0,-2 1 2 16,1-5-2-16,-2 5-1 0,1 0 2 0,-1 2 0 15,-1-2 1-15,2 0 3 0,-1 1-2 0,0 1 0 16,-1-1 1-16,2-1 0 0,-1 0 1 0,-3-6 3 16,4 6-2-16,-2-1 1 15,0-3 2-15,1 1-1 0,-3-1 1 16,1 0-1-16,2 1-1 0,-3 3-4 0,2-1 3 16,0-1 1-16,0 2-2 0,-3 0-1 0,3 0-2 0,-1 0 1 15,0 2 1-15,2-1 0 0,-3-1 1 0,1 0-5 16,-4-3 2-16,5 2 1 0,-4-1-2 0,6 2 2 15,-4 0-2-15,4-2 1 0,-6 1 1 0,4-2 1 0,2 1-1 16,2 2-2-16,-4 0 4 0,0-1-2 0,1-3-1 0,-2 1 2 16,2-1-2-16,4 0 3 0,-4 1 0 0,-3-5-2 0,5 8-3 15,-1-1 5-15,-4-2-3 0,2 0 1 0,-5 1-2 16,0 0-1-16,2 1 0 0,1 1 0 0,4-5 4 16,4 0-4-16,-1 4 1 0,-2-1-2 0,3-2 1 0,-2 0 1 15,6 0-1-15,-6 1 1 0,-1-1 1 0,0 1-2 16,-3 0 1-16,1 2 1 0,4-1-2 0,-2 2 1 0,-1 0-1 0,-1-2 5 15,-1-1-5-15,1 3 2 0,2-1 2 0,-1-2-1 16,-4-1 3-16,3 1 3 0,-2 3-3 0,1-3-2 16,-1 3 4-16,-2 0-2 0,1-3 0 0,1 5-3 15,-1-2 4-15,0-2-5 0,1 0 2 0,1 2-1 16,1 0-2-16,-1 0 1 0,0 0-1 0,3-1 4 16,-5-1-3-16,3 2 1 15,1 0 3-15,-4-5-3 0,2 4 4 0,1-2-3 16,-2 1 0-16,2 1-1 0,1 1 1 0,-3 0 1 15,3 0-1-15,1 0-1 0,-2 1 0 0,-4-1 1 16,6 3 0-16,0-1 0 0,-3-1-1 0,0-1-1 16,4 4 2-16,-5-3-2 0,2-1-1 0,2 5 1 15,3-2-2-15,-4-3 2 0,-2 2-1 0,7 1-1 16,-10 0 2-16,8 0-1 0,-4 2 0 0,4-2 1 0,-5-1-1 0,12-1-1 16,-14 1 2-16,7 2 0 0,4-4 1 0,-6 2-3 15,6-2 4-15,-4 0-3 0,0 0 1 0,-5 6 1 16,9-4-2-16,-5-2-1 0,3 0 2 0,-1 0 1 15,0 0 0-15,-2 1-3 0,1 1 1 0,1-2 1 0,0 0 1 16,-3 3-3-16,4-1 1 0,-3-2-1 0,1 0 0 16,-1 1 3-16,2-2-2 15,-1 2-1-15,0-1 0 0,-2-1 3 0,1-1-1 16,-1 4-2-16,0-2 1 0,2 0-1 0,-1 4 0 0,1-4 0 16,1 0 0-16,-1 4-1 0,2 0 1 15,-2-4 0-15,1 0-2 0,0 0 3 0,5 0-1 0,-5 0 0 16,-1 0 0-16,1-1 0 0,2 1 2 0,1 0-2 15,-3 0 2-15,2-2-2 0,-3 1 0 0,4-3 0 16,5 4 0-16,2 0-2 0,-1-3 0 0,4 3 1 0,-2 0 3 0,2-1-1 16,0-1 1-16,-1 2-2 0,3-1 0 0,-6 2 1 15,4 1-3-15,0-2 2 0,-2 0 0 0,0-2 0 16,2 2 0-16,-2-1 0 0,2 1 0 0,-5-5 3 16,4 2-2-16,-2 0-1 0,0-2-1 0,-2 5 1 15,-5-5 0-15,5 2 0 0,-3 1 1 0,4-1-1 16,-5 2 2-16,1 1-2 15,3 0 3-15,0 0-2 0,1 1-1 0,-2-1 2 16,-6 0 0-16,7 0-3 0,-3-1 1 0,5 1 1 16,-8-2 1-16,4 1 0 0,-4-3 0 0,6 6 0 15,-5-2-1-15,-3 0 3 0,0 0-1 0,5-3-2 16,-5 4-1-16,-1-1 0 0,1 2-2 0,0-2 2 16,2 2-2-16,0-2 2 0,-2 1 0 0,0 4-1 15,0-2-2-15,-1-1 3 0,-1-2 0 0,3 1 2 0,-4-1 1 0,1 5-3 16,1-2 5-16,-1-1-5 0,-4-1 5 0,2-1-4 15,1 3-1-15,-2-1 0 0,-3-2-4 0,1-2-1 16,-1 2-2-16,3 2-15 0,-5-2-10 0,5 0-1 16,-4-2-22-16,6 2-42 0,0-3-22 0,0 3-9 0,-7-5-54 15,6-6 2-15,14 5-33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1:03:52.0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13628 7796 322 0,'-2'-2'29'0,"4"1"-29"0,3 1 1 16,-2-2 8-16,-2 2-4 0,2 0-20 0,5 0 6 15,-5 0 0-15,8 0-2 0,-9 0 6 0,4 0 3 16,-4 0 7-16,1-3 3 0,-1 0 5 0,-1 1 6 0,4-2-1 0,-5-1 2 15,0 2 7-15,0-2-5 0,5 0-1 0,-4 1-1 16,7 1-3-16,-5-4-2 0,0 4 0 16,4 0-3-16,-4-2 0 0,11-1 3 0,-14 1-2 0,2-1 1 15,-1 1 3-15,9-3 2 0,-9 4-2 0,-1-4 2 16,-1 0 2-16,1 0-7 0,3 0 2 0,-3 0-4 16,0 0-6-16,-3 2-3 15,3 0 0-15,-2 0-2 0,0-1-3 0,-2 1 2 16,-10 0-4-16,7 1 4 0,-2-1 0 0,-4-1 2 0,2 3-1 15,7-3 5-15,-6 3 1 0,-6-4 1 0,5 1 5 16,-3 1-4-16,-6 0 4 0,6 0 2 0,-1-2 1 16,-2 1-3-16,-6 1 3 0,4 1-5 0,0-1-1 0,3-2 2 15,-3 0-6-15,-1 2 0 0,-4 1-1 0,-1-1-1 16,1-2-1-16,-1-1-2 0,-2 1 2 0,2 0-2 0,-1 3-1 16,-3-3 0-16,4 2-2 0,-2 0 2 0,-1 1 0 0,-3-3 0 15,1 2 0-15,0 1-1 0,0-4 1 0,3 4 1 16,-1-1-1-16,-4-4 0 0,4 4 0 0,3 0-2 15,0 1 1-15,-5 0-3 0,3 4 0 0,-4 1 0 16,2-2-1-16,-4 2 3 0,3 2-3 0,-3 1-2 16,3 3 3-16,2-3-2 0,0 4 0 0,-5-3 1 0,5 1-1 0,-4 5 1 15,1-4 2-15,2 0 3 0,-4-1-2 16,6 6 0-16,2-5 1 0,2 5-1 0,-4-1 2 0,0-4-1 16,8 5-2-16,-6-2 1 0,2 2 1 0,-3-3-1 15,-2 2 2-15,-2-1-1 0,7 1 0 0,2 2 1 16,-4-1 1-16,0 0 1 0,1 0-2 0,2 2 0 15,2-2 1-15,-2 1-1 16,-2 1 8-16,2 0-7 0,0 1 4 0,-3-2-1 16,1 2 1-16,-1 1 3 0,2-1-5 0,-3-2 0 15,-2 6-1-15,8-4-1 0,1 2-1 0,-5-2 0 16,4 1 0-16,-1-2 0 0,7 4-1 0,2-1 0 16,2-3 2-16,-6-1-1 0,7 2 2 0,-2-3-1 15,6 0-1-15,-1 0 1 0,-5-4 0 0,6 5 0 0,2-1 1 16,3 0-2-16,-5 0 0 0,5 3 2 0,-1 2 0 0,1 1-1 0,0 1 0 0,0-3 0 15,-2 4-3-15,-1 3 5 0,1-1-3 0,-4-1-1 16,5 4 1-16,1-2-1 0,-2 0 1 0,0 0 0 16,2-2 0-16,0 2 0 0,-1 0 0 0,2 0-1 15,-1 0 1-15,-3-1 0 0,3 3-1 0,0-2 2 16,0-2 0-16,0 0 0 0,0 4 4 0,0-4 0 16,2 2 0-1,-1 1 1-15,-1-1 0 0,2-4-1 0,7 8 1 16,-4-4-2-16,5-2-1 0,-1-3 0 0,-1 2 0 0,1 3 0 15,6-6-1-15,-1 3 1 0,-2-5-2 0,2 2 4 16,7-4-1-16,-5 4-1 0,6-2 3 0,4-3-2 16,-7 3 1-16,2-1-1 0,4-2 0 0,0 2 2 15,-3-2-1-15,-3-2-2 0,3 0 4 0,-3 2-6 16,0-1 2-16,-2 2-1 0,2 1 2 0,-2-4-3 0,-3 1 1 0,2-2 0 16,1 1-1-16,-1-1 2 0,-2 0 0 0,4 1 0 15,-3-4 0-15,3 3 0 0,2-2 0 0,-3 2 2 16,7 0-2-16,1 0-1 0,-1 0 2 0,-2-2 1 15,1 0 0-15,1-1 0 0,1 0 1 0,0 1 2 16,-1-3-3-16,3-1 3 0,-5 1-1 0,4 0 0 16,4 0-2-16,-5-3 1 15,2 2-1-15,6-1-2 0,-4-1 3 16,-6 0-3-16,5 0 1 0,1 0 1 0,-4 0-1 0,2-3 2 16,-1 0-1-16,-2-3 0 0,0 1 2 0,-1 0 0 15,-6-1 0-15,9-2-1 0,-3 2-2 0,-1 0 2 16,-1-4-1-16,1 2-1 0,-5 0 0 0,2-1-1 15,4 0 1-15,-5-2 1 0,-1-2 1 0,2 0-2 16,-3-1 3-16,7 2-3 0,1-3 1 0,-5 1-1 0,3 0-2 0,-8-2 0 16,8 2-1-16,-6-1 0 0,1 2 0 0,-1-3-1 15,-2 2 0-15,-2-2 0 0,1 2 0 0,-4 0 1 0,3-3 0 16,-3 4-1-16,4-3 2 0,-2 4-1 0,0-2 2 16,-4 0-1-16,3-1-1 0,1 0-1 0,0 7 2 15,-3-5-1-15,1-1 1 0,2 1-2 0,-3 1 1 16,0-2-1-16,3 3 0 0,-2-2 2 0,-2-1-1 0,1-2-1 15,3 5 2-15,-4-3-1 0,1 3-1 0,2 0 5 0,-7-3-4 16,5 4 1-16,-4-1 0 0,1 0 2 0,1 2 2 0,-4 0-4 16,-2-2 3-16,3 1-2 0,-1-1 0 0,2 0 4 15,-4 2-3-15,0-2-2 0,-4-2 4 0,2 2-1 16,2 0 2-16,-3-2-1 0,-2 1-2 0,1-1 0 16,0-1-1-16,-3 0 1 15,2 0-3-15,2 0 3 0,-7-2 1 0,6-3-4 16,-6 2 2-16,2-2-3 0,2-3 2 0,0-2 5 15,-1 4-6-15,-2-2-1 0,3-2 0 0,-2 4 0 16,5-5 0-16,-4-2 0 0,4 8 1 0,-2-1-4 16,-1-4 3-16,5 0 0 0,-1 2-1 0,0 0-1 15,1 5 1-15,-4-3 1 0,4-2-1 0,-1 1 0 16,0 4 0-16,1-2-1 0,-1 3 4 0,-2 0-2 0,2-1 0 0,0 3-2 16,1 0-1-16,-2 1 3 0,-2 1-4 0,2-1 1 15,0 2-6-15,-4-2 6 0,3 2-2 0,-1 4 0 16,-3-1-1-16,3 0-3 0,-2 2 1 0,-3-2-5 15,4 1 2-15,-5 6-4 0,0-2-5 0,-2 0-8 16,1 1-1-16,-3 0 2 0,0 2-10 0,-4 0-12 16,2 2-25-16,-1 3-13 15,3 3-23-15,-3 4 0 0,-7 2-31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1:05:58.2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12184 12634 337 0,'-5'0'187'0,"-3"0"-194"0,7 0 49 0,-2 0 69 16,-1-3-100-16,1 0 9 0,3 1-16 0,-3 1 5 15,2-1 1-15,1 1 20 0,0 1 3 16,0 0 0-16,0-2 21 0,-4-4-4 0,1 3 4 0,-1 1 3 16,-1-1-4-16,2 0-10 0,-5-2-1 0,3 0-1 15,-4 9-9-15,9-6 0 0,-8-1-5 0,3 0 2 0,2 0-3 0,-3 3-3 16,3 0-1-16,-2-5 3 0,-5-1-4 0,4 1-3 15,0 0-1-15,-5-1-2 0,1 1-3 0,1-7 0 16,-4 2-4-16,2 2 2 0,-1 0-3 0,-1-1-1 16,2-1 0-16,-3 1 0 0,0-2-1 0,0 3-2 15,-4 0 1-15,3-3-1 0,-3 2-2 0,1-2 0 0,0 1 0 16,1 1-2-16,-3-2 0 0,2-2-2 0,-5 4 1 16,4-2 1-16,3 1-2 0,-10-1 0 0,4 4 1 0,-2-3-2 15,4 1 3-15,0 1-3 0,1-3 1 0,0 5 0 16,2-2-1-16,3 0 3 0,-2 0 0 0,2 2-2 15,4-2 3-15,-6 0 1 0,9-1 0 0,-7 1 2 16,1 0-1-16,2-2-2 16,-1 4 0-16,5-3 0 0,-6 2 0 0,2 1 1 15,-2 1 1-15,4-3-3 0,0 2 3 0,-3 1 1 16,0-2 2-16,0 2 0 0,-2-1 1 0,2-4-1 16,-1-1 3-16,-4 5-1 0,2-2 1 0,-4 0-3 15,1 5 2-15,1-6 1 0,-1 2-2 0,-5-1-1 16,0 4 0-16,2-4 0 0,-1 1 0 0,-1 3 1 0,0-6-1 15,0 4-2-15,-9-5 3 0,5 3-1 0,3-1-1 0,-1 7 4 16,-2-3-1-16,4-6-2 0,4 4 3 16,-2 0-3-16,7 4 0 0,-1 0-4 0,-2-5 2 0,-1 0-1 15,3-3-2-15,-3 7-1 0,-4-4 0 0,5 1-1 0,-1 1 2 16,0 1 0-16,-1-1 0 0,4 3-4 0,-5-2 4 0,2 2 0 16,1 0-1-16,-2-2-1 0,0 0 0 0,2-2-1 15,-1 5 0 1,1-4 0-16,2 4 0 0,0-3 1 0,2 1-2 0,-3 2 2 15,1 1-1-15,0 1 2 0,-5-4-1 0,7 1-1 16,-3 2 1-16,3-1 0 0,-2 2 2 0,0 0-1 16,-2-3 1-16,3 1-2 0,1-2 2 15,-10 4 2-15,4-2-1 0,1-3-1 0,1 5 0 0,4-3 0 16,1 0 0-16,-5 2 0 0,2 1-1 0,-2-2-1 16,4 0 2-16,-6 2 0 0,1-6-1 0,-4 5 1 0,4-1 2 0,0-4 1 15,-2-1-1-15,3 3-1 0,1-1 2 0,-4-3 0 16,6 5 3-16,-3-3-5 0,2-1 1 0,-2 3 0 15,4 0-1-15,-2 1 1 0,-4-1-2 0,6 0-2 16,-4 0 2-16,2 1 0 0,0 1-2 0,-2-1 0 16,-1-2-1-16,1 4 4 0,0-3-1 0,-6 3 0 15,2-1-3-15,1 1 3 0,3-1-2 0,-6 1 0 0,-3-1 3 0,1 0-1 16,-2 1 2-16,7-2-2 0,0 1 0 16,-6 2 0-16,4-1 2 0,-4-1 1 0,5 0-3 0,6 2-3 15,-8 0 3-15,3 0 0 0,-5-1-1 16,2 1-1-16,-3 0-1 0,6 1 1 0,-3 1-1 0,-6-2 2 15,4 0 0-15,-1 2 1 0,1-1 0 0,-1 1 0 16,0-2 0-16,-2 0 0 16,0 0 0-16,-1 0-1 0,-5 0-1 0,3 0 1 15,-4-3-1-15,7 1 0 0,-1 0 1 0,-5 1-1 16,4 1 2-16,2-2 2 0,4 1-1 0,-2-1-1 16,1 1 1-16,-6-3-1 0,3 3 0 0,4-1 0 15,-2 1-1-15,1-1-2 0,-1 2 2 0,3 0-7 16,-2 0 1-16,2 0-1 0,-3 2-2 0,0-1 6 15,0 1-5-15,-2 3 5 0,2-4 1 0,1 2-5 0,-4 0 6 0,0 2-2 16,-10-2-1-16,2 0 2 0,3 1 0 0,1-1-3 0,-2 0 4 16,-3 0 2-16,4 0-3 0,-1 2 2 0,7-2 1 0,-3 2 0 15,-3-1-1-15,2 0 1 0,-4 0 2 0,-1 3-4 16,4-4 3-16,-7 1-2 0,3 0 0 0,-5-1 1 16,-5 0 0-16,6 2 0 0,2-4 1 0,-2-1-1 15,1 3 1-15,6-3 1 16,-1 0-2-16,4 0 1 0,3 0-1 0,2 0 0 15,-2 0 3-15,2-1-4 0,0 1 0 0,-2-2 1 16,5 1 0-16,-2-1 0 0,4 5-1 0,-4-4 1 16,2 1 2-16,2 1-2 0,-4 1 1 0,1-1-1 15,-3 3-2-15,1-4 1 0,-3 0-3 0,-4 6 2 16,3-1-1-16,2-4 2 0,0 2-1 16,0-1 1-16,-4 1 1 0,3-1 0 0,2 1 0 0,3-3-2 0,4 3 0 0,-5 0 2 15,-1 2 0-15,2-2-3 0,-1 2 2 0,4 1-3 16,-4 2-2-16,0-4 7 0,-1 3-6 0,-2 4-1 15,4-2-2-15,-2 2 2 0,0 0-1 0,-4 3 4 16,4-4 0-16,-2 2-1 0,-1 1 3 0,-3-4-2 16,1 4 2-16,-2 3 1 0,1-4-2 0,2 1 1 15,3 3 0-15,-9 4-2 16,7-3 1-16,-4 4 1 0,2-4 3 0,1-1-2 16,-1 6 1-16,0-3-1 0,-6 1 1 0,6-1 4 15,-5 0-2-15,0 0 0 0,1 1 0 0,-2 2-2 16,0 0 3-16,-4 0-2 0,-2 0 1 15,-4 2-3-15,5 3-1 0,-6-2 1 0,5 3 0 0,-4 2 0 16,0 1 0-16,1 1 0 0,2-2 0 0,-1 3 0 16,0 0 0-16,2 2 0 0,-4-2 3 0,4 0-3 0,-6-4 2 0,4 3-2 15,-4 1 2-15,4-2 1 0,1-1-4 0,2 0 1 0,2-2-1 16,1 2 1-16,2-1 2 0,3-1 0 0,5 0-2 16,-2 1 2-16,1 1-1 0,-4-1-1 0,7 1 0 0,0 0 0 15,1 2-2-15,-1 1 2 0,0 0-2 16,3 3 1-16,-2-3-1 0,-4 0 1 0,4 0 2 15,0 0-1-15,-2 2 0 0,-6-2 0 0,8 1-1 0,5-1 2 16,-6 0-1-16,1 2 0 0,2 1 0 0,1 0-1 0,1 2 1 0,5-2-2 16,-2 4 2-16,-4 4 0 0,6-4 0 0,2 6 1 15,1 0 1-15,2-1-1 0,2 2 1 0,4 2-1 16,-3-2-1-16,3 1 0 0,4 0-2 0,-1 3 2 16,2-1-1-16,0 0-1 0,3 1 1 0,0 2 0 15,5-1 1-15,-1 0 1 16,4 1 0-16,-2-2-1 0,4-1 0 0,-1 2 0 15,-2-2 0-15,5-2 1 0,-2-1-1 0,3 3 0 16,-2-3 0-16,2 4 1 0,4-3 3 16,-4 1-4-16,7 3 0 0,-5 2 1 0,1 1 0 0,-1-5 0 15,6 3-1-15,1 1 2 0,-3-1-1 0,5-2 2 16,-5 1 2-16,5 1-3 0,-1-4 1 0,1 1 4 16,-2-3-3-16,1 4 1 0,-1-7 1 0,0 1-4 0,2-4 3 0,-2 2-1 15,2-2-1-15,-1-4 1 0,1 1-1 0,1-3 2 16,1 2 0-16,1 0-3 0,-5-4 3 0,3 3-2 15,5-3 1-15,-5-2 2 0,7 2-2 0,-8 0-3 16,4-1 2-16,2 1 1 0,5 0 0 0,-5-2-1 16,2 4 2-16,-2 0-5 0,1-4 3 0,4 4 3 0,-3-4-5 15,-6-4 3 1,1 1 0-16,0-1-1 0,0 1 0 0,0-1 0 16,-2-2-3-16,1 0 3 0,-1-1 4 0,3 3-6 0,-2-2 4 15,-3 3-2-15,3-7-1 16,4-1 4-16,-2-1-5 0,4-3 3 0,-5 6-2 0,3-3 0 0,-3-1 2 15,4 0 0-15,-5 1-1 0,2 1 3 0,-3 2-2 16,-1 2-2-16,3-2-2 0,-3-3 5 0,-1 1-5 16,7-1 2-16,1 1-1 0,-5-1 0 0,-2-2 3 0,6 2-3 0,-1 0 3 15,1 0-2-15,-2 2 1 0,-3-3-2 0,4 3 2 0,-1-1-2 16,4 1 2-16,-5-2-3 0,1-2 6 0,-1 0-6 16,3-1 4-16,-3 3-2 0,-2-3-1 0,1 1 3 15,1-3-2-15,-4 2 1 0,3 1-2 0,-1-1-1 16,-4 4 2-16,4-4 0 0,2-2 2 15,0-1-4-15,0 2 2 0,-5-4 1 0,1-1-1 0,6-2 2 0,-2-2-1 0,3 3-1 16,-3 1 0-16,-2-2 3 0,2-2-1 0,8 5-1 16,-8-3-2-16,-1 0 3 0,3 1-2 0,-4 1 5 15,-1-2-1-15,1-5-2 0,2 3 6 0,2-6-3 16,-2 2 3-16,3-1-2 0,-7-1-1 0,7 0 0 16,0 0-1-16,-4-3-3 0,4 1 0 0,3 2 1 15,-5 0-2-15,7 2 3 16,0-4-2-16,1 4 0 0,-3-4 2 0,7 6 1 15,-1-1 1-15,-2-3 0 0,-1 0-1 0,-3 0-1 16,2 4 0-16,0-4 2 0,1 4-3 16,0-3 1-16,1-1 0 0,2 3 0 0,4 4 1 0,1-3-3 15,3 1 2-15,2 1-3 0,0 2 2 0,2 2 1 16,-1 1-2-16,-3-2-3 0,4 2 1 0,-4 0 1 16,-4 0-1-16,9 0 0 0,-3-1 1 0,3 1-2 0,3-2 2 0,-1 2-1 15,-4-2 0-15,7 1-1 0,1-4 0 0,-6 2 0 16,7 0 0-16,-10-3 0 0,1-1 1 0,1-1 0 0,-1 2-1 15,-1-3 2-15,5 1 0 0,-4 0 0 0,-1-3 2 16,8 2-3-16,-4-2 3 0,6 1 1 0,-6-1 2 0,4 0-1 16,6 0 2-16,0 0 1 0,2 0-3 31,-2 0 3-31,-2 0 0 0,4 0-3 0,3 0 0 0,-5 0 1 0,-11 0-2 0,8 0-3 16,-2 0 4-16,-4 0-1 0,3 0 1 0,-4 0-3 15,2 0 0-15,-3-1 0 0,5-1 0 0,-3 2 3 16,-5 0-1-16,-2-2-4 0,-1 2 4 0,0 0-2 15,-2 0-1-15,-5 0 3 0,-1 0-3 0,6 2 0 16,-4-4 1-16,2 1-1 0,-4-2 2 0,3 0 1 16,-3-1 1-16,-1 0-1 0,2 1 3 0,-7-1-1 0,-4-2 1 0,2 1 0 15,-4-1 0-15,0 0-3 0,-2-2 3 0,5 0-2 16,-9-1 0-16,6-1 0 0,-7 1-1 0,0-1-1 16,0 1 1-16,3-2-1 0,-3-2 0 15,-6 1-1-15,10 1 1 0,-2-2-2 0,3 1-1 0,-1-1 3 16,-2-3-2-16,3 4 2 0,-2-1-1 0,3-1-1 15,-6 0 3-15,2 0-3 16,-4 0 2-16,1-2 1 0,-2 3-2 0,-1-1 0 16,0-2-1-16,1 2 1 0,-4-2 0 0,3-1 0 15,-1 0 1-15,-3 0-3 0,0-1 2 0,-1-2-1 16,-1 1 0-16,-1 0 1 0,2 0 0 0,-5-1-2 16,1 1 0-16,2-3 0 0,0 0-1 0,0 0 1 15,-6-2 0-15,6 2-1 0,0-3 0 0,-3 1 0 0,0 1 0 16,3-4 0-16,-6 0 0 0,4 1 0 0,0 0 0 0,-5 3 0 15,7-9 1-15,-5 2-1 0,-1-1 1 0,2 3-1 0,0 1 2 16,-4-1-1-16,2-4 1 0,2-2-1 0,-7 7 2 0,0-5-2 16,5 6 2-16,-6-7-3 0,1 3 2 0,1 0 1 15,2 0-1-15,-6-2-2 0,6 3 3 0,-1-1-3 16,-2 0 0-16,0 0 3 0,1 0-3 0,1 0-2 16,-2 0 2-16,-3 0-2 0,-7-1 2 0,6-4 0 0,-3 4-1 0,6-4-3 15,-4 1 3-15,-3-1-2 0,5 0 1 0,2-1-1 16,2 2-1-16,-1-2 0 0,-5 1 0 0,9-1 0 15,-3 1 1-15,2 1-1 0,-3 2 1 0,0-1 0 16,0 2 1-16,0-2 1 0,3 1 0 0,-6 1-1 16,0-1 3-16,3 7-1 0,0-8 0 0,-1 1 0 15,2 7 1-15,-1-5-1 16,-5 2 1-16,5 0-2 0,0 3 1 0,-7-8-3 16,5 6 2-16,2-3-2 0,-8-1-2 0,3 1 0 15,1-2 0-15,-1-2 2 0,2 1 1 0,-3-2-1 16,1-1-1-16,-5-2-1 0,1-1 2 0,6-1 1 15,0 4-1-15,-4-3 0 0,1 0 1 0,0-4-3 16,1 5 3-16,0 1 1 0,-3 2-2 0,4-1 1 16,-6 1 0-16,4 1-2 0,1 4 4 0,2-3-3 0,-5 1 3 0,5 2-3 15,-2 2 1-15,-1 0 0 16,3-2-1-16,-5 3 1 0,5-1 0 0,-2-1 1 16,1 6-1-16,0-1-1 0,0 2 1 0,-3-3 1 0,6 6 0 15,-4-3-1-15,-1 2 2 0,3 1 0 0,0-3 0 16,-4 1 0-16,4 1 1 0,0-1-1 0,-3-1 0 15,2 0 0-15,3 4 0 0,-2-3-2 16,-2-1-1-16,2 0 2 0,1-2-1 0,-1 2 1 16,0-1 1-16,0-2-2 0,1 0 2 0,1-2 0 15,-1 3 0-15,1-3 1 0,-4-2 1 0,3 0-2 16,1 6 0-16,-1-4 1 0,-4 3 0 0,4-7 1 0,-1 1-2 16,2 5-2-16,-3 0 1 0,0-4 1 0,1 1-3 15,3 1 1-15,-2-1-1 0,-1 6-2 0,-2-3-2 0,4-2 3 16,-1 5-3-16,0-2 0 0,1 4 1 0,-4-4-1 15,2 6 1-15,1-4-1 0,1-1 2 0,1 5-2 0,-2-3 2 0,2 1-2 16,-1 1 0-16,1 2 1 0,1-4-1 0,-1 4 2 16,2-1-2-16,-2-5 2 0,0 6 1 0,0-1 1 15,0-1-1-15,0 4 0 0,0-6 1 0,0 2 0 16,0 0 2-16,0 5-2 0,-2-5 2 0,1 5 0 16,-4-3-1-16,2-2-2 0,1 5 1 0,-1-3-1 0,-5 1 3 0,5-1-4 15,-3 1 0-15,1-3-4 0,-6 0-1 0,5 2 3 16,-2 0-5-16,-5-1 4 0,4 3-3 0,1-1 2 31,-5 2 5-31,2-2 0 0,-1 0 2 0,-2 0 0 0,1 2 2 0,2-3 0 16,-8 3 1-16,7-2-2 0,4 4 1 0,-5-4 0 15,2 0-2-15,-1 5 1 0,-1-3 0 0,0-2-2 16,12 5 0-16,-10 0 2 0,-3 0-1 0,4-3 0 16,6 5 1-16,-6-4-1 0,4 0 2 0,-5 1-1 15,-7 1 1-15,9 1-1 0,3-1 1 0,-5 2 0 16,1-2 0-16,1 0 0 0,-2 0 0 0,3 6-3 15,-1-7 1-15,-2 1-1 0,-2-2-1 0,0 2 0 16,2 2-1-16,0-3 0 0,0 3 1 0,3 0 0 16,-1-1 1-16,-2 2-2 0,2 0 3 0,1 1-3 0,-2-3 1 0,1 5-1 15,4-1-2-15,-6-2-15 0,3 4-14 0,4 0-2 16,-6 1-21-16,5 0-55 0,-6 3-27 0,7 0-16 16,-6 2-66-16,-1 7 1 0,-1-3-43 0</inkml:trace>
  <inkml:trace contextRef="#ctx0" brushRef="#br0" timeOffset="3361.58">9197 14473 121 0,'-2'-3'65'0,"2"0"-37"0,0 3 3 0,0-3-4 16,0 3-21-16,0-4 2 0,0 3-14 0,0-1 17 15,0 1 5-15,2-1 1 0,-2-1 14 0,0 1 21 0,0 1-18 16,0-4 56-16,0 2 0 0,0-2-15 0,0 2 3 16,-2-2 0-16,1 1-15 0,-6 1-13 0,6-2-5 0,-2 2-2 15,-1-2-13-15,-2 3 1 0,5-2-10 0,-7 2 5 16,5-3-5-16,1 2 8 0,-1 2-3 0,-3-2 1 16,2-1 11-16,1 3-2 0,-1-1 1 0,0-1-3 15,1 2-2-15,2-1-8 0,-1 0-2 0,2 2 1 16,0 0-11-16,-3 0-2 0,3-1 0 0,-2-1-2 15,2 1-2-15,-1 1-5 0,-1-2 1 0,1 1 3 16,1-3-5-16,-2 4-1 0,1 0-1 0,-3-1 0 0,3-1 1 0,1 1 3 16,-2-1 0-16,-1-7-3 0,2 6 4 0,-1-1 1 15,2 0 0-15,-2 1-2 0,-1-2 0 0,2 2-1 16,1-2 0-16,0 0 3 0,0 2-4 0,-3-2 0 16,-2 1 2-16,-1-1-1 0,-4 0 0 0,5 0 0 15,-2 2-1-15,0-1 2 0,-2 0 0 0,2 0-3 16,-2 1 1-16,3-1-2 0,-1 3-2 0,-8-4 1 0,2 2 0 0,1 1-3 15,1-1 1-15,-5 0 2 0,8 2 1 0,-5-3 1 16,6 3 1-16,0 1 0 0,-2-2 1 0,1 1 0 16,0-1 0-16,-5 1-1 0,2-1 0 0,5 0 1 15,-5 2-1-15,-1 0 0 0,-1 0 0 0,2 0 1 16,-2 0 2-16,2 2 0 0,-3 0-5 0,-1-1 2 16,0 1-1-16,3-2 0 15,2 1 1-15,-4 1-3 0,2-1 3 0,1 1 0 16,-2-2 2-16,4 2-3 0,1-1 1 0,-3-1-1 15,0 2 1-15,1-1 1 0,-1-1-1 0,5 3-1 0,-4-1 0 16,1 0 1-16,1-1 0 0,-1-1 0 0,-1 5 1 16,2-4-1-16,-1 3 4 0,0-3-4 0,1 1-2 15,0 4 3-15,-3-3-2 0,5 2 0 0,-5-2 1 16,1 3-7-16,-1-1 6 0,5 1-1 0,-4 1 2 0,-2-1-4 0,2 2 2 16,2 0 1-16,-4 1 0 0,-7 1 0 0,6-3 1 0,-1 6 3 15,0-4 0-15,-2 2 0 0,2-1 2 0,-5 1-3 16,7 0 0-16,1 1 3 0,-3-1-5 0,-1 2 2 15,3 0 1-15,-2-1-3 0,3 2 2 0,-3-3-2 16,3 4 1-16,7-1 0 0,-4 3-2 0,-3-4 1 16,4-1-3-16,-3 1 3 15,-2-2 0-15,7 3 0 0,-8-1-1 0,-1-4 2 16,2 5 1-16,1-1-2 0,0-2 2 0,4 4-2 16,1-2 0-16,-5 3-1 0,6-8-1 0,-4 7 0 15,4-2-1-15,0 1 2 0,2 2-3 0,-2-2 1 16,-1 2 2-16,5-4 0 0,-1 6-1 0,0-4 2 15,-2 1 0-15,2 0-3 0,1-3 2 0,-1 4-1 16,2-3-1-16,0 2 0 0,0-1 2 0,2 2-2 0,-1-2 3 0,4 2-1 16,-2-2 2-16,-1 0-1 0,-2 0 0 0,3 1 1 15,-2-3-1-15,2 1 0 0,-1-4-1 0,0 4 0 16,-1-2-1-16,1 1 1 0,1-2 0 0,2 2 1 16,-2-2-3-16,0 4 5 0,2-1 0 0,-1 1-2 15,1 0 3-15,0-6-3 0,1 8 3 0,2-9-2 16,-5 8 2-16,2-8-3 0,1 4 0 0,-6-1 1 0,6-5-2 0,2 2 1 15,-8 0 0-15,3 4 2 0,-3-3 0 0,8-2-1 16,-5-3 1-16,7 2-1 0,-4 1 1 0,2 0-1 16,-3 1-1-16,3-4 2 0,-4 0-2 0,6 2 2 15,-1-1 1-15,-6 3-4 0,-1-1 2 0,11-3 1 16,-4 2-2-16,-7 1 0 0,9 0 0 0,-10 1 0 0,-1-4 3 16,11 3-3-16,-6 2 1 15,1 1-1-15,-3-2 0 0,5-3 1 0,-2 3 1 16,4-3-2-16,-5 1 4 0,1-2-2 0,-1 2-2 15,-1-3 4-15,4-2-3 0,-5 4 2 0,7-1-1 0,-6-1-2 16,7 3 4-16,1-2-3 0,-1-1 1 0,-2-1 0 16,4 1-2-16,-1 1 0 0,-2-2 1 0,2 1-2 15,-1-2 0-15,-1 2 2 0,2-2 3 0,1 0-3 16,-4 0 3-16,4 0-4 0,-4 0 1 0,1-2 3 0,1 0-4 0,0 1 1 16,0-1-3-16,0-1 2 0,-2 3 0 0,1-3 3 15,1 1-3-15,1-1 0 0,-1 2 1 0,0-1 1 16,-1 0-2-16,1 2 1 0,-2-1 0 0,4-5-1 15,-2 6 0-15,0-2 1 0,-3 0 0 0,1 2-1 16,0-1 4-16,-1-1-4 0,0 1 2 0,2 1 0 16,-4 0-1-16,2-2 0 15,-5-1-1-15,8 0 2 0,1 1 0 0,-7 1 0 16,5-2 1-16,-6 1-3 0,4-1 2 0,2 1 5 16,1-1-3-16,-5 2-2 0,0-1-2 0,-3-3 2 15,4 1-1-15,4-1 4 0,-5 0-2 0,-3 2-3 16,0 1 4-16,-3 1-1 0,8-4 3 0,-2 5 0 15,-1-1-1-15,-2-1-1 0,-1-1 0 0,6 0 0 16,-4 0-1-16,0 1 3 0,-4 0-2 0,4 1-1 0,1-1 2 0,-3 1-3 16,5 1-1-16,-7-2 5 0,0-3-6 0,4 4 1 15,4 1-1-15,-4-3 0 0,-2 0 1 0,1-1-1 16,3 0 0-16,-3 2 1 0,5-3 1 0,-1 2-2 0,-6-1 2 16,5-3-2-16,-2 6 0 0,7-1 0 0,-7 1 1 15,3-4-1-15,-1 3 1 0,3 1-1 0,-4-1-2 16,1-3 3-1,-3 2-1-15,-3-5 1 0,7 2-1 0,-3 3 0 16,3 1 2-16,-4-6-2 0,2 5 0 0,6 0 1 0,-10-2-1 16,9 1 0-16,-4 1 2 0,0-2-4 0,-3 0 2 0,7 4 0 15,-9-1-3-15,1-3 3 0,6 5 0 0,-7 0 0 16,-1 2-1-16,4-2 1 0,0-3 0 0,3 1 3 16,-4-4 1-16,0 6-3 0,3-5 2 0,-4-1-2 15,2 3 0-15,-2 0 2 0,3-1-3 0,-4 1-2 0,4 0 3 0,0 0-1 16,-4 3 0-16,2 0 0 0,-1-5 1 0,4 1 1 15,-3 0 0-15,-1 3 1 0,1-5-1 0,2 1-1 16,-2-5 3-16,-1 2-2 0,1 5 0 0,1-1 0 16,-4-1-1-16,4-3 1 0,-3 3-2 0,-1-1 0 15,2 3 1-15,-1-5-1 0,1 2 1 0,3-4-1 16,-2 1 1-16,-3-1-1 0,3 6 1 0,2-4 1 0,-2-2-1 0,-2 3-1 16,1-1 0-16,0 1 1 0,-1 0 0 0,1-3-1 15,1 2-2-15,-2-1 2 0,1 1 0 0,0 0 0 16,-1 0 3-16,-1 0-5 0,2 0 3 0,-1 4 0 15,-1-4 3-15,3 2-3 0,-3-1 0 0,2 1 2 16,-2 0-3-16,0-2 3 0,2 0 0 0,-2 2-2 16,0-2 2-16,1 0-1 15,-1 2-1-15,0-2-3 0,0 1 2 0,0 1 0 16,2-2 0-16,-2 2-1 0,1 1-3 0,-1-1 3 16,2 0 1-16,-2-2 1 0,3 2-1 0,-1-1-2 15,-2 1 2-15,1 1 0 0,1-3 0 0,-2 2 1 16,0-2 0-16,1 0-1 0,1 2 0 0,-2 0 0 15,1 1 1-15,4-3-1 0,-5 4 0 0,2-3 0 16,-2 1 0-16,0-2-1 0,1-1 1 0,-1-2 0 0,0 6 0 0,0-6 2 0,0 1-5 0,0-1 3 16,-1 7 0-16,1-1 1 0,-2-1-1 0,2-1 0 15,-1 0 1-15,-3 2-3 0,4-5 4 0,-1 7-1 16,-1-3-1-16,1-2-1 0,1 2 1 16,0 0-1-16,-2-4 1 0,1 2 0 0,-1 3-1 15,-1-9 0-15,1 2 1 0,2 5 1 0,-1-2-1 0,-1 1 0 16,2-1 2-1,-1-2-3-15,-1 1 2 0,0 6-1 0,-1-3 0 16,0-1 0-16,2 1 1 0,-1 0-1 0,-1 1 0 0,-2 0 1 16,2-2-4-16,1 0 3 0,-1 0-2 0,-3 3 2 15,3-1-1-15,-2-2 0 0,-1 2 1 0,1 3-1 16,-4-2 1-16,1 0-1 0,1 1-2 0,-4-1 1 16,2-1-1-16,-2 1-1 0,5 0 2 0,-5 0-2 15,4 1 1-15,-2 1 0 0,-2-1 0 0,0 1 1 0,2 2 0 0,1-2 0 16,0-1 1-16,3 3-1 0,-4-2 0 0,4 1-1 15,2 1 0-15,1-1-1 16,2 2 0-16,-6-3 0 0,0 1 0 0,6 1-3 16,-4-1 1-16,3 1-2 0,-1 1-1 0,1-2-2 15,-1 2-8-15,2-2-7 0,3 2-5 0,-3 0-53 16,0 0-29-16,0 0-13 0,0 0-71 0,2 7 4 0,3-4-51 0</inkml:trace>
  <inkml:trace contextRef="#ctx0" brushRef="#br0" timeOffset="50564.86">6831 14583 187 0,'0'-1'-58'0,"-9"-3"18"0,2 1 2 0,6 2-9 16,-9-2 53-16,1-2-3 0,6 5 4 0,-5 0 10 16,3-2-3-16,4 4 4 0,-7-2 5 0,1 0-2 15,0 0-1-15,5 6 7 0,-9-6-6 0,6 0-2 16,-3 5 2-16,5 1-1 0,-2 0 0 0,-2-1-3 15,-3 3 2-15,4 0-3 0,-2 1-1 0,2-2-1 0,-4-3 0 16,-1-4-2 0,0 8-2-16,5-3 0 0,-3 1-4 0,-4-4 2 15,2 6-3-15,2-2 2 0,-1-3-1 0,-1 7 1 16,0-7 0-16,-2 3 7 0,4 0-2 0,0 1 7 0,1-6 4 16,-3 1 4-16,3 1-2 0,2 2 0 0,-4 1 2 15,4-3-6-15,-2 3 0 0,0-1 5 0,2 0-10 0,-2 4 0 16,3-4-4-16,-4-2 1 0,4 3-1 0,-3-4-3 15,5 3 0-15,-5-2-3 0,3 3-1 0,2-3-2 0,-1 0 3 0,2 5-2 16,-1-5 1-16,0 4 6 0,-4-6 0 0,3 4 1 16,1 0 6-16,-4-2-1 0,1 2 3 0,-3-5-2 15,1 3 1-15,1-2-4 0,-2 6-1 0,7-1-1 16,-9-1-4-16,5-2-2 0,0 3-1 0,3 0-3 16,-5 1-1-16,1-1-1 0,-2 0-1 0,4 2 1 15,-4 0-1-15,1 3-2 16,3-2-2-16,-3 2 2 0,4 2-4 0,4 1 2 15,0-1 0-15,-10 1-1 0,7 2 2 0,2 1 3 16,-9 0-2-16,10-1 0 0,-3 1 0 0,-6-1 1 16,2 1 1-16,3 1 0 0,4 0 0 0,-5 1 0 15,3-1 0-15,-6 0 0 0,7 1 1 0,-1 5-1 16,-4 0-2-16,6 1 2 0,-3 0-1 0,4 0 0 16,-2 2 2-16,-2-2-3 0,0 3 2 0,3-3 2 0,1 1-2 0,-1-3 0 15,0-2 0-15,2 2 2 0,-2-1-2 0,4 3 0 16,6-4 0-16,-12 2-2 0,2 1 2 15,2 0 1-15,-2-2-1 0,-2 4 1 0,4-2-1 0,-2 0 0 16,-2-1 0-16,2 1 0 0,-1-1 0 0,1 1 0 16,0 1 0-16,1-1 0 0,4-4 2 15,0 2-2-15,-4-1 2 0,2 2 0 0,1-4-2 0,5 6 2 0,-4-1-1 0,4-2 2 16,-10 5-3-16,5-2 1 0,3 0 0 0,-4 2 0 16,6-1-1-16,-7-4 0 0,-2 2 0 0,1 0 1 0,2-1 1 15,-1-2-2-15,4 1 1 0,-1 1 0 0,0-1-1 16,-5 0 5-16,8-4-5 0,-1 2 2 0,-3-1 3 15,-3 0-3-15,5 3 1 0,-2-6 0 0,4 1 0 0,1-3 2 32,-1 5-2-32,3-5-2 0,0 0-1 15,1-3 3-15,1-1-2 0,-4-1 0 0,7 4 0 0,-8-5-1 0,6 1 0 0,-1 2 1 16,1-2 0-16,2 1-1 0,-2-1 1 0,2 2 1 16,-4-3-2-16,4 2 2 0,-2-6 0 0,3 1-1 15,-3 1 2-15,1-1-3 0,-3 0 1 0,1 3 2 16,-1-4 0-16,3 3-1 0,-4-1 2 0,1 0 0 15,-1-3-1-15,-1 2 0 0,-1 3-1 0,5-5 0 0,-1 0-2 16,-4 2 2-16,4 3-1 0,-1-3-1 0,4 1 1 0,-3-3-1 16,-1-3 0-16,2 5 1 0,-1-2 2 0,1-2 0 15,3 1 2-15,-9-2 2 0,2 0 0 0,1 0 3 16,5 0 0-16,-4 0 3 0,-1-5-2 0,2 2-1 16,-2-3 1-16,1 1-3 0,1 0 0 15,-1-2-3-15,-5-3-5 0,1-1 0 16,6 6 2-16,-3-2 0 0,1 0-2 0,-4-2 0 15,5 4 0-15,-4-3 2 0,4 4 0 0,-1-1-1 16,-5-6 2-16,-1 3-1 0,2 2 3 0,0 3-4 16,0-8 1-16,-4 6-2 0,4-5 0 0,-2 1 0 15,2 1 0-15,2 5-2 0,-4-3 1 0,4-4 1 16,-3 5 0-16,0-1 0 0,2 3 0 0,-3 3 1 16,2-5-1-16,2 2 1 0,-6-3 2 0,4 0 2 0,-3-1-2 0,3-1-1 15,-3-1 2-15,-1 3 1 0,1 1-2 0,-2-4 1 16,0-1-1-16,4 5 0 0,-4-1 1 15,-3-3-1-15,3 1-1 0,-2-2 0 0,4 2 0 0,-5-1 3 16,3 4-3-16,-3-4 3 0,0 1-4 0,2 3 5 0,-2-1 0 0,0-3-2 16,1 2-1-16,-1-1 1 0,0-1-3 15,2 1-1-15,1 2 3 0,0-2-3 0,-1 0 0 0,-1 0-1 0,-1-1 1 16,4 1 0-16,0 0 1 0,0-1-1 0,-3-1-1 0,2 1 1 16,2 1 0-16,0-2 0 0,-1 1 0 0,3 1 0 15,-6-1 1-15,4 1 1 0,3 0 4 0,-5-1-5 16,3 1 3-16,-3 1 2 0,-1 1 0 0,1 0 0 15,5-1 1-15,-8 3 2 0,0-3 0 0,2 3 1 16,-1-3 1-16,-1 3 2 16,2-3-1-16,1 3 2 0,-3-1 0 0,0-1-1 15,5-1 0-15,-5 1-2 0,0 1-3 0,3 1-4 16,-2-3 0-16,4 1 2 0,-3 1-6 0,2-1 0 16,-5 5-1-16,5-7 3 0,0 1 0 0,-4 3-1 15,3-4 0-15,-3 5-1 0,4-5 0 0,-4 2 3 16,5-1-3-16,-5 1 0 0,3 0 1 0,0-1-1 15,-1 4 1-15,3-2 1 0,-2-1-1 0,0 1 0 0,-1-1-2 16,7-3 1-16,-9 6 1 0,2-2-1 0,-1-1 0 0,4-1 0 16,-8 1 1-16,0-2-1 0,3 2 2 0,0 6-2 15,6-2 0-15,-9-1 0 0,3 0 0 0,0 0 0 16,6 3-1-16,-1 0 1 0,0 0 1 0,-5-5-1 16,-7-1 3-16,9 1 0 0,4 5-3 0,-4-3 1 15,-2 0-1-15,-7-5 4 16,7 5-2-16,0 0-4 0,0 0 5 0,0-2-1 15,-1-2 1-15,6 6 1 0,-5-5 0 0,3 2-4 16,-3 0 1-16,1-3 2 0,-1 3-2 0,0-3-1 0,0-2 0 16,-4-4 1-16,8 9 1 0,-4-4-3 0,0-3 3 15,-3 0-3-15,3 1 1 0,0 1 2 0,2 3-2 16,-2-2 3-16,0-2-1 0,-2 1 3 0,2 1-2 16,0 3 3-16,3-1 0 0,-4-2-4 0,-1 2 1 0,4 0 3 15,-2-2-6-15,-7 1 4 0,7 1-4 0,0 0 0 0,0 0 1 0,0 1-1 16,4-1 1-16,-4-1 1 0,3 1-2 0,-2 0-1 15,1 1 1-15,1-3 0 0,-1 2 0 0,1 0 1 16,-3-2-1-16,1 0 0 0,-2 0 1 0,2-2 1 16,-5 3-2-16,4-3 0 0,3 1 1 0,-3-1-1 15,0-1 1-15,0 0-2 16,1 0 1-16,-1-1-1 0,2 1 1 0,-2 0 0 16,0-2 1-16,0-3-2 0,1 5 0 0,-1-4 0 15,4 2-2-15,0 2 3 0,-1-3 0 0,7 0-2 16,-13 0 2-16,3-1 0 0,-2 1 0 0,7 3 4 15,-5 0-3-15,0-4-2 0,-5 2 0 0,5 0 0 16,6 1-1-16,-4 2 2 0,0-2 0 0,-2-1-5 16,1 2 5-16,2-1 0 0,5-1 2 0,-8 2-1 0,0 2 0 0,-1-6-1 15,1 3 0-15,-2 2 2 0,2-1-2 0,0 0 0 16,-8 5-1-16,10-5 1 0,-1 3 0 0,2 0 0 16,2-1 0-16,-3-1 1 0,-2 3-1 0,0-3 1 15,0 1-1-15,0-1 0 0,0 1 0 0,0-1 1 16,-2 1-1-16,2-2 1 0,0 1 1 0,0 3-2 0,2-3 1 15,-1 1-1-15,-1-1 0 0,0 1 0 0,0-1 0 0,-1 1 0 16,-1 0 2-16,2-1-2 0,0 1 0 16,-1-1 0-16,-3 1 0 0,6-1 2 0,-4 2-2 0,-1-1 0 0,3 0 3 15,-1 1-3-15,-1-2 2 0,1 1-1 0,1 1 0 16,-5-6 0-16,5 6 0 0,-3-1-1 0,1-1 1 0,1-1-1 16,-3 2 2-16,4-1-1 0,-1 1-1 0,1 1 0 15,-5 0 0 1,0 0-1-16,4 2 0 0,-5-4 1 0,2 1-1 0,4 0 1 15,0-2 0-15,-3 3 0 0,2-5 0 0,2 5 3 16,-4-4-2-16,2 2 0 0,-4 1 5 16,-1-1-6-16,1 6 4 0,2-4-3 0,-1 3-1 0,-5-4 4 15,9 7-3-15,-3-4 1 0,0 3-4 0,-4-1 2 16,-4-5 0-16,8 4 0 0,-1 2 0 0,-1 2 0 16,-1-3 0-16,-1 1 1 0,3-1 0 0,-1 0 0 0,5 4 1 0,-10-3-1 15,7 0 1-15,-5-3-2 0,1 1 1 0,2 0-1 16,3 2 0-16,-6-1 1 0,4 0 0 0,-3 1-1 15,3-3 0-15,1 4 0 0,-5-2 0 0,5 1 1 16,-5-2 1-16,3 0-4 0,0-1 2 0,-1 3 0 16,3 0-1-16,-5-2-1 0,5 0-1 0,-5-1 4 15,3 1 0-15,2 2-2 16,-5-2 4-16,5 0-3 0,-5-1 4 0,5 1 0 16,-5 4-3-16,2-2-1 0,-2-2 2 0,3 2-2 15,-3 1 0-15,2-1 0 0,-5-2 0 0,3 4 0 16,2-2 0-16,-4 1 0 0,1-1-3 0,0 0 2 0,-1 1-1 15,-1-1-2-15,0 3-1 0,3-1 2 0,-3-1-1 16,3 0-2-16,-3 2 5 0,4 2-5 16,-4 0 3-16,-2-1 1 0,-4 2-1 0,4-1-1 0,5 1 2 0,-3-1 1 15,-1-1-1-15,-3 2 0 0,3 0 1 0,2-1-1 16,10 0 0-16,-6-1 0 0,-3 2-2 0,-7 0 4 0,7 4-2 16,-1-4 0-16,4 2 1 0,-4-2 1 0,-4 3 0 0,5 2 3 15,-7-2-1-15,8-1-2 0,0-2 2 16,2 2 0-16,-8-4-1 0,0 3 1 0,4-3 0 0,-1 1 0 15,5-2 1-15,-5 1-4 0,2 1-14 0,-3-2-13 0,9 3-14 16,0 0-164-16,-2-3 184 0,-2 0-58 0,2-1 80 0</inkml:trace>
  <inkml:trace contextRef="#ctx0" brushRef="#br0" timeOffset="54892.12">5307 15362 210 0,'-6'-5'-44'0,"4"4"17"15,0 1 11-15,-1-2-14 0,3 2 32 0,0-2 0 16,0-4 6-16,0 6 0 0,0-3 0 0,-1-2 12 16,1-3 3-16,0 7 0 0,0-1 13 0,0 2 3 15,0-9 2-15,0 4 0 0,0 2 4 0,0-5-12 16,-2 8-1-16,2-3 0 0,-2-5-12 0,2 8-2 0,0-8-5 0,0 5 0 16,0 0-3-16,0 0 8 0,0-2 3 0,0 3-3 15,0 2 10-15,0-1 3 0,0-1 4 16,-4-4 2-16,4 3 2 0,0 3-1 0,-2 0-1 0,1-3 4 15,-1 0-4-15,0 1-3 0,1 2-4 0,-2 0 2 16,1 0-5-16,-1-2-4 0,1-1-2 0,-1 2-1 16,-1 1-4-16,2-2-1 15,0 4-1-15,1-1 2 0,-2 1-1 0,-2 3 6 16,3 1 2-16,1-5-7 0,-4 1 11 0,0 0-4 16,2-4 5-16,2 2-3 0,-7 0 0 0,3 0-4 15,2 0-1-15,-3 0 0 0,3 2-4 0,-2-1-6 16,-3 4-1-16,3-4 0 0,-3 6-5 0,4-6 1 15,-4 1-1-15,-2 1-5 0,2 0-1 0,-1 5 1 0,-2-3-1 16,-2-2 3-16,2-2-1 0,-3 6-2 0,3-3-1 0,-3 4 3 16,-2-6 0-16,2 6 0 0,-3 0 0 0,3 1-1 15,-4-1 1-15,-2 1-2 0,-8-4 2 0,9 3-3 0,5 6-4 16,-7-8 2-16,7 5-1 0,-8-3 0 0,6 2 0 0,5 1 2 16,8 1-1-16,-11 1 3 0,1-4-1 0,2 1-1 15,0-2 1-15,8 1 0 0,-6 1-2 0,6-1 2 16,-5 0 0-16,5-1-1 15,0-1 1-15,-1 0 0 0,0 0-1 0,1-1 2 16,1-1-1-16,-3-1-1 0,5 1 0 0,5-2 0 16,-5 4 0-16,2-4 1 0,-2 1 0 0,6 0 1 15,2-1 2-15,-4 1-3 0,-4 0 3 0,5-1 0 16,0 0 0-16,-4 0-1 0,9 0 1 0,-9 0-2 16,7 0 2-16,-3 1-2 0,3-3-1 0,-2 1 0 15,5-1 0-15,2 2 0 0,-7-1 1 0,7 0-2 0,-1-1 2 0,1 2-1 16,6 0 2-16,0 1-4 0,-1-1 2 0,0 0-2 15,4 0 0-15,-5 0 0 0,5 2-1 0,2-2 2 16,-9 2-3-16,7-2 2 0,-3 2-1 0,3-2 4 16,-3 2-1-16,3-1-3 0,-1-1 2 0,-2 2 0 15,1 0-6-15,-4 0-2 0,4-1-5 0,-3 3-16 16,-2-3-2-16,0 3 3 0,3-1-19 0,-3-1-4 0,0-1-8 0,-1 3-2 16,-2-3-7-16,-1-1-17 0,5 1-10 0,-3 0 3 15,-2-2-24-15,1-1 1 0,-1 1-9 0</inkml:trace>
  <inkml:trace contextRef="#ctx0" brushRef="#br0" timeOffset="55963.68">4961 15988 27 0,'-10'1'14'0,"9"1"-3"15,-2-2-1-15,-8 2-2 0,1-1-4 0,4-1 2 0,3 0-1 0,-4 0 7 16,-2-1 4-16,4 1-4 0,4 1 12 0,1 1 9 15,1 1 2-15,1 2-3 0,-10-4 10 0,6-1-4 16,2 3-2-16,-4-4 3 0,-6-2-7 0,6 3-2 16,-6-4-1-16,2 4 1 0,7 0-2 0,-4 0 4 15,-5 2 3-15,6 1 0 0,2 0 6 0,-1-3 3 16,1-1 1-16,-4-1-3 0,-3-1 4 0,7 3-6 0,-1-2-1 16,1 2 0-16,-7 2-7 0,0-2-4 0,2 0-5 0,4 2 2 15,-3-1-8-15,0-1-4 0,1 0-3 0,-3-1 1 16,6-3-7-16,-2 6-2 0,-4-2 1 0,3 2-3 15,-1-2 0-15,-4 6 1 0,4-6-1 0,3 0 1 16,-7 1 1-16,7-1 6 0,-5 2 2 0,4 0 0 16,2-2 5-16,2 0-1 15,-6 4 4-15,4-2 0 0,-1 1 0 0,2 0-1 16,1-1 2-16,-2 1-5 0,0-2 2 0,2 1-4 16,0-2 1-16,0 0-1 0,0 2-4 0,0-2-1 15,0 1-3-15,0-1 3 0,0 0-3 0,2 3 0 0,1-1-3 16,-1-2 4-16,-1 0-2 0,4 1 0 0,-2-1 2 15,-1 5-5-15,-1 0 3 0,1-5-1 0,4 5-2 16,-4-1 1-16,-1-1-1 0,4-1 0 0,1 1 0 0,1-3 0 16,1-1 0-16,-4 1-3 0,4 0 3 0,-3 0-2 0,4 0 0 15,-7 3 0-15,6-3 2 0,-5 4-3 0,0 3 3 16,3-3-2-16,-1 0 1 0,-2-1 1 0,5 0-1 16,9 2 1-16,-17-4-2 0,11 2 0 0,-1-1 0 0,1 0 2 15,0 2-2-15,-2 1 2 0,-1-2 0 0,-5-3-1 16,15 5-4-16,-14 0 6 15,7-2-3-15,0 0 1 0,-4-3 0 16,5 1-1-16,1 3 2 0,-2-3-1 0,3 2 1 16,5-1 0-16,-5 1 0 0,0-1 0 0,0-1 0 0,4 1-1 15,-4-2 1-15,3 0-1 0,-1 0 3 0,-4 0-2 16,2-2 2-16,1 2 0 0,-3-1 0 0,-1-1 2 16,2 2 1-16,-1-2-3 0,-1 1-1 0,0-2-1 15,-1 1 0-15,-1 2 3 0,1 0-3 0,1-1 0 0,-3 1 2 0,-1 0-2 16,3 0 5-16,-4 4-2 0,4-2-2 0,-6-2-1 15,4 1 2-15,-5 3-1 0,5-1-1 0,-6 0 0 16,1 2-3-16,3-4 4 0,-4 4-1 0,1-4 0 16,5 4-2-16,-5-2 3 0,-1 2 0 0,2-3-2 15,3 2 1-15,-6 3-1 0,4-4 0 0,1 1-1 16,-4 3 1 0,-1-3 1-16,2 1 0 0,4 0 1 0,-6-2 0 15,1 2-1-15,-2-1 3 0,3 1-3 0,0-3 2 16,0 1-2-16,0-2-1 0,-1 3 1 0,3-3 0 0,-5 1-3 15,4-1 2-15,-2 1-3 0,1-2-4 0,2 0 3 16,-4 2-7-16,-1-2-12 0,0 0-12 0,0 0-2 16,2 0-18-16,3 1-72 0,-1-2-44 0,1-1 60 0,8 0 113 15,3-2-104-15</inkml:trace>
  <inkml:trace contextRef="#ctx0" brushRef="#br0" timeOffset="115591.28">6216 10914 406 0,'-3'-5'65'0,"-5"-3"-64"0,6 5 29 0,2-3 18 0,0 2-1 16,-1 0-39-16,-5 2-7 0,6 2 0 0,0 0-3 16,0 0-7-16,3 0 6 0,1-3-1 0,4 1 4 15,-3 2 6-15,4-1 13 0,-7-1 2 0,0-1 1 16,-1 1 13-16,-1-1-2 0,0 2-1 0,-6-6 5 15,3 6-4-15,0-2-10 0,3 0 2 16,-2-1-3-16,0 1-7 0,2 0-1 16,2 2 2-16,0 1-3 0,1-4 2 0,-5 1 2 15,-1 0 0-15,3 0-4 0,0 1 5 0,-9-2-3 16,1-1 0-16,0 3 1 0,3-2-4 0,-1-3 2 16,3 4 0-16,-4 2-2 0,1-2 0 0,0-2 4 15,-1 3-3-15,-2-1 3 0,1 0-1 0,-4 0 1 0,2 1 0 16,-1-4 1-16,3 3-3 0,0-2 0 0,2-1-2 15,-5 1 2-15,3 2-4 0,-3-3-1 0,2 4 1 0,-2 2-2 16,1-5-2-16,-1-1 1 0,-1 5 3 0,1-6 0 16,1-2 1-16,-1 1 0 0,2-3 1 0,-2 0 1 0,-2 5 1 15,1-1-1-15,1-1 0 0,-2 2 1 0,-1-2 1 0,1 5-10 16,-1-3 10-16,-5 0-6 0,4-1-1 0,2-2 2 16,-7 3-4-16,2-4 4 0,3 7-1 0,-7-2-1 15,6 1-6-15,-6-4 5 16,1 3-4-16,-7 0 1 0,11 0-2 0,-5 4-3 15,4-2-1-15,-4 3 2 0,3-5 2 0,2 5-3 16,1-3-1-16,5 1 1 0,-4 1 0 0,1-1 6 16,-4-3-4-16,1-1-1 0,4 6 0 0,-2-3 2 15,0 0-2-15,-5-3 1 0,3 1 2 0,3 2-3 16,-2 0 3-16,-1 1-2 0,-1-6 3 0,2 3-2 16,-1 2-1-16,1 0 2 0,1 0-2 0,-4 3 2 0,2-3 1 0,-1-2-1 15,-2 5-2-15,2-3 2 0,-5 0-2 0,-1 1 1 16,2-2-2-16,-4-1 2 0,2 0-1 0,3 4-1 15,-2-3 2-15,-2 4 1 0,7 0-1 0,-8 0-1 16,5 0 0-16,-2-1 0 0,1 1 0 0,0 0 1 16,0-2 2-16,-2 1-4 0,0 1 2 0,7-5 0 15,-7 5 0-15,6-2 0 0,-3 2-1 0,-2 0 0 0,-1-1-1 0,-1-1 0 16,3-1 0-16,-3 5 0 0,-1-2 1 0,1 0-2 16,-1-2 0-16,-4 2 0 0,1 0-2 0,-1 2 3 15,1-1-1-15,-1-1 0 0,0 0 0 0,-3 0 1 0,1 0 1 16,2 0-2-16,-1 0 1 0,3-3 0 0,-5 3-2 15,4-1 2-15,1-1-1 0,-3 0 0 0,2-1 3 0,-2 0-1 32,2 0 3-32,1 1-3 0,0-2 1 0,-2 2-1 0,-3-3 0 15,0 2-2-15,0 0-1 0,6-2 2 0,-8 2-1 16,9 0-1-16,-1 0 1 0,-4 0 1 0,1 0 0 16,6-1 0-16,-1 3 0 0,-5-1-1 0,5 1-1 0,-5-1 2 15,0 1-1-15,3-1-1 0,1 2 0 0,-1 0-1 16,2 0-1-16,1 3 1 0,-4 0-2 0,1 0 2 15,2 1-2-15,-2 0 1 0,-1 1-2 0,-1 1 6 0,0-1-3 0,3 0 0 16,0 1-2-16,-4 0 2 0,3 2 0 0,-4-1 0 16,5-1-1-16,0-1 0 0,2 4 1 0,-4 2-3 15,1 0 1-15,5 3 0 0,-5-3-3 0,5 2 2 16,-1 2 1-16,1 4-2 0,-2-5 4 0,0 1-2 16,7-1 0-16,-6 2-1 0,7-1-1 0,-3 4 3 15,2-2-1-15,1-1 1 16,-3 6 2-16,3-5-4 0,1 4 2 0,-4-4 2 15,1 5-3-15,1-4 2 0,0 2 0 0,1 0-5 16,2-2 4-16,-5 5 3 0,0-1 1 0,5 0-2 16,0 4 1-16,-7-4-2 0,7 0-1 0,-8 1 5 15,5-1-3-15,0 0 1 0,-1 0-5 0,4 0 5 16,0-1 1-16,5-1-2 0,-7 2 1 0,13 2 0 16,-10-7 0-16,5 4-3 0,5-1 2 0,2 0-2 0,-6 1-1 0,3-2 0 15,4-5 0-15,-4 0-1 0,8 5 1 0,-6 0 0 16,0-3 2-16,1-2-2 0,-4 1 1 0,10 1 0 15,-4 0-1-15,6 0 2 0,4-2-1 0,0 0 2 16,-2-1-4-16,-3-2 2 0,9-2 2 0,-3 2 2 0,-2 0-1 16,2-2-2-16,-2 1 3 0,2-2-1 0,1 1 3 15,2 1-3 1,0-1-1-16,-3-1 0 0,6 1 1 0,-3 1 0 16,-1-2-2-16,-1 1 2 0,3-3-2 0,-2 2 4 15,0-1 0-15,0-1 1 0,0-1-1 0,2-1 2 0,-2 1 1 0,2 0-3 16,-2-2 3-16,-1 2-4 0,-1-2 0 0,2 1 0 15,1 0 0-15,-1 0 0 0,0-1-1 0,3 2 0 16,1 0 1-16,-4 0 0 0,5-2 0 0,-2 3-1 16,3 0 0-16,-1 1-2 0,5-3-1 0,1 1 4 0,-6 0-2 0,1 0-1 15,2 1 3-15,0-1-2 0,0-1 2 0,2 1 0 16,1 1 0-16,0-3-2 0,0 4 0 0,4-4 2 16,4 2-1-16,-6-1 1 0,1-1-1 0,-1 2-1 15,-2-5 1-15,0 6 1 0,2-4 4 0,-2-2-6 16,0 0 3-16,0 6-1 0,0-4 4 0,1 3-2 15,-1-1 0-15,-6-4 1 0,4 3 0 0,-1-1 0 0,2 1 0 0,-4-3-2 16,1 0 1-16,4 0 2 0,-5 2-3 0,7 1-1 16,-5-2 1-16,2-1-1 0,-1 2 1 0,1 0 0 15,3-2-1-15,-5 0 0 0,4 1 0 0,-2 1 1 16,1-2-1-16,-3 1 1 0,3 1 0 0,0-2-1 16,1 1-1-16,-3 1 3 0,1 0-2 0,-1-2 2 15,1 3-1-15,-4-3-1 16,2 0 1-16,-4-2 0 0,4 2 0 0,0 3-1 15,-2-3 0-15,1-1 0 0,2 1 1 0,-2 0-1 16,2 0 1-16,4 3 0 0,0-5 0 0,-2 1 0 16,0-1-1-16,7 4 1 0,-6-5-1 0,1 1 1 15,0 0 0-15,0-1 0 0,-2 3-1 16,-2 2 1-16,3-4-1 0,-1 4 3 0,-6-2 2 0,3 1-5 16,1-1 2-16,-1 0-1 0,-3-1 0 0,5-2 4 0,-4 3-5 0,-1-5 1 15,1 2-2-15,-1 1 3 0,-3-1 0 0,3-2-1 0,-2 4 1 16,5-2-2-16,-4 0 1 0,2-2 0 0,-4 2 0 15,4-4-1-15,-4 6 0 0,9-1 0 0,-6-1-1 16,3-2 1-16,2 5-2 0,-2 0 2 0,3-3 1 0,-3 3-3 16,5-3 2-16,-5 3 0 0,1 0 1 0,-6-3-1 15,5 3 0 1,0 0 1-16,-4 2-1 0,4-2 0 0,-3 1 0 16,3 1 1-16,0-2-1 0,-5 0 1 0,5 0-2 0,-5-2 0 15,5 2 1-15,0 2 0 0,-3-2 0 0,0 0 0 16,-2-2-1-16,2 4 2 0,5-1 0 0,-2-1-1 15,-6 0 0-15,6 0 0 0,1-1 1 0,-2 1 2 16,2-2-2-16,1 2-1 0,0-3 2 0,-2 0-2 16,-2 1 4-16,0 1-3 0,-4-1-1 0,8-1 1 0,-7 0-1 0,2 0 3 15,-3 1 0-15,3-1 0 0,-1 0-2 0,-2 0 1 16,3-2-1-16,-2 2-1 0,-2 1 0 0,5-1 0 16,-4-2 0-16,-2 2 0 0,2-2 0 0,1 1 1 15,0-3 2-15,-3 3 1 0,0-4 2 0,-1 0-1 16,1 0 1-16,-1 2 1 0,-1 0-2 0,1-2 3 15,-4 0-2-15,4-2 2 0,-7 4-1 0,5-2 0 0,-4-1 0 0,-1 1-2 16,0 0 1-16,2-1-1 0,-2-1-3 0,-1 2-2 16,4-1 0-16,-9 1 0 0,12 0-1 0,-1 0-1 15,-2-1 4-15,-4-1-2 0,10 3 1 0,-5-1 0 16,1-2 3-16,1-1-1 0,3 2 0 0,-9-1 4 16,3-1-4-16,4 2 2 0,-13-4 1 0,5 1 3 15,1-1-2-15,-5-1 1 16,-1 0 1-16,-3 0-3 0,5 3 4 0,-2-3-2 15,0-1 0-15,-2 1-3 0,-1 0-1 0,0 2 3 16,3-1-3-16,0-1 0 0,-2-2-2 0,1 5 1 16,-1-2 1-16,1 1-1 0,1-2 1 0,-7 6 1 0,7-5 0 15,-3 2 1-15,3 0 2 0,0-1-1 0,-3 1 3 0,-3-2 3 16,1 7 0-16,2-8-2 0,-6 6 4 0,-2-5 1 16,3 2-1-16,-6-1-1 0,6-1 0 0,-2 0-4 0,-2 2 2 15,9-1-1-15,-2-1-4 0,-1-1 1 0,-4 3-2 16,8-2 2-16,-5 1 0 0,2-1 1 0,-5 1-3 0,3-1 5 15,-6 1-2-15,-3 1-3 0,4-2 3 0,-1 0-1 16,-1 1 0-16,0-1-3 0,0 2 0 0,-2-1-2 16,-3-3 0-16,5 3 0 0,-2-2 0 0,0 0-3 15,-2 1 0-15,0 0 0 16,4-1 0-16,-2 3 0 0,2 2 0 0,-3-4 0 16,4 4-2-16,1 2 0 0,-2-4-1 0,1 0-1 15,0 4-1-15,1-3-2 0,4 1-1 0,0 6-2 16,-1-4-7-16,1-2 0 0,2 7-6 0,4 2-18 15,0-3-6-15,2 3 1 0,0 3-23 0,0-3-12 16,2-1-9-16,3 5 1 0,1-2-17 0,-4-4-11 16,5 2-11-16,0 0-2 0,4 0-17 0,3 0-12 0,2 2 97 0,6 3-60 15,1-5 121-15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1:08:35.0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16096 15344 299 0,'0'4'56'0,"0"0"-13"0,0-2-3 0,0 1-1 16,0 3-37-16,0-1 9 0,3-2-14 0,2 2 7 16,-2 0-1-16,-2-4 3 0,6 6 9 15,-4-4 16-15,-3 1 5 0,2-2 0 0,-2 0 18 0,0-1 0 16,4 2 1-16,-4 2-3 0,0 0 0 0,5-5-5 16,-2 4-1-16,-3 0 1 0,2 2-14 0,1-5 0 15,-3 4 0-15,0 0 3 0,5-2-4 0,-5 3-1 16,0-6-1-16,0 0 3 0,0 0-3 0,0 2-2 15,0-1 1-15,0-1 0 0,0 0-1 0,1 0-2 16,-1 0-1-16,2 0 0 16,-2-4-2-16,0 4-4 0,0 0-3 0,0 0 1 15,0 0-6-15,0 0-2 0,0-2 5 0,0 2-6 16,0 0 1-16,0 0-4 0,0 0 2 0,0 0 1 16,0 0-3-16,-2 0-1 0,-1-3-1 0,-3 0 1 15,4 0-1-15,-1 0-1 0,-3-1-1 0,3 0 0 16,-5 4 0-16,3-3-1 0,0-2-1 0,-1 0-1 15,1 0 1-15,-3 2-1 0,4 0 2 0,-4 0-3 0,5-5 2 0,-2 0 1 16,-1 4 1-16,2 0-1 0,-3-3 0 0,2 2 0 16,-1-5-1-16,1 2 3 0,0 1-2 0,-3-6 0 0,5 0-1 15,-5 6 1-15,4-1 0 0,-4-5 0 0,3 4 0 16,-4 1-2-16,2-2 0 0,-1 9 0 0,-4-4 0 16,1-6-1-16,-3 8-1 0,3-6 1 0,-2 4-1 0,0-1 2 15,1-1 0-15,-4 1 2 16,0 3 0-16,2 1 1 15,-2-4 1-15,1 6-1 0,1-3 2 0,-2 3 1 0,-6 0-1 0,8-2-1 16,4-3 0-16,-4 4-2 0,0-1 1 0,5 1-1 16,-1-1-1-16,1 1 0 0,-1-6-2 0,10 7 2 15,-6-1-1-15,-2-1 1 0,5-1 1 0,4 1-2 16,-4 2 2-16,-8-4 0 0,2 1-1 0,6-1 0 16,-8 3-1-16,4-2 1 0,-2 1 1 0,-10-3 0 0,7 2-1 0,7 2 1 15,-6-1 0-15,-10-3 0 0,6 2 0 0,0 2 0 16,1-2 1-16,-1-1 0 0,-6 1 0 0,5 0 0 15,4 2 2-15,-2-1-2 0,-1-1 3 0,-2 1-4 16,3 1 0-16,0-1-2 0,-2 2 2 0,4-1-1 16,-1-3-1-16,-1 3 2 0,0-1-3 0,1-1 3 15,0 2 0-15,2-4 2 0,0 0-1 0,2 0 1 0,0 2 0 0,-2-1-2 16,1-1 2-16,2 0 0 0,4 0-2 0,-9 1 2 16,0-1-3-16,9 0 2 0,-6 0 2 0,2 1-1 15,-3-1-2-15,4 0 2 0,-3 2 0 0,1-2-1 16,1 2 0-16,-2-1-2 0,-1 0-1 0,-1 1 2 15,5 0 0-15,-2 0-1 0,-7 0 0 0,5 0-4 16,2 0 3 0,-5-1 1-16,1 3-2 0,5-2-2 0,-1 1 5 0,-7 1-4 15,7-1 4-15,-2-1-1 0,-2 1 1 0,5-1 0 16,-6 2 0-16,0-3 3 0,3 1-4 0,5 0 1 16,-4-2 0-16,1 1 2 0,1 1 0 15,-3-1-2-15,1 1 0 0,1-1 2 0,3 2 0 0,-5-3 0 16,0 2 0-16,3-2 0 0,-2 2-2 0,1 0 4 0,-1-3-4 15,3 1 0-15,-6 2 0 0,4-2 0 0,-2 2-1 0,0-2 1 0,1 1 0 16,2-1 1-16,-3 2 2 0,0-2-2 0,2 0 0 16,-1 1 0-16,-1-1-1 0,0 3 3 0,-1-4-3 15,-1 3 0-15,2 1 2 0,0-2-1 0,-1 0-1 0,0 1 3 32,0 2-3-32,-1-4 0 0,1 2 1 0,-4-3-2 0,5 2 1 0,0 1 0 15,0-1 2-15,2 2-2 0,-2 0 0 0,0-1-2 16,-2-1 0-16,2 2 2 0,-3-3-2 0,3 4-1 15,-2-2 1-15,-4-4 1 0,4 1 0 0,-7 1 0 16,10 2 1-16,-2 1-3 0,-1-4 0 0,-9 3 3 16,10 1 0-16,-1 1 0 0,-9 1 2 0,8-2-2 15,-5 2 1-15,2 0 1 0,-2 0-2 0,5 0 4 16,-7 0-4-16,4 0 0 0,-2-4 0 0,3 0 0 16,1 0 1-16,-6-1 0 0,2 3-1 0,-1-2 0 0,2 2 3 0,-4 1-3 15,4 2 0-15,-4-1 1 0,1 3-4 0,1-1 7 16,-4-2-4-16,0 1-1 0,-2-1 1 0,2 0 0 15,5 2 2-15,-4-2-2 0,-2 0 0 0,2 5 0 16,1-2-1-16,-3 2 1 0,6 1 0 0,4-3-2 16,-7 0 1-16,4 5 0 0,-2 0-1 0,3 0 1 15,2 1-1-15,-2-1-1 0,1 2-1 0,-4 1 3 0,1 0-1 0,-1 0 0 16,2 1 0-16,-2 1 0 0,1 1 1 0,-1 0-1 16,1 3 0-16,-2 1 1 0,2-3 0 0,-1 3-1 15,4-1 2-15,-1 0-3 0,-4 1 2 0,4 2-1 16,-3-1 2-16,2-2-5 0,1 1 2 0,0-1 1 0,-1 2-2 15,6-4 4-15,2 0-2 0,-2-3-1 0,4 2 2 16,3 0 1 0,-4 1 1-16,3-1-1 0,4-3 0 0,-6 8 0 0,-4-8 1 15,12 0-1-15,0 3 0 0,0-2 0 0,3 3 0 16,5-1 1-16,-4 0 0 0,7-6 0 0,3 9 4 0,-3-3 0 16,0-3 1-16,-1 2-4 0,-2-4 2 15,0 1-4-15,3-1 2 0,1 2-2 0,1 0-1 0,1-1 0 16,0 2-2-16,0-4 0 0,0 3 2 0,2-2 0 15,0 1 1-15,-5-2 0 0,1 0 1 0,1-2-2 0,3 0 1 16,-2 2 2-16,0 0-2 0,0-2 2 0,0 2-1 0,-1-3-1 16,3 0 2-16,-4 2-1 0,2-3 0 0,2 0 2 15,-6 1-1-15,1-2 3 0,1 0 0 0,-1 0-1 16,2-3 4-16,-1 2 0 0,1 0-6 0,-2-2 6 16,2 0-5-16,-2 0 2 0,-2 0-3 0,4-2 0 15,-5-1 1-15,3 1-3 16,1 1 5-16,1-1-5 0,-4 1 1 0,8 1-1 15,-4-2 0-15,0-1 1 0,2 0 0 0,-1 1-1 16,-1-1-2-16,4-2 2 0,-1 4-1 0,-2-2 1 16,5-1 0-16,0 3-1 0,-5-2 3 0,7 1 0 15,-7-1 0-15,1 1 1 0,1 1 1 0,-5-1 0 16,2 1 2-16,-1 1-3 0,1-3 3 0,-2 3-3 16,2 0-1-16,-6 0 1 0,4 0-2 0,0 1 1 0,0-1-2 0,2 0 0 15,0 2 2-15,-1-1-1 0,-1-1 4 0,-3 2-5 16,3-2 0-16,2 1 2 0,-1 1-1 0,-1 1 2 15,0-1 0-15,2-2-1 0,-1 4-1 0,1-2 3 16,0 3-2-16,1-4 1 0,0 4-1 0,6-2-2 16,-5 2 3-16,0 1-2 0,-1-1 2 0,1 0-1 0,3-1 0 15,-3 1 0 1,-3-2-1-16,1 2 0 0,-2 0-1 0,6-1 2 16,0 1 2-16,2 0-4 0,-5-2 3 0,-3 2-1 0,5-1 0 15,0 0-1-15,6-1-1 0,-9 1 2 0,1-2 1 16,3 1-3-16,0-1 3 0,2 1-2 0,-2-2-1 15,-1 1 6-15,-2 0-5 0,-1-1 0 0,1 1-1 0,0-1 0 16,0 1 1-16,4 1-1 0,-4 0 3 0,0 0-1 16,0 0 0-16,-1 1-3 0,3 0 0 0,-2-1 2 0,0 2-1 0,3-2 0 15,-3 0-1-15,4 2-3 0,-4-2 4 0,3 0 0 16,-3 1 3-16,0-3-4 0,1 2 1 0,2 0 0 16,-6 1 3-16,0-3 1 0,5 1 1 0,-2-1-5 15,-5 1 3-15,5-1-1 0,-3 3 1 0,0-4-2 16,3 0-1-16,2 3 0 0,-5-2 0 0,-1 1 1 15,5-1 0-15,0 1-1 0,3-2 0 0,-2 0 3 0,-2 0 0 0,0 2-2 16,-1-2 2-16,8 0-2 0,-12 0 2 0,7 0-1 16,-4 0-2-16,1 0 0 0,-1 0-2 0,-2 0 2 15,2 0-1-15,1 0 1 0,0-2-1 0,-1 2 1 16,1 2 2-16,1-1-5 0,2-1 3 0,-4 5-1 16,2-4-2-16,1 1 3 0,-1 1-4 0,0 0 5 15,-2-3 2-15,3 3-3 16,-1 1 1-16,2-1 3 0,-4 0-2 0,4 0 0 15,0 0-1-15,-2 2-1 0,-2 0 0 0,4-1 0 16,-5 0 2-16,3-1-1 0,-3 0 0 0,2-2-1 16,-2 1 0-16,1 0 0 0,4 1 0 0,-3-2 0 15,-2 6 0-15,1-4 1 0,4-2 1 0,4 2-2 16,-4 1 0-16,0-4 3 0,-5 1-2 0,0 1 1 16,5-2-1-16,-4 0-1 0,2 0 3 0,-4 0-2 0,4-2 1 0,-3 1-1 15,2-3 0-15,-1 4 1 0,2-4 0 0,-1 4-1 16,-2-3 4-16,0-1-4 0,-5 3 1 0,4-4 0 15,2 0-2-15,-2-1 0 0,-2 0 1 0,3 0-2 16,0-2 0-16,-2 1-1 0,-1 1 1 16,3 0-1-16,-2-2 0 0,2 2 2 0,-3-2-2 0,2 0 2 0,1 0 0 15,-3 2 0 1,-1-4 2-16,3 2-2 0,-1 1 0 0,-4-1-2 0,4 0 2 16,-2 0 0-16,1 0-1 0,3 0-1 0,-8 0 0 15,1 2 2-15,3-2 1 0,-3 0 1 0,1 0-2 16,-2 2-3-16,-1-2 2 0,-1 0 2 0,6 1 2 0,-4 0-5 15,0-1 4-15,0 1-4 0,4-1 4 0,-6 0-1 16,2 0-1-16,-1-1 2 0,3 1-1 0,-5 0-1 16,3 0 2-16,-3 2 0 0,0-2-1 0,0 2 3 0,1-1-2 15,-1 1-1-15,-1 0 3 0,1 4-4 0,-3-1 2 0,1 0-2 16,-3-2 2-16,4 0-2 0,-1-1-1 0,1 1 3 16,-3 2-6-16,0-3 6 0,2 0-1 0,1-4 1 15,-4 5-2-15,-2 1 1 0,3 4 0 0,-4-2-6 16,3 1 2-16,-3-4-2 0,4 0-5 0,-7 4-2 15,6-4 2-15,-6-1-5 16,1-1 0-16,-2 3-3 0,1-6 0 0,0 5-17 16,-2-1 2-16,2 1-53 0,0 1-9 0,2-4 14 15,-2-2-73-15,3-4 15 0,3 0-58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36:13.2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18315 1975 1585 0</inkml:trace>
  <inkml:trace contextRef="#ctx0" brushRef="#br0" timeOffset="1782.88">18035 11354 487 0,'0'-8'35'0,"0"3"-8"0,2 1-27 0,-2-6 68 16,0 7-60-16,2 1-4 0,-2-1-2 0,0 5-2 16,0-2-3-16,0-5 10 0,0 5 7 15,0-1-2-15,0 1 14 0,0 0 10 16,-4 1 0-16,0-7 4 0,1 7 6 0,1-1-6 16,-3 4 1-16,-1 0 0 0,1-1-8 0,-1 2-7 15,1 0 0-15,-3 3 4 0,4-5-7 0,-6 6-3 16,5 2-2-16,-2 4 1 0,0-6-2 0,-2 4-3 15,1 1-4-15,2 5-2 0,-5-1-3 0,3 0-2 16,2 1-1-16,-4 1 0 0,4 2-2 0,-2 3 1 16,2 4 0-16,-2-1 2 0,3 0 3 0,-3 4-9 0,5-1 3 0,-5 2 0 15,5 2-1-15,-5-1 1 0,5 1-5 16,-5 1 5-16,3 3 0 0,-2 1 0 0,0-2 2 0,-1 1-3 16,4 0 1-16,2-1 1 0,-4 4-1 15,4-4-1-15,-6 0-1 0,1-2 2 0,5 0 0 0,-4-1 1 16,-2-2-1-16,2-3-1 0,4 1 0 0,0 1 4 0,2-2-3 15,0-2-1 1,-1 3 2-16,-1-10 0 0,4 2 0 0,-5-4 0 0,-4 2 3 16,7-9-2-16,0-2 1 0,-1 2 0 0,2-8-3 15,3 3 1-15,0 0-1 0,-1-4 0 0,7-2-1 0,-10-2-2 16,0-1 0-16,0-6 2 0,5 2 1 0,-5-3 0 16,6-4 0-16,0-1-1 0,-4-8 0 0,7 1 1 15,-3-4-2-15,4-1 2 0,-1-4-4 16,-4-5 2-16,4-1-1 0,-4-2-3 0,3 0 0 0,-5-1 5 0,5-5-4 0,-3 2-1 15,1-3 3-15,0-2-7 0,1-1 6 0,-1-6 1 16,2 4-3-16,-3-2 2 0,4 1 0 0,0-2 3 16,-4 3-2-16,6-2 3 0,-1 3-1 0,-3 3 1 15,4-1-3-15,0-3 3 0,0 4 0 0,4 2 0 16,-4 3 0-16,1-3 0 0,1 5 0 0,1 1 0 16,0 4 0-16,-1 5 0 15,2 3-1-15,0-4 1 0,3 6 0 16,-2 7 1-16,0-1 2 0,1 1-2 0,-1 6 0 0,0 0 2 15,6 3-1-15,-2 2 3 0,-4 3 0 0,6 3-5 16,-2 0 5-16,-1 1 0 0,5 4-2 0,-2 1 5 16,-5 4-4-16,5 1 6 0,3 3-3 0,-1 2 1 15,1-1 5-15,-1 1-3 0,-2 5 5 0,-2-1-2 16,4 4-1-16,-7-2 1 0,2-5 0 0,-5 2 0 0,-1 3-1 0,-1 3 0 16,-5-6-1-16,2 3 0 0,-4-5-2 0,1 4 9 15,-4 2-3-15,-2-2 2 0,0-2 5 0,0 0-5 16,-2-4-3-16,-3 1 10 0,-1 1-10 0,3-1-4 15,-7-2 0-15,-2 0-3 0,1-1 0 0,-3-1-3 16,0 1 1-16,-5 0-3 0,0-2 1 0,-6-2-4 0,-2 2 2 16,2-1-2-16,0-1-1 0,-5 0 1 0,-2-1 0 0,-1 0-2 15,-3 0 3-15,0-2 0 0,0 1 0 0,-4 2 1 0,-1-4 1 16,2-1 1-16,-5 1 2 0,6-2-3 0,4 0 2 0,-4 1-1 16,3-1 3-16,-1-3-1 0,8 0 0 0,3 1-1 15,-4-1-2-15,-1 2 5 16,12-2-1-16,2 0-3 0,3 0 0 0,2 0 0 0,-3 0-1 0,0 0 2 15,4 0-1 1,10-2-4-16,-7 4 1 0,7-2 1 0,-2 1 2 16,8 1-2-16,1-2-1 0,7 2 1 0,3 1-2 0,0 2 5 15,4-4-2-15,-2 4 2 0,4-2 1 0,4 3-3 16,6 2 4-16,-5 0-5 0,9 0 4 0,-4 3 0 16,4 0-4-16,1 0 1 0,1 3-2 0,-1-1-1 15,-5-4 1-15,0 5 4 0,3 2-4 0,1 3 1 16,-7-5 2-16,1 5-6 0,-3-2 3 0,-3 0 4 0,5 7-4 0,0 1 0 15,-9-1 0-15,-1-1 5 0,1 6 0 0,-1 1-2 16,-4-1 5-16,4 4-7 0,-6-1 3 0,1-1 3 16,-3 4-4-16,1 0 3 0,-1-1 0 0,1 4-1 15,-5-2 1-15,-2 2 0 0,3 0-1 0,-4 1-4 16,3-4 3-16,-5-2-1 0,0 1-1 0,2-4 0 16,-3 2-3-16,-2-9-5 15,0 1 0-15,-2-2-36 0,-3-2-27 0,2-2-13 16,2-6-52-16,-1-1 3 0,-3-5-47 0</inkml:trace>
  <inkml:trace contextRef="#ctx0" brushRef="#br0" timeOffset="4456.64">9606 15991 703 0,'-3'0'50'0,"-1"-2"-32"15,1 1-16-15,-1-1 42 0,2 1-40 0,2 1-12 0,-8 0-6 16,7-2-2-16,1 2-11 0,0 2 13 0,0-1 1 16,0-1-1-16,0 0 14 0,0 0 14 0,0 0 6 0,0 0 0 15,-5 0 14-15,5 2-2 0,-8-1-1 0,8 4 5 16,-2-3-5-16,1 2-6 0,-4 3-5 0,5 4-1 0,0-2-8 15,-5 1-6-15,5 1 0 0,-9 3 0 0,6 5-5 0,-2 3-5 16,-1 1 4-16,1 4-1 0,5 6-2 16,0 5 0-16,-6 6-3 0,11 8 2 0,-5 0 0 0,-5 4 4 15,5 6-2-15,-3 4-2 0,0 1 4 0,-2 1 0 16,8 3 0-16,-11-7 1 0,3 2-1 0,9-1 1 16,-8-5 0-16,1-4-1 15,0-1 1-15,0-3 5 0,0-8 1 0,1-1-2 16,-1-2 4-16,-3-2 0 0,4-6 1 0,-4-3 1 15,3-4-2-15,1-2 1 0,-4 0 0 0,3-7 4 16,0-1 0-16,1-7 2 0,-4 1-2 0,3-4 3 16,-1-3 1-16,-2 0-5 0,1-3-1 0,2 0 1 15,-1-3-5-15,-1 1-6 0,-3-2 2 0,5-4-3 16,0 0-2-16,-2 0 2 0,2-1-3 0,0-2-3 0,3-2 3 0,-3-1 2 16,-2 1 3-16,2 4-2 0,0-2 1 0,-1 1-3 15,-2-2 3-15,1 6 3 0,1-4-4 0,2 2 0 16,-1 2-4-16,1 3 2 0,1-5-2 0,1 3-3 15,-2 2-7-15,2 3-5 0,-3 0-5 0,3 0-42 16,-1 0-31-16,1-1-7 0,0-1-58 0,0 2 3 16,0 0-43-16</inkml:trace>
  <inkml:trace contextRef="#ctx0" brushRef="#br0" timeOffset="6076.02">13220 5133 1206 0,'-18'-3'91'0,"2"3"-90"16,-1 0-11-16,1 3 39 15,0 2-50-15,4 3-8 0,-4 4 4 0,2 2-2 16,-2-1-5-16,0 1 13 0,2 2 2 0,-6 0 0 16,1 1 13-16,-3-5 4 0,4-4 4 0,-7-1 5 15,3 0 3-15,6-3 9 0,-6-1-4 0,5-3 3 16,-2-2 6-16,2-1-6 0,-2 0 3 0,0-3-2 15,5 4-5-15,-6 2-6 0,4 0-1 0,2-5-1 16,-2 5-5-16,-3 0 0 0,3 2-3 0,1 1-2 0,-1-3-1 0,-3 2-4 16,2 4-1-16,-4 0 6 0,4 0-6 0,-5 4-3 15,2-1 5-15,-4 4-4 0,-1 4 0 0,1 2 0 0,-1 0 1 16,0 5-1-16,1 4-1 0,-1 0 2 0,1 2-3 16,4 3 5-16,0-1-1 0,2-1 3 0,-4 2 1 0,8 3-2 15,-6-1 4-15,5 4 1 0,8 2-2 0,-1 0 3 31,0 0 0-31,0 4 1 0,8-2-1 0,2-1 1 0,2 2 0 16,6-1-1-16,-1-1 4 0,-1-1-3 0,3 2-1 0,3-1 1 16,2-2 3-16,-2-3-3 0,-1-1 1 0,-9 1 2 15,7-1-3-15,0-2 2 0,2-4-1 0,0 3 0 16,2-3 1-16,-2-1-1 0,1-6 1 0,3 1 0 16,4-5 2-16,-5-5 0 0,2 5 1 0,-3-4 1 15,-4-7 0-15,4 3 4 0,-1-1 0 0,2-6-3 0,2 1 0 0,-3-3-1 16,-1-4 1-16,1 1-2 0,-1-6 1 0,0 1-1 15,0-2 1-15,2 0-5 0,-5-1 0 0,1-1 1 16,-1 1-3-16,0-2 3 0,0-2-4 0,-1-2-2 16,-5 2 3-16,2-4 0 0,-3-1-5 0,0-4 5 15,1 2-1-15,-2 1 1 0,-3 0-1 0,0-1 1 16,0-1 6-16,0 1-1 16,0-1 2-16,-3 1-4 0,-2 1 0 0,1-3-3 15,-4 2 2-15,3 1-1 0,0 0 0 0,-4 0-1 16,-1 0 0-16,-1 2 0 0,0-1 3 0,2 1-3 15,-4 1 1-15,1 1-2 0,-1 1-1 0,1-1 3 16,-1 1-2-16,0-1-3 0,1 2 2 0,-2-1 2 16,3 3 0-16,-2 0 5 0,2 1-2 0,-2-2-3 15,1 7 4-15,2-1 2 0,4-1 0 0,-5 3 4 0,8 1-3 0,-3 1 2 16,3 0 4-16,4 4-4 0,-1-2 0 0,8 2 4 16,-2 1-4-16,5 3 4 0,2-3 3 0,1 3-5 15,8 2 10-15,-1-3 0 0,10 4 3 0,-3 2-5 16,8-3 3-16,4 0-9 0,7-1 0 0,5 0 1 0,1 0-8 15,2-1-2-15,5-1-3 0,5-2-2 0,-2 2-1 16,-2-1-16-16,-6 3-14 0,-3-6-1 0,-2-1-29 0,-6 3-51 0,0-3 31 16,-6 0-2-16,-2 0 84 0</inkml:trace>
  <inkml:trace contextRef="#ctx0" brushRef="#br0" timeOffset="7727.3">9364 16175 348 0,'-2'-2'134'0,"-1"1"-21"0,3-1 0 16,0-1-22-16,-5 2-28 0,4-1-3 0,-1 0-26 0,-1-1 2 15,3 0-5-15,-2 0-2 0,-2 0 0 0,4-2 0 16,-2 0 3-16,0 1-1 0,2-4-1 0,0 3-5 16,-1 2-2-16,-1-2-1 0,2 1-7 0,-1 4-2 15,1-5-3-15,1 2 0 0,2 1-5 0,-3 2-3 0,2-2 0 16,4-1 3-16,-1 0-4 0,4-2-1 0,-4 5 0 0,5 0 0 16,-1 0-2-16,0-1 2 0,2-1 0 0,4 2-2 15,3 0 0-15,-2-1 0 0,0-2 3 16,1-1 2-16,7-3-1 0,1 3 1 0,0 0-3 0,2-1 3 15,-5 2-1-15,5-7 2 0,3 4-3 0,-1 0-2 16,-2 4 1-16,0-2 0 16,1-3 1-16,-1-2 2 0,4 3 0 0,-2 6-4 15,-3-5 1-15,1 2 2 0,0 1-2 0,3 2 0 16,-8 3 0-16,1-1-2 0,3 6 2 0,-3-5 0 16,1 5 1-16,-7 1-1 0,5-4 1 0,-6 4 2 15,6-2 1-15,-6 4-1 0,6 3 3 0,-10-3-2 16,1 3 2-16,1-1-1 0,-5 2-2 0,-1-1-2 15,0 5 2-15,-2 0 2 0,1-2-2 0,-4 4 0 0,3-2 6 0,-4 1-6 16,1 1 6-16,-5-1-2 0,1-1 0 16,-1-2-1-16,-7 2-1 0,1-2-1 0,2-1-5 15,-5 0 3-15,-2 0-2 0,4-2 0 0,-7 0 0 0,-1 0 3 16,1-1 2-16,0 2-5 0,-3-4 5 16,-4-1-2-16,1 1 0 0,-2 0-1 0,-1-2 1 0,-4-1-5 0,1 0 2 15,-5-3 2-15,3 4-2 0,0-1-1 0,-4-2 0 0,1 1 1 0,0 2 0 16,6-7 3-16,-5 4-1 0,4-3-2 0,5-1 0 15,4 1 3-15,1-3-3 0,3 3 1 0,2-1-2 0,-6 2 0 16,3-5 0-16,4 1 1 0,1 0 2 0,0 0-3 31,1 3 0-31,7 0 0 0,-1-1 0 0,8-2 1 0,-4 4-1 0,2-2-2 16,1 4 2-16,-3-4 1 0,9 1-1 0,-4-2-1 16,1-1 3-16,-2 0 2 0,11-3 2 0,-1 3-1 15,-3 0-4-15,10 0 4 0,-10 0-1 0,6 2-1 16,2 3-2-16,5-2-1 0,-2 3-1 0,0-3 1 15,5 3 0-15,-2-2-1 0,3 0 1 0,-3-2-1 16,3 7-3-16,1-1 5 0,-4 2-3 0,0 1 1 16,0-3 1-16,-1 3-2 0,-1 1 3 0,1 4 0 15,-5-7 0-15,5 2-2 0,-4 2 0 0,0 1 1 0,2 2-2 0,-7-2 1 16,7 0-2-16,-8 2 2 0,-3 0 0 0,-5 2 2 16,10-3-2-16,-7-1 4 0,-1 0-2 0,6 0 1 15,-14-1 2-15,2 1-2 0,6-3-1 0,-7 0 1 16,-1 0-3-16,-6 3-1 0,1-5 2 0,-6 1-3 15,7-1 0-15,-4 1 2 0,1-1 3 0,-4 1-1 16,-4 1 2-16,-4-2 3 16,5 2 2-16,-7 0-3 0,2-2 3 0,-6 4-4 15,2-2 3-15,-4-1 2 0,0-3-4 0,3 1 0 16,-5-5-4-16,-4 4 3 0,3-6-1 0,-7 1 1 16,3-4-3-16,1 1 0 0,-10 2 0 0,4-1-2 0,-3 0 2 15,4 0 0-15,-1 2-1 0,-1 1 5 0,-2 2-4 16,-2-1-1-16,6-2 4 0,2 3-3 0,-2 1 4 15,-3 3-3-15,10-4-2 0,-9 3-3 0,1 1-2 0,3 1 0 16,0-5-4-16,-5 4-4 0,0 0-9 0,0-2-1 0,0 5-9 16,8-7-22-16,-2 3-10 0,2-2 1 0,0 4-29 15,0 2-43-15,7-5 94 0,0 2-47 0,0 2 89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1:12:30.7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7048 3006 522 0,'-14'-6'72'0,"4"-2"-71"0,6 7 19 16,-4-4 56-16,5 3-63 0,3 2-31 0,-2 0-3 16,7 4 4-16,-4 0-1 0,7 1-3 0,3 3 10 15,-4 0 0-15,1 1 1 0,-4-1 8 0,9 0 2 16,-4 0 5-16,4 0 0 0,-2 3 5 0,3-4 4 15,0 1 1-15,7 0 3 0,-3 2 4 0,6 1-5 16,0 0-1-16,4 4 0 0,-1 0-6 0,4 3-1 16,1 6-3-16,5-2 4 0,1 11-3 0,1-1-4 15,1 5 4-15,-2-1-3 0,1 2-1 0,3 3 1 16,1-3-1-16,-5 1-2 0,-1-3 2 0,-4-4 1 0,2-1-4 0,-4-2-3 16,1-4-1-16,-5-3-14 0,-4-3-4 15,-2-4-1-15,-1-2-19 0,1-5-17 0,-6-2-12 0,-1-4-1 16,1-4-25-16,-3-3 1 0,-2-7-9 0</inkml:trace>
  <inkml:trace contextRef="#ctx0" brushRef="#br0" timeOffset="369.91">7879 2635 1142 0,'-8'-6'-9'0,"3"0"-21"0,2 1 1 0,-3 5-48 16,4 1-5-16,0 3 11 0,2 3-54 0,0 4 45 16,-1-3-3-16,-1 11-6 0,-2-3 49 0,-1 1 15 15,-3-4 24-15,0 4 4 0,-1 2 20 0,-5-2 11 16,1 5-1-1,-4-4 2-15,-2 4 10 0,5 1-9 0,-7 2-3 0,1 2-3 16,-5 1-11-16,-4 6-6 0,4 0-1 0,1 5-1 16,2 4-8-16,-4 3 0 0,1 1-3 0,-2 1 2 15,3 3-2-15,2 4 2 0,-6 1-4 0,3 1 2 16,-5-3 0-16,-2 5 0 0,4-2-2 0,0 3 2 16,-1-2-2-16,0-5 1 0,0 1-1 0,1-2-4 15,1-2 2-15,-1-3-2 0,3-1-2 0,1-8-3 0,-1-4-8 0,4 1-15 16,-4-8-37-16,5-5 9 0,-1-3-37 0,7-4 1 15,0-4-25-15</inkml:trace>
  <inkml:trace contextRef="#ctx0" brushRef="#br0" timeOffset="717.56">6571 3709 1103 0,'2'0'-21'0,"0"0"1"0,7 0-11 0,-1-1 12 16,9-1-3-16,-1 2-12 0,12-3-5 15,5-2-5-15,-3-1 10 0,8-3-7 0,9-4 19 16,-6-3-5-16,6-1-2 0,2-5 21 0,-3-1 4 15,-2-4 4-15,6 2 0 0,-4-2 6 0,-6-1 6 16,3 1 3-16,-5-1 1 0,-4-1 6 0,6-1-3 0,-4 2 1 0,-3 0 3 0,-2 1-5 0,4 2-6 16,0 1-2-16,5 2 1 0,1 2-7 0,-1 2 0 15,7 4-3-15,-5 0-2 0,7 3-1 0,1 0 2 16,-2 2-10-16,-3 1-3 0,-4 1-2 0,6 3-42 16,-1 1 32-16,0-2-120 0,5 0 0 0,6-1 1 15,1-5-33-15</inkml:trace>
  <inkml:trace contextRef="#ctx0" brushRef="#br0" timeOffset="32705.33">2521 5023 56 0,'0'0'-6'16,"0"0"6"-16,2 1-9 0,-2 1-31 0,0 0 40 0,0 1 0 0,3-2 0 16,-3 2 0-16,0-1 0 0,0 3 0 0,1-4 0 15,-1 2 4-15,0 1 1 0,-1-4 3 16,1 1 6-16,-3 1 2 0,3-2-2 0,0 0 9 15,-2 1 4-15,-1 3-3 0,0-4 0 16,1 1 2-16,-3 1-1 0,2-1 0 0,2 1-1 0,-2-1-4 16,-2 1-5-16,3 0 1 0,1-1 2 0,-1 1-8 0,1-1 1 15,1-1-3-15,0 0-2 0,0 0 0 0,0 0 1 16,0 0-2-16,0 0 1 0,0 0-1 0,0-1-3 16,0-1 9-16,0 1-1 0,-2-1 1 0,2 0 3 0,0 1 6 0,-3-1-5 15,1 1 8-15,2-2-6 0,-1 1-1 0,-1-1 2 16,2 1-7-16,-1 1-2 0,-1-1-4 0,0 0 0 15,-7-4-4-15,7 5 2 0,-2 1-1 0,1 0 0 16,-1-2 3-16,-3 2-2 0,2 0 3 0,-3 0-1 16,2 0 0-16,-5 0 0 0,1 0-1 0,2 2 1 15,0-1-1-15,-3 1 0 16,-3-1-2-16,2 1 2 0,-1 1-2 0,4 0-1 16,-1-1 1-16,1 1 1 0,-5-1-3 0,0 2 1 15,1-1 0-15,2 1 0 0,0-1 1 0,-2 0 0 16,1 0-3-16,-1 0 1 0,1 2-2 0,4-4 1 15,3 4-1-15,-4-2-1 0,2 4 0 0,1-3-1 16,1 1 3-16,-3 3 1 0,2-3-2 0,0 1 2 16,-2 0 0-16,2 0 1 0,-1 2 1 0,-2 0 2 0,-4 0-2 0,5-2 3 15,8 12-1-15,-6-4 0 0,-5 0-1 0,3 2 0 16,2-2-1-16,-2 2-1 0,2 4 1 0,-2-3 0 16,-5 2 0-16,7-3 0 0,-2 4-1 0,2 1 3 15,-2-1-1-15,5 2 1 0,-3 0 0 0,1 0 1 0,2 0 1 16,-5 2 1-16,5 0 2 0,-4-2-3 0,3 3 3 15,-1-2 0-15,-1 1-2 0,4-1 0 0,-3 0-1 0,-1 0-1 0,5 1-2 16,-3-1 1-16,0 1-2 0,2 1 1 0,-1-4 1 0,3 1-2 16,0 3 2-16,-2-2-2 0,1-1 2 0,1-1-2 15,0-2 0-15,0-2 0 0,1 5-2 0,1-3 3 16,-2-5-1-16,0 3 1 0,3 1 1 0,2-1-2 16,-2 0 2-16,0-3-2 0,5-4-1 0,-3-1 1 15,4 4-2-15,-1-4 0 16,3-6 0-16,0 2 0 0,0 0 1 0,0 1-1 15,2-1 0-15,1-2 1 0,-2-1-1 0,1-2 0 16,3 3 2-16,-4-3-2 0,4 0 0 0,-3-3 1 16,-5-4 0-16,9 1 3 0,2 0-2 0,-7 3 2 15,1-2-4-15,3-1 1 0,-2-2 0 0,6-2 2 16,1 7-3-16,-7-3 0 0,3-4-1 0,-1 2-1 16,-2-4 2-16,5 1 0 0,-3-3-1 0,-2 3-1 0,3 0 0 0,2-2 2 15,-2 4-2-15,-1-7 3 0,4 3 0 16,-5 2-1-16,2 0 2 0,0-3-1 0,-1-2-1 0,-4 4 3 15,3-2-3-15,-3 1-2 0,2 2-5 0,-1-5 6 16,-2 2-5-16,2 2 3 0,-4-2-2 0,-1-4 1 16,3 6 4-16,-2-3 0 0,1 1 0 0,-2 2-2 15,1-1 2-15,2 1 2 16,-5-1 0-16,2-1-1 0,-5 0 3 0,4 0-2 16,-4-1-1-16,2 1 3 0,1 2-4 0,-5-1 3 15,3 0-3-15,-1 1 2 0,3 1 1 0,-4 1 0 16,-1-1 5-16,-1 2-4 0,-3 0 3 0,1-1 1 15,2-1 4-15,-4 2-2 0,1-4 2 0,1 0 3 0,-1 2-2 16,0-3 3-16,0 0 0 0,-2 2 2 0,-3 1-2 16,3-2 2-16,-4 0 1 0,1 1 2 0,-2-2 1 0,-1 3-3 0,-1 1 3 15,1-2-1-15,1-1 1 0,-1 0 3 0,-1 2-2 16,-4 2-7-16,4-2 2 0,-6 2 0 0,4-4-5 16,0-1-2-16,-5 6-1 0,5-6-2 0,-2 3 0 15,0-2 1-15,-2 4-5 0,0-2 2 0,-2 1-1 0,1 1-4 16,-6-2 3-16,0 6-2 0,3-1-2 0,1-2-1 15,-4 0 3-15,4 2-4 16,3 0 2-16,-4-2-1 0,3 1-3 0,3 1 4 16,0 1-2-16,-4 1-3 0,6 1-4 0,-4 1-2 15,6 0-2-15,-1 1-21 0,1 1-12 0,2 0-7 16,2 0-27-16,4 3-60 0,0-1 104 16,4 1-51-16,0 0 87 0</inkml:trace>
  <inkml:trace contextRef="#ctx0" brushRef="#br0" timeOffset="37287.87">2556 5045 59 0,'-4'0'-6'0,"0"-3"6"16,4 1-31-16,-3 2 20 0,1-3 15 0,0 3 2 15,2 0 4-15,-4-2-3 0,4 2 3 0,0 0 4 0,0 0 5 16,-2 0 1-16,1 0 1 0,-3-4 5 0,3-1 2 15,-1 3 1-15,-2-1 2 0,2-1 1 0,2-1-15 16,-2 2 5-16,1-2 3 0,1 0-8 0,0 2 2 16,-2 0-5-16,1 1 1 0,1 1 0 0,0-2-5 15,-2 1 2-15,2 1-4 0,0-1-3 0,0 0 1 16,2 1 0-16,-2 1-4 16,0 0 1-16,0 0 1 0,0 0 0 0,0 0 1 15,1 0-2-15,-1 0 0 0,2 0 0 0,-2 0 2 16,1 0-3-16,3-3 0 0,0 3-1 0,-2 1 0 15,-1 1-1-15,4-1 0 0,0 1 0 0,-2 1 0 16,0 0 2-16,3-1-1 0,-2 1 1 16,2-3 2-16,0 3 0 0,-3 0 0 0,4-1 0 0,-3-1 0 0,0-1 1 15,2 2 1-15,-1 0-3 0,1-1 1 0,-1 1 0 0,2-1 0 0,-2-1-2 16,1 2-1-16,2-1-1 0,3 1 0 0,-4-2 1 16,4 2-1-16,0-2-1 0,3 0 0 0,-2 0 0 0,3 0 1 15,3 0-1-15,-3 0 0 0,3-2 2 16,-2 0 0-16,1-1 1 0,-2 2 0 0,7-2-1 15,-5 1 3-15,5-1-1 0,0 1 0 0,-5-1-2 0,8 0 0 16,-7 3-1-16,4-2 1 0,1 2 1 0,-5-1-2 0,2-1 1 0,-3 2-1 16,5-1 1-16,-4-1 0 0,4 1-1 0,-3-1 0 15,0-1 0-15,-2 0 0 0,3 1 0 0,-4-3 2 16,1 4 0-16,2-2-2 0,-5 0 3 0,0 1 0 16,-1 0-1-16,-2 1 0 0,2-1-1 0,-4 2 2 15,-4 0 4-15,3-1-7 0,-4 1 4 0,0 0-4 16,2 0 0-16,-3 0-1 15,-3 0-6-15,2 1-10 0,-1-1-8 0,-1 0 0 16,0 0-13-16,0 0-17 0,0 0-5 0,0 0-2 16,0 0-18-16,0 0 27 0,-1 0 21 0,-1 0-29 15,2 0 60-15</inkml:trace>
  <inkml:trace contextRef="#ctx0" brushRef="#br0" timeOffset="37858.41">3194 4542 1 0,'2'1'0'0,"-1"5"0"0,3-1 0 0,2 1 0 0,-1 1 0 16,2 1 0-16,-2-2 0 0,3 2 0 0,-2-2 3 16,4 0-1-16,-2 2 2 0,-1-5 15 0,1-1-3 15,-3 0 3-15,3 1 12 0,-3-2-2 0,4 1-2 0,-3 3 4 16,1-5-6-16,2 4-8 0,-1-1 3 0,1 1-6 15,6 0-6-15,-1-2-3 0,-2 4-3 0,2-3 2 16,7-1-4-16,-5 1 0 0,4 2 0 0,-1-2-2 0,1 3 1 0,1 4 2 16,1-4-1-16,-2-1 0 0,-4 2 1 0,1 0 1 31,1-3-2-31,-1 6 1 0,-4-7-1 0,-1 5 1 0,1-2 2 0,-2 0 1 0,0 5 1 0,-2-1 0 16,-3-2 4-16,-2 0 1 0,2 1 2 0,-5 1 1 15,1-3 1-15,0 4 2 0,-2-4 3 0,0 2 2 16,0 1 1-16,-2-3-5 15,0 1 5-15,1 0-4 0,1 2 0 16,-5-3 2-16,0 0-2 0,4 1 0 0,-4-1 0 16,-1 1-3-16,-5 0 5 0,0 0-1 0,0 0 1 0,1 1-5 15,-2 1 2-15,-5 1-5 0,-1-2-2 16,7 2 2-16,0 2-7 0,-5-2-2 0,4 3-3 0,-1-3-2 16,-1 2-5-16,3 1-21 0,0-3-10 0,0 1-5 15,2-1-27-15,9 0 1 0,-10 0-18 0</inkml:trace>
  <inkml:trace contextRef="#ctx0" brushRef="#br0" timeOffset="41799.94">3476 4762 301 0,'-8'-3'9'0,"5"3"-9"0,1 0-30 16,2 0 0-16,0 4 23 0,2 3-56 0,-2 1 21 15,5 1 3-15,-5-4-5 0,0 4 21 0,4 2 6 0,-5 0 8 0,2-6 4 16,2 3 5-16,1 0 0 0,-4-2 0 0,6 0 0 16,-1 0 0-16,-4-1 10 0,7 0 2 0,-8 0 1 15,0-2 9-15,0-2 3 0,0 1 1 0,0 1 2 16,-2-3-1-16,2 2 1 0,0-2-3 0,0 0-1 16,-4 0-3-16,4 0-2 15,0 0 0-15,1 0 1 0,-1 0-5 0,0 1-5 0,3-1 2 0,-1 5 0 0,-7-4-4 0,5 3-2 16,-3-1 1-16,2-2-5 0,1 6 1 0,-2-3-1 15,2 1-1-15,-3 1-1 0,3 1-1 0,3-1 1 16,-3 2-2-16,0 0 6 0,0 0-2 0,2-1-2 16,-4 0 1-16,5 2 1 0,-3-1-1 0,-3 0-1 15,0 0 1-15,3 0-1 0,0-2-1 0,-5 2 3 16,0 0 1-16,5-2 1 16,0 0 3-16,0 1 0 0,0-1 1 0,-1-1 2 15,-5 1 1-15,6 2-3 0,4-2 0 0,-8 0-2 16,0 2-1-16,3-2 0 0,1 1-1 0,0 1-2 15,1-2 1-15,-2-1-2 0,1-1 0 0,0 1 1 0,0 4-2 16,0 1 0-16,0-1 0 0,-2 1 0 0,2 2 0 16,0-2 2-16,-6 1 0 0,6 0-1 0,-5-2 2 0,4-1 3 15,1 2-2-15,-7-1 2 0,4-1 1 0,2 1-1 0,5-1 1 16,-5 0-2-16,-1 3 0 0,1 2-3 0,-1-6 1 0,1 8 1 16,1-6-3-16,0 2 0 0,-5 3 1 0,11-1-2 15,-7-5 1-15,1 3 0 0,0 1 1 0,3-4-1 16,-6 3 1-16,1 0 2 0,-3-1-1 0,2 1 2 15,3 0 1-15,-1-4 0 0,-1 1-2 16,0 2 0-16,2-4-2 16,5 2 2-16,-5 0 0 0,0 0-3 0,0-2 1 0,0 2-2 15,0-2 3-15,0 2 2 0,0 0-2 0,-5-2-1 16,1 2 2-16,4-2-1 0,1 2 1 0,-1-2-1 16,3 1-1-16,1 1 1 0,-3-2-1 0,-2 0 0 15,4 2 0-15,5-3-2 0,-8 3 1 0,0-4 1 16,0 4-2-16,1-3 2 0,-1 1 0 0,0-1-1 15,2 0 1-15,-2-1 0 0,0 0 1 0,1 0-2 0,1-1 3 0,-5 1-3 16,3-3 2-16,0 1-1 0,-2-1 2 0,2 2-2 16,0-1 1-16,0-2 2 0,-1 0 3 0,4 2-2 15,-3-2 4-15,0 0-3 0,0 0 1 0,0 0-1 16,0 0-1-16,4 0 0 0,0 0-4 0,-4 0 0 16,0 0-1-16,0 0 0 0,-7-4 0 0,6 3 0 15,2 1-1-15,-1-2-1 16,0 2 1-16,0 0 1 0,2-1 0 0,6 1-1 15,-7 0-1-15,-1-2 2 0,-3 2-1 0,-2 0-2 16,5-1 0-16,-3 1 0 0,2 0 1 0,1 0 1 16,0 0 1-16,0 0-3 0,3 0 2 0,-2 1 1 0,-2-1-1 15,2 0 2-15,3 0-2 0,-4 0 0 0,0 0 1 16,0 0 0-16,0 0 1 0,0 0-2 0,0 0 0 16,0 2 0-16,0-2-1 0,0 3 0 0,-5-2 0 0,6 1-1 0,-1 0 1 15,4-1 1-15,-4 2-1 0,-4 0 1 0,11 2 0 0,-6 0 0 16,1-4-1-16,-2 4 1 0,0 1 0 15,0-1 0-15,0-2 0 0,0 2 0 0,0 1 0 0,1-1 0 16,-4 1 3-16,3 1-4 0,0-3 1 0,0 3 0 16,-1-1-1-16,1 0 0 0,0 1-1 0,-2 0 3 15,4-2-1-15,1 6-1 0,-2-3 1 0,1 1-1 0,4 1 1 0,-6-1 2 16,-1-1-2-16,-1 2-2 0,2-1 1 0,0-1-1 16,0 4 1-16,2-4 1 0,-1 5-3 0,1-2 2 15,-4 6 0-15,4-6 0 0,-2 5 0 0,0-3 0 16,-2-4 1-16,4 7 0 0,-2-2-1 15,0-3 1-15,9 0 1 0,-6 3-1 0,-1-1 2 0,4-2-3 16,-4 4 1-16,1-5 0 16,-1 2 0-16,-2 1 0 0,3-2 0 0,-3 0 0 15,0 0 0-15,1-2 0 0,7 1-1 0,-5 2 1 16,-1-1 1-16,1-1 0 0,0-1 1 0,-1 1 0 16,1-1-2-16,-2 1 3 0,-1-1-3 0,0 1 0 15,7 1 1-15,-6-2 0 0,-1 0-1 0,0 1 0 16,0 1 2-16,-1 0 0 0,2-2 0 0,-1 1 2 15,0-1-3-15,2 1 3 0,1-1 0 0,0 1 0 0,2-1 2 0,-4-1-2 16,3 1-1-16,-4-2 2 0,0 4-2 0,3-7 3 16,1 3-1-16,-4-3 0 0,2 3-2 0,-2-3 2 15,0 3-2-15,-3 0 3 0,3-5-3 0,-2 4 2 16,-4 1 0-16,3 0-1 0,1-2 3 0,2 0-3 16,-3 0 0-16,3-4-2 0,2 2 2 0,-2-1 0 0,-5 1-2 15,11-3 0 1,-9 5 0-16,0-4-1 0,3 1-1 0,-2 6 6 0,-4-5-1 15,6-3 0-15,-6 6 4 0,6-6-3 0,0 2 0 16,-5 4 4-16,5-3-4 0,2-6-1 0,1 6-2 16,-3 4-1-16,0-7 1 0,-2 6-1 0,1-6 0 0,1 3-2 15,0 0 0-15,0 2 0 0,0 1 0 0,8-1 0 16,-7 1-2-16,2-4 2 0,2 2 1 0,-7-7-1 16,-1 6 2-16,3-1 1 0,-1-2-2 0,-1 0 3 0,-3-2-2 0,1 1-1 15,5-1-1-15,9 2 1 0,-10 2-2 0,0-1 1 16,0 1-1-16,0 0 0 0,1 1 1 0,-1 0-2 15,0 0 0-15,-3 0 2 0,5-1-1 0,-1-1-2 16,-1-1 3-16,0 0 0 0,-3 0 0 0,5 3 0 16,-2-3 1-16,3 5-1 0,-3-3 0 0,6 2 0 15,-1 1-1-15,-5-5 1 0,0 2 0 0,8 4 1 0,-4-1 1 0,-4-5 0 16,2 1 1-16,-2-1 1 0,0 0-2 0,2 3 1 16,4 5 0-16,-6-8 2 0,0 0 0 0,3 5 1 15,-3-7 1-15,0 4 1 0,0 0 0 0,-1-4 1 16,1 2 0-16,0 0-3 0,-2 0-1 0,0-2 1 15,2 2-4-15,0 0 0 0,-3-3 1 0,10 8 0 16,-6-3 0-16,2-1 0 16,-3-1 4-16,0 2-4 0,-3-5 3 0,2-1-2 15,-3 3 0-15,0-2 0 0,0-2-2 0,-3-1 1 16,7 6-1-16,0 0 0 0,4 1 0 0,-5-2-2 16,1 1 0-16,-5-3 2 0,5 3-2 0,0 0 0 15,0 0 0-15,0 0 0 0,-3-4 1 0,3 4 2 0,-2-1-3 16,-4-2 1-16,6 3 0 0,0 0-1 0,0 0 0 15,-2 0 1-15,4 0-2 0,1 0 1 0,2 3 0 0,3 2 3 16,-8-5 0-16,-3-2-3 0,3 4 2 0,-2-2-1 0,-1-2 0 16,0 2-1-16,-2-3 0 0,-1-2-1 0,6 5 1 15,0 0 2-15,0 0 2 0,-2-1-3 0,-7-6 4 0,7 6 3 16,2 1-4-16,0 0 2 0,0 0 2 0,0 0-3 16,-1-2 2-16,-1 2-2 0,2 0-2 0,3 2-1 15,-3-2 0 1,0 0 0-16,0 0-1 0,-1 1 0 0,1-1-2 15,0 0 1-15,0 0-1 0,-2 0 1 0,2 0 2 0,-3 0-1 16,3 0 2-16,-2 0-1 0,-2 0 4 0,2 0-4 16,-3 0 0-16,2 0 2 0,0 0-4 0,3 0 3 15,-3 0-1-15,1 0 0 0,-2 2-2 0,5 3 2 16,5-2-1-16,-6 0-1 0,0-2 1 0,-1-1 0 16,-4 4-1-16,8-4 1 0,-3 1-1 0,0-1 0 0,-3 0-1 0,3 0 1 15,-1 0-1-15,7 3 1 0,-3 2 0 0,-1 0 0 16,-2-5-1-16,0 0 1 0,0 0-1 0,0 0 0 15,-4-2 1-15,1 2-1 0,3-3 0 0,-4 1 1 16,5 6 2-16,-1-1-2 0,0 0 1 0,0-3-1 16,3 1-1-16,-1 4 2 0,-7-5-2 0,4 2 1 15,-4-2 0-15,3 1-2 0,2 1 2 0,0-2 1 0,-1 0-2 0,-4-2 1 16,5 4 0-16,0 0 0 0,5-2 0 0,-1 0 0 16,-4 1 1-16,-7 4 1 0,13-2 0 0,-12 0 0 15,4-1 1-15,2 1 0 0,0 0 2 0,-3 0-4 16,6-1 2-16,-3-2-1 0,0 4 0 0,2-2 0 15,-2-2-2-15,0 0 2 0,-4 0 2 0,4 0-4 0,-4 0 1 16,4 2 1 0,-2-2 0-16,-1 0 1 0,3 3-3 0,-3-3 4 15,3 0-4-15,-5 3 2 0,8-2 0 0,-3-1-1 16,0 2 0-16,0-2 4 0,0 2-3 0,2-2-1 0,-2 0 1 16,0 0-1-16,0 0 1 0,0 1-2 0,0 2 2 15,-2-3-2-15,2 0 1 0,0 0-1 0,0 0 1 16,0 2 0-16,0-1 0 0,0 1 3 0,-8-2-4 0,13 0 0 15,-6-2 2-15,-3 2-1 0,-3 4 2 0,-1-3-3 0,3-1 0 0,0 0-1 16,5 0 1-16,-3 5 3 0,6-5-1 0,-6 1-2 16,5-2 0-16,-1-1 0 0,2 2 0 0,-3 2 0 15,0-1-2-15,-4-1 0 0,0 2 1 0,4-2 1 16,0 0 0-16,-1 0-2 0,2 0 1 0,-1 0 1 16,0 0 0-16,0 0 0 0,2-2 0 0,-2 1 0 15,0 1 3-15,0 0-3 16,0 0 0-16,2 0 0 0,-2-2-2 0,0 2 2 15,0 2-3-15,1-2 3 0,-1 0-4 0,0 1 4 16,0-1-1-16,7 2 0 0,-6-4 1 0,1 2 0 16,4 0 0-16,-6 2-1 0,3-2 1 0,-3 0 0 15,3 0 0-15,-3 0 0 0,8 0 0 0,-9 0 0 16,1 0-1-16,1 0 1 0,2 3 1 0,0-3-2 16,-7 2 1-16,2-1 2 0,1-1-1 0,1 5 0 0,-5-3 0 0,3-1 1 15,1-1-2-15,4 3 0 0,6-3 0 0,-9 2-1 16,0-2 1-16,2 0 2 0,-1 0-1 0,1 0-1 15,1 0-1-15,-3 0 1 0,2-3 0 0,-1 3 1 16,1 0-1-16,-1 1-2 0,3 1 2 0,-4-1 2 16,0-1-1-16,3 0-1 0,-2 2 0 0,1-2 0 15,1 6 1-15,-1-6-3 16,-1 2 2-16,2-1 1 0,-3 3-1 0,-4-3 0 16,4 1 0-16,0-2 1 0,-4 1-2 0,4-1 4 15,-1 2-3-15,1-1 0 0,0 3 0 0,1-3 0 0,1 2 0 16,1 0 1-16,0 1-1 0,-6-3 0 0,3 2 1 15,0 0 0-15,5 1 3 0,-5 0-4 0,-5-2 2 16,8 1-3-16,-3-3 1 0,0 3 0 0,5-1-3 0,-5-2 3 16,0 1 0-16,-5 4-3 0,10-3 3 0,-3 2-1 0,-4-2-1 15,5 3 4-15,0-4-3 0,0 4 0 0,1-2 0 16,-1 0-2-16,-3 0 3 0,0-1 0 0,8 3 0 0,-7-2 0 16,-1 2 0-16,3-1-2 0,-1 1 2 0,-2 0 0 15,1-1-1-15,-1 1 0 0,4 1 1 0,-4 1 0 16,1-3 1-16,-1 3-1 0,2-1-2 0,1 0 2 15,-3 1-3-15,0-1 2 0,6 2 0 0,-1-2-2 0,-5 2 3 0,3 1 0 16,2-1 0-16,-5 2 1 0,1-2 0 0,6-1 1 16,-9 3-1-16,0 1-1 0,7-3 0 0,2 0 0 15,-7 3 0-15,6-5 0 0,-3 6-2 0,-6-1 2 16,3-1 0-16,8-1 0 0,-10 2 1 0,-1 2 1 16,0-2 0-16,6 0 1 0,-1-2-1 0,-2 2 1 15,3-3 0-15,-2 2 1 16,7 1-1-16,-6 0-1 0,1-7 2 0,-3 6-2 15,0-2-1-15,3 0 3 0,-6 4-2 0,0-4 0 16,-4-3 2-16,7 1-1 0,-3 5 2 0,3 0 0 16,2-3-1-16,-2 1-1 0,0-2 2 0,3 2 2 15,-3-1-1-15,-2 0-3 0,4 1 2 0,-2-1-1 16,-3-3 0-16,0 0 0 0,1 1-3 0,-1-1 1 16,3 2 0-16,0-2 2 0,-6 0-1 0,3-2-1 0,3 3 2 0,0-1-2 15,0 0 2-15,-2 0 1 0,-4-4-1 0,1 1-2 16,2-1-2-16,-2 2 2 0,2-1-1 0,-5-2 1 15,6 2 0-15,-1-1-3 0,3 4 1 0,3-2 1 16,-3 2 1-16,-1-4-1 0,-1 2 1 0,5 4 2 0,-4-3-4 16,-1 0 3-16,-2-1-1 0,4 3 1 0,-7-4-1 15,6 2 2 1,1-1-1-16,-8 2 0 0,8 0 1 0,3-2-1 16,-1 5 0-16,-7-3 0 0,3 1 5 0,2 0-6 0,-1-1 2 0,1 1 0 15,-3-1-2-15,-8 0 3 0,9-1-4 0,2 1 5 16,-5 0-5-16,2-1 3 0,-2 1 0 0,1 0-1 15,-1-2 0-15,2 2 3 0,-2-2-4 0,2 0-1 16,0-1 1-16,1 2 0 0,5-2-1 0,-3 3 0 16,-1-4-1-16,4 1 1 0,0-1-1 0,-9 1 0 0,6-2 3 0,0 2-3 15,-6-2 0-15,6 0 0 0,1 0 0 0,1 1 2 16,-2-1-1-16,0 0-4 0,-2 2-3 0,2-1 5 16,0-1-5-16,0 3 2 0,-1-3-1 0,-3 2-1 15,4 1 4-15,0-1-3 0,8 1 3 0,-6-2-3 16,-1 3 1-16,1 0 1 0,1-1 0 0,-3 1-4 15,0 0 3-15,3 3 1 16,-1-3 2-16,1 4-2 0,5-2 2 0,-7 1-1 16,4 1 0-16,6-2 4 0,-8 5-2 0,2-3 0 15,-3 1-3-15,-2 1 2 0,9-2-1 0,-7 1 1 16,1 2 0-16,-2 0-1 0,7 0 2 0,-5-2-1 16,2 2 4-16,3 2-4 0,-8 3 1 0,11-7 0 15,-11 4 1-15,1 1-3 0,7 0 0 0,-6 0 2 16,0-1-4-16,-1-1 4 0,7 1-2 0,-8 6 2 0,0-8-2 0,5 1 2 15,-5 3 0-15,1-3 1 0,4 4-1 0,1 1 1 16,-6-3-1-16,0-1 1 0,0 4-1 0,0-3 3 16,7 4-1-16,-3-3-2 0,-4 0 1 0,-1-3-1 15,1 2-1-15,1 2 0 0,4 0 1 0,-5-2-2 0,3 0 2 16,0-1 0-16,-1 1 0 0,1 2 1 0,5-2 0 0,-8 1 1 16,3 0 0-16,-1-1-2 0,-2 0 3 0,0 0-4 15,0 0 1-15,0 0 0 0,-4 2 0 0,3-2 0 0,1-1 0 16,0 1 0-16,-3-1 4 0,3 1-4 0,-3 0 3 15,4-1-2-15,1-1-1 0,2-4 1 0,-4 3 2 16,0 2-3-16,-1 1 3 0,-2-5 0 0,3 4-3 0,-3-4 4 16,-2 4-2-16,-1-2 0 0,1-3 1 0,2 1-2 15,-2-1 3 1,0-2-2-16,-3-3 4 0,7 5-3 0,-1-3 2 0,1 1-3 16,1 2 1-16,-8-5 0 0,3 2-2 0,5 3 3 15,-1-7-3-15,-6 1 2 0,6 3 1 0,-1-2 0 16,0 0-2-16,2 3 3 0,-4-6-3 0,-1 0 0 15,5 7 3-15,0-3-5 0,-5-2 1 0,-6-2-1 16,7 3 2-16,-4-3-1 0,6 5-1 0,-4-2 3 16,0 0-1-16,2-1-1 0,-2 2 1 0,9 4-2 0,-3-2 1 0,-4-1 4 15,2 2-4-15,-3-1 1 0,1 2-2 0,0-2 3 16,-3 0 1-16,2-1 2 0,-6 1-1 0,6 1 2 16,-3 0 3-16,-1 1-4 15,4-1 6-15,-4-1-5 0,2 2 2 0,-7 1-2 16,3-3 0-16,0 2-4 0,2-1 1 0,2 0 0 15,-5 1-3-15,2 0 0 0,1-2-1 0,4 1-4 16,-1-2-6-16,0-1 5 0,3 1-7 0,-1 0-68 16,4-4 2-16,7 1 13 0,-3-2-46 0,4 0-26 15,3-3 15-15,8-7-52 0,8-2 174 0,7-7-107 16</inkml:trace>
  <inkml:trace contextRef="#ctx0" brushRef="#br0" timeOffset="44306.01">3713 8221 172 0,'-4'0'56'0,"-9"0"-9"0,8 0 2 0,-3 0-15 16,-1-2-9-16,4 2 4 0,-3 0-16 0,4 0 3 15,1 0-13-15,-2 0 4 0,-1 0-1 0,-4 0 2 16,9 0 4-16,-3 0 1 0,3 0 5 0,-5 0 5 16,2 0 1-1,-7 0-4-15,10 0 8 0,-2 0-6 0,3 0-1 0,-10 0 2 16,2-1-7-16,5 1-5 0,3 0-2 0,0 0 0 15,0 0-5-15,2 0 3 0,-5-2 0 0,3 2-3 16,-8-2 3-16,5 2 3 0,1-1 2 0,-7-2 0 16,2 1 2-16,-5-1-2 0,5 1 2 15,6-1-1-15,-1 3-1 0,2-1 1 0,-1-2-4 0,-1 3 0 16,2 0-1-16,-9-7 0 0,9 4-4 0,-5-3 5 0,2 6-5 0,-7-7-2 16,7 1 3-16,2 3-1 0,-4-2-1 0,5 2 1 15,-2-2 1-15,-1 2-1 0,0-6 2 0,2 6-2 16,-7-2 0-16,3-1 0 0,2 3-2 0,-7-4 0 15,6 4 0-15,-7-2 0 0,0 5 0 0,1 0-2 16,4-1 2-16,-8 1 0 0,1-2 0 0,2 2 1 0,2 0-3 16,1 0 1-16,-5 0 0 0,4 0 4 0,-5 0-2 0,3 0-1 15,-2-3 1-15,1 3 0 0,-1 0 1 0,-3-1 1 16,2 1-2-16,-2 1-1 0,1 2 2 0,0-1-1 0,0 3-1 16,-4-4-2-16,5 4-1 0,-2 4 2 0,2-4-3 0,-2 1-1 15,-1 1-3-15,-1-1 1 0,6 2 0 0,-1 1 0 16,1 1 0-16,-2-3-1 0,1 5 2 0,2-3 3 15,1-1-1-15,6 4 0 16,-4-2 2-16,2 1 0 0,-4-2-1 0,9 2 2 16,-10 0-2-16,7 0-1 0,-7 0 0 0,4 2 0 15,-1-1-3-15,-2 3 2 16,7-3-2-16,0 4 3 0,0-2-1 0,1 2 2 0,2 0-2 0,2 1 2 0,3 0-1 16,-2 0 1-16,1 1-1 0,0 1 2 15,0 3-2-15,3-2-1 0,-1 1 3 0,0-4-2 0,0 5 0 16,4-2 1-16,-5-2-2 0,6 1 1 0,1-4 0 0,-2 3 1 15,-1-1-2-15,2-1 3 0,2-4-1 0,-4 1 1 16,4 2 0-16,-4 0 0 0,-1-3 0 0,1-1 1 16,1-1 3-16,1 2-4 0,-2 1 2 0,2-1-2 15,-1-2 1-15,1-1 2 0,0 1-3 0,-2 1 2 16,2 0-2-16,0-2 0 0,0 1 0 0,0-1 2 16,0 1-1-1,-1-3 0-15,-1 0 0 0,2-1 0 0,-1 0 1 16,-3-3-1-16,4 2 1 0,-1 0 3 0,-1-2-4 0,-4-3 5 15,5 2-1-15,-6-2 0 0,6 0 0 0,-6-2 1 16,4 0-1-16,2-2-1 0,-2 1 1 0,1-2-1 16,-4-1 0-16,4-2 0 0,1 0 2 0,-1-3-2 15,-3 1 1-15,5-1-3 0,-6 0 0 0,8-1 3 16,-2 1-3-16,-2-2-1 0,4 1 0 0,-12-3-1 0,9 3 1 0,-6 1 0 16,7 0 0-16,-7-2 0 0,5 2 1 0,2 0-2 0,-6 0 1 15,6-3 0-15,0 6 0 0,-7-6 1 0,1 0-2 16,0 1 1-16,-2-2 2 0,6 4 1 0,-4 0 0 15,6 3-3-15,-11-3 1 0,8 1 0 0,-2 1-1 0,2 4 5 16,-8-3-3-16,2-3 1 0,3 0-1 0,-2 2 0 16,-2-4 0-16,1-1 1 15,-2 6 2-15,0-3-3 0,1 2 1 0,3-2 2 16,-8 3 1-16,3-3-1 0,-2 0 1 0,-5 3-1 16,0-5-1-16,6-1 3 0,-2 2-4 0,-7 1 1 15,9-2 0-15,-9 0 0 0,6-1 0 0,1 0 0 16,0 2 1-16,-7-1 0 0,5 0 0 0,-3 1-2 15,1-1-1-15,-2 1-1 0,1-1-2 0,-5 5-3 16,8 0-1-16,-2 0-4 0,-5 1-2 0,4 2-14 0,-1 0-8 0,10 0-2 16,-3 4-16-16,-2-2-49 0,2 3-40 0,2 0 47 15,-1 0 93-15,2 0-81 0</inkml:trace>
  <inkml:trace contextRef="#ctx0" brushRef="#br0" timeOffset="73795.81">2862 6248 127 0,'-11'-3'10'16,"4"-2"-18"-16,0 2 8 0,4-2-33 0,3 4 31 0,0-2-5 15,-6 1-2-15,6 1 4 0,-2-3-5 0,2 3 9 16,-3-4 1-16,1 2 0 0,-1-2 11 0,-3 1 20 16,8 0 0-16,-4-2-2 0,-1 1 18 0,-2 1-8 15,4 1 1-15,-6-1 3 0,1 1-13 0,6 2-8 16,-3-2 0-16,0 1-5 15,1 2-8-15,-1 0 2 0,3 0-3 0,-5-3 1 16,2 3-2-16,-5 0 2 0,2 0 1 0,-3 1 3 16,5 1-1-16,0-2 3 0,-1 0-1 0,2 0 5 15,3 0 1-15,0 0-5 0,-8-5 0 0,6 4-2 16,1-2-4-16,-5 3-2 0,2-4-1 0,1 4-2 16,-5 0-2-16,8 0 1 0,0 0-3 0,-3-4 3 15,0 2-1-15,-2-1 2 0,2 1 0 0,2-1 3 0,1-1 3 0,-5 2-2 16,0 0 2-16,2 1-2 0,3-2 0 0,-2-2-1 15,2 0 0-15,-3 2-4 0,3-2 0 0,2-1-2 16,-2 0-1-16,-2 1 2 0,-2-1-2 0,5-1 2 16,-4 3-2-16,1 2 0 0,2-1 2 0,-4-2-1 0,-1 4 3 15,3-2-4-15,-1 3 1 0,-3-4-1 0,6 0 0 16,-5 1 2-16,4-1-2 0,-6 4 0 0,4-4 2 16,0 4 0-16,-2-8 1 0,1 8-3 0,-4 0 2 0,0-2 3 15,-1 2-3-15,1 0 2 0,-3 0-3 0,0 2 1 0,0 1 2 16,0-3 1-16,0 0-3 0,1 0 3 0,-2 2 0 15,1 1 1-15,0 0 0 0,-2-2 2 0,0 6 0 16,1-1 1-16,-1 0 1 0,1 1-1 0,-3-3 1 0,1 3-5 16,-3-1 2-1,1 2-2-15,-1-3-4 0,3 2 2 0,0 1-3 0,-7 0 0 16,6 0 1-16,-4-2 4 0,3 2 0 0,0-2-1 16,0 2 3-16,-2-1 0 0,0-1 2 0,6 2 2 15,-4-2-2-15,0 2 0 0,-1 1-3 0,4 1 3 16,-1-1-3-16,3 2-2 0,2 2-2 0,-4-1 3 15,1 1-4-15,2 0 1 0,2-2 0 16,-4 4-2-16,2-1 0 0,-2 2 1 0,1-2 0 0,3 0 0 0,-2 2 0 0,4 2-1 16,-2-4-1-16,3 5 0 0,-2-2-1 0,2 0 1 15,-1 0-1-15,2 4 0 0,3-2 2 0,-4 1-2 16,5 2 1-16,-1-6 1 0,1 1 0 0,0 1 1 16,1-4-3-16,4 1 2 0,-4 0 0 0,3-1 1 15,2-2-1-15,-1 4 0 0,-1 0 0 0,6-2-2 16,1 3 2-16,-5-1-1 15,10 3-1-15,-8-2 1 0,3 0 1 0,8-2-2 16,-4 0 1-16,-1 1 0 0,2-2 0 0,6 0 1 16,-9-3-2-16,4 0 2 0,2 0 0 0,-5 0 0 15,-6-3 0-15,11 2 1 0,-5-2 1 0,-1-1 0 16,2 1 1-16,-1 0-1 0,4-3 1 0,-1 0 1 16,7-1 0-16,-10 0 2 0,3 0-3 0,0-4 1 15,1 2 2-15,-1-2 3 0,2 0-1 0,-5-2 0 0,2-1 3 0,-2 2-3 16,3-6 2-16,-3 3 2 0,2-3-3 0,-2-1 2 15,-1 0 0-15,1-1-2 0,-1 0 3 0,-1-2-1 0,1 0 4 16,-1 0-5-16,-1 0 1 0,2-4 3 0,-2 3 0 16,-2-1-3-16,-2-1-1 0,2 0 1 0,-7 1-2 15,2-1 4-15,4-2-3 0,-8 2-3 0,3-3 4 0,-3 4-2 16,4-1 0-16,-1-1-1 0,-2-3-2 0,-1 2 3 0,0-6-2 0,0 5 2 16,-1-2-3-16,-4-6 1 0,2 3 0 0,1 3-1 15,-4-3 0-15,3-1 0 0,-2 5-3 0,0-4-2 16,1 2-1-16,2 4 3 0,-1-3-3 0,-3-1 0 15,3 2 0-15,1 3-3 0,-1-1 3 0,-2 2 0 16,4 1-1-16,-1-1 1 0,0 2-2 0,1 1 1 16,-1-2-1-16,-2 2 2 15,0 0-1-15,4 0 1 0,-1 0 1 0,-2 1-2 16,0-1 1-16,1 2-1 0,0 0 0 0,1 1 0 16,1-2-3-16,-2 1 2 0,-1-1-3 0,0 1 2 15,1-2 0-15,-1 3-4 0,2-1-1 0,-1 2 3 16,-3-2-4-16,1 1-5 0,0 2 0 0,0 4-3 15,-3-3-2-15,3-1 0 0,-4 3-4 16,0-5-4-16,0 3-1 0,-1 1-19 0,-1 2-21 0,2-4-2 0,-1 6-34 0,1-2 2 16,3 4-23-16</inkml:trace>
  <inkml:trace contextRef="#ctx0" brushRef="#br0" timeOffset="74343.71">3989 9130 235 0,'-2'-3'27'0,"-7"0"-25"0,7-1-2 0,0 3-3 16,-2-4-26-16,4 5-5 0,-2-1 34 0</inkml:trace>
  <inkml:trace contextRef="#ctx0" brushRef="#br0" timeOffset="75584.14">3897 9001 33 0,'-4'3'7'0,"4"0"-5"0,0 0 0 0,0 4 2 15,0 0-10-15,0 0 4 0,0 2-2 0,0 1 2 16,0-1-2-16,0-1 3 0,0 0 1 0,-3 0 8 16,-1-2 10-16,1 0-3 0,-3-1 13 0,3 0 12 15,-5-1 7-15,3 1 3 0,-3 0 15 0,4-4-4 16,-4 3-5-16,3-1-1 16,-3-2-7-16,3 1-18 0,-2-2 3 0,2 0-15 15,2 0-14-15,-5 0 4 0,5 0-6 16,-4-2-1-16,3 1 2 0,1-4 1 0,-5 5 7 0,1 0-2 15,0-3 0-15,3-2-9 0,-3 5 26 0,0-3 3 16,-2-2-1-16,1 4-4 0,2-2 2 0,-2-2-1 0,1 3-2 16,-4 1-10-16,4-2 4 0,0 3-6 15,-1 0-5-15,1-2-1 0,-1 2-3 0,0 0-1 0,3 0-1 0,-7 0 3 16,4 0 2-16,0 0 0 0,-2-2 3 0,-1 2 8 0,-4 0 0 16,5-3 2-16,-2 2 6 0,7-4-1 0,-5 0-2 15,-2 2 4-15,2-2-4 0,4 1 2 0,-2-1-1 16,-4 0-2-16,-1 0 1 0,-3 2-2 0,-6-1 2 0,10-1-2 15,-7 2-1-15,3 0-1 0,-3-2-3 0,4 3 2 16,0 1-4-16,3-1-4 0,-1 2-1 0,-1 0-2 0,0 3-4 16,1 0-3-16,1 2 0 0,-1 0 0 0,-1 0-2 0,1 1 2 15,1 2-1-15,-4-2 1 0,5 2 1 0,-5 0 0 16,2 0-1-16,0 1 2 0,0 2-1 0,0 0 0 16,1-1 0-16,-1 5 0 0,1-4 0 0,2 2 1 15,-1 1-1-15,-1 0 0 0,2 2 0 0,0-7-2 31,0 7 3-31,2-2-2 0,-5 2-1 0,1 1-1 0,0-3 0 0,1 2 1 16,-1 0-1-16,1 3 0 0,-2-5 0 0,6 5 0 16,0-2 1-16,2-1 1 0,4 3 1 0,-7-4-1 15,5 1 1-15,-2 0 2 0,3 3-1 0,1-5 1 16,-4 0 1-16,5 3 1 0,-3-1-5 0,4 0 3 16,-1 0-2-16,2 4-1 0,1-1 2 0,-2-2-4 15,0 2 1-15,2 0-1 0,4 0 1 0,-6 0 3 0,0 0-1 0,1-2 1 16,4 0-1-16,0-1 0 0,3-2 2 0,-4 2-1 15,-2-2 1-15,3-1-1 0,9-2 0 0,-5 1 0 16,-7 1 1-16,3 1-1 0,1 2-1 0,-1-4 0 16,4 2 1-16,0 0-2 0,-5 1 0 0,-4-4 1 15,12 4-1-15,-1-2 2 0,-6 0 0 0,4-2 0 16,-4-4-2-16,3 3 3 16,5 1-1-16,-2 1-2 0,-5-5 2 0,3 1-2 15,2 1 0-15,2-1 0 0,-2-2 0 0,0-1-2 16,-2 1 1-16,4-3 3 0,-1 2-3 0,1-3 1 15,1 1 2-15,2-3-3 0,-2 1 4 16,0 1 1-16,-1-2 0 0,1 2-2 0,0-6 2 0,-3 1-1 0,3-3 2 16,-3 0 0-16,0-2-3 0,0 0 4 0,-3-3 0 0,3 3 1 15,0-3 1-15,2-2-5 0,-1-1 3 0,1 2 0 0,-2 1 0 16,0-3-1-16,-3-1 0 0,4 1-2 0,-5 0 2 16,-3 0 0-16,1 1-1 0,3 1-2 0,-5-6 3 15,5 6-2-15,2-2 0 0,-4 0 2 0,5-1 1 16,-3 1-3-16,-4 2 1 0,0-1 2 0,5 0-4 0,-6 1 7 15,3-2-5-15,-6 1 0 0,2 2 0 0,-2-1 2 16,5-1-2 0,-4 0 0-16,1 2 1 0,-4 0-1 0,2 0 1 0,5-1-1 15,-2 1 1-15,2 1-2 0,-5-1 0 0,0 0 1 16,6 2-2-16,-4-1 2 0,-2-1-1 0,0 2 1 16,1-2-2-16,-5 2 3 0,8-1-1 0,-4 1 0 15,0-1 3-15,0 1-4 0,0-1 3 0,-1-1-2 16,1 2 3-16,0-4-2 0,-7 5-2 0,3-4 1 15,4 1-2-15,0 0 3 0,1 3-2 0,-2-5 1 0,-4 2-2 0,2 0 0 16,0-1 0-16,3 4-1 0,-7-8 1 0,1 4 2 16,1-1 0-16,5 4-5 0,-6-7 3 0,5 6 0 15,-3-1 0-15,0-3-1 0,-1 8 1 0,2-5-4 16,-5 0 4-16,0-2 0 0,8 7 1 0,-9-5-1 16,7 2 0-16,-6-1 2 0,8-1-3 0,-6 2 1 15,1-1 0-15,0 1-1 0,-4-2 1 0,6 1 0 0,-7 1-1 0,6 0-1 16,-6-2 2-16,7 4 1 0,-5-2-1 0,5 1 0 15,-2-2 0-15,-4 3 1 0,6-1-1 0,-3 0 2 16,1 2-2-16,-1-1 0 0,2 3 1 0,-2-1-3 16,0 0-2-16,3 4-4 0,3-3-5 0,-3 4-16 15,3-1-7-15,-4 1-3 0,3 0-21 0,-1 0-39 0,-1-2-22 16,2 2-5 0,1 0-50-16,0 0 1 0,-2 0-27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27.15232" units="1/cm"/>
          <inkml:channelProperty channel="Y" name="resolution" value="63.82979" units="1/cm"/>
          <inkml:channelProperty channel="T" name="resolution" value="1" units="1/dev"/>
        </inkml:channelProperties>
      </inkml:inkSource>
      <inkml:timestamp xml:id="ts0" timeString="2024-03-27T20:38:30.4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9785 14875 0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40:39.6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4122 14438 256 0,'10'2'482'0,"6"0"-148"0,-5-2-123 0,0 1-70 0,1 1 120 0,-1-1-261 0,2 2 0 0,-1-1 0 0,-5 3 0 0,5-2 0 0,2 2 0 0,-1-2 0 0,-1-2 2 0,-15-7 2 0,16 9-1 16,3-1 2-16,-1 3-1 0,40-1 10 0,-37-1-9 0,4-1 0 0,-2 1 2 0,1-1-4 0,2-1 3 0,-7-1-3 15,4 2 1-15,2-1 1 0,-3 1-2 0,7 1 0 16,-6-1 1-16,0 1-1 0,2 2 0 0,-7-5 1 15,0 0 0-15,7 4 0 16,-4-1 0-16,2-1 3 0,2 4-2 0,-1-1 2 16,-1-2 2-16,-6 0-2 0,3 4 0 0,-9-7 0 15,11 3 0-15,-1 1 1 0,-3-2-4 16,-1-2 3-16,7 0 0 0,-1 5-1 0,4-4 1 0,3 7-1 16,-5-8 2-16,3 0-6 0,-2 5 4 0</inkml:trace>
  <inkml:trace contextRef="#ctx0" brushRef="#br0" timeOffset="33303.86">12195 14333 256 0,'-11'0'173'0,"-10"-1"340"0,-15-1 69 0,2 2 26 0,-128-3-1433 0,114 3 1332 0,-43-6-1360 0,46 4 980 0,15 2 112 0,-8-3 20 0,2 1 138 0,1 2-267 0,4-1-201 0,-5 1 218 0,6 0 209 16,-7 0-354-16,0 0 1 0,4-10-3 0,-41 12-464 0,-2 1-93 0,-46 5 670 0,81-5-349 0,1 2 549 0,-1-1 16 0,-1 3-83 0,-2-4 24 0,3 3-266 0,3-1-3 0,-7 0 1 0,2-1 2 16,4-1-1-16,-2 4 0 0,-3-3 2 0,5 1 1 15,-1-2-1-15,3 0-1 0,-1 1 1 0,0-1-2 16,0-2 2-16,1 2-1 0,5-1 0 16,-7 0-3-16,3 1 2 0,-4-3-1 0,1 3-1 0,0-2 1 15,-1 1-2-15,1 0 1 0,-7-2 1 0,5 3 0 16,-4-2-1-16,2 2 1 0,-2 1-1 0,1-3 0 15,-2 2 0-15,2-1-1 0,-5 1 0 0,5 0 0 16,-1 2 0-16,-3-4 2 0,4 3-2 0,-6 0 0 0,3 1-1 0,1 0 1 16,-1-2-2-16,-2 3 3 0,4-1 0 0,-4 1-2 15,8-3 3-15,-5 2 0 0,4 0 0 0,1 0 2 16,-1 1-2-16,2-3 0 0,4 0 1 0,5 0 0 16,-7 2 2-16,0 0-1 0,7-4 0 0,-6 2 0 15,3-1 2-15,-2 4-5 0,3-6 2 0,-2 3-1 16,-1-1-1-16,-4 0 1 15,4 1-2-15,0 0-1 0,2 0 1 0,1-1 0 16,1 2 1-16,-3-4 0 0,2 3 1 0,4-3-3 16,-1 4 2-16,-5-1 1 0,0-3-2 0,-1 4 2 15,-3 0 0-15,4-1-2 0,-2-2 2 0,0 2 0 16,0-3 1-16,-4 2-2 0,3-2 0 0,-3 0-1 16,3 2-1-16,4-2 2 0,-1 1-1 0,-1 2 0 15,3 5-1-15,0-8 1 0,1 6 1 0,1-1 0 0,1-3 1 0,-3 7-2 16,2-4 1-16,4 0 2 0,-6-1 0 0,6 3-1 15,-1-4 2-15,3 0-1 0,-4 0 0 0,3-3-1 0,0 5 0 16,0-4 0-16,-3-1 0 0,1 0-1 16,1 2 2-16,-3-2-3 0,7 0 1 0,-2 0 1 0,-2 0-2 15,0 0 0-15,-1 2 2 0,6 2-2 0,-3-4 2 16,-1 3-1-16,-2 2-1 16,3-3 2-16,-2-1-2 0,2 2 0 0,3 1 1 15,-5-3-1-15,-4 2 1 0,7 0-1 0,-4-4 0 0,1 2 0 16,0 3 0-16,-1-4 0 0,1-2 0 0,-6-3-1 15,7 4 1-15,-3-1 0 0,4 4 0 0,-3-4 0 16,4 2 0-16,-1 0 0 0,3 2 0 0,5 2 1 16,-5 1 0-16,4-3-1 0,-2-2 0 0,4 1 0 15,-6-2 0-15,3 1 0 0,-1 1 0 0,4-1-1 0,-1-1 1 0,-2-1 0 16,2-1 1-16,1 3-1 0,-3 0 1 0,5-5-1 16,-2 1 0-16,-3 4 0 0,2-2 0 0,3-1-1 15,-5 0 1-15,2 3 0 0,1 0 0 0,0 0 0 16,-3 4-1-16,2-4 1 0,-3-1 0 0,-2-1 0 15,1 2 0-15,1-6 0 0,2 3 0 0,-5 0 0 16,1-2 0-16,4 5-1 16,-5 0 1-16,7 0-1 0,-7 0 0 0,-1 2 0 15,7-4 1-15,-5 2-1 0,6 0 1 16,-6 2-1-16,3-1 1 0,-3-1-1 0,9 0 1 16,-2 2 0-16,-9-2 0 0,4 1 1 0,2 1 1 0,-2-2-2 15,6-5 2-15,-2 5 0 0,-1 0-2 0,-1 0 0 16,3 2 0-16,0-2 0 0,0 0-1 0,-3 4 1 15,1-2 0-15,1 0-1 0,1-1 0 0,-3 4 1 0,4 1-2 0,0-3 1 16,0-1 1-16,1-2 0 0,1 1 1 0,-4 1-1 16,5 0 1-16,-3-2-1 0,1-2 0 0,1 2 0 15,-4-3 1-15,3 3-1 0,-4-2 0 0,6 4-1 0,-6-5 0 16,3 1 1-16,3 2 0 0,-4-3 0 0,4 3 0 16,-3-2-1-16,6 1 1 0,-4-1 0 0,5 2 0 15,-2 2 0-15,-4-4 0 0,4 2 0 0,1 0-1 16,-1-1 1-16,-2-1 0 0,4 1-1 0,-4-1 1 0,0 2 0 0,-1 0 2 0,2 0-2 15,-2 0 2-15,1 2 0 0,-3 4 0 16,1-6-2-16,0 1 1 0,1-1-1 0,-1 2 1 0,1-2 0 16,-1-2-1-16,-3 2-1 0,2-3 1 0,0 3 0 15,-2 0-1-15,-1-1 0 0,3-1 1 0,-2 1 0 16,2 2 0-16,1 1 0 16,-1-1 2-16,2 1-2 0,-7-2 0 0,6 0 0 15,-3 0 1-15,1 3-1 0,-1-6 0 0,-3 3 0 16,2-3 0-16,0 0 0 0,4 4 0 15,-6-2 0-15,2-1 0 0,4 2 0 0,1 2 0 16,1-1-1-16,-4 1 0 0,4-2-1 0,-3 0 1 16,3 0 0-16,-1 4 0 0,-1-2 1 0,2 0-1 15,2-2 0-15,4 0 1 0,-9 3-1 0,4-3 0 0,-2 4 1 0,9-4-1 0,-8 0 1 16,1 4 0-16,-2-1 0 0,-1 0 2 0,5-2-2 16,-3 4 3-16,2-3-2 0,-4 1 0 0,7-3-1 15,-5 1-1-15,1-1 1 0,-2 7 0 0,5-7 0 16,0 1-2-16,-3 2 0 0,5-1 0 0,-7 4 2 15,4-6 0-15,2 2-3 0,-5-1 2 0,3 3 0 16,0-4 0-16,-1 6 1 16,-2-3-1-16,4 0-1 0,-2 3-1 0,3-6 1 15,-1 4-1-15,-1-1-1 0,4-2-1 0,-4-1 0 16,3 4 0-16,2-3 1 0,-3 1 0 16,2 4-2-16,3-3 2 0,-2-1 1 0,-2-2-2 0,2 3 1 15,1 0 0-15,1-1-1 0,-4-2 2 0,2 0 0 16,1 1 0-16,1 2-2 0,1-1 1 0,0-2 2 15,0 0-2-15,0 0 0 0,0 1-2 0,-2-1 1 0,2 0 0 0,-1 0 0 16,1 0 0-16,0 0 0 0,-4 0 1 0,4 0-3 0,0 0 2 16,-3-3-1-16,5 3 0 0,-2 0-6 0,0 0 0 15,0 0-2-15,1 0-4 0,-1 0-6 0,0 0-2 0,5 0 0 16,-3-1-5-16,-2 1-1 0,3 0-1 0,0-2-1 16,2 1 1-16,-2-3-2 0,-2-2-1 0,3 3 0 15,2-5-2-15,-3 2-6 0,3 1-4 0,-1-6-4 0,3-2-7 16,-2 1-35-16,5-4-22 0,0 2-8 0,2 1-47 0,1-2 3 15,0-4-35-15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41:53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1176 246 388 0,'2'-11'120'15,"2"1"-37"-15,0 3-5 0,-1-1 15 0,3 0-100 0,-1 5 2 16,-1 0-12-16,3 3 0 0,-3 0 6 0,3-2-5 16,-4 4 5-16,0-2 9 0,3 1 4 15,-3-1 4-15,-1-1 12 0,0-1 15 0,-1-1 0 0,1 3-2 16,1-2 16-16,-2 1-12 0,1-1-2 0,-2 2 6 16,0 0-16-16,0 0-5 0,0 0-4 0,2 0 1 15,-2 0-5-15,0 2-1 16,0-1-1-16,3 2-2 0,-3 1 0 0,0-3 3 15,0 2 1-15,0 4-5 0,1-4 4 0,-1 3-2 16,4 0 4-16,-3 1-3 0,-1 2-1 0,2 2-2 16,-1 0 2-16,-1 2-1 0,2 2-2 0,-1 4-2 15,-1 0-2-15,0 3 4 0,0 0-4 0,-1 3 1 0,-1 0-1 16,1 2 0-16,-1 0 0 0,-3-2 1 0,2 7-1 16,2-1 2-16,-1-3-1 0,-1 4 3 0,-2-1-2 0,0-1-1 15,2 2 2-15,-3 1 0 0,3-5-1 0,-5-1 1 0,3 3-1 16,2-1 1-16,-3-2 1 0,3-2-1 0,-2 2 1 0,-3 0 2 15,5 1-3-15,-5-3 4 0,2 4-1 0,-2-3-4 16,-1 3 3-16,2 2-2 0,-2-1-2 0,-1 2 1 16,3-9 0-16,-5 5-2 0,1-2 2 0,2 0-1 15,3 1-1-15,-4-10 1 16,-1 4-1-16,2-1-1 0,1 1-2 16,-1-2-1-16,-1-2-2 0,2-3-7 0,0-1 0 0,4 2-4 15,-3-4-6-15,1-3-4 0,1 2-3 16,4-6-2-16,-1 1-5 0,-1-3-27 0,0-2-9 15,6 0-3-15,-3-8-32 0,10 2 2 0,-4-10-21 0</inkml:trace>
  <inkml:trace contextRef="#ctx0" brushRef="#br0" timeOffset="616.84">1679 158 988 0,'0'-13'-12'0,"5"4"-24"15,-2 3 0-15,-1-2-38 16,7 1 10-16,-2 4 6 0,1 0-37 0,1 3 1 15,-3 0 98-15,4 0-37 0,-2 2 48 0,-2-1 22 16,2 1 6-16,-5-2-9 0,3 1 38 0,0 1-5 16,-2 1-1-16,2-1 4 0,-3-1-8 0,-1 2-9 0,2 1-3 15,3 3-3-15,-6 0-10 0,2 1-7 0,2-2-6 16,-2 5 3-16,0 3-11 0,0 2 0 0,2-1-2 0,-2 4-2 16,-1 2-1-16,-1 6 4 0,4 1 1 0,-3 3-2 0,-1 2 3 15,1 3-3-15,-2 4 3 0,0 2-4 0,0-1-1 0,0 3-5 16,0 0 0-16,0 3 3 0,0 4-6 0,-2-2 0 15,1-2-3-15,1 0 1 0,-2 2 1 0,-1-2 0 16,1-2 1-16,1 0-4 0,-1-3 3 0,-1 2 1 16,2 0 3-16,-6-1-4 0,4 2 3 0,-3-4-1 15,1-2-2-15,0 5 5 16,-2-4-3-16,2-1 0 0,-3-3-3 0,3 0 3 16,-3-3 1-16,4 0-2 0,-4-3 1 0,5-3 0 15,0-2 0-15,-5-3-6 0,5-1 0 0,-5-6-3 16,3-2-6-16,-3 0-3 0,5-4-6 0,-5-4 2 0,3-2-6 0,4-3-2 15,-7 0-2-15,3-5 0 0,0 1-2 0,-1-4-1 16,1-5-3-16,-2-3-1 0,2-1-1 0,-5-3-5 16,7-4 2-16,-1-4-1 0,0-2-3 0,1-5-3 15,2 4 1-15,-4-5 0 0,0-4-1 0,-1-1-2 16,0 2-1-16,-1 0-5 0,1-1 0 0,3 6 5 16,-6-6-5-16,1 6 0 0,3 4 1 0,-3 2-7 15,5-2-1-15,-8 1 2 0,8 3-10 0,-8 1-1 16,0-1 1-16</inkml:trace>
  <inkml:trace contextRef="#ctx0" brushRef="#br0" timeOffset="939.85">1149 815 3 0,'-4'7'2'0,"-4"-1"0"15,0-1 2-15,2 2 6 0,-1 0 0 0,1-3 17 0,0 4-1 16,1-1 4-16,3-1 17 0,-1 0 14 0,3 1 2 16,0 0-6-16,0 0 13 0,3 2-12 0,2-4 0 15,3 1 8-15,3 0-19 0,0-1 1 0,2 0-2 0,1-2 1 16,2 2 2-16,4-4-4 0,0 1 2 0,4-2-3 16,0 0-1-16,2-2-4 0,3 1-3 0,7-1-4 0,-8-1-4 0,7 0-8 15,3 1-1-15,-1-1-2 16,4 2-9-16,-5-3 0 0,2 3-1 0,-6-2 1 0,7 1-2 0,-4-3-1 15,-1 4 0-15,-6-2 5 0,-1-2-1 0,0 3-4 16,-3-2-1-16,1 1 2 0,-3-2-1 0,-3-1-5 16,1 1-9-16,-4-3-7 0,3 5-7 0,0-5-38 15,-5 0-23-15,3-1-3 16,-1-1-50-16,-4-4 1 0,7-3-27 0</inkml:trace>
  <inkml:trace contextRef="#ctx0" brushRef="#br0" timeOffset="1673.21">3341 246 898 0,'7'-2'-54'0,"0"7"-15"15,1-3-1-15,3 4-14 0,0 0-13 0,-4 2 27 16,6 0-26-16,-5 1 66 0,6 1 5 0,-6-2 9 16,0-2 74-16,-3 0 27 0,-1-3 5 15,9 1 5-15,-8-3 27 0,-1 1-22 16,-2-1 1-16,1 1-2 0,-3-2-21 0,0 0-13 15,2 1-5-15,-6-1 0 0,4 0-12 0,-3 0-7 0,-5 0-2 16,-1 0-5-16,6 0-5 0,-8 0-7 0,-5 0-3 16,0 0 2-16,-4 0-7 0,-1 2-5 0,-7 0-2 15,0 1-2-15,-2 1-3 0,-5 3-1 0,-1 1 0 0,2-1-1 16,-7 6 0-16,6 0-3 0,-1-2 2 0,1 3-1 16,-2-2 1-16,5 1 0 0,7-4 1 0,-3 4-1 0,2-4 1 0,1 2-1 15,2 2 3-15,-1 1-2 0,8-3 0 0,-6 2-2 16,-1 1 2-16,7-2-2 0,0 3-1 0,2-1 1 15,-2 0 2-15,2-3-5 0,6 2 3 0,2 2-1 16,4-5-3-16,2 2 1 0,0-1-2 0,4 2 4 16,0-1-5-16,4 1 4 0,2 1 2 0,1-3 1 15,4 3 1-15,1 2 0 16,3-2 3-16,1-1-2 0,6 1 1 0,-6-1 0 16,5-1-1-16,-1 2-1 0,-5 0 1 0,3 1-1 15,0-3-1-15,-7 2 1 0,3-1 1 0,2 0-1 16,-2 1 1-16,0 0-1 0,-2 2 0 0,-2-1 3 15,2 3-3-15,-2-3 0 0,5 4-3 0,-6 0 3 16,1 0-1-16,-2 0 1 0,1 0 2 16,-2-2-2-16,-3 0 2 0,0-1-1 0,-4 0 3 0,1 0-2 0,-2 2-1 0,-3 0 2 15,0-3 0-15,-3 6-1 0,-3-1 2 0,1-1 2 16,-4 0-1-16,2-3 1 0,-5-5 1 0,-1 6 0 16,-6-4-3-16,0-2 4 0,-3 1-4 0,-3 1 1 15,-5-1 1-15,-1 1-1 0,-1 3 1 0,-5-5-3 16,1 3 1-16,-4-3 1 0,-1-2-2 0,-4 2-1 15,4-1 1-15,-8-2-3 16,5 0 0-16,-6-2-1 0,1 0-7 0,2-4 2 16,1 1-6-16,2-3-27 0,2-2-24 0,7-2 14 15,4-4-39-15,8-2-154 0,9-2 246 0,14-4-148 0,0-9 145 16</inkml:trace>
  <inkml:trace contextRef="#ctx0" brushRef="#br0" timeOffset="2607.08">3493 457 234 0,'2'0'150'0,"-5"-2"-21"16,1 2 4-16,-1-3-32 0,6 3 1 0,-3-2 1 0,0 1-36 0,2-2-6 15,-4 1-22-15,7-1 3 0,-4 0-15 0,4 0-3 16,-5 0-5-16,5-1 4 0,-5 1-5 0,6 0-1 16,0 1-4-16,4-2 1 0,-4 4-1 0,3-2-2 15,-1-1 2-15,-8 3-4 0,3 0 0 0,7 3-1 16,-5-1-1-16,4 2 0 0,-6-2-3 0,0 3 4 16,5-2-4-16,5 0 1 0,-7 0 1 0,-3 4 0 15,0-3-1-15,-1 4 6 0,7-2-3 0,-5 2-2 16,0 2 2-16,4-1-1 0,-3 4 0 0,1 2-1 0,0 0 3 15,1 3-5 1,-1 1 2-16,5 2 1 0,-2-1 1 0,2 5-2 16,1 1 1-16,3 0 0 0,-2 1-2 0,1 3 3 15,-1 1-3-15,-1 4 2 0,1 0 0 0,-1 1 2 0,-1 2 0 0,-3-4 0 16,3 5 0-16,-1 1 2 0,2 1 0 0,-2-4-3 16,-1 6 3-16,2-5-4 0,0-1 1 0,3 3 1 15,-3-3-1-15,0-2 2 0,0-2 1 0,2 2-1 16,-5-9 1-16,4 4 2 0,-1-3 1 0,0-2 0 0,4-3 0 15,-1-1-1-15,-3-1 2 0,4-1 1 0,3-3-2 0,-6-2-1 16,4 0 0-16,-2-1 0 0,-3-4 1 0,0-1 1 16,3-2 0-16,-10-1 2 0,7-2 4 0,-4-1-3 15,-2-1 4-15,6-1-3 0,-1-1 1 0,-3-1 2 16,1-1-5-16,-3-2-3 0,-5 1 0 0,9-3 0 16,-7-1-3-16,-4 1 0 15,2-1-3-15,0-2 0 0,8 1 0 0,-5-2-2 16,2 0-2-16,-5 0 3 0,6 0-4 0,-1 0 1 15,-2-2 0-15,5 2-1 0,-6-1 2 0,-1-3-2 16,1 0 2-16,6-1-1 0,-7 0 1 0,1 0-3 16,1-1 3-16,-3 0-3 0,0-2 1 0,6 0-2 15,-4 2 2-15,3 0-2 0,-5-5 0 0,3 7 0 16,2-4 0-16,2-1-1 0,0 0 0 0,4-2 1 0,0-2-1 0,-5 0 0 16,8 1 0-16,-1-7 1 0,-4 2-1 0,2-4 2 15,0-1-2-15,-1 0 0 0,2-2 0 0,2-1 2 16,-1-1-2-16,0-1 0 0,2 2-1 0,-1-4 1 15,1 4 0-15,-1 1-2 0,0-2-1 0,0 5 1 16,-1 1 0-16,4-1-5 0,-4 6 2 0,-2 0-4 0,-4 8-2 16,3-4-9-16,-1 6-4 0,-6 0-1 0,4 4-10 0,-1-3-8 15,-4 3 0-15,-1-1-3 0,1 1-6 0,-1-1 0 16,2 0-7-16,-1 1 0 0,-2-1-3 0,2 2-30 0,-1 0-12 16,4 2-7-16,-2-1-35 0,0 1-69 0,0 1 150 15,7 3-79-15,-1 1 144 0</inkml:trace>
  <inkml:trace contextRef="#ctx0" brushRef="#br0" timeOffset="7516.13">9150 362 304 0,'-2'-4'29'0,"2"-3"-26"0,0 4 5 0,0-2-21 0,0 2-12 16,2 2 7-16,-1-1-23 0,4 1 12 0,-2-1 6 0,0 0-8 16,2 1 17-16,-2-2 13 0,0 0 7 0,0-2 1 15,0 2 13-15,1-5 6 0,-3 5 4 16,-1-2-1-16,2-1 6 0,-1 1-4 0,1 0 2 0,-2 1-1 16,3 0-6-16,-3 0-5 0,0 0 0 0,2 1 6 15,-2 2-7-15,0-2-1 0,0 1 1 0,0 2-4 16,0 0 2-16,0 0-4 15,0 0-1-15,0 0 0 0,0 0-4 0,-5 0 3 16,3 3 0-16,1 0 0 0,-1 2 3 0,1 0 9 16,1 0-3-16,-2 1 2 0,2 0 5 0,0 2-3 15,0-2 0-15,2 2 3 0,-1-2-7 0,1 4-2 16,-1-2 0-16,1 1 1 0,1 1-3 0,-1 1-2 16,-1-2 1-16,1 2-5 0,-2 2 0 0,0-1 5 15,0 1-5-15,0-1 2 0,0-1 1 0,0 5-4 0,1-3 6 0,-1 1-5 0,2 5 0 16,0 3-3-16,1 0 1 0,-2 1 0 15,1 6-2-15,-1 1-1 0,-1 9-2 0,0 2 0 0,0 0 0 16,0 4-1-16,-1 6-1 0,-5 4 1 0,1 0-1 0,0 3 1 16,-3-5 1-16,-1 6-2 0,1-1 2 0,-3-8 0 15,1 7 0-15,-1-8 2 0,0-5-2 0,5-2 2 16,-2 1-1 0,2-10 0-16,0-2 0 0,3 0-4 0,1-7-2 0,2-2-4 15,2-3-5-15,-2-2-19 0,1-6-11 0,2-1-2 16,2-6-26-16,-2 1-24 0,-3-5-14 0,5-6-13 15,3-5-33-15,1-6 0 0,4-7-19 0</inkml:trace>
  <inkml:trace contextRef="#ctx0" brushRef="#br0" timeOffset="8672.71">10030 309 1195 0,'0'0'-3'0,"0"0"1"0,0 5-8 32,0-1 20-32,0 4-36 0,0 3 4 0,0 2 10 15,0 2 2-15,-1 1 0 0,-2 1 12 0,-2-4 12 0,0 6 2 16,1-3 1-16,-4-1 12 0,0 1-1 0,2 0-2 15,-1 3 5-15,1-4-3 0,-2 1-5 0,3 3 4 16,-4-3-4-16,4 3-1 0,-3 0 0 0,4-4 1 0,-4 1-2 16,5 3 0-16,-2 3-5 0,-1-2-1 0,3 7 0 15,-1-3-7-15,-2-1-3 0,3 7-2 0,0-2 1 0,-2 4-4 0,2-4 2 16,1 2-2-16,-1-2 0 0,0 2 2 0,1-1 0 16,2-3-1-16,-1 4 5 0,1-6-1 0,0 1-2 15,0-3 1-15,1 0-1 0,-1-1 0 0,0-1-2 16,2-1-1-16,1-7-4 0,-3 3-2 0,2 2-7 15,-2-5-3-15,1 3-3 0,-1-1-8 0,2-3-13 16,-1-2-7-16,1 1-5 16,0 1-16-16,1-3-45 0,0-2-17 0,-3-1 6 15,3-1-55-15,3-2 2 0,-1-4-24 0</inkml:trace>
  <inkml:trace contextRef="#ctx0" brushRef="#br0" timeOffset="9922.14">9290 955 233 0,'1'-6'193'0,"5"0"-63"0,-2-1-10 0,0 3 17 15,4-1-211-15,2 2 14 0,-4 1-43 0,3 1 16 16,-1-1 3-16,-3 1-10 0,-2 1 21 0,3-4 38 16,-2 4 17-16,-4-3 12 0,0 2 38 0,-2-4 1 15,-1 3 14-15,-2 1-6 0,2-2 6 0,1 0-9 0,-1-1 2 0,-1 3-1 16,0-1-18-16,0 1 5 0,-1-2-1 0,2 3-5 16,-2 0 1-16,-1 0-4 0,1 0-2 0,-3 0 2 15,3 3-8-15,-2 0 0 0,2-2-3 0,-6 4 4 16,3 0-3-16,2 1 2 0,-4 0 2 0,6 1 1 0,-6-1 2 15,5-1 6-15,-2 1 3 0,3-1-2 0,-2-2 9 16,1 2-2 0,1-1-3-16,-3 1 8 0,3-3-5 0,-3 4-13 15,3-3 3-15,-4 0 2 0,3 3-5 0,-1-1 2 16,1-2-6-16,2 2 5 0,-2-2 1 0,4 2-1 0,1-2-6 16,0 2 4-16,1-1-3 0,4 0 0 0,-2 0-4 15,2-1 3-15,3 2-3 0,1-2-1 0,-1-1 2 16,1 0-1-16,2-1 0 0,2-1 0 0,0 0 0 0,1 0 3 15,-2 0-1-15,2-1-4 0,1 1 1 0,0 0-2 0,4-2-2 0,-3 2 1 16,3 0 0-16,1 0-3 0,-1-2 1 0,-2 2-1 16,5 0 0-16,4-1 1 0,-7-1-1 0,3 1 0 15,-4-1 0-15,1-1 0 0,0 1 2 0,2-1 0 16,2 2-1-16,-7-3 0 0,8 1 2 0,-7 3 0 16,5-1-1-16,1-2-1 0,-4 1 1 0,3 0-1 15,-6 2 1-15,-2 0-1 16,4-1 0-16,-3 1 0 0,-4 0 2 0,-3 0-1 15,2 0 1-15,-1 0-2 0,-4 0-1 0,1 1-1 16,-3-1-2-16,0 0-6 0,2 0-5 0,-2 2-2 16,-1-2-7-16,1 0-20 0,-2-2-12 0,6-1 3 15,-6-1-26-15,2-1-88 0,4-1 162 0,-1-5-103 16,5 0 107-16</inkml:trace>
  <inkml:trace contextRef="#ctx0" brushRef="#br0" timeOffset="10762.11">11858 343 10 0,'2'5'20'15,"-2"-2"6"-15,0 0 15 0,0 1-2 0,0-3 19 16,0-1 48-16,0 0-6 0,-5 2-26 0,-1-2 10 0,0 0 33 15,-2 0-62-15,3 0-8 0,-6-2-4 0,-3 2-2 16,3-1-8-16,-3-1-7 0,-2 0 1 0,3 1-8 0,-7-1-4 0,-2 1-3 16,5-2-2-16,-1-1 2 0,-5 3-5 0,2-2 0 15,2 1-7-15,-12 2 2 0,3-1-2 0,4 1 0 16,-4 0-1-16,1 3 0 0,-5-2 1 0,1 2-4 16,1 1 4-16,-3 0 0 0,5 1 0 0,-8 0-2 15,6 1 0-15,-5 2 1 16,2 0 1-16,3 1 2 0,-3 1-1 0,2-1-1 15,4 4 1-15,-1-4 1 0,4 1 0 0,2 1 1 16,5 0-3-16,4-4 3 0,1 4-1 0,1-3-1 16,0 2 2-16,9 1 0 0,-3-2 1 0,-3 4 2 15,7-2-2-15,-7 1 4 0,13-1-3 0,1 5 2 16,-6-6 0-16,3 4-2 0,7 0 3 0,10-2 0 16,-7 1-3-16,1 0 0 0,0-1 4 0,-3-4-3 0,5 0 2 0,1 1-1 15,0 1-3-15,-3-2 2 0,2 1-2 0,5 4-2 16,-4-4 2-16,0 4-3 0,5 2-1 0,-6-2 0 15,4 0 4-15,-6-1-2 16,4 1 1-16,-4-2 0 0,2 3-2 0,-1 0 4 16,-2-1-2-16,-2 1 0 0,-2 0 0 0,1 0 0 0,1 2 0 15,-2 0 1-15,-4-1-2 0,3 1-1 0,-3 1 1 0,1-1 1 0,-1 0-1 0,-4 1 0 16,1-1 0-16,-2-2 3 0,5 3-1 0,-5-3 3 16,0-1-1-16,0 1 0 0,-4-1 1 0,1-2 1 0,2-2-2 15,-2 2-1-15,-4-3 2 0,4 3-3 0,0 0 1 0,-3-1 1 16,2-3-4-16,-3 4 6 0,2 0-1 0,0-1-1 15,-4 1 2-15,2-2-1 0,0-1 1 0,-3-2-1 16,4 2 4 0,-4-6-2-16,-1 3 3 0,-1 1-1 0,-1-5 1 15,1 1 0-15,-3 0 1 0,-2-2-2 0,-3 1-3 0,-1 4 0 16,2-3-2-16,-4-2-3 0,-4 0 0 0,-6-5-3 16,5 5-3-16,-4-5-8 0,-2 0-1 0,2-1 0 15,-2-2-10-15,-3 0-10 0,9 4-5 0,0-6-4 16,-5 1-12-16,11-2-26 0,1 3-16 0,-1-3-5 15,7-3-34-15,4-2 2 0,3-4-26 0</inkml:trace>
  <inkml:trace contextRef="#ctx0" brushRef="#br0" timeOffset="10978.33">12495 438 1084 0,'2'-13'-349'0,"1"4"352"0,3 1 0 0</inkml:trace>
  <inkml:trace contextRef="#ctx0" brushRef="#br0" timeOffset="11294.73">12447 392 848 0,'1'0'62'16,"1"0"-61"-16,-2 5 0 0,0-4 12 0,0 4-7 16,1 1-16-16,1 4 10 0,1-1-2 0,-3 1 2 15,0-1 10-15,3 1 2 0,-1 1 4 0,-1 3 1 16,-1 0 3-16,0 2-4 0,3 1 2 0,2 2 0 15,-3 4-3-15,-2 3-1 0,1-1-5 0,4 3 1 0,1-1-3 16,1 3 2-16,-1 0-1 0,-1 0-2 0,4 1 1 0,-1-1 1 16,0 0 7-16,1-3-1 0,1 6 3 0,-4-4 5 0,3 1-3 15,-4-1 6-15,3 1 3 0,-5-2-8 0,3 0 1 0,-2 2-2 16,-3-8-5-16,-1 5-3 0,0-2 0 0,0-1-2 16,0-1 0-16,0 4 0 0,0-2-1 0,-1-5-3 15,-3 4 2-15,0-5-3 0,1-3 2 0,-2-2-6 16,-3-2-5-16,5-1-12 0,-5-6-4 0,3-3 8 15,-1-1-20-15,1 1-5 0,2-4-16 0,-5-9 3 0,5 2-14 0,0-7-26 16,-2-3-5-16,4-4 2 0,-1-4-27 0,2-9 1 16,0-5-13-16</inkml:trace>
  <inkml:trace contextRef="#ctx0" brushRef="#br0" timeOffset="11764.96">11926 373 1084 0,'5'-6'13'0,"-1"4"-11"0,7 4-99 15,-4 1 14-15,5 5-113 0,2 1 196 0,4 2-120 16,43 41-85-16,-55-44 8 16,9-1 314-16,-4-4-47 0,1 1-69 0,2 1 71 15,5 1 27-15,-9-2 1 16,1-3-28-16,3 5-9 0,-2-2-6 0,9-1-2 16,-15-3-9-16,13 4-4 0,-8-2-1 0,5-2 2 15,-2 0-5-15,9 0-2 0,-4 0-4 0,-1-3 3 16,-1 3-4-16,-3-3-4 0,10 1-2 0,-2-1-8 0,-3 1-2 15,1 2-5-15,0 4 1 0,4-3 1 16,3-1-6-16,6 0-1 0,-6 5-3 0,7 0 3 0,-2-1-2 0,4 1-2 16,2 1-1-16,-4-1 2 0,-1 0 0 0,2-1 0 0,-4 3-2 15,1-3 1-15,-4 3 1 0,-6-1 1 0,-1-3 0 0,1 5-2 16,1-2 2-16,1-1-5 0,-9 0 2 0,0-4-3 16,0 7-5-16,3-9-16 0,-6 1-3 0,-1-2-1 15,-6 4-17-15,-2-1-7 0,3 1-15 0,-4-2-3 16,-7-3-12-16,4 4-22 0,-7 2-14 0,-5 2 0 15,-7 1-32-15,4 4 0 0,-4 2-14 0</inkml:trace>
  <inkml:trace contextRef="#ctx0" brushRef="#br0" timeOffset="12466.97">12176 1433 822 0,'-8'0'109'16,"5"0"-108"-16,3 0 22 0,-2 0 124 0,-4 2-165 15,6 1-38-15,-1 3 14 0,1-2 7 0,0 0-10 16,-2 3 17-16,2-3 22 0,-2-1 9 0,2-3 7 15,0 0 20-15,0 0-11 0,0 0 1 0,0 2 5 16,0-2-13-16,0 3 2 0,5-3-7 0,-5 2-1 16,3-1 2-16,-3 3 1 0,3-1 3 0,-1-3 1 0,1 1 0 0,5 1 2 0,-6-2 0 15,12 1 0-15,-5-1 1 0,-1 0 2 0,3 0 0 16,2 0-2-16,-1 0 0 0,1 0-6 0,1-1 2 16,-6-1 2-16,6-2-6 0,0 2-4 0,0-1 1 0,8 3-1 15,-4-5 0-15,-1 2 4 0,0 0 0 0,5 3-4 16,-4-3 6-16,-1-2 0 0,2 3-5 0,-5 1 4 15,2-4-4-15,4 2 0 16,-3 3-5-16,4-3 6 0,-4 3-5 0,5 1 2 16,0-1 0-16,-3-1-4 0,3 1 1 0,-5 1 1 15,5-1 0-15,4 0 3 0,-9 0-2 0,10-1-2 16,-2-4 3-16,-3 5 1 0,3 0 0 0,2-2-3 16,-1-1 2-16,-2 5-3 0,4-2 0 0,-4 0 3 15,1 3 0-15,2-3-2 0,0 0 3 0,-1 0-1 16,0 5 1-16,-3-5 2 0,2 1 0 0,-3 1-3 0,-1-1 4 0,1 3-4 15,0-1 1-15,-5-2-2 0,-1 2 1 0,1 1-1 16,-4-3 0-16,2-1 4 0,-4 0-5 0,-4 0 6 16,2 2-1-16,-4 1-9 0,1-5-2 0,-3 2 4 15,-1 0-13-15,-1 0-3 0,-1 0-12 0,0 0-1 16,0 0-8-16,0 0-34 0,-3 0-16 0,2-3-3 16,-4-3-42-16,-3 0 1 0,0 4-26 0</inkml:trace>
  <inkml:trace contextRef="#ctx0" brushRef="#br0" timeOffset="14810.28">15566 718 413 0,'0'-7'55'16,"1"3"-55"-16,-1 2 15 0,-1-1 59 0,2 0-62 16,-1 3-25-16,2 0 4 0,-2 0 2 0,3 1-3 15,-6 3 8-15,6-4 11 0,2-2 6 0,-5 2-1 16,6 0 15-16,-6 0 1 0,0 0 1 0,2 3 4 15,-1-1 2-15,-5 4 2 0,0 2-2 0,4-3-4 16,-9 3 3-16,11-5-10 0,-4 3 1 16,-7 3 2-16,9-1-11 0,0 0-1 0,0 0 0 0,-4 1-4 0,4-1 2 0,0 6 3 15,-1-3-1-15,1 4 0 0,0 0 4 0,0 1-5 16,1 5-2-16,-1 2 1 0,0 2-7 0,-3 4 1 0,8 4-3 16,1 1-1-16,-3 1-1 0,-3 1-2 0,0 0 1 15,5 0 2-15,-5-3-2 0,5-3 1 0,-8 2 0 16,-2-2 0-16,5-7 0 0,0 1 5 0,0-4-4 15,-3 1 1 1,3-4 0-16,1 0-14 0,1-7-6 0,-2-4 2 0,-5 7-19 0,5-7-7 16,0-5-10-1,2-1-6-15,1-7-11 0,-6 2-26 0,3-8-32 0,1-6 42 0,1-7 81 0,-2-7-70 0</inkml:trace>
  <inkml:trace contextRef="#ctx0" brushRef="#br0" timeOffset="15049.62">15327 422 1855 0,'-2'-6'-42'0,"2"1"-49"15,0 5-34-15,2 3 60 0,1 3-89 0,2 2 27 16,-1 3-7-16,-2 4-5 0,1-1 30 0,2 3 40 16,-4-3 8-16,-1 0 4 0,0-6 39 0,2-2-42 15,-2 1-15-15,-2-4 37 0,2 3 38 0,2-6-36 16</inkml:trace>
  <inkml:trace contextRef="#ctx0" brushRef="#br0" timeOffset="15751.47">16195 513 1751 0,'0'-3'128'0,"2"6"-275"0,1 4 45 0,-2 0-28 0,2 8-97 16,-1 5 76-16,0 5 3 0,-2 2-17 0,0 6 89 15,-2-3 36-15,-3-2 34 0,4 5 14 0,1-3 41 16,-3 2 2-16,3-3 1 0,0 1 1 0,-4 2 3 16,-3 2-19-16,3 3-9 0,1-3 0 0,-6 1-20 0,6 1 2 15,-7-1-5-15,2-6 3 0,4 0 1 0,1-4 7 16,-4 0 6-16,3-3-4 0,-3-3 11 0,3-6 1 0,0 2 1 0,3-4-3 15,-4-1 3-15,2 1-9 0,3-8 5 0,-2 2-7 16,1-1-6-16,-1 0-7 0,-3-4-1 0,4 1 3 16,-1 2-8-16,1-4-1 0,1-1-4 0,-2-1 3 15,2 0-2-15,-1-4 0 0,1 1 0 0,0-2-2 16,0-4 2-16,0 2 1 0,1 1 6 0,-1-5-4 16,0 1 3-16,2 1 4 15,-1-4 0-15,1-1 2 0,1 2 2 0,3-7-2 16,-3 0-2-16,1 0 4 0,2-1-3 0,-1-2 2 15,1-1-3-15,-3 0 1 0,7-1 2 0,-4 3-4 16,3-1-2-16,4 2 2 0,-7 1-3 0,10-2 3 0,-7 3 1 0,7 4-5 16,-2 0 5-16,-6 3-1 0,5-2-1 0,-4 3-1 0,7 2-4 15,-7 4-1-15,9 2-2 0,-1 0 0 16,-3 4-4-16,5 1 4 0,1 4 0 0,2-1 0 16,-4 4 2-16,8 4 0 0,-4-2 1 0,4 5 3 15,-3 0-2-15,-1 2-1 0,-1 1 0 0,5 5 2 16,-4 1-2-16,-4-3-2 0,1 0-3 15,-2 2 4-15,-3 4-3 0,3-3 3 0,-4 4 1 0,0-2-5 0,-2 0 5 16,0 4-2-16,0-3 2 0,-5-1 0 0,2 4-1 0,1-4 1 31,-6 0-4-31,-1-1 2 0,1-2-1 0,3-3-7 16,-4 4-4-16,-2-5 0 0,0-3-10 0,0 3-10 0,0-9-1 16,1 2-6-16,-1 0-10 0,-1 0-11 0,1-6-4 15,0-2 4-15,0-3-15 0,0 0 3 0,5-5-16 16,-1-6-3-16,-1-3-5 0,7-6 0 0,-2-6-10 0</inkml:trace>
  <inkml:trace contextRef="#ctx0" brushRef="#br0" timeOffset="16136.99">17357 378 1402 0,'2'-8'102'0,"3"2"-133"0,1 3 9 0,-1 0 12 16,3 3-46-16,-4 1 26 0,6 5-3 0,-6 1-4 16,3-1 27-16,-4 2 6 0,2 0 5 0,1 3 9 15,-4-2 3-15,1 2 1 0,3-1 3 0,-3 1 1 16,-1 3 2-16,2 2-7 0,1 1 1 0,-3 0-1 16,-1 5-6-16,2 3 2 15,-3 4-4-15,0 1 0 0,2 1 0 0,-2 2 3 16,-3 3-1-16,1 4 3 0,-1-1 1 0,-5-1-5 15,7 1-1-15,-4 2 4 0,-1 3-6 0,3-2 3 16,-4-1-3-16,4-1-2 0,0-1 3 0,0-1-4 16,-2-1 4-16,0-2-2 0,2-4-2 0,-3-1 3 15,3 2-1-15,1-5-8 0,-4 1 3 0,3-3-8 16,0-3-6-16,-1-3 7 0,0 0-18 0,2-2-6 0,1-7-20 0,-1-4 11 16,2-5-18-16,0 1 0 0,0-2-1 0,-2-3-6 15,2-8 0-15,0-3-3 0,0-1 4 0,2-5-3 16,-2 0-3-16,2-4-21 0,-2-7-13 0,0-2 24 15,0-2 83-15,0-1-58 0</inkml:trace>
  <inkml:trace contextRef="#ctx0" brushRef="#br0" timeOffset="16422.24">16846 696 1638 0,'2'0'-68'0,"1"3"-16"0,6 0 0 16,-2 2 35-16,1 1-10 0,3 5-13 0,3 0 41 15,0 0 9-15,3-1 19 0,2-4 6 0,-2 0 12 0,10 2 4 16,9-2-5-16,4-1 2 0,-3-2 2 16,4 2-5-16,5 0-4 0,4 6 2 0,-3-5-7 0,-3-5 0 15,2 1-1-15,-5 1-1 0,0 0 2 0,3 0-1 16,-10-3 6-16,3 0-7 15,0 2 4-15,1 1-6 0,-11-3 0 0,9 0 6 16,-8 2-12-16,-1-1-9 0,3 1-4 0,0-2-2 16,-10 0-10-16,1-2-36 0,1 2-15 0,-5-1 0 15,-3-1-44-15,-1-3-37 0,-1 2 108 0,-1-3-66 16,-1 0 121-16</inkml:trace>
  <inkml:trace contextRef="#ctx0" brushRef="#br0" timeOffset="16939.21">17829 782 1733 0,'16'5'-122'0,"6"6"-43"16,-3-2 0-16,1 2 59 0,1 2-22 0,1-2-67 15,3 2 130-15,-8-1 39 0,4-2-4 0,-5-2 10 16,-1-4 38-16,3 1 9 0,-3-2 0 0,-2-1 7 16,1-2 5-16,2 1-11 15,-2-1 0-15,2-1-4 0,-2-2-11 0,-5-2 2 16,4-1-3-16,-4-1 1 0,4-1 2 0,-5 0-7 16,3-3 5-16,-7 0 2 0,6-1-4 0,-5-2-1 0,4 0 0 15,-3-1-6-15,-6 4 4 0,5-1-7 0,-10 1 0 16,1 1-4-16,-1 1-6 0,-1-2-1 0,-5 3-5 0,-4 0 4 15,1-1-3-15,-3 1 0 0,-2 3-3 16,0 0 3-16,-4 1 0 0,-4 2 7 0,-3 1 0 0,6 1-2 0,-1 3 8 0,-5 0-3 16,5 3 5-16,-2 0-1 0,2 9-1 0,5-1 1 15,-5 2-1-15,3-1 1 0,-5-1 0 0,5 5 0 16,1 0 4-16,6 3 1 0,-4 0 2 0,-2 0 7 16,7 2 0-16,-3 4-1 0,6 0 7 0,-2 2-1 15,5 2 2-15,-7 1-5 0,10 3-1 0,-1 2-5 16,1-4 0-16,-3 3 3 15,3-3-7-15,5-1 0 0,0 2-4 0,-1 1 3 16,-1-1-2-16,-1-4-11 0,8 4-6 0,-2-2 1 16,5-3-13-16,-11-2-6 0,6-5-2 0,3-8-9 15,7-1-4-15,-7-6 5 0,10-5-6 0,6-3-7 16,-3-5-1-16,7-8-1 0,6-4-5 0</inkml:trace>
  <inkml:trace contextRef="#ctx0" brushRef="#br0" timeOffset="17594.34">18603 818 1987 0,'3'7'-167'0,"1"4"-38"15,0 8 3-15,-4 3 49 0,2 3-44 0,-2 5 56 16,0 0 0-16,-3 7 48 0,-5 0 26 0,0-1 34 16,0-2 41-16,-1-1 24 15,-2-3-1-15,3 5-1 0,-2-4 22 0,6 2-19 16,-4-3 9-16,1-3-3 0,3 3-18 0,-1 0-1 16,-1-2-1-16,4-8-3 0,-1 1 0 0,-2-5 6 0,-3-2 1 15,8-2 2-15,-3-5 6 0,-5-3 0 0,8 0 1 16,-1-4-2-16,1 0 0 0,-5 1-12 0,5-4-5 15,0 0 2-15,-3-2-15 0,3-1 0 0,-5-4-7 0,5 1 4 16,2-2-1-16,4-2 3 0,-3-4-1 0,0 4-1 0,1-5 3 16,3-1 0-16,1-2 3 0,-3 2-3 0,3-3 0 0,-2-3 3 15,7 2 1-15,-4-9-3 0,-1 9 2 0,1-4 1 16,3 0 1-16,-1-6 3 0,0 3-3 0,1 2 1 16,-4 0 5-16,5-1-2 0,-1-2 3 0,2 2 0 15,2 4-1-15,-2 0 1 0,0 2 1 0,1 4-1 16,-1-2 0-16,0 5-2 15,0 2 0-15,3 2 0 0,-1-2-2 0,-2 4 0 16,-1 1-2-16,2 1-2 0,6 3-4 0,-7 0 4 16,0 4-6-16,-1 1 2 0,4 5-2 0,0-2 2 15,-1 0 1-15,1 2 1 0,-6 1 3 0,11 3-2 16,-7 2 3-16,7-1-2 0,-7 1 1 0,0 3 0 16,0 2-1-16,3 1-2 0,-4 0 1 0,-5 1-1 15,10 2-2-15,-3 2 3 0,-2 0-2 0,0 2 0 0,-1 2 2 0,-1 1 1 16,-1 0 1-16,0 1 1 0,-1-1 0 0,-7 1-1 15,5 1 1-15,-5-3 1 0,0-1 0 0,0 8-2 16,0-6 1-16,-3 0-1 0,0 3-1 0,0-3 1 16,-3 2-1-16,0 1 1 0,1-3-1 0,-5-6 0 15,3 2-4-15,3-2-4 0,-1-1-2 0,-4-4-17 16,3-5 7-16,0-2-24 16,1 1-9-16,-3-4-17 0,4-3-1 0,-2-3 8 15,1-2-21-15,4-2-16 0,-1-6-46 0,7-7 48 16,-2-3 94-16,9-4-68 0</inkml:trace>
  <inkml:trace contextRef="#ctx0" brushRef="#br0" timeOffset="18180.5">20381 842 1900 0,'0'-6'-96'0,"3"1"-139"0,3 7 10 15,-1 1 31-15,-2 0 8 0,6 5-116 0,1 1 154 0,-9-1 115 16,-1 0-35-16,0 1 37 0,0-1 110 0,-9-1 7 16,3-1-4-16,-5-1 0 0,-5-1 2 0,5 1-32 15,0 0 0-15,-2-1-5 0,-9 0-33 0,-1-1-2 16,4 0-3-16,-8-2 1 15,0-1-3-15,-9 0 8 0,0-1 3 0,-3-2-1 16,-4-2 8-16,-1-1-1 0,0 1-1 0,-3 0 4 16,3 1-4-16,-3-3-4 0,4 6-6 0,6-2-1 15,2 3-7-15,5 0-2 0,5 1-3 0,1 4 0 16,1 0-5-16,12 2-3 0,-5 0 4 0,5 2-4 16,8 1-1-16,-4 2-2 0,1 1 1 0,6 1-2 15,2 2-2-15,6 1 3 0,0 0-4 0,3 1 4 0,0 2-2 0,7-1 7 16,8 4-2-16,-1-2 4 0,8-2 3 0,-5 1 4 15,8 1 2-15,-1 4-1 0,-2-2 3 0,2 1-2 16,-1-5-1-16,-4 4 3 0,-2 1-5 0,1 1 5 16,-4 2-3-16,5-8 0 0,-10 3 3 0,1-2-1 15,-3 1 4-15,-2-1 3 0,-2-1-2 0,-3-2 1 16,-3 1-1-16,0-1 1 16,-6-1-1-16,-2-2 1 0,-2 0-2 0,-3 0 3 15,-1-1 0-15,-5 1 0 0,0-3-1 16,-5 0-1-16,4-2 0 0,-4-1-4 0,-4 0-2 0,1-2-1 15,-5-1-5-15,-1-2-5 0,-2 0-4 0,0-3-3 16,-2 0-6-16,2-3-9 0,-3-1-3 0,5-6-2 0,-2 1-11 16,7-4-19-16,-1-1-9 0,4-2 1 0,7-3-25 15,1 0-33-15,6-4 84 0,0-2-44 0,6-4 89 0</inkml:trace>
  <inkml:trace contextRef="#ctx0" brushRef="#br0" timeOffset="18527.87">20816 831 1832 0,'10'14'-224'0,"-4"7"6"0,2 5 32 0,-5-2 25 16,0 4-1-16,0 2 63 0,-3 3 36 0,-3 0 6 16,-1 0 79-16,-1-3 22 0,-3-3 2 0,2 1-3 15,-1 1 22-15,6-4-15 0,-4 0 1 0,0 0 1 16,2-1-19-16,0 4-5 0,-2-1-6 0,4-2 4 16,-1-3-9-16,1 1 1 0,-1-2-4 0,1-5 3 15,-1 1-1-15,2-4-2 0,0-4-1 0,0-1-2 0,0 0 0 0,-3-4-10 16,3-2-2-16,0 0-2 0,0-2-9 0,-2-2-9 15,2-1-2-15,-1-2-9 0,1-4-8 0,0 1-43 16,0-3-17-16,0-2-4 0,1-1-52 0,4-6 2 16,-3-4-31-16</inkml:trace>
  <inkml:trace contextRef="#ctx0" brushRef="#br0" timeOffset="18766.16">20530 526 1544 0,'-5'-11'36'0,"2"5"-34"0,2-2-88 16,1 1 19-16,0 4-18 0,0 0-11 0,0 3 42 0,1-1 5 15,2-1 12-15,-4 2 39 0,-2 0-9 0,3 0-4 16,-3 2-6-16,4-2-16 0,-1 0-55 0,-3 1-11 15,3-1-3-15,5 0-60 0,-1-3 0 0,4-2-29 0</inkml:trace>
  <inkml:trace contextRef="#ctx0" brushRef="#br0" timeOffset="19182.99">21416 191 1683 0,'0'-3'-26'15,"3"7"26"-15,0 7-220 0,0 0 36 0,-1 7-8 0,-1 2-51 0,-1 5 117 16,0 4 13-16,-3 1 7 0,-5-1 135 0,5 3 27 15,-3-2 6-15,3 1-3 0,1 5 27 0,2 4-26 16,0-1 3-16,0-1 4 0,0 4-29 0,0 1-6 16,0 4-6-16,0 0-1 0,0-3-6 0,2 0 1 15,-2 0 3-15,0-1-1 0,0 1 4 0,0-2 2 16,0-2 1-16,-2-4-5 16,2 0 5-16,0 0-8 0,-1-1-3 0,-1 1 1 15,0-3-9-15,-2 0-1 0,1-2-3 0,1 2 2 16,-4-3-2-16,1-1-2 0,2-6-2 0,-5-1 0 15,5-4-2-15,-5 2-1 0,3-7-28 0,-1-4 11 16,1 0-11-16,2-2-14 0,-3-4 2 0,3-3 1 16,1 0-16-16,-4-6-3 0,3-2-4 0,0-6-7 15,1-4-1-15,-4-1-50 0,4-7 88 0,0-6-37 0,2-6 70 0</inkml:trace>
  <inkml:trace contextRef="#ctx0" brushRef="#br0" timeOffset="19514.54">21063 617 1468 0,'5'-8'64'0,"-2"2"-62"0,7 4-84 16,2 2 36-16,4 2-6 0,-3-2-64 0,1 5 66 15,0-2 5-15,8-2-2 0,-8 7 74 0,2-3 3 0,-4-3 12 0,4 5 3 16,5 4 4-16,-1-1-12 0,2 1 3 0,2 3-1 16,-1-3-4-16,2 2-6 0,-1 4 0 0,0-3-19 15,-2-1 0-15,1 2-1 0,-1 0-2 0,3-1-3 16,-1-2-3-16,-4-2-12 0,1-2-4 0,2-5 8 16,-5-2-17-16,-2-1 4 0,2-1-5 0,-3-7-3 15,-1 0 3-15,6-1-6 0,-4-4 1 0,-4 0 2 0,3-2-8 0,5-1-7 16,-6-1-14-16,2-1-8 0,-3 1-13 0,-7-5-62 15,3 2 104-15,10-1-47 0,-5 2 83 0</inkml:trace>
  <inkml:trace contextRef="#ctx0" brushRef="#br0" timeOffset="20363.47">22081 732 1493 0,'0'-2'93'0,"0"4"-110"0,0 0-50 0,0 2 267 15,0 3-327-15,0 5 50 0,-1 1 1 0,-1 2-24 0,-3 4 64 0,2 0 7 16,0 2 21-16,-3 1 7 0,3 0 5 0,1-2 2 16,0 1 10-16,1-1-5 0,1 2 5 0,1-2-5 15,1 1 1-15,1-2 7 16,3-2-8-16,-2-1 4 0,5 1 4 0,-4-4-7 0,6-1 7 15,-2-2-1-15,1-2 2 0,1-4 3 0,3 1-1 16,1 0 0-16,-2-4-1 0,1-1 1 16,2 0-2-16,-3-1-7 0,1-4-2 0,1 2 2 15,3-3-8-15,-9-1-2 0,12 1-3 0,-7-2 0 0,3 0-2 16,0 0 2-16,-1-1 0 0,-6 0-1 16,-1-2 1-16,11 0 0 0,-16-4-2 0,10 1 3 0,-6 0-1 0,4-2 2 15,-4-1 0-15,5-2 0 0,-6 0 5 0,-3 0-3 16,8 1 6-16,-5-1-5 0,-1 0 2 0,-3 3-3 15,0-1-2-15,-1 1-1 0,1 5-1 0,-2 2 0 0,-2-2-5 0,-5 1 0 16,1 4-2-16,2 1-3 0,1 4 1 0,-3 1 2 16,1 0-5-16,-1 0 2 0,-1 3 4 15,4 5-1-15,-3-5 6 0,-4 6-2 0,6 2 2 16,1 0 0-16,-9-3 1 0,3 6 0 0,8 3 1 0,0 2-1 16,5 2 1-16,0-1-1 0,-5 2 1 0,0 3-1 15,6 1-1-15,0 2 4 16,-3 0-3-16,2 1 2 0,-3 0 2 0,-1 3-4 15,2-2 0-15,7 0 6 0,-8-2-6 0,5-1 4 16,6 3 0-16,-5 1-4 0,3-3 6 0,1 1-3 16,1-3 1-16,-7-2 2 0,4 4-2 0,-2-3-1 15,-4-2 0-15,3-3-1 0,-3 2 2 0,-1-5-2 16,1 5 2-16,2 0-3 0,-3-3 1 0,0 2 2 16,0-2-3-16,-1-4 2 0,-2 3 0 0,0-4-2 0,0 1 3 0,-3 0-3 15,-2 0 0-15,3-4 1 0,-1 2 3 0,-1-1-1 16,-3 0 2-16,1-3-4 0,0 0 1 0,3-1 0 15,-2 0-2-15,-3 0 1 0,5-2-1 0,-7-1-1 16,1 1 2-16,-2 4 0 0,3-4-1 0,-3-1 3 16,3-2-1-16,-7 3-1 0,5 0 1 0,-3-2 0 15,7-3 2-15,-5 1 0 0,2-1 2 0,1-1-3 0,-5 2 2 0,1-5 3 16,-1 3-1-16,-1-3-1 0,-2 1 3 0,8-3 0 0,-6 2-2 16,-3 2 6-16,0-4-3 0,4 0 2 0,-4-3 3 15,1 4-4-15,-1-4 6 0,-1 0-3 0,-4-3 5 16,7 5-5-16,-6-4 0 0,5 2 1 0,1 2-2 0,-4-3-1 15,3 2-1-15,4 1-4 0,-3 0-3 0,1-1 4 16,5 6-7 0,-4-2-2-16,2-1-2 0,2 4 0 0,1 0-2 0,-3 0-1 15,3 0-1-15,0 0-3 0,0 0-1 0,2 0-9 16,-2 0-8-16,0-1 0 0,2-2-16 0,3 0-15 16,-5-4-5-16,8-1-1 0,-2 1-19 0,2-4-25 15,0-2-24-15,4-4-5 0,7-2-36 0,0-3 1 16,4-3-33-16</inkml:trace>
  <inkml:trace contextRef="#ctx0" brushRef="#br0" timeOffset="29345.71">12823 6657 266 0,'-5'-11'5'0,"3"2"-3"0,2-1 0 0,-1-1 3 16,-4 0-10-16,5 3 2 0,3 1-1 0,-3-4 4 0,0 4-1 15,0-2-2-15,2 1 3 0,1 2 4 0,-2-1 8 0,1-1-1 0,3 4 7 0,-1 1 9 0,-2-7 4 16,3 5-2-16,-2-4 12 0,-2 3-4 0,1-1 5 16,0 1-4-16,-2-3-1 0,-2 1 0 0,2 3-5 0,3-1 3 15,3 3-3-15,-4-4-8 0,3 6-4 0,-2-2 2 16,3 1-11-16,-1 2-1 0,-4 0-2 0,3 0-1 15,-3 0-3-15,1 0 1 0,-9 0 0 0,4 0 5 16,3 0-3-16,0 3 3 16,7 2-5-16,-7-2 7 0,0 3-2 0,4-1 3 15,-4 1-2-15,10 5 0 0,-10-1 2 0,1 1-1 16,1 1 1-16,-2 1 1 0,8 3-1 0,-5-4-2 16,2 3-2-16,-5-3 1 0,4 1-2 0,1 7 0 15,-5-4-3-15,6 3 1 0,-7-4 0 0,-2 9-1 16,1-2 0-16,2 5 1 0,2-2 0 0,-4-3 3 15,0 2 3-15,-1 2-1 0,-1 3 6 0,0-6-1 0,1 4 2 0,-1-3-1 16,-4 2 0-16,3 1 1 0,-8-3-5 0,7 1 4 16,-2 2-6-16,7 1-3 0,-4 0-1 0,-3 1 3 15,3-1-6-15,-4 0 2 0,7 2-2 0,-5 3 2 16,2-1-1-16,2-4 1 0,-4 3 4 0,4 1-6 16,2-2 3-16,-1 1-3 0,1-1 2 0,-3-2 4 15,1 1-4-15,0-1 0 16,0 0 0-16,-2 2-1 0,2 2 1 0,-6-1-3 15,4-1 2-15,-5 5-5 0,6-2 0 0,-6 0 1 16,2 0-2-16,2 0 3 0,-2 0 1 0,4 1-1 16,-1 1 0-16,-1-2 6 0,4 0-2 0,-1-2-1 15,-3 2 2-15,2-1-3 0,3 1 2 0,-1-2-2 16,1-1 1-16,-2 2-5 0,3 1 0 0,-2-2 0 0,2 1 0 16,0 2 0-16,2-1 0 0,-2 3 0 0,0-6 0 0,3 3 34 15,-3 0 0-15,1-3-44 0,1 2 6 0,-1-1 12 16,-1-1-18-16,2 2 11 0,0 2 9 0,-1-2-65 0,-1-4 55 15,3 8 4-15,-1-6 0 0,-2-3-2 0,1 3 3 0,1-2-1 16,-2-1 0-16,2-1 4 0,-2 3-2 0,3 1-3 16,-3-7 1-16,4 6 3 0,-4-1 0 0,2 0 2 15,-2-3 0-15,0-1-4 16,2 4 7-16,-2-3-1 0,0 8 1 0,0-7-4 16,3-3 1-16,-3 6 0 0,1-1 4 0,6 3-3 15,-6-2 2-15,1-3-3 0,2 0 0 0,1 3 4 16,-3 0-5-16,2-3 1 0,4 4-2 0,-6-1-1 15,6 1 0-15,-4-5 0 0,-2 0 1 0,4 6-3 16,1-4 1-16,-1 3-1 0,-3-3-1 0,0-2 4 16,0 2-2-16,5-4-1 0,-5 7 3 0,2-3-3 0,-3 0 1 0,-1 1-2 15,4-3 3-15,-3 5-1 16,5-5-1-16,-5 5-2 0,6-5 0 0,-8-1 1 16,0 2-1-16,5 0 3 0,-5 0-3 0,11-2-1 15,-7 0 2-15,4 2-1 0,-5-1 0 0,5 1 1 16,3 0-1-16,-3 0-3 0,0-1 1 15,-10 0 0-15,1 2 0 0,-4-2 1 0,5 2 0 0,6-1-1 0,-4 3 2 0,-5-3-1 0,0 4 1 0,6 0 0 16,1 2-1-16,4 1 1 0,-5-5 1 0,-3 5-3 16,0-6 4-16,7 6 1 0,-6-7-3 0,-1 1 1 15,-4 1 0-15,4 2 1 0,-4-1-3 0,-3-3 1 16,3 1-2-16,0 1 1 0,-4 2 1 0,0-3 0 16,6 1 0-16,-4-1-2 0,6 1 3 0,-8 6-1 15,8-5 0-15,-11 0-2 16,13-1 1-16,-2 8-2 0,-5-3 1 0,4 2-2 15,-7-1 2-15,5-1-1 0,-5 2 1 0,5 1 0 16,-2 0 0-16,-1-3 1 0,4 7 2 0,-1-7 0 0,1 1-5 16,1-1 4-16,1 0 0 0,0 2-1 0,-2-3 0 15,2 2-1-15,-8-2 3 0,8 5-3 0,-4-4 5 16,0 0-5-16,1 2 1 0,2-2 0 0,-7-3 2 0,3 0-3 16,5-3 3-16,0 1-2 0,-3-1 1 0,-2-2 0 0,4 0 2 15,-3 0-2-15,4 0 3 0,-4-4 0 0,-3 1 1 16,4 0-3-16,0-3 1 0,-2 0-2 0,1-5 1 0,1 1-1 15,-4-5 0-15,4 1-3 0,2-5 2 0,-1 0-3 16,-4-4 0-16,3 0 0 0,3 1-2 0,-4-3-4 16,3 1-7-16,1-1 3 0,0 2-6 0,0-2-20 15,0-2-4 1,0-7 2-16,0-2-14 0,3-2-23 0,-1-1 18 0,2-9-69 16,4-7-1-16,5-2-54 0,-1-9 124 15,6-3-62-15,2-5 121 0</inkml:trace>
  <inkml:trace contextRef="#ctx0" brushRef="#br0" timeOffset="30448.98">12294 7643 303 0,'-9'2'119'0,"4"1"-65"16,3 2 3-16,-4 0 15 0,6-1-46 0,0 3-10 16,5-3 15-16,-5 1 11 0,0 0 3 0,0-1-3 15,1 0 14-15,-1-3 4 16,-1 1 0-16,2-1 7 0,1 1 1 0,-1-2-11 16,-1 0 1-16,0 0-2 0,0 0-10 0,0 0-7 0,-1-5-3 15,-7 4-4-15,3-3-5 0,2 1 2 0,5-1-3 16,-9 0-1-16,3 0 1 0,-4 1-6 0,5-2 0 0,6 0 4 15,-5-1-8-15,2 1-2 0,-3 0-4 0,3 1-1 16,0-1-3-16,0 0-1 0,0 1-2 0,0-1-1 16,3 0-2-16,-3 0 0 0,8 1 4 0,-5-1-4 0,7-1 0 0,-6-2 1 15,0 0-1-15,2-2 5 0,-5 1-2 0,12-2 0 16,-10 0-3-16,7 0 4 0,1-2-2 0,-2 1 3 16,5 1 0-16,-6-5-2 0,1 2 3 0,3 0 0 15,-9-8 5-15,5 6-4 0,-5-6 1 0,6 5-1 16,-3-4 0-16,2-1 1 0,-1 0-2 0,-1 0 1 15,5 2-3-15,-8-2 0 16,8 0-1-16,0-3-3 0,-6-1 1 0,3 4 3 16,-2-1-3-16,5-6-1 0,-3 3 0 0,1-3 1 15,4 4 2-15,-2-3-1 0,0-4 0 16,3-1-5-16,-3 2 2 0,5-2 2 0,-4 3-1 0,1-1-1 16,-1 1 1-16,1-2 0 0,0 2 0 0,-1 0 2 15,-1 1-2-15,2-4-2 0,-1 1 2 0,-1 4 0 16,0-4-1-16,0 2-3 0,-1 5 2 0,1 0 2 0,-2 2 0 0,4 0 0 15,-7 3 1-15,7 0-1 0,-4 1 1 0,1 0 0 16,-6 2 0-16,4 2-1 0,2 0 0 0,-4 2 0 16,5 0-3-16,-11 6 2 0,5-1-1 0,-1 1-1 15,-2 1-2-15,3 3-1 0,-5 0 0 0,3 3 1 16,-3 0 1-16,6 0-3 0,-6 0 1 0,-1 3 0 0,2 0 1 16,-4 3 3-16,6 1-2 0,-3-1 1 0,3 3-5 0,-3 3 6 15,0-1-2-15,3-2 2 0,-3 5-1 0,10 0-4 0,-9 2 7 16,9 1-2-16,-5 1 2 0,2-1-3 15,8 5 1-15,-4 0 0 0,3-2 1 0,-2 2-1 0,-1 0 2 16,4-1 0-16,-3 2 0 0,2-2 0 0,0 3-1 0,1-4 2 16,-6 2-1-16,4 0-1 0,2 2 2 0,-2 2-1 15,1 1 0 1,-1 3 1-16,1-2-1 0,3 2-1 0,-3 3 0 0,0-1 1 16,-3-1 0-16,-1 4 0 0,-2-1 1 0,1-1-2 15,-4 4 1-15,1-3-1 0,-1 4 3 0,3 0-2 16,-5 1 1-16,6-3-1 0,-5 2 2 0,0-2 0 15,3 2-1-15,-4 0 1 0,0-4 0 0,3 1-1 16,-4-2 2-16,1 0 0 0,2-3 0 0,-4-2 1 16,2-4 0-16,-3-1-4 0,0-2-7 0,2-6 7 0,-2 1-23 0,1-2-64 15,1-3-41-15,1-1-24 0,2-4-88 0,-2-4 5 16,5-9-78-16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43:56.7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676 10218 294 0,'-5'-3'54'0,"-3"-2"-13"0,7 4-18 0,-7-1 15 16,5-1-27-16,0 0-11 0,-2 1 2 0,0-1-2 15,2-1-9-15,-2 0 11 0,2 0 5 0,0-4-5 16,0 2 15-16,1 1 14 0,-6-1 0 0,7-2-1 15,-2 3 10-15,-5 0-10 0,5-3 3 0,-4 4 2 0,4-3-16 0,0-1 3 16,-2 4-9-16,1-4 7 0,2 0-5 0,-1-3 5 16,-2 8-6-16,2-2 1 0,2 0 0 0,-1 2-8 15,-3-5 6-15,2 5 0 0,2 0-9 0,-1 2-1 16,2-3 2-16,-2 0-3 0,2 4-1 0,0-2-1 16,0 2-1-16,0 0 1 0,-6-5-3 0,6 2-5 15,-1-1-3-15,-1 0 4 0,0 3-6 0,2-5 1 0,-3 4-6 0,-2 0 2 16,2 2 0-16,2-1-2 0,-4 2 4 15,-1 6-4-15,1-7 3 0,-3 4 0 0,3-2 2 0,-2 0-1 16,0-1 2-16,-1 4 2 0,-3 1-1 0,2-4 2 16,1 2 1-16,-3 4 8 0,0 3-5 0,2-1-3 15,-1-1 5-15,1 2 5 0,1 0 2 0,3 3-3 16,-4-1 1-16,2-2-2 16,0 2 3-16,3 1 5 0,3 3-7 0,-4 0 0 15,0-1-4-15,2 1 7 0,2 4-4 0,1-1 7 16,0 1-6-16,-3-2-1 0,1-2 3 0,-1 2 5 15,3 1 3-15,-3-3-5 0,-2 2 5 0,0-3-1 0,2 0 4 16,-2 1 3-16,-2 0-3 0,2 1-3 0,3-6 2 16,-1 1 0-16,3 3-4 0,-5 1 1 0,1-1-2 15,1-4-3-15,6 1 0 0,-5-2-3 0,1 5 3 0,1-2-5 16,0 0-1-16,0-6 1 0,0 4 0 0,3 2 5 0,-2-1 0 16,4 0 1-16,-2-1-4 0,7 1 4 0,-6-2-2 15,6 1 3-15,-1-1-5 0,4-1 4 0,-4-2-1 0,5 3-5 16,-1-3 6-16,3-2-4 0,1 3-2 0,-1-2 2 15,-2 0 2-15,3-2-9 0,0 0 3 0,-1 0 4 16,3-1-2-16,-3-1 2 16,1 1-2-16,2-4-3 0,-2 1 6 0,4-1 2 15,-4 2-3-15,3-2 34 0,-2 0-36 0,2 0 2 16,-2-2 12-16,2 1-10 0,-1-3 6 0,-3 1 5 16,6-3-24-16,-8 1-4 0,6 1 18 0,-4-4 3 15,3 0-2-15,0 2-3 0,0-1 4 0,1-1 0 16,-4 2-1-16,6-3-2 0,-5 1 4 0,2-2-4 15,-3-1 2-15,-2 0 3 0,0 2-3 0,0-2-1 0,0 1 2 0,-3-4 3 16,-1 0-1-16,1 2 1 0,-2-3 1 0,-4 6 0 16,3-5 0-16,-4 1 2 0,0-2-1 0,3 7 0 15,-5-5 0-15,-2 4-1 0,0-1 0 0,0-6-4 16,0 4 2-16,-3 1 2 0,-2-2-2 0,0-1-2 16,2 0 4-16,-5-2-4 0,2 4 2 0,-3-4-1 15,-1 0 0-15,-1 4-4 0,-1-6 2 0,-1 4 2 0,1-3-1 0,-4 1-1 16,2-1 2-16,-10 0 4 0,5-1 1 0,-1-1 0 15,4 4 1-15,-6-3-5 0,-5 1 0 0,5 0 1 16,-8-1-7-16,8 0-3 0,-3 0 0 0,-5 1-1 16,2 1-3-16,-7-4 0 0,2 4 0 0,0 0-1 15,2-1 1-15,-9 0 3 0,6-1-3 0,-7 3-1 16,0-1-1-16,2 3-6 16,-2-2 1-16,3-3 4 0,-1 7-11 0,3 7-12 15,-4 2-34-15,6-3-2 0,5 2-29 0,1 3 2 0,1 10-34 16</inkml:trace>
  <inkml:trace contextRef="#ctx0" brushRef="#br0" timeOffset="1334.31">3106 12836 1020 0,'-5'-5'67'0,"1"3"-65"0,1-1-37 16,1 2-13-16,2-1 2 0,0 1-52 0,2-1 20 16,-1 2 3-16,1-2-15 0,-2-2 23 0,4 0 32 0,-4 0 17 15,0-1 14-15,0 2 29 0,0-5 6 0,-3 0 4 16,3 5 8-16,0-3 4 0,0-2-1 0,-1-3 3 15,1 1-3-15,0 3 1 0,0-4-7 0,0 0 0 0,-2-4 2 0,2 6-6 16,2 1-6-16,-1 0-2 0,-1-3-8 16,0 0-3-16,0 3-5 0,0-1-2 0,0-1-4 15,0-2-6-15,0-1 6 0,0 4-7 0,-1-2 5 0,-1-3 1 0,2 1 3 16,-1 4 3-16,-1-2-2 0,-6 1 4 0,5-2-3 16,-2 1 10-16,1 0-5 0,-1 1 0 0,-6 2-9 15,8-3-2 1,-10 5 4-16,2 0-8 0,-5 1 1 0,-1 0-3 0,-3 2-4 15,-2-2 3-15,1 2 3 0,-6 3 2 0,1-3 27 16,-3 3 2-16,4 0-39 0,-3 2 6 0,3 2 14 0,-7 0-16 0,1 0 7 16,2 3 4-16,3 2-53 0,-4 0 46 0,0 2-2 15,2 4 7-15,-2-3-8 0,1 4 3 0,6-2-10 16,1 3 6-16,0 2-1 0,6 5-7 0,-3-4 7 16,5 1-6-16,3 2 0 0,3 1 6 0,-1 1 2 15,7 2-1-15,1-2 3 0,-3-1 1 0,4 2 0 16,8 1 0-16,2-2 0 0,1 2 0 0,-2-2 0 15,4 0 0-15,4 0 0 0,-1 1 0 0,1 0 1 16,2-2-1-16,-2 1 1 0,4 0 3 0,-2-1-4 16,3 1-3-16,-5-3 3 0,5 2-3 0,-2-1 1 15,1-5 3-15,-2 2 4 0,0 0 0 0,3 3-2 0,-7-9 4 0,7 0 3 16,-4-5-1-16,4 1-1 0,-5 1 1 0,5-3-1 16,0-5 2-16,-3-2-4 0,6 2 2 0,-1-1-4 15,1-2 1-15,-3 2 1 0,0-9 4 0,6 6-4 16,-6-4 6-16,3-1-2 0,-3-2-2 0,0 0 2 15,-3 3-2-15,3-6 2 0,-6 0-1 0,3-3-4 0,-3-2 2 16,-2 5-2 0,-2-8 2-16,1 1 4 0,0 0-3 0,-4 1 5 15,-1 1-7-15,1-1 4 0,-1 1 2 0,-2-3-1 0,2 4-1 16,-3-4-3-16,3 0-1 0,-5 0 3 0,0 0 2 16,5 0-3-16,-6 0 5 0,2-1-3 0,1-1 6 0,-2 1-3 15,-3 0 0-15,3-2-3 0,-1-2 5 0,0 0-5 16,-2 2 1-16,-2-3-1 0,0-2 3 0,-1 1 0 15,3 1 1-15,-1-2-2 0,-6 2-5 0,1-5 7 0,0-2-6 0,-2 1 2 16,-1 3-8-16,-3-4 3 0,0-3-3 0,-2 2-8 16,-4 0 0-16,-2 5-2 0,-2-3-9 0,-3-2-14 15,-7-2-15-15,-4 0-6 0,-3-1-21 0,-10-6-118 16,7-1 157-16,-13-5-63 0,-2-4 97 0</inkml:trace>
  <inkml:trace contextRef="#ctx0" brushRef="#br0" timeOffset="2553.02">1829 11233 887 0,'-2'-3'57'0,"2"-2"-57"0,0 3-33 16,0-2 29-16,0-4-55 0,0 5-21 0,2-4-74 15,-2 3 55-15,1-3 100 0,6-10-167 0,-7 15-58 0,-2 9 269 16,-3-4-45-16,4-1 77 0,-1-4 2 0,2 0-21 16,-3 1-2-16,2-2-4 0,-3 3-22 0,3 0-11 15,-2 0-2-15,3 0 0 0,-2 0-11 0,-1 4 13 16,0-2-2-16,-2-2 2 0,4-3 12 0,-6 3-5 16,3-7 8-16,0 6-2 0,-3-1-2 15,3-4-3-15,-3 3-9 0,0 3 2 0,-2 0-7 0,3 0-4 16,-4 3-6-16,-2-3 4 0,2 0-8 0,-6 6-3 15,4 1 1-15,-1-4 3 0,1 2-1 0,-3-4 0 16,-3 9 1-16,3-4-6 0,0 3 4 0,-1 4 1 16,0-5 0-16,1 3 0 0,0 0 0 0,0 0 1 15,5 1 0-15,-6 1 1 16,2 3 1-16,2-4 3 0,-2 4-1 0,-1 1-4 16,-3 1 5-16,7 2 3 0,-7-4 0 0,6 3 0 15,2-4 1-15,1 4 1 0,-2-2 8 0,0 1 0 16,1-1 1-16,-2 0-2 0,2-1 3 0,1 1 0 15,-5 2 0-15,3-1-3 0,1-1-3 0,-2 0 0 16,2 1-3-16,2-1 0 0,-1 0 0 0,1-3-2 16,3 4 1-16,-3-1-2 0,4-1-5 0,-1 2 6 0,0-2-6 0,4 3 0 15,-1 0 0-15,2 1-3 0,0-1 1 0,0-3 3 16,0 3-2-16,5-2-2 0,0 2 2 0,-1-3 5 16,4-2-7-16,-2 0 7 0,4-1-4 0,2 1-2 15,-1-6 2-15,1 7 2 0,0-5-5 0,2-2 0 16,-1 3 2-16,-1 0-3 0,3-3-1 0,-1 0-1 0,0 3 3 15,-2-5-2-15,6-1-1 0,2 4 3 0,-2-4 0 0,4-4 2 16,-10 2 2-16,5 1-1 0,4-4-2 0,-2 0 3 0,-2 0-4 16,-1-2 4-16,6-1 3 0,-5 1-5 0,7-4 6 0,-5 0 0 15,-1-4 1-15,4 2 5 0,1-1-1 0,-5 1 2 16,0-5 0-16,-3 1 0 0,6 4 3 0,-4-8 0 16,0 8 5-16,-2-4-5 0,-3-1 3 0,1-2 0 15,-2 0-1 1,-3-3 3-16,1-5-1 0,1 8-5 0,-6-7-2 0,4 1 4 15,-3-2-6-15,0 4 4 0,1-5 0 0,-5 4-4 16,3 1 5-16,-3-8-2 0,2 7-2 0,-3-4 1 16,0 1-4-16,0-3 2 0,-3 3-5 0,-2-4 3 15,2 2-2-15,-3-2 0 0,1 2-1 0,-1-2 3 16,0 5-2-16,-4-5-5 0,6 4 7 0,-6 4-8 16,-1-5-1-16,3 6 4 0,-4-3-6 0,-4 5 1 0,3-3-1 0,-2 5-2 15,-1-3 0-15,-1-2 2 0,-4 7-3 0,-1-1-5 16,5 2-4-16,-5-2 2 0,3 4-4 0,-6 1-22 15,1 3-12-15,-1-1-13 0,3 6-26 0,-5 0-184 16,-4 5 229-16,-4 6-84 0,-1 0 126 0</inkml:trace>
  <inkml:trace contextRef="#ctx0" brushRef="#br0" timeOffset="4742.2">611 13179 510 0,'-3'3'13'16,"-1"-5"-23"-16,2 2 7 0,2-1-32 0,-3-3 45 0,1 4-56 15,2-1 1-15,-1-2 14 0,1 3 31 0,0 0-13 16,-2-2 36-16,-1 1 28 0,3-1 5 0,-2 2-4 15,1-2 33-15,1 2-17 16,0 0-2-16,-2-1 4 0,2 1-19 0,0 0-8 16,0-2-8-16,-1 1-3 0,1 1-9 0,-2 0-11 15,2 0 1-15,0 0 3 0,-1 0-12 0,-3 0 1 16,3 0-2-16,-1 0-3 0,-1 3 2 0,-3-3 0 16,4 1 1-16,-2 6-3 0,4 2 0 0,-2 1 1 15,-4 2 3-15,1-4-4 0,-1 5 2 0,3 4-4 16,-2 2-1-16,2 1 3 0,-5-6-5 0,5 12-3 0,-4-3-3 0,4 7 2 15,2 1-1-15,-3 3 5 0,1-1-6 0,0 1 0 16,2 2 5-16,1-1 5 0,0-4 0 0,0 4-3 16,0-2 4-16,0-3-4 0,3 1 3 0,1 1 1 15,1-2-3-15,-3-2 3 0,6 0-3 0,-4 2-1 16,7-5 4-16,-6 2 0 0,3 1 4 0,3-6-4 16,-3 4 3-16,1-3-2 15,2-5-1-15,-1-6 6 0,-4 4-4 0,3-2 0 16,1-6-2-16,-4 0 2 0,4-5 1 0,1 0 0 15,-5 0 9-15,3-3-8 0,-1 0 7 0,2 0 4 16,-2-6 0-16,3 0-6 0,-2-2 5 0,-4-2-1 0,4-1 0 16,-4-1-2-16,9-4-2 0,-11 0 0 0,2-1-3 15,1-2 10-15,4 2-4 0,-3 3-8 0,-2-7 0 16,6-1 2-16,-9 2-6 0,10-1 7 0,1-1-3 0,-12-1-4 0,1-1 8 0,6-4 2 16,-3 6 2-16,3-2 3 0,-7-1 1 0,-4 0 3 15,3 1 2-15,2-1-1 0,-4 0 3 16,-1-2-4-16,0 4 4 0,-4 0-2 0,4-3-3 0,-3 2-8 15,-5 1-2-15,5 1 7 0,-2 0-8 0,-5-2 0 16,1 2-4-16,1-6-2 0,0 7 3 0,-2-1 1 16,-1 2 43-16,1-4-51 0,1 4 26 0,-4 1-23 0,2 0 11 0,-7 5 4 15,4-5-26-15,1 5 25 0,-1-2-49 0,0 3 45 16,3 2-5-16,-7 0-10 0,5 2-6 0,2-1-6 16,-2 6-15-16,-1-1-81 0,1 2-69 0,4 3 81 15,-2 0 102-15,4 0-99 0</inkml:trace>
  <inkml:trace contextRef="#ctx0" brushRef="#br0" timeOffset="17271.52">24360 9301 357 0,'0'-3'26'0,"-1"2"-30"0,-4-9-7 16,2 4 34-16,3 0-44 0,0-2 10 0,6 1 11 15,-4 0-2-15,-2 2 15 0,3-1 27 0,3 6 2 0,-3-2 4 16,-3-4 25-16,-1 2 0 0,-5 0-8 0,6-1 6 16,-2-1-8-16,-1-1-18 0,1 0 1 0,-1-1-7 15,3 1-19-15,-6-2-5 0,4 1 0 0,-7-1-1 16,4-1-7-16,2 1 5 0,0-1 2 0,0-1-3 15,3 0 3-15,0 0 10 0,-5-1-4 0,5 1 5 16,0 0 2-16,-10-3 3 0,6 1-4 0,-7-1 7 16,0 0-5-16,0 0-13 0,1-1 8 0,-4 0 0 15,-2 1-11-15,7-2-2 0,-2 3-3 0,2-3 2 16,-9 2-1-16,7 0 1 0,-3 2-5 0,0-1 4 16,0 0 2-16,0 1-5 0,-1 1 7 0,0-2-5 15,-3 2 2-15,3-1 3 0,-1 4-2 0,-3-5-3 16,2 5 5-16,-4-3 3 0,2 0-4 0,-3 3 5 15,4 1 0-15,-5-1 1 0,6-2 0 0,-6 2-1 16,-1-3 2-16,0 4-1 0,6 0-3 0,-1 3-3 0,-7-3-2 0,6-5-5 16,-4 4 0-16,1 3 0 0,2 0-7 0,-1 1 3 15,-6-4-6-15,1 0 8 0,2 0 0 0,-2 3-4 16,1 4 4-16,-1-6-2 0,0 1-3 0,0 3 1 16,1 0 8-16,-6 1-10 0,6-1 6 0,-3 0-2 15,-1-3-1-15,-1 6 4 0,-1 0-3 0,7-5 1 16,-11 5-6-16,9-2 8 0,-1 1-1 0,1-1 0 15,7 4-4-15,-5-4 2 0,6 1 0 0,-13 1 2 16,13-2-1-16,-4 2-5 0,-1 2 3 0,-1-1 2 16,-5-1 1-16,7 5-1 0,-4-5-1 0,5 3 2 15,-5 0-3-15,2 0 3 0,0-1-4 0,0 1-3 16,-2-3 4-16,2-1 1 0,1 1-5 0,-1 3 5 16,-5-3 0-16,-1 1 0 0,2 4 2 0,1-3 3 15,0 4-3-15,-2 3 2 0,1-2-3 0,0-3 2 0,7 3-2 16,-4-1 0-16,1 0-1 0,2 0 6 15,4-2-9-15,-5 2 7 0,1 3-2 0,7-1-3 16,-6 0 3-16,6 2-1 0,-4-1-5 0,4 0-2 0,-1 2 6 16,-4-3-1-16,5 2 0 0,-4 1-4 0,3 1 5 15,1 1-2-15,-5-4-1 0,4 7 2 0,-3-3 0 0,4 4-1 16,-6-3 3-16,1-1-2 0,-1-1 1 16,-3 1 2-16,3 3 0 0,2-2-3 0,-2 0 3 0,1 0-3 15,4-1 2-15,1 2-1 0,-4-2 0 0,4 0 4 16,4-1 2-16,-9 1 0 0,5-2-5 0,1 1 1 15,-6-1 0-15,4 2 1 0,0-2 1 0,-1 3-4 16,-1 0 0-16,-1-1 2 0,3 3 0 0,-5-4-1 16,4 1 0-16,-4 1 1 0,5 2 0 15,-3-5 3-15,1-2-2 0,-3 4-1 0,6-7-3 0,-5 10 7 16,4-5-5-16,-3 0 0 0,2 0 6 0,-2 4-5 16,4 1 5-16,-7-5-8 0,5 8-1 0,-2-5 12 15,1 2-14-15,2 1 4 0,-1-1 0 0,3 0-4 16,-4-1 7-16,5 4-1 0,-5-3 0 0,-2 1 2 0,7-1-2 0,-3 3-3 15,1 0 1-15,0-2 1 16,-1 2-2-16,1 3-3 0,4-2 8 0,-5 1-6 0,1 1 3 16,2 0 0-16,-2 0-1 0,-5-2 1 0,7 2 1 0,0-3 2 15,0 5-1-15,0-4 0 0,-3 1 2 0,2-1-3 16,1 2 2-16,0-3 0 0,1 5-2 0,-1 1 4 16,-5-11-3-16,5 8-1 0,0 2 3 0,0-2 0 15,0-2 2-15,0 4 1 0,1-4-1 0,-3 2 1 16,7 6-6-16,-7-4 9 0,2-2-3 0,-2 0-1 15,7 2 0-15,-1 1-3 0,-1-3 1 0,-3 5-3 16,5-4 1-16,2 2 0 0,0-1-1 0,2 3 1 16,-9-1 0-16,7-2 2 0,3 4 1 0,-4 2-4 15,2 0 4-15,2-5-1 0,0 7 0 0,2-5 2 16,5 4-3-16,-12-3-2 0,3 4 3 0,6-4-1 16,0 2-2-16,-2 3 4 0,0-3-2 0,-5 0-2 15,2-4-1-15,8 9 1 0,-3-7 0 0,-3 2 0 16,-2-1 4-16,2-1-6 0,1 0 4 0,2 1 1 15,8-3 0-15,-8 1-1 0,5-2 0 0,6 0-1 0,-5 4-1 16,2-3 0-16,8 3-2 0,-2-1 1 16,-5-1 5-16,6-4-3 0,7 7 5 0,-8 2-6 15,8-6 3-15,-2 0 4 0,2-3-3 0,3 2 4 0,2 2-8 16,0-2 2-16,-3-3 3 0,1 2-2 0,0-4 1 0,0 4-1 16,0-4-1-16,2 4 3 0,-3-5-2 15,2 3-2-15,-2-3 3 0,3 3-1 0,-4-3 0 0,-2 0 3 16,5-1-4-16,0 4 0 0,0 2-1 0,-4-5 5 15,8 1-2-15,-1-2 0 0,0-1 2 0,3-3-4 16,-2 0 4-16,-2 2-4 0,4-2 0 0,2 0 1 16,-2 0-3-16,-2 2 6 0,-1 3-7 0,3 0 2 15,-4 1 4-15,10-5-5 0,-10-1 7 0,7 0-3 16,-5 2 0-16,4 2 2 0,-2-5 3 0,6 1-8 16,-4 2 8-16,4 1-4 0,1-1 3 0,-1 0-2 15,1-4-2-15,1 1-2 0,1 3 0 0,-4-2 4 16,4 0-3-16,-3 0 7 0,-2-1-7 0,-1-1-2 15,2 2 4-15,-2-1 2 0,-2 0-3 0,3-2 3 16,-1 0-3-16,-5-2-2 0,8 2 4 0,-2-2 3 16,-6 1-4-16,7-2-1 0,0 3 4 0,-3-5-4 15,4 2 1-15,-4-3 1 0,1 1 0 0,1-1-2 16,0-1 1-16,-3 3 4 0,2-3-4 0,0 0 2 0,-2 2-1 0,3-1-2 16,-1-2-1-16,-4-2 2 0,5 1-5 0,2-2 0 15,0 0-2-15,-2 0 3 0,3 0-1 0,-1 0-1 16,1-2-4-16,2-1 5 0,0-2-3 0,3 1 3 15,-1 1 1-15,-3-4-3 0,0 3 4 0,7-1-4 16,0 0 6-16,-6 0-4 0,-2 2-1 0,4-3-2 16,1-2 1-16,-5 2 2 0,1-1 1 0,-9-2-1 15,2 0 0-15,3 1 1 0,-1 1 2 0,-2 1-3 16,-2-2 5-16,1 0-6 0,-2 2 3 0,4-2-2 16,-5 2 1-16,-1 0-1 0,2-2 1 0,-2 0 0 15,-3 2-1-15,2-2 0 0,1-2 1 0,1 2 1 16,-4-1 2-16,-2 1-3 0,-1-1 2 0,7-1-7 15,5 1 3-15,-7-2 2 0,0 0-5 0,0 1 4 16,1-1-3-16,5-1-2 0,-5 1 5 0,-1-3 4 16,-5 0-4-16,2-1 3 0,-4 4 0 0,0-3-4 15,-4 2 4-15,0-1 4 0,1-3-4 0,-1 5-2 16,-2-1 0-16,0-4 1 0,0 2 1 0,5-2-1 0,-5 2-4 16,4 0 4-16,-6 1 0 0,7-3 1 0,-3 4 1 15,-3 4-6-15,-1-5 6 0,1 4 0 0,-4-2 4 16,-3-3-8-16,5-2 5 0,0 7-6 0,-1-4 5 0,-4-3 0 15,0 2-3-15,2 0 7 0,3 1-6 0,3 2-2 16,-7-1 4-16,-2-5 4 0,-2-1-8 0,6 1 9 16,-1 3-4-16,-3-5 0 0,-1 3 4 0,4-3 0 15,5 2 1-15,-5 0-3 0,-4-1 5 0,7 1-2 16,2 0 0-16,-7-1-4 0,2 0 0 0,-5 0 1 16,-1-2-3-16,7 3 3 0,1-2-4 0,-6 1 1 15,-2-2 3-15,4-2-1 0,-4-2-1 0,0 1 1 16,2 4 0-16,-4-9 0 0,3 4-4 0,-1 0-3 15,1-1-1-15,-3 5 2 0,3-1 0 0,5-1 3 16,-5-3-1-16,5 3-12 0,-8-2 9 0,3-1 5 16,-3 2-6-16,3-6 3 0,-3 0 1 0,0 0-10 15,0-1 12-15,0 4 3 0,2-3-5 0,-5-1-2 16,3 2 0-16,0 0 4 0,-2 1-4 0,-1-1 4 16,0 1-3-16,0-1-4 0,0 1 3 0,3 0 3 0,-10-3-4 0,7 4 0 15,-2-3 3-15,-2 6-2 0,-1-6 2 0,3 1-1 16,2 0 1-16,-7 1-2 0,7 0 0 15,-6-1 0-15,1 0 0 0,2-2 0 0,-7 0 0 16,0 2-3-16,9 1 2 0,-9-5 5 0,2 4-2 16,-1-2-1-16,2-3-2 0,2 2-1 0,4 1 2 0,-4-2 0 15,-5 1-2-15,10 6-2 0,0-5 2 0,-5-2-1 16,-2 6 3-16,3-3 1 0,-1-1 2 0,0 0-3 16,-5-1 2-16,1-2-1 0,-2 0 1 0,4 2-1 15,-1 1 3-15,-3 0-5 0,6-2 2 0,-5 2 0 16,7 1-1-16,-3-3-3 0,-2-3 0 0,0 4 1 15,1 1 1-15,1-1-2 0,-4 1 0 0,1 0 0 16,-1-2-1-16,1 7 6 0,1 0-2 0,-1-6-2 16,1 1 1-16,-1 3 1 0,2-1 2 0,-4-1 4 15,2 3-5-15,1-1 1 0,-2 3 2 0,2-2-1 16,-1 2-3-16,-1 0 3 0,0-1-3 0,-1 3 0 16,3-1 2-16,-5-1-3 0,4 2 1 0,-7-5 0 15,2 2 1-15,4 3-2 0,-1 0-1 0,3 3 0 0,-2 2-4 16,-4-7 5-16,-2 2-3 0,5 3 1 0,0 2 1 15,-10-2-2-15,9 0 2 0,-11-4-2 0,3 1 5 16,5 3-1-16,-4 0-1 0,-1 0 1 0,4-1 1 0,-3 2-3 16,-2 1 1-16,2 1-1 0,3 1-3 0,-3 0 5 15,5 3-2-15,-3-2-6 0,1 1-1 0,0 2 5 16,3 0-3-16,2 0 0 0,-2 3 6 0,-1-1-11 16,3 1 9-16,-2-2-8 0,2 4-1 0,0 0-2 15,-5 0-5-15,5 1-13 0,-3-1-13 0,1 1-5 16,-5 0-16-16,6 2-86 0,-6 0-76 0,-7 1 87 15,-4 2 142-15,-10 0-125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44:38.3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4821 4384 459 0,'-13'-3'46'0,"12"0"-45"0,1 0 5 0,-4 0 16 0,0 1-41 15,4 1-21-15,1 2-5 0,2-1 7 0,-3 0-3 16,0 0-6-16,0 0 26 0,0 0 10 0,0 0 6 15,-7-3 27-15,5 1 12 0,-6-2-1 16,7 2 0-16,-4-1 11 0,3-2-5 0,-2 2 1 16,0 0-3-16,4-2-5 0,-3 4-5 0,2-1 0 0,1 1 1 15,0-1-7-15,-8 0-2 0,3 1 2 0,2-2 2 16,-2 3-1-16,4 0 0 0,1 0-4 0,-7 0 3 16,6 0-1-16,-4 0-4 0,2 0-1 15,3 0-2-15,-6 0-3 0,4 3-4 0,1-2 1 0,-1 1-3 16,0 0-1-16,2-1 0 0,-4 1-1 0,4-1 1 15,-2 2 0-15,-1-1 1 0,0 0 1 0,-2-1-1 0,3 1 1 0,-1-1 0 16,3 1 3-16,-1-2-3 0,1 1 1 0,0 1 1 16,-2-2-2-16,2 0 4 0,0 0-1 0,0 2 1 15,0-1-4-15,0 2 2 0,0 0-1 0,2 1-1 16,-1-1-1-16,1 1 2 0,-1 0-4 0,6 2-2 16,-4-1 1-16,-3 1-1 0,1 2-1 0,1 0 1 15,4 1-2-15,-2 2 0 0,-1 3 2 0,-6-4 0 16,3 5 1-16,3 3-1 0,-2-1 0 0,-1 2 0 15,2 0-1-15,-4 0 1 0,-2-4-2 0,5 6 1 16,-2 1-2-16,1-2 3 0,-4-1-1 0,0 2 1 16,2-4 0-16,2 2 1 0,0 0-1 0,-2-1 2 15,4-3-2-15,-2-1 1 0,2 0-1 0,1-5 0 16,-3 4 0-16,1-4 2 0,4-4 0 0,-3 1-2 16,-2-2 3-16,0 0-3 0,0-2 0 0,1-1 2 15,6 1 1-15,-6-2-3 0,-4 3 2 0,3-4 1 16,3 1 0-16,0-2 2 0,0 2-2 0,-3-2 0 0,0 2 0 15,0 0 1-15,0-1-1 0,-1-5 1 0,2 2 0 16,-4 1 0-16,2-1 0 0,1-1 1 0,0-1-3 16,0-4 4-16,3 2-1 0,-6 2-2 0,3-2-1 0,3-1 1 15,-3-2-2-15,0 0 1 0,-3 3 1 0,3-3 1 16,-2 0 2-16,7-7-2 0,-7 7 2 0,4-6 1 16,3 1 0-16,-4 2-2 0,5-3-1 0,-6-2-2 15,8 3 0-15,-6-1-1 0,6-2 2 0,-8 3-3 16,4-1 0-16,-2-2 0 0,-2-1 2 0,2 1-1 15,-1-2 1-15,7 3 0 0,-8-3-2 0,13 2 1 16,-10-1-1-16,6-1 2 0,4 1-3 0,1 1 1 16,-3-1 0-16,-2-1-1 0,-2 1 2 15,-1-1-1-15,2 2 0 0,3-1-1 0,0 3 1 0,-6-1 0 16,6 1 0-16,-2 1-3 0,5 5-1 0,-1-1 3 16,2 4-2-16,-2-2-2 0,0 4 1 0,4 1-1 15,-3 4 1-15,-1-4 2 0,-4 2 0 0,2 3-2 16,0 0 3-16,0 0 4 0,2 6-3 0,-4-3 1 15,-1 4 3-15,1 1 0 0,1-1 0 0,-4 3-1 0,4-1-1 16,-6 2-1-16,3-4-1 0,-4 5 2 16,3-2-2-16,-1 1 0 0,-4-2 1 0,3 2-1 0,-1-1 0 0,0-1 1 15,-2 4 0-15,1-4 0 0,1 2 0 0,0-2 1 16,-1 2-1-16,1-1-1 0,-3-1 0 0,3-1 2 16,-1 0 1-16,1 0-1 0,-3-2 1 0,1 1-1 15,-1-3 3-15,0 3 0 0,-1-4-1 0,-2 6 0 16,0-6 1-16,1 7-2 0,-1-2 0 0,-3 1 0 15,2-1 0-15,-5 1 0 0,3-1-1 0,-5 2-1 16,0-1 0-16,-2 0 1 0,-1 1-1 0,0 1 0 16,-7 0 1-16,4-2-1 0,-3 2 0 0,2-1 1 15,-4-1-1-15,2 1 1 0,-4-4-1 0,-3 3 2 16,9-2-2-16,-1 1 1 0,-5-4-1 0,-1 1-1 0,6 0 0 0,2-2 1 16,3-2-1-16,1 1 1 0,0 0-1 0,2-2-1 15,8 6 2-15,-6-6 1 0,3 0 1 0,-4-2-2 16,4 2 2-16,1-1-2 0,2-2 3 15,-7-4-2-15,9 3-1 0,-1 0 1 0,2 3-3 16,0-4 3-16,0 5-1 0,0-3 0 0,0 0-1 0,2 3 0 16,-2-3 1-16,0 3 0 0,0-3 2 0,-2 1-1 15,1-3 1-15,1 5 0 0,0-1 5 0,0-1-7 16,0 2 5-16,0-1-6 0,0-1 3 0,0 2 1 16,1 0-4-16,-1 0 1 0,2 0-3 0,-1 0 2 15,3 0 1-15,4 0 4 0,-2 5-2 0,2-2-1 16,1 2 3-16,-1-1-4 0,5 1 3 0,-1 1-2 15,-1 1-2-15,0-1 0 0,2-5 0 0,2 6 0 16,0 1 1-16,0-1 1 0,-5 1 0 0,9 0-1 16,-2 5 1-16,-6-7-1 0,3 8 1 0,0-3 0 15,5 0-1-15,-3 0 0 0,7 2-1 0,-8 1 2 16,4-1-2-16,4 5 1 0,-4-5-1 0,0 7 3 0,0-5-1 0,-4 2-1 16,1 0-1-16,-2 1 1 15,4-3 0-15,-4 3 1 0,0-1-2 0,-1-1 0 0,-1 4 1 0,-1-1-1 16,-1-2 1-16,-1 2 0 0,0 0 0 0,-2-2-4 15,1 2 3-15,-4-3-4 0,3 0 1 0,-4-4 2 16,2-1-11-16,-1-1 0 0,-2-2-1 0,1 1-21 16,-1-6-11-16,-1 0-6 0,2-3-28 0,-1 0-54 15,-1-1 25-15,3-7-41 0,3-5-33 0</inkml:trace>
  <inkml:trace contextRef="#ctx0" brushRef="#br0" timeOffset="933.49">6164 3996 344 0,'0'1'17'0,"0"2"-20"0,0 2 0 0,6-3 4 16,-2 4-9-16,-4 0 2 0,4 4 4 0,-1-4 11 16,7 0 1-16,-7-1 20 0,2 3 8 0,-5 0-2 15,1-8 24-15,1 0 1 0,-2 3 1 16,0-3 6-16,-6 0-2 0,4 0-9 0,-3 2-2 0,5-4 3 15,-1 2-8-15,-9 2-4 0,10-2 4 0,-1 0-17 16,-6 0 1-16,3 0-16 0,4 0 2 0,-2-2 5 16,-4 2-11-16,-1-3-4 0,-2 3 3 0,-4 3-8 15,7-3-1-15,-2 0 1 0,-4 0 1 0,-4 5-4 16,5-1 1-16,0 1 0 0,-2 1 2 0,7-1-1 16,-6 6-1-16,-1-1-3 0,0-1 0 0,2 2 1 15,-1-2-2-15,-1 2 2 0,1-1-4 0,-1 6 3 16,0-5 1-16,1 4-1 0,-1 1 0 0,-1 0 1 15,2 0-1-15,1 2 0 0,-1 0 2 0,1-3-2 16,2 1 3-16,0 2 2 0,-2-3-2 0,1 1 2 16,2 0 0-16,-1 1 1 0,-1 0-2 0,6-1-1 0,-4 1 0 0,6-1-2 15,-1 5 3-15,0-3-1 0,0 1-1 0,6-5-1 16,-1 1-1-16,1 0 3 0,-2 3-2 0,4 0 0 16,1-5 0-16,-1 1-1 0,3 2 0 0,-2 3 1 15,2-2-1-15,0-3 0 0,-2 0 0 16,4-1 0-16,1 7 2 0,-5-5-2 0,3-4 1 0,-1 1-1 15,0 2 3-15,2-1-2 0,1-2 0 0,-4-2-1 16,4-1 1-16,2 0-1 0,-2 0 0 0,3-3 1 16,-1 1-2-16,1 0 1 0,0 1 0 0,2-4 2 15,0 3-2-15,-2-1 2 0,0-1 1 0,0 1 0 16,2-2 2-16,-1 0-3 0,-2 1 2 0,0-1-1 16,-4-2 3-16,8 1-4 0,-2-2 1 0,-3 2 3 15,1-2-1-15,-9-2 1 0,9 0 1 0,1 1-1 16,-4-4 0-16,-7 0 4 0,6 2-1 0,-4-2-2 15,-2-2-1-15,6 2 1 0,1-1-1 0,-9-4-1 16,9 4 1-16,2-4-2 0,-2 3 0 0,-5-4 1 16,6 0 5-16,-7 0-5 0,1-2 5 0,0 0-2 0,-4 1 0 15,1-2 3-15,-2-4-2 0,-3 1-3 0,0 3-2 16,-5-3-1-16,5 1-2 0,-8-3-1 0,1 2-2 16,-1 3-1-16,5-4-1 0,-7 2 1 0,5 2 1 0,-4 2-1 15,-2-2 2-15,3 4-2 0,-2 2 3 0,8-3 0 16,-7 3 0-16,1 2-1 0,1 3 1 0,4-5-2 15,3 7 2-15,3 1-4 0,-5-2-1 0,4 4-1 16,-3-1-2-16,8 5 5 0,-1 1-5 0,8 5 2 16,-3-4 3-16,-4 5 0 0,9 1 1 15,-2 2 0-15,8 1 0 0,-2-1-2 0,2-2 1 0,1 2-1 16,4-4-2-16,3 2-8 0,-2-3-4 0,3-1 0 16,4 2-10-16,-4-4-17 0,0-3-7 0,1-5-1 15,2 0-19-15,-3-6-1 0,1-7-5 0,-1-4-10 16,2-4-1-16,0-4-48 0,-2 0 96 0,5-3-38 15,-4-4 79-15</inkml:trace>
  <inkml:trace contextRef="#ctx0" brushRef="#br0" timeOffset="2079.86">7433 4034 1179 0,'-6'-5'164'0,"1"0"-87"0,2 5-1 0,-1 3-42 16,0 4-152-16,4 4 2 0,-3 3-55 0,0 6 67 16,3 2 0-16,-8 5-21 0,4-2 79 0,-1-1 41 15,-3 2 16-15,0 1 10 0,2-2 35 0,-4-1-18 16,-1-1 2-16,5 3 7 0,-3-1-26 0,1 3-2 15,-2-3-8-15,1-1 2 0,1 1-6 0,3 0 1 16,1-3 3-16,-3 0-5 0,6-4 3 0,-4-4 12 16,2-5 1-16,0 2-3 0,1-1 6 0,2-6-5 15,0 4 7-15,0-6-6 0,0-1 1 0,-1-1-4 16,1 2-3-16,0-2 0 0,0-5-3 0,0 4-4 0,0-7-1 16,1-2-3-16,-1 2-3 0,2-1-2 0,-1 1-1 15,1-1 2-15,3-4-3 0,-4 1 3 0,1-1 0 0,2 0-2 16,1 1 3-16,-2-2-1 0,0-4-1 0,5 3 3 15,-6-3-2-15,4 3-1 0,1-3 2 0,-3-2-2 16,4 3 1-16,-2-4 2 0,2 2 3 0,2-1-4 16,-4 2 3-16,3 0 2 0,-4-3-2 0,6 1 5 15,-3 1-1-15,0-2 2 0,0 4-1 0,1-2 3 16,-1 2 0-16,8 1-1 0,-10 5 0 0,5-3-1 16,6 5-1-16,-9 4-4 0,2-3 0 0,4 0-2 15,-2 5-3-15,-8-2 1 0,16 2 2 0,-11 2-3 16,2-3 1-16,10 4 0 0,4 4 0 15,-8 0 2-15,4-1-3 0,4 2 4 0,-6 3-4 0,3 0 1 16,-3-2 2-16,1 4-3 0,-7-6 2 0,3 7 0 16,-1-1-2-16,-2-2 0 0,-1 3 5 0,1 1-4 0,-2-1 4 0,-2-1-1 15,1 2 1-15,-4-2 1 0,2 2-1 0,-3-1 2 16,-2-3-2-16,3 2 0 0,-6-1 0 16,3-1 3-16,-3 0-1 0,0-2 0 0,-1 0 2 0,-1 1 0 15,-4-3 0-15,0 3 0 0,-1-1-1 0,-1 0-3 16,-3-1 0-16,-1 1 1 0,-1 0-5 15,-2 1 0-15,-6-1-1 0,2-1 1 0,-3 1-1 0,0-1 0 16,-1 0 0-16,-6-2 0 0,4-2 0 0,0 4 0 16,0-3 0-16,-2-1 2 0,3 2-1 0,2-1 1 15,0-1-1-15,7-1-1 0,-7 0 0 0,4-1 0 16,3 1 3-16,2-2-4 0,-1 1 0 0,8-1 1 16,-5-1-2-16,0 1 3 0,9 2 0 0,-3-3-2 15,-1 3 0-15,4 0-2 0,2 0-1 0,0 0-3 16,0 0 1-16,4 0-1 0,0 0-3 0,1 0 6 15,4 0-4-15,-2 0 1 0,4 0 3 0,3 0 0 16,6 0 2-16,4 0 1 0,-4 0-2 0,6 3 1 16,-4-1 2-16,4 0 0 0,-1 1 1 0,4-2 0 0,-2 2-1 0,-2 2-3 15,0-2 0-15,2 4 6 16,4-3-4-16,-3 3-1 0,-4 0 4 0,-7 0 0 0,4-1 1 16,-7 3 2-16,2 1-3 0,-4-4 0 0,1 4 3 15,-2-3-3-15,-2 3 2 0,-1 3-1 0,2-4-1 0,-3 0 1 16,-2 1-2-16,3-1 2 0,-3 4-2 0,-2-2 3 15,2-2-2-15,-4-1 0 0,1 3-1 0,-1-1 6 16,-1-1-3-16,0 2 0 0,-1 0 1 0,-2 0-3 16,-4-1 2-16,4-1 0 0,-6 0-1 15,2-1-1-15,0 0 0 0,-4 2 3 0,1-4-1 0,2 0-3 16,-3 2 4-16,-1-3-1 0,-1 1 2 0,0 2-3 16,1 0 0-16,-2-5 2 0,0 2 2 0,-4-2-2 15,1-3 0-15,0 3-2 0,-2-3-1 0,1 0 6 16,-5-5-6-16,2 4 1 0,3-3-1 0,-3 3 0 0,2-2 1 0,-1 0-2 15,-5 3 1-15,6-4 0 0,-3 1 0 0,0 2-2 16,0-9 1-16,0 6-1 0,6 2 2 0,-6 0-1 16,8-9-1-16,-5 8 0 0,2-1-1 0,2-4 1 15,-2 6 1-15,-3-3 0 0,4 1 0 0,0-1-1 0,-4 2 1 16,6-2 1-16,-5-1-1 0,5 4-1 0,-2-2-1 16,2 0 0-16,0 0 0 0,-1 2-6 0,1 2-4 0,-3-5-2 15,3 1-6-15,-4 4-25 0,0-2-21 0,0 2-3 16,-2 0-35-16,6-5-62 0,-7 4-28 0,2-4 43 0,0 5 151 0,7-11-131 15</inkml:trace>
  <inkml:trace contextRef="#ctx0" brushRef="#br0" timeOffset="4817.38">17372 4208 476 0,'-7'-5'34'0,"6"-2"-21"0,1 0-16 0,-2-1 63 15,2 4-66-15,0-1 0 0,0 0 4 0,0-1-3 16,0 4 3-16,0-2 6 0,0 0 4 0,0 0 0 16,0-1 7-16,2 0 8 15,-2-1 0-15,0 1 3 0,0-3 6 0,0 2-5 16,0 5 1-16,0-6-1 0,0 3-4 0,0 2 1 15,0-3-8-15,0 5 0 0,0 0-2 0,0 0 0 0,0-1-6 16,0 1 6-16,0-2-7 0,0 1-1 0,0 1 1 16,0 0 1-16,0 1-1 0,0 2 1 0,0 2-2 15,0 1 0-15,0 2 1 0,0 2-2 0,0-1 1 16,0-1-2-16,0 1-1 0,0 2 1 0,0 2-1 0,1 1 1 0,2 2-1 0,-1 3 3 16,-2-2-3-16,2 3 5 0,-1 1-1 0,-1 4 0 15,0-1 3-15,2 2-2 0,-2 0 1 16,0 0-2-16,0 3 4 0,0 1-2 0,-2-1 0 0,1 3-2 15,-3-4 0-15,0 5 0 0,1 0-2 0,-2-3 0 16,-3 2-2-16,3-3 2 0,-3 1-1 0,4-3 4 16,-4 1-3-16,3-2 0 15,-3-6 2-15,2 2 1 0,-2-5-2 0,3 1-1 16,-2-3-2-16,2-2-3 0,-3-2-2 0,0-3-3 16,3 1-6-16,1-1-18 0,-3-3-5 0,4-4 0 15,-3 1-22-15,4-2-23 0,-1 0-9 0,3-5-3 16,0-1-28-16,3-5 2 0,5-5-12 0</inkml:trace>
  <inkml:trace contextRef="#ctx0" brushRef="#br0" timeOffset="5186.85">17880 4043 1260 0,'0'0'-61'0,"3"3"-35"0,-3 2-17 0,3 3 56 16,0 1-70-16,3 7 27 0,-2 0 44 0,0 1-25 16,1 3 54-16,-2-1 22 15,-1 2 12-15,-1-2 8 0,1-1 20 0,-2 1-1 16,0-1-1-16,0 2 5 0,3 0-5 0,-1-1-10 15,-2 5-4-15,1 0-2 0,1 1-11 0,-1 1 8 16,1 1 1-16,-1 0 0 0,3 1 10 0,-4 1-4 0,0-6 8 16,1 4-3-16,-1 3 1 0,2-3-7 0,-2 1-3 15,0 2 1-15,-2 0-7 0,-3-1-3 0,5 5-3 16,-1-1 1-16,-2-4-3 0,0 3-2 0,-2-4 1 0,2 2-2 16,0-2 1-16,-1 2 0 0,-2-5-4 0,3-1-3 0,0-2 0 0,-2-1-14 15,2-6-12-15,0 1 0 0,3-7-21 0,0-1-34 16,-2-3-12-16,2-3 2 0,0-1-39 0,-1-4-1 15,1-6-10-15</inkml:trace>
  <inkml:trace contextRef="#ctx0" brushRef="#br0" timeOffset="5418.75">17365 4453 747 0,'-4'-7'-20'0,"0"2"20"0,3 5-124 15,-4-2 88-15,4 2-78 0,-1 0 115 0</inkml:trace>
  <inkml:trace contextRef="#ctx0" brushRef="#br0" timeOffset="5688.33">17323 4480 193 0,'-2'0'57'0,"2"0"-8"16,-1 0 1-16,-4 0-4 0,3 0-6 0,1 0 2 15,-2 2-13-15,1-2-9 0,1 0 7 0,-1 0-4 16,-3 0-6-16,4 0 12 0,-1 0-2 16,2 0 2-16,0 0 10 0,0 0-6 0,0 0 1 0,-1-5 2 15,2 4-7-15,-1-3-4 0,3 3-4 0,2-4 0 0,0 5-5 0,-2-3-4 16,3 0-2-16,-1 3 1 0,4-2-4 0,-1 1-1 15,3 1-1-15,0 0-3 0,5 0 2 0,0 0 1 16,1-2-2-16,2 2 1 0,3 0 0 0,1-3 5 0,-1-2-2 16,4 0 0-16,0 2 3 0,0 0-2 0,-1-3 3 15,5 4-4-15,-4-2-2 0,9 2 1 0,-2-1-2 16,0 0 3-16,-5 1-2 0,7-1-1 0,-5 3 3 0,-5-2-1 0,0 1-1 16,-1 1-3-16,-4 0 1 0,-4 1-2 0,1 1-2 0,-1 0-5 15,-3-2-15-15,-1 3-4 0,-2-2-13 0,1 1-80 16,-2 1 97-16,-6-1-30 0,0-2 51 0</inkml:trace>
  <inkml:trace contextRef="#ctx0" brushRef="#br0" timeOffset="6543.72">19217 4013 1069 0,'-5'-13'75'0,"0"6"-70"0,4 0-49 0,-1 3 190 0,1 0-235 0,1 4 13 16,-2 2 3-16,-1-2-10 0,0 0 20 0,-2 3 34 15,0-1 13-15,-3-1 6 0,5 1 36 0,-6-2 5 16,1 0-3-16,3 3 1 0,-4-3 1 0,2 2-13 16,-4 1 1-16,4 0-1 0,-1 0-14 0,-10-3 3 15,9 5-2-15,-7-2 3 0,-1 3 2 0,8-1 4 0,-2 1 2 16,-8-3-2-16,6 1 7 0,-1 0-4 0,-7-4 4 0,7 3 0 16,-1-3-1-16,-7 5 1 0,-2-5 0 15,7 3-3-15,-7 0 3 0,7 2-2 0,-4 0-3 0,2-2 2 16,1 0-6-16,0 2-2 0,3-2-2 0,-3 2 1 15,4 3-4-15,1-4 0 0,1-1 1 0,1 5-2 0,1-1 1 0,1 0-3 16,1 1 3-16,3-1 0 0,-2-1-2 0,3 3 0 16,3 1 0-1,-1-2 0-15,2 1 1 0,0-1 0 0,2 0 0 0,-1 1-1 16,3 1 0-16,3-1 0 0,-3 2-2 0,5 0 3 16,-3-1-1-16,5 4-1 0,0-3 0 0,0 1-1 15,2-1 1-15,0 4 0 0,1-4-1 0,0 0 0 16,5 0 2-16,-4 1-2 0,1-1 0 0,8 3-1 15,-7-1 0-15,2-1 1 0,0 1-1 0,3 1-1 16,-5-3 3-16,5 3-2 0,-8 1 1 0,-3-6 0 0,3 4 0 0,1-2-2 16,-6 0 2-16,2 1 1 0,3 1 1 0,-4-2 0 15,-1-2 0-15,10 4-1 0,-13-4 1 0,7 7 0 16,-1-3-2-16,-1-1 0 0,-1 7-1 0,-7-6 2 16,6 2 3-16,-9 3-3 0,5-1 4 0,-3 0-2 15,-5-4-1-15,-1-1 6 0,-7-2-4 0,7 4 0 16,-6-5 1-16,-2 2 0 15,-2-1 3-15,3-2 1 0,-4 3 2 0,0-5-1 16,2 0 4-16,-6 2 1 0,3-2-4 0,-7-2 0 16,6 0 0-16,-10-1-1 0,2-1 0 0,0-2-3 15,-5 3-2-15,6-4-1 0,-6-1 0 0,3-1 1 16,1-2-5-16,-1-1-6 0,-1-2-4 0,2 0 4 16,1-1-10-16,2 1-19 0,1-2-12 0,4-1-4 0,3-1-21 15,-3-2-46-15,9-2-47 0,1-5 48 0,6-4 118 0,6-1-99 16</inkml:trace>
  <inkml:trace contextRef="#ctx0" brushRef="#br0" timeOffset="7245.55">19560 4016 1462 0,'-4'-16'105'0,"-2"7"-103"0,6 3-95 0,2-5 92 0,7 11-107 16,-4 0-127-16,7 1 96 0,-2 7-1 0,4-5-25 16,-4 7 108-16,-1-1 40 0,-4 5 38 15,-2-6 14-15,5 3 40 0,-4-3-15 0,6 3 1 0,-10 5 7 16,3-8-20-16,3 6-10 0,1-2-5 0,0 3-5 15,0 0-11-15,-7 3 1 0,0-4 5 0,6 0-1 16,2 0 4-16,-2-1 5 0,-6-1-4 0,2-1 6 0,2 0 3 0,0 0-6 16,3 0 1-16,-7 2-5 0,0-2-6 0,5 3-3 15,2 2-3-15,-7 1 0 0,0 0-5 0,6 4-8 16,-5 1 3-16,7-2-1 0,-1 4-3 0,-1 0 0 16,0-1 0-16,-1 4-2 0,1-2 3 0,0 0-1 15,4-1 0-15,-7 4 1 0,8-1-1 0,-6-2 0 16,3 2 0-16,-4-2 0 15,4 3 0-15,-5-1 5 0,7 1-2 0,-7-3-2 16,3 1 4-16,-3-3 2 0,0-1-1 0,2-1 4 16,0-2-2-16,-2-1 4 0,-1-3-1 0,1-3 5 15,2-1 1-15,-2-1 2 0,0-3 0 0,3 0 4 16,-4-4 2-16,1 0 2 0,-3-3 0 0,0 0 1 16,0 0 2-16,1 0-4 0,-1-3 1 0,0-3 0 15,0-1-3-15,0 1-5 0,4-5-5 0,-3 3 0 0,1-1-5 0,1-2-3 16,0-2 0-16,3 1 0 0,-3-1-1 0,4-3 0 15,-3 2-2-15,0-3 2 0,3 3 1 0,-2-5 1 0,5-2-2 16,-3 2 0-16,0-3 1 0,4 0 1 0,0-1 0 16,0-6-4-16,-2 1 3 0,2 3-2 0,2-2 0 15,-2-3 0-15,1 4-3 0,3-3 1 0,-3-1 3 0,1 4-3 32,2-1 1-32,1-3 0 0,-2 3 1 0,2-3 1 0,-3 1-1 15,1-1-1-15,2 0-1 0,-2 0 3 0,1 0-2 16,1 2-1-16,1-1 0 0,2 7 0 0,-6-1 0 0,6-2-2 15,-10 4 0-15,2 1 0 0,-3 6 0 0,0 3-2 16,-6 4-2-16,-2-2-3 0,3 3 0 0,-3 4-20 16,6 2-13-16,-4 0 0 0,-1 2-26 0,2 1-42 15,4 5-17-15,-3 1-13 0,3 5-48 0,-7 2 2 0,4 4-29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45:49.7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8363 6896 746 0,'-8'-4'52'0,"4"-3"-22"0,2 4-38 0,2-2 133 15,-6 1-141-15,7 1-8 0,6-1 5 0,-4 3-1 16,-2-4-6-16,2 4 20 0,-3-4 1 0,0 2 4 15,4 0 19-15,-4-2 11 0,-7-2 3 0,4 3 2 0,2-1 11 16,-9 0-1 0,7 2 4-16,-5-2-4 0,5 1 1 0,-5-1-10 15,8 5-1-15,-2-2-2 0,-1-2-12 0,0 1-3 0,-5-2-4 0,8 3 0 0,0 2-7 0,-3-3 3 16,0 0-3-16,-3-2 5 0,4 4-2 0,-1-4 1 16,3 3 4-16,-8-2-4 0,-3-4 1 0,3 2-6 15,-3-1 0-15,-1 1 3 0,-4 1-8 0,8-4 0 16,-4 1-4-16,-4 2 1 15,5-1-1-15,-2 1 1 0,-3 3-1 0,-2-3-4 0,2-2 1 16,-9 6-1-16,3-3 3 0,-3 1-3 0,-4 4 0 16,2-2 1-16,1-4-1 0,-1 3 6 0,0 3-1 0,-3-7-1 15,-1 6-5-15,4-2 8 0,-1-2-3 0,-2 5 0 16,0 2-4-16,2 1-3 0,-5-3 1 0,4 6 0 16,3 0 0-16,-7 1-4 0,6 2 1 0,-1 5-1 15,-1 4 1-15,3 0-2 0,0 3-1 0,3 1 3 0,-6 5 0 0,6 2 0 16,-4 3 2-16,4 1 5 0,-3 0-4 0,1 5 4 15,0 4 1-15,-3 1 1 0,1 5-1 16,2 1 2-16,0 9 0 0,1 2-3 0,-3-2 3 0,-4 5 1 16,1 2-1-16,3 1 1 0,2 0 1 0,3 0-2 15,-5-5 3-15,10-1-1 0,1 0 0 0,5 0 1 16,2-2 0-16,-2-2 0 16,1 0 1-16,6-6 0 0,4 2 2 0,1 1 1 15,1-4-1-15,7-2-1 0,1-3 2 0,2 3-1 16,9-6 2-16,-1 0-4 0,4-3 0 0,-5 3 1 15,7-8 0-15,-1-2 2 0,7 6-2 0,-5-6 6 16,-1 0-3-16,1-1 2 0,-2-3 3 0,2-3 1 16,1-2 0-16,2 0 2 0,-3-8-2 0,-2 3-1 15,0-6 1-15,4-3-1 0,-3 0-2 0,1-2 0 0,-2 0-1 16,0-1 2-16,2-2 0 0,6-1-3 0,-3-2 3 0,3 0-1 16,-1-2 1-16,2-1 1 0,-1-3 2 0,3-2 0 15,1 2 4-15,-4-5-4 0,-3 1 0 16,-1-2 0-16,-2-2-1 0,5-1 0 0,-4 3 0 0,-3-2-4 15,-1-2 3-15,2-1 1 0,0-2 3 0,-4 0-3 0,-2 5 2 16,1-2 1 0,-6-3-1-16,3-1 0 0,0-2 0 0,-7 3-5 0,5-2 0 15,-3 2 0-15,-1-3-5 0,6-3-1 0,-7 2 1 16,1-2-1-16,-1 1-1 0,3-3 2 0,-1 0-2 0,4-2 2 16,-1 0 0-16,0 1 0 0,3-4 0 15,1 3 2-15,-1-1 0 0,0-2-5 0,-5-4 2 16,3 6 0-16,1-1-1 0,-3-1 1 0,-2-1 0 0,0 0-3 15,-2-1 4-15,-4 2 1 0,6 1 1 0,-4-2-1 0,1 1 1 0,-4 1 1 16,0-1 0-16,-1 2-3 0,-2 2 1 0,0 1 2 16,-1 1-3-16,0-1 1 0,-2 0-1 0,0 2 0 15,0 0-3-15,-4 1 5 0,0-1-2 0,-1 1-4 16,2-1 1-16,-5-1 0 0,3-1-3 0,-4-5 2 16,-1 6 0-16,4-1-4 0,-5 0 3 0,2-4 2 15,-1 2 0 1,2 1 0-16,-3 4 1 0,2 1-1 0,3-2 1 0,-7-1 4 15,4 1-3-15,-1 0-2 0,-1 5 2 0,2-1-2 16,-2-2 1-16,0 1-2 0,-2 1 1 0,8 1-3 16,-12-1 0-16,1-1-2 0,7 2 3 0,3 1-2 15,-7-3 1-15,2-2 1 0,0 4-2 16,-2-4 2-16,4 1 2 0,0 2-4 0,-9-1 1 0,4-3-2 16,3 1-2-16,3 1-2 0,-11-2-2 0,7 3 0 0,4 1-4 0,-8-4-2 15,2 3-7-15,-2 5 0 0,2 3-6 0,-5-2-24 16,5 8-5-16,-5-1-6 0,-4 2-26 0,5 6-100 15,-4 2 149-15,-3 4-63 0,0 3 105 0</inkml:trace>
  <inkml:trace contextRef="#ctx0" brushRef="#br0" timeOffset="10463.81">5914 17169 380 0,'-16'10'120'0,"1"-1"-33"15,2 2-6-15,0-2 14 0,1 4-94 0,-1-4 3 0,2 6-10 16,0-1 3-16,0-2-3 0,-1 2-1 16,2-1 5-16,-1 3 3 15,0 0 3-15,0 1 3 0,0-3 5 0,3 3 5 16,-3-1 6-16,0 1-3 0,0-1 8 0,3 0-3 15,2 0 0-15,-5-1 2 0,6 3-5 0,-1-1-2 0,3 0-3 16,0-1-2-16,4 3-2 0,-1 0-3 0,0-2-3 16,2 2 2-16,1 0-5 0,2 0 1 0,1-1-2 0,5 1-1 15,-6 0-1-15,7-2-1 0,1 2 0 0,-1-4 0 16,6 0-1-16,-2-2 0 0,-2-2-1 0,1 1-1 0,1-2 2 0,3-4 1 16,-2 4 0-16,4-4-2 0,-4-1 2 0,4-2-2 15,-3 0 2-15,4-3 1 0,-1 0 0 0,-2-2 1 16,3-4 0-16,-5 0 3 0,4-2 1 0,-6 0 2 15,7 0 2-15,-9 0-2 0,4 0 4 0,0-1 1 16,-1-2 1-16,-2 2-3 0,1-2 3 0,-3-2 0 16,1 0-1-1,2-1 2-15,-5-2-2 0,-4 1-2 0,4-1-1 0,-1-1 3 16,-3 1-4-16,4 0 1 0,-10-1 0 0,0 3-2 16,0-4 3-16,-2 3 0 0,2-3-1 0,0 3 3 15,-3-4-1-15,-5 0 0 0,8 3 1 0,-9-6-4 16,4 3 2-16,-3 0 1 0,3 1-3 0,-4 0-1 15,3 3-1-15,-4 0 0 0,-2-3-3 0,1 2 4 16,3 3-4-16,0 1 0 0,-6-1 2 0,0-3 0 0,-4 1 0 0,3-1-3 16,2 6 2-16,-1 3-3 0,-3-8-1 0,-1 6-1 15,2 1-4-15,-1 0 1 0,1 7-4 0,-1-6-8 16,0 1 1-16,-2 0-5 0,3 4-8 0,1-1-25 16,0 0-15-16,1 3-4 0,-2 0-33 0,9 1-83 15,-3 3 138-15,2 4-63 16,4-5 112-16</inkml:trace>
  <inkml:trace contextRef="#ctx0" brushRef="#br0" timeOffset="10878.88">6707 16645 1118 0,'-14'5'71'0,"3"-2"-25"0,3-3-49 16,-2 0 108-16,-1 2-102 0,5-2 6 0,0-2-18 0,3 2-33 0,-1 3 9 0,0-1 22 16,2 1-5-16,-1 2-46 0,3-2 75 0,-2 2 6 15,-1 6 11-15,-1-8-9 0,0 3 14 0,1-1-9 16,-1 4 3-16,0 1 3 0,1-2-6 0,0 1-5 15,-2-1-1-15,2 6-12 0,0 0-1 0,-2 5-2 16,1-2-3-16,4 2-2 0,-5 8-1 0,2 0-1 16,0-1 2-16,-1 4-4 15,4 0 1-15,-1 2 0 0,-1 2 3 0,-1 2 0 16,0-1 0-16,1 3 0 0,2 1-8 0,0-1 2 16,0 3-3-16,0 0-2 0,0 0-5 15,0-2 3-15,0 0-12 0,2-1-7 0,-2 0 5 0,2-1-13 16,2-4-5-16,-2-3-18 0,-1 0-9 0,1-1 6 15,1-4-32-15,5 0-34 0,-5-3 49 0,8-5-16 16,-1-3 99-16</inkml:trace>
  <inkml:trace contextRef="#ctx0" brushRef="#br0" timeOffset="11759.19">7523 17394 412 0,'-3'-3'65'0,"1"3"-34"0,4-2 5 0,-5-2-10 0,0-1-6 16,3 2 0-16,-3 0-14 0,3-5 14 0,1-2-2 16,-2 4 2-16,-3 0 14 0,4 4 0 0,0-3 8 15,-6-1-3-15,5-3 5 0,-6 6-2 0,-4-4-3 0,3 6 2 16,4-4-1-16,-6-1-5 0,4 2-2 0,0 4-3 0,-2-1-3 16,0-2-6-16,-3 3-2 0,-2-5 3 0,-1 3-7 0,2-1-3 15,-3 3-2-15,-8-3-1 0,6 3-3 0,-4 3 3 16,2-1-4-16,-1 3 0 0,1-4 1 0,-3 9-7 15,1-2 1-15,1-4 0 0,-2 7-9 0,6 3-5 16,-4 2-3-16,2 0-3 0,-4 3-5 0,10 3-1 16,-2-2-3-16,1 4 1 15,2-1-2-15,2 1 5 0,2 1 3 0,6-3 0 16,-1 5 6-16,-4-7 2 0,6 2 5 0,3-1-3 16,3-2 4-16,1-4 4 0,1 3-2 0,3-4 3 15,3-2 0-15,-2-1 3 0,1-3 0 0,1 0 0 16,-1-5 2-16,1 2-1 0,1-3 1 0,3-2 1 15,-2-2-2-15,-2 1 5 0,3-3-1 0,0-2 1 16,-1-2 2-16,-2-1-1 0,2-1 1 0,1-2 4 0,-3 1-2 0,-1-3 2 16,0-1 0-16,-2 1-2 0,-2 0 4 0,-1 0-2 15,4 0 1-15,-1-4 1 0,-4 3 0 0,4-1-10 16,-2-4 3-16,1 1 0 0,-3-6-6 0,1 1 1 16,-3 0-1-16,3-1-3 0,-3 0 3 0,4 1 0 15,-1-2 1-15,-5-1-1 0,-1 2 1 0,9 0 0 16,-10-2 0-16,-1 0 1 15,0-3 0-15,-1 0 0 0,1 2 0 0,-2 3 1 16,-3 0 1-16,-2-2-2 0,-1 0-1 0,4 0 2 16,-2 4-1-16,6-2-1 0,-8 1 2 0,0-3-4 15,5 4 1-15,-3-4 0 0,1 5 1 0,-3 0-2 16,4 0 0-16,-4 2 3 0,6 1 2 0,-4 3-3 0,3-4 4 16,-5 5 3-16,5 0-2 0,-2 4 6 0,2 0-1 0,0 3 2 15,-5-3-1-15,6 4 4 0,-1 6-2 0,0-4-4 0,0 5-2 16,0-6 3-16,0 6-7 0,0 0-3 0,3 5 0 15,-7-1-3-15,6 3-3 0,1 2-2 0,0 0 2 0,-2 9 0 16,2 1-1-16,-1 0 3 0,-1 4-2 0,2 1 3 16,0 2 1-16,0 3 4 0,-3 4-1 0,1 0 1 15,2 1 3-15,0 3-3 0,0 2 2 0,-1 2-1 16,-1 3-1-16,2 1 0 16,0 1 1-16,0 3-3 0,0-2 2 0,0 5-2 15,-1-2 3-15,1 2-3 0,1-1 0 0,-1-1-2 16,3 0 0-16,-1-3 3 0,3 1-3 0,-2-3 0 15,1-1-3-15,3-4-2 0,-4 2-1 0,5-6-25 16,-4-3-19-16,9 0-8 0,-4 0-34 0,4-6 1 16,3-5-32-16</inkml:trace>
  <inkml:trace contextRef="#ctx0" brushRef="#br0" timeOffset="13386.17">16042 16963 778 0,'0'-2'94'0,"0"2"-24"0,-1 0 0 0,2-1-17 0,-2-1-20 0,-1 1-10 16,2 1-16-16,0 0 16 0,0 0 2 0,0 0-5 15,0 0 14-15,0 0 5 0,0 0-1 0,0 0 23 16,0 0 0-16,0 0-10 0,0 0 0 0,0 0 1 15,0 0-10-15,0 0-9 0,0 0-4 0,0 0-2 16,0 0-8-16,-1 0-5 16,1 0-4-16,-3 0 2 0,-2 3-6 0,5-2-4 15,0 4 3-15,-2 0-4 0,1 1-1 0,-4 0 0 16,5 2-3-16,-2 2-4 0,1 1 1 0,-1 1 0 16,2 7-6-16,0 0 6 0,0 8-9 0,0-2 3 15,0 6 0-15,0 6 0 0,0 0 0 0,2 7 3 16,-2-1 5-16,1-1-3 0,4 1 5 0,-3-1 2 15,-1-4 0-15,1 0 3 0,1-7 2 0,-1-4 0 0,2-3 2 0,-1-4 0 16,-3-3 0-16,5-2-2 0,0-6 0 0,-4 0 1 16,1-2-2-16,3-1-4 0,-2-3 0 0,0-3 0 15,-1 0-1-15,-2 0 0 0,3-3-1 0,0-2-1 16,0 1 3-16,-3-3 0 0,3-1 5 0,-3-1-4 16,0 0 5-16,0-2 1 0,0 0 2 0,0-2 2 15,0 0 3-15,-1-1 0 0,-1 0-2 0,-3-3 3 0,2 1 1 0,0 0-3 16,0 1-1-16,-2-6-2 0,2 4 0 0,3-4-1 15,-5 4-1-15,1 0-4 0,4-2 2 0,0 2-4 16,-2-5 2-16,2 6 0 0,0 0-2 0,0 2-2 16,6-3 0-16,-1 1 1 0,-5 0-1 0,8 2 0 0,-3 3-2 15,6 2 1-15,-7-4 1 0,6 5 0 0,1-3 0 16,-3 6-2 0,4 2 2-16,4 2 0 0,-7-6 1 0,-1 6-1 0,5-1 0 15,-2 2 0-15,1 0 0 0,1 3-1 0,-7-3 1 16,5 5 0-16,3 0-2 0,-1 1 2 0,3 2-1 0,1 0 1 15,-12-2-2-15,7 2 3 0,4 1-1 0,-8-1 1 16,6 2 2-16,3-6-3 0,-4 4 1 0,-4 5 1 16,13-2 0-16,-7-3 0 0,-1 3 0 0,5-3-2 15,-5 4-1-15,-5 1 1 0,7 1-1 0,0-1-3 0,-5 1 1 0,1 5-4 16,1 3 2-16,0 0-4 0,-4 3-2 16,4 2-1-16,-6-4-2 0,4 2-12 0,-1 0-7 15,-4-3-2-15,2 1-13 0,-5-1-28 0,2-5-9 16,0 3-8-16,-2-1-31 0,0-3-58 0,-2-2 125 0,-1-3-63 15,4-2 120-15</inkml:trace>
  <inkml:trace contextRef="#ctx0" brushRef="#br0" timeOffset="14005.3">16980 17174 1503 0,'-8'1'73'0,"0"3"-41"0,5-4-36 0,1 3 71 16,-4-3-91-16,1 0-18 0,-2 0 12 0,7 1-44 15,1 1 0-15,7 1 49 0,-8-1 3 0,0 1-1 0,0 0 55 0,11 5 1 16,-5-4 4-16,4 1 2 0,-5 0 0 0,1 1-14 15,5 2-8-15,5-5 3 0,-2 2-17 0,3-4-3 16,3 7-2-16,-2 0-4 0,4-8-1 0,3 2 2 0,0-2 4 16,-3-2-4-16,5-1 5 0,-8-2 3 0,3 1 2 15,0-4 0-15,-2-2 2 0,1 2-1 0,-4-1 0 16,3-2 0 0,-4 2-1-16,6-4 1 0,-6-4-3 0,1 1 0 15,-1 0 0-15,4-1-3 0,-2 1 1 0,-1 0 2 16,-4-1-3-16,-1 3-6 0,1-2 1 0,-1 4-1 0,2-2-4 15,-6-1-1-15,5 1-5 0,-8 2-1 0,3-1-3 0,-2 0 2 16,-5 2-1-16,1 0 0 0,-4 4 1 0,2-4 1 16,-6 3 1-16,0-2 0 0,1 2 1 0,-3-1 1 15,0 3 2-15,-4-5-3 0,1 3 3 0,-8 1-1 0,6 0 1 0,-4 0 2 16,-5 3-1-16,-3 2 3 0,1-3-1 0,-3 5-1 16,1 0 2-16,-1-1 5 0,-1 1 0 0,-2 3 2 15,-2 0 2-15,4 3 2 0,3 2 2 0,-5-2 1 16,-1 4 0-16,7 3 0 0,5-1 0 0,3 4 2 15,1 0 1-15,2-2 2 0,0 3 1 0,9 3 1 16,-7 1 4-16,8-1 1 16,-5 1 1-16,0 1 2 0,3 1 3 0,-3 1-3 15,4-2-3-15,4 3 2 0,7-1-3 0,1 1-2 16,-1 3-2-16,4-6-3 0,-5 3 0 0,5-4-6 16,3 2 3-16,2 0-3 0,-4 2-3 0,1-6 0 15,3-1-3-15,-2 1-1 0,5-3-2 0,1 1-17 16,1-1-6-16,-4-5-3 0,2 0-20 0,3 2-40 15,-2-7-15-15,4 2-8 0,-2-3-46 0,1-4 3 0,1-1-29 0</inkml:trace>
  <inkml:trace contextRef="#ctx0" brushRef="#br0" timeOffset="14937.22">17834 16856 1245 0,'-8'2'65'16,"3"-2"356"-16,5 3-400 0,-3-2 52 0,2 1-141 0,-4 1 3 15,3 0 0-15,2 2 33 0,0 1-1 0,0 4-6 16,0-1 39-16,0 4 4 0,2 2 1 0,4 4 7 0,-3 0 1 15,-1 0-8-15,4 6-3 0,-1 0 0 0,0 2-9 0,3 1-15 16,0 1 3-16,-1 2 0 0,3-1-11 0,-1 3 16 16,-1-5-4-16,2-2 0 0,-1 0 16 0,-4-2 6 15,1-5 3-15,-1-7 3 0,-1 4 5 0,3-10 0 0,-6 5 4 0,1-3-4 16,-1-3 0-16,1-3 1 0,3 7-5 0,-4-1 4 16,1-5-4-16,-2 2-6 0,0-4-1 0,0 2 6 15,1 2-10-15,3 3-1 0,-4-6 1 0,0 1-3 16,3 0 3-16,-2 3 0 0,-1-1 0 0,0-5 0 15,0 2 2-15,0-1 0 0,0-1 0 16,0 0 1-16,0 0 0 0,2 0-3 16,-2 0 0-16,1 0 2 0,-1 0-2 0,4-5 6 15,-3 1 0-15,2-6-4 0,-1-1 8 0,-1 2-5 16,1-1 7-16,1-5-5 0,0 4-1 0,2-7 0 16,-2 1 0-16,2 0 4 0,1-1 0 0,1-1 1 15,0-1-2-15,-2-2 3 0,1-3 0 0,-1 0-2 16,3 0 1-16,-3-1-2 0,3 1-1 0,-4-2-6 15,4 1 3-15,-2 2-4 0,4-1-1 0,-1 3 0 0,2 1-2 0,-3 3-1 16,3-1 2-16,0 1 0 0,-1 4 0 16,-2 2 1-16,-1 2-1 0,1 1-1 0,-3 4 0 0,1 0 2 15,-3 4-1-15,4-2 0 0,-1 1 0 16,-3 2 1-16,7 0 1 0,-3 0-1 0,0 2 3 0,-6 1-1 16,6 0 3-16,-7 3 1 0,4 2-2 0,-4 2-2 0,2-1 3 15,-2 4-2 1,1-1 0-16,-1 5 1 0,0 2-2 0,0 0-3 0,4 3 1 15,-3 3 0-15,2 1-1 0,-3 0 0 0,-3 3-1 16,3 0 0-16,5 3 1 0,0 1 1 0,-4-5 1 16,-1 1-2-16,8 4 1 0,-6 0-1 0,4-3 0 15,-3 1 1-15,-1-3-1 0,-1 1-2 0,1 2-3 0,7-3 2 16,-7-2-2-16,7-3-3 0,-4 1 3 16,0-5-2-16,6 0 2 0,-2-2 2 0,4-1 2 0,-2-4-3 0,-2 2 5 0,1-1 0 15,-3-4 1-15,3-1-2 0,4-3 0 0,-3 0 1 16,-5-1 3-16,4-2 0 0,-4-1 3 0,2-1 1 15,5 0 0-15,-1-3 4 0,-7 0 0 0,3-3 1 16,1-2 0-16,-1 0 1 0,3-1 1 0,-2-2 2 16,1 0-1-16,-2 0 2 0,1-2 2 0,-1 1-5 15,-2-1 0-15,4-1 2 16,-6 0-4-16,6-2-4 0,-5 0 1 0,3 0-4 16,-4-2 0-16,6-3-2 0,-7-2-1 0,5 4 0 15,-4-3 0-15,3-2 0 0,-3-3-2 0,3 4 2 16,-3-2 0-16,3 4-1 0,1 1 1 0,-1-2 0 15,0-2 1-15,1 5-2 0,-2 2 1 16,3 0-1-16,1 1 0 0,-6 0-2 0,8 2 1 16,-8 0-3-16,4 4 0 0,2 1-13 0,-6-1-8 0,6 1-3 0,-4 3-14 0,3-1-52 15,1 3-46-15,2-1-15 0,-1-1-75 0,-1 3 4 16,2-2-63-16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27T20:46:28.4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17818 7546 329 0,'2'-3'-19'0,"-1"0"2"0,-1-1 30 16,0 1-60-16,0 0-10 0,0-2 28 0,0 1 32 0,-1 1 1 15,-5-4 2-15,1-1 35 0,-5 1 1 0,6 0 5 0,-3 1 2 16,6 1 1-16,-5 1-12 0,-4-3-8 0,-1 4 2 16,3 0-17-16,0 1-6 0,-4-1-7 0,-9 3 1 15,7 0-9-15,-3 0 2 0,3 2-1 0,-7-2 0 16,4 3 2-16,-8 0 0 0,1 5 6 16,1-3-2-16,-3 1 4 15,0 2 7-15,-3 0-3 0,0 4 2 0,-3-1 5 0,4 3-3 16,1 1 1-16,-1 0 1 0,-5 3-4 0,6-1-2 15,-3-1 4-15,-3 4-1 0,3 1 0 0,3-4 7 16,-4 2 1-16,3 0-2 0,2 3 9 0,-3-2-4 16,2 2-1-16,2 0 2 0,4 5-5 0,-7-2-6 15,7 5-4-15,-2 3 1 0,2-6-8 0,1 7 0 16,4 1 0-16,2-2-2 0,0-2 1 0,3 4 3 0,0-5-1 0,3-2 1 16,3 7 3-16,4-7 6 0,-1 2 1 0,1-3 2 15,-3 1 5-15,4-1-6 0,0 0 3 0,4-1 1 16,-3-1-7-16,4 2 1 0,1-2-5 15,-1-1 1-15,4 0-1 0,-1 1 2 0,5-5 2 0,6 5-3 16,-4-3 2-16,3 0 0 0,2 2 1 16,2 0 2-16,0 2-3 0,0-4-1 15,0 3-1-15,2-4 0 0,3 4-2 0,-4-4 1 16,4-3 0-16,0 0 5 0,-1-4 0 0,4 0-5 16,3 0 2-16,-4-1 1 0,-1-4-3 0,7 4 2 15,-1-2-3-15,-2-2-6 0,4-1 5 0,-2 0-2 16,-1-2 1-16,4 1 0 0,0-3-1 0,-4 3 1 0,4-3-1 15,5 1 4-15,-1-2 1 0,-2-1-1 0,8-1 0 16,-6 1 0-16,0-2 1 0,5 0-2 0,-7-3-1 0,0 0-1 0,-2-2-1 16,-3 0-1-16,-1-1 2 0,2-2-4 0,-4 2 3 15,4-4 2-15,-4-1 0 0,-4-3-1 0,0 3 4 16,3-5-3-16,-3 1 1 0,2-3 2 0,3 1-3 0,-7-2 0 16,0-3-1-16,4 2 0 0,-3-6 1 0,-2 0-1 15,-1 2-2-15,-5 1-1 0,1-4-1 0,1 0 2 16,-4 0-3-16,3 1 2 0,-4-3 0 0,1 1 1 0,-3-2 1 0,-2-3 3 15,1 0 1-15,-2 0-2 0,-6-2 4 0,4 1-3 16,-4 1 3-16,-3 0 0 0,1 0-3 0,-2-2 0 16,-3 2 1-16,-1 0-2 0,-4-3 0 0,2 3 2 15,-3-2-1-15,-1-3-2 0,-2 1-1 0,-1 2 1 16,-3-1-1-16,2-3-2 0,-5 6 1 0,-1-2-1 16,-4 0 0-16,-2 4-1 15,-3 1 4-15,-2-1-5 0,4 2 4 0,0-1-2 16,-6 2-1-16,2 1 3 0,-2 2-2 0,1-2 0 15,-4 2 2-15,5 2-1 0,-10-6 4 0,5 4-3 16,-1 0 1-16,1 6-2 0,0-1 2 0,5-4 1 16,-4 4-4-16,-1 1 2 0,-2 1 0 0,0 6 1 15,7-1-4-15,-7-4 1 0,2 1 0 0,-3 1-5 16,1 4 0-16,0-4-9 0,2 4-4 0,3-3-48 0,-11 6-39 0,3 2-35 16,0 1-68-16,-5 1 4 0,-4 0-75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31f333a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31f333a1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46cc98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46cc98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a767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a767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3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96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3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600a767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600a767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93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6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690171b8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690171b8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1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84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690171b8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690171b8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3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0171b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0171b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31f333a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31f333a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38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690171b8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690171b8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690171b8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690171b8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4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90171b8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90171b8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5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90171b87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90171b87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5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690171b8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690171b8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0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690171b8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690171b8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4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4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5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2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7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00a767f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00a767f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67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4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47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5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373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9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57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31f333a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731f333a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39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731f333a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731f333a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31f333a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31f333a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26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31f333a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731f333a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5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31f333a1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731f333a1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31f333a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731f333a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8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6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80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customXml" Target="../ink/ink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customXml" Target="../ink/ink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customXml" Target="../ink/ink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1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jpg"/><Relationship Id="rId9" Type="http://schemas.openxmlformats.org/officeDocument/2006/relationships/customXml" Target="../ink/ink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2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4.png"/><Relationship Id="rId4" Type="http://schemas.openxmlformats.org/officeDocument/2006/relationships/image" Target="../media/image21.jpg"/><Relationship Id="rId9" Type="http://schemas.openxmlformats.org/officeDocument/2006/relationships/customXml" Target="../ink/ink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5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1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7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1.jp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39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41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g"/><Relationship Id="rId5" Type="http://schemas.openxmlformats.org/officeDocument/2006/relationships/image" Target="../media/image21.jp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space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12.xml"/><Relationship Id="rId5" Type="http://schemas.openxmlformats.org/officeDocument/2006/relationships/hyperlink" Target="https://en.wikipedia.org/wiki/Initialism" TargetMode="External"/><Relationship Id="rId4" Type="http://schemas.openxmlformats.org/officeDocument/2006/relationships/hyperlink" Target="https://en.wikipedia.org/wiki/International_Commission_on_Illumination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customXml" Target="../ink/ink1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customXml" Target="../ink/ink17.xml"/><Relationship Id="rId4" Type="http://schemas.openxmlformats.org/officeDocument/2006/relationships/image" Target="../media/image66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customXml" Target="../ink/ink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customXml" Target="../ink/ink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Color and Texture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What does this mean for computers?</a:t>
            </a:r>
            <a:endParaRPr/>
          </a:p>
        </p:txBody>
      </p:sp>
      <p:sp>
        <p:nvSpPr>
          <p:cNvPr id="815" name="Google Shape;815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Aft>
                <a:spcPts val="600"/>
              </a:spcAft>
              <a:buChar char="-"/>
            </a:pPr>
            <a:r>
              <a:rPr lang="en" dirty="0"/>
              <a:t>We represent images as grids of pixels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Each pixel has a color, 3 components: RGB</a:t>
            </a:r>
            <a:endParaRPr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Not every color can be represented in RGB!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/>
              <a:t>Have to go out in the real world sometimes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RGB is not fully accurate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We can represent a color with 3 numbers</a:t>
            </a:r>
            <a:endParaRPr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sz="2000" dirty="0">
                <a:solidFill>
                  <a:srgbClr val="C00000"/>
                </a:solidFill>
              </a:rPr>
              <a:t>#ff00ff; (1.0, 0.0, 1.0); 255,0,255</a:t>
            </a:r>
            <a:endParaRPr lang="en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>
                <a:solidFill>
                  <a:srgbClr val="0000FF"/>
                </a:solidFill>
              </a:rPr>
              <a:t>WHAT COLOR IS THAT?</a:t>
            </a:r>
          </a:p>
          <a:p>
            <a:pPr lvl="1">
              <a:spcBef>
                <a:spcPts val="0"/>
              </a:spcBef>
              <a:buChar char="-"/>
            </a:pPr>
            <a:endParaRPr lang="en" dirty="0"/>
          </a:p>
          <a:p>
            <a:pPr>
              <a:buChar char="-"/>
            </a:pPr>
            <a:endParaRPr sz="2000" dirty="0"/>
          </a:p>
        </p:txBody>
      </p:sp>
      <p:sp>
        <p:nvSpPr>
          <p:cNvPr id="816" name="Google Shape;816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5F07FD7-3681-4740-A5B1-8E15B8725943}"/>
                  </a:ext>
                </a:extLst>
              </p14:cNvPr>
              <p14:cNvContentPartPr/>
              <p14:nvPr/>
            </p14:nvContentPartPr>
            <p14:xfrm>
              <a:off x="3522600" y="535500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5F07FD7-3681-4740-A5B1-8E15B872594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3240" y="5345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" y="192024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FF00AA</a:t>
            </a:r>
          </a:p>
        </p:txBody>
      </p:sp>
    </p:spTree>
    <p:extLst>
      <p:ext uri="{BB962C8B-B14F-4D97-AF65-F5344CB8AC3E}">
        <p14:creationId xmlns:p14="http://schemas.microsoft.com/office/powerpoint/2010/main" val="3593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Image: 2d array of color</a:t>
            </a:r>
            <a:endParaRPr/>
          </a:p>
        </p:txBody>
      </p:sp>
      <p:sp>
        <p:nvSpPr>
          <p:cNvPr id="822" name="Google Shape;8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Some range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[0,255]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0.0 - 1.0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We’ll talk more about</a:t>
            </a:r>
            <a:br>
              <a:rPr lang="en" dirty="0"/>
            </a:br>
            <a:r>
              <a:rPr lang="en" dirty="0"/>
              <a:t>this later.</a:t>
            </a:r>
            <a:endParaRPr dirty="0"/>
          </a:p>
        </p:txBody>
      </p:sp>
      <p:sp>
        <p:nvSpPr>
          <p:cNvPr id="823" name="Google Shape;82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08" y="1714439"/>
            <a:ext cx="5066492" cy="40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9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Grayscale - making color images not</a:t>
            </a:r>
            <a:endParaRPr/>
          </a:p>
        </p:txBody>
      </p:sp>
      <p:sp>
        <p:nvSpPr>
          <p:cNvPr id="830" name="Google Shape;8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We can simulate monochromatic images from RGB</a:t>
            </a:r>
            <a:endParaRPr dirty="0"/>
          </a:p>
          <a:p>
            <a:pPr>
              <a:buChar char="-"/>
            </a:pPr>
            <a:r>
              <a:rPr lang="en" dirty="0"/>
              <a:t>Want a good approximation of how “bright” the image is without color information</a:t>
            </a:r>
            <a:endParaRPr dirty="0"/>
          </a:p>
          <a:p>
            <a:pPr>
              <a:buChar char="-"/>
            </a:pPr>
            <a:r>
              <a:rPr lang="en" dirty="0"/>
              <a:t>(R+B+G/3) - looks weird</a:t>
            </a:r>
            <a:endParaRPr dirty="0"/>
          </a:p>
          <a:p>
            <a:pPr>
              <a:buChar char="-"/>
            </a:pPr>
            <a:r>
              <a:rPr lang="en" dirty="0"/>
              <a:t>We </a:t>
            </a:r>
            <a:r>
              <a:rPr lang="en" i="1" dirty="0"/>
              <a:t>should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decompress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Calculatight lightness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compress</a:t>
            </a:r>
            <a:endParaRPr dirty="0"/>
          </a:p>
          <a:p>
            <a:pPr>
              <a:buChar char="-"/>
            </a:pPr>
            <a:r>
              <a:rPr lang="en" dirty="0"/>
              <a:t>We can just operate on sRGB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sz="2800" dirty="0">
                <a:solidFill>
                  <a:srgbClr val="FF0000"/>
                </a:solidFill>
              </a:rPr>
              <a:t>Typically ~ .30R + .59G + .11B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31" name="Google Shape;831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067F54-0C15-4D1E-A168-C12A31AE9AFB}"/>
                  </a:ext>
                </a:extLst>
              </p14:cNvPr>
              <p14:cNvContentPartPr/>
              <p14:nvPr/>
            </p14:nvContentPartPr>
            <p14:xfrm>
              <a:off x="1363320" y="5149080"/>
              <a:ext cx="3027240" cy="176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067F54-0C15-4D1E-A168-C12A31AE9A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3960" y="5139720"/>
                <a:ext cx="3045960" cy="195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RGB is a cube...</a:t>
            </a:r>
            <a:endParaRPr/>
          </a:p>
        </p:txBody>
      </p:sp>
      <p:pic>
        <p:nvPicPr>
          <p:cNvPr id="838" name="Google Shape;8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00" y="165495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Value: cylinder!</a:t>
            </a:r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900" y="1734750"/>
            <a:ext cx="5220200" cy="39151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94E611-5FA1-4AAB-B1FA-E9BC9E132A63}"/>
                  </a:ext>
                </a:extLst>
              </p14:cNvPr>
              <p14:cNvContentPartPr/>
              <p14:nvPr/>
            </p14:nvContentPartPr>
            <p14:xfrm>
              <a:off x="352080" y="39240"/>
              <a:ext cx="7782120" cy="4506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94E611-5FA1-4AAB-B1FA-E9BC9E132A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720" y="29880"/>
                <a:ext cx="7800840" cy="4524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</a:t>
            </a:r>
            <a:endParaRPr/>
          </a:p>
        </p:txBody>
      </p:sp>
      <p:sp>
        <p:nvSpPr>
          <p:cNvPr id="851" name="Google Shape;851;p10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Different model based on perception of light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C00000"/>
                </a:solidFill>
              </a:rPr>
              <a:t>Hue: </a:t>
            </a:r>
            <a:r>
              <a:rPr lang="en" dirty="0"/>
              <a:t>what color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Saturation</a:t>
            </a:r>
            <a:r>
              <a:rPr lang="en" dirty="0"/>
              <a:t>: how much color</a:t>
            </a:r>
            <a:endParaRPr dirty="0"/>
          </a:p>
          <a:p>
            <a:pPr>
              <a:buChar char="-"/>
            </a:pPr>
            <a:r>
              <a:rPr lang="en" b="1" dirty="0"/>
              <a:t>Value</a:t>
            </a:r>
            <a:r>
              <a:rPr lang="en" dirty="0"/>
              <a:t>: how bright</a:t>
            </a:r>
            <a:endParaRPr dirty="0"/>
          </a:p>
          <a:p>
            <a:pPr>
              <a:buChar char="-"/>
            </a:pPr>
            <a:r>
              <a:rPr lang="en" dirty="0"/>
              <a:t>Allows easy image transforms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Shift the hue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Increase saturation</a:t>
            </a:r>
            <a:endParaRPr dirty="0"/>
          </a:p>
        </p:txBody>
      </p:sp>
      <p:sp>
        <p:nvSpPr>
          <p:cNvPr id="852" name="Google Shape;852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3592375"/>
            <a:ext cx="3047400" cy="22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Other colorspaces are fun!</a:t>
            </a:r>
            <a:endParaRPr/>
          </a:p>
        </p:txBody>
      </p:sp>
      <p:pic>
        <p:nvPicPr>
          <p:cNvPr id="754" name="Google Shape;75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5" y="1815725"/>
            <a:ext cx="8839200" cy="37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Geometric HSV to RGB:</a:t>
            </a:r>
            <a:endParaRPr/>
          </a:p>
        </p:txBody>
      </p:sp>
      <p:pic>
        <p:nvPicPr>
          <p:cNvPr id="760" name="Google Shape;76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5276"/>
            <a:ext cx="8839200" cy="253206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728DF45-C1C8-46F2-BFFF-9F40C1CC8C5B}"/>
                  </a:ext>
                </a:extLst>
              </p14:cNvPr>
              <p14:cNvContentPartPr/>
              <p14:nvPr/>
            </p14:nvContentPartPr>
            <p14:xfrm>
              <a:off x="21240" y="2959920"/>
              <a:ext cx="9067680" cy="2123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728DF45-C1C8-46F2-BFFF-9F40C1CC8C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80" y="2950560"/>
                <a:ext cx="9086400" cy="2142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RGB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8526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sz="3000"/>
              <a:t>We don’t really understand vision</a:t>
            </a:r>
            <a:endParaRPr sz="3000"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Visual cortex - highly studied part of the brain</a:t>
            </a:r>
            <a:endParaRPr/>
          </a:p>
          <a:p>
            <a:pPr>
              <a:buChar char="-"/>
            </a:pPr>
            <a:r>
              <a:rPr lang="en"/>
              <a:t>Only rough idea of what different components do</a:t>
            </a:r>
            <a:endParaRPr/>
          </a:p>
          <a:p>
            <a:pPr>
              <a:buChar char="-"/>
            </a:pPr>
            <a:r>
              <a:rPr lang="en"/>
              <a:t>New discoveries in vision all the time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Eye uses blinking to reset its rotational orientation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Visual cortex can make some “high-level” decisions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0" name="Google Shape;360;p56" descr="Image result for optical illu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51" y="3719601"/>
            <a:ext cx="3954701" cy="21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00" y="20465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6" name="Google Shape;766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Still 3d tensor, different info</a:t>
            </a:r>
            <a:endParaRPr/>
          </a:p>
        </p:txBody>
      </p:sp>
      <p:sp>
        <p:nvSpPr>
          <p:cNvPr id="767" name="Google Shape;767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8" name="Google Shape;7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100" y="2046509"/>
            <a:ext cx="3073206" cy="2304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9" name="Google Shape;76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98" y="2351298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3" y="2656096"/>
            <a:ext cx="3073200" cy="23048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8500" y="23513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2" name="Google Shape;772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99" y="26560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A61035B-3DA2-4EC5-A21A-3E2FD880C2F7}"/>
                  </a:ext>
                </a:extLst>
              </p14:cNvPr>
              <p14:cNvContentPartPr/>
              <p14:nvPr/>
            </p14:nvContentPartPr>
            <p14:xfrm>
              <a:off x="1688400" y="1430640"/>
              <a:ext cx="5653440" cy="418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A61035B-3DA2-4EC5-A21A-3E2FD880C2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79040" y="1421280"/>
                <a:ext cx="5672160" cy="437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   Hue              Saturation         Value</a:t>
            </a:r>
            <a:endParaRPr dirty="0"/>
          </a:p>
        </p:txBody>
      </p:sp>
      <p:sp>
        <p:nvSpPr>
          <p:cNvPr id="778" name="Google Shape;778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9" name="Google Shape;77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400" y="3017325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0" name="Google Shape;78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00" y="177255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6905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saturation = intense colors</a:t>
            </a:r>
            <a:endParaRPr/>
          </a:p>
        </p:txBody>
      </p:sp>
      <p:sp>
        <p:nvSpPr>
          <p:cNvPr id="787" name="Google Shape;787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8" name="Google Shape;78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9" name="Google Shape;78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0" name="Google Shape;790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17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2" name="Google Shape;7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3" name="Google Shape;793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98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795" name="Google Shape;795;p98"/>
          <p:cNvSpPr txBox="1"/>
          <p:nvPr/>
        </p:nvSpPr>
        <p:spPr>
          <a:xfrm>
            <a:off x="2499538" y="246285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796" name="Google Shape;79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98" name="Google Shape;798;p98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369586" y="1321663"/>
            <a:ext cx="85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   V Channel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09CA42C-67C1-48EF-8AC8-9A82EA137BC5}"/>
                  </a:ext>
                </a:extLst>
              </p14:cNvPr>
              <p14:cNvContentPartPr/>
              <p14:nvPr/>
            </p14:nvContentPartPr>
            <p14:xfrm>
              <a:off x="2034000" y="2323080"/>
              <a:ext cx="4742640" cy="41605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09CA42C-67C1-48EF-8AC8-9A82EA137B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24640" y="2313720"/>
                <a:ext cx="4761360" cy="4179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51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4" name="Google Shape;804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value = lighter image</a:t>
            </a:r>
            <a:endParaRPr/>
          </a:p>
        </p:txBody>
      </p:sp>
      <p:sp>
        <p:nvSpPr>
          <p:cNvPr id="805" name="Google Shape;805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6" name="Google Shape;80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7" name="Google Shape;80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8" name="Google Shape;80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9" name="Google Shape;80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0" name="Google Shape;810;p99"/>
          <p:cNvSpPr/>
          <p:nvPr/>
        </p:nvSpPr>
        <p:spPr>
          <a:xfrm>
            <a:off x="6833298" y="227140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11" name="Google Shape;811;p99"/>
          <p:cNvSpPr txBox="1"/>
          <p:nvPr/>
        </p:nvSpPr>
        <p:spPr>
          <a:xfrm>
            <a:off x="6039775" y="259810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812" name="Google Shape;81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15" name="Google Shape;815;p99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10830" y="1300777"/>
            <a:ext cx="860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S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V Channel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20B4268-B6FF-4926-AF1D-EF00A26672CD}"/>
                  </a:ext>
                </a:extLst>
              </p14:cNvPr>
              <p14:cNvContentPartPr/>
              <p14:nvPr/>
            </p14:nvContentPartPr>
            <p14:xfrm>
              <a:off x="6035040" y="2553840"/>
              <a:ext cx="704520" cy="690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20B4268-B6FF-4926-AF1D-EF00A26672C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25680" y="2544480"/>
                <a:ext cx="723240" cy="709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2" name="Google Shape;822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Shift hue = shift colors</a:t>
            </a:r>
            <a:endParaRPr dirty="0"/>
          </a:p>
        </p:txBody>
      </p:sp>
      <p:sp>
        <p:nvSpPr>
          <p:cNvPr id="823" name="Google Shape;823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5" name="Google Shape;82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6" name="Google Shape;82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7" name="Google Shape;827;p100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28" name="Google Shape;828;p100"/>
          <p:cNvSpPr txBox="1"/>
          <p:nvPr/>
        </p:nvSpPr>
        <p:spPr>
          <a:xfrm>
            <a:off x="2287025" y="257942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-.2</a:t>
            </a:r>
            <a:endParaRPr sz="3600"/>
          </a:p>
        </p:txBody>
      </p:sp>
      <p:pic>
        <p:nvPicPr>
          <p:cNvPr id="829" name="Google Shape;829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31" name="Google Shape;831;p100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2" name="Google Shape;83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1" y="1314880"/>
            <a:ext cx="86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9" name="Google Shape;83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Set hue to your favorite color!</a:t>
            </a:r>
            <a:endParaRPr/>
          </a:p>
        </p:txBody>
      </p:sp>
      <p:sp>
        <p:nvSpPr>
          <p:cNvPr id="840" name="Google Shape;84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1" name="Google Shape;84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4" name="Google Shape;844;p101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45" name="Google Shape;8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7" name="Google Shape;847;p101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8" name="Google Shape;8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8" y="1314880"/>
            <a:ext cx="8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4" name="Google Shape;8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Google Shape;855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Or pattern...</a:t>
            </a:r>
            <a:endParaRPr/>
          </a:p>
        </p:txBody>
      </p:sp>
      <p:sp>
        <p:nvSpPr>
          <p:cNvPr id="856" name="Google Shape;856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0" name="Google Shape;860;p102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61" name="Google Shape;86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2" name="Google Shape;86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3" name="Google Shape;863;p102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64" name="Google Shape;86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8268" y="1314880"/>
            <a:ext cx="846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0" name="Google Shape;87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6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1" name="Google Shape;871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Increase and threshold saturation</a:t>
            </a:r>
            <a:endParaRPr/>
          </a:p>
        </p:txBody>
      </p:sp>
      <p:sp>
        <p:nvSpPr>
          <p:cNvPr id="872" name="Google Shape;872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3" name="Google Shape;87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5" name="Google Shape;87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6" name="Google Shape;87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8" name="Google Shape;878;p103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79" name="Google Shape;87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0" name="Google Shape;880;p103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51420" y="1325140"/>
            <a:ext cx="89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89" y="857262"/>
            <a:ext cx="6858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>
                <a:latin typeface="Kalinga" pitchFamily="34" charset="0"/>
                <a:cs typeface="Kalinga" pitchFamily="34" charset="0"/>
              </a:rPr>
              <a:t>More Details on Color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3385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Opponent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standard for cameras</a:t>
            </a:r>
          </a:p>
          <a:p>
            <a:r>
              <a:rPr lang="en-US" sz="3200" dirty="0"/>
              <a:t>allows us to separate</a:t>
            </a:r>
          </a:p>
          <a:p>
            <a:r>
              <a:rPr lang="en-US" sz="3200" dirty="0"/>
              <a:t>intensity plus 2 color channels</a:t>
            </a:r>
          </a:p>
          <a:p>
            <a:r>
              <a:rPr lang="en-US" sz="3200" dirty="0"/>
              <a:t>color TVs, Y is intensity</a:t>
            </a:r>
          </a:p>
          <a:p>
            <a:r>
              <a:rPr lang="en-US" sz="3200" dirty="0"/>
              <a:t>used in Swain &amp; Ballard work</a:t>
            </a:r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What do you think?</a:t>
            </a:r>
            <a:endParaRPr dirty="0"/>
          </a:p>
        </p:txBody>
      </p:sp>
      <p:sp>
        <p:nvSpPr>
          <p:cNvPr id="367" name="Google Shape;367;p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dirty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F65E6CB-A655-407C-BB90-49910A773DE6}"/>
                  </a:ext>
                </a:extLst>
              </p14:cNvPr>
              <p14:cNvContentPartPr/>
              <p14:nvPr/>
            </p14:nvContentPartPr>
            <p14:xfrm>
              <a:off x="6517800" y="1624680"/>
              <a:ext cx="400680" cy="599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F65E6CB-A655-407C-BB90-49910A773DE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08440" y="1615320"/>
                <a:ext cx="419400" cy="618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CF86E53-D82A-48E7-AB69-F31868588A23}"/>
                  </a:ext>
                </a:extLst>
              </p14:cNvPr>
              <p14:cNvContentPartPr/>
              <p14:nvPr/>
            </p14:nvContentPartPr>
            <p14:xfrm>
              <a:off x="3455640" y="2799720"/>
              <a:ext cx="4163040" cy="753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CF86E53-D82A-48E7-AB69-F31868588A2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6280" y="2790360"/>
                <a:ext cx="4181760" cy="771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194" y="1116874"/>
            <a:ext cx="403860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0" y="5929271"/>
            <a:ext cx="8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 </a:t>
            </a:r>
            <a:r>
              <a:rPr lang="en-US" i="1" dirty="0"/>
              <a:t>L*a*b*</a:t>
            </a:r>
            <a:r>
              <a:rPr lang="en-US" dirty="0"/>
              <a:t> (CIELAB) is a </a:t>
            </a:r>
            <a:r>
              <a:rPr lang="en-US" dirty="0">
                <a:hlinkClick r:id="rId3" tooltip="Color space"/>
              </a:rPr>
              <a:t>color space</a:t>
            </a:r>
            <a:r>
              <a:rPr lang="en-US" dirty="0"/>
              <a:t> specified by the </a:t>
            </a:r>
            <a:r>
              <a:rPr lang="en-US" dirty="0">
                <a:hlinkClick r:id="rId4" tooltip="International Commission on Illumination"/>
              </a:rPr>
              <a:t>International Commission on </a:t>
            </a:r>
          </a:p>
          <a:p>
            <a:r>
              <a:rPr lang="en-US" dirty="0">
                <a:hlinkClick r:id="rId4" tooltip="International Commission on Illumination"/>
              </a:rPr>
              <a:t>Illumination</a:t>
            </a:r>
            <a:r>
              <a:rPr lang="en-US" dirty="0"/>
              <a:t> (French </a:t>
            </a:r>
            <a:r>
              <a:rPr lang="en-US" i="1" dirty="0"/>
              <a:t>Commission </a:t>
            </a:r>
            <a:r>
              <a:rPr lang="en-US" i="1" dirty="0" err="1"/>
              <a:t>internationale</a:t>
            </a:r>
            <a:r>
              <a:rPr lang="en-US" i="1" dirty="0"/>
              <a:t> de </a:t>
            </a:r>
            <a:r>
              <a:rPr lang="en-US" i="1" dirty="0" err="1"/>
              <a:t>l'éclairage</a:t>
            </a:r>
            <a:r>
              <a:rPr lang="en-US" dirty="0"/>
              <a:t>, hence its </a:t>
            </a:r>
            <a:r>
              <a:rPr lang="en-US" i="1" dirty="0"/>
              <a:t>CIE</a:t>
            </a:r>
            <a:r>
              <a:rPr lang="en-US" dirty="0"/>
              <a:t> </a:t>
            </a:r>
            <a:r>
              <a:rPr lang="en-US" dirty="0">
                <a:hlinkClick r:id="rId5" tooltip="Initialism"/>
              </a:rPr>
              <a:t>initialism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B9A2A6-2642-4451-BE28-61280008D551}"/>
                  </a:ext>
                </a:extLst>
              </p14:cNvPr>
              <p14:cNvContentPartPr/>
              <p14:nvPr/>
            </p14:nvContentPartPr>
            <p14:xfrm>
              <a:off x="4612680" y="2520000"/>
              <a:ext cx="4300200" cy="2752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B9A2A6-2642-4451-BE28-61280008D5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3320" y="2510640"/>
                <a:ext cx="4318920" cy="2771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/>
              <a:t>H[</a:t>
            </a:r>
            <a:r>
              <a:rPr lang="en-US" dirty="0" err="1"/>
              <a:t>i</a:t>
            </a:r>
            <a:r>
              <a:rPr lang="en-US" dirty="0"/>
              <a:t>] gives the count of how many pixels of an image have gray tone </a:t>
            </a:r>
            <a:r>
              <a:rPr lang="en-US" dirty="0" err="1"/>
              <a:t>i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/>
              <a:t>P[</a:t>
            </a:r>
            <a:r>
              <a:rPr lang="en-US" dirty="0" err="1"/>
              <a:t>i</a:t>
            </a:r>
            <a:r>
              <a:rPr lang="en-US" dirty="0"/>
              <a:t>] (the normalized histogram) gives the percentage of pixels that have gray tone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F332F78-8EF3-4CEE-95C5-8045FC0CE695}"/>
                  </a:ext>
                </a:extLst>
              </p14:cNvPr>
              <p14:cNvContentPartPr/>
              <p14:nvPr/>
            </p14:nvContentPartPr>
            <p14:xfrm>
              <a:off x="1794960" y="-1080"/>
              <a:ext cx="6842520" cy="5466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F332F78-8EF3-4CEE-95C5-8045FC0CE69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85600" y="-10440"/>
                <a:ext cx="6861240" cy="548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/>
              <a:t>Histogram is fast and easy to compute.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Size can easily be normalized so that different image histograms can be compared.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8C54A8D-730D-4C0B-BAAF-504A916D4E9C}"/>
                  </a:ext>
                </a:extLst>
              </p14:cNvPr>
              <p14:cNvContentPartPr/>
              <p14:nvPr/>
            </p14:nvContentPartPr>
            <p14:xfrm>
              <a:off x="1325880" y="5481000"/>
              <a:ext cx="7138440" cy="608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8C54A8D-730D-4C0B-BAAF-504A916D4E9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16520" y="5471640"/>
                <a:ext cx="7157160" cy="626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Apples </a:t>
            </a:r>
            <a:r>
              <a:rPr lang="en-US" altLang="en-US"/>
              <a:t>versus </a:t>
            </a:r>
            <a:r>
              <a:rPr lang="en-US" altLang="en-US">
                <a:solidFill>
                  <a:srgbClr val="FF9933"/>
                </a:solidFill>
              </a:rPr>
              <a:t>Oranges</a:t>
            </a:r>
            <a:r>
              <a:rPr lang="en-US" altLang="en-US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Skin color in Normalized R-G Space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705600" y="631063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normalized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1" y="1574800"/>
            <a:ext cx="18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normalized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261924F-307F-4EA9-A49A-8F6960618B6E}"/>
                  </a:ext>
                </a:extLst>
              </p14:cNvPr>
              <p14:cNvContentPartPr/>
              <p14:nvPr/>
            </p14:nvContentPartPr>
            <p14:xfrm>
              <a:off x="427320" y="1452600"/>
              <a:ext cx="6620760" cy="5235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261924F-307F-4EA9-A49A-8F6960618B6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960" y="1443240"/>
                <a:ext cx="6639480" cy="5254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What do you think now?</a:t>
            </a:r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5" y="3144814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25" y="3147201"/>
            <a:ext cx="3333750" cy="250031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83BF766-53D5-411C-9646-0096DF417262}"/>
                  </a:ext>
                </a:extLst>
              </p14:cNvPr>
              <p14:cNvContentPartPr/>
              <p14:nvPr/>
            </p14:nvContentPartPr>
            <p14:xfrm>
              <a:off x="1887840" y="115200"/>
              <a:ext cx="4717440" cy="866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83BF766-53D5-411C-9646-0096DF41726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8480" y="105840"/>
                <a:ext cx="4736160" cy="88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Match score is the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2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3399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BE476CB-F6C5-4982-ACB5-7BCF52620515}"/>
                  </a:ext>
                </a:extLst>
              </p14:cNvPr>
              <p14:cNvContentPartPr/>
              <p14:nvPr/>
            </p14:nvContentPartPr>
            <p14:xfrm>
              <a:off x="5095080" y="461160"/>
              <a:ext cx="3926520" cy="6252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BE476CB-F6C5-4982-ACB5-7BCF526205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5720" y="451800"/>
                <a:ext cx="3945240" cy="6271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is well defined.</a:t>
            </a:r>
          </a:p>
          <a:p>
            <a:r>
              <a:rPr lang="en-US" dirty="0"/>
              <a:t>But what </a:t>
            </a:r>
            <a:r>
              <a:rPr lang="en-US" i="1" dirty="0"/>
              <a:t>is</a:t>
            </a:r>
            <a:r>
              <a:rPr lang="en-US" dirty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8CE085-71B9-495C-9735-A85727F57737}"/>
                  </a:ext>
                </a:extLst>
              </p14:cNvPr>
              <p14:cNvContentPartPr/>
              <p14:nvPr/>
            </p14:nvContentPartPr>
            <p14:xfrm>
              <a:off x="4129560" y="2645640"/>
              <a:ext cx="818280" cy="622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8CE085-71B9-495C-9735-A85727F577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20200" y="2636280"/>
                <a:ext cx="837000" cy="640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Local Binary </a:t>
            </a:r>
            <a:r>
              <a:rPr lang="en-US" altLang="en-US" b="1">
                <a:solidFill>
                  <a:srgbClr val="FF0000"/>
                </a:solidFill>
              </a:rPr>
              <a:t>Pattern</a:t>
            </a:r>
            <a:r>
              <a:rPr lang="en-US" altLang="en-US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FBF7362-76DD-4F6F-82F6-E146A709681B}"/>
                  </a:ext>
                </a:extLst>
              </p14:cNvPr>
              <p14:cNvContentPartPr/>
              <p14:nvPr/>
            </p14:nvContentPartPr>
            <p14:xfrm>
              <a:off x="760320" y="3734640"/>
              <a:ext cx="3891240" cy="2870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FBF7362-76DD-4F6F-82F6-E146A70968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0960" y="3725280"/>
                <a:ext cx="3909960" cy="2889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96B533C-83C7-4CEC-99A7-2FC5C1B5CB4C}"/>
                  </a:ext>
                </a:extLst>
              </p14:cNvPr>
              <p14:cNvContentPartPr/>
              <p14:nvPr/>
            </p14:nvContentPartPr>
            <p14:xfrm>
              <a:off x="4674600" y="5295960"/>
              <a:ext cx="1138320" cy="412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96B533C-83C7-4CEC-99A7-2FC5C1B5CB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5240" y="5286600"/>
                <a:ext cx="1157040" cy="431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Objects reflect only some light</a:t>
            </a:r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26" y="1734751"/>
            <a:ext cx="6442749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LBP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it in a paper for classifying deciduous trees.</a:t>
            </a:r>
          </a:p>
          <a:p>
            <a:r>
              <a:rPr lang="en-US" dirty="0">
                <a:solidFill>
                  <a:srgbClr val="0000FF"/>
                </a:solidFill>
              </a:rPr>
              <a:t>We used it in a real system for finding cancer in Pap smears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7030A0"/>
                </a:solidFill>
              </a:rPr>
              <a:t>We are using it to look for regions of interest in breast and melanoma biopsy slides.</a:t>
            </a:r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A03E48F-8E01-4B65-AE5F-8D95435528CC}"/>
                  </a:ext>
                </a:extLst>
              </p14:cNvPr>
              <p14:cNvContentPartPr/>
              <p14:nvPr/>
            </p14:nvContentPartPr>
            <p14:xfrm>
              <a:off x="686880" y="942480"/>
              <a:ext cx="2278800" cy="2707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A03E48F-8E01-4B65-AE5F-8D95435528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520" y="933120"/>
                <a:ext cx="2297520" cy="2725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Co-occurrence Features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designed for recognizing different kinds of </a:t>
            </a:r>
            <a:r>
              <a:rPr lang="en-US" dirty="0">
                <a:solidFill>
                  <a:srgbClr val="C00000"/>
                </a:solidFill>
              </a:rPr>
              <a:t>land uses in satellite images</a:t>
            </a:r>
            <a:r>
              <a:rPr lang="en-US" dirty="0"/>
              <a:t>.</a:t>
            </a:r>
          </a:p>
          <a:p>
            <a:r>
              <a:rPr lang="en-US" dirty="0"/>
              <a:t>They are still used heavily in geospatial domains, but they can be added on to any other calculated features.</a:t>
            </a:r>
          </a:p>
        </p:txBody>
      </p:sp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01783"/>
            <a:ext cx="7520836" cy="5816419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3"/>
          <p:cNvSpPr txBox="1">
            <a:spLocks noGrp="1"/>
          </p:cNvSpPr>
          <p:nvPr>
            <p:ph type="title"/>
          </p:nvPr>
        </p:nvSpPr>
        <p:spPr>
          <a:xfrm>
            <a:off x="220260" y="4138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Satellite Image of Monterey Bay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930890"/>
            <a:ext cx="3953382" cy="592710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FUN WITH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59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h = height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w = width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c = number of channels</a:t>
            </a:r>
          </a:p>
          <a:p>
            <a:pPr lvl="2"/>
            <a:r>
              <a:rPr lang="en-US" sz="2600" dirty="0">
                <a:ea typeface="Calibri" charset="0"/>
                <a:cs typeface="Calibri" charset="0"/>
              </a:rPr>
              <a:t>c = 3 for RGB image; c = 1 for grayscale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2304134"/>
            <a:ext cx="4246602" cy="2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We can make a map of color</a:t>
            </a:r>
            <a:endParaRPr dirty="0"/>
          </a:p>
        </p:txBody>
      </p:sp>
      <p:sp>
        <p:nvSpPr>
          <p:cNvPr id="780" name="Google Shape;780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1" name="Google Shape;7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29450"/>
            <a:ext cx="4206203" cy="44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data = array of floats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floats in the range [0,1]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3D image matrix linearized into 1D array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/>
          <a:stretch/>
        </p:blipFill>
        <p:spPr>
          <a:xfrm>
            <a:off x="5218590" y="1849699"/>
            <a:ext cx="3925410" cy="3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float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c)</a:t>
            </a: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assign value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v </a:t>
            </a:r>
            <a:r>
              <a:rPr lang="en-US" dirty="0">
                <a:ea typeface="Consolas" charset="0"/>
                <a:cs typeface="Consolas" charset="0"/>
              </a:rPr>
              <a:t>to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im.data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[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coord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x,y,c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49" y="2575485"/>
            <a:ext cx="3520502" cy="23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5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copy_image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separate image that is a copy of the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and return the copy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Useful functions:</a:t>
            </a: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make_image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in </a:t>
            </a:r>
            <a:r>
              <a:rPr lang="en-US" dirty="0" err="1">
                <a:ea typeface="Consolas" charset="0"/>
                <a:cs typeface="Consolas" charset="0"/>
              </a:rPr>
              <a:t>load_image.c</a:t>
            </a:r>
            <a:endParaRPr lang="en-US" dirty="0">
              <a:ea typeface="Consolas" charset="0"/>
              <a:cs typeface="Consolas" charset="0"/>
            </a:endParaRP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memcpy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</a:p>
          <a:p>
            <a:pPr lvl="3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can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use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and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functions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implemented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from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now</a:t>
            </a:r>
            <a:r>
              <a:rPr lang="sk-SK" dirty="0">
                <a:ea typeface="Consolas" charset="0"/>
                <a:cs typeface="Consolas" charset="0"/>
              </a:rPr>
              <a:t> on</a:t>
            </a:r>
            <a:endParaRPr lang="en-US" dirty="0">
              <a:ea typeface="Consolas" charset="0"/>
              <a:cs typeface="Consolas" charset="0"/>
            </a:endParaRP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6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rgb_to_grayscale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new image with 1 channel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Get R,G,B values from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Compute </a:t>
            </a:r>
            <a:r>
              <a:rPr lang="sk-SK" dirty="0"/>
              <a:t>Y = 0.299 R + 0.587 G + .114 B</a:t>
            </a:r>
          </a:p>
          <a:p>
            <a:pPr lvl="2"/>
            <a:endParaRPr lang="sk-SK" dirty="0"/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Assign</a:t>
            </a:r>
            <a:r>
              <a:rPr lang="sk-SK" dirty="0">
                <a:ea typeface="Consolas" charset="0"/>
                <a:cs typeface="Consolas" charset="0"/>
              </a:rPr>
              <a:t> Y to new image and </a:t>
            </a:r>
            <a:r>
              <a:rPr lang="sk-SK" dirty="0" err="1">
                <a:ea typeface="Consolas" charset="0"/>
                <a:cs typeface="Consolas" charset="0"/>
              </a:rPr>
              <a:t>return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that</a:t>
            </a:r>
            <a:r>
              <a:rPr lang="sk-SK" dirty="0">
                <a:ea typeface="Consolas" charset="0"/>
                <a:cs typeface="Consolas" charset="0"/>
              </a:rPr>
              <a:t>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5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shift_image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  <a:r>
              <a:rPr lang="en-US" dirty="0">
                <a:ea typeface="Consolas" charset="0"/>
                <a:cs typeface="Consolas" charset="0"/>
              </a:rPr>
              <a:t> to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change the input image in-place (do not create a separate image) wherever the return type of the function is </a:t>
            </a:r>
            <a:r>
              <a:rPr lang="en-US" dirty="0">
                <a:latin typeface="Consolas" panose="020B0609020204030204" pitchFamily="49" charset="0"/>
                <a:ea typeface="Consolas" charset="0"/>
                <a:cs typeface="Consolas" charset="0"/>
              </a:rPr>
              <a:t>void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3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clamp_image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clamp the pixel values of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to be in the range [0,1]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5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rgb_to_hsv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H,S,V values using the given formulas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You can use the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three_way_max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and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three_way_min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functions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5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hsv_to_rgb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H,S,V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R,G,B values using the given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4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#8 (extra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scale_image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multiply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 </a:t>
            </a:r>
            <a:r>
              <a:rPr lang="en-US" dirty="0">
                <a:ea typeface="Consolas" charset="0"/>
                <a:cs typeface="Consolas" charset="0"/>
              </a:rPr>
              <a:t>with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to the lines in </a:t>
            </a:r>
            <a:r>
              <a:rPr lang="en-US" dirty="0" err="1">
                <a:ea typeface="Consolas" charset="0"/>
                <a:cs typeface="Consolas" charset="0"/>
              </a:rPr>
              <a:t>image.h</a:t>
            </a:r>
            <a:r>
              <a:rPr lang="en-US" dirty="0">
                <a:ea typeface="Consolas" charset="0"/>
                <a:cs typeface="Consolas" charset="0"/>
              </a:rPr>
              <a:t> and other files as necessary to test the function. No need to submit the other edited files; write a comment in CAPS at the top of </a:t>
            </a:r>
            <a:r>
              <a:rPr lang="en-US" dirty="0" err="1">
                <a:ea typeface="Consolas" charset="0"/>
                <a:cs typeface="Consolas" charset="0"/>
              </a:rPr>
              <a:t>process_image.c</a:t>
            </a:r>
            <a:r>
              <a:rPr lang="en-US" dirty="0">
                <a:ea typeface="Consolas" charset="0"/>
                <a:cs typeface="Consolas" charset="0"/>
              </a:rPr>
              <a:t> if you attempt any extra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9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#9 (super 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rgb_to_lch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L,C,H values using the formulas in the given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Linear colorspace</a:t>
            </a:r>
            <a:endParaRPr/>
          </a:p>
        </p:txBody>
      </p:sp>
      <p:sp>
        <p:nvSpPr>
          <p:cNvPr id="787" name="Google Shape;787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Pick some primaries</a:t>
            </a:r>
            <a:endParaRPr dirty="0"/>
          </a:p>
          <a:p>
            <a:pPr>
              <a:buChar char="-"/>
            </a:pPr>
            <a:r>
              <a:rPr lang="en" dirty="0"/>
              <a:t>Can mix those primaries to match any color inside the triangle</a:t>
            </a:r>
          </a:p>
          <a:p>
            <a:pPr>
              <a:buChar char="-"/>
            </a:pPr>
            <a:r>
              <a:rPr lang="en" dirty="0"/>
              <a:t>There is a commision that studies color!</a:t>
            </a:r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r>
              <a:rPr lang="en-US" dirty="0">
                <a:solidFill>
                  <a:srgbClr val="0000FF"/>
                </a:solidFill>
              </a:rPr>
              <a:t>Commission </a:t>
            </a:r>
            <a:r>
              <a:rPr lang="en-US" dirty="0" err="1">
                <a:solidFill>
                  <a:srgbClr val="0000FF"/>
                </a:solidFill>
              </a:rPr>
              <a:t>internationale</a:t>
            </a:r>
            <a:r>
              <a:rPr lang="en-US" dirty="0">
                <a:solidFill>
                  <a:srgbClr val="0000FF"/>
                </a:solidFill>
              </a:rPr>
              <a:t> de </a:t>
            </a:r>
            <a:r>
              <a:rPr lang="en-US" dirty="0" err="1">
                <a:solidFill>
                  <a:srgbClr val="0000FF"/>
                </a:solidFill>
              </a:rPr>
              <a:t>l’éclairage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(CIE) </a:t>
            </a:r>
            <a:r>
              <a:rPr lang="en-US" dirty="0">
                <a:solidFill>
                  <a:srgbClr val="0000FF"/>
                </a:solidFill>
              </a:rPr>
              <a:t>is a 100 year old organization that creates international standards related to light and color.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788" name="Google Shape;78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“Theoretical” CIE RGB primaries</a:t>
            </a:r>
            <a:endParaRPr/>
          </a:p>
        </p:txBody>
      </p:sp>
      <p:sp>
        <p:nvSpPr>
          <p:cNvPr id="794" name="Google Shape;794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5" name="Google Shape;7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34139"/>
            <a:ext cx="4206199" cy="446192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D06D672-2714-4C26-88AB-693DAB3964B0}"/>
                  </a:ext>
                </a:extLst>
              </p14:cNvPr>
              <p14:cNvContentPartPr/>
              <p14:nvPr/>
            </p14:nvContentPartPr>
            <p14:xfrm>
              <a:off x="3154680" y="711000"/>
              <a:ext cx="3569040" cy="5606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D06D672-2714-4C26-88AB-693DAB3964B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5320" y="701640"/>
                <a:ext cx="3587760" cy="5625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Practical sRGB primaries, MSFT 1996</a:t>
            </a:r>
            <a:endParaRPr/>
          </a:p>
        </p:txBody>
      </p:sp>
      <p:pic>
        <p:nvPicPr>
          <p:cNvPr id="801" name="Google Shape;8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60" y="1746162"/>
            <a:ext cx="3973700" cy="41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615" y="5910926"/>
            <a:ext cx="8656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sRGB (standard Red Green Blue) is an RGB color space that HP and Microsoft created </a:t>
            </a:r>
          </a:p>
          <a:p>
            <a:r>
              <a:rPr lang="en-US" dirty="0">
                <a:solidFill>
                  <a:srgbClr val="0000FF"/>
                </a:solidFill>
              </a:rPr>
              <a:t>cooperatively in 1996 to use on monitors, printers, and the Internet.  It was subsequently </a:t>
            </a:r>
          </a:p>
          <a:p>
            <a:r>
              <a:rPr lang="en-US" dirty="0">
                <a:solidFill>
                  <a:srgbClr val="0000FF"/>
                </a:solidFill>
              </a:rPr>
              <a:t>standardized by the IEC (</a:t>
            </a:r>
            <a:r>
              <a:rPr lang="en-US" dirty="0"/>
              <a:t>International </a:t>
            </a:r>
            <a:r>
              <a:rPr lang="en-US" dirty="0" err="1"/>
              <a:t>Electrotechnical</a:t>
            </a:r>
            <a:r>
              <a:rPr lang="en-US" dirty="0"/>
              <a:t> Commission)</a:t>
            </a:r>
            <a:r>
              <a:rPr lang="en-US" dirty="0">
                <a:solidFill>
                  <a:srgbClr val="0000FF"/>
                </a:solidFill>
              </a:rPr>
              <a:t> as IEC 61966-2-1:1999.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2403</Words>
  <Application>Microsoft Office PowerPoint</Application>
  <PresentationFormat>On-screen Show (4:3)</PresentationFormat>
  <Paragraphs>434</Paragraphs>
  <Slides>70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Calibri</vt:lpstr>
      <vt:lpstr>Consolas</vt:lpstr>
      <vt:lpstr>Kalinga</vt:lpstr>
      <vt:lpstr>Tahoma</vt:lpstr>
      <vt:lpstr>Times New Roman</vt:lpstr>
      <vt:lpstr>Office Theme</vt:lpstr>
      <vt:lpstr>Computer Vision   ECE/CSE 576 Color and Texture  Linda Shapiro Professor of Computer Science &amp; Engineering Professor of Electrical &amp; Computer Engineering</vt:lpstr>
      <vt:lpstr>We don’t really understand vision</vt:lpstr>
      <vt:lpstr>Is vision easy or hard for humans?</vt:lpstr>
      <vt:lpstr>Is vision easy or hard for humans?</vt:lpstr>
      <vt:lpstr>Objects reflect only some light</vt:lpstr>
      <vt:lpstr>We can make a map of color</vt:lpstr>
      <vt:lpstr>Linear colorspace</vt:lpstr>
      <vt:lpstr>“Theoretical” CIE RGB primaries</vt:lpstr>
      <vt:lpstr>Practical sRGB primaries, MSFT 1996</vt:lpstr>
      <vt:lpstr>What does this mean for computers?</vt:lpstr>
      <vt:lpstr>PowerPoint Presentation</vt:lpstr>
      <vt:lpstr>Image: 2d array of color</vt:lpstr>
      <vt:lpstr>Grayscale - making color images not</vt:lpstr>
      <vt:lpstr>RGB is a cube...</vt:lpstr>
      <vt:lpstr>Hue, Saturation, Value: cylinder!</vt:lpstr>
      <vt:lpstr>Hue, Saturation, Value</vt:lpstr>
      <vt:lpstr>Other colorspaces are fun!</vt:lpstr>
      <vt:lpstr>Geometric HSV to RGB:</vt:lpstr>
      <vt:lpstr>An RGB Image</vt:lpstr>
      <vt:lpstr>Still 3d tensor, different info</vt:lpstr>
      <vt:lpstr>   Hue              Saturation         Value</vt:lpstr>
      <vt:lpstr>More saturation = intense colors</vt:lpstr>
      <vt:lpstr>More value = lighter image</vt:lpstr>
      <vt:lpstr>Shift hue = shift colors</vt:lpstr>
      <vt:lpstr>Set hue to your favorite color!</vt:lpstr>
      <vt:lpstr>Or pattern...</vt:lpstr>
      <vt:lpstr>Increase and threshold saturation</vt:lpstr>
      <vt:lpstr>PowerPoint Presentation</vt:lpstr>
      <vt:lpstr>More Details on 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Apples versus Oranges </vt:lpstr>
      <vt:lpstr>Skin color in Normalized R-G Space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Texture</vt:lpstr>
      <vt:lpstr>Structural Texture</vt:lpstr>
      <vt:lpstr>Natural Textures from VisTex</vt:lpstr>
      <vt:lpstr>The Case for Statistical Texture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What are Co-occurrence Features used for?</vt:lpstr>
      <vt:lpstr>Example</vt:lpstr>
      <vt:lpstr>Satellite Image of Monterey Bay</vt:lpstr>
      <vt:lpstr>Assignment 0</vt:lpstr>
      <vt:lpstr>Image basics</vt:lpstr>
      <vt:lpstr>Image basics</vt:lpstr>
      <vt:lpstr>Image basics</vt:lpstr>
      <vt:lpstr>To Do #1 </vt:lpstr>
      <vt:lpstr>To Do #2 </vt:lpstr>
      <vt:lpstr>To Do #3 </vt:lpstr>
      <vt:lpstr>To Do #4</vt:lpstr>
      <vt:lpstr>To Do #5</vt:lpstr>
      <vt:lpstr>To Do #6</vt:lpstr>
      <vt:lpstr>To Do #7</vt:lpstr>
      <vt:lpstr>To Do #8 (extra credit)</vt:lpstr>
      <vt:lpstr>To Do #9 (super extra credit)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197</cp:revision>
  <dcterms:created xsi:type="dcterms:W3CDTF">2013-01-06T19:09:38Z</dcterms:created>
  <dcterms:modified xsi:type="dcterms:W3CDTF">2024-03-27T21:29:04Z</dcterms:modified>
</cp:coreProperties>
</file>