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73" d="100"/>
          <a:sy n="73" d="100"/>
        </p:scale>
        <p:origin x="70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kechun@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4sp" TargetMode="External"/><Relationship Id="rId5" Type="http://schemas.openxmlformats.org/officeDocument/2006/relationships/hyperlink" Target="mailto:msaygin@uw.edu" TargetMode="External"/><Relationship Id="rId4" Type="http://schemas.openxmlformats.org/officeDocument/2006/relationships/hyperlink" Target="mailto:nkhan51@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3.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MW: 1:30-2:50</a:t>
            </a:r>
          </a:p>
          <a:p>
            <a:r>
              <a:rPr lang="en-US" dirty="0"/>
              <a:t>Location:</a:t>
            </a:r>
          </a:p>
          <a:p>
            <a:pPr lvl="1"/>
            <a:r>
              <a:rPr lang="en-US" dirty="0"/>
              <a:t>ECE 037</a:t>
            </a:r>
          </a:p>
          <a:p>
            <a:r>
              <a:rPr lang="en-US" dirty="0"/>
              <a:t>Contact:	</a:t>
            </a:r>
          </a:p>
          <a:p>
            <a:pPr lvl="1"/>
            <a:r>
              <a:rPr lang="en-US" dirty="0"/>
              <a:t>shapiro@cs.uw.edu </a:t>
            </a:r>
          </a:p>
          <a:p>
            <a:r>
              <a:rPr lang="en-US" dirty="0"/>
              <a:t>TAs:</a:t>
            </a:r>
          </a:p>
          <a:p>
            <a:pPr lvl="1"/>
            <a:r>
              <a:rPr lang="en-US" dirty="0" err="1"/>
              <a:t>Kechun</a:t>
            </a:r>
            <a:r>
              <a:rPr lang="en-US" dirty="0"/>
              <a:t> Liu    </a:t>
            </a:r>
          </a:p>
          <a:p>
            <a:pPr lvl="1"/>
            <a:r>
              <a:rPr lang="en-US" dirty="0">
                <a:hlinkClick r:id="rId3"/>
              </a:rPr>
              <a:t>kechun@cs.washington.edu</a:t>
            </a:r>
            <a:endParaRPr lang="en-US" dirty="0"/>
          </a:p>
          <a:p>
            <a:pPr lvl="1"/>
            <a:r>
              <a:rPr lang="en-US" dirty="0"/>
              <a:t>Nishat Khan</a:t>
            </a:r>
          </a:p>
          <a:p>
            <a:pPr lvl="1"/>
            <a:r>
              <a:rPr lang="en-US" dirty="0">
                <a:hlinkClick r:id="rId4"/>
              </a:rPr>
              <a:t>nkhan51@uw.edu</a:t>
            </a:r>
            <a:endParaRPr lang="en-US" dirty="0"/>
          </a:p>
          <a:p>
            <a:pPr lvl="1"/>
            <a:r>
              <a:rPr lang="en-US" dirty="0"/>
              <a:t>Mehmet Saygin </a:t>
            </a:r>
            <a:r>
              <a:rPr lang="en-US" dirty="0" err="1"/>
              <a:t>Seyfioğlu</a:t>
            </a:r>
            <a:endParaRPr lang="en-US" dirty="0"/>
          </a:p>
          <a:p>
            <a:pPr lvl="1"/>
            <a:r>
              <a:rPr lang="en-US" dirty="0">
                <a:hlinkClick r:id="rId5"/>
              </a:rPr>
              <a:t>msaygin@uw.edu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a:t>
            </a:r>
            <a:r>
              <a:rPr lang="en-US">
                <a:hlinkClick r:id="rId6"/>
              </a:rPr>
              <a:t>/cse576/24sp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E4C0642-5FA8-4085-AE39-C00EC4674761}"/>
              </a:ext>
            </a:extLst>
          </p:cNvPr>
          <p:cNvPicPr>
            <a:picLocks noChangeAspect="1"/>
          </p:cNvPicPr>
          <p:nvPr/>
        </p:nvPicPr>
        <p:blipFill>
          <a:blip r:embed="rId7"/>
          <a:stretch>
            <a:fillRect/>
          </a:stretch>
        </p:blipFill>
        <p:spPr>
          <a:xfrm>
            <a:off x="3978329" y="2364509"/>
            <a:ext cx="1209134" cy="1588653"/>
          </a:xfrm>
          <a:prstGeom prst="rect">
            <a:avLst/>
          </a:prstGeom>
        </p:spPr>
      </p:pic>
      <p:pic>
        <p:nvPicPr>
          <p:cNvPr id="12" name="Picture 11">
            <a:extLst>
              <a:ext uri="{FF2B5EF4-FFF2-40B4-BE49-F238E27FC236}">
                <a16:creationId xmlns:a16="http://schemas.microsoft.com/office/drawing/2014/main" id="{70B2DABF-4EBC-4B0C-9608-8FADD02DA1A1}"/>
              </a:ext>
            </a:extLst>
          </p:cNvPr>
          <p:cNvPicPr>
            <a:picLocks noChangeAspect="1"/>
          </p:cNvPicPr>
          <p:nvPr/>
        </p:nvPicPr>
        <p:blipFill>
          <a:blip r:embed="rId8"/>
          <a:stretch>
            <a:fillRect/>
          </a:stretch>
        </p:blipFill>
        <p:spPr>
          <a:xfrm>
            <a:off x="7271691" y="4304145"/>
            <a:ext cx="1311200" cy="1311200"/>
          </a:xfrm>
          <a:prstGeom prst="rect">
            <a:avLst/>
          </a:prstGeom>
        </p:spPr>
      </p:pic>
      <p:pic>
        <p:nvPicPr>
          <p:cNvPr id="8" name="Picture 7">
            <a:extLst>
              <a:ext uri="{FF2B5EF4-FFF2-40B4-BE49-F238E27FC236}">
                <a16:creationId xmlns:a16="http://schemas.microsoft.com/office/drawing/2014/main" id="{7638E541-D639-4A6A-A762-211941C6A05B}"/>
              </a:ext>
            </a:extLst>
          </p:cNvPr>
          <p:cNvPicPr>
            <a:picLocks noChangeAspect="1"/>
          </p:cNvPicPr>
          <p:nvPr/>
        </p:nvPicPr>
        <p:blipFill>
          <a:blip r:embed="rId9"/>
          <a:stretch>
            <a:fillRect/>
          </a:stretch>
        </p:blipFill>
        <p:spPr>
          <a:xfrm>
            <a:off x="5646199" y="3158835"/>
            <a:ext cx="1170533" cy="1304657"/>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96"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a:t>Self-Supervised Learning</a:t>
            </a:r>
            <a:endParaRPr lang="en-US" sz="2400" dirty="0"/>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9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9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9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9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9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1528</TotalTime>
  <Words>2032</Words>
  <Application>Microsoft Office PowerPoint</Application>
  <PresentationFormat>On-screen Show (4:3)</PresentationFormat>
  <Paragraphs>472</Paragraphs>
  <Slides>80</Slides>
  <Notes>32</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8" baseType="lpstr">
      <vt:lpstr>Arial</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175</cp:revision>
  <dcterms:created xsi:type="dcterms:W3CDTF">2013-01-06T19:09:38Z</dcterms:created>
  <dcterms:modified xsi:type="dcterms:W3CDTF">2024-03-25T19:21:47Z</dcterms:modified>
</cp:coreProperties>
</file>