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.xml" ContentType="application/vnd.openxmlformats-officedocument.presentationml.notesSlide+xml"/>
  <Override PartName="/ppt/ink/ink6.xml" ContentType="application/inkml+xml"/>
  <Override PartName="/ppt/notesSlides/notesSlide2.xml" ContentType="application/vnd.openxmlformats-officedocument.presentationml.notesSlide+xml"/>
  <Override PartName="/ppt/ink/ink7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8.xml" ContentType="application/inkml+xml"/>
  <Override PartName="/ppt/notesSlides/notesSlide6.xml" ContentType="application/vnd.openxmlformats-officedocument.presentationml.notesSlide+xml"/>
  <Override PartName="/ppt/ink/ink9.xml" ContentType="application/inkml+xml"/>
  <Override PartName="/ppt/notesSlides/notesSlide7.xml" ContentType="application/vnd.openxmlformats-officedocument.presentationml.notesSlide+xml"/>
  <Override PartName="/ppt/ink/ink10.xml" ContentType="application/inkml+xml"/>
  <Override PartName="/ppt/notesSlides/notesSlide8.xml" ContentType="application/vnd.openxmlformats-officedocument.presentationml.notesSlide+xml"/>
  <Override PartName="/ppt/ink/ink11.xml" ContentType="application/inkml+xml"/>
  <Override PartName="/ppt/notesSlides/notesSlide9.xml" ContentType="application/vnd.openxmlformats-officedocument.presentationml.notesSlide+xml"/>
  <Override PartName="/ppt/ink/ink12.xml" ContentType="application/inkml+xml"/>
  <Override PartName="/ppt/notesSlides/notesSlide10.xml" ContentType="application/vnd.openxmlformats-officedocument.presentationml.notesSlide+xml"/>
  <Override PartName="/ppt/ink/ink13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4.xml" ContentType="application/inkml+xml"/>
  <Override PartName="/ppt/notesSlides/notesSlide13.xml" ContentType="application/vnd.openxmlformats-officedocument.presentationml.notesSlide+xml"/>
  <Override PartName="/ppt/ink/ink15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notesSlides/notesSlide22.xml" ContentType="application/vnd.openxmlformats-officedocument.presentationml.notesSlide+xml"/>
  <Override PartName="/ppt/ink/ink18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19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0"/>
  </p:notesMasterIdLst>
  <p:sldIdLst>
    <p:sldId id="256" r:id="rId2"/>
    <p:sldId id="338" r:id="rId3"/>
    <p:sldId id="278" r:id="rId4"/>
    <p:sldId id="688" r:id="rId5"/>
    <p:sldId id="687" r:id="rId6"/>
    <p:sldId id="339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62" r:id="rId19"/>
    <p:sldId id="363" r:id="rId20"/>
    <p:sldId id="364" r:id="rId21"/>
    <p:sldId id="365" r:id="rId22"/>
    <p:sldId id="366" r:id="rId23"/>
    <p:sldId id="372" r:id="rId24"/>
    <p:sldId id="378" r:id="rId25"/>
    <p:sldId id="379" r:id="rId26"/>
    <p:sldId id="380" r:id="rId27"/>
    <p:sldId id="382" r:id="rId28"/>
    <p:sldId id="385" r:id="rId29"/>
    <p:sldId id="396" r:id="rId30"/>
    <p:sldId id="547" r:id="rId31"/>
    <p:sldId id="548" r:id="rId32"/>
    <p:sldId id="549" r:id="rId33"/>
    <p:sldId id="550" r:id="rId34"/>
    <p:sldId id="553" r:id="rId35"/>
    <p:sldId id="554" r:id="rId36"/>
    <p:sldId id="555" r:id="rId37"/>
    <p:sldId id="621" r:id="rId38"/>
    <p:sldId id="556" r:id="rId39"/>
    <p:sldId id="622" r:id="rId40"/>
    <p:sldId id="623" r:id="rId41"/>
    <p:sldId id="558" r:id="rId42"/>
    <p:sldId id="624" r:id="rId43"/>
    <p:sldId id="649" r:id="rId44"/>
    <p:sldId id="648" r:id="rId45"/>
    <p:sldId id="641" r:id="rId46"/>
    <p:sldId id="625" r:id="rId47"/>
    <p:sldId id="562" r:id="rId48"/>
    <p:sldId id="515" r:id="rId49"/>
    <p:sldId id="516" r:id="rId50"/>
    <p:sldId id="476" r:id="rId51"/>
    <p:sldId id="616" r:id="rId52"/>
    <p:sldId id="496" r:id="rId53"/>
    <p:sldId id="497" r:id="rId54"/>
    <p:sldId id="539" r:id="rId55"/>
    <p:sldId id="451" r:id="rId56"/>
    <p:sldId id="626" r:id="rId57"/>
    <p:sldId id="627" r:id="rId58"/>
    <p:sldId id="628" r:id="rId59"/>
    <p:sldId id="629" r:id="rId60"/>
    <p:sldId id="630" r:id="rId61"/>
    <p:sldId id="631" r:id="rId62"/>
    <p:sldId id="632" r:id="rId63"/>
    <p:sldId id="633" r:id="rId64"/>
    <p:sldId id="634" r:id="rId65"/>
    <p:sldId id="635" r:id="rId66"/>
    <p:sldId id="636" r:id="rId67"/>
    <p:sldId id="637" r:id="rId68"/>
    <p:sldId id="638" r:id="rId69"/>
    <p:sldId id="639" r:id="rId70"/>
    <p:sldId id="640" r:id="rId71"/>
    <p:sldId id="452" r:id="rId72"/>
    <p:sldId id="453" r:id="rId73"/>
    <p:sldId id="509" r:id="rId74"/>
    <p:sldId id="611" r:id="rId75"/>
    <p:sldId id="642" r:id="rId76"/>
    <p:sldId id="650" r:id="rId77"/>
    <p:sldId id="651" r:id="rId78"/>
    <p:sldId id="652" r:id="rId79"/>
    <p:sldId id="653" r:id="rId80"/>
    <p:sldId id="658" r:id="rId81"/>
    <p:sldId id="659" r:id="rId82"/>
    <p:sldId id="660" r:id="rId83"/>
    <p:sldId id="661" r:id="rId84"/>
    <p:sldId id="662" r:id="rId85"/>
    <p:sldId id="663" r:id="rId86"/>
    <p:sldId id="664" r:id="rId87"/>
    <p:sldId id="665" r:id="rId88"/>
    <p:sldId id="666" r:id="rId89"/>
    <p:sldId id="667" r:id="rId90"/>
    <p:sldId id="669" r:id="rId91"/>
    <p:sldId id="670" r:id="rId92"/>
    <p:sldId id="671" r:id="rId93"/>
    <p:sldId id="673" r:id="rId94"/>
    <p:sldId id="674" r:id="rId95"/>
    <p:sldId id="675" r:id="rId96"/>
    <p:sldId id="676" r:id="rId97"/>
    <p:sldId id="677" r:id="rId98"/>
    <p:sldId id="686" r:id="rId9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70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22T20:33:53.1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20904 9042 256 0,'-5'0'58'0,"5"-2"88"0,2-3 10 0,1 5-57 0,2-1-16 0,-2-2 1 0,3 0-111 0,4-1 1 0,-4 3 9 0,3-2-5 0,-18-5 9 0,20 8-23 0,-2-3 18 0,1 1 0 16,29 4-19-16,-48-5-69 0,12 1 52 0,5 0 21 0,-2 2-15 0,0-1 6 0,1 1-14 0,0 0 23 0,-2 0 67 0,2 0-24 0,2 0 32 0,0 0-31 0,2 0-18 0,-1 0 27 0,-4 1-58 0,5-2 1 0,-3 1 4 0,1 0-3 15,1 0 5-15,-4-2 12 16,5 2 2-16,-3 0 2 0,0-1 13 0,0-1-2 16,-2 2 3-16,0-1 1 0,1-3 0 0,-4 3 0 15,5-1-1-15,-4 1-1 0,3-1 1 0,-3 2 1 16,3-1 0-16,-3-1-3 0,1 0 1 0,1 1-1 16,-1-1 3-16,0 1 1 0,0-1-1 0,-1 1 2 15,-1-1-3-15,-1 0 6 0,1 1 0 0,-1-1 6 16,-1 2-6-16,1-1 14 0,1-1 1 0,-3 2 6 0,0 0-1 0,2 0 0 15,-1 0 6-15,1 0-5 0,-2-1-2 0,1-1 0 16,-1 0-8-16,2 1 1 0,-1-1 3 0,-1 1-6 16,0-1 2-16,0 1 2 0,2-1-2 0,1 0 5 15,-3 1-3-15,2 1 0 0,-2-2 0 0,0 2 0 0,0 0-1 16,0-1 0-16,1-1 2 0,-1 2-9 0,0-1 4 0,0-1-2 16,0-1 0-1,0 3-1-15,0 0 0 0,0-2 0 0,0 1 1 16,0-1-4-16,0 2 3 0,0 0-2 0,0-2-1 0,-1 1-1 15,1-1 0-15,0-1-3 0,-2 3-1 0,2 0 2 16,0-1-2-16,0-1 0 0,0 2 1 0,-3-2-3 16,3 1 2-16,-2-1 2 0,1-6-1 0,-2 7 1 15,3-1 1-15,-3-1 2 0,1 0 0 16,-1 0 0-16,0 0 2 0,0-2 0 0,-4 3-2 0,4-2 0 0,-3 1-2 0,0-1-1 16,-1 0 2-16,1 1-2 0,-3-2 0 0,2 0-3 15,-1-1 2-15,-3 1 1 0,5 0-1 0,-3 1 1 16,-2 1-1-16,1-4-1 0,1 1 1 0,-2 1-1 15,1 2 1-15,-1-2 2 0,-1-1-3 0,2 1 0 16,-1-1-2-16,2 3 2 0,-1 0-1 0,-2-2 0 16,-1-3-2-16,5 7 2 15,2 1-1-15,-5-7-1 0,-2 4 1 0,6 2 0 16,-6-6-1-16,5 7 2 0,3 2 0 0,-2-1-2 16,-8-2 3-16,6-1-1 0,3 4 2 15,-10-5-4-15,13 3 0 0,-2 3 2 0,-6-3-2 0,3 1 2 16,0-1-2-16,-3 5-2 0,2-2 2 0,7 2 0 15,-2 0-2-15,-6-1 0 0,5 4-1 0,-1-1 2 16,8 1 0-16,-2-1 1 0,-5 4 0 0,2 2-1 0,-7 1 2 0,1-3-1 16,1 0 2-16,0 0-1 0,-3 3 1 0,5-3 1 15,1 2 0-15,-4-1-1 0,-1 1 2 0,4 0-1 16,0-1 0-16,-7-1 1 0,2 2-1 0,-1 1 0 16,-3-3 0-16,4 3-1 0,0 0 2 0,-3-1 0 0,0 1 2 15,2 2-2-15,-1 0 2 0,-3-1 0 0,4-1 2 16,-3 1-1-16,-2-1 0 0,3-2-1 0,0 2 1 0,-2 2-1 15,2-3 0-15,0-2-1 0,0 3-1 0,-2 3-2 16,3-4-1-16,4-1 1 0,-1 4-2 0,3-2 4 0,-1 0-2 0,-2 2-3 16,6 0 0-16,0-4 1 15,4 6-1-15,-4 1 1 0,-1-7-1 0,5 4-2 0,0 1 3 0,6 1-1 16,-4-4 2-16,-1 0 0 0,3 2 0 0,3 1 0 16,1-1 0-16,-3 1-1 15,0-3 0-15,-2 2 1 0,2 0 0 0,-4-2-1 16,5 1 0-16,-4 0 0 0,3 0-1 0,-4-2 1 15,6 0-3-15,-3 2 3 0,3-2-1 0,-3 1-2 16,3-3 1-16,-1 2 0 0,0-1 0 0,1 4 2 16,-1-4-2-16,3-1-1 0,1 2 3 0,-1-3-2 15,-1 1 1-15,3-2-1 0,-2-4 0 0,1-4 4 16,1 6-1-16,-2-1-1 0,2 0-3 0,0 0 2 0,2-1-1 0,-2-2 3 16,0 0-1-16,5 5-3 0,-4-5 3 0,2 1-2 15,1-4 2-15,2 0 0 0,-1 1-2 0,-2-1 0 16,3 2 1-16,-3-2-2 0,-1 0 2 0,3-2 1 15,-5 2 1-15,-2-5-2 0,2 1 1 0,0 1 1 16,-2-1 0-16,1-2 3 0,1 1-2 0,-3-1-2 16,3 0 3-16,5 1-3 15,-4-1 1-15,-2 0-1 0,8-4 0 0,-8 4 0 16,2-4 0-16,3 1 3 0,-3-4-4 0,-1 4 2 16,-3-1 2-16,1-1 2 0,-5-1-1 0,3 2-2 15,-5 1 2-15,1-4-1 0,0 4 3 0,-1-4-1 16,1 2-2-16,2 0-2 0,-2 0-1 0,-1-1 3 15,2 1-2-15,-1 0 1 0,2 0-3 0,1 0-1 16,-4 0 2-16,1 0 1 0,3 1 2 0,-1-1-3 0,1 2 2 0,-1-1-1 16,-3-1 1-16,4 2 2 0,-1-1-1 0,-1 3-1 15,0-3 2-15,0 2-1 0,1-1 1 0,-2-1 2 0,2 1-2 16,0 0 0-16,-2-1 1 0,0-1 1 0,0-1-4 16,-3 2 4-16,3-2-3 0,-1-3 0 0,-2 6 4 0,0-5-5 15,1 4 2-15,-1 2-2 0,0-3 0 0,0-3 1 16,0 5-2-16,0-2 1 0,0 1-1 0,-1-1 0 0,-4-1 1 15,5 1 1-15,-2-2-2 0,1 4 1 0,-1-5 0 0,-1 1-2 16,2-1 0-16,-3 0 1 0,3 3-1 0,1-5 0 16,-3 3 0-16,0 1 0 0,1 1 2 0,-1 1-1 15,3-1 0-15,-2 0 0 0,1 0 0 0,1 2-1 16,0-2 2-16,-2 1-3 0,2 1 0 0,-1 0 1 16,1-1 1-1,0 1-2-15,-2-2 1 0,0 3 0 0,2-2 0 0,0 1 0 16,-3 0 0-16,3-2 0 0,0 1 1 0,-1-1 0 15,-1 2 1-15,2-1-2 0,-1 1 2 0,-1 1 1 16,2 0 0-16,-2-1-4 0,2 4 1 0,-1-3 0 16,-2 3-1-16,3-1 0 0,-2 1 0 0,-1-1 1 15,-2 0-1-15,1-2-1 0,-1 2 2 0,3 4-4 16,-4-4 0-16,3 3-1 0,-3-4-1 0,-1 1 2 0,4 4-2 0,-3-1-8 16,0-1-8-16,-2-3 3 0,4 6-12 0,0-4-15 15,1 3-7-15,3-1-2 0,-4-2-17 0,3 2-6 16,-1 0-6-16,2-3-10 0,-6-5-8 0,4 0 0 15,2-2-7-15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22T20:51:11.7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12435 18163 668 0,'3'10'243'0,"-3"-3"-6"0,5 0 157 15,-3 1-394-15,2-2-6 0,-2 2-1 0,3-2-3 16,-4 0 5-16,2-1-1 0,-1 0-2 0,-1 0 15 15,-1 1 2-15,0-1 9 0,0 1 16 0,0 0 2 16,-3 0 3-16,0-1-1 16,2 1 4-16,-4 2-11 0,2-1-4 0,-2 0-4 15,-1 1-11-15,-1-1-1 0,0 2-8 0,-1 0 3 16,-2-1-5-16,-2 3-1 0,-1 0 6 0,-3 0-5 16,1 0 3-16,-7 2 0 0,-2-2 3 0,0 0 1 15,2-2 2-15,-1 2-5 0,-4-4 5 0,7 2-1 16,-2-3-2-16,1 1 1 0,2-1-5 0,2 0 1 15,0 1 0-15,-1-3 1 0,4 4-5 0,-5-3 2 0,4 0-1 0,-4-1 0 16,1-2 3-16,-2 0-2 0,1 1 1 0,-1 0-4 16,-1-3 6-16,1 0-2 0,2 3 2 0,1-1 3 15,0 2 0-15,0-4-4 0,-4 2 7 0,5-1 0 16,-3 4-4-16,2-2 2 0,0-3-3 0,-4 5-2 16,4-3 0-16,-5 4 4 0,2-3-4 0,-2 2-1 15,1-5-3-15,-4 4 4 16,5 1-2-16,1 0 0 0,-3-4 0 0,0 1-2 15,1 3 3-15,-1-2-3 0,0 0 4 0,0 0-4 16,0 0 0-16,-5-3 0 0,2 7 0 0,6-3 0 16,-7-4 0-16,4 2-1 0,-2 3 0 0,0-4 1 15,-1 1 0-15,5-2 0 0,-2 0 0 0,0 0 0 0,-3 4 0 16,3-2 1-16,-5-2-1 0,-2 0 0 16,0 3 1-16,0 0-1 0,-4-1 2 0,5-2-3 0,-4-2 1 0,3-1 1 15,-1-2 0-15,1 4-1 0,6-4 2 0,-6 0 1 16,4 2-2-16,-5-3 4 0,5 1-2 0,0-4-1 0,5 4 2 15,-6-6-1-15,4 2 0 0,0-1-2 0,5 2 1 16,-3 1 0-16,4-6-1 0,-1 4 1 0,1-4-8 16,0 5 6-16,4-5-1 0,-4 6 2 0,2-4-1 0,1-4-6 15,1 6 9-15,-3-4-3 0,1 1 4 0,3-2-4 0,0-2-1 16,-1-1 1-16,1-4-2 0,-2 2 2 0,-1-3 2 0,1 0-2 16,2 0-2-16,-4-3 2 0,4 0-1 0,-2-2-3 15,3 2 4-15,3 0-2 0,-1 0 2 0,-2 0-3 16,-1-5 1-16,7 4 2 0,-6-3 0 0,4 2 0 15,-5 2-1-15,8-5-2 0,-2 0 3 0,-1 0-1 16,6 2 1-16,1 1-3 16,-2 0 1-16,1-3-2 0,4 0 4 0,0 2 0 15,-1 1 0-15,0 1-4 0,-2-3 3 0,6 4 0 16,-1 0-1-16,3 0 0 0,-2 0-3 0,-4-2-1 16,3-1 2-16,5 2 2 0,-5 4 1 0,2-3-7 15,8 2 4-15,-2-1 3 0,2 1-3 0,1 2 3 16,1 1-1-16,-1-1-1 0,5-4-5 0,-3 3 8 15,1 0-5-15,-1 5-1 0,0-4 2 0,1 1 1 0,2-1 0 0,-1 2 0 16,-1 2 1-16,1 1 0 0,-1-1 2 0,1 0 0 16,2 1 1-16,-1 2-1 0,2 0 2 0,1 1-3 15,0 1 2-15,4-3-3 0,-1 4-1 0,2 0 0 16,-2 0 1-16,4 2-2 0,-1-2 1 0,5 2 2 16,2 1-3-16,-2 0 3 0,3 1 1 0,1 1-3 15,1 0 2-15,-5 1 0 16,2 4 0-16,-2-3-1 0,1 1 1 0,-5 0-1 15,6 0 2-15,-1-2-1 0,0 7 0 0,-6-4-2 16,7 1 1-16,-5 1 0 0,-2-2 2 0,7 2-2 16,-5 0 2-16,-1 3 0 0,2-4-1 0,4 1 1 15,-5 1-1-15,6 1-2 0,-4-1 0 0,3 6 2 0,-4-4-2 16,6 0 65-16,-4 5-74 0,-5-2 8 16,5-1 17-16,-3 3-20 0,-1 0 10 0,4-2 11 0,-1 2-51 0,-2 0-4 0,1 0 41 15,1-1-2 1,-4 4 2-16,2-1 1 0,-1-1-1 0,-2 4 1 0,-2-2-1 0,-1 1-3 15,-2-1 2-15,-3 2 1 0,0 0-2 0,-2 1 2 16,-1-2 0-16,2 1-2 0,-4 3 2 0,0-1 0 16,-1 1-1-16,-3-2 3 0,-1 4-2 0,6 2 2 15,-4 2-3-15,-5-5 0 0,1 2 1 16,-6-3-1-16,6 4 2 0,-2 2-1 0,-4-1 0 16,0-5-2-16,-3 6 1 0,2 1 1 0,0 2-2 0,4 5 2 15,-6 0 0-15,6 2-3 0,-4-2 2 0,-2 3 0 16,-1-4 3-16,0 4-1 0,-1-1 0 0,-2-2-2 15,-1 1-1-15,-3-2 0 0,7 0-2 0,-4 3 2 16,3-2 1-16,-4-3-3 0,2 2 4 0,-3-3-2 16,1 0 3-16,2 0 1 0,-7-4-2 0,4 0 2 0,0-2-2 0,-1 5 1 15,0-8 2-15,0 4 0 0,-1-2-3 0,1-5 0 16,0-1 1-16,-1 2 1 0,1-1 0 0,-3-1-3 16,1 3 1-16,-2-2-1 0,-2 0 1 0,1 3 0 15,-3-1-2-15,-2 0 2 0,1 0-3 0,-1-2 2 16,1-2 0-16,-3 1-1 0,-1-1 0 0,-2-1 1 15,1 0-1-15,-1-1-22 0,0-1 0 0,-7-2-7 0,3-1-20 0,-3 0-53 16,3-3-49-16,-7-3-27 0,-3-1-76 0,-2-5 4 16,-1-4-73-16</inkml:trace>
  <inkml:trace contextRef="#ctx0" brushRef="#br0" timeOffset="9613.41">16051 17370 740 0,'0'0'52'0,"0"0"-19"0,2-3-39 0,0 0 126 15,-1-2-131-15,-1 2-14 0,3 0-1 16,-3 2-6-16,3-7-8 0,-3 6 23 0,2-1 6 16,-2 3 0-16,-5 0 28 0,5 0 12 0,-1-2 2 0,-4-2 2 0,2 4 12 0,4-3-4 15,-1 1-7-15,-4-1 4 0,4 0-9 0,-3-4-8 16,3 6-2-16,-4-2-1 0,3-2-9 0,-5 5 1 16,4-3 3-16,0-2-1 0,-1 3 3 0,2-1-2 15,-4-1 3-15,2 2-2 0,0 2 1 0,-4-2-4 16,3-1 2-16,-4 2-7 0,1-2 0 0,0-1 0 15,0 1 0-15,-2-5 0 0,-2 2-1 0,0-2 1 0,1-1-2 0,1 4 5 16,-4-6-2-16,2 3-4 0,-1 0 1 0,-1 2-3 16,1-2-2-16,-2 2 1 0,-1 1-1 0,1-4 0 0,0-1 2 15,-2 6-1-15,2-4 1 0,-2 0 2 16,1 0 0-16,1-1 4 0,-4 1-4 0,6 3-1 0,-9 0 3 16,2 1 4-16,4-1-3 0,-4 0 2 0,3 0 0 0,-4 2-1 15,2-1 2 1,4-1 2-16,1 0-3 0,1 0-1 0,-1 4 1 15,-1-4-3-15,-3 4-1 0,7-3 0 0,-5 1-3 0,-1 0 1 16,-1 2-2-16,1-3 2 0,-3 0-2 0,3 1 1 16,1-2-1-16,0 2 2 0,0 0 0 0,1-1 1 15,-1 0 0-15,3 1-2 0,-4-1 2 16,5 1 2-16,-5-1-1 0,1 0 1 0,0 1-2 0,1 0 3 16,-1 0 0-16,-3 0-5 0,4-2 6 0,-3 3-4 0,3-1 0 0,-4 0-4 15,6-2 3-15,-2 5-2 0,-4-3-1 0,1 2 6 16,1-2-6-16,1 1 0 0,-3 0 4 0,-4-1 8 15,6 2-4-15,-4 1 0 0,3 0 4 0,-2 0-4 16,5 0 1 0,-2 0 0-16,0 0-7 0,2-2 3 0,-3 2-2 0,3 0 1 15,-1 0-1-15,1 0-2 0,-8-1 1 0,3 1 1 16,1-2-3-16,0 2-1 0,-4 0 2 0,3-2 1 16,-1 2 0-16,-1 0-2 0,4 0 1 0,1-1 1 15,1-1-1-15,-4 1 3 0,5-1-3 0,-4 1-1 16,-1-1 2-16,5 0-1 0,-3 1 1 15,0-2 0-15,-1 1-1 0,1-1-1 0,0 0-1 0,-2 1 0 16,5 1-1-16,-4-2 3 0,1 1 0 0,0 0-6 16,-5 1 4-16,5-1-7 0,-2 2 4 0,4 0 3 0,-5-1-7 0,6 1 8 15,-2 0-5-15,0 1 5 0,7 2 4 0,-4-3-3 16,7 2 1-16,0 1 5 0,-2 0-5 0,-5 0-1 16,7 1 2-16,-2-3-4 0,-3 2 3 0,2 2 1 15,-2-2 1-15,-5 2-4 0,8 0 1 0,-1-1 5 0,-2 1-7 16,1 1 4-16,1 1-1 0,-1-3 0 0,-2 1 0 15,-1 4 3-15,1-2-2 0,-4 1-2 0,2 0 6 0,0-2-3 16,-4 3 1-16,4-1 2 0,-3 2-1 0,3 1-1 0,-2-2 2 16,-3 2-1-16,2 2-2 0,1-1 1 0,-4-2-1 15,4 2-1-15,-1 1-2 0,-2-1 1 0,0-1-1 0,0 5 0 16,2-3 2-16,-5-1-2 0,9-1 1 0,-7 7-2 16,1-6 1-16,1 4-2 0,0-4-2 0,3 1 4 15,3 3-1-15,-1-2-1 16,4 5 2-16,2-5-3 0,4 3 1 0,-3 2 4 15,1-2-5-15,-4 4-10 0,-2-2 5 0,6 1-2 16,-3 1-4-16,5-2 3 0,-9 1 2 0,4-1-5 16,3 3 8-16,5 0 3 0,2 2-3 0,-9-2 5 15,4 1 1-15,-5-1-1 0,7-1 1 0,-6-1 1 16,4 0 0-16,-1-1-1 0,-3 0 4 16,12 5-4-16,-8-8 1 0,3 4-2 0,0 0 0 0,5-2 0 0,-5-1-2 0,7 5 2 15,6-3-5-15,-7-3 2 0,1 3 1 0,2 1 0 16,-3-1 0-16,4 3-2 0,9 2 1 0,-18-6 1 15,4 1 0-15,1 0 0 0,10 3 0 0,-7-6 1 16,5 0 0-16,4 2 2 0,-4-3 0 0,13 2-3 16,-7-1 3-16,4-1 0 0,-5 1-1 0,7 0 1 15,-2-2-1-15,0-3 1 16,-2 2 3-16,1-1-1 0,-1 1 0 0,2-2-1 16,-1 0 1-16,-1 0 2 0,-1-2-4 0,4 4 0 15,-3-1 0-15,2-1 0 0,-5 0-1 0,9 2 1 16,-8-2 0-16,1 0 0 0,-1-3 3 0,-1 0-2 15,-2 0 3-15,4 0 4 0,-4 3-1 0,2-7-1 0,3 3 1 16,2-1 0-16,-2 0-3 0,1 2 5 0,4-3-5 16,-8 3 0-16,9-5 1 0,-7 1-1 0,-1 0 0 0,0 3 1 15,6-3 1-15,-4-3-1 0,0 9 0 0,1-9-1 0,-1 4 2 16,0 3 1-16,0-2-2 0,-1-1-1 0,1 1-2 16,-2 0 5-16,2-1-1 0,2 4-1 0,-5-7-1 15,0 1-3-15,4 0 3 0,-1 4 2 0,-1-4-3 16,4-2-1-16,-3 3 2 0,0-4-2 0,-2 3 2 0,6-2-3 15,-3 1-1 1,1-2 1-16,-1 0 1 0,1 3-2 0,3-3 1 0,-2 2 1 16,3 1-1-16,-1-3-1 0,3 0-2 0,-5-2 1 15,5-1 1-15,-3 0 0 0,1 3-1 0,-1-3-4 16,-1-2 2-16,0 2 7 0,-1 0-4 0,0 1 2 16,0-1-2-16,-3 1 0 0,-3-6 2 0,1 4 1 15,6-3 5-15,-8 4-8 0,1-3 4 0,-5-2-4 16,5 2 2-16,2 0 0 0,2-1-3 0,-5 4 7 0,-4-5-8 0,8-3 2 15,-2 2 1-15,2-2 0 0,-8 0 0 0,5-2 3 16,-3 4-4-16,0-5 0 0,0 3 0 0,-2-2 0 16,-2 0 0-16,1 4 0 0,1-2-3 0,0-2 3 15,0 1-2-15,0-4-5 0,1 5 3 16,-3-3-3-16,2 0-2 0,-1-4-1 0,0 3 1 0,-2-1-2 16,3 0 1-16,-2-3 3 0,1 2 1 0,-4-2-5 0,2-1 4 0,0-1 0 15,-1-1 1-15,6-1 0 0,-7 2-2 0,4-1 3 16,-6-1-1-16,3-2 2 0,2-1 1 0,-4-2-5 15,3 4 0-15,-3 2 3 0,0-4-6 0,-3 1 6 16,3 1 2-16,1 0-6 0,-7 4 9 0,4 3-7 16,-3-4 3-16,-5 1 3 0,7 2-6 0,-3 0 8 15,-7 0-5-15,2-1 0 16,3 2 4-16,-5 0 3 0,4-1-2 0,-3 4 5 16,-5-1-4-16,6 0 0 0,1 1 45 0,-4 2-47 15,0-1 25-15,-1 0-31 0,1 1 9 0,0-2 12 16,1 0-32-16,2 1 27 0,-3-1-50 0,3-2 40 0,-7 5 4 15,5-3 0-15,1 1 3 0,-3 4-6 0,3-2 3 0,-4-2 1 16,3 2-2-16,-3 3 2 0,5-3 0 16,-5 4 3-16,0-1-2 0,4-3 0 0,-7 6 1 0,6-6-3 0,-3 3 2 15,0 3-1-15,0-6-3 0,-3-1 0 0,5 2-4 0,-3-1 3 16,-1 0-2-16,-2 7 1 0,2-9 4 0,-2 7-4 16,-1 3 4-16,2-2 2 0,-3-3-1 0,1 5 5 15,1-5 1-15,-3 2-2 0,3 1 0 0,-1-3-3 16,1 2 0-16,-1 1-3 0,-1 4 2 0,-2-1-2 15,4 0-3-15,2 1-4 16,-6-2-4-16,4 1-4 0,1-1-7 0,-2 0-56 16,4 0-47-16,-1-4-19 0,-1 7-81 0,-4-9 5 15,4-1-76-15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22T20:52:11.5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2343 11242 587 0,'-6'0'-189'0,"2"0"249"0,1 0-11 0,3-1-33 0,-4 1 29 16,0-2-47-16,-2 2-5 0,3-3 4 0,-2 3 3 15,1-3 4-15,-6 1 6 0,2 2 18 0,-1 0 7 16,-2 0-1-16,3-1 22 0,-3 1-2 0,0 0 1 0,0 1 0 16,0 1-1-16,1-2-12 0,-2-2-4 0,1 2-2 15,1 3-12-15,-2 4-7 0,1-3-3 0,1 0-2 16,4-1-7-16,3 3-4 0,-2 0-4 0,2 2 1 0,-2 0-6 0,4-2 3 15,-4 7-2-15,-6-1 0 0,6 4 1 0,-3 3-1 16,-4 2 4-16,2 1 2 0,6 1-2 0,-1 4-4 16,-1-4 0-16,6 6 2 0,-10-6-3 0,6 1 5 15,4 3-8-15,1-1 3 0,-1-2 3 0,-3-3 1 16,5 1 4-16,-2-4-4 0,4 3 3 0,-4-4-3 16,2 0 5-16,-2-2-1 0,0 2-2 0,0-3-4 0,-2 3-3 0,2 2 0 15,-3-1-6-15,3-1-11 0,0 2-8 0,0-2 3 16,-1 2-15-16,-4-5-16 0,3 2-11 0,1-2 1 15,1 2-20-15,-5-1 0 0,0 0-10 0</inkml:trace>
  <inkml:trace contextRef="#ctx0" brushRef="#br0" timeOffset="485.44">1707 11071 417 0,'-12'-2'42'0,"-1"1"-41"15,2-1 14 1,0 1 12-16,2-3-16 0,1 3-8 0,2-1-1 16,-1-1-1-16,3 2 1 0,0 1-4 0,4 0 6 15,0 0 4-15,-1 0 5 0,-1 0 7 0,1 0 14 16,-1 0 6-16,2 0-3 0,0 0 18 0,0 0-10 16,0 0 0-16,0 0 1 0,-3-5-11 0,8 3-11 0,-2 1-2 15,-2-1-4-15,3 1-12 0,3-1-1 0,1 0-3 16,0 1-1-16,3-2-2 0,3 1 1 0,2 2-2 0,3-1 0 15,0 1-1-15,4 0 0 0,3 3-2 0,0 0 5 0,1 2-4 16,3 1-2-16,3 0 5 0,-6 0-1 0,4 2 1 0,2 2-2 16,2-1 2-16,4-3 0 0,0 4 0 0,1-2 3 15,-4 0-6-15,6-2 1 0,1 2 1 0,-2-4-1 16,-3 0-4-16,-4 0 2 0,-1-1-3 0,5 2-4 16,-5-2-3-16,-2 0-1 15,4-1-7-15,-3 3-11 0,1-2-9 0,-4 2 0 16,3-2-16-16,1-3-23 0,-2 3-14 0,1-3 20 15,-9 0 76-15,7 0-61 0</inkml:trace>
  <inkml:trace contextRef="#ctx0" brushRef="#br0" timeOffset="1002.45">1375 12357 918 0,'7'-1'32'0,"-3"-2"-6"0,1 0 0 0,3-1-8 15,5-2-12-15,2-3 2 0,3-1-10 0,7-1-2 16,2 0 1-16,4 0-3 0,2 2 3 0,0-4-1 0,2 4 4 0,-4-2-2 15,-1 1 2-15,0 4 7 0,-2 0-4 0,-3-1 2 16,2 1 3-16,-3 3 4 0,-4 0-6 0,4 3 5 16,-5-2-3-16,1 2-1 0,5 0-7 0,0 0 5 15,1 2-6-15,4-1 1 0,3 3 0 0,-5-3-1 16,5 2 0-16,-3-1 0 0,-3 1-1 0,6 0 2 0,-4 0-1 0,-2-1-1 16,-2 0 1-1,1 1-3-15,-1 0 1 0,1 0-2 0,-2 0-4 16,-4 0-6-16,1 2-5 0,-1 0-19 0,-2-1-16 15,1 1 4-15,-1 0-33 0,4-2-36 0,-4 2 84 16,7-1-45-16,-3 0 81 0</inkml:trace>
  <inkml:trace contextRef="#ctx0" brushRef="#br0" timeOffset="1488.12">3225 10973 317 0,'-4'0'155'0,"2"0"-38"0,0 2 5 0,1-1 12 16,-2 1-90-16,3 3-51 0,0-1-2 0,0 4 1 16,0 0 1-16,0 2-3 0,-2 1 4 0,2 3 6 15,0-2 7-15,0 1 6 0,-1 0 11 0,1 1 11 16,0 0 2-16,0 2-4 0,0-2 17 0,0 3-15 0,-2-3-2 0,2 7-2 15,2 2-15-15,-1 1-6 0,-1-4-7 16,0 4 4-16,2 9-9 0,4-2 1 0,-6 6-3 0,6-1 0 16,-1 3 3-16,0 0-5 0,-2 7 3 0,2 0-5 15,1-1-1-15,-5 2-5 0,6-1 5 0,-7 1-7 16,3 2-1-16,-2 3-3 0,1-2-5 0,3 4 0 16,-2-1-5-16,-2 4-12 15,4-1-5-15,0 3 2 0,-4-1-16 0,-1-3-2 16,5 3-2-16,-6-3 4 0,2 0-3 0,1-1 11 15,-2-2-7-15,0-2-1 0,3-6 9 0,-1 0 1 16,-2-6-4-16</inkml:trace>
  <inkml:trace contextRef="#ctx0" brushRef="#br0" timeOffset="2390.61">4249 11044 1119 0,'-4'2'96'0,"0"-2"-92"0,3 1-12 0,-4 1 8 0,0 3-34 16,-2-1-2-16,2 4-5 0,0 5 4 0,-11 2-2 15,7 4-6-15,-11 3 36 0,2 3 7 0,6 1 4 16,-6 2 38-16,-2 3 3 0,-1 1 1 0,3-2 4 0,-1 4 0 16,3-1-14-16,-1 5-5 0,-7 1-2 0,4 2-16 0,2-3-6 15,-2 3-1-15,3 3-1 0,-2-1-5 0,1 1-1 16,3 0 0-16,-3 0 0 0,4-2 0 0,5 4 1 16,-4-4 2-16,4-1-4 0,1 0 1 0,2-2-2 15,1-4-2-15,2-2-2 0,3 5-4 0,0-12 1 16,3 3-3-16,2 1-1 0,1-5-3 0,2 2 1 0,1-4-2 0,-1-2 3 15,3-3-5-15,2 1 0 0,-2-3 1 0,1-3 2 16,1-2-5-16,1 0 2 0,-1-7 0 0,7 3 4 16,2-4-1-16,-5-3 3 0,5-2-2 0,0-2 2 15,5-1 2-15,-2-1-3 0,2-2 0 0,-2-6 3 16,-1 3-4-16,6-2 8 0,-5 0 2 16,3-1-4-16,-6-2 11 0,-3 1 5 15,1-1 7-15,-1 2-2 0,-4-2 9 0,-4 2-3 16,0-2 3-16,-2 2 0 0,-1-3 0 0,0 1-4 15,-4 2-3-15,1-3-1 0,0 4-4 0,-4-4 0 16,3 6 0-16,-4-3-3 0,1-1-2 0,1 1 0 16,-4 0-1-16,2 3 4 0,-1-5-3 0,-3 5-1 15,3-3 0-15,-4 5 5 0,4-5-1 0,-3 4 4 16,1 4-3-16,-1-7 3 0,-1 9 6 0,0-4 1 0,-1 0-5 0,0 0 3 16,1 0 1-16,0 0-3 0,-3-3-1 0,5 0-1 15,-2-5-2-15,-1 4 4 0,1-4 0 0,2-1-6 16,-3 4 4-16,3-6-5 0,0 2 2 0,-1 1 3 15,0 2-6-15,1-2 0 0,1-1-1 0,-1 1 13 0,3-1-4 0,-2 1 4 16,2-1-5-16,-1 3 3 0,1-3 4 16,0 1-3-16,0-3-3 15,0 3 3-15,0-1-5 0,-2 0-5 0,-1-1-1 16,3 4 1-16,0-5-3 0,-2 4 3 0,2 2-4 16,-3-3-1-16,3 2 2 0,0 0 2 0,0 0 2 0,-3-5-3 15,2 5 1-15,1 1 2 0,-5-4 5 0,2 6 0 16,0-5 1-16,-2 5-3 0,0 0-2 0,5 3 4 15,-1-4-5-15,-4 1-1 0,3 3-5 0,-6-5 1 16,5 7-3-16,-1-7 4 0,-6 4 0 0,4 0-1 0,-7 2 2 0,10-5-2 16,-6 2 4-16,9 1 0 0,-5-1-3 0,-3 4 1 15,8-3-1-15,-6 1 3 0,6-2 1 0,-10 6-7 16,9-4-1-16,-2 3 3 0,-5-1-5 0,0 1-2 16,-8 0 1-16,13 2-7 0,-3 2 3 0,-1-4-1 15,-5 3 0-15,-4 1-1 0,13 1-2 0,-2-2-2 16,4 2 0-16,-10 0-4 0,6 0-1 0,-3 0-7 0,3 0-4 0,2 2-1 15,-8-2-9-15,5 1-24 0,-7 1-78 0,7-1 68 16,-3 4 76-16,-2-3-68 0</inkml:trace>
  <inkml:trace contextRef="#ctx0" brushRef="#br0" timeOffset="11521.9">21329 11249 349 0,'1'-5'76'0,"4"0"-27"0,-3 2-4 0,-1-6 8 15,4 4-82-15,1-1 8 0,-1-2-15 0,1 0 17 16,-1 0 3-16,-2-1-4 0,2 1 20 0,0 6 18 16,-5-4 12-16,0 1 1 0,3 3 20 0,-3 2-1 15,0 0 1-15,0 0-3 0,0 0 0 0,0 0-9 16,0 0-9-16,-7-1-2 0,4 4-14 0,-1 0-5 0,-3 2-3 0,3 3 0 16,0 1-9-16,-5 1 1 0,3-1-1 15,-2 5 3-15,-3 2-1 0,4 3-1 0,-4-2 2 0,0 2 0 16,0 1 1-16,2 6 0 0,0 0-1 0,-2 4 0 15,1 0 0-15,-1 0-2 0,3 5 0 0,0 1-3 16,-1 3-3-16,3 0 3 0,-2 2-3 0,0 3 24 16,0 0 2-16,-1-1-28 15,2-2 6-15,-1 1 5 0,2-4-8 0,1 1 9 16,-1-6 5-16,3-3-41 0,0-3 37 0,0-3-1 16,1-1 3-16,2-5-4 0,0-4 0 0,-1-3-4 15,1-2-6-15,0-3 3 0,1-1-8 0,-1-2 0 16,2-1 3-16,1-2-4 0,0 0 2 0,0-5 1 15,2-3 4-15,0-1 2 0,-1-7 2 0,1 0 0 16,1-9 10-16,1 2-2 0,-1-7 5 0,0-2-5 0,2-1 5 0,-2-5 1 16,4 4-7-16,-2-5 0 0,0 2 1 0,3-5-2 15,-4 3 1-15,3-2-1 0,-1-2-2 0,4-1 0 16,-1 0 0-16,1 0-1 0,0-2 2 0,-1 4-1 16,1-2 0-16,1 3 4 0,-3 2 3 0,2 3-1 15,-1 3 2-15,4 1 8 0,-7 2-4 0,1 3 1 0,-1 4 4 16,4-1 0-16,-5 5-7 15,-1 4 6-15,3 1-6 0,-1-1-1 0,4 4 0 16,1 0-1-16,-1 3-6 0,-4 1 5 0,4-1-2 16,2 1 0-16,-2 3 1 0,-2 1-1 0,2 1-1 15,-6 0 4-15,9 2-5 0,2-1-1 0,-3 2 2 0,-5 1-2 16,1 3 1-16,0-1 1 0,0 3-1 0,4-1 2 16,-7 3 1-16,0-1-2 0,3 2 0 0,-3-1 1 15,1 1-1-15,1 1-4 0,-4-2 3 0,-3 2-2 0,2 2 1 0,-5-1-1 16,0 2 2-16,0 1-3 0,0-3 4 0,0 4-2 15,0 1 3-15,-1-3-4 0,-1 4 2 0,0-3-4 16,-1 0-2-16,2 0 0 0,-4 3-4 0,2-3 3 16,-2-2-5-16,-1 9-2 0,-5-8 2 0,-2 5 0 15,7 3 1-15,-7-2 1 0,-1 4-1 0,-5-5 0 16,2 1 5-16,1-1-2 16,-1 0 2-16,-5-3 3 0,-2-4-1 0,2 1 0 15,-3 0 2-15,3-1 3 0,2-2-4 0,-6-3 1 16,8 0-1-16,2-1 0 0,-3 0-2 0,3-1 2 15,5 1-2-15,-4-3 0 0,5 1 3 0,1-3-1 16,-4 4 2-16,7-4 6 0,-2 1-3 0,0-2 3 16,2 2 3-16,1-2 0 0,0 0 1 0,2 0 3 15,-2 0-3-15,2 0-7 0,2-2 6 0,1 2 1 0,0 0-4 0,0 0 1 16,0 0-8-16,0 0 1 0,0-2 1 0,0 1-1 16,3-4 1-16,0 4-2 0,3-1 1 0,1-1 0 15,4 0-1-15,1 0 0 0,1 1 2 0,1-1 0 16,5 1-3-16,-2 2 0 0,-1 0 0 0,6 0-1 15,-2 3 1-15,-2 2-1 0,2 0 1 0,5 1-2 16,-9 0 2-16,3 2 0 0,11 0 1 0,-8 3 0 0,3 0 1 0,-1 2-3 16,-2-1 2-16,-4 3 1 0,6 2-1 0,-2 0 0 15,-5 2 1-15,-1 1 0 0,1 1 0 0,1 1 1 16,-4 5 1-16,2-1-3 0,-4 3 3 0,-2-3-4 0,-1 4 1 0,-1 3 2 16,-2 0-4-16,-3 0-1 0,0 0 1 0,-3 2-2 15,0-2 2-15,0 3-1 0,-4-4-1 0,1-2-5 16,-5 0 3-1,5-4-4-15,-4-2-2 0,3-2-13 0,-4-3-13 16,1-4-5-16,3 0-20 0,-3-1-68 0,0-5 105 0,-1-4-49 16,3-3 74-16</inkml:trace>
  <inkml:trace contextRef="#ctx0" brushRef="#br0" timeOffset="11753.38">22576 10849 911 0,'-5'-3'-33'0,"5"-2"-53"16,0-3 0-16,4 0 5 0,-3-1-57 0</inkml:trace>
  <inkml:trace contextRef="#ctx0" brushRef="#br0" timeOffset="12053.84">22590 10752 62 0,'0'6'171'0,"0"-5"-17"0,0-1 3 0,0 0-55 16,0 0 15-16,0 0 4 0,0 0-60 0,0-4-1 16,2 4-42-16,-1 0 9 0,-1 0-17 0,2 0-3 15,0 3-2-15,1-2 3 0,-2 3-3 0,1 3 5 16,-1-2 0-16,3 5-1 0,-3-4 6 0,2 10-1 15,-1-2-3-15,1 3 4 0,0 5-3 0,-1-1-6 16,-1 5-3-16,3 3 3 0,-4-1-3 0,1 3-2 0,-1 2 1 0,-1 7-4 16,-3-1-1-16,3 5 1 0,-2 2 1 0,-2 1-2 15,-1 3 2-15,-2 4-5 0,0 1 4 0,-2-2 1 16,-1 4-2-16,-1-5 0 0,-1-2-1 0,1 5-1 31,-1-5 2-31,2-1 1 0,-1 2-5 0,-1-3 0 16,-3-7-3-16,4 0-7 0,-3 0 1 0,3-5-2 15,2 0-8-15,-1-1 4 0,5-5 1 0,-2-5 0 0,2 2 6 0,-3-2 2 16,7-6 2-16,-3-7 0 0,-1-1 3 0,3-1 1 16,-8-5-8-16,9-2 4 0,-1 0-5 0,3-2 15 15,0-1-42-15,0 0-6 0,-3 0 0 0,3-1-19 0,0-2-18 16,0-4 0-16,0 0-29 0,3-6 1 0,0-1-20 16</inkml:trace>
  <inkml:trace contextRef="#ctx0" brushRef="#br0" timeOffset="12924.68">24064 11060 673 0,'5'0'-3'0,"-5"0"-7"16,3 3-10-16,-1-3-14 0,4 3 5 16,-4 0 0-16,2 0-15 0,3 2 26 0,-6 0 8 0,5-2-2 15,-4 0 30-15,7 3 13 0,-9-4 12 0,0 1-3 16,5 0 15-16,-2 2-8 16,2-2-4-16,-5-1 5 0,2 2-13 0,-6-4-6 15,4 4-6-15,2-1-2 0,0 1-10 0,-4-2-4 16,-3 0 0-16,8 2 0 0,1 1-5 0,-3 0 0 15,-1-2-2-15,2 3 0 0,-2-1 1 0,0 1 2 16,0 2 0-16,0 0-1 0,0 0 2 0,1 4 1 16,1 4 0-16,-2-5 1 0,0 6 0 0,3 2-2 15,-1 2-1-15,-2 1 3 0,0 5-4 0,0 1 2 0,0 2 1 0,1 4-3 16,-1 1 2-16,0 1-5 0,-1 5-1 0,-1 0 3 16,2 1-4-16,-3 1 3 0,3 2-1 0,-5-1-2 15,5 1 5-15,2-3 4 0,-4 2 2 0,-1-1-4 16,3-6 6-16,0 1-3 0,-5-5 0 0,5 0 1 0,-3-3-3 15,2-5 1 1,1 2-7-16,-2-5 1 0,-4 1-2 0,4-4-16 0,1-3-5 16,-3-2 0-16,4-3-19 0,-6 0-28 0,3-3-4 15,0-5-9-15,0-1-28 0,0-1 2 0,-1-2-19 16</inkml:trace>
  <inkml:trace contextRef="#ctx0" brushRef="#br0" timeOffset="13410.52">23654 11126 1106 0,'-11'-2'0'15,"-2"1"10"-15,4-1-30 0,2 1 58 0,-4-4-144 16,3 3 9-16,4-1 55 0,-4 2 9 0,8 1-9 16,0 0 63-16,-2 0 22 0,1-2 16 0,-4-1 2 15,0 3 21-15,5 0-14 0,0 0-7 0,3 0 5 16,4 0-22-16,-7 0-17 16,0-2-6-16,1 2 1 0,1 0-19 0,-2 0 7 15,3 0-1-15,6-4-3 0,-9 2 7 0,11-1-2 16,-1-2 4-16,-1 0 1 0,2 1-3 0,4-3-1 15,0 1-4-15,-1 0 1 0,7 1-4 0,-5-1 2 16,2 0-1-16,8-1-4 0,-6-1 0 0,-1 0-1 16,6 2-1-16,0-2 3 0,2-3-3 0,1 7-3 15,1-4-1-15,4 1 3 0,-2 1-4 0,4 1-1 0,-2 2 2 0,5 0-4 16,-2 0 0-16,3 1 6 0,4 1-3 16,-6 1 2-16,3 0 2 0,-3 1 0 0,1-1-2 0,-8 2 5 15,3 1-2-15,-8 0-2 0,-3-1 2 0,0 1-2 16,-1 0-1-16,-6 0-4 0,4 0-3 0,-3 1 1 15,-2-1-6-15,-4-3-6 0,-1 3-7 0,-4-3-3 16,-2 0-10-16,-2 0-30 16,-1 0-20-16,0 0-15 0,0 0-42 0,-1-3 2 15,-4 3-37-15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22T20:53:55.8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12487 12301 145 0,'-11'0'11'0,"2"-2"-26"0,1 2 1 0,0-1-23 16,-2-1 15-16,4 1 0 0,0 1-10 0</inkml:trace>
  <inkml:trace contextRef="#ctx0" brushRef="#br0" timeOffset="2400.11">13904 11025 75 0,'-4'-1'76'0,"-1"-1"-42"16,3 2 4-16,-1-2-1 0,0 1-21 16,0-1 1-16,3 1-17 0,-3-1-4 0,1 1 2 0,1-1 5 15,-1 0-5-15,0 1 7 0,-1-1 7 0,3 1-2 16,0-1 13-16,-1 1 4 0,1 1 2 0,0 0-2 0,-2 0 6 0,1-2-12 15,-1 2 2-15,0-2-1 0,2 2-11 0,0-3 1 0,0 3-2 16,0 0-5-16,0 0 3 0,0 0 3 0,-1 0-1 16,1 0-2-16,0 0 7 0,-3 0 5 0,3 0-4 0,0-1 2 15,0 1 3-15,-2-2-6 0,2 2 2 0,0-1-3 16,-1 1-5-16,1-2-3 0,-2 0-1 0,0 2 1 16,1 0-3-16,-1-1 0 15,-1 1-5-15,2 0 1 0,1-3-3 0,-10 1 5 16,7 2-6-16,0 0 2 0,-4 0 0 0,3 0-5 15,-3 0 6-15,1 0-2 0,-2 0-5 0,0 0 0 16,-1 0 2-16,-2 0 1 0,3 0 1 0,-1-1 1 16,-2 1 0-16,0-2-1 0,-2 2 4 0,4-2 1 15,-1 2 2-15,1 0-4 0,-4 0 2 0,4 0-5 16,1 0 5-16,-2 2 0 0,-1 0-4 0,4-1 4 0,-4 1-2 0,3-2 1 16,1 4 3-16,0 0 0 0,-1-1 0 0,0 1-2 15,-2 1 0-15,3 0-4 0,-1 1 3 0,-3 0-1 16,6 1-1-16,-5-1 3 0,-2 2-7 15,6 0 6-15,4 0-1 0,-9 1 4 0,5 1-2 0,-1-1 0 16,-5 4 0-16,4-2-1 0,0 1 4 0,0 2-3 16,-4-1-2-16,-1-2 2 0,5 3 0 0,0 0 0 0,-1 2 0 0,1 1-1 15,-1-3-1-15,-6-1 4 0,4 4-3 0,5-4-1 16,-5 7 2-16,0-4 1 0,0-2 1 0,0 2-2 16,5 0 2-16,0 3-2 0,-2-4 0 0,1 7 4 15,1-6-5-15,0 3-2 0,1 1 2 0,0-1-2 16,2 0 2-16,2-2 0 0,-1 2-3 0,1 0 1 15,1-2 2-15,0-1 1 16,0 0 2-16,0 0 0 0,0 1 1 0,0-1-1 16,1-2 1-16,-1 0-1 0,2 2 1 0,-2-2-1 15,0 0 0-15,0 2 0 0,0-1 0 0,0 3-1 16,0-1 0-16,-2 0 2 0,1 1-3 0,-1 1 3 0,0-4 0 0,1 4 3 16,-2-2-2-16,3 2-1 0,0-1 0 0,0 1-2 15,0-4 3-15,0 6 4 0,-2-2-4 0,2-1 0 16,0 0-3-16,0-4 3 0,2 2-1 0,-2-1 1 0,0 3-3 15,4-4 0-15,-2 0 1 0,-2 2-2 0,0-2 3 16,0 3-2-16,0-1 0 0,0 1 0 0,0-3 3 0,0 2-4 16,0 0 0-16,0 0 0 0,0-2-2 0,0 0 2 15,0 0-2-15,0 0 2 0,2 2-3 0,1 0 2 16,-2-1 1-16,-1 1 1 0,7 1-1 0,-4 1-3 16,-2-4 0-16,1 3 3 15,1-3-3-15,2 5 3 0,-1 0 0 0,-2-5-1 16,-2-4 2-16,5 4 2 0,-2-3-1 0,2 1-2 15,1-1 1-15,-5-1-2 0,3-4-1 0,2 4 1 16,2-4 1-16,0 0-3 0,-1-1 2 0,1 1-1 16,-1-3 1-16,0-3 1 0,3 3 0 0,-7 2-3 15,3 1 3-15,2-2 0 0,-1-1 0 0,2 0-1 16,0 0-1-16,2 5 3 0,-4-8-1 0,5-2 2 0,-4-4-5 0,9 6 1 16,-7 0 0-16,1-1 1 0,3-3-2 0,6 3 1 15,-5-1-1-15,0 2 4 0,3 0 0 0,-6 0-5 16,4 0 4-16,0-1 0 0,-7 1 1 0,-3-5 3 15,7 0-2-15,-5-1 1 0,3 1-2 0,-5 0 6 16,4 2-3-16,-2-1-2 0,-1-1 1 0,1-3 2 16,2 2-2-16,-1 1-2 15,-3 5 1-15,1-8 0 0,2 2 2 0,-1-5 1 16,-2 3 0-16,1 3-9 0,-3 1 4 0,1-4 6 16,1-3-1-16,-1 3 5 0,0-5 0 0,-1 7-2 15,1-5 4-15,-2-3 7 0,2 4-5 0,0 1-7 16,-1-2 0-16,0-2 4 0,-1 2-5 0,-2 0 5 15,4-1-6-15,0-2-5 0,-2-1 7 0,2 3 31 16,-2-2-38-16,2-1-1 0,1 1 5 0,2 0-9 0,-2 2 5 0,0-1 8 16,2-1-27-16,2 0-3 0,-3 0 22 0,1-2-1 0,-3 2 1 15,1-2-1-15,1 0 1 0,0 4 1 0,-2-4 0 16,1 2 2-16,-2 1 0 0,-1-1 2 0,-2 1 1 0,6 1 0 16,-6 1-3-16,4-7-2 0,-5 7 1 0,6-1 1 0,-3-2-4 0,1 1-1 15,3-1 0-15,-3 0 2 16,2 1 0-16,-3 2 0 0,5-1 0 0,-7-4 1 0,7 0 1 15,-5 0 2-15,2 2-4 0,0-3 0 0,4 0 0 16,-4-2-1-16,1 0-1 0,5 2 2 0,-4-2 0 16,-3 1-1-16,4 1 2 0,-2 0-1 0,2-2 3 0,-3 0 0 15,1 2-1-15,-4-4 2 0,1 3 0 0,0 2-4 16,0-2 0-16,-3 1 1 0,0-2-1 0,4 2 2 16,-4 1-2-16,0-1 0 15,4 0 1-15,3-4-1 0,-9 5 2 0,2 1-2 16,0 2 5-16,0-6-5 0,3 5 0 0,0 0-2 15,0-3 1-15,-3 7 2 0,5-2-1 0,-2-2 0 16,-3-1-1-16,0 6 1 0,0-4-1 0,0 2 0 16,-3 0 0-16,3-6-2 0,-1 4-1 0,4 1 0 15,-3-2 1-15,-2 0 1 0,1-2-1 0,4 2-1 16,-5 1-1-16,2 5 4 0,0-4-3 0,-1-1 4 0,-3 4-2 0,4-1-1 16,-6-1 3-16,6 0 3 0,3 2 1 0,-7-1-1 15,0 2 1-15,-3 1-4 0,7-1 2 0,-5 1 1 16,5 0-4-16,-8 0 0 0,6-1-1 0,-1 0-1 15,-2 2 2-15,5-2 2 0,-3 0 0 0,3 1 1 16,0-1 2-16,0-2-5 0,-4 2 4 0,2 2-3 16,2-2-2-16,-2 2 1 15,2 0 1-15,-4-1-1 0,2 1 3 0,2 1 2 16,0-1-1-16,0 1 0 0,-5 2 2 0,4 0 1 16,-4 0-3-16,5-2-1 0,-1 4 0 0,-6-4-2 15,3 3 0-15,4-2 1 0,-4 2-2 0,6-1 0 16,-2 0-2-16,-2 1 3 0,1-1 1 0,1 0-2 15,-5 1-2-15,0 2-1 0,4-1-3 0,-7-1-1 16,3 2 0-16,-1 0-3 0,0 0 0 0,-1 0-1 0,3 3 6 0,-1-1-5 16,0 1 3-16,-3 0 5 0,1 0-6 0,2 0 2 15,-3 2 1-15,3 0 0 0,-3-2 2 0,5 0-4 16,-3 0-1-16,1 1-18 0,0-3-8 0,1 5-2 16,-1-2-25-16,0 0-47 0,-1-1 82 0,1 5-45 0,1 0 72 15</inkml:trace>
  <inkml:trace contextRef="#ctx0" brushRef="#br0" timeOffset="10673.57">5201 11837 1 0,'0'1'0'15,"0"-1"0"-15,0 2 0 0,0 1 0 0,2-1 0 0,1-1 0 16</inkml:trace>
  <inkml:trace contextRef="#ctx0" brushRef="#br0" timeOffset="20472.81">19893 12444 139 0,'1'8'72'0,"-1"-8"-92"16,2 1-1-16,-1 1 13 0,4 4-15 15,-2 1 20-15,2 2-1 0,1-1 3 0,1 3-5 0,-1 0 5 16,0 2-2-16,0 2 5 0,-1-8 5 0,1 7-6 16,-1-5 7-16,0 4 5 15,-2-4 4-15,0 1 3 0,-1-4 3 0,-1 0 6 16,1 5 2-16,-1-1 1 0,3-4 3 0,0-3-8 15,-2 2-4-15,1-1 4 0,0 4-14 0,3-1-5 16,1-3 2-16,-1-4-2 0,0 8-5 0,1 2 1 16,1-4-2-16,3 2 1 0,3-5 0 0,-5 0 3 15,8-1-5-15,-6 6-1 0,5-8 0 0,6 0 0 0,2 3 3 16,-1 0 1-16,-2 0-1 0,1-1 2 0,0 2 5 0,1-2-3 16,6-1 4-16,-7 4 1 0,-5-6-4 0,7 1 3 15,1 1-4-15,0 2 5 0,-3-3-1 0,3 2 0 0,-3-2 1 0,0 1-3 16,3 1-2-16,-1-2 7 0,-2 2-8 15,2-2 2-15,-4 0 0 0,4 0 0 0,-5 0 1 0,3 0 1 16,-2 0-1-16,2 0 2 0,-2 0 0 0,1 3 0 16,4-3-1-1,0 1-2-15,-4-4 1 0,4 3-6 0,0 2 8 0,-3-2-3 16,3-2-2-16,0-1-2 0,-1 6 3 0,1-3 0 16,3 2 1-16,-4-4 6 0,1 1-7 0,4 1 3 15,-3 1 4-15,-1 2-1 0,-1-4 0 0,0 2-2 16,-1-1-1-16,-1 5-4 0,3-5 3 0,-1 3 1 15,-2-3-4-15,0 0 3 0,-1 2 1 0,-1-2-3 16,0 3 5-16,-1-2-6 0,-1 4 0 0,5-5 1 0,1 3-5 0,-1 2 8 16,1-2-3-16,-2-3-6 0,2 3 9 0,1-1-5 15,-3-2 2-15,-3 1 1 0,4-1-8 0,-1 2 3 16,0-2-3-16,3 2 2 0,-1-2 0 0,0 0 0 16,2 3 0-16,0-3-1 0,-3 1-1 0,1-1 1 15,-2 0-2-15,1-3 1 0,-1 3-2 0,4-1 3 16,-6 1 0-16,4 0-1 0,-4 0 1 0,2-5 0 0,3 2 1 0,-3 3 2 15,-1-2-3-15,4 2-1 0,-2-3-4 0,-2 1 3 16,-1-4-3-16,6 6 4 0,-8-1 0 0,8-3-3 16,-3 0 4-16,1 1-1 0,6-1 1 0,-2-2 3 15,2 5-5-15,1-1 2 0,-1 2-1 0,-1-2-1 16,-3 1 1-16,7 1-2 0,-6 0 3 0,1 1 3 16,-1-1-2-16,3 2-2 15,-5-2-2-15,3-3 4 0,1 3-2 0,-6 1 4 16,1-1-4-16,1 0-2 0,3 0 3 0,-1 0-1 15,3 0 4-15,-2 4-4 0,1-4-1 0,1 0 1 16,-2-2 0-16,2 2 1 0,-8 0-1 0,3 0 3 16,-1-2-5-16,-4 2 5 0,-1 0-1 0,5-1-2 15,-2 1 3-15,0 1-1 0,0-2 0 0,0 2 0 0,1 3 0 16,2-8-1-16,-3 3 1 0,0 2 1 0,8-1-1 0,-1 0-2 16,-6 0 1-16,6-1-3 0,-4-2 2 0,-2 3 22 15,6-2-2-15,-1-3-26 0,-3 5-2 0,-1-4 10 0,2 1-9 16,1 1 8-16,1 2 7 0,-2-5-50 0,0 5 39 0,-2 0 3 15,-4-6 1-15,1 6-2 0,1 0 0 0,-3-5-5 16,-2-1 6-16,-1 8-17 0,-2-2-1 0,-1 0-29 16,-2 4-21-1,0-4-7-15,0 0-44 0,0 10 3 0,0-1-37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22T20:55:47.0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7913 6250 489 0,'0'-7'71'0,"1"3"3"0,1-1 20 0,0-1-107 0,-2-1 18 16,3 4-34-16,-3-3 10 0,6 0 8 15,-6-1-9-15,0 1 16 0,0-2 14 0,3-1 4 16,-1 1 7-16,-2-1 11 0,0-1 7 0,-3 4 3 0,1-7 1 0,0 5 5 0,-2-3-10 16,-3 4-2-16,-1-1 0 0,4 0-13 0,-4-3-7 15,0-2-5-15,-1 8-5 0,-2-4-8 0,-4 3-7 16,-2 1-2-16,0 0 5 0,-4 1-9 0,-2 4 5 15,-1 3-3-15,-4-3 4 0,3 4 2 0,-8 1-3 16,3 3-1-16,-2 3 3 0,2 5-4 0,-4 1 4 16,2 0-3-16,-1 4-5 15,-4-1 6-15,8 7-3 0,-5-2 5 0,5 2-2 16,-7 0-2-16,6 3-3 0,-1 1 3 0,3 4-1 16,1-2-3-16,0 3 9 0,0 2-6 0,1-1 3 15,0 1 4-15,4 1-3 0,4 2 2 0,-1 0 1 16,4 2-6-16,4-1-4 0,2-3-3 0,3 2-2 15,3-1-6-15,1 1-2 0,2-5-1 0,3 0 0 0,0-1-3 16,7 1 12-16,1-5-3 0,1-4 4 0,2 1 8 0,4 1 10 16,-1-6-1-16,4-1 1 0,1-3 4 0,0 0 11 15,4-3 0-15,-2-1 0 0,-2-2 1 0,6 1-7 16,-6-3 10-16,10-8-12 0,-7 4 0 0,5-4-1 0,-2 0-4 16,7-3 0-16,-1-2 0 0,1-4-1 0,3 3-3 15,-2 3 2-15,5-10-1 0,-3 4 0 0,-1 0 1 16,-1-2 0-16,1 0 1 0,-3 0 1 0,1-1 5 0,-2-4-4 0,-2 4 5 15,1-2 6-15,1 0 6 0,0-2-2 0,-6-3 9 16,1 5-2-16,2-6 5 0,-5 6-2 0,3-3 2 0,1 0-2 16,-4-2-5-16,0 3-1 0,3 2-2 0,-3-3-4 15,-1 2 0-15,6-1-3 0,-8-1-4 0,-2 1 2 16,-2 1 0-16,-1-2 5 0,0-1 1 0,-1 0 6 16,-3 1-1-16,-4-2-2 15,0-1 8-15,2-2-1 0,-3-2-8 0,-1-1-1 16,2-1-3-16,-3-1-4 0,1-3 2 0,-4-1 0 15,5 0-4-15,-5-1-2 0,2-2 0 0,-2-1 3 16,0 3 0-16,0-4-1 0,-3-1 2 0,2 1-4 16,-2-3 3-16,0 0-5 0,0 1 2 0,-2-1 1 15,-1 0-4-15,0-2-3 0,-4 2 2 0,1 3-1 16,-2 2 0-16,-3-2 2 0,-1 0-2 0,-1 1-2 0,-3 2 2 0,-1 0-2 16,-3 1-5-16,-4 2 0 0,-1-3-5 0,-15 6-13 15,9 4-1-15,-16 1 2 0,3 2-13 0,-8 3-114 16,-5 6 155-16,-7 0-76 0,-4 13 73 0</inkml:trace>
  <inkml:trace contextRef="#ctx0" brushRef="#br0" timeOffset="17784.81">16520 14105 300 0,'-1'-13'-6'0,"-1"15"-2"0,2 0-10 0,0-2-29 15,2 0 20-15,-2 0-12 16,4 3-16-16,-1-2 26 0,2-1-3 0,-3-3 1 15,1 3 29-15,0-1 30 0,-1 2 13 0,-2-1-7 16,0 0 35-16,0-1-5 0,0 1 10 0,0 0-2 16,0 0-2-16,0 0-28 0,0 0-3 0,1-4 8 15,-1 4-30-15,0 0 2 0,0-3-22 0,0 0 1 16,0 3-5-16,0 0 2 0,0-3-1 0,-1 5-1 16,1 1 1-16,0 0 6 0,0 2 3 0,-2-2 4 0,2-3 6 0,-2-2 7 15,1 1 4-15,-2 1-4 0,3 0 9 0,0 0-11 16,-3-2 1-16,1 0 0 0,0 9-12 0,1-4 4 15,-4-3-9-15,4 5 5 0,-3-2-2 0,3 1 2 16,-4-4 2-16,2 7 1 0,1-6 1 0,-1 4 0 16,2 1 0-16,-1-4 2 0,1 3-1 0,-3-2-5 15,4 0-2-15,0 0-1 16,0 0-4-16,0 2-2 0,0-2 1 0,0 0-2 16,0-1-1-16,0 3 1 0,5-1 3 0,-3-1-1 15,1-1 1-15,0 0 3 0,0-1 1 0,0 1-1 0,2 1 3 16,-2-3-2-16,3 1-1 0,1 1 2 0,-1 1-3 15,0-1 2-15,1-1-4 0,-1 2 2 16,2 1 0-16,0 0 1 0,0 1-2 0,1-2 1 0,0 0-2 16,-1 2 2-16,5 0 0 0,-2-1 1 0,0 0-1 0,1-3 4 0,3 2 3 15,-3 0 2-15,4-1 4 0,-4 0 0 0,3-2 1 16,2 0 0-16,-9 1 3 0,9 1-2 0,-9-2-1 16,5 1-2-16,-1-1-1 0,1 2 0 0,-2-1 1 0,1-1 1 15,2 2-1-15,-6 0 4 0,10-1 0 0,-7-1 0 16,-2 3 5-16,4 0-2 0,-7-1 0 0,2 0-1 15,3 1 0-15,-5-3-5 0,4 3-1 0,-1 0-2 0,-1-1-5 0,-2 1 1 16,5 0-3-16,-3-2 2 0,2 3-2 0,1-1-6 16,-5-2 6-16,3 2 0 0,-2 1-3 0,5-3 0 15,-2 2 0-15,1-1-2 0,3 1 1 0,-5-1 2 16,2 1-3-16,2-2 0 0,1 1 0 0,-3 0 0 16,2-1-1-16,-2 1 1 0,1-1-1 0,1-1 1 15,-1 2 0-15,-2-2-1 16,5 0 1-16,-2 0 1 0,1 0-1 0,0 0 0 15,2 0 1-15,0 0-1 0,-2 0 0 0,2 0 0 16,-4 0 0-16,1 0-3 0,1 0 4 0,-1 0-1 16,-4 0-1-16,2 0 1 0,3 0 1 0,-1 0-1 15,-1 1 2-15,1-1-1 0,0 2-1 0,1 0 1 16,-2-1-1-16,1 1 0 0,-1-2 0 0,9 1-1 16,-4-1 1-16,-3 2 0 0,5-2-1 0,-8 0 1 0,7 0 1 0,-4 0-1 15,-5 0 2-15,1 0-2 0,-3 0 0 0,4-2 1 16,0 2 0-16,4-1 2 0,-6-1 0 0,0 1-5 15,1-1 2-15,3 0-1 0,-1 1-3 0,-1-1 5 16,2 1-2-16,-1-2-5 0,2 3 6 0,-1-2 1 16,1 0 0-16,-1-1 0 0,-1 2-1 0,3-3-2 0,-3 3 2 15,1-2 2 1,-1 0-2-16,1-2 0 0,-1 2-1 0,1 0 1 0,1-1-1 0,-1 1 1 16,2 2-5-16,-2-2 6 0,0-1-1 0,-4 3 0 15,7-2-2-15,-2 1 3 0,0 2 0 0,0-1-4 16,2-3 5-16,-3 4-5 0,-4-1 3 0,2 1-1 15,3-2 3-15,-6 2-5 0,2 0 3 0,-3-3 2 16,-2 3 0-16,5 0-2 0,-1 0 0 0,0 0 0 16,2-1-1-16,-9-1 4 0,11 2-3 0,-7 0 0 0,6 0-3 15,1 0 4-15,0 0-1 0,-1 0 0 0,-6 2 3 16,5-1-7-16,-3-1 5 0,0 0-3 0,0 0 1 16,-3 3 1-16,3-1-2 0,-2-2 3 0,5 1-4 15,0 1 0-15,-2 0 3 0,4-2 1 0,-4 1-2 0,1-1 1 16,1 2-1-16,-3-2-9 0,-2 0 6 0,3 0-5 15,-1 0-6-15,0 0-14 0,0 0-14 0,2 0-4 0,-1-2-20 16,2 1-66-16,2-3 101 0,1 3-46 0,0-4 78 0</inkml:trace>
  <inkml:trace contextRef="#ctx0" brushRef="#br0" timeOffset="29771.45">16877 15316 312 0,'-3'-3'54'0,"-3"1"-13"0,0-2-3 0,-4 2 5 16,10-4-44-16,-2 0 5 0,2 2-6 0,-1-2 5 15,1 1-3-15,1-1 1 0,1-2 6 0,-4 0 10 16,-2 7 7-16,-3-2-5 0,6 0 14 0,-4 3-2 0,2 1 0 15,-3-1 3-15,1 0-5 0,5 2-5 0,0-1-2 16,-5 1-4-16,2-2-8 0,3-2 3 0,-11 4 0 0,8-2-3 16,1 3-1-16,-1-3 3 0,-5 3-5 0,12 5 6 15,-4-5-5-15,-7-1-3 0,7-2-2 16,0 4 3-16,-1 0-5 0,-6-3-2 0,9-1 2 0,-4 3-1 16,-2-3-1-16,4 5-3 0,-7-5 2 0,11 5 2 15,-8-5 0-15,4 6-1 0,-3-4-2 0,-1-4-2 0,2 4 2 0,2-1 6 16,0 1-8-16,0-2 2 0,-3 3 0 0,12-2 1 15,-7 1 2-15,3 0-3 0,-4-6-1 0,2 3 4 0,5 1 0 16,-5 0 1-16,10 1 0 0,-12-2-1 0,14 1 1 16,-3 1 4-16,2 1-5 0,2-2 0 0,-3-2 0 15,6-1 1-15,-7 2 0 0,7-2 0 0,-6-1 1 16,-1 3-2-16,2-2 0 16,2 0 2-16,-2-1 0 0,-1-2-2 0,1 5 1 0,-1-1 1 15,1-3-3-15,1 2 2 0,1 3-1 0,-3 0 0 16,-1 0 1-16,2 2 0 0,-1-1 0 0,0-1-1 15,-1 0 1-15,1-1 0 0,3-2-1 0,-1 3-2 16,-1-4 1-16,1 0-1 0,2 1 0 0,0-4 3 16,-1 6-3-16,3-2 1 0,-3-2 1 0,2-3-1 15,1 8-2-15,2 0 3 0,-2-2-1 0,1 2 0 0,-3-3 1 0,-1 2 1 16,1 1 3-16,-1 1-2 0,-3 2 1 0,2-3 0 16,1 0 0-16,1 0 3 0,2-1-2 0,-3 1-4 15,-3 6 2-15,-1-3-1 0,10-3 0 0,-6 3 2 16,1-1-2-16,-6 1 1 0,0 5 2 0,8-6-3 15,0-1 3-15,0-1 1 0,-6 5-2 0,-1 0 1 16,1-1 1-16,1 3-5 16,2-7 1-16,-7 1 3 0,4-1-4 0,-1 6 1 15,1-4-1-15,-4-2 1 0,2 2 0 0,-1-4 0 16,-1 5 3-16,1-1-3 0,-1 2 1 0,0-5-1 16,1 2 2-16,-2-1-1 0,0 0 0 0,1 5-1 15,-1-6-1-15,-2-1 2 0,7 8-2 0,-4 1 1 16,1-6 1-16,-4 4 1 0,2-2 1 0,4 0-4 15,-4 2 3-15,2 1-2 0,-4-6 0 0,0 6 2 0,7-4-3 0,-4 1 0 16,5 0 3-16,-10 4-1 0,5-1 0 0,2-3 0 16,-3 3 0-16,6-6-1 0,-9 5 2 0,9-5-1 15,-6 5 2-15,3-5 5 0,6 5-3 0,-12-5 0 16,11 0 4-16,-4 6-2 0,-2-6 2 0,1 5 2 0,1-4-3 16,2 2 1-16,-12-6 5 0,17 5-5 0,-10-1 5 15,-1-2-5-15,6 2 4 0,-3 1-3 0,-3-2-2 0,3 1-2 16,3 6 0-16,-6-7 0 0,5 4-2 0,-2-2 2 15,0 1-3-15,-2-3-2 16,4 5 1-16,-2-5 4 0,-2 1-4 0,4 3 3 0,-1-4-1 0,1 1-1 16,-2-4-1-16,2 6 5 0,-2-3-3 0,0 2 0 15,0-2 3-15,0-2-5 0,-2 2 3 0,2 3-4 16,-2-1 4-16,1-2 0 16,-2-3-3-16,3 1 1 0,-5 4-2 0,2 1 1 0,-2-3 1 15,2 0 1-15,2 0 0 0,-4 1-1 0,2-1 2 0,-2 5-2 16,2-6 2-16,-2 1-2 0,0 0 0 0,-1-2-4 15,0 2 0-15,6 0 1 0,-6 0-2 0,2 0 1 16,3 0 0-16,3-3 0 0,-7 0 2 0,5 1-2 16,0 1-1-16,-2-3 4 0,-1 1-3 0,0 2 0 15,-2 1 0-15,1-3-1 0,4 3 2 0,3-2 1 0,-6 0-2 0,-5 2 0 16,6-4 0-16,2 4 0 0,-1-2 1 0,-1 2-2 16,-1 2 0-16,-8-1-2 0,5-4-1 0,3 3-2 15,4 2-4-15,-4-1-4 0,-3-1-5 0,-4 0 2 16,-1-4-8-16,5 2-21 0,3 4-12 0,-2-2 3 15,-4-2-28-15,1-3-42 0,6 5 90 0,-1-4-53 16,9 5 88-16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22T20:59:35.6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11155 5284 264 0,'-2'3'-1'0,"4"-3"-8"0,1 3 2 0,-3-1-2 15,5 1 4-15,-2 2-8 0,1 1 4 0,0-3-1 16,-1 0 22-16,-2-1-10 0,-1-2 11 0,0 0-2 16,0 1 27-16,0 1-14 0,0-2 17 0,0 0-6 15,-3 3-1-15,3-1 9 16,0-2-20-16,0 1-5 0,-6 2 2 0,4-1-2 16,-1 0-5-16,0-2 2 0,0 0-4 0,-2 0 5 15,2 0-2-15,-2 0 1 0,-1-2 0 0,0 2 2 16,1 0-1-16,-3 0 1 0,3 0-1 0,-2 0-2 15,0 0-1-15,-1 2-5 0,1-1 1 0,-1-1-1 16,-2-1-5-16,4 1 3 0,-4-2 3 0,1 4-4 0,3-9 5 16,-2 3 2-16,0-3-2 0,-1 4-2 0,-1 0 0 0,-1-3 1 15,2 6-3-15,-1-3-1 0,-1 3-2 0,0-2-3 16,-1 2 0-16,2 0 3 0,-2-3-4 0,-6 3 1 0,10-6-1 16,-3 1 1-16,-1-1 0 0,4 4 4 0,0-6-3 15,-4 7 0-15,2-4 2 0,4-1-3 0,-5 6 1 16,-7-2 1-16,6-3-3 0,1 5 1 0,-5-1 0 15,8-4 0-15,-3 2 0 16,-1 1 0-16,-2-6 0 0,7 2 0 16,3 6-1-16,-7-6 0 0,1 0 0 0,1 1 0 0,4 5-1 15,-3-3-1-15,2 1 3 0,-2-1-1 0,-2 3-1 0,-1 0-4 16,5 3-1-16,-6-1 6 0,-3-2-5 0,1 0 3 16,0 3 0-16,-3-2-4 0,0 1 6 0,-4 1 2 15,2-3-2-15,-1 2 2 0,-4-1 1 0,2 2-5 16,0-1 1-16,-1 1 2 0,-1-3-5 0,3 3 0 0,1 4 0 0,-5 0 0 15,3 3 2-15,3-2 0 0,-1 6 2 0,2 3 0 16,-2-3 1-16,1 2-1 0,-2-2 5 0,6 2-4 16,-7 1 2-16,6 2 2 0,-3 0-5 0,2-3 1 15,-2 4 0-15,0-4 2 0,6 6-2 0,-2-2 3 16,5-1 0-16,-5 2 0 0,2-2 1 0,0 1 0 16,2 2-1-16,-1 0 1 0,-1 0-1 0,7 0 2 0,-7-1 0 0,5 2-5 15,1 1 3-15,-3-1-1 0,2 1-1 0,2-1 3 16,0-2 2-16,1 1-5 0,2 0 7 0,-2-3-3 15,4-2 0-15,-1-1 1 0,0 0-2 0,2-4-3 16,2 4-1-16,0-3 2 0,-1 4-2 0,5-1 3 16,-2-2-3-16,0 1 2 0,4 3 2 0,-3 1 2 15,4-2-3-15,-1 2 5 16,-2-3 0-16,5-1-4 0,2 1 3 0,3 1-1 16,-4-1-3-16,1 0 0 0,1-1-1 0,7 1 1 15,-6 0 0-15,-1 0 0 0,2-1 0 0,0 0 2 16,-4 2 1-16,9-1-1 0,-4-2-3 0,-1 0 5 15,6 0-4-15,-2-1 1 0,2-1 2 0,-4 1-3 16,7-2 2-16,-6 0 0 0,1-2 0 0,5-1 2 16,-3 0-1-16,0-2 2 0,-1 4-1 0,3-1-2 0,-2-3 2 0,1 1-1 15,-2-3 0-15,4 1 2 0,0-2-4 0,0 4 0 16,-3-9 1-16,5 2-3 0,-4 0 1 0,1-2 0 16,-4-2 1-16,6 2-2 0,-3-4 1 0,2 1-2 0,1 0 3 15,-1-2 1-15,3 0-2 0,-1 1-2 0,4-3 0 16,-2-2 3-16,5 1 0 0,-4-4-1 0,5 0-2 15,-5-2-1 1,-2 0 0-16,3 1 0 0,-1-3 1 16,-3 1-1-16,-2 1 0 0,0-1 0 0,-3 0 2 0,0-1 1 0,0-1 0 0,0-3 0 15,-1 7 2-15,-5-3-2 0,-2 1 2 0,0 1-3 16,2-2 5-16,-5 0-5 0,3-2-1 0,-6 1 0 16,3 2 0-16,1-4 0 0,-5-1 0 0,2 2 4 0,-1 4-3 0,1 2-1 15,-4 1 3-15,0-4-1 0,-5 0 0 16,0 2 2-16,3 0-4 0,-3 1 0 0,0-5 1 15,0-3 1-15,3 8-1 0,-3-2 4 0,5 0-2 16,-4 0 0-16,2 2 3 0,-3-2-4 0,5 1 0 0,-6-1 1 16,-6-1-4-16,7-1 0 0,-4 1 0 0,-1 0-1 15,2-1 1-15,-4 3-2 0,-5-3 2 0,6 3 0 16,1-3-1-16,-5 0 0 0,6 0-2 0,-4 4 3 16,-8 0-1-16,8-2 0 0,0 0-7 0,-1 2 7 0,-5 3-4 0,3 0 1 15,-3-1-1-15,-4-1-2 0,9 2 1 0,-8 0 2 16,4 2 2-16,3-4-4 0,-5 4 3 0,2 1-1 15,1 1 2-15,1 3 3 0,0-3 0 0,0 0-2 16,-2 0 1-16,2 3 0 0,0-3 1 0,2 1-1 16,-1 1-1-16,1 1-2 0,-1-3 2 0,-1 3-1 15,3 4-1-15,-1-2-1 16,-2 0 1-16,-2 2 1 0,1-3 2 0,-2 3-4 16,-1-3 4-16,4-2-4 0,-7 4 4 0,2-4-3 15,8 2-1-15,-9 3-5 0,-2-2-5 0,-2 1 0 16,4 1-6-16,0 5-27 0,-4-1-26 0,-1 7-3 15,-6 0-42-15,4-3 3 0,4 3-30 0</inkml:trace>
  <inkml:trace contextRef="#ctx0" brushRef="#br0" timeOffset="5868.01">21508 5885 243 0,'2'-6'-15'0,"-2"1"-2"0,0 2 0 0,4 1-6 16,-4-4-7-16,8 7 12 0,-3-1-12 0,-2 0 13 15,2-1 0-15,3-2 0 0,-4 3 14 0,0-5 17 16,0 3 8-16,-7-4-1 0,5 0 19 0,-5 3-1 16,3 3-1-16,0 0 3 0,0 0-5 0,0 0-14 15,0-2 0-15,1 2-4 0,-2 2-14 0,5-2-3 0,-4 0 1 0,0 0-2 16,0 0-3-16,0 0 5 0,0 0 0 0,-1 0-2 15,1 0 7-15,-2-2 0 0,-3 2-3 0,5 0 4 16,-1 2-3-16,1-2 0 0,-2 0-1 0,-2-2-1 16,-1 1-3-16,5 1 0 0,0 0 0 0,6-2 1 15,-4 0-1-15,2 2 2 0,1 0 0 0,3-1-2 16,-2 1 2-16,1-2 0 0,-1-1 0 0,-1 0 0 0,-4 3-2 0,4 0 1 16,-2-5 3-16,-6 5-1 0,6-4 1 0,-3 0-1 15,-3 4 3-15,0 0-5 0,3-6 0 0,0 1 1 16,0 4 0-16,0-6 0 0,0 4-2 0,0-1 0 15,-2-3-2-15,-1 3 6 0,-8-1-3 0,8 0-1 16,-2-3-1-16,-4 2 1 0,-5 0-2 0,6-1 6 16,1 0-3-16,4-3 1 15,-3 2 4-15,-3-1 1 0,-4 1 2 16,10-1-2-16,0 1 0 0,-5-2 0 0,-2 2 2 0,6-1 0 16,2 1 0-16,-4 0 0 0,3 0 2 0,-7 2 0 15,5 0 0-15,-2-1-4 0,5 3-1 0,-6-3 3 0,2 4-6 16,3-1 1-16,-4 0-1 0,3 1 0 0,1 2 1 0,-7-2-2 15,2-2 1-15,4 2-3 0,-3 0 1 16,1-1 1-16,0 1 0 0,-2 0-2 0,0 0 2 0,2-2 0 0,-2 2 1 16,0 0 3-16,-2 0-2 0,-2-2-2 0,-1 0 0 15,-1 1 1-15,0-1-3 0,-3 2 3 0,-1 0-3 16,1 1 0-16,-3-1 1 0,-2 0-1 0,0-2 2 0,-4 0-1 16,3 2-1-16,-4 0 0 0,-3-2-1 0,3 2 1 15,2 2 0-15,3 1-1 0,2 3-1 16,-1 0 1-16,3 2 0 0,-3-1-3 15,1 1 3-15,-1 3 0 0,-2-2 0 0,-4 1 1 16,3 0-2-16,-1 3-1 0,3-2 2 0,3 1 1 16,2 5 0-16,1-4 0 0,0 2 1 0,1-1-3 15,-1 2 4-15,2-1-2 0,-2 1 0 0,0 0 0 16,4 2 0-16,-4 0 0 0,2 0 0 0,1 1 3 16,-1 1-3-16,2-1 3 0,-3 3-1 0,6-2 4 15,-4-3-4-15,4 5 3 0,-1 0 1 0,3 0 0 0,-3 0-3 0,7 3-1 16,-2-2-2-16,1 2 1 0,0 4 0 0,1-3 1 15,0-1 1-15,0 3-3 0,3-1-2 0,-2-4 5 16,-2 4-3-16,4 1 0 0,0 0-1 0,0-3 1 16,0 3 2-16,0 1-1 0,3-3 1 0,0 2 0 15,5 1 0-15,-5-1 1 0,2-2-2 0,-1 2 2 16,3 2 1-16,4 0-1 16,-2 0 1-16,2-2-2 0,2 0 1 0,3 2 0 15,-1-2 0-15,3-1-3 0,0-4 1 0,3 4 3 16,-1-6-3-16,1 0-1 0,1-3-1 0,0-7 2 15,1 3-1-15,1 0 2 0,3-3-2 0,-1-5-3 16,1 4 5-16,-2-6-2 0,2 6 0 0,1-6 0 16,7 2 0-16,0-3 2 0,2-1 0 0,0-2-1 0,3-5-3 15,3-5 2-15,-1-1-1 0,1 6-3 0,-5-9 4 0,-1-2-3 16,0 0-1-16,-3-1 4 0,1-1 0 0,-4 1-2 16,5 2 2-16,-6-1-1 0,0 1 2 0,-1 0 20 15,2-1-2-15,-3 4-27 0,4-3 8 0,2 3 3 0,-8-4-8 16,3 0 6-16,3 2 0 0,-2-1-34 0,-5-1 29 15,-1 1 3-15,-4-4-3 0,-4 6 0 0,3-5 1 0,-5 2-1 16,1 1 0-16,-5-3 4 0,1 1-4 0,0-1-3 0,-2-1 1 0,-2-1 1 16,4 1-2-16,-2-2 2 0,-4-1 1 0,3 1-1 15,-4 2 5-15,-2 0-3 0,3 3 5 0,-5-1-3 16,0 1 0-16,1 2 2 0,-4-1-1 0,-2 3 2 16,1-1 0-16,-4-3-2 0,0 3 1 0,-1 2-3 15,-2 0-1-15,-4-2-3 0,1 4-1 0,-5 1-1 16,4-2-1-16,-6 4 1 15,1 1 4-15,-2 2-6 0,-2-1 6 0,0 3-2 16,-1-3 2-16,2 3 0 0,1-1-3 0,-2 0 5 16,1 0 0-16,-3 1-3 0,9-1 4 0,-7 0-1 15,7 1 0-15,-2-1 4 0,0 0-5 0,4 2-1 16,-4-2 1-16,5 4-5 0,-1-3 0 0,6 3-1 16,-7 1-1-16,4 0 1 0,-1 1-1 0,4 3 0 15,4-1 0-15,0 3-2 0,-1-1 2 0,1 0-6 0,4 1-7 0,1 2 1 16,-3-2-9-16,3 3 1 0,0-1-10 0</inkml:trace>
  <inkml:trace contextRef="#ctx0" brushRef="#br0" timeOffset="37540.58">10010 13133 451 0,'-5'0'54'0,"2"0"-17"0,3 0 1 0,0 0 2 0,0 0-42 0,0 0 4 16,0-2-7-16,0 1 6 0,-3-2-2 0,3 1-8 15,-5-3 13-15,5 1 5 0,-2 0 4 0,-1 0 3 16,2 2 5-16,-3-3 6 0,4 4 0 0,-3-2 2 16,6 1 6-16,-3-1-11 0,-4 0 0 0,-1 0-3 15,5 1-9-15,-6-3-2 0,4 4-1 0,-3-4-4 16,-1 2 0-16,3-2 3 0,3 2-1 0,0-3 0 0,-6 3 3 0,6-4 3 15,-3 1-1-15,3 0-1 0,0-2 1 0,-2 0-2 16,0-1 0-16,-1-1-2 0,3 1-4 0,0-1-4 16,-1 1-1-16,1-1 3 0,0 1-4 0,0 0-1 15,1-1 1-15,2-1-2 0,-1 2 2 0,4-1 0 16,1 1-3-16,-1-4 3 0,-1 2-2 0,2 0 1 16,1 0-1-16,0-3 1 0,6 0 0 0,-4 4 1 0,1-2 0 0,-2-1-3 15,4 1 2-15,-2 1 0 0,1 1-2 0,3 2 1 16,-3 1-1-16,-1-4-1 0,3 1 6 0,5 5-2 15,2 1 2-15,-3-4-2 0,1 3 2 0,-3-3 0 16,0 5-1-16,4 2 2 0,-4-4-2 0,-2 0 0 16,-1 0 1-16,2 2-1 0,0 2 1 0,0 1-1 0,-4 0-2 0,2 0 2 31,1 6-1-31,-1-3 2 0,-1 3 0 0,2 1-2 16,1-3 1-16,-3 3 0 0,1-3-1 0,-1 4 2 0,1-1-2 15,-1 5-1-15,1-1 0 0,0 2 0 0,-2 2 2 16,0 4 0-16,-2 0-2 0,2-1 3 0,-1-1 0 0,-1 0 4 15,-1 0 0-15,-2 2-2 0,2-1 1 16,-2 0 0-16,4 0-1 0,-6 2 1 0,1 1-2 0,-2-4-1 16,2 3 1-16,3-1 0 0,-7 3 2 0,3 0-3 0,-1 0 1 0,-3-1 0 15,0-1 2-15,0-1-1 0,-3 6 1 0,3-1-1 16,0-4 0-16,-2 1 0 0,0-1-2 0,2 5 3 16,4 2-3-16,-1-2 2 0,-6-3 0 0,3 3-1 15,0 2 2-15,-4 2-1 0,4-4-1 0,-6-2-1 16,0 1 1-16,1 1-1 0,4-6 0 0,-4 1 4 15,-1-2 0-15,1-3 0 16,-1 1 4-16,2 0-2 0,0-4 4 0,-1 1 1 16,-3-2 0-16,3-2-1 0,1-1 0 0,-3 0 1 15,3-1 0-15,-3 0 4 0,1 0-4 0,-3-4 0 16,1 0 3-16,0-1-2 0,-1-1 1 0,-1 1 0 16,-3-2-2-16,6 0-2 0,-4-3 0 0,1-1 2 15,-1 1-1-15,0-1 0 0,-1-1-3 0,2-3 0 16,-2 2-1-16,-1-2 2 0,-1-2-3 0,1 1 2 0,1-2 0 0,-4 0 1 15,3 0 0-15,2 0-2 0,0 0 2 0,0-2-3 16,0 2 2-16,-3 0-3 0,0 0-2 0,-5-3-1 16,3 2 3-16,-3-1-2 0,4 0 0 0,2 1 0 15,-3-2 2-15,4-1 0 0,1 3 1 0,1-1-1 16,-5-2 1-16,2 2-1 0,-1 0 1 0,-7 2-1 16,10-1-3-16,-1-1 3 0,-4 2-3 0,7 0 1 0,2 3-1 0,0-4-1 15,-4 1 0-15,3-5 0 0,-3 5 0 0,-2 0 0 16,4-5-2-16,-1 7 1 0,2 4-1 0,-1-4 0 0,3 1 0 15,-1 5-4-15,1-1-4 0,3 3 0 16,-3-2-8-16,2-4-29 0,1 1-24 0,2 5-8 0,-1-3-46 0,2-3 3 16,0-1-33-16</inkml:trace>
  <inkml:trace contextRef="#ctx0" brushRef="#br0" timeOffset="40301.94">20989 13097 616 0,'-2'0'44'0,"2"0"6"0,-3 0-68 0,3 0 174 0,0 1-162 16,-1-1-21-16,-1 0 1 0,1 0 6 0,1 0-24 0,0 0 1 15,-5 3 40-15,2-3-20 0,3 0 21 0,4 0 8 16,-2 0 11-16,3 2-7 0,-5-2 23 0,0 2-1 16,1-2-3-16,-2 0 2 0,-1 1-1 0,-1-1-10 15,3 0-2-15,0 0-4 0,5 0-9 0,-7-1-1 16,4-1-4-16,-2 2 0 0,1 0-1 0,-1-2-1 16,5 1 1-16,1-5 0 15,-6 2 1-15,3 0 2 0,-3 2 0 0,5-1 0 16,-5 0 1-16,-1 0 1 0,-3 0-2 0,3-1 0 0,1 3-1 15,0-2-2-15,-3 0 1 0,4-2 0 16,-1 3-4-16,0-1-3 0,0 2-2 0,2-6 1 0,-5 6-6 16,1-2-2-16,2-1-1 0,-8 0-1 0,5 1-2 0,-2-2 4 15,1 2 3-15,-4 0 0 0,-2-1 6 0,-4 0 7 16,6 1-1-16,1-2 3 0,-3 0 8 0,2 0-4 0,-9 2 1 0,3-1-2 16,1 0-2-16,-3 1-2 0,-2 2-1 0,3-1-2 15,-7 1-3-15,0 1-2 0,5 0 0 0,-2 3 1 31,0 0-3-31,7 2 7 0,-6-1-3 0,-2 3 4 0,6 0 2 0,-2 1 2 16,0 0 3-16,1 2 3 0,-1-1-1 0,3 2-3 16,1-3 0-16,-1 4 4 0,4 1-9 0,-1 3-1 15,1-2 1-15,1 0-3 0,-1 5-1 0,1 1 0 16,0 1 3-16,2-5-1 0,-1 6 0 0,1-4 2 16,1 6 2-16,0-3 0 0,2-4 4 0,0-3 0 15,2 5-1-15,-1 3 5 0,2-5-1 0,0 2-2 16,2-3 5-16,1 1-6 0,-2 0 3 0,6 4-3 15,-3-7 1-15,1 2-3 0,1-4-2 0,1-2 2 16,-1 4-2-16,0-2-1 0,1-1 1 0,-1 1 2 0,2 0-4 0,-4-1 6 16,6 2-4-16,-2 1 2 0,0-2-4 0,-2-1 4 15,2 2-2-15,0 0 1 0,-4-2-1 0,6 0 1 16,-2-2-2-16,-1 4 0 0,5-1 0 0,-5-1 1 16,4 0-2-16,-1 0 0 0,-1-1-1 15,2 2 3-15,0-2-1 0,2 2 0 0,-1-1 0 0,-1 0 0 16,-3-1-1-16,6 4 0 0,2 0 1 0,-6-6-2 0,-1 1-1 0,4 2 4 15,-7-6 1-15,8 6-3 0,-6-3 4 0,-2-6-2 16,-3-2 6-16,10 7-1 0,0-2-2 0,-10-2-1 0,6 0 3 16,-4-4-5-16,11 1 1 0,-1 5-2 0,1-5 3 15,-5-2-3-15,5 0-1 0,0-1 1 0,-4 2-1 16,-1 1 1-16,-3 0-1 0,-6 0 7 0,1 0-2 16,8-10 5-1,-8 7 4-15,-3-5-2 0,9 4 0 0,-4-3 2 0,3-5-3 16,0 1-4-16,-4 0-2 0,1 0-1 0,0-2-4 0,1-1 0 0,-1-2 0 0,3-1 0 15,-3 4 0-15,-1-2 0 0,1-3 0 0,1 3 0 16,-1-4 1-16,1 3 0 0,-1-1 2 0,0 1-3 16,-5-1 3-16,6-1 1 0,-3 3-1 0,0 0 0 15,0 1 0-15,-1-1 1 0,0-1 0 0,-2 2-1 16,1-2 0-16,1 3-1 0,-1 2-1 0,-1-3 1 16,0-2-1-16,2 5-1 0,-2 0 3 0,3 4-3 15,-1-4 0-15,-2-1 0 0,-2 0 0 0,-1 1 1 16,1 0 0-16,-2 3 0 0,0-1-1 0,0-2-2 15,2 3 0-15,-4-2 1 0,1 6-1 0,0-7-1 16,-1 7-1-16,0-5 2 0,-2 0 1 0,2-2 1 16,-8 3 0-16,6-7 1 15,-2 1 1-15,-4 5 1 0,-3-2 1 0,1 0-1 16,3 0 1-16,-5 3 0 0,7-5 0 0,-7 4 4 16,6 1-1-16,-1-1 0 0,4-2 4 0,-4-2-4 15,-6 2 1-15,10 2-1 0,-5-1-3 0,-2 2-1 0,-5 0 1 0,3 1-1 0,3 0-1 16,3 1 0-16,-1 0 1 0,-3 1 3 0,2 0-1 0,5 1-1 15,-2 0 0-15,0 1 3 16,-2-1-2-16,2 0-4 0,0 3 2 0,2-1-4 16,-1 1-2-16,1-1-11 0,0 2-20 0,1 0-9 15,-2 0-21-15,-2 2 1 0,-1-1-25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22T21:01:30.3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8954 17619 348 0,'-14'3'99'0,"3"-3"-40"0,2 0 3 0,2 0 2 16,-2 0-68-16,-2 0 8 0,1-1-13 0,10 1 2 16,-6-2 0-16,1 0 0 0,-1 1 5 0,1 1 13 0,-4-2 6 15,3 1-3-15,1 1 16 0,0 0 5 0,-1-2 3 16,-2 2 0-16,-1 0 4 0,-1-3-17 0,7 3 0 15,-6 0 2-15,5-2-18 0,-5 2-10 0,4-1-8 0,0-1-2 16,2 1-11-16,2 1-7 0,-6-3 1 0,6-1-2 16,-2 3-5-16,-2-4 15 0,2 2 0 0,3 0-1 0,-5 0 16 0,5-2 2 31,0 2 3-31,-3-2-3 0,-3 0 3 0,6-1-7 0,1 3-11 0,-1-3-4 16,-1-2-14-16,-4 1-40 0,2-5 57 0,6 1-21 15,-3-3 40-15</inkml:trace>
  <inkml:trace contextRef="#ctx0" brushRef="#br0" timeOffset="1008.95">8830 17032 338 0,'-6'2'20'0,"-5"1"41"0,7-3-52 0,-2 2 80 15,0 1-55-15,0-2-3 16,6-1-19-16,-5 3 4 0,2-1-12 0,3 1 7 15,-2-1 0-15,-3-1 0 0,7 1 7 0,-4 1 10 16,-1-1 0-16,3-1 1 0,0 2 8 0,-8-1-6 16,7 1-1-16,-1 0 3 0,-3-1-9 0,5 1-9 15,-1 0-1-15,1 0-1 0,0 2-9 0,1-2 1 16,4 2-1-16,-5-2-3 0,3 2 0 0,-3-1 2 16,0-1-3-16,0 2 1 0,0-2-1 0,3 0-2 0,1 1 1 0,-8-1-1 15,6-2-2-15,-2 1 0 0,8-1-4 0,-3 1 4 16,-1-2-3-16,-2 2-1 0,0-1 1 0,12-1-1 15,-6 3 0-15,1-3 3 0,2 2 2 16,2 1-2-16,-4 0 3 0,11-3 0 0,-5 2 0 16,-1-2 1-16,0 1-2 0,3 1 1 0,-1-2 0 0,-2 0 0 15,3 0 0-15,-2 2 2 16,0 1 0-16,1 0-1 0,1-3 1 0,-3 0 2 16,-1 5-2-16,1-2 2 0,-1 0 0 0,3-2 2 15,-2 3 2-15,-3-3-3 0,-2 1 2 0,4 1-3 16,-1-3 7-16,1 1-3 0,-2-1-2 0,2 4 0 0,-4-6-1 15,4 2 3-15,-1 2-1 0,-1-1-1 0,0-1-2 16,0 3 4-16,2-3-1 0,-2 0 1 0,1 3 0 16,-7-3 0-16,3 0 3 0,3 0 1 0,-5 0-1 15,2 2 1-15,-3 0 2 0,1-2-7 0,-1 0 1 0,7 4 0 0,1-4-4 16,-7 5 2-16,5 0-4 0,-8-2-2 0,13 3 2 16,-10-3 1-16,5-1-3 0,-7-1 2 0,2 1-1 0,5 0 1 15,-8-2-1-15,10 0 2 0,-9 3 0 0,3 1-1 16,-3 0 3-16,3-1-3 0,-4 1 2 0,5-2-1 15,-4 4 0 1,6-6 0-16,-4 0 0 0,-1 3-1 0,3-1 0 0,1 0 1 16,-4 2-1-16,4-4-1 0,-2 0 0 0,-1 0 1 15,6 2 0-15,1-5 0 0,-5 3 1 0,0 0-2 16,1-3 0-16,1 3 3 0,-2 6-2 0,-2-6 0 16,0-2 2-16,2 4-2 0,0-1-1 15,-2-2 2-15,4 1-2 0,-3-2 1 0,1-2-1 0,2 4 0 16,-1 0 0-16,-3 0 1 0,5 0 0 0,0 0 0 0,-1 0 0 0,-2 0 0 15,3 3-1-15,1-2 1 0,-2 2-1 0,-1-6 1 16,-1 2-1-16,5 2 0 0,-4-1 1 0,-1 0 0 16,1 2-1-16,1 1 1 0,-1-3 1 0,1 3-1 15,-1 0 1-15,1-3 0 0,-1 2 0 0,2 1-3 16,2 0 2-16,-4-3 0 0,1 0 0 0,2 2-1 16,1-1 1-16,-1-1-3 0,-1 0 3 0,0-1-1 0,2 1 1 0,1-3-1 15,0 1-1-15,-9-1 2 0,6 1-1 0,-5 2 1 16,1-1 0-16,4-1 2 0,-8-3-1 0,1 5 0 15,4 0 1-15,-1 4 0 0,-3-3 1 0,4 1-3 16,-2 1 1-16,-4 3 0 0,7-1 1 0,2-4-2 0,-6 1 1 16,8-2-1-16,-4 0 0 0,-1 2 0 15,0-1-1-15,5-1 0 16,-4 0-1-16,-4 2 2 0,3 3-1 0,-1-1 0 16,1-1 1-16,0-1 0 0,-2-4 0 0,1 4 0 0,-1 0 1 0,0 1-2 15,1-2 1-15,-3-1 0 0,-1 3 1 0,2-1-1 16,-2 1 0-16,4-3-1 0,-3 0-2 0,3 0 3 15,-1 0-1-15,-1 2-3 0,2-2 1 0,0 0 0 16,-1 8-2-16,2-1-7 0,-3 1 4 0,4-1-12 16,-1-4-1-16,-2 3-15 0,2-1-3 0,-2-1 0 0,2-5-16 0,-1-2-2 15,0 3-21-15,1 1 5 0,0 1-11 0,2-2-4 16,-1 6 52-16,-1-1-32 0,4 3 68 0</inkml:trace>
  <inkml:trace contextRef="#ctx0" brushRef="#br0" timeOffset="21362.1">10378 17672 280 0,'0'-3'65'0,"-2"2"-64"0,1-1 48 16,-1-1-13-16,0 1 45 0,1 1-37 0,-1-2-10 15,-1 1-4-15,3 1-6 0,0-3-8 0,-1 3 8 16,1 1 4-16,0 0-3 0,-2-2 10 0,0 2-3 0,1-1 1 0,-1 1 5 0,1 0-6 16,-7-5 0-16,6 5-2 0,1 0 0 0,1 0-2 0,-2 0-1 15,-1 0-2-15,-3-3 2 0,4 3-3 0,0 0 0 16,-1 0 2-16,0 0-5 0,3 0 2 16,-6 0-6-16,4 0 2 0,-1 0 0 0,0 0-5 0,-2 0 3 15,1 0-4-15,0-2 4 0,1 2 0 0,-3-3-2 16,6 2-4-1,-2 1 5-15,2 0-5 0,0 0-4 0,-1-2 0 0,-9-3-2 16,4 4-2-16,6-1 0 0,-1 1 0 0,-1-1 0 16,-1 2 1-16,3 0-3 0,-8-5 2 0,3 4-1 15,4-1-1-15,-6 1 3 0,1-1 0 0,-5 0-4 16,6 1 3-16,-4-1 3 0,3 1-2 0,-5-2 3 16,1 1-1-16,-1 2-1 0,-1-2-1 0,-1 1 4 15,5-1-5-15,-11 2-2 0,5-1 5 0,-2 1-3 0,1 0 1 0,-6-2 0 16,-2 2 0-16,4 0 1 0,-5 0 1 0,4 0-2 15,1 0 2-15,-2 0 0 0,1 2 1 0,1-2 3 16,0 0-1-16,2 1-2 0,-4 1 6 0,3-2-2 16,0 1 2-16,-2 1-3 0,1 0-1 0,-2-1-7 15,3 1 2-15,-1-2 0 0,-6 1-5 0,3-1-1 16,-2 2-5-16,0-1 2 16,-1-1 1-16,3 2 3 0,-3 0-4 0,0-1 0 15,4 1 3-15,-1-2 1 0,0 1 3 0,-3 1-3 16,5-1 1-16,-4-1-1 0,-1 2 1 0,3 0 2 0,1-1-2 0,-2 1 0 0,2-1 1 15,-2 2-1-15,2 2 0 0,1 0 0 0,1-2 0 16,0 2-1-16,0 1 0 0,2 0 0 0,1-1-1 16,2 3 2-16,0-2 0 0,1 0 0 15,1 2-3-15,1-1 3 0,0 0 1 0,0 1-2 16,4 0 0-16,0-2-3 0,0 1-1 0,-1-3-3 16,5 3 4-16,-3-2-5 0,4 1 0 0,1-3 4 0,1 2-1 15,0-1-2-15,0 0 3 0,1 0 2 0,4-2-3 16,-2 3 6-16,2-4-2 0,1 2-2 0,2-1 2 15,-2-1-2-15,1 1 0 0,5 0 1 0,-1 2-1 0,3-2-2 16,-1 3 1-16,0-2 1 0,1 3 1 0,3-3 0 0,-1 3 1 0,0 1-3 31,1-1 1-31,2 0 2 0,-2-1-2 0,4 1 1 16,-1-1-2-16,-1 0 0 0,-2-1 1 0,8 1-2 16,-3 0 1-16,2 1 1 0,-2 5-2 0,0-6-3 15,3 3 3-15,5-2-3 0,-3 4 1 0,-4-3 1 16,4 4-1-16,-2-1-1 0,2-5 2 0,-3 2-3 15,-2 1-2-15,-2 2 2 0,2-4-2 0,-5 2-2 0,1-3 1 0,-1 4-4 16,0 0 2-16,-1-2 4 0,-2 4 2 0,-1-3-2 16,-1 1 6-16,-1-4 1 0,0 4 2 0,-3-4 2 15,0 0 1-15,-2 3 2 0,1-5-3 16,-3 0 0-16,0 0 0 0,-1 0-1 0,-2-4 0 0,1 1 1 16,-2 0-2-16,0 0-1 0,3 3 3 0,-3-3-2 15,0 0 1-15,-3 4 1 0,3 3 0 0,-2-7-3 0,1 1 3 0,-1-1 1 16,1 0 2-16,-3 3-3 0,0-1 3 0,1 0 2 15,-4-2-1-15,1 3 3 0,0 0-1 0,-4 0 0 16,1 3 0-16,-2-4 4 0,0 3-1 0,-2-1 3 16,-1 3 0-16,1-1-1 0,-1-1 4 0,-1-1 1 15,-1 1 3-15,-5 0-6 0,3 1 4 0,-6-3-3 16,2 3 0-16,-3-1 2 16,0 0-4-16,-1 3-2 0,-3 1-5 0,6-2 4 15,-3 2-6-15,-3 0 3 0,3-1-3 0,-1 2 0 16,0-1 0-16,-1-1 1 0,7 1-1 0,-7 1 2 15,3-2-2-15,0 0-2 0,0-2 3 0,-1 2-1 16,6-2-1-16,-4-1-3 0,1 1 2 0,2-1 0 0,-1 0 0 16,0-1 1-16,5 1-2 0,1-2 1 15,-1-1 2-15,3 1 3 0,0 0 4 0,-2-1-9 0,3-1 8 0,1 1-5 16,1-1 1-16,-5 2 2 0,5-1-5 0,-5 1 5 0,10-3-5 16,-2 2 2-16,2-1 2 0,3-1-1 0,-7 2-2 15,7-2 1-15,-6 3-4 0,2-1 1 0,3-2-1 16,2 3 0-16,-3-3 0 0,-2 3-3 0,8-3 1 15,-1 3 4-15,0-1-2 0,5-2-3 0,-5 0 3 0,0 1-1 16,0 1 1 0,0-1 0-16,0 1 2 0,-8 3-3 0,3-5 1 0,4 3-1 15,-1-2-4-15,2 1 5 0,-3 1-3 0,6 0 1 16,-1 0-3-16,7 0 0 0,1 2 0 0,-10-2 3 16,6 0 1-16,-3 2-5 0,8-2 5 0,-3 4 1 15,4-4 0-15,1 0 3 0,4 0 0 0,2-1-3 16,2 1 0-16,-1 1 2 0,1 0-3 0,2-4-1 15,-4 1 1-15,5 2-2 0,-2-1 0 0,0 1 1 0,0-1 1 0,4-1-2 16,0-1 2-16,2 3-1 0,-1 1 0 0,3-4 2 16,-2 3 0-16,3 1-3 0,4 1 0 0,-7 0 3 15,5 0-2-15,3-2 2 0,2 0 0 0,0-3-3 16,3 3 3-16,-2 0 2 0,-3-1-2 0,5-2 0 16,-3-3 1-16,-2 3 0 0,-1 0-1 0,-2 0 1 15,-2-5-1-15,4 0 1 0,1 0 0 0,3 1 0 0,-2 2 0 0,-3-4-1 16,4 1 0-16,-2-1 0 0,2 4 0 0,-2-1-1 15,0-2-1-15,-3 2 2 0,0-2 0 0,0 5 0 16,-4-1-19-16,-3-2 2 0,-2 0-6 0,-2 1-26 16,-8-1-10-16,-3 3 13 0,-3 0-73 0,5 0 0 15,-7 3-12-15</inkml:trace>
  <inkml:trace contextRef="#ctx0" brushRef="#br0" timeOffset="57220.4">11093 17185 540 0,'-11'0'84'16,"5"1"7"-16,-2-1 24 0,0 2-132 0,2 0 31 15,3-2-53-15,0 0 8 0,-2-2 3 0,3 0-4 16,1 2 5-16,-2-1 15 0,1-2-7 0,1 0 37 16,-3-2 0-16,4 2 0 0,-1 1 0 0,-1-3 5 15,-1 5-3-15,2 0-8 0,-1-1 1 0,-1 1-5 16,1 0-5-16,-1 1-1 0,3-1 1 0,0 0-1 15,0 0 1-15,0 0 0 0,0 0 0 0,0 0 1 0,0 0 0 0,0 0 2 16,0 0-3-16,0-1 1 0,0 2 1 0,2-1 1 16,-2 0-1-16,0 0-2 0,1 0 1 0,-1 0-2 15,0 0 3-15,2 0-1 0,3 0-1 0,-2 0 5 16,1 5-2-16,1-3-3 0,0 1 5 0,3-2-2 16,0 1-2-16,3 1 6 0,0 0-6 0,0-3-6 15,1 0 2-15,1 0 3 16,3 0-3-16,-1 0 0 0,1 0-2 0,1-1 4 15,1 1 1-15,-1 0 0 0,-1 0 3 0,-1 0-1 16,1 1 4-16,-2-1 3 0,4 0 2 0,-7 0-4 16,-2-1 6-16,7 1-2 0,-4 0-1 0,-2-2 0 0,2 1-3 15,-4-4-3-15,3 3-2 0,2 1 1 16,-1-2-4-16,3-1-2 0,-4 0 0 0,4 1-1 0,-7-1-3 16,13 3 4-16,-7-6-2 0,3 4-1 0,4 0 3 0,-4-2 0 0,2 4 1 15,-2-2 0-15,8 1 0 0,-8 1-1 0,2 1 1 16,-5-2 0-16,4 2-1 0,-2 0 1 0,1 2-1 0,-3-1 1 15,5 1 0-15,-3 1 3 0,1 0-4 0,0 0 5 16,1 2-1-16,-3-5 2 0,4 5 2 0,-3-4-1 16,0 2 1-16,-2-1 0 0,3 0 2 0,-3-1 2 15,-1-1-1-15,-1 2 2 0,1-2-2 0,-2 1 0 0,3 2 3 0,-3-3-3 16,-1 4-1-16,-1-3 2 0,0 1-3 0,-2-1 0 16,4 1-2-16,-2-1 0 0,-3 1-2 0,1-2 0 15,-1 2 1-15,3 1-4 0,-1 0 1 0,-3 2-1 16,-3-5-2-16,-1 1 2 0,7 2-2 0,-5 2 0 15,-3-5-4-15,2 2 3 0,1-2-4 0,3 0-7 16,1 4-4-16,-3 1-3 16,-1-5-9-16,4 0-24 0,-3 3-21 0,-2-1-8 15,7-1-36-15,-5 1 3 0,10-2-33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22T21:05:32.4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19473 655 164 0,'-19'6'12'0,"1"0"-47"0,3-1 22 0,-1 0-20 15,-3 3 33-15,3-2-24 0</inkml:trace>
  <inkml:trace contextRef="#ctx0" brushRef="#br0" timeOffset="664.16">19245 653 4 0,'-2'-1'17'0,"-1"-4"1"0,3 0 0 0,-2-1-6 16,1 3 1-16,1-7 0 0,0 6-7 0,0-7 1 16,0 9 0-16,1-4 0 0,1 1 1 0,-1-3 3 15,3 4 2-15,-4 0 1 0,4 3 4 0,-1-6 0 0,-1 1-1 0,1 1-1 16,0 1-1-16,0 2-4 0,1-4-2 0,-1 3 1 15,1-5-6-15,3 8-1 0,-4-3 1 0,3-2-4 16,-1 0 0-16,1-1 12 0,2 4-4 0,2-2 4 16,-3-3 4-16,1 1 5 0,2 1-2 0,-1-1 11 15,4 3 1-15,-2-2-10 0,-5-3 0 0,2 2 2 0,0 1-11 16,4 1 3 0,-4 1-5-16,3-1-1 0,-1 1 2 0,-3 2 0 15,14 1-2-15,-10 0 2 0,3 0-4 0,2 0-1 0,6 3-1 16,-2-2 1-16,1 3-3 0,4-1 1 0,-9 0-1 15,10-2 1-15,0 4-1 0,-4 1 1 0,-4-2 1 16,3 0 1-16,-1 3-1 0,-1-1-2 0,2 2 0 16,-9-4 6-16,4 3-5 0,-3-1 3 0,-1 3-3 0,-1-1 1 15,-1 0 2-15,-1-3 0 0,-1 3-1 0,-2 3 4 0,1-5-2 0,-3-1 4 16,-1 4-1-16,2 1-1 0,-2-4 4 0,-1 7-4 16,-2-6 1-16,-2 4-1 0,1 2-3 0,-6 1-2 15,3-4 0-15,-4-1-1 0,-2 4-1 0,-2 2-1 16,-1-1-2-16,-4-1 1 0,1 0-1 0,-3-1 1 15,2 1 1-15,-7-4-1 0,4 4 3 0,1-5-2 16,-3-2 1-16,5 2 0 16,-2 1-1-16,-5-4-1 0,1 0 0 0,12 3-2 15,-4-1 0-15,-8-3 1 0,15 0 0 0,-9-1 0 16,1 4 0-16,10-1 0 0,3-1 0 0,-4 0 0 16,1-2-1-16,4 1-1 0,-9 3-2 0,11-3 2 15,4 1-3-15,2 0 1 0,-6 3-3 0,1 0 2 16,1 1-1-16,11 2 1 0,-2 0-2 0,-7 3 3 15,10 0-1-15,-6 2 4 0,3 0 1 0,-1 1-5 0,4-3 4 0,-9 5 1 16,4-2 0-16,2 1 2 0,-6-1-2 0,1-3 1 16,4-1-1-16,-7-1 2 0,-3 7-1 0,4-6 0 15,-2-1-1-15,-2 3 1 0,0-1-1 0,-3 1 0 16,-7 7 2-16,-2-6-2 0,-1 0-1 0,1 1 1 16,-3 4 0-16,-10-4 0 0,8 5 0 0,-3-3 2 15,4-8-1-15,2 5 0 0,-4-1 1 0,-2 1-2 0,-4-7 1 0,5 6-1 16,-3-7-2-16,-1-1-2 0,-4 3-6 0,0-1 1 15,2-2-6-15,-3-1-16 0,3-1-12 0,-2-4-2 16,0 1-25-16,0-1 2 0,2-1-19 0</inkml:trace>
  <inkml:trace contextRef="#ctx0" brushRef="#br0" timeOffset="1381.53">20292 295 673 0,'-5'1'-5'0,"-2"2"104"16,2 2-124-16,-3 5 6 0,3 1-6 0,-1 1 17 16,1 4 0-16,5 0 3 0,-3-1 5 0,6-1-3 0,-4 2 5 0,2-2 2 15,-4 1 8-15,2-3-3 0,-3 1 3 0,4-4 4 16,-1 2-3-16,-4 2 3 0,2 2-2 0,0 3-6 15,6-3-1-15,2 6 2 0,-5-1-9 0,-2 6 2 16,-4-1-1-16,6 1-1 0,-2 3 0 0,2 1-1 16,0 3 2-16,-1 0 3 0,1 0-3 0,-5 0-1 0,3 1 0 15,-4-2 1-15,8-1-1 0,-9-1 4 0,0-5-4 0,0-1 0 16,3 0 2-16,7-2 1 0,0-5 0 0,-3 0-1 16,-8-4 0-16,6-2-12 0,6 1-7 0,0-4 0 0,-2-3-17 15,-8-2-12-15,6 2-6 0,-4-4-4 0,6-1-14 16,6-1-6-16,-8-6 40 0,0 0-17 0,3-4 53 0</inkml:trace>
  <inkml:trace contextRef="#ctx0" brushRef="#br0" timeOffset="2021.11">20242 241 19 0,'11'-3'1'0,"5"0"-5"0,-4 3 1 0,5-2 5 15,4 1-7-15,-2 1-2 0,1 0 5 0,-2 0 2 16,-1 0 0-16,2 0 4 0,0 1 2 16,-2 1-1-16,-1-1 5 0,1-1 3 0,-3 2-1 0,5 1 4 15,-3-3 1-15,1 3 9 0,-1-1-3 0,1 1-3 16,-1 0 3-16,-2 0 4 0,2 2-9 0,-2 0-2 16,2-1 0-16,-2 4-5 0,-3-1-1 0,3 4 2 0,-6-2-6 0,4 2 3 15,-1 3 0-15,-8 0-1 0,7 4 4 0,1 1 1 16,-2-1 0-16,-9 1 1 0,5 2-1 0,-3-1 2 15,-1 2-1-15,4 2-1 0,-2 1-1 0,-3 2-2 16,-3 0 1-16,5-1 2 0,-2 3-5 0,0 0 2 16,-2 1-3-16,0 0 1 0,-2-5 0 0,1 2 3 15,-2 3-1-15,-3 0 0 0,0-2 1 0,0 1-3 0,3-1 2 0,-2-1 3 16,-1 1-5-16,-3-3 4 0,4 0 0 0,0-3 3 16,0 5 3-16,-1-5 7 0,-1-3 0 0,0-2-1 15,-2-1 6-15,3 4-4 0,-3-9 0 0,0 4 0 0,0-4-6 0,-2-2-3 16,2 2 1-16,-2-2-1 0,1 1-2 0,-2-5 0 15,-2 2-4-15,2-2 5 0,0-3-2 0,-4-1-4 16,3 2 0 0,-3 1 0-16,-1-4-2 0,1 0 1 0,2 1-2 0,-11-6-3 15,0 5 3-15,5 0 0 0,-4 0 0 0,0-7-4 16,4 3 0-16,0-2 0 0,-7-5 0 0,16 11 0 16,-3-11-2-16,-6 3 0 0,14 4-1 0,-11-4-1 15,5 1-2-15,-1 0-8 0,5 3-3 0,-1 0-2 16,6 2-11-16,2 1-31 0,2-1-15 0,-2 2 2 15,1-5-40-15,7 4-1 0,4 1 62 0,4-5-47 0,2-3 97 0</inkml:trace>
  <inkml:trace contextRef="#ctx0" brushRef="#br0" timeOffset="2969.53">21455 1386 1283 0,'-10'-9'61'16,"2"1"-59"-16,2 3-77 0,0-3 6 0,4 4 45 0,-1 4-160 0,1-2 46 15,-2 4 27-15,-4 1-18 0,3-3 55 0,-1 1 59 16,-2 3 24-16,-3-4 18 0,0-4 54 0,2 0-14 15,2 1 2-15,-1-1 7 0,1 3-21 0,0 1-15 16,2-3-5-16,1 0-1 0,-3-2-16 0,4 5 6 16,0-2-3-16,2-6-2 0,-1 2 7 0,0-2 0 0,1 2 5 15,-1-2-2 1,2 0 0-16,0-6-7 0,0 1-2 0,0 1 12 16,0-5-20-16,2-2 1 0,-1-2 0 0,3 1-1 15,-3-4-1-15,4 1-4 0,0-6 1 0,-2 1 2 16,1-2-5-16,4-1-2 0,0-2 4 0,-3 0-5 0,1-4 2 0,5-2-1 15,-3-5-1-15,5 5 2 0,-2-2-2 16,-3 1-2-16,4 4 0 0,-1-3 2 0,-3 4-1 16,-2 4-1-16,1 6 0 0,5 0 0 0,-2-1 0 0,-4 3 0 0,-1-2 0 15,6 7-3-15,3-1 2 0,2 7-4 0,-5-2 0 0,-8 1 0 16,3 2-3-16,8 5-1 0,0 1-3 0,-3 2 1 16,-4 1-1-16,-4 2 2 0,9 4 1 0,6 0-2 15,-3 4 4-15,-4 3 2 0,4 3 3 16,2 4-3-16,3-3 3 0,2 4-2 0,-6 3 2 0,0 3 1 15,1 4-2-15,0-4-1 0,-1 0 1 0,-3 8 0 0,-2 2 0 0,0 1 1 16,0 2 0-16,-2 3 1 0,2-5 1 0,0 8 0 16,-3-3-1-16,0-4 1 0,1 4 0 0,-1-3 1 15,0-2-1-15,-2 0-2 0,2-3 2 0,0-1 1 16,-3 1 2-16,3 0-2 0,-2-5 4 0,0-1-3 16,1-2 2-16,-3-8 2 0,1 7-2 0,1-7 3 15,-1-1-3-15,-2-8 1 16,-1 5 2-16,4-9 1 0,-4 1 2 15,1 4 2-15,1-10 1 0,0 1-5 0,-1 0 4 0,0-3-2 16,2-2-1-16,-2-1-3 0,0-4-2 0,2-1-1 16,-2 2-1-16,0-10 0 0,2 2-2 0,-1-1-2 15,1-7 1-15,-2 3-1 0,2-3 1 0,3-5-1 16,-2 0 1-16,5 0 0 0,-6-6-1 0,4 2 2 16,-2-4 1-16,4 0-1 0,-4-1-1 0,-2 1 0 0,9-5 1 0,-7 4-1 15,8-2-1-15,-5 0 0 0,2 2 0 0,-5 8 2 16,4-2-1-16,0 0-2 0,-7 6 2 0,7 0-1 15,-4 5 4-15,-3 3-6 0,4 2 2 0,5-4-2 16,-10 9-2-16,2 1 1 0,1-2-4 0,0 4-2 16,-1 2-3-16,0 4 4 0,-5 3-7 0,4 0 4 0,4 7 1 15,3-1 2 1,-8 5 3-16,5 5 3 0,-3 1 2 0,9 3-1 16,2 2 3-16,-5 5 3 0,8 0 0 0,-3 8-2 15,2-4 1-15,6 5-1 0,1 5 1 0,-1 0 2 0,-2 3-1 0,5-2 1 16,-1 2 0-16,-2-3 0 0,3 3 2 15,1 0-2-15,-4-4 1 0,-2-2-1 0,0-2-1 0,-5-5 1 16,2-1-1-16,-5 3 1 0,-1-6 0 0,-1-4-3 16,5 1-2-16,-7-7-2 0,2-4-6 0,1 6-9 0,-5-8-2 0,3-5-3 15,3 0-11-15,-5-6-8 0,-1-4-6 0,-1-4-4 16,1 2-13-16,4-10-22 0,5-5-17 0,-4-1-2 16,-5-4-34-16,4-3 1 0,7-5-23 0</inkml:trace>
  <inkml:trace contextRef="#ctx0" brushRef="#br0" timeOffset="3270.37">23485 474 1525 0,'0'2'-5'0,"3"2"-22"16,-3 3 1-16,2 7 0 0,-2 6-4 15,6 4-10-15,-6 10 3 0,2 3 12 0,-7 3 8 0,-1 4 1 16,4 2 13-16,-6 0 2 0,1-1 3 0,-4 3 1 16,0-6 4-16,3 5 1 0,0-3-3 0,-2 2 5 15,-1-4 1-15,2 5-10 0,-2-4 3 0,2 1 1 16,2-5-5-16,-1-1 5 0,1 1-5 16,-1-4 6-16,1 0 0 0,1-7 0 0,3-3 0 0,0-4 1 0,-4-3-2 0,7-2-11 15,-1-6-11-15,1-3 2 0,0-2-18 0,0-3-28 16,0-2-8-16,-3-2 2 0,3-6-32 0,0-3-28 15,3-6-23-15,-2-8 35 0,7-8 115 0,0-8-84 16</inkml:trace>
  <inkml:trace contextRef="#ctx0" brushRef="#br0" timeOffset="3909.57">23278 372 1092 0,'-3'-10'-352'16,"28"34"563"-16,-17-13-293 0,3 0 23 15,-4 0 4-15,6-2 9 0,3-1 56 0,-2-1 17 16,3-3 19-16,-1-1-2 0,-2-1-1 0,3-2 11 15,2 0-11 1,6 2-5-16,-4-2-24 0,3 0 10 0,-2-2-16 0,3 2 3 16,1-2-1-16,6-1-3 0,-1 2 4 0,-7-2 2 15,4-2 1-15,2 2 1 0,-2-4 0 0,2 1 0 16,0 3-3-16,-1-2-1 0,-6 2-2 0,5-2-5 16,-2 2 3-16,-6-2-1 0,4 5-5 0,-2 0 1 15,0 0 3-15,-2 7-4 0,4-3 2 0,-8 3 0 16,7 2-2-16,-2 1 0 0,-6 1-2 0,-2-2 0 0,3 4-3 0,1 4 4 15,-3-3-2-15,7 7-2 0,-4-3 3 0,-8 8 0 16,4 0-2-16,6 6 2 0,-10-4 0 0,-3 0 1 16,-2 4 2-16,0-1-2 0,-4-2 1 0,2-1-1 15,-2 0 0-15,-6-1 2 0,2 3 1 16,0-3-3-16,-1-1 3 0,3 0-1 0,-5 2 2 0,-6-3 1 16,7-1-2-16,-4-2 1 0,6 0-1 0,0 0 2 0,-2-3-1 0,-3 3 5 15,1-5-3-15,5 2-1 0,-8-3 3 0,1 1-2 16,1-5 1-16,-10 1 1 0,0 3-4 0,-1-5 1 15,4 0 0-15,-9 0 2 0,4 1-1 0,-2-2 2 16,-4-2-1-16,0 1 3 0,-6-4 0 0,3 4-5 16,-4 1 1-16,-6-4 3 0,-1-3-6 0,-6 5 3 0,5 1-1 15,-5-2-1 1,1-4 3-16,0 2 3 0,1 1-2 0,1-1-1 16,4 4 3-16,3 0-1 0,-3-2 0 0,4-1 0 0,-2 5-2 0,5-2-3 0,-1-2 4 0,2 2-6 15,1-1-1-15,1 2-5 0,2-3-10 0,-4 3-4 16,4-1-10-16,1 1-65 0,0 2-33 0,-1-2-9 15,0-1-83-15,1 2 4 0,-1-3-56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22T21:06:58.8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2266 2929 413 0,'-7'3'37'15,"0"-3"-36"-15,2 0 0 0,-3 0 15 0,2 4-41 0,1-3-12 0,0-1-11 16,1 0 2-16,0 0 2 0,-2 0-13 0,-2-5 35 15,0 4 12-15,1-4 2 0,-3 0 40 0,5-1 15 16,-6 0 5-16,-1-4 2 0,2 3 14 0,1-3-12 16,-2 2-6-16,3-3 3 0,2 3-16 0,-12-1-10 15,17 0-6-15,-4 1-1 0,2-2-12 0,0 1-3 16,3 2 2-16,-3 0-3 0,-7-3-1 0,13 2-2 16,-6 0 2-16,0 1 0 15,-2-3 0-15,-1 2 6 0,-5 2 0 0,8-3-3 16,1 4 6-16,-7-6-1 0,6 0-2 0,-3 3 4 15,2 2-5-15,-3-7 0 0,2 0 1 0,0 1-2 16,-3 2 0-16,5-2 1 0,-3 1 0 0,-1-3 3 16,4 0-1-16,3 3-1 0,2-4 2 0,-7 3 0 15,0-2 0-15,5 1 2 0,-1 0 1 0,1 2-2 0,-6-1 3 0,2 4 5 16,-2-1-3-16,11 4 1 0,0 2 2 0,-5-2-7 0,6 0-3 16,-3 5 5-16,6 0-10 0,-7 0 0 0,4 2-1 15,-6-2-2-15,0 3 1 0,5 2 2 0,-2-1-2 0,0 3 0 16,-1 1 1-16,6 1-4 0,1 0 4 0,-1 6-3 15,-2-1-1-15,1 0 0 0,-6 3-1 16,6 7 1-16,0-2 0 0,-5 0 0 0,-2 5-1 0,2-4 0 16,-2 2 0-16,3 4 1 0,1-1-2 0,-5-3 4 0,1-1 1 0,0 3-1 15,1-2 0-15,6 0-2 0,-6-2 1 0,-4-1 2 16,3-1-2-16,6-1-1 0,-2-1 0 0,-3-1 0 16,-1-3 0-16,-8 3 1 0,4-6-1 0,4 1-3 15,-5-2 1-15,0-2-2 0,2-3-1 0,-5 1 1 16,11-4 0-16,2-2 2 0,-5 1-1 0,0-2 3 15,0 0-1-15,0-3 2 16,2 0 2-16,-2 0 0 0,-5-2 4 0,5-1-3 16,0-4 1-16,0 1-2 0,1-1 1 0,-1-1 3 15,-3-1-2-15,3-1 0 0,0-3-3 0,-4 1 1 16,4-1 3-16,-11-3-2 0,6 3 0 0,3-4-3 16,1-1 1-16,-2 1 2 0,-4-2 1 0,3 0-3 15,-4 1 3-15,9-4 0 0,-2-6-1 0,-9-1 3 16,10 3-3-16,-1-5 3 0,1 5-3 0,1-4 1 0,2-2 1 0,-1 7-4 15,3 1-1-15,1-1 2 0,-4 1-4 0,-1 2 1 16,-1 3 0-16,3 1-4 0,7 2 2 0,-6 4-2 16,-2 4-1-16,4 3 2 0,2 3-4 0,3 3-3 15,-1 2 0-15,1 4-1 0,-5 2-2 0,6 3 1 0,1 4 0 16,4 3-2-16,1-1 3 0,2 3 5 0,2-1-1 16,-1 2-1-1,1 0 5-15,-4-4 1 0,4 3 2 0,-3-3 0 16,0 4 1-16,0-4-1 0,-2 0 1 15,-1 3 1-15,0-1-2 0,0-1 3 0,-1-1-3 16,-1-4 1-16,-4 0 2 0,3 0 3 0,-4 0 2 0,-1-4-5 0,-3-1 6 16,2-4-2-16,-3 1 3 0,-4 1 1 0,3-2 0 0,-2 3 1 15,-1-5-2-15,0 0 2 0,0 0 1 0,3-7-2 16,-3 6-3-16,-3-4 3 0,3-1-4 0,-1-5 0 0,-1 1-2 0,1-2-2 16,-1 5-1-16,0-2 0 0,1-8-1 0,1-1 0 15,0 1-1-15,0-2 1 0,0 5-1 0,1-3 1 16,1-7 0-16,0-1-1 0,-1 3 2 0,1-3-1 15,-1-2-1-15,-1-1 1 0,5-1-1 0,0 1 0 16,-2 1 0-16,3 2 0 0,0 0 0 0,-1 5 3 16,1 1 0-16,4 1-4 0,1 3 1 0,-3 4 0 0,3 0-3 0,-3 3-3 15,1 3-2-15,4-1 0 0,-5 4-3 0,-2 1 0 16,3 5 1-16,2 0-3 0,-1 5 2 0,5 4 4 16,0-1-1-16,-3 7 0 0,4 0 2 0,-7 5 6 15,5 4-3-15,-1 3 2 0,4 1 1 0,-9 1-2 16,2 3 1-16,-2 2 1 0,-1 1-3 0,6-1 0 15,-10-5 1-15,5 1-3 16,-2-1 4-16,-4-3-7 0,9 2-3 0,-3-7-2 16,0 0-7-16,-4-4-19 0,1 1-1 0,-2-7-4 15,2-2-18-15,3-2-5 0,-5-3-8 0,-5-7 0 16,2 1-9-16,2-1-12 0,1-5 60 0,2-4-35 16,-5-8 71-16</inkml:trace>
  <inkml:trace contextRef="#ctx0" brushRef="#br0" timeOffset="369.84">3306 2039 1040 0,'-7'5'-12'0,"4"-1"-7"0,3 1-15 0,-3 6 3 0,0 2-15 16,0 6-9-16,-1 3 7 0,3 1 1 0,-4 4-7 0,-1 3 27 16,-4 1 1-16,3 1 7 0,-4 1 28 0,4-2 12 15,-5 1 5-15,-4-2-4 0,3 3 15 0,2-2-8 16,0 1 4-16,-1 2-2 0,2-4-8 0,1-2-9 0,-1 7-2 0,4-2 0 16,-2-1-11-16,0-3 2 0,5 3-3 0,-3-5 1 15,1 2 0-15,2 1 3 0,2-9-3 0,1 1 0 16,0-2 1-16,1-1-1 0,4-2 0 0,1-2 1 15,0-3-2-15,4 1-2 0,-1-4-2 0,4-1 0 16,1 0-3-16,0-3-7 0,4-2-6 0,0-2 2 16,4-2-12-16,0-4-3 15,-3-1-7-15,8-2-5 0,0-5-9 0,3-1-40 16,3-3 74-16,3-4-35 0,2 1 55 0</inkml:trace>
  <inkml:trace contextRef="#ctx0" brushRef="#br0" timeOffset="839.99">3148 2212 657 0,'7'-2'0'0,"5"2"21"0,-1-3 61 16,-1 3-101-16,8 0 0 0,-2 0 6 0,9 0-18 0,4 0 5 0,-4 2-1 0,0-2 11 16,0 1 2-16,8-2-1 0,-8-4 14 0,5 0 0 15,-3 2 0-15,-2-3 3 0,3 0 1 0,5-1 1 16,-4-2-3-16,-1 3 0 0,2-2 0 0,3 2-2 0,-6-7-12 15,-2 4 0-15,2 1-11 0,-4-6-23 0,1 3-11 16,-2-4 1-16,-3 6-33 0,-5-1 0 0,5-1-7 0</inkml:trace>
  <inkml:trace contextRef="#ctx0" brushRef="#br0" timeOffset="1256.75">3143 2621 692 0,'-3'2'8'0,"3"1"-5"15,0-2 0-15,2 7-4 0,-2-5 1 0,0-1-1 16,0 4-4-16,1-1 7 0,1 3 7 15,-2-4 2-15,2 8 12 0,2-12 3 0,4 7 3 0,2 1 0 16,2-3 8-16,7 0-6 0,2 1-6 0,8-3-1 16,3-1-7-16,6 4-9 0,4-6-2 0,10 5-1 15,3-2-8-15,3-3-12 0,7 0-18 0,-2-2-3 16,3 1-20-16,-6-1-62 0,2 1 95 0,-5-4-48 0,1 0 71 0</inkml:trace>
  <inkml:trace contextRef="#ctx0" brushRef="#br0" timeOffset="32956.11">22021 2511 105 0,'0'14'6'0,"5"5"-24"16,-4-2 12-16,2 5-44 0,0 2 45 0,4 1 3 16,-4 3-2-16,-2 1 3 0,3-3 0 0,0 0-5 15,-2-1 4-15,0-3 4 0,-1 1-2 0,-1-4 4 16,2-1-3-16,-2-3 0 0,0 3 5 0,-2-4 1 15,-3 1-1-15,-1-2 0 0,4-4 0 0,-2 2-14 16,-3-3 8-16,4-1-6 0,-1-3 6 0,-1 1-3 16</inkml:trace>
  <inkml:trace contextRef="#ctx0" brushRef="#br0" timeOffset="33736.19">22016 2149 387 0,'-3'-6'27'0,"1"3"-7"16,-1 0-35-16,3 3 97 0,-1-5-94 0,1 5-5 0,0 0 8 15,0 0-3-15,0 0 0 0,0 0 10 0,0 0 6 0,0-2 0 16,0-2 15-16,0 0 3 0,0 4 0 0,0 0 3 16,0 0 3-16,0-1-3 0,0 1-3 0,0 0-1 15,0 0-3-15,0 0-3 0,0 0-3 0,1 0 2 16,-1 0-5-16,0 0 3 0,3 1 2 0,1 4-1 15,-4-2 3-15,0 0 1 16,1 1-1-16,-2 2 2 0,1-3 0 0,0 2-6 16,-2 3 1-16,2-2-2 0,-2 3-4 0,-1 1-4 15,-3 4 1-15,3 0-1 0,-2 3-2 0,-1 2 1 16,1 3-1-16,-1 3-2 0,0 4 0 0,1 2 1 16,0 1-1-16,0 2 2 0,-1 1-1 0,0 1 0 15,0 2 1-15,-1-2-1 0,-1 2 1 0,1-2 0 16,-3 0-2-16,4 0 2 0,-4-1-2 0,1-1 0 0,1-2-5 0,2-2 3 15,-1-5-4-15,0 0-3 0,0-4-3 0,3-6-2 16,-3-1-6-16,1-4-23 0,3-2-12 0,-2-3 0 16,0-2-30-16,2-2-10 0,0-2 57 0,2-6-40 15,1-4 79-15</inkml:trace>
  <inkml:trace contextRef="#ctx0" brushRef="#br0" timeOffset="34106.07">21598 2124 1200 0,'1'-5'-50'0,"4"2"-32"0,0 2 0 0,3 1-7 15,3 1-1-15,1 2 1 0,2 0-6 0,1 2 46 16,0-2 13-16,3 0 5 0,2 4 52 0,-3-6 10 16,-1-1 8-16,3 2-3 0,-2-2 13 0,-1 0-16 0,1 1-1 0,1-1 3 15,-1 0-16-15,-1 0-2 0,2 0-6 0,-2 0 0 16,2 0-2-16,-3 0 9 0,1-1 3 16,1-1-5-16,2 1 11 0,-2-1-7 0,1-3 4 0,-1 5 0 15,4-7-7-15,-7 3-5 0,3 1-3 0,0-1 0 16,1 0-5-16,-1 0-2 0,6 4-2 0,-4 0 1 15,0 4-1-15,8-4 0 16,-5 4 0-16,2-1-3 0,-6 3 1 0,6 0-11 16,-8-3-11-16,4 2 1 0,-2-3-18 0,-1 2-36 15,-1-2-32-15,1 1 34 0,0-1 75 0,0-2-69 16</inkml:trace>
  <inkml:trace contextRef="#ctx0" brushRef="#br0" timeOffset="34337.85">22571 2638 942 0,'0'-3'-40'0,"4"0"40"0,-1 5-77 0,0-2-16 16</inkml:trace>
  <inkml:trace contextRef="#ctx0" brushRef="#br0" timeOffset="35024.64">22609 2709 390 0,'3'6'27'0,"-1"2"50"0,-2-5-47 0,1 1 87 15,-1-3-41-15,2 4-21 0,-2-5-9 0,2 1 0 16,-1 3-22-16,1-6 9 0,-2 2-3 0,1 0-1 0,-1 2 8 15,0-2 2-15,0 0 3 0,4 0-2 0,-3-7 1 0,1 3-9 16,-1-7-3-16,1 3 6 0,1-5-13 0,-3 1-4 16,3-1-3-16,0 2 0 0,0-3-5 0,-1-2-3 0,3 5-1 0,1-3-2 15,-3-5-2-15,7 2 2 0,-4-5-3 0,0 1 0 16,4 2 2-16,-1 0-1 0,2-7-1 0,0-1 1 16,3 0-2-16,-4-3 0 0,1 0 0 0,3-1 0 15,-6-4 1-15,4 2-2 0,-5 0 0 0,2 0 1 16,-3-1 0-16,7 1-2 0,-4-2 5 0,1 4-6 15,2 1 3-15,-2 1-2 16,-2 0-1-16,3 3 1 0,1 4-3 0,-10 5 4 16,4 3-6-16,-1 0 3 0,3 0 0 0,-4 4-3 15,1 5-1-15,6 1 1 0,-9-1-5 0,7 3-7 16,-1 1 0-16,-8 6 2 0,2 2-8 0,2 1 7 16,3 5 1-16,-6 1-2 0,2 5 7 0,0 3 2 15,2 3 2-15,9 0 1 0,-6 5 2 0,3 0 1 16,-5 1-1-16,2 6 2 0,3-4 0 0,-1 1 2 0,-1 2-1 15,2-1 1-15,-3-3 1 0,2-1 1 0,-1 2-1 0,-1-2 1 16,1-1 0-16,-4-3-1 0,8-3 3 0,-9-1-4 16,4-1-1-16,0-3 2 0,-3 0 0 0,4 0 0 15,-1 3 0-15,-2 0 2 0,-3 2 1 0,5-6 0 16,-3 1 1-16,-2-5-2 0,0 4-1 0,1-6 4 16,-1-1-4-16,-3-3 3 15,3-1-4-15,-2 2 2 0,1-3 2 0,0 5-1 16,-1-4 0-16,1-3-2 0,-2-1-1 0,1 4 1 0,-1-7 2 15,0 0-2-15,0 0 1 0,0 1-1 0,3-1-1 16,-3 0 2-16,0 0-2 0,0-1 5 0,2 1-4 16,0-5 2-16,-2 3 3 0,0-5 0 0,0 0 2 0,-2-1 2 15,2 5 0-15,-5-1-5 0,5-3 3 0,-3 1-3 16,-2-3-2-16,1 4-2 0,1-1-1 0,-7-1 2 0,5 1-2 16,-4-5 0-16,1 0 0 0,-5 6 0 0,2-1 3 0,-1-4-2 15,-4 3 0-15,-1 2-1 0,-2-3 0 0,3 0 4 16,-9 7 2-16,6-10-6 0,-6 6 4 0,-2 3-3 15,4-2 2-15,-4-3 3 0,0 3-5 0,-1 5 2 16,4-2-3-16,-9 1 2 0,11 0 2 0,-1-4-4 16,-4 6 0-16,6 3 1 0,-2-1-1 0,-2-5-5 0,7 4-9 15,3 5 4-15,-3-3-7 0,3 1-16 0,0 0-12 0,3-3-11 16,1-3-20-16,0 7-48 0,1-7-17 16,3-4 28-16,2 4 114 0,2-9-98 0</inkml:trace>
  <inkml:trace contextRef="#ctx0" brushRef="#br0" timeOffset="35240.16">23248 2750 1570 0,'-2'3'-115'0,"5"3"-63"15,1 1-1-15,-1 1 5 0,1-2-58 0</inkml:trace>
  <inkml:trace contextRef="#ctx0" brushRef="#br0" timeOffset="35757.21">23270 2835 520 0,'0'0'115'0,"0"2"0"0,0-2 54 16,0 1-148-16,0-1-4 0,0 0-1 0,0-1-1 15,0 1-4-15,-2-7 1 0,2 1-3 0,-1 1 9 16,-1-7 1-16,-1 1 2 0,3 0 9 0,-2-8-3 0,1 0-2 16,1 0 2-16,-2-3-5 0,2-3-6 0,0 0-1 15,2-5-4-15,1 3-6 0,-3 0-5 0,6-1-1 16,-1 0 1-16,1 1-4 0,2-5 1 0,2 4-5 0,2 0 0 16,-1-5 2-16,2 3 3 0,1-3-2 0,-1 1 24 0,-1 4 2 15,-1 1-36-15,2-1 11 0,-2 3 6 0,6-2-12 16,-8 8 5-16,7 0 11 0,-5 2-55 0,5 0 44 0,-8 7 2 15,4-2-5-15,-7 7 0 0,0 3-2 0,6-4-4 16,-13 1-1-16,10 5 3 0,-6 2-7 0,2 1 2 16,1 3 3-16,-3 1-1 0,-2 2 5 0,0 5-1 0,6 7 0 0,-11 4 2 31,4-3 0-31,-1 5 0 0,-1 4 0 0,1 4-1 16,2 3 1-16,-4 4 2 0,-3-1 1 0,11 1 0 15,-11-2 2-15,4 1 1 0,-5 4-3 0,8-4 2 16,-4 0 0-16,-3-2 0 0,4-1-1 0,-3-3 2 0,7 1 0 0,7-6-2 0,-1-2 1 0,-1-3 0 15,6-7-1-15,-2-1 6 16,4-5 0-16,0-2-2 0,5-4 5 0,-6 0 4 16,2-2 2-16,-4-4 0 0,2 0 2 0,3-4 5 15,-1 0 0-15,4-3 3 0,-5 0 4 0,2-4-1 16,0-2 2-16,4 4-1 0,-1-9-1 0,2 6-3 16,-6-7 4-16,4 1-2 0,-3 0-1 0,1-4 2 15,-3 1 2-15,2-4 0 0,0 5 5 0,-2-7-2 16,0 5 1-16,-3-3-1 0,2 1 1 0,-7 0-10 0,5 2 2 0,-3 2-5 15,-3-2-6-15,1 0-7 0,-3-2-3 0,0 2-3 16,-1 0-8-16,3 3-2 0,-5-3-7 0,0 2 0 16,0 1-6-16,0 3-12 0,0 1-6 0,-2-3-3 15,-1 4-15-15,3-2-32 0,0 1-18 0,0-4-6 16,5 0-42-16,-1-2 2 0,3-1-25 0</inkml:trace>
  <inkml:trace contextRef="#ctx0" brushRef="#br0" timeOffset="35964.26">24240 2159 1317 0,'2'1'-233'0,"-2"9"0"16,3 1-1-1</inkml:trace>
  <inkml:trace contextRef="#ctx0" brushRef="#br0" timeOffset="36036.08">24204 2327 288 0,'-8'25'82'16,"5"2"-40"-16,3-2 7 0,-3 0-20 0,0 2-18 0,-2 0-8 0,4-1-33 0,-6-5 3 15,4-2-18-15</inkml:trace>
  <inkml:trace contextRef="#ctx0" brushRef="#br0" timeOffset="36079.87">24149 2571 7 0,'10'-24'7'0,"-6"2"1"0,3-2-7 16,4-5-1-16,3 0 3 0,0-4-9 16,3 3 0-16,1-3-3 0</inkml:trace>
  <inkml:trace contextRef="#ctx0" brushRef="#br0" timeOffset="36358.57">24574 2492 820 0,'3'6'16'0,"0"4"-12"16,-3 1 2-16,5 0-12 0,-2-2-25 0,-1-1 16 16,1 3-23-16,-3-5 19 0,0-1 10 0,3-3-10 15,-3-2 28-15,0-3 4 0,0-1 4 0,1-3 5 16,3-3 2-16,-3-1-9 0,2 3-3 0,4-4-2 16,-1-3-10-16,0 3 0 15,2-5-4-15,0 4 2 0,1 0-2 0,-1 1 2 16,2-1 3-16,-1 1-1 0,1 4 1 0,-3 0 2 15,3 5 2-15,-2 1 0 0,3 4 0 0,1 6-3 16,-2 1-2-16,2 4 1 0,1 1-4 0,-1 2-6 16,1 1-20-16,0 3-14 0,-4-1-16 0,2 5 2 15,3 1-28-15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22T21:10:02.5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2002 12247 487 0,'-5'0'-27'15,"2"-1"72"-15,-1 1 17 0,-2 0-74 0,6 0 19 16,0 0-31-16,-1 0 7 16,-1 3 7-16,-4-1-3 0,3 2 11 0,3-1 1 15,-4 1 7-15,0-1 1 0,-7 0 4 0,11 2 1 16,-7-2 1-16,6 0-1 0,1 0 3 0,-5-1-4 16,4 1-6-16,1-2 4 0,0-1-7 0,-5 5-2 15,10-2-1-15,-2-1-1 0,-6 1-2 0,6 0 3 16,-3 3-5-16,0 1 3 0,3 0 1 0,-2 3-1 0,-1 1 1 15,4 1-2-15,-1 3-1 0,-3-1 2 0,0 3 0 0,9 5 0 16,-6-1 2-16,4 4-1 0,-1 0 2 0,-5 2-1 16,4 1 0-16,0 3 0 0,-4 1 2 15,-4-2-1-15,3-2 0 0,-3 4 0 0,3-1 0 0,0 0 0 0,-1-2 0 16,2-1 0-16,-1 0-2 0,0 2 2 16,0 0 0-16,0-2 1 0,0 1-1 0,-1-1 0 0,1 0 0 15,0 1 2-15,-5-1 0 0,-1-3 1 0,-1-3 1 0,1 2-1 0,9 1 2 16,-3-3-1-16,-3-2 0 0,0-1 1 0,4-8-1 15,1 3 0-15,1 2 1 0,-1-5 2 0,-9 0 1 16,6-1-1-16,-1-2 2 0,-1 1 2 0,2 0-1 0,1 1 3 16,-4-5 1-16,1 6-7 0,6-10 5 0,2 5-2 15,0 2-1-15,-4-5 1 0,1 2-2 0,3 5 4 16,3-3-1-16,-5-3 0 16,-3 3-1-16,1 0-1 0,-2-6-2 0,4 4 0 15,0 5-3-15,5-4 1 0,-8-3-3 0,8 5-3 16,4-2 1-16,-4 0 0 0,8 5-4 0,0-1 4 15,-4-4-1-15,1 2-1 0,6 1 3 0,-5-2-1 16,0 1 4-16,3 1-3 0,-1-1 1 0,-2 0 1 16,4 0-2-16,-3 0 1 0,-2-1 0 0,6 3 3 15,-4-2-3-15,-2 0 2 0,1-2 0 0,0 2-1 0,1 0-1 0,-3-1 3 16,2 1-3-16,-1 0 0 0,3 0 1 0,-4 0-3 16,1 0 1-16,1 1-2 0,-2-1 1 0,1 0 1 15,0-2-2-15,2 2 2 0,0-2-1 0,2 1 1 16,0-1 2-16,2-1 2 0,0-1 0 0,-2 1 1 15,4-2 1-15,-2 2-3 0,1-2 2 0,-4 0 2 16,3 0-3-16,-1 2 3 16,1-3 1-16,3 2-2 0,0-2 4 0,2 1-1 15,-2-3 3-15,5 2-2 0,-7-1 1 0,5 1-1 16,-1-2-2-16,0 0 0 0,-6 0 0 0,1-2-1 16,0 1-3-16,0 1 0 0,3-3-2 0,0 1-3 15,-1 0 2-15,-3 1 2 0,0-1-3 0,2 2-1 0,1 0 1 16,-4 0-1-16,0 0 0 0,5 0 2 0,-6 0-2 15,1 0 0-15,1 2 2 0,-3-1-2 0,4 1-1 0,3 3 1 16,-1-4 0-16,-4-1 0 0,0 3-2 0,4 1 1 16,-4-1 1-16,2-3 0 0,-3 3 2 15,4-3-1-15,1 0 3 0,-3 1-3 0,8 1 1 0,-9-2 1 0,8 2-2 0,0-1-1 16,-1 1 0-16,-8 4 0 0,4 0 0 0,0 1 0 16,-2-1 3-16,1-3 0 0,-4 6 3 0,3-2 2 15,-4 1 1 1,2-2-2-16,-2-1 4 0,3 1 4 0,-4 0-1 0,1 5 1 15,-3-6 4-15,1 4 0 0,-1-2-4 0,-1-3 7 16,2 3-3-16,-1-1-2 0,4 0-3 0,-3 1 5 16,1-3-3-16,1 1-5 0,3 0 1 0,-7-4-4 15,7 4-2-15,2 0 1 0,-5-2 0 0,2-2-4 16,3 3 2-16,-5-4-3 0,5 7 2 0,6 1 0 16,-6-6-2-16,-4-2 1 0,9 3-1 0,-5-1 1 0,1-2 3 0,4 1-3 15,-8-1 3-15,2 3-4 0,3 0 1 0,-4 1-1 16,2-1 1-16,-3-2-2 0,3 4 1 0,-2-2-2 15,0-3 0-15,2-1 2 0,0 1-1 0,0 1-1 16,-2-1 0-16,5 3-1 0,-1-1 1 0,-2 1-2 16,4-4 2-16,-1 4-2 0,-1 0 1 0,1 2 0 15,4-5 0-15,0 0 0 0,-3 0 0 0,4-2 1 0,-5 4 0 0,6-2 0 16,2-2 1-16,5 0-1 0,-5 2-2 0,4 0 2 16,2 4-2-16,1-4 2 0,-3-2-1 0,2 2-1 15,-1 0 2-15,-5 0-3 0,8-3 3 0,-2-2 2 16,-6 4-1-16,7-1-1 0,-2 0 0 0,0-2 1 15,4-4 1-15,-1 5 3 0,-2 1 0 0,2 2-3 0,3-5 5 16,-5 5 0 0,6 0-2-16,-1 0 1 0,-3 2-2 0,1-2-1 15,0 0-1-15,-1 0 3 0,2 3-3 0,-1-5 0 16,-5 2-2-16,0 2 2 0,-5 1-1 0,8 0 3 0,-6 0 0 16,0 1-3-16,-2-4 5 0,-2 3-3 0,2-3 3 15,6 3-2-15,1-1 0 0,-6 1-1 0,5 0-2 16,-4-3-1-16,4 5 0 0,1-2 1 0,-1 1-3 0,-2-2 1 15,-2 0 0-15,1 1 1 0,1 0-1 0,-4 3 1 0,8-6 1 16,-4 2-1-16,-3-1 0 0,3 1 1 0,-7-4 0 0,12-1 0 16,-2 3-1-16,4-3 0 0,-6 1 0 0,4 1-2 15,1 1 1-15,-1-5-3 0,6 2 0 0,-6 1 1 16,-5-5 0-16,-2 5-2 0,1 0 2 0,-1-2 3 16,2-4 2-16,-1 1-2 0,-1 6 2 0,-1-5-2 15,-5-4 0-15,4-2 3 16,5-1-3-16,-7 4-1 0,-4-2 1 0,3 4-1 15,-1-4 1-15,0 3 0 0,0 2 2 0,-1-3-2 16,-7 1 1-16,0-3 1 0,2 3-2 0,-3-5 2 16,-2 1 1-16,-1-2 3 0,-1 1-2 0,-2-1 1 15,-1 1 3-15,-1 1 1 0,-2-2 2 0,-1-1-3 16,-2 0 1-16,2 1 2 0,-2-5 0 0,-3 4 0 16,0-3 0-16,0-1-5 0,0 0 1 0,-2-3 0 0,1 1-4 0,-4-1 1 15,2-1-3-15,-2 1-1 0,1-2 0 0,-3-1 2 16,1-2 0-16,3 5-2 0,-7-3 0 0,6-2 0 15,-4-1 0-15,3-3 2 0,-3 1-2 0,0 1 2 16,2 1 0-16,-2-5-1 0,-1 3 3 0,-1 0-3 16,-1 3 3-16,5 4 0 0,-3-4-2 0,-1 2 1 15,4 3-2-15,-4 0 1 0,4-2-2 0,-5 4 1 0,5-1-2 0,-4 3 3 16,-2-1-1-16,-1 0-3 0,-2-2 0 0,2 4 2 16,-3-2-2-16,0-1 2 0,-4 2 1 0,1 3-2 15,8-4 3-15,-1 0-2 0,-3 2 4 0,1 3-3 0,-5 1 0 0,7-3-1 16,-1 0 1-16,1-1-3 0,-6 5 1 15,3-4 1-15,-4 0 0 0,3-1 0 0,2-2 1 0,-2 2 0 16,-3-1-1 0,0 1 0-16,0-2 0 0,2 5 0 0,-3-2 4 15,-1 1-5-15,1-1 1 0,-4 2 0 0,-1-2-2 16,3 3 3-16,-8 1-3 0,3-2 2 0,2 3-3 0,-5 0 2 16,2 1 1-16,-2 2 0 0,2-1 0 0,0 3 0 15,1-1 0-15,2 1-1 0,-8 0 3 0,6 1-2 16,-3 0 0-16,0 1-2 0,2 0 1 0,-1 1 1 15,0 0 0-15,0 2 0 0,-1-1-1 0,-1 0 1 0,3 1 1 0,-1-1-1 16,-2 1 0-16,1 1 1 0,-2-2-1 0,3 2 0 16,0 0 1-16,1 0-2 0,-4-1 2 0,4-1-1 15,-2 2 1-15,0-3-1 0,-3 1 0 0,3-1 0 16,1 0-2-16,-4 0 2 0,3 1 0 0,-5-3 0 16,5 4-1-16,-3-4 0 0,2 2 0 0,-4 0 0 15,0 0 1-15,-2 0-1 16,-3-1 0-16,6 1-3 0,-1 3 2 0,-1-1 1 15,-3 1-2-15,2-2 1 0,-3 1 0 0,7 1 0 16,-2 0 2-16,-3-2-2 0,-1 2 0 0,1 0 1 16,2 2-2-16,-2-1 3 0,2-1-2 0,-3 2-1 15,1-1 2-15,-3-1 0 0,2 2-1 0,4-1 2 16,-4 1-2-16,-2 0-1 0,5-2-1 0,-5 3 1 16,8-3-3-16,-5 3 1 0,8-2 0 0,-8 1-1 0,4-2-1 0,2 2 4 15,-1-2 0-15,2 1 0 0,-5-1 2 0,-2 0 0 16,3 3-3-16,-6-3 4 0,2 0-1 0,0 0-1 15,1 0 0-15,-3 0 2 0,3 0-1 0,-4 0 0 16,1 0 0-16,3 0-1 0,4 0 0 0,-9 0-2 0,4 0 4 16,1 0-6-16,-1 2 2 0,-1-1-3 0,0 1 1 15,0 1 1 1,1-1-3-16,-2-1 1 0,-1 3-2 0,-1-1 2 16,1-2 0-16,-1 2 5 0,4-1-3 0,-4 0 0 15,1-1 3-15,3 1 0 0,1-2 3 0,2 0-1 0,-1 1 0 16,-2-1-1-16,1 0 0 0,5 2 1 0,0-2-4 0,0 0 4 15,2 1-2-15,-5 1 1 0,3-2 1 0,3 2-4 16,0-1 1-16,0 1 5 0,5-1-2 0,1 2-3 16,-1-1 3-16,0 0-2 0,1 1 2 0,-1-2 0 0,3 2-1 0,-3-1 1 15,3 1 0-15,-2-1 0 0,2 1-3 0,3 0 2 16,4-1 1-16,-3 1 0 0,-2-2 0 0,4 4-4 16,-1-2 2-16,-2 0-2 0,3 2 2 0,0-2 1 15,-1 0-3-15,1 0 1 0,1 2 1 0,-1-2 0 16,0 0 2-16,2 1 0 0,2-1 3 0,-1 0-3 15,0-2 1-15,1 3-1 0,4-1-2 0,-2 0 2 0,1 0-1 0,1-1-1 16,-1-1-1-16,1 1-1 0,0-1 0 0,2 1-4 16,1-1-3-16,-1-1-4 0,1 2-7 0,-3 0-9 15,3-2-7-15,4 1-1 0,-1-1-14 0,1 0-4 16,1 0-3-16,0 0 0 0,-3 0-9 0,3-1-7 16,4-1 1-16,-2 0-2 0,-1 1-10 0,4-4 0 15,1 0 0-15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22T21:16:48.9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15112 10295 245 0,'-4'0'102'0,"0"0"-57"0,3-1 22 0,-2 1-59 0,1 0 55 0,2-2-5 0,-3 2-3 0,3 0-52 0,0 0-2 0,0 0 0 0,-17-3-4 0,20 5 0 16,-2-1-5-16,3 2 1 0,0-1 7 0,1 1-2 0,0 2 3 0,-1-2 4 0,4 6 1 0,0-4 4 0,-3 1-5 0,0-1-1 0,1 1 1 0,0 2-5 0,1-1 1 0,0-1 2 0,0 0-2 0,2 2-1 0,-1 0-2 15,-2-2 0-15,4 0 2 0,-4 1 0 0,7-1-3 0,-1 0 1 16,1 1 2-16,-1-1 0 0,4 0 0 0,0-1 0 15,-4-2 0-15,3 2 0 0,-1-2 0 0,-3-1 4 0,4 2-4 16,3-1 1-16,-3-3 1 0,3 4-2 16,-1-3 0-16,4 1 2 0,1-1-3 0,-10 2 1 15,10-3 3-15,2 0-3 0,-4 2 1 0,-1 0-2 16,5-2 1-16,1 1 3 0,-3-1-3 0,8 0 0 0,-8 0-3 16,1 0 1-16,6-1 1 0,-3 1 2 0,4 0-3 15,-5-2 1-15,1 2 1 0,4 0-2 0,-4 0 0 0,4 2 3 16,-2-2-2-16,-1 0 0 0,5 0 1 15,1 0-1-15,-3-2 1 0,-1 0 0 0,6 1 1 0,-5-2 0 0,-3 0 0 16,6 3 0-16,-2-4-1 0,-1 0 1 0,3 2 0 0,2-1 2 16,-5 0 0-16,-2-2-3 0,8 0 1 0,-4 1-1 15,-3-3 1-15,0 3 2 0,1-3-3 0,-5 1 3 16,2 0-3-16,-2-1 4 0,1 0 0 0,3-1 2 16,-7-2-1-16,3-1 2 0,0 2 0 0,-3-2 2 15,-3 0 1-15,5-2-2 16,-2 2 3-16,-10-1 0 0,10-1 0 0,-4 0 1 15,-6 1 0-15,10-2 1 0,-6 1 2 0,-4-3-3 16,-2 1 2-16,6 1-3 0,-5-2 3 0,-8-5 1 16,9 6-2-16,-5 0 1 0,-1-3 1 0,-1-1-2 15,-1 3 4-15,0-1-7 0,-1-2 2 16,1 5-2-16,-4-2-5 0,2-3 2 0,1-1-2 0,0 2-1 16,-3-1 0-16,2-1 0 0,-1 3-3 0,-1-5 5 0,0-2-4 0,0 4 6 15,-1-1-1-15,-4 1-3 0,4-2 7 0,-4 1-4 16,-1 1-1-16,-1-2 3 0,1 1-7 0,-7-1 3 15,1 2 0-15,6-2-2 0,-4 3 1 0,-1-5-2 16,3 6 2-16,-6-8 3 0,-2 3-4 0,4-2 0 16,-1 1 1-16,1 0-1 0,-4-2 1 0,5 4 1 15,-6-4-2-15,6 6 0 16,-1-2 0-16,-3-2 1 0,-1 2 1 0,2-1 0 16,-7-2 1-16,-1-2-4 0,8 3 2 0,-5 1 2 15,-3-1-3-15,5 1 2 0,-2-1-2 0,-4 2-1 16,8 1 4-16,-3-1-1 0,-3 2-1 0,-2-2 1 0,4 0 0 15,-2 0-3-15,-4 1 3 0,3 3-3 0,-3-3-2 16,-7 1 0-16,2 1 0 0,-1 3-2 0,0-1 1 0,-4-4-1 16,-1 6 1-16,6-4 1 0,-2 6-1 0,1 1 1 0,-4-1 0 0,4 4 0 15,-2 1 2-15,1 0-1 0,3-2 0 0,-8 6-1 16,1-4-1-16,3-2 1 0,0 4-4 0,-2 1 3 16,1 2-2-16,1 0-2 0,-2 5 1 0,-1-1-1 15,-2 4-2-15,-1-2-1 0,3 8 0 0,8 2 0 16,-1-1-3-16,-1 1 5 0,0 1-2 0,4 5 1 15,2 1 2-15,5 4 5 0,-6-5-2 0,0 1 2 0,0 2 0 0,4 0 2 16,1 2-4-16,1-2 2 0,0 0-2 0,3-2-2 16,1 4-2-16,0-2 5 0,1 0-2 0,0 2 1 15,3-1 0-15,0-1-1 0,-1 3 3 0,2 2-2 16,-1 1 1-16,2-4-2 0,-2 6-1 0,0-3 2 16,-2 1-5-16,5 2 3 0,-4-2 0 0,2 0 3 15,-1 4-3-15,2 3-1 16,2-4 3-16,-2 4 1 0,0-1-2 0,4-1 0 15,2 5-2-15,-4-3 0 0,6 1 0 0,-6 2 5 16,0-2-3-16,2 3 1 0,5-4 1 0,-2 4-3 16,-1-4 3-16,3 2-1 0,6 1 1 15,4-2-1-15,-2-1-1 0,4-1 3 0,-4 7-1 0,5-6 0 16,-1 1 1-16,1 0 0 0,-2-4 0 0,-2-1 1 16,7 2-1-16,-6 0-2 0,4-4 2 0,-3 0 0 0,1 3 0 0,-1-4 0 15,2 1 0-15,0-1 0 0,-2 0 1 0,0-3 3 16,1 2 1-16,1-5-2 0,-2-1 3 0,-2 8-3 0,4-7 0 15,-4 2 5-15,2-4-4 0,-1 3-2 0,-2-8 3 16,3 3-4-16,0-1 3 0,-2-5-4 0,2 3-4 16,-3-4-6-16,3-2-5 0,-2-1-73 0,-2 1 80 0,5-1-27 15,-1 0 35 1</inkml:trace>
  <inkml:trace contextRef="#ctx0" brushRef="#br0" timeOffset="3693.48">9476 5360 314 0,'3'1'16'0,"4"1"10"0,-10-2-206 0,22 1 418 0,-8-2-327 16,-7-4 10-16,7-1 38 0,-1 2-4 0,2 3-5 15,-7-5 41-15,-2 2 43 0,-1-3 1 0,2 3-3 16,4 4 23-16,-8-6 2 0,0 1-4 0,0-2 9 0,0 5 1 0,0-3-16 16,-1 1-4-16,1-6-5 0,-2 5-16 0,-1 4-6 15,-5-5-3-15,8 1-1 0,-3-3-7 0,0 2 3 16,-5 3-1-1,-6-1 3-15,4 0 2 0,3 2 8 0,-3-3 2 0,-3 1 0 16,-2-1 9-16,5-1-4 0,1-1 6 0,-1 4-3 16,-5-1-2-16,2-4-5 0,-3 0-5 0,1 3 4 15,2 0-7-15,-3 2 0 0,-1-2 1 0,4-4-6 16,-1 3 3-16,-1-1 0 0,2 1 1 0,-1 0 2 16,-2 0-1-16,-3-2-1 0,0 0-2 0,2 3 2 15,-2-3-1-15,2 4-3 0,0-3-1 0,-4 4-1 16,1-2-2-16,-2 1 0 0,3 1 0 0,-2-1-2 15,1 0 0-15,-2 1-2 0,0-1 1 0,1 1-1 16,3 2-1-16,-4-2 2 0,-5 3-2 0,8 0-1 0,-3 0-1 0,3 0 1 16,0 0-1-16,-4 0 3 0,4 1-2 0,6-1-2 15,-1 2 2-15,-3-2 0 0,-1 3 0 0,-1-2 0 16,1 1 0-16,2 0-1 0,-5-1 2 0,-4 1 2 16,6-1-1-16,-1 2-1 0,-1-1 2 0,1-2 2 0,0 2-1 15,-1-1-1-15,1 1 1 0,-4 1-2 0,5-3 3 16,-4 1-1-16,-1 3-2 0,-3-1 1 0,2-3-2 0,-2 4 2 15,1 0-1-15,-7-1 1 0,4-2-2 0,-2 2 1 0,-5 1-1 0,7-3 0 16,-4 5 1-16,-1-2 1 0,2 2-1 0,4 0 2 16,-4 0-1-16,1 1 1 0,6 1 1 0,-7 1-1 15,4 0 2-15,-2-1-2 0,-1 0 0 0,1 0 0 16,-2 2-1-16,1-1-1 0,-1 2 0 0,-1-5 1 16,3 2-3-16,-3 3 3 15,5-5-2-15,3 2-1 0,0-1 0 0,3 2 1 16,-5 2 0-16,-1 2 2 0,3-2-3 0,6 0 3 15,0 4 2-15,-6 0 0 0,3 2 3 16,1-1-6-16,7-4 2 0,1 2-2 0,1 2 2 0,-5 1-3 16,1 1-2-16,5-1 1 0,-2-5 0 0,1 7-1 15,-1 0 1-15,4 0-3 0,-1 0 1 0,2 0 1 16,2 0-3-16,1 1 2 0,2 1 0 0,2 1 0 0,1 0 2 0,0 0-2 16,3 0 2-16,-2 0 0 0,6 0 0 0,-3-2 0 15,4 4-3-15,2-1 1 0,-3 1 1 0,3-2 1 16,-1-3-2-16,-1 6 0 0,5-4 0 0,-1 4 1 15,-1-3 3-15,0-3-4 0,2 1 2 0,1-3-2 16,-4 10 2-16,4-6 0 0,-3 1-1 0,1-2 0 16,2 2-1-16,-1-2 2 15,1 2 0-15,-3 4-2 0,5-9 1 0,1 2 1 16,1-3-2-16,-11 2 2 0,11-2-2 0,-1-2-1 16,-1 0 1-16,7 1 2 0,1-3-2 0,-2 1 1 15,3-4-1-15,5 2-1 0,-5-3 5 0,4 2-2 16,-1-3 0-16,-3 4-1 0,0-3 3 0,2-1 0 0,3 0 0 0,-2 1-4 15,0-1 0-15,-1-1 3 16,0-3-1-16,1 5 0 0,1-2-4 0,-3-1 4 0,-1 0 0 0,7 1 1 0,1 0 1 16,-2 2-3-16,1 2 1 0,1-3 1 0,0 0-1 15,2 2 3-15,-1 2-3 0,-4-5 0 0,0-2 0 16,-2 0 1-16,4 3 0 0,-4-4 1 0,-1 1-2 0,-1-4 3 16,0-1 0-16,-3 2 1 0,4 3 2 0,-3-4-4 15,-1-4 2-15,-1 1 0 0,3 0-1 0,1-2 5 16,-4 2-4-16,-2-5-2 0,-4 1-2 0,7 0 4 0,1-2-3 0,-2 1 1 15,-3 0 1-15,1 2-3 0,4-7 4 0,-2 5-2 16,5-3 2-16,-10 0-2 0,7-1 0 0,-6 1 1 16,3-5-1-16,1 0 0 0,-2 4 3 0,1-4-3 15,-1-1 3-15,-1 1-3 0,0 0 1 0,0-1-1 16,-2 0 0-16,2-2 1 0,-3 0 0 0,3-2 0 16,-2 1-1-16,-1 1 1 15,3-5 2-15,-1 4-2 0,1-4 2 0,-1 1-3 16,0 4 2-16,0-5-1 0,-1 2 2 0,2 2-1 15,-2 3 3-15,-4-5-1 0,-5 1-2 0,3 1 7 16,1-1 1-16,-7 6-4 0,0-3 0 0,6-4-2 16,-5 2 3-16,0 2 1 0,7 3-5 0,-5-3 0 15,0 0 2-15,4-3-3 0,-1 1 0 0,-4 2 1 16,4-2 0-16,-2-1 1 0,-4-1 0 0,1 0-4 0,-1 0 5 0,-2 2-1 16,3-2 4-16,-4 0-4 0,2 1 2 0,1 1-3 15,5 0-2-15,-6-1 6 0,-2-1-5 0,7 3 2 16,-2 0-2-16,-1 4-1 0,-5-7 4 0,1 3-1 15,-2 0 2-15,0 5-1 0,3-1 1 0,-6 3 1 16,3-2 0-16,-2-4 1 0,1 9 0 0,-4-7-2 16,-1 4 1-16,1-4-2 15,-3 3-1-15,0 1-2 0,-3-2-4 0,-1-1 2 0,2 3-3 0,-5-1 1 16,7-1-3-16,-8 2-1 0,5-1 0 0,-6 0 1 16,3 4 1-16,-7 1 0 0,4-1 1 0,6 2-2 15,-8 0 1-15,3 2 1 0,5 0-2 0,2-1-2 16,-1 3-12-16,7 0-1 0,-3-1-8 0,-4 1-56 15,7 0-39-15,6 1-17 0,-3-1-78 0,11 2 4 0,0-2-66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22T20:34:19.8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15471 7746 287 0,'-2'-2'20'0,"-1"-1"-6"15,6 1-1-15,2 1 5 0,-5-4-24 0,0 3 1 16,2-1 1-16,2-1 4 0,0-1 0 0,0 3-2 16,-2-4 4-16,-1 1 8 0,-2 2 5 0,-1-2 2 15,-2-1 7-15,0 3 5 0,-2-2 4 0,1 1 1 16,-7 0 6-16,4 0-7 0,2-1-1 0,-2 2-3 16,3 0-6-16,-9-2-6 0,4 3-6 0,4-1 3 0,-2 0-9 15,-4 2-2-15,5-1 0 0,-4 0 0 0,0 1-3 16,5-1 3-16,-5 1 0 15,-1 1 4-15,1-2 2 0,1 2 5 0,1-1-1 16,-4 1-2-16,5 0 6 0,-1-2-11 0,-1 2 0 16,1 0-3-16,-1 2-9 0,1-1-1 0,-2 1 3 15,3-1-4-15,-1 1 2 0,1-1 5 0,2 1-1 0,-1 0 3 16,1-2 4-16,0 0-1 0,-1 0-1 0,1 0 0 16,1-2 0-16,1 0 0 0,-3-1-2 0,3 2 0 15,-3-2-1-15,3 1 1 0,-4-1-6 0,3 0 5 0,-3 0-3 0,0-1 2 16,0 0-2-16,-3 2-1 0,0-1 5 0,-1 1 3 15,2 1 0-15,-2-1-3 0,-4 1 3 0,2 1-3 16,-2 0 2-16,7 0 0 0,-10 0-2 0,0 0 0 16,6 1-1-16,-2 1 0 0,5-1-1 0,-4-1 0 15,2 2 0-15,-3 1 0 0,9-1-2 0,-2 1 2 16,-6-2-1-16,5 3 2 0,1-1 1 0,3 1-1 0,-4 1-2 0,-4 1 2 16,0-1-3-16,2 3 0 0,4 0 3 0,-3 3-6 15,-6-3 3-15,-1 3 0 0,9 0 1 0,0-2 0 16,-4 2 0-16,2 0 2 0,-2-1-3 0,-1-1 2 15,4 1 0-15,-1-3 1 0,-4 1-1 0,8 2 2 16,-5-4-1-16,0 3 0 0,1 1 0 0,-2-1 0 16,2-2 0-16,-1 0 0 15,-1 3 0-15,1-2 0 0,-2 0 1 0,1 1-1 16,-1-3 0-16,2 1 0 0,0-3-2 0,0 3 2 16,3-6-2-16,-1 4 2 0,-1-2-1 0,6-3 0 15,-4 3 1-15,1 0 0 0,1-1 0 0,0 3 1 16,-1-1 1-16,1 4 0 0,0-3 2 0,0 3-3 15,-1-2 2-15,-2 2-2 0,4 1-1 0,-1-4 1 0,1 3-1 16,2-6-1-16,0 1 1 0,-5 0 4 0,6 6 0 0,2-7-2 16,-7-2 4-16,3 5 1 0,3-2 2 0,-1 3 1 15,-2 0 0-15,2-3 0 0,-1 1 1 0,0-1 2 16,3 6 0-16,0-2-2 0,-3-3-2 0,3 1 3 0,-2 0-2 16,-4-5-1-16,1 1 1 0,3 4-4 0,1-2 1 0,-5-3-2 15,1 3 0-15,0-3 2 0,-3 0-3 0,8 7 0 16,3 0-1-1,-3-3 1-15,0 2-1 0,0-3 2 0,-1 0-1 16,1 5 1-16,4 0 1 0,-4-3-2 0,-3-2 2 16,0 0 0-16,-3-2-2 0,6 6 0 0,0-1-1 0,-6-3 2 15,-2 0-2-15,8 4 1 0,-5-3-3 16,3 3 1-16,2 0-1 0,-6 0 2 0,1 1 0 0,4 0 0 16,-1 1 0-16,-6-4-2 0,5 3 4 0,-3-2-1 15,1 2-1-15,-1-2-3 0,4 2 0 0,-2-2 4 0,4 2-3 0,-7-2 2 16,1 2-3-16,3 0 0 0,-3 0 1 0,3 1-1 15,-5-1 0-15,-2 2 0 0,7-1 0 0,2 4-4 16,1-2 2-16,-5-2 0 0,2 4-1 0,0-1 1 16,1 1-2-16,4 1-3 0,-9 0 3 0,6-1 4 15,-9-2-1-15,10 4-1 0,0 3 2 0,-3-6 0 16,-2 3 0-16,-4-4 3 0,9 0-2 0,-8 0-1 0,5 3 0 0,-7-6 0 16,3 4-1-16,3-4 1 0,0 3-1 0,-1-2 1 15,-1 1 0-15,3-1 0 0,-2 1 1 0,2-2-2 16,-2-4 0-16,0 7 1 0,1-1 0 0,-1-2 1 15,2 1 0-15,0 1-1 0,-1-1 0 0,3 2 1 16,-4 3-1-16,2-1-1 0,-2-2 0 0,4 1 1 16,-2-1 0-16,3 0-1 15,0 4 0-15,0-3-2 0,-2 1 0 0,2-2 1 16,0 3 2-16,-3-2-2 0,0 3 2 0,-2-1 0 16,2 0 2-16,-2 2 0 0,-1-2-1 0,3 2 2 15,-1-1-4-15,1 1 1 0,0 3 0 0,-2-2 0 16,2 0 0-16,-3-1 0 0,3 1-1 0,-2 4-2 15,0-4 3-15,1 2 0 0,-3-2-2 0,6 4 0 0,-4-2 0 16,2 3 0-16,0-2 0 0,0 1 0 0,0-2 3 0,-1 1-1 16,0 0 0-16,1-1 0 0,-1-3-1 0,0 0 2 15,1 3-1-15,1-4 1 0,0 3-5 0,1-1 4 16,-1 0-2-16,-1 2 0 0,3 0 2 0,-1 0-4 0,1-2 2 16,0 5 0-16,0-3 2 0,0 0 0 0,0-2-2 15,0 2 3-15,0 0-1 0,0 0 0 0,-2 0 0 0,0 1 1 16,1-2-1-1,1 2 3-15,0-1-3 0,-2 3 1 0,1-3 1 16,-1 3-1-16,2-3 1 0,-3 4-2 0,3-4 1 0,-2 3 2 16,1-1-2-16,-1 2-2 0,1-2 1 0,-3 2 1 15,1-1 1-15,2-4-2 0,-1 8 0 0,1-5 0 16,-3 1 0-16,4 0 0 0,-1 3 0 0,-2-1-2 16,3-1 2-16,0 2 1 0,0-4 0 0,0 2 0 15,0-1 2-15,0 2-4 0,0-4 1 0,3 1 1 0,-2-1-1 0,3 1 1 16,-1-2-1-16,-2 3-2 0,4-3 3 0,0 3 2 15,-2-2 0-15,2 2-3 0,-1-5 2 0,0 8-2 16,0-3 2-16,1-1 0 0,0 3-2 0,-1-2 1 16,1 1-2-16,-2 1 1 0,4 2 0 0,-4-5 0 15,0 4 1-15,3 2-1 0,-1-4 0 0,0 6-1 16,-2-6 1-16,0 1-3 16,0 1 0-16,3 2 5 0,-3-4-1 0,1 1-2 15,-4-2 2-15,4 0-1 0,-1 2 3 0,1-4-2 16,0 2-1-16,-2-5 0 0,-1 4-1 0,6 2 1 15,-6-2 0-15,6-1-1 0,-4 1 2 0,0-1-3 16,3 1 2-16,1 1-1 0,-1 1 0 0,-5-5 1 16,7 1-1-16,-3 1 0 0,3-3-3 0,-2 1 2 15,0-3-2-15,7 3 2 0,-4-4 0 0,4-6-2 0,-5 9 3 0,9-5-2 16,-4 1 2-16,1-3-2 0,2-3-2 0,1 0 3 16,0-4-4-16,2 3 2 0,0-6 0 0,3 2 2 15,-3-4-2-15,6 1 4 0,-3 1-1 0,-1-5 1 16,-1 3 0-16,-1-2 2 0,4 0 0 0,-2 0 1 0,1 2 3 15,-5-3-5-15,1 1 3 0,-1 1 1 0,0 1-3 16,2 0 3-16,0 1-2 0,-2-2 2 0,0-2-2 0,1 2 0 0,4-2 0 16,0 0-2-16,-2 1 0 0,1 0 3 0,-1-3-4 15,2 5 0-15,3 0 4 0,1-1-4 0,-4 2 1 0,-5-2 3 16,8 1 1-16,-1-1-1 0,2 3 3 16,-11-6 2-16,3 2 1 0,0 0-1 0,-3-3 2 0,4 1-1 15,0 1-2-15,0-4 4 0,-2 1-5 0,4 3 0 16,-1-2-5-1,1 2 5-15,-1-3-4 0,-1 0-1 0,-3-1 1 0,1-1 2 16,-1-2-1-16,0 1 2 0,-2-4 2 0,0 1-1 16,0 3 5-16,-1 0 3 0,-1-3 0 0,1 2-3 15,-2 1 6-15,-3-4-5 0,1 4 1 0,-3-4-2 16,2 0-4-16,-1 0 0 0,-1 1-2 0,0-4 2 16,-3 4-3-16,5 0-1 0,-3-2-1 0,0 1 0 15,1-3-2-15,-5-1 4 0,3 2-1 0,-3 0-1 0,1-2 5 0,-4 2-2 16,4-1 1-16,1-1 0 0,-3 2-1 0,1 1 1 15,-1-1-2-15,2-3-1 0,3 1-1 0,-1 1-1 16,-4 1 0-16,2-5 1 0,0 3-3 0,-2-1 2 16,6 2-2-16,-3 3 4 0,-1-4 0 0,-1 0-3 15,1-3 2-15,1 8 0 0,-2-7-2 0,-1 2 0 16,5 1 2-16,-5-6-4 16,0 5 1-16,2-3 0 0,-1 2 0 0,-1-4 1 15,0 2 0-15,5 0 0 0,-2-3-3 0,2 0 6 16,0 1-2-16,-4-1-2 0,5-3 0 0,-2 2-1 15,2-3 0-15,2-4 1 0,-7 3 1 0,1 0-3 16,1-2 2-16,3-1 0 0,-1 5 2 0,-2-3 0 16,5 4 0-16,-9 0 1 0,5 0-1 0,1 1 0 15,-2 0 1-15,-3 0 1 0,2 2 1 0,1-1-4 0,-2 1 2 0,-1 1-3 16,0 1 1-16,0 0 1 0,0 0-2 0,-3 0 0 16,-3 0 1-16,1 1-1 0,1-1 3 0,5 0-2 15,-1 0 0-15,-1-2 1 16,-6 1-2-16,7-4 1 0,5 0-1 0,0 4 0 0,-8-5-1 0,-1 2 0 15,1 4 1-15,3-6 0 0,8 1 1 0,-8 2-1 16,0 3 0-16,2-6 0 0,1 4-1 0,-3-3 0 0,0-1-1 0,0 6 2 16,-2-3 0-16,9 0-1 0,-7 0 1 0,-5-1-1 0,11 3 0 15,-1-2 1-15,-4 1 0 0,-1-1-2 0,10 1 1 16,-15-2-1-16,8 0 1 0,4 4 1 0,-7-3 0 16,3 2-2-16,-3-3-1 0,4 1 5 0,-2 5-2 15,4-4-2-15,-3 1 2 0,-1 1-4 0,0 1 2 0,-4 1-1 16,5-1 2-1,-4-1-3-15,-1 3 3 0,0 1-3 0,2 0-1 16,-6-1 3-16,6 2-2 0,0-2 1 0,0 2 0 0,-1 1-2 16,1-1 5-16,-4-2-3 0,-3 0-2 0,7 3-1 15,-4 1-1-15,1-4 2 0,-5 1-2 0,4 1-3 16,-4 1 4-16,5-1 1 0,0 1 1 0,-4 1 1 16,-1-1 0-16,-1 0 1 0,6 0 0 0,-3 1 2 15,1-3 1-15,3 1-2 0,-4 1 4 0,3-2-4 0,3 0 0 0,-2 1 0 16,-4 3-1-16,4-2-1 0,1 3 0 0,-9-1 3 15,9-3-4-15,-4 4 2 0,2 4 1 0,-2-4 1 16,4 2 0-16,-4-1 0 0,-1-4 0 0,-1 3 0 16,7 4 3-16,-6-4-2 0,1 1 1 0,-3-2-2 15,7 1 0-15,-4 1 2 0,-1-1-2 0,4 4 0 16,-4-6-5-16,1 3 5 16,1 1-1-16,0 0 0 0,-2-3-1 0,3 3-1 15,-2-2 2-15,1 0-2 0,0 2 2 0,0 2-2 16,-3-2 1-16,-1 2 1 0,2 1-2 0,-3-2 0 15,2 2 0-15,-2 1 0 0,0-1 0 0,-1 1-2 16,-1-1-1-16,2 1 1 0,-2 0-5 0,0 3 4 16,3 0-4-16,-3 1-2 0,0 0-3 0,-2 0 0 15,2 1-5-15,-3 2-3 0,1 0-1 0,-2 0-1 0,-4 2-4 0,-2 0-16 16,1 2 10-16,-4 3-60 0,2 0 1 0,-8 3-1 16,-3 1-23-16</inkml:trace>
  <inkml:trace contextRef="#ctx0" brushRef="#br0" timeOffset="61704">8437 8493 250 0,'-5'0'-11'0,"0"-2"-2"16,4 2-1-16,-4 2 2 0,3-2-1 0,1 0 3 0,-2 0-1 0,1 3 6 15,-1-3-2-15,0 3 3 0,0-3 3 0,-4 2 11 16,3-2 6-16,-1 0-2 0,-3 0 13 0,0-2 8 16,2 1 4-16,-4-4 4 0,4 2 6 0,-2-2-6 15,0 0-3-15,-3 2 1 0,5 0-9 0,-2-2-7 16,-1 5-1-16,1-3 1 0,-2 3-8 0,1-5-2 15,0 5 3-15,-1 0-3 0,1 0 2 0,-1 0-1 0,-1-3-1 0,-4 3-3 16,7-1 1-16,-7 1-3 0,1-4-3 0,0 3 2 16,0 1-6-16,-3-3 1 0,9 3-4 15,-3-2 2-15,-6 2-2 0,6-1 1 0,-2 1 2 0,4 0-3 16,-1 0 2-16,-3 1-3 0,1-1 1 0,-2 0 3 16,-2 0-3-16,3 2 3 0,-7-2-2 15,4 0 0-15,-3 0 2 0,2 0-2 16,-3 0 2-16,2 0 0 0,3 0-1 0,-3 0-1 0,3 4-3 15,-3-2-1-15,1 1-2 0,1-1 4 0,0-1-6 16,1 4 2-16,-1 0 2 0,0-4 0 0,-1 4-2 16,1 0 2-16,-3 3-1 0,2-4 1 0,5 1 2 0,-9 1-4 15,1 1 2-15,4-1 2 0,2-1 0 0,-8 1-1 16,6-1 0-16,-6-1 2 0,3 4-2 0,8-5 4 16,-2 2-2-16,-5 0-2 0,-1 0 2 0,3-4 1 15,-3 1-1-15,5 2-1 0,-2 0 2 0,-3 3-1 0,5 1 2 0,0-3-1 16,3 1-1-16,0 2 0 0,-2 0 0 0,2-3 0 15,0 3-1-15,-1-2 0 0,-1-5-1 0,1 6 1 16,-1-2 1-16,2-1-1 0,0 4 0 0,0-2-2 16,-2-1 0-16,2 3 1 0,-1 1-2 0,-1 1 0 15,4-1-1-15,-2 1 3 16,0 2-1-16,0 1 0 0,0 3 3 0,-2-2-3 16,-1-2 3-16,1 1 0 0,-1 1 0 0,0 2 2 15,0-2 0-15,-2 0 1 0,1 0-1 0,0 2 0 16,4 0 2-16,-3 1-3 0,2-1 1 0,-6 1 0 15,3-3-1-15,0 4 0 0,0-3-1 0,-3 1 0 16,3 0 1-16,-6-1 0 0,6 1-1 0,5 0 0 16,-6 3 0-16,2-2 1 0,3 4 0 0,2-4-1 0,-7 0 1 0,3 2 2 15,1 0 0-15,1 3-2 0,3-3 2 0,-8 1-3 16,4 1 1-16,5-1 2 0,-1 4-2 0,4-2-1 16,-4 3 1-16,0-3-1 0,2 2 1 0,1-4 2 15,2 0-2-15,-3 4-1 0,1-2 2 0,-1 2-1 16,2-4 0-16,0 2-1 0,1 2-1 0,-2-2 0 15,0 3 0-15,2-2 1 0,-2 3 0 0,4-3 0 0,-6 4 1 0,7 1-1 16,-3-1 2-16,0 0-2 0,0-2-2 0,1 3 3 16,-1 2-1-16,3-3 0 0,0 1-2 0,0-1 2 15,3-2 0-15,-1 7 1 0,1-1-1 0,0-3 3 16,-1-1-1-16,-1 3 0 0,-1-3 1 0,4-1-1 0,-1 3 0 0,-2-3-1 16,4 0 0-16,-5-1-1 0,6 0-1 15,1 2 1-15,-4-4-1 16,1 1 1-16,1 1 0 0,0 0 0 0,-2-1-2 15,5 3 4-15,-3-1-2 0,-2-2 0 0,5 1 0 16,-2 0-1-16,0 0-1 0,0-3 2 0,4 5 0 0,-8-3 0 16,1-2 0-16,5 3 1 0,-5-1 2 0,3-4-3 15,0 2 1-15,1-2-1 0,-3-1-1 0,3-3 4 16,2 1-2-16,-3 4-1 0,4-2 0 0,-4-2-1 16,3-1 0-16,-7 1 1 0,4-1-1 0,4-2-3 0,-7 0 1 0,5 0-1 15,-4-3-3-15,1 0 1 0,0 0-3 0,14-1 0 16,-10-1 0-16,4 1 2 0,6-3-1 0,-4 3 3 15,3-1-1-15,2-2 0 0,1-1 2 0,-10 0 3 16,11-1-4-16,-7 3 2 0,3 0-1 0,-1-4 1 16,2 1 2-16,-3 0-1 0,1 1 1 0,-1-1-1 15,-1 4 2-15,1-4 1 16,1 0 0-16,15 4-1 0,-15-1 0 16,4 3 0-16,-25-13-12 0,42 10 23 0,-24-3-15 15,8 3-1-15,-1 3 5 0,-5-8-1 0,1-1 0 16,-3-2 2-16,3 6-1 0,-3-6 0 0,1 1 3 15,-1-1-3-15,2 0 1 0,-2 2 1 0,5 1-3 16,-4-1 2-16,4 2 0 0,3 4-1 0,2-1 1 16,-4 1-2-16,-1-5 1 0,2 0 0 0,-3 0 0 0,3-1 0 0,-4 1 0 15,0-3 0-15,1 0 2 0,-1 0-1 0,2-2-1 16,0 2 2-16,-5-8-2 0,5 7 1 0,-2-2-1 16,-3-2 0-16,5-2 0 0,-3-2 0 0,1 6 0 15,2-7-3-15,-2 7 1 0,-1-5 0 0,3-4 0 16,-2 6-3-16,-3-7 0 0,5 7 0 0,-4-10 1 0,-4 7 3 15,1-4-3-15,-1 0 3 0,2 2 0 0,-4-1-2 0,2 1 3 16,-3-2-2-16,-2 1 0 0,7-1-2 0,-5 0-1 0,1-1-1 16,-3 2-5-16,1-1 2 0,2-3 1 0,-9 2-4 15,3 0 4-15,4 0 0 0,-4 0-2 0,-3 0 7 16,6-1 1-16,-4 1 0 0,-1 0 3 0,7 2 1 0,-3-3-2 16,-5 1 1-16,1 0-1 0,1 2 0 15,4-1 1-15,-1 0-1 16,-3-1-2-16,4 0 0 0,0 1-2 0,4-1-2 15,-7-1 2-15,6-1-4 0,-6 0 2 0,4 2 2 16,-1 0-2-16,2 1 4 0,-4 2-1 0,4 0 3 0,-1 3-1 16,-1-3 0-16,-1 2 3 0,-4 3-2 0,2-2 0 15,2-5 2-15,-3 2-2 0,-2-1 4 0,3 2-1 16,-3 4-2-16,3-4-1 0,2-1 2 0,-2 0-1 16,-2 7-1-16,-1-4 0 0,7 0-1 0,-7 5 0 0,3-7 0 0,-2 1 2 15,3 3-1-15,-1-1-1 0,0-1 2 0,3 1 0 16,-3-3 3-16,5 1-1 0,-3 1 0 0,3-2 1 15,-2 3-2-15,0-3 2 16,-1 2-1-16,0 2 2 0,-1 0-3 0,0-1 2 0,-1 1 0 0,1 0-4 16,0-1 3-16,2 1 2 0,-1 0-3 0,1 0 0 15,-1-1 3-15,1 1-5 16,2 0 2-16,-3 1 1 0,-2-1-2 0,1-1 1 16,1 1 0-16,0 0 6 0,-2 0-4 15,-1-2-2-15,2 0 5 0,1 0-1 0,-2 0 2 0,0-1-2 16,0-1-3-16,1-1 1 0,-3-1 0 0,1 1-1 15,1-4 0-15,0 1-1 0,-1 0-1 0,-1 2 4 16,1-3-3-16,-1-2 2 0,1 6-2 16,-2-6 1-16,5 7 1 0,-4 2 0 0,2-6 0 0,-1 2-1 0,-1 1 0 0,3 0 2 15,-1 0-1-15,-3-3 1 0,1-1-1 0,1 0-1 16,-2 4-1-16,1-7 2 0,-1 6-2 0,0-2 3 16,0-2 1-16,0 5-5 0,-1-8 5 0,-1 5-2 15,1-2 0-15,1 4 1 0,-2-4-3 0,2-2-1 0,-1 4-1 16,1 0 1-16,0 3-1 0,0-3-1 0,1 0 0 15,-1 0 1-15,2 0 0 16,-1 1-1-16,1-1 0 0,-1 1 3 16,-1-1-1-16,2 0-1 0,-2 1-2 0,3-1 5 0,-1 0-3 0,-1 0 3 15,-1 0-7-15,3 1 2 0,-1-1 1 0,-2-2-1 16,2 0 2-16,-2 1 0 0,0 2 0 16,0-3-1-16,0 2 1 0,0-5 0 0,0 5 0 15,0-1 0-15,0 0-1 0,0 3 1 0,0-7-1 0,3 3 0 16,-2 4-1-16,1-4 1 0,1 2-2 0,-1-5 2 0,-1 0 0 0,4 0 0 15,-2 3 1-15,0-1 0 0,-1-7 0 0,3 7 0 16,-4-5 1-16,2 6 0 0,0-2-1 0,-3-3 2 16,0 4 0-16,4-2-4 0,-3 3 3 0,1-1-1 15,-1 0 0-15,-1 1 0 0,0 0-2 0,2 2 3 16,-2 0 0-16,0-3 2 0,0 4 0 0,-3 0-3 16,0 1 2-16,-1-1 0 0,3 1 2 0,-4 1-1 0,2 1-1 0,-3 2-1 15,-1 0 3-15,-1-3-1 0,1 4-1 0,-3-3-2 16,1 2 0-16,-2 2 4 0,-2-2-4 0,2 0 1 15,0 0-1-15,-1 2 0 0,-1-3 2 0,4 2-5 16,-4 1 3-16,-3-3-1 0,2 1-2 0,0-2 3 16,-2-1-5-16,4 7 2 0,-3-4 3 0,0-3-1 15,-3 0-1-15,4 6 0 16,-1-4 1-16,3 4 1 0,3-1 0 16,-7-5-2-16,2 3 2 0,6 3 0 0,-4 3 0 0,7-4 0 15,0 1-1-15,-4-1 0 0,-2 4-2 0,11-2 0 16,-10-1 0-16,3 2 1 0,2-5-2 0,0 6-2 15,0-1-1-15,-6 3-6 0,7-4 2 0,-3 5-4 16,7-1-6-16,-8 0-1 0,8 3-3 0,-3-3-2 16,0 5-2-16,2-5-32 0,-1 5 48 0,-7-5-19 0,2 9 32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22T21:26:38.5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7930 12927 260 0,'-3'0'6'16,"1"0"-1"-16,2 1 11 0,-4-1-24 0,4 0 9 15,-5 0 1-15,5 0-2 0,0 0 0 0,0 0-1 16,-2 0-2-16,-4 0 3 0,1 0 2 15,1 0 0-15,0 0 6 0,0 0 14 0,1 0-2 0,-4 0 3 16,3 2 14-16,0-2-6 0,0 0 7 0,-1 0-3 16,-1 2-4-16,1-1-6 15,0-1-2-15,1 2-4 0,-3-2-6 0,1 3-4 16,3-2-5-16,0 1 0 0,-4 0-5 0,6 1-3 16,-4-2 3-16,2 1-1 0,0 1-2 0,1-3 3 15,-1 2-1-15,0 1 2 0,3 0 1 0,-5-2 0 16,5 1 1-16,0 0 3 0,0-1 0 0,-1 1 2 15,1-1 1-15,0 1-4 0,0 0 3 0,0-2-5 0,0 0 2 16,0 1-4-16,0 2-4 0,1-1 2 0,-1 1-3 0,5-1 1 16,0 2 0-16,-2 1 2 0,3 0-3 0,0-1 5 15,2 1 0-15,0 0 0 0,0 1 2 0,1-1 1 16,1-2 3-16,-1 2 3 0,4-2 0 0,-2 0 2 0,0-1 5 16,0 1-4-16,0-2 1 0,0-1-3 0,2 5-2 15,-4-3-1-15,8-1 0 0,-4 2-3 0,1-1-1 16,-8 1-2-16,12 0 3 0,-6-1 0 0,-2 1-2 0,2 0 3 0,1 0 1 0,7 0-1 15,-2 0 3-15,2 1 5 0,-3-1 0 0,2-2 0 32,5-1 4-32,-7 2-2 0,2-1-1 0,-2 1 4 0,1-2-3 0,2 0-3 15,-1 2-1-15,1 1-1 0,-2-3-2 0,2 1 1 16,-3 1-1-16,2-2-3 0,2 1 2 0,-6 1 0 16,4-2 1-16,0 0 0 0,0 0 0 0,0 0 4 15,-2 0-2-15,1 2 4 0,-1-2 1 0,3 0 0 16,-1 0-6-16,2 0 4 0,-4 0-3 0,7 0 0 15,-2-2-2-15,1 0 0 0,1 2-2 0,-4-1-2 16,5-1 1-16,1 1 0 0,-1 1-2 0,0 0 1 16,-3 0-3-16,1 0 6 0,-2 0-1 0,3 0-7 15,-4 3 4-15,-1-2-2 0,1 1-1 0,1 1 5 16,-1-1-5-16,-3-1 7 0,4 1 0 0,1 1 0 0,-5-1 0 0,1 1 1 16,2 2-1-16,-3-2 0 0,4 3 0 0,-2 2-2 15,4 0 0-15,-4-2-1 0,0-1-1 0,0 4 1 16,-2-4-3-16,7 4 3 0,-5-4-1 0,0-2 2 15,-5 3 1-15,1 1-1 0,9-4 3 0,-4 0-3 16,2 2 2-16,-1-4-2 0,-2 4 1 0,6-3-2 16,5-2-1-16,-2-2 0 15,-6 2-3-15,3 0 2 0,-1-2-1 0,0 1 3 16,2-2-3-16,-4 1-1 0,2-1 2 0,-1 3 0 16,3 3 0-16,0-3 0 0,0 0-2 0,-3-3 0 0,-1 1 1 0,2-1 2 0,-5 0 1 0,6-2-1 15,-3 2 1-15,3-3 0 0,-6 1 0 0,1 2 2 16,6 0-1-16,-1 0 3 0,1 3 1 0,0-5-2 15,-1 2 3-15,0 3 0 16,10-2 0-16,-7 2 2 0,-1-1-3 0,2-2 0 0,3 1 0 16,-4 2-3-16,-3 0 4 0,2 0-5 0,1 0-1 15,-2-3-1-15,-3 3-1 0,2 0 2 0,1 0-2 0,-1 0 2 16,-3-2-1-16,1 1 0 0,1-2 2 0,1 3 0 16,2-3 1-16,0 1 3 0,-4 0 0 0,2 1-1 15,5 1 0-15,-6 0-1 0,3 0 0 0,1 0-3 16,-3 0 1-16,2 0-2 0,4 0-2 0,-2 0 0 0,-1 0 1 0,3-2 0 15,-4 1 1-15,1 1 1 0,-1-2-3 0,-2-1 3 16,2 3 0-16,3 0 1 0,-2 0-3 0,2 0 4 16,-5 0-1-16,-1 0 2 0,4 0 2 0,2 0-5 15,-5 5 4-15,2-5-1 0,3 0 3 0,-8 3-1 16,9 0 0-16,-4 2-1 0,-3-1-1 0,-4-2 7 16,5-2-3-16,-4 3-1 15,-2 3 0-15,1-2-2 0,-3-1 2 0,2 0 0 16,-3 0 0-16,-2 0-3 0,0 2 3 0,0 0-1 15,-3-4-1-15,1 1 0 0,-3-1-2 0,0-1 0 16,-1 0 0-16,0 3-1 0,-2-1 0 0,4 1-3 16,-5-1 0-16,1-1 2 0,0-1-3 0,-1 2-2 15,0 1-2-15,-2-3-1 0,5 2-2 0,-4-2-8 16,4-2-8-16,0 0-1 0,1 2-11 0,2 0-31 0,2-4-18 0,3-3-6 16,4 0-41-16,4-4-95 0,7 1 167 0,9-7-81 15,4-5 139-15</inkml:trace>
  <inkml:trace contextRef="#ctx0" brushRef="#br0" timeOffset="44064.96">15619 10838 338 0,'-13'0'81'0,"5"2"-31"0,1-2 3 0,-3 0 2 16,-1-2-62-16,2 0 7 0,2 2-14 0,4 0 7 15,-6-3-6-15,9 3 1 0,-2 0 6 0,-1 0 12 16,-6-3 6-16,9 3 2 0,-4-1 15 0,0-3 4 16,4 3 3-16,-2 1 0 0,-10-6 4 0,8 6-10 15,6 0-2-15,-2 0-1 0,2 0-11 0,-2-2 1 16,0 2-3-16,3 0-2 15,6 3 0-15,1-1 0 0,-4-1 0 0,5-1 2 16,-3 2-2-16,4 1-2 0,9 2 0 16,-4-2-2-16,-3-2-3 0,4 3-2 0,0-1-1 15,3-2 3-15,2 1-5 0,0-2 1 0,-1 0 0 0,1 0-1 16,2-2 0-16,7 1 0 0,-5-2 0 0,1 1 0 16,-1-4-1-16,-1 3 1 0,1-1 1 0,1-2 0 15,-1 1 0-15,0-2-2 0,3 2-1 0,-5-3 5 0,3 3-5 0,2-3 2 16,-2-1 0-16,9 6 0 0,-3-3 3 0,2 2-3 15,-4-2 0-15,9 5 3 0,-5-4-3 0,3 3-1 16,1-1 3-16,-4 0-3 0,1 0 2 0,-2 0 3 16,3 3 2-16,1-5-3 0,-1 5 4 0,4-3-1 15,-1 3-1-15,2 0 2 0,2 0-1 0,3-2 3 16,0 2-6-16,3 0 6 16,-4-3-2-16,3 3 1 0,-1 0-3 0,0-3 3 15,-1 0-2-15,3 0 0 0,-4 1 0 0,-3 2 0 16,-5-5 2-16,10 2-3 0,-8-2 2 0,3 5-3 15,2 0 0-15,-7-1 0 0,7 1 0 0,-4-2 1 16,5 2 0-16,-4-3-2 0,2 2-1 0,-1-6 3 0,-1 1-3 16,-1 4 0-16,2-4 0 0,4 1 0 0,-1-1 1 0,5 0-3 15,-7 0 3-15,6-2-2 0,1 1-1 0,1 0 2 0,-1-4-2 16,0 3 0-16,3 1 2 0,-2 0-2 0,1 2-1 0,2 0 1 16,0 0-1-16,-1 1 0 0,1 2 1 15,-1-3-4-15,0 4 4 0,0 1-1 0,-4 0 2 0,1 1-2 16,0 1-1-16,-7-2-6 0,2 1-6 0,-1 6 0 15,-2-4-11-15,-3 3-30 0,-2-1-10 0,-1 0-2 16,-7-2-36-16,9 6-33 0,-7-2 88 0,-5-4-48 0,-6 9 96 0</inkml:trace>
  <inkml:trace contextRef="#ctx0" brushRef="#br0" timeOffset="44751.1">16166 12166 356 0,'-1'6'106'0,"7"0"-43"15,5 2 0-15,3 1 6 0,2-1-75 0,7 0-5 0,4 2-2 0,5-2 3 16,-1 1 1-16,4-3 2 0,-5 2 2 0,1-3 3 0,1 1 2 16,-4-1 7-16,3 0 4 0,-1-1 13 0,-3 1 1 15,0 1 0-15,-1-3 16 0,0 2-4 0,-1 0 1 0,0 0-1 16,0-1-4-16,-3-1-6 0,5 2 1 15,1-3-4-15,4 1-5 0,-1 0-2 0,-1-1-2 0,3-1 1 32,3-1-3-32,2 0-1 0,-3 0-3 0,-1 0 0 15,1 0-4-15,1-1-1 0,0-1 2 0,-1-1-1 0,-2 0-2 0,1 0 1 16,1-1-1-16,-5 1 2 0,8-1-1 0,-9-1-1 16,0 2-1-16,2 0 2 0,1-4-2 0,5 6 1 15,0-2 0-15,2 1-1 0,-6-1 1 0,6 1-3 16,2-1 2-16,-1 3-1 0,0-1-1 0,-5-3 0 15,-2 3 0-15,2-1-1 0,-1-1 3 0,-1 2 1 0,-4-1 2 0,-1 0-3 16,2 1 3-16,-5 1 3 0,-1-2 4 0,-7 2-1 16,3 0 5-16,-1 0-3 0,5 3 2 0,-4-1 0 15,-10 0-1-15,12 1-5 0,-2 0-1 0,2 0-4 16,-1 2-4-16,-1-2-3 0,-1 0-13 0,1 0-4 16,4 0-11-16,-4-3-84 0,-1 0 101 0,2 0-38 15,4-3 52-15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22T21:28:08.6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12541 6739 117 0,'0'0'9'0,"0"-3"-26"0,0 1 11 15,0-1-33-15,0-2 24 0,0-2 6 0,0 3-2 0,0-2-1 0,0 0 5 0,0 1 4 16,0 0 1-16,0-1 3 0,3 1 2 0,-3 5 19 16,0-4-1-16,0 0 2 0,0 3 18 0,0 1-1 15,0 0 4-15,0 0 1 0,0 0-1 0,0 0-7 16,0 0 3-16,0 0-10 0,0 0-5 0,0 1-7 16,0-1-4-16,0 0 8 0,0-1-13 0,0 1 4 15,0 0-7-15,0 0 2 16,0 0 0-16,0-3 2 0,0 3-1 0,-3-5 2 15,3 5 0-15,-2-2 4 0,0 2 1 0,1-1-1 0,-1 1 3 16,1 0-1-16,-1-6 0 0,-1 2 2 0,0 0-3 16,1-4-1-16,-3 3-1 0,1 0 1 0,-1 4-1 0,-3-7 3 15,3 6 1-15,-2 1-2 0,0-1 5 0,1 2-7 16,-2 2 4-16,-1-2-1 0,-1 0-4 0,-1 0 0 16,3 1-3-16,-1-1 0 0,0 0 0 0,-1 2-2 0,-1-2-1 15,0 0-2-15,-2 0-2 0,-2-2 0 0,4 1-1 0,-8 1 3 16,5 0-3-16,-4 0 0 0,6-3 1 0,-4 3-1 15,0 0 0-15,2 6 4 0,-6-6-1 0,10-2 0 16,-4 2 4-16,0 0 3 0,0 2-2 0,1-2 2 16,1 0 1-16,1-3-3 0,4 6 0 0,0-6 2 15,-4 3-3-15,1-2-6 16,-1 2 4-16,0 0-3 0,8 0-1 0,-7 0-2 16,-4-3 0-16,8 5-2 0,-3 1 0 0,-1-3 1 15,2 0-1-15,-3-3 0 0,2 3 1 0,-2 0 0 16,3 4 0-16,-5-4 1 0,4-1 0 0,-1 1 1 15,-1 1-1-15,4 4-1 0,-4-3-1 0,3 2 0 16,-3 0 0-16,4-1 0 0,0 1-1 0,-1 1 1 16,0 0 0-16,-2 3 0 0,6-2 0 0,-6 2 0 0,-1-5-1 0,5 2 3 15,-3 1 0-15,-1 0-2 0,2 1-1 0,-1-3 0 16,-2 1-2-16,0-3 0 0,0 7 1 0,3 2-3 16,-3-5 3-16,1 4-3 0,-1-1 2 0,4 1 0 15,-1 1 0-15,-2 1 2 0,2-4 0 0,-1 0-1 16,4 5 3-16,-4-6-3 0,1 4 3 0,3 1-2 15,-4-3-2-15,4 4 3 0,-1-1-3 0,-1 1-1 0,0-2 2 0,2 3 1 16,-5-2-4-16,1 1 5 0,7 3-3 0,-4-2 2 16,-2 0 1-16,5 3-1 0,-3-2 2 0,1 2-3 15,5-1 3-15,-6 1-1 0,-2 0-1 0,8 2 1 0,-5-2-2 16,-1 2 3-16,0 2 0 0,3-4 0 0,-1 0 0 16,1 4-2-16,0-2 0 0,-6-4 1 0,2 3-1 15,7-3 2 1,3 6-1-16,-3 2 0 0,0-2 2 0,4-4 0 0,-1 0 1 15,5 4-1-15,-5-2-1 0,5 0 2 0,-2-4-2 0,-3-2 1 16,7 3 1-16,-4-2-4 0,0-2 2 0,2 1-1 16,5 3 1-16,-6-4 0 0,1-1-1 0,3 2 1 15,-3-2 0-15,5 2 0 0,-1-1 1 0,-1-1 0 16,2 2-1-16,0-1 2 0,-4-1-2 0,4 3 0 16,-1-1 0-16,2 0-2 0,0-1 1 0,-3 1 1 0,4-1 0 0,-1-1-1 15,0 2 1-15,0 0 0 0,-1-2 0 0,2-2 0 16,0 0-2-16,-1 1 0 0,0-2 0 0,2 3 2 15,-4-5 0-15,2 3 2 0,-3-5-2 0,2 0 1 16,-1-1 2-16,-2-3 0 0,4 2-2 0,0 0 3 16,-3-2-2-16,2 0-2 0,4 0 1 0,-6-2-1 15,3 2 0-15,2 2 0 16,3-7 0-16,-10-1-1 0,6-1 1 0,-3 1-1 16,2 3 1-16,2-2 0 0,0-1 1 0,-4 0 1 15,1 1 0-15,1-1-3 0,5 2 1 0,0-2 2 16,-2-2-2-16,4 0 0 0,-7 1-2 0,6-1 2 15,-3 1 0-15,2-2 2 0,-5 1 0 0,1 0-1 16,-1-1 1-16,-3-1 2 0,1 2-2 0,-1-1 1 16,0 0-2-16,-1 1 1 0,2-2 0 0,-1 2 2 0,0-1 0 0,0 1-4 15,0 0 2-15,-3 0-1 0,3 1 1 0,0-1 1 16,-1 0-2-16,-1 0 2 0,1-2 1 0,-2 3 1 16,-1-1 1-16,0 0 3 0,-1-2 1 0,-3 3 3 15,0-1 1-15,0-3 2 0,-1 1 0 0,3 2 1 16,-4-3 1-16,-1 0-2 0,0 2-2 0,0-2 1 0,-1 0-3 15,-1 0-6 1,-1-2 4-16,1-2-3 0,2 0-2 0,0 3 0 16,-3-5 2-16,2 1-5 0,-1 2 4 0,-1-2 0 15,0 2-2-15,-2 0 2 0,4-1-2 0,-3-3 3 16,1 3-1-16,3 0 0 0,-3-6 3 0,3 4-3 0,-1-2 1 16,-1 2 0-16,0 0-2 0,1 1-2 0,-2-2 0 15,3 1-1-15,0 0 0 0,-2 0-2 0,2-1 0 0,0 1-1 16,0 0-1-16,2-1 1 0,-4-1 0 0,1 2 1 0,-3 0 1 15,3 0-1-15,-4-1 4 0,2-1-3 0,-2 4 3 0,1-3-3 16,-1 3-1-16,-3 0 2 0,5-2-2 0,-2 3-2 16,-3 0-5-16,-3 4 2 0,5-4-4 0,-5 2 5 15,0 2-1-15,0-2-3 0,-2 2 6 0,1 2-2 16,-1 0 0-16,-3-6 0 0,4 6-1 0,-1-4-1 16,-3 2-1-16,4 4-4 0,1-5 1 0,-6 0-1 0,4 5-8 0,2 3 6 15,-3-2-5-15,1 0-9 0,9-1-3 0,-4 0 10 16,-2 6-21-16,7-7-12 0,-2 7-10 0,1-3-8 15,1-1-17-15,-2 4-54 0,-2-4 101 0,7 3-45 16,5-9 86-16</inkml:trace>
  <inkml:trace contextRef="#ctx0" brushRef="#br0" timeOffset="1642">13686 7143 501 0,'-7'-1'35'0,"7"-4"-22"0,0 2-27 0,-3 0 80 15,3-1-95-15,0 1-17 0,3 0 3 0,1 2 3 16,-3-3-16-16,2 3 30 0,0-1 5 0,2-1 1 0,-3 2 35 15,1-1 17-15,0 0-1 0,-1 1 3 0,-2 1 14 16,0 0-11-16,0 0 6 0,0-2-11 0,3 2-8 0,-3-1-13 16,0-1 5-16,0 2 1 0,1-1-11 0,1-1 6 15,-1 0-1-15,1 1-3 0,0-7 6 0,-1 5-2 16,-1 1-1-16,0-2 5 0,0 0-5 0,0 0 1 16,0-1-3-16,-1 0-1 0,-4-1 1 0,-1 0-3 15,2-1 0-15,-5 1-3 0,3-2-3 0,-2 2 3 16,0 0 0-16,-2-1-2 0,-1 0 1 0,2 0 1 0,0 1-3 0,1-2 2 15,-6 2-2-15,3 1 1 0,-4-1 0 0,0 3-4 16,4-4 2-16,-3 6 0 0,1-1-1 0,-1 1 0 16,3-1-1-16,-2 0 0 0,2 1 3 0,-1 1-2 15,-3 0 0-15,3 0 1 0,-7 0 0 0,5 0 1 16,3 1 0-16,-3-1 0 0,-1 2-2 0,3-2-1 16,1 0-1-16,-2 0 2 15,5 0-2-15,-3 0 3 0,-1 0-1 0,-2 0-1 16,3 0 1-16,-2 0 2 0,2-2-2 0,0 2 1 15,0 0-1-15,2 0-2 0,-1-1 1 0,1 1-1 16,-1 1 1-16,4-1-1 0,-2 2-2 0,0 0 3 16,0-1-2-16,2 1 2 0,-2-1 0 0,0-1 2 0,1 3-3 15,-1-1 1-15,-2 1 0 0,4 0-4 0,-2 2 1 16,-3 0 1-16,3 1-5 0,0 2 0 0,-3 1-1 0,5 2 2 16,-3 0-2-16,-1 2 2 0,2 0-3 0,-1 2 1 15,1-1 1-15,2 1-2 0,-4-1 2 0,-1 1 1 0,7 0 0 0,-4-3 5 16,0 4 2-16,3-3-2 0,-1 1 7 0,-4 1 2 15,9-2 2-15,-4 0-2 0,0-2 2 0,1 1-3 16,2 5 0-16,-3-2 1 0,1-6-2 0,4 7-1 16,-4 0-2-16,6-1-1 0,0 4-1 0,-1-5 2 0,-1 0-2 0,2 4 0 15,4 1 1-15,2-1 1 0,-5 1 2 0,0-1-3 16,2-1 1-16,1 3 1 0,-1-1-1 0,3 2 3 16,-2-1-2-16,-4-3-1 0,4 4 2 0,0-1 0 15,-1-1-2-15,-3 0 3 0,1 0-3 0,-3-2 0 16,0 5 0-16,-2-3 0 0,-4 2 0 0,4-2 0 15,-1 1 0-15,2 2 0 16,-1-3 1-16,2 0 0 0,-3 0 2 0,0 0 1 16,7-1-3-16,-2 4 4 0,0 0-1 0,-1-6 0 15,2 5 0-15,-3-3-2 0,10-2 0 0,-6 5 0 16,1-7 1-16,3 2-3 0,0-2 0 0,1 0 1 16,-1-2-1-16,5 3 6 0,-1-4-2 0,1 1 3 15,1-1 0-15,2-3 0 0,0-2 3 0,1 1-1 16,2-3 2-16,0 1-1 0,-1-2 0 0,3-1-3 0,-1-1 0 0,-1-2 0 15,8-4-3-15,-7 2-1 0,2-3-3 0,2-2 1 16,-2-3-1-16,-1 4 2 0,5 0 2 0,-8-4-3 16,-3 0 4-16,7 0 2 0,-4-2 5 0,0 0 0 15,-2-1 5-15,5 2-5 0,-9-9 2 0,2 7-1 16,7 0-2-16,-5-3-1 0,2-2-6 0,-2 1 0 16,1 1-2-16,-2 0 1 15,2 1-3-15,0-4 0 0,-4 4 0 0,-2-3 6 16,-2 5 2-16,-1-2 0 0,-2 2 7 0,4-6 5 15,-7 7 0-15,3-1-2 0,-3-5 5 0,1 3-6 0,-4 0-1 16,0-2-1-16,0-1-8 0,-4 1-4 0,0-2 0 16,-3-4 0-16,3 2-5 0,-4-1 0 0,2-4-2 15,-2 0 2-15,-3-1 0 0,1-2 0 0,-1-1-1 0,0 1 3 16,-4-6 0-16,3 1 2 0,1 2 1 0,-4 1-1 0,-3-1 2 16,6 4 2-16,-1 0-1 0,1-2-2 0,2 7 2 0,-10-1-2 15,6 1-3-15,1 1 2 0,-1 2-3 0,3-1-4 16,-10 4 1-16,4 0-5 0,-5 1-2 0,10 3-5 15,-10 0-3-15,3 1 0 0,-5 2-8 0,-3 0-17 16,2 3-4-16,-5 3-1 0,2 1-19 0,-7 1-29 16,-1 1 64-16,-6 2-30 0,1 3 63 0</inkml:trace>
  <inkml:trace contextRef="#ctx0" brushRef="#br0" timeOffset="3308.86">11325 6844 71 0,'-2'0'53'16,"4"0"-38"-16,1-1 3 0,0 1 0 0,2-2-17 0,-1 2-4 0,1-1-3 16,6-1 6-16,-11 0-1 0,6 2 3 0,-6 0 8 15,3 0 13-15,-3 0 5 0,2-1-4 0,0-4 18 0,-6 4-3 16,4-3 2-16,-3 1 0 0,3 2-4 0,-6-2-6 16,8-2-4-16,-6 2 3 0,0 3-9 0,4-5 0 15,3 0-3-15,-6 4-1 0,0-1 0 0,3-1-6 16,-7 3 3-16,3 0-4 0,0-3-4 0,-5 3 0 0,-2 0-3 0,6 1 1 15,-3 1 0-15,1 0-1 0,-1-2-3 0,-2 3 0 16,2-2 0-16,-3 2 0 0,2 2 5 16,-2-3-5-16,3 1 2 0,-3 2-1 0,0-1 1 0,-2 3 4 15,2-3-5-15,-1 1 3 0,-1 1-4 0,-1 1 0 16,0 1 1-16,1-1 1 0,-1 0-1 0,0 1-1 16,1-1 0-16,1 1 0 15,-4-1 0-15,0 2 0 0,2-3 0 0,-3 2 2 16,-3 2-2-16,5-1 2 0,-3 0 1 0,-9 1-3 15,6 4 3-15,-1-1-2 0,5 1 0 0,-3 0-1 16,4 2 0-16,-8 3-1 0,7-1-2 0,6 0 1 16,-5 2 0-16,-3-3-2 0,4 7 0 0,-3-3 1 15,-1 2-1-15,10-2 4 0,-7 1-2 0,4-2 2 16,-1 0-2-16,5 1 1 0,-3-4 1 0,2 5-1 0,1-3 0 16,2-2 1-16,-1 4 0 0,3-2-1 0,0 1 0 0,0 1-1 15,1-2-2-15,3-4 2 0,0-2 0 16,-2 3 0-16,2-7 2 0,2 4 0 0,-2-4 0 0,0 0 1 15,0 1 0-15,3-1-1 0,-2 1 0 0,1-2 0 16,1 1 0-16,0 1 0 0,3-1-1 0,-1-1-1 16,1 1 0-16,4 1 1 15,1-2-1-15,0 1-1 0,1 0 0 0,3 2 0 0,-7-1 1 16,9-1 0-16,-5 1 0 0,1-1-1 0,1 1 1 16,3-3 1-16,-7 5-2 0,2-1 2 0,7 1-1 15,-12-2 1-15,10 2 0 0,-1-2 1 0,-1 1-2 0,1-2 3 16,8-1-1-16,-4-2 2 0,-1-3 0 15,5 0-2-15,-5 2 1 0,1-3 1 0,-1-1 0 16,-3 2 0-16,-2-3-2 0,0 4 0 0,2-4 1 0,-4 0 0 0,6 0-1 0,-4 1 1 16,-2-1-2-16,1 0 2 0,-1 0 0 0,1-1 1 15,-2 1-1-15,-2-4 1 0,4 3 0 0,-2-1 0 16,-2-1-1-16,2 3 1 0,-3 0-1 0,3-1 0 16,0 2 1-16,-3-1 3 0,0 0-1 0,0-5-3 15,-2 5 1-15,4-3 2 0,-2 3-3 0,-2-3 5 16,3 0-4-16,1 3-1 0,-2-3 3 0,-2 0-1 0,3 1 0 15,-2-4 2-15,-4 0-2 0,9 2 0 0,-7-3 0 0,5-1 1 16,-3 0 0-16,1 0-2 0,-5-1 0 0,4 1 3 16,1 0-3-16,-5-2 3 0,1 1-2 0,-4-2 0 15,4 3 2-15,2-3 2 0,0 2-2 0,-1-2 1 16,1 0 1-16,2 0-1 0,-5-2 0 0,7 2 0 16,-10-2-1-16,1 1-4 15,4-1 2-15,-2 1-1 0,6 1-2 0,-5-2 1 16,7 2-1-16,-7-2 0 0,7 2 0 0,-1 2 2 15,-1-4-2-15,-6 1 0 0,4 2 0 0,1 1 5 16,-4-2 0-16,3 3-5 0,-3 0 5 0,-1 0-2 16,-3-3 7-16,8 5 1 0,-8-5-1 0,5 5-5 15,-7-8 4-15,1 3 2 0,-1 0-2 0,1-2 0 0,1 7-3 16,-2-4 2-16,1-1-1 0,-3-3-3 0,3 6 1 0,-2-3-2 16,0-6-1-16,3 3 3 0,0-2 0 0,-5 0-2 0,3-1 5 15,-1 3-2-15,-2-2 3 0,1-3-3 16,-3 7 0-16,4-2-3 0,-1-2 1 15,-3 0 0-15,-1 3-2 0,2-4 2 0,0 5-1 0,-4-4 1 0,7 2 1 0,-6 0-1 16,-1 1 0-16,6-1 2 0,-1 1-2 0,-5-1-1 16,9 0 1-1,-10 1-2-15,5 2 0 0,1-1 3 0,-3-1-4 0,0 2 1 16,-3 0 2-16,5 0-2 0,0 0 1 0,2 2-2 16,-7 1-1-16,-3 0 0 0,8 0 1 0,-4 0 0 15,1 2 0-15,-2-2 1 0,-3 5 1 0,-3 1-1 16,4-6 2-16,-6 4-1 0,3 2-2 0,-1 2 1 15,0-1-2-15,-4 1 2 0,2 0-2 16,1 0-2-16,-3 0-1 0,2 0 3 0,-3 1-5 0,0 2 3 0,2 2-2 0,-2-2-2 16,-5 2 4-16,7 0-3 0,1 2-1 0,-3 1-8 15,6 2-4-15,-5-1-6 0,4-1-12 0,3 5-75 16,1 1 94-16,-1 0-36 0,-3 2 53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22T20:36:11.2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14881 13954 262 0,'-5'0'19'0,"1"-5"-20"15,1 5-2-15,-2-1 3 0,5-2-7 0,-5 1 0 16,-1-1 1-16,4 0 0 0,7-4 2 0,-7 4 8 15,4-6 2-15,-2 3 3 0,0 1 8 0,0-1 17 16,0-1 0-16,-2 1-1 0,-4 4 15 0,5-5-11 16,-4 7 2-16,-3-5 6 0,2 0-14 0,4 0-5 0,-6-1-7 0,8 3 3 15,-1-3-7-15,-12 4 0 0,5-6-3 0,3 3-1 16,-4 1 0-16,0-3 2 0,5 3 1 0,-8-4-3 16,-1 0 2-16,2 0-4 0,3 2 0 0,-4 0 3 15,1-4-5-15,-3 2-3 0,-2 0-2 0,2 2 1 16,1 1-3-16,2 1-2 0,-1-3-1 0,-3 3-1 0,1-1-2 15,0-1 2-15,2 1 0 16,-3-1-3-16,0 2 2 0,0 0 3 0,-2-1-1 16,0 2 3-16,1 0 0 0,-3 0-6 0,0-1 2 15,1 3 2-15,0-1-4 0,-1 1 1 0,0-1-3 0,2 1-2 16,-3 1 0-16,-1 0 4 0,-4 1-2 0,0 2 0 16,1 0 0-16,2 1-7 0,-1 0 0 0,-1 1 3 15,2 3-9-15,-1 0-1 0,7 0 3 16,-3 0-5-16,-3 1 3 0,3 2 6 0,0 0 3 0,-3-2-2 0,2 4 7 0,1-2 0 15,0 2 1-15,2 1 3 0,2-5-2 0,0 2-4 16,2 5-4-16,2 1 3 0,0-3-5 0,-1 5 0 16,5-3-1-16,-1 0-2 0,0 4 3 0,2-4 5 15,0-2 3-15,-2 0-1 0,0 2 7 0,3-2-1 16,-2 5 3-16,0-3-1 16,1-2 1-16,0 5-1 0,-2 1-3 0,5-1 5 0,0 1-1 0,-4 3-5 0,6-3 2 15,-2 2-3-15,-1 5 0 0,3-1 0 0,1 1-1 16,0 0-2-16,-3 0 1 0,3 1 5 0,-3-1-3 0,1 4 1 15,0-4 4-15,-1 0 1 0,0 1 1 0,0 0 1 16,0 1 0-16,1-1-3 0,-2 2 3 0,0-7 0 16,-2 4-3-16,1 0 3 0,1 0-3 0,1-1 0 15,-1 0 2-15,3-1-2 16,-1-2 0-16,2 1 0 0,3-1-1 0,2 3 1 16,-3-4 1-16,2-2-1 0,1 1 2 0,0-1-1 15,0 0 2-15,1 1-1 0,-1-2-2 0,2-2 2 16,0 2 0-16,1-2 1 0,-1 2 1 0,0 2 0 15,1-6 2-15,-1-1-4 0,1 5 2 0,-1-1 4 16,0 2-5-16,3 1 2 0,-4-6 0 0,2-1 2 0,-2 7-1 16,-1-2 1-16,1-4 0 0,1 4-4 0,-1-3 3 0,0-2 1 15,2 2-3-15,0 1 1 0,1-3 0 0,1-1-3 16,-1 6 1-16,2-3-1 0,-1-4-1 0,-2 2 3 16,4 1-3-16,-1-1 1 0,-3-3-2 0,3 0 6 0,3-2 0 15,-1-1 3-15,6 0 0 0,-5-3-2 0,-2 1 5 0,10 0 1 16,-4-1 2-16,-7-4-3 0,3 3 2 0,2-1-1 15,-7 0 0 1,5-2 2-16,2 1-4 0,-3 0 0 0,1-2 0 0,6 0-1 16,-3 1-1-16,1-1 0 0,-1 2 1 0,5-2 1 15,-8 1 0-15,4-1 0 0,0 0 2 0,0 0-4 16,-1 2 2-16,2-2-2 0,-5 0-2 0,7 0 4 16,-3 0-5-16,3 3 1 0,-4-3-1 0,0 0-2 15,2-2-1-15,0 1 0 0,0-1 0 0,0 1 2 16,0-2-1-16,-3-1 3 0,2 3 0 0,0-2-1 0,-3 0 4 0,6-2-1 15,-9 2 2-15,3-2-1 0,0 2 0 0,0-3-4 16,2 2 1-16,-5 0-1 0,3-1-3 0,-9 0-1 16,14 1-2-16,-1-1 1 0,-1-1-1 0,-3 1 0 15,1-3-1-15,3 0 0 0,1 0 1 0,-1 0 1 16,0-1 1-16,-6 0-2 0,1-1 3 0,-2-1-2 16,3 0 3-16,-3 0-2 15,1-2-1-15,-1 4 1 0,-1-7 0 0,-1 4-2 16,-2-2 1-16,-1-1 2 0,1 4 0 0,-1 2 1 15,-1 1 0-15,0-5 0 0,0 6 0 0,-1-1 4 16,-2 0-3-16,2-6 0 0,0 12 3 0,-2-12-4 16,0 5 2-16,0-2-1 0,0 1-2 0,1-4 3 15,-1 1-1-15,-2 6-2 0,2-9 2 0,1 8-3 16,-3-6 1-16,-1 4 2 0,3-2 2 0,-1 2-1 0,-1 2 3 0,-1-3 0 16,0 2 0-16,0-4 2 0,0 4-2 0,0-4 0 15,0-1-4-15,0 0 4 0,0 0-3 0,-1 0-7 0,1 0 3 16,0-2 0-16,0 0-1 0,-2-1-1 0,2 3 0 15,0-2 0-15,0 0 2 0,0-3 1 0,-3 2 0 16,3 0-2-16,0-2 3 0,0 0-3 0,-1-1 2 0,-1 1 1 16,-1 1-4-16,1 0 1 0,1 0 0 0,-2-4-1 0,1 2-1 15,-1 1 3-15,0 3-3 0,-2-6 4 0,3 3-3 0,-1-1 0 16,0-2-2-16,-2 4 1 0,4 1-1 0,-2-2 0 16,-1-4 4-16,0 5-5 0,1 0 3 0,-2-3 2 15,0 1 1-15,2 1-3 0,-2-2 0 0,-1 2 4 16,3 2-3-16,-2-2 2 0,-1 0 1 0,0 0-2 15,-2 2 0-15,1 0 0 16,1 0-2-16,-3-1 2 0,1-2-3 0,0 3 3 16,2 1 0-16,1-3-1 0,-3 2 2 15,0 2-3-15,-3-2 1 0,3 0 0 0,-1 1 2 0,1 2-3 16,-5-3 0-16,2 4 1 0,4 1-1 0,-11-3 2 16,14 6-1-16,-7-8 0 0,0 6 0 15,-2 1 0-15,5-1-1 0,-9 2 1 0,3-5 2 16,1-1-1-16,0 1 0 0,-1 6-2 0,0-4-1 0,2-1 2 0,-3 1-1 0,6-1-3 15,-5 4-1-15,0-1-4 0,-2 1 0 0,2-1-7 16,1 6-5-16,-4-4-1 0,1 3-10 0,0-1-17 16,1 1-10-16,1 2-4 0,-2 0-23 0,0 0 1 15,0 3-12-15</inkml:trace>
  <inkml:trace contextRef="#ctx0" brushRef="#br0" timeOffset="2590.39">19646 14165 168 0,'-5'0'-23'0,"3"-2"-3"0,-2 1-16 16,-3-1 37-16,6 0 6 0,-1-1-5 0,-7 0 4 16,6 2 3-16,3 1 5 0,0 0 8 0,0 0 19 15,0 0 1-15,0 0-2 0,-3-5 21 0,4 5-14 16,1 0 3-16,-2 0 1 0,0 0-14 0,0 0-5 15,-3-5-2-15,-1 2-3 0,0 1-4 0,-1-1 4 0,-1 0 1 16,6 3-2-16,-8-3 4 0,8 3 3 0,-7-3-1 0,3 1 0 16,5 2 1-16,-1 0-2 0,-1 0-3 0,-7-3 4 15,8 3-6-15,-3 0-2 0,3 0 0 16,1 0-1-16,-9-1-2 0,5-3-1 0,-3 3 0 0,6 1 3 16,-6-2-2-16,6-1 4 0,-3 2 0 15,-1-6-2-15,4 7 4 0,-1 0-2 0,-9 0 0 0,6 0 1 0,1 0-4 16,-4-1-2-16,1-2 1 0,-2 3 0 0,3-4-2 0,1 4-1 0,5-4 0 15,-7 1 3-15,0-2 0 0,-1 2 3 0,3 1-1 16,-1 2-2-16,-3-5 6 0,2-2-6 0,-7 2 1 16,5 2-1-16,-3-2-4 0,-1-1-2 0,-4-2 3 0,2 2-3 15,-2-1 1-15,0 3-2 0,-1-6-1 0,1 4 4 16,-1-2-2-16,0 3 4 0,-1 0-6 0,1-6-1 16,-2 5 3-16,2-3-1 15,-3 2-1-15,-1 0-2 0,-3 2-2 0,4-5-3 16,-4 3 0-16,2 2 2 0,-6-3-2 0,3 2 0 15,-2 1 0-15,2-3 0 0,5-3 3 0,-6 8-3 16,0-5 0-16,-1 2 0 0,3 1-2 0,1 0-2 16,-2 1 0-16,-1-1-3 0,0 5 0 0,2-3 3 15,2 1-4-15,0 2-1 0,0 0 2 0,-2-1-1 16,2 4-2-16,4-2 4 0,-5-1-3 0,1 3-1 0,0-1 2 0,2 1-1 16,-2-1 2-16,5 2 3 0,-1-2 0 0,-1 3-3 15,5 1 4-15,-3 2 2 0,0-2-1 0,4-1 0 16,1 6 1-16,-1-2 1 0,0 2-2 15,6-3 1-15,-12 6-2 0,9-4 2 0,-1 1 1 0,-3 3-3 16,-2-3 1-16,10 3-1 0,-7-1 2 0,2 4 0 16,2-6-2-16,1 6 2 15,-1-1 0-15,1 1 0 0,2 2 1 0,-4-3 0 16,-2 3-2-16,7 0 6 0,-2 0-3 0,0-4 0 16,5 3-1-16,-3-3 1 0,2 3 1 0,3-1-1 15,-1-1 0-15,-6-1-2 0,6 1-1 0,-1 2 1 16,-3-1 0-16,-2 0-2 0,2 0 0 0,0 2 1 0,4-1 0 15,1 2 0-15,0-3 0 0,0 1 2 0,-2-1-2 16,4 2 0-16,-1 3 0 0,-1-6 2 0,0 2-1 0,0 3 1 16,0-2 1-16,3 4-2 0,0-2 1 0,1-1 1 15,-1 1-1-15,0 2 0 0,3-2 1 0,-6-2-1 0,3 4 0 16,4-5 1-16,-7 4 2 0,3-5-2 0,0 2 1 16,-3-2-2-16,0 0 0 0,6-1 1 0,2-2-2 0,-5 0 1 15,2 2 0-15,-2-2-2 0,2-1 2 0,0 1 1 16,2-1 0-16,-2-1-1 0,3 2 2 0,-2 0-2 0,5-1-2 0,-3 0 2 15,-2-1-2-15,4 2 1 0,-2-4-1 0,7 2 0 16,-5-1 1-16,2-1 0 0,-1 1 2 0,4-3-2 16,4 3 1-16,-4-3-2 0,3-1-1 0,-3 4 3 15,1-1-2-15,3-2 0 0,-3 1-2 0,1 5 2 16,-1-4 0-16,-1 2 1 0,3-5 1 0,-3 1-2 16,3 1 2-16,-4-1-1 15,5 3 2-15,-2-6-1 0,-3 4 0 0,5-1-1 16,-2 4-2-16,-1-1 3 0,3-4-3 0,0 5 0 15,-2-8-3-15,4 7 4 0,-4-5-1 0,5-6 0 16,2 8 1-16,-4-8-1 0,5 1 3 0,-8-1 0 16,-1 0 2-16,8 0-2 0,-2 0 2 0,-3 3-1 15,-2-3 2-15,7 0-2 0,-9 4 1 0,9-3 3 16,-2 1-3-16,-2-1 1 0,1-1 1 0,-7-6 1 0,5 6 1 0,-5-5 0 16,-1 4 0-16,1 1-1 0,-3-3 0 0,0-1 2 15,-2 1-1-15,2-1 1 0,-3-4-4 0,3 6 1 16,-3-4 1-16,0-2-3 0,0-3 1 0,0-2 0 15,-1 5-1-15,1 1 0 0,-1 0-1 0,0-2 1 16,-2-2 0-16,3 0-1 0,0 5 4 0,-2-2-5 16,-3-10 2-16,5 7-1 15,-3-4 1-15,1 0 0 0,-3 0 0 0,2-3-2 16,0 1 1-16,-2 1 0 0,2 2 0 0,1-1-1 16,-3-3 0-16,0-1 0 0,4 2 0 0,-4 0 0 0,-2-2 0 15,4 0 0-15,-2 0 0 0,0 0-1 0,4 2-1 16,-3-3 2-16,1 1 0 0,4-2-1 0,2-1 1 15,-7 3-3-15,3-3 2 0,1 3 0 0,-1 1 0 0,-3 0-2 16,1 1 1-16,-2 0 1 0,-3 2 0 0,6-3 0 0,-1-1 1 0,0 5 0 16,1-4 1-16,-4-1-1 0,3 4 1 0,6 2 1 15,-2-4-1-15,-4 4 0 0,-4-3-1 0,7 4 0 16,-2-4 0-16,1 5 1 0,1-1-1 0,-8-4 1 16,4 2 1-16,3 1-1 0,-6-1 1 0,-2-2 0 15,2 2-2-15,7 0 5 0,-6-3-4 0,-1 2 0 16,-1 1 1-16,0-1-1 15,2 0 1-15,1 1 2 0,-3 0 0 0,0 0-3 16,-3 0 2-16,3 1 1 0,6 2-1 0,-9-5 2 16,4 5-2-16,1-1 0 0,-2-1-1 0,0 1 2 15,-2-2-2-15,-2 2-2 0,-6-3 1 0,12 4-1 16,-2 0 0-16,-10-8 0 0,6 8 0 0,-3-2 0 16,3-2 1-16,-1 4-1 0,5-4 0 0,-5 6-1 15,-6-4-2-15,8 2-5 0,-3 2-3 0,4 1 0 0,-10-1-8 0,9 1-35 16,-7 1-31-16,4-2-7 0,-1 0-51 0,0-1 2 15,-4-4-45-15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22T20:37:50.1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18093 13031 203 0,'3'-2'16'0,"-6"-1"-15"0,3 0-1 15,0 0-10-15,3 0 31 0,-3-1-28 0,2 1 1 16,-7 0 2 0,5 2 2-16,0 1 3 0,5-2 21 0,-10 2 2 15,5 0 0-15,0 0 22 0,-8 0 0 0,7 3 2 0,-9-1 2 16,7 1-2-16,0 0-11 0,-2 0-2 0,-4 0-1 16,1 2-13-16,5 0-4 0,-7-2-3 15,6 2-1-15,-3-1-6 0,0 1 0 0,-1 0-2 0,1-2-1 16,3 6-4-16,-6-4 4 0,2 0-4 0,0-1 6 15,1 3-2-15,0-4 7 0,-1 2-1 0,2-1-1 0,0-2 7 0,0 3-5 16,1-2 7-16,2 1-4 0,-2-2-1 0,0 1-2 16,2 0-1-16,0-1-1 0,-2 1-3 0,2-3-4 15,0 2-1-15,-3 1 1 0,4-2-4 0,-1 1-1 16,1 1 0-16,-4-3-5 0,6 0 0 0,-3 2 2 16,0-1-1-16,0-1 2 0,0 0-2 0,-2-1 3 15,0 1 3-15,0 0-1 16,-1 0 2-16,0-2 1 0,-2-3 0 0,0 2 1 15,-1 0 0-15,1-2 3 0,-2-1 1 0,-2 0 1 16,-1-1 1-16,4 0-1 0,-4 0 2 0,5-2 1 16,-6 1-3-16,5-1-1 0,-2-1-1 15,1 1 2-15,-1-1-2 0,-1 2-1 0,-1-1-1 0,-1 0 2 16,6-1-1-16,-6 2 1 0,4-1 6 0,-1 1-5 16,4-2 6-16,0 3 0 0,1-1 2 0,0 0-1 0,-7-2 1 0,5 3 1 15,2-3-4-15,-5 1 0 0,1-1-1 0,-1 2 0 16,2-1-3-16,3-2 5 0,-4 3-5 0,6-1 1 15,-6-1 0-15,4 2 0 0,-2-1-2 0,-3-2 0 0,-2 3-1 16,-1 3 3-16,9-3-2 0,-6-1-3 0,-4 4 1 16,4 1-1-16,-7 0-1 0,9 0-2 0,-2 4 2 15,2-3-3-15,-9 4 0 0,3 1 2 0,-1-2-1 0,2 4-1 16,1-2 1-16,-3-2 0 0,1 0 0 0,-1 3 2 0,-1-3-1 16,1 0 0-16,0 3 2 0,-3-3 0 0,3 0 1 15,-2 7 2-15,0-4-1 0,-2-2-1 0,1 2 2 0,-1 1 1 16,-2-4 3-16,1 4-4 0,-1-2 4 0,3-1-3 15,-6-1 1-15,9 2 2 0,-6 0-3 0,2-2 0 16,7 1-2-16,-6 2 2 16,-3-1-1-16,-4-1 2 0,8 1-4 0,-8-2 1 15,4 0 1-15,-2 0-3 0,-6 2 2 16,3-4-3-16,7 2-1 0,-5 0-1 0,0 2 1 0,-1 2-1 16,0 1 0-16,-1-3-2 0,2 2-1 0,-2 4 2 15,-1-5-2-15,-2 2-1 0,5 1-2 0,-1 1 3 16,-5-1-2-16,7 2-1 0,-1-2 3 0,3 2-4 15,-3 1 2-15,8-1 1 0,-4 0-1 0,1 0 1 0,2 1 1 0,-5 1 1 16,2 1 0-16,-1 0 0 0,5 0 2 0,-8 2-1 16,3-1 0-16,1 1 1 0,4 1-1 0,-2 0 0 15,2-1 1-15,-2 1-2 0,7 1 1 0,-6 1-2 16,3 0 2-16,0-2 1 0,1 2-2 0,-2 0 3 16,4 4 0-16,-1-4 0 0,-2 1 4 0,4-4-1 15,-4 4 1-15,4 0-1 16,-1 1-1-16,-1-4 1 0,7 0-1 0,-8-2-2 15,6 4 1-15,-2 5-1 0,-2-9 1 0,2 2-1 16,3 2 0-16,-3 0-1 0,-2-2 1 0,4 3-1 16,-2-4 0-16,2-1 1 0,8 6-2 0,-6-6 1 15,-5 1 0-15,3-1 0 0,5 1-4 0,3 1 4 16,0-1-2-16,-1 1-2 0,-3-1 2 0,6-1-1 16,-2 2-1-16,6 0 0 0,-1 1 4 0,-5-3-5 0,5 2 2 0,1-1 1 15,-1 1-3-15,4-1 5 0,-1-1-2 0,5 2-3 16,-1-1 2-16,4 0-1 0,-5-2-2 0,1 1 1 15,4 2 2-15,0-3-4 0,3 2 2 0,-2-2 3 0,2 0-3 16,-3 0 2-16,3 0 0 0,-1 0 2 0,3-2-3 16,-2-1 4-16,3 2 0 0,-2 2-1 0,1-2 1 15,-1-4 1-15,-1-1 0 16,0 3-1-16,6 3 0 0,-3 0 0 0,-5 3 0 16,9-6 1-16,-3 4-1 0,1 4 0 0,4 1-2 0,0-3 4 15,-6-1-3-15,-3-2 1 0,8-3 1 0,-13 4-1 16,10-4 1-16,-2 3 1 0,-5-1-2 0,7 2 1 15,-4-2 0-15,5 4 4 0,-1-3-1 0,-2 0-4 16,-3 0 3-16,0-3 1 0,-2-2-1 0,-1 4 1 16,1-4-4-16,-3 0 3 0,0 0 1 0,5 1 1 0,-3-3 0 15,0 3-4-15,3-1 3 0,-2-3 1 0,-1 2 0 0,4-2 2 16,-3 0 0-16,2-1-5 0,2 2 3 0,-6 0 2 16,6-3-3-16,-7 2 5 0,8 0-3 0,-8-1-1 15,5 1 6-15,-2-1-3 0,1-1 2 0,7 2-2 16,-8-1-1-16,5 1-1 0,-1-1 0 0,1 1 0 15,-4-2 0-15,3 3-4 0,-4-3 3 0,-1 1-3 0,3-1-1 0,-2 1 3 16,-1 0-3-16,3-1-1 0,-2-1 2 0,2 2 4 16,-3-2-4-16,1 0 3 0,-3 0 0 0,2 0-3 15,0-2 3-15,-2 1 1 0,0-1-4 0,0-1 4 16,-1 1-1-16,1-1-1 0,-2 1 2 0,3-1-1 16,0-1 1-16,1-1 1 0,-2 0-3 0,2 0 2 15,-4 1-2-15,4-1 1 16,2-1 1-16,-1 1-1 0,-9 0-3 0,6-3 4 15,0 4-4-15,-8-3 1 0,12 1 2 0,-14-2-3 16,4-1 2-16,3 1-4 0,5 0 2 0,-4 2 1 16,1-4-3-16,0-1 0 0,1 2-3 0,5-1 2 15,1 3 0-15,-7-6 0 0,1 2 0 0,0 0 0 16,2 3 2-16,3-1-1 0,-7-4 1 0,1 4-1 16,-2-7 1-16,5 7 0 0,-4-2 1 0,-2-4-2 0,-1-2 0 0,4 3 0 15,-4 0 2-15,2-4-2 0,0 11 0 0,2-6 1 16,-5-1-1-16,4 3 0 0,-2-3 0 0,1 1-1 15,-2 1 0-15,2 1 1 0,-2-7-1 0,1 4 0 16,-1 0 0-16,-1 0 2 0,3 1 0 0,-3-1 0 16,1 3 0-16,1-2 0 0,2 2 1 0,-4 0-2 15,2-1 0-15,-4 1 0 16,5-2 0-16,-1 2 0 0,-3-1 5 0,0-1-4 16,-4 0 3-16,8 2-4 0,-6 0 2 0,1-1 3 15,0-1-5-15,-1 2 0 0,3 0 2 0,-4-1-2 16,0 1 1-16,-4 0-1 0,4 0 1 0,4-2-1 15,-5 2-1-15,2-2 1 0,-8 2-3 0,6 2 3 0,6-2 0 16,1-5 1-16,-5 7-1 0,3 1 0 0,-5-3 0 16,1 0 0-16,0-5 4 0,0 5-4 0,-2-1 0 0,-2-1 0 15,-5-1 0-15,4-3 0 0,2 6-3 0,1-2 3 16,1 5-1-16,-3-1-1 0,-3-5 2 0,3 2 0 0,3 1-1 16,3 2 5-16,-3-2-2 0,-6 2-2 0,3-1-1 15,2-1 2-15,2 5 0 0,1-2-1 0,-5 2 2 16,0-1-2-16,0 1 1 0,5-2-1 0,-5 4 3 0,3-7-3 15,-5 7 0-15,-1-2 0 0,3-2 0 0,-9 4-1 0,7-1 1 0,1-5 0 16,1 4 0-16,-8 1-2 0,11-1 2 0,-6 0-1 16,-2-2 0-16,5 0 0 0,0 3 0 15,-11 1-3-15,10-4-2 0,1 3 4 0,-11-1-3 0,1-1 0 16,5 3-1-16,-4-1-3 0,1-1 4 0,0-1-7 16,3 4-1-16,-1 0-1 0,1 0-4 0,2 0-5 15,-1 0-4 1,0 1-5-16,-3-1-5 0,7 3-30 0,-5-2 17 0,-3 1-88 15,8 1-3-15,0 0-1 0,-8-3-34 0</inkml:trace>
  <inkml:trace contextRef="#ctx0" brushRef="#br0" timeOffset="5983.91">18562 9389 234 0,'-2'-1'-17'0,"2"1"7"16,0 0 1-16,0-3-4 0,0 3 14 0,0 0 2 16,0 0 0-16,0 0 5 0,0 0 0 0,0 0-2 15,0 0 4-15,0 0 8 0,-1 1 3 0,-1 1 4 16,-4 1 5-16,1 0 0 16,0-3 7-16,2 2-2 0,-3 2 4 0,0 0-1 15,-1-4 8-15,0 0-15 0,-3 1 10 0,2-2-3 16,0 1-3-16,-1 0 5 0,0 1-15 0,-1-1-4 15,-1 5 2-15,0-5-1 0,-2 1-5 0,-1-1-3 16,-3-1 0-16,0-2 2 0,-1 3-3 0,3-2-2 16,-7-1-2-16,0 0 1 0,0-2-2 0,6 7-1 15,-3-2-1-15,-5-2 3 0,2 1-1 0,0-4-4 0,0 5 6 0,2 0-4 16,-5 0 2-16,-2-3-1 0,-1 3-2 0,4 3-2 16,-6-3 0-16,-3 0 0 0,5-8-1 0,-8 5 0 15,3-5-1-15,-4 5 0 0,1-5-2 0,0 0 1 16,-5 2 0-16,5 4 1 0,-3 2-2 0,1 2-1 15,2-1 0-15,-2 4 1 0,3 3 0 0,1-5 1 16,1 3 0-16,-5-6-4 0,8 8 2 0,-4-2-1 0,1 4-1 0,1-5 1 16,1 3-3-16,-1 3-2 0,4 0 2 0,0 1-3 15,1 1 0-15,0 1-1 0,3 0-3 0,-1 2-1 16,5 1 1-16,-1 2-1 0,6 0-1 0,-6 3 0 16,5-2 2-1,-4 2-1-15,3 0-1 0,-2 0 1 0,5 0-4 0,6-1 3 16,-8-1-2-16,8 1 1 0,2 1 5 0,7-3-4 15,-1-2 3-15,4 3 2 0,-8 4 1 0,8 0 3 16,-3-1 2-16,4-6-1 0,1 1-1 0,1 2 0 16,-1 2-1-16,3-3 3 0,9-3-1 0,-11 3 1 15,12-4 1-15,2 7 2 0,-4-1-3 0,0-2 3 0,7 3-2 16,1-5 2-16,-3 2-1 0,3-3 2 0,2-1 0 16,-2 0-2-16,0-1 2 0,1-3 0 0,-3 1-1 0,1-1 1 15,1-3 2-15,2 0 0 0,-4 0 2 0,6 0 0 0,-6-3-1 16,5 1 5-16,5-1-1 0,-3-1 1 0,7 1-5 15,-1 0 4-15,-2-1-1 0,1 1 1 0,3-2 0 16,-2 0-1-16,-2-1 2 0,4-2 0 0,-6 3 2 16,1-3 0-16,1 2 3 0,-1-2 1 0,2 0-1 0,-7 0-1 15,5-5 2-15,-1 5-4 0,-4-5-2 0,-1 1 2 16,4-3-5-16,1 1-2 16,-1-2 2-16,-1 0-2 0,-2 0 1 15,2 0 4-15,-5-3 1 0,2-1-2 0,0-1 6 0,-8 1-1 16,4 1 1-16,-1-3 0 0,-3-2-2 0,2 0-1 15,-2 4-1-15,4 2 0 0,-5-4-3 0,0 0-3 16,-2-2 2-16,-3 2 1 0,1 3-2 0,2-5 2 16,-7 0 0-16,4-1 2 0,-6 3 4 0,3-3 2 15,-4 6 2-15,1-5-5 0,-3 2 5 0,-1 1-4 0,2-3 3 0,-3 4-10 16,1-4 1-16,0 4-1 0,-3-6-3 0,2 3 2 16,1-1-3-16,-2-2-1 0,2 3 0 0,1-3 1 15,-3 3 0-15,4-3-1 0,-2 1 5 0,0 1-5 16,-1-1 1-16,2 1-1 0,0-3-1 0,-3 2 1 15,2 0-3-15,0-2 3 0,-3 0-3 0,2 0 1 16,-2 2 2-16,0-2 1 0,-2-1 2 0,2-1-1 0,-3-1 1 0,0-1 2 16,0 2-2-16,-3 4 1 0,3-4-1 0,-2 1-3 15,-3 1 1-15,-3 3 3 0,3 2-4 0,-3 0-7 16,2 1-1-16,-4-1 2 0,-1 3-4 0,0-4 6 16,0 8-8-16,-4-7 4 0,3 3 1 0,-3 3-13 15,-1-1-11-15,4-2-4 0,-3 1-22 0,3 4-102 16,-3-5 130-16,3 3-47 15,0-1 76-15</inkml:trace>
  <inkml:trace contextRef="#ctx0" brushRef="#br0" timeOffset="9271.84">21261 7065 127 0,'0'-2'2'0,"0"0"-1"0,2 1-3 15,-1 1-24-15,1-2 32 0,-2-2-5 0,5 4 1 16,-2-4-2-16,-2 3 0 0,2-2-1 0,-1 0 2 16,1-1 6-16,0 1-2 0,2 2 6 0,-3-2 7 0,1-2 3 0,1 0 3 15,0 2 8-15,-3-3 1 0,4 1 1 0,-4 0 1 16,3-1 1-16,-1 0-3 0,-3 1-3 0,4-1-1 16,-2 1-4-16,0-1-5 0,-1 1-2 0,1 0-4 15,-2 0-5-15,1 2-3 0,-1 0 0 0,0 0 2 16,0 0-4-16,0 1 4 0,4-1 1 0,-4 3 1 15,1-1 4-15,2-1 3 0,-3-1-3 0,0 3 4 0,0 0 1 0,0 0-2 16,0-2-2-16,0-2-2 0,-1 2-2 0,-2 0 0 16,-1 1 0-16,4-1-2 0,-3 1-1 0,-2-1-1 15,1 2 1-15,-3-1 0 0,0 1-2 0,-1 0-4 16,-2 0 0-16,-1 1 1 0,-1 1-4 0,-1-2 1 16,1-2-4-16,-3 2-1 0,0 0 1 0,-3-1 0 15,3-1-1-15,-9-1 2 16,5-2-2-16,-1 4 0 0,1-1 4 0,-3 2-1 15,-3-3 1-15,7 3-1 0,-4-2 0 0,0 2 1 16,3 2-1-16,-9-2 2 0,0 0 0 0,1 1-1 16,7-1 1-16,-7 0 0 0,2 0 0 0,3 0 1 15,-5 0-1-15,5-1-1 0,-2 1 1 0,-1 0-5 0,-2 3 1 16,-2 2-2-16,-1-2-2 0,0 3 2 0,3 0-4 16,0 2 6-16,2 2 3 0,2-1-4 0,-1 2 6 0,3-1 3 15,-1 2 3-15,-1-1 1 0,7 2 0 0,-1-2 0 0,-2 1-2 16,8 3 3-16,-3-4-4 0,-2 7 2 0,3 1-5 15,4-1 2-15,-2 0-1 0,5 1-4 0,-5 3 3 16,6 5-2-16,0-3-3 0,-3 1 5 0,7 2 1 16,1-2-2-16,3 3 6 0,-9 0 2 0,6-4 0 0,-2-2 2 15,-1 0 0 1,8 0-2-16,-2-1-4 0,-3 1 5 0,0-2-6 0,5 5 0 16,1-1-2-16,5-1-2 0,-3 4 0 0,-4-2 0 15,3 0 1-15,-1-1 0 0,3-2-1 0,-4-3 0 16,-2 4 2-16,-3-4 0 0,13-3 0 0,-7 0 2 15,5-2-1-15,-6 2 1 0,4 1 0 0,-1-1 0 16,6-5 1-16,1 3-1 0,-6-1-2 0,4 1-1 16,2-6-1-16,4 1 7 0,0-4-8 0,-2-1 1 0,2 4 0 0,0 0 0 15,2-5 0-15,-1 0 0 0,-1 2 0 0,0-5 0 16,0 0-1-16,0-3 1 0,1 0 0 0,4 0-1 16,-4 0 0-16,-1-4-1 0,9 6 2 0,-1-4 0 15,1-1-2-15,-3 6 1 0,4-11-2 0,-1 0 1 16,0 4 0-16,2 1 1 0,-1-8-2 0,-4 4 1 15,1 1 0-15,9-4 3 0,-7 6 1 0,-2-4-2 0,0 0 0 0,6-2 1 16,-10 2 1-16,5-2 2 0,-5 2-2 0,3-1 0 16,-3 1 1-16,1-2-2 0,-1-1 1 0,-1-2-1 15,1 5-1-15,-2-4 1 0,-1 0-1 0,-2 0 1 16,9-1-1-16,-4-1-1 0,-8 1 1 0,5-1 3 16,-7-1 0-16,2 1-1 0,1 0 5 0,-1-1-2 15,-11 3 3-15,2-3 1 16,7 3-1-16,-6 1 2 0,5-1 0 0,-4 3 1 15,5 1 1-15,-5-2-3 0,-4-1 0 0,-3 1 1 16,3 2-5-16,3 0 0 0,-3 2-2 0,-1-2 0 16,-2-5-1-16,-5 5-1 0,5 2 1 0,-1-2-1 15,1 0 0-15,-5-5 3 0,-3 2-3 0,3 0 1 16,-1 3 2-16,4-3-1 0,1-1 0 0,-2 1-2 16,-5 0-1-16,-6 5 2 0,7-7-3 0,1 3 1 0,-2 1-2 0,2-1-5 15,-10 1 0-15,8-1-1 0,-3 0-7 0,4 1-5 16,-4-1-2-16,-7 1 0 0,1 1-7 0,0 0-7 15,1 1-12-15,0 1-6 0,0-1-13 0,-1 4 0 16,1 0-14-16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22T20:39:11.9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14963 15379 364 0,'1'0'38'0,"1"0"2"0,-5-5 13 15,4 2-60-15,1-1 23 0,1-1-22 0,-3 5 6 16,5-3 3-16,-4-4-6 0,-1 3 22 0,7 2 23 16,-6-1 2-16,-1 0-3 0,0 3 25 0,4-2-11 15,-4 1 0-15,0-1 6 0,0 2-15 0,0 0-6 16,0-2-8-16,1-1-2 0,1 3-10 0,-2-3 0 16,0 5-1-16,1-2 1 15,-1 0-3-15,2 0 1 0,-2-2 4 0,3-4-2 16,-3 3 3-16,0 3-1 0,2-2-1 0,-2-1 2 15,-2 3-2-15,2 0-4 0,0 2 2 16,-3-1-2-16,3 5-3 0,-2-7-3 0,1-1-3 0,1 2 2 16,0-3-5-16,0 0 1 0,-2 1 1 0,1-2-5 15,-7-3 2-15,4 3-3 0,3-1 0 0,-4 0 0 16,2 5-4-16,-8-3-3 0,5 2-4 0,-4-1 5 0,2-1-6 0,-3 0 5 16,-1 0-1-16,6-4 2 0,-5-2 5 0,0 3-4 15,3-2 4-15,1-5-1 0,-5 2 0 0,9 5 1 16,-4-5 0-16,-5 0-4 0,4 1 4 0,0-1 1 0,-6 0-2 15,3 7 1-15,-2-7 0 0,2 1 1 0,-3 2-1 16,3 0 1-16,-1 2 0 0,2-2-3 0,2 0 2 16,-3-1-4-16,3 1-2 0,-7 0-6 0,7-1 0 0,-6 1-1 15,4 0-6-15,-1 0 1 0,0 0-1 0,-5 0 0 0,4 2 0 0,-2 1 3 16,-7 1-2-16,1-1 2 0,-2 3 2 0,-5 1 0 16,0 1-1-16,-3 1-1 0,1 3-1 0,-1 0-4 15,0 3-3-15,-2 2 1 0,-4 0-7 0,6 4-4 16,-1 0-3-16,-2 1 4 0,1 0-8 0,-1 3-4 15,-1 1-1-15,1-1 1 16,6 2-5-16,-1 6 10 0,-2-3 3 0,3 2-9 16,2-1 14-16,1-2 3 0,2 4 1 0,-1-2 6 15,2-1-1-15,1-1 3 0,2 2 0 0,-2 1 3 16,1-2 3-16,2 2 5 0,-2-4 3 0,5 7-2 16,0-2 8-16,1-5-1 0,0 2 3 0,5 0-2 15,2 2 0-15,-2-2 0 0,0 0-1 0,5 0 1 16,-3 0 0-16,-3 0-1 0,5-1 0 0,0-1 2 0,1 0 0 0,-1-2 4 15,4 2-2-15,2-1 1 0,3-3 6 0,3 4-1 16,-2-4 2-16,6 0 0 0,1-1 2 0,0 1 0 16,4 0-3-16,-3-7 2 0,2 7 1 0,0-5-3 15,-2 3 3-15,3-1-6 0,2-1 0 0,-3-1-1 16,1 0-2-16,3 4 2 0,-1-6-3 0,2 8 4 16,-1-2-4-16,1 0 1 15,1-1 2-15,0 5-2 0,0-1 0 0,3-1 0 16,-5 5-3-16,5-5-1 0,2 0 1 0,1 2-1 15,-2-1 0-15,2 1 0 0,-3-1-4 0,5 0 4 16,3-3 0-16,-3 3-1 0,0-3 0 0,3 1-1 16,-2 0 0-16,2-3 2 0,2-4 3 0,-7 2 0 15,1-3 3-15,0 3 5 0,0-5-1 0,-4-1 4 0,-3-2 4 16,5 0-1-16,-2 0-4 0,-5-1 4 0,1 1-3 0,1-3-2 16,5-2 2-16,-5 2-4 0,-2 2 2 0,-3-2 2 15,4-3 1-15,-1 0-2 0,1 3 3 0,-4-5-2 0,-4 2 0 16,1-2-1-16,5-4-5 0,-4-1-3 0,3 4 0 15,-6-2-2-15,1-1-3 0,-4-1 0 0,4 2 0 16,-1-3 0-16,3 2-1 0,-6 1 1 0,0-1 3 0,1-4 2 16,-1 2 1-16,2-2 2 0,-1-1 2 0,-4 2 0 0,-3 1 4 0,5-2 0 15,-3-1 0-15,1 0 0 0,-1 0 1 0,-4-1-4 16,6 0 0-16,-4-6 1 0,0 6-3 0,-3-3-4 16,5 1-2-16,-4 0 3 0,1-1-4 0,-1-2-1 15,1 1 1-15,-2 6-3 0,2-4 0 0,-2-3 1 16,0 1 1-16,0-3 0 0,0 0 2 0,-4 0 2 15,1-2 0-15,0-3 1 16,0 4 3-16,0-1 0 0,-2 2-1 0,0 2 0 16,1-2 2-16,-1 1 0 0,-1 2 3 0,-1 1-6 15,1-4 4-15,0 3-1 0,-1 0 4 0,-4 0-1 16,4 0 0-16,-3 0-1 0,-2-1 2 0,-1 1 0 16,-1-2 1-16,-3 1 0 0,1 1-1 0,-6-5 1 15,6 7 0-15,-3-5-3 0,3 3 2 0,-2-1-2 16,5 3-1-16,-3-1-5 0,-1-2 2 0,6 4-2 0,-2-1-3 0,1 1 1 15,2 0-2-15,4 4-1 0,-7-6 0 0,2 4 2 16,4 2-4-16,2 4 2 0,-5-8 0 0,6 10-13 16,-4-5-10-16,-2 1-2 0,6 2-19 0,2 1-51 15,1 0-29-15,-6-1 38 0,3 1 85 0,-3-6-78 16</inkml:trace>
  <inkml:trace contextRef="#ctx0" brushRef="#br0" timeOffset="2089.25">20987 15293 524 0,'0'-2'-27'0,"-3"2"274"16,3-3-253-16,0 1-5 0,-1-1-6 0,1 3 11 15,4-5-11-15,-4-1 13 0,0 6 4 0,-3-5 0 16,3 4 16-16,0-4 11 0,5 2 4 0,-7 0-2 16,-1 3 9-16,3 0-13 15,0-5-2-15,0 5 2 0,0-5-18 0,-3 4 0 16,-2-2-5-16,5-4 1 0,-4 4-3 0,2-3 0 15,-4 0 0-15,4-4 2 0,-6 2-1 0,1 0 3 16,2 1-2-16,-5-4 0 0,7 1 3 0,-6-1 0 16,-2 2 1-16,3-2 0 0,-5 0 0 0,1-2-5 15,-2 2 4-15,1-1-3 0,-4 1-2 0,4 1 0 0,1-1 1 16,-3 0-1-16,9 2 2 0,0 1-1 0,3 1 0 0,-7 1 2 16,2 3-3-16,-1-2 2 0,-2 1-3 0,1 2 1 15,1 0-1-15,-5 1-2 0,1 1 1 0,-2 0-1 0,2 0-2 16,0 0-2-16,-2 0 2 0,-1 1 0 0,0 3-1 0,-1-4 1 15,0 3 0-15,-4 0-2 0,4-2 3 16,-2 1-1-16,0 1 0 0,2-3 1 16,-2 5-1-16,-5-4 2 0,5 1 2 15,-3 0-2-15,2-1 3 0,1 1 0 0,-6-1-1 16,4 1 1-16,6-2 0 0,-3 1 0 0,-4 1 0 16,8 1-3-16,3 2-1 0,-1 0-3 0,-1-2-3 0,-1 3 4 15,-5 0-5-15,13 2-3 0,-1 0-1 0,1 3 1 16,-8-3-2-16,3 3 10 0,5-2 1 0,-1 6-4 15,1-1 10-15,-2 1 0 0,0 0 2 0,1-1 2 16,2 3-3-16,-3 0 2 0,0-1-2 0,5 5 2 0,-2-3-1 0,-1 0 0 16,3-1 0-16,-3 2 0 0,-1-3-2 0,1-1 3 15,1 6-1-15,-1-5 0 0,1-2 1 0,-1 3-2 16,0 3 0-16,2-2 5 0,0 1-3 0,-1 1 7 16,0-1-2-16,-3 0-1 0,5 0 7 0,0 0-3 15,-3-2 2-15,1 3-2 0,0-2-3 0,1 1-1 16,-1-1-2-16,0 1 3 0,1 0-4 0,-1 0-1 0,-1-3 1 0,2 3-2 15,-2-4-1-15,0 1 2 0,3 3 2 0,-4 0-1 16,6 0 2-16,-1 1 1 0,-1-1 0 0,3 0 0 16,-1-2 1-16,1-1-2 0,1 4-3 0,1-5 4 15,1 2-5-15,-2-5-1 0,7 4 0 0,0-2-2 16,0 4-2-16,1 0 4 0,2-5 0 0,2 4-2 16,1-4 1-16,2 1-1 15,3 0 4-15,-2 2-4 0,4-3 0 0,-4 1 5 16,5-2-3-16,-2-2 2 0,2 2 2 0,-4-1 0 15,2-1 1-15,-1-1 0 0,3-1-2 0,2-2-2 16,-10-1 0-16,1 1 1 0,0-1-4 0,2 0 0 16,2 0 0-16,0-1 0 0,-5-1 1 0,5 4 0 15,3-3-1-15,-5 0 1 0,5-1 0 0,-5 0-1 16,1 0 4-16,-3-1-4 0,3 1 0 0,-3-3-2 0,1 0 1 0,0 0 1 16,0 0-3-16,-2-2 3 0,3-1-4 0,-1-3 2 15,0 3-1-15,-1-2 3 0,1-1-1 0,0-1 1 16,1-1 0-16,0 2 1 0,-3-2 2 0,4-1-1 0,-4-1 1 15,0 4 2-15,5-2-3 0,-3-1 6 0,-4 1-1 16,1 0-2-16,3-1 0 0,-4 1 3 0,7 0-2 0,-10-3-1 16,1 1 4-1,1-1-6-15,-2 0 4 0,-1-3-2 0,3 3 1 16,0 0-2-16,-6-3 0 0,8 3 0 0,-1 0 0 0,1-2 2 16,-2-2 0-16,1 2 0 0,-2-3 2 0,-4-2-1 15,5-1 2-15,-5 1 0 0,-4-4-3 0,4 2 1 16,5-1 1-16,-4-2 0 0,-3 4 1 0,-1 0-2 15,7 0 3-15,-7-1-1 0,5-1 0 0,-5 1 1 16,0 1-1-16,2 0 0 0,1 0 2 0,-4-1-4 0,1 1 1 0,0 0-1 16,2 0 0-16,-5 2 2 0,1 0-2 0,-1-1-1 15,-1-1-3-15,1 2 2 0,-2 1-2 0,-3-1-1 16,-1-3-1-16,3 4 1 0,-6-6-2 0,2 6 1 16,-1-3 2-16,-3 2-3 0,2-3 3 0,-2 2-3 15,3-1 1-15,-3-1-1 0,6 4 0 0,-14-3-1 16,10 2 0-16,-4-3-1 15,-4 4 2-15,11-3 1 0,-10-2 0 0,4 7-1 16,1-1 0-16,0-4 0 0,-1 0 1 0,3 3 0 16,3-3 0-16,-7 2 1 0,1 1-2 0,4 0 0 15,-3-1 2-15,3 1-2 0,3 2 1 0,-1 2-1 16,-2 1 0-16,2-2-4 0,-1 4 2 0,-2 1 2 16,1 0-3-16,0-1-1 0,-1 5 0 0,1 0-1 15,5-3 1-15,-2 3-3 0,-3-1-3 0,3 2-2 0,-2 1-2 0,0-1-7 16,-1 1-8-16,1 1-5 0,-3 1-10 0,2-2-41 15,0 2-46-15,-4 0 51 0,-2 2 81 0,-4-1-72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22T20:40:32.8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13255 3360 308 0,'4'-1'35'0,"1"-2"-20"0,0-1-2 0,0 3-3 16,1-4-54-16,0 4 10 0,4-7-19 0,-3-2 29 15,1 6-2-15,-1-3-3 0,0 1 33 0,-2-5 23 16,1 5 2-16,2-2 7 0,-6 5 19 0,4 3-4 15,-6-8 5-15,6 6-2 0,-1 2-5 0,0-1-15 16,-5-2 2-16,-2-2-5 0,4 3-14 0,-2-1-2 0,5 5 0 16,-5-2-5-16,-2-5-1 0,0 3 6 0,2 2-2 15,2 0 4-15,-7-6 3 0,4 4-3 0,-6-2-4 0,3-3 5 16,4 6-6-16,0 1-2 0,0-2-2 0,-2 1-1 16,-6-9-1-16,4 4 0 0,2 1-6 0,-3 1 6 0,2-1-3 0,-6-5 0 15,6 4 0-15,-4-2 0 0,3 2 4 0,-1-2 3 16,-3-1 1-16,2 1-4 0,-4-5 5 15,1 2-1-15,-4-1-2 16,5-1 1-16,0 2-3 0,-1-2-2 0,1-1-3 16,0 2 2-16,2 1-4 0,0-2 2 0,1 4-2 15,0-4 0-15,1 2 2 0,-1 0-2 0,-1-1 6 0,1 0-5 16,-1 1 1-16,1-1 1 0,-3 2 0 0,3-1 1 16,-3 4-1-16,2-1 1 0,0 1-1 0,-2 1 3 15,2 1-1-15,-1 1-3 0,1-1 1 0,0 2 1 16,-1-2-3-16,0 2 3 0,0 0-4 0,-1 1 0 0,1-2 2 0,-1 2 1 15,0-1-1-15,-2-2 2 0,1 2-1 0,-2-2 1 16,-2 2 4-16,1-2-4 0,1 4 3 0,-5-6-1 16,-4 3-1-16,2 2 1 0,-1-1-1 0,-3 0-1 15,-1 3 0-15,-2-2-2 0,-1-1 1 0,3 2 0 16,-1 2-2-16,-6 2 4 0,4-1-1 0,1-2-3 16,-2 1 1-16,2 4 0 0,-2-3-1 0,0-1 1 0,0 2 0 0,1-3-3 15,0 0 1-15,-2 4 0 0,3-1 0 0,-3-2 0 16,-1 4-1-16,3-2 0 0,-3 4 0 0,3-1-1 15,-12 0 2-15,10 2-1 0,-6 0 1 0,5 3 0 16,0-2 0-16,-1 2-3 0,2 2 2 0,0-2 0 16,7 6 0-16,-4-1 0 0,5-2-1 0,-1 2-2 15,-2 1 2-15,2 0 1 16,1 1-2-16,-2 1 1 0,3-2 0 0,-2-1 1 16,4 2 1-16,0 0-1 0,-1 1 0 0,-2 0-2 15,4-2 3-15,4 0-1 0,2 5-1 0,-1-1-1 16,2-6 1-16,-1 4 1 0,6 0-1 0,-1-2 2 15,-1-1-3-15,3 6 3 0,-1-9 0 0,1 7-2 0,3 1 0 16,0-4-1-16,0 5-2 0,0-2 4 0,5 2 0 16,-3-3-4-16,2 6 3 0,1-4 2 0,1 1 0 0,1 3 0 0,-1-4 1 15,2 1 0-15,-2-2 2 0,3-1 2 16,1 4-1-16,-1-4-3 0,1 0 1 0,2 2 2 0,-2-4-3 16,1 3 0-16,1-2-1 0,1 5 0 0,0-4 0 15,1 3 1-15,-2-3-1 0,2 0 0 0,2 0 0 0,-3 0 1 16,2-2 1-16,-2 0-2 0,6-1 1 0,-3 0-1 15,-1 0 2-15,0 1 0 16,3-1-1-16,1 1 0 0,2-3-1 0,-2-3 1 16,0 0 0-16,-1-3 1 0,3 1-2 0,2-2 0 15,-2 2 0-15,2-3 2 0,4 4-2 0,0-2 3 16,3 0-1-16,-2-2 0 0,4 3 0 0,-3-1-1 16,0-2 0-16,-4 2 2 0,0-3 0 0,0 1-3 15,0-1 3-15,-1 1-3 0,3-3 3 0,4 1 0 16,-2-1-1-16,-4-2 1 0,3 1 0 0,-1-2 1 0,-2-2 2 0,6 1-1 15,-7-4 4-15,1 2-4 0,-1 0 2 0,7-4 1 16,-4 4 0-16,3-1-1 0,0-3 3 0,-5 4-1 16,6-2-1-16,-7-1 0 0,3-2-1 0,-4 4 0 15,1-4-3-15,1 0 4 0,-1 0-2 0,2-3-2 16,0 1 4-16,-8 1-3 0,8 0 1 0,-7-2 1 16,1-4 2-16,0 4 0 15,-2 2 2-15,1-2-2 0,-5 2 0 0,3-1 2 16,-3-1-1-16,5-1 1 0,-5-1 0 0,2 0-3 15,-2-1 3-15,-1 2-1 0,1-1 1 16,-2-4-1-16,-2 1-2 0,-2 0-2 0,-5 5 0 0,5-1 0 16,-8 1-3-16,9-2 0 0,-1-1-1 0,-3 1 1 15,7 1 0-15,-8 1-1 0,5-3 0 16,2-2 1-16,3 0-1 0,-9 2 0 0,1 0-2 0,0 0 2 0,-4 1-1 0,9-1 3 16,-8 0-3-16,2-2 3 0,0 2 2 0,-4-2-2 0,4 0 4 15,-4 2-4-15,1-3 1 0,1 1-3 0,-1 2 1 16,-1 0 0-16,-1-3-2 0,2 1 4 0,-2 2-5 15,1-2 3-15,-1 0 1 0,-1-1 0 0,1 4-1 16,-5-5 2-16,2 2-2 0,3 2-3 0,-6-7 0 16,-1 2 0-16,7 4-2 0,-6-4-1 0,-3-3 0 0,4 9-3 0,-4-3 0 15,1-4 0-15,1 3 2 0,-4-1-2 0,0-1 1 0,0 1 0 16,-1 0-1-16,-1-4 0 0,-4 2 0 16,-5 1 2-16,6-2-4 0,-6 4 0 0,3-3 0 0,-4 1-5 15,2 2 3-15,-1-1-1 0,2 3-3 0,2-3-5 16,-5 1-1-16,4 4-1 0,-3 1-5 0,3-2-11 15,0 1-12-15,0 4-4 16,0-1-18-16,1 2-56 0,-1 2 97 0,0 1-47 16,2 2 77-16</inkml:trace>
  <inkml:trace contextRef="#ctx0" brushRef="#br0" timeOffset="70601.84">15583 9742 213 0,'-7'-5'23'0,"1"5"-32"0,-3 0 2 0,2 0-1 0,3 0-5 15,-3-2 7-15,-2 2-5 0,3 0 3 0,-1 0 1 16,1 0-1-16,3 0 4 0,-2 0 7 0,0 0 6 0,-1 2 0 15,1-2 11-15,-6-2-1 0,10 2-2 16,-4 0 2-16,5 0-1 0,0 0-6 0,0 0-1 0,-5 0-2 0,5 0-5 16,-3-1-3-16,-3 1 5 0,1-2-6 0,-6-1 1 0,5 3 1 15,6-1-3-15,-3-1 1 0,-8 0-1 0,3-1 1 16,5 3-1-16,-5-1-1 0,5 1 0 0,-2 0-8 16,-8 0 4-16,10 0 6 0,3 0-9 0,-6 0 4 15,0 1 1-15,4-1 2 0,-1 2 4 0,-2-2 0 0,1 0 0 0,0 0 2 16,1 0-1-16,0 0 2 0,0 0-1 0,3 0-1 15,-2 0 2-15,1 0-5 0,1 1 2 0,0 1 2 16,-2-2-4-16,1 0-5 0,-1 0-2 16,2 0 4-16,-1 0-3 0,-4 2 5 0,3-2-5 0,2 0 2 15,0 0 4-15,0 0 4 0,-1 0 0 0,1 0 0 16,-2 0 3-16,2 0 2 16,-6-4 2-16,6 4-1 0,0 0 2 0,0-1 1 15,0 1 0-15,0 0-1 0,0 0 1 0,0 0-4 16,-3-5-3-16,1 5 2 0,2 0-5 0,0 0 0 15,-1-1 2-15,2-1-5 0,-1 2 1 0,5 0-1 16,-5 0 3-16,0 0 0 0,0 0 0 0,0 0 3 16,6-3 0-16,-4 3 1 0,-2-2 5 0,0 2 8 15,4 0-3-15,3 0 2 0,-7 0 6 0,0 0-5 0,0 0-3 0,0 0 1 16,0 0-8-16,1 0-3 0,2-1-2 0,-1 1-3 16,7 1-3-16,-5-1-4 0,3 0 3 0,-3 0-2 15,-4 0-1-15,1 0 0 0,-1 0-1 0,8 0 4 16,-8-3 0-16,0 3 3 0,0-1 1 0,6 1-3 15,-6 0 3-15,8-2 1 0,-3 0-2 0,-2 2-1 0,5 0-1 16,0-1 0 0,-5 1 1-16,0 0 0 0,8 0 0 0,-11 0-2 0,0 0 1 15,-3 0 1-15,1 0-2 0,2 1 2 0,10 3 0 16,-5-1-3-16,-5 0 4 0,0 2-1 0,7-1 4 0,0 3 1 16,4-3 1-16,-7 3 1 0,-4-3 1 0,-1 3 0 15,1-1 4-15,6 0 1 0,-6 2 1 16,6-3-2-16,-6-1 3 0,0 3 2 0,2-1 0 0,7-1-3 15,-4 1 3-15,0-1-1 0,-2-1-2 0,-5 3 4 0,1-3-3 0,2 3 0 16,6-4 0-16,-7 3 0 0,0 1 0 0,3-3-1 16,-2-1 3-16,4 4-1 0,-2-1 2 0,0-3-6 15,2 2 2-15,0 1 2 0,0 0-3 0,2-1-1 16,5 0 0-16,-9 3 2 0,3-4-1 0,-3 9-1 16,-3-2 2-16,6 0-3 15,1-2 0-15,-7 1 1 0,1 1-1 0,4-2-1 16,-3-2 0-16,5 1 0 0,1-1-1 15,-8 1 2-15,2 2-3 0,-2-4-1 0,0 2 0 0,-2 0 1 16,2 0-2-16,-4-1 1 0,4 3 1 0,-10-4-3 16,2-1 1-16,5 6 0 0,2 1 2 0,-6-2 0 15,7 2-1-15,0 0-2 0,-1-5-2 16,2 6 4-16,-1-2-3 0,-1 2 0 0,-1-4-3 0,5 5-1 16,-3-3 1-16,3 2 2 0,-3-1-2 0,2 4-1 0,3 1 1 0,-2-1-1 15,3 3 1-15,-3-2 3 0,-3 4-4 0,7-2 0 16,-3-1 0-16,-1 4 1 0,-1 0-1 0,4 4 0 15,-3-3 0-15,-1 1 0 0,4-2-1 0,-4 5-2 16,-2 1 2-16,3-3 1 0,0 2-1 0,2-4 0 0,0 4-1 16,-4 0 2-16,4 3 0 0,-4-2 0 0,4-1 1 15,-3 1-3-15,-1-1 2 0,1 3 0 0,-2 0-2 0,0 0 3 0,-2-2 0 16,-1 0-2-16,-2 0-2 0,1 2 1 0,-4-1-1 16,-2 1 3-16,3-2-1 0,0 0-4 15,-1 4 5-15,1-6-1 0,3 1-1 0,-2 0 0 0,0-5-2 16,-2-2-1-16,0 1 0 0,5-2 1 0,0-4 0 0,3 9-5 15,0-7 2-15,-5-1 2 0,5 1-1 16,2-4 0-16,2 1-2 16,-4-6-3-16,2 0 3 0,-10-5-3 0,3-1 0 0,10 1-1 15,-5-3-3-15,0 0 1 0,-1 0 0 0,1-3-1 16,0-1 2-16,9 1 2 0,-7-3 0 0,-1-4-2 16,2 1 3-16,10-5-3 0,-13-7 3 0,9 3 2 15,-6-3-2-15,5-2 1 0,2-1 3 0,-4-6-3 16,0-1 5-16,2-1 2 0,2 2 0 0,-4-1 0 15,3-5 2-15,-2 1 0 0,-3-1 0 0,-1 3 1 0,1 0 1 0,-4 0 0 16,3 1 1-16,-3 2-1 0,0-3 2 0,-3 3 1 16,3 5-1-16,0-1 0 0,0-4 0 0,0 0-1 15,-4 6 1-15,4-3 0 0,0 4-2 0,0-1 3 16,0-4-2-16,0 1 1 0,0 4 1 0,4 1-1 16,-4-5-2-16,1 3 3 0,-1-2-3 0,0-1 1 15,0 5-1-15,0-2-1 16,-1 2 1-16,-3-1 1 0,3-1-1 0,-2 2-1 15,0 0 0-15,1 1 1 0,-3 1 0 0,1-2 1 16,-4 0-2-16,0 0-1 0,3 0 1 0,2 3 4 16,0 0-2-16,-3-1-2 0,2 4 4 0,-5-3-4 15,4 7 3-15,4 1-2 0,-6-2 0 0,0 4 1 16,-3-6-1-16,7 3-1 0,-3 4-2 0,1 6 1 16,3-4-2-16,-4 0 1 0,6 6-1 0,0-3-2 0,6 4 2 0,-12 5 1 15,6-2 0-15,0-4 0 16,-1 4 0-16,2 6 0 0,-2-4 0 0,-3-1 1 0,1 1 0 0,3-1-2 15,-5 1 2-15,9 8-2 0,-3-4-1 0,-9-6-1 16,4 9-3-16,-3 3 3 0,6 3-3 0,1-1-2 16,0 5 1-16,-2 2-1 0,-1 1 0 0,5 9-1 15,-2 1 1-15,6 2-3 0,-8 1 1 0,-2 2-6 0,5-2 2 0,-6 6-2 0,2-3-5 16,2 2 7-16,-4-3-3 0,-6 0-1 0,9 0 5 0,6-2 0 16,-9 4 0-16,0-6 3 0,10 4-3 0,-5-2-4 15,0 1-7-15,3-2 4 0,0-2-8 0,-6-3-22 16,8-3-3-16,3 0 0 0,-12-2-20 0,4 0 10 15,7-7 2-15,1-1-5 0,-5 2 16 0,0 0 20 16,-3-8 6-16,0-1-1 16,6-2 22-16,-3-5 5 0,-6 4 6 0,0-4 3 15,6-6 6-15,3 0-3 0,-6 5 2 0,-3 1 0 16,5-5-2-16,-1-1 3 0,7 2-2 0,-4 1-2 16,-4-3 2-16,-2 3 0 0,2-1 4 0,5-1-2 15,-7-1 0-15,1 2-3 0,1-2-2 16,-7 0 1-16,7-2-4 0,-1 1-3 0,1-4-6 0,-10-1-4 15,10 0-6-15,-1-2-25 0,-4-2 29 0,5-5-7 0,0-4 14 0</inkml:trace>
  <inkml:trace contextRef="#ctx0" brushRef="#br0" timeOffset="72461.5">19053 4164 201 0,'6'-8'7'0,"-3"0"-2"0,0 0-5 0,2-3 9 0,0 2-9 15,1 0-2-15,-1-1 1 0,-1-1-2 0,6 2-1 0,-5-2 5 16,4 3 6-16,-1 3-3 0,-3-6 9 0,1 0 11 15,-1-1 1-15,-1 5 2 0,3-5 11 0,-3 1-2 16,1-2-3-16,-2-3 3 0,2 2-5 0,0 2-3 16,-1 1-1-16,0 0-2 0,-1 1-4 0,1 4-5 0,1 3 0 0,-2 1 1 15,2 1-7-15,0-1 1 0,-4 4-1 0,1-1 0 16,3 7 0-16,-2 0-5 0,-2 0 4 0,1 0-2 16,-2 4-2-16,0 4 0 0,1-2-1 0,-1 8-1 15,0-5 1-15,0 4 3 0,0 4-2 0,-1 5-1 16,1-2 2-16,0-1-2 0,-2 9 27 0,1-6-27 15,-1 1 11-15,1 4-13 0,-1-5 8 0,-1 3-1 0,1 2-14 0,-1-1 26 16,2 1-36-16,-1 3 26 0,0 1-1 0,-1 2 2 16,2 1-1-16,-1 4-4 0,1 1 0 0,-1 2-3 15,0 1 2-15,-2-1 0 0,2 3-3 0,1 1-2 16,-3 1 1-16,3-1-1 0,-2-2-1 0,0 4 0 16,-1-2-1-16,3 4 1 0,-2-1 1 0,1 3-1 15,-3 0-1-15,2-1-1 16,-2 2 0-16,2-2 1 0,-1 4 0 0,0-6-2 15,0 3 2-15,1 0 1 0,-1 1 3 0,-2-3-3 16,5-1 4-16,-1 1-2 0,0-3-1 0,1 1 2 16,-1-4-2-16,1 1 0 0,-2-4-1 0,1 2-1 15,0 3 0-15,-2-1 0 0,2 0 0 16,-3 2 1-16,2-2 2 0,-1 0-2 0,-1 1 1 0,2 0-1 16,3-5 1-16,-3 4-1 0,-1-2 3 0,1-3-4 0,3 3 1 0,0-4 0 0,-3 1 2 15,-3-1-1-15,3 4 0 0,-4 2 1 0,6-2-1 16,-4 4 2-16,2-4 0 0,-6 7 0 0,5-4-2 15,1 1 2-15,-3-5-1 0,6 6 0 0,-5-8 0 0,0 2-1 16,2-1 0-16,3 7 2 0,-1-6 1 0,1 3-4 16,0-3 3-16,-3 0-3 0,1-1 0 0,2 0 5 15,0-1-5 1,-2-5 0-16,4 4-1 0,-5-4 1 0,1 1 2 0,-1 2-2 16,3-4 2-16,0 5-4 0,-1-5 2 0,1 1 0 15,1 4 2-15,4-4-2 0,-2 2 0 0,2-3 0 16,-1 3 1-16,-2-4 2 0,6 2-1 0,-2-3-2 15,-1-1 2-15,0 0-2 0,-1 1 0 0,1 1 0 16,0-3 0-16,0-4 1 0,-4 2 0 0,4 1 1 16,0 0-2-16,-2 2 3 0,3-6-1 0,-3 4-1 0,2-3 4 0,-2 1-5 15,2 2 1-15,-2-1 3 0,-2-3 0 0,-1-3-3 16,5 3 2-16,-3 1-1 0,-1 0-1 0,1-2 4 16,1 2-2-16,-1 4-1 0,1-4-2 0,-2-3 3 15,2-1-1-15,-1-2 0 0,0 0 1 0,-1 4-1 16,2-2 3-16,2-1-3 0,-2 2 3 0,-1 4-3 15,4 0 1-15,-1 2 0 16,-1 0-2-16,0-6 0 0,2 1 0 0,-3 1 3 16,2-2-1-16,-4-2 1 0,3 2 0 0,-1-2 0 15,-2-1-1-15,1 6 6 0,1-3-6 0,0-2 0 16,-3-1-2-16,0 3 2 0,2-5-2 0,2 2 2 16,-2 2 0-16,-2-5 1 0,2 3 1 0,-2 3 2 15,0 1-1-15,0-4 3 0,0 3 1 0,-2 1 1 0,0-2 0 16,1-1 0-16,-2-1 1 0,1-2-1 0,2 0 2 0,-1-1-2 15,-1 1 0-15,0 0-2 0,2-5-1 0,-1 2 5 16,-1 0-3-16,1-3-8 0,1 3 4 0,-3-3-2 0,3-2-2 16,0 2 5-16,-2 0-4 0,2 0 4 0,-2-2 1 0,2 4-1 15,-1-7 2-15,1 6 2 0,-2-2-1 0,1-3 2 16,1 6-1-16,-2-2 0 0,2-2 1 0,-3 0 1 16,3-1-2-16,-3 1-1 0,3-1 0 0,-2 0-3 0,-1 0 0 15,-2-5 2-15,4 3-3 0,-2-2 1 0,1 1 1 0,-1-1-4 16,0 0 4-16,0-1-4 0,1-4 1 0,-1 0 1 15,1-1-3-15,-1-1-3 0,3-1 0 0,-3 0 0 16,0-1 0-16,1 1 0 0,1-2 2 0,-2 1-4 16,3-1 4-16,0 1-2 0,-4-2 2 0,4 1-2 15,-1 1 0-15,1-1 0 16,0 1-4-16,0-2 4 0,0 1-2 0,0-2-5 16,0 2 0-16,0-2-1 0,0 0-3 0,0 1-2 0,0-1-4 0,1 0-6 15,1 2-1-15,0-2-24 0,1-2-25 0,1-3-13 16,1-2-37-16,6-8 1 0,2-5-34 0</inkml:trace>
  <inkml:trace contextRef="#ctx0" brushRef="#br0" timeOffset="201891.18">23770 521 519 0,'8'0'32'0,"1"0"-32"0,1 0-45 16,-1 0 41-16,-2 2-59 0,0 2-47 0,-2 1 41 15,1-3 14-15,-4 4-9 0,1-3 52 0,-1 0 35 16,-2 0 11 0,0-3 13-16,0-3 34 0,-2 2-23 0,1-1-6 0,-3 1 0 15,1-3-27-15,0 1-10 0,0 2-1 0,0-1-7 16,-3 2-7-16,2-5 5 0,1 2 1 0,2-5 2 15,-4 5 7-15,5-1 5 0,0-1-4 0,-3-1 4 16,3 1 3-16,0 0 4 0,-2 4 0 0,2-1-2 16,0-1 2-16,0-2-10 0,0 4 4 0,-1-3-1 15,-2 4-10-15,3-3-4 0,0 0-3 0,0 3 2 0,0 0-4 0,0-1-1 16,-4-1-2-16,4 0 1 0,0 1-2 0,0-1 3 16,0 2 2-16,0-1-2 0,0-1 3 0,-3-7 6 15,5 4 1-15,-2 0 4 0,-2-1 3 0,-1-2 10 16,2-3 0-16,-4 5-2 0,3-4 8 0,-3-1-8 15,-2 2 0-15,2-4-3 0,-3 2-10 0,0 0-7 16,-1-1-5-16,-5 1 2 16,-2-2-9-16,6 2 1 0,-8 0 2 0,-1 0-1 15,-2 0 2-15,2 2 3 0,-1-1 2 0,4 1 1 16,-6-4 4-16,5 4-3 0,-4 2 1 0,9 1-2 16,-4 0-2-16,0 0-1 0,-1-1-2 0,1 6 0 15,1 1-3-15,-7 1 0 0,6 1 0 0,-8 3 1 16,9-1-1-16,-4 4 4 0,1 3-1 0,-1 0 0 15,1 0 2-15,3 2 2 0,-3-1 0 0,0 4-2 0,-1 0-1 0,0-2-2 16,4 5-1-16,-1 0 3 0,-4 3-6 0,2 0 0 16,4 1 2-16,-3 4 1 0,4-2-2 0,-2 2 2 15,2 0-2-15,0 3 4 0,5 1-1 0,-1-4 2 16,-5 3-1-16,6-2 0 0,-1 3 1 0,1 1 0 0,0 1 1 16,5-5-1-16,-4 2 1 0,4 3-1 0,3-1 1 15,0-1-1 1,0 2 1-16,0-3 0 0,0-2-2 0,3 2 1 15,4 0 0-15,4-3 3 0,-7 0 0 0,4-1-2 16,3-2 2-16,-3 3 2 0,9-8 1 0,2-1 1 0,-8-2-1 0,0 6-2 16,10-5 2-16,-1-2 0 0,-1-1-2 15,3-5 0-15,-3 9-4 0,0-11 3 0,5 3-2 0,1-2 0 16,-2-4 0-16,2 3-1 0,-1 1 1 0,1-2 0 16,-1-3 2-16,-1 0-2 0,3 3 2 0,2-6 1 0,0 4 3 0,-3-1-3 15,7-8 3-15,-5 2-1 0,4 0-2 0,-3-4 5 16,5 4-2-16,-3-1-3 0,-3-4-2 0,3-6 2 15,-5 9-2-15,5-6-1 0,-3 0 0 0,1 0-2 16,-3-3 2-16,-1-2-1 0,1 3 1 0,-1 4-2 16,-2-7 1-16,0 4 1 0,-2-1 0 0,-1-1 1 15,1 1 1-15,-6-2-1 0,5-1 3 0,-4-5-2 0,-3 4 2 0,1-2 2 16,-4-1-3-16,2-2-2 0,-6 0 2 0,1 1 0 16,-6-4-3-16,5 3 2 0,-4-3-2 0,-1 0-2 15,0-4 3-15,-3 6 0 0,2-4 2 0,-1-1-3 16,1-1 5-16,-1 0-4 0,-1 2 1 0,-3-2 1 15,-1 6 0-15,1-9-3 0,0 4 1 0,-2 3-1 16,-3 0 1-16,-5 1-2 16,0-3-3-16,2 1-11 0,-2 2-8 0,-1 4-2 15,-3-4-16-15,-5 2 0 0,-2 2-14 0</inkml:trace>
  <inkml:trace contextRef="#ctx0" brushRef="#br0" timeOffset="202122.93">22984 1039 649 0,'-4'-15'-26'0,"9"3"0"0,0-1 0 0</inkml:trace>
  <inkml:trace contextRef="#ctx0" brushRef="#br0" timeOffset="202677.72">23035 1009 657 0,'0'1'33'0,"-3"1"-32"0,3-1-37 0,0 1 11 0,0 1-7 16,5 0-43-16,0 2 28 0,-5 0 4 0,3 0-6 16,5-2 32-16,-8 0 6 0,5 0 11 0,-7 0 5 15,2-1 6-15,-3-1-1 0,4-1-5 0,3 5 3 0,-4-3-5 0,0-1-2 16,0 1-5-16,7-1-2 0,-3 1-5 0,7-2 3 16,-5 3-2-16,-3-1 4 0,3-2-1 0,2 0 9 15,2 0 8-15,-6 0-7 0,1 0 15 0,0-2-2 16,-1-1 17-16,4 1-6 0,-3 1 6 0,-2-1-8 15,3-1 0-15,-1 1-1 0,0 2-7 0,-4 0-4 16,1 0 2-16,-2 0-2 16,0 0-1-16,-2 0-5 0,-2 2 1 0,-1 0 0 15,-4 1-2-15,-4 0-8 0,-1 2-4 0,-3-1 2 16,-5 3-5-16,-5 0 6 0,-2 1-5 16,-5 2 8-16,-1-1 0 0,4 2 5 0,-9 2 2 0,1-2 1 15,3 1 4-15,-2 1-5 0,0 3 6 0,2-1-2 16,0 1-3-16,-2 5-2 0,5-1-2 0,2 4 3 15,-7-4-4-15,10 7 1 0,-2 1-8 0,-3 0 4 0,8 2-3 0,0-1-2 16,-2 2 2-16,3-3 0 0,7 5 1 0,-5-4 1 16,3-4 0-16,8 2 0 0,-3-4 3 0,4-1 0 15,7 0 3-15,2-3-2 0,5 0 4 0,4-5 1 16,0 2-1-16,9-5 0 0,-2-2 3 0,0 1 7 16,10-2 2-16,-2-7-3 0,2 1 7 0,-2-4-8 0,10-2 1 31,-4-1 0-31,5-5-9 0,2-1 2 0,-4-3-8 0,6-2 2 15,-5-2-1-15,8 0-1 0,-5-4 1 0,1-3 0 0,3-2-2 16,2 2 0-16,-6-5 1 0,-1-3 2 16,-2 2 0-16,-1-2-1 0,-4 0 2 0,-3 1 1 0,-5-2 1 15,-7 1 3-15,0 6-1 0,-5 2-1 0,-1 0 4 16,-3 3-9-16,-1-2-7 0,-3 4-3 0,-5 4-14 0,2-2-49 16,-2-2-27-16,2 3 37 0,-3 3 61 0,-1-4-62 0</inkml:trace>
  <inkml:trace contextRef="#ctx0" brushRef="#br0" timeOffset="203263.79">23990 1018 1526 0,'0'0'76'0,"7"3"-151"0,-1 4 8 0,5 2 8 15,-2 4-42-15,7 4 17 0,0 3-6 0,3 6 28 16,-4-1 1-16,1 1 24 0,-2 1 14 0,2 0 8 16,-7 1 24-16,2-3 11 0,5-3 0 0,-5 0 2 15,3 4 8-15,8 0-13 0,-6 0-1 0,3-1 8 16,-2-3-16-16,5 0-1 0,-3 5-3 0,3-5-4 15,2 1 0-15,-5-4 1 0,6 1 0 0,-3-1 3 0,6 0 1 0,-4-3 0 16,-1 1 5-16,-1-1-5 0,-3-3 4 0,2 1-1 16,-4 0-2-16,-1 0 1 0,1 0-4 0,-1 2-2 15,-4 0-4-15,1-2 3 0,-4 0-3 0,-1 2-2 16,0-2 0-16,-5-3-3 0,0 1 0 0,1 1-4 16,-4-4 2-16,-4 4-1 0,1-4-4 0,-1 1 7 15,-4-4 0-15,-2-1 2 16,1 1 6-16,-2-4 10 0,-2-1 0 0,1-2-1 15,-1 1 9-15,-1-3 1 0,1-2-5 0,-4 2 4 16,3-7-4-16,-3 2-5 0,-4-1 2 16,1 0-1-16,1-6-5 0,-5 0-1 0,-3-4 4 15,5 2 2-15,-6-4 0 0,-2-1 6 0,2-3-2 0,0-2-2 16,-4 0 8-16,4 1-7 0,-1-4 1 0,-2-2 0 16,3-1-6-16,1 2-1 0,-1-4 1 0,1-1-1 0,0 0 0 0,-1 1 2 15,3 4-2-15,-2-1 3 0,5 6 2 0,-2-3-6 0,1 4 2 16,2 5 0-16,2-2-5 0,1 4-3 0,2-1-12 15,3 2 3-15,2 0-9 0,-1 3-16 0,5 0-11 0,-4 4-5 16,7 1-19-16,0-1-34 0,3 1-6 16,-1 4-6-16,2-3-34 0,3 2 0 0,5 1-12 0</inkml:trace>
  <inkml:trace contextRef="#ctx0" brushRef="#br0" timeOffset="203479.76">23300 1047 1072 0,'-2'-5'-24'0,"1"5"24"0,1 1-105 16,0 3-46-16</inkml:trace>
  <inkml:trace contextRef="#ctx0" brushRef="#br0" timeOffset="204128.28">23246 1205 254 0,'-6'11'82'0,"0"2"-14"0,1-2 0 0,-1 2-17 16,-1-2-17-16,0-2-1 0,-3 2-19 0,2 0 1 15,-3 0 5-15,0 2-5 16,-1-2 7-16,-6-3 2 0,4 9 2 0,-3-3 1 15,-2 0 4-15,-1 2-8 0,-1-2-3 0,-4 3-2 16,1-1-8-16,5 6-4 0,-6-6-5 16,5 3 3-16,-2 3-5 0,0-3-1 0,4 3 2 0,3 0-3 15,-3 0 2-15,3 0 1 0,-6 0-5 0,6 1 5 16,0 1-4-16,0 1 4 0,0 2-3 0,1 1 3 16,2-3 0-16,-1 5 2 0,5 3 4 0,-3-1 2 0,5-1 2 0,0-1 7 15,-1 0 3-15,1-3-2 0,1 2 8 0,2 1-1 16,-1-8 1-16,0 5-1 0,1-3-2 0,2 1-4 15,-4 0-4-15,5 0 3 0,0-3-8 0,0 2-4 0,0 1-1 16,0 0 2-16,0 2-4 0,0 0 4 0,0 1 0 16,0-1-1-16,3-2 5 0,-1 2 1 0,-2-2 0 0,3 0 2 31,-2-3 1-31,3 3 0 0,0-1 1 0,3 1-3 0,2 0 1 0,0 0-5 16,6-1 0-16,-1 3 1 0,1-1-7 15,1-1 0-15,6-4-4 0,3 1 2 16,-1-3-1-16,-5 0 0 0,11-2 0 0,-2-4 0 0,2-2 0 0,5-2 5 15,-6-1-1-15,6-2-1 0,0-1 4 0,9-4-5 16,-7 3 1-16,3-4 3 0,1 0-6 0,1 0 2 16,1-4 2-16,-4 1-4 0,-1-5 5 0,4 1 0 0,-6-3-1 0,2 1 2 15,0-4-1-15,-2 1 1 0,3-3 1 0,-1-5 0 16,1 3 2-16,-6-4-4 0,2-1 2 0,3-1 4 16,-5 1-3-16,-2-4 1 0,-6-2 1 0,1 1-3 15,-4-1 4-15,0 1 2 0,-3-1-2 0,-1-3-1 16,0-4 3-16,-1 2-1 0,-4-2 1 0,1 1-2 15,1-4 0-15,-5 0 2 16,3-4 0-16,-4 4-2 0,-3 2 0 0,-1 0-1 16,-3 1-1-16,1-3 2 0,-3 0-5 0,-2 4 0 15,-3-2-2-15,-4 1 3 0,0-3-2 0,1 2-2 16,-7-2 2-16,-2 5-3 0,-2 0-1 0,-4-3 0 16,-1 3 1-16,-1 3-1 0,-2-1 0 0,0-1-3 15,-1 6-1-15,-6-6 3 0,2 5-3 0,-1-1-3 16,3 6-5-16,0 0-4 0,-4-2-4 0,2 1-4 0,-6 4-4 0,5 5-4 15,-4-2-8-15,2 4-18 0,-6-9-8 0,5 10 5 16,3 6-23-16,2-4-1 0,5 1-6 0,4 3-3 16,2 2-1-16,1 3 0 0,3 10-7 0,4-6-3 15,-1 6-6-15,2 1 1 0,2 11-12 0</inkml:trace>
  <inkml:trace contextRef="#ctx0" brushRef="#br0" timeOffset="204745.53">22866 2475 1549 0,'-7'-3'-19'15,"1"1"-32"-15,3 2 1 0,0-2-56 16,-4 1-9-16,7 1 12 0,0 0-58 0,0 0 82 16,-4 0-1-16,2 3-7 0,-1-1 89 0,-6 1 12 15,-2 0 20-15,-2 2 5 0,-3-1 11 0,4 4-11 16,-4-2-5-16,-1 2-1 0,1 3-14 0,-6-3-6 16,6 3-4-16,-1 5 2 0,-4-3-11 0,-1 1 2 15,5 3-2-15,0-4 3 0,-1 4 0 0,6-5 3 16,-1 6 1-16,1-2-1 0,5-2 4 0,1-2-5 0,3-1 2 0,1 0-1 15,2-3-4-15,0 6 2 0,2-6 1 0,0-2-5 16,4 1 4-16,-1 1-1 0,-2-2 0 16,5 2 0-16,-1-2-2 0,1-4 0 0,0-2 0 0,2 6 1 15,-3-6-2-15,4 0 0 0,0-3-1 0,-1 3 4 16,3-2-2-16,1-3 2 0,0 4-1 0,2-9 1 16,-2 6 2-16,0-4 1 0,0 3 0 0,6-9 1 0,-5 0 0 0,-3 3 3 15,-1-2-1-15,-3 4 1 0,5-2 1 0,-7-3-3 16,3-1-4-16,-5 8 2 0,-3-6-5 0,2 0-15 15,0-1-13-15,-3-1-11 0,-3 0-22 0,-1 1-115 16,-6-3 145-16,-2-3-51 0,2-1 81 0</inkml:trace>
  <inkml:trace contextRef="#ctx0" brushRef="#br0" timeOffset="205246.26">23819 2439 1884 0,'1'-2'-91'0,"-1"0"-6"0,0 1-79 0,0 1 28 16,0 0 41-16,0-2-106 0,-4 2 117 0,-4 2-4 0,-2-1-10 31,-1 3 127-31,4-1 8 0,-6 1 30 0,-1 1 6 0,-4 1 10 0,9 1-17 16,0-1-4-16,1 2-7 0,0 1-17 0,0 2-9 15,8 2-7-15,2 1 2 0,4 0-12 0,3 8 0 16,4-1 0-16,4 2 1 0,2 2 3 0,6 2 1 16,-1 0 1-16,1-3-1 0,0 2 3 0,3-2-2 15,1-1 2-15,-4 1-1 0,2-5-2 0,3 0 4 16,-2 0-3-16,-3-2 2 0,-1 2 0 0,-1-5-2 0,-4-1 0 0,6-2 1 15,-4 1-4-15,1-2 3 0,-3-1-2 0,-2-1 3 16,2-2 0-16,0 1 4 0,0-3 3 0,-5 1-1 16,3-2 3-16,-4-1 3 0,-6-1 1 0,1-1 3 15,0-1 1-15,-5 1-4 0,4-3 4 0,-11-2-3 16,4-1-1-16,0-1-2 0,-3-1-4 0,-3-1-2 16,-7-4-2-16,-1 1-4 15,-6-2-4-15,-2-2 3 0,-6-3-5 0,-7-1-5 16,2-1 3-16,-6-2 0 0,1 2-1 0,-8-4 3 15,-3-2-3-15,-2 7-3 0,0-1 4 0,-1 4-23 16,-3 0-18-16,6 2 0 0,1 0-34 0,5 10-64 16,-1-4-43-16,3 1 50 0,11 8 135 0,-4 0-120 15</inkml:trace>
  <inkml:trace contextRef="#ctx0" brushRef="#br0" timeOffset="206734.8">23438 6212 765 0,'6'0'-37'15,"4"-3"-10"-15,1 3 1 0,1 0-18 0,-1-2 6 0,1 2 6 16,0 0-13-16,1-1 38 0,-4 2 1 16,-3 1 6-1,5-2 45-15,-6 0 29 0,6 3 13 0,-9-3-3 0,-2 3 37 16,-5-1-12-16,3 1 4 0,6-2-1 0,-9-1-11 0,0 4-18 15,-3-1-8-15,-1 0-2 0,1-2-21 0,-1 3-12 16,-4-3-2-16,-9 2-1 0,6-3-12 0,-4 0 1 16,-2 2-2-16,0-1-1 0,-8-1 2 0,2 2 1 15,-7-2 0-15,-1 2-5 0,-7 1 3 0,1 0-4 16,-7 0-1-16,0 0 1 0,-6 2-5 0,-5 1 0 0,5 1 1 0,-8 0 0 16,2 1 0-16,-2 2-4 0,-1-1 2 0,-4 4 0 15,-1-2-3-15,1 1 4 0,-3 1-2 0,5 1-1 16,-1-1 5-16,1 1 3 0,0 2-4 0,1-4 2 15,5 4 1-15,-4 0-1 0,6-1 1 0,-7-1-3 16,2 4-1-16,-6-3-1 0,5-2 2 0,-4 3-1 16,-1 0-1-16,-4-4 1 0,6-1 3 0,-3-1-2 0,4-1 3 0,-3 2 1 15,0-2 0-15,4 1 1 0,1-2 0 0,1-5-1 16,3 6 0-16,2-2 0 0,0-4-3 0,4 1 4 16,2 4-2-16,5-1 3 0,2-1 3 0,-3 2-5 15,0-2 0-15,7 5 2 0,0 0-4 0,0 2-1 16,13-4-3-16,-7 2-2 0,5 0 0 0,7 3-2 15,4 7 1-15,5-4-4 16,1 2 0-16,7 1-5 0,-4 7 1 0,17 0 1 16,2 1-5-16,2 2 5 0,11 5 2 0,8 2-4 15,8 3 8-15,3 2-1 0,7-2 4 0,6 0 1 16,4 3 0-16,5-2 3 0,1-2-1 0,1-3 3 16,-2-3 1-16,6-3 6 0,0 0 1 15,0-3 1-15,2-4 5 0,0 4 1 0,-3-6 0 0,6-3-1 0,-5 1 1 0,2 2-5 16,-4-5 1-16,2 1 1 0,2-3-4 0,5 3 3 0,-2-3 2 15,-4 1-1-15,8 0 6 0,-5 4-4 0,5-1-1 16,-6 4 3-16,5-2-5 0,2-3 2 0,-1 5-6 0,4 5 1 16,-3-2-2-16,-1 0 2 0,-2-3 2 0,-1-1 1 15,-4 1 1-15,-2 6 2 0,-4-9 2 0,3 0 1 16,-4 0 2-16,2 3-2 0,-1 0 0 0,5-2 0 16,-4-1-3-16,0 0 0 15,1 0-8-15,-5-2 6 0,1-1-5 0,2 0 0 16,-4-5 0-16,-1-2 3 0,-5 2 0 0,0-5-4 15,-3 2 9-15,-2-1-7 0,-2-1 3 0,0 0 3 16,-5 0 0-16,-5-2-3 0,-4 0 5 0,9 3 0 16,-9-3-4-16,-1-1 4 0,2 2-3 0,-2 0-2 15,-2 0-3-15,2-2 2 0,-3 0-4 0,-6 0-1 16,3 0 2-16,-1-1-4 0,-7-1 1 0,-1 1 0 0,0-2 0 0,-2-2 0 16,3 1-1-16,-5-4 0 0,0 4 1 0,4-4 0 15,-3 0-1-15,0 0 1 0,-1 1-2 0,0-1 1 16,-2-1 0-16,-1-2 2 0,4-2 1 0,-6 2-4 15,-3-1 2-15,7-2 0 0,-7 3 0 0,0-4 3 16,1 1-4-16,-1-2 2 0,0-3-4 0,-1 1 3 16,1-4-1-16,-4 3 2 15,3-6-3-15,-4-2-1 0,-1 4 0 0,0-8-5 16,0 2 3-16,0-4 1 0,0-1-4 0,-1-8 0 16,-1 3 3-16,2-1-2 0,3-4 4 0,-4 4 0 15,1-3 0-15,-7 1 0 0,3 1 1 0,4 4 1 16,-2-1-1-16,-4-1 0 0,-2-2 0 0,2 7 1 15,-2-1-1-15,0-1 0 0,0 2-1 0,-3-2 2 0,2 0-1 16,-4 0 1-16,-1 4 0 0,0-2 0 0,0-2 2 0,-1 5-2 16,-2-2 0-16,3 1-1 0,-3 3 0 0,1 0 3 15,-3 1-2-15,2-1 1 0,-4 2-3 0,2 2 1 0,-1-2 1 0,-1 2 1 16,-2 0 0-16,1 0-3 0,5 0 0 16,-4 2 0-16,7 1 0 0,-8-2 2 0,3 4-2 15,0-5-1-15,7 6 0 0,4 1 1 0,-10-4 0 0,1 0 0 16,1 0 2-16,7 2-2 0,-2-2 4 0,3 5-3 0,-1-2 1 15,1 0-1-15,-3-3-1 0,1 4 0 0,-5-6 2 16,7 5-4-16,-3-1 2 0,-7-3-1 0,3 1-3 0,-7-3 4 16,4 3-5-16,1 0 2 0,-3 0-4 0,-1 2 4 15,-1-2 0-15,-1 0 0 0,-4 0 0 0,-2 0 2 16,-2 1-1-16,0-1-4 0,-7 0 5 0,3 1-6 16,-6 0 0-16,0 0-6 15,-4 1-1-15,-6 3-4 0,0 0-5 0,-3 1-6 16,-1 1-11-16,-6 2 0 0,-2 1-13 0,-5 1-30 15,0 6-28-15,2 5-9 0,-11 1-47 0,-3 5 2 16,0 8-39-16</inkml:trace>
  <inkml:trace contextRef="#ctx0" brushRef="#br0" timeOffset="208238.94">23444 5460 793 0,'-6'-3'-5'0,"1"3"-29"16,-1 0-1-16,3 0-7 0,-5-3-11 0,0 3-8 15,-3 3-2-15,3-1 52 0,-4-1 7 0,-1 2 4 16,-1-1 54-16,-2-1-2 0,-4 4 10 0,3-6-5 15,-2 1 2-15,-2 0-16 0,-1 3-1 0,-1-3-2 16,1 0-15-16,-4 0-2 0,1 1-13 0,-1 2 5 16,-1-1-7-16,-1 0-3 15,-1-2 1-15,-1 1-3 0,4 2-1 0,2 0 3 16,-4-1-1-16,1-2 0 0,-5 0 2 0,4 0 2 16,1 0-4-16,-4 0 5 0,1 0-3 0,-5-2 0 15,4 1-1-15,0-1-1 0,2 1-2 0,-4-2 1 16,3-1-1-16,-1 0 4 0,-4-3-1 0,-1-2-1 15,6 6 1-15,-3-3-2 0,2 1 2 0,-2 0-1 16,1 0 0-16,4-1-3 0,-2 3 2 0,5 1-2 0,-7-4-1 0,1 6 2 16,-2-6-1-16,1 4 4 0,3 2 2 0,-6 0-3 15,7-1 6-15,-2 1-2 0,-2 1 2 0,4-2 0 16,0 1-3-16,-5-5 0 0,3 0-4 0,3 5 3 16,-6-3-2-16,1-2 0 0,-1-1 2 0,0 0-4 0,-1 6 2 15,5 0-1-15,4 0 1 0,-6-8-1 0,9 6-1 16,-6-1-1-16,1 6-1 15,6-1 1-15,-2-4-2 0,-1 2 1 0,-4 0 0 16,0 0 2-16,-1 0 1 0,2 4-3 0,2-4 2 16,-5 3 0-16,1-2-1 0,-3 1 1 0,1 3-1 0,-4 1 0 15,0-1 0-15,-2-2 2 0,5 1-1 16,2-2-2-16,-4 1 0 0,-3-1 2 0,8 2-2 0,-1 3 5 16,0-3-3-16,3 4 2 0,-3 0-1 0,-3 0 3 15,5 0-1-15,1 3 1 0,-3-5 0 0,0-1 1 0,0 1 0 0,4 0-6 16,-4-2 6-16,-5 0-5 0,7 3-5 0,-2-3-17 15,-5 1-18-15,13 1-13 0,-1-1-27 0,-1-2 2 16,2 0-31-16</inkml:trace>
  <inkml:trace contextRef="#ctx0" brushRef="#br0" timeOffset="209072.21">21442 4688 1160 0,'-13'-2'84'0,"2"-4"-118"16,0 3-8-16,2-2 13 0,-2 2-58 0,2-3 4 16,-1 1 10-16,1-3-6 0,-2 5 11 0,0 3 58 15,-2-3 9-15,0 1 2 0,2 2 62 0,-3 0-3 16,2 0 0-16,2 8 4 0,-1-5-10 0,2-3-11 16,1 5 6-16,-1-2-35 0,2-3 0 0,-1 2-1 0,2-2-3 15,-2 0 0-15,0 0-2 0,4 0 4 0,-6 0 3 16,5-2-2-16,-2 2 5 0,0 2 0 0,-1 2 3 0,1-4-1 15,-3 0 1-15,-1 0-3 0,2 2 3 0,-2 1-6 16,-3-3 0-16,-2 2-6 0,3 1-4 0,-6 0 4 0,2 3-9 16,-2 1 1-16,-3-1-4 0,3 3 1 0,0 2-1 0,-6-1 1 15,-3-1-1-15,3 2 0 0,-2 3 0 0,0 1 1 16,-4 2 1-16,1-3 0 16,0 2 1-16,3 1-2 0,2 0-1 0,-3 2 3 15,1-2 0-15,2 1-1 0,-2-2 1 0,2 1-1 16,-6 2 1-16,2-2-2 0,1 2 2 15,-4 0 0-15,6-4 0 0,-1 3-1 0,0-1-2 0,0 0 3 16,7-2-1-16,-7 2 2 0,4 0 1 16,1-3-2-16,0 4 5 0,1-1-4 0,-1-3 3 0,2 0-3 15,-1-1 0-15,4-1 0 0,0-2 0 0,3-4-1 0,1 8 2 0,-1-7 1 16,6 4-3-16,-2-2 2 0,3-1-2 0,0-2 0 16,3 2 2-16,4 1-2 0,-7-5-1 0,7 5 1 15,0-1 2-15,2 0-2 0,-1 1 1 0,3 2 0 16,7-1-3-16,-2 5 3 0,5-4-3 0,2 4 0 15,1 0 1-15,5-2-4 0,11 4 2 0,-4 0 0 16,-1 4 0-16,14-4 0 0,-1 4-1 0,3-1-1 0,8 1 0 16,-1 1 1-16,0-2-1 0,5 0 0 0,3 1-1 0,-7-2 3 15,6 1 0-15,-3-1-5 0,-6-3-4 0,-2 1-2 16,-1-4-7-16,-7 1 2 0,-1-3-48 0,0-3 6 16,-4-3-16-16,-4-1-59 0,3-1 42 0,-1-4-25 15,-2-2-63-15</inkml:trace>
  <inkml:trace contextRef="#ctx0" brushRef="#br0" timeOffset="209595.75">22033 1638 867 0,'-6'-3'18'16,"3"1"-17"-16,0 2-109 15,1 0-3-15,1 0 26 0,1 5 86 0,-2 0-89 16</inkml:trace>
  <inkml:trace contextRef="#ctx0" brushRef="#br0" timeOffset="209843.17">21983 1695 194 0,'-3'7'13'0,"-2"0"27"15,1-3-24-15,2 0 44 0,-3 3-17 0,2 0-9 16,0-1-1-16,1-1-3 0,-1-1-8 0,2 1 7 16,-2-2-2-16,1 0-1 0,-1 1 5 0,0-4 3 15,0 1-3-15,-4-1 6 0,6 0-3 0,-4 0-3 0,-1 0-2 0,1 0 1 16,0 0-6-16,-3 0-11 0,-1 0 2 0,-2 0 3 15,-2 0-8-15,1 0-5 0,-2 2 6 0,-4-2-10 16,-2 1 0-16,1 2 2 0,-5-1-1 0,1 1-2 16,-4 0 1-16,2-1 4 0,-2-2-2 15,2 0 2-15,0 0 0 0,6 0-1 0,-8-2-1 0,2 1 1 16,1-2-3-16,-2-1 0 16,2 3 1-16,-1-1-2 0,1 2-1 0,-2-1-4 15,5-1-1-15,5 2 1 0,-1-1-6 0,6 2-11 16,-2-1-8-16,2 0-5 0,2 0-16 0,1 2-38 15,2-2-20-15,1 0 32 0,2 0 77 0,3-2-70 0</inkml:trace>
  <inkml:trace contextRef="#ctx0" brushRef="#br0" timeOffset="210059.35">21931 1275 985 0,'-4'-5'-65'0,"2"5"-70"0,0 3 35 0,1-3-11 16,-4 2 114-16</inkml:trace>
  <inkml:trace contextRef="#ctx0" brushRef="#br0" timeOffset="210413.57">21840 1306 202 0,'-5'8'81'0,"-1"-3"-8"0,0-2-9 0,3 2-27 16,-5-2 7-16,3 3-5 0,-4-3-27 0,1-1 1 15,-3 1-1-15,-2 2-2 0,5 1 3 0,-3 0 7 16,-1 0 0-16,-9-6 1 0,9 7 7 0,-1 2-3 16,0-1-5-16,-1 1 6 0,-5-4-8 0,-3-2-2 15,-3 5-1-15,6 2-3 0,-4-1-2 0,1-1-1 0,0-3 0 0,1 4 0 16,-1 0-1-16,5 4-4 0,3-3 2 15,-2 1 0-15,3-2-3 0,-1 2 4 0,-1 0-2 16,0-2 0-16,6 2 3 0,-2-3 3 0,2 2 3 0,-1-2-3 16,4-1 4-16,-4 1-2 0,1 0 1 15,3-2 1-15,-1-1-2 0,1 3-2 0,3-3-3 0,-3-2 0 16,1 5-3-16,2-3 4 16,0-1-4-16,-1 3 3 0,1-3 1 0,2 1-3 15,-1 0 2-15,1 1 1 0,1-1-1 0,-2-1 0 16,2 4 0-16,0-1 3 0,0 2 0 0,2 0-4 15,-1 1 4-15,2 2 0 0,7 1-1 0,-1 3-3 16,2-4-3-16,3 4 4 0,5 1-1 0,8 5-10 16,-3-4 1-16,4 4-1 0,8 0-2 0,0-3 1 0,7 9-2 15,5-1 2-15,0-2 0 0,0 0-4 0,7 6-11 0,-3-2 5 16,0 1-10-16,3 3-123 0,-4-3 153 0,-1 4-66 0,2 1 61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22T20:45:46.8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8608 6030 987 0,'-9'-13'123'0,"2"10"-121"0,1 0 37 16,1-5 113-16,-3 8-120 0,4-3-50 0,-1 1 1 0,2 2 4 16,-2-3-5-16,4 3 6 0,-3-3 22 0,0 0 5 15,-3-2-1-15,3 0 24 0,-4 2 4 0,0-5-1 0,-3-3 11 0,5 3-1 16,-2 4-13-16,0-4 5 0,-2-2-1 0,-1 1-7 16,0-1-12-16,2-1-1 0,-4 2 1 0,4-4-2 15,-2-2 2-15,-2 2-6 0,-2-6 4 0,-1 5 0 16,0-3-4-16,-3-1 0 0,0 1 1 0,-1 0-6 0,-8-2 1 15,-2 0-4-15,5 0 0 0,1 0-2 0,-1 0-5 16,-3-1-1 0,-1 1 1-16,-2-1-6 0,9-1-1 0,-3 2-1 15,-7 1 1-15,-4 0-1 0,0-2 0 0,-2 4-1 0,0 0-1 16,-1 4 1-16,-2 1 0 0,-3-3 1 0,3 6-1 16,-3 0 2-16,2 2-2 0,-6 2 4 15,6 3-4-15,3 1 1 0,1 1 1 0,3 6-3 0,2-1-1 16,0 3 0-16,5 2 3 0,1 4-5 0,2-1 5 15,-3 3-2-15,3 2-1 0,-1 1 3 0,0 2-1 0,4 0 0 0,1 4-2 16,-2 0 4-16,2 1-1 16,2 0 1-16,2 1-3 0,0 2 1 0,-1 1 2 15,3 2-2-15,-1 2 5 0,3 1-3 0,2 0-2 16,-3 1 5-16,6 4 0 0,0-1-1 0,0-2 1 16,-1 3-1-16,6-5 0 0,0 4 2 0,1-3-2 15,2 3 0-15,-1-4 0 0,-3 2 3 0,8-1 0 0,0-1 0 0,1 1 0 0,1-4 0 0,1-2 3 16,-1 2 2-16,2 0-4 0,3-3-1 0,0 2 2 15,0-3-2-15,1 0 1 0,1-2-1 0,1 1 0 16,3-3 1-16,-4-3-1 0,6 2 1 0,-3-9-1 16,-1 4 0-16,6-1-1 0,-2-3 0 0,0 1-4 15,3 0 2-15,-2-2 0 0,2 0 3 0,-3 0-3 16,6-1 2-16,-3 1 0 16,-1-3-2-16,1 2 3 0,3-1-2 0,3 1 2 15,0-1-3-15,-2 1 1 0,-3-2 1 0,2 3 1 16,7-3-2-16,-5 2 3 0,1-1-1 0,-5 1-1 0,3-1-1 15,2 3 2-15,3 0-1 0,-1-5 0 0,-3-1 1 16,0 2-2-16,-1 0 2 0,4 3-1 0,-1-3 3 16,-6-6-1-16,6 3 2 0,-3 1-1 0,3 4-1 15,-4-7 0-15,2 2 1 0,-4-6 2 0,-1 1-3 0,6 1 0 0,-2-4 1 0,-3 0-2 16,-5 0 4-16,5 5 0 0,-1-8-1 0,-3 3 0 16,5 0 2-16,-5 0-1 0,-4-3 1 0,4 0 0 15,3-4-3-15,-6-2 2 0,3 6 0 0,1-5-1 16,-2 0 0-16,-1-4-1 0,-1-1 1 0,2 0-1 15,1-4-1-15,-1 1 0 0,0-2 0 0,1-5-1 16,2 3 0 0,1 1 0-16,0-1-1 0,0-2-2 0,-2 0 3 0,5-2 0 15,-6 0 0-15,3 1 2 0,0 2-2 0,-3-4 0 16,3 3 2-16,-4-3 0 0,-6 0 0 0,9 3-2 16,1 0-1-16,-3-2 1 0,-4-1 2 0,4 2-2 15,-2-1 1-15,1-1 1 0,1 3-2 0,-8-7 3 16,1 0-2-16,-1 0 1 0,0 2-3 0,-1 1 4 15,-1-4-1-15,-1 2 2 0,0-1-1 0,0 4-1 0,-2-3 3 0,2-1-4 16,-3 0 3-16,2-4-2 0,1 3-2 0,0-3 1 16,-2-2-1-16,2-3 1 0,-1 2 1 0,-1 1 3 15,2-2 0-15,-4-1-3 0,0 2 3 0,-3 0 1 16,-1 1 1-16,0 0 0 0,-1 1 0 0,-3-1-1 16,-2 5-3-16,-2 0 3 0,0 1-3 0,-4 0-5 15,-1 2-1-15,-4 2 1 0,1 3-7 0,-3 0-2 0,2 3-3 0,-6 1-3 16,-4 2-3-16,5-3-26 0,1 8-5 0,-4 0-3 15,3 1-27-15,-8-1-57 0,0 5-47 0,0 9 54 16,-7 5 132-16,-4 3-105 0</inkml:trace>
  <inkml:trace contextRef="#ctx0" brushRef="#br0" timeOffset="4866.14">16946 5581 467 0,'13'-12'337'0,"-2"5"-487"0,5 1-3 0,4 3 2 16,-1 0-13-16</inkml:trace>
  <inkml:trace contextRef="#ctx0" brushRef="#br0" timeOffset="6116.51">17291 5506 137 0,'6'-3'86'0,"2"-2"-3"0,-3 2-1 0,1 1-11 15,0-4-1-15,1 3-3 0,-1 0-13 0,2 1-17 16,-3 0-3-16,-2 2-1 0,5 0-19 0,3-4-3 0,1 1-6 0,-4-1-1 15,0 4-4-15,8-4 2 0,-2 1-2 0,2-5 0 16,1 3 1-16,2 2-1 0,-2 1 0 16,2-2 0-16,6 2 0 0,-5 0-1 0,1 1 0 0,7 1 1 15,-3 1 1-15,-3 1 0 0,0 1-1 0,5 2 0 16,-6-2 0-16,-1 3 1 0,1-1 0 0,-3 3-3 16,1 0 1-16,0 0 1 15,-2-1 0-15,-1 3 0 0,2 1-2 0,-1 0 0 16,-1 2 1-16,-1-2 3 0,1 0-1 0,-2 1-2 15,2 2 1-15,-2 0 0 0,-1 1-1 0,1-1 3 16,-3 0-1-16,1 2-1 0,-4-1 3 0,3 0 0 16,-1 0 1-16,-4 1 0 0,2 0-1 0,-5-1 1 0,3 1 0 15,-6 0 0-15,2 0 1 0,-2-1-3 0,5 4 1 16,-4 0 1-16,-1-3-2 0,6 4-1 0,-4-1 3 0,6 0-3 16,-3 3 2-16,-5-1 0 0,0-4 3 15,-2 2-3-15,4-2 2 0,-4 3 4 0,2-2-5 0,-3 2 1 0,-2-1 2 16,5-2 5-16,-1 1-1 0,-1-3-1 0,-3 4 3 15,5-3 2-15,-6-2 3 0,0 0-2 0,6-1 1 0,-5 1 1 16,0-3-3-16,2 2 3 0,-3-2-4 0,1 1 1 16,0-1-5-1,1 0 4-15,-1 0-6 0,0 0-2 0,1 0 2 0,0 0-1 16,0-1-2-16,-1-1-1 0,2 1 0 0,-2-3 2 16,0 1-1-16,2-1 6 0,-2-1-1 0,1-1-1 15,1-1 6-15,-2 1 1 0,3 0-2 16,1 0 5-16,-2-1-1 0,-1 1-7 0,1 1 7 0,2 1-8 15,-2 0-2-15,1-2-1 0,-1 3-1 0,-2 0-2 16,-1-3-1-16,1 2 1 0,0 1-4 0,-4-3 5 0,4 4-3 0,-3-1-2 16,4 5 1-16,-4-2 2 0,2 3-2 0,-2 0 0 15,-3-1-1-15,3 1 0 0,-2-3 1 0,1 5 0 16,-4-7 0-16,4 5 0 0,-4-3 2 0,2 3 1 16,-1 1 0-16,-1 0-2 0,1 4 2 0,-6-5-1 15,4 4-2-15,-6-6 0 0,1 2-1 0,-2 2-1 16,6 1 0-16,-6-1 1 0,-2 0 1 0,2 0 2 0,-4 4-1 0,9-1 1 15,-1-2 2-15,-5 1 0 0,-3-3-1 0,6 3 0 16,0-1 0-16,-5-1 1 0,7-1 3 0,-7 1-1 16,-1 1 1-16,5-2-1 0,-2-1 4 0,-6 0-3 15,4-2 0-15,0 3 4 0,-2-4-3 0,0 1 4 0,-2-1 1 16,-2-3 0-16,3 0 0 0,-1 0 0 16,-6 1-1-16,5-4-1 15,-5 3 2-15,-1-5-1 0,4 2 1 0,2-4-4 16,-7 7 1-16,0-5 0 0,3-3-3 0,-2 7-1 15,1-7 1-15,5 3-2 0,-7-3 2 0,2 1-2 0,2-1 4 16,1-1-1-16,-1-2 3 0,-1-4-2 0,3 1 49 16,-4-2-56-16,2 0 29 0,2 0-32 0,-6 1 3 15,5-1 15-15,2-3-38 0,3 1 32 0,-6-1-59 0,5 0 51 16,1-3 0-16,1-2-4 0,7 1 0 0,-4-3 2 0,2 3-4 0,-1-3 2 16,6-1 0-16,-3 2-3 0,3-2 6 0,-1 0-4 15,0-3 0-15,3 0-2 0,-1 0-4 0,2 0 0 16,-1-1-1-16,4-1-3 0,-4 0-1 0,8-1 3 15,-4-1-3-15,3 2 5 0,-2-3-1 0,3 0 1 16,0-1 0-16,2 0 1 0,2 0 1 0,-2-2-1 16,3 1 3-16,-2-4-5 15,2 3 2-15,0 1-4 0,2-1 1 0,1 0-1 16,0 0-4-16,2 3 2 0,2-1-4 0,1 1 3 16,2-1-2-16,-1-2-2 0,4 3 2 0,2-4 3 15,1-1-3-15,0 2 7 0,1 4-1 0,1-3-2 16,0 4 7-16,-3 0 3 0,3 0-2 0,-3 3 2 15,3 1 0-15,-2-1-4 0,3-1 3 0,-3 2 1 16,6-4-4-16,-5 6-2 0,8-1 2 0,4 1 1 0,-6-2-1 0,6 3 1 16,-4 0-3-16,6-1-1 0,-6 4 3 0,5-3-2 15,-3 4-1-15,1-2 0 0,-1 2 0 0,0 0 3 16,-1 0 1-16,1 1 0 0,2 1 3 0,-6-1 1 16,4 1 0-16,-2 2 0 0,2 1 0 0,-5-1-1 15,1 1 1-15,-2 1 0 0,2 2-1 0,-1-2 1 16,-4 3-1-16,5 0 1 15,1 2 1-15,1 0-1 0,2 3 1 0,0 0-4 16,-1 3 1-16,1-1-2 0,3-1-1 0,-3 6-3 16,-2-1 0-16,2 2 5 0,-4-2-3 0,-1 2 2 15,0-2 3-15,2 5-4 0,-5 0 5 0,3-3 0 16,-7 2-2-16,6-1 2 0,-4 2-2 16,-3-1 1-16,2 1 2 0,0-2 2 0,-4 0 0 0,-2 2-1 0,4-1 2 15,-6-1-3-15,3 1 0 0,-3 1 1 0,0 0-2 0,-4-2 1 16,-1 1-2-16,5-1 0 0,-3 2 0 0,-2-1-4 0,4 1-2 15,-3 0-6-15,-2-2-7 0,3 2-28 0,2 0-8 16,-2 2-5-16,-5-1-34 0,3 1-62 0,-3-1 114 16,0 9-55-16,-1 4 98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22T20:49:24.5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9026 13556 213 0,'-4'2'15'0,"-3"-1"-2"16,4-1-2-16,-1 0-11 0,0 2 23 0,1-2-1 15,-1 0-22-15,0 0 14 0,3 1-11 0,1-1-1 16,0 2-2-16,-3 0 1 0,3-1 1 0,0 2 12 15,-2-1 4-15,2 3-3 0,0-4 15 0,-5 2 1 16,5 0 2-16,-1 1 9 0,-2-1-1 0,1 0-14 0,-4 2 3 0,4-1-1 16,-1-1-5-16,2 5-2 0,-6-3-2 0,7 3-9 15,-4-2-1-15,-4 0-1 0,5 1-1 16,-2 1 2-16,0-2-4 0,-4 0 3 0,1 2 1 0,0-2 2 16,-2 1 2-16,4-3 4 0,-5 1-1 0,2 3 1 15,-2-3 4-15,3-1-5 0,-2 1 0 0,-2 0-2 16,4-2-3-16,-11 2-2 15,11-2 1-15,-6 0-5 0,3-1 1 0,-3-1-3 16,-3 1 0-16,-1-1 0 0,6-1-4 0,1 0 2 16,-3 2-2-16,1-2 1 0,-1 0 0 0,-2 0-1 0,3 0 0 15,6 0 2-15,-1 0-2 0,-5 0 1 0,2-3 1 16,0 1-3-16,2 2 1 0,-1-1 0 0,2 1 0 0,-3-2 1 16,0 0-1-16,0 2 1 0,2 0-1 0,-4 0 0 15,6 0 1-15,-5 0 1 0,1 2-1 0,0 1 2 0,2-1-1 16,-4 1-2-16,4 0 0 0,0 2 0 0,-2-2-1 15,1 3 1-15,1 0-2 0,-1 1 2 0,1 1 1 0,-1-1-3 16,1 1 2-16,-1 3-3 0,3 0-2 0,-6 3 3 16,4 2-1-16,-1 0-4 0,1 4 4 0,-1-4-3 15,2 5 1-15,2 1 3 0,-5-2-4 0,8-1 0 16,-3-2 1-16,1 2 0 16,2-2 1-16,1 7 0 0,2-5 0 0,0-3-1 15,2 2 0-15,-4 0 3 0,4 1-2 0,1 0 1 16,-1-4 0-16,2 1-1 0,-1 0 0 0,2-2 1 15,0 0-2-15,3-1-2 0,3 1 0 0,0 1 2 16,0-2-1-16,1-2 0 0,1 2-2 0,-1-1-1 16,3 1 1-16,0-2 2 0,0-2-2 0,0 2 0 15,1-3 2-15,0 2 1 0,-1-4 1 0,0 0-1 0,3 0 2 0,-2-1 0 16,-2-2 3-16,2 0 0 0,0 1 0 0,1-1 0 16,-4-2 0-16,1 1 0 0,0-2 0 0,2 1 0 15,-4-1 2-15,1 2-2 0,4 0 0 0,-9-2 3 16,8 0-3-16,1 0 3 0,-3 0-1 0,-1-4 1 15,4 3 2-15,-4-2-1 0,-1-2 1 0,6-1-2 16,-6 1 1-16,2-1 1 0,-3-2-2 0,4 0-1 0,-3 0-2 0,2-1 3 16,-4-1-3-16,4-1 2 0,0 0 3 15,-6-1-5-15,8-1 3 0,-7 2 1 0,4-3 0 0,-4 1-1 16,1 1 0-16,-4-1 2 0,0 1-2 0,0-3 1 16,-4 3 0-16,3-4 1 0,-1 2-2 0,0 1 4 0,-1-4-3 15,0 1 0-15,-2 1-1 0,3-3 0 0,-4 1-2 0,1 1-1 31,-1 1 0-31,0-7 3 0,0 3-2 0,0 1 0 0,0 1 0 16,-3 1-1-16,0-1 0 0,0-2 1 0,0 3 1 16,-1 4-3-16,1-4 0 0,0-3 1 0,-2 5 0 15,2-3-1-15,0-2 0 0,-3 5 1 0,6-2-1 0,-5 2 3 16,-3 1-1-16,4 4-3 0,-1-4 3 0,-1 4 0 16,-4-1 1-16,7 1 1 0,-6-1-1 0,2 1-3 15,6 1 3-15,-4 0 1 16,-1 0-3-16,-1 2-1 0,6 0-2 0,-4 1-6 0,0 2-2 0,1 0 1 15,-4 0-9-15,-2 1-24 0,4 1-9 0,1 1-6 16,4 0-27-16,-10 1 1 0,11 4-19 0</inkml:trace>
  <inkml:trace contextRef="#ctx0" brushRef="#br0" timeOffset="7059.44">16685 13888 366 0,'0'0'38'15,"0"6"8"-15,3-4-32 0,-3-2 41 0,0 1-29 0,-3-2-28 0,3-2-2 16,0 3 2-16,0-2-1 0,-1-1 1 0,-1-2 6 15,2 5 7-15,0 0-3 0,0 0 11 0,0 0 2 16,0 0-2-16,-3-1 1 0,3 4 0 0,5 0-6 16,-4 2-4-16,-1-4 1 0,0 1-8 0,0 1 0 15,-1-3-3-15,-2-3 2 0,1 0-1 0,-1 1 0 16,3 2 4-16,0 0-4 16,0 0 3-16,0 0 0 0,0-3 1 0,0 3 1 15,0 0-1-15,-3 0 0 0,3 0-1 0,-2 0 1 16,2 0-1-16,0 0-1 0,-1 0 0 0,-4 0 2 0,3 0-1 15,-1 0-7-15,-5-5 7 0,2 5-4 16,3-1 0-16,-5-2 1 0,3 3-2 0,-3-2 2 16,2-3 1-16,-2 2-2 0,2 3-4 0,-2-6 4 0,0 4-3 0,-1 1 3 15,-1-4-2-15,-1 2-1 0,0 1 4 0,2 2 2 0,-1-1-1 16,-1 1-2-16,0-2 2 0,0-1 4 0,-1 3-2 16,-1-3 1-16,1 0 3 0,-1-1-7 0,4-2 4 0,-2 1-2 15,0 1-4-15,-2 1-2 0,0-2-2 0,-1 0-2 16,5 0 0-16,-1 2-2 0,4 0 2 0,-3-2-1 15,-2 1 0-15,3 1 1 0,2-1-2 0,1 1 1 16,-5 0 1-16,1 0-1 16,-4 1-5-16,5 1-1 0,1 1-3 0,0 0-4 15,-4 0 1-15,0 1 1 0,7 3-5 0,-9-1 4 16,8 5 3-16,-1-2 0 0,1-1 5 0,-1 4 5 16,0 4-4-16,4-1 5 0,-1 2 2 0,1 2 0 15,1 1-2-15,-1 2 4 0,-1 2-1 0,3 1 2 16,0 0 1-16,0 1-3 0,-5 2 3 0,5-1 2 15,-7 1 2-15,3-1-2 0,0 7 2 0,2-2-1 0,-7-4 1 0,2 3 5 16,1-1-2-16,-2 1-2 0,2 0 1 0,-2-2-2 16,0 0 1-16,3 0-1 0,1-3-1 0,-4 1 0 15,6 1-1-15,-7-3 2 0,12 5 0 0,-3-4-4 16,-3-2 4-16,-5-2-2 0,8 3-1 0,0-2-1 16,0-4 0-16,0 1 0 0,0-4 0 15,0-2 0-15,5 1 1 0,6-1-1 0,-7 0 2 0,7-6 0 0,-1 6-1 0,-5-5 3 16,6-1 1-16,-5 0-1 0,2-1 4 0,0 0-1 15,3-1-1-15,-5 1 2 0,0-4-2 0,7 0 0 16,-1 2-3-16,4 1 3 0,0-3-3 0,-7 2-1 16,2-7 0-16,7 5 1 0,1 0-2 0,-4 0 1 0,-1-2 0 15,-1-2-2 1,0-3 1-16,2 4-1 0,-1-6 0 0,-3-2 2 16,2 1-2-16,1 3 0 0,-1-8-3 0,3 1 2 0,-4 0-2 15,4 0 2-15,-2-3 0 16,2-2-4-16,-2-2 3 0,0-2 2 0,0 2 0 0,0 1 0 0,-1-2 0 0,3-3-2 15,-2 6 0-15,-3-3 2 0,3 1-4 0,0-1 6 16,0 3-2-16,4 1 0 0,-4-3 3 0,-2 5-1 16,4-1 1-16,6 0 5 0,-8-1-5 0,-1 4 5 15,-4 0-1-15,1 0 1 0,-4 1 4 0,7-2 1 0,-2 2 0 0,-10 2 0 16,10 0 1-16,0 0 0 0,-1 0 1 0,-4-3-1 16,0 1-1-16,-3 2 0 0,5 5 1 0,-3-3 1 15,-5-4-1-15,0 4 3 0,-2-4 0 0,-1 7-1 16,0-5 3-16,3-2 0 0,-3 4 0 0,-3-2-1 15,-1-2-1-15,1 0-2 0,0 4 1 0,4-4-3 16,-6 4-2-16,2 0-3 16,-2-6-1-16,3 8 1 0,-2-3-5 0,-1-3 0 15,1 6-3-15,-5-6 2 0,4 2-2 0,-5 2 0 16,-2-2-3-16,-1-2-3 0,3 4-1 0,2 2-22 16,-1 1-12-16,2 1-10 0,-1 1-29 0,0 0 1 15,3 1-22-15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5-22T20:50:05.2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6653 11151 208 0,'-2'5'-21'0,"2"-1"12"0,-1-2 1 15,2 3-12-15,-1-2 30 0,0-2 6 0,0 3-8 0,2-1 7 16,-2-2 0-1,0 1 0-15,-3-2 8 0,4 0 10 0,-4 0 3 0,2 0 4 0,-4 0 9 0,5 2 1 16,0-2-2-16,0 0 2 0,0 0-1 0,-2 0-6 16,1 0 3-16,-4 1-8 0,3-4-2 0,-1 1-7 15,2-2-1-15,-1 2 3 0,1 0-10 0,-3-1-1 0,4 2-11 16,2-1 6-16,-2-1-7 0,-6-2 1 0,9 4 1 16,-6-2 0-16,0-2 1 0,1 2 1 0,0 0 1 15,-6-4-1 1,8 4 0-16,0 0-1 0,-1 0-2 0,1 1 1 0,0-2-3 15,0 0-3-15,-6-2 1 0,6 3 0 0,-2-2-3 16,-3-1 0-16,1 0-2 0,-3-1 3 0,7 1-1 16,0 1 0-16,0 1-2 0,0-1-1 15,0 0 1-15,0 1 0 0,0-1 0 0,0 0-3 0,-1-1 2 0,-2 0-1 16,1-1 2-16,0 1-1 0,-2-2 0 0,4 0 1 16,0 0 1-16,0-1-1 0,0-1 3 0,-2 1-2 0,2 0 2 0,-1-1-2 15,1 2-1-15,-2-1 0 0,2 1 0 0,-2-1 3 16,2 1-1-16,0-2-2 0,0 2-1 0,2 1 1 15,-2-3 0-15,0-1 3 0,0 2-1 0,2-1-3 16,-2-1 5-16,-2 2-1 0,0-2 2 0,-1 3 1 16,-1 0-2-16,-1 0 0 0,-1 2-1 0,-1 0 2 15,-1-1 1-15,2-1-1 16,-2 2 2-16,0-3-6 0,2 2 2 0,-3 1 4 16,2 0-5-16,0-2 3 0,-5 5-2 0,6-4 2 15,-5 7-1-15,2-1-2 0,-2-1-1 0,1-1-1 16,1 3 0-16,-2 0 4 0,1 0-4 0,1 0-3 15,0-1 2-15,-1 2 0 0,-1-2-1 0,0 1 1 16,2 0-1-16,-1 4-5 0,1-1 4 0,-2 2 1 16,1-3-1-16,2 7-1 0,-3-1-2 0,2 3 0 0,-4-3 0 0,1 0 4 15,-2-2-4-15,1 4-2 0,5 2 0 0,-3-1 2 16,3 3-2-16,-3-1 2 0,3 3-1 0,7 1-1 16,-4 0 4-16,0 2-1 0,4 0 0 0,-1 3-1 15,-1-2 0-15,3 1 1 0,-1-1 0 16,-4 4 0-16,2 1 1 0,-2-1 0 0,0-4 1 0,2 2 0 15,-5-1 0-15,2 1 1 0,3 0 0 0,3 1 0 0,0-4 0 0,5 0 2 16,-1 0-2-16,-4 1 1 0,8 2 1 0,-3-4 0 16,-2 2-2-16,2-1 3 0,1 1-1 0,-6-1-1 15,0 3 2-15,6-4-1 0,-1-1 0 0,8 5-2 0,-2-5 2 16,-2 1-2-16,1-3 0 0,2 1 3 0,1 0-3 31,-1-4 2-31,-2-1 0 0,-2 0 1 0,-1-3-1 0,3 0 2 0,-1-2-1 16,-1 2 0-16,3-2 1 0,2-1-1 0,-2 0-1 0,1-3 0 15,1 2 1-15,0-1-1 0,1-1-1 0,-2 1 0 16,2 0 1-16,1-1 1 0,-1-2 0 16,1 1 1-16,1 1-3 0,0-2 3 0,-2 0-1 0,0 0 4 15,4-2-2-15,-4 1-1 0,-3-4 4 0,3 2-2 16,-3-2 4-16,-2-1 2 0,4 0-2 0,-2-1 0 16,-5-2 1-16,1 1-3 0,4-1 0 0,-2-2 1 0,-6 1-3 0,2-1 2 15,0 0-3-15,-2-1 1 0,6-3-1 0,-1 3 3 16,-5-1-1-16,-3 1 0 0,8-7-1 0,-3 6 2 15,1-4 1-15,3 1-1 0,-10-3 3 0,-4 4-6 16,13-3 2-16,-2 1 0 0,-7 6 0 0,-2-2-2 16,6-1-2-16,-3 3 2 0,1 3 0 0,9-1 1 15,-12-2-1-15,2 1-2 16,3-4 3-16,-3 3 1 0,-4 0-2 0,0-3 2 16,6 2-1-16,-7-3 2 0,2 8 1 0,-6-6-2 15,9 3 0-15,0-2 0 0,6 4-2 0,-9-1 2 16,-2-2-2-16,2 0-3 0,3-2 2 0,0 2-1 15,0 2-1-15,-5-2 2 0,-1-2-2 0,3 0 0 16,0 1 0-16,-4-2 1 0,0-1 2 0,3 0-1 16,-2 2 0-16,0-3 2 0,0 2-1 0,6 0-1 0,-7 2-1 0,3 1-1 15,-1-2 1-15,-3 0 2 0,0 1-1 0,3 1-2 16,-1-2 0-16,0 5-5 0,-4 0 0 0,2 1-5 16,2 2-7-16,0-5-18 0,0 7-10 0,2 2 0 15,1-1-25-15,-3 1-53 0,3 1-27 0,0-2 40 16,-4 2 111-16,0-3-93 0</inkml:trace>
  <inkml:trace contextRef="#ctx0" brushRef="#br0" timeOffset="4417.82">16814 11171 567 0,'3'0'-184'0,"-3"0"240"16,0 4-10-16,-3-4-28 0,0 0 27 0,3 3-43 16,-3-3-2-16,1 1 13 0,2 3 8 15,-1-3-3-15,-2-1 18 0,6 5 8 0,2-5 3 0,-5 1 2 16,7 7 8-16,-5-6-11 0,0 1 1 0,-1 0-1 15,1-1-12-15,-4-4-8 0,2 4-4 0,0-1-1 16,-1-1-8-16,-7 0-5 0,6-1-1 0,-7-4-1 0,12 7-4 0,-2-2 6 16,-1 0-2-16,-1 0-1 0,2 0 6 0,1 1 2 15,-2-1 2-15,3 2-1 0,-1-4 3 0,-1 2-3 16,-1 0 1-16,3-3 0 0,-1 3-3 0,1 0-4 16,-1 5-1-16,-2-5-2 0,-10 0-4 0,10-3 0 15,-4-2-2-15,-1 5 2 0,5 1-2 0,0-1 0 0,0-3-3 16,0 2 3-16,3 2-1 0,0-1 0 0,0 0 0 0,-3 3 1 15,0-7 1-15,3 2-2 0,1 2 3 0,-4-3-1 16,3 0 1-16,0 0-1 0,3-2-1 0,-6-1-2 0,6 4 0 16,-6-1-1-16,5-2-1 0,0 0-2 0,-4-1-1 15,-1 0 3-15,2 0-3 0,6-1 4 0,-8-1 0 16,9-3 2-16,-10 2 0 0,2 3 2 0,1-2 1 0,0 0-1 16,-4 3 3-1,2-3-2-15,0 1 0 0,-6 2 5 0,17-3 0 16,-10 2-4-16,4-2 5 0,-2 2-2 0,-3-2 2 0,-1 1 0 15,1-2-3-15,1 1 0 0,-12 0-4 0,-1-1 3 16,2 1-3-16,1 0 0 0,5 0-4 16,1 2 2-16,-8 0-2 0,-1-1 0 0,-1 1 1 0,13 1-1 15,-9-1 2-15,-4-2 0 0,-3 2 5 0,-1 1-4 16,6-3 3-16,5 4-1 0,-7-3 5 0,-4 3-4 0,4-3 1 0,1 2-3 16,2 1-1-16,-1-1 4 0,-6 2-4 0,4-2 2 15,4 0-1-15,-4 2-2 0,4 0 2 0,-2-2-3 16,0 2-1-16,0 3 4 0,1 0-5 0,-1-1 0 15,0 1-2-15,0 0 0 0,0 0 0 0,0 3-1 16,-1-2 1-16,-1 1-1 0,1 1-1 0,-1 2-1 16,1 0 2-16,-3 1-1 15,0 0 0-15,0 2 2 0,1 2-3 0,-1 1 4 16,-1 0 1-16,2 0 2 0,1 3-1 0,1 0 0 16,-1 2 2-16,-1-2-1 0,0 0 3 0,4 0-2 15,-2 2 0-15,1 0-1 0,4-2 3 0,-2 1-3 16,-4 0 0-16,7 2-2 0,0 0 0 0,-4 4 2 15,4-1-4-15,0 2-1 0,-1 3-1 0,1-1 4 16,1-1-2-16,4 3 1 0,-9 5 1 0,10-4-2 0,0 1 3 0,0 0 3 16,0-4-2-16,0 4-1 0,0 1 2 0,7-4 1 15,-6-3 1-15,-1 0-2 0,0 0 0 0,5-2-1 16,-2 2 3-16,0-3-3 0,0-1-1 0,-3 0 1 0,4 0-2 16,7-3 4-16,1 1-1 0,-1 1 0 0,2-1 1 15,6-2-1-15,-1 2 1 0,-10 0 1 0,13-2-2 16,-4-1 2-1,-3-1 0-15,2-1 1 0,-2-3 1 16,-1 1 0-16,1-2 2 0,6-4 0 0,-6 0 3 0,1-1-2 0,-3 1 1 0,1 1 1 16,1-4-2-16,-1-1-1 0,1-1 0 0,-2 2 2 15,1-4 0-15,1 0-3 0,0-3 1 0,0 0-4 16,2-1 7-16,-2 2-7 0,2-6-1 0,-2-1 2 16,3 4-1-16,-4-4 4 0,6 2 1 0,0-2-1 15,1 1 0-15,-4-1 3 0,-5 2-1 0,6 0-1 0,-9-1 1 0,8-3 0 16,-5 3 0-16,-3-4-2 0,-5 0 2 0,5 1-1 15,1-1-1-15,-1-1-1 0,3-2-2 0,-8-2 2 16,0 2-1-16,5-1 0 0,-2-2-2 0,1-2 0 16,-1 2-1-16,-3-3 2 0,-3 2-1 0,7 2 2 15,-6-6 1-15,-2 4-1 0,-1 2 6 0,2-4-5 16,-8 3 2-16,11 2 2 0,-1-4 3 0,-7 1 0 0,5 2 4 0,-5 1 0 16,2-2-3-16,-5 3 3 0,5-2 0 0,-9 2-6 15,-1 5-1-15,5-1-1 0,-4-1-6 0,2 0 0 16,-6 3-4-16,-1 1-1 0,3-1-2 0,-2 2-6 15,-1 2-5-15,-2-1 8 0,-3 4-24 0,0 1-51 16,2 4-49-16,-4 2 58 0,-1 6 77 0,1 1-73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84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ACF0DE9-DE6A-4EC6-8CB6-4B20A56B856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85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65DE2D-B43A-4809-9F43-A0D11507C48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98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3CE4A0-8865-40C5-BB63-53519C9CFB2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lIns="104165" tIns="52082" rIns="104165" bIns="5208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18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95A5A5-AC04-41D2-827A-EAADDB20938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39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168AE7-BE0C-47DE-BCE5-3769041515A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68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31C379D-1FA9-4C5D-A2B4-CE2EC84057A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88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28E48B-0C04-4B68-9EB5-51B0C034EF33}" type="slidenum">
              <a:rPr lang="en-GB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91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A396CD-D24A-40F7-90D7-528C8ED7FD52}" type="slidenum">
              <a:rPr lang="en-GB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10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B2AC53-D684-4F12-A19E-DD045AE9064B}" type="slidenum">
              <a:rPr lang="en-GB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23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42615-54C8-4626-99BF-435A8BD5B5F1}" type="slidenum">
              <a:rPr lang="en-GB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05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20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181684-F474-4E39-B4C0-40D7F029510D}" type="slidenum">
              <a:rPr lang="en-GB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5" y="4560086"/>
            <a:ext cx="5365353" cy="4320317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240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2D3E11-B5D8-4EB1-BCF3-9F9E364DAEF0}" type="slidenum">
              <a:rPr lang="en-GB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24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1E127-D03A-472C-BE8E-EFD7DB3BCA0D}" type="slidenum">
              <a:rPr lang="en-GB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12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3F499-0F0F-4514-A233-C5D656EBE467}" type="slidenum">
              <a:rPr lang="en-GB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07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489AD3-72B2-459F-A055-57371C6C710A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0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8737B6-1D05-4996-ADE0-C072AA1DADAD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589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B9568-F711-48C3-AB4E-9801A519BB01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46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4C164F-F28E-4C43-8BD9-FA11EBCE3785}" type="slidenum">
              <a:rPr lang="en-US"/>
              <a:pPr/>
              <a:t>51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61216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EA6BC2-35DA-47B6-B292-6D2A0F09AB64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91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66E640-A3A3-42BB-88D8-986CC438D9F3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61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797BD444-5732-439E-BCA3-B73A32001A6B}" type="slidenum">
              <a:rPr lang="en-US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5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8EE493-F194-47CE-BFEA-76433316F3CC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079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328FB3-5AFD-4850-A9C2-D515CF4756BA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71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CCD0B-304E-4D71-B73C-EE265D8BB34F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09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0D8D4-9C3E-48BD-9A7B-0110AAF4E35E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8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460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32BDD873-1981-47F1-8996-2C700F1D5DA0}" type="slidenum">
              <a:rPr lang="en-US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483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500BC622-53E4-4B74-A169-8A5785B49C86}" type="slidenum">
              <a:rPr lang="en-US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479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15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B656120C-FE6B-4B78-86E7-7DAEDC88597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X’ is X in the second camera’s coordinate system</a:t>
            </a:r>
          </a:p>
          <a:p>
            <a:pPr eaLnBrk="1" hangingPunct="1"/>
            <a:r>
              <a:rPr lang="en-US" dirty="0"/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2807569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68B779-E80A-48EC-BD10-FC50FE2E1B6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60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8CA22-8AD5-47DA-9A46-27D65F7EC882}" type="datetime1">
              <a:rPr lang="en-US" smtClean="0"/>
              <a:t>5/22/2024</a:t>
            </a:fld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3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FC5EE-F5B8-4E62-B4FB-0D78900CED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349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B4A0E-913D-4144-9E32-56EDEE4598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36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5/22/2024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5/22/2024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customXml" Target="../ink/ink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customXml" Target="../ink/ink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customXml" Target="../ink/ink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6.wmf"/><Relationship Id="rId10" Type="http://schemas.openxmlformats.org/officeDocument/2006/relationships/image" Target="../media/image38.png"/><Relationship Id="rId4" Type="http://schemas.openxmlformats.org/officeDocument/2006/relationships/oleObject" Target="../embeddings/oleObject3.bin"/><Relationship Id="rId9" Type="http://schemas.openxmlformats.org/officeDocument/2006/relationships/customXml" Target="../ink/ink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9.png"/><Relationship Id="rId4" Type="http://schemas.openxmlformats.org/officeDocument/2006/relationships/image" Target="../media/image23.png"/><Relationship Id="rId9" Type="http://schemas.openxmlformats.org/officeDocument/2006/relationships/customXml" Target="../ink/ink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customXml" Target="../ink/ink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customXml" Target="../ink/ink15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wmf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8.png"/><Relationship Id="rId4" Type="http://schemas.openxmlformats.org/officeDocument/2006/relationships/oleObject" Target="../embeddings/oleObject7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ccv2007.rutgers.edu/" TargetMode="External"/><Relationship Id="rId5" Type="http://schemas.openxmlformats.org/officeDocument/2006/relationships/hyperlink" Target="http://grail.cs.washington.edu/projects/mvscpc/download/Goesele-2007-MVS.pdf" TargetMode="Externa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jpe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customXml" Target="../ink/ink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09.png"/><Relationship Id="rId5" Type="http://schemas.openxmlformats.org/officeDocument/2006/relationships/image" Target="../media/image104.jpeg"/><Relationship Id="rId10" Type="http://schemas.openxmlformats.org/officeDocument/2006/relationships/customXml" Target="../ink/ink17.xml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customXml" Target="../ink/ink3.xml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hyperlink" Target="http://www.ri.cmu.edu/pub_files/pub2/okutomi_m_1993_1/okutomi_m_1993_1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7.png"/><Relationship Id="rId11" Type="http://schemas.openxmlformats.org/officeDocument/2006/relationships/image" Target="../media/image130.png"/><Relationship Id="rId5" Type="http://schemas.openxmlformats.org/officeDocument/2006/relationships/image" Target="../media/image126.png"/><Relationship Id="rId10" Type="http://schemas.openxmlformats.org/officeDocument/2006/relationships/image" Target="../media/image129.png"/><Relationship Id="rId4" Type="http://schemas.openxmlformats.org/officeDocument/2006/relationships/image" Target="../media/image125.png"/><Relationship Id="rId9" Type="http://schemas.openxmlformats.org/officeDocument/2006/relationships/image" Target="../media/image124.w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ashington.edu/homes/seitz/papers/kutu-ijcv00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17" Type="http://schemas.openxmlformats.org/officeDocument/2006/relationships/image" Target="../media/image181.png"/><Relationship Id="rId2" Type="http://schemas.openxmlformats.org/officeDocument/2006/relationships/image" Target="../media/image166.png"/><Relationship Id="rId16" Type="http://schemas.openxmlformats.org/officeDocument/2006/relationships/image" Target="../media/image18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5" Type="http://schemas.openxmlformats.org/officeDocument/2006/relationships/image" Target="../media/image169.png"/><Relationship Id="rId15" Type="http://schemas.openxmlformats.org/officeDocument/2006/relationships/image" Target="../media/image179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Relationship Id="rId14" Type="http://schemas.openxmlformats.org/officeDocument/2006/relationships/image" Target="../media/image17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6.png"/><Relationship Id="rId11" Type="http://schemas.openxmlformats.org/officeDocument/2006/relationships/image" Target="../media/image191.png"/><Relationship Id="rId5" Type="http://schemas.openxmlformats.org/officeDocument/2006/relationships/image" Target="../media/image185.png"/><Relationship Id="rId10" Type="http://schemas.openxmlformats.org/officeDocument/2006/relationships/image" Target="../media/image190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7" Type="http://schemas.openxmlformats.org/officeDocument/2006/relationships/image" Target="../media/image196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20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03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1.xml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199.png"/><Relationship Id="rId7" Type="http://schemas.openxmlformats.org/officeDocument/2006/relationships/image" Target="../media/image202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11" Type="http://schemas.openxmlformats.org/officeDocument/2006/relationships/image" Target="../media/image209.png"/><Relationship Id="rId5" Type="http://schemas.openxmlformats.org/officeDocument/2006/relationships/image" Target="../media/image201.png"/><Relationship Id="rId10" Type="http://schemas.openxmlformats.org/officeDocument/2006/relationships/image" Target="../media/image208.png"/><Relationship Id="rId4" Type="http://schemas.openxmlformats.org/officeDocument/2006/relationships/image" Target="../media/image200.png"/><Relationship Id="rId9" Type="http://schemas.openxmlformats.org/officeDocument/2006/relationships/image" Target="../media/image207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194.png"/><Relationship Id="rId7" Type="http://schemas.openxmlformats.org/officeDocument/2006/relationships/image" Target="../media/image218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2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ECE/CSE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Stereo and 3D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426028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1300109" y="5986790"/>
            <a:ext cx="6462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Disparity is inversely proportional to depth.</a:t>
            </a:r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/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4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EA4E1-1DA6-4DFB-ADE8-5E147A0DBA1A}"/>
              </a:ext>
            </a:extLst>
          </p:cNvPr>
          <p:cNvSpPr txBox="1"/>
          <p:nvPr/>
        </p:nvSpPr>
        <p:spPr>
          <a:xfrm>
            <a:off x="7213004" y="4160908"/>
            <a:ext cx="1636354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See Chapter 12 of Shapiro and Stockman Text.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22E98EC-7442-4F03-B725-42537060FAA0}"/>
                  </a:ext>
                </a:extLst>
              </p14:cNvPr>
              <p14:cNvContentPartPr/>
              <p14:nvPr/>
            </p14:nvContentPartPr>
            <p14:xfrm>
              <a:off x="4205880" y="63720"/>
              <a:ext cx="4721400" cy="41544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22E98EC-7442-4F03-B725-42537060FAA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96520" y="54360"/>
                <a:ext cx="4740120" cy="417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1614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71"/>
            <a:ext cx="8229600" cy="1143000"/>
          </a:xfrm>
        </p:spPr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66700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  <a:p>
            <a:r>
              <a:rPr lang="en-US" sz="2800" dirty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361601" y="3754448"/>
            <a:ext cx="2240346" cy="2976732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06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Correspondence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54476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We have two images taken from cameras with different intrinsic and extrinsic parameters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/>
              <a:t>How do we match a point in the first image to a point in the second?  How can we constrain our search?</a:t>
            </a:r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53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87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38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Potential matches for </a:t>
            </a:r>
            <a:r>
              <a:rPr lang="en-US" sz="2000" i="1" dirty="0"/>
              <a:t>x</a:t>
            </a:r>
            <a:r>
              <a:rPr lang="en-US" sz="2000" dirty="0"/>
              <a:t> have to lie on the corresponding line </a:t>
            </a:r>
            <a:r>
              <a:rPr lang="en-US" sz="2000" i="1" dirty="0"/>
              <a:t>l’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Potential matches for </a:t>
            </a:r>
            <a:r>
              <a:rPr lang="en-US" sz="2000" i="1" dirty="0"/>
              <a:t>x’</a:t>
            </a:r>
            <a:r>
              <a:rPr lang="en-US" sz="2000" dirty="0"/>
              <a:t> have to lie on the corresponding line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477838" y="-112005"/>
            <a:ext cx="8229600" cy="1143000"/>
          </a:xfrm>
        </p:spPr>
        <p:txBody>
          <a:bodyPr/>
          <a:lstStyle/>
          <a:p>
            <a:r>
              <a:rPr lang="en-US" dirty="0"/>
              <a:t>Key idea: </a:t>
            </a:r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AF3BAFD-1E34-4B2F-9A9D-1DFAA797C70E}"/>
                  </a:ext>
                </a:extLst>
              </p14:cNvPr>
              <p14:cNvContentPartPr/>
              <p14:nvPr/>
            </p14:nvContentPartPr>
            <p14:xfrm>
              <a:off x="2473560" y="1943640"/>
              <a:ext cx="4047840" cy="682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AF3BAFD-1E34-4B2F-9A9D-1DFAA797C7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64200" y="1934280"/>
                <a:ext cx="4066560" cy="70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559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>
          <a:xfrm>
            <a:off x="546100" y="94619"/>
            <a:ext cx="8229600" cy="11430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Epipolar</a:t>
            </a:r>
            <a:r>
              <a:rPr lang="en-US" sz="2000" b="1" dirty="0">
                <a:solidFill>
                  <a:srgbClr val="A50021"/>
                </a:solidFill>
              </a:rPr>
              <a:t> Lines</a:t>
            </a:r>
            <a:r>
              <a:rPr lang="en-US" sz="2000" dirty="0">
                <a:solidFill>
                  <a:srgbClr val="A50021"/>
                </a:solidFill>
              </a:rPr>
              <a:t> - intersections of </a:t>
            </a:r>
            <a:r>
              <a:rPr lang="en-US" sz="2000" dirty="0" err="1">
                <a:solidFill>
                  <a:srgbClr val="A50021"/>
                </a:solidFill>
              </a:rPr>
              <a:t>epipolar</a:t>
            </a:r>
            <a:r>
              <a:rPr lang="en-US" sz="2000" dirty="0">
                <a:solidFill>
                  <a:srgbClr val="A50021"/>
                </a:solidFill>
              </a:rPr>
              <a:t> plane with image</a:t>
            </a:r>
            <a:br>
              <a:rPr lang="en-US" sz="2000" dirty="0">
                <a:solidFill>
                  <a:srgbClr val="A50021"/>
                </a:solidFill>
              </a:rPr>
            </a:br>
            <a:r>
              <a:rPr lang="en-US" sz="20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9600" cy="11430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66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2063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>
          <a:xfrm>
            <a:off x="523875" y="76200"/>
            <a:ext cx="8229600" cy="1143000"/>
          </a:xfrm>
        </p:spPr>
        <p:txBody>
          <a:bodyPr/>
          <a:lstStyle/>
          <a:p>
            <a:r>
              <a:rPr lang="en-US" dirty="0"/>
              <a:t>Example: Converging cameras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ED841EF-F43B-4807-B047-6ED9D3954454}"/>
                  </a:ext>
                </a:extLst>
              </p14:cNvPr>
              <p14:cNvContentPartPr/>
              <p14:nvPr/>
            </p14:nvContentPartPr>
            <p14:xfrm>
              <a:off x="2964600" y="4880160"/>
              <a:ext cx="3105360" cy="421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ED841EF-F43B-4807-B047-6ED9D395445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55240" y="4870800"/>
                <a:ext cx="3124080" cy="43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0392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75" y="1536700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917950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9248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Motion parallel to image plane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F50A2E0-EDCE-46CD-A787-15F2466EF656}"/>
                  </a:ext>
                </a:extLst>
              </p14:cNvPr>
              <p14:cNvContentPartPr/>
              <p14:nvPr/>
            </p14:nvContentPartPr>
            <p14:xfrm>
              <a:off x="2197440" y="3852000"/>
              <a:ext cx="3881520" cy="421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F50A2E0-EDCE-46CD-A787-15F2466EF65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88080" y="3842640"/>
                <a:ext cx="3900240" cy="44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3951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23563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95793" y="4191000"/>
            <a:ext cx="7772400" cy="2514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>
                <a:solidFill>
                  <a:srgbClr val="0066FF"/>
                </a:solidFill>
              </a:rPr>
              <a:t>Assume that the intrinsic and extrinsic parameters of the cameras are 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We can multiply the projection matrix of each camera (and the image points) by the inverse of the calibration matrix to get </a:t>
            </a:r>
            <a:r>
              <a:rPr lang="en-US" sz="2000" i="1" dirty="0">
                <a:solidFill>
                  <a:srgbClr val="C00000"/>
                </a:solidFill>
              </a:rPr>
              <a:t>normalized</a:t>
            </a:r>
            <a:r>
              <a:rPr lang="en-US" sz="2000" dirty="0">
                <a:solidFill>
                  <a:srgbClr val="C00000"/>
                </a:solidFill>
              </a:rPr>
              <a:t> image coordinates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>
                <a:solidFill>
                  <a:srgbClr val="0066FF"/>
                </a:solidFill>
              </a:rPr>
              <a:t>We can also set the global coordinate system to the coordinate system of the first camera. </a:t>
            </a:r>
            <a:r>
              <a:rPr lang="en-US" sz="2000" dirty="0"/>
              <a:t>Then the projection matrices of the two cameras can be written as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[I | 0] </a:t>
            </a:r>
            <a:r>
              <a:rPr lang="en-US" sz="2000" dirty="0">
                <a:cs typeface="Times New Roman" pitchFamily="18" charset="0"/>
              </a:rPr>
              <a:t>and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[R | t]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7FF40A6-B99D-4400-9130-102E8A72B360}"/>
                  </a:ext>
                </a:extLst>
              </p14:cNvPr>
              <p14:cNvContentPartPr/>
              <p14:nvPr/>
            </p14:nvContentPartPr>
            <p14:xfrm>
              <a:off x="3643200" y="6049440"/>
              <a:ext cx="2165760" cy="672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7FF40A6-B99D-4400-9130-102E8A72B36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33840" y="6040080"/>
                <a:ext cx="2184480" cy="69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553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Simplified Matrices for the 2 Cameras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828800"/>
            <a:ext cx="55984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247904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2758" y="4325033"/>
            <a:ext cx="1772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 (R | T)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85800" y="1828800"/>
            <a:ext cx="1219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73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67A0-41F0-486B-9478-A190280637F8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2670175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1412558"/>
            <a:ext cx="268695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idea is to snap</a:t>
            </a:r>
          </a:p>
          <a:p>
            <a:r>
              <a:rPr lang="en-US" dirty="0"/>
              <a:t>images at different</a:t>
            </a:r>
          </a:p>
          <a:p>
            <a:r>
              <a:rPr lang="en-US" dirty="0"/>
              <a:t>depths and get a</a:t>
            </a:r>
          </a:p>
          <a:p>
            <a:r>
              <a:rPr lang="en-US" dirty="0"/>
              <a:t>lot of  2D-3D  point</a:t>
            </a:r>
          </a:p>
          <a:p>
            <a:r>
              <a:rPr lang="en-US" dirty="0"/>
              <a:t>correspondences.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x1, y1, z1, u1, v1</a:t>
            </a:r>
          </a:p>
          <a:p>
            <a:r>
              <a:rPr lang="en-US" dirty="0">
                <a:solidFill>
                  <a:srgbClr val="C00000"/>
                </a:solidFill>
              </a:rPr>
              <a:t>x2, y2, z1, u2, v2</a:t>
            </a:r>
          </a:p>
          <a:p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 err="1">
                <a:solidFill>
                  <a:srgbClr val="C00000"/>
                </a:solidFill>
              </a:rPr>
              <a:t>xn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yn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zn</a:t>
            </a:r>
            <a:r>
              <a:rPr lang="en-US" dirty="0">
                <a:solidFill>
                  <a:srgbClr val="C00000"/>
                </a:solidFill>
              </a:rPr>
              <a:t>, un, </a:t>
            </a:r>
            <a:r>
              <a:rPr lang="en-US" dirty="0" err="1">
                <a:solidFill>
                  <a:srgbClr val="C00000"/>
                </a:solidFill>
              </a:rPr>
              <a:t>vn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dirty="0"/>
              <a:t>Then solve a system</a:t>
            </a:r>
          </a:p>
          <a:p>
            <a:r>
              <a:rPr lang="en-US" dirty="0"/>
              <a:t>of equations to get</a:t>
            </a:r>
          </a:p>
          <a:p>
            <a:r>
              <a:rPr lang="en-US" dirty="0"/>
              <a:t>camera parameters.</a:t>
            </a:r>
          </a:p>
        </p:txBody>
      </p:sp>
    </p:spTree>
    <p:extLst>
      <p:ext uri="{BB962C8B-B14F-4D97-AF65-F5344CB8AC3E}">
        <p14:creationId xmlns:p14="http://schemas.microsoft.com/office/powerpoint/2010/main" val="2110713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4584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x’ = </a:t>
            </a:r>
            <a:r>
              <a:rPr lang="en-US" sz="1400" b="1" i="1" dirty="0" err="1">
                <a:solidFill>
                  <a:srgbClr val="0000FF"/>
                </a:solidFill>
                <a:latin typeface="Times New Roman" pitchFamily="18" charset="0"/>
              </a:rPr>
              <a:t>Rx+t</a:t>
            </a:r>
            <a:endParaRPr lang="en-US" sz="14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Rectangle 18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8382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sp>
        <p:nvSpPr>
          <p:cNvPr id="22548" name="Freeform 21"/>
          <p:cNvSpPr>
            <a:spLocks/>
          </p:cNvSpPr>
          <p:nvPr/>
        </p:nvSpPr>
        <p:spPr bwMode="auto">
          <a:xfrm>
            <a:off x="2819400" y="4114800"/>
            <a:ext cx="3124200" cy="609600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Text Box 22"/>
          <p:cNvSpPr txBox="1">
            <a:spLocks noChangeArrowheads="1"/>
          </p:cNvSpPr>
          <p:nvPr/>
        </p:nvSpPr>
        <p:spPr bwMode="auto">
          <a:xfrm>
            <a:off x="4251325" y="42322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R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>
            <a:off x="3733800" y="41148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1" name="Text Box 24"/>
          <p:cNvSpPr txBox="1">
            <a:spLocks noChangeArrowheads="1"/>
          </p:cNvSpPr>
          <p:nvPr/>
        </p:nvSpPr>
        <p:spPr bwMode="auto">
          <a:xfrm>
            <a:off x="4343400" y="373380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t</a:t>
            </a:r>
          </a:p>
        </p:txBody>
      </p:sp>
      <p:sp>
        <p:nvSpPr>
          <p:cNvPr id="682009" name="Text Box 25"/>
          <p:cNvSpPr txBox="1">
            <a:spLocks noChangeArrowheads="1"/>
          </p:cNvSpPr>
          <p:nvPr/>
        </p:nvSpPr>
        <p:spPr bwMode="auto">
          <a:xfrm>
            <a:off x="914400" y="5334000"/>
            <a:ext cx="74029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The vectors 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sz="3200" dirty="0"/>
              <a:t>, </a:t>
            </a:r>
            <a:r>
              <a:rPr lang="en-US" sz="3200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sz="3200" dirty="0"/>
              <a:t>, and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x’</a:t>
            </a:r>
            <a:r>
              <a:rPr lang="en-US" sz="3200" dirty="0"/>
              <a:t> are coplanar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4648200" y="1143000"/>
            <a:ext cx="90120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= </a:t>
            </a:r>
            <a:r>
              <a:rPr lang="en-US" sz="1800" dirty="0">
                <a:latin typeface="Times New Roman" pitchFamily="18" charset="0"/>
              </a:rPr>
              <a:t>(</a:t>
            </a:r>
            <a:r>
              <a:rPr lang="en-US" sz="1800" b="1" i="1" dirty="0">
                <a:latin typeface="Times New Roman" pitchFamily="18" charset="0"/>
              </a:rPr>
              <a:t>x,</a:t>
            </a:r>
            <a:r>
              <a:rPr lang="en-US" sz="1800" dirty="0">
                <a:latin typeface="Times New Roman" pitchFamily="18" charset="0"/>
              </a:rPr>
              <a:t>1)</a:t>
            </a:r>
            <a:r>
              <a:rPr lang="en-US" sz="1800" i="1" baseline="30000" dirty="0">
                <a:latin typeface="Times New Roman" pitchFamily="18" charset="0"/>
              </a:rPr>
              <a:t>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4DE4406-9072-40C6-91D0-B261FFA591D6}"/>
                  </a:ext>
                </a:extLst>
              </p14:cNvPr>
              <p14:cNvContentPartPr/>
              <p14:nvPr/>
            </p14:nvContentPartPr>
            <p14:xfrm>
              <a:off x="495000" y="3870720"/>
              <a:ext cx="8368200" cy="723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4DE4406-9072-40C6-91D0-B261FFA591D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5640" y="3861360"/>
                <a:ext cx="8386920" cy="74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594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5" grpId="0"/>
      <p:bldP spid="68200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67818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5355379" y="5222875"/>
            <a:ext cx="3260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Essential Matrix E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Longuet</a:t>
            </a:r>
            <a:r>
              <a:rPr lang="en-US" dirty="0"/>
              <a:t>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5181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763000" cy="8382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Equation" r:id="rId4" imgW="1054080" imgH="203040" progId="Equation.3">
                  <p:embed/>
                </p:oleObj>
              </mc:Choice>
              <mc:Fallback>
                <p:oleObj name="Equation" r:id="rId4" imgW="1054080" imgH="203040" progId="Equation.3">
                  <p:embed/>
                  <p:pic>
                    <p:nvPicPr>
                      <p:cNvPr id="67586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429000" y="4024103"/>
            <a:ext cx="5157788" cy="542925"/>
            <a:chOff x="1992" y="2546"/>
            <a:chExt cx="3249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/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5" name="Equation" r:id="rId6" imgW="1841400" imgH="228600" progId="Equation.3">
                    <p:embed/>
                  </p:oleObj>
                </mc:Choice>
                <mc:Fallback>
                  <p:oleObj name="Equation" r:id="rId6" imgW="1841400" imgH="228600" progId="Equation.3">
                    <p:embed/>
                    <p:pic>
                      <p:nvPicPr>
                        <p:cNvPr id="1027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0" name="Text Box 3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86" name="Text Box 46"/>
          <p:cNvSpPr txBox="1">
            <a:spLocks noChangeArrowheads="1"/>
          </p:cNvSpPr>
          <p:nvPr/>
        </p:nvSpPr>
        <p:spPr bwMode="auto">
          <a:xfrm>
            <a:off x="1828800" y="6365875"/>
            <a:ext cx="5400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The vectors </a:t>
            </a:r>
            <a:r>
              <a:rPr lang="en-US" b="1" i="1" dirty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dirty="0"/>
              <a:t>, </a:t>
            </a:r>
            <a:r>
              <a:rPr lang="en-US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dirty="0"/>
              <a:t>, and 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x’</a:t>
            </a:r>
            <a:r>
              <a:rPr lang="en-US" dirty="0"/>
              <a:t> are coplanar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6985793" y="3880068"/>
            <a:ext cx="1790700" cy="83099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D1B34A4-166F-4EC7-973E-FD9DDAB64BFB}"/>
                  </a:ext>
                </a:extLst>
              </p14:cNvPr>
              <p14:cNvContentPartPr/>
              <p14:nvPr/>
            </p14:nvContentPartPr>
            <p14:xfrm>
              <a:off x="1872360" y="3906720"/>
              <a:ext cx="6770880" cy="7002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D1B34A4-166F-4EC7-973E-FD9DDAB64BF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63000" y="3897360"/>
                <a:ext cx="6789600" cy="71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792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8534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x</a:t>
            </a:r>
            <a:r>
              <a:rPr lang="en-US" sz="2400" dirty="0"/>
              <a:t> 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' = </a:t>
            </a:r>
            <a:r>
              <a:rPr lang="en-US" sz="2400" b="1" i="1" dirty="0"/>
              <a:t>E x</a:t>
            </a:r>
            <a:r>
              <a:rPr lang="en-US" sz="2400" dirty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b="1" dirty="0"/>
              <a:t> </a:t>
            </a:r>
            <a:r>
              <a:rPr lang="en-US" sz="2400" dirty="0"/>
              <a:t>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x'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 =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dirty="0"/>
              <a:t>)</a:t>
            </a:r>
            <a:endParaRPr lang="en-US" sz="2400" i="1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</a:t>
            </a:r>
            <a:r>
              <a:rPr lang="en-US" sz="2400" b="1" i="1" dirty="0" err="1"/>
              <a:t>e</a:t>
            </a:r>
            <a:r>
              <a:rPr lang="en-US" sz="2400" i="1" dirty="0"/>
              <a:t> </a:t>
            </a:r>
            <a:r>
              <a:rPr lang="en-US" sz="2400" dirty="0"/>
              <a:t>= 0   and  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e</a:t>
            </a:r>
            <a:r>
              <a:rPr lang="en-US" sz="2400" i="1" dirty="0"/>
              <a:t>' 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i="1" dirty="0"/>
              <a:t> </a:t>
            </a:r>
            <a:r>
              <a:rPr lang="en-US" sz="2400" dirty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dirty="0"/>
              <a:t> has five degrees of freedom </a:t>
            </a:r>
          </a:p>
        </p:txBody>
      </p:sp>
      <p:sp>
        <p:nvSpPr>
          <p:cNvPr id="2064" name="AutoShape 36"/>
          <p:cNvSpPr>
            <a:spLocks noChangeArrowheads="1"/>
          </p:cNvSpPr>
          <p:nvPr/>
        </p:nvSpPr>
        <p:spPr bwMode="auto">
          <a:xfrm>
            <a:off x="31623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" name="Object 26"/>
          <p:cNvGraphicFramePr>
            <a:graphicFrameLocks noChangeAspect="1"/>
          </p:cNvGraphicFramePr>
          <p:nvPr/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Equation" r:id="rId5" imgW="1054080" imgH="203040" progId="Equation.3">
                  <p:embed/>
                </p:oleObj>
              </mc:Choice>
              <mc:Fallback>
                <p:oleObj name="Equation" r:id="rId5" imgW="1054080" imgH="203040" progId="Equation.3">
                  <p:embed/>
                  <p:pic>
                    <p:nvPicPr>
                      <p:cNvPr id="19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45"/>
          <p:cNvGrpSpPr>
            <a:grpSpLocks/>
          </p:cNvGrpSpPr>
          <p:nvPr/>
        </p:nvGrpSpPr>
        <p:grpSpPr bwMode="auto">
          <a:xfrm>
            <a:off x="3162300" y="4041775"/>
            <a:ext cx="5157788" cy="542925"/>
            <a:chOff x="1992" y="2546"/>
            <a:chExt cx="3249" cy="342"/>
          </a:xfrm>
        </p:grpSpPr>
        <p:graphicFrame>
          <p:nvGraphicFramePr>
            <p:cNvPr id="21" name="Object 27"/>
            <p:cNvGraphicFramePr>
              <a:graphicFrameLocks noChangeAspect="1"/>
            </p:cNvGraphicFramePr>
            <p:nvPr/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9" name="Equation" r:id="rId7" imgW="1841400" imgH="228600" progId="Equation.3">
                    <p:embed/>
                  </p:oleObj>
                </mc:Choice>
                <mc:Fallback>
                  <p:oleObj name="Equation" r:id="rId7" imgW="1841400" imgH="228600" progId="Equation.3">
                    <p:embed/>
                    <p:pic>
                      <p:nvPicPr>
                        <p:cNvPr id="21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CC5D448-DF57-41F2-A7EB-496492C4B54A}"/>
                  </a:ext>
                </a:extLst>
              </p14:cNvPr>
              <p14:cNvContentPartPr/>
              <p14:nvPr/>
            </p14:nvContentPartPr>
            <p14:xfrm>
              <a:off x="2512800" y="2098800"/>
              <a:ext cx="4321440" cy="3461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CC5D448-DF57-41F2-A7EB-496492C4B54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03440" y="2089440"/>
                <a:ext cx="4340160" cy="348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98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build="p"/>
      <p:bldP spid="660498" grpId="0" animBg="1"/>
      <p:bldP spid="66049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/>
              <a:t>Moving on to stereo…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175" y="101361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/>
              <a:t>	Fuse a calibrated binocular stereo pair to produce a depth image</a:t>
            </a:r>
          </a:p>
        </p:txBody>
      </p:sp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24320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image 1</a:t>
            </a:r>
            <a:endParaRPr lang="en-GB" dirty="0"/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5562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2</a:t>
            </a:r>
            <a:endParaRPr lang="en-GB"/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3433763" y="43576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Dense depth map</a:t>
            </a:r>
            <a:endParaRPr lang="en-GB"/>
          </a:p>
        </p:txBody>
      </p:sp>
      <p:pic>
        <p:nvPicPr>
          <p:cNvPr id="38919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588" y="2270125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59013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76885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Box 9"/>
          <p:cNvSpPr txBox="1">
            <a:spLocks noChangeArrowheads="1"/>
          </p:cNvSpPr>
          <p:nvPr/>
        </p:nvSpPr>
        <p:spPr bwMode="auto">
          <a:xfrm flipH="1">
            <a:off x="6218238" y="6334125"/>
            <a:ext cx="292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Many of these slides adapted from Steve Seitz and Lana Lazebnik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53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>
            <a:off x="7291388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4700588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6021388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4632325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 flipV="1">
            <a:off x="7816850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5343525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4497388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7410450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7883525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7613650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4700588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H="1" flipV="1">
            <a:off x="7918450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Oval 16"/>
          <p:cNvSpPr>
            <a:spLocks noChangeArrowheads="1"/>
          </p:cNvSpPr>
          <p:nvPr/>
        </p:nvSpPr>
        <p:spPr bwMode="auto">
          <a:xfrm>
            <a:off x="7856538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Oval 17"/>
          <p:cNvSpPr>
            <a:spLocks noChangeArrowheads="1"/>
          </p:cNvSpPr>
          <p:nvPr/>
        </p:nvSpPr>
        <p:spPr bwMode="auto">
          <a:xfrm>
            <a:off x="5992813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Freeform 18"/>
          <p:cNvSpPr>
            <a:spLocks/>
          </p:cNvSpPr>
          <p:nvPr/>
        </p:nvSpPr>
        <p:spPr bwMode="auto">
          <a:xfrm>
            <a:off x="4343400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Arc 19"/>
          <p:cNvSpPr>
            <a:spLocks/>
          </p:cNvSpPr>
          <p:nvPr/>
        </p:nvSpPr>
        <p:spPr bwMode="auto">
          <a:xfrm rot="720000">
            <a:off x="4543425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20"/>
          <p:cNvSpPr>
            <a:spLocks noChangeShapeType="1"/>
          </p:cNvSpPr>
          <p:nvPr/>
        </p:nvSpPr>
        <p:spPr bwMode="auto">
          <a:xfrm flipH="1">
            <a:off x="4343400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Oval 21"/>
          <p:cNvSpPr>
            <a:spLocks noChangeArrowheads="1"/>
          </p:cNvSpPr>
          <p:nvPr/>
        </p:nvSpPr>
        <p:spPr bwMode="auto">
          <a:xfrm rot="-1860000">
            <a:off x="4621213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Line 22"/>
          <p:cNvSpPr>
            <a:spLocks noChangeShapeType="1"/>
          </p:cNvSpPr>
          <p:nvPr/>
        </p:nvSpPr>
        <p:spPr bwMode="auto">
          <a:xfrm flipV="1">
            <a:off x="4343400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Freeform 23"/>
          <p:cNvSpPr>
            <a:spLocks/>
          </p:cNvSpPr>
          <p:nvPr/>
        </p:nvSpPr>
        <p:spPr bwMode="auto">
          <a:xfrm>
            <a:off x="7594600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4" name="Arc 24"/>
          <p:cNvSpPr>
            <a:spLocks/>
          </p:cNvSpPr>
          <p:nvPr/>
        </p:nvSpPr>
        <p:spPr bwMode="auto">
          <a:xfrm rot="720000">
            <a:off x="7794625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25"/>
          <p:cNvSpPr>
            <a:spLocks noChangeShapeType="1"/>
          </p:cNvSpPr>
          <p:nvPr/>
        </p:nvSpPr>
        <p:spPr bwMode="auto">
          <a:xfrm flipH="1">
            <a:off x="7594600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Oval 26"/>
          <p:cNvSpPr>
            <a:spLocks noChangeArrowheads="1"/>
          </p:cNvSpPr>
          <p:nvPr/>
        </p:nvSpPr>
        <p:spPr bwMode="auto">
          <a:xfrm rot="-1860000">
            <a:off x="7872413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27"/>
          <p:cNvSpPr>
            <a:spLocks noChangeShapeType="1"/>
          </p:cNvSpPr>
          <p:nvPr/>
        </p:nvSpPr>
        <p:spPr bwMode="auto">
          <a:xfrm flipV="1">
            <a:off x="7594600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8"/>
          <p:cNvSpPr>
            <a:spLocks noGrp="1" noChangeArrowheads="1"/>
          </p:cNvSpPr>
          <p:nvPr>
            <p:ph type="title"/>
          </p:nvPr>
        </p:nvSpPr>
        <p:spPr>
          <a:xfrm>
            <a:off x="-17491" y="0"/>
            <a:ext cx="8229600" cy="1143000"/>
          </a:xfrm>
          <a:noFill/>
        </p:spPr>
        <p:txBody>
          <a:bodyPr/>
          <a:lstStyle/>
          <a:p>
            <a:r>
              <a:rPr lang="en-US" dirty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4191000" cy="5541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err="1"/>
              <a:t>Reproject</a:t>
            </a:r>
            <a:r>
              <a:rPr lang="en-US" sz="2800" dirty="0"/>
              <a:t> image planes onto a common plane parallel to the line between camera centers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/>
              <a:t>Pixel motion is horizontal after this transformation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/>
              <a:t>Two </a:t>
            </a:r>
            <a:r>
              <a:rPr lang="en-US" sz="2800" dirty="0" err="1"/>
              <a:t>homographies</a:t>
            </a:r>
            <a:r>
              <a:rPr lang="en-US" sz="2800" dirty="0"/>
              <a:t> (3x3 transform), one for each input image </a:t>
            </a:r>
            <a:r>
              <a:rPr lang="en-US" sz="2800" dirty="0" err="1"/>
              <a:t>reprojection</a:t>
            </a:r>
            <a:endParaRPr lang="en-US" sz="2800" dirty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sz="2000" dirty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dirty="0"/>
              <a:t>C. Loop and Z. Zhang. </a:t>
            </a:r>
            <a:r>
              <a:rPr lang="en-US" sz="2000" dirty="0">
                <a:hlinkClick r:id="rId3"/>
              </a:rPr>
              <a:t>Computing Rectifying </a:t>
            </a:r>
            <a:r>
              <a:rPr lang="en-US" sz="2000" dirty="0" err="1">
                <a:hlinkClick r:id="rId3"/>
              </a:rPr>
              <a:t>Homographies</a:t>
            </a:r>
            <a:r>
              <a:rPr lang="en-US" sz="2000" dirty="0">
                <a:hlinkClick r:id="rId3"/>
              </a:rPr>
              <a:t> for Stereo Vision</a:t>
            </a:r>
            <a:r>
              <a:rPr lang="en-US" sz="2000" dirty="0"/>
              <a:t>. IEEE Conf. Computer Vision and Pattern Recognition, 1999</a:t>
            </a:r>
            <a:r>
              <a:rPr lang="en-US" sz="2400" dirty="0"/>
              <a:t>.</a:t>
            </a:r>
          </a:p>
        </p:txBody>
      </p:sp>
      <p:sp>
        <p:nvSpPr>
          <p:cNvPr id="44060" name="Line 35"/>
          <p:cNvSpPr>
            <a:spLocks noChangeShapeType="1"/>
          </p:cNvSpPr>
          <p:nvPr/>
        </p:nvSpPr>
        <p:spPr bwMode="auto">
          <a:xfrm>
            <a:off x="5726113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1" name="Line 36"/>
          <p:cNvSpPr>
            <a:spLocks noChangeShapeType="1"/>
          </p:cNvSpPr>
          <p:nvPr/>
        </p:nvSpPr>
        <p:spPr bwMode="auto">
          <a:xfrm>
            <a:off x="5718175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4497388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7629525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5726113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5" name="Oval 14"/>
          <p:cNvSpPr>
            <a:spLocks noChangeArrowheads="1"/>
          </p:cNvSpPr>
          <p:nvPr/>
        </p:nvSpPr>
        <p:spPr bwMode="auto">
          <a:xfrm>
            <a:off x="7889875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Oval 15"/>
          <p:cNvSpPr>
            <a:spLocks noChangeArrowheads="1"/>
          </p:cNvSpPr>
          <p:nvPr/>
        </p:nvSpPr>
        <p:spPr bwMode="auto">
          <a:xfrm>
            <a:off x="5314950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75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Example</a:t>
            </a:r>
          </a:p>
        </p:txBody>
      </p:sp>
      <p:pic>
        <p:nvPicPr>
          <p:cNvPr id="29699" name="Picture 2" descr="http://www.ifp.illinois.edu/~yuhuang/rectify/orig_4_5_b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914400"/>
            <a:ext cx="77247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http://www.ifp.illinois.edu/~yuhuang/rectify/rectif_4_5_b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77724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1" name="Straight Connector 4"/>
          <p:cNvCxnSpPr>
            <a:cxnSpLocks noChangeShapeType="1"/>
          </p:cNvCxnSpPr>
          <p:nvPr/>
        </p:nvCxnSpPr>
        <p:spPr bwMode="auto">
          <a:xfrm>
            <a:off x="733425" y="160020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2" name="Straight Connector 7"/>
          <p:cNvCxnSpPr>
            <a:cxnSpLocks noChangeShapeType="1"/>
          </p:cNvCxnSpPr>
          <p:nvPr/>
        </p:nvCxnSpPr>
        <p:spPr bwMode="auto">
          <a:xfrm>
            <a:off x="733425" y="21526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3" name="Straight Connector 8"/>
          <p:cNvCxnSpPr>
            <a:cxnSpLocks noChangeShapeType="1"/>
          </p:cNvCxnSpPr>
          <p:nvPr/>
        </p:nvCxnSpPr>
        <p:spPr bwMode="auto">
          <a:xfrm>
            <a:off x="733425" y="3527425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733425" y="928688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1"/>
                </a:solidFill>
                <a:latin typeface="+mn-lt"/>
                <a:ea typeface="+mn-ea"/>
              </a:rPr>
              <a:t>Unrectified</a:t>
            </a:r>
            <a:endParaRPr lang="en-US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325" y="3886200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</a:rPr>
              <a:t>Rectified</a:t>
            </a:r>
          </a:p>
        </p:txBody>
      </p:sp>
      <p:cxnSp>
        <p:nvCxnSpPr>
          <p:cNvPr id="29706" name="Straight Connector 14"/>
          <p:cNvCxnSpPr>
            <a:cxnSpLocks noChangeShapeType="1"/>
          </p:cNvCxnSpPr>
          <p:nvPr/>
        </p:nvCxnSpPr>
        <p:spPr bwMode="auto">
          <a:xfrm>
            <a:off x="709613" y="43576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7" name="Straight Connector 15"/>
          <p:cNvCxnSpPr>
            <a:cxnSpLocks noChangeShapeType="1"/>
          </p:cNvCxnSpPr>
          <p:nvPr/>
        </p:nvCxnSpPr>
        <p:spPr bwMode="auto">
          <a:xfrm>
            <a:off x="693738" y="48402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8" name="Straight Connector 16"/>
          <p:cNvCxnSpPr>
            <a:cxnSpLocks noChangeShapeType="1"/>
          </p:cNvCxnSpPr>
          <p:nvPr/>
        </p:nvCxnSpPr>
        <p:spPr bwMode="auto">
          <a:xfrm>
            <a:off x="709613" y="53228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9" name="Straight Connector 17"/>
          <p:cNvCxnSpPr>
            <a:cxnSpLocks noChangeShapeType="1"/>
          </p:cNvCxnSpPr>
          <p:nvPr/>
        </p:nvCxnSpPr>
        <p:spPr bwMode="auto">
          <a:xfrm>
            <a:off x="709613" y="579913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10" name="Straight Connector 18"/>
          <p:cNvCxnSpPr>
            <a:cxnSpLocks noChangeShapeType="1"/>
          </p:cNvCxnSpPr>
          <p:nvPr/>
        </p:nvCxnSpPr>
        <p:spPr bwMode="auto">
          <a:xfrm>
            <a:off x="695325" y="62801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929FC84-A00F-4793-83D6-BE062B01610E}"/>
                  </a:ext>
                </a:extLst>
              </p14:cNvPr>
              <p14:cNvContentPartPr/>
              <p14:nvPr/>
            </p14:nvContentPartPr>
            <p14:xfrm>
              <a:off x="3535920" y="1870560"/>
              <a:ext cx="4371480" cy="3146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929FC84-A00F-4793-83D6-BE062B0161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26560" y="1861200"/>
                <a:ext cx="4390200" cy="316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7179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5"/>
          <p:cNvSpPr>
            <a:spLocks/>
          </p:cNvSpPr>
          <p:nvPr/>
        </p:nvSpPr>
        <p:spPr bwMode="auto">
          <a:xfrm>
            <a:off x="5705475" y="3859213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7107" name="Group 6"/>
          <p:cNvGrpSpPr>
            <a:grpSpLocks/>
          </p:cNvGrpSpPr>
          <p:nvPr/>
        </p:nvGrpSpPr>
        <p:grpSpPr bwMode="auto">
          <a:xfrm>
            <a:off x="5708650" y="3721100"/>
            <a:ext cx="1909763" cy="477838"/>
            <a:chOff x="2064" y="2160"/>
            <a:chExt cx="1488" cy="384"/>
          </a:xfrm>
        </p:grpSpPr>
        <p:sp>
          <p:nvSpPr>
            <p:cNvPr id="47126" name="Line 7"/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Line 8"/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4343400" y="3581400"/>
            <a:ext cx="134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Matching cost</a:t>
            </a:r>
          </a:p>
        </p:txBody>
      </p:sp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7635875" y="3962400"/>
            <a:ext cx="898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disparity</a:t>
            </a:r>
          </a:p>
        </p:txBody>
      </p:sp>
      <p:pic>
        <p:nvPicPr>
          <p:cNvPr id="47110" name="Picture 11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2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Rectangle 14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4" name="Group 15"/>
          <p:cNvGrpSpPr>
            <a:grpSpLocks/>
          </p:cNvGrpSpPr>
          <p:nvPr/>
        </p:nvGrpSpPr>
        <p:grpSpPr bwMode="auto">
          <a:xfrm>
            <a:off x="6021388" y="2049463"/>
            <a:ext cx="862012" cy="119062"/>
            <a:chOff x="3111" y="3838"/>
            <a:chExt cx="672" cy="96"/>
          </a:xfrm>
        </p:grpSpPr>
        <p:sp>
          <p:nvSpPr>
            <p:cNvPr id="47121" name="Rectangle 16"/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Rectangle 17"/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Rectangle 18"/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Rectangle 19"/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Rectangle 20"/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15" name="Text Box 21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7116" name="Text Box 22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7117" name="Freeform 23"/>
          <p:cNvSpPr>
            <a:spLocks/>
          </p:cNvSpPr>
          <p:nvPr/>
        </p:nvSpPr>
        <p:spPr bwMode="auto">
          <a:xfrm>
            <a:off x="6430963" y="1212850"/>
            <a:ext cx="23812" cy="3219450"/>
          </a:xfrm>
          <a:custGeom>
            <a:avLst/>
            <a:gdLst>
              <a:gd name="T0" fmla="*/ 2147483647 w 18"/>
              <a:gd name="T1" fmla="*/ 0 h 2587"/>
              <a:gd name="T2" fmla="*/ 0 w 18"/>
              <a:gd name="T3" fmla="*/ 2147483647 h 2587"/>
              <a:gd name="T4" fmla="*/ 0 60000 65536"/>
              <a:gd name="T5" fmla="*/ 0 60000 65536"/>
              <a:gd name="T6" fmla="*/ 0 w 18"/>
              <a:gd name="T7" fmla="*/ 0 h 2587"/>
              <a:gd name="T8" fmla="*/ 18 w 18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587">
                <a:moveTo>
                  <a:pt x="18" y="0"/>
                </a:moveTo>
                <a:lnTo>
                  <a:pt x="0" y="258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8" name="Text Box 24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7119" name="Rectangle 2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5616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1981200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/>
              <a:t>Slide a window along the right scanline and compare contents of that window with the reference window in the left image</a:t>
            </a:r>
          </a:p>
          <a:p>
            <a:pPr>
              <a:buFontTx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Matching cost: SSD, SAD, or normalized correlation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243CDBE-7153-427C-8642-2BD19CB7828D}"/>
                  </a:ext>
                </a:extLst>
              </p14:cNvPr>
              <p14:cNvContentPartPr/>
              <p14:nvPr/>
            </p14:nvContentPartPr>
            <p14:xfrm>
              <a:off x="3140280" y="6131520"/>
              <a:ext cx="1240560" cy="543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243CDBE-7153-427C-8642-2BD19CB7828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30920" y="6122160"/>
                <a:ext cx="1259280" cy="56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9981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/>
              <a:t>Correspondence search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5835650" y="626268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Norm. corr</a:t>
            </a:r>
          </a:p>
        </p:txBody>
      </p:sp>
      <p:pic>
        <p:nvPicPr>
          <p:cNvPr id="4916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3730625"/>
            <a:ext cx="31765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Freeform 12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19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3350"/>
            <a:ext cx="8229600" cy="1143000"/>
          </a:xfrm>
        </p:spPr>
        <p:txBody>
          <a:bodyPr/>
          <a:lstStyle/>
          <a:p>
            <a:r>
              <a:rPr lang="en-US" dirty="0"/>
              <a:t>Results with window search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52578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143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17563" y="3810000"/>
            <a:ext cx="3525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Window-based matching</a:t>
            </a:r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9144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Image" r:id="rId6" imgW="4422167" imgH="3202259" progId="">
                  <p:embed/>
                </p:oleObj>
              </mc:Choice>
              <mc:Fallback>
                <p:oleObj name="Image" r:id="rId6" imgW="4422167" imgH="3202259" progId="">
                  <p:embed/>
                  <p:pic>
                    <p:nvPicPr>
                      <p:cNvPr id="143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964238" y="3810000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14343" name="Picture 7" descr="scen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2763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4344988" y="8382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99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Using more than two images</a:t>
            </a:r>
          </a:p>
        </p:txBody>
      </p:sp>
      <p:pic>
        <p:nvPicPr>
          <p:cNvPr id="60419" name="Picture 2" descr="http://grail.cs.washington.edu/projects/mvscpc/images/NotreDameFacade_lar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35100"/>
            <a:ext cx="3705225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0480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0480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22" name="Right Arrow 3"/>
          <p:cNvSpPr>
            <a:spLocks noChangeArrowheads="1"/>
          </p:cNvSpPr>
          <p:nvPr/>
        </p:nvSpPr>
        <p:spPr bwMode="auto">
          <a:xfrm>
            <a:off x="3810000" y="3276600"/>
            <a:ext cx="6858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9250" y="5919788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>
                <a:latin typeface="Arial" charset="0"/>
                <a:hlinkClick r:id="rId5" action="ppaction://hlinkfile"/>
              </a:rPr>
              <a:t>Multi-View Stereo for Community Photo Collections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M. Goesele, N. Snavely, B. Curless, H. Hoppe, S. Seitz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Proceedings of </a:t>
            </a:r>
            <a:r>
              <a:rPr lang="en-US" sz="1200">
                <a:latin typeface="Arial" charset="0"/>
                <a:hlinkClick r:id="rId6"/>
              </a:rPr>
              <a:t>ICCV 2007</a:t>
            </a:r>
            <a:r>
              <a:rPr lang="en-US" sz="1200">
                <a:latin typeface="Arial" charset="0"/>
              </a:rPr>
              <a:t>,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E129A-E41D-479C-9971-1A57C1F71E3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27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528320" y="-15081"/>
            <a:ext cx="82296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dirty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principal 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</a:t>
            </a:fld>
            <a:endParaRPr lang="en-US" alt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EF5B283-AF86-4BEA-8137-100DF3CD2863}"/>
                  </a:ext>
                </a:extLst>
              </p14:cNvPr>
              <p14:cNvContentPartPr/>
              <p14:nvPr/>
            </p14:nvContentPartPr>
            <p14:xfrm>
              <a:off x="7334640" y="3142800"/>
              <a:ext cx="328680" cy="426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EF5B283-AF86-4BEA-8137-100DF3CD286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25280" y="3133440"/>
                <a:ext cx="347400" cy="44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1922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913" y="1758950"/>
            <a:ext cx="8229600" cy="4924425"/>
          </a:xfrm>
        </p:spPr>
        <p:txBody>
          <a:bodyPr/>
          <a:lstStyle/>
          <a:p>
            <a:r>
              <a:rPr lang="en-GB" sz="2400" dirty="0">
                <a:latin typeface="Arial" pitchFamily="34" charset="0"/>
                <a:cs typeface="Arial" pitchFamily="34" charset="0"/>
              </a:rPr>
              <a:t>“Digital copy” of real object</a:t>
            </a: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Allows us to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Inspect details of object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Measure properties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Reproduce in different material</a:t>
            </a:r>
            <a:endParaRPr lang="en-GB" sz="700" dirty="0">
              <a:latin typeface="Arial" pitchFamily="34" charset="0"/>
              <a:cs typeface="Arial" pitchFamily="34" charset="0"/>
            </a:endParaRP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Many applications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Cultural heritage preservation 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Computer games and movies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City modelling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E-commerce</a:t>
            </a:r>
          </a:p>
        </p:txBody>
      </p:sp>
      <p:pic>
        <p:nvPicPr>
          <p:cNvPr id="1221640" name="Picture 8" descr="capture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75" y="2362616"/>
            <a:ext cx="1016715" cy="1507097"/>
          </a:xfrm>
          <a:prstGeom prst="rect">
            <a:avLst/>
          </a:prstGeom>
          <a:noFill/>
        </p:spPr>
      </p:pic>
      <p:pic>
        <p:nvPicPr>
          <p:cNvPr id="1221641" name="Picture 9" descr="capture0009"/>
          <p:cNvPicPr>
            <a:picLocks noChangeAspect="1" noChangeArrowheads="1"/>
          </p:cNvPicPr>
          <p:nvPr/>
        </p:nvPicPr>
        <p:blipFill>
          <a:blip r:embed="rId4" cstate="print"/>
          <a:srcRect b="5236"/>
          <a:stretch>
            <a:fillRect/>
          </a:stretch>
        </p:blipFill>
        <p:spPr bwMode="auto">
          <a:xfrm>
            <a:off x="7920999" y="2246313"/>
            <a:ext cx="1118116" cy="1571625"/>
          </a:xfrm>
          <a:prstGeom prst="rect">
            <a:avLst/>
          </a:prstGeom>
          <a:noFill/>
        </p:spPr>
      </p:pic>
      <p:sp>
        <p:nvSpPr>
          <p:cNvPr id="122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model</a:t>
            </a:r>
          </a:p>
        </p:txBody>
      </p:sp>
      <p:pic>
        <p:nvPicPr>
          <p:cNvPr id="1221637" name="Picture 5" descr="capture00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</a:blip>
          <a:srcRect l="9854" r="14157"/>
          <a:stretch>
            <a:fillRect/>
          </a:stretch>
        </p:blipFill>
        <p:spPr bwMode="auto">
          <a:xfrm>
            <a:off x="7191375" y="3817938"/>
            <a:ext cx="1847740" cy="1837201"/>
          </a:xfrm>
          <a:prstGeom prst="rect">
            <a:avLst/>
          </a:prstGeom>
          <a:noFill/>
        </p:spPr>
      </p:pic>
      <p:pic>
        <p:nvPicPr>
          <p:cNvPr id="1221638" name="Picture 6" descr="house_black_v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4575" y="1247775"/>
            <a:ext cx="2530475" cy="2336800"/>
          </a:xfrm>
          <a:prstGeom prst="rect">
            <a:avLst/>
          </a:prstGeom>
          <a:noFill/>
        </p:spPr>
      </p:pic>
      <p:grpSp>
        <p:nvGrpSpPr>
          <p:cNvPr id="3" name="Group 12"/>
          <p:cNvGrpSpPr>
            <a:grpSpLocks noChangeAspect="1"/>
          </p:cNvGrpSpPr>
          <p:nvPr/>
        </p:nvGrpSpPr>
        <p:grpSpPr bwMode="auto">
          <a:xfrm>
            <a:off x="6140450" y="5592763"/>
            <a:ext cx="2552700" cy="1041400"/>
            <a:chOff x="365" y="3025"/>
            <a:chExt cx="2562" cy="1148"/>
          </a:xfrm>
        </p:grpSpPr>
        <p:pic>
          <p:nvPicPr>
            <p:cNvPr id="1221645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5" y="3025"/>
              <a:ext cx="2562" cy="5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221646" name="Picture 14" descr="hand_one_3d_004"/>
            <p:cNvPicPr>
              <a:picLocks noChangeAspect="1" noChangeArrowheads="1"/>
            </p:cNvPicPr>
            <p:nvPr/>
          </p:nvPicPr>
          <p:blipFill>
            <a:blip r:embed="rId8" cstate="print"/>
            <a:srcRect r="490"/>
            <a:stretch>
              <a:fillRect/>
            </a:stretch>
          </p:blipFill>
          <p:spPr bwMode="auto">
            <a:xfrm>
              <a:off x="2081" y="3606"/>
              <a:ext cx="846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7" name="Picture 15" descr="hand_one_3d_008"/>
            <p:cNvPicPr>
              <a:picLocks noChangeAspect="1" noChangeArrowheads="1"/>
            </p:cNvPicPr>
            <p:nvPr/>
          </p:nvPicPr>
          <p:blipFill>
            <a:blip r:embed="rId9" cstate="print"/>
            <a:srcRect r="874"/>
            <a:stretch>
              <a:fillRect/>
            </a:stretch>
          </p:blipFill>
          <p:spPr bwMode="auto">
            <a:xfrm>
              <a:off x="1224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8" name="Picture 16" descr="hand_one_3d_014"/>
            <p:cNvPicPr>
              <a:picLocks noChangeAspect="1" noChangeArrowheads="1"/>
            </p:cNvPicPr>
            <p:nvPr/>
          </p:nvPicPr>
          <p:blipFill>
            <a:blip r:embed="rId10" cstate="print"/>
            <a:srcRect r="874"/>
            <a:stretch>
              <a:fillRect/>
            </a:stretch>
          </p:blipFill>
          <p:spPr bwMode="auto">
            <a:xfrm>
              <a:off x="366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9"/>
          <p:cNvGrpSpPr>
            <a:grpSpLocks noChangeAspect="1"/>
          </p:cNvGrpSpPr>
          <p:nvPr/>
        </p:nvGrpSpPr>
        <p:grpSpPr bwMode="auto">
          <a:xfrm>
            <a:off x="5257800" y="3794125"/>
            <a:ext cx="2190750" cy="1368425"/>
            <a:chOff x="3920" y="1124"/>
            <a:chExt cx="1840" cy="1149"/>
          </a:xfrm>
        </p:grpSpPr>
        <p:pic>
          <p:nvPicPr>
            <p:cNvPr id="1221652" name="Picture 20" descr="image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20" y="1124"/>
              <a:ext cx="1258" cy="9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21653" name="Picture 21" descr="parth_recon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2" y="1442"/>
              <a:ext cx="1438" cy="83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14401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7" name="Picture 3" descr="000_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2393950"/>
            <a:ext cx="4037013" cy="302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1348" name="Picture 4" descr="capture0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75" y="1512888"/>
            <a:ext cx="1703388" cy="2478087"/>
          </a:xfrm>
          <a:prstGeom prst="rect">
            <a:avLst/>
          </a:prstGeom>
          <a:noFill/>
        </p:spPr>
      </p:pic>
      <p:pic>
        <p:nvPicPr>
          <p:cNvPr id="441349" name="Picture 5" descr="capture0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2800" y="1595438"/>
            <a:ext cx="1590675" cy="2312987"/>
          </a:xfrm>
          <a:prstGeom prst="rect">
            <a:avLst/>
          </a:prstGeom>
          <a:noFill/>
        </p:spPr>
      </p:pic>
      <p:pic>
        <p:nvPicPr>
          <p:cNvPr id="441350" name="Picture 6" descr="capture0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1375" y="1300163"/>
            <a:ext cx="1925638" cy="2800350"/>
          </a:xfrm>
          <a:prstGeom prst="rect">
            <a:avLst/>
          </a:prstGeom>
          <a:noFill/>
        </p:spPr>
      </p:pic>
      <p:pic>
        <p:nvPicPr>
          <p:cNvPr id="441351" name="Picture 7" descr="capture00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4813" y="3735388"/>
            <a:ext cx="2079625" cy="3022600"/>
          </a:xfrm>
          <a:prstGeom prst="rect">
            <a:avLst/>
          </a:prstGeom>
          <a:noFill/>
        </p:spPr>
      </p:pic>
      <p:pic>
        <p:nvPicPr>
          <p:cNvPr id="441352" name="Picture 8" descr="capture000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76750" y="3690938"/>
            <a:ext cx="2157413" cy="3138487"/>
          </a:xfrm>
          <a:prstGeom prst="rect">
            <a:avLst/>
          </a:prstGeom>
          <a:noFill/>
        </p:spPr>
      </p:pic>
      <p:sp>
        <p:nvSpPr>
          <p:cNvPr id="441354" name="Rectangle 10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cultural heritage</a:t>
            </a:r>
          </a:p>
        </p:txBody>
      </p:sp>
      <p:sp>
        <p:nvSpPr>
          <p:cNvPr id="441355" name="Rectangle 11"/>
          <p:cNvSpPr>
            <a:spLocks noChangeArrowheads="1"/>
          </p:cNvSpPr>
          <p:nvPr/>
        </p:nvSpPr>
        <p:spPr bwMode="auto">
          <a:xfrm>
            <a:off x="3683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597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00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-1639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art</a:t>
            </a:r>
            <a:endParaRPr lang="fr-FR" dirty="0"/>
          </a:p>
        </p:txBody>
      </p:sp>
      <p:pic>
        <p:nvPicPr>
          <p:cNvPr id="443401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7538" y="4070350"/>
            <a:ext cx="1744662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402" name="Picture 10" descr="gormley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8400" y="4070350"/>
            <a:ext cx="1741488" cy="2644775"/>
          </a:xfrm>
          <a:prstGeom prst="rect">
            <a:avLst/>
          </a:prstGeom>
          <a:noFill/>
        </p:spPr>
      </p:pic>
      <p:pic>
        <p:nvPicPr>
          <p:cNvPr id="443403" name="Picture 11" descr="gormley5"/>
          <p:cNvPicPr>
            <a:picLocks noChangeAspect="1" noChangeArrowheads="1"/>
          </p:cNvPicPr>
          <p:nvPr/>
        </p:nvPicPr>
        <p:blipFill>
          <a:blip r:embed="rId5"/>
          <a:srcRect t="4158" b="7423"/>
          <a:stretch>
            <a:fillRect/>
          </a:stretch>
        </p:blipFill>
        <p:spPr bwMode="auto">
          <a:xfrm>
            <a:off x="1150938" y="4373563"/>
            <a:ext cx="2700337" cy="18907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43404" name="Picture 12" descr="gormley4"/>
          <p:cNvPicPr>
            <a:picLocks noChangeAspect="1" noChangeArrowheads="1"/>
          </p:cNvPicPr>
          <p:nvPr/>
        </p:nvPicPr>
        <p:blipFill>
          <a:blip r:embed="rId6"/>
          <a:srcRect b="13542"/>
          <a:stretch>
            <a:fillRect/>
          </a:stretch>
        </p:blipFill>
        <p:spPr bwMode="auto">
          <a:xfrm>
            <a:off x="1150938" y="1476375"/>
            <a:ext cx="2700337" cy="23129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302125" y="1455738"/>
            <a:ext cx="4591050" cy="2528887"/>
            <a:chOff x="2710" y="941"/>
            <a:chExt cx="2892" cy="1593"/>
          </a:xfrm>
        </p:grpSpPr>
        <p:pic>
          <p:nvPicPr>
            <p:cNvPr id="443406" name="Picture 14" descr="gormley1"/>
            <p:cNvPicPr>
              <a:picLocks noChangeAspect="1" noChangeArrowheads="1"/>
            </p:cNvPicPr>
            <p:nvPr/>
          </p:nvPicPr>
          <p:blipFill>
            <a:blip r:embed="rId7"/>
            <a:srcRect l="7559" t="22617" r="22678" b="10052"/>
            <a:stretch>
              <a:fillRect/>
            </a:stretch>
          </p:blipFill>
          <p:spPr bwMode="auto">
            <a:xfrm>
              <a:off x="3589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7" name="Picture 15" descr="gormley2"/>
            <p:cNvPicPr>
              <a:picLocks noChangeAspect="1" noChangeArrowheads="1"/>
            </p:cNvPicPr>
            <p:nvPr/>
          </p:nvPicPr>
          <p:blipFill>
            <a:blip r:embed="rId8"/>
            <a:srcRect l="7559" t="22617" r="22678" b="10052"/>
            <a:stretch>
              <a:fillRect/>
            </a:stretch>
          </p:blipFill>
          <p:spPr bwMode="auto">
            <a:xfrm>
              <a:off x="2710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8" name="Picture 16" descr="gormley3"/>
            <p:cNvPicPr>
              <a:picLocks noChangeAspect="1" noChangeArrowheads="1"/>
            </p:cNvPicPr>
            <p:nvPr/>
          </p:nvPicPr>
          <p:blipFill>
            <a:blip r:embed="rId9"/>
            <a:srcRect l="12094" t="22617" r="22678" b="10052"/>
            <a:stretch>
              <a:fillRect/>
            </a:stretch>
          </p:blipFill>
          <p:spPr bwMode="auto">
            <a:xfrm>
              <a:off x="4577" y="941"/>
              <a:ext cx="1025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3410" name="Rectangle 18"/>
          <p:cNvSpPr>
            <a:spLocks noChangeArrowheads="1"/>
          </p:cNvSpPr>
          <p:nvPr/>
        </p:nvSpPr>
        <p:spPr bwMode="auto">
          <a:xfrm>
            <a:off x="944563" y="6264275"/>
            <a:ext cx="3132137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Domain Series Domain VIII Crouching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>
                <a:solidFill>
                  <a:prstClr val="black"/>
                </a:solidFill>
                <a:latin typeface="Calibri"/>
              </a:rPr>
              <a:t> 1999 </a:t>
            </a:r>
            <a:r>
              <a:rPr lang="en-GB" sz="1400" i="1">
                <a:solidFill>
                  <a:prstClr val="black"/>
                </a:solidFill>
                <a:latin typeface="Calibri"/>
              </a:rPr>
              <a:t>Mild steel bar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81 x 59 x 63 cm </a:t>
            </a:r>
          </a:p>
        </p:txBody>
      </p:sp>
      <p:sp>
        <p:nvSpPr>
          <p:cNvPr id="443411" name="Rectangle 19"/>
          <p:cNvSpPr>
            <a:spLocks noChangeArrowheads="1"/>
          </p:cNvSpPr>
          <p:nvPr/>
        </p:nvSpPr>
        <p:spPr bwMode="auto">
          <a:xfrm>
            <a:off x="1065213" y="3767138"/>
            <a:ext cx="287655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Block Works Precipitate III 2004 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 i="1">
                <a:solidFill>
                  <a:prstClr val="black"/>
                </a:solidFill>
                <a:latin typeface="Calibri"/>
              </a:rPr>
              <a:t>Mild steel blocks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80 x 46 x 66 cm </a:t>
            </a:r>
          </a:p>
        </p:txBody>
      </p:sp>
    </p:spTree>
    <p:extLst>
      <p:ext uri="{BB962C8B-B14F-4D97-AF65-F5344CB8AC3E}">
        <p14:creationId xmlns:p14="http://schemas.microsoft.com/office/powerpoint/2010/main" val="3302735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sz="4000"/>
              <a:t>Applications: structure engineering</a:t>
            </a:r>
            <a:endParaRPr lang="fr-FR" sz="4000"/>
          </a:p>
        </p:txBody>
      </p:sp>
      <p:pic>
        <p:nvPicPr>
          <p:cNvPr id="483332" name="Picture 4" descr="gormle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6138" y="1584325"/>
            <a:ext cx="1741487" cy="2644775"/>
          </a:xfrm>
          <a:prstGeom prst="rect">
            <a:avLst/>
          </a:prstGeom>
          <a:noFill/>
        </p:spPr>
      </p:pic>
      <p:sp>
        <p:nvSpPr>
          <p:cNvPr id="483341" name="Rectangle 13"/>
          <p:cNvSpPr>
            <a:spLocks noChangeArrowheads="1"/>
          </p:cNvSpPr>
          <p:nvPr/>
        </p:nvSpPr>
        <p:spPr bwMode="auto">
          <a:xfrm>
            <a:off x="747713" y="5499100"/>
            <a:ext cx="63452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prstClr val="black"/>
                </a:solidFill>
                <a:latin typeface="Calibri"/>
              </a:rPr>
              <a:t>BODY / SPACE / FRAME, Antony Gormley, Lelystad, Holland </a:t>
            </a:r>
          </a:p>
        </p:txBody>
      </p:sp>
      <p:pic>
        <p:nvPicPr>
          <p:cNvPr id="483342" name="Picture 14" descr="renderGormle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3" y="1979613"/>
            <a:ext cx="6216650" cy="3384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83343" name="Picture 15" descr="goodmes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286"/>
          <a:stretch>
            <a:fillRect/>
          </a:stretch>
        </p:blipFill>
        <p:spPr bwMode="auto">
          <a:xfrm>
            <a:off x="7181850" y="4157663"/>
            <a:ext cx="1806575" cy="270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7909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11" name="Rectangle 15"/>
          <p:cNvSpPr>
            <a:spLocks noChangeArrowheads="1"/>
          </p:cNvSpPr>
          <p:nvPr/>
        </p:nvSpPr>
        <p:spPr bwMode="auto">
          <a:xfrm>
            <a:off x="9652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0498" name="Text Box 2"/>
          <p:cNvSpPr txBox="1">
            <a:spLocks noChangeArrowheads="1"/>
          </p:cNvSpPr>
          <p:nvPr/>
        </p:nvSpPr>
        <p:spPr bwMode="auto">
          <a:xfrm>
            <a:off x="1525588" y="4851400"/>
            <a:ext cx="6315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000" b="1">
                <a:solidFill>
                  <a:prstClr val="black"/>
                </a:solidFill>
              </a:rPr>
              <a:t>medical, industrial and cultural heritage indexation</a:t>
            </a:r>
          </a:p>
        </p:txBody>
      </p:sp>
      <p:pic>
        <p:nvPicPr>
          <p:cNvPr id="4904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590800"/>
            <a:ext cx="1722438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819400"/>
            <a:ext cx="2143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2819400"/>
            <a:ext cx="16160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2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2514600"/>
            <a:ext cx="15716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700" y="1419225"/>
            <a:ext cx="7391400" cy="5018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90504" name="Text Box 8"/>
          <p:cNvSpPr txBox="1">
            <a:spLocks noChangeArrowheads="1"/>
          </p:cNvSpPr>
          <p:nvPr/>
        </p:nvSpPr>
        <p:spPr bwMode="auto">
          <a:xfrm>
            <a:off x="3200400" y="1600200"/>
            <a:ext cx="49530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4800" b="1">
              <a:solidFill>
                <a:srgbClr val="0000FF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 	? 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 ?</a:t>
            </a:r>
          </a:p>
        </p:txBody>
      </p:sp>
      <p:pic>
        <p:nvPicPr>
          <p:cNvPr id="49050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828800"/>
            <a:ext cx="1652588" cy="269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6" name="Picture 10"/>
          <p:cNvPicPr>
            <a:picLocks noChangeAspect="1" noChangeArrowheads="1"/>
          </p:cNvPicPr>
          <p:nvPr/>
        </p:nvPicPr>
        <p:blipFill>
          <a:blip r:embed="rId9"/>
          <a:srcRect t="8957"/>
          <a:stretch>
            <a:fillRect/>
          </a:stretch>
        </p:blipFill>
        <p:spPr bwMode="auto">
          <a:xfrm>
            <a:off x="3276600" y="1651000"/>
            <a:ext cx="5562600" cy="2843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7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0" y="2590800"/>
            <a:ext cx="32004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0510" name="Rectangle 14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3D indexation</a:t>
            </a:r>
          </a:p>
        </p:txBody>
      </p:sp>
    </p:spTree>
    <p:extLst>
      <p:ext uri="{BB962C8B-B14F-4D97-AF65-F5344CB8AC3E}">
        <p14:creationId xmlns:p14="http://schemas.microsoft.com/office/powerpoint/2010/main" val="238291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4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8" name="Picture 4" descr="poster-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3850" y="2586038"/>
            <a:ext cx="6242050" cy="4237037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492549" name="Picture 5" descr="a2140-010g-0-c-big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" y="3841750"/>
            <a:ext cx="3268663" cy="17145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492550" name="Text Box 6"/>
          <p:cNvSpPr txBox="1">
            <a:spLocks noChangeArrowheads="1"/>
          </p:cNvSpPr>
          <p:nvPr/>
        </p:nvSpPr>
        <p:spPr bwMode="auto">
          <a:xfrm>
            <a:off x="365125" y="5500688"/>
            <a:ext cx="229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/>
                </a:solidFill>
                <a:latin typeface="Calibri"/>
              </a:rPr>
              <a:t>1186 fragments</a:t>
            </a:r>
          </a:p>
        </p:txBody>
      </p:sp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/>
              <a:t>Applications: archaeology</a:t>
            </a:r>
          </a:p>
        </p:txBody>
      </p:sp>
      <p:sp>
        <p:nvSpPr>
          <p:cNvPr id="492554" name="Rectangle 10"/>
          <p:cNvSpPr>
            <a:spLocks noChangeArrowheads="1"/>
          </p:cNvSpPr>
          <p:nvPr/>
        </p:nvSpPr>
        <p:spPr bwMode="auto">
          <a:xfrm>
            <a:off x="446088" y="15335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GB" sz="2800">
                <a:solidFill>
                  <a:prstClr val="black"/>
                </a:solidFill>
                <a:latin typeface="Calibri"/>
              </a:rPr>
              <a:t>“forma urbis romae” project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GB" sz="28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2586" name="Rectangle 42"/>
          <p:cNvSpPr>
            <a:spLocks noChangeArrowheads="1"/>
          </p:cNvSpPr>
          <p:nvPr/>
        </p:nvSpPr>
        <p:spPr bwMode="auto">
          <a:xfrm>
            <a:off x="152400" y="1981200"/>
            <a:ext cx="7527925" cy="1368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Fragments of the City: Stanford's Digital Forma Urbis </a:t>
            </a:r>
            <a:r>
              <a:rPr lang="en-GB" sz="1400" b="1" dirty="0" err="1">
                <a:solidFill>
                  <a:prstClr val="black"/>
                </a:solidFill>
                <a:latin typeface="Calibri"/>
              </a:rPr>
              <a:t>Romae</a:t>
            </a:r>
            <a:r>
              <a:rPr lang="en-GB" sz="1400" b="1" dirty="0">
                <a:solidFill>
                  <a:prstClr val="black"/>
                </a:solidFill>
                <a:latin typeface="Calibri"/>
              </a:rPr>
              <a:t> Project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dirty="0">
                <a:solidFill>
                  <a:prstClr val="black"/>
                </a:solidFill>
                <a:latin typeface="Calibri"/>
              </a:rPr>
              <a:t>David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Koller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Jennifer Trimble, Tina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Najbjerg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Natasha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Gelfand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Marc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Levoy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Proc. Third Williams Symposium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on Classical Architecture,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Journal of Roman Archaeology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supplement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2006.</a:t>
            </a:r>
          </a:p>
        </p:txBody>
      </p:sp>
    </p:spTree>
    <p:extLst>
      <p:ext uri="{BB962C8B-B14F-4D97-AF65-F5344CB8AC3E}">
        <p14:creationId xmlns:p14="http://schemas.microsoft.com/office/powerpoint/2010/main" val="1570881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large scale modelling</a:t>
            </a:r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8521" y="2418557"/>
            <a:ext cx="4787167" cy="174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internetmv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4090" y="2329657"/>
            <a:ext cx="2376510" cy="1592262"/>
          </a:xfrm>
          <a:prstGeom prst="rect">
            <a:avLst/>
          </a:prstGeom>
        </p:spPr>
      </p:pic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312607" y="3988977"/>
            <a:ext cx="135515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[Pollefeys08]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1678721" y="3962978"/>
            <a:ext cx="142408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[Furukawa10]</a:t>
            </a:r>
          </a:p>
        </p:txBody>
      </p:sp>
      <p:pic>
        <p:nvPicPr>
          <p:cNvPr id="11" name="Picture 10" descr="NotreDameFaca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017" y="4404662"/>
            <a:ext cx="1598626" cy="2076138"/>
          </a:xfrm>
          <a:prstGeom prst="rect">
            <a:avLst/>
          </a:prstGeom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539957" y="6480800"/>
            <a:ext cx="1287830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[Goesele07]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63967" y="6415655"/>
            <a:ext cx="1277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[Cornelis08]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4210" y="4437049"/>
            <a:ext cx="2940882" cy="199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70507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Medicine</a:t>
            </a:r>
          </a:p>
        </p:txBody>
      </p:sp>
      <p:pic>
        <p:nvPicPr>
          <p:cNvPr id="6" name="Picture 13" descr="Jia_ICPR2014_final (1).pdf - Adobe Read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29630" r="6551" b="35925"/>
          <a:stretch>
            <a:fillRect/>
          </a:stretch>
        </p:blipFill>
        <p:spPr bwMode="auto">
          <a:xfrm>
            <a:off x="457200" y="4832790"/>
            <a:ext cx="8229600" cy="20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74644"/>
            <a:ext cx="2069943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08314"/>
            <a:ext cx="3587750" cy="375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089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Scanning technologies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533525"/>
            <a:ext cx="8229600" cy="4525963"/>
          </a:xfrm>
        </p:spPr>
        <p:txBody>
          <a:bodyPr/>
          <a:lstStyle/>
          <a:p>
            <a:r>
              <a:rPr lang="en-GB" sz="2800" dirty="0">
                <a:latin typeface="Arial" pitchFamily="34" charset="0"/>
                <a:cs typeface="Arial" pitchFamily="34" charset="0"/>
              </a:rPr>
              <a:t>Laser scanner, coordinate measuring machine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accurate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Expensive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Complicated to use</a:t>
            </a:r>
          </a:p>
        </p:txBody>
      </p:sp>
      <p:pic>
        <p:nvPicPr>
          <p:cNvPr id="505861" name="Picture 5"/>
          <p:cNvPicPr>
            <a:picLocks noChangeAspect="1" noChangeArrowheads="1"/>
          </p:cNvPicPr>
          <p:nvPr/>
        </p:nvPicPr>
        <p:blipFill>
          <a:blip r:embed="rId3"/>
          <a:srcRect l="3435" t="1219" r="3435" b="2438"/>
          <a:stretch>
            <a:fillRect/>
          </a:stretch>
        </p:blipFill>
        <p:spPr bwMode="auto">
          <a:xfrm>
            <a:off x="5005388" y="2122488"/>
            <a:ext cx="1906587" cy="277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05862" name="Picture 6" descr="scanner-head-and-david-head-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3494088"/>
            <a:ext cx="4503738" cy="281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5863" name="Text Box 7"/>
          <p:cNvSpPr txBox="1">
            <a:spLocks noChangeArrowheads="1"/>
          </p:cNvSpPr>
          <p:nvPr/>
        </p:nvSpPr>
        <p:spPr bwMode="auto">
          <a:xfrm>
            <a:off x="5067300" y="4965700"/>
            <a:ext cx="17954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Minolta</a:t>
            </a:r>
          </a:p>
        </p:txBody>
      </p:sp>
      <p:sp>
        <p:nvSpPr>
          <p:cNvPr id="505864" name="Text Box 8"/>
          <p:cNvSpPr txBox="1">
            <a:spLocks noChangeArrowheads="1"/>
          </p:cNvSpPr>
          <p:nvPr/>
        </p:nvSpPr>
        <p:spPr bwMode="auto">
          <a:xfrm>
            <a:off x="7137400" y="6162675"/>
            <a:ext cx="17954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 err="1">
                <a:solidFill>
                  <a:prstClr val="black"/>
                </a:solidFill>
                <a:latin typeface="Calibri"/>
              </a:rPr>
              <a:t>Contura</a:t>
            </a:r>
            <a:r>
              <a:rPr lang="en-GB" sz="1800" dirty="0">
                <a:solidFill>
                  <a:prstClr val="black"/>
                </a:solidFill>
                <a:latin typeface="Calibri"/>
              </a:rPr>
              <a:t> CMM</a:t>
            </a:r>
          </a:p>
        </p:txBody>
      </p:sp>
      <p:sp>
        <p:nvSpPr>
          <p:cNvPr id="505865" name="Text Box 9"/>
          <p:cNvSpPr txBox="1">
            <a:spLocks noChangeArrowheads="1"/>
          </p:cNvSpPr>
          <p:nvPr/>
        </p:nvSpPr>
        <p:spPr bwMode="auto">
          <a:xfrm>
            <a:off x="1223963" y="6265863"/>
            <a:ext cx="27209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>
                <a:solidFill>
                  <a:prstClr val="white"/>
                </a:solidFill>
              </a:rPr>
              <a:t>“Michelangelo” project</a:t>
            </a:r>
          </a:p>
        </p:txBody>
      </p:sp>
      <p:pic>
        <p:nvPicPr>
          <p:cNvPr id="505866" name="Picture 10" descr="contu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7400" y="3203575"/>
            <a:ext cx="1771650" cy="285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113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Scanning System</a:t>
            </a: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906"/>
            <a:ext cx="5182049" cy="444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1371600"/>
            <a:ext cx="3944937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7A26D9-06A8-4F23-825C-A80849D6CD8F}"/>
                  </a:ext>
                </a:extLst>
              </p14:cNvPr>
              <p14:cNvContentPartPr/>
              <p14:nvPr/>
            </p14:nvContentPartPr>
            <p14:xfrm>
              <a:off x="6883200" y="83520"/>
              <a:ext cx="1866960" cy="483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7A26D9-06A8-4F23-825C-A80849D6CD8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73840" y="74160"/>
                <a:ext cx="1885680" cy="50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5823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528320" y="-15081"/>
            <a:ext cx="82296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dirty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principal 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685800" y="6172200"/>
            <a:ext cx="816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alt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5800" y="2667000"/>
            <a:ext cx="8166100" cy="3416300"/>
            <a:chOff x="0" y="0"/>
            <a:chExt cx="5144" cy="2152"/>
          </a:xfrm>
        </p:grpSpPr>
        <p:sp>
          <p:nvSpPr>
            <p:cNvPr id="69650" name="Rectangle 17"/>
            <p:cNvSpPr>
              <a:spLocks/>
            </p:cNvSpPr>
            <p:nvPr/>
          </p:nvSpPr>
          <p:spPr bwMode="auto">
            <a:xfrm>
              <a:off x="0" y="0"/>
              <a:ext cx="514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82588" indent="-3429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altLang="en-US" sz="2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 equation</a:t>
              </a: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algn="r"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The projection matrix models the cumulative effect of all parameters</a:t>
              </a: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Useful to decompose into a series of operations</a:t>
              </a:r>
            </a:p>
          </p:txBody>
        </p:sp>
        <p:sp>
          <p:nvSpPr>
            <p:cNvPr id="69652" name="Rectangle 19"/>
            <p:cNvSpPr>
              <a:spLocks/>
            </p:cNvSpPr>
            <p:nvPr/>
          </p:nvSpPr>
          <p:spPr bwMode="auto">
            <a:xfrm>
              <a:off x="1837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3" name="Rectangle 20"/>
            <p:cNvSpPr>
              <a:spLocks/>
            </p:cNvSpPr>
            <p:nvPr/>
          </p:nvSpPr>
          <p:spPr bwMode="auto">
            <a:xfrm>
              <a:off x="1117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4" name="Rectangle 21"/>
            <p:cNvSpPr>
              <a:spLocks/>
            </p:cNvSpPr>
            <p:nvPr/>
          </p:nvSpPr>
          <p:spPr bwMode="auto">
            <a:xfrm>
              <a:off x="2640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5" name="Rectangle 22"/>
            <p:cNvSpPr>
              <a:spLocks/>
            </p:cNvSpPr>
            <p:nvPr/>
          </p:nvSpPr>
          <p:spPr bwMode="auto">
            <a:xfrm>
              <a:off x="3277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6" name="Rectangle 23"/>
            <p:cNvSpPr>
              <a:spLocks/>
            </p:cNvSpPr>
            <p:nvPr/>
          </p:nvSpPr>
          <p:spPr bwMode="auto">
            <a:xfrm>
              <a:off x="4271" y="1248"/>
              <a:ext cx="5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endPara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pic>
          <p:nvPicPr>
            <p:cNvPr id="69658" name="Picture 2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" y="248"/>
              <a:ext cx="262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59" name="Rectangle 26"/>
            <p:cNvSpPr>
              <a:spLocks/>
            </p:cNvSpPr>
            <p:nvPr/>
          </p:nvSpPr>
          <p:spPr bwMode="auto">
            <a:xfrm>
              <a:off x="416" y="1576"/>
              <a:ext cx="376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alpha val="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284D549-DB45-4B26-9156-4F005371FB09}"/>
                  </a:ext>
                </a:extLst>
              </p14:cNvPr>
              <p14:cNvContentPartPr/>
              <p14:nvPr/>
            </p14:nvContentPartPr>
            <p14:xfrm>
              <a:off x="2340000" y="2720880"/>
              <a:ext cx="3242880" cy="1427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284D549-DB45-4B26-9156-4F005371FB0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30640" y="2711520"/>
                <a:ext cx="3261600" cy="144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4023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“Us” Data Set (subset)</a:t>
            </a:r>
          </a:p>
        </p:txBody>
      </p:sp>
      <p:pic>
        <p:nvPicPr>
          <p:cNvPr id="37890" name="Picture 2" descr="C:\Users\shapiro\Desktop\sample2D\lind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95401"/>
            <a:ext cx="1447800" cy="218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shapiro\Desktop\sample2D\kas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274" y="1295400"/>
            <a:ext cx="1538028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shapiro\Desktop\sample2D\xi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1"/>
            <a:ext cx="1676400" cy="211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Users\shapiro\Desktop\sample2D\stev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286435"/>
            <a:ext cx="1497273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C:\Users\shapiro\Desktop\sample2D\eri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8282"/>
            <a:ext cx="15396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C:\Users\shapiro\Desktop\sample2D\indr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45" y="3738282"/>
            <a:ext cx="1601976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C:\Users\shapiro\Desktop\sample2D\sara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3767779"/>
            <a:ext cx="1587500" cy="21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 descr="C:\Users\shapiro\Desktop\sample2D\carri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767780"/>
            <a:ext cx="1600200" cy="20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93F7F10-E524-42B6-B192-10CE595C3305}"/>
                  </a:ext>
                </a:extLst>
              </p14:cNvPr>
              <p14:cNvContentPartPr/>
              <p14:nvPr/>
            </p14:nvContentPartPr>
            <p14:xfrm>
              <a:off x="698400" y="658800"/>
              <a:ext cx="8244720" cy="460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93F7F10-E524-42B6-B192-10CE595C330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9040" y="649440"/>
                <a:ext cx="8263440" cy="47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408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shape from photographs</a:t>
            </a:r>
          </a:p>
        </p:txBody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5" y="1743075"/>
            <a:ext cx="6781800" cy="1373188"/>
          </a:xfrm>
          <a:noFill/>
          <a:ln/>
        </p:spPr>
        <p:txBody>
          <a:bodyPr/>
          <a:lstStyle/>
          <a:p>
            <a:pPr indent="20638" algn="ctr">
              <a:lnSpc>
                <a:spcPct val="80000"/>
              </a:lnSpc>
              <a:buFontTx/>
              <a:buNone/>
            </a:pPr>
            <a:r>
              <a:rPr lang="en-GB" sz="2400" i="1" dirty="0">
                <a:latin typeface="Arial" pitchFamily="34" charset="0"/>
                <a:cs typeface="Arial" pitchFamily="34" charset="0"/>
              </a:rPr>
              <a:t>“Estimate a 3d shape that would generate the input photographs given the same material, viewpoints and illumination”</a:t>
            </a:r>
          </a:p>
        </p:txBody>
      </p:sp>
      <p:sp>
        <p:nvSpPr>
          <p:cNvPr id="866313" name="AutoShape 9"/>
          <p:cNvSpPr>
            <a:spLocks noChangeArrowheads="1"/>
          </p:cNvSpPr>
          <p:nvPr/>
        </p:nvSpPr>
        <p:spPr bwMode="auto">
          <a:xfrm flipH="1">
            <a:off x="4346575" y="4329113"/>
            <a:ext cx="674688" cy="67627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4" name="AutoShape 10"/>
          <p:cNvSpPr>
            <a:spLocks noChangeArrowheads="1"/>
          </p:cNvSpPr>
          <p:nvPr/>
        </p:nvSpPr>
        <p:spPr bwMode="auto">
          <a:xfrm flipH="1">
            <a:off x="3538538" y="4419600"/>
            <a:ext cx="584200" cy="404813"/>
          </a:xfrm>
          <a:prstGeom prst="leftArrow">
            <a:avLst>
              <a:gd name="adj1" fmla="val 50000"/>
              <a:gd name="adj2" fmla="val 3607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8" name="AutoShape 14"/>
          <p:cNvSpPr>
            <a:spLocks noChangeArrowheads="1"/>
          </p:cNvSpPr>
          <p:nvPr/>
        </p:nvSpPr>
        <p:spPr bwMode="auto">
          <a:xfrm>
            <a:off x="5157788" y="4419600"/>
            <a:ext cx="854075" cy="4508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162300" y="5049838"/>
            <a:ext cx="1319213" cy="1038225"/>
            <a:chOff x="1992" y="3181"/>
            <a:chExt cx="831" cy="654"/>
          </a:xfrm>
        </p:grpSpPr>
        <p:sp>
          <p:nvSpPr>
            <p:cNvPr id="866316" name="AutoShape 12"/>
            <p:cNvSpPr>
              <a:spLocks noChangeArrowheads="1"/>
            </p:cNvSpPr>
            <p:nvPr/>
          </p:nvSpPr>
          <p:spPr bwMode="auto">
            <a:xfrm rot="17998004" flipH="1">
              <a:off x="2512" y="3237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19" name="Text Box 15"/>
            <p:cNvSpPr txBox="1">
              <a:spLocks noChangeArrowheads="1"/>
            </p:cNvSpPr>
            <p:nvPr/>
          </p:nvSpPr>
          <p:spPr bwMode="auto">
            <a:xfrm flipH="1">
              <a:off x="1992" y="3602"/>
              <a:ext cx="63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material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748215" y="5094288"/>
            <a:ext cx="1338263" cy="993775"/>
            <a:chOff x="2991" y="3209"/>
            <a:chExt cx="843" cy="626"/>
          </a:xfrm>
        </p:grpSpPr>
        <p:sp>
          <p:nvSpPr>
            <p:cNvPr id="866317" name="AutoShape 13"/>
            <p:cNvSpPr>
              <a:spLocks noChangeArrowheads="1"/>
            </p:cNvSpPr>
            <p:nvPr/>
          </p:nvSpPr>
          <p:spPr bwMode="auto">
            <a:xfrm rot="14348698" flipH="1">
              <a:off x="2994" y="3265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0" name="Text Box 16"/>
            <p:cNvSpPr txBox="1">
              <a:spLocks noChangeArrowheads="1"/>
            </p:cNvSpPr>
            <p:nvPr/>
          </p:nvSpPr>
          <p:spPr bwMode="auto">
            <a:xfrm flipH="1">
              <a:off x="2991" y="3602"/>
              <a:ext cx="84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illumination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105275" y="3203575"/>
            <a:ext cx="1187450" cy="1035050"/>
            <a:chOff x="2586" y="2018"/>
            <a:chExt cx="748" cy="652"/>
          </a:xfrm>
        </p:grpSpPr>
        <p:sp>
          <p:nvSpPr>
            <p:cNvPr id="866315" name="AutoShape 11"/>
            <p:cNvSpPr>
              <a:spLocks noChangeArrowheads="1"/>
            </p:cNvSpPr>
            <p:nvPr/>
          </p:nvSpPr>
          <p:spPr bwMode="auto">
            <a:xfrm rot="5400000" flipH="1">
              <a:off x="2768" y="2358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1" name="Text Box 17"/>
            <p:cNvSpPr txBox="1">
              <a:spLocks noChangeArrowheads="1"/>
            </p:cNvSpPr>
            <p:nvPr/>
          </p:nvSpPr>
          <p:spPr bwMode="auto">
            <a:xfrm flipH="1">
              <a:off x="2586" y="2018"/>
              <a:ext cx="74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viewpoint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09600" y="3471863"/>
            <a:ext cx="2522538" cy="2522537"/>
            <a:chOff x="556" y="2187"/>
            <a:chExt cx="1589" cy="1589"/>
          </a:xfrm>
        </p:grpSpPr>
        <p:pic>
          <p:nvPicPr>
            <p:cNvPr id="866312" name="Picture 8" descr="house_new_A_recon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6" y="2187"/>
              <a:ext cx="1589" cy="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6322" name="Text Box 18"/>
            <p:cNvSpPr txBox="1">
              <a:spLocks noChangeArrowheads="1"/>
            </p:cNvSpPr>
            <p:nvPr/>
          </p:nvSpPr>
          <p:spPr bwMode="auto">
            <a:xfrm flipH="1">
              <a:off x="909" y="3545"/>
              <a:ext cx="727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geometry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281738" y="3563938"/>
            <a:ext cx="2339975" cy="2436812"/>
            <a:chOff x="3957" y="2245"/>
            <a:chExt cx="1474" cy="1535"/>
          </a:xfrm>
        </p:grpSpPr>
        <p:pic>
          <p:nvPicPr>
            <p:cNvPr id="866308" name="Picture 4" descr="house_new_A_input"/>
            <p:cNvPicPr>
              <a:picLocks noChangeAspect="1" noChangeArrowheads="1"/>
            </p:cNvPicPr>
            <p:nvPr/>
          </p:nvPicPr>
          <p:blipFill>
            <a:blip r:embed="rId4"/>
            <a:srcRect r="4430" b="17717"/>
            <a:stretch>
              <a:fillRect/>
            </a:stretch>
          </p:blipFill>
          <p:spPr bwMode="auto">
            <a:xfrm>
              <a:off x="3957" y="2245"/>
              <a:ext cx="1474" cy="12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66323" name="Text Box 19"/>
            <p:cNvSpPr txBox="1">
              <a:spLocks noChangeArrowheads="1"/>
            </p:cNvSpPr>
            <p:nvPr/>
          </p:nvSpPr>
          <p:spPr bwMode="auto">
            <a:xfrm flipH="1">
              <a:off x="4299" y="3549"/>
              <a:ext cx="633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   image</a:t>
              </a:r>
            </a:p>
          </p:txBody>
        </p:sp>
      </p:grpSp>
      <p:sp>
        <p:nvSpPr>
          <p:cNvPr id="866325" name="AutoShape 21"/>
          <p:cNvSpPr>
            <a:spLocks noChangeArrowheads="1"/>
          </p:cNvSpPr>
          <p:nvPr/>
        </p:nvSpPr>
        <p:spPr bwMode="auto">
          <a:xfrm flipH="1">
            <a:off x="2681288" y="6084888"/>
            <a:ext cx="4310062" cy="536575"/>
          </a:xfrm>
          <a:prstGeom prst="rightArrow">
            <a:avLst>
              <a:gd name="adj1" fmla="val 49704"/>
              <a:gd name="adj2" fmla="val 7694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32" name="Text Box 28"/>
          <p:cNvSpPr txBox="1">
            <a:spLocks noChangeArrowheads="1"/>
          </p:cNvSpPr>
          <p:nvPr/>
        </p:nvSpPr>
        <p:spPr bwMode="auto">
          <a:xfrm>
            <a:off x="1482725" y="3405188"/>
            <a:ext cx="1187450" cy="2255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2861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200">
                <a:solidFill>
                  <a:srgbClr val="CC0000"/>
                </a:solidFill>
                <a:latin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63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6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25" grpId="0" animBg="1"/>
      <p:bldP spid="86633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Estimate the surface </a:t>
            </a:r>
            <a:r>
              <a:rPr lang="en-US" dirty="0" err="1"/>
              <a:t>normals</a:t>
            </a:r>
            <a:r>
              <a:rPr lang="en-US" dirty="0"/>
              <a:t> of a given scene given multiple 2D images taken from the </a:t>
            </a:r>
            <a:r>
              <a:rPr lang="en-US" i="1" dirty="0"/>
              <a:t>same </a:t>
            </a:r>
            <a:r>
              <a:rPr lang="en-US" dirty="0"/>
              <a:t>viewpoint, but under </a:t>
            </a:r>
            <a:r>
              <a:rPr lang="en-US" i="1" dirty="0"/>
              <a:t>different lighting </a:t>
            </a:r>
            <a:r>
              <a:rPr lang="en-US" dirty="0"/>
              <a:t>conditions.</a:t>
            </a:r>
          </a:p>
          <a:p>
            <a:r>
              <a:rPr lang="en-US" dirty="0">
                <a:solidFill>
                  <a:srgbClr val="C00000"/>
                </a:solidFill>
              </a:rPr>
              <a:t>Basic photometric stereo </a:t>
            </a:r>
            <a:r>
              <a:rPr lang="en-US" dirty="0"/>
              <a:t>required a </a:t>
            </a:r>
            <a:r>
              <a:rPr lang="en-US" dirty="0" err="1"/>
              <a:t>Lambertian</a:t>
            </a:r>
            <a:r>
              <a:rPr lang="en-US" dirty="0"/>
              <a:t> reflectance model: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      I =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 </a:t>
            </a:r>
            <a:r>
              <a:rPr lang="en-US" b="1" dirty="0">
                <a:solidFill>
                  <a:srgbClr val="0000FF"/>
                </a:solidFill>
                <a:sym typeface="Symbol"/>
              </a:rPr>
              <a:t>n</a:t>
            </a:r>
            <a:r>
              <a:rPr lang="en-US" dirty="0">
                <a:solidFill>
                  <a:srgbClr val="0000FF"/>
                </a:solidFill>
                <a:sym typeface="Symbol"/>
              </a:rPr>
              <a:t> · </a:t>
            </a:r>
            <a:r>
              <a:rPr lang="en-US" b="1" dirty="0">
                <a:solidFill>
                  <a:srgbClr val="0000FF"/>
                </a:solidFill>
                <a:sym typeface="Symbol"/>
              </a:rPr>
              <a:t>v</a:t>
            </a:r>
          </a:p>
          <a:p>
            <a:pPr marL="0" indent="0">
              <a:buNone/>
            </a:pPr>
            <a:r>
              <a:rPr lang="en-US" dirty="0">
                <a:sym typeface="Symbol"/>
              </a:rPr>
              <a:t>where I is pixel </a:t>
            </a:r>
            <a:r>
              <a:rPr lang="en-US" dirty="0">
                <a:solidFill>
                  <a:schemeClr val="accent6"/>
                </a:solidFill>
                <a:sym typeface="Symbol"/>
              </a:rPr>
              <a:t>intensity</a:t>
            </a:r>
            <a:r>
              <a:rPr lang="en-US" dirty="0">
                <a:sym typeface="Symbol"/>
              </a:rPr>
              <a:t>, </a:t>
            </a:r>
            <a:r>
              <a:rPr lang="en-US" b="1" dirty="0">
                <a:sym typeface="Symbol"/>
              </a:rPr>
              <a:t>n</a:t>
            </a:r>
            <a:r>
              <a:rPr lang="en-US" dirty="0">
                <a:sym typeface="Symbol"/>
              </a:rPr>
              <a:t> is the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normal</a:t>
            </a:r>
            <a:r>
              <a:rPr lang="en-US" dirty="0">
                <a:sym typeface="Symbol"/>
              </a:rPr>
              <a:t>, </a:t>
            </a:r>
            <a:r>
              <a:rPr lang="en-US" b="1" dirty="0">
                <a:sym typeface="Symbol"/>
              </a:rPr>
              <a:t>v</a:t>
            </a:r>
            <a:r>
              <a:rPr lang="en-US" dirty="0">
                <a:sym typeface="Symbol"/>
              </a:rPr>
              <a:t> is the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lighting direction</a:t>
            </a:r>
            <a:r>
              <a:rPr lang="en-US" dirty="0">
                <a:sym typeface="Symbol"/>
              </a:rPr>
              <a:t>, and  is diffuse albedo constant, which is a reflection coefficient.</a:t>
            </a:r>
          </a:p>
        </p:txBody>
      </p:sp>
    </p:spTree>
    <p:extLst>
      <p:ext uri="{BB962C8B-B14F-4D97-AF65-F5344CB8AC3E}">
        <p14:creationId xmlns:p14="http://schemas.microsoft.com/office/powerpoint/2010/main" val="2409189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pic>
        <p:nvPicPr>
          <p:cNvPr id="36866" name="Picture 2" descr="Image result for photometric stereo setup with l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65287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4161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pic>
        <p:nvPicPr>
          <p:cNvPr id="35844" name="Picture 4" descr="Image result for photometric stereo setup with ligh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22046"/>
            <a:ext cx="6039528" cy="402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8999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/>
              <a:t> light sources</a:t>
            </a:r>
          </a:p>
          <a:p>
            <a:r>
              <a:rPr lang="en-US" dirty="0"/>
              <a:t>Lead to </a:t>
            </a:r>
            <a:r>
              <a:rPr lang="en-US" dirty="0">
                <a:solidFill>
                  <a:srgbClr val="FF0000"/>
                </a:solidFill>
              </a:rPr>
              <a:t>K images R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p,q</a:t>
            </a:r>
            <a:r>
              <a:rPr lang="en-US" dirty="0">
                <a:solidFill>
                  <a:srgbClr val="FF0000"/>
                </a:solidFill>
              </a:rPr>
              <a:t>), ...,R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p,q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/>
              <a:t>each from just one of the light sources being on</a:t>
            </a:r>
          </a:p>
          <a:p>
            <a:r>
              <a:rPr lang="en-US" dirty="0"/>
              <a:t>For any (</a:t>
            </a:r>
            <a:r>
              <a:rPr lang="en-US" dirty="0" err="1"/>
              <a:t>p,q</a:t>
            </a:r>
            <a:r>
              <a:rPr lang="en-US" dirty="0"/>
              <a:t>), we get </a:t>
            </a:r>
            <a:r>
              <a:rPr lang="en-US" dirty="0">
                <a:solidFill>
                  <a:srgbClr val="FF0000"/>
                </a:solidFill>
              </a:rPr>
              <a:t>K intensities I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,...I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</a:p>
          <a:p>
            <a:r>
              <a:rPr lang="en-US" dirty="0"/>
              <a:t>Leads to a set of </a:t>
            </a:r>
            <a:r>
              <a:rPr lang="en-US" dirty="0">
                <a:solidFill>
                  <a:srgbClr val="0000FF"/>
                </a:solidFill>
              </a:rPr>
              <a:t>linear equations </a:t>
            </a:r>
            <a:r>
              <a:rPr lang="en-US" dirty="0"/>
              <a:t>of the form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baseline="-25000" dirty="0" err="1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>
                <a:solidFill>
                  <a:srgbClr val="FF0000"/>
                </a:solidFill>
                <a:sym typeface="Symbol"/>
              </a:rPr>
              <a:t></a:t>
            </a:r>
            <a:r>
              <a:rPr lang="en-US" b="1" dirty="0" err="1">
                <a:solidFill>
                  <a:srgbClr val="FF0000"/>
                </a:solidFill>
                <a:sym typeface="Symbol"/>
              </a:rPr>
              <a:t>n</a:t>
            </a:r>
            <a:r>
              <a:rPr lang="en-US" dirty="0" err="1">
                <a:solidFill>
                  <a:srgbClr val="FF0000"/>
                </a:solidFill>
                <a:sym typeface="Symbol"/>
              </a:rPr>
              <a:t></a:t>
            </a:r>
            <a:r>
              <a:rPr lang="en-US" b="1" dirty="0" err="1">
                <a:solidFill>
                  <a:srgbClr val="FF0000"/>
                </a:solidFill>
                <a:sym typeface="Symbol"/>
              </a:rPr>
              <a:t>v</a:t>
            </a:r>
            <a:r>
              <a:rPr lang="en-US" baseline="-25000" dirty="0" err="1">
                <a:solidFill>
                  <a:srgbClr val="FF0000"/>
                </a:solidFill>
                <a:sym typeface="Symbol"/>
              </a:rPr>
              <a:t>k</a:t>
            </a:r>
            <a:endParaRPr lang="en-US" baseline="-25000" dirty="0"/>
          </a:p>
          <a:p>
            <a:r>
              <a:rPr lang="en-US" dirty="0"/>
              <a:t>Solving leads to a </a:t>
            </a:r>
            <a:r>
              <a:rPr lang="en-US" dirty="0">
                <a:solidFill>
                  <a:srgbClr val="0000FF"/>
                </a:solidFill>
              </a:rPr>
              <a:t>surface normal map</a:t>
            </a:r>
            <a:r>
              <a:rPr lang="en-US" dirty="0"/>
              <a:t>.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44A61AA-81B4-4288-A53C-834FEB1E9740}"/>
                  </a:ext>
                </a:extLst>
              </p14:cNvPr>
              <p14:cNvContentPartPr/>
              <p14:nvPr/>
            </p14:nvContentPartPr>
            <p14:xfrm>
              <a:off x="696240" y="4386960"/>
              <a:ext cx="2084760" cy="674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44A61AA-81B4-4288-A53C-834FEB1E974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6880" y="4377600"/>
                <a:ext cx="2103480" cy="69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90752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</a:t>
            </a: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495800" cy="338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1905000"/>
            <a:ext cx="176041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3D </a:t>
            </a:r>
            <a:r>
              <a:rPr lang="en-US" dirty="0" err="1"/>
              <a:t>normals</a:t>
            </a:r>
            <a:endParaRPr lang="en-US" dirty="0"/>
          </a:p>
        </p:txBody>
      </p:sp>
      <p:pic>
        <p:nvPicPr>
          <p:cNvPr id="37890" name="Picture 2" descr="Image result for surface norm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32942"/>
            <a:ext cx="2171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0122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GB" dirty="0">
                <a:latin typeface="Arial" pitchFamily="34" charset="0"/>
                <a:cs typeface="Arial" pitchFamily="34" charset="0"/>
              </a:rPr>
              <a:t>Photograph based 3d reconstruction is: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endParaRPr lang="en-GB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practical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fast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non-intrusive</a:t>
            </a:r>
            <a:endParaRPr lang="en-GB" sz="3600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low cost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latin typeface="Arial" pitchFamily="34" charset="0"/>
                <a:cs typeface="Arial" pitchFamily="34" charset="0"/>
              </a:rPr>
              <a:t> Easily deployable outdoors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“low” accuracy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Results depend on material properties</a:t>
            </a:r>
          </a:p>
        </p:txBody>
      </p:sp>
      <p:sp>
        <p:nvSpPr>
          <p:cNvPr id="1165322" name="Rectangle 1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/>
              <a:t>3d shape from photographs</a:t>
            </a:r>
          </a:p>
        </p:txBody>
      </p:sp>
    </p:spTree>
    <p:extLst>
      <p:ext uri="{BB962C8B-B14F-4D97-AF65-F5344CB8AC3E}">
        <p14:creationId xmlns:p14="http://schemas.microsoft.com/office/powerpoint/2010/main" val="15371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Generic problem formulation: given several images of the same object or scene, compute a representation of its 3D shape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1850" y="2514600"/>
            <a:ext cx="23606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438400"/>
            <a:ext cx="24018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6613" y="2438400"/>
            <a:ext cx="22002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02319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6080" y="318"/>
            <a:ext cx="8229600" cy="1143000"/>
          </a:xfrm>
        </p:spPr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9436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Generic problem formulation: </a:t>
            </a:r>
            <a:r>
              <a:rPr lang="en-US" dirty="0"/>
              <a:t>given several images of the same object or scene, compute a representation of its 3D shape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“Images of the same object or scene”</a:t>
            </a:r>
          </a:p>
          <a:p>
            <a:pPr lvl="1"/>
            <a:r>
              <a:rPr lang="en-US" dirty="0"/>
              <a:t>Arbitrary number of images (from two to thousands)</a:t>
            </a:r>
          </a:p>
          <a:p>
            <a:pPr lvl="1"/>
            <a:r>
              <a:rPr lang="en-US" dirty="0"/>
              <a:t>Arbitrary camera positions (camera network or video sequence)</a:t>
            </a:r>
          </a:p>
          <a:p>
            <a:pPr lvl="1"/>
            <a:r>
              <a:rPr lang="en-US" dirty="0"/>
              <a:t>Calibration may be initially unknown 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“Representation of 3D shape”</a:t>
            </a:r>
          </a:p>
          <a:p>
            <a:pPr lvl="1"/>
            <a:r>
              <a:rPr lang="en-US" dirty="0"/>
              <a:t>Depth maps</a:t>
            </a:r>
          </a:p>
          <a:p>
            <a:pPr lvl="1"/>
            <a:r>
              <a:rPr lang="en-US" dirty="0"/>
              <a:t>Meshes</a:t>
            </a:r>
          </a:p>
          <a:p>
            <a:pPr lvl="1"/>
            <a:r>
              <a:rPr lang="en-US" dirty="0"/>
              <a:t>Point clouds</a:t>
            </a:r>
          </a:p>
          <a:p>
            <a:pPr lvl="1"/>
            <a:r>
              <a:rPr lang="en-US" dirty="0"/>
              <a:t>Patch clouds</a:t>
            </a:r>
          </a:p>
          <a:p>
            <a:pPr lvl="1"/>
            <a:r>
              <a:rPr lang="en-US" dirty="0"/>
              <a:t>Volumetric models</a:t>
            </a:r>
          </a:p>
          <a:p>
            <a:pPr lvl="1"/>
            <a:r>
              <a:rPr lang="en-US" dirty="0"/>
              <a:t>Layered models</a:t>
            </a:r>
          </a:p>
        </p:txBody>
      </p:sp>
    </p:spTree>
    <p:extLst>
      <p:ext uri="{BB962C8B-B14F-4D97-AF65-F5344CB8AC3E}">
        <p14:creationId xmlns:p14="http://schemas.microsoft.com/office/powerpoint/2010/main" val="48169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528320" y="-15081"/>
            <a:ext cx="82296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dirty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principal 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685800" y="6172200"/>
            <a:ext cx="816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definitions of these parameters are </a:t>
            </a:r>
            <a:r>
              <a:rPr lang="en-US" altLang="en-US" sz="18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not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completely standardized</a:t>
            </a: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SzPct val="100000"/>
              <a:buFont typeface="Arial" pitchFamily="34" charset="0"/>
              <a:buChar char="–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especially </a:t>
            </a:r>
            <a:r>
              <a:rPr lang="en-US" alt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—varies from one book to another</a:t>
            </a: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5800" y="2667000"/>
            <a:ext cx="8166100" cy="3505200"/>
            <a:chOff x="0" y="0"/>
            <a:chExt cx="5144" cy="2208"/>
          </a:xfrm>
        </p:grpSpPr>
        <p:sp>
          <p:nvSpPr>
            <p:cNvPr id="69650" name="Rectangle 17"/>
            <p:cNvSpPr>
              <a:spLocks/>
            </p:cNvSpPr>
            <p:nvPr/>
          </p:nvSpPr>
          <p:spPr bwMode="auto">
            <a:xfrm>
              <a:off x="0" y="0"/>
              <a:ext cx="514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82588" indent="-3429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altLang="en-US" sz="2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 equation</a:t>
              </a: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algn="r"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endPara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Useful to decompose into a series of operations</a:t>
              </a:r>
            </a:p>
          </p:txBody>
        </p:sp>
        <p:pic>
          <p:nvPicPr>
            <p:cNvPr id="69651" name="Picture 1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" y="1440"/>
              <a:ext cx="3392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2" name="Rectangle 19"/>
            <p:cNvSpPr>
              <a:spLocks/>
            </p:cNvSpPr>
            <p:nvPr/>
          </p:nvSpPr>
          <p:spPr bwMode="auto">
            <a:xfrm>
              <a:off x="1837" y="2016"/>
              <a:ext cx="5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</a:t>
              </a:r>
            </a:p>
          </p:txBody>
        </p:sp>
        <p:sp>
          <p:nvSpPr>
            <p:cNvPr id="69653" name="Rectangle 20"/>
            <p:cNvSpPr>
              <a:spLocks/>
            </p:cNvSpPr>
            <p:nvPr/>
          </p:nvSpPr>
          <p:spPr bwMode="auto">
            <a:xfrm>
              <a:off x="1117" y="2016"/>
              <a:ext cx="5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intrinsics</a:t>
              </a:r>
            </a:p>
          </p:txBody>
        </p:sp>
        <p:sp>
          <p:nvSpPr>
            <p:cNvPr id="69654" name="Rectangle 21"/>
            <p:cNvSpPr>
              <a:spLocks/>
            </p:cNvSpPr>
            <p:nvPr/>
          </p:nvSpPr>
          <p:spPr bwMode="auto">
            <a:xfrm>
              <a:off x="2640" y="2016"/>
              <a:ext cx="4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rotation</a:t>
              </a:r>
            </a:p>
          </p:txBody>
        </p:sp>
        <p:sp>
          <p:nvSpPr>
            <p:cNvPr id="69655" name="Rectangle 22"/>
            <p:cNvSpPr>
              <a:spLocks/>
            </p:cNvSpPr>
            <p:nvPr/>
          </p:nvSpPr>
          <p:spPr bwMode="auto">
            <a:xfrm>
              <a:off x="3277" y="2016"/>
              <a:ext cx="6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translation</a:t>
              </a:r>
            </a:p>
          </p:txBody>
        </p:sp>
        <p:sp>
          <p:nvSpPr>
            <p:cNvPr id="69656" name="Rectangle 23"/>
            <p:cNvSpPr>
              <a:spLocks/>
            </p:cNvSpPr>
            <p:nvPr/>
          </p:nvSpPr>
          <p:spPr bwMode="auto">
            <a:xfrm>
              <a:off x="3853" y="1248"/>
              <a:ext cx="88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identity matrix</a:t>
              </a:r>
            </a:p>
          </p:txBody>
        </p:sp>
        <p:sp>
          <p:nvSpPr>
            <p:cNvPr id="69657" name="Line 24"/>
            <p:cNvSpPr>
              <a:spLocks noChangeShapeType="1"/>
            </p:cNvSpPr>
            <p:nvPr/>
          </p:nvSpPr>
          <p:spPr bwMode="auto">
            <a:xfrm flipH="1">
              <a:off x="3408" y="139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69658" name="Picture 2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" y="248"/>
              <a:ext cx="262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59" name="Rectangle 26"/>
            <p:cNvSpPr>
              <a:spLocks/>
            </p:cNvSpPr>
            <p:nvPr/>
          </p:nvSpPr>
          <p:spPr bwMode="auto">
            <a:xfrm>
              <a:off x="416" y="1576"/>
              <a:ext cx="376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alpha val="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69660" name="Picture 2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" y="1616"/>
              <a:ext cx="28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391400" y="5181600"/>
            <a:ext cx="1501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tx</a:t>
            </a:r>
            <a:r>
              <a:rPr lang="en-US" dirty="0"/>
              <a:t>, ty, </a:t>
            </a:r>
            <a:r>
              <a:rPr lang="en-US" dirty="0" err="1"/>
              <a:t>tz</a:t>
            </a:r>
            <a:r>
              <a:rPr lang="en-US" dirty="0"/>
              <a:t>]</a:t>
            </a:r>
            <a:r>
              <a:rPr lang="en-US" baseline="30000" dirty="0"/>
              <a:t>T</a:t>
            </a:r>
          </a:p>
        </p:txBody>
      </p:sp>
      <p:cxnSp>
        <p:nvCxnSpPr>
          <p:cNvPr id="6" name="Straight Arrow Connector 5"/>
          <p:cNvCxnSpPr>
            <a:stCxn id="4" idx="1"/>
            <a:endCxn id="69651" idx="3"/>
          </p:cNvCxnSpPr>
          <p:nvPr/>
        </p:nvCxnSpPr>
        <p:spPr bwMode="auto">
          <a:xfrm flipH="1">
            <a:off x="7064375" y="5412433"/>
            <a:ext cx="327025" cy="3324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C8B5765-7A15-4749-ADE8-94038BF4DE69}"/>
                  </a:ext>
                </a:extLst>
              </p14:cNvPr>
              <p14:cNvContentPartPr/>
              <p14:nvPr/>
            </p14:nvContentPartPr>
            <p14:xfrm>
              <a:off x="4923360" y="4923360"/>
              <a:ext cx="2149560" cy="7063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C8B5765-7A15-4749-ADE8-94038BF4DE6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14000" y="4914000"/>
                <a:ext cx="2168280" cy="72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42830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3"/>
          <p:cNvGrpSpPr>
            <a:grpSpLocks/>
          </p:cNvGrpSpPr>
          <p:nvPr/>
        </p:nvGrpSpPr>
        <p:grpSpPr bwMode="auto">
          <a:xfrm>
            <a:off x="1066800" y="1143000"/>
            <a:ext cx="7010400" cy="4953000"/>
            <a:chOff x="134" y="192"/>
            <a:chExt cx="5482" cy="3887"/>
          </a:xfrm>
        </p:grpSpPr>
        <p:pic>
          <p:nvPicPr>
            <p:cNvPr id="28677" name="Picture 2" descr="mbase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4" y="1920"/>
              <a:ext cx="2126" cy="2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8" name="Picture 3" descr="town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9" name="Picture 4" descr="town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5" descr="town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0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1" name="AutoShape 6"/>
            <p:cNvSpPr>
              <a:spLocks noChangeArrowheads="1"/>
            </p:cNvSpPr>
            <p:nvPr/>
          </p:nvSpPr>
          <p:spPr bwMode="auto">
            <a:xfrm>
              <a:off x="3408" y="768"/>
              <a:ext cx="624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58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2" name="AutoShape 7"/>
            <p:cNvSpPr>
              <a:spLocks noChangeArrowheads="1"/>
            </p:cNvSpPr>
            <p:nvPr/>
          </p:nvSpPr>
          <p:spPr bwMode="auto">
            <a:xfrm rot="2347618">
              <a:off x="1008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AutoShape 8"/>
            <p:cNvSpPr>
              <a:spLocks noChangeArrowheads="1"/>
            </p:cNvSpPr>
            <p:nvPr/>
          </p:nvSpPr>
          <p:spPr bwMode="auto">
            <a:xfrm rot="19252382" flipH="1">
              <a:off x="4176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4" name="Text Box 9"/>
            <p:cNvSpPr txBox="1">
              <a:spLocks noChangeArrowheads="1"/>
            </p:cNvSpPr>
            <p:nvPr/>
          </p:nvSpPr>
          <p:spPr bwMode="auto">
            <a:xfrm>
              <a:off x="134" y="1631"/>
              <a:ext cx="343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5" name="Text Box 10"/>
            <p:cNvSpPr txBox="1">
              <a:spLocks noChangeArrowheads="1"/>
            </p:cNvSpPr>
            <p:nvPr/>
          </p:nvSpPr>
          <p:spPr bwMode="auto">
            <a:xfrm>
              <a:off x="1814" y="1631"/>
              <a:ext cx="34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I2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6" name="Text Box 11"/>
            <p:cNvSpPr txBox="1">
              <a:spLocks noChangeArrowheads="1"/>
            </p:cNvSpPr>
            <p:nvPr/>
          </p:nvSpPr>
          <p:spPr bwMode="auto">
            <a:xfrm>
              <a:off x="4070" y="1631"/>
              <a:ext cx="46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I10</a:t>
              </a: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28675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Multiple-baseline stereo</a:t>
            </a:r>
          </a:p>
        </p:txBody>
      </p:sp>
      <p:sp>
        <p:nvSpPr>
          <p:cNvPr id="28676" name="Text Box 15"/>
          <p:cNvSpPr txBox="1">
            <a:spLocks noChangeArrowheads="1"/>
          </p:cNvSpPr>
          <p:nvPr/>
        </p:nvSpPr>
        <p:spPr bwMode="auto">
          <a:xfrm>
            <a:off x="228600" y="614045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M. </a:t>
            </a:r>
            <a:r>
              <a:rPr lang="en-US" sz="1800" dirty="0" err="1"/>
              <a:t>Okutomi</a:t>
            </a:r>
            <a:r>
              <a:rPr lang="en-US" sz="1800" dirty="0"/>
              <a:t> and T. </a:t>
            </a:r>
            <a:r>
              <a:rPr lang="en-US" sz="1800" dirty="0" err="1"/>
              <a:t>Kanade</a:t>
            </a:r>
            <a:r>
              <a:rPr lang="en-US" sz="1800" dirty="0"/>
              <a:t>, </a:t>
            </a:r>
            <a:r>
              <a:rPr lang="en-US" sz="18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“A Multiple-Baseline Stereo System,”</a:t>
            </a:r>
            <a:r>
              <a:rPr lang="en-US" sz="1800" dirty="0"/>
              <a:t>  IEEE Trans. on Pattern Analysis and Machine Intelligence,  15(4):353-363 (1993). </a:t>
            </a:r>
          </a:p>
        </p:txBody>
      </p:sp>
    </p:spTree>
    <p:extLst>
      <p:ext uri="{BB962C8B-B14F-4D97-AF65-F5344CB8AC3E}">
        <p14:creationId xmlns:p14="http://schemas.microsoft.com/office/powerpoint/2010/main" val="22467045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 from silhouettes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/>
              <a:t>Can be computed robustly</a:t>
            </a:r>
          </a:p>
          <a:p>
            <a:pPr marL="342900" indent="-342900"/>
            <a:r>
              <a:rPr lang="en-US" dirty="0"/>
              <a:t>Can be computed efficiently</a:t>
            </a:r>
          </a:p>
          <a:p>
            <a:pPr marL="342900" indent="-342900"/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01813" y="3906838"/>
            <a:ext cx="5867400" cy="2200275"/>
            <a:chOff x="240" y="2742"/>
            <a:chExt cx="3696" cy="1386"/>
          </a:xfrm>
        </p:grpSpPr>
        <p:pic>
          <p:nvPicPr>
            <p:cNvPr id="318469" name="Picture 5" descr="chris_and_b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0" name="Picture 6" descr="nochri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35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1" name="Picture 7" descr="chri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95" y="2742"/>
              <a:ext cx="941" cy="138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18472" name="Text Box 8"/>
            <p:cNvSpPr txBox="1">
              <a:spLocks noChangeAspect="1" noChangeArrowheads="1"/>
            </p:cNvSpPr>
            <p:nvPr/>
          </p:nvSpPr>
          <p:spPr bwMode="auto">
            <a:xfrm>
              <a:off x="1320" y="3127"/>
              <a:ext cx="24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-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3" name="Text Box 9"/>
            <p:cNvSpPr txBox="1">
              <a:spLocks noChangeAspect="1" noChangeArrowheads="1"/>
            </p:cNvSpPr>
            <p:nvPr/>
          </p:nvSpPr>
          <p:spPr bwMode="auto">
            <a:xfrm>
              <a:off x="2647" y="316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=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4" name="Text Box 10"/>
            <p:cNvSpPr txBox="1">
              <a:spLocks noChangeAspect="1" noChangeArrowheads="1"/>
            </p:cNvSpPr>
            <p:nvPr/>
          </p:nvSpPr>
          <p:spPr bwMode="auto">
            <a:xfrm>
              <a:off x="310" y="2742"/>
              <a:ext cx="81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+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</a:t>
              </a:r>
            </a:p>
          </p:txBody>
        </p:sp>
        <p:sp>
          <p:nvSpPr>
            <p:cNvPr id="318475" name="Text Box 11"/>
            <p:cNvSpPr txBox="1">
              <a:spLocks noChangeAspect="1" noChangeArrowheads="1"/>
            </p:cNvSpPr>
            <p:nvPr/>
          </p:nvSpPr>
          <p:spPr bwMode="auto">
            <a:xfrm>
              <a:off x="170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</a:t>
              </a:r>
              <a:r>
                <a:rPr lang="en-US" sz="8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endPara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18476" name="Text Box 12"/>
            <p:cNvSpPr txBox="1">
              <a:spLocks noChangeAspect="1" noChangeArrowheads="1"/>
            </p:cNvSpPr>
            <p:nvPr/>
          </p:nvSpPr>
          <p:spPr bwMode="auto">
            <a:xfrm>
              <a:off x="306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 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369050" y="1590675"/>
            <a:ext cx="2362200" cy="1905000"/>
            <a:chOff x="3936" y="1002"/>
            <a:chExt cx="1488" cy="1200"/>
          </a:xfrm>
        </p:grpSpPr>
        <p:pic>
          <p:nvPicPr>
            <p:cNvPr id="318478" name="Picture 14" descr="bunny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36" y="1003"/>
              <a:ext cx="705" cy="555"/>
            </a:xfrm>
            <a:prstGeom prst="rect">
              <a:avLst/>
            </a:prstGeom>
            <a:noFill/>
          </p:spPr>
        </p:pic>
        <p:graphicFrame>
          <p:nvGraphicFramePr>
            <p:cNvPr id="318479" name="Object 15"/>
            <p:cNvGraphicFramePr>
              <a:graphicFrameLocks noChangeAspect="1"/>
            </p:cNvGraphicFramePr>
            <p:nvPr/>
          </p:nvGraphicFramePr>
          <p:xfrm>
            <a:off x="4719" y="1002"/>
            <a:ext cx="705" cy="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7" name="Document" r:id="rId8" imgW="3192840" imgH="2400480" progId="Word.Document.8">
                    <p:embed/>
                  </p:oleObj>
                </mc:Choice>
                <mc:Fallback>
                  <p:oleObj name="Document" r:id="rId8" imgW="3192840" imgH="2400480" progId="Word.Document.8">
                    <p:embed/>
                    <p:pic>
                      <p:nvPicPr>
                        <p:cNvPr id="318479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9" y="1002"/>
                          <a:ext cx="705" cy="5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18480" name="Picture 1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19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318481" name="Picture 1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36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5202248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Reconstruction from Silhouettes</a:t>
            </a:r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7908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9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09321" name="Text Box 9"/>
          <p:cNvSpPr txBox="1">
            <a:spLocks noChangeArrowheads="1"/>
          </p:cNvSpPr>
          <p:nvPr/>
        </p:nvSpPr>
        <p:spPr bwMode="auto">
          <a:xfrm>
            <a:off x="788988" y="4323476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7896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chemeClr val="accent1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899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7906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7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0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01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7904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5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2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Rectangle 25"/>
          <p:cNvSpPr>
            <a:spLocks noGrp="1" noChangeArrowheads="1"/>
          </p:cNvSpPr>
          <p:nvPr>
            <p:ph type="body" idx="1"/>
          </p:nvPr>
        </p:nvSpPr>
        <p:spPr>
          <a:xfrm>
            <a:off x="533400" y="1163001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The case of binary images: a voxel is </a:t>
            </a:r>
            <a:r>
              <a:rPr lang="en-US" dirty="0">
                <a:solidFill>
                  <a:srgbClr val="FF0000"/>
                </a:solidFill>
              </a:rPr>
              <a:t>photo-consistent </a:t>
            </a:r>
            <a:r>
              <a:rPr lang="en-US" dirty="0"/>
              <a:t>if it lies inside the object’s silhouette in </a:t>
            </a:r>
            <a:r>
              <a:rPr lang="en-US" b="1" dirty="0">
                <a:solidFill>
                  <a:srgbClr val="FF0000"/>
                </a:solidFill>
              </a:rPr>
              <a:t>all </a:t>
            </a:r>
            <a:r>
              <a:rPr lang="en-US" dirty="0"/>
              <a:t>views</a:t>
            </a:r>
          </a:p>
        </p:txBody>
      </p:sp>
    </p:spTree>
    <p:extLst>
      <p:ext uri="{BB962C8B-B14F-4D97-AF65-F5344CB8AC3E}">
        <p14:creationId xmlns:p14="http://schemas.microsoft.com/office/powerpoint/2010/main" val="102842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3863" y="81599"/>
            <a:ext cx="8229600" cy="1143000"/>
          </a:xfrm>
        </p:spPr>
        <p:txBody>
          <a:bodyPr/>
          <a:lstStyle/>
          <a:p>
            <a:r>
              <a:rPr lang="en-US" sz="3200" dirty="0"/>
              <a:t>Reconstruction from Silhouettes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8945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6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13417" name="Text Box 9"/>
          <p:cNvSpPr txBox="1">
            <a:spLocks noChangeArrowheads="1"/>
          </p:cNvSpPr>
          <p:nvPr/>
        </p:nvSpPr>
        <p:spPr bwMode="auto">
          <a:xfrm>
            <a:off x="919163" y="4297363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8920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3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8943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4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4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5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8941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2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6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4538663" y="2314575"/>
            <a:ext cx="1400175" cy="2062163"/>
            <a:chOff x="2859" y="1458"/>
            <a:chExt cx="882" cy="1299"/>
          </a:xfrm>
        </p:grpSpPr>
        <p:sp>
          <p:nvSpPr>
            <p:cNvPr id="38938" name="Freeform 22"/>
            <p:cNvSpPr>
              <a:spLocks/>
            </p:cNvSpPr>
            <p:nvPr/>
          </p:nvSpPr>
          <p:spPr bwMode="auto">
            <a:xfrm>
              <a:off x="3105" y="1458"/>
              <a:ext cx="495" cy="1135"/>
            </a:xfrm>
            <a:custGeom>
              <a:avLst/>
              <a:gdLst>
                <a:gd name="T0" fmla="*/ 495 w 495"/>
                <a:gd name="T1" fmla="*/ 1135 h 1135"/>
                <a:gd name="T2" fmla="*/ 0 w 495"/>
                <a:gd name="T3" fmla="*/ 0 h 1135"/>
                <a:gd name="T4" fmla="*/ 0 60000 65536"/>
                <a:gd name="T5" fmla="*/ 0 60000 65536"/>
                <a:gd name="T6" fmla="*/ 0 w 495"/>
                <a:gd name="T7" fmla="*/ 0 h 1135"/>
                <a:gd name="T8" fmla="*/ 495 w 495"/>
                <a:gd name="T9" fmla="*/ 1135 h 11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95" h="1135">
                  <a:moveTo>
                    <a:pt x="495" y="1135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9" name="Freeform 23"/>
            <p:cNvSpPr>
              <a:spLocks/>
            </p:cNvSpPr>
            <p:nvPr/>
          </p:nvSpPr>
          <p:spPr bwMode="auto">
            <a:xfrm>
              <a:off x="2859" y="1989"/>
              <a:ext cx="675" cy="768"/>
            </a:xfrm>
            <a:custGeom>
              <a:avLst/>
              <a:gdLst>
                <a:gd name="T0" fmla="*/ 675 w 675"/>
                <a:gd name="T1" fmla="*/ 768 h 768"/>
                <a:gd name="T2" fmla="*/ 0 w 675"/>
                <a:gd name="T3" fmla="*/ 0 h 768"/>
                <a:gd name="T4" fmla="*/ 0 60000 65536"/>
                <a:gd name="T5" fmla="*/ 0 60000 65536"/>
                <a:gd name="T6" fmla="*/ 0 w 675"/>
                <a:gd name="T7" fmla="*/ 0 h 768"/>
                <a:gd name="T8" fmla="*/ 675 w 675"/>
                <a:gd name="T9" fmla="*/ 768 h 7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75" h="768">
                  <a:moveTo>
                    <a:pt x="675" y="768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0" name="Freeform 24"/>
            <p:cNvSpPr>
              <a:spLocks/>
            </p:cNvSpPr>
            <p:nvPr/>
          </p:nvSpPr>
          <p:spPr bwMode="auto">
            <a:xfrm>
              <a:off x="3549" y="1908"/>
              <a:ext cx="192" cy="813"/>
            </a:xfrm>
            <a:custGeom>
              <a:avLst/>
              <a:gdLst>
                <a:gd name="T0" fmla="*/ 192 w 192"/>
                <a:gd name="T1" fmla="*/ 813 h 813"/>
                <a:gd name="T2" fmla="*/ 0 w 192"/>
                <a:gd name="T3" fmla="*/ 0 h 813"/>
                <a:gd name="T4" fmla="*/ 0 60000 65536"/>
                <a:gd name="T5" fmla="*/ 0 60000 65536"/>
                <a:gd name="T6" fmla="*/ 0 w 192"/>
                <a:gd name="T7" fmla="*/ 0 h 813"/>
                <a:gd name="T8" fmla="*/ 192 w 192"/>
                <a:gd name="T9" fmla="*/ 813 h 81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2" h="813">
                  <a:moveTo>
                    <a:pt x="192" y="813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8" name="Rectangle 25"/>
          <p:cNvSpPr>
            <a:spLocks noChangeArrowheads="1"/>
          </p:cNvSpPr>
          <p:nvPr/>
        </p:nvSpPr>
        <p:spPr bwMode="auto">
          <a:xfrm>
            <a:off x="685800" y="53340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Finding the silhouette-consistent shape (</a:t>
            </a:r>
            <a:r>
              <a:rPr lang="en-US" i="1" dirty="0"/>
              <a:t>visual hull</a:t>
            </a:r>
            <a:r>
              <a:rPr lang="en-US" dirty="0"/>
              <a:t>): 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i="1" dirty="0" err="1"/>
              <a:t>Backproject</a:t>
            </a:r>
            <a:r>
              <a:rPr lang="en-US" sz="2000" dirty="0"/>
              <a:t> each silhouette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Intersect </a:t>
            </a:r>
            <a:r>
              <a:rPr lang="en-US" sz="2000" dirty="0" err="1"/>
              <a:t>backprojected</a:t>
            </a:r>
            <a:r>
              <a:rPr lang="en-US" sz="2000" dirty="0"/>
              <a:t> volumes</a:t>
            </a:r>
          </a:p>
        </p:txBody>
      </p:sp>
      <p:sp>
        <p:nvSpPr>
          <p:cNvPr id="38929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533400" y="808356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The case of binary images: a voxel is </a:t>
            </a:r>
            <a:r>
              <a:rPr lang="en-US" dirty="0">
                <a:solidFill>
                  <a:srgbClr val="FF0000"/>
                </a:solidFill>
              </a:rPr>
              <a:t>photo-consistent </a:t>
            </a:r>
            <a:r>
              <a:rPr lang="en-US" dirty="0"/>
              <a:t>if it lies inside the object’s silhouette</a:t>
            </a:r>
            <a:r>
              <a:rPr lang="en-US" i="1" dirty="0"/>
              <a:t> </a:t>
            </a: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all views</a:t>
            </a:r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4291013" y="2409825"/>
            <a:ext cx="1338262" cy="2162175"/>
            <a:chOff x="2703" y="1518"/>
            <a:chExt cx="843" cy="1362"/>
          </a:xfrm>
        </p:grpSpPr>
        <p:sp>
          <p:nvSpPr>
            <p:cNvPr id="38935" name="Freeform 28"/>
            <p:cNvSpPr>
              <a:spLocks/>
            </p:cNvSpPr>
            <p:nvPr/>
          </p:nvSpPr>
          <p:spPr bwMode="auto">
            <a:xfrm>
              <a:off x="2703" y="1809"/>
              <a:ext cx="138" cy="975"/>
            </a:xfrm>
            <a:custGeom>
              <a:avLst/>
              <a:gdLst>
                <a:gd name="T0" fmla="*/ 0 w 138"/>
                <a:gd name="T1" fmla="*/ 975 h 975"/>
                <a:gd name="T2" fmla="*/ 138 w 138"/>
                <a:gd name="T3" fmla="*/ 0 h 975"/>
                <a:gd name="T4" fmla="*/ 0 60000 65536"/>
                <a:gd name="T5" fmla="*/ 0 60000 65536"/>
                <a:gd name="T6" fmla="*/ 0 w 138"/>
                <a:gd name="T7" fmla="*/ 0 h 975"/>
                <a:gd name="T8" fmla="*/ 138 w 138"/>
                <a:gd name="T9" fmla="*/ 975 h 9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8" h="975">
                  <a:moveTo>
                    <a:pt x="0" y="975"/>
                  </a:moveTo>
                  <a:lnTo>
                    <a:pt x="13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6" name="Freeform 29"/>
            <p:cNvSpPr>
              <a:spLocks/>
            </p:cNvSpPr>
            <p:nvPr/>
          </p:nvSpPr>
          <p:spPr bwMode="auto">
            <a:xfrm>
              <a:off x="2832" y="1518"/>
              <a:ext cx="429" cy="1170"/>
            </a:xfrm>
            <a:custGeom>
              <a:avLst/>
              <a:gdLst>
                <a:gd name="T0" fmla="*/ 0 w 429"/>
                <a:gd name="T1" fmla="*/ 1170 h 1170"/>
                <a:gd name="T2" fmla="*/ 429 w 429"/>
                <a:gd name="T3" fmla="*/ 0 h 1170"/>
                <a:gd name="T4" fmla="*/ 0 60000 65536"/>
                <a:gd name="T5" fmla="*/ 0 60000 65536"/>
                <a:gd name="T6" fmla="*/ 0 w 429"/>
                <a:gd name="T7" fmla="*/ 0 h 1170"/>
                <a:gd name="T8" fmla="*/ 429 w 429"/>
                <a:gd name="T9" fmla="*/ 1170 h 117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29" h="1170">
                  <a:moveTo>
                    <a:pt x="0" y="1170"/>
                  </a:moveTo>
                  <a:lnTo>
                    <a:pt x="429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7" name="Freeform 30"/>
            <p:cNvSpPr>
              <a:spLocks/>
            </p:cNvSpPr>
            <p:nvPr/>
          </p:nvSpPr>
          <p:spPr bwMode="auto">
            <a:xfrm>
              <a:off x="2928" y="2073"/>
              <a:ext cx="618" cy="807"/>
            </a:xfrm>
            <a:custGeom>
              <a:avLst/>
              <a:gdLst>
                <a:gd name="T0" fmla="*/ 0 w 618"/>
                <a:gd name="T1" fmla="*/ 807 h 807"/>
                <a:gd name="T2" fmla="*/ 618 w 618"/>
                <a:gd name="T3" fmla="*/ 0 h 807"/>
                <a:gd name="T4" fmla="*/ 0 60000 65536"/>
                <a:gd name="T5" fmla="*/ 0 60000 65536"/>
                <a:gd name="T6" fmla="*/ 0 w 618"/>
                <a:gd name="T7" fmla="*/ 0 h 807"/>
                <a:gd name="T8" fmla="*/ 618 w 618"/>
                <a:gd name="T9" fmla="*/ 807 h 80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18" h="807">
                  <a:moveTo>
                    <a:pt x="0" y="807"/>
                  </a:moveTo>
                  <a:lnTo>
                    <a:pt x="61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4724400" y="2471738"/>
            <a:ext cx="1981200" cy="1571625"/>
            <a:chOff x="2976" y="1557"/>
            <a:chExt cx="1248" cy="990"/>
          </a:xfrm>
        </p:grpSpPr>
        <p:sp>
          <p:nvSpPr>
            <p:cNvPr id="38932" name="Freeform 32"/>
            <p:cNvSpPr>
              <a:spLocks/>
            </p:cNvSpPr>
            <p:nvPr/>
          </p:nvSpPr>
          <p:spPr bwMode="auto">
            <a:xfrm>
              <a:off x="2976" y="2160"/>
              <a:ext cx="1233" cy="387"/>
            </a:xfrm>
            <a:custGeom>
              <a:avLst/>
              <a:gdLst>
                <a:gd name="T0" fmla="*/ 1233 w 1233"/>
                <a:gd name="T1" fmla="*/ 387 h 387"/>
                <a:gd name="T2" fmla="*/ 0 w 1233"/>
                <a:gd name="T3" fmla="*/ 0 h 387"/>
                <a:gd name="T4" fmla="*/ 0 60000 65536"/>
                <a:gd name="T5" fmla="*/ 0 60000 65536"/>
                <a:gd name="T6" fmla="*/ 0 w 1233"/>
                <a:gd name="T7" fmla="*/ 0 h 387"/>
                <a:gd name="T8" fmla="*/ 1233 w 1233"/>
                <a:gd name="T9" fmla="*/ 387 h 38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33" h="387">
                  <a:moveTo>
                    <a:pt x="1233" y="38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3" name="Freeform 33"/>
            <p:cNvSpPr>
              <a:spLocks/>
            </p:cNvSpPr>
            <p:nvPr/>
          </p:nvSpPr>
          <p:spPr bwMode="auto">
            <a:xfrm>
              <a:off x="3408" y="1557"/>
              <a:ext cx="816" cy="747"/>
            </a:xfrm>
            <a:custGeom>
              <a:avLst/>
              <a:gdLst>
                <a:gd name="T0" fmla="*/ 816 w 816"/>
                <a:gd name="T1" fmla="*/ 747 h 747"/>
                <a:gd name="T2" fmla="*/ 0 w 816"/>
                <a:gd name="T3" fmla="*/ 0 h 747"/>
                <a:gd name="T4" fmla="*/ 0 60000 65536"/>
                <a:gd name="T5" fmla="*/ 0 60000 65536"/>
                <a:gd name="T6" fmla="*/ 0 w 816"/>
                <a:gd name="T7" fmla="*/ 0 h 747"/>
                <a:gd name="T8" fmla="*/ 816 w 816"/>
                <a:gd name="T9" fmla="*/ 747 h 7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16" h="747">
                  <a:moveTo>
                    <a:pt x="816" y="74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Line 34"/>
            <p:cNvSpPr>
              <a:spLocks noChangeShapeType="1"/>
            </p:cNvSpPr>
            <p:nvPr/>
          </p:nvSpPr>
          <p:spPr bwMode="auto">
            <a:xfrm flipH="1" flipV="1">
              <a:off x="3024" y="1680"/>
              <a:ext cx="1152" cy="7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981700" y="2209800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voxel space</a:t>
            </a:r>
          </a:p>
        </p:txBody>
      </p:sp>
    </p:spTree>
    <p:extLst>
      <p:ext uri="{BB962C8B-B14F-4D97-AF65-F5344CB8AC3E}">
        <p14:creationId xmlns:p14="http://schemas.microsoft.com/office/powerpoint/2010/main" val="106329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Calibrated Image Acquisition</a:t>
            </a:r>
          </a:p>
        </p:txBody>
      </p:sp>
      <p:pic>
        <p:nvPicPr>
          <p:cNvPr id="37890" name="Picture 3" descr="acq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 descr="dino-2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dino24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flowy12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 descr="flowy-24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4876800"/>
            <a:ext cx="3886200" cy="914400"/>
          </a:xfrm>
          <a:noFill/>
        </p:spPr>
        <p:txBody>
          <a:bodyPr>
            <a:normAutofit lnSpcReduction="10000"/>
          </a:bodyPr>
          <a:lstStyle/>
          <a:p>
            <a:pPr marL="0" indent="0" algn="ctr">
              <a:buFontTx/>
              <a:buNone/>
            </a:pPr>
            <a:r>
              <a:rPr lang="en-US" i="1">
                <a:latin typeface="Arial" charset="0"/>
              </a:rPr>
              <a:t>Calibrated Turntable</a:t>
            </a:r>
          </a:p>
          <a:p>
            <a:pPr marL="0" indent="0" algn="ctr">
              <a:buFontTx/>
              <a:buNone/>
            </a:pPr>
            <a:r>
              <a:rPr lang="en-US" sz="2200" i="1">
                <a:solidFill>
                  <a:srgbClr val="FFFFFF"/>
                </a:solidFill>
                <a:latin typeface="Arial" charset="0"/>
              </a:rPr>
              <a:t>360° rotation (21 images)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4876800" y="3429000"/>
            <a:ext cx="366712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Dinosaur Images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5032375" y="6019800"/>
            <a:ext cx="335597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Flower Images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671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Carving in General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410729"/>
            <a:ext cx="7924800" cy="533400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US" dirty="0"/>
              <a:t> Space Carving Algorithm</a:t>
            </a:r>
          </a:p>
        </p:txBody>
      </p:sp>
      <p:sp>
        <p:nvSpPr>
          <p:cNvPr id="34820" name="Freeform 4"/>
          <p:cNvSpPr>
            <a:spLocks/>
          </p:cNvSpPr>
          <p:nvPr/>
        </p:nvSpPr>
        <p:spPr bwMode="auto">
          <a:xfrm>
            <a:off x="1719263" y="17811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Freeform 5"/>
          <p:cNvSpPr>
            <a:spLocks/>
          </p:cNvSpPr>
          <p:nvPr/>
        </p:nvSpPr>
        <p:spPr bwMode="auto">
          <a:xfrm flipH="1">
            <a:off x="6443663" y="19335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17152" y="2144683"/>
            <a:ext cx="1011302" cy="40011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Image 1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584078" y="2239933"/>
            <a:ext cx="104656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Image 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4353762" y="2855397"/>
            <a:ext cx="5164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…...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49288" y="1295400"/>
            <a:ext cx="7924800" cy="3171825"/>
            <a:chOff x="409" y="960"/>
            <a:chExt cx="4992" cy="1998"/>
          </a:xfrm>
        </p:grpSpPr>
        <p:grpSp>
          <p:nvGrpSpPr>
            <p:cNvPr id="34893" name="Group 10"/>
            <p:cNvGrpSpPr>
              <a:grpSpLocks/>
            </p:cNvGrpSpPr>
            <p:nvPr/>
          </p:nvGrpSpPr>
          <p:grpSpPr bwMode="auto">
            <a:xfrm>
              <a:off x="2431" y="960"/>
              <a:ext cx="905" cy="807"/>
              <a:chOff x="2431" y="960"/>
              <a:chExt cx="905" cy="807"/>
            </a:xfrm>
          </p:grpSpPr>
          <p:sp>
            <p:nvSpPr>
              <p:cNvPr id="34895" name="Rectangle 11"/>
              <p:cNvSpPr>
                <a:spLocks noChangeArrowheads="1"/>
              </p:cNvSpPr>
              <p:nvPr/>
            </p:nvSpPr>
            <p:spPr bwMode="auto">
              <a:xfrm>
                <a:off x="268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6" name="Rectangle 12"/>
              <p:cNvSpPr>
                <a:spLocks noChangeArrowheads="1"/>
              </p:cNvSpPr>
              <p:nvPr/>
            </p:nvSpPr>
            <p:spPr bwMode="auto">
              <a:xfrm>
                <a:off x="259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7" name="Rectangle 13"/>
              <p:cNvSpPr>
                <a:spLocks noChangeArrowheads="1"/>
              </p:cNvSpPr>
              <p:nvPr/>
            </p:nvSpPr>
            <p:spPr bwMode="auto">
              <a:xfrm>
                <a:off x="2682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8" name="Rectangle 14"/>
              <p:cNvSpPr>
                <a:spLocks noChangeArrowheads="1"/>
              </p:cNvSpPr>
              <p:nvPr/>
            </p:nvSpPr>
            <p:spPr bwMode="auto">
              <a:xfrm>
                <a:off x="259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9" name="Rectangle 15"/>
              <p:cNvSpPr>
                <a:spLocks noChangeArrowheads="1"/>
              </p:cNvSpPr>
              <p:nvPr/>
            </p:nvSpPr>
            <p:spPr bwMode="auto">
              <a:xfrm>
                <a:off x="251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0" name="Rectangle 16"/>
              <p:cNvSpPr>
                <a:spLocks noChangeArrowheads="1"/>
              </p:cNvSpPr>
              <p:nvPr/>
            </p:nvSpPr>
            <p:spPr bwMode="auto">
              <a:xfrm>
                <a:off x="268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1" name="Rectangle 17"/>
              <p:cNvSpPr>
                <a:spLocks noChangeArrowheads="1"/>
              </p:cNvSpPr>
              <p:nvPr/>
            </p:nvSpPr>
            <p:spPr bwMode="auto">
              <a:xfrm>
                <a:off x="2598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2" name="Rectangle 18"/>
              <p:cNvSpPr>
                <a:spLocks noChangeArrowheads="1"/>
              </p:cNvSpPr>
              <p:nvPr/>
            </p:nvSpPr>
            <p:spPr bwMode="auto">
              <a:xfrm>
                <a:off x="2515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3" name="Rectangle 19"/>
              <p:cNvSpPr>
                <a:spLocks noChangeArrowheads="1"/>
              </p:cNvSpPr>
              <p:nvPr/>
            </p:nvSpPr>
            <p:spPr bwMode="auto">
              <a:xfrm>
                <a:off x="243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4" name="Rectangle 20"/>
              <p:cNvSpPr>
                <a:spLocks noChangeArrowheads="1"/>
              </p:cNvSpPr>
              <p:nvPr/>
            </p:nvSpPr>
            <p:spPr bwMode="auto">
              <a:xfrm>
                <a:off x="259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5" name="Rectangle 21"/>
              <p:cNvSpPr>
                <a:spLocks noChangeArrowheads="1"/>
              </p:cNvSpPr>
              <p:nvPr/>
            </p:nvSpPr>
            <p:spPr bwMode="auto">
              <a:xfrm>
                <a:off x="2515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6" name="Rectangle 22"/>
              <p:cNvSpPr>
                <a:spLocks noChangeArrowheads="1"/>
              </p:cNvSpPr>
              <p:nvPr/>
            </p:nvSpPr>
            <p:spPr bwMode="auto">
              <a:xfrm>
                <a:off x="2431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7" name="Rectangle 23"/>
              <p:cNvSpPr>
                <a:spLocks noChangeArrowheads="1"/>
              </p:cNvSpPr>
              <p:nvPr/>
            </p:nvSpPr>
            <p:spPr bwMode="auto">
              <a:xfrm>
                <a:off x="2846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8" name="Rectangle 24"/>
              <p:cNvSpPr>
                <a:spLocks noChangeArrowheads="1"/>
              </p:cNvSpPr>
              <p:nvPr/>
            </p:nvSpPr>
            <p:spPr bwMode="auto">
              <a:xfrm>
                <a:off x="2763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9" name="Rectangle 25"/>
              <p:cNvSpPr>
                <a:spLocks noChangeArrowheads="1"/>
              </p:cNvSpPr>
              <p:nvPr/>
            </p:nvSpPr>
            <p:spPr bwMode="auto">
              <a:xfrm>
                <a:off x="2679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0" name="Rectangle 26"/>
              <p:cNvSpPr>
                <a:spLocks noChangeArrowheads="1"/>
              </p:cNvSpPr>
              <p:nvPr/>
            </p:nvSpPr>
            <p:spPr bwMode="auto">
              <a:xfrm>
                <a:off x="2846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1" name="Rectangle 27"/>
              <p:cNvSpPr>
                <a:spLocks noChangeArrowheads="1"/>
              </p:cNvSpPr>
              <p:nvPr/>
            </p:nvSpPr>
            <p:spPr bwMode="auto">
              <a:xfrm>
                <a:off x="2763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2" name="Rectangle 28"/>
              <p:cNvSpPr>
                <a:spLocks noChangeArrowheads="1"/>
              </p:cNvSpPr>
              <p:nvPr/>
            </p:nvSpPr>
            <p:spPr bwMode="auto">
              <a:xfrm>
                <a:off x="2679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3" name="Rectangle 29"/>
              <p:cNvSpPr>
                <a:spLocks noChangeArrowheads="1"/>
              </p:cNvSpPr>
              <p:nvPr/>
            </p:nvSpPr>
            <p:spPr bwMode="auto">
              <a:xfrm>
                <a:off x="2596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4" name="Rectangle 30"/>
              <p:cNvSpPr>
                <a:spLocks noChangeArrowheads="1"/>
              </p:cNvSpPr>
              <p:nvPr/>
            </p:nvSpPr>
            <p:spPr bwMode="auto">
              <a:xfrm>
                <a:off x="2846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5" name="Rectangle 31"/>
              <p:cNvSpPr>
                <a:spLocks noChangeArrowheads="1"/>
              </p:cNvSpPr>
              <p:nvPr/>
            </p:nvSpPr>
            <p:spPr bwMode="auto">
              <a:xfrm>
                <a:off x="2763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6" name="Rectangle 32"/>
              <p:cNvSpPr>
                <a:spLocks noChangeArrowheads="1"/>
              </p:cNvSpPr>
              <p:nvPr/>
            </p:nvSpPr>
            <p:spPr bwMode="auto">
              <a:xfrm>
                <a:off x="2679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7" name="Rectangle 33"/>
              <p:cNvSpPr>
                <a:spLocks noChangeArrowheads="1"/>
              </p:cNvSpPr>
              <p:nvPr/>
            </p:nvSpPr>
            <p:spPr bwMode="auto">
              <a:xfrm>
                <a:off x="2596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8" name="Rectangle 34"/>
              <p:cNvSpPr>
                <a:spLocks noChangeArrowheads="1"/>
              </p:cNvSpPr>
              <p:nvPr/>
            </p:nvSpPr>
            <p:spPr bwMode="auto">
              <a:xfrm>
                <a:off x="2846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9" name="Rectangle 35"/>
              <p:cNvSpPr>
                <a:spLocks noChangeArrowheads="1"/>
              </p:cNvSpPr>
              <p:nvPr/>
            </p:nvSpPr>
            <p:spPr bwMode="auto">
              <a:xfrm>
                <a:off x="2763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0" name="Rectangle 36"/>
              <p:cNvSpPr>
                <a:spLocks noChangeArrowheads="1"/>
              </p:cNvSpPr>
              <p:nvPr/>
            </p:nvSpPr>
            <p:spPr bwMode="auto">
              <a:xfrm>
                <a:off x="2679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1" name="Rectangle 37"/>
              <p:cNvSpPr>
                <a:spLocks noChangeArrowheads="1"/>
              </p:cNvSpPr>
              <p:nvPr/>
            </p:nvSpPr>
            <p:spPr bwMode="auto">
              <a:xfrm>
                <a:off x="3011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2" name="Rectangle 38"/>
              <p:cNvSpPr>
                <a:spLocks noChangeArrowheads="1"/>
              </p:cNvSpPr>
              <p:nvPr/>
            </p:nvSpPr>
            <p:spPr bwMode="auto">
              <a:xfrm>
                <a:off x="2927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3" name="Rectangle 39"/>
              <p:cNvSpPr>
                <a:spLocks noChangeArrowheads="1"/>
              </p:cNvSpPr>
              <p:nvPr/>
            </p:nvSpPr>
            <p:spPr bwMode="auto">
              <a:xfrm>
                <a:off x="2844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4" name="Rectangle 40"/>
              <p:cNvSpPr>
                <a:spLocks noChangeArrowheads="1"/>
              </p:cNvSpPr>
              <p:nvPr/>
            </p:nvSpPr>
            <p:spPr bwMode="auto">
              <a:xfrm>
                <a:off x="3011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5" name="Rectangle 41"/>
              <p:cNvSpPr>
                <a:spLocks noChangeArrowheads="1"/>
              </p:cNvSpPr>
              <p:nvPr/>
            </p:nvSpPr>
            <p:spPr bwMode="auto">
              <a:xfrm>
                <a:off x="2927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6" name="Rectangle 42"/>
              <p:cNvSpPr>
                <a:spLocks noChangeArrowheads="1"/>
              </p:cNvSpPr>
              <p:nvPr/>
            </p:nvSpPr>
            <p:spPr bwMode="auto">
              <a:xfrm>
                <a:off x="2844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7" name="Rectangle 43"/>
              <p:cNvSpPr>
                <a:spLocks noChangeArrowheads="1"/>
              </p:cNvSpPr>
              <p:nvPr/>
            </p:nvSpPr>
            <p:spPr bwMode="auto">
              <a:xfrm>
                <a:off x="3011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8" name="Rectangle 44"/>
              <p:cNvSpPr>
                <a:spLocks noChangeArrowheads="1"/>
              </p:cNvSpPr>
              <p:nvPr/>
            </p:nvSpPr>
            <p:spPr bwMode="auto">
              <a:xfrm>
                <a:off x="2927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9" name="Rectangle 45"/>
              <p:cNvSpPr>
                <a:spLocks noChangeArrowheads="1"/>
              </p:cNvSpPr>
              <p:nvPr/>
            </p:nvSpPr>
            <p:spPr bwMode="auto">
              <a:xfrm>
                <a:off x="2844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0" name="Rectangle 46"/>
              <p:cNvSpPr>
                <a:spLocks noChangeArrowheads="1"/>
              </p:cNvSpPr>
              <p:nvPr/>
            </p:nvSpPr>
            <p:spPr bwMode="auto">
              <a:xfrm>
                <a:off x="2760" y="137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1" name="Rectangle 47"/>
              <p:cNvSpPr>
                <a:spLocks noChangeArrowheads="1"/>
              </p:cNvSpPr>
              <p:nvPr/>
            </p:nvSpPr>
            <p:spPr bwMode="auto">
              <a:xfrm>
                <a:off x="3011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2" name="Rectangle 48"/>
              <p:cNvSpPr>
                <a:spLocks noChangeArrowheads="1"/>
              </p:cNvSpPr>
              <p:nvPr/>
            </p:nvSpPr>
            <p:spPr bwMode="auto">
              <a:xfrm>
                <a:off x="2844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3" name="Rectangle 49"/>
              <p:cNvSpPr>
                <a:spLocks noChangeArrowheads="1"/>
              </p:cNvSpPr>
              <p:nvPr/>
            </p:nvSpPr>
            <p:spPr bwMode="auto">
              <a:xfrm>
                <a:off x="3176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4" name="Rectangle 50"/>
              <p:cNvSpPr>
                <a:spLocks noChangeArrowheads="1"/>
              </p:cNvSpPr>
              <p:nvPr/>
            </p:nvSpPr>
            <p:spPr bwMode="auto">
              <a:xfrm>
                <a:off x="3092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5" name="Rectangle 51"/>
              <p:cNvSpPr>
                <a:spLocks noChangeArrowheads="1"/>
              </p:cNvSpPr>
              <p:nvPr/>
            </p:nvSpPr>
            <p:spPr bwMode="auto">
              <a:xfrm>
                <a:off x="3009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6" name="Rectangle 52"/>
              <p:cNvSpPr>
                <a:spLocks noChangeArrowheads="1"/>
              </p:cNvSpPr>
              <p:nvPr/>
            </p:nvSpPr>
            <p:spPr bwMode="auto">
              <a:xfrm>
                <a:off x="3092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7" name="Rectangle 53"/>
              <p:cNvSpPr>
                <a:spLocks noChangeArrowheads="1"/>
              </p:cNvSpPr>
              <p:nvPr/>
            </p:nvSpPr>
            <p:spPr bwMode="auto">
              <a:xfrm>
                <a:off x="3009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8" name="Rectangle 54"/>
              <p:cNvSpPr>
                <a:spLocks noChangeArrowheads="1"/>
              </p:cNvSpPr>
              <p:nvPr/>
            </p:nvSpPr>
            <p:spPr bwMode="auto">
              <a:xfrm>
                <a:off x="2925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9" name="Rectangle 55"/>
              <p:cNvSpPr>
                <a:spLocks noChangeArrowheads="1"/>
              </p:cNvSpPr>
              <p:nvPr/>
            </p:nvSpPr>
            <p:spPr bwMode="auto">
              <a:xfrm>
                <a:off x="3176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0" name="Rectangle 56"/>
              <p:cNvSpPr>
                <a:spLocks noChangeArrowheads="1"/>
              </p:cNvSpPr>
              <p:nvPr/>
            </p:nvSpPr>
            <p:spPr bwMode="auto">
              <a:xfrm>
                <a:off x="3176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1" name="Rectangle 57"/>
              <p:cNvSpPr>
                <a:spLocks noChangeArrowheads="1"/>
              </p:cNvSpPr>
              <p:nvPr/>
            </p:nvSpPr>
            <p:spPr bwMode="auto">
              <a:xfrm>
                <a:off x="3092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2" name="Rectangle 58"/>
              <p:cNvSpPr>
                <a:spLocks noChangeArrowheads="1"/>
              </p:cNvSpPr>
              <p:nvPr/>
            </p:nvSpPr>
            <p:spPr bwMode="auto">
              <a:xfrm>
                <a:off x="2925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3" name="Rectangle 59"/>
              <p:cNvSpPr>
                <a:spLocks noChangeArrowheads="1"/>
              </p:cNvSpPr>
              <p:nvPr/>
            </p:nvSpPr>
            <p:spPr bwMode="auto">
              <a:xfrm>
                <a:off x="2760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34894" name="Rectangle 60"/>
            <p:cNvSpPr>
              <a:spLocks noChangeArrowheads="1"/>
            </p:cNvSpPr>
            <p:nvPr/>
          </p:nvSpPr>
          <p:spPr bwMode="auto">
            <a:xfrm>
              <a:off x="409" y="2670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Initialize to a volume V containing the true scene</a:t>
              </a:r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685800" y="1943100"/>
            <a:ext cx="7924800" cy="3086100"/>
            <a:chOff x="432" y="1368"/>
            <a:chExt cx="4992" cy="1944"/>
          </a:xfrm>
        </p:grpSpPr>
        <p:sp>
          <p:nvSpPr>
            <p:cNvPr id="34889" name="Rectangle 65"/>
            <p:cNvSpPr>
              <a:spLocks noChangeArrowheads="1"/>
            </p:cNvSpPr>
            <p:nvPr/>
          </p:nvSpPr>
          <p:spPr bwMode="auto">
            <a:xfrm>
              <a:off x="432" y="2921"/>
              <a:ext cx="4992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Choose a </a:t>
              </a:r>
              <a:r>
                <a:rPr lang="en-US" sz="2000" dirty="0" err="1">
                  <a:solidFill>
                    <a:schemeClr val="accent6">
                      <a:lumMod val="75000"/>
                    </a:schemeClr>
                  </a:solidFill>
                </a:rPr>
                <a:t>voxel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 on the outside of the volume</a:t>
              </a:r>
            </a:p>
          </p:txBody>
        </p:sp>
        <p:sp>
          <p:nvSpPr>
            <p:cNvPr id="34890" name="Rectangle 66"/>
            <p:cNvSpPr>
              <a:spLocks noChangeArrowheads="1"/>
            </p:cNvSpPr>
            <p:nvPr/>
          </p:nvSpPr>
          <p:spPr bwMode="auto">
            <a:xfrm>
              <a:off x="2756" y="1368"/>
              <a:ext cx="164" cy="164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666750" y="1295400"/>
            <a:ext cx="7924800" cy="4367213"/>
            <a:chOff x="420" y="960"/>
            <a:chExt cx="4992" cy="2751"/>
          </a:xfrm>
        </p:grpSpPr>
        <p:sp>
          <p:nvSpPr>
            <p:cNvPr id="34839" name="Rectangle 68"/>
            <p:cNvSpPr>
              <a:spLocks noChangeArrowheads="1"/>
            </p:cNvSpPr>
            <p:nvPr/>
          </p:nvSpPr>
          <p:spPr bwMode="auto">
            <a:xfrm>
              <a:off x="420" y="3423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Carve if not photo-consistent (inside object’s silhouette)</a:t>
              </a:r>
            </a:p>
          </p:txBody>
        </p:sp>
        <p:grpSp>
          <p:nvGrpSpPr>
            <p:cNvPr id="34840" name="Group 69"/>
            <p:cNvGrpSpPr>
              <a:grpSpLocks/>
            </p:cNvGrpSpPr>
            <p:nvPr/>
          </p:nvGrpSpPr>
          <p:grpSpPr bwMode="auto">
            <a:xfrm>
              <a:off x="2430" y="960"/>
              <a:ext cx="905" cy="807"/>
              <a:chOff x="3847" y="960"/>
              <a:chExt cx="905" cy="807"/>
            </a:xfrm>
          </p:grpSpPr>
          <p:sp>
            <p:nvSpPr>
              <p:cNvPr id="34841" name="Rectangle 70"/>
              <p:cNvSpPr>
                <a:spLocks noChangeArrowheads="1"/>
              </p:cNvSpPr>
              <p:nvPr/>
            </p:nvSpPr>
            <p:spPr bwMode="auto">
              <a:xfrm>
                <a:off x="4098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2" name="Rectangle 71"/>
              <p:cNvSpPr>
                <a:spLocks noChangeArrowheads="1"/>
              </p:cNvSpPr>
              <p:nvPr/>
            </p:nvSpPr>
            <p:spPr bwMode="auto">
              <a:xfrm>
                <a:off x="4014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3" name="Rectangle 72"/>
              <p:cNvSpPr>
                <a:spLocks noChangeArrowheads="1"/>
              </p:cNvSpPr>
              <p:nvPr/>
            </p:nvSpPr>
            <p:spPr bwMode="auto">
              <a:xfrm>
                <a:off x="4098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4" name="Rectangle 73"/>
              <p:cNvSpPr>
                <a:spLocks noChangeArrowheads="1"/>
              </p:cNvSpPr>
              <p:nvPr/>
            </p:nvSpPr>
            <p:spPr bwMode="auto">
              <a:xfrm>
                <a:off x="4014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5" name="Rectangle 74"/>
              <p:cNvSpPr>
                <a:spLocks noChangeArrowheads="1"/>
              </p:cNvSpPr>
              <p:nvPr/>
            </p:nvSpPr>
            <p:spPr bwMode="auto">
              <a:xfrm>
                <a:off x="3931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6" name="Rectangle 75"/>
              <p:cNvSpPr>
                <a:spLocks noChangeArrowheads="1"/>
              </p:cNvSpPr>
              <p:nvPr/>
            </p:nvSpPr>
            <p:spPr bwMode="auto">
              <a:xfrm>
                <a:off x="4098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7" name="Rectangle 76"/>
              <p:cNvSpPr>
                <a:spLocks noChangeArrowheads="1"/>
              </p:cNvSpPr>
              <p:nvPr/>
            </p:nvSpPr>
            <p:spPr bwMode="auto">
              <a:xfrm>
                <a:off x="4014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8" name="Rectangle 77"/>
              <p:cNvSpPr>
                <a:spLocks noChangeArrowheads="1"/>
              </p:cNvSpPr>
              <p:nvPr/>
            </p:nvSpPr>
            <p:spPr bwMode="auto">
              <a:xfrm>
                <a:off x="3931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9" name="Rectangle 78"/>
              <p:cNvSpPr>
                <a:spLocks noChangeArrowheads="1"/>
              </p:cNvSpPr>
              <p:nvPr/>
            </p:nvSpPr>
            <p:spPr bwMode="auto">
              <a:xfrm>
                <a:off x="3847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0" name="Rectangle 79"/>
              <p:cNvSpPr>
                <a:spLocks noChangeArrowheads="1"/>
              </p:cNvSpPr>
              <p:nvPr/>
            </p:nvSpPr>
            <p:spPr bwMode="auto">
              <a:xfrm>
                <a:off x="4014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1" name="Rectangle 80"/>
              <p:cNvSpPr>
                <a:spLocks noChangeArrowheads="1"/>
              </p:cNvSpPr>
              <p:nvPr/>
            </p:nvSpPr>
            <p:spPr bwMode="auto">
              <a:xfrm>
                <a:off x="3931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2" name="Rectangle 81"/>
              <p:cNvSpPr>
                <a:spLocks noChangeArrowheads="1"/>
              </p:cNvSpPr>
              <p:nvPr/>
            </p:nvSpPr>
            <p:spPr bwMode="auto">
              <a:xfrm>
                <a:off x="3847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3" name="Rectangle 82"/>
              <p:cNvSpPr>
                <a:spLocks noChangeArrowheads="1"/>
              </p:cNvSpPr>
              <p:nvPr/>
            </p:nvSpPr>
            <p:spPr bwMode="auto">
              <a:xfrm>
                <a:off x="4262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4" name="Rectangle 83"/>
              <p:cNvSpPr>
                <a:spLocks noChangeArrowheads="1"/>
              </p:cNvSpPr>
              <p:nvPr/>
            </p:nvSpPr>
            <p:spPr bwMode="auto">
              <a:xfrm>
                <a:off x="4179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5" name="Rectangle 84"/>
              <p:cNvSpPr>
                <a:spLocks noChangeArrowheads="1"/>
              </p:cNvSpPr>
              <p:nvPr/>
            </p:nvSpPr>
            <p:spPr bwMode="auto">
              <a:xfrm>
                <a:off x="4095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6" name="Rectangle 85"/>
              <p:cNvSpPr>
                <a:spLocks noChangeArrowheads="1"/>
              </p:cNvSpPr>
              <p:nvPr/>
            </p:nvSpPr>
            <p:spPr bwMode="auto">
              <a:xfrm>
                <a:off x="4262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7" name="Rectangle 86"/>
              <p:cNvSpPr>
                <a:spLocks noChangeArrowheads="1"/>
              </p:cNvSpPr>
              <p:nvPr/>
            </p:nvSpPr>
            <p:spPr bwMode="auto">
              <a:xfrm>
                <a:off x="4179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8" name="Rectangle 87"/>
              <p:cNvSpPr>
                <a:spLocks noChangeArrowheads="1"/>
              </p:cNvSpPr>
              <p:nvPr/>
            </p:nvSpPr>
            <p:spPr bwMode="auto">
              <a:xfrm>
                <a:off x="4095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9" name="Rectangle 88"/>
              <p:cNvSpPr>
                <a:spLocks noChangeArrowheads="1"/>
              </p:cNvSpPr>
              <p:nvPr/>
            </p:nvSpPr>
            <p:spPr bwMode="auto">
              <a:xfrm>
                <a:off x="4012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0" name="Rectangle 89"/>
              <p:cNvSpPr>
                <a:spLocks noChangeArrowheads="1"/>
              </p:cNvSpPr>
              <p:nvPr/>
            </p:nvSpPr>
            <p:spPr bwMode="auto">
              <a:xfrm>
                <a:off x="4262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1" name="Rectangle 90"/>
              <p:cNvSpPr>
                <a:spLocks noChangeArrowheads="1"/>
              </p:cNvSpPr>
              <p:nvPr/>
            </p:nvSpPr>
            <p:spPr bwMode="auto">
              <a:xfrm>
                <a:off x="4179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2" name="Rectangle 91"/>
              <p:cNvSpPr>
                <a:spLocks noChangeArrowheads="1"/>
              </p:cNvSpPr>
              <p:nvPr/>
            </p:nvSpPr>
            <p:spPr bwMode="auto">
              <a:xfrm>
                <a:off x="4095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3" name="Rectangle 92"/>
              <p:cNvSpPr>
                <a:spLocks noChangeArrowheads="1"/>
              </p:cNvSpPr>
              <p:nvPr/>
            </p:nvSpPr>
            <p:spPr bwMode="auto">
              <a:xfrm>
                <a:off x="4012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4" name="Rectangle 93"/>
              <p:cNvSpPr>
                <a:spLocks noChangeArrowheads="1"/>
              </p:cNvSpPr>
              <p:nvPr/>
            </p:nvSpPr>
            <p:spPr bwMode="auto">
              <a:xfrm>
                <a:off x="4262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5" name="Rectangle 94"/>
              <p:cNvSpPr>
                <a:spLocks noChangeArrowheads="1"/>
              </p:cNvSpPr>
              <p:nvPr/>
            </p:nvSpPr>
            <p:spPr bwMode="auto">
              <a:xfrm>
                <a:off x="4179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6" name="Rectangle 95"/>
              <p:cNvSpPr>
                <a:spLocks noChangeArrowheads="1"/>
              </p:cNvSpPr>
              <p:nvPr/>
            </p:nvSpPr>
            <p:spPr bwMode="auto">
              <a:xfrm>
                <a:off x="4095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7" name="Rectangle 96"/>
              <p:cNvSpPr>
                <a:spLocks noChangeArrowheads="1"/>
              </p:cNvSpPr>
              <p:nvPr/>
            </p:nvSpPr>
            <p:spPr bwMode="auto">
              <a:xfrm>
                <a:off x="4427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8" name="Rectangle 97"/>
              <p:cNvSpPr>
                <a:spLocks noChangeArrowheads="1"/>
              </p:cNvSpPr>
              <p:nvPr/>
            </p:nvSpPr>
            <p:spPr bwMode="auto">
              <a:xfrm>
                <a:off x="4343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9" name="Rectangle 98"/>
              <p:cNvSpPr>
                <a:spLocks noChangeArrowheads="1"/>
              </p:cNvSpPr>
              <p:nvPr/>
            </p:nvSpPr>
            <p:spPr bwMode="auto">
              <a:xfrm>
                <a:off x="4260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0" name="Rectangle 99"/>
              <p:cNvSpPr>
                <a:spLocks noChangeArrowheads="1"/>
              </p:cNvSpPr>
              <p:nvPr/>
            </p:nvSpPr>
            <p:spPr bwMode="auto">
              <a:xfrm>
                <a:off x="4427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1" name="Rectangle 100"/>
              <p:cNvSpPr>
                <a:spLocks noChangeArrowheads="1"/>
              </p:cNvSpPr>
              <p:nvPr/>
            </p:nvSpPr>
            <p:spPr bwMode="auto">
              <a:xfrm>
                <a:off x="4343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2" name="Rectangle 101"/>
              <p:cNvSpPr>
                <a:spLocks noChangeArrowheads="1"/>
              </p:cNvSpPr>
              <p:nvPr/>
            </p:nvSpPr>
            <p:spPr bwMode="auto">
              <a:xfrm>
                <a:off x="4260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3" name="Rectangle 102"/>
              <p:cNvSpPr>
                <a:spLocks noChangeArrowheads="1"/>
              </p:cNvSpPr>
              <p:nvPr/>
            </p:nvSpPr>
            <p:spPr bwMode="auto">
              <a:xfrm>
                <a:off x="4427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4" name="Rectangle 103"/>
              <p:cNvSpPr>
                <a:spLocks noChangeArrowheads="1"/>
              </p:cNvSpPr>
              <p:nvPr/>
            </p:nvSpPr>
            <p:spPr bwMode="auto">
              <a:xfrm>
                <a:off x="4343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5" name="Rectangle 104"/>
              <p:cNvSpPr>
                <a:spLocks noChangeArrowheads="1"/>
              </p:cNvSpPr>
              <p:nvPr/>
            </p:nvSpPr>
            <p:spPr bwMode="auto">
              <a:xfrm>
                <a:off x="4260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6" name="Rectangle 105"/>
              <p:cNvSpPr>
                <a:spLocks noChangeArrowheads="1"/>
              </p:cNvSpPr>
              <p:nvPr/>
            </p:nvSpPr>
            <p:spPr bwMode="auto">
              <a:xfrm>
                <a:off x="4427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7" name="Rectangle 106"/>
              <p:cNvSpPr>
                <a:spLocks noChangeArrowheads="1"/>
              </p:cNvSpPr>
              <p:nvPr/>
            </p:nvSpPr>
            <p:spPr bwMode="auto">
              <a:xfrm>
                <a:off x="4260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8" name="Rectangle 107"/>
              <p:cNvSpPr>
                <a:spLocks noChangeArrowheads="1"/>
              </p:cNvSpPr>
              <p:nvPr/>
            </p:nvSpPr>
            <p:spPr bwMode="auto">
              <a:xfrm>
                <a:off x="459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9" name="Rectangle 108"/>
              <p:cNvSpPr>
                <a:spLocks noChangeArrowheads="1"/>
              </p:cNvSpPr>
              <p:nvPr/>
            </p:nvSpPr>
            <p:spPr bwMode="auto">
              <a:xfrm>
                <a:off x="450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0" name="Rectangle 109"/>
              <p:cNvSpPr>
                <a:spLocks noChangeArrowheads="1"/>
              </p:cNvSpPr>
              <p:nvPr/>
            </p:nvSpPr>
            <p:spPr bwMode="auto">
              <a:xfrm>
                <a:off x="4425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1" name="Rectangle 110"/>
              <p:cNvSpPr>
                <a:spLocks noChangeArrowheads="1"/>
              </p:cNvSpPr>
              <p:nvPr/>
            </p:nvSpPr>
            <p:spPr bwMode="auto">
              <a:xfrm>
                <a:off x="450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2" name="Rectangle 111"/>
              <p:cNvSpPr>
                <a:spLocks noChangeArrowheads="1"/>
              </p:cNvSpPr>
              <p:nvPr/>
            </p:nvSpPr>
            <p:spPr bwMode="auto">
              <a:xfrm>
                <a:off x="442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3" name="Rectangle 112"/>
              <p:cNvSpPr>
                <a:spLocks noChangeArrowheads="1"/>
              </p:cNvSpPr>
              <p:nvPr/>
            </p:nvSpPr>
            <p:spPr bwMode="auto">
              <a:xfrm>
                <a:off x="4341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4" name="Rectangle 113"/>
              <p:cNvSpPr>
                <a:spLocks noChangeArrowheads="1"/>
              </p:cNvSpPr>
              <p:nvPr/>
            </p:nvSpPr>
            <p:spPr bwMode="auto">
              <a:xfrm>
                <a:off x="459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5" name="Rectangle 114"/>
              <p:cNvSpPr>
                <a:spLocks noChangeArrowheads="1"/>
              </p:cNvSpPr>
              <p:nvPr/>
            </p:nvSpPr>
            <p:spPr bwMode="auto">
              <a:xfrm>
                <a:off x="4592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6" name="Rectangle 115"/>
              <p:cNvSpPr>
                <a:spLocks noChangeArrowheads="1"/>
              </p:cNvSpPr>
              <p:nvPr/>
            </p:nvSpPr>
            <p:spPr bwMode="auto">
              <a:xfrm>
                <a:off x="450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7" name="Rectangle 116"/>
              <p:cNvSpPr>
                <a:spLocks noChangeArrowheads="1"/>
              </p:cNvSpPr>
              <p:nvPr/>
            </p:nvSpPr>
            <p:spPr bwMode="auto">
              <a:xfrm>
                <a:off x="434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8" name="Rectangle 117"/>
              <p:cNvSpPr>
                <a:spLocks noChangeArrowheads="1"/>
              </p:cNvSpPr>
              <p:nvPr/>
            </p:nvSpPr>
            <p:spPr bwMode="auto">
              <a:xfrm>
                <a:off x="4176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118"/>
          <p:cNvGrpSpPr>
            <a:grpSpLocks/>
          </p:cNvGrpSpPr>
          <p:nvPr/>
        </p:nvGrpSpPr>
        <p:grpSpPr bwMode="auto">
          <a:xfrm>
            <a:off x="646431" y="2043113"/>
            <a:ext cx="7924800" cy="3254375"/>
            <a:chOff x="430" y="1456"/>
            <a:chExt cx="4992" cy="2050"/>
          </a:xfrm>
        </p:grpSpPr>
        <p:sp>
          <p:nvSpPr>
            <p:cNvPr id="34831" name="Rectangle 119"/>
            <p:cNvSpPr>
              <a:spLocks noChangeArrowheads="1"/>
            </p:cNvSpPr>
            <p:nvPr/>
          </p:nvSpPr>
          <p:spPr bwMode="auto">
            <a:xfrm>
              <a:off x="430" y="3218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Project to visible input images</a:t>
              </a:r>
            </a:p>
          </p:txBody>
        </p:sp>
        <p:grpSp>
          <p:nvGrpSpPr>
            <p:cNvPr id="34832" name="Group 120"/>
            <p:cNvGrpSpPr>
              <a:grpSpLocks/>
            </p:cNvGrpSpPr>
            <p:nvPr/>
          </p:nvGrpSpPr>
          <p:grpSpPr bwMode="auto">
            <a:xfrm>
              <a:off x="489" y="1456"/>
              <a:ext cx="4728" cy="688"/>
              <a:chOff x="489" y="1456"/>
              <a:chExt cx="4728" cy="688"/>
            </a:xfrm>
          </p:grpSpPr>
          <p:grpSp>
            <p:nvGrpSpPr>
              <p:cNvPr id="34833" name="Group 121"/>
              <p:cNvGrpSpPr>
                <a:grpSpLocks/>
              </p:cNvGrpSpPr>
              <p:nvPr/>
            </p:nvGrpSpPr>
            <p:grpSpPr bwMode="auto">
              <a:xfrm>
                <a:off x="489" y="1456"/>
                <a:ext cx="2374" cy="534"/>
                <a:chOff x="504" y="2471"/>
                <a:chExt cx="2374" cy="534"/>
              </a:xfrm>
            </p:grpSpPr>
            <p:sp>
              <p:nvSpPr>
                <p:cNvPr id="34837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1719" y="2471"/>
                  <a:ext cx="1159" cy="262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8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504" y="2805"/>
                  <a:ext cx="903" cy="200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834" name="Group 124"/>
              <p:cNvGrpSpPr>
                <a:grpSpLocks/>
              </p:cNvGrpSpPr>
              <p:nvPr/>
            </p:nvGrpSpPr>
            <p:grpSpPr bwMode="auto">
              <a:xfrm>
                <a:off x="2857" y="1456"/>
                <a:ext cx="2360" cy="688"/>
                <a:chOff x="2872" y="2471"/>
                <a:chExt cx="2360" cy="688"/>
              </a:xfrm>
            </p:grpSpPr>
            <p:sp>
              <p:nvSpPr>
                <p:cNvPr id="34835" name="Line 125"/>
                <p:cNvSpPr>
                  <a:spLocks noChangeShapeType="1"/>
                </p:cNvSpPr>
                <p:nvPr/>
              </p:nvSpPr>
              <p:spPr bwMode="auto">
                <a:xfrm>
                  <a:off x="2872" y="2471"/>
                  <a:ext cx="1195" cy="349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6" name="Line 126"/>
                <p:cNvSpPr>
                  <a:spLocks noChangeShapeType="1"/>
                </p:cNvSpPr>
                <p:nvPr/>
              </p:nvSpPr>
              <p:spPr bwMode="auto">
                <a:xfrm>
                  <a:off x="4437" y="2923"/>
                  <a:ext cx="795" cy="236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4830" name="Rectangle 127"/>
          <p:cNvSpPr>
            <a:spLocks noChangeArrowheads="1"/>
          </p:cNvSpPr>
          <p:nvPr/>
        </p:nvSpPr>
        <p:spPr bwMode="auto">
          <a:xfrm>
            <a:off x="36831" y="6027738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K. N. </a:t>
            </a:r>
            <a:r>
              <a:rPr lang="en-US" sz="1800" dirty="0" err="1">
                <a:solidFill>
                  <a:srgbClr val="0000FF"/>
                </a:solidFill>
              </a:rPr>
              <a:t>Kutulakos</a:t>
            </a:r>
            <a:r>
              <a:rPr lang="en-US" sz="1800" dirty="0">
                <a:solidFill>
                  <a:srgbClr val="0000FF"/>
                </a:solidFill>
              </a:rPr>
              <a:t> and S. M. Seitz, </a:t>
            </a:r>
            <a:r>
              <a:rPr lang="en-US" sz="1800" b="1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Theory of Shape by Space Carving</a:t>
            </a:r>
            <a:r>
              <a:rPr lang="en-US" sz="1800" dirty="0">
                <a:solidFill>
                  <a:srgbClr val="0000FF"/>
                </a:solidFill>
              </a:rPr>
              <a:t>, </a:t>
            </a:r>
            <a:r>
              <a:rPr lang="en-US" sz="1800" i="1" dirty="0">
                <a:solidFill>
                  <a:srgbClr val="0000FF"/>
                </a:solidFill>
              </a:rPr>
              <a:t>ICCV</a:t>
            </a:r>
            <a:r>
              <a:rPr lang="en-US" sz="1800" dirty="0">
                <a:solidFill>
                  <a:srgbClr val="0000FF"/>
                </a:solidFill>
              </a:rPr>
              <a:t> 1999</a:t>
            </a:r>
          </a:p>
        </p:txBody>
      </p:sp>
    </p:spTree>
    <p:extLst>
      <p:ext uri="{BB962C8B-B14F-4D97-AF65-F5344CB8AC3E}">
        <p14:creationId xmlns:p14="http://schemas.microsoft.com/office/powerpoint/2010/main" val="35520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4319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Our 4-camera light-striping stereo system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35938" r="28749" b="24219"/>
          <a:stretch>
            <a:fillRect/>
          </a:stretch>
        </p:blipFill>
        <p:spPr bwMode="auto">
          <a:xfrm>
            <a:off x="1981200" y="2057400"/>
            <a:ext cx="5105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267200" y="3325813"/>
            <a:ext cx="1098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projector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343400" y="4572000"/>
            <a:ext cx="971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rotation</a:t>
            </a:r>
          </a:p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table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784725" y="2022475"/>
            <a:ext cx="118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>
                <a:solidFill>
                  <a:schemeClr val="bg1"/>
                </a:solidFill>
                <a:latin typeface="Times New Roman" pitchFamily="18" charset="0"/>
              </a:rPr>
              <a:t>cameras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139115" y="5638800"/>
            <a:ext cx="9348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aseline="0" dirty="0">
                <a:solidFill>
                  <a:srgbClr val="0000FF"/>
                </a:solidFill>
                <a:latin typeface="Times New Roman" pitchFamily="18" charset="0"/>
              </a:rPr>
              <a:t>3D</a:t>
            </a:r>
          </a:p>
          <a:p>
            <a:pPr algn="ctr" eaLnBrk="1" hangingPunct="1"/>
            <a:r>
              <a:rPr lang="en-US" altLang="en-US" sz="2400" baseline="0" dirty="0">
                <a:solidFill>
                  <a:srgbClr val="0000FF"/>
                </a:solidFill>
                <a:latin typeface="Times New Roman" pitchFamily="18" charset="0"/>
              </a:rPr>
              <a:t>object</a:t>
            </a:r>
          </a:p>
        </p:txBody>
      </p:sp>
      <p:sp>
        <p:nvSpPr>
          <p:cNvPr id="7176" name="Freeform 8"/>
          <p:cNvSpPr>
            <a:spLocks/>
          </p:cNvSpPr>
          <p:nvPr/>
        </p:nvSpPr>
        <p:spPr bwMode="auto">
          <a:xfrm>
            <a:off x="948531" y="5387975"/>
            <a:ext cx="1316037" cy="1165225"/>
          </a:xfrm>
          <a:custGeom>
            <a:avLst/>
            <a:gdLst>
              <a:gd name="T0" fmla="*/ 825500 w 829"/>
              <a:gd name="T1" fmla="*/ 26988 h 734"/>
              <a:gd name="T2" fmla="*/ 434975 w 829"/>
              <a:gd name="T3" fmla="*/ 26988 h 734"/>
              <a:gd name="T4" fmla="*/ 323850 w 829"/>
              <a:gd name="T5" fmla="*/ 82550 h 734"/>
              <a:gd name="T6" fmla="*/ 266700 w 829"/>
              <a:gd name="T7" fmla="*/ 138113 h 734"/>
              <a:gd name="T8" fmla="*/ 222250 w 829"/>
              <a:gd name="T9" fmla="*/ 204788 h 734"/>
              <a:gd name="T10" fmla="*/ 166687 w 829"/>
              <a:gd name="T11" fmla="*/ 261938 h 734"/>
              <a:gd name="T12" fmla="*/ 77787 w 829"/>
              <a:gd name="T13" fmla="*/ 450850 h 734"/>
              <a:gd name="T14" fmla="*/ 33337 w 829"/>
              <a:gd name="T15" fmla="*/ 584200 h 734"/>
              <a:gd name="T16" fmla="*/ 0 w 829"/>
              <a:gd name="T17" fmla="*/ 708025 h 734"/>
              <a:gd name="T18" fmla="*/ 177800 w 829"/>
              <a:gd name="T19" fmla="*/ 1063625 h 734"/>
              <a:gd name="T20" fmla="*/ 346075 w 829"/>
              <a:gd name="T21" fmla="*/ 1143000 h 734"/>
              <a:gd name="T22" fmla="*/ 412750 w 829"/>
              <a:gd name="T23" fmla="*/ 1165225 h 734"/>
              <a:gd name="T24" fmla="*/ 836612 w 829"/>
              <a:gd name="T25" fmla="*/ 1096963 h 734"/>
              <a:gd name="T26" fmla="*/ 1125537 w 829"/>
              <a:gd name="T27" fmla="*/ 1063625 h 734"/>
              <a:gd name="T28" fmla="*/ 1316037 w 829"/>
              <a:gd name="T29" fmla="*/ 908050 h 734"/>
              <a:gd name="T30" fmla="*/ 1181100 w 829"/>
              <a:gd name="T31" fmla="*/ 584200 h 734"/>
              <a:gd name="T32" fmla="*/ 992187 w 829"/>
              <a:gd name="T33" fmla="*/ 484188 h 734"/>
              <a:gd name="T34" fmla="*/ 825500 w 829"/>
              <a:gd name="T35" fmla="*/ 26988 h 73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29" h="734">
                <a:moveTo>
                  <a:pt x="520" y="17"/>
                </a:moveTo>
                <a:cubicBezTo>
                  <a:pt x="433" y="11"/>
                  <a:pt x="359" y="0"/>
                  <a:pt x="274" y="17"/>
                </a:cubicBezTo>
                <a:cubicBezTo>
                  <a:pt x="250" y="29"/>
                  <a:pt x="229" y="44"/>
                  <a:pt x="204" y="52"/>
                </a:cubicBezTo>
                <a:cubicBezTo>
                  <a:pt x="192" y="64"/>
                  <a:pt x="177" y="73"/>
                  <a:pt x="168" y="87"/>
                </a:cubicBezTo>
                <a:cubicBezTo>
                  <a:pt x="159" y="101"/>
                  <a:pt x="152" y="117"/>
                  <a:pt x="140" y="129"/>
                </a:cubicBezTo>
                <a:cubicBezTo>
                  <a:pt x="128" y="141"/>
                  <a:pt x="112" y="150"/>
                  <a:pt x="105" y="165"/>
                </a:cubicBezTo>
                <a:cubicBezTo>
                  <a:pt x="84" y="208"/>
                  <a:pt x="76" y="243"/>
                  <a:pt x="49" y="284"/>
                </a:cubicBezTo>
                <a:cubicBezTo>
                  <a:pt x="41" y="315"/>
                  <a:pt x="39" y="341"/>
                  <a:pt x="21" y="368"/>
                </a:cubicBezTo>
                <a:cubicBezTo>
                  <a:pt x="14" y="394"/>
                  <a:pt x="6" y="420"/>
                  <a:pt x="0" y="446"/>
                </a:cubicBezTo>
                <a:cubicBezTo>
                  <a:pt x="25" y="565"/>
                  <a:pt x="21" y="607"/>
                  <a:pt x="112" y="670"/>
                </a:cubicBezTo>
                <a:cubicBezTo>
                  <a:pt x="167" y="708"/>
                  <a:pt x="146" y="696"/>
                  <a:pt x="218" y="720"/>
                </a:cubicBezTo>
                <a:cubicBezTo>
                  <a:pt x="232" y="725"/>
                  <a:pt x="260" y="734"/>
                  <a:pt x="260" y="734"/>
                </a:cubicBezTo>
                <a:cubicBezTo>
                  <a:pt x="351" y="725"/>
                  <a:pt x="436" y="700"/>
                  <a:pt x="527" y="691"/>
                </a:cubicBezTo>
                <a:cubicBezTo>
                  <a:pt x="624" y="667"/>
                  <a:pt x="564" y="678"/>
                  <a:pt x="709" y="670"/>
                </a:cubicBezTo>
                <a:cubicBezTo>
                  <a:pt x="762" y="652"/>
                  <a:pt x="804" y="622"/>
                  <a:pt x="829" y="572"/>
                </a:cubicBezTo>
                <a:cubicBezTo>
                  <a:pt x="825" y="510"/>
                  <a:pt x="821" y="393"/>
                  <a:pt x="744" y="368"/>
                </a:cubicBezTo>
                <a:cubicBezTo>
                  <a:pt x="705" y="329"/>
                  <a:pt x="677" y="315"/>
                  <a:pt x="625" y="305"/>
                </a:cubicBezTo>
                <a:cubicBezTo>
                  <a:pt x="575" y="206"/>
                  <a:pt x="658" y="58"/>
                  <a:pt x="520" y="17"/>
                </a:cubicBezTo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177" name="Freeform 9"/>
          <p:cNvSpPr>
            <a:spLocks/>
          </p:cNvSpPr>
          <p:nvPr/>
        </p:nvSpPr>
        <p:spPr bwMode="auto">
          <a:xfrm>
            <a:off x="1139115" y="5440680"/>
            <a:ext cx="609600" cy="990600"/>
          </a:xfrm>
          <a:custGeom>
            <a:avLst/>
            <a:gdLst>
              <a:gd name="T0" fmla="*/ 609600 w 384"/>
              <a:gd name="T1" fmla="*/ 0 h 624"/>
              <a:gd name="T2" fmla="*/ 381000 w 384"/>
              <a:gd name="T3" fmla="*/ 76200 h 624"/>
              <a:gd name="T4" fmla="*/ 228600 w 384"/>
              <a:gd name="T5" fmla="*/ 304800 h 624"/>
              <a:gd name="T6" fmla="*/ 76200 w 384"/>
              <a:gd name="T7" fmla="*/ 685800 h 624"/>
              <a:gd name="T8" fmla="*/ 0 w 384"/>
              <a:gd name="T9" fmla="*/ 990600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624">
                <a:moveTo>
                  <a:pt x="384" y="0"/>
                </a:moveTo>
                <a:cubicBezTo>
                  <a:pt x="332" y="8"/>
                  <a:pt x="280" y="16"/>
                  <a:pt x="240" y="48"/>
                </a:cubicBezTo>
                <a:cubicBezTo>
                  <a:pt x="200" y="80"/>
                  <a:pt x="176" y="128"/>
                  <a:pt x="144" y="192"/>
                </a:cubicBezTo>
                <a:cubicBezTo>
                  <a:pt x="112" y="256"/>
                  <a:pt x="72" y="360"/>
                  <a:pt x="48" y="432"/>
                </a:cubicBezTo>
                <a:cubicBezTo>
                  <a:pt x="24" y="504"/>
                  <a:pt x="12" y="564"/>
                  <a:pt x="0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9600" y="1447800"/>
            <a:ext cx="167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(now deceased)</a:t>
            </a:r>
          </a:p>
        </p:txBody>
      </p:sp>
    </p:spTree>
    <p:extLst>
      <p:ext uri="{BB962C8B-B14F-4D97-AF65-F5344CB8AC3E}">
        <p14:creationId xmlns:p14="http://schemas.microsoft.com/office/powerpoint/2010/main" val="9613719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Calibration Object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21094" r="38126" b="45313"/>
          <a:stretch>
            <a:fillRect/>
          </a:stretch>
        </p:blipFill>
        <p:spPr bwMode="auto">
          <a:xfrm>
            <a:off x="5029200" y="2286000"/>
            <a:ext cx="2667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676400" y="2895600"/>
            <a:ext cx="263726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The idea is to snap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images at different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depths and get a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lot of  </a:t>
            </a:r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2D-3D  point</a:t>
            </a:r>
          </a:p>
          <a:p>
            <a:pPr eaLnBrk="1" hangingPunct="1"/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34723040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514350"/>
            <a:ext cx="7353300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1905000" y="2362200"/>
            <a:ext cx="457200" cy="533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9029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663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  <a:ea typeface="+mj-ea"/>
                <a:cs typeface="Kalinga" pitchFamily="34" charset="0"/>
              </a:rPr>
              <a:t>Stereo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67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6155-94F9-4E4E-97D3-68C234BB7AA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50401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5889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0304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ube 1"/>
          <p:cNvSpPr>
            <a:spLocks noChangeArrowheads="1"/>
          </p:cNvSpPr>
          <p:nvPr/>
        </p:nvSpPr>
        <p:spPr bwMode="auto">
          <a:xfrm>
            <a:off x="5713413" y="3813175"/>
            <a:ext cx="1216025" cy="12160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31747" name="Straight Connector 6"/>
          <p:cNvCxnSpPr>
            <a:cxnSpLocks noChangeShapeType="1"/>
          </p:cNvCxnSpPr>
          <p:nvPr/>
        </p:nvCxnSpPr>
        <p:spPr bwMode="auto">
          <a:xfrm>
            <a:off x="2982726" y="2214096"/>
            <a:ext cx="871538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8" name="Straight Connector 12"/>
          <p:cNvCxnSpPr>
            <a:cxnSpLocks noChangeShapeType="1"/>
          </p:cNvCxnSpPr>
          <p:nvPr/>
        </p:nvCxnSpPr>
        <p:spPr bwMode="auto">
          <a:xfrm>
            <a:off x="3854264" y="2170953"/>
            <a:ext cx="0" cy="9874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9" name="Straight Connector 14"/>
          <p:cNvCxnSpPr>
            <a:cxnSpLocks noChangeShapeType="1"/>
          </p:cNvCxnSpPr>
          <p:nvPr/>
        </p:nvCxnSpPr>
        <p:spPr bwMode="auto">
          <a:xfrm flipH="1">
            <a:off x="3581400" y="3158378"/>
            <a:ext cx="261938" cy="2286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0" name="Straight Connector 16"/>
          <p:cNvCxnSpPr>
            <a:cxnSpLocks noChangeShapeType="1"/>
          </p:cNvCxnSpPr>
          <p:nvPr/>
        </p:nvCxnSpPr>
        <p:spPr bwMode="auto">
          <a:xfrm flipH="1">
            <a:off x="2615827" y="2214096"/>
            <a:ext cx="344487" cy="3016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1" name="Straight Connector 18"/>
          <p:cNvCxnSpPr>
            <a:cxnSpLocks noChangeShapeType="1"/>
          </p:cNvCxnSpPr>
          <p:nvPr/>
        </p:nvCxnSpPr>
        <p:spPr bwMode="auto">
          <a:xfrm>
            <a:off x="2627313" y="2515721"/>
            <a:ext cx="0" cy="914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2" name="Straight Connector 20"/>
          <p:cNvCxnSpPr>
            <a:cxnSpLocks noChangeShapeType="1"/>
          </p:cNvCxnSpPr>
          <p:nvPr/>
        </p:nvCxnSpPr>
        <p:spPr bwMode="auto">
          <a:xfrm>
            <a:off x="2627313" y="3430121"/>
            <a:ext cx="95408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3" name="Straight Connector 22"/>
          <p:cNvCxnSpPr>
            <a:cxnSpLocks noChangeShapeType="1"/>
          </p:cNvCxnSpPr>
          <p:nvPr/>
        </p:nvCxnSpPr>
        <p:spPr bwMode="auto">
          <a:xfrm flipV="1">
            <a:off x="798979" y="1203044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4" name="Straight Connector 24"/>
          <p:cNvCxnSpPr>
            <a:cxnSpLocks noChangeShapeType="1"/>
          </p:cNvCxnSpPr>
          <p:nvPr/>
        </p:nvCxnSpPr>
        <p:spPr bwMode="auto">
          <a:xfrm flipV="1">
            <a:off x="866775" y="3430121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5" name="Straight Connector 25"/>
          <p:cNvCxnSpPr>
            <a:cxnSpLocks noChangeShapeType="1"/>
          </p:cNvCxnSpPr>
          <p:nvPr/>
        </p:nvCxnSpPr>
        <p:spPr bwMode="auto">
          <a:xfrm>
            <a:off x="4819650" y="1239371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6" name="Straight Connector 27"/>
          <p:cNvCxnSpPr>
            <a:cxnSpLocks noChangeShapeType="1"/>
          </p:cNvCxnSpPr>
          <p:nvPr/>
        </p:nvCxnSpPr>
        <p:spPr bwMode="auto">
          <a:xfrm>
            <a:off x="866775" y="2177303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57" name="TextBox 28"/>
          <p:cNvSpPr txBox="1">
            <a:spLocks noChangeArrowheads="1"/>
          </p:cNvSpPr>
          <p:nvPr/>
        </p:nvSpPr>
        <p:spPr bwMode="auto">
          <a:xfrm>
            <a:off x="4933950" y="1348488"/>
            <a:ext cx="167545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/>
              <a:t>image plane</a:t>
            </a:r>
          </a:p>
          <a:p>
            <a:pPr eaLnBrk="1" hangingPunct="1"/>
            <a:r>
              <a:rPr lang="en-US" altLang="en-US" sz="3200" dirty="0"/>
              <a:t>depth map</a:t>
            </a:r>
          </a:p>
        </p:txBody>
      </p:sp>
      <p:sp>
        <p:nvSpPr>
          <p:cNvPr id="31758" name="TextBox 29"/>
          <p:cNvSpPr txBox="1">
            <a:spLocks noChangeArrowheads="1"/>
          </p:cNvSpPr>
          <p:nvPr/>
        </p:nvSpPr>
        <p:spPr bwMode="auto">
          <a:xfrm>
            <a:off x="2578474" y="1754188"/>
            <a:ext cx="844975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/>
              <a:t>(</a:t>
            </a:r>
            <a:r>
              <a:rPr lang="en-US" altLang="en-US" sz="2800" dirty="0" err="1"/>
              <a:t>u,v,d</a:t>
            </a:r>
            <a:r>
              <a:rPr lang="en-US" altLang="en-US" sz="2800" dirty="0"/>
              <a:t>)</a:t>
            </a:r>
          </a:p>
        </p:txBody>
      </p:sp>
      <p:sp>
        <p:nvSpPr>
          <p:cNvPr id="31760" name="TextBox 58367"/>
          <p:cNvSpPr txBox="1">
            <a:spLocks noChangeArrowheads="1"/>
          </p:cNvSpPr>
          <p:nvPr/>
        </p:nvSpPr>
        <p:spPr bwMode="auto">
          <a:xfrm>
            <a:off x="1066800" y="5486400"/>
            <a:ext cx="17033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dirty="0"/>
              <a:t>OUTSIDE</a:t>
            </a:r>
          </a:p>
        </p:txBody>
      </p:sp>
      <p:sp>
        <p:nvSpPr>
          <p:cNvPr id="31761" name="TextBox 58368"/>
          <p:cNvSpPr txBox="1">
            <a:spLocks noChangeArrowheads="1"/>
          </p:cNvSpPr>
          <p:nvPr/>
        </p:nvSpPr>
        <p:spPr bwMode="auto">
          <a:xfrm>
            <a:off x="5683250" y="5321300"/>
            <a:ext cx="310052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/>
              <a:t>one of many cubes</a:t>
            </a:r>
          </a:p>
          <a:p>
            <a:pPr eaLnBrk="1" hangingPunct="1"/>
            <a:r>
              <a:rPr lang="en-US" altLang="en-US" sz="3200" dirty="0"/>
              <a:t>in virtual 3D cube space</a:t>
            </a:r>
          </a:p>
        </p:txBody>
      </p:sp>
      <p:sp>
        <p:nvSpPr>
          <p:cNvPr id="31762" name="TextBox 58370"/>
          <p:cNvSpPr txBox="1">
            <a:spLocks noChangeArrowheads="1"/>
          </p:cNvSpPr>
          <p:nvPr/>
        </p:nvSpPr>
        <p:spPr bwMode="auto">
          <a:xfrm>
            <a:off x="457200" y="114300"/>
            <a:ext cx="7777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aseline="0" dirty="0"/>
              <a:t>3D space is made up of many cubes.</a:t>
            </a:r>
            <a:endParaRPr lang="en-US" alt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410200" y="3316261"/>
            <a:ext cx="1374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x,y,z</a:t>
            </a:r>
            <a:r>
              <a:rPr lang="en-US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1699931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10C16EB-5A8F-47C7-812A-59E18CFBAFBE}"/>
                  </a:ext>
                </a:extLst>
              </p14:cNvPr>
              <p14:cNvContentPartPr/>
              <p14:nvPr/>
            </p14:nvContentPartPr>
            <p14:xfrm>
              <a:off x="2559960" y="1814040"/>
              <a:ext cx="3587400" cy="2099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10C16EB-5A8F-47C7-812A-59E18CFBAFB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50600" y="1804680"/>
                <a:ext cx="3606120" cy="211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63908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9683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4593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6676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4840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0497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8030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095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53" r="35135" b="13116"/>
          <a:stretch/>
        </p:blipFill>
        <p:spPr>
          <a:xfrm>
            <a:off x="304800" y="1752600"/>
            <a:ext cx="8508772" cy="3810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6248400" y="3581400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5791200" y="4876800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7391400" y="2667000"/>
            <a:ext cx="2164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F0F274B-E6E1-46E8-B926-A844A8EB6A9E}"/>
                  </a:ext>
                </a:extLst>
              </p14:cNvPr>
              <p14:cNvContentPartPr/>
              <p14:nvPr/>
            </p14:nvContentPartPr>
            <p14:xfrm>
              <a:off x="5603400" y="2482560"/>
              <a:ext cx="2181240" cy="2674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F0F274B-E6E1-46E8-B926-A844A8EB6A9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94040" y="2473200"/>
                <a:ext cx="2199960" cy="269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706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4588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More: Space Carving Results:  African Violet</a:t>
            </a:r>
          </a:p>
        </p:txBody>
      </p:sp>
      <p:pic>
        <p:nvPicPr>
          <p:cNvPr id="35843" name="Picture 3" descr="fviol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66800"/>
            <a:ext cx="2871788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fviole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638" y="1066800"/>
            <a:ext cx="2747962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viole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2988" y="3962400"/>
            <a:ext cx="31480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viole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4006850"/>
            <a:ext cx="294322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184275" y="3429000"/>
            <a:ext cx="33607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 (1 of 45)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5294313" y="34290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5305425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828800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646619510"/>
      </p:ext>
    </p:extLst>
  </p:cSld>
  <p:clrMapOvr>
    <a:masterClrMapping/>
  </p:clrMapOvr>
  <p:transition advTm="29024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More: Space Carving Results:  Hand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41475" y="4648200"/>
            <a:ext cx="1963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</a:t>
            </a:r>
          </a:p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(1 of 100)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672013" y="6324600"/>
            <a:ext cx="35925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Views of 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36869" name="Picture 5" descr="fsarah-la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66950"/>
            <a:ext cx="36576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han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1575" y="1100138"/>
            <a:ext cx="3095625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hand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716338"/>
            <a:ext cx="312420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2559925"/>
      </p:ext>
    </p:extLst>
  </p:cSld>
  <p:clrMapOvr>
    <a:masterClrMapping/>
  </p:clrMapOvr>
  <p:transition advTm="29024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sz="3000" dirty="0"/>
              <a:t>Stereo from community photo collections</a:t>
            </a:r>
          </a:p>
        </p:txBody>
      </p:sp>
      <p:sp>
        <p:nvSpPr>
          <p:cNvPr id="47107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726510" y="785018"/>
            <a:ext cx="8229600" cy="452596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400" dirty="0"/>
              <a:t>Up to now, we’ve always assumed that camera calibration is known</a:t>
            </a:r>
          </a:p>
          <a:p>
            <a:pPr>
              <a:buFontTx/>
              <a:buChar char="•"/>
            </a:pPr>
            <a:r>
              <a:rPr lang="en-US" sz="2400" dirty="0"/>
              <a:t>For photos taken from the Internet, we need </a:t>
            </a:r>
            <a:r>
              <a:rPr lang="en-US" sz="2400" i="1" dirty="0">
                <a:solidFill>
                  <a:srgbClr val="FF0000"/>
                </a:solidFill>
              </a:rPr>
              <a:t>structure from motion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techniques to reconstruct both camera positions and 3D points.</a:t>
            </a:r>
          </a:p>
        </p:txBody>
      </p:sp>
      <p:pic>
        <p:nvPicPr>
          <p:cNvPr id="5" name="Picture 4" descr="liberty-close.jpg"/>
          <p:cNvPicPr>
            <a:picLocks noChangeAspect="1"/>
          </p:cNvPicPr>
          <p:nvPr/>
        </p:nvPicPr>
        <p:blipFill>
          <a:blip r:embed="rId3" cstate="print"/>
          <a:srcRect r="30034"/>
          <a:stretch>
            <a:fillRect/>
          </a:stretch>
        </p:blipFill>
        <p:spPr>
          <a:xfrm>
            <a:off x="4419600" y="3048000"/>
            <a:ext cx="4260675" cy="3429000"/>
          </a:xfrm>
          <a:prstGeom prst="rect">
            <a:avLst/>
          </a:prstGeom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650" y="2895600"/>
            <a:ext cx="43485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5253959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962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505860" name="Picture 4" descr="http://grail.cs.washington.edu/software/pmvs/images/co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562"/>
            <a:ext cx="4645516" cy="3245210"/>
          </a:xfrm>
          <a:prstGeom prst="rect">
            <a:avLst/>
          </a:prstGeom>
          <a:noFill/>
        </p:spPr>
      </p:pic>
      <p:pic>
        <p:nvPicPr>
          <p:cNvPr id="505862" name="Picture 6" descr="http://grail.cs.washington.edu/software/pmvs/images/col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562"/>
            <a:ext cx="4572000" cy="3154190"/>
          </a:xfrm>
          <a:prstGeom prst="rect">
            <a:avLst/>
          </a:prstGeom>
          <a:noFill/>
        </p:spPr>
      </p:pic>
      <p:pic>
        <p:nvPicPr>
          <p:cNvPr id="505858" name="Picture 2" descr="http://grail.cs.washington.edu/software/pmvs/images/henry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06762"/>
            <a:ext cx="9144001" cy="2838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7989053"/>
      </p:ext>
    </p:extLst>
  </p:cSld>
  <p:clrMapOvr>
    <a:masterClrMapping/>
  </p:clrMapOvr>
  <p:transition advTm="29093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Head Reconstruction from Uncalibrated Internet Photos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4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Input: Internet photos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different</a:t>
            </a:r>
            <a:r>
              <a:rPr lang="zh-CN" altLang="en-US" sz="2400" dirty="0"/>
              <a:t> </a:t>
            </a:r>
            <a:r>
              <a:rPr lang="en-US" altLang="zh-CN" sz="2400" dirty="0"/>
              <a:t>poses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expressions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Output: 3D model of </a:t>
            </a:r>
            <a:r>
              <a:rPr lang="en-US" sz="2800" dirty="0"/>
              <a:t>the head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8" t="19502" r="10487" b="65796"/>
          <a:stretch/>
        </p:blipFill>
        <p:spPr>
          <a:xfrm>
            <a:off x="1469571" y="4800600"/>
            <a:ext cx="5687881" cy="1588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19" y="1828800"/>
            <a:ext cx="4511355" cy="2469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7452" y="5943600"/>
            <a:ext cx="1572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work of</a:t>
            </a:r>
          </a:p>
          <a:p>
            <a:r>
              <a:rPr lang="en-US" dirty="0">
                <a:solidFill>
                  <a:schemeClr val="accent6"/>
                </a:solidFill>
              </a:rPr>
              <a:t>Shu Liang</a:t>
            </a:r>
          </a:p>
        </p:txBody>
      </p:sp>
    </p:spTree>
    <p:extLst>
      <p:ext uri="{BB962C8B-B14F-4D97-AF65-F5344CB8AC3E}">
        <p14:creationId xmlns:p14="http://schemas.microsoft.com/office/powerpoint/2010/main" val="31744741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Recognizing Deformable Shapes</a:t>
            </a:r>
            <a:r>
              <a:rPr lang="en-US" altLang="en-US"/>
              <a:t>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Salvador Ruiz Correa</a:t>
            </a:r>
          </a:p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(CSE/EE576 Computer Vision I)</a:t>
            </a:r>
          </a:p>
        </p:txBody>
      </p:sp>
    </p:spTree>
    <p:extLst>
      <p:ext uri="{BB962C8B-B14F-4D97-AF65-F5344CB8AC3E}">
        <p14:creationId xmlns:p14="http://schemas.microsoft.com/office/powerpoint/2010/main" val="5694859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Goal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2296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>
                <a:latin typeface="Comic Sans MS" panose="030F0702030302020204" pitchFamily="66" charset="0"/>
              </a:rPr>
              <a:t>We are interested in  developing algorithms for recognizing and classifying deformable object shapes from range data.</a:t>
            </a:r>
          </a:p>
        </p:txBody>
      </p:sp>
      <p:pic>
        <p:nvPicPr>
          <p:cNvPr id="5124" name="Picture 5" descr="jul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276600"/>
            <a:ext cx="153828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239000" y="2590800"/>
            <a:ext cx="18288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Output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Surface Mesh</a:t>
            </a:r>
          </a:p>
        </p:txBody>
      </p:sp>
      <p:pic>
        <p:nvPicPr>
          <p:cNvPr id="5126" name="Picture 7" descr="P002959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2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082675" y="2895600"/>
            <a:ext cx="2401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Laser Scanner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-152400" y="4038600"/>
            <a:ext cx="1295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Input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Object</a:t>
            </a: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V="1">
            <a:off x="914400" y="4038600"/>
            <a:ext cx="914400" cy="228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685800" y="5510213"/>
            <a:ext cx="8153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is a  difficult problem that is relevant in several application fields.</a:t>
            </a: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>
            <a:off x="2209800" y="3276600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V="1">
            <a:off x="4038600" y="41148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3962400" y="3276600"/>
            <a:ext cx="882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Range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data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657600" y="4267200"/>
            <a:ext cx="1516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(Cloud of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points)</a:t>
            </a: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181600" y="3657600"/>
            <a:ext cx="1371600" cy="914400"/>
          </a:xfrm>
          <a:prstGeom prst="rect">
            <a:avLst/>
          </a:prstGeom>
          <a:noFill/>
          <a:ln w="381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V="1">
            <a:off x="6629400" y="41148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5164138" y="3733800"/>
            <a:ext cx="1304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Post-</a:t>
            </a:r>
          </a:p>
          <a:p>
            <a:pPr algn="ctr" eaLnBrk="1" hangingPunct="1"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processing</a:t>
            </a:r>
          </a:p>
        </p:txBody>
      </p:sp>
    </p:spTree>
    <p:extLst>
      <p:ext uri="{BB962C8B-B14F-4D97-AF65-F5344CB8AC3E}">
        <p14:creationId xmlns:p14="http://schemas.microsoft.com/office/powerpoint/2010/main" val="24614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What Kind Of Deformations?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019800" y="4038600"/>
            <a:ext cx="182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Toy animals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447800" y="4953000"/>
            <a:ext cx="162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3-D Faces</a:t>
            </a:r>
          </a:p>
        </p:txBody>
      </p:sp>
      <p:pic>
        <p:nvPicPr>
          <p:cNvPr id="9221" name="Picture 5" descr="t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10200"/>
            <a:ext cx="10112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t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410200"/>
            <a:ext cx="10429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tr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410200"/>
            <a:ext cx="9794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667000" y="60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029200" y="2133600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Normal </a:t>
            </a:r>
          </a:p>
        </p:txBody>
      </p:sp>
      <p:pic>
        <p:nvPicPr>
          <p:cNvPr id="9226" name="Picture 10" descr="m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57600"/>
            <a:ext cx="1066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m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57600"/>
            <a:ext cx="914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 descr="m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05200"/>
            <a:ext cx="8778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1676400" y="3200400"/>
            <a:ext cx="1614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Mandibles</a:t>
            </a:r>
          </a:p>
        </p:txBody>
      </p:sp>
      <p:pic>
        <p:nvPicPr>
          <p:cNvPr id="9230" name="Picture 14" descr="head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1092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 descr="head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9826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6" descr="head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0"/>
            <a:ext cx="10001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 descr="head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52600"/>
            <a:ext cx="990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18" descr="d1leftsid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438400"/>
            <a:ext cx="16002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19" descr="d0_d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62200"/>
            <a:ext cx="137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d0lsid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1295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5867400" y="18288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Neurocranium</a:t>
            </a: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533400" y="3733800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239" name="Picture 23" descr="tig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0"/>
            <a:ext cx="12954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24" descr="lepar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0"/>
            <a:ext cx="1143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5" descr="lion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95800"/>
            <a:ext cx="12192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2" name="Text Box 28"/>
          <p:cNvSpPr txBox="1">
            <a:spLocks noChangeArrowheads="1"/>
          </p:cNvSpPr>
          <p:nvPr/>
        </p:nvSpPr>
        <p:spPr bwMode="auto">
          <a:xfrm>
            <a:off x="2209800" y="4419600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Abnormal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43" name="Text Box 29"/>
          <p:cNvSpPr txBox="1">
            <a:spLocks noChangeArrowheads="1"/>
          </p:cNvSpPr>
          <p:nvPr/>
        </p:nvSpPr>
        <p:spPr bwMode="auto">
          <a:xfrm>
            <a:off x="7162800" y="3429000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Abnormal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44" name="Text Box 30"/>
          <p:cNvSpPr txBox="1">
            <a:spLocks noChangeArrowheads="1"/>
          </p:cNvSpPr>
          <p:nvPr/>
        </p:nvSpPr>
        <p:spPr bwMode="auto">
          <a:xfrm>
            <a:off x="5181600" y="5791200"/>
            <a:ext cx="35893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Shape classes: significant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amount of intra-class variability</a:t>
            </a:r>
          </a:p>
        </p:txBody>
      </p:sp>
    </p:spTree>
    <p:extLst>
      <p:ext uri="{BB962C8B-B14F-4D97-AF65-F5344CB8AC3E}">
        <p14:creationId xmlns:p14="http://schemas.microsoft.com/office/powerpoint/2010/main" val="20288532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dirty="0">
                <a:latin typeface="Comic Sans MS" panose="030F0702030302020204" pitchFamily="66" charset="0"/>
              </a:rPr>
              <a:t>Component-Based Methodology</a:t>
            </a:r>
            <a:br>
              <a:rPr lang="en-US" altLang="en-US" sz="4000" dirty="0">
                <a:latin typeface="Comic Sans MS" panose="030F0702030302020204" pitchFamily="66" charset="0"/>
              </a:rPr>
            </a:br>
            <a:endParaRPr lang="en-US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3511550" y="3976688"/>
            <a:ext cx="358775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752600" y="1600200"/>
            <a:ext cx="1539875" cy="1227138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1752600" y="3236913"/>
            <a:ext cx="1557338" cy="1182687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2549525" y="2827338"/>
            <a:ext cx="0" cy="4095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1752600" y="4876800"/>
            <a:ext cx="1495425" cy="123825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5029200" y="4191000"/>
            <a:ext cx="1447800" cy="1052513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Architecture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Classifiers</a:t>
            </a:r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 flipV="1">
            <a:off x="3511550" y="5119688"/>
            <a:ext cx="358775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3886200" y="4495800"/>
            <a:ext cx="457200" cy="457200"/>
          </a:xfrm>
          <a:prstGeom prst="ellipse">
            <a:avLst/>
          </a:prstGeom>
          <a:noFill/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4419600" y="47244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6858000" y="4267200"/>
            <a:ext cx="22860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And Classification Of</a:t>
            </a:r>
          </a:p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Deformable Shapes </a:t>
            </a: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6553200" y="47244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4246563" y="1957388"/>
            <a:ext cx="3613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Overcomes the limitations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of the alignment-verification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approach</a:t>
            </a:r>
          </a:p>
        </p:txBody>
      </p:sp>
      <p:sp>
        <p:nvSpPr>
          <p:cNvPr id="15375" name="Text Box 23"/>
          <p:cNvSpPr txBox="1">
            <a:spLocks noChangeArrowheads="1"/>
          </p:cNvSpPr>
          <p:nvPr/>
        </p:nvSpPr>
        <p:spPr bwMode="auto">
          <a:xfrm>
            <a:off x="2844800" y="2884488"/>
            <a:ext cx="8683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2"/>
                </a:solidFill>
                <a:latin typeface="Comic Sans MS" panose="030F0702030302020204" pitchFamily="66" charset="0"/>
              </a:rPr>
              <a:t>define</a:t>
            </a: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-87314" y="4114800"/>
            <a:ext cx="1773242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Describe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spatial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configuration</a:t>
            </a:r>
          </a:p>
        </p:txBody>
      </p:sp>
      <p:sp>
        <p:nvSpPr>
          <p:cNvPr id="23578" name="Line 26"/>
          <p:cNvSpPr>
            <a:spLocks noChangeShapeType="1"/>
          </p:cNvSpPr>
          <p:nvPr/>
        </p:nvSpPr>
        <p:spPr bwMode="auto">
          <a:xfrm flipV="1">
            <a:off x="2514600" y="4419600"/>
            <a:ext cx="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1685925" y="1565275"/>
            <a:ext cx="287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15379" name="Text Box 29"/>
          <p:cNvSpPr txBox="1">
            <a:spLocks noChangeArrowheads="1"/>
          </p:cNvSpPr>
          <p:nvPr/>
        </p:nvSpPr>
        <p:spPr bwMode="auto">
          <a:xfrm>
            <a:off x="1676400" y="32004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2</a:t>
            </a:r>
          </a:p>
        </p:txBody>
      </p:sp>
      <p:sp>
        <p:nvSpPr>
          <p:cNvPr id="15380" name="Text Box 30"/>
          <p:cNvSpPr txBox="1">
            <a:spLocks noChangeArrowheads="1"/>
          </p:cNvSpPr>
          <p:nvPr/>
        </p:nvSpPr>
        <p:spPr bwMode="auto">
          <a:xfrm>
            <a:off x="1676400" y="48768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3</a:t>
            </a:r>
          </a:p>
        </p:txBody>
      </p:sp>
      <p:sp>
        <p:nvSpPr>
          <p:cNvPr id="15381" name="Text Box 31"/>
          <p:cNvSpPr txBox="1">
            <a:spLocks noChangeArrowheads="1"/>
          </p:cNvSpPr>
          <p:nvPr/>
        </p:nvSpPr>
        <p:spPr bwMode="auto">
          <a:xfrm>
            <a:off x="6172200" y="371951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28082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Amount of horizontal movement is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3116"/>
          <a:stretch/>
        </p:blipFill>
        <p:spPr>
          <a:xfrm>
            <a:off x="228600" y="2590800"/>
            <a:ext cx="8458200" cy="2341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6002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…inversely proportional to the distance from the camera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58511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>
                <a:latin typeface="Comic Sans MS" panose="030F0702030302020204" pitchFamily="66" charset="0"/>
              </a:rPr>
              <a:t>Numeric Signatures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6477000" y="4267200"/>
            <a:ext cx="16764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Architecture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Classifiers</a:t>
            </a: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1752600" y="1447800"/>
            <a:ext cx="1981200" cy="1066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1752600" y="3200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>
            <a:off x="2819400" y="25146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1752600" y="50292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772400" y="38100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grpSp>
        <p:nvGrpSpPr>
          <p:cNvPr id="23561" name="Group 24"/>
          <p:cNvGrpSpPr>
            <a:grpSpLocks/>
          </p:cNvGrpSpPr>
          <p:nvPr/>
        </p:nvGrpSpPr>
        <p:grpSpPr bwMode="auto">
          <a:xfrm>
            <a:off x="4343400" y="3962400"/>
            <a:ext cx="1905000" cy="1828800"/>
            <a:chOff x="3024" y="2112"/>
            <a:chExt cx="1200" cy="1152"/>
          </a:xfrm>
        </p:grpSpPr>
        <p:sp>
          <p:nvSpPr>
            <p:cNvPr id="30745" name="Line 25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46" name="Line 26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47" name="Oval 27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  <p:sp>
          <p:nvSpPr>
            <p:cNvPr id="30748" name="Line 28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1773238" y="14478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1752600" y="3200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1752600" y="50292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4191000" y="1524000"/>
            <a:ext cx="2667000" cy="12003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Encode Local </a:t>
            </a:r>
          </a:p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Surface Geometry  of an Object</a:t>
            </a:r>
          </a:p>
        </p:txBody>
      </p:sp>
    </p:spTree>
    <p:extLst>
      <p:ext uri="{BB962C8B-B14F-4D97-AF65-F5344CB8AC3E}">
        <p14:creationId xmlns:p14="http://schemas.microsoft.com/office/powerpoint/2010/main" val="31962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The Spin Image Signature</a:t>
            </a:r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>
            <a:off x="2895600" y="3657600"/>
            <a:ext cx="3276600" cy="1143000"/>
          </a:xfrm>
          <a:prstGeom prst="parallelogram">
            <a:avLst>
              <a:gd name="adj" fmla="val 7166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 flipV="1">
            <a:off x="4495800" y="3200400"/>
            <a:ext cx="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77" name="Oval 5"/>
          <p:cNvSpPr>
            <a:spLocks noChangeArrowheads="1"/>
          </p:cNvSpPr>
          <p:nvPr/>
        </p:nvSpPr>
        <p:spPr bwMode="auto">
          <a:xfrm>
            <a:off x="4419600" y="4114800"/>
            <a:ext cx="152400" cy="152400"/>
          </a:xfrm>
          <a:prstGeom prst="ellipse">
            <a:avLst/>
          </a:prstGeom>
          <a:solidFill>
            <a:srgbClr val="66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78" name="Oval 6"/>
          <p:cNvSpPr>
            <a:spLocks noChangeArrowheads="1"/>
          </p:cNvSpPr>
          <p:nvPr/>
        </p:nvSpPr>
        <p:spPr bwMode="auto">
          <a:xfrm>
            <a:off x="5334000" y="30480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4038600" y="403860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486400" y="26670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31081" name="Line 9"/>
          <p:cNvSpPr>
            <a:spLocks noChangeShapeType="1"/>
          </p:cNvSpPr>
          <p:nvPr/>
        </p:nvSpPr>
        <p:spPr bwMode="auto">
          <a:xfrm>
            <a:off x="5410200" y="312420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82" name="Line 10"/>
          <p:cNvSpPr>
            <a:spLocks noChangeShapeType="1"/>
          </p:cNvSpPr>
          <p:nvPr/>
        </p:nvSpPr>
        <p:spPr bwMode="auto">
          <a:xfrm flipV="1">
            <a:off x="4495800" y="3962400"/>
            <a:ext cx="9144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4098925" y="29368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4860925" y="3997325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5029200" y="32766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</a:t>
            </a:r>
            <a:endParaRPr lang="en-US" altLang="en-US" sz="24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381000" y="2185988"/>
            <a:ext cx="80264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P is the selected vertex.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X is a contributing point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of the mesh.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 is the perpendicular distance from X to P’s surface normal.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 is the signed perpendicular distance from X to P’s tangent plane.</a:t>
            </a: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5927725" y="3979863"/>
            <a:ext cx="231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tangent plane at P</a:t>
            </a:r>
          </a:p>
        </p:txBody>
      </p:sp>
    </p:spTree>
    <p:extLst>
      <p:ext uri="{BB962C8B-B14F-4D97-AF65-F5344CB8AC3E}">
        <p14:creationId xmlns:p14="http://schemas.microsoft.com/office/powerpoint/2010/main" val="37453722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Spin Image Construction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914400" y="2138363"/>
            <a:ext cx="76739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000">
                <a:solidFill>
                  <a:schemeClr val="tx1"/>
                </a:solidFill>
              </a:rPr>
              <a:t>A spin image is constructed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- about a specified oriented point o of the object surface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-  with respect to a set of contributing points C, which is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   controlled by maximum distance and angle from o.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</a:rPr>
              <a:t>  It is stored as an array of accumulators S(</a:t>
            </a: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,) computed via: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For each point c in C(o)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  1. compute  and  for c.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  2. increment S </a:t>
            </a:r>
            <a:r>
              <a:rPr lang="en-US" altLang="en-US" sz="2000">
                <a:solidFill>
                  <a:schemeClr val="tx1"/>
                </a:solidFill>
              </a:rPr>
              <a:t>(</a:t>
            </a: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,) </a:t>
            </a:r>
          </a:p>
        </p:txBody>
      </p:sp>
      <p:sp>
        <p:nvSpPr>
          <p:cNvPr id="132100" name="Arc 4"/>
          <p:cNvSpPr>
            <a:spLocks/>
          </p:cNvSpPr>
          <p:nvPr/>
        </p:nvSpPr>
        <p:spPr bwMode="auto">
          <a:xfrm>
            <a:off x="5867400" y="47244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1" name="Arc 5"/>
          <p:cNvSpPr>
            <a:spLocks/>
          </p:cNvSpPr>
          <p:nvPr/>
        </p:nvSpPr>
        <p:spPr bwMode="auto">
          <a:xfrm>
            <a:off x="5791200" y="50292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2" name="Arc 6"/>
          <p:cNvSpPr>
            <a:spLocks/>
          </p:cNvSpPr>
          <p:nvPr/>
        </p:nvSpPr>
        <p:spPr bwMode="auto">
          <a:xfrm>
            <a:off x="5638800" y="53340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3" name="Arc 7"/>
          <p:cNvSpPr>
            <a:spLocks/>
          </p:cNvSpPr>
          <p:nvPr/>
        </p:nvSpPr>
        <p:spPr bwMode="auto">
          <a:xfrm rot="6070738">
            <a:off x="6057900" y="52197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4" name="Arc 8"/>
          <p:cNvSpPr>
            <a:spLocks/>
          </p:cNvSpPr>
          <p:nvPr/>
        </p:nvSpPr>
        <p:spPr bwMode="auto">
          <a:xfrm rot="6070738">
            <a:off x="5753100" y="50673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5" name="Arc 9"/>
          <p:cNvSpPr>
            <a:spLocks/>
          </p:cNvSpPr>
          <p:nvPr/>
        </p:nvSpPr>
        <p:spPr bwMode="auto">
          <a:xfrm rot="6070738">
            <a:off x="5448300" y="49149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6" name="Arc 10"/>
          <p:cNvSpPr>
            <a:spLocks/>
          </p:cNvSpPr>
          <p:nvPr/>
        </p:nvSpPr>
        <p:spPr bwMode="auto">
          <a:xfrm rot="6070738">
            <a:off x="5143500" y="47625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7" name="Arc 11"/>
          <p:cNvSpPr>
            <a:spLocks/>
          </p:cNvSpPr>
          <p:nvPr/>
        </p:nvSpPr>
        <p:spPr bwMode="auto">
          <a:xfrm rot="6070738">
            <a:off x="4838700" y="46101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8" name="Arc 12"/>
          <p:cNvSpPr>
            <a:spLocks/>
          </p:cNvSpPr>
          <p:nvPr/>
        </p:nvSpPr>
        <p:spPr bwMode="auto">
          <a:xfrm>
            <a:off x="5410200" y="55626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9" name="Line 13"/>
          <p:cNvSpPr>
            <a:spLocks noChangeShapeType="1"/>
          </p:cNvSpPr>
          <p:nvPr/>
        </p:nvSpPr>
        <p:spPr bwMode="auto">
          <a:xfrm flipV="1">
            <a:off x="6400800" y="46482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6400800" y="51054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8921953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28600"/>
            <a:ext cx="8229600" cy="1139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Numeric Signatures: Spin Images</a:t>
            </a:r>
            <a:b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6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343400"/>
            <a:ext cx="8382000" cy="23622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Rich set of surface shape descriptors.</a:t>
            </a:r>
          </a:p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2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Their spatial scale can be modified  to include local and non-local surface  features. </a:t>
            </a:r>
          </a:p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2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Representation is robust to scene clutter and occlusions.</a:t>
            </a:r>
          </a:p>
        </p:txBody>
      </p:sp>
      <p:pic>
        <p:nvPicPr>
          <p:cNvPr id="26628" name="Picture 5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1492250"/>
            <a:ext cx="10763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1492250"/>
            <a:ext cx="9683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1371600"/>
            <a:ext cx="106203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 descr="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552575"/>
            <a:ext cx="985838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9" descr="train_02463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765425"/>
            <a:ext cx="989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0" descr="train_03500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765425"/>
            <a:ext cx="97472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1" descr="train_03523_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25750"/>
            <a:ext cx="9223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2" descr="train_03714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2825750"/>
            <a:ext cx="874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3" descr="train_03767_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2765425"/>
            <a:ext cx="977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4" descr="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552575"/>
            <a:ext cx="90646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1219200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2576513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3935413" y="2765425"/>
            <a:ext cx="1033462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5292725" y="2765425"/>
            <a:ext cx="1033463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6584950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 flipV="1">
            <a:off x="762000" y="1752600"/>
            <a:ext cx="6096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1676400" y="16002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45" name="Text Box 22"/>
          <p:cNvSpPr txBox="1">
            <a:spLocks noChangeArrowheads="1"/>
          </p:cNvSpPr>
          <p:nvPr/>
        </p:nvSpPr>
        <p:spPr bwMode="auto">
          <a:xfrm>
            <a:off x="228600" y="1828800"/>
            <a:ext cx="422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26646" name="Text Box 23"/>
          <p:cNvSpPr txBox="1">
            <a:spLocks noChangeArrowheads="1"/>
          </p:cNvSpPr>
          <p:nvPr/>
        </p:nvSpPr>
        <p:spPr bwMode="auto">
          <a:xfrm>
            <a:off x="2819400" y="3810000"/>
            <a:ext cx="345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Spin images for point </a:t>
            </a:r>
            <a:r>
              <a:rPr lang="en-US" altLang="en-US" sz="2400" i="1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31768" name="Oval 24"/>
          <p:cNvSpPr>
            <a:spLocks noChangeArrowheads="1"/>
          </p:cNvSpPr>
          <p:nvPr/>
        </p:nvSpPr>
        <p:spPr bwMode="auto">
          <a:xfrm>
            <a:off x="55626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9" name="Oval 25"/>
          <p:cNvSpPr>
            <a:spLocks noChangeArrowheads="1"/>
          </p:cNvSpPr>
          <p:nvPr/>
        </p:nvSpPr>
        <p:spPr bwMode="auto">
          <a:xfrm>
            <a:off x="43434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70" name="Oval 26"/>
          <p:cNvSpPr>
            <a:spLocks noChangeArrowheads="1"/>
          </p:cNvSpPr>
          <p:nvPr/>
        </p:nvSpPr>
        <p:spPr bwMode="auto">
          <a:xfrm>
            <a:off x="28956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71" name="Oval 27"/>
          <p:cNvSpPr>
            <a:spLocks noChangeArrowheads="1"/>
          </p:cNvSpPr>
          <p:nvPr/>
        </p:nvSpPr>
        <p:spPr bwMode="auto">
          <a:xfrm>
            <a:off x="6858000" y="15240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51" name="Text Box 28"/>
          <p:cNvSpPr txBox="1">
            <a:spLocks noChangeArrowheads="1"/>
          </p:cNvSpPr>
          <p:nvPr/>
        </p:nvSpPr>
        <p:spPr bwMode="auto">
          <a:xfrm>
            <a:off x="7553325" y="1752600"/>
            <a:ext cx="159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3-D faces</a:t>
            </a:r>
          </a:p>
        </p:txBody>
      </p:sp>
    </p:spTree>
    <p:extLst>
      <p:ext uri="{BB962C8B-B14F-4D97-AF65-F5344CB8AC3E}">
        <p14:creationId xmlns:p14="http://schemas.microsoft.com/office/powerpoint/2010/main" val="5267703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Components</a:t>
            </a: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2286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228600" y="3276600"/>
            <a:ext cx="2057400" cy="1219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93190" name="Line 6"/>
          <p:cNvSpPr>
            <a:spLocks noChangeShapeType="1"/>
          </p:cNvSpPr>
          <p:nvPr/>
        </p:nvSpPr>
        <p:spPr bwMode="auto">
          <a:xfrm>
            <a:off x="12954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228600" y="5105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grpSp>
        <p:nvGrpSpPr>
          <p:cNvPr id="27655" name="Group 21"/>
          <p:cNvGrpSpPr>
            <a:grpSpLocks/>
          </p:cNvGrpSpPr>
          <p:nvPr/>
        </p:nvGrpSpPr>
        <p:grpSpPr bwMode="auto">
          <a:xfrm>
            <a:off x="7239000" y="3886200"/>
            <a:ext cx="1676400" cy="1524000"/>
            <a:chOff x="3312" y="2448"/>
            <a:chExt cx="1056" cy="960"/>
          </a:xfrm>
        </p:grpSpPr>
        <p:sp>
          <p:nvSpPr>
            <p:cNvPr id="93187" name="Rectangle 3"/>
            <p:cNvSpPr>
              <a:spLocks noChangeArrowheads="1"/>
            </p:cNvSpPr>
            <p:nvPr/>
          </p:nvSpPr>
          <p:spPr bwMode="auto">
            <a:xfrm>
              <a:off x="3312" y="2736"/>
              <a:ext cx="1056" cy="672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Architecture</a:t>
              </a:r>
            </a:p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of </a:t>
              </a:r>
            </a:p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Classifiers</a:t>
              </a:r>
            </a:p>
          </p:txBody>
        </p:sp>
        <p:sp>
          <p:nvSpPr>
            <p:cNvPr id="93192" name="Text Box 8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27656" name="Group 9"/>
          <p:cNvGrpSpPr>
            <a:grpSpLocks/>
          </p:cNvGrpSpPr>
          <p:nvPr/>
        </p:nvGrpSpPr>
        <p:grpSpPr bwMode="auto">
          <a:xfrm>
            <a:off x="5181600" y="4038600"/>
            <a:ext cx="1905000" cy="1828800"/>
            <a:chOff x="3024" y="2112"/>
            <a:chExt cx="1200" cy="1152"/>
          </a:xfrm>
        </p:grpSpPr>
        <p:sp>
          <p:nvSpPr>
            <p:cNvPr id="93194" name="Line 10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5" name="Line 11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6" name="Oval 12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  <p:sp>
          <p:nvSpPr>
            <p:cNvPr id="93197" name="Line 13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2492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2286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93201" name="Text Box 17"/>
          <p:cNvSpPr txBox="1">
            <a:spLocks noChangeArrowheads="1"/>
          </p:cNvSpPr>
          <p:nvPr/>
        </p:nvSpPr>
        <p:spPr bwMode="auto">
          <a:xfrm>
            <a:off x="2286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93203" name="Text Box 19"/>
          <p:cNvSpPr txBox="1">
            <a:spLocks noChangeArrowheads="1"/>
          </p:cNvSpPr>
          <p:nvPr/>
        </p:nvSpPr>
        <p:spPr bwMode="auto">
          <a:xfrm>
            <a:off x="2438400" y="3276600"/>
            <a:ext cx="2711116" cy="23083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Equivalent Numeric Signatures: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Encode Local Geometry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a Shape Class</a:t>
            </a:r>
          </a:p>
        </p:txBody>
      </p:sp>
      <p:sp>
        <p:nvSpPr>
          <p:cNvPr id="93206" name="Text Box 22"/>
          <p:cNvSpPr txBox="1">
            <a:spLocks noChangeArrowheads="1"/>
          </p:cNvSpPr>
          <p:nvPr/>
        </p:nvSpPr>
        <p:spPr bwMode="auto">
          <a:xfrm>
            <a:off x="1524000" y="2743200"/>
            <a:ext cx="868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define</a:t>
            </a:r>
          </a:p>
        </p:txBody>
      </p:sp>
    </p:spTree>
    <p:extLst>
      <p:ext uri="{BB962C8B-B14F-4D97-AF65-F5344CB8AC3E}">
        <p14:creationId xmlns:p14="http://schemas.microsoft.com/office/powerpoint/2010/main" val="124302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458200" cy="13223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How To Extract Shape Class Components?</a:t>
            </a:r>
            <a:b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28675" name="Group 4"/>
          <p:cNvGrpSpPr>
            <a:grpSpLocks/>
          </p:cNvGrpSpPr>
          <p:nvPr/>
        </p:nvGrpSpPr>
        <p:grpSpPr bwMode="auto">
          <a:xfrm>
            <a:off x="3124200" y="990600"/>
            <a:ext cx="5789613" cy="2016125"/>
            <a:chOff x="1019" y="384"/>
            <a:chExt cx="3647" cy="1270"/>
          </a:xfrm>
        </p:grpSpPr>
        <p:sp>
          <p:nvSpPr>
            <p:cNvPr id="33797" name="Text Box 5"/>
            <p:cNvSpPr txBox="1">
              <a:spLocks noChangeArrowheads="1"/>
            </p:cNvSpPr>
            <p:nvPr/>
          </p:nvSpPr>
          <p:spPr bwMode="auto">
            <a:xfrm>
              <a:off x="3120" y="384"/>
              <a:ext cx="1034" cy="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10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…</a:t>
              </a:r>
            </a:p>
          </p:txBody>
        </p:sp>
        <p:pic>
          <p:nvPicPr>
            <p:cNvPr id="28698" name="Picture 6" descr="2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720"/>
              <a:ext cx="682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9" name="Picture 7" descr="2h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" y="790"/>
              <a:ext cx="67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0" name="Picture 8" descr="2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" y="761"/>
              <a:ext cx="660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1" name="Picture 9" descr="2h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" y="761"/>
              <a:ext cx="692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2" name="Oval 10"/>
            <p:cNvSpPr>
              <a:spLocks noChangeArrowheads="1"/>
            </p:cNvSpPr>
            <p:nvPr/>
          </p:nvSpPr>
          <p:spPr bwMode="auto">
            <a:xfrm>
              <a:off x="1306" y="905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3" name="Oval 11"/>
            <p:cNvSpPr>
              <a:spLocks noChangeArrowheads="1"/>
            </p:cNvSpPr>
            <p:nvPr/>
          </p:nvSpPr>
          <p:spPr bwMode="auto">
            <a:xfrm>
              <a:off x="2064" y="912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4" name="Oval 12"/>
            <p:cNvSpPr>
              <a:spLocks noChangeArrowheads="1"/>
            </p:cNvSpPr>
            <p:nvPr/>
          </p:nvSpPr>
          <p:spPr bwMode="auto">
            <a:xfrm>
              <a:off x="2890" y="905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5" name="Oval 13"/>
            <p:cNvSpPr>
              <a:spLocks noChangeArrowheads="1"/>
            </p:cNvSpPr>
            <p:nvPr/>
          </p:nvSpPr>
          <p:spPr bwMode="auto">
            <a:xfrm>
              <a:off x="4272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676" name="Group 14"/>
          <p:cNvGrpSpPr>
            <a:grpSpLocks/>
          </p:cNvGrpSpPr>
          <p:nvPr/>
        </p:nvGrpSpPr>
        <p:grpSpPr bwMode="auto">
          <a:xfrm>
            <a:off x="2895600" y="4918075"/>
            <a:ext cx="6034088" cy="1558925"/>
            <a:chOff x="961" y="3386"/>
            <a:chExt cx="3753" cy="934"/>
          </a:xfrm>
        </p:grpSpPr>
        <p:pic>
          <p:nvPicPr>
            <p:cNvPr id="28689" name="Picture 15" descr="2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386"/>
              <a:ext cx="682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0" name="Picture 16" descr="2h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434"/>
              <a:ext cx="67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1" name="Picture 17" descr="2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" y="3405"/>
              <a:ext cx="660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2" name="Picture 18" descr="2h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386"/>
              <a:ext cx="692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1" name="Freeform 19"/>
            <p:cNvSpPr>
              <a:spLocks/>
            </p:cNvSpPr>
            <p:nvPr/>
          </p:nvSpPr>
          <p:spPr bwMode="auto">
            <a:xfrm>
              <a:off x="1200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2" name="Freeform 20"/>
            <p:cNvSpPr>
              <a:spLocks/>
            </p:cNvSpPr>
            <p:nvPr/>
          </p:nvSpPr>
          <p:spPr bwMode="auto">
            <a:xfrm>
              <a:off x="1920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3" name="Freeform 21"/>
            <p:cNvSpPr>
              <a:spLocks/>
            </p:cNvSpPr>
            <p:nvPr/>
          </p:nvSpPr>
          <p:spPr bwMode="auto">
            <a:xfrm>
              <a:off x="2736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4" name="Freeform 22"/>
            <p:cNvSpPr>
              <a:spLocks/>
            </p:cNvSpPr>
            <p:nvPr/>
          </p:nvSpPr>
          <p:spPr bwMode="auto">
            <a:xfrm>
              <a:off x="4272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6248400" y="4800600"/>
            <a:ext cx="16414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5105400" y="3505200"/>
            <a:ext cx="2590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Component</a:t>
            </a:r>
          </a:p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Detector</a:t>
            </a:r>
            <a:endParaRPr lang="en-US" altLang="en-US" sz="3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609600" y="33178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Compute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3818" name="Text Box 26"/>
          <p:cNvSpPr txBox="1">
            <a:spLocks noChangeArrowheads="1"/>
          </p:cNvSpPr>
          <p:nvPr/>
        </p:nvSpPr>
        <p:spPr bwMode="auto">
          <a:xfrm>
            <a:off x="6310905" y="1066800"/>
            <a:ext cx="18339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Training Set</a:t>
            </a:r>
          </a:p>
        </p:txBody>
      </p:sp>
      <p:sp>
        <p:nvSpPr>
          <p:cNvPr id="33819" name="Rectangle 27"/>
          <p:cNvSpPr>
            <a:spLocks noChangeArrowheads="1"/>
          </p:cNvSpPr>
          <p:nvPr/>
        </p:nvSpPr>
        <p:spPr bwMode="auto">
          <a:xfrm>
            <a:off x="609600" y="16414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Select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Seed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Points</a:t>
            </a: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2819400" y="33940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Region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Growing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Algorithm</a:t>
            </a:r>
          </a:p>
        </p:txBody>
      </p:sp>
      <p:sp>
        <p:nvSpPr>
          <p:cNvPr id="33823" name="AutoShape 31"/>
          <p:cNvSpPr>
            <a:spLocks noChangeArrowheads="1"/>
          </p:cNvSpPr>
          <p:nvPr/>
        </p:nvSpPr>
        <p:spPr bwMode="auto">
          <a:xfrm>
            <a:off x="2362200" y="37750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4" name="AutoShape 32"/>
          <p:cNvSpPr>
            <a:spLocks noChangeArrowheads="1"/>
          </p:cNvSpPr>
          <p:nvPr/>
        </p:nvSpPr>
        <p:spPr bwMode="auto">
          <a:xfrm rot="5400000">
            <a:off x="1257300" y="28987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5" name="AutoShape 33"/>
          <p:cNvSpPr>
            <a:spLocks noChangeArrowheads="1"/>
          </p:cNvSpPr>
          <p:nvPr/>
        </p:nvSpPr>
        <p:spPr bwMode="auto">
          <a:xfrm rot="10800000">
            <a:off x="2438400" y="20986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6" name="AutoShape 34"/>
          <p:cNvSpPr>
            <a:spLocks noChangeArrowheads="1"/>
          </p:cNvSpPr>
          <p:nvPr/>
        </p:nvSpPr>
        <p:spPr bwMode="auto">
          <a:xfrm>
            <a:off x="4572000" y="38512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7" name="AutoShape 35"/>
          <p:cNvSpPr>
            <a:spLocks noChangeArrowheads="1"/>
          </p:cNvSpPr>
          <p:nvPr/>
        </p:nvSpPr>
        <p:spPr bwMode="auto">
          <a:xfrm rot="5400000">
            <a:off x="6324600" y="45370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31278" y="5334000"/>
            <a:ext cx="28552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Grown components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around seeds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855B80D-0279-4327-A5C2-9BFAF94607B7}"/>
                  </a:ext>
                </a:extLst>
              </p14:cNvPr>
              <p14:cNvContentPartPr/>
              <p14:nvPr/>
            </p14:nvContentPartPr>
            <p14:xfrm>
              <a:off x="2805120" y="3802680"/>
              <a:ext cx="4275000" cy="957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855B80D-0279-4327-A5C2-9BFAF94607B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95760" y="3793320"/>
                <a:ext cx="4293720" cy="97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32438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1371600" y="2590800"/>
            <a:ext cx="2057400" cy="2613025"/>
            <a:chOff x="768" y="1810"/>
            <a:chExt cx="1145" cy="1425"/>
          </a:xfrm>
        </p:grpSpPr>
        <p:pic>
          <p:nvPicPr>
            <p:cNvPr id="29707" name="Picture 3" descr="tt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810"/>
              <a:ext cx="1145" cy="1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4820" name="Oval 4"/>
            <p:cNvSpPr>
              <a:spLocks noChangeArrowheads="1"/>
            </p:cNvSpPr>
            <p:nvPr/>
          </p:nvSpPr>
          <p:spPr bwMode="auto">
            <a:xfrm>
              <a:off x="1488" y="2112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1" name="Oval 5"/>
            <p:cNvSpPr>
              <a:spLocks noChangeArrowheads="1"/>
            </p:cNvSpPr>
            <p:nvPr/>
          </p:nvSpPr>
          <p:spPr bwMode="auto">
            <a:xfrm>
              <a:off x="1296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2" name="Oval 6"/>
            <p:cNvSpPr>
              <a:spLocks noChangeArrowheads="1"/>
            </p:cNvSpPr>
            <p:nvPr/>
          </p:nvSpPr>
          <p:spPr bwMode="auto">
            <a:xfrm>
              <a:off x="158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3" name="Oval 7"/>
            <p:cNvSpPr>
              <a:spLocks noChangeArrowheads="1"/>
            </p:cNvSpPr>
            <p:nvPr/>
          </p:nvSpPr>
          <p:spPr bwMode="auto">
            <a:xfrm>
              <a:off x="1392" y="3024"/>
              <a:ext cx="49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4" name="Oval 8"/>
            <p:cNvSpPr>
              <a:spLocks noChangeArrowheads="1"/>
            </p:cNvSpPr>
            <p:nvPr/>
          </p:nvSpPr>
          <p:spPr bwMode="auto">
            <a:xfrm>
              <a:off x="1200" y="2976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5" name="Oval 9"/>
            <p:cNvSpPr>
              <a:spLocks noChangeArrowheads="1"/>
            </p:cNvSpPr>
            <p:nvPr/>
          </p:nvSpPr>
          <p:spPr bwMode="auto">
            <a:xfrm>
              <a:off x="1248" y="2592"/>
              <a:ext cx="49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6" name="Oval 10"/>
            <p:cNvSpPr>
              <a:spLocks noChangeArrowheads="1"/>
            </p:cNvSpPr>
            <p:nvPr/>
          </p:nvSpPr>
          <p:spPr bwMode="auto">
            <a:xfrm>
              <a:off x="1200" y="278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7" name="Oval 11"/>
            <p:cNvSpPr>
              <a:spLocks noChangeArrowheads="1"/>
            </p:cNvSpPr>
            <p:nvPr/>
          </p:nvSpPr>
          <p:spPr bwMode="auto">
            <a:xfrm>
              <a:off x="1056" y="264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9699" name="Picture 12" descr="figSymbolicSi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313" y="2547938"/>
            <a:ext cx="2082800" cy="2700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5370513" y="1633538"/>
            <a:ext cx="342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Labeled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Surface Mesh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1143000" y="1676400"/>
            <a:ext cx="2486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Selected 8 seed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points by hand</a:t>
            </a:r>
          </a:p>
        </p:txBody>
      </p:sp>
      <p:sp>
        <p:nvSpPr>
          <p:cNvPr id="34831" name="Rectangle 1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Component Extraction Example</a:t>
            </a:r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4419600" y="4267200"/>
            <a:ext cx="765175" cy="158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4191000" y="3276600"/>
            <a:ext cx="13144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Region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Growing</a:t>
            </a: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685800" y="5334000"/>
            <a:ext cx="35655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Grow one region at the time 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(get one detector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per component)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6172200" y="5257800"/>
            <a:ext cx="2112963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Detected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components on a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training sample</a:t>
            </a:r>
          </a:p>
        </p:txBody>
      </p:sp>
    </p:spTree>
    <p:extLst>
      <p:ext uri="{BB962C8B-B14F-4D97-AF65-F5344CB8AC3E}">
        <p14:creationId xmlns:p14="http://schemas.microsoft.com/office/powerpoint/2010/main" val="27272476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7813"/>
            <a:ext cx="8458200" cy="13223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How To Combine Component Information?</a:t>
            </a:r>
            <a:b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b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2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410200" y="2247900"/>
            <a:ext cx="1371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30724" name="Picture 4" descr="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124075"/>
            <a:ext cx="17018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247900"/>
            <a:ext cx="173037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2247900"/>
            <a:ext cx="165258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2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98675"/>
            <a:ext cx="17113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1600200" y="4610100"/>
            <a:ext cx="5562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Extracted components on test samples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8223250" y="24082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7842250" y="2484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7689850" y="3246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8147050" y="38560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918450" y="3779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6927850" y="3246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7080250" y="4160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7004050" y="37036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5857" name="Line 17"/>
          <p:cNvSpPr>
            <a:spLocks noChangeShapeType="1"/>
          </p:cNvSpPr>
          <p:nvPr/>
        </p:nvSpPr>
        <p:spPr bwMode="auto">
          <a:xfrm>
            <a:off x="7315200" y="3470275"/>
            <a:ext cx="3048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 flipV="1">
            <a:off x="7315200" y="3775075"/>
            <a:ext cx="381000" cy="152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 flipV="1">
            <a:off x="7467600" y="3851275"/>
            <a:ext cx="381000" cy="3810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41846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25082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55650" y="23288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4508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22796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38798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28892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10604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45656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766763" y="5638800"/>
            <a:ext cx="73009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Note: Numeric signatures are invariant to mirror symmetry;</a:t>
            </a:r>
          </a:p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our approach preserves such an invariance.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B689499-1254-4A95-9D79-03C9C6980CF3}"/>
                  </a:ext>
                </a:extLst>
              </p14:cNvPr>
              <p14:cNvContentPartPr/>
              <p14:nvPr/>
            </p14:nvContentPartPr>
            <p14:xfrm>
              <a:off x="3804480" y="2363040"/>
              <a:ext cx="1157400" cy="594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B689499-1254-4A95-9D79-03C9C6980CF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95120" y="2353680"/>
                <a:ext cx="1176120" cy="61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19989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Symbolic Signatures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2286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28600" y="32766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12954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228600" y="5105400"/>
            <a:ext cx="2057400" cy="1219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grpSp>
        <p:nvGrpSpPr>
          <p:cNvPr id="31751" name="Group 7"/>
          <p:cNvGrpSpPr>
            <a:grpSpLocks/>
          </p:cNvGrpSpPr>
          <p:nvPr/>
        </p:nvGrpSpPr>
        <p:grpSpPr bwMode="auto">
          <a:xfrm>
            <a:off x="7086600" y="3886200"/>
            <a:ext cx="1676400" cy="1524000"/>
            <a:chOff x="3312" y="2448"/>
            <a:chExt cx="1056" cy="960"/>
          </a:xfrm>
        </p:grpSpPr>
        <p:sp>
          <p:nvSpPr>
            <p:cNvPr id="31761" name="Rectangle 8"/>
            <p:cNvSpPr>
              <a:spLocks noChangeArrowheads="1"/>
            </p:cNvSpPr>
            <p:nvPr/>
          </p:nvSpPr>
          <p:spPr bwMode="auto">
            <a:xfrm>
              <a:off x="3312" y="2736"/>
              <a:ext cx="1056" cy="672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Architecture</a:t>
              </a:r>
            </a:p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of </a:t>
              </a:r>
            </a:p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Classifiers</a:t>
              </a:r>
            </a:p>
          </p:txBody>
        </p:sp>
        <p:sp>
          <p:nvSpPr>
            <p:cNvPr id="31762" name="Text Box 9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1752" name="Group 10"/>
          <p:cNvGrpSpPr>
            <a:grpSpLocks/>
          </p:cNvGrpSpPr>
          <p:nvPr/>
        </p:nvGrpSpPr>
        <p:grpSpPr bwMode="auto">
          <a:xfrm>
            <a:off x="5410200" y="4038600"/>
            <a:ext cx="1905000" cy="1828800"/>
            <a:chOff x="3024" y="2112"/>
            <a:chExt cx="1200" cy="1152"/>
          </a:xfrm>
        </p:grpSpPr>
        <p:sp>
          <p:nvSpPr>
            <p:cNvPr id="94219" name="Line 11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220" name="Line 12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759" name="Oval 13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4222" name="Line 14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4223" name="Text Box 15"/>
          <p:cNvSpPr txBox="1">
            <a:spLocks noChangeArrowheads="1"/>
          </p:cNvSpPr>
          <p:nvPr/>
        </p:nvSpPr>
        <p:spPr bwMode="auto">
          <a:xfrm>
            <a:off x="2492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2286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94225" name="Text Box 17"/>
          <p:cNvSpPr txBox="1">
            <a:spLocks noChangeArrowheads="1"/>
          </p:cNvSpPr>
          <p:nvPr/>
        </p:nvSpPr>
        <p:spPr bwMode="auto">
          <a:xfrm>
            <a:off x="2286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94226" name="Text Box 18"/>
          <p:cNvSpPr txBox="1">
            <a:spLocks noChangeArrowheads="1"/>
          </p:cNvSpPr>
          <p:nvPr/>
        </p:nvSpPr>
        <p:spPr bwMode="auto">
          <a:xfrm>
            <a:off x="2438400" y="4746874"/>
            <a:ext cx="2743200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Encode Geometrical 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Relationships 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Among Components</a:t>
            </a:r>
          </a:p>
        </p:txBody>
      </p:sp>
    </p:spTree>
    <p:extLst>
      <p:ext uri="{BB962C8B-B14F-4D97-AF65-F5344CB8AC3E}">
        <p14:creationId xmlns:p14="http://schemas.microsoft.com/office/powerpoint/2010/main" val="224670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200" dirty="0">
                <a:latin typeface="Comic Sans MS" panose="030F0702030302020204" pitchFamily="66" charset="0"/>
              </a:rPr>
              <a:t>Symbolic Signature</a:t>
            </a:r>
            <a:br>
              <a:rPr lang="en-US" altLang="en-US" sz="4200" dirty="0">
                <a:latin typeface="Comic Sans MS" panose="030F0702030302020204" pitchFamily="66" charset="0"/>
              </a:rPr>
            </a:br>
            <a:endParaRPr lang="en-US" altLang="en-US" sz="4200" dirty="0">
              <a:latin typeface="Comic Sans MS" panose="030F0702030302020204" pitchFamily="66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400800" y="2438400"/>
            <a:ext cx="2209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Symbolic </a:t>
            </a:r>
          </a:p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 at P</a:t>
            </a:r>
            <a:endParaRPr lang="en-US" altLang="en-US" sz="2200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2772" name="Picture 12" descr="figSymbolicSi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743200"/>
            <a:ext cx="2371725" cy="319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2087563" y="4505325"/>
            <a:ext cx="152400" cy="1524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>
            <a:off x="1143000" y="3962400"/>
            <a:ext cx="838200" cy="5429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2775" name="Group 24"/>
          <p:cNvGrpSpPr>
            <a:grpSpLocks/>
          </p:cNvGrpSpPr>
          <p:nvPr/>
        </p:nvGrpSpPr>
        <p:grpSpPr bwMode="auto">
          <a:xfrm>
            <a:off x="6705600" y="3352800"/>
            <a:ext cx="1676400" cy="1828800"/>
            <a:chOff x="4224" y="2112"/>
            <a:chExt cx="1056" cy="1152"/>
          </a:xfrm>
        </p:grpSpPr>
        <p:sp>
          <p:nvSpPr>
            <p:cNvPr id="37893" name="Rectangle 5"/>
            <p:cNvSpPr>
              <a:spLocks noChangeArrowheads="1"/>
            </p:cNvSpPr>
            <p:nvPr/>
          </p:nvSpPr>
          <p:spPr bwMode="auto">
            <a:xfrm>
              <a:off x="4224" y="2112"/>
              <a:ext cx="1056" cy="11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2782" name="Group 23"/>
            <p:cNvGrpSpPr>
              <a:grpSpLocks/>
            </p:cNvGrpSpPr>
            <p:nvPr/>
          </p:nvGrpSpPr>
          <p:grpSpPr bwMode="auto">
            <a:xfrm>
              <a:off x="4272" y="2160"/>
              <a:ext cx="928" cy="1065"/>
              <a:chOff x="3984" y="1727"/>
              <a:chExt cx="928" cy="1065"/>
            </a:xfrm>
          </p:grpSpPr>
          <p:pic>
            <p:nvPicPr>
              <p:cNvPr id="32783" name="Picture 4" descr="2h1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4" y="1727"/>
                <a:ext cx="928" cy="1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37894" name="Text Box 6"/>
              <p:cNvSpPr txBox="1">
                <a:spLocks noChangeArrowheads="1"/>
              </p:cNvSpPr>
              <p:nvPr/>
            </p:nvSpPr>
            <p:spPr bwMode="auto">
              <a:xfrm>
                <a:off x="4458" y="1828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3</a:t>
                </a:r>
              </a:p>
            </p:txBody>
          </p:sp>
          <p:sp>
            <p:nvSpPr>
              <p:cNvPr id="37895" name="Text Box 7"/>
              <p:cNvSpPr txBox="1">
                <a:spLocks noChangeArrowheads="1"/>
              </p:cNvSpPr>
              <p:nvPr/>
            </p:nvSpPr>
            <p:spPr bwMode="auto">
              <a:xfrm>
                <a:off x="4225" y="1893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4</a:t>
                </a:r>
              </a:p>
            </p:txBody>
          </p:sp>
          <p:sp>
            <p:nvSpPr>
              <p:cNvPr id="37896" name="Text Box 8"/>
              <p:cNvSpPr txBox="1">
                <a:spLocks noChangeArrowheads="1"/>
              </p:cNvSpPr>
              <p:nvPr/>
            </p:nvSpPr>
            <p:spPr bwMode="auto">
              <a:xfrm>
                <a:off x="4368" y="2112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5</a:t>
                </a:r>
              </a:p>
            </p:txBody>
          </p:sp>
          <p:sp>
            <p:nvSpPr>
              <p:cNvPr id="37897" name="Text Box 9"/>
              <p:cNvSpPr txBox="1">
                <a:spLocks noChangeArrowheads="1"/>
              </p:cNvSpPr>
              <p:nvPr/>
            </p:nvSpPr>
            <p:spPr bwMode="auto">
              <a:xfrm>
                <a:off x="4444" y="2446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6</a:t>
                </a:r>
              </a:p>
            </p:txBody>
          </p:sp>
          <p:sp>
            <p:nvSpPr>
              <p:cNvPr id="37898" name="Text Box 10"/>
              <p:cNvSpPr txBox="1">
                <a:spLocks noChangeArrowheads="1"/>
              </p:cNvSpPr>
              <p:nvPr/>
            </p:nvSpPr>
            <p:spPr bwMode="auto">
              <a:xfrm>
                <a:off x="4225" y="2327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8</a:t>
                </a:r>
              </a:p>
            </p:txBody>
          </p:sp>
          <p:sp>
            <p:nvSpPr>
              <p:cNvPr id="37899" name="Text Box 11"/>
              <p:cNvSpPr txBox="1">
                <a:spLocks noChangeArrowheads="1"/>
              </p:cNvSpPr>
              <p:nvPr/>
            </p:nvSpPr>
            <p:spPr bwMode="auto">
              <a:xfrm>
                <a:off x="4608" y="2400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7</a:t>
                </a:r>
              </a:p>
            </p:txBody>
          </p:sp>
          <p:sp>
            <p:nvSpPr>
              <p:cNvPr id="37903" name="Text Box 15"/>
              <p:cNvSpPr txBox="1">
                <a:spLocks noChangeArrowheads="1"/>
              </p:cNvSpPr>
              <p:nvPr/>
            </p:nvSpPr>
            <p:spPr bwMode="auto">
              <a:xfrm>
                <a:off x="4723" y="2500"/>
                <a:ext cx="11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endParaRPr lang="en-US" altLang="en-US" sz="200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</p:grp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990600" y="1905000"/>
            <a:ext cx="3200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Labeled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Surface Mesh</a:t>
            </a:r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6248400" y="5181600"/>
            <a:ext cx="28956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Matrix storing component</a:t>
            </a:r>
          </a:p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labels</a:t>
            </a:r>
          </a:p>
        </p:txBody>
      </p:sp>
      <p:sp>
        <p:nvSpPr>
          <p:cNvPr id="37906" name="AutoShape 18"/>
          <p:cNvSpPr>
            <a:spLocks noChangeArrowheads="1"/>
          </p:cNvSpPr>
          <p:nvPr/>
        </p:nvSpPr>
        <p:spPr bwMode="auto">
          <a:xfrm>
            <a:off x="4953000" y="46482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4191000" y="3200400"/>
            <a:ext cx="21018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Encode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Geometric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Configuration</a:t>
            </a:r>
          </a:p>
        </p:txBody>
      </p:sp>
      <p:sp>
        <p:nvSpPr>
          <p:cNvPr id="32780" name="Text Box 20"/>
          <p:cNvSpPr txBox="1">
            <a:spLocks noChangeArrowheads="1"/>
          </p:cNvSpPr>
          <p:nvPr/>
        </p:nvSpPr>
        <p:spPr bwMode="auto">
          <a:xfrm>
            <a:off x="0" y="3048000"/>
            <a:ext cx="1530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Critical</a:t>
            </a:r>
          </a:p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 Point P</a:t>
            </a:r>
          </a:p>
        </p:txBody>
      </p:sp>
    </p:spTree>
    <p:extLst>
      <p:ext uri="{BB962C8B-B14F-4D97-AF65-F5344CB8AC3E}">
        <p14:creationId xmlns:p14="http://schemas.microsoft.com/office/powerpoint/2010/main" val="3245286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Baseline</a:t>
              </a:r>
              <a:br>
                <a:rPr lang="en-US" sz="2000"/>
              </a:br>
              <a:r>
                <a:rPr lang="en-US" sz="2000"/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C</a:t>
              </a:r>
              <a:endParaRPr lang="en-US" sz="2000" baseline="-25000" dirty="0"/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C’</a:t>
              </a:r>
              <a:endParaRPr lang="en-US" sz="2000" baseline="-25000" dirty="0"/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85D94EA-0A16-4519-9B73-D544BBE28400}"/>
                  </a:ext>
                </a:extLst>
              </p14:cNvPr>
              <p14:cNvContentPartPr/>
              <p14:nvPr/>
            </p14:nvContentPartPr>
            <p14:xfrm>
              <a:off x="4893840" y="5359680"/>
              <a:ext cx="2707200" cy="5803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85D94EA-0A16-4519-9B73-D544BBE2840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84480" y="5350320"/>
                <a:ext cx="2725920" cy="59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85356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Symbolic Signatures Are Robust </a:t>
            </a:r>
            <a:b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To Deformations</a:t>
            </a:r>
          </a:p>
        </p:txBody>
      </p:sp>
      <p:pic>
        <p:nvPicPr>
          <p:cNvPr id="34819" name="Picture 6" descr="2h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29000"/>
            <a:ext cx="1320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27432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1" name="Picture 8" descr="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1330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9" descr="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52600"/>
            <a:ext cx="13636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0" descr="2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76400"/>
            <a:ext cx="14351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1" descr="2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13033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2" descr="2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6400"/>
            <a:ext cx="12747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4" descr="2h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400"/>
            <a:ext cx="11858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12954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8" name="Picture 17" descr="2h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29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41910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30" name="Picture 20" descr="2h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1135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56388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32" name="Picture 23" descr="2h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05200"/>
            <a:ext cx="1165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0" name="Rectangle 24"/>
          <p:cNvSpPr>
            <a:spLocks noChangeArrowheads="1"/>
          </p:cNvSpPr>
          <p:nvPr/>
        </p:nvSpPr>
        <p:spPr bwMode="auto">
          <a:xfrm>
            <a:off x="70866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1" name="Oval 25"/>
          <p:cNvSpPr>
            <a:spLocks noChangeArrowheads="1"/>
          </p:cNvSpPr>
          <p:nvPr/>
        </p:nvSpPr>
        <p:spPr bwMode="auto">
          <a:xfrm>
            <a:off x="1447800" y="27432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2" name="Oval 26"/>
          <p:cNvSpPr>
            <a:spLocks noChangeArrowheads="1"/>
          </p:cNvSpPr>
          <p:nvPr/>
        </p:nvSpPr>
        <p:spPr bwMode="auto">
          <a:xfrm>
            <a:off x="2895600" y="26670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3" name="Oval 27"/>
          <p:cNvSpPr>
            <a:spLocks noChangeArrowheads="1"/>
          </p:cNvSpPr>
          <p:nvPr/>
        </p:nvSpPr>
        <p:spPr bwMode="auto">
          <a:xfrm>
            <a:off x="4343400" y="28194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4" name="Oval 28"/>
          <p:cNvSpPr>
            <a:spLocks noChangeArrowheads="1"/>
          </p:cNvSpPr>
          <p:nvPr/>
        </p:nvSpPr>
        <p:spPr bwMode="auto">
          <a:xfrm>
            <a:off x="5791200" y="27432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5" name="Oval 29"/>
          <p:cNvSpPr>
            <a:spLocks noChangeArrowheads="1"/>
          </p:cNvSpPr>
          <p:nvPr/>
        </p:nvSpPr>
        <p:spPr bwMode="auto">
          <a:xfrm>
            <a:off x="7315200" y="28194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6" name="Line 30"/>
          <p:cNvSpPr>
            <a:spLocks noChangeShapeType="1"/>
          </p:cNvSpPr>
          <p:nvPr/>
        </p:nvSpPr>
        <p:spPr bwMode="auto">
          <a:xfrm flipV="1">
            <a:off x="9906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7" name="Line 31"/>
          <p:cNvSpPr>
            <a:spLocks noChangeShapeType="1"/>
          </p:cNvSpPr>
          <p:nvPr/>
        </p:nvSpPr>
        <p:spPr bwMode="auto">
          <a:xfrm flipV="1">
            <a:off x="2438400" y="28194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8" name="Line 32"/>
          <p:cNvSpPr>
            <a:spLocks noChangeShapeType="1"/>
          </p:cNvSpPr>
          <p:nvPr/>
        </p:nvSpPr>
        <p:spPr bwMode="auto">
          <a:xfrm flipV="1">
            <a:off x="38862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9" name="Line 33"/>
          <p:cNvSpPr>
            <a:spLocks noChangeShapeType="1"/>
          </p:cNvSpPr>
          <p:nvPr/>
        </p:nvSpPr>
        <p:spPr bwMode="auto">
          <a:xfrm flipV="1">
            <a:off x="53340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70" name="Line 34"/>
          <p:cNvSpPr>
            <a:spLocks noChangeShapeType="1"/>
          </p:cNvSpPr>
          <p:nvPr/>
        </p:nvSpPr>
        <p:spPr bwMode="auto">
          <a:xfrm flipV="1">
            <a:off x="68580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71" name="Text Box 35"/>
          <p:cNvSpPr txBox="1">
            <a:spLocks noChangeArrowheads="1"/>
          </p:cNvSpPr>
          <p:nvPr/>
        </p:nvSpPr>
        <p:spPr bwMode="auto">
          <a:xfrm>
            <a:off x="457200" y="3124200"/>
            <a:ext cx="45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4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</a:p>
        </p:txBody>
      </p:sp>
      <p:sp>
        <p:nvSpPr>
          <p:cNvPr id="39972" name="Text Box 36"/>
          <p:cNvSpPr txBox="1">
            <a:spLocks noChangeArrowheads="1"/>
          </p:cNvSpPr>
          <p:nvPr/>
        </p:nvSpPr>
        <p:spPr bwMode="auto">
          <a:xfrm>
            <a:off x="18986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73" name="Text Box 37"/>
          <p:cNvSpPr txBox="1">
            <a:spLocks noChangeArrowheads="1"/>
          </p:cNvSpPr>
          <p:nvPr/>
        </p:nvSpPr>
        <p:spPr bwMode="auto">
          <a:xfrm>
            <a:off x="15938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74" name="Text Box 38"/>
          <p:cNvSpPr txBox="1">
            <a:spLocks noChangeArrowheads="1"/>
          </p:cNvSpPr>
          <p:nvPr/>
        </p:nvSpPr>
        <p:spPr bwMode="auto">
          <a:xfrm>
            <a:off x="1746250" y="4044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75" name="Text Box 39"/>
          <p:cNvSpPr txBox="1">
            <a:spLocks noChangeArrowheads="1"/>
          </p:cNvSpPr>
          <p:nvPr/>
        </p:nvSpPr>
        <p:spPr bwMode="auto">
          <a:xfrm>
            <a:off x="18224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76" name="Text Box 40"/>
          <p:cNvSpPr txBox="1">
            <a:spLocks noChangeArrowheads="1"/>
          </p:cNvSpPr>
          <p:nvPr/>
        </p:nvSpPr>
        <p:spPr bwMode="auto">
          <a:xfrm>
            <a:off x="2051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77" name="Text Box 41"/>
          <p:cNvSpPr txBox="1">
            <a:spLocks noChangeArrowheads="1"/>
          </p:cNvSpPr>
          <p:nvPr/>
        </p:nvSpPr>
        <p:spPr bwMode="auto">
          <a:xfrm>
            <a:off x="1593850" y="4273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78" name="Text Box 42"/>
          <p:cNvSpPr txBox="1">
            <a:spLocks noChangeArrowheads="1"/>
          </p:cNvSpPr>
          <p:nvPr/>
        </p:nvSpPr>
        <p:spPr bwMode="auto">
          <a:xfrm>
            <a:off x="62420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79" name="Text Box 43"/>
          <p:cNvSpPr txBox="1">
            <a:spLocks noChangeArrowheads="1"/>
          </p:cNvSpPr>
          <p:nvPr/>
        </p:nvSpPr>
        <p:spPr bwMode="auto">
          <a:xfrm>
            <a:off x="32702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47180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1" name="Text Box 45"/>
          <p:cNvSpPr txBox="1">
            <a:spLocks noChangeArrowheads="1"/>
          </p:cNvSpPr>
          <p:nvPr/>
        </p:nvSpPr>
        <p:spPr bwMode="auto">
          <a:xfrm>
            <a:off x="76136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2" name="Text Box 46"/>
          <p:cNvSpPr txBox="1">
            <a:spLocks noChangeArrowheads="1"/>
          </p:cNvSpPr>
          <p:nvPr/>
        </p:nvSpPr>
        <p:spPr bwMode="auto">
          <a:xfrm>
            <a:off x="28892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3" name="Text Box 47"/>
          <p:cNvSpPr txBox="1">
            <a:spLocks noChangeArrowheads="1"/>
          </p:cNvSpPr>
          <p:nvPr/>
        </p:nvSpPr>
        <p:spPr bwMode="auto">
          <a:xfrm>
            <a:off x="44132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4" name="Text Box 48"/>
          <p:cNvSpPr txBox="1">
            <a:spLocks noChangeArrowheads="1"/>
          </p:cNvSpPr>
          <p:nvPr/>
        </p:nvSpPr>
        <p:spPr bwMode="auto">
          <a:xfrm>
            <a:off x="59372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5" name="Text Box 49"/>
          <p:cNvSpPr txBox="1">
            <a:spLocks noChangeArrowheads="1"/>
          </p:cNvSpPr>
          <p:nvPr/>
        </p:nvSpPr>
        <p:spPr bwMode="auto">
          <a:xfrm>
            <a:off x="73088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2889250" y="4273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7" name="Text Box 51"/>
          <p:cNvSpPr txBox="1">
            <a:spLocks noChangeArrowheads="1"/>
          </p:cNvSpPr>
          <p:nvPr/>
        </p:nvSpPr>
        <p:spPr bwMode="auto">
          <a:xfrm>
            <a:off x="44132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8" name="Text Box 52"/>
          <p:cNvSpPr txBox="1">
            <a:spLocks noChangeArrowheads="1"/>
          </p:cNvSpPr>
          <p:nvPr/>
        </p:nvSpPr>
        <p:spPr bwMode="auto">
          <a:xfrm>
            <a:off x="59372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9" name="Text Box 53"/>
          <p:cNvSpPr txBox="1">
            <a:spLocks noChangeArrowheads="1"/>
          </p:cNvSpPr>
          <p:nvPr/>
        </p:nvSpPr>
        <p:spPr bwMode="auto">
          <a:xfrm>
            <a:off x="73088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90" name="Text Box 54"/>
          <p:cNvSpPr txBox="1">
            <a:spLocks noChangeArrowheads="1"/>
          </p:cNvSpPr>
          <p:nvPr/>
        </p:nvSpPr>
        <p:spPr bwMode="auto">
          <a:xfrm>
            <a:off x="31940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1" name="Text Box 55"/>
          <p:cNvSpPr txBox="1">
            <a:spLocks noChangeArrowheads="1"/>
          </p:cNvSpPr>
          <p:nvPr/>
        </p:nvSpPr>
        <p:spPr bwMode="auto">
          <a:xfrm>
            <a:off x="46418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2" name="Text Box 56"/>
          <p:cNvSpPr txBox="1">
            <a:spLocks noChangeArrowheads="1"/>
          </p:cNvSpPr>
          <p:nvPr/>
        </p:nvSpPr>
        <p:spPr bwMode="auto">
          <a:xfrm>
            <a:off x="61658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3" name="Text Box 57"/>
          <p:cNvSpPr txBox="1">
            <a:spLocks noChangeArrowheads="1"/>
          </p:cNvSpPr>
          <p:nvPr/>
        </p:nvSpPr>
        <p:spPr bwMode="auto">
          <a:xfrm>
            <a:off x="75374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4" name="Text Box 58"/>
          <p:cNvSpPr txBox="1">
            <a:spLocks noChangeArrowheads="1"/>
          </p:cNvSpPr>
          <p:nvPr/>
        </p:nvSpPr>
        <p:spPr bwMode="auto">
          <a:xfrm>
            <a:off x="76136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5" name="Text Box 59"/>
          <p:cNvSpPr txBox="1">
            <a:spLocks noChangeArrowheads="1"/>
          </p:cNvSpPr>
          <p:nvPr/>
        </p:nvSpPr>
        <p:spPr bwMode="auto">
          <a:xfrm>
            <a:off x="46418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6" name="Text Box 60"/>
          <p:cNvSpPr txBox="1">
            <a:spLocks noChangeArrowheads="1"/>
          </p:cNvSpPr>
          <p:nvPr/>
        </p:nvSpPr>
        <p:spPr bwMode="auto">
          <a:xfrm>
            <a:off x="3194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7" name="Text Box 61"/>
          <p:cNvSpPr txBox="1">
            <a:spLocks noChangeArrowheads="1"/>
          </p:cNvSpPr>
          <p:nvPr/>
        </p:nvSpPr>
        <p:spPr bwMode="auto">
          <a:xfrm>
            <a:off x="3575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98" name="Text Box 62"/>
          <p:cNvSpPr txBox="1">
            <a:spLocks noChangeArrowheads="1"/>
          </p:cNvSpPr>
          <p:nvPr/>
        </p:nvSpPr>
        <p:spPr bwMode="auto">
          <a:xfrm>
            <a:off x="49466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99" name="Text Box 63"/>
          <p:cNvSpPr txBox="1">
            <a:spLocks noChangeArrowheads="1"/>
          </p:cNvSpPr>
          <p:nvPr/>
        </p:nvSpPr>
        <p:spPr bwMode="auto">
          <a:xfrm>
            <a:off x="64706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40000" name="Text Box 64"/>
          <p:cNvSpPr txBox="1">
            <a:spLocks noChangeArrowheads="1"/>
          </p:cNvSpPr>
          <p:nvPr/>
        </p:nvSpPr>
        <p:spPr bwMode="auto">
          <a:xfrm>
            <a:off x="79184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40001" name="Text Box 65"/>
          <p:cNvSpPr txBox="1">
            <a:spLocks noChangeArrowheads="1"/>
          </p:cNvSpPr>
          <p:nvPr/>
        </p:nvSpPr>
        <p:spPr bwMode="auto">
          <a:xfrm>
            <a:off x="62420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40002" name="Text Box 66"/>
          <p:cNvSpPr txBox="1">
            <a:spLocks noChangeArrowheads="1"/>
          </p:cNvSpPr>
          <p:nvPr/>
        </p:nvSpPr>
        <p:spPr bwMode="auto">
          <a:xfrm>
            <a:off x="2514600" y="5029200"/>
            <a:ext cx="4691063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3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Relative position of components is  stable across deformations: experimental evidence</a:t>
            </a:r>
          </a:p>
        </p:txBody>
      </p:sp>
      <p:sp>
        <p:nvSpPr>
          <p:cNvPr id="40005" name="Rectangle 69"/>
          <p:cNvSpPr>
            <a:spLocks noChangeArrowheads="1"/>
          </p:cNvSpPr>
          <p:nvPr/>
        </p:nvSpPr>
        <p:spPr bwMode="auto">
          <a:xfrm>
            <a:off x="56388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6" name="Rectangle 70"/>
          <p:cNvSpPr>
            <a:spLocks noChangeArrowheads="1"/>
          </p:cNvSpPr>
          <p:nvPr/>
        </p:nvSpPr>
        <p:spPr bwMode="auto">
          <a:xfrm>
            <a:off x="41910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7" name="Rectangle 71"/>
          <p:cNvSpPr>
            <a:spLocks noChangeArrowheads="1"/>
          </p:cNvSpPr>
          <p:nvPr/>
        </p:nvSpPr>
        <p:spPr bwMode="auto">
          <a:xfrm>
            <a:off x="27432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8" name="Rectangle 72"/>
          <p:cNvSpPr>
            <a:spLocks noChangeArrowheads="1"/>
          </p:cNvSpPr>
          <p:nvPr/>
        </p:nvSpPr>
        <p:spPr bwMode="auto">
          <a:xfrm>
            <a:off x="12954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35175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Architecture of Classifiers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2098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Numeric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2209800" y="32766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Components</a:t>
            </a:r>
          </a:p>
        </p:txBody>
      </p:sp>
      <p:sp>
        <p:nvSpPr>
          <p:cNvPr id="95237" name="Line 5"/>
          <p:cNvSpPr>
            <a:spLocks noChangeShapeType="1"/>
          </p:cNvSpPr>
          <p:nvPr/>
        </p:nvSpPr>
        <p:spPr bwMode="auto">
          <a:xfrm>
            <a:off x="32766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2209800" y="5105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Symbolic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grpSp>
        <p:nvGrpSpPr>
          <p:cNvPr id="35847" name="Group 7"/>
          <p:cNvGrpSpPr>
            <a:grpSpLocks/>
          </p:cNvGrpSpPr>
          <p:nvPr/>
        </p:nvGrpSpPr>
        <p:grpSpPr bwMode="auto">
          <a:xfrm>
            <a:off x="6664326" y="3657601"/>
            <a:ext cx="1676400" cy="2141538"/>
            <a:chOff x="3286" y="2448"/>
            <a:chExt cx="1056" cy="1349"/>
          </a:xfrm>
        </p:grpSpPr>
        <p:sp>
          <p:nvSpPr>
            <p:cNvPr id="35857" name="Rectangle 8"/>
            <p:cNvSpPr>
              <a:spLocks noChangeArrowheads="1"/>
            </p:cNvSpPr>
            <p:nvPr/>
          </p:nvSpPr>
          <p:spPr bwMode="auto">
            <a:xfrm>
              <a:off x="3286" y="3125"/>
              <a:ext cx="1056" cy="67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Architecture</a:t>
              </a:r>
            </a:p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of </a:t>
              </a:r>
            </a:p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Classifiers</a:t>
              </a:r>
            </a:p>
          </p:txBody>
        </p:sp>
        <p:sp>
          <p:nvSpPr>
            <p:cNvPr id="35858" name="Text Box 9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5848" name="Group 10"/>
          <p:cNvGrpSpPr>
            <a:grpSpLocks/>
          </p:cNvGrpSpPr>
          <p:nvPr/>
        </p:nvGrpSpPr>
        <p:grpSpPr bwMode="auto">
          <a:xfrm>
            <a:off x="4648200" y="3886200"/>
            <a:ext cx="1905000" cy="1828800"/>
            <a:chOff x="3024" y="2112"/>
            <a:chExt cx="1200" cy="1152"/>
          </a:xfrm>
        </p:grpSpPr>
        <p:sp>
          <p:nvSpPr>
            <p:cNvPr id="95243" name="Line 11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5244" name="Line 12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855" name="Oval 13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5246" name="Line 14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22304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850" name="Text Box 16"/>
          <p:cNvSpPr txBox="1">
            <a:spLocks noChangeArrowheads="1"/>
          </p:cNvSpPr>
          <p:nvPr/>
        </p:nvSpPr>
        <p:spPr bwMode="auto">
          <a:xfrm>
            <a:off x="22098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851" name="Text Box 17"/>
          <p:cNvSpPr txBox="1">
            <a:spLocks noChangeArrowheads="1"/>
          </p:cNvSpPr>
          <p:nvPr/>
        </p:nvSpPr>
        <p:spPr bwMode="auto">
          <a:xfrm>
            <a:off x="22098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5250" name="Text Box 18"/>
          <p:cNvSpPr txBox="1">
            <a:spLocks noChangeArrowheads="1"/>
          </p:cNvSpPr>
          <p:nvPr/>
        </p:nvSpPr>
        <p:spPr bwMode="auto">
          <a:xfrm>
            <a:off x="6055894" y="2446922"/>
            <a:ext cx="2783305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Learns Components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And Their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Geometric Relationships</a:t>
            </a:r>
          </a:p>
        </p:txBody>
      </p:sp>
    </p:spTree>
    <p:extLst>
      <p:ext uri="{BB962C8B-B14F-4D97-AF65-F5344CB8AC3E}">
        <p14:creationId xmlns:p14="http://schemas.microsoft.com/office/powerpoint/2010/main" val="143843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5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Proposed Architecture</a:t>
            </a:r>
            <a:br>
              <a:rPr lang="en-US" alt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52400" y="2743200"/>
            <a:ext cx="1219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5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Input</a:t>
            </a:r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1447800" y="28956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7" descr="abnorm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13827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3962400" y="34290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Labeled</a:t>
            </a:r>
          </a:p>
          <a:p>
            <a:pPr algn="ctr" eaLnBrk="1" hangingPunct="1">
              <a:defRPr/>
            </a:pPr>
            <a:r>
              <a:rPr lang="en-US" altLang="en-US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Mesh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8001000" y="2667000"/>
            <a:ext cx="990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5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Class</a:t>
            </a:r>
          </a:p>
          <a:p>
            <a:pPr algn="ctr" eaLnBrk="1" hangingPunct="1">
              <a:defRPr/>
            </a:pPr>
            <a:r>
              <a:rPr lang="en-US" altLang="en-US" sz="25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Label</a:t>
            </a:r>
          </a:p>
        </p:txBody>
      </p:sp>
      <p:sp>
        <p:nvSpPr>
          <p:cNvPr id="41994" name="AutoShape 10"/>
          <p:cNvSpPr>
            <a:spLocks noChangeArrowheads="1"/>
          </p:cNvSpPr>
          <p:nvPr/>
        </p:nvSpPr>
        <p:spPr bwMode="auto">
          <a:xfrm>
            <a:off x="7543800" y="2971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endParaRPr lang="en-US" altLang="en-US" sz="24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995" name="AutoShape 11"/>
          <p:cNvSpPr>
            <a:spLocks noChangeArrowheads="1"/>
          </p:cNvSpPr>
          <p:nvPr/>
        </p:nvSpPr>
        <p:spPr bwMode="auto">
          <a:xfrm>
            <a:off x="4419600" y="2971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7696200" y="4191000"/>
            <a:ext cx="1295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-1</a:t>
            </a:r>
          </a:p>
          <a:p>
            <a:pPr algn="ctr" eaLnBrk="1" hangingPunct="1">
              <a:defRPr/>
            </a:pPr>
            <a:r>
              <a:rPr lang="en-US" altLang="en-US" sz="16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(Abnormal)</a:t>
            </a:r>
          </a:p>
        </p:txBody>
      </p:sp>
      <p:sp>
        <p:nvSpPr>
          <p:cNvPr id="36875" name="Text Box 13"/>
          <p:cNvSpPr txBox="1">
            <a:spLocks noChangeArrowheads="1"/>
          </p:cNvSpPr>
          <p:nvPr/>
        </p:nvSpPr>
        <p:spPr bwMode="auto">
          <a:xfrm>
            <a:off x="4495800" y="1295400"/>
            <a:ext cx="358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folHlink"/>
                </a:solidFill>
                <a:latin typeface="Comic Sans MS" panose="030F0702030302020204" pitchFamily="66" charset="0"/>
              </a:rPr>
              <a:t>Verify spatial configuration</a:t>
            </a:r>
          </a:p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folHlink"/>
                </a:solidFill>
                <a:latin typeface="Comic Sans MS" panose="030F0702030302020204" pitchFamily="66" charset="0"/>
              </a:rPr>
              <a:t>of the components </a:t>
            </a: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5257800" y="2362200"/>
            <a:ext cx="2133600" cy="16002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Identify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1905000" y="2286000"/>
            <a:ext cx="2133600" cy="1600200"/>
          </a:xfrm>
          <a:prstGeom prst="rect">
            <a:avLst/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Identify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3048000" y="5334000"/>
            <a:ext cx="39624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Two classification stages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152400" y="5410200"/>
            <a:ext cx="152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Surface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Mesh</a:t>
            </a:r>
          </a:p>
        </p:txBody>
      </p:sp>
      <p:sp>
        <p:nvSpPr>
          <p:cNvPr id="42002" name="AutoShape 18"/>
          <p:cNvSpPr>
            <a:spLocks/>
          </p:cNvSpPr>
          <p:nvPr/>
        </p:nvSpPr>
        <p:spPr bwMode="auto">
          <a:xfrm rot="5400000">
            <a:off x="6172200" y="1143000"/>
            <a:ext cx="228600" cy="20574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97314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latin typeface="Comic Sans MS" panose="030F0702030302020204" pitchFamily="66" charset="0"/>
              </a:rPr>
              <a:t>Experimental Validation</a:t>
            </a:r>
            <a:br>
              <a:rPr lang="en-US" altLang="en-US" dirty="0">
                <a:latin typeface="Comic Sans MS" panose="030F0702030302020204" pitchFamily="66" charset="0"/>
              </a:rPr>
            </a:br>
            <a:endParaRPr lang="en-US" altLang="en-US" dirty="0">
              <a:latin typeface="Comic Sans MS" panose="030F0702030302020204" pitchFamily="66" charset="0"/>
            </a:endParaRP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8305800" cy="1905000"/>
          </a:xfrm>
        </p:spPr>
        <p:txBody>
          <a:bodyPr/>
          <a:lstStyle/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Recognition Tasks: 4 (T1 - T4)</a:t>
            </a:r>
          </a:p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Classification Tasks: 3 (T5 – T7)</a:t>
            </a:r>
          </a:p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No. Experiments: 5470 </a:t>
            </a:r>
          </a:p>
        </p:txBody>
      </p:sp>
      <p:pic>
        <p:nvPicPr>
          <p:cNvPr id="41988" name="Picture 14" descr="P0029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38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5" descr="P0029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38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72" name="Text Box 16"/>
          <p:cNvSpPr txBox="1">
            <a:spLocks noChangeArrowheads="1"/>
          </p:cNvSpPr>
          <p:nvPr/>
        </p:nvSpPr>
        <p:spPr bwMode="auto">
          <a:xfrm>
            <a:off x="3962400" y="3352800"/>
            <a:ext cx="13096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Setup</a:t>
            </a:r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1600200" y="6248400"/>
            <a:ext cx="1908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</a:t>
            </a:r>
          </a:p>
        </p:txBody>
      </p:sp>
      <p:sp>
        <p:nvSpPr>
          <p:cNvPr id="96274" name="Text Box 18"/>
          <p:cNvSpPr txBox="1">
            <a:spLocks noChangeArrowheads="1"/>
          </p:cNvSpPr>
          <p:nvPr/>
        </p:nvSpPr>
        <p:spPr bwMode="auto">
          <a:xfrm>
            <a:off x="5562600" y="6248400"/>
            <a:ext cx="218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Classification </a:t>
            </a:r>
          </a:p>
        </p:txBody>
      </p:sp>
      <p:sp>
        <p:nvSpPr>
          <p:cNvPr id="96275" name="Text Box 19"/>
          <p:cNvSpPr txBox="1">
            <a:spLocks noChangeArrowheads="1"/>
          </p:cNvSpPr>
          <p:nvPr/>
        </p:nvSpPr>
        <p:spPr bwMode="auto">
          <a:xfrm>
            <a:off x="7115175" y="3429000"/>
            <a:ext cx="96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Laser</a:t>
            </a:r>
          </a:p>
        </p:txBody>
      </p:sp>
      <p:sp>
        <p:nvSpPr>
          <p:cNvPr id="96276" name="Line 20"/>
          <p:cNvSpPr>
            <a:spLocks noChangeShapeType="1"/>
          </p:cNvSpPr>
          <p:nvPr/>
        </p:nvSpPr>
        <p:spPr bwMode="auto">
          <a:xfrm flipH="1">
            <a:off x="7086600" y="3810000"/>
            <a:ext cx="381000" cy="7620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77" name="Text Box 21"/>
          <p:cNvSpPr txBox="1">
            <a:spLocks noChangeArrowheads="1"/>
          </p:cNvSpPr>
          <p:nvPr/>
        </p:nvSpPr>
        <p:spPr bwMode="auto">
          <a:xfrm>
            <a:off x="152400" y="3429000"/>
            <a:ext cx="202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Rotary Table</a:t>
            </a:r>
          </a:p>
        </p:txBody>
      </p:sp>
      <p:sp>
        <p:nvSpPr>
          <p:cNvPr id="96279" name="Line 23"/>
          <p:cNvSpPr>
            <a:spLocks noChangeShapeType="1"/>
          </p:cNvSpPr>
          <p:nvPr/>
        </p:nvSpPr>
        <p:spPr bwMode="auto">
          <a:xfrm>
            <a:off x="762000" y="4038600"/>
            <a:ext cx="533400" cy="838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55702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800">
                <a:latin typeface="Comic Sans MS" panose="030F0702030302020204" pitchFamily="66" charset="0"/>
              </a:rPr>
              <a:t>Shape Classes</a:t>
            </a:r>
          </a:p>
        </p:txBody>
      </p:sp>
      <p:pic>
        <p:nvPicPr>
          <p:cNvPr id="43011" name="Picture 3" descr="cla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839200" cy="4173538"/>
          </a:xfrm>
          <a:prstGeom prst="rect">
            <a:avLst/>
          </a:prstGeom>
          <a:noFill/>
          <a:ln w="158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7995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457200" y="277813"/>
            <a:ext cx="8458200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300">
                <a:latin typeface="Comic Sans MS" panose="030F0702030302020204" pitchFamily="66" charset="0"/>
              </a:rPr>
              <a:t>Enlarging  Training Sets Using Virtual Samples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7848600" y="838200"/>
            <a:ext cx="1219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FF0000"/>
                </a:solidFill>
              </a:rPr>
              <a:t>Displacement</a:t>
            </a:r>
          </a:p>
          <a:p>
            <a:pPr eaLnBrk="1" hangingPunct="1"/>
            <a:r>
              <a:rPr lang="en-US" altLang="en-US" sz="1000">
                <a:solidFill>
                  <a:srgbClr val="FF0000"/>
                </a:solidFill>
              </a:rPr>
              <a:t>Vectors</a:t>
            </a:r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5181600" y="1143000"/>
            <a:ext cx="3411538" cy="3810000"/>
            <a:chOff x="3323" y="624"/>
            <a:chExt cx="2149" cy="2400"/>
          </a:xfrm>
        </p:grpSpPr>
        <p:sp>
          <p:nvSpPr>
            <p:cNvPr id="44053" name="Text Box 5"/>
            <p:cNvSpPr txBox="1">
              <a:spLocks noChangeArrowheads="1"/>
            </p:cNvSpPr>
            <p:nvPr/>
          </p:nvSpPr>
          <p:spPr bwMode="auto">
            <a:xfrm>
              <a:off x="3323" y="1770"/>
              <a:ext cx="9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/>
                <a:t>Originals</a:t>
              </a:r>
              <a:endParaRPr lang="en-US" alt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44054" name="Group 6"/>
            <p:cNvGrpSpPr>
              <a:grpSpLocks/>
            </p:cNvGrpSpPr>
            <p:nvPr/>
          </p:nvGrpSpPr>
          <p:grpSpPr bwMode="auto">
            <a:xfrm>
              <a:off x="3408" y="624"/>
              <a:ext cx="2064" cy="2400"/>
              <a:chOff x="192" y="768"/>
              <a:chExt cx="2064" cy="2400"/>
            </a:xfrm>
          </p:grpSpPr>
          <p:grpSp>
            <p:nvGrpSpPr>
              <p:cNvPr id="44055" name="Group 7"/>
              <p:cNvGrpSpPr>
                <a:grpSpLocks/>
              </p:cNvGrpSpPr>
              <p:nvPr/>
            </p:nvGrpSpPr>
            <p:grpSpPr bwMode="auto">
              <a:xfrm>
                <a:off x="202" y="768"/>
                <a:ext cx="2054" cy="1056"/>
                <a:chOff x="202" y="768"/>
                <a:chExt cx="2788" cy="1392"/>
              </a:xfrm>
            </p:grpSpPr>
            <p:pic>
              <p:nvPicPr>
                <p:cNvPr id="44066" name="Picture 8" descr="2h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2" y="1152"/>
                  <a:ext cx="800" cy="1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33" name="Line 9"/>
                <p:cNvSpPr>
                  <a:spLocks noChangeShapeType="1"/>
                </p:cNvSpPr>
                <p:nvPr/>
              </p:nvSpPr>
              <p:spPr bwMode="auto">
                <a:xfrm>
                  <a:off x="1152" y="1631"/>
                  <a:ext cx="481" cy="0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44068" name="Picture 10" descr="2h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1152"/>
                  <a:ext cx="708" cy="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35" name="Line 11"/>
                <p:cNvSpPr>
                  <a:spLocks noChangeShapeType="1"/>
                </p:cNvSpPr>
                <p:nvPr/>
              </p:nvSpPr>
              <p:spPr bwMode="auto">
                <a:xfrm>
                  <a:off x="1857" y="966"/>
                  <a:ext cx="204" cy="20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2481" y="966"/>
                  <a:ext cx="204" cy="20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7" name="Line 13"/>
                <p:cNvSpPr>
                  <a:spLocks noChangeShapeType="1"/>
                </p:cNvSpPr>
                <p:nvPr/>
              </p:nvSpPr>
              <p:spPr bwMode="auto">
                <a:xfrm>
                  <a:off x="2290" y="768"/>
                  <a:ext cx="0" cy="30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8" name="Line 14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254" cy="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9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665" y="1660"/>
                  <a:ext cx="254" cy="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44056" name="Group 16"/>
              <p:cNvGrpSpPr>
                <a:grpSpLocks/>
              </p:cNvGrpSpPr>
              <p:nvPr/>
            </p:nvGrpSpPr>
            <p:grpSpPr bwMode="auto">
              <a:xfrm>
                <a:off x="192" y="2112"/>
                <a:ext cx="2064" cy="1056"/>
                <a:chOff x="2328" y="2256"/>
                <a:chExt cx="2788" cy="1440"/>
              </a:xfrm>
            </p:grpSpPr>
            <p:pic>
              <p:nvPicPr>
                <p:cNvPr id="44058" name="Picture 17" descr="he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80" y="2400"/>
                  <a:ext cx="915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059" name="Picture 18" descr="hd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28" y="2544"/>
                  <a:ext cx="916" cy="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43" name="Line 19"/>
                <p:cNvSpPr>
                  <a:spLocks noChangeShapeType="1"/>
                </p:cNvSpPr>
                <p:nvPr/>
              </p:nvSpPr>
              <p:spPr bwMode="auto">
                <a:xfrm>
                  <a:off x="3340" y="2976"/>
                  <a:ext cx="481" cy="0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4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4924" y="2641"/>
                  <a:ext cx="192" cy="19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5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3917" y="2256"/>
                  <a:ext cx="239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6" name="Line 22"/>
                <p:cNvSpPr>
                  <a:spLocks noChangeShapeType="1"/>
                </p:cNvSpPr>
                <p:nvPr/>
              </p:nvSpPr>
              <p:spPr bwMode="auto">
                <a:xfrm>
                  <a:off x="4828" y="3408"/>
                  <a:ext cx="192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7" name="Line 23"/>
                <p:cNvSpPr>
                  <a:spLocks noChangeShapeType="1"/>
                </p:cNvSpPr>
                <p:nvPr/>
              </p:nvSpPr>
              <p:spPr bwMode="auto">
                <a:xfrm>
                  <a:off x="3821" y="2831"/>
                  <a:ext cx="239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8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4753" y="2304"/>
                  <a:ext cx="143" cy="24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44057" name="Text Box 25"/>
              <p:cNvSpPr txBox="1">
                <a:spLocks noChangeArrowheads="1"/>
              </p:cNvSpPr>
              <p:nvPr/>
            </p:nvSpPr>
            <p:spPr bwMode="auto">
              <a:xfrm>
                <a:off x="1412" y="1866"/>
                <a:ext cx="78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1pPr>
                <a:lvl2pPr marL="742950" indent="-28575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2pPr>
                <a:lvl3pPr marL="11430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3pPr>
                <a:lvl4pPr marL="16002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4pPr>
                <a:lvl5pPr marL="20574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r>
                  <a:rPr lang="en-US" altLang="en-US" sz="2400"/>
                  <a:t>Morphs</a:t>
                </a: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4037" name="Picture 26" descr="sm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862263"/>
            <a:ext cx="733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27" descr="sm11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997075"/>
            <a:ext cx="8477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28" descr="sm11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195638"/>
            <a:ext cx="7413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53" name="Line 29"/>
          <p:cNvSpPr>
            <a:spLocks noChangeShapeType="1"/>
          </p:cNvSpPr>
          <p:nvPr/>
        </p:nvSpPr>
        <p:spPr bwMode="auto">
          <a:xfrm flipV="1">
            <a:off x="1330325" y="2662238"/>
            <a:ext cx="509588" cy="5334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054" name="Line 30"/>
          <p:cNvSpPr>
            <a:spLocks noChangeShapeType="1"/>
          </p:cNvSpPr>
          <p:nvPr/>
        </p:nvSpPr>
        <p:spPr bwMode="auto">
          <a:xfrm>
            <a:off x="1387475" y="3727450"/>
            <a:ext cx="622300" cy="331788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42" name="Text Box 31"/>
          <p:cNvSpPr txBox="1">
            <a:spLocks noChangeArrowheads="1"/>
          </p:cNvSpPr>
          <p:nvPr/>
        </p:nvSpPr>
        <p:spPr bwMode="auto">
          <a:xfrm>
            <a:off x="3062288" y="23209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4043" name="Text Box 32"/>
          <p:cNvSpPr txBox="1">
            <a:spLocks noChangeArrowheads="1"/>
          </p:cNvSpPr>
          <p:nvPr/>
        </p:nvSpPr>
        <p:spPr bwMode="auto">
          <a:xfrm>
            <a:off x="2603500" y="1897063"/>
            <a:ext cx="21764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/>
              <a:t>Twist (5deg)</a:t>
            </a:r>
          </a:p>
          <a:p>
            <a:pPr eaLnBrk="1" hangingPunct="1"/>
            <a:r>
              <a:rPr lang="en-US" altLang="en-US" sz="2000"/>
              <a:t>+ Taper</a:t>
            </a:r>
          </a:p>
          <a:p>
            <a:pPr eaLnBrk="1" hangingPunct="1"/>
            <a:r>
              <a:rPr lang="en-US" altLang="en-US" sz="2000"/>
              <a:t>- Push</a:t>
            </a:r>
          </a:p>
          <a:p>
            <a:pPr eaLnBrk="1" hangingPunct="1"/>
            <a:r>
              <a:rPr lang="en-US" altLang="en-US" sz="2000"/>
              <a:t>+ Spherify (10</a:t>
            </a:r>
            <a:r>
              <a:rPr lang="en-US" altLang="en-US" sz="2000">
                <a:solidFill>
                  <a:schemeClr val="tx1"/>
                </a:solidFill>
              </a:rPr>
              <a:t>%)</a:t>
            </a:r>
          </a:p>
        </p:txBody>
      </p:sp>
      <p:sp>
        <p:nvSpPr>
          <p:cNvPr id="44044" name="Text Box 33"/>
          <p:cNvSpPr txBox="1">
            <a:spLocks noChangeArrowheads="1"/>
          </p:cNvSpPr>
          <p:nvPr/>
        </p:nvSpPr>
        <p:spPr bwMode="auto">
          <a:xfrm>
            <a:off x="2625725" y="3405188"/>
            <a:ext cx="2176463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200"/>
              <a:t>Push </a:t>
            </a:r>
          </a:p>
          <a:p>
            <a:pPr eaLnBrk="1" hangingPunct="1"/>
            <a:r>
              <a:rPr lang="en-US" altLang="en-US" sz="2200"/>
              <a:t>+Twist (10 deg)</a:t>
            </a:r>
          </a:p>
          <a:p>
            <a:pPr eaLnBrk="1" hangingPunct="1"/>
            <a:r>
              <a:rPr lang="en-US" altLang="en-US" sz="2200"/>
              <a:t>+Scale (1.2</a:t>
            </a:r>
            <a:r>
              <a:rPr lang="en-US" altLang="en-US" sz="22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4045" name="Text Box 34"/>
          <p:cNvSpPr txBox="1">
            <a:spLocks noChangeArrowheads="1"/>
          </p:cNvSpPr>
          <p:nvPr/>
        </p:nvSpPr>
        <p:spPr bwMode="auto">
          <a:xfrm>
            <a:off x="150813" y="1971675"/>
            <a:ext cx="1306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Original</a:t>
            </a:r>
          </a:p>
        </p:txBody>
      </p:sp>
      <p:sp>
        <p:nvSpPr>
          <p:cNvPr id="44046" name="Text Box 35"/>
          <p:cNvSpPr txBox="1">
            <a:spLocks noChangeArrowheads="1"/>
          </p:cNvSpPr>
          <p:nvPr/>
        </p:nvSpPr>
        <p:spPr bwMode="auto">
          <a:xfrm>
            <a:off x="577850" y="4714875"/>
            <a:ext cx="24717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Global Morphing</a:t>
            </a:r>
          </a:p>
          <a:p>
            <a:pPr eaLnBrk="1" hangingPunct="1"/>
            <a:r>
              <a:rPr lang="en-US" altLang="en-US" sz="2400"/>
              <a:t> Operators</a:t>
            </a:r>
          </a:p>
        </p:txBody>
      </p:sp>
      <p:sp>
        <p:nvSpPr>
          <p:cNvPr id="44047" name="Text Box 36"/>
          <p:cNvSpPr txBox="1">
            <a:spLocks noChangeArrowheads="1"/>
          </p:cNvSpPr>
          <p:nvPr/>
        </p:nvSpPr>
        <p:spPr bwMode="auto">
          <a:xfrm>
            <a:off x="1916113" y="1362075"/>
            <a:ext cx="1247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Morphs</a:t>
            </a:r>
          </a:p>
        </p:txBody>
      </p:sp>
      <p:sp>
        <p:nvSpPr>
          <p:cNvPr id="44048" name="Text Box 37"/>
          <p:cNvSpPr txBox="1">
            <a:spLocks noChangeArrowheads="1"/>
          </p:cNvSpPr>
          <p:nvPr/>
        </p:nvSpPr>
        <p:spPr bwMode="auto">
          <a:xfrm>
            <a:off x="5927725" y="51514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4049" name="Text Box 38"/>
          <p:cNvSpPr txBox="1">
            <a:spLocks noChangeArrowheads="1"/>
          </p:cNvSpPr>
          <p:nvPr/>
        </p:nvSpPr>
        <p:spPr bwMode="auto">
          <a:xfrm>
            <a:off x="5626100" y="4867275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Physical Modeling</a:t>
            </a:r>
          </a:p>
        </p:txBody>
      </p:sp>
      <p:sp>
        <p:nvSpPr>
          <p:cNvPr id="44050" name="Text Box 39"/>
          <p:cNvSpPr txBox="1">
            <a:spLocks noChangeArrowheads="1"/>
          </p:cNvSpPr>
          <p:nvPr/>
        </p:nvSpPr>
        <p:spPr bwMode="auto">
          <a:xfrm>
            <a:off x="328613" y="4105275"/>
            <a:ext cx="728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(14)</a:t>
            </a:r>
          </a:p>
        </p:txBody>
      </p:sp>
      <p:sp>
        <p:nvSpPr>
          <p:cNvPr id="44051" name="Text Box 40"/>
          <p:cNvSpPr txBox="1">
            <a:spLocks noChangeArrowheads="1"/>
          </p:cNvSpPr>
          <p:nvPr/>
        </p:nvSpPr>
        <p:spPr bwMode="auto">
          <a:xfrm>
            <a:off x="5053329" y="6273670"/>
            <a:ext cx="2905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dirty="0">
                <a:solidFill>
                  <a:schemeClr val="accent1"/>
                </a:solidFill>
              </a:rPr>
              <a:t>University of Washington</a:t>
            </a:r>
          </a:p>
        </p:txBody>
      </p:sp>
      <p:sp>
        <p:nvSpPr>
          <p:cNvPr id="44052" name="Text Box 41"/>
          <p:cNvSpPr txBox="1">
            <a:spLocks noChangeArrowheads="1"/>
          </p:cNvSpPr>
          <p:nvPr/>
        </p:nvSpPr>
        <p:spPr bwMode="auto">
          <a:xfrm>
            <a:off x="457200" y="6248400"/>
            <a:ext cx="2506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chemeClr val="accent1"/>
                </a:solidFill>
              </a:rPr>
              <a:t>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2238016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latin typeface="Comic Sans MS" panose="030F0702030302020204" pitchFamily="66" charset="0"/>
              </a:rPr>
              <a:t>Task 1: Recognizing Single  Objects (1)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Shape classes: 9.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Training set size: 400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Testing set size: 200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Experiments: 1960.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Component detectors:3.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Symbolic signature detectors: 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Numeric signature size: 40x40.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Symbolic signature size: 20x20.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 clutter and occlusion.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524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latin typeface="Comic Sans MS" panose="030F0702030302020204" pitchFamily="66" charset="0"/>
              </a:rPr>
              <a:t>Task 1: Recognizing Single  Objects (2)</a:t>
            </a:r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Snowman: 93%.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Rabbit: 92%.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Dog: 89%.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Cat: 85.5%.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Cow: 92%.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Bear: 94%.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Horse: 92.7%.</a:t>
            </a:r>
          </a:p>
          <a:p>
            <a:pPr eaLnBrk="1" hangingPunct="1">
              <a:defRPr/>
            </a:pPr>
            <a:endParaRPr lang="en-US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Human head: 97.7%.</a:t>
            </a:r>
          </a:p>
          <a:p>
            <a:pPr eaLnBrk="1" hangingPunct="1">
              <a:defRPr/>
            </a:pPr>
            <a:r>
              <a:rPr lang="en-US" altLang="en-US" sz="2800">
                <a:solidFill>
                  <a:srgbClr val="FF3300"/>
                </a:solidFill>
                <a:latin typeface="Comic Sans MS" panose="030F0702030302020204" pitchFamily="66" charset="0"/>
              </a:rPr>
              <a:t>Human face: 76%.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1427163" y="5546725"/>
            <a:ext cx="653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rates (true positives)</a:t>
            </a:r>
          </a:p>
        </p:txBody>
      </p:sp>
      <p:pic>
        <p:nvPicPr>
          <p:cNvPr id="46086" name="Picture 8" descr="va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95600"/>
            <a:ext cx="14160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9" descr="cabal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2895600"/>
            <a:ext cx="12493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0" descr="l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895600"/>
            <a:ext cx="116363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5" name="Rectangle 11"/>
          <p:cNvSpPr>
            <a:spLocks noChangeArrowheads="1"/>
          </p:cNvSpPr>
          <p:nvPr/>
        </p:nvSpPr>
        <p:spPr bwMode="auto">
          <a:xfrm>
            <a:off x="4191000" y="3200400"/>
            <a:ext cx="169863" cy="195263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6629400" y="3048000"/>
            <a:ext cx="169863" cy="195263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8229600" y="3200400"/>
            <a:ext cx="169863" cy="195263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9" name="Text Box 15"/>
          <p:cNvSpPr txBox="1">
            <a:spLocks noChangeArrowheads="1"/>
          </p:cNvSpPr>
          <p:nvPr/>
        </p:nvSpPr>
        <p:spPr bwMode="auto">
          <a:xfrm>
            <a:off x="2362200" y="6172200"/>
            <a:ext cx="4754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(No clutter, no occlusion, complete models)</a:t>
            </a:r>
          </a:p>
        </p:txBody>
      </p:sp>
    </p:spTree>
    <p:extLst>
      <p:ext uri="{BB962C8B-B14F-4D97-AF65-F5344CB8AC3E}">
        <p14:creationId xmlns:p14="http://schemas.microsoft.com/office/powerpoint/2010/main" val="39332855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200">
                <a:latin typeface="Comic Sans MS" panose="030F0702030302020204" pitchFamily="66" charset="0"/>
              </a:rPr>
              <a:t>Main Contributions (2)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8392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>
                <a:latin typeface="Comic Sans MS" panose="030F0702030302020204" pitchFamily="66" charset="0"/>
              </a:rPr>
              <a:t>A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region growing</a:t>
            </a:r>
            <a:r>
              <a:rPr lang="en-US" altLang="en-US">
                <a:latin typeface="Comic Sans MS" panose="030F0702030302020204" pitchFamily="66" charset="0"/>
              </a:rPr>
              <a:t> algorithm for learning shape class components.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>
                <a:latin typeface="Comic Sans MS" panose="030F0702030302020204" pitchFamily="66" charset="0"/>
              </a:rPr>
              <a:t>A novel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architecture of classifiers</a:t>
            </a:r>
            <a:r>
              <a:rPr lang="en-US" altLang="en-US">
                <a:latin typeface="Comic Sans MS" panose="030F0702030302020204" pitchFamily="66" charset="0"/>
              </a:rPr>
              <a:t> for abstracting the geometry of a shape class.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/>
              <a:t> </a:t>
            </a:r>
            <a:r>
              <a:rPr lang="en-US" altLang="en-US">
                <a:latin typeface="Comic Sans MS" panose="030F0702030302020204" pitchFamily="66" charset="0"/>
              </a:rPr>
              <a:t>A validation of our methodology in a set of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large scale</a:t>
            </a:r>
            <a:r>
              <a:rPr lang="en-US" altLang="en-US">
                <a:latin typeface="Comic Sans MS" panose="030F0702030302020204" pitchFamily="66" charset="0"/>
              </a:rPr>
              <a:t> recognition and classification experiments aimed at applications in scene analysis and medical diagnosis.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7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3115</TotalTime>
  <Words>3039</Words>
  <Application>Microsoft Office PowerPoint</Application>
  <PresentationFormat>On-screen Show (4:3)</PresentationFormat>
  <Paragraphs>798</Paragraphs>
  <Slides>98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98</vt:i4>
      </vt:variant>
    </vt:vector>
  </HeadingPairs>
  <TitlesOfParts>
    <vt:vector size="112" baseType="lpstr">
      <vt:lpstr>Arial</vt:lpstr>
      <vt:lpstr>Arial Bold</vt:lpstr>
      <vt:lpstr>Calibri</vt:lpstr>
      <vt:lpstr>Comic Sans MS</vt:lpstr>
      <vt:lpstr>Tahoma</vt:lpstr>
      <vt:lpstr>Times New Roman</vt:lpstr>
      <vt:lpstr>Trebuchet MS</vt:lpstr>
      <vt:lpstr>Verdana</vt:lpstr>
      <vt:lpstr>Wingdings</vt:lpstr>
      <vt:lpstr>Wingdings 2</vt:lpstr>
      <vt:lpstr>Office Theme</vt:lpstr>
      <vt:lpstr>Equation</vt:lpstr>
      <vt:lpstr>Image</vt:lpstr>
      <vt:lpstr>Document</vt:lpstr>
      <vt:lpstr>  Computer Vision   ECE/CSE 576 Stereo and 3D  Linda Shapiro Professor of Computer Science &amp; Engineering Professor of Electrical Engineering</vt:lpstr>
      <vt:lpstr>Camera Calibration</vt:lpstr>
      <vt:lpstr>Camera Parameters</vt:lpstr>
      <vt:lpstr>Camera Parameters</vt:lpstr>
      <vt:lpstr>Camera Parameters</vt:lpstr>
      <vt:lpstr>Stereo</vt:lpstr>
      <vt:lpstr>PowerPoint Presentation</vt:lpstr>
      <vt:lpstr>Amount of horizontal movement is …</vt:lpstr>
      <vt:lpstr>Depth from Stereo</vt:lpstr>
      <vt:lpstr>Depth from disparity</vt:lpstr>
      <vt:lpstr>Depth from Stereo</vt:lpstr>
      <vt:lpstr>Correspondence Problem</vt:lpstr>
      <vt:lpstr>Key idea: Epipolar constraint</vt:lpstr>
      <vt:lpstr>Epipolar geometry: notation</vt:lpstr>
      <vt:lpstr>Epipolar geometry: notation</vt:lpstr>
      <vt:lpstr>Example: Converging cameras</vt:lpstr>
      <vt:lpstr>Example: Motion parallel to image plane</vt:lpstr>
      <vt:lpstr>Epipolar constraint: Calibrated case</vt:lpstr>
      <vt:lpstr>Simplified Matrices for the 2 Cameras</vt:lpstr>
      <vt:lpstr>Epipolar constraint: Calibrated case</vt:lpstr>
      <vt:lpstr>Epipolar constraint: Calibrated case</vt:lpstr>
      <vt:lpstr>Epipolar constraint: Calibrated case</vt:lpstr>
      <vt:lpstr>Moving on to stereo…</vt:lpstr>
      <vt:lpstr>Stereo image rectification</vt:lpstr>
      <vt:lpstr>Example</vt:lpstr>
      <vt:lpstr>PowerPoint Presentation</vt:lpstr>
      <vt:lpstr>Correspondence search</vt:lpstr>
      <vt:lpstr>Results with window search</vt:lpstr>
      <vt:lpstr>Using more than two images</vt:lpstr>
      <vt:lpstr>3D model</vt:lpstr>
      <vt:lpstr>Applications: cultural heritage</vt:lpstr>
      <vt:lpstr>Applications: art</vt:lpstr>
      <vt:lpstr>Applications: structure engineering</vt:lpstr>
      <vt:lpstr>Applications: 3D indexation</vt:lpstr>
      <vt:lpstr>Applications: archaeology</vt:lpstr>
      <vt:lpstr>Applications: large scale modelling</vt:lpstr>
      <vt:lpstr>Applications: Medicine</vt:lpstr>
      <vt:lpstr>Scanning technologies</vt:lpstr>
      <vt:lpstr>Medical Scanning System</vt:lpstr>
      <vt:lpstr>The “Us” Data Set (subset)</vt:lpstr>
      <vt:lpstr>3d shape from photographs</vt:lpstr>
      <vt:lpstr>Photometric Stereo</vt:lpstr>
      <vt:lpstr>Basic Photometric Stereo</vt:lpstr>
      <vt:lpstr>Basic Photometric Stereo</vt:lpstr>
      <vt:lpstr>Basic Photometric Stereo</vt:lpstr>
      <vt:lpstr>Photometric Stereo</vt:lpstr>
      <vt:lpstr>3d shape from photographs</vt:lpstr>
      <vt:lpstr>Reconstruction</vt:lpstr>
      <vt:lpstr>Reconstruction</vt:lpstr>
      <vt:lpstr>Multiple-baseline stereo</vt:lpstr>
      <vt:lpstr>Reconstruction from silhouettes</vt:lpstr>
      <vt:lpstr>Reconstruction from Silhouettes</vt:lpstr>
      <vt:lpstr>Reconstruction from Silhouettes</vt:lpstr>
      <vt:lpstr>Calibrated Image Acquisition</vt:lpstr>
      <vt:lpstr>Space Carving in General</vt:lpstr>
      <vt:lpstr>Our 4-camera light-striping stereo system</vt:lpstr>
      <vt:lpstr>Calibration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More: Space Carving Results:  African Violet</vt:lpstr>
      <vt:lpstr>More: Space Carving Results:  Hand</vt:lpstr>
      <vt:lpstr>Stereo from community photo collections</vt:lpstr>
      <vt:lpstr>PowerPoint Presentation</vt:lpstr>
      <vt:lpstr>Head Reconstruction from Uncalibrated Internet Photos</vt:lpstr>
      <vt:lpstr>Recognizing Deformable Shapes </vt:lpstr>
      <vt:lpstr>Goal</vt:lpstr>
      <vt:lpstr>What Kind Of Deformations?</vt:lpstr>
      <vt:lpstr>Component-Based Methodology </vt:lpstr>
      <vt:lpstr>Numeric Signatures</vt:lpstr>
      <vt:lpstr>The Spin Image Signature</vt:lpstr>
      <vt:lpstr>Spin Image Construction</vt:lpstr>
      <vt:lpstr>Numeric Signatures: Spin Images </vt:lpstr>
      <vt:lpstr>Components</vt:lpstr>
      <vt:lpstr>How To Extract Shape Class Components? </vt:lpstr>
      <vt:lpstr>Component Extraction Example</vt:lpstr>
      <vt:lpstr>How To Combine Component Information?  </vt:lpstr>
      <vt:lpstr>Symbolic Signatures</vt:lpstr>
      <vt:lpstr>Symbolic Signature </vt:lpstr>
      <vt:lpstr>Symbolic Signatures Are Robust  To Deformations</vt:lpstr>
      <vt:lpstr>Architecture of Classifiers</vt:lpstr>
      <vt:lpstr>Proposed Architecture </vt:lpstr>
      <vt:lpstr>Experimental Validation </vt:lpstr>
      <vt:lpstr>Shape Classes</vt:lpstr>
      <vt:lpstr>PowerPoint Presentation</vt:lpstr>
      <vt:lpstr>Task 1: Recognizing Single  Objects (1)</vt:lpstr>
      <vt:lpstr>Task 1: Recognizing Single  Objects (2)</vt:lpstr>
      <vt:lpstr>Main Contributions (2)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299</cp:revision>
  <dcterms:created xsi:type="dcterms:W3CDTF">2013-01-06T19:09:38Z</dcterms:created>
  <dcterms:modified xsi:type="dcterms:W3CDTF">2024-05-22T21:33:22Z</dcterms:modified>
</cp:coreProperties>
</file>