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7.xml" ContentType="application/inkml+xml"/>
  <Override PartName="/ppt/ink/ink8.xml" ContentType="application/inkml+xml"/>
  <Override PartName="/ppt/notesSlides/notesSlide1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6.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584"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084" y="36"/>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0:44:35.889"/>
    </inkml:context>
    <inkml:brush xml:id="br0">
      <inkml:brushProperty name="width" value="0.05292" units="cm"/>
      <inkml:brushProperty name="height" value="0.05292" units="cm"/>
      <inkml:brushProperty name="color" value="#FF0000"/>
    </inkml:brush>
  </inkml:definitions>
  <inkml:trace contextRef="#ctx0" brushRef="#br0">12447 7258 649 0,'0'-2'87'0,"0"4"-61"0,0-4-6 0,-5 6 96 0,-3-3-115 0,8 1-1 0,-5 1 0 0,1 0 0 15,-20-16 0-15,21 17 0 0,1-1 2 0,-1 1-3 0,-2 1 1 0,4 1 0 0,1-1 0 0,17 19 2 0,-17-7 5 0,-3 37 6 0,3-43-15 0,5 0 2 0,-4 1 6 0,1-1-1 0,-2 2 1 0,1-1 2 0,-2-1-4 16,-1 29 12-16,4-25-10 0,-7 1-2 0,7 0 1 0,-1 1 2 0,-1 0 3 0,2 1-3 0,-1-1 3 0,1-1 1 0,-7 0-2 16,7-1-1-16,-2 3-1 0,0-1-1 0,0 2 1 15,0-2-1-15,1 2 1 0,-1 1 1 0,7-4-3 16,-6 5 4-16,1-1-3 0,-2 0 0 0,1-4-1 16,3 5 1-16,0-2-1 0,-1-5 1 0,-1 6 0 15,1-3-1-15,2-1-1 0,-2 0 0 0,-1 6 2 0,1-6-1 0,-2-1-1 16,1 4 1-16,1-3 0 0,0 3-1 0,-1-2 2 15,-1 0-2-15,-1-1 2 0,3 1-3 0,-3 1 5 16,0 1-2-16,0-2 2 0,0 0 1 0,0 1 0 16,0 0 1-16,4 3-1 0,-8-2 5 15,3 1-4-15,1 4 2 0,-3-5-4 0,3 4 3 0,-3 2-2 0,-2-1 0 0,3 0-1 16,2-1-4-16,0 1 1 0,0-2 0 0,7 0 1 0,-7 3-2 16,0 0-3-16,-2-6 2 0,2 6-1 0,0 0 1 15,0 2 1-15,0-2-1 0,-5 2-1 0,5-2 1 16,-1-3 0-16,1 5 0 0,-2-5 0 0,1 0-1 0,1 0 1 15,0 0-1-15,-5 0 4 0,-1-1-2 0,6-1-2 16,-2 2 2-16,-1-2 1 0,-2 2-2 0,0-3 6 16,4 2-3-16,1-1-2 15,-2-1 1-15,-6 2 1 0,7-1-1 0,-1 0 1 16,-4 1 1-16,3 2-3 0,-2-7 4 0,-1 0-5 16,3 6 4-16,1-5-3 0,-1-1-1 0,-2 4 0 15,7-1-1-15,-2-1-1 0,0 1 2 0,0 1 0 16,0-3-2-16,0 1 1 0,8 0 0 0,-5-2 1 15,-5-2 1-15,5 0-1 0,4 1 2 0,-6-3-3 16,1 1 4-16,1-1-2 0,-3-2 0 0,0 1 1 0,3 0-1 0,-3-3 0 16,2 1 3-16,1 1-4 0,-3-1 2 0,1-1-1 15,1 0-2-15,-2 1 2 0,2-1-2 0,1 0-1 16,-3 1 2-16,0-1 0 0,0 3-3 0,0-1 2 16,-3 1 0-16,-1-2 0 0,4 2-1 0,0 0 3 15,-3 2 2-15,3-1-4 0,-1-4 2 0,1 3-1 16,0-3 1-16,-2 5 0 15,-3-2 1-15,2 0-6 0,2 0 1 0,-10 0 4 16,11-2 1-16,0 2-1 0,-3 2 1 0,1-5-3 16,2-1 1-16,0 1 5 0,0-3-4 0,5 1-1 15,-8 2-1-15,-4 0-1 0,3 0 2 0,4 3 1 16,-8-5 1-16,6 4-6 0,-1 1 3 0,3 0 4 16,0 0-1-16,0-3 1 0,3 4 2 0,-3-4-2 0,3 0-1 15,-3-2 1-15,0-1-3 0,-3-2 2 0,1-3-1 0,2 6-1 16,-1-4 1-16,1-1-2 0,0 4 0 0,0 1 4 15,3 1-4-15,5 1-1 0,-6-2 2 0,2 2-3 16,3 0 1-16,-4-1-1 0,-3 0 0 0,1-1 0 0,-1 0-2 0,8 1 3 16,-3 2 0-16,-4-4 0 0,7 3 3 0,-3 0-3 15,4-1-1-15,4 0 4 0,-4 1-4 0,-1-2-1 16,2-1 1 0,1 1-1-16,0-1 1 0,1-2 0 0,3 5 0 15,-1-4-3-15,0 1 0 0,0 0 3 0,5-2 0 0,-2 0 0 16,0 0 3-16,2 2-2 0,-3-5 0 0,1 1 4 15,4-1-4-15,-5 0 0 0,2 0 0 16,-2 0 1-16,1 0 0 0,1 0-1 0,-1-1 0 0,4-1 1 16,-4 2 0-16,2-1-1 0,0-1 2 0,-4 1-3 15,6 1 2-15,-2-2-2 0,3 2 1 0,-10-2 1 0,7 2-1 0,2 0 0 16,-1 0-1-16,2 0 1 0,0-1 1 0,-6-1 0 16,3 2-2-16,4-1 1 0,-4 1 0 0,-2-2 0 15,4 2 0-15,-5-1-1 0,4-1 0 0,-3 2 1 16,4-5 2-16,-5 5-3 0,4 0 2 0,-3-1-1 15,2-2 4-15,0 1-3 0,3 0 1 0,-5 1-3 16,1 1 2-16,1-3 0 0,-2 3 0 0,2-2-2 0,-4 2 0 0,3 0 1 16,1 0 0-16,-4 0-1 0,7 0 0 0,-6-1-1 15,0 1 0-15,0 0 2 0,1 0 1 0,-3 0-3 16,2 0 4-16,1 0-1 0,0 0-2 0,1 1 2 16,-1 1-2-16,2-2 3 0,-3 4-3 0,7-2 0 15,-7 1 0-15,3-1 0 0,-4-1 1 0,1-1-1 16,5 3-1-16,-6-3 2 15,7 2-1-15,-4 0 0 0,-1-1 1 0,3-1 2 16,1 2-3-16,-2-2 5 0,1 0-2 0,1 1-2 16,-1-1 2-16,-1 0-1 0,1 0 0 0,2 0-2 15,-1 0 1-15,3-1-1 0,-2 1 1 0,-4-3-1 0,8 3 4 16,-4-4-4-16,-2 1 3 0,4 3 0 0,-7-1-2 16,-4-2 2-16,5 1-1 0,4 2-1 0,-7-2-1 15,7 1 1-15,-3 1 1 0,-7-3-2 0,13 3 1 0,0 3 0 0,-1-3 2 16,-4 1-2-16,1 1 2 0,1 0-3 0,2-1 1 0,1 1 1 15,-6-1 0-15,3-1-2 0,1 5 2 0,1 0-1 16,-5-4 0-16,4 1 0 0,-1 1-1 0,-1-1 1 16,-1 1 1-16,4-3-2 0,-8 1 2 0,2 1 1 15,3-1 0-15,-4 1 1 0,-1 0 0 0,0-1-1 16,-1 1 0 0,-2-1 3-16,1 1-2 0,5-1-1 0,-5 1 1 15,-3 0-2-15,3-1 2 0,2-1 1 0,-11 0 2 0,3 2-4 16,4-2 5-16,-6 1 0 0,4-1 1 0,-2 0 0 15,-4 0 1-15,0 0-1 0,2 0 0 0,-5 0-1 16,1 0-1-16,-2 0 0 0,0 0-2 0,0 0 0 16,2 0-2-16,-2-1 0 0,4 1 0 0,1 0-1 15,-3-2 0-15,1 2 1 0,-3-1 0 0,6-1 2 0,-4 2 0 0,2-2-2 16,-2 1 1-16,-2-1 4 0,5-1-3 0,-4 2 0 16,1-1 0-16,-1-1 0 0,3 0 2 0,-4 0-3 15,4-2-1-15,-2 0 0 0,-2 0-1 0,0-1-1 16,0-3-1-16,0 2-1 0,-2 0 1 0,2-4-1 15,0 1 1-15,0 1 0 0,3-1 0 0,-3-2 0 16,0 1 1-16,2-2-1 0,-2-1-1 0,0 0 0 0,-2-2 0 0,2 2 0 16,-1-5 0-16,2 6 0 0,-1-5 0 0,0 2 1 15,0-3 0-15,0 5 0 0,0-5 0 0,-1 0-1 16,1 2 1-16,-3-7-1 0,3 7 0 16,-3-5-1-16,-2 1 1 0,6-4 0 0,1 3-1 0,-2 0 2 0,-2-1-1 15,2 1 0-15,-3-2 1 0,3 0-1 16,-3-1 0-16,-3 3 0 15,1-1 1-15,0-1-2 0,4 2 0 0,-2 0 2 0,1 0-2 16,-6-2 2-16,8 5 0 0,-1-3 0 0,-3 0-2 16,4 2 2-16,-3-2 0 0,-1-2-2 0,2 1-1 15,2 1 1-15,-6 0 0 0,6-2-1 0,-5 2 3 0,3-2-3 16,1 2 3-16,2 0 0 0,-4 0 1 0,2 0-2 16,-1-3 0-16,-3 3 1 0,9 0 0 0,-8 0-1 15,1 0 0-15,-3 0-1 0,3 0 1 0,3 0 1 0,6-1-2 0,-4 2 0 16,-4-3-1-16,2 1 2 0,0-1-1 0,2 1-1 15,-2 1 2-15,0 0 0 0,-2-5 1 0,-4 2-2 16,11 6 2-16,-5-5 0 0,1 1 0 0,1-1 0 16,-2 2 0-16,0 0 0 0,0 5 0 0,0-2 0 15,0-6 0-15,3 4 0 0,-3 2-1 0,1-1 0 16,3-1-1-16,-4 1 2 16,1-2-1-16,1 0-1 0,-1 3 1 0,-1-1-3 15,0-1 2-15,0 2-2 0,2-1 2 0,4-1-2 16,-6 1 2-16,2 0 0 0,-7-2-1 0,5 3 0 15,3-2 0-15,0 1-1 0,-3-2 1 0,2-2 1 16,6 1-1-16,-8-4 1 0,9 5-2 0,-2-7 3 16,-6 6 0-16,1-5-1 0,2 2-3 0,1 6 0 15,-3-5-1-15,9 4 6 0,-10 1-1 0,4 1-3 0,3-3 4 0,-3 3-3 16,2-1 4-16,0-2-2 0,1 4-2 0,-4-4 2 16,1 3 0-16,0 1-1 0,1 0 2 0,-1 1 0 15,-2 1 0-15,2-1 0 0,-1 1 2 0,-1 2-2 16,4-2 0-16,-4-1 0 0,-2 3 0 0,4 0 0 15,0-2-1-15,-4 3 1 0,3 1 1 0,2 1 1 0,-5 0-1 16,3 0 1 0,-4 3 1-16,0-2-1 0,1 3-1 0,-1-3-1 15,0 2 1-15,0-3 0 0,0 5 1 0,0 3-3 16,-1-2 1-16,1-3 0 0,0 8 1 0,0 0-1 16,0 0 1-16,0 0-1 0,0 0 0 0,0 0 3 0,-2 0-2 15,0 0 1-15,-4-4-1 0,3 4 0 0,1-7 2 0,1 4-2 16,-4 3 2-16,4 0-2 0,-3 0 2 0,3-5-2 15,1 7 1-15,-3-2-2 0,-2 0 0 0,2 0 1 0,1 0 0 0,-1 0-1 16,-2 0 0-16,2 2 0 0,0-2 0 0,-3-2 2 16,1 0 0-16,0 2-2 0,-1 0 0 15,5 0 0-15,-9-1 0 0,4-1 0 0,-4-2 2 0,1 4-2 16,1 0 2-16,0 0-1 0,-6-4-1 0,1 3 3 16,1-1-2-16,-1 2 1 0,1 0-2 0,-2 0 0 15,1 0 0-15,-7-4 0 0,7 4 1 0,-6 0 1 0,-1 0-1 0,2-2 0 16,3 0 1-16,-7-5-1 0,-2 3 2 0,7 3-2 15,-5-1-1-15,4-6 0 0,-2 8 0 0,-2-1-2 16,-5-4 0-16,8 5 0 0,-3 0-1 0,0-2 2 16,3 2-1-16,-4 0 1 0,4 0 2 0,-2-1-1 15,4 1-1-15,-5 3-1 0,2-1 0 0,2-2 0 16,1 0 2-16,-3 1-2 16,-1-1 3-16,-1 3-2 0,2-1 1 15,4-2 1-15,-8-2-1 0,4 2 0 0,1 0 1 16,2 0-2-16,-4 0 1 0,6-4 0 0,-4 4 1 0,1-2 0 15,4 4 0-15,-8-2-1 0,3-2 0 16,-3 0 0-16,2 2 0 0,1 0-3 0,-5-6 2 0,1 6-1 16,-2-5 0-16,4 1 1 0,-1-1 0 0,-1 2 1 15,-1-2 0-15,0 4-1 0,5 2 1 0,-4-6 0 0,-4 5 0 0,4 0 0 16,-3 0 0-16,8 0-3 0,-12 0 2 0,3 0 0 16,-1 0-5-16,1 0 6 0,6-1-4 0,-5 1 3 15,0-2-2-15,3 5-2 0,2-3 3 0,-2 0-2 0,-1 0 4 16,1 4-2-16,-3-1-1 0,1-2-1 0,3 4 2 15,-8-5 0-15,5 3 1 0,0 2 1 0,3-2-1 16,-3 0 0-16,3 2 1 16,-3 0 0-16,1-1 1 0,-3-4 1 15,4 2 0-15,-2 1-3 0,-1-1 1 0,6-1 0 0,-5 1-1 16,-7-2 1-16,6 0 0 0,-1 8-2 0,2-5 2 0,0-3 0 16,-1 1 0-16,3-1 1 0,1 4-1 0,1 3 0 15,4-3 0-15,-3-1-1 0,2 3 0 0,-4 0 1 16,0 2-4-16,2 2 3 0,-2-6-2 0,-2 4 3 15,1-2-2-15,2-1 1 0,-3-2 1 0,1 7-2 0,1-7 2 0,1 3 1 16,-2 0-1-16,1-1-1 0,3 3 1 0,-3-3-1 16,-2-1 2-16,1 0-1 0,4 0 2 0,-3 1-2 15,1 0-1-15,3-2 1 0,-5 2 0 0,6-1-3 16,-5 1 2-16,5-2-3 0,-5 5-2 0,6-3-2 16,-3 0-4-16,3 1-37 0,1-1-25 0,2 2-5 15,2 3-50-15,2 1-133 0,1 1 202 0,-3 3-94 0,-2-4 154 0</inkml:trace>
  <inkml:trace contextRef="#ctx0" brushRef="#br0" timeOffset="4171.74">12358 8757 162 0,'-4'-3'48'16,"1"0"-48"-16,1 0 22 0,0-2 11 0,1 3 8 0,1 1-37 15,0-1-4-15,-3-3 2 0,3 5-2 16,-8-4-3-16,5 2 3 0,1 1 0 0,2 1 1 0,-1 0 4 16,1-7 7-16,4 12-1 0,-4-5-2 0,3 0 7 15,-3 0-5-15,4 0 0 0,-4-2 3 0,-4-1-8 0,1 3 2 0,2-4 0 16,1 4-1-16,0-2 2 0,0-1 5 0,0 1-2 0,3 2 0 16,-3-1 4-16,0-2 1 0,1-1 0 15,-2 0-1-15,7 4-1 0,-6 0-6 0,0 0-1 16,3 0 3-16,0 0-9 0,4 0 0 0,-4 0-2 15,2 3 0-15,-4-3-2 0,7 5 2 0,0-4-1 16,-3 4 1 0,3 0 1-16,-2 2 2 0,5 1 4 0,-3 2-4 0,0 2 5 0,1-2 4 15,0 5 1-15,1 0 1 0,1 4 3 0,-2-2 1 16,2 5 3-16,0 1-1 0,-4 1 1 0,2 0-1 16,4 2-1-16,-4 1-1 0,-1 1-3 0,1-1 3 15,1 3-2-15,-4-2 1 0,4 4 0 0,-6-2-3 16,4 1 0-16,-5 1 4 0,4-1-5 0,-4 2 2 15,0 0-2-15,2-3 0 0,-2 0 3 0,-2 1 4 0,1-2-1 0,-2 1 0 16,0-4 3-16,0 4-1 0,0-3 5 0,-2 0-5 16,1 1 0-16,-2-1-4 0,-2 3 3 0,2-2 0 15,1 2-4-15,-1 0-1 0,-2-2-1 0,2 8-2 16,0-6-1-16,-2 2-2 0,2 2-3 0,2-1 4 16,-3 2-5-16,-3-4-1 0,3 2 0 0,1-3 3 15,-3 2 0-15,3 2 4 16,-3-4 0-16,2 0 0 0,1 0 6 0,0 0-6 15,-2 1 7-15,2-1-5 0,2 0-1 0,-2 0-2 16,-2-2 2-16,3 0-5 0,1 1 3 0,-1 4 0 16,1-5-1-16,-1 0-1 0,0 2 2 0,-1-4 0 0,2-1 0 15,-3 1 0-15,4 3 0 0,-1-4 0 0,-1 2 1 16,-2-4 1-16,0 2 0 0,1 2-3 0,2 0 1 0,-6 1 0 16,4-4-3-16,2 4 0 0,-6-1 1 0,6 1-4 15,-4-3 2-15,5 4-2 0,-1-3-1 0,-1 1 3 0,-3 0-3 16,1 0 1-16,4-2-3 0,-2 0 3 0,-1-1 0 15,-5 2-2-15,3-5 5 0,2 1-4 0,-2 1 4 0,2-4-2 16,2 3 2-16,-4-1-1 0,3-2 2 0,-1-1-2 16,3 4 0-16,-6-4-1 0,3-1 1 0,1 2 0 15,2-2 0-15,-8-3-1 16,5 2 3-16,2 0 1 0,-1-5-2 0,-4 1 1 16,4 3 1-16,-2-4 0 0,0 0 2 0,0 1-3 15,-1-1 2-15,5 0-6 0,-6 0 4 0,4-3 1 16,2 3-4-16,0 0-1 0,-2-3-2 0,2 0 2 15,7-2 0-15,-10 0 2 0,3-1-3 16,0 1-1-16,-2-1 3 0,2-2-2 0,-3 0 3 0,3 1-4 16,-2-3-1-16,5-1 0 0,-1 3 0 0,3 0-1 0,-2-1-2 0,-3 1 2 15,9-1 0-15,-5-2 0 0,2 4 0 0,0 0 0 16,-3-3 0-16,7 1 4 0,2-1-3 0,-2 1-2 16,2-2 1-16,4 1-2 0,-2-1 0 0,2 0 2 15,7 0-1-15,-2 2-2 0,-2-2 2 0,4 0-2 16,1-3 2-16,0 3 0 0,-2 0-1 0,3-2 1 15,-2 1-1-15,3-1 2 0,-3 1 0 0,4 1 1 0,0 0-1 0,4 0 0 16,-3-2 1-16,1 2-1 0,1 0 1 0,-4 0-1 16,7-2 0-16,0 1 1 0,0-2 0 15,-1 3-1-15,1 0 2 0,2 0-2 0,1-2 2 0,1 1-2 16,-3-1 0-16,0 4 0 0,1-4 1 16,-2 2 0-16,1-2 1 0,3 2 0 0,-9-1-2 0,6 1 1 15,-2 0-1-15,7 0 1 16,-6 0 0-16,-1 0-1 0,4 0 2 0,0 0-2 0,5 0 1 15,-3 1 2-15,-1-1-2 0,-2 4 0 0,6-4-1 16,-3 0 0-16,-2 1 1 0,2 1 0 0,-4-2 0 16,2 0 2-16,1 0-1 0,0 0 0 0,-8 0 1 0,5 0-1 15,2 0 0-15,-4 0-1 0,3 0-1 0,1-2 0 16,-6 1-1-16,7 1 1 0,1 0 1 0,-6 0 0 16,-1 0 3-16,0 0-4 0,1 0 2 0,-5 0 3 0,1 0-3 0,0 0 1 15,-1 0-1-15,-2 0-2 0,5 0 2 0,-3-2 0 16,-4 0 0-16,-1 1 2 0,2-1-1 0,-2-1-1 15,-8 0 1-15,4 0 3 0,2 0 0 0,-6-2-1 16,8 0 3-16,-9 1-4 0,1-1 4 0,0 2-1 16,-1-2 1-16,-1 2-2 0,-7-3 2 0,3 1-2 15,-8 0 2-15,9 0-3 16,-7-1 2-16,-2 1-1 0,1-2-1 0,1 0-1 16,1 1 0-16,2-2-1 0,0 2 0 0,-7-4 0 15,5 2-1-15,-3-1 0 0,3 0 2 0,-3-2-2 16,0-4 1-16,-3 3-3 0,-3-4 0 0,0-3 3 15,1 2-3-15,5 0 1 0,-3-4-2 0,-5-1 1 16,3-3 0-16,-1 3-2 0,6-2 2 0,-2 1-2 16,-1-2 0-16,-6-4 0 0,7 3 1 0,-7-4-3 0,6 3 3 0,-5-5 0 15,0 3-2-15,1-3 0 0,4-2-1 0,0 1 2 16,0-4-1-16,0 3 0 0,0-1 2 0,-5 1-2 16,6-1 1-16,-2-3 0 0,-4 2 0 0,5-3-1 15,-10 1-1-15,8 0 0 0,-3-1 0 0,5 0 1 16,-3-1 0-16,4 4-2 0,-2-2 1 0,-3 5-2 0,7-3 2 15,-4 1-1-15,4-1-1 0,0 0 0 0,-2 1 2 0,-3-2-1 16,2 2 2-16,0-3-1 0,0 4-3 0,5-2 3 16,-2 1-3-16,-2-3-2 0,-1 1-3 0,6 0-1 0,-3-4-2 15,0 1-1-15,3-1 2 0,-3 1-1 16,0-1 0-16,0 1 2 0,6 2 1 0,-7 0 3 0,7 2 2 16,-1 0 0-16,-5 3-2 0,1 0 3 0,4-2-1 0,0 2 0 15,-7 2 2 1,4 2-3-16,-4 1 3 0,2 1-1 0,0-1-1 15,0 4 0-15,0 2 1 0,-1 0-1 0,2 3-2 0,-2-4 1 16,2 4-1-16,-1-3-2 0,0 3 0 0,2 2 1 16,-2-2-1-16,0 0 6 0,0 5-3 0,1 0 1 15,-2-2 7-15,1 3-1 0,0 2 2 16,0 0-1-16,-3 2 0 0,3-1 0 0,1 1 3 16,1 1-3-16,-2 0 1 0,3 2 2 0,-5 0 1 0,1-1-1 0,1 3 2 0,0-1-2 15,-3 2 1-15,1-2 1 0,-3 2-1 0,1 1 0 16,2-1-3-16,1 2 2 0,1-3-1 0,-7 3 2 15,1-2-1-15,-3 3-2 0,5-2 2 0,-4 1 0 16,4 1 1-16,-6-2 0 0,1 2-1 0,3 0 2 16,-4-2-1-16,1 2 4 0,-2 0 1 0,-2-3-2 15,2 3 2-15,-5 0 0 16,2-1 0-16,0 1 0 0,0 0 0 0,0-2-3 16,-5 2 2-16,3 2-4 0,0-2 2 0,-1 1-1 15,-2 2-3-15,0-1 0 0,-3 0 1 16,-1-1-2-16,-2 1 2 0,1-2 3 0,4 1 1 15,-4-1-2-15,0 0 4 0,2 0-2 0,0 0-1 16,2 0 2-16,-4 2-4 0,-1-2 1 0,0-2-1 16,0 1-1-16,-4-1 1 0,1 1-2 0,-3 1 2 0,1-2 2 0,3 2-2 0,0 0-3 15,-4-2 4-15,1 1-1 0,3 1 0 0,-1-2-2 16,3 1 0-16,-2-1-1 0,-3 1 1 0,3-3 2 0,4 4-3 16,-2-1-1-16,3-1 3 0,0 1-2 0,-4 1 0 15,4 0-1-15,4 0 0 0,-6 0 0 0,3 0 0 16,-1 0 0-16,0 0 0 0,-4 0 2 0,5-2-2 31,2 2 4-31,-3 0-1 0,7 2-3 0,-9-2 3 0,7 0-1 0,-5 0 0 0,3 0-2 16,-3 1 2-16,0 1-4 0,-2-2 1 0,2 0 2 15,2 0-1-15,-2 1 0 0,0 1 2 0,1 1-2 16,-2-1 0-16,-3-2 3 0,1 3-3 0,2 0 1 16,4 0-3-16,-5-1 2 0,-4-1 0 0,0 1 0 15,-2-1 0-15,11 3 0 0,-3-1 2 0,-5-2-2 16,-1 1 3-16,6-1-3 0,3 3 1 0,0-4-2 0,5 3 2 15,-10-2-1-15,4-1 1 0,2 2-1 0,3-2 1 0,-7 0 0 16,0 0 2-16,4 0-1 0,-5 0-2 0,5 0 0 16,-2 0 0-16,3 0 1 0,-7 0 1 0,7 0-2 15,-2 0 2-15,3-2-1 0,-1 1 0 0,0 1 0 16,-1-2 0-16,3 2-1 0,-1 0-2 0,-1-1 1 16,4 1-3-16,-1 0-5 0,-2 0-4 0,-3 0 2 0,11 0-7 0,-1 0-12 15,-4 0-6-15,4 1-2 0,3 1-13 0,-2-2-20 16,5 0-10-16,4 0-6 0,-9 0-23 0,4-2-21 15,5 1-23-15,-1-3-2 0,0 0-33 0,8-3 1 16,-2 0-16-16</inkml:trace>
  <inkml:trace contextRef="#ctx0" brushRef="#br0" timeOffset="6862.2">10996 7392 732 0,'-8'-14'7'0,"-3"-1"-3"0,0 0 0 0,7 2-9 15,1 4-6-15,3-1 0 0,-7 1-10 0,7-4 8 16,0 7-1-16,3 4-2 0,4-1 8 0,-6-3 8 0,-2 4 1 0,1 1 2 16,0-1 7-16,-2-4 4 0,2 1 0 0,-5 4-2 15,2 1 3-15,-1 1-4 0,-6-4 0 0,7 3 6 16,-2 0-6-16,-1 2 1 0,-2 4 1 0,5-6 0 15,3 1 2-15,0-1 1 0,6 7 1 0,-9-4-1 16,3-2 2-16,0 1-2 0,0 3 1 0,5 1-4 16,-5-1-1-16,0 3-3 0,-2-2-4 0,-1 0 4 0,3 8-7 0,0 1 3 15,5-3-5-15,-10 1 1 0,11 6 0 0,-4 1 1 16,-2 0-2-16,3 6 1 0,-3-4-1 0,8 4 0 16,-6-2 2-16,4 6-2 0,-6-2 0 0,9 1-1 15,2 0 1-15,-1 4 0 0,-6 0 0 0,6-1-1 0,-1 3 1 16,-1-2 0-16,2 1 0 0,-6-4 0 0,4 5 0 15,-2-4 2 1,4-1 0-16,-7 0 2 0,5 0 4 0,-3 0-4 16,1-4 4-16,0 6-1 0,1-7-1 0,-4 0 3 15,0 0-2-15,5 2 2 0,-8-5-2 0,0 2-1 0,4-2 3 16,-4 0 1-16,5 1-1 0,-2-1 2 0,0-1 0 0,2 2 0 16,0-1 0-16,-4-1-2 0,3-2 0 0,2 4 2 15,-5-1-2-15,1 4 1 0,1-6-1 0,-1 5 0 16,2-3 2-16,-2 2 0 0,0 1-1 0,1 2 0 0,-2-2 1 0,4-2 1 15,-3 6-1-15,-2-6-2 0,0 6 0 0,0-1-1 16,-2 0-1-16,0-3 1 0,-4 1-1 0,5-1-2 16,-3 0 2-16,0 2-1 0,-1-2 2 0,2 2-1 15,-3-4 0-15,1 6-1 0,2-6-1 0,-7 5 5 16,6-2-1-16,-1-1 0 0,-1 1-1 0,-2 0 1 16,1-4 2-16,3 1 1 15,-3 2 0-15,-2-4-3 0,1 4 3 0,2 3-3 16,-2-7 2-16,3 4-2 0,2 2-2 0,-8-4 1 15,3 2 1-15,7 1-4 0,-3-3 2 0,-3 1-2 16,3-1-1-16,3 1 2 0,-9 0-5 0,9-1 1 16,-2 1-2-16,-7-1 4 0,6-1-2 0,-1-1-2 15,2 2 4-15,-2-4-3 0,5 0 1 0,-5-1 0 16,1 2 1-16,2-7-3 0,0 1 1 0,-1 1 5 0,-1-2-1 0,4 1-2 16,-4-3 4-16,1 2 0 0,8-9-1 0,-5 4 1 15,0 0-2-15,2 0-1 0,1-5 0 0,1 0 1 16,-4 2-2-16,4-3-3 0,-4 1 1 0,0 0 1 15,1-1-2-15,4 1-1 0,0 0-1 0,-1 2 1 16,4-1 1-16,-3 1-1 0,6 0-1 0,-3-1 2 16,-4-2 0-16,4 0 0 0,-1 1-1 0,0-3-1 0,0 0 1 0,5 1 0 15,-1 1-1-15,2-1 1 0,1 3 1 0,0 0 0 16,5-1 2-16,-3-1-3 0,0 1 2 0,4 0 0 16,-4 2 1-16,4-3-1 0,-3 2 0 0,1-2 2 0,2 1-4 15,-2-3 1-15,2 2 1 0,-1 1 0 0,1 0 1 16,-2 0-2-16,4-1 1 0,-5-1-1 0,3 1 0 0,2 4 2 31,-1-1-1-31,2-5 2 0,-2 1-1 0,-4 1 0 0,5 1 3 0,-3 0-1 16,3 0-2-16,3 0 1 0,2 1-2 0,-2 2 0 15,4-3 2-15,5 0-3 0,-7 0 0 0,3 1 0 16,1-1 5-16,-7 0-3 0,-2-2 1 0,1 3 0 16,3-3-1-16,-3-1 3 0,2 2 0 0,2-1-3 15,-2-1 1-15,0 0-1 0,2 0 0 0,0 0 1 16,0 0-1-16,-2 0-1 0,0 0 2 0,2 2 0 0,-2-2-2 0,0 0 2 15,-3 0-1-15,-5-2 1 0,5 2 0 0,4 0-1 16,-1 0 2-16,-3-1 0 0,-2 1 1 0,4 0-1 16,3 1 1-16,-1 1 1 0,-1-1-1 0,-1 1-2 15,0 0 1-15,1-1 2 0,-2 1-1 0,1-2 0 16,-4 1 1-16,6 1-4 0,-4-2 0 0,-5 1 9 16,5-1-7-16,0 0-1 15,-5 4-2-15,5-4 2 0,-3 0 0 0,3 3-1 16,-4 0-1-16,2-2 1 0,4 1 1 0,-7 1-2 15,3-3 0-15,-4 2 0 0,0-2-1 0,4 1 1 16,1-1 2-16,1 0-3 0,1 0 2 0,1 2 0 16,3-2 0-16,-1 0 0 0,1 1 0 0,-2-1 0 15,0 0 1-15,4 0-2 0,-6 2 2 0,3-2-2 16,-1 0 3-16,-2 0-1 0,1 0-1 0,-4 0-1 0,2 2 0 0,2-1 0 16,-4-1-1-16,2 0 3 0,0-1-2 0,0 1 1 15,-4 0 2-15,-4 1 2 0,6-4-3 0,-4 3 3 16,-2 0-1-16,-3-2 2 0,0 2 0 0,-6 0 1 15,3 0 1-15,4 0 3 0,-7 0-1 0,0 0 2 16,6 0 1-16,-5 0-3 0,-3 0 2 0,0 0-1 0,7 0-2 16,-10-1 0-16,0-1 2 0,0-1-1 0,-5 0 2 0,5 1-1 15,-5-1 1-15,7 2-2 0,-8-6 2 0,4 4-2 16,2 0-1-16,0-2 0 0,-1-1-1 0,2 3-2 0,-1-5-3 16,0 2 1-16,3-2-1 0,-11-6-3 0,4 1 0 15,4 2 0-15,0-1-1 0,-10-9-2 0,7 5 1 16,2-1 0-16,-7-3 1 0,9 2 0 0,-1-5 0 0,-3 2-2 31,0-4 2-31,0 3 0 0,0-1-2 0,1-4 1 16,-1 2-1-16,-3-2-1 0,-2 0 0 0,0-3 1 0,3 2-1 0,1-3 0 15,-3-3 3-15,6 3-3 0,-4 0 3 0,0-2-3 16,4-2 3-16,1 3-2 0,0-4 0 0,-2 0 2 16,-7 3-1-16,2-2-1 0,1-1 2 0,1 3-1 15,4 0 0-15,-1-3-1 0,-6 5-2 0,8-2 0 16,0 0-1-16,0 1 1 0,0 2-1 0,-1-1 0 0,-2-2-1 0,-4 3 2 15,6-5 0-15,-2 5 0 0,-4-1-1 0,6-1 0 16,7-2 1-16,-8 5-1 0,-1 0 0 0,3-1 0 16,-1-2 0-16,-1-4-4 0,2 6 4 0,2-1-4 15,-5 1-1-15,3-5 2 0,0 2 0 0,0-1 0 16,-2 4 2-16,4 0-1 0,-4 0 0 0,2 0 3 16,0 2-1-16,2-2 0 15,-1 3 1-15,-1-3-1 0,-1 3 1 0,1 1-1 16,3-1 0-16,-3-1 0 0,0 3 0 0,-3-1 0 15,-1 6 0-15,6-1-1 0,-4-2 2 0,1 1-1 16,-5 1 1-16,4 3-3 0,-1 0 1 0,3-1 0 16,-2-4 2-16,-2 5-3 0,0 1 2 0,4 0 1 15,0 3 0-15,0 0 1 0,-1-2 2 0,-1 3-1 16,2 2 0-16,0 0 2 0,0 2 0 0,-4-2-1 0,2-2 0 0,2 4 0 16,-3-2 0-16,3 0 0 0,-2 1 0 0,1 1 0 15,-1-1 1-15,-3-1-3 0,2 2 4 0,2 0-1 16,1-1 0-16,-2 1-2 0,-4-1 2 0,3 1-1 15,1 1 0-15,2 0 0 0,-3 0-1 0,-2 0-2 16,4 0 3-16,-2-1 0 0,3 3-2 0,0-1-2 0,-2 1 2 16,2 0 0-1,0 0 2-15,-2 1-1 0,2-1 1 0,-1-1-4 16,-2 4 3-16,1-2-1 0,2-2-1 0,-1 3 1 16,-1-2-1-16,2 3-2 0,-2 0 4 0,2-4-1 15,0 1-2-15,-1 5 3 0,-1-4-1 0,-3 2 1 0,4 0 0 16,1-2 0-16,-2 2 1 0,2 0 1 0,-3 1 2 15,3-6-2-15,-6 7 2 0,4-3 1 0,1 1 1 0,-1-1-2 16,-1 0 1-16,-3 1-2 0,4 3 1 0,-3-3 3 0,-1 0-2 16,3-3-2-16,-3 4-1 0,-1 1 1 0,-2 1-1 0,4 0 2 15,-6 0-2-15,2 1 0 0,-2 1 0 0,1-2 0 16,-5-2 4-16,2 2-4 0,-1 0 1 0,-2-1-1 16,0-3 0-16,-2 4 0 0,0 0 0 0,-4 2 0 15,3 1-2-15,-9-4 2 0,8 1 1 0,-6 0-1 16,4 0 0-16,0-4 0 0,-6 4 1 0,8-6 1 0,-4 5-2 0,8 2 0 15,-7-1 0-15,2-1 2 0,2 1-2 0,-4 1 1 16,2 1 1-16,1 4-2 0,-2-6 3 0,0 3-3 16,1 0 1-16,-4 0 0 0,3-1-1 0,0-2 0 15,2 0 0-15,-4-6 0 0,1 10-1 0,-1-4 0 16,4 0 0-16,-9 0 1 0,4-1 1 0,6 4 0 16,-6 0 2-16,0-1-3 15,-2-2 2-15,3 0-2 0,-1-2 0 0,3 2 0 16,2 2 0-16,-4-5 0 0,-1 3 0 0,1 0 0 15,2 1 0-15,-4-2-1 0,5-1 0 0,-4 4 1 16,-2-2 0-16,-3 0 0 0,8 0 2 0,-6-2-3 16,3 2 2-16,-3 0-1 0,-1 0 0 0,4 0 0 15,-3 2-1-15,-4 1-3 0,4-3 2 0,-2 0 2 16,-3 0-4-16,3 1 3 0,-4-1-1 0,5 0 0 0,1 0 2 0,-2 2 0 16,2-2 2-16,0 1-4 0,6-1 6 0,-2 2-4 15,5 0 0-15,-6 4-1 0,0-6 1 0,3 1-1 16,1 1 1-16,1-2-1 0,-2 3 1 0,4-1-1 15,-4-2 2-15,5 0 0 0,0 0-1 0,-4 1-1 0,6 1 1 16,-6 1 1-16,4-1-1 0,-2-2 0 0,2 4 1 0,-1-4-4 31,0 3 1-31,0 1 1 0,-1-1-4 0,2 1-3 0,0 0-4 16,-2 0-2-16,0 3-4 0,0-1-31 0,3 2-17 16,-1-3-11-16,-2 4-39 0,4 0-103 0,4 2 166 15,6 2-80-15,5 1 133 0</inkml:trace>
  <inkml:trace contextRef="#ctx0" brushRef="#br0" timeOffset="9537">11081 8806 922 0,'-19'-10'94'0,"2"4"-91"0,8 0-4 16,-2-1 57-16,1 4-60 0,5 0-1 0,-4-2 0 15,6 2-3-15,-3 2 1 0,2-1-2 0,4 2 5 16,-3-3 0-16,-6-2 4 0,9 5 4 0,0 0 2 0,0 0 2 0,-3 2-3 16,1-2 5-16,-4 1-3 0,6 4 0 0,0 0-2 15,-6-5-3-15,2 1-1 0,3 4 0 0,-1 1 1 16,2 1-1-16,-1 1 4 0,1-2 1 0,0 3 0 16,1 1 4-16,1 1-2 0,-1 0 2 0,3 1 1 0,-1 3-3 15,-6-1 2-15,3 1 1 0,0 1-4 0,0 3 3 16,0 2-2-16,-4-1 0 15,4 2 1-15,0 2-2 0,4-1-3 0,-3 1 0 16,2 4 0-16,-1-1-2 0,4 1 1 0,-3 2-2 0,-1 0-1 16,-2 0 0-16,0 1 0 0,0 1 1 0,0-1-1 15,0 2 0-15,1 2 0 0,-1-2 0 0,4 0 1 16,-1 0 0-16,0 3-1 0,-2-1 0 0,-1-2 0 0,2 1 0 0,-2-2 1 16,0 1 1-16,-2-3 0 0,4 1 3 0,-5 2 0 15,3-3 2-15,1-3-1 0,-1 1 2 0,-7 0-1 16,7 2 1-16,0-3-1 0,-4 0 1 0,6 0 2 15,-7-1-3-15,-1 4-1 0,6 2 2 0,-2-1-1 16,-1-1-1-16,-1 3 0 0,4 2-2 0,-7-4 1 16,6 5-3-16,1-1 4 0,-2-4-4 0,2 4 3 15,-1-2-3-15,-1 3 4 0,-3-1-1 0,5-1-2 16,0-1 5-16,-6-1-4 0,4 2 2 0,-1 1-3 0,3 1 3 0,0-4-3 16,-4-1 0-16,-1 2 2 0,3-1 2 0,2 2-2 15,-6-1 2-15,1 0-1 0,-3-4 0 0,5-3 3 16,3 6-3-16,-8-4 3 0,2-1-4 0,1 0 4 15,2 1 1-15,-2-5-2 0,-4 3 0 0,4-1 1 16,-4 0-1-16,7-1-3 0,-2-2 3 0,-3-2-4 16,-1-1 0-16,7 0 3 15,1 0 1-15,-5 0-3 0,-1-1 4 0,1 0 1 16,5-1 0-16,-3-1 3 0,1-4-1 0,-2 6-2 16,2-7-1-16,1-2 2 0,1-3-3 0,1 1-3 15,-1 2 1-15,-1-3-3 0,1 2-1 0,-2-1-1 16,0-1 0-16,6-3 2 0,-6 5-1 0,0-3-2 15,4 1-1-15,3-3-1 0,-5 2 0 0,0-1 0 0,4 1 2 16,1 0-6-16,3-2 5 0,0 3 1 0,0-3-3 0,-5 2 3 16,11-2 1-16,2 2 0 0,-1 0-2 0,-5-2 2 0,6 2 0 15,-4-1-1-15,-2 0 5 0,9-1-5 16,-4 0 0-16,-1-2 1 0,5 1 1 0,0 0 0 0,3-1 0 16,3 2-2-16,5 0 0 0,-3-1 3 0,0 0-3 0,3 1 2 15,-1-2 0-15,0 1-2 0,-1-1 3 0,2 3 1 16,-2-3-2-1,-1 1 1-15,0 1-1 0,1 2 1 0,-1-2 0 0,1-2 2 16,-1 2-2-16,-2-1 2 0,2 1 0 0,3-1 0 16,0 1 1-16,-1-2 0 0,0 1-1 0,2 1 2 15,2-1-1-15,3 1-1 0,-7-2 0 0,1-1 1 16,1 2 0-16,-1 0-3 0,-2-1 0 0,2-1 1 16,-1 2-3-16,-3-1 2 0,1 1 1 0,1-2-3 15,-3 1 4-15,1-1-2 0,-1 2-1 0,0-2 3 0,-3 0-2 0,-3 0 1 16,3 0-4-16,0 0 3 0,3 0 0 0,0 0 0 15,-1 0 0-15,3 0-3 0,1 0 3 0,3 0 0 16,2 0 0-16,-1-2-2 0,-2-1 1 0,0-1-2 16,0 0 0-16,3 3 2 0,-7-2-2 0,3-2 0 15,-3 2 3-15,3 0-3 0,-1 1 1 0,-1 1 1 16,-1-1-1-16,3 0 0 0,-2-1 0 0,-1 3 1 0,-1-1-2 0,-3 1 1 16,2-2 0-16,1 1 0 0,-1 1 1 0,-4 0 0 15,4 0 0-15,1-2-2 0,0 2 2 0,2 0-1 16,-3 0-1-16,1 2 0 0,0-2 1 0,-3 0-1 15,-2 0 0-15,4 0 0 0,-2 0-1 0,0 1 1 16,-3 1 0-16,3 1 0 0,-3-2 0 0,3 1 0 16,-2 3 1-16,2-2 0 15,-4-2-1-15,-1 3 0 0,-1-1 1 0,1-2 0 16,-3 1 3-16,2 1-3 0,-1-1 4 0,-2-1-2 16,0 1 4-16,-1-1-4 0,1 1 2 0,-1-2-1 15,-1 3 1-15,-4-1-2 0,-1-1 3 0,0-1-2 0,5 3 0 16,-1-3-2-16,-2 2 1 0,-5-2 3 0,6 1-1 15,-6 1 0-15,7-2 3 0,-6 0-1 0,-4 0 1 16,8 0 2-16,-6-2 0 0,3 2-5 0,-5-1 2 0,8-1-1 0,-15 2-1 16,7 0 1-16,0-3 1 0,-3 2 0 0,3-1 4 15,-5-1-2-15,5-2 0 0,-4 0 0 0,2-1 0 16,-3-2-3-16,7 0 1 0,-10-3-3 0,5 0 1 16,-5-1 0-16,-1-1-1 0,1-1 0 0,-2-2 2 0,-1 1-5 15,-3-4 4-15,9 0-1 0,-4-2-2 0,3-2-1 16,-4-1 1-1,6-3-2-15,-4 2 1 0,-3 0-1 0,6-2 0 0,-8 1 0 16,2-4-2-16,-1 0 2 0,-1-2-1 0,4 3 0 16,2-6 1-16,-2 0-2 0,0 2 2 0,1-6 0 15,0 3-2-15,0 0 1 0,2 1 0 0,-2-1 1 16,2 0 1-16,-4 3-1 0,4-4 0 0,-2 1 0 16,0 3 0-16,3 2 0 0,1 1-1 0,-4-5 0 15,3 1 1-15,0 2 0 0,2 1-1 0,-2 1 0 0,1 2 0 0,-1-5 0 16,-1 1 1-16,3 2-1 0,-1 5 0 0,-2-5 1 15,3 3 0-15,0 1 0 0,-2-3 0 0,-1 3-2 16,3 0 1-16,-4-2 0 0,3 0-2 0,-1-5 2 16,-1 6-4-16,3 0 4 0,-4-3-1 0,4-1-2 15,0 1 1-15,0 3 0 0,0-1 0 0,1 1-4 16,-1-4 5-16,3-1-4 16,0 3 1-16,0-3-1 0,0-1 0 0,0 2-1 15,2-1 1-15,1-1 0 0,1 2-1 0,0 1 1 16,0 0 0-16,3-2-2 0,-3 4 0 0,6 0-1 15,-2 1-1-15,-1-4 1 0,3 2-2 0,1-1 1 16,-3 0 1-16,3 5 1 0,-2-5-1 0,2 4 1 16,0-1 0-16,-3 2 2 0,5 1 2 0,-5 1-6 15,4 4 3-15,-2-6-5 0,-3 3 3 0,4-1 4 0,0 1-6 0,-3 4 2 16,-3-3-3-16,3 5 5 0,-3-2 1 0,-1 3 4 16,4 1 0-16,-5 0-1 0,2 1 4 0,-3 2-2 15,2 0 1-15,-4 2 0 0,0 3-3 0,2-2 3 0,-4 3-1 16,1 2-2-16,1-3 3 0,0 3 2 0,-3-1 3 15,3 3-4-15,0-4 3 0,-5 2-3 0,2 0 1 16,1 0 3-16,-3 1-3 0,-1 1 1 0,5-1-2 0,-7 2 0 0,5 0 3 0,1-5-3 16,0 5 2-16,-4-1 0 0,3-2 0 15,1-2 1-15,-1 3-1 0,-1-1 0 0,2 0 3 16,-1 3-2-16,-2-2 2 0,0 1-2 0,1-2 1 0,2 1-2 16,-4-1 4-16,3 0-3 0,-2 1 2 0,-3-1-1 15,5-2 1-15,-3 2 0 0,1 3 0 0,-3-4 0 16,3 2-3-16,-4-3 3 15,3 4-1-15,-4-1-2 0,2-1 1 0,0 1-2 16,-3-2 1-16,0-1-1 0,0-1-2 0,-1 1 1 16,1 0 0-16,-2-1-1 0,1 3 0 0,-1 0 0 15,-3-1 0-15,1 1 1 0,0 3-1 0,0 0-1 16,-9-6 1-16,1 3 1 0,2 0-1 0,-1-4 0 16,0 4 2-16,-3-3-2 0,1 0 1 0,1-1-1 15,-1 4 1-15,2-3 0 0,-2 3-1 0,1-2 0 0,2 4 0 0,-1-1 0 16,2-1 2-16,-4 3-1 0,9 0-1 0,-6 0-1 15,2-5 0-15,-3 0 1 0,3 1 0 0,-1 2-3 16,-4 1 3-16,4-3-2 0,-2 0 2 0,-3-1-1 16,1 2 2-16,-1 1-2 0,5 2 1 0,-4-5 0 15,2 1 0-15,-8-1 0 0,0 3 1 0,3 1-1 16,1 1-1-16,2-3 0 16,-1 0 0-16,0-1 1 0,-4 4-3 0,6-1 1 15,2 1 0-15,-1 1 1 0,-3-1-1 16,2 0-3-16,-4 5 1 0,3-5 4 0,1 0-3 0,2 0 1 15,-2 0 2-15,-3 2-1 0,1 1-1 0,2-3 2 16,4-5-1-16,-3 5 0 0,-2 6 1 0,2-1-3 0,3-3 1 16,-3-2 0-16,-3 0 1 0,5 4 1 15,-4 4 0-15,-4-6-2 0,-1-1-1 0,3 3 4 0,-1 0-1 0,-1 1-1 16,6-2 1-16,-4 2 0 0,1-3 1 0,5 7-1 16,-2-4 3-16,4-4-3 0,-4 6 1 0,0-1-1 0,4-6-1 15,-4 3 1-15,3 2-1 0,0-4 1 0,0 2-4 16,-5 4 2-16,4-1 1 0,1-3 0 0,-3 5 1 0,0-3-2 15,2-4 2-15,-4 4-2 0,0-2 2 0,1 2-2 16,4 3-1-16,-5-7 1 0,1 6 0 0,-1-1-2 16,8 3 3-16,-3-2 0 0,1 1 0 0,0-2 1 0,-2-3 0 15,3 2-1-15,-2-1 0 0,5 3 1 0,-4-4 0 0,1 0 0 16,3 0 0-16,7 2 0 0,-7 0 0 0,5 2 0 16,-2-3 0-16,1-3-1 0,6 2-1 0,-1-1-4 15,-3 1-5-15,3-1-2 0,-1-1-6 0,5-1-18 16,1 0-7-16,0 0-4 15,0 0-21-15,-2 2-40 0,4-2-17 0,-2 0-8 16,0 0-45-16,11-3 0 0,-2-1-28 0</inkml:trace>
</inkml:ink>
</file>

<file path=ppt/ink/ink1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08:49.644"/>
    </inkml:context>
    <inkml:brush xml:id="br0">
      <inkml:brushProperty name="width" value="0.05292" units="cm"/>
      <inkml:brushProperty name="height" value="0.05292" units="cm"/>
      <inkml:brushProperty name="color" value="#FF0000"/>
    </inkml:brush>
  </inkml:definitions>
  <inkml:trace contextRef="#ctx0" brushRef="#br0">2608 18033 1027 0,'-8'-2'133'0,"3"4"-131"0,2-1 49 0,-3 1 119 0,1-2-137 16,-1-2-34-16,2 2-8 0,3 0 0 16,-2-1 1-16,-5-3-6 0,5 1 10 0,-4 2 2 0,1 2-2 15,0-1 13-15,-1 2 4 0,-2-4 0 0,1 1 2 16,0-1 4-16,-3 2-9 0,5-1 1 0,-3-1 1 15,-1 0-9-15,5 2 1 0,-4 2-1 16,0 3-3-16,2-2 2 0,-4 0-1 0,0-1 2 0,0 1-2 16,0-2 1-16,3 4 1 0,-3 1-2 0,2 1 1 15,-1-1 1-15,4-3-4 0,3 7-3 0,-2-1 1 16,2 2-5-16,2-2-1 0,-3-1 0 0,0 3-5 16,-1 0 1-16,5 2 2 0,-3-2-2 0,-2 0 1 0,5 1 0 0,-1 3 2 15,1 0-1-15,1 0 4 0,7 2 0 0,-5-3-1 16,7 2 7-16,-4-1-4 0,0 0 3 0,4-3-1 15,-4 1 3-15,3-2-3 0,-4 0 2 0,3-2 2 16,-2 1-3-16,2-2 2 0,0 1 1 0,-2-1 0 0,5 0-1 16,-1 0 1-16,-2-2-2 0,1 0 3 0,2 0-1 31,0 1 1-31,0-1 3 0,-2 0-2 0,2 1 0 16,0 0 4-16,2 1-3 0,-2-1-3 0,2 0 2 0,-1 3-3 0,-1 1 0 0,0-2 1 15,-1-1 1-15,1 2-2 0,-2-1 0 16,1 1 0-16,-4-3 0 0,3 1 2 0,-2 0-2 15,-1-2 0-15,0 2 0 0,2-1 1 0,1-1-1 0,2 3-1 16,-3-1 4-16,2 0-3 0,4 0 3 0,0 0-1 16,-1-3-2-16,6 2 2 0,-4 0-2 0,-2-4 4 0,7 5-4 0,-7-5 0 15,4 2 2-15,1-1-2 0,2 3 1 16,-4-3 4-16,1 1-4 0,2 1-1 0,-5-6 2 0,5 7-2 16,-2-4 2-16,-3-2 2 0,1-1-2 0,-3 0 0 15,2 0 1-15,-1 0 3 0,-1 0 3 0,3 0-3 16,-4-4 4-16,3 7-5 0,-2-3 2 0,4 3 1 15,1-3-5-15,-1 0-2 0,0 5-1 0,0-2 0 0,2 5 0 0,-2-5 0 16,-2 5-1-16,0-5 1 0,4 1 2 0,-4 6-2 16,0-4 4-16,0 0-3 0,0-1 2 0,2 0-3 15,-3 0 1-15,1 1-1 0,0 0 1 0,2-1 2 16,-4 1-3-16,4-1 1 0,-2 4 3 0,0-1 0 16,5-1-1-16,-3 2-1 0,0 0 1 0,4 1 0 15,-3-4-1-15,1 5-2 16,2-1 0-16,5-1 3 0,-1 0-2 15,0-1 1-15,-4 2 0 0,4-2 1 0,-7 0 4 0,3-2-1 16,-2 2 2-16,2 0 1 0,-4-4 3 0,3 3-1 16,-2-3 3-16,0 1-5 0,1 1 0 0,-3-1 1 15,3 1-4-15,-1-1 2 0,-1 1-5 0,-1-1-1 16,3 0 2-16,1 1-2 0,-2-1 1 0,2-1 0 16,0 0-2-16,3 3 1 0,0-3-1 0,-5-1 4 0,0 0-1 0,2-2-2 0,-8 1 2 15,5-2-1-15,-3 2 0 0,-2-2 1 0,-5 0 3 16,6 0-4-16,3 0 4 0,-4 0-4 0,7-2 3 15,-3 0-2-15,-1 1-1 0,2-2 0 0,2-2-3 0,0-1-1 16,-1 3-1-16,3-4 3 0,-4 1-4 0,3 0 2 16,0-1-1-16,-2 1 0 0,4 0 1 0,-4 1 1 15,2-1-1-15,0 1 1 16,1 0 2-16,-3 1-2 0,1-1 3 16,-1 0-2-16,-1 2-1 0,-2-2 5 0,3 2-3 0,-3 0-2 15,-1 0 2-15,0 1-2 0,1-1 3 0,0 2-3 16,-1-2 2-16,-1-1-2 0,1 4 0 0,1-1 0 15,2 1 0-15,-2-3-1 0,1 1 1 0,-2 0 0 16,3-1 0-16,-2 0-1 0,5 0 1 0,-3 0-2 16,1 0 1-16,0 0-1 0,4-2 1 0,2 2 0 0,-4 0 1 0,8-1 0 15,-7 1 0-15,2-1 1 0,-3 0 1 0,2 0-1 16,-6 1 2-16,3-2-2 0,0 2 2 0,-3-2-3 16,-1 2 0-16,2-2 3 0,1 2-2 15,-6 0 0-15,5 0 1 0,-2-2 1 0,-3-3-3 0,1 3 5 16,-2-2-4-16,-1 0 0 0,2 3 1 0,-1-3 1 15,-4 1-1-15,7-2 0 0,-4 3-1 0,-3 1 3 0,2-1 0 0,0 0-4 16,-3 2 2-16,6-3-2 0,-5 1 0 0,2 2 0 16,0 0 1-16,-2 0-1 0,5-1 2 0,0 1-1 15,-3-5 2-15,-2 7-2 0,-1-1 2 0,0-1 0 16,3-3 1-16,-7 6-4 0,2-2 2 0,-1-2 1 16,1 2-1-16,-3-1 0 0,5-2-1 0,1 2 0 15,-4 1-1-15,5-7 0 16,-7 3 0-16,4 3-1 0,-4-2-3 15,4-5 2-15,-4 6-2 0,-3-1 0 0,3 0 1 16,-1 1 0-16,4 4 1 0,-3-4-1 0,0 0 4 0,0 1-3 16,-2-2 1-16,7 5 0 0,-7-7-1 0,2 4-1 15,-4-6 0-15,2 1 2 0,0 3-1 0,-1-1 1 16,3 0 0-16,-4-5-3 0,4 6 2 0,0-3 2 0,1 2-1 0,5 0 1 16,-4-1-2-16,0-1-1 0,-2 1 2 0,0-1 1 0,0-2 0 15,0 1 0-15,0-1 1 0,-2-2 0 0,-3 2-1 0,4-1 2 16,1 2 0-16,1-1 0 0,-4-1 1 0,2 2-3 15,1 0 1-15,-4-2-1 0,4 3 0 0,-4-3 0 16,2 0-2-16,2 1-1 0,0-1-1 0,-1 0 3 16,1 0 0-16,0 2-1 0,0-2 1 0,0 1 0 15,1-1 1-15,-4 2 0 16,3-1 0-16,3 3 0 0,-4-3 1 0,1 2 2 16,0 2-1-16,0-2 1 0,-2 2 1 0,2 0-1 15,0-2-2-15,-3 1 4 0,4 1-3 0,-2-3-1 16,-4 2-1-16,2-1 0 0,1 2 0 0,2 0 1 15,-4 0 2-15,4-1-3 0,-3-1 4 0,1 2-1 16,-1-2 3-16,3 0 1 0,-3 1 0 0,-4-3 4 16,7 1 0-16,-3-4 1 0,-2 5 5 0,-4 0-2 0,7-3 3 0,-9 4-2 15,7-5 1-15,-4 6 0 0,-3-5-2 0,-2 3-2 16,2-3 0-16,0 0-3 0,-3 0 1 0,2-1-4 16,-6 2-1-16,2-2-1 0,-2 4 0 0,0-3 2 15,-1-2 0-15,1 1-2 16,-4 2-1-16,1-2 2 0,-1 2-2 0,-3-1-1 0,3 0-2 0,-5 2 1 15,-1 1 0-15,3 3-2 0,-5-1 0 0,1 1-2 0,7-3 0 0,0 2 0 16,0 1 1-16,7 4-3 0,-7-2 3 0,1-1-1 16,1 0-1-16,-2 2 2 0,0-1-1 0,-7 1-2 0,6 1 0 15,-6-1-1-15,7 2 1 0,-3-1-2 0,3 1-1 16,-3-2 2-16,0 2 0 0,-2-1 2 0,0-3 1 16,-1 4-2-16,0 0 4 0,4-1 1 0,1-1 0 15,-3 2 0 1,0-1 1-16,2 1 0 0,1-2 0 0,2-1 0 15,1 3 0-15,-4-3-2 0,0 1 2 0,2-1-1 0,8 2-1 16,-3-1 0-16,-5 0 0 0,1-1 0 0,-1 2 0 0,2-4 1 16,0 3-1-16,-2 1-1 0,-2-2 1 0,0-1 0 15,4 4 1-15,-5-3-1 0,3 2 1 0,-2-1 0 16,1 1-1-16,1 1 2 0,-4 0-1 0,-4-2 1 16,5 2-3-16,-5 0 0 0,5 0 0 0,-2 2-2 0,1-1 3 0,-7 2-4 15,3-1 0-15,3-1-2 0,-6 6 4 0,5-1-2 16,-7-1 0-16,2 1-1 0,-3 2 0 15,3-2 1-15,0 2 0 0,-3 0 1 0,-1 1 0 0,1 2 1 16,0-1 2-16,-5 1 1 0,2 0 1 0,0 1 0 16,-4 4 2-16,2-5 0 0,3 0-3 0,-2 0 0 15,7 5-1-15,-5-3 2 16,2-2-2-16,-1-2 1 0,9-1 0 0,-2 3-1 16,-4 0-2-16,1-2-2 0,1 2-4 0,-2-3-34 15,4 3-17-15,0 3-14 0,-5 4-43 0,2 4 2 16,-5 1-37-16</inkml:trace>
</inkml:ink>
</file>

<file path=ppt/ink/ink1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09:04.898"/>
    </inkml:context>
    <inkml:brush xml:id="br0">
      <inkml:brushProperty name="width" value="0.05292" units="cm"/>
      <inkml:brushProperty name="height" value="0.05292" units="cm"/>
      <inkml:brushProperty name="color" value="#FF0000"/>
    </inkml:brush>
  </inkml:definitions>
  <inkml:trace contextRef="#ctx0" brushRef="#br0">3081 16960 216 0,'-8'-5'-33'0,"2"2"7"0,-4 0 12 0,1-2-16 0,1 2 25 0,-3-2 4 15,-1 2-2-15,-1 0 1 0,0 0 4 0,1 1 12 16,1 1 4-16,-5-1 2 0,2 1 13 0,-3 1 9 16,-2 0 7-16,5 0-2 0,-5 0 13 0,1 0 0 15,3 1-4-15,-3 1 1 0,1-2-3 0,4 1-7 16,-1 1 0-16,2 1-5 0,-1-1-7 0,-1-1-6 15,0 1-4-15,4-1 8 16,-2 1-12-16,-2 3 0 0,4-5-10 0,-1 1 3 16,2 1-6-16,-1-2-4 0,2 3 0 0,2-2 0 15,-5 1-5-15,10-2 0 0,-7 2-2 0,3-1-1 16,-1 1 0-16,4-2 1 0,-1 1 0 0,1-1-1 0,-1 2 1 16,0-1-2-16,3 3 2 0,0-3 0 15,0 2-1-15,0-1 1 0,0 3-1 0,5-1 2 16,-2 1 0-16,-1 0 2 0,1 1 0 0,3 0 0 0,-1 2 0 0,4 0 0 0,-4 0 1 15,3 0 1-15,1 3-2 0,-3-2 0 0,5-1 1 16,2 5-1-16,-2-1-1 0,2 1 1 0,4 1-2 0,-1 0 2 16,4-1-1-16,-3 3-1 0,9-4 2 0,-6 2-2 15,4 0 0-15,4-1 1 0,-8 0-2 0,6 1 1 16,0 0-1-16,3-2 1 0,-3 3 0 0,9-8-1 16,-5 3 0-16,-2-1 1 0,5 2-1 0,-4-4 2 0,-1 5-1 0,-1-5 1 15,-2 2 2-15,0 0-2 0,0 2 1 0,-1 2-1 16,-2-10-1-16,1 7 2 0,-4-6-2 0,5 3 4 15,2 0-2-15,0-2-1 0,-1-2 3 0,-2 0-2 16,6 5 3-16,-3-1 0 0,3-4-3 0,-2 0 0 16,-2 3 0-16,8 2 1 0,-5 0 0 0,5 0-1 15,-5 0 0-15,-1-2 0 16,1 0 0-16,4 2 1 0,-4-2 0 0,-3 1-1 16,2-1 1-16,-2-3 1 0,2 2 1 0,1 0-1 15,-1-2 1-15,-5 1 1 0,11 0 0 0,-8-3 1 16,2 2 1-16,1-1 2 0,-1 1 3 0,-2-1-2 15,4-1 3-15,5 1 0 0,-10 1 4 0,6-3-5 16,-4 1 2-16,6 1-3 0,-2-2-3 0,0 0 5 16,0 0-7-16,-1 0 4 0,1 0-3 0,0-2-2 0,0 1 3 0,-5-1-2 15,0 1 0-15,7-2 1 0,-1-1-4 0,-2 3 0 16,-1-1 0-16,-1 2 0 0,3-3-1 0,-4 2 2 16,3-1-3-16,-1 2 3 0,5 0-1 0,-6 0 0 15,3 0 1-15,3 0 1 0,-5 0-2 0,5 2 1 16,-3-2-1-16,-3 1 2 0,-2-1 0 0,0 0 3 0,0 0 1 15,2 0-2 1,-4 0 4-16,3 0 0 0,0 0 1 0,0 0 3 16,-1 0-2-16,0 3-2 0,-2-3 0 0,6 0-1 0,-7 0-2 15,6 0-3-15,-4 0 1 0,7 2 0 0,-3-2 0 0,2 0-5 16,0 0 4-16,-1-2-4 16,5 2 1-16,-2-3 1 0,-2 3-2 0,-4-1 0 0,3-1 1 15,-1 0 1-15,0 2-1 0,1-1 1 0,-3-1-1 0,-1 2-1 16,2-1 1-16,0 1 0 0,0-3-1 0,1 3 0 0,0 0 0 0,2 0-1 15,-2 0-1-15,2 3 3 0,2-3-1 0,-1 0 0 16,4 1 0-16,3-1 1 0,-2 0 1 0,-2 0 0 16,7 0-1-16,-6-4-1 0,4 4 1 0,-4-2 1 15,3-3-2-15,-10 2 0 0,7-2 0 0,-9 1 0 16,9-3-1-16,-4 3 1 0,-2-3 0 0,1 1-1 16,4 3 1-16,1-5 1 15,-2 3-1-15,5-2 0 0,-9-1 0 0,4 0 1 16,2 0-2-16,1 3 2 0,-7-3 2 0,4 2-3 15,1-2 1-15,-4-1 1 0,2 7-1 0,-1-1-1 16,-3-5 0-16,5 0 0 0,-4 2 0 0,-3 3 1 16,0-2 1-16,-1 2-2 0,1-3 1 0,0-4-1 15,-1 10 1-15,-8-1 0 0,7-4-1 0,2 2 0 16,-4-3 2-16,2 1-3 0,-3 0 1 0,7 2-2 0,-1-2-5 0,-1 2-1 16,1-2-6-16,-3-2-29 0,4 7-22 0,2 0-4 15,1-2-43-15,-2 2 2 0,5 0-30 0</inkml:trace>
</inkml:ink>
</file>

<file path=ppt/ink/ink1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0:18.945"/>
    </inkml:context>
    <inkml:brush xml:id="br0">
      <inkml:brushProperty name="width" value="0.05292" units="cm"/>
      <inkml:brushProperty name="height" value="0.05292" units="cm"/>
      <inkml:brushProperty name="color" value="#FF0000"/>
    </inkml:brush>
  </inkml:definitions>
  <inkml:trace contextRef="#ctx0" brushRef="#br0">5691 8296 406 0,'-4'-1'127'0,"0"-1"-40"16,2 0-5-16,-3 1 20 0,4 1-115 0,-1 0 2 16,-1 0-6-16,-2 0 4 15,2 1 2-15,-3 1-6 0,1 0 9 0,-1-1 8 0,-3 1 6 0,-2-2 4 16,0 0 11-16,3 0 8 0,3 0-2 0,-6-2 5 16,3 1 6-16,-1-3-5 15,-1 1-1-15,7 0 0 0,-3-2-6 0,-1 1-3 16,-2-3-3-16,0 4 0 0,5-3-5 0,4 0-1 15,-1-1-1-15,1 1-1 0,-6 0-3 0,-1-2-3 16,1 0 0-16,4 0 2 0,-2 2-3 0,-7-2 3 0,1 0 0 16,-2-1-1-16,2-1 5 0,4 1-3 0,-3-1 0 15,1-1 1-15,-3 4-2 0,-2-3-2 0,2-1 2 16,2-1-4-16,-4 2 1 0,0-2-3 0,6-1 2 0,-11 2 0 0,10-5-1 16,-4 2 1-16,-2 3-2 0,-1-2 0 0,0 6 1 15,2-4 2-15,-4 0-3 0,3-2-1 0,-5 2 1 0,0-3 0 16,2 1-2-16,-4 2 4 0,-2-3-2 0,1 1-1 15,3 1 2-15,-6 1-1 0,3 3 1 0,-7-1-3 16,2-2 8-16,2 0-7 0,2 3 2 0,-7 0-3 16,-5 0 0-16,10 3 0 0,-5-3-2 0,3 1 1 0,-2 0-2 0,-3 4-1 15,-1 0 1-15,5 0 0 0,-2 1-2 0,-6-1 2 16,3 2-3-16,-2 1 5 0,0 0-4 0,-5 1 0 16,2-1 2-16,2 3 0 0,-4 0 3 15,3 1 1-15,-3 0-1 0,2-1 0 0,2 2-2 0,8 0 4 16,-7 3-2-16,2-4 2 0,-1-2-3 0,4 1 2 15,-3 0 2-15,3 2-2 16,-3 0 2-16,1-1-3 0,-2 1 0 0,-1 1 2 16,5 1-2-16,-4 1 1 0,4-4 1 0,-2 3-2 15,-2 2 3-15,-1 0-1 0,7-1 1 0,-5 2-2 16,3-1 0-16,-2 5-2 0,1 1 0 0,-4 2 3 16,7-1-2-16,-7-4-1 0,6 2 0 0,-8 4-1 15,6-1 0-15,-4 2 3 0,1 1-4 0,4-2 2 16,-3 2-1-16,0-1 1 0,-2 1 1 0,1 1 0 0,2-1 1 15,7-2 3-15,-8-1 0 0,6 2-3 0,-1-2 2 16,9 3-3-16,-3 1 0 0,-2-1 1 0,10 1-1 0,-2 1-3 16,5 0 1-16,-9 0 2 0,12 0-1 0,-3 1 1 15,2 1 0-15,-1 0 0 0,2-4 0 16,-1 2 3-16,0 2-2 0,2 1-3 0,-1 0 2 0,4 0 0 16,-6-4-2-16,5 2 2 0,1 2 0 15,1 2-4-15,1-3 3 0,2-1 1 0,0-2 0 16,-2 2 1-16,1 3-1 0,1-3 0 0,0 1-2 15,3-2 3-15,-3-2-2 0,2 1 2 0,1 2-1 0,1-4 0 16,1 2 1-16,-2-4 0 0,4 0 0 0,-6 2 2 16,9 2-2-16,-2-4-1 0,-7-1 1 0,16 2-1 15,-12 0 0-15,6-1 0 0,2 2-1 16,1-2-1-16,-9-4 0 0,6 4 1 0,7 0 0 0,-8-4-1 0,7 1 0 0,1 3 0 16,4-1 2-16,-5-2 0 0,6 0-1 0,3-1 1 15,-4 3-1-15,3-4 1 0,2 3 0 0,-4-4 0 16,-1-4-1-16,6 3 3 0,-4-1-1 0,4 2-1 15,-6-3 0-15,5 0 0 0,1 0 0 0,-1 0 2 16,-2 0 0-16,-3-2-2 0,2 0 3 0,6 0-1 16,-2-2 1-16,-1 2-1 0,-5-1-1 0,5-2 1 0,-2 1-1 0,0 1 1 15,0 0 0-15,0 0-1 0,-3-1 1 16,5 0-1-16,5 0 0 0,-6 1 1 0,6 0-1 0,1 1-2 16,0 0 0-16,-3 1 1 0,1-3 0 0,-1 3 0 15,-2-3 0-15,-1 3 0 0,1-4 2 0,1 0 0 16,-1-2 0-16,-3 3 2 0,5-1 3 15,-2-2-6-15,-2 1 2 0,10-2 1 16,-11 1-2-16,5-1 4 0,3 2-3 0,-2-2 0 16,2 0 2-16,-3-2 1 0,6 2-1 0,-6-1 0 15,3-1-2-15,-3 1 4 0,5-4-1 0,-5 3-1 16,0-2-5-16,-2 1 4 0,-1-1-2 0,4 1-2 0,-1-1 4 16,-2 0-3-16,1 1 2 0,-1 2-2 0,2-2 2 15,-7 3-2-15,6-2 3 0,-9 0 1 0,5 1 0 0,1-1-4 16,-3-1 4-16,5 0-2 0,1 1 1 0,1-1 1 0,-4-1-3 0,1-1 1 15,5 0 0-15,-3 0-2 0,-3-2 2 16,-1 0 3-16,0-1 0 0,-1 2-2 0,-4-2 4 0,5 0-1 16,-3-3 1-16,2 3 1 0,-7-1-1 0,5-4 0 15,-6 2 2-15,3 0-3 0,-2-1 1 0,-3 1-3 16,-1 1 1-16,-1-5 1 0,3-1-3 0,-6 5 1 16,2-3-1-16,-2-2 2 15,1 0 1-15,2-1 1 0,-5 0-2 0,-3-1 3 16,0 4-1-16,3-3-3 0,3-4 4 0,-4 3-6 15,0 0 0-15,-2-2-1 0,2-2-2 16,2 1 2-16,-8 1-2 0,6-4-2 0,-3 2-3 0,-1-1 5 16,4-2-3-16,2 1 3 0,-3-1 0 0,1-2-6 15,5 3 6-15,-8-2 1 0,-1 1 4 0,2-2-5 16,1 3 0-16,-5-6 1 0,3 5-1 0,-1 0 4 0,-1-3-3 0,6 4 1 16,-6-1-2-16,-1 1 2 0,0-2-1 0,0 7-1 15,-6-5 0-15,9 4-1 0,-9-1-1 0,4-4 1 16,-1 3-2-16,-2-2 1 0,1 4 1 0,-4-4-1 15,8-2 1-15,-5 5 1 0,4-1 0 0,-10 0-1 16,3 0-2-16,-8 0 2 0,5 2 0 0,6-1 0 16,-6 2-1-16,0 0 2 15,0-3 1-15,-5 2-1 0,7-2 1 0,1 0-2 16,-3-5 0-16,-5 7 0 0,-1-5 1 0,1 3-2 16,1 1 2-16,0-4-3 0,-3 6 2 0,3-1 0 15,0 2 0-15,2-2 0 0,-3 1-1 16,-1 0 1-16,5-1 1 0,0 2-1 0,-3 0-3 0,1 2 4 15,-1 0-2-15,3-1-1 0,-1 3 0 0,1-4-8 0,-2 6 2 16,1 1-17-16,2 0-13 0,-2 3-10 0,1 0-23 0,-1 3-82 0,1 4 119 16,-1 1-50-16,4 4 85 0</inkml:trace>
</inkml:ink>
</file>

<file path=ppt/ink/ink1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1:05.469"/>
    </inkml:context>
    <inkml:brush xml:id="br0">
      <inkml:brushProperty name="width" value="0.05292" units="cm"/>
      <inkml:brushProperty name="height" value="0.05292" units="cm"/>
      <inkml:brushProperty name="color" value="#FF0000"/>
    </inkml:brush>
  </inkml:definitions>
  <inkml:trace contextRef="#ctx0" brushRef="#br0">14855 13919 321 0,'-3'0'68'15,"1"-3"-20"1,-3 0-2-16,2 3 5 0,0-3-47 0,2 3 0 15,1 0-8-15,0 0 4 0,0 0 1 16,0 0 1-16,0 0 6 0,0 0 17 0,-5 0-1 0,2 0 3 0,0 0 15 16,1 0-8-16,-4 2 3 0,1-2 0 0,2 0-9 0,-4 0-9 15,4 0-3-15,2 1-1 0,-2-1-10 0,-5-1-2 16,6 1-1-16,-1 1 0 0,-2-1-2 16,2 0 2-16,-2 0 0 0,2 0 2 0,-3 0 2 0,6 3 2 0,-2 2 0 0,-2 0-2 15,1-2 2-15,-1 2-1 0,1 1-2 0,-1-1-1 16,-1 6-1-16,3 0-3 0,-6 0 0 0,4 1 0 15,-4 10-1-15,3-1-2 0,-3 2-1 16,4 1 1-16,-6 4 0 0,7-1 0 0,-5 1 2 0,3 4-5 16,-1-2 4-16,0 3-2 0,-1 3 2 0,3 2-1 15,-1-2-1-15,-3 1 1 16,3 3-1-16,-4 1 1 0,1 0 0 0,3 1-1 16,-2 1-2-16,0-1 3 0,-1 2-2 0,2-5 2 15,-2 2 1-15,4-1-3 0,-4-1 4 0,1-3 0 16,0 0-1-16,2-3 1 0,-1-1-1 0,2 2-2 15,-4-4-1-15,4 0-1 0,-6-3-4 0,6 1-4 16,-4-4 1-16,1-1 1 0,-2-4-5 0,4 2 5 16,-3 1-1-16,1-7 1 0,3 4 4 0,1-3 2 0,-3-3 0 0,4-1 1 15,1 1 0-15,-2-4-10 0,3-7-3 0,0-1-3 16,-3 1-12-16,-2-5 3 0,5 3-1 0,0-8 0 16,3-2 1-16,2-2 10 0,-2-2 2 0,6-2 3 15,2-4 8-15,-3 1-3 0,5-10 0 0,-4 3 1 16,2-3-3-16,2 1 0 0,-1 0 4 0,1-4 0 0,-2 4 2 15,2-5 0 1,-2 1 0-16,1 1 3 0,-4-4 1 0,3-2 2 0,0 2-1 16,0-1-1-16,0 0 2 0,2-4-6 0,-4-2-9 15,4 1 2-15,2 0-12 0,3 2-17 0,-4-4 33 16,3-1-22-16,2 2 31 0</inkml:trace>
  <inkml:trace contextRef="#ctx0" brushRef="#br0" timeOffset="416.75">15188 13812 1 0,'25'-26'0'0,"1"2"0"0,-1 1 0 16,0 2 0-16,2-1 0 0,-2 8 0 0,0-3 0 16,2 4 0-16,-4 4 3 0,4 1 0 0,-3 1 7 15,-4 3 0-15,8 2 1 0,-1 2 8 0,-3 2 1 16,-4 2 7-16,4 3-6 0,-4 2 5 0,-2 2-1 16,5 5-1-16,-13 1 2 0,-1 2-2 0,1 2-1 0,-3 7-5 15,0 0 3-15,1 2-4 0,-4 3-1 0,-5-1 2 0,1 5-1 16,-2 1 1-16,-1-2 3 0,-2 0 4 0,-3 1 1 15,-6-1 6-15,2 0-1 0,2-1 3 0,2-4-1 16,-4-3 2-16,5 2-3 0,-8-3 1 0,2-2-2 16,2 0-1-16,-1-1 1 0,-4-1-1 0,-5-1-2 15,1 0 1-15,1-3 1 16,-1 2 0-16,2-4 1 0,-2 2 1 0,3-3 0 16,1-1 0-16,-1-2 0 0,1-4 0 0,2 1 0 15,-2 1-2-15,0-3 0 0,-1-5 0 0,1 6-5 16,-1-2 3-16,-2-3-2 0,3 3-2 0,-4-3-3 15,1-4-1-15,-2 0 3 0,3 5-4 0,-6-8 0 16,7 1-9-16,-5-1 3 0,-5 0-3 0,5-2-5 16,3-1-2-16,-1-2 0 0,2-3-3 0,-7 2-5 0,3-2 0 0,0 1-3 15,5-2-3-15,-8 2-3 0,1 1-4 0,-1-1 2 16,6 1-5-16,-2-2-10 0,3-2-3 0,-4-1-2 0,3 5-9 16,1-5-7-16,1-1-8 0,0 1-7 15,0-3-8-15,2 3-26 0,3-2-23 0,1-1 30 0,1 3 94 0,6-2-76 16</inkml:trace>
  <inkml:trace contextRef="#ctx0" brushRef="#br0" timeOffset="1203.33">15265 13740 726 0,'-3'-1'12'15,"0"1"3"-15,-2 0-14 16,1-2 18-16,2 2-69 0,-1 0 4 0,-2 0 23 16,2 0 1-16,1 2-6 0,1-1 29 0,-4 1 14 15,2 1 3-15,0 0-1 0,0-1 11 0,-4 1-12 16,4-2 4-16,-1 1 0 0,-3-2-14 0,6 1-1 0,-1-1 1 16,-1 0 0-16,3 0-1 0,0 0 15 0,-3 0 1 15,-2-1 0-15,4 1 14 0,-6-2 5 0,4 1-2 16,0-1 4-16,-3 1 0 0,1-3-9 0,3 1-5 15,-4 2 2-15,1-2-12 0,2 1-5 0,-5 0-1 0,4-1-2 16,-4 3-4-16,2 0-4 0,-2 0 0 0,-2 0 0 0,2 2-2 16,0 1-1-16,-3 2-2 0,-1 1 2 0,1 0-1 15,-8 5 0-15,-1 0 3 0,2 3-3 0,-5-3 2 0,1 7 1 16,-2-4-1-16,-4 2 0 0,1 3 0 0,8-2 0 16,-8 0-1-16,2-3 1 15,3 7 0-15,-5-9-2 0,4 4-1 16,6 4 4-16,-5-9-2 0,4 5-22 0,1-2-6 0,3 2 10 15,1-5-18-15,7 2-58 0,-4-2 37 0,6-8-87 16,-1 6 3-16,3-6 3 0,2-1-33 0</inkml:trace>
  <inkml:trace contextRef="#ctx0" brushRef="#br0" timeOffset="2174.39">15591 14852 477 0,'-8'-3'81'0,"3"0"-80"0,-4-2 46 16,4 2 33-16,-3-2-14 0,1 1-38 0,2-3 0 16,0 3 3-16,5-6 0 0,-5 5 2 0,2-1 12 0,3-2 1 15,0 2 0-15,0 0 14 0,0-2-8 0,-3 5-4 16,-3 0 1-16,1-1-11 0,5 1-10 0,-3 0-2 0,-2 0-1 15,5 0-10-15,0 0-6 0,-1-1-1 0,-1 3 0 16,2-1-5-16,0 2 0 0,0 0-3 0,0 0-1 0,0 0-1 16,0 0-3-16,0 0-2 0,0 0-3 0,-2 3-4 0,2-1-5 15,-1 1-2-15,-1 2 1 0,-2 3-6 0,4-2 6 16,1 2 1-16,-1 0-2 0,3 1 7 0,0 5 2 16,1-3 2-16,2 2 2 15,2-2 0-15,3 2 2 0,0 1 0 0,1-2 0 16,-4-1 0-16,0-1 2 0,3 1-2 0,5-3 1 15,1 0-1-15,-7-1 2 0,-1 0 0 0,11-3 0 16,-9 0 1-16,5-4 1 0,2 1 0 16,-3-1 4-16,1 0-1 0,0-3-3 0,1-2 3 15,-6 1-1-15,13-4 0 0,-10 1-1 0,3-2 0 0,-1 3 1 16,-2-5-1-16,2 1 1 0,-4 1-2 0,1-1 1 0,-1 1 1 0,-2-1 2 16,-2 1 1-16,0 0-2 0,-4-1 5 0,3 1-1 15,-4-1 0-15,-2-1 3 0,2 5-1 0,1-3-1 16,-3-2-2-16,-1 1 5 0,2 2-2 0,-2 2-2 15,0 0 4-15,0 4-5 0,0-9 1 0,1 8 2 16,-2 1 0-16,1 2-5 0,0 0 2 0,0 2-4 16,0-1-4-16,-2-1 4 0,2 2-8 0,0 3-1 0,0-4-1 0,0 2 1 15,2 7 0-15,-1-1 1 0,-1-2 1 0,3 8-3 16,2 1 2-16,-2 5 4 0,1-1 0 0,3 0-2 16,-3 1 2-16,2 1-1 0,2 3 4 0,1-1 0 15,-3 1 0-15,4 3-3 0,-1 2 0 0,-1-3 3 16,2 3-4-16,1 3 4 0,-2-2-3 0,-3 4 3 15,4-1 2-15,-1 1-1 16,-4 1 1-16,3 0 1 0,-3 1-2 0,-2-3 1 16,5 2 4-16,-7-1-5 0,1-2 2 0,-1 0-2 0,1-2 0 15,4 6 2-15,-6-4-3 0,0-2 3 0,-1 2-2 16,1-3 0-16,-5-2 2 0,0 1 0 0,4-3 3 16,-10 1-1-16,6 0 0 0,-3-2 3 0,-5 0-1 0,1-1 2 15,1-1 0-15,-2-2 3 0,-1-1 1 0,0 1 3 16,-2-4 1-16,-1-1 3 0,-2-1 2 0,3 0 0 0,-4-4 4 0,4 6-1 15,-6-9 0-15,5 1 1 0,-4 2-2 0,-4-4-2 16,5-1 6-16,-4 2-8 0,0-4 3 0,1 3-5 16,-1-3 1-16,-1 0-1 0,-5-4-5 0,7 3-2 15,-4-5-8-15,0 1 5 0,-3-1-7 0,-1-1-4 16,2-3-5-16,1-2 1 0,5-2-6 0,-3 2-16 16,1-1-6-16,5-5-6 15,2-5-18-15,1 0-67 0,5-6-59 0,1-7 70 16,0-2 117-16,4-13-104 0</inkml:trace>
  <inkml:trace contextRef="#ctx0" brushRef="#br0" timeOffset="2744.14">16747 13668 447 0,'0'0'31'0,"2"0"0"0,-1 0-28 0,4 0 114 15,-3 0-115-15,-1 0 6 16,2 1 0-16,4 1 2 0,-3-1 7 0,1 3 29 16,0-3 0-16,-2 1 3 0,2-1 29 0,1 2-4 15,-3 1 2-15,3-3 1 0,-1 2-6 0,-3-1-15 0,1 1-2 16,1 0 0-16,-2 0-17 0,0-1-7 0,5 3-4 16,-3-2 0-16,-3 0-7 0,2 3-5 0,4-1-2 15,-4 1-2-15,3 2-5 0,-1 0-1 0,-2 3 2 16,0 0-5-16,7 5-1 0,1 6 0 0,-7 0-3 0,7 6 3 15,0 2-4-15,2 1 3 0,-2 7-2 0,1 3-1 0,-7 2 2 0,5 1 0 16,-4 1 1-16,-6-1-1 0,0 5-1 0,-2 0 3 16,2 3-1-16,-3-2 1 0,6 0 0 0,-3 2-1 15,-3-5-1-15,5 2 4 0,6 0-2 0,-7-3-1 32,-1 1 2-32,2-5-5 0,-4-2 2 0,1-3-7 0,7 3 0 0,0-6 3 15,-4-1-8-15,-2 0-1 0,1-8-5 0,-1 1 4 16,5-4-2-16,0-5 5 0,-5-1-5 0,-5-4-4 15,4-2 3-15,2-2-8 0,-1-2-6 0,0-5 0 16,-3 3-14-16,-6-4-26 0,4-4-9 0,10 1-5 16,-5-6-30-16,4-4-33 0,-1-7 101 0,2-4-60 15,5-4 109-15</inkml:trace>
  <inkml:trace contextRef="#ctx0" brushRef="#br0" timeOffset="3223.46">16167 13715 784 0,'-3'0'37'0,"3"0"-29"0,0 0 5 0,0-2-10 0,6 1-2 16,-5-2-6-16,3 3-8 0,0-2 8 0,4 0 29 16,-6-1-10-16,6 2 22 0,-4-1 10 0,3-1 3 15,-3 1-1-15,6 1 9 0,1-1-10 0,-2 1-3 0,7-1 2 16,-5-1-15-16,5 1-2 0,-1 1-8 0,7-2 4 0,-3 1-8 15,2 1-1-15,-2 1-3 0,3-2 5 0,6 0-3 0,-1 2-3 16,4-1 0-16,-3 1-2 0,6 0-1 0,0 0 0 16,7 0 0-16,-6 3-5 0,2 0 1 0,1 0 0 15,0 0-2-15,1 2 2 0,-1 0-2 0,0-2 1 16,1 2-2-16,5-2 4 0,-3 2-1 0,1-1-4 16,2 1 6-16,-3-2-5 15,0 0 1-15,2 1-2 0,-7-3 0 0,2 2-2 16,-4-1-1-16,-1-2-10 0,-1 0-10 0,-4 0-1 15,2 0-14-15,1 0-39 0,2-2-15 0,-3-1 10 16,-1 0-48-16,2-3-95 0,4-2 214 0,-2 0-153 16,1-3 164-16</inkml:trace>
  <inkml:trace contextRef="#ctx0" brushRef="#br0" timeOffset="3978.38">18017 14295 402 0,'0'5'56'0,"0"0"-36"0,0-2 3 0,1 5-1 15,-2-2-7-15,1 2-13 0,0 0 7 0,-2 1 41 0,0-1 3 16,2-2-5-16,-3 5 42 0,-3-3-6 0,1 0 3 16,-1-2 10-16,0 1-15 0,-1-1-19 0,1 0-7 15,-2 1 2-15,0-3-22 0,-1 4-3 0,-4 0 1 0,1 1-7 16,-1-1 1-16,2 0 0 0,-3 3 2 15,0 0-2-15,-2 3 0 0,2-1-2 0,1-2-5 0,-2 2 2 0,0 2-5 0,3 3-7 16,6-3-5-16,-7 3 6 0,2-4-11 16,2 8-5-16,4 1 1 0,-5-2-1 0,6-1-3 0,-4 5 1 15,2 2 1-15,2-2-4 0,9 5 5 0,-11-6-1 16,6 1 3-16,1 0-4 0,7-1 3 0,0-2-1 16,-3-2-1-16,7 1 3 15,-8-2-1-15,7-2 1 0,1-3-2 0,4 2 1 16,-5-2 3-16,0-3-1 0,1 0 0 0,1-3-1 15,1 0 0-15,7-4 2 0,-10 1 2 0,0 0-2 16,4-5 2-16,1 0 3 0,-2 0-1 0,-1 0 2 16,-1 0 2-16,-1 3-2 0,0-6-1 15,-1 0 2-15,1 0-3 0,-2 1 1 0,2-3-5 0,-4-1 4 16,1 0-3-16,1-2-1 0,-4 0 0 0,4 0 0 0,-3-3 0 0,2 0-3 16,2 0 0-16,-4-2-1 0,2 1-1 0,-2-1 0 15,4-1 0-15,-6 0-1 0,3 0 2 0,-1-3 1 16,2 2 2-16,-5 0-1 0,5-4 2 0,-3 3 0 15,-1 2 3-15,1-3-1 0,-3 1 2 0,1-1-1 16,-2-1 2-16,2 3-3 0,-3-3 2 0,-4 1-1 16,4-2 0-16,-3 5 0 15,1 0 0-15,-3 0-1 0,-3 1 0 0,4-4 0 16,-4 4-1-16,0 2-1 0,3 0 3 0,-4-6-4 16,-2 3 1-16,3 1-4 0,-5-4-2 0,1 6 0 15,-2-3-4-15,-5 3-2 0,1-5 1 0,-2 5-2 16,1-2 1-16,-5 2-3 0,-1 2-2 0,2-1-1 15,1 2-3-15,1-1-14 0,-2 1-13 0,8 2 4 16,-7 1-22-16,7 0-26 0,2-1-10 0,-1 3 0 0,3-2-30 0,-2 1-6 16,9-1 0-16,-6 0 5 0,12-3 133 0,3-1-87 0</inkml:trace>
  <inkml:trace contextRef="#ctx0" brushRef="#br0" timeOffset="4548.81">18635 14239 762 0,'0'0'89'0,"0"0"-19"0,0 0 0 0,0 0-21 16,0 0-15-16,0 1-5 0,0-1-18 0,1 2 16 15,-1 1 0-15,-1-1-5 0,-2 2 19 0,1 3-4 0,-1-3 1 0,3 3 0 16,-2 2-5-16,-1 0-11 0,-2 4-4 0,4 3-2 15,-1 0-13-15,-2 1-1 0,0 6-2 0,0 1-1 16,2 3-3-16,-4 1 0 0,1 0 2 0,4-1 0 16,-6 3 1-16,3 3 1 0,0-5-1 0,0 2 0 15,-1-1 0-15,3-1 2 0,-4 0-1 0,3 2 0 16,3-3 1-16,0-7-1 0,0 5 1 0,0-6 3 0,0-1-2 0,1-3 1 16,4-1 1-16,-3-1-2 0,-1-4 2 0,-1 1-1 15,2-2 1-15,-1-3 2 0,1 2-1 0,3-3-5 16,-5 0-3-16,0-1 3 0,1-1-3 0,1 0-4 15,-2-1-2-15,0-1-2 0,0 0-1 0,0 2 3 16,0-2 2-16,0 0-5 0,0 0 4 0,0 0 2 16,0 0 1-16,0-3 0 15,0-1 0-15,0 0 2 0,2-3-3 0,-2-2 4 16,1-2-2-16,1-2-4 0,-2-4-1 0,1 1 3 16,2-6-5-16,-1-3 3 0,1-3-1 0,0 0-2 15,4-6 4-15,-3 0 2 0,6 2 1 0,-4-7 4 0,3 4 0 16,2-1 0-16,0 3 1 0,2-3 1 0,0 6 0 15,-1-1 4-15,1-1-6 0,3 6 6 0,-4 2 0 16,4 2 0-16,0 1 1 0,2 3-1 0,-3 0 0 0,5 3-3 0,-6 0 1 16,0 4 0-16,4-1-3 0,2 2 5 0,-4 3-3 15,-4 2 2-15,4 0 2 0,-5 4-4 0,6 1 0 16,1 3 3-16,-10 1-5 0,-1 3-1 0,6 2-3 16,0 1-3-16,2-1-3 0,0 2-15 0,-3 2-10 0,1-1-1 15,4 1-23-15,-8 2-57 0,2 0-32 0,4-1 43 16,-8-2 105-16,3 3-92 15</inkml:trace>
  <inkml:trace contextRef="#ctx0" brushRef="#br0" timeOffset="5081.47">19720 14393 1300 0,'-2'0'68'0,"7"0"-47"16,2-2 9-16,4 1-37 0,-2-1-12 0,-1-1 0 0,4 1-33 0,4 1 17 16,-8 1 19-16,5-2-12 0,-1 2 29 0,-1 0 8 15,-3 0 7-15,-2 2 1 0,4-1 6 0,-9 3-8 16,10-3-2-16,-7 2 0 0,3 2-12 0,-3-2 1 15,-1 0-3-15,0 0 0 0,3-1-1 0,-6 0 6 16,0-2 5-16,0 0 2 0,2 0 9 0,-2 0 3 16,0 0 4-16,0 0 0 15,0 0 5-15,-2-2-2 0,-4 0-2 0,1-1-2 16,2 0-2-16,-8 0-5 0,-2 0-1 0,4 0-3 16,-2 0-6-16,-5-2-5 0,-1 2-1 0,-4 0-2 15,6-1-6-15,-1 1 1 0,-6 2-1 0,-2 1 0 16,-2 0 0-16,7 1-5 0,-3 4-1 0,-5 1 6 15,3 4-6-15,-1 1 0 0,2 1-2 0,-1 4 1 0,5-2 2 16,-3 3 2-16,6 4 1 0,1 1 0 0,-6-3 3 0,7 3 1 16,1 1 5-16,1-1-3 0,2 4 3 0,3-3 1 15,-1 2 1-15,3-3 1 0,0 4 1 0,5-4 2 0,0 3-4 16,5-3 4-16,0 0 0 0,4-2 3 0,2 4-3 16,5-1-1-16,0-1 2 0,7-1-2 0,2 4-2 15,2-1 0-15,11-1-5 0,-2-1-5 0,2-1-10 0,0-2-1 31,4-2-13-31,0-1-30 0,6-5-13 0,-1-5-4 0,-5-4-38 16,7-2-51-16,0-7-23 0,0-7 40 0,1-5 149 0,2-4-121 16</inkml:trace>
  <inkml:trace contextRef="#ctx0" brushRef="#br0" timeOffset="5999.64">20750 13101 1360 0,'-1'4'0'0,"1"2"-24"0,0 3-2 0,0 7-13 16,0 1-2-16,0 1-5 0,0 7-10 0,-2 2 43 15,2 2 8-15,-4 3 2 0,2 1 46 0,-1-5-1 0,1 5 4 0,1 2 4 16,-1-2-4-16,-3 5-16 0,4 1-5 0,1-1 0 16,-2 3-18-16,2 3-1 0,0 0 0 0,0 3-5 15,0-3 2-15,0-2 1 0,0 4 1 0,-1 0 4 16,1-1 1-16,-2-1 1 0,2 2-6 0,-2-5 6 15,2 4-2-15,2 0-1 0,-4-5-1 0,2-2-3 16,-3 3 1-16,3-5-3 0,-1 0 5 0,1 1-6 0,0-3 1 0,0 4 0 16,0-5-1-16,0 0-1 0,0 0 0 0,1 2 1 15,2-4-1-15,-1 1 0 0,1-4 0 0,-3-1 2 16,3 1-2-16,-1-6 1 0,3 0 1 0,-4-5-2 0,1 4-1 16,-1-9-3-16,1-1-2 0,0 0-1 0,2-1 3 15,-4-4-4-15,2-1 2 0,-1-2 5 0,-1 0 2 16,0-1 1-1,0-2 7-15,0 0 4 0,0 0 2 0,0-4 0 16,0 1 5-16,0-1-4 0,2-4 2 0,-2-2-1 0,2-2-3 16,-2-1-3-16,1-1-2 0,-1-2 0 0,0-3-2 0,0 5-3 15,0-3-2-15,2-7 1 0,-2 7-2 0,4-5-1 16,-2 2-1-16,1-4 1 0,-1 0 0 0,6-5-2 16,-4 3 0-16,4 0-2 0,-2-3 1 0,2 1-2 15,3 0 1-15,-1-2 0 0,4 5-2 0,-2-4 0 0,-2-1 3 0,2 7-2 16,1-2 2-16,0 3 1 0,-1-2 1 0,7 2 0 15,-3 3 2-15,6 3 4 0,-3 2-1 0,3 3 2 16,0-1 3-16,3 4-1 0,-3 1 2 0,-2 1-1 16,-4 0 2-16,3 0-4 0,0 4 4 0,3-1-6 15,3 1 1-15,-4 2-2 0,1 0-1 0,3 2-1 16,3 6-2-16,-1-2 2 16,-2-1-2-16,3 3 1 0,-6 0 0 0,0 3-1 15,3 1-1-15,1 1 3 0,-4-1-2 0,-3 4 0 16,3 1 1-16,3-1-1 0,0 3 2 0,-5-2 0 15,2 1 0-15,-6 2 1 0,5-1-2 0,2 1 2 16,-9 1-1-16,5-2 1 0,-2 3 2 0,-1 0-3 16,0 0 1-16,4 3 2 0,-5 2-3 0,3-1 2 15,3-2-1-15,-5 4-1 0,4-3 2 0,-1 2 0 0,-2-2 2 0,2 2-2 16,2 0 2-16,-6 1 0 0,-1 4 1 0,-1-4-1 16,1 6 1-16,-1-4 0 0,-1 5-2 0,-1-4 5 15,2 2-1-15,-5-3 2 0,0 0 5 0,1-1-5 16,-4-3 6-16,3 3-2 0,-2-6 3 0,0 1-2 0,-3-2-1 15,4 3-4-15,-3-8-3 0,-2 1 2 0,4-3-5 0,-3 4-2 16,-1-2-5-16,1-1-2 0,2-2-4 0,-2-1-22 0,-1-2-12 16,-1-3-4-16,1 3-27 0,-1-8-73 0,-1 2-84 15,5-5 86-15,-2 4 146 0,0-4-130 0</inkml:trace>
</inkml:ink>
</file>

<file path=ppt/ink/ink1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1:50.797"/>
    </inkml:context>
    <inkml:brush xml:id="br0">
      <inkml:brushProperty name="width" value="0.05292" units="cm"/>
      <inkml:brushProperty name="height" value="0.05292" units="cm"/>
      <inkml:brushProperty name="color" value="#FF0000"/>
    </inkml:brush>
  </inkml:definitions>
  <inkml:trace contextRef="#ctx0" brushRef="#br0">4325 15061 459 0,'-4'-4'68'0,"-6"0"-67"0,9 1 33 0,-9 0 23 0,7 0-6 15,0 0-43-15,3 1-3 0,0-1 1 0,1 2-2 16,-1-1-4-16,-1 2 3 0,2-3 9 0,-1 1 1 15,0-1 7-15,-3 2 15 0,-8-3 1 0,5 1-1 0,1 0 14 0,2 0-6 16,-5 1-1-16,3-1 5 0,-2 2-10 0,5-2-10 16,2 3 1-16,-11-2-2 0,9 0-9 0,2 1-5 15,-1 1-4-15,-5-2 0 0,2 2-6 0,3-1 5 16,-1 1-6-16,-1 0 0 0,0 0 3 0,3 0-1 16,-2 0 2-16,1 0-1 0,-1 0-2 0,2 0 1 15,-1 0-2 1,1 0 2-16,0 0-2 0,0 0-4 0,0 0-1 15,0 0 1-15,0 0-5 0,0 0 4 0,1 0-1 0,-1 0-2 16,0 0 2-16,3 0 1 0,4 1 2 0,-4 1 1 16,0-2-1-16,2 1-1 0,-1-1 2 0,9 2 0 15,-7 0 0-15,-1-2 1 0,1 3-1 0,2-2 1 16,5 1 0-16,-1-1 1 0,-1 1 0 0,4 0-1 16,-1-1 1-16,1 2 0 0,1-3 0 0,5 2 0 0,-4-2 0 0,5 0 1 15,-5 0-1-15,4-2 0 0,2-1 1 0,2 2-1 16,-1-3 0-16,3 3 1 0,0-2-1 0,-1 0-1 15,3 3 0-15,4 0 0 0,-5-2-1 0,0 0-1 16,7 1-1-16,-5 1 1 0,4 0-1 0,6 0 1 0,-1 0-2 16,0 0 0-16,7 0 0 0,-4 0 4 0,-1 0-3 15,5 1 2 1,-7 1 1-16,-3-2-2 0,-4 2 2 0,2-2 0 16,-4 3-1-16,2-2-7 0,-4 2 0 0,0-1-2 0,2 0-5 15,3-1-8-15,-4 2 1 0,2 0-6 0,-1-1-6 0,3 0-9 16,-1-2-5-16,1 1-1 0,-2-1-11 0,-4 0-11 15,4 0-16-15,-4 0-4 0,-2 0-19 0,-4-1 1 16,-3 1-12-16</inkml:trace>
  <inkml:trace contextRef="#ctx0" brushRef="#br0" timeOffset="523.55">4185 15518 743 0,'-4'-4'24'0,"4"3"-15"15,-2-1 0-15,0 2-9 0,6-1-14 16,-1-1 0-16,0-3-12 0,5 4 13 0,4-1-2 0,-4-1 3 16,5 1 12-16,-7-1 16 0,7-1 3 15,-2 4 0-15,1-2 14 0,-1-1 2 0,-6 0 3 0,9 3 1 16,-3-2 0-16,3-1-13 0,-4 1-3 0,2 2 5 16,2 0-16-16,4 0-3 0,-1 2 0 0,-1-4-6 0,1 2 0 0,4 2-1 15,4 1 0-15,-3-3-1 0,3 2-1 0,3 1 0 16,-1 0-3-16,0 2 2 0,1-5-2 0,7 3 1 15,-6 2-1-15,6-2 2 0,1 2 1 0,-3-2-4 16,11 0 4-16,-3 0 0 0,3 3-2 0,2-3 2 0,3 2 0 16,-1-5-3-16,-2 2 3 0,4 1 0 0,-1-3-1 31,0 1 0-31,-5-1-2 0,0 0 3 0,-2 0-2 0,7 0 1 16,-2 2 0-16,1-2 1 0,0 2 0 0,1-2 2 0,1 1-1 15,1-1 2-15,-7 0-2 0,1 0 3 0,-5 0 0 0,-1 0-3 16,-3 0 2-16,-1 0 0 0,-1 0-1 0,1 0-3 15,-5 0-2-15,-2 0-3 0,-1 0-1 0,0 2-8 16,4-1-7-16,-7 2-4 0,-5 1-10 0,3-1-22 16,0 0-12-16,-7 0-7 0,0 0-29 0,-1 2 0 0,-2-2-20 0</inkml:trace>
  <inkml:trace contextRef="#ctx0" brushRef="#br0" timeOffset="1387.86">5063 14253 413 0,'-2'-2'103'16,"1"1"-103"-16,1 1 70 0,0 0 47 0,1-2-65 16,1 2-44-16,1 0 1 0,7 0-9 0,1 2-1 0,0-1-1 0,3 2 7 15,0 2 6-15,2 0-2 0,-1 0 10 0,7 1 4 16,-4-1 2-16,1 1 2 0,-1 0 3 0,4 2-5 15,2-2 1-15,-5 2 0 0,6 0-6 0,0 0-3 16,2 3-3-16,0-3-2 0,3 4-4 0,-2-1-3 0,2 0 0 16,6 2-1-16,0-4-3 0,-1 2 0 0,-2 0-1 31,6 0 4-31,-4 0-1 0,1 4-1 0,-5-4 0 0,1 1 0 16,-7-1 0-16,2 2 0 0,-4-2 1 0,-2 1-2 15,1-1 3-15,0 0 1 0,-5 2-2 0,4 0-1 0,-4 1 2 16,-1 0-2-16,6 0 1 0,-7 2 1 0,6-4-1 15,-2 3-4-15,1 2 3 0,-3-1-1 0,7-2-1 0,3 0 0 16,-2 5 2-16,-3-7-5 0,3 3 3 0,-1 0 6 16,1-5-4-16,2 4 1 0,-8-5 1 0,3 4 2 0,-7-1 1 0,9 1 4 15,-4-2-1-15,-4-2 0 0,0 2 5 16,-4-3-1-16,1 2 1 0,0-1 1 0,-1-2-4 0,-1 4 2 16,-5-4-1-16,2 1-1 0,2 0-2 0,-4 0-1 15,3 0-1-15,-2 1 0 0,1-1 1 0,-5 2 1 16,5-1 0-16,-5 4-2 0,3-2 0 0,-3 1 0 15,-1 2-1-15,-2-3 3 16,1 5-3-16,1-2 3 0,-2-1 2 0,2 3-1 16,-4-4 1-16,0 4-1 0,1-2 2 0,-2 0 1 15,-5-1 0-15,3 6-3 0,-3-2 3 0,2-1-3 16,-4 1-2-16,1 2 3 0,0 0-5 0,-1 3 2 16,-1 1-1-16,-1-4 0 0,-1 3 2 0,-3 0-5 15,-1 2 7-15,1-2-4 0,2 0-1 0,-6 0 2 16,1 0 1-16,-5 2-1 0,-3-1 3 0,4 1-2 0,1 1-1 0,1-2 2 15,-2 3-2-15,-1 0-1 0,1 3-4 0,-1-3 1 16,7 6-1-16,-7-4 1 0,-3-1 1 0,-1 4-2 16,-2-1 3-16,-3 3-3 0,3-6 2 0,-3 3 1 15,-3 0-2-15,5 3-1 0,-6 3-2 0,1-3 1 16,0 2-1-16,-2-1 0 0,-4 4 0 0,2-3-1 16,3-1 1-16,-3-1-2 0,3 0 0 0,0-3 2 0,6 3-1 0,-2 2-1 15,9-1-3-15,-6-5 0 0,5 2-1 0,-1-2-12 0,0 4-2 16,1-2-2-16,0-3-10 0,0 1-8 0,1-4-10 15,4 5-9-15,-1 0-9 0,1 1-48 0,3-1-31 16,2 5-8-16,-3 4-67 0,7 5 4 0,0 0-45 16</inkml:trace>
  <inkml:trace contextRef="#ctx0" brushRef="#br0" timeOffset="27758.96">16153 17204 508 0,'0'0'142'0,"0"0"-3"0,1 0 105 15,-1 0-260-15,0-2 5 0,0 2 0 0,0 0 11 16,0 0 6-16,0-1 4 0,0-1 17 0,0 0 14 0,0-4 1 0,2 6 1 15,-2-1 17-15,0-3-12 0,-3 0-2 0,3 4 0 16,-5-5-12-16,3 2-6 0,1 0-4 16,-2-4 1-16,-2 6-6 0,2-2-1 0,0-4 0 0,-1 4-2 15,-3-2 1-15,-1-1 0 0,1 1 0 0,-4-2-4 16,2 0 0-16,-4-1-4 0,4 2 1 0,-4-3-1 16,1 2-6-16,-1 1-2 15,-3 0-1-15,2 0 1 0,-1-1-2 0,0 3-5 16,3-3 1-16,-1 3 1 0,-1-3-2 0,-2 3 1 15,4-1-1-15,-6 0-2 0,6 2 4 0,-1-2 2 16,-2 2-5-16,4 0 0 0,-5 0 0 0,6 0-1 16,-5 0-2-16,-1 1 3 0,0 0-3 0,-3 2-3 15,2 0 3-15,-7 0 0 0,4 0-1 0,1 4-1 16,0-1 1-16,3 1-1 0,-1 1 2 0,-5 0-2 0,8 1 2 16,1 0-3-16,4 2 1 0,-7 2 2 0,4-1-2 15,1 2 1-15,0 2 1 0,4-1 6 0,-5 1 0 0,1-1-1 16,-2 3 5-16,1-1 1 0,1-2 0 0,4 6 3 15,-2-1-1-15,-1-1-1 0,7 4 1 0,-1-1-1 16,-3 3-1-16,6-2-1 0,-1 3 1 0,0-3-1 16,2 0 0-16,0 1 0 15,2 1 0-15,0-2 0 0,6-1 2 0,-4 2 0 16,7-2 0-16,2-2 4 0,-1 2 1 0,4 0-1 16,1-7 0-16,4 2-2 0,-5 0 2 0,2-1 0 0,5 0-4 15,5-2 0-15,2-2-1 0,-4 1-1 0,0-1-1 16,2-3-3-16,5 1-2 0,0-3-10 0,-3-1-4 15,-3-1-4-15,-2 0-12 0,3-2-23 0,0-4-11 0,-1 0-1 16,0-1-28-16,-2-1-27 0,5-2-17 0,-2-2 27 0,-1 1 117 0,0-4-92 16</inkml:trace>
  <inkml:trace contextRef="#ctx0" brushRef="#br0" timeOffset="28623.61">16775 17677 810 0,'-1'3'57'0,"-1"-1"5"0,2-2-84 0,0 1 222 15,-1-1-200-15,-1 2-3 0,2-2 8 0,0 0-5 0,0 0 0 0,0 0 18 16,0 0 5-16,0 0 2 0,0 0 18 0,0 0 5 15,0 0-4-15,0 0 7 0,-1 0 0 0,1 0-12 16,-4 0-6-16,3 0 0 0,-1-2-15 0,1 1-4 16,-1-1-1-16,-6-4-4 0,5 3-4 0,-2-2 0 15,1 2 2-15,1-3 2 0,-1 1 0 0,-3-3 4 16,3 2-1-16,-3-4 2 0,3 1 4 0,1 0 0 0,-5-4-3 0,4 2 2 16,-3-3-1-16,3 0-6 0,2-1 3 0,-1 0-3 15,-2-1-4-15,2-1-2 0,1-4 0 0,2-1-1 16,0 5 0-16,0 0-3 0,0-5 0 0,0 1 0 15,2 2-2-15,0 0 0 0,1 4-1 0,3 2-4 16,-3-11 0-16,5 6 1 0,-3 2-1 0,4 0 1 16,-2-1-3-16,0 3 2 15,4 3-3-15,-6-5 6 0,5 10-2 0,-4-2-2 16,0 0 0-16,4 3 0 0,-6 4 0 0,4-1-1 16,-2 2 0-16,5 2 0 0,-3-1 1 0,-3 4-1 15,8 1 3-15,-4 4-3 0,-3-2 2 0,4-2 1 0,-4 2 0 16,0 1-4-16,4 4 2 0,-2-1 3 0,0 2-2 15,-5-1 1-15,8 3 1 0,-8-1 1 0,5 6-3 16,-5-1 7-16,5-2-1 0,0 4-1 0,1 0-3 16,0 0 2-16,-2 3 0 0,-1-3 1 0,7 2 1 0,-2-2-5 15,-7-2 4-15,9 2 0 0,0-2-1 0,-1 1 2 0,-2-4-2 0,8 4 0 16,1-2 1-16,-5-2 0 0,4 2 1 0,-6-2-2 16,1 0 3-16,3-3-2 0,1 2 2 0,-3-3 0 15,-3-2 1-15,2 0-1 0,-4-3 2 0,2 1 0 16,0 1 3-16,2-4-4 15,-5 0 3-15,-2 0-1 0,2-4 1 0,-3 1 2 16,2-1 0-16,-3 1-4 0,0-3-2 0,1 0 4 16,-2 0-4-16,-1 0 6 0,1 1-2 0,0 1-3 15,0-2 8-15,-1 0-3 0,-2 0 7 0,1-3-1 16,-1 0-1-16,2 1-2 0,-2-4 0 0,1 0 1 16,-1 1-1-16,0-3-2 0,0 3-3 0,0-1-1 15,0-2-1-15,0-1 4 0,0-2 2 0,-1-2-8 0,-1-1 7 0,2 0 2 16,-1-4 1-16,-1 1 0 0,-1-3 1 0,-3-1-4 15,4 2 0-15,-3-1 4 0,-1-1-5 0,3-1-2 16,-5 0 0-16,5 2 0 0,-5-5-1 0,3 0 0 16,-4-2 0-16,4 2-2 0,-3-4 1 0,2 3-1 15,-3-1 0-15,4-4-1 0,-3 1 0 0,3 4 0 16,-4-3-1-16,6 2 0 0,-5 2-1 0,5-2 2 0,-4 2 0 16,3 3-1-16,-1 3 0 0,2 0-2 0,0 2-3 0,1 3 1 15,-3-1-5-15,-4 3-16 0,9 1-3 16,0 1-4-16,-2 2-17 0,-2 1-28 0,2-1-21 0,2 1-3 15,2 1-38-15,4 0-50 0,-3 1 128 0,3-1-72 0,2 0 134 0</inkml:trace>
  <inkml:trace contextRef="#ctx0" brushRef="#br0" timeOffset="29726.6">18053 17315 471 0,'-2'7'55'0,"-3"-4"-54"0,2 0-19 16,-1 0 15-16,2 0 32 15,-6 0-124-15,3 1 11 0,-2-1 17 0,0 6-6 16,-2-6 17-16,-1 7 45 0,4-2 15 0,-5 3 7 16,3-2 48-16,2 2-12 0,-4-5 7 0,6 1 3 15,-4 4-12-15,5-5-12 0,-4 2-7 0,3-2-1 16,2 0-13-16,-4-1 8 0,3 1-2 0,1-2 0 16,1-1 7-16,-1 1 12 0,0-2 0 15,2-2 5-15,-3 0 7 0,2 0-2 0,1 0 3 0,-5 0 2 0,5-2-4 0,-3-1-7 16,3 3-4-16,0 0 1 0,0 0-7 0,0 2-9 15,-3 1-1-15,3-1-2 0,3 1-7 0,-3-2-1 16,0 1 2-16,0-1-2 0,0 1 2 0,0-2 4 16,0 2 0-16,0-2-1 0,0 0 5 0,0 0-4 15,0 0 0-15,0 0 0 0,0 0-4 0,0 1 0 16,0-1 3-16,0 0-4 16,0 0 1-16,0 0-1 0,0 0 0 0,0 0 5 15,0 0-2-15,0 0 4 0,0-8 1 0,1 4-4 16,-1-4 7-16,2 0-6 0,-2-3 1 0,0-2 2 15,0-1-6-15,0 0 3 0,2-3-6 16,-1 1 2-16,1 2 0 0,-2-5-3 0,1-2-1 0,-1 1-2 16,3 1-4-16,-1-3 1 0,0 2-3 0,-1-2 3 15,-1-2-3-15,3 4 1 0,-1-1-1 0,3 1 1 0,-2-2-1 0,-2 3-1 0,2 1 1 16,2 1-1-16,-2 1-2 0,-1 2 1 0,4 3-3 16,-1 0 3-16,-4 2-4 0,6-1 3 0,-3 2-1 0,1 2-1 15,1-2 1-15,-2 4-2 0,0-3 3 16,3 3 1-16,-3 0-2 0,4 0 0 0,-5 1-2 0,5 1 1 15,-5 2 0-15,5 0-2 0,-3 0-2 0,3 2 1 16,-3 1-2-16,2 1 0 0,1 3 4 0,2 1-5 0,-1-1 4 0,-3 3-3 16,4 1 2-1,4 2-1-15,-3-1-1 0,2 4 0 16,-7-2 0-16,3 3 3 0,4 2 0 0,1 2 1 16,-1 1-3-16,-4-2 4 0,2 2 0 0,0 0 2 15,-1 0-1-15,-1 0-3 0,0 3 3 0,2-4-2 16,-3-1 1-16,3 4 2 0,2 3-2 0,-2-4 1 15,2 4 2-15,4 0-3 0,-1-4 2 0,-9 4-2 0,4-2-1 0,2-1 3 16,-2-4-3-16,3 1-4 0,-1-4 1 0,-10-1 3 16,10-1-1-16,-2 1 4 0,0 0-5 0,-5-4 10 15,2 1 1-15,1-2 0 0,-7-2 2 0,7-1-2 16,-4-1 1-16,-2-3 4 0,5 1-2 0,-7-2 1 16,4-1 1-16,-2-2 0 0,-1 1 2 0,1 1-2 15,-3-2-1-15,0 0-1 0,0 0 0 0,0 0 2 0,0 0-2 0,0 0 1 16,0 0 0-16,0 0 1 0,2-2 1 0,-1-4-1 15,1 3 2-15,1-2 0 0,-2 0 0 0,1-1-3 16,-2 0 0-16,0-4 4 0,0 3-3 0,0-1 1 0,0-3 0 16,2 1-1-16,-2-1 4 0,1 0-2 0,2 0 1 15,2-1-2-15,-2-3 1 0,-3 1-3 0,2 0 0 16,-2-3 0 0,1 0 0-16,1-2 1 0,-2 0 1 0,0-6-3 0,0 3 4 15,3 0-1-15,-1-2 1 0,-1 2 1 0,1 0 0 0,-2-5-5 16,0-1-1-16,4 4 3 0,-2-2-4 0,1-3-2 15,0 3 1-15,0-4-4 0,1 0 2 0,0 3 1 16,-2 2 3-16,0 0-6 0,2 0 5 0,-1 1 1 16,1 0-4-16,-3 4 3 0,2-2-1 0,2 5-3 15,-3-2 2-15,-1 0 0 0,1 6-2 0,1 1 0 0,-2 1 0 0,3-2 1 16,-3 5-1-16,-1 0-3 0,2 4-2 0,-1 2-3 16,-1-3-3-16,0 2-14 0,0 2-6 0,0-1-5 15,0 2-16-15,2 0-55 0,4 0-56 0,0 0-19 16,5 8-85-16,4 0 5 0,0 1-78 0</inkml:trace>
</inkml:ink>
</file>

<file path=ppt/ink/ink1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2:29.719"/>
    </inkml:context>
    <inkml:brush xml:id="br0">
      <inkml:brushProperty name="width" value="0.05292" units="cm"/>
      <inkml:brushProperty name="height" value="0.05292" units="cm"/>
      <inkml:brushProperty name="color" value="#FF0000"/>
    </inkml:brush>
  </inkml:definitions>
  <inkml:trace contextRef="#ctx0" brushRef="#br0">3528 2756 56 0,'1'-8'5'0,"4"1"-16"0,3 2-3 0,0 0-19 0,-4 0 33 0,-2-1 0 16,9 5 5-16,-8-6-5 16,4 6 1-16,-1 1 6 0,-3-2 2 15,3 2 2-15,-1-1 4 0,0 1 17 0,-4 0-4 0,1 0 3 0,-1-2 13 16,1 2-15-16,0 0 2 0,-2 0 2 15,-5-6-17-15,2 4-8 0,-2 1-6 0,2-1-3 0,0 2-10 16,-7-5-4-16,6 2 2 0,-6-3-1 0,9 3-4 0,-9-4 8 0,4-1 1 0,-5 2 2 16,1 0 7-16,1-2-4 0,-5-3-1 0,4 2 0 15,2 1-5-15,-3-3-6 0,2 1-6 0,7 4 1 16,-1-3-9-16,-3 1 9 0,4 5 4 0,-1-4-7 16,-1 3 11-16,4 2 3 0,-4-1 3 0,0 0 6 15,2 3 1-15,1 0 0 0,1 4 0 0,-2-2 0 16,2 3 0-16,-5-4 0 15,4 4 0-15,1-2 0 0,-5-3 0 0,0 2 0 16,2-1 0-16,3 1 0 0,0-1 0 0,0-1 0 0,0 0 0 16,2 0 0-16,-1 0 0 0,-1 0 12 0,3 0 3 15,-1 0-1-15,-2 0 13 0,2 0-1 0,-2 0 4 16,1-6 1-16,4 6 0 0,-2-1 5 0,2-3-5 0,-4 1-3 16,2-1 5-16,2 0-6 0,0 0 3 0,3 2-1 15,-5-1-5-15,5 0-3 0,-7 0-3 0,2 1-1 0,2 1-3 0,1-3-5 16,-6 4-4-16,2 2 1 0,1-4-6 0,5 1 1 15,-6 1 1-15,1 0-2 0,5 0 1 0,-4-3 5 16,6 0 0-16,-1-2 1 0,-1 2 1 0,-2 1-1 16,7-4 3-16,-8 1-1 0,3 0-1 0,-4 4-2 15,6-6 1-15,-7 4-1 0,2 2-1 0,-1-1-2 16,3-1 0 0,2 0 1-16,-4 0-1 0,3 0-1 0,1 3-1 0,-3-2 1 15,7 0-1-15,-4-1 1 0,4 3 0 0,-1-3-2 16,3 3 0-16,0 0 0 0,3 0 1 0,-4 0 0 15,0 0 0-15,2 0-1 0,-4 0 2 0,2 2-1 16,1-1 1-16,2 1 1 0,-4-1 0 16,-2 1 1-16,4-2 1 0,-1 0-1 0,1 2 0 15,-3-2 2-15,1 0-1 0,-4 0-1 0,4 0 0 0,-2 0 0 0,1 0 0 0,-2 0-3 16,2 0 2-16,4 3-3 0,-5-3 0 0,3 0 1 16,0 0-1-16,-7-3 2 0,8 3 2 0,-2 0-4 15,-2 0 0-15,-3-4 3 0,9 4-1 0,-4 0 1 16,3 0-3-16,4 0 4 0,-14 0 0 0,12 0 2 0,-1 2-1 15,-1 0-2-15,-5-2 0 0,1 3 4 0,2-2-4 16,2 4 4-16,5-5-2 0,-4 3-2 0,2 0 3 0,-2-1 1 16,5-1-3-16,-3 3-1 0,0-3 0 0,-3 1 0 0,4-1-2 15,-3 1 5-15,5-1 0 0,-4 1 0 0,2 0 5 16,-1-2-3-16,1 0 2 0,-4 0 4 0,6 0-2 0,-6 1 0 16,1-2-2-16,0-1 0 0,1 2 1 15,-3 0 2-15,6 0-1 0,-2 0-1 0,3 0 3 0,-5-2-6 16,4 1 2-1,-1 1-1-15,0-3-4 0,6 1 1 0,-3 1-3 16,1 1-1-16,3-4 0 0,-2 1 1 0,1 2 0 0,3-2-1 16,-6 1 0-16,3-1 0 0,-1 0 0 0,0-2 3 15,-2 3-1-15,4-1-2 0,-3-3 1 0,-2 3 1 16,0-2-2-16,1 2 1 0,1-2-2 0,-3 2-1 16,1-2 2-16,1 1-1 0,2 1-1 0,-4-1-1 15,1 0 0-15,5-1 1 0,-5 2 0 0,1 0-1 0,2-2 1 0,4 2-1 16,-4-2 3-16,9 4-3 0,-5-3 0 0,-1 1 1 15,7 0-1-15,-6 0 2 0,3 1 0 0,-4-1 0 16,-1 2 0-16,-2-2 0 0,2-1-1 0,-2 4-1 16,0-1 1-16,0 1 0 0,-1-2 0 0,1 2-2 15,2 0 2-15,-3 0 0 0,2 0 0 0,1 2 0 16,-2-2-1-16,3 0-1 16,1 1 1-16,2-1 1 0,-1 0 0 15,5 0 0-15,-7-1 2 0,5 1-2 0,0-2 0 0,-1-1 0 16,-1-2 0-16,-1 1 0 0,1 2 0 0,-2-3-2 15,1 2 2-15,4 0 0 0,-2 1 0 0,-2 1 2 16,-2-1-1-16,0 2 1 0,5 0-2 0,-4-1 1 16,2 1-1-16,-1 0 0 0,-3 0 0 0,2 0 2 15,5 0-1-15,0 0-1 0,-6 0 1 0,1 0 0 0,-1 0 1 0,2 0-2 0,0 0 1 16,-5 0-1-16,2 0 0 0,1 0 1 0,-1-2 3 16,0 2-5-16,1-1 1 0,-1-1 2 0,-1 0 0 15,-2 1 0-15,4-1 0 0,-3 1 6 0,1-2-7 16,0 1 11-16,-1-1 0 0,2 1 0 0,-2-1 0 0,7 2 3 15,-4-3-2-15,2 3-2 0,0-1-4 0,3 2 3 16,-3 0-5-16,1 0 1 0,1 0-1 0,-4 0-2 0,4 0 1 0,-4 2 0 16,-1-2 3-16,-2 1-1 0,3 1 1 0,-3 0 1 15,2-1-3-15,-5 1 3 0,5-2-1 0,1 1 1 16,-1 1 1-16,-5-2-4 0,1 1 2 0,4-1-2 16,-2 0-1-16,4-1 3 0,-3 1-5 0,1-3 3 15,-3 1 1-15,10-1-2 0,-5 1 2 0,-1 1-4 16,3-2 2-16,-2 1 4 15,-1 1-5-15,2-1 3 0,0 2-4 0,-5-2 0 16,3 1 2-16,-3 1-1 0,2 0 1 0,-2 0-3 16,-1-2 0-16,1 2 0 0,-3 0 0 0,-1 0-1 15,1 0 0-15,-2 0 0 0,-3 2 0 0,4-1 0 16,1 1 0-16,5 0 0 0,1-1-1 0,-4 2 1 16,5 0 0-16,-3-1 0 0,2 1 0 15,2 0 3-15,-3-1 0 0,1 1-2 0,-5-1 1 0,6-1-2 0,-1 1 0 0,-1-1 0 16,-2 1 0-16,-1-1-2 0,2 1 1 0,-1 0 1 15,-1-1 0-15,-3 1 1 0,4 1 0 0,-2-2 2 16,1 1-3-16,3 0 3 0,-10-1 0 0,7-1-1 16,-1 2-1-16,2-1-1 0,0-1 0 0,1 2-2 15,-3-1 3-15,1 1-1 0,6 0 1 0,-5 1-1 0,2 0 0 16,-1 0 2 0,-4 0-1-16,5 0 0 0,-2 1-1 0,2-1 0 15,-5 1 1-15,3 1 0 0,-4-2-1 0,4 0 0 16,-3 1 2-16,6-1 3 0,-4 1-2 0,-1 0-3 15,2-1 6-15,-1 0-3 0,-3-2 4 0,1 3-2 0,0-1-1 16,-2-3 1-16,4 4 1 0,-1 0-1 0,-1-3 3 16,2 1 0-16,3 2-2 0,-7 0 1 0,5-1 0 0,-3 0 0 15,2-2 0-15,-1 3 3 0,-4-3-1 0,0 2-3 0,-2-3 0 16,2 2 1-16,0 1-3 0,-5 0 1 0,-1-1-2 16,0 1 1-16,-1 0 1 0,1-1-3 0,-2 4 3 0,-5-3-1 15,3 0 0-15,1-1-1 0,-5-1 1 0,2 2-4 16,-3 1 0-16,0-3 2 0,1-1 2 0,-2 5-5 15,-1-2 2-15,4-1-7 0,-3-2-4 0,-1 3 0 16,-1-2-11-16,3 2-12 16,-3-1-10-16,4 0-1 0,-4 1-17 0,3 3-19 15,2 2-16-15,-1 3-2 0,-2-6-28 0,5 7-48 16,-5 2 120-16,3 10-64 0,-4 0 118 0</inkml:trace>
  <inkml:trace contextRef="#ctx0" brushRef="#br0" timeOffset="6550.23">7139 1739 205 0,'-3'-7'-31'16,"3"3"-2"-16,0 2-37 15,-1-4 74-15,1 1-8 0,0 3 2 0,0 1 0 16,0 1 1-16,0 0 1 0,0 0-1 0,1-2 2 15,-1-6 1-15,0 5 1 0,0 0 1 0,-1-2 3 16,-1 1-2-16,-1-1 2 0,1-1 1 0,1 1-1 16,-1-1 0-16,2 1-1 0,0-1-1 0,0 1-1 15,0 0-1-15,0-1 1 0,2 1-2 0,-1 2 3 0,4-2-2 16,-3 2 0-16,-1-2 2 0,-1 2-2 0,3 0-4 0,0 0 3 16,2 1-4-16,-2-1 0 0,0 0 2 0,4 2-4 15,-3-1 1-15,4 0 1 0,-1-1 1 0,1 2 1 16,-4-1-1-16,6 1-1 0,-6-1 2 0,4-1 0 0,-3 1 0 0,1-1 0 15,-1 0-2-15,1 0 2 0,-1 0 0 0,-3-2 3 16,1 2-1-16,1 0 1 0,0 0 2 0,-4-1-5 16,3 1 4-16,-2-1 1 0,2 0-4 0,-1 1 1 0,0 0-2 15,-1 0-1-15,1 0 1 0,1-2 0 0,0 2-1 0,-1-2 2 16,-1 1-1-16,-1-1 8 0,0-1 5 0,0 2-3 16,0-3 11-16,-3 0-3 0,-2-1 4 0,2 2 1 15,0-3-1-15,-5 1-4 0,5 0 1 0,-6-2-3 16,2 1-2-16,-1 0 3 0,1-1-5 0,0-1 1 15,-4 3 1-15,5-1-1 16,-2-5 0-16,-1 6-2 0,1-3-2 0,0 0 1 16,-2-2-1-16,4 5 1 0,-5-3-1 0,2 0-1 15,-2 3 0-15,1-3-1 0,1 4-1 0,-2-3 1 16,-2-2-1-16,1 1 2 0,-9 3 0 0,5-3 1 16,1 0-1-16,-1 1-1 0,-6-1 1 0,8 3-2 15,-8 0 1-15,6-3-2 0,-6 4-2 0,6-1 0 16,-4-2-1-16,3 1 3 0,1-1-3 0,-6 1 2 0,5 1 0 0,-4-1-1 15,9-1 0-15,-4 1 1 0,-5 3 0 0,4-4 0 16,-3 1-1-16,2 1 0 0,-2-2-3 0,1 2 4 16,-1-1-2-16,2 3-1 0,1-1 1 0,-2 3-2 15,3-1 0-15,-1 2 0 0,0-2 0 0,-1 4-1 0,3-1-1 16,-3 0 1-16,1 2 0 0,0-1 0 16,-4 1-2-16,1 0 2 15,-1 0-2-15,-2 0 3 0,1 1 0 0,-3 1-2 16,-1 0-1-16,8 2 3 0,-6-1-2 0,-1 1 2 0,3 2-1 15,1-1 1-15,-1 1 1 0,0 0 0 0,-1 0 1 16,1 1-1-16,-2-1 1 0,4 0 2 0,-4-1 1 16,4 0-1-16,-4 0 3 0,0-2-1 0,2 1-1 0,4 1 0 15,-8 0-1-15,4-2-3 0,2 3 0 0,-1-1 0 16,-1 1-3-16,4-1 1 0,-4 3 1 0,6-2-3 0,-3 0 2 0,0 2 0 16,3 0 0-16,-1 0 0 0,4 1 0 0,-4-2 0 15,5-3 2-15,-1 6-1 0,3-7 1 0,4 5-1 16,-3-2 1-16,-1-1 1 0,2 1-1 0,7 1-1 15,-7-3-3-15,6 1 1 0,-9 3-2 0,7 0 1 16,-3 0 0-16,4 1-3 0,0-3 3 0,-6 2-1 16,2 2 3-16,-2 2-3 15,9-4 1-15,0 5-2 0,-6-4 0 0,6 2 3 16,1 5-3-16,6 0 3 0,-6-4-3 0,4 1 3 16,1 2 1-16,-4 0-2 0,1-1 0 0,-2 0 1 15,6 0-2-15,-4-1 3 0,9 1-3 0,-4 2 0 16,-1-1 3-16,4-2 0 0,4-1-2 0,-1 3 4 15,1-4-1-15,-3 0 0 0,-1 0 2 0,0-4-2 16,0 3 0-16,-1-2 0 0,-4 1 1 0,5-1-1 0,-5 0 1 0,-1 0 1 16,4 0-2-16,-2 0 0 0,2-1 1 0,1 1 0 15,-6 2-1-15,-1-2 0 0,5 1 0 0,2-1-1 16,-5 1 1-16,-1 1-2 0,6 1 1 0,-1-2 1 16,-1 2 0-16,3 0 0 0,-2-1-1 0,4 1 2 15,-5 0 0-15,1-5 0 0,-1 0-1 0,2 5 1 16,-4-1 0-16,2-4 2 0,-4 2-2 0,3-2-2 0,-4 0 2 0,2 4 1 15,1-2-2-15,-4 0 2 0,1-4-2 0,0 1-1 16,3 1 1-16,-4 2 1 0,1-3 3 0,-2-4-4 16,4 3 0-16,-2-3 0 0,0 9-2 0,4-7 3 0,-4 0-1 15,0 0 0-15,3 3-3 0,-1 1 3 0,1-3 1 0,-1 1-1 16,3-5 0-16,-3 6 0 0,-1-2 1 0,4 2-1 16,-3 0 1-1,1 2-3-15,2-2 2 0,0 2 0 0,0 3-1 0,-2-8 1 16,5 5 0-16,-6-2 2 0,3-1-1 0,0 1-1 15,-7 2 1-15,4 0-3 0,1-2 3 0,0 4-1 16,-1-5-2-16,1 3 2 0,1-2 1 0,2 2-2 16,-1-4 2-16,-3 3 0 0,4 1 0 0,-7-2-1 15,2 2 0-15,4-2-1 0,-5 0 1 0,2 2 1 16,0-2-1-16,0-1 0 0,-1 3-2 0,1-3 4 0,0-1-2 0,-2 4 2 16,5-3 0-16,-7 3-4 0,6-2 3 0,-4 0 2 15,5 1-3-15,-4-1 4 0,0-1-3 0,3 1 0 16,-7-1-1-16,8 1 1 0,-6-1-1 0,1 1 0 15,0-1 0-15,3 0 0 0,-6-1-1 0,4 3 1 16,-1-4 0-16,3 5 0 0,0-4-1 0,2 1 0 16,-3 1 1-16,-2-1 0 15,10 0 1-15,-7 1-1 0,0-1 2 0,5 1-2 16,-3-1 0-16,-2-2 2 0,2 2-2 0,5-1 2 16,-2 1 0-16,1-2-2 0,-5 0 2 0,1 0 1 15,3 2-2-15,0-2 0 0,-4 1-1 0,3-1 3 16,-2 0-1-16,4 0 0 0,-2-3-2 0,2 3 0 15,3-1 0-15,0 1 0 0,-1-3 1 0,4 0-2 16,1 0 1-16,-2 0 2 0,2-2-2 0,1 1 2 0,1-4-1 0,-1 2 2 0,2 0-2 16,-6-4 1-16,6 3-1 0,-6-1 2 0,4 0-1 15,-1-1 0-15,5 1-2 0,-12-1 0 0,5 1 1 16,10 0 2-16,-8-1-3 0,5 1 0 0,-5 1 1 0,3-3 1 16,0 3-1-16,7-3 0 0,-3 1-1 0,-3-3 0 15,4 4 0-15,1-3 2 0,1 2-1 0,-3-4-1 16,-1 1 0-16,1 0 0 0,-1-1 2 0,0-1 1 0,-1 0-2 15,-1 0 0-15,-1-2 3 0,-3 4-1 0,0 0 2 0,-2-1-1 16,-4-1 1-16,3 0-2 0,-2 0 2 0,-3-1-1 16,0 1-4-16,0 0 2 0,0 0-2 0,-5-2 5 15,8 0-6-15,-6 1 3 0,0 1 2 0,1 1-2 16,2 2 1-16,2-1-1 0,-2-4-2 0,3 4 0 16,-8-2 0-16,2 0 0 15,3-2-1-15,0-1 1 0,-3-3 0 0,0 1 1 16,-3 2 1-16,-1-3 0 0,7 3 1 0,-3-1 0 15,-4 1 1-15,2-1 2 0,-3-1-1 0,0 0-2 16,2-1 3-16,-4 1-3 0,-1 0 1 0,-1-3 0 16,1 2-4-16,-8 1 3 0,6 1-1 0,-2-3-2 15,-4 3 1-15,3-1 1 0,-4 0-2 0,7 2 2 16,-4-2-1-16,6 1-1 0,-3 2 0 0,-2-3 1 0,5 1-1 0,-3-1 0 16,3 2 1-16,-5-2 1 0,0-3 0 0,5 6-2 15,-11-4 0-15,10 0 1 0,-4 1-1 0,-1-1 0 16,4 3-1-16,2 3 0 0,3-2 1 0,-6-3 1 15,2 1 1-15,2 2-2 0,-1-1 0 0,-1 1-1 0,-9-6 1 16,7 5 2-16,-5-3-2 0,2 4 0 0,1 1-1 16,-1 1 1-1,-2 1-2-15,3 1 2 0,1 1-2 0,-6-1 0 16,1 4 0-16,7-1 0 0,-1 2-2 0,-5 1-1 16,5 2-2-16,0 1-3 0,-5 0-3 0,3 1 2 0,-4 2-5 15,6 1-3-15,-7 2 0 0,-1 3-4 0,5 1-1 0,-4-1-16 16,3 4-9-16,2-1-4 0,-1 6-20 0,1-3 1 15,2 4-18-15</inkml:trace>
  <inkml:trace contextRef="#ctx0" brushRef="#br0" timeOffset="38521.01">6468 16691 215 0,'0'0'-21'0,"-3"3"0"0,1-3-18 16,0 0 39-16,-1-3-2 0,3 3 0 0,0 0 5 16,0 0 2-16,0 0 1 0,0 0 7 0,0-2 13 15,-1 2-5-15,1 0 17 0,-2 0 6 0,-6-6 7 16,7 6-2-16,-1-3 1 0,0 3 5 0,-2 0-6 0,2 0-6 16,2 0 1-16,-1 0-9 0,-1-2-3 0,-1 1 1 15,-3-4-5-15,4 5 0 0,0 0 0 0,2-2 3 0,-1-4 1 0,-2 5 1 16,3-1 4-16,-3 0 0 0,3 1 0 0,-2-1 4 0,-1-2-2 15,3 4-3-15,0 0 1 0,0 0-3 16,0 1-11-16,0 1 0 0,0-1-3 0,0-1-10 0,0 0-2 16,0 0-4-16,0 0 3 0,0 0-4 0,-3-4 0 15,3 0 0-15,0 4-2 0,-2 0 1 0,2 0-1 16,-3 2 0-16,3 0 0 16,0-4 0-16,0 2-1 0,0 2 1 0,0-1-1 15,3 1 0-15,-1-1 1 0,-1-2 1 0,1 1-2 16,-1 0 2-16,3 0 1 0,2 0 2 0,-5-5-2 15,3 3 1-15,3 1-2 0,0-1 0 0,1 2 0 16,3-1-2-16,0-2 0 0,1-2 0 0,1 5-2 16,3-6 1-16,-2 2 0 0,3 4-2 0,2-6 4 15,-3 0-1-15,1 4 1 0,2 1-1 0,-3-2 2 0,1 1 0 0,0-3-1 16,0-1-1-16,4 3 1 0,-4 3-1 0,0-10 0 16,4 7-1-16,1-3 0 0,-3 0 1 0,3 1 0 15,1-1 1-15,-4-2-1 0,2 0 1 0,1 3 0 16,0-4 0-16,3 2-1 0,-3 0 0 0,0 0 2 15,-6 1-2-15,3 3 2 0,1-3 0 0,1 1 3 16,-6 3 0-16,-1 1-3 0,1-1 2 0,-3-1 0 0,5 5-1 0,1-4 3 16,-4 4-3-16,0-1-3 0,-1-1 2 0,-1 0 1 15,2 2-3-15,-1 1 2 0,1-3 0 0,0 6 0 16,4-3 3-16,-4 2-5 0,2-2 3 0,-2 3 0 0,1-2 0 16,0 2 1-16,2-1-4 0,-3-2 6 15,0 1 0-15,8 4 3 0,-5-1 0 0,-2-4-3 16,-1-2 4-16,8 4-3 15,-3 0-1-15,0-2 3 0,-1-1-5 0,1-2 2 0,2 3-1 16,2 0 0-16,3 2 2 0,-3 1-1 0,-1-3 1 16,3-1 0-16,-1 1-1 0,-2 0 1 0,0 0-1 15,0 0 1-15,-2 0 0 0,1-3 1 0,2 0 0 0,-4 3 1 16,3 1-1-16,-4-3-1 0,2 2 3 0,1-3-3 16,-3 5 0-16,3-2-3 0,-2 3 0 0,0-6 2 15,-2 5-3-15,5-2 0 0,-5 0 1 0,5 1 0 0,-4-1 1 0,4 0-1 16,-5 2 3-16,5-1-2 0,-3-1 1 0,-2-1-1 15,0 0 0-15,5 1 0 0,-4 0 0 0,5-2 1 16,3 1-3-16,-1 1 4 0,0-3-1 0,2 2-2 16,-2 2-1-16,0 0 2 0,0-3-1 0,-1 2-1 15,-2-1-1-15,0 1-2 0,1 3 1 0,2-2 0 16,-4 2 0-16,1-6 1 16,0 3 0-16,0 3-2 0,-2-1 3 0,4 0-2 15,0-4 1-15,-4 6-2 0,1-4 2 0,2 0-2 16,1 3 2-16,-9-4 2 0,6-1-1 0,-5 4 3 15,-2-3 3-15,8 1-4 0,-6-2 1 16,-5 4-2-16,3-5 0 0,8 3-1 0,-5 0 0 0,3 0-3 16,-2 1 2-16,-6-4-2 0,4 4 2 0,1-1-2 15,-1 2 1-15,-2-2-2 0,-3 0-2 0,-3 1-4 0,2-1-2 0,1 0-19 16,-2 0-13-16,-1 2-7 16,1-1-25-16,4 6-81 0,3-1-70 0,3 4 81 0,1 1 145 0,2 2-132 15</inkml:trace>
</inkml:ink>
</file>

<file path=ppt/ink/ink1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4:45.537"/>
    </inkml:context>
    <inkml:brush xml:id="br0">
      <inkml:brushProperty name="width" value="0.05292" units="cm"/>
      <inkml:brushProperty name="height" value="0.05292" units="cm"/>
      <inkml:brushProperty name="color" value="#FF0000"/>
    </inkml:brush>
  </inkml:definitions>
  <inkml:trace contextRef="#ctx0" brushRef="#br0">4100 2791 1 0,'-8'-3'0'0,"7"0"0"0,-1 3 0 0,-4-2 2 16,1 2-2-16,-1-2 4 0,0 2 2 0,4 0 3 15,-3 0 5-15,-1 0-1 0,5-1 7 0,-1-2 6 0,-6-2 5 16,8 0-3-16,0 1 8 0,-3-1-3 0,-3 0-1 16,4-1 1-16,-3 0-4 0,2-1-7 0,-1 1-1 15,-1 3-1-15,-1-3-5 0,2 2-5 0,3 0 0 0,-2-4 0 16,-2 5-2-16,2 0-1 0,3-1 0 0,-2 4-3 0,2 0 1 15,-1 0 5-15,-3 0-2 0,1 0 1 0,3 0 3 16,0-3-2-16,-1 2 1 0,1-1 2 0,0-1-2 0,0 1 0 16,1-4-1-16,2 6 1 0,-1 2 1 0,1-1-3 15,2-2 1-15,0 1-1 0,-2 0-1 0,5 0 0 16,-4 0-2-16,1 0 2 16,3-5 0-16,-6 5-1 0,4 3 1 0,-1-3-4 15,4-1 1-15,-6 1 0 0,0 1 2 0,7-2-1 16,-9 5 0-16,4-4-1 0,1 2 1 0,1-1 1 15,-3 3-1-15,-2-1 1 0,1-2-4 0,-3 4 0 16,8-3 0-16,-5 1 1 0,5 0 1 16,-7 3-3-16,3-4 1 0,0 2 1 0,-4 0 1 0,8-1 1 15,-8 1-2-15,0 4 1 0,5-3-4 0,3 0 4 0,-7 3-3 0,7-7 0 16,0 9 1-16,0-6 1 0,5-1 0 0,4 1-4 16,-6 2 5-16,-2-3-2 0,5 2-2 0,-1-1 1 15,0 0-2-15,5 3 0 0,0 0 1 0,-10-3 2 16,4 0-1-16,7 0-2 0,-5 1 2 0,2 1-1 15,-3-2 1-15,-1 0-1 0,1 1 0 0,-2 0 2 16,1-1-3-16,1 1 0 16,1 1 1-16,-1-1 0 0,-1 0 0 15,-1 0 1-15,-1-1-2 0,-1 3 1 0,1-1-1 0,1 0 2 16,-4-1-1-16,1 1 0 0,2-1-1 0,-4 1 0 16,2 0 0-16,1-1 1 0,-4 0 1 0,5 3-1 15,-4-4 2-15,2 3-3 0,-4-1 2 0,4 0 0 16,-3 1-2-16,1-1 1 0,-1 2 2 0,1 0-5 15,-3-2 3-15,1 2-1 0,3-2 1 0,-5 2 1 0,3 1-1 0,1 1-1 0,-1-2 1 16,1 1-1-16,-1 1-1 0,-1-1 1 0,1-1 0 16,1 1-1-16,-4-2 0 0,6 1 1 0,-3-2-2 15,-1-1 3-15,1 2-1 0,3-2 1 0,-3 1 1 0,-4-2-1 16,7 2 2-16,-3-1-3 0,1-1 4 0,-1 1-2 16,-4 0-1-16,3 1-1 0,3 0 0 0,-3 1 0 15,3-1 0-15,-5-3 2 0,-2 2-2 0,2-1 0 0,-2-2 0 0,3 4 1 16,-3-3-2-16,4 1 1 0,-4 0 0 0,2 3 2 15,0-3 0-15,5 3-2 0,-2 2 0 0,-3-3 0 16,6 1 2-16,-5-1 1 0,-2-1-1 0,1-2 1 16,-1 2 0-16,-2-2 2 0,-2-2 1 0,3 1-2 15,-5 1 1-15,0 2 1 0,5 1-2 0,-1 0-2 16,1 1 1-16,1-1 0 16,-1 0-2-16,0-1 3 0,2 1-4 0,-2 0 1 15,0 2 0-15,-3 0-1 0,0 2 6 16,-5-3-6-16,5 1 2 0,-2 3-2 0,-1-4 0 15,-1 1 2-15,4-7-2 0,-2 4 5 0,5 1-5 16,0-1 2-16,4-4 3 0,-3 4 1 0,-2 0-2 0,1-4 2 16,-7 7-3-16,6-5 0 0,-7 2 3 0,6 0-4 15,-9 1 1-15,8-3-1 0,-5 4 0 0,5-1-1 0,0-1-1 0,-2-1 2 16,4-1-2-16,-4 4 1 0,2-3-1 0,-5 4 2 16,8-3-2-16,-3 1 5 0,-5-1-3 0,3 1 3 15,-3-1 0-15,4 1-1 0,-4-1 2 0,1-2-2 16,-2 2-2-16,3-2 6 0,-1 0-6 0,0 2 0 15,-1-2 0-15,-2 0-1 0,1 2-1 0,3-2 3 0,-4 0 1 16,-2 2-2 0,2-2 1-16,-1 0-2 0,2 2 4 0,-2-3-3 15,0 1 1-15,0-2 1 0,0 1-1 0,-2-1-1 16,-1 1 1-16,3 0-1 0,-3-1 1 0,1 1-1 16,-1 1-2-16,3-2 1 0,-3 3-2 0,0-1 1 15,-1 0 0-15,3 0 0 0,-4 0 0 0,4 0 0 0,1-1 0 16,0 1 0-16,-2 0-1 0,0-1 2 0,-1 1 0 0,5 0-2 15,-5 0 2-15,1 0-1 0,0-1 0 0,-1 3-1 0,2-1 1 16,1-1-1-16,0 2 1 0,-5 0 1 0,7-4 0 0,-1 4-1 16,-3-2 0-16,-2 0 1 0,1 1-1 15,1-1 0-15,5 0 0 0,-3-1 0 0,0 1 0 0,-1-2 0 16,1 1 0-16,1-1 0 0,2 1 0 0,-4 0 1 16,1-2-1-16,0 1 0 0,3 1 1 0,1-1-1 15,-4-1 0-15,7 2 0 0,-4-1 0 0,5 3 0 0,-7-4 0 0,7 1 0 16,-5 1 0-16,4-1 0 0,-3 1-2 0,3-1 1 15,-4 1-1-15,1-2 2 0,4 0-1 0,-5 2 1 16,4 1-2-16,-4-3 2 0,5 3 0 0,-5-2-1 16,3 3 1-16,-3 0 1 0,3-1 0 0,-2 1-1 15,3-3 2-15,-3 4-3 0,0-2 1 0,1 0 1 16,0-1-1-16,-2 1 0 16,3 0 0-16,-3-1 0 0,4-2-1 0,-4 1 2 15,3 1 0-15,-3-1-1 0,3 2 0 0,1 1-2 16,-6-3 0-16,2 2-28 0,5 2-21 0,-5 0-10 15,4 1-39-15,0 2 3 0,0 1-37 0</inkml:trace>
  <inkml:trace contextRef="#ctx0" brushRef="#br0" timeOffset="35475">2626 5639 56 0,'0'-1'-6'0,"0"-1"6"0,0 2-9 16,0 0-31-16,0 0 40 0,0 0 0 0,4 0 0 16,-4 0 0-16,0 2 0 0,0-1 0 0,1 1 0 15,-1-2 0-15,0 0 0 0,0 0 0 0,0 0 12 0,0 0 1 0,-1 0-1 16,1 0 12-16,-4 0 0 0,4 0 3 0,-1 0 3 15,-1-2-2-15,1 1 1 0,-1-1 0 0,2 1-1 16,-1-1-1-16,-1 1-7 0,0-1 3 0,-5-3 1 16,3 4-7-16,0-1-1 0,1 1-2 0,-1-1-1 15,-2 0 0-15,3 1 3 0,1 1-3 16,-1-2-2-16,-1 2 3 0,0 0-1 16,3-1 0-16,1 1 2 0,0 0-2 0,0-2 0 15,-2 1-1-15,1 1 1 0,1-2-1 0,0 0-1 16,0 1 2-16,-2-1-3 0,2 1 0 0,0-1-4 15,0 1 0-15,-3-1 2 0,3 0-3 0,0 1 1 16,0-1-1-16,0 1-2 0,0-1 1 0,0 1 0 16,0-1 3-16,0 0 0 0,0 1 0 0,0-1-2 15,0 1 3-15,0 1-2 0,-2-2 1 0,1 1 4 0,1-1-5 0,-2 0 3 16,1 1 2-16,1-1 0 0,-2 1-1 0,0-1 4 16,-5-4-2-16,5 6 1 0,-4 0 1 0,1 0-1 15,0-2 1-15,-3 2 0 0,2 0-1 0,-2 0-1 0,-3 0-1 16,5 0-3-16,-5 0-1 0,0 2 2 15,2-1-4-15,-2 3-2 0,1-3-1 0,1 1 0 16,-2 1 0-16,0 0 1 0,1 0-2 0,2 0 0 0,-3 0 2 0,2 1 0 0,3 0 3 16,-4 1-4-16,-1-2 2 0,0 2-1 0,0-2 0 15,-1 2 0-15,-1-2-1 0,0 0-1 0,4 2 2 16,-1-1-3-16,-2 1 1 0,4 1-1 0,0-1 0 0,-1 1-1 16,4 1-1-16,-6-1 1 0,0 0-1 0,2 2 1 15,4 0 0-15,-1 0 0 0,-2 1-3 0,1 1 4 16,-2 2-1-16,1-1 1 15,5 2 0-15,-5 3-3 0,-4-2 2 0,-1 0 0 16,5 2-1-16,3 1 2 0,-3 5-2 0,2-1 2 16,-5-4-3-16,-3-1 1 0,9 6 0 0,-3-5 1 15,-3 5 0-15,2-5 1 0,1-1-1 0,-1 0 1 16,6 3-2-16,-4 1 2 0,1-6 0 0,0 10 0 16,1-8 0-16,2-1 0 0,-5 4 0 0,3-2 2 15,-1 1 2-15,3-1-3 0,0-3 2 0,-4 0-1 0,4-1 1 0,2 1 1 16,-6-1-3-16,4-2 1 0,2 1-1 0,-3-1 1 15,-2 0-1-15,5 0 0 0,-1-1 3 0,-1 1-2 16,1 0 2-16,-2 0 0 0,0-2 2 0,3 1-4 16,-1-1 2-16,-2 0 3 0,0-2-5 0,1 2 5 15,3-2-2-15,-1-1-3 0,-4 0 3 0,3 0 1 16,1 1-3-16,-1-3 1 16,2 3-1-16,-1 1 0 0,1-1 2 0,-2-3-1 15,2 2-2-15,-1 2 2 0,1-4-1 0,0 3 0 16,0-1-1-16,0-3 0 0,0-1 1 0,0-1-1 15,0 1 2-15,0-1-3 0,0-1 0 0,0 0 2 16,1 0-2-16,1 2 2 0,1 0-1 0,0-2 2 0,0-2-1 16,0 2 0-16,4 3 1 0,-1-1-2 0,-1-1 1 15,2-1-1-15,-2 0 0 0,5 3 1 0,-3-3 1 0,-2 0-4 16,5 0 3-16,-4 0 0 0,3 0 1 0,1-3-1 0,-5 0 0 0,7 2-3 16,1-3 1-16,-1 4 1 0,-2-4-2 0,5 2 0 15,-5-3-1-15,4 4 1 0,2-1 0 0,-7-1 1 16,5-2-1-16,-1 1-2 0,1 4 2 0,-4-5 0 15,7 2 0-15,0 1-1 0,-4-2-1 0,7-1 2 16,1 0 2-16,-9 4-2 0,7-4 2 0,3 2-2 0,-5-2 0 0,-1 2 3 16,5 0-3-16,-6 1 0 0,4 1 3 0,0-3-3 15,2 3 1-15,-6-1 0 0,1-1 1 0,3 2-2 16,-2-4 0-16,-3 3 2 0,0-1-3 0,4 0 1 16,-7 1 0-16,4-1 1 0,0 2-1 0,-4-2 5 15,-2-2-3-15,2 5 0 0,2 0 2 0,-2-2-1 16,0 2 1-16,-5-1 1 15,3 1-3-15,-1 0 1 0,-3 0 0 0,4 0-1 16,-4 0 1-16,3 0 0 0,-2 0-2 0,2 1-1 16,-3 1 3-16,3-2-1 0,3 3-1 0,-10-1 1 15,3-1 0-15,-3 1-1 0,5-1 2 0,-2 1-2 16,-3-1 0-16,1 1 1 0,-2 0 0 0,4-1-2 16,0 2-5-16,-4-1-6 0,0 1-4 0,1 0-41 15,-1 0-22-15,0 0-3 0,3 2-54 0,2 1 2 0,-3-1-35 0</inkml:trace>
  <inkml:trace contextRef="#ctx0" brushRef="#br0" timeOffset="62798.85">21479 6135 202 0,'1'0'-49'0,"-1"-2"14"0,0 2 2 15,0 0-9-15,2 2 38 0,-1-2-1 0,1 0 1 0,-2 0 4 16,5 0-1-16,-2 0 2 0,-3 0 5 0,0-2 4 15,3 1 2-15,2 1 1 0,-2 0 6 0,-2-2 2 16,-1-4 2-16,2 4-3 0,1-1 4 0,-1 3 1 16,-2 0-1-16,0-1 3 0,0-1-3 0,0 1-4 15,0 1 4-15,0-2-11 0,0-4 0 0,0 6 2 16,3-3 0-16,-2-2-4 0,-1 3 4 0,0-1-2 16,0 1 0-16,0-1 3 0,2-1-3 0,-2-1-3 0,0 2 0 0,-3 3 1 15,3-2-3-15,0 2 1 0,0-1 1 0,1-1-3 16,-1 2 4-16,0 0 4 0,0 0-3 0,0-2 2 15,0 1 2-15,0 1-4 0,0 0-1 0,-7-6 4 16,5 1-7-16,0 2 2 0,1 3-2 0,-1-2 3 16,-2-3 0-16,2 1-4 0,-1 4 3 0,0 0-1 15,-2 0-2-15,0 0-4 0,4-2 1 0,-7 1-1 0,3 1-1 0,2-4 2 0,-3 0-3 16,-1 4-1-16,1-3 2 0,3 1 2 0,-5-3 2 16,3 2-3-16,-1 0 3 0,0 3-2 0,-2-3 2 0,3-3-2 15,-3 2-1-15,4-2-1 0,-6 6-2 0,5-5 1 16,-2 2-1-16,2-3 0 0,-1 1-1 0,1 4 0 15,0-4 0-15,-1 3 0 0,3-1-2 0,0 2 3 16,-4-1 0 0,4 1 0-16,2 1 0 0,-6-2-2 0,4 0 2 0,2-1 0 15,-3 5 2-15,-2-2-1 0,3-3 0 0,0 3 0 16,-2-3 3-16,0 1-2 0,5 2 0 0,-3-3-2 16,-2-5 0-16,1 8 2 0,1 0-2 0,-2 0 0 15,0 0-2-15,4 0 1 0,-7 0-1 0,5-2 2 16,-2 2-1-16,0-1 1 0,0-4 1 0,2 3-4 15,-1 2-1-15,-1-3 5 0,5 6-2 0,-3-6 0 0,-4 3-4 16,7 0 6-16,-3 0 0 0,0 0 0 0,-2-3 1 0,1 2-1 16,1-1 1-16,1 2-1 0,-1-5-1 15,1 4 0-15,1-1 0 0,1-3 0 0,0 2 0 0,1 3-2 16,-1 0 1-16,0-1 1 0,0 1 0 0,0 0 0 16,0 0 1-16,2-2-4 0,-5 2 3 0,1-1 0 15,1 1-4-15,1 0 4 16,0 0-2-16,-2-2 0 0,4 0 2 0,-1-2 3 15,1 4-2-15,4 0 0 0,-6-5 0 0,0 2 0 16,2-2-1-16,-4 5 4 0,4-5-3 0,-2 1-1 16,0-1 3-16,1-1-2 0,-1 3 0 0,2-2 1 15,-2 2-1-15,3-4-1 0,-3 3 2 0,0 2-2 16,0-1 0-16,0 0 1 0,0-2-1 0,1 4 0 16,3 1 1-16,-4 0 1 0,-4 1 2 0,8-1-2 0,-4 0 1 15,0 0-3-15,-4 3 0 0,3-3 1 0,-2 0-1 0,0-3-2 16,-4 3 0-16,3 0 2 0,-4 0 0 0,1 3 0 15,-1-1 0-15,4-1-1 16,-6 4 1-16,6-3 1 0,-3 1-1 0,1-2 0 0,-2-1 0 0,5 0-1 16,-5 2 1-16,0 0 1 0,2-2-1 0,1 0 0 15,-1 0 0-15,3 1-1 0,1 1 3 16,2-2-2-16,-11 1 0 0,10-1 0 0,-9 2 0 0,7-1 1 16,3 3-1-16,-1-4 2 0,-10 1-2 0,11-1 0 15,0 0 0-15,-2 0 2 0,-4 0-2 0,6 0 2 16,-5-5-2-16,-4 7 0 0,9-2 0 0,-2 0 1 15,-3 0-1-15,5 5 0 0,-6-5 0 0,3 1-1 16,-8-1-1-16,8-1 2 0,-5-1 1 0,5 2-1 16,-1 0 1-16,-5-5 3 0,6 4-3 0,1 1 5 0,-1 0-2 0,0-3-2 15,0 1 1-15,-3-1 1 0,-1 0-3 0,7 3-1 16,-6-3 0-16,1 1 0 0,4 1 0 0,-9-6 0 16,10 7 0-16,0 0-1 0,0 0 0 0,-1-3 1 15,-10 0 0-15,9 3 1 0,-1-2 0 0,-3 2-1 16,1-3 1-16,3 3-1 0,1 0 0 0,-1 0 0 15,-6-3 2-15,4 2-1 0,0 1 0 0,1-2-1 0,2 2 2 0,-4-3-2 16,-3 0 1-16,5-1 0 0,-3 3-2 0,4 1 1 16,-1 0 0-16,0-2 0 0,-2 2 2 0,0 0-2 15,4 0 0-15,1 3 2 0,-6-4 0 0,1 1-2 16,2-2 1-16,-2 1 2 0,2 1-1 0,1-2-1 16,-2-1-1-16,-4 0 2 0,6 1-2 0,-6-1 5 15,5 2-4-15,0-3 0 16,-5 1-1-16,5 0 3 0,-3 0-2 0,1 1-1 15,3 2 0-15,-4-1-1 0,1-1-1 0,2-1 4 16,-3 3-2-16,1-1-1 0,-3-1 2 0,4 0-2 0,-1 1 4 16,-3-4 0-16,3 2-3 0,-3 3 0 0,5-3 1 15,-5 0-3-15,5 0 0 0,-3-1 6 0,1 1-4 16,1-1-1-16,-3 0 1 0,4 1 0 0,-5 2 5 0,4-1-3 16,0 1-1-16,-2-3-1 0,3 4-1 0,0 0 5 0,-3-1-4 15,2-1 0-15,1 1 0 0,-1-1-1 0,0 1 1 16,3 1-1-16,-2 0 0 0,1-2 0 0,-3 2 1 0,2 0-2 15,3 0 2-15,-1 0 0 0,-3 0 0 0,1-2 0 16,2 2 0-16,-2 0 0 0,1 0 0 0,-4 0 1 16,1 0 1-16,3 0-2 0,-1 0 1 0,-5 0 1 15,4 0-2-15,-3 0 4 16,4 0-2-16,-5 0-1 0,4 0-1 0,-1 0 0 16,-3 2 0-16,3-2 0 0,-2 0 0 0,-3 3-2 15,5-3 2-15,2 2 0 0,-3-1 1 0,0-1-1 16,-1 2 1-16,1-1 0 0,0 1-1 0,1-2 0 15,-6 0 0-15,-2 2 0 0,6-2 0 0,0 0-1 16,1 0 1-16,6 0 0 0,-3 0 2 0,1 0 0 16,1 0 0-16,-12-5-2 0,4 3 2 0,7 2 0 0,-7 0-2 0,9 0 0 15,-7-1 1-15,1-1-1 0,1 1 0 0,-2-1 3 16,2 2-3-16,-3-2 0 0,3 1 0 0,-6 1 3 16,5-2-2-16,0 1 1 0,2 1 0 0,-3-2 3 15,2 2 0-15,2-1 0 0,-4 1 0 0,4-2-2 16,0 2 3-16,-8 0 1 0,2-2-6 0,4 1 3 15,-3 1-4-15,2-2 2 0,-5 2-1 0,1-1 2 0,-2-1-1 0,2 1 2 16,4-1 0-16,-3 0-1 0,2 1 1 0,-2-1 0 16,-1 2-2-16,6 0-2 0,-6-1 3 0,6 1 1 15,-4 0-1-15,0-2-3 0,2 2 1 0,-1 0-1 16,1 0-1-16,0 0 3 0,1 0-3 0,0 2-3 16,-1-2 3-16,1 1 0 0,-3 1-2 0,5-1 3 15,-5 3-2-15,4-1-4 16,1 1 5-16,-5 1-2 0,5 0-2 0,-5 0 3 15,5 1-1-15,-2 0-1 0,-2-1 2 0,4 3 0 16,-3-4-1-16,3 4 4 0,0 0-2 0,1-2-1 0,-4 1-2 16,4-1 0-16,-1 5 1 0,2-6 1 0,-1 3-2 15,-3 1 2-15,2-1 0 0,2 0 0 0,-1-2 2 16,-1 4-2-16,0-3 2 0,0 0-1 0,1 1 1 0,0-4-1 16,1 7 0-16,-4 2 1 0,4-4-2 0,-1-1 1 0,0 0-1 15,2 5 3-15,0-6-3 0,0 1 2 0,0-1 0 0,0-1-1 16,0 2 3-16,0-2-2 0,0-1 1 0,0 3-1 15,2-2 0-15,0 0 0 0,-2-1 0 0,1 0 0 16,-1-2 3-16,5 3-6 0,-4-1 4 0,1-5 1 16,-2 3-2-16,3 0 1 0,2 2-1 0,-2-2 1 15,-1 3 0-15,1-3-1 16,1 5 1-16,0-1-1 0,-3-3 1 0,4 4 0 16,0 0-1-16,-2 3 0 0,-2-5 1 0,2 4-1 15,2-2 0-15,-2 3 0 0,-3 0-1 0,3 0 0 16,1-2-1-16,0-1 2 0,0 1 0 0,-3-1-1 15,2 0 1-15,2 2 0 0,-2-4 0 0,-1 2 2 16,4 0-2-16,-3-1 0 0,-1 3-1 0,2-1 1 16,1-1 0-16,-2 0 0 0,2 2 0 0,0-3 1 0,-2 3 1 0,2-2 0 15,-1-2-3-15,1 0 1 0,0 2 0 0,-1-2 0 16,0 2 0-16,0-1-3 0,3 0 2 0,-4 0 2 16,3 1 1-16,-1-1-2 0,-1 3 2 0,3-4-2 15,-4 2 0-15,5 0 2 0,-5-3-3 0,0 1 1 16,3 0-1-16,-1 1 1 0,3-3 2 0,-3 3-2 15,-1-4-1-15,4 1 4 0,0 1-3 0,-2 0 0 0,5 0 2 0,-6-1-3 16,3 1 2-16,1 0-1 0,-2-1 2 0,1 1 0 16,1 0 0-16,-3 0 1 0,1-2-3 0,-3 0 1 15,-1-2-1-15,-1-1 0 0,4 7 1 0,-3-6 0 16,1 2 0-16,3-3 0 0,-2 2 1 0,1-2 0 16,-2 5 1-16,4-2 3 0,-4-5-2 0,6 5 0 0,-2-1 3 15,-1 1 0-15,1-3 0 16,-1 2-3-16,4-1 0 0,3-1-1 0,-5 3 2 15,2-3-1-15,-1 0-1 0,2 0 0 0,-1 0 1 16,3 0 0-16,-3 0-1 0,-1 2-1 0,6-2-1 16,-4-2 3-16,2 1-2 0,-1-1 0 0,-1 1 1 0,1-1-1 15,3-3 2-15,-4 2-1 0,4 2 1 0,-3-1-1 16,-1-1-1-16,1 3 1 0,1-2-2 0,-1-1 3 16,-1 3-2-16,1-1-1 0,-1 1 1 0,1 0 0 0,1-2 0 0,-1-4 2 15,1 4-3-15,0-1-1 0,0 3 1 0,0-5 0 16,0 2 1-16,1-1 0 0,-3-1-1 0,2 3 1 15,-3-1 1-15,2 0 0 0,-2-2 1 0,0 2-1 32,-3-2-1-32,1 2 0 0,2 2-2 0,3-1 1 0,-4 1 1 0,1-4-1 15,1 3 2-15,1 1-3 0,3 1 1 0,-7-2 2 16,5 1-3-16,-4-3 3 0,4 3-1 0,-1 1-2 16,-2-3 1-16,-2 1 1 0,0-1 1 0,7 0 2 15,-8 0-1-15,3-2-1 0,2 2 1 0,1-4 1 16,-8 1-2-16,10 1 2 0,-8-1-2 0,3 0 1 15,3 0 1-15,-3 1-1 0,0-1 1 0,-2 1 0 16,4-1-1-16,-8 1-1 0,7 0-1 0,-2 0 2 16,-3 1-2-16,3 1 2 0,1-1-2 0,-3 1 0 0,0-1 2 0,0 0 0 15,-1 1 2-15,0-1-2 0,-1 2 1 0,2-1 1 16,-3 0 3-16,1 0-3 0,-3-2 1 0,3 2-3 16,-1-2 2-16,-3 0 1 0,4 1-2 0,-3-1 1 15,-1 0-1-15,1 2 0 0,1-2 2 0,0 2 1 16,-3 0 0-16,-1 0 0 0,3 1 0 0,-3-1 0 0,2 0-2 15,3 1 3 1,-4 1-2-16,-1 1-1 0,0 0 0 0,0-2 1 16,0 1-1-16,0 1-3 0,0 0 5 0,0-4-5 0,0 4 1 15,0 0 0-15,0 0-1 0,0-1 1 16,0-1 0-16,0 2-2 0,0-1-2 0,-1 1 1 16,-4-5-1-16,2 2 0 0,1 3 0 0,-1-2-4 0,-2 1 0 15,4-2-1-15,-2 3-1 0,3-2-1 0,-2 0-2 0,-1 1-1 16,3 1-3-16,0 0 4 0,0 0-3 0,0 0-1 0,0-2-1 15,0 1 0-15,1-6-1 0,3 4-3 0,-3 2 2 0,5-2 1 16,-1 1-2-16,5 2-2 0,-6-2-3 0,7 2-3 16,-1 0-2-16,-1 2-24 0,4 0-9 15,3 2-2-15,2 3-28 0,0 0-23 0,4 3 75 0,1 1-47 16,-1 5 85-16</inkml:trace>
  <inkml:trace contextRef="#ctx0" brushRef="#br0" timeOffset="75410.57">1884 9359 194 0,'-3'0'-33'16,"0"0"14"-16,-4 0 3 0,3 0-16 0,2 0 42 0,-1 0 10 16,-3 2-11-16,4-2 3 0,1 0-4 0,-4-3 2 15,-1 0 1-15,4 3-3 0,-1 0 3 0,-4-7-3 16,3 3 0-16,-3-1-1 0,3 0 2 0,-4 1 2 16,2 0 1-16,-1 1 4 0,1-1-2 0,-2 2 6 15,2-1 3-15,-2 1 4 0,3-1-2 0,-6 0 0 0,3-2 2 0,4 4-1 16,-4-6-8-16,2 6 6 0,-5-7-7 0,0 5-1 15,4-2-3-15,1 0 1 0,-4 1-3 0,4-3-2 16,-2 3 1-16,4-3-4 0,-6 7-2 0,7-9-2 16,-5 4-2-16,5-1 1 0,1 1-4 0,1-3-2 15,-1 2 1-15,2-3 1 0,0 1-1 0,3 0 2 16,-3 0 1-16,2 0 1 16,-4 2 3-16,1 0 9 0,-1-2 1 0,1 1 0 15,1 1 9-15,-3 3-4 0,1-2 3 0,-1-1 0 16,3 1-3-16,1-1-8 0,-1 3-1 0,0 0-2 15,0-2-7-15,0 2-1 0,0-2-3 0,7 2-1 16,-6 0-3-16,1 0 5 0,-1-2 0 0,3 2-4 16,2 0 5-16,-1-1-1 0,6 1 0 0,-8 0 4 0,3 2-1 15,-1-3-2-15,3 1 1 0,-2 2 0 0,0 1-1 0,1-2 2 16,-4 1 0-16,5-1-3 0,1 2 2 0,-3 0 1 16,5 0 0-16,0-2-2 0,0 1-1 0,-3 1 2 0,5 0-3 15,-1 0 5-15,1 0-2 0,-1 0-2 0,4 1 1 16,0 1 2-16,-2 0-1 0,0 2-2 0,2-2 4 15,3 3-1-15,-3-2 3 0,4 0-2 0,0 0 1 0,3 0 0 32,-1 0-1-32,-5-1-1 0,8-1 0 0,-6 1 0 15,9 0 0-15,-3-2 0 0,-4 0 0 0,4 0-1 0,6 0 1 0,1 0 3 16,-5-4-3-16,6 3 2 0,-5-1 1 0,-1 1-1 16,3-2 1-16,0 3-1 0,-7-4-1 0,4 3 0 15,0 1-1-15,-1 0 0 0,-1 0 0 0,2 0 0 0,0-2 0 0,0 2-2 16,1 0 1-16,7 0-5 0,-7 0-1 0,0-3 1 15,5 3-7-15,0-1-7 0,0 1-8 0,4-4-2 16,0 3-12-16,-7-1-25 0,6 2-7 0,1 0 18 16,-8 0 56-16,3 0-50 0</inkml:trace>
  <inkml:trace contextRef="#ctx0" brushRef="#br0" timeOffset="76059.17">2357 8417 566 0,'-20'-1'38'15,"1"1"-36"-15,13 0-17 0,-5 0-4 0,6 1 2 0,2 4-11 0,6 0 10 16,0-1 0-16,2 1-8 0,3 0 13 0,-5 0 8 16,5 1 1-16,-7 0 4 0,1-4 4 0,0-1 4 15,4-1 3-15,-1 5-1 0,-2-2 3 0,6-1-3 16,-4-2 0-16,9 1 1 0,-1 2-5 0,2 2 3 0,3-2-3 15,-3-1 0-15,6 3 1 0,-1-2-2 0,5 2-1 16,4-2 3 0,-6-2-4-16,6 1-1 0,1 3-1 0,-4-1 0 15,1-2-1-15,1 1-1 0,4 2 2 0,-2 1 0 16,1 2 1-16,-3 0-2 0,-1-4 2 0,3 6-2 0,2 1 0 16,-4 1 2-16,-3 1-2 0,-6 1 0 0,5-1 1 0,-6-4 1 15,-3 1 1-15,-1 2 1 0,-3 1 0 0,-5-7 2 16,3 0 1-16,-5 2 1 0,0-1 3 0,1 4 4 15,-2-2 1-15,-1 0-3 0,-2-2 4 0,0-1-1 0,0 5 3 0,-2-8 1 16,2 7-1-16,-3-4 1 0,1 2-1 0,-4-5 2 16,3 5 1-16,-2-3-7 0,-4-1 0 0,6 3-1 15,-5-3-6-15,2 3 0 0,-4-3-3 0,2 3 0 16,2 0-2-16,-3 1 0 0,-2 0-2 0,-1 0 3 16,6 1-3-16,-6 1 0 15,2-1 2-15,-4 2-3 0,0 0 0 0,1 0 1 16,2 2 1-16,-1-2 4 0,-2 0-1 0,-1 0 1 15,0-2 1-15,-4 2 0 0,3 0 3 0,-1 0-5 16,-4-1 1-16,4 6-3 0,-3-1-3 0,4 3-5 16,-8-3-6-16,8 4-5 0,-1 0-7 0,1 5-41 15,4 2-17-15,-1 0-4 0,2 0-50 0,7 6 2 16,0 2-33-16</inkml:trace>
</inkml:ink>
</file>

<file path=ppt/ink/ink1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6:32.029"/>
    </inkml:context>
    <inkml:brush xml:id="br0">
      <inkml:brushProperty name="width" value="0.05292" units="cm"/>
      <inkml:brushProperty name="height" value="0.05292" units="cm"/>
      <inkml:brushProperty name="color" value="#FF0000"/>
    </inkml:brush>
  </inkml:definitions>
  <inkml:trace contextRef="#ctx0" brushRef="#br0">23015 8131 517 0,'-3'-2'54'0,"-1"2"-53"0,7 0-3 15,-6 0 40-15,1 0-43 0,-1 0-32 0,3 2 21 16,0-2 1-16,0 0-3 0,1 0 24 0,7-3 14 16,-6 3 7-16,-2 0 2 0,1-2 14 0,-4 2 9 15,6-1-7-15,-6-1-4 0,3 2 3 0,-6 0-17 16,6-1 3-16,0 1 4 0,0 0-22 0,8-5 5 16,-8 5 1-16,0 0-1 0,0 0 6 0,1 0-6 0,-1 0-2 0,0-2 3 15,0 1-7-15,2-1-5 0,0-1 2 0,4 3-5 16,-6 0-3-16,1-2 0 0,-1 4 0 0,2 1-2 15,4-3 0-15,1 3 2 0,2-1 0 0,-4-2-2 16,7 3 2-16,1-1 1 0,0-2-3 0,7-2 5 0,-9 4-3 16,8-2 0-16,0 0-2 0,1-2 1 15,4 0-1-15,3 2 1 16,-2 0 1-16,1-1-2 0,0-1 2 0,-1 1 0 16,2 1 1-16,2 0-1 0,1 0 1 0,-1 0-1 0,1-2 0 15,4 5 3-15,-4-1-2 0,3-1 0 0,6 1 0 16,-1 0 0-16,1 1 1 0,-1-2 0 0,2 4-3 15,-4-2 1-15,5-1 1 0,-2 1 1 0,-4 3-2 0,-4-3 0 16,4 2 0-16,1 1 0 0,-6-3 2 0,0 1-2 16,1 0 2-16,-1-1-2 0,-2-1 0 0,5 1 0 0,-6-1-1 0,1 2 0 15,2 0-1-15,-2 0-4 0,-1 0 0 0,-2-1-11 16,-1 0-1-16,-8-2-2 0,-4-1-14 0,6 0-5 16,-3 0-9-16,-5 0 1 0,9 0-12 0,-13-1-16 15,3-1-7-15,4 1-4 0,3-1-21 0,-7-1 1 16,1-3-10-16</inkml:trace>
  <inkml:trace contextRef="#ctx0" brushRef="#br0" timeOffset="764.35">24030 7357 294 0,'-5'-8'5'0,"2"0"-43"0,-3 2 25 0,4 3 12 15,-2-2-52-15,-1 1 18 0,0 4 28 0,4 0-12 16,-4 0 33-16,0 0 28 0,2 0 5 0,-3 1 4 15,3 4 26-15,-1-7-11 0,1 7-1 16,-1-2 2-16,0 2-15 0,3 0-14 0,-2 2 0 0,-2-5-2 16,2 1-14-16,-2 2 0 0,-3-2-2 0,4 0 0 0,-3 2 1 15,-2-4 0 1,1 3 0-16,-3 0-3 0,0 3 3 0,-3-4-6 16,3 6 0-16,-5-4 1 0,0 4-6 0,-4 1-2 15,6 1-2-15,-7 0 1 0,5 0-2 0,-2 3-2 0,-6-1-1 16,10 1 2-16,-8-2-3 0,8 2-1 0,-10 1 1 15,-1 0-1-15,1-1-2 0,5 4 2 0,-3-4-2 16,-4 2 1-16,1-1 1 0,-1 1 0 0,4 1-1 0,2 1 0 16,-2-1-1-16,-2 0 4 0,5 2-1 0,-3-3-1 0,-1 0 2 15,1 1 0-15,0-3 1 0,-2-1-1 0,-3 4 1 0,4-4-1 16,1 1 1-16,3 1 0 0,-6 0 0 0,3-3 1 16,-2 6 3-16,7-6-3 0,-7 4 4 0,8-2 1 15,-4-1-3-15,-2 2 5 0,5-1-2 0,1 2 0 16,-1-2 0-16,-2 2-2 0,9-5-1 0,-4 3 0 15,0 0 3-15,1-4-5 0,2 2 2 0,0-2-2 0,0 1 2 0,5 1 0 16,-5-4-2-16,5 0 1 0,-2 2-4 0,3-3 4 16,1 0-2-16,0-1 2 0,3 0-3 0,-2 1-1 15,0-1 2-15,1-1 1 0,2 1-1 0,-2-3-2 16,2 3 0-16,0-1 5 0,2 0-5 0,0 0 3 16,1 1-1-16,0-1-1 0,-2 1 4 0,3 2-1 15,0-4-1-15,1 4-1 16,0 0 3-16,3 0 0 0,-1 0-1 0,1 1 0 15,3 2 0-15,3 0 2 0,-1 2-1 0,1 0-1 16,0-1 3-16,7 4-5 0,2 0 1 0,-5 2-1 16,8-2 0-16,-2 5-1 0,4-3-2 0,4 5 5 15,-1-1-1-15,5 0-1 0,1-4 4 0,0 3-4 16,1 4 1-16,0-3 3 0,0-1-5 0,-1 2 2 16,1-1-3-16,-5 2 0 0,3-1 2 0,-4 1-2 0,-4-4 1 0,4 2 2 15,-6 0-2-15,-4-3-4 0,0 0-5 0,0 0-8 16,-1 1-5-16,-7 1-39 0,3 1-16 0,-1 2-7 0,1 1-48 15,5 5 2-15,-4 3-27 0</inkml:trace>
  <inkml:trace contextRef="#ctx0" brushRef="#br0" timeOffset="10496.26">23195 13293 277 0,'0'0'27'0,"1"0"-16"0,-1 0 2 0,0 0 0 15,0-1-17-15,-1 1 2 0,1 0-8 0,0 0 2 16,-3 1 8-16,-2-1 0 0,5 2 3 0,0 3 4 16,-2-2-2-16,1-2 2 0,-1 1 0 0,2 3 1 15,3-2-4-15,-3-3-1 0,-1 1-2 0,-1-1-1 16,2 2 1-16,-1 0 2 0,1-1-2 0,-2 1-1 15,0-2 6-15,2 0 0 16,0 0 2-16,0 1 7 0,0-1 0 0,-3 0-1 16,2 0 8-16,-1 0 1 0,2 0 1 15,0 0-1-15,0 0 0 0,-1-3-5 0,1 3-2 0,0 0 4 16,1 2-8-16,1-2-2 0,-1 1-4 16,4 1-1-16,-5-2-2 0,0 0-2 0,0 0 2 0,-2 0-3 0,2 0 1 0,-4 0-1 15,1 0 2-15,3 0-1 0,0 0 1 0,0 6 6 16,0-4 0-16,1 1 2 0,-2-2 6 0,4 4 5 15,1-2 5-15,-2-1-3 0,-2-2 8 0,2 1-2 16,1 4 1-16,-3-3-2 0,1-1-1 0,-1-1-4 0,0 0-4 16,0 0-1-16,0 0-5 0,0 2-7 0,-3-7-3 15,5 4 4-15,-2 1-8 0,8 0-2 0,-5 0 1 16,-3 0-2-16,5 1 1 0,4 2 0 0,2 2 0 0,0 1 0 31,3 1 0-31,0-3-1 0,0-2 3 0,7 3-2 0,-1-1 1 0,2-1 2 16,2 4-3-16,0-7 2 0,1 0 0 0,1 3 1 15,3 0 1-15,-4 0-2 0,5 0 1 0,0 0-1 16,0 1 1-16,-2-1 3 0,-3-2-1 0,0-1-2 16,10 5-1-16,-4 1 1 0,2-4-3 0,-3 4 3 15,3-1-1-15,-3-2-2 0,6 5 2 0,1-2-2 16,-11-3-2-16,1 1-1 0,0-1-5 0,-2-3 0 0,0 1-26 0,0-1 6 16,-1 2-11-16,1-2-12 0,-6 0-2 0,3 0 3 15,-5-2-28-15,5 2-19 0,-1-3 63 0,-1-3-29 16,-3 1 66-16</inkml:trace>
  <inkml:trace contextRef="#ctx0" brushRef="#br0" timeOffset="11267.24">24120 12735 679 0,'-3'-8'57'0,"3"0"-16"0,-2 4 1 16,0-1-1-16,1 0-18 0,1 2-26 0,-3 3-1 0,3 0 18 15,0 0 5-15,-5-5 3 0,3 2 22 0,2 2 5 16,-3-1 7-16,-3 2-3 0,3 0 9 0,-3-3-11 0,-1 0-1 16,3 3-3-16,-4-3-12 0,0-1-8 0,1 4-2 15,-4-3-1-15,2-3-8 0,3 4-5 0,-5 2-1 16,0 2 2-16,1 1-4 0,-1 0 1 0,-3-3-2 0,5 2 0 31,-7-1 2-31,0 1-1 0,1 0 2 0,-1-1-6 0,-5 1 2 16,2 1-3-16,-1 0 1 0,-5-1-1 0,9 4-2 15,-6 0-1-15,0 0-2 0,0 2 2 0,-2 3-1 0,2-1-3 16,0 1 2-16,5 0-3 0,-8 1 0 0,3 1 3 16,5 1-3-16,-5-1-1 0,4-2 2 0,-7 3 1 15,5-2 1-15,1 1 1 0,-3 1 0 0,3-1-1 16,-3-1 1-16,1-1 1 0,3 3-1 0,-3-3 1 0,4 2-2 0,-7 1 1 16,5-1 0-16,-3 1 0 0,-3-1 0 0,5-1 0 15,-1 1 1-15,-2-1 0 0,8 1 3 0,-2-4-4 16,-2 2 2-16,7-1-1 0,-4 1-3 0,7-2 4 15,-4 1-2-15,0 1-2 0,-1-2 2 0,8-1-1 16,-2 3 1-16,2-2-1 0,1-1 1 0,-4 3-3 16,2-1 0-16,-2 1 2 15,-1-2-4-15,-2 4 0 0,4-4 1 0,0 4-2 16,-3 1 3-16,6 0 3 0,1-3-1 0,-3 6-4 16,7 1 5-16,0-3-3 0,-1 3 2 0,-4-3-2 15,2 3-1-15,3-4-2 0,-5 5 2 0,7-8 3 16,-2 3-1-16,-2 0-3 0,2-1 4 0,0 1 0 15,2-2 1-15,-1 1-1 0,7-2-1 0,-8 2 0 16,3-1 1-16,4 1-2 0,2-1-1 0,4-1 0 0,-5 2-1 0,-1 0 4 16,4 1-3-16,2 1 2 0,-4 0-2 0,2-1 3 15,2 0 0-15,0 0-1 0,4 5 0 16,3 0 3-16,-1 0-2 0,8 0-3 0,3-1 1 16,0 1 1-16,-3 0-2 0,1 3 3 0,3-1-3 0,-2-1-4 0,-3 7 5 0,3-5-4 15,-3 3-5-15,4 0-8 0,-3 5-6 0,1 0-37 16,-2 0-11-16,-1 1-4 0,-2-1-48 0,1 5 2 0,-4 1-25 15</inkml:trace>
</inkml:ink>
</file>

<file path=ppt/ink/ink1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17:17.418"/>
    </inkml:context>
    <inkml:brush xml:id="br0">
      <inkml:brushProperty name="width" value="0.05292" units="cm"/>
      <inkml:brushProperty name="height" value="0.05292" units="cm"/>
      <inkml:brushProperty name="color" value="#FF0000"/>
    </inkml:brush>
  </inkml:definitions>
  <inkml:trace contextRef="#ctx0" brushRef="#br0">12310 6104 56 0,'-3'-5'5'0,"-10"-2"-16"0,11 4 11 0,-9-1-49 0,4 0 49 0,0 3 0 16,-1-2 0-16</inkml:trace>
  <inkml:trace contextRef="#ctx0" brushRef="#br0" timeOffset="933.74">12163 6003 1 0,'-3'-8'0'16,"3"-5"0"-16,0 6 0 0,0-4 0 0,-4 3 0 0,4 1 1 15,0-2 0 1,0 4-1-16,-2 0 2 0,-1 2-2 15,0 0 0-15,0 3 0 0,3 0 0 0,0 0 0 0,-2 6-2 0,2-2 2 16,-3-4-1-16,3 4 1 0,0 3 0 0,-8-1 6 16,3-1 3-16,-3-2 0 0,4-2 7 0,-1 4 1 15,5 1 3-15,-6-1 1 0,3-3 0 0,-1-1-1 16,-3 4-1-16,3 1 2 0,-3-1-3 0,5-5 4 16,-3 5 3-16,-3-2-1 0,7-2 6 0,-1-1-3 0,-1 0-1 15,-3 0 0-15,4 0-2 0,-1-3-5 0,-2 0-6 0,1 0 0 16,0 3-7-16,0-2-2 0,1-2 0 0,1-3-1 15,-3 4-2-15,-1 5 5 0,4-2 1 0,-2 0 3 16,-4 0 4-16,5 0-1 0,-4 3 3 0,3 0-2 16,-3-3 1-16,4 0 1 0,-1 0-2 0,0 3-3 15,-2-4 1-15,3 1 4 16,-3 0-3-16,3 3 2 0,1 0 1 0,-3-3 0 16,2 2 0-16,0-2 2 0,1 4-2 0,1-2-4 15,-1-1 3-15,1 3-1 0,1-3-3 0,0 1 3 16,-4 2-4-16,3-2 1 0,1 1 1 0,0 3-3 15,0-6 5-15,0 2-3 0,0 3-2 0,-2 1 3 16,2-6-1-16,0 3 2 0,0 0 1 0,0-1-1 16,0 4 2-16,0-6-2 0,0 0 0 0,0 0 3 0,2 2-2 0,-1 2 1 15,3-2 1-15,-3-2-1 0,1 0-6 0,-1 5 6 16,1-5-5-16,1 1-4 0,3 1 2 0,-2-4 1 16,2 4-3-16,0 3-1 0,2-2 2 0,-2 0-2 15,4 2 1-15,-1-1-1 0,-1-4-1 0,3 3-1 16,2-3-1-16,-1 0 1 0,1 4-1 0,-2-4-1 0,3 0 1 15,-1 0-1-15,-1 3-1 0,4-3 3 0,-2 0-1 0,-1 1-1 0,2-1 1 16,3 0-1-16,-4 2 1 0,-2-2-2 0,9 0 1 16,-9 3 0-16,-2-1 0 0,4-2 1 0,5 3 1 15,-2 0-4-15,-3-3 3 0,7 0-1 0,-7 0-1 0,6 2 3 16,1-1-1-16,1-1 1 0,-8 0-2 16,2 2 1-16,4-1 2 0,-7-1-2 0,4 0 1 15,-3 0-3 1,2 0 0-16,-3 0 0 0,2 0 0 0,-1 0-1 0,4 0 0 0,1 0 0 15,-2 3 3-15,3-3-2 0,-2 0 0 0,4 2 2 16,-5-4 0-16,5-1-2 0,-2 3 0 0,1-1 1 16,4-4-2-16,-1 3 1 0,-1 1 1 0,2-4-1 15,-3 4 2-15,2-4-2 0,0 3 0 0,1 1 1 16,0-3 0-16,0 4 1 0,2-3 0 0,0 0-3 16,-1-3 1-16,6 3 0 0,-7-2 0 0,2 0-1 0,-2-1 1 0,-3 1-4 15,2 1 3-15,-1-3 1 0,2 6 0 0,-1 1 0 16,-1-5 0-16,1 2 0 0,-2 3 0 0,0 0 3 15,2 0-1-15,-1 0-2 0,-4 0 0 16,3-2 0-16,-5 4 0 0,-4-1 0 0,9 1 0 0,-1-2-2 16,-4 0 2-16,5 0 1 0,-2 2 0 0,2-2 1 15,5 0-1-15,6 3-1 16,-12-8 2-16,4 3 0 0,5 2-1 0,-4-1 0 16,0-5-1-16,-1 4 0 0,0-1 1 0,-3-5 1 15,5 8-2-15,-4 0 0 0,-1 0 3 0,2-3-3 16,-1 1 1-16,-5 4-1 0,-1 1 0 0,3 0 0 15,-7 3 0-15,4-2-2 0,-2 0 1 0,-4 3 2 16,3-4-1-16,-6 1 0 0,4-2 2 0,-1 0-3 0,-3-1 1 16,3-1 1-16,-2 2-3 0,-4 2 0 0,3 0-2 0,1-4-5 0,-7 4 0 15,4 1-33-15,2-3-19 0,-8 5-9 0,3-2-44 16,2 5 1-16,-3 1-36 0</inkml:trace>
  <inkml:trace contextRef="#ctx0" brushRef="#br0" timeOffset="16142.22">5362 7842 308 0,'-2'-7'32'0,"2"3"-32"0,0-1 3 0,2 0 7 0,6 0-13 15,-7-2-9-15,2 0-3 0,2 1 3 0,0 3-1 0,4 1 0 16,-2-2 8-16,-1 0 5 0,-5 0 3 15,4 2 13-15,-2 1 14 0,0-1-1 0,-1 0-4 0,-4-1 15 16,-5 0-12-16,7 3-3 0,-2-1 3 0,2 1-16 16,0-2-2-16,0 2-2 0,0 0-3 0,0-3-2 0,5 3-1 15,-5-2 3 1,1 1 2-16,-1-1-1 0,8 1 1 0,0 1 1 16,-8-4-2-16,5 4 2 0,0 0-4 0,1-1-2 0,-5-2 3 15,4 3-5-15,-5-2 2 0,5-1-4 0,6 3 1 16,-3-2 0-16,0 1-1 0,6-2 2 0,-2 3 0 15,1 0 0-15,1 0 0 0,-1-2 0 0,1 2 0 16,3-2 0-16,0 2 0 0,-1 0 0 16,1 0 2-16,4-1 0 0,-1-2-1 0,1 1 2 0,-1 1 0 0,-2-1 3 0,5-1 0 15,-4 3 0-15,5-2 1 0,-6-1 3 0,1 2-1 16,3-1 4-16,-4-3-4 0,2 5 4 0,-1-3-2 16,3 2-3-16,-2-3 5 0,2 4-8 0,2-1 2 15,-2-2 0-15,-5 3-4 0,2-2 1 0,0 2-1 16,0 0 1-16,-3 0 0 0,-1 0-3 0,4 0 2 15,-3 2 0-15,0-1 2 16,6-1-1-16,-5 0 2 0,4 0-2 0,-7 0 1 16,3 0-1-16,2-1 1 0,5-1 0 0,-4-1-2 15,2 0 0-15,-5 0-1 0,5 1 1 0,3-1 5 16,1 0-4-16,-4 0 3 0,-3 0-1 0,4-1 3 16,1 3 2-16,-1-1-4 0,-1 1 2 0,0-1-2 15,2-1-1-15,4 1 1 0,-1 1-1 16,0-1-2-16,6-1 2 0,1 2-3 0,-4-3-1 0,5 1 2 0,-2 2-3 0,2-2 1 15,2 3 0-15,3-2-2 0,-9 2 0 0,1 0 1 16,4 0-1-16,-3 0 0 0,1 3-1 0,-1-1 1 16,-1-1 0-16,1 1-1 0,-2 1 1 0,4-1 0 0,-4 1 1 15,2 0 2-15,-3 0-2 0,-5 0 1 0,4 0-2 16,4 0 2-16,-3 1-2 0,3-1 0 0,-5-2 0 16,-1 2 3-16,6-1 0 0,1 0-3 0,-1-1 2 0,-4-1-2 0,4 0 1 15,-3-1 0-15,3-1-1 0,1 0 0 0,-1-1 0 0,2 0 1 16,-4-2-1-16,2 4 1 0,5-2 0 0,-5 1 1 15,2 1-3-15,-5-1 1 0,3 2 0 0,1 0 0 16,1 0 1-16,1 2-1 0,-3-1 0 0,-4 1 0 16,5-1 0-16,-1 2 2 0,2 1 0 0,-5-3-2 15,0 2-1-15,-5-1 1 16,3 1 0-16,0-1 0 0,-3 1 0 0,1-3 0 16,4 1 0-16,4 1 1 0,-7-1 1 0,3-1-1 15,1 0-1-15,-2-1 1 0,5 1-1 0,2-2 2 16,-3 2-1-16,2-1 1 0,3 1 1 0,-5 0-3 15,1 0 1-15,3 1 1 0,-6 2 0 0,0-1-2 16,-4 0 0-16,2-1 0 0,-4 2 0 0,1 0 1 16,6 1-1-16,-4-1 2 0,1-2-2 0,2 4 3 0,-9-3-1 0,9 1 2 15,-2 0-1-15,-4-3-2 0,0 5 3 0,2-4 0 16,-7 2-1-16,-1 0 3 0,9 1 0 0,-4-1 1 16,-2 0 1-16,3 0-1 0,-6 0 2 0,5 0 4 15,1 1 0-15,-1-1-4 0,-2-2 5 0,0 1-4 16,1 1 1-16,1-3 2 0,-1 3-5 0,1-3-1 15,0-1 0-15,-2-1 3 16,0 0-1-16,1 1-1 0,1-2 1 0,-4 0-1 16,2-1 2-16,5 1 0 0,-3-2 0 0,-7 2-4 15,10 0 4-15,1 0-3 0,-6 0 6 0,0-2-8 16,6 2 2-16,-3 0-2 0,2 0-1 0,5 1 2 16,-7-1-3-16,-5-2 0 0,10 4-6 0,-2-2 6 0,-2-1-3 15,0 0 0-15,0 1 0 0,-1-1 0 0,1 1 0 16,0 0 0-16,-1 0 2 0,0 0-2 0,-1 1-1 0,1 1 1 0,-6-1 1 15,4-1-1-15,1 1 1 0,-5 1-1 0,9-1 2 0,-8 1-1 16,4 1-1-16,1-2 1 0,2 1-1 0,-2-1 1 16,2 2 0-16,0-2 0 0,-5 1 1 0,6-1-1 15,-3 1-1-15,2 1 0 0,1-3 0 0,2 3 1 16,-2-2-1-16,1 0 0 0,5 1 0 0,-4-1 0 16,2 1 0-16,-3-1-2 15,-2 1 2-15,6-3 0 0,-1 3 1 0,-1-1 3 16,-6 1 1-16,-3-1-4 0,2 1 6 0,4-3-1 15,4 4 0-15,-6-4 0 0,1 4-1 0,2-3 4 16,4 1 0-16,-2-1-1 0,4 1 3 0,-5 1-3 16,-5-1 4-16,-2 1 3 0,2-1-3 0,-1 0 0 15,-7 1-2-15,2 1 1 0,-3-2 0 0,-2 2 0 16,0 0 0-16,-1 0-2 0,-2 2 0 0,1-1-3 0,-2 1 1 0,-5 1 0 16,2-1-3-16,-2 1 2 0,1 0-1 0,-1 0-4 15,-2-1 3-15,4 1-1 0,-4 0 0 0,3-1 1 16,0 1-2-16,-4-2 0 0,6 1-2 0,-7-1 3 15,-1 1-2-15,2 0-6 0,1-1-7 0,-3 1-5 16,0-1-10-16,0-1-51 0,0 0-28 0,2 2-17 16,4-2-67-16,0-2 4 0,5-2-54 0</inkml:trace>
  <inkml:trace contextRef="#ctx0" brushRef="#br0" timeOffset="21820.62">16090 7832 216 0,'1'0'-9'0,"1"-3"-4"0,-1-2 0 0,2 1 0 16,4 0 1-16,-4-3 0 0,0 0 0 0,5 1 10 15,-6-3 4-15,-1-1 0 0,2 4 11 0,0-4 11 16,-3 1 1-16,0 3 1 16,2 1 10-16,-2-3-16 0,0 3 5 0,0 1-2 15,0-1-14-15,0 0-1 0,0 0-6 16,2 1-1-16,-2-3-1 0,0 1 4 0,0 0-4 0,0 0 1 15,-2-1 2-15,0-1-1 0,-1 2 1 0,-1 0 3 16,4 1-4-16,-4 0 0 0,4 1 1 0,-1-1-2 16,-2 0 1-16,3 2-1 0,-2 0-2 0,2 0 1 15,-2 0-1-15,1 1 1 0,1 1-1 0,0 1 1 0,0 0 0 0,-2-2 0 16,1 0 0-16,-1 1 3 0,-1-1-2 0,3 1 2 16,0-1-3-16,0 1 2 0,0-1 0 0,-2-3 1 15,2 4 0-15,2 1 0 0,1 0 2 0,-1 0 2 16,-2 0 5-16,0 0-1 0,1 0 6 0,1-2 6 15,-2 2-2-15,0 0 2 0,5 0 6 0,-2 0-2 0,2 0 2 16,-2 0-3 0,1 0-1-16,0 2-1 0,5-2-1 0,-3 3 3 0,2-2-3 15,-3 3-2-15,4-1-2 0,-4 0 1 0,4 0-3 16,-4 2-6-16,5-1 1 0,-1 1-2 0,-1 0-5 16,4 0 4-16,-2 1-4 0,-2-1 0 0,0-1 1 0,3 1 4 15,0 0-2-15,-7-2 0 0,3 0 1 0,4-1-1 16,3-1 2-16,-2 1-2 0,1-1-1 0,1-1 2 15,-3 0 0-15,5-1 1 0,6-1 0 0,-6 2 0 0,-1-1 1 16,6-3 0-16,-2 3-1 0,1-1 0 0,2 1-2 0,0-1 2 16,-1 1-3-16,-2-1-2 0,1 0 0 0,0 2-3 15,-1-1-2-15,5 1 1 0,-2 0-1 0,-5 0 0 16,5 0 1-16,0 0-1 0,3 0 0 0,-1-2 1 16,1 2-1-16,-3-1 0 0,3-1 1 0,-3 1-1 15,8-1 0-15,-3 0 0 16,-2-1 2-16,0 3-1 0,-3-1-1 0,0-1 0 15,4 2-2-15,3 0 3 0,-5 0-1 0,-3 0 0 16,2 2-1-16,2-1-1 0,4 1 1 0,-3-1 0 16,-1 1 1-16,-1 0 0 0,0-1 0 0,1-1 0 15,-2 2 0-15,1-1 0 0,-2-1 0 0,-1 2 0 16,4-2-1-16,-3 1-1 0,-2-1 2 0,4 2 0 16,2 0 0-16,-2-1-1 0,0-1 1 0,2 2-2 0,1-1 1 0,0 1 2 15,1-2-1-15,4 1-1 0,-4-1-1 0,3 0 0 16,2 0 0-16,-3 2 3 0,2-2-1 0,-2 0-1 15,4 2 1-15,-5-2 0 0,-3 1 1 0,3 1 1 16,-1-1-2-16,-1 1 0 0,1 1 1 16,-6-1 0-16,5-1 1 0,-5 1-3 0,6-1 1 0,0 1 0 15,-2-1-1-15,0 1 0 0,1 0 0 0,3-1 0 0,0 1 1 0,4-1 0 16,-2-1 0-16,-4 0 0 0,8 0 0 0,-4 0 1 16,-1 0 0-16,-2 0 0 0,1-1 1 0,-5 1 0 0,0 0 0 15,0 0-2-15,-1 0 0 0,-1 0 0 0,-1 0 0 16,-4-2-1-16,4 2 1 0,-4 0 0 0,-2 0 0 15,6 0 2-15,-6 0-1 0,3 0 0 0,-8 0 0 16,-2 0 0-16,1 0-1 16,2 0 1-16,-1 0-1 0,-8 0 0 0,12 0-1 15,-9 2-1-15,-1-2-6 0,4 1 4 0,1 2-7 0,-10-3-17 16,4 0-7-16,-2 0-1 0,-1 2-22 0,3 0-73 16,-1-1 103-16,-6 2-43 0,-4 2 71 0</inkml:trace>
</inkml:ink>
</file>

<file path=ppt/ink/ink1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21:55.764"/>
    </inkml:context>
    <inkml:brush xml:id="br0">
      <inkml:brushProperty name="width" value="0.05292" units="cm"/>
      <inkml:brushProperty name="height" value="0.05292" units="cm"/>
      <inkml:brushProperty name="color" value="#FF0000"/>
    </inkml:brush>
  </inkml:definitions>
  <inkml:trace contextRef="#ctx0" brushRef="#br0">12783 6124 202 0,'-1'2'-36'16,"4"-2"-1"-16,-5 1 4 0,1 2 9 0,1-1-6 16,1 1 14-16,1 0 9 0,2 0-6 0,-4-3 8 15,2 0 5-15,0 0 14 16,1 0 1-16,2 0 1 0,-4 0 13 0,2-1-6 15,-3-1 5-15,2 1 0 0,-1 1-6 0,6-4-3 16,-4 4-1-16,-3-1-2 0,0 1-2 0,0 0 2 16,0 0-2-16,0-2 5 0,1-4 0 0,-1 4 0 15,-1-1 2-15,1 3-4 0,0 0 3 0,0-1-1 0,0-4 1 16,0 2 0-16,-2 3-1 0,2 0-7 0,-1 0 1 16,1 0 0-16,-2 0-7 0,2 0-2 0,-3 1-3 0,0 3 0 15,3-3-1-15,6-1 1 0,-4 2 1 16,-1-1-2-16,2-1 0 0,1 0 5 0,-1 3-1 0,1-1 1 0,6 0 2 15,-4-2 1-15,4-2 0 0,2 2 1 0,-2-2-1 0,-3 2-3 16,11-3-1-16,-3 3 1 0,-2 0-4 0,0-1 0 16,-1-1 1-16,-7-3-3 0,14 4 1 0,0-2 0 15,-5 0 0-15,2-1 3 16,4 1-1-16,-4 2-3 0,3-3-2 0,0 3 3 16,-4 1-3-16,1 0 2 0,0 0-3 0,-5 0 3 15,1 0 0-15,1 3-1 0,-1-1 2 0,1 1 0 16,-5-3-1-16,5 0 0 0,-1 0 0 0,-1 1 0 15,2 1 1-15,-1-2 0 0,2 2 0 0,1-1-1 16,-1 1 1-16,1-2 0 0,1 4 0 0,0-4 0 16,3 0 1-16,-3 2-1 0,-1-2 0 0,6 0 0 0,-4 2 0 0,5-2 1 15,-5 0-2-15,-1-2 1 0,5 2 2 0,-4 0 0 16,0 0-2-16,0 0 2 0,-2 0-1 0,-3 0 3 16,1 0 1-16,9 3-5 0,-7-3 6 0,0 2-5 15,2-1 3-15,0 4 0 0,-1-3-3 0,0 1 2 16,4 0-2-16,-7-3 0 0,2 5 3 0,1-2-1 15,-2-2 0-15,2-1-2 0,1 3 0 0,-1 1 0 0,0-4 1 0,1 3-2 16,-1-2 0-16,0 1 1 0,1-2-1 0,0 3 0 16,-1-1 0-16,3-1 0 0,-2 1 1 0,-1-2 1 15,3 0 1-15,-4 0-2 0,9 0 4 0,-5-5-2 16,3 3 2-16,5-2-2 0,-4 1-1 0,4-1 2 16,-3 0-1-16,2-1-2 0,-2 0 1 0,-5 2-2 15,6 0 0-15,-3 1 0 16,0-4 2-16,-1 1-2 0,5 4 1 0,-2-2-1 15,3 1 2-15,-1-1-2 0,-2 0 0 0,-2-4 4 0,3 4-4 16,-6 3 1-16,1-6 2 0,-2 0-1 0,2 6-1 16,4-7 2-16,-4 4-3 0,1 3 1 0,1-3 0 15,-5 0 2-15,8 1 0 0,-1 1 3 0,3-2 1 16,-2 1-3-16,0-3 4 0,-2 4-4 0,6-1 2 0,-1-4 2 16,-4 3-5-16,4 0 2 0,-6-4-3 0,3 7 1 0,2 0 0 15,-2 0 2-15,-6 2-2 0,1-2-1 0,-2 5 0 16,-3-4 0-16,0 4 1 0,-9-3 1 0,3-1-2 0,-4-2 1 15,1 1-3-15,-3 1 4 0,-1-2-2 0,0 1 1 16,-1 0-2-16,2 1 1 0,-3-1 0 0,0 0-1 16,2 0-1-16,-1 2 3 0,3 6-3 0,-3-5 4 15,4 0-1-15,-4-3-3 16,3 5 3-16,0-2-3 0,4 0 1 0,-3-2 3 16,3-1-4-16,3 4 0 0,0-1 0 0,-2 0 0 15,4-3 1-15,-1 3 2 0,1 3 0 0,0-4-3 16,-2 1 3-16,0-1-2 0,0 2 4 0,1 1-5 15,-5 3 1-15,0-3 3 0,4-4-3 0,-6 6 5 16,3-1-1-16,-5-5 1 0,3 3 0 0,-2-3 2 16,-3-1-1-16,1 0-1 0,-2 2 2 0,0-1 0 0,3 1-2 0,-3 4 0 15,3-4-1-15,-1-2 2 0,-2 1-1 0,1-1-2 16,1 2 0-16,1-2 2 0,2 0-1 0,1 0 4 16,-3 1-1-16,5 1-3 0,1 1 5 0,-2 0-3 15,2 0-1-15,4-1 2 0,-7 1-4 0,3-1 1 16,2 1-1-16,2 0-2 0,0-1 0 0,5 1 1 15,1 0 0-15,-5 0 0 16,2-1-1-16,3 1-1 0,-2-2 2 0,5 2 0 16,-4 1-1-16,1-1 0 0,-2-2 2 15,6 1 0-15,1 3 1 0,-3-4-3 0,1-1 2 0,-2 0 0 0,-1 0-1 16,3 0 0-16,-3 0-2 0,3-3 0 0,0 3 1 16,-3-3 2-16,3 1-4 0,0-1 0 0,-3-2 2 15,4 1 1-15,-1-3-2 0,-1 1-1 0,1 1 0 0,1-1 2 16,1 0 0-16,1-2-2 0,-3 3 0 0,0 2 0 0,2-3 0 15,-9-2 2-15,12 5-2 0,-3-3-1 0,1-1 0 0,-2 4 0 16,-4-2-1-16,3 1 0 0,2 1 1 0,3 1-1 16,-13-4 1-16,6 2-3 0,-7 1 1 0,1 3-1 15,-3-1-2-15,-1 1 1 0,-3-2-3 0,-2 2 1 16,1 0 0-16,-2 0-4 0,-4 0-1 0,0 0-2 16,0-1-4-16,1-6-13 0,-2 7-9 0,-1-1-5 0,0-2-19 0,-1 3-56 15,-1 1 92-15,2 1-43 0,0 1 71 0</inkml:trace>
</inkml:ink>
</file>

<file path=ppt/ink/ink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0:45:27.824"/>
    </inkml:context>
    <inkml:brush xml:id="br0">
      <inkml:brushProperty name="width" value="0.05292" units="cm"/>
      <inkml:brushProperty name="height" value="0.05292" units="cm"/>
      <inkml:brushProperty name="color" value="#FF0000"/>
    </inkml:brush>
  </inkml:definitions>
  <inkml:trace contextRef="#ctx0" brushRef="#br0">3352 7831 609 0,'0'0'76'0,"3"3"-76"0,1-2 22 15,0 2 83-15,3 4-110 0,-2-1-6 0,3 2 3 16,1 3 2-16,-2-3-2 0,4 0 1 0,-2 4 3 15,1 1 2-15,-1-2 2 0,2 0 2 0,-6-2 2 16,3 1 6-16,-2 2 0 0,0-2 5 0,-3-1 8 16,2 4 0-16,3 1 0 0,-2 2 7 0,-1 3-4 15,-3-1-3 1,2 3 4-16,4 6-8 0,-2-1-4 0,-1 1-3 0,-3 3 1 16,-1 0-5-16,2 4-2 0,-3 1 2 0,5 1-7 15,-2-1 1-15,-9 6-2 0,3-2 1 0,3-1-1 16,-2 1 0-16,-1-3-1 0,2 0 1 15,-7-1 0-15,3-2 0 0,-1-5-7 0,6-1-6 0,-2-2 2 0,1-3-11 16,-1-1-23-16,2-2-13 0,0-7-2 0,0-1-28 0,0-1-25 16,0-7-1-16,-5-5 12 0,5-2 102 0,0-4-79 0</inkml:trace>
  <inkml:trace contextRef="#ctx0" brushRef="#br0" timeOffset="601.7">4181 7651 500 0,'-7'2'249'0,"6"1"-82"15,2-1-12-15,-1 2 47 0,0 4-238 0,0 2 10 16,5 1-18-16,-2 4 8 0,0 1 4 0,2 3-2 16,-3 0 9-16,-2 1 10 0,1-1 10 0,2 2 1 15,-4-3 13-15,2-7 8 0,-2 8 1 0,1-1 0 16,-8-3 7-16,2 0 0 0,6 2 0 0,0-5 0 16,-4 4 0-16,-5 0-3 15,0-2-1-15,2-5 0 0,6 2-2 0,-6 2-2 16,1-4 3-16,1-1-4 0,5 0 1 0,0 3-7 15,5-8 3-15,-5 5-3 0,2-1-4 0,9-1-2 16,-7-3-2-16,1 0-1 0,5 7 0 0,-3-4-1 16,3-1-4-16,9-1 4 0,-5 3-2 0,-2-3-3 15,12-1-2-15,-7 2 4 0,7-2-2 0,3 0 2 0,3 1 0 16,-2-3-4-16,2 4 6 0,-3 1 0 0,2 0 2 0,1-1-3 0,-3 1 2 16,-3 1 3-16,-4 2-2 0,1 1 2 15,-4-1 0-15,2 1 2 0,-4 2 1 0,-2 1 1 16,1 1 0-16,-3 2-1 0,0 2 0 0,0 0 2 0,-5 2-1 15,6-1-3-15,-12 2 0 0,4 4 1 0,3 0-1 0,-7 0 4 16,0-1-1-16,-7-1 2 0,4 7 4 0,0-2-2 16,0 5 3-16,-5-4 0 0,-6 1 0 0,1 6 2 0,-6 0 0 0,2 2-3 15,-5-7 4-15,0 5-7 0,-8-1 1 0,2 0-2 16,1-2-5-16,-9-2-10 0,1-3-4 0,4 1-4 16,-12-1-10-16,6-8-10 0,-6 2-8 0,2-6-3 15,0 0-12-15,2-5-1 0,1-5-1 16,0-3-4-16,9-3-2 0,-6 0-30 0,10-7-24 0,0-8 9 15,3-3-45-15,6-6 2 16,2-8-32-16</inkml:trace>
  <inkml:trace contextRef="#ctx0" brushRef="#br0" timeOffset="1018.53">3927 7790 369 0,'0'6'26'0,"3"5"-22"16,1-2-4-16,0 1 13 0,1-2-10 0,3 3 4 15,1-3 16-15,-1 1 0 0,3-3 13 0,0 2 26 16,2-2 1-16,-1-4 1 0,1 0 27 0,3 2-10 0,-4-2-1 16,7-2 3-16,-9 3-13 0,-1-8-17 0,7 1-2 15,7 0-3-15,-4 1-15 0,0-5-6 0,9-1-3 0,1-4-5 16,5-1-3-16,6 2-3 0,-3-2-3 0,-4-1 1 15,7-3-5-15,-2 2-2 0,-7 0 0 16,4 0 0-16,-6 2-3 0,5 0-1 0,-6 0 2 0,-3 1-3 0,3 1-1 0,1-1-13 16,-11 2-8-16,6 0 0 0,-5 0-16 0,3 0-24 0,0 2-20 15,0-1-4-15,-5 1-34 0,2-2 2 0,5 3-20 16</inkml:trace>
  <inkml:trace contextRef="#ctx0" brushRef="#br0" timeOffset="2436.79">8428 3002 372 0,'-10'-2'56'16,"5"2"-55"-16,1 0 30 0,1 0 42 16,1 2-47-16,0 1-17 0,2 0-3 15,-1 3 1-15,1-1-3 0,-2 1-3 0,2 1 13 16,0-1 7-16,0-1-1 0,0-2 16 0,-3 1 11 16,3-2-2-16,0 1 5 0,3-3 7 0,-3 3-17 15,-3-1-2-15,3-1 2 0,0 1-21 0,5 1-5 16,-4 0-3-16,1 0 0 0,1 2-7 0,5-2 3 15,1 2-1-15,1 0-1 0,1-1 3 0,3 0 4 16,5-1 2-16,0 0-1 0,3-2 5 0,3 6-4 0,-1-7-2 0,4 6 5 16,-1-3-7-16,1-1 0 0,2-1-4 0,0 4 2 15,0 0-2-15,1-4-5 0,-3 4 4 0,-2-2-3 16,3 2-1-16,-3 0 1 0,5 3 0 0,-9-1 0 16,0 0 3-16,5-3-1 0,-4 3 1 0,3-4-2 15,-6 2 2-15,1-2 1 0,-1 0 1 0,-3-3-3 16,4 3 2-16,-6 2 1 0,-2-2-1 0,0 3 3 0,-1 2-2 0,1-6 2 15,-2 2-1-15,-3-2 3 0,0-1 0 0,1 4-3 16,-3-2 3-16,1-1-2 0,-3-2-1 0,-1 5 2 16,2-4-2-16,-3 4-1 0,-1-5 4 0,-1 1 1 15,0 1-1-15,0 0-1 0,0-1 3 0,0 2-3 0,0-4 2 16,-1 2 1-16,-2 7-2 0,-2-8-2 0,2 2 4 0,0 3-4 16,-4 1 2-1,3-1-1-15,-4 6-1 0,1-2 0 0,-4-4-1 0,0 9 2 16,-3-2-6-16,0 4 3 15,-8-2-1-15,3 7-2 0,-4 1 1 0,-6 1 1 16,-1 6-2-16,0 1-4 0,2 4 4 0,-6-1-1 0,4 7-2 0,-3-3 2 0,4 1-1 16,-2 0-2-16,1 0 2 0,3-2-1 0,0-2 0 0,2 2-1 15,3 1-1-15,3-3-2 0,-3-2 1 16,7-1 1-16,1-2-1 0,-1 2-9 0,6 2-18 0,-2-6-9 16,6 1-17-16,2 0-171 0,3 4 197 0,8-7-68 15,3-3 98-15</inkml:trace>
</inkml:ink>
</file>

<file path=ppt/ink/ink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0:47:45.294"/>
    </inkml:context>
    <inkml:brush xml:id="br0">
      <inkml:brushProperty name="width" value="0.05292" units="cm"/>
      <inkml:brushProperty name="height" value="0.05292" units="cm"/>
      <inkml:brushProperty name="color" value="#FF0000"/>
    </inkml:brush>
  </inkml:definitions>
  <inkml:trace contextRef="#ctx0" brushRef="#br0">13919 8653 494 0,'0'0'189'0,"0"0"-119"15,0 0 9-15,0 5 32 0,0-5-186 0,0 3 13 16,0 7-11-16,0-9 14 0,-2 5 52 0,-6-2-14 0,4 0 41 15,-7 3 26-15,1-3 4 0,-5-4 0 0,2 2 27 16,-1-1-18-16,-2 3 0 0,-1-1 1 0,-1-3-20 0,6 3-10 16,-2-2-4-16,1 6-1 0,-3-7-10 0,4 1 0 15,-2-1 0-15,4 3-1 0,-1-1 2 0,5 0 3 0,0 1 2 16,-1-3-4-16,4 1 6 0,0 2-3 0,0-1-1 16,0 0 0-16,0-2-5 0,-2-4-1 0,5 4-7 15,-5 0 2-15,5 0-5 0,0 0-3 0,3 2 0 0,-1-2 2 16,3 5-2-16,-1-2 0 0,-4-3 1 0,13 6-1 0,-10-4 3 0,2-2 0 15,-2 1 3-15,3 1-6 0,4-1 2 0,1 4-2 16,1-3 1-16,-9-4 4 0,12 5-5 0,-4-1 0 16,1-1-1-16,-1-1 1 0,-1 4 0 0,1-4 1 31,3 4 0-31,2-4-3 0,-4 2 2 0,2-1-1 0,-1 3 1 0,1-3 0 0,-1-1-1 16,1 2-1-16,1-1-1 0,4 4 1 15,-4-3-1-15,0 2 3 0,1-2-4 0,3 1 1 16,-2 0 2-16,0 0 0 0,2 1 0 0,0 0 0 15,0-2-1-15,5 1 1 0,-7 0 4 0,3 2-3 16,1-2 1-16,-2 2-2 0,1-4 1 0,-1 2 3 16,-2 1-2-16,-2-1 0 0,5-3-1 0,-4 1 2 15,1 1 1-15,2-4 2 0,-3 5-1 0,6-1-1 16,-7-2 2-16,6 2 4 0,-2-1-1 0,4 1 0 0,-9-2 2 0,8 0-1 16,-6 0 1-16,0 0 2 0,4 1-2 0,-4-1-1 15,-2 0-1-15,2 0-1 0,1 0 1 0,-3 0 0 16,1 2-2-16,-1 1-3 0,0-3 0 0,0 2 0 15,0-1 4-15,2 1-6 0,0-2-1 0,-2 1 0 16,-2 1 0-16,3-2 2 0,0 1-2 0,4-1 0 16,-5 0 0-16,2 0 1 15,-3 0 1-15,4-3-1 0,0 3 0 0,-1-1-1 16,-3-1 0-16,-1 2 0 0,5-3-1 0,2 3 1 16,-3 0-1-16,-3 0 1 0,-4-3-2 0,-1 1 3 15,12 2 1-15,-2-1-2 0,-4 1 1 0,-3-2-1 16,6 1 0-16,0-1-1 0,6 2 1 0,-6-2 0 0,-3 1 0 15,5-1 0-15,-5 1-1 0,2-1 1 16,-2 1 0-16,3-1 1 0,0 2-2 0,-1 0-1 0,0-2 1 0,3 2 1 16,-3 0 3-16,-1 0-4 0,1 0 2 0,1 0 0 0,-1-1-1 15,-2-1 3-15,2 1-3 0,1-2 0 0,-1 1 0 16,0-3 0-16,3 2 0 0,1-3 0 0,-7 1 0 16,5-3-1-16,-2 4 0 0,3-6 2 0,-6 2 1 15,4 3-2-15,-3-1 2 0,-1 3-2 0,7 1 3 0,-9-4 0 16,6 1-2-16,-2 5 1 15,-6-6-2-15,7 0 1 0,-4 1 1 0,1 0 0 16,-8-4-2-16,12 7 0 0,-6-4 1 0,0 0-1 16,6 4 3-16,-4-4-3 0,4 4 0 0,-4-1-2 15,3 3 2-15,-4-1 0 0,1 1 2 0,-1-3-2 16,1 3 0-16,-2 0 0 0,-3 1 1 0,1-1 0 16,1 2 1-16,-4 1-2 0,2-2 0 0,3-1 0 15,-5 0 1-15,4 0 1 0,-1 0-1 0,2 2 0 0,-2-4-1 0,4-1-1 16,-2 3 0-16,0 2 1 0,2-1-1 0,-1 1 0 15,1 1 1-15,-1-6 0 0,-1 3 1 0,2 3 2 16,0-3 1-16,1 0-4 0,-3 0 2 0,1-1-1 16,-4-1 0-16,2 2-1 0,1 2 0 0,0-1 0 15,-5-1 0-15,5 0 0 0,6-8 1 0,-9 8-1 16,3 0 1-16,3 0-1 0,2 0 0 0,4-1-2 0,-5 1-1 0,0-2 3 16,-1 7 0-16,5-7-2 0,0-1 2 0,0 2 0 15,-3-1 0-15,-4-1 0 0,6 1 0 0,-3 4-15 16,-2-2-9-16,3 5-6 0,-5-5-18 0,1 0-112 15,1-2 135-15,1 2-50 0,0-2 75 0</inkml:trace>
</inkml:ink>
</file>

<file path=ppt/ink/ink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0:51:23.341"/>
    </inkml:context>
    <inkml:brush xml:id="br0">
      <inkml:brushProperty name="width" value="0.05292" units="cm"/>
      <inkml:brushProperty name="height" value="0.05292" units="cm"/>
      <inkml:brushProperty name="color" value="#FF0000"/>
    </inkml:brush>
  </inkml:definitions>
  <inkml:trace contextRef="#ctx0" brushRef="#br0">9189 13625 282 0,'-5'0'32'15,"4"0"-1"-15,-6 0-38 0,3-1 32 0,0 1-25 0,-2 0 3 16,3 0-1-16,0 0-7 0,-5 0 15 0,3 1 20 16,-1-1 2-16,3 3-1 0,-2-1 21 0,-4-2-5 15,6 3 4-15,-5-1 1 0,6-1-6 0,-3 2-7 16,-1 1-3-16,1-1-3 0,-1 0-9 0,3 0-4 15,-8 0-2-15,8 0 4 0,-5 2-5 0,2-2-2 16,-4-1 1-16,2 1-4 0,2 0 2 0,4 0-4 0,-5-1-1 0,0 1 0 16,-1 0-4-16,4-1 0 0,-3-1-1 0,3 1 0 15,-4-1 0-15,8-1-1 0,0 0 0 0,0 0 0 16,-2 0-2-16,2 0 1 0,-1 2-2 0,1-2 0 16,0 0-2-16,-2 0 0 0,1 1 2 0,1-1-1 15,6 2 1-15,0-2-4 0,-3 0 5 0,5 3-1 16,-5-3 0-16,8 0-1 15,-6 0-2-15,0 0 3 0,-1 0 0 0,-2 0 3 0,4 0 1 16,2 0-4-16,2 0 6 0,-6 2-3 0,4-2 3 16,-1 0 1-16,2 0-2 0,-1 0-1 0,-3 0-1 15,6 1 2-15,-5-1 0 0,2 2 5 0,3 1-1 16,-3-3-1-16,1 2 6 0,2-2 2 0,-3 3 1 0,0-2-1 16,1 1 2-16,-1 0 1 0,-2-2-3 0,4 1 2 15,-4 1-1-15,4-1-3 0,-1-1 3 0,2 0-2 0,-3 2-1 0,3-2-5 16,0 0 2-16,1 1 0 15,-1-1-3-15,0 0 2 0,-1 0-3 0,1 0 2 0,0 0 0 0,3 0-4 16,-3 0 2-16,-1 0 3 0,-1 2-4 0,-1-2 1 16,1 0-3-16,-4 0 1 0,4 0 0 0,-1 0 0 15,6 0-1-15,-1 2-2 0,0-1 0 0,2 2-1 16,-2-1-1-16,0 1 3 0,1-1-1 0,0 1 0 0,-3-3 1 0,3 1 0 16,-3 1 3-16,0-2-3 0,3 1 4 0,-3 3-7 15,3-3 1-15,1-1 0 0,-8 5-1 0,6-2 0 16,1 0 0-16,-1-1 0 0,1 1-2 15,2-3 3-15,-2 1-1 0,-2 3 1 0,7-4-1 0,-9 1 2 16,4-1 2-16,2 2-3 0,-4-1 2 0,1 4-3 16,-1-3 1-16,1-1 0 15,-4 1 1-15,7-2-4 0,-7 3 1 0,2-2 1 16,2 1 0-16,0 0 2 0,-1-1-1 0,4 1-1 16,0-2 0-16,-1 1 2 0,0 4-2 0,0-5 2 15,1 0-3-15,3 0 1 0,-3 0 2 0,4 2 1 0,-4-2 0 0,0-2 0 16,2 0 0-16,-3-1-1 0,2 3 1 0,5 0 0 0,-6-3-2 15,4 0 1-15,2 0 0 0,3 0 2 16,-1 3 2-16,1-3-5 0,-1 1 1 0,-2-1 0 16,3 0-2-16,-5 0 1 0,2-1 0 0,-3 1-3 15,2 0 2-15,2 0-1 0,-1 0 3 0,-4 3-2 16,-1-3 1-16,3 1 1 0,-4 2-1 16,3 0-1-16,-2-1 1 0,-1 1 1 0,0-2-2 0,1 0 0 0,-1 1 0 15,4-1 0-15,-4-1 1 0,-2 2 1 0,5-1-1 16,1-1-1-1,-4 1 0-15,3 1 2 0,-2-2-2 0,4-1 0 0,-4 3-1 16,0-1 0-16,1-1 1 0,5 0-1 0,-5 1 3 16,4 1-2-16,-2-2 1 0,2-1-1 0,3 1 2 15,-3 0 0-15,5 0-1 0,-8 0 1 0,9 0-2 0,-4-2 2 16,-2 0 0-16,3 2-2 0,-1-2 2 0,-1 1 2 16,2 1-1-16,-4-1-3 0,2 1-2 0,1 0 2 15,0 2-1-15,-6-1 1 0,6 0-1 0,-7 1-2 0,4-1 4 0,1 2 0 16,-7-1 4-16,11 1-5 0,-12 0 2 0,2 0-2 15,2 0 1-15,0 0-1 0,2 0-2 0,-1-2 2 16,5 2-3-16,-10-1 3 0,9 1 1 0,3-2 1 16,-8 0-2-16,6 1 1 0,-2-1 0 0,-2 1 0 15,-1-1-1-15,2 1 1 0,-2-1-1 0,1 0 0 16,-1 2 0-16,3-1 2 16,-5-1-1-16,4 1-3 0,-4-1 5 0,5 1-3 15,-3-1 0-15,3 0 0 0,-2-1 0 0,-2 2 0 16,4-1 1-16,-3 1 0 0,3-3-1 0,-5 4 2 15,3 0-2-15,-1 0 0 0,3 0 2 0,3 0 0 16,-9 0 0-16,5 0-1 0,-4 0 1 0,7 0 0 16,-1 0 0-16,-1 0-1 0,-5 4 0 0,1-3 0 15,5 1 1-15,-1 1-1 0,0-2 3 0,-6 1-4 0,3 1 1 0,1-1 0 16,-4 1 1-16,3 0-2 0,-3 0 1 0,-2 0 0 16,0 0 3-16,0 1 0 0,-1-1 1 0,4 0-4 15,-4 0 1-15,-2 2 2 0,1-2-5 0,1 2 2 16,0-2 5-16,-2 1-6 0,0 0 5 0,0 0-2 15,-2 1 2-15,-4-2 2 0,6 2-5 0,-5-2 3 0,2 2-5 16,1-1 2-16,-6 0 1 0,2-1-1 0,0-2 1 0,-2 3 1 16,-1-1-2-16,1-2-8 0,-3 2-8 0,3 1-2 15,-3-3-14-15,0 2-60 0,0 0-51 0,1 2 56 0,3 1 86 16,-4-2-81-16</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0:52:12.579"/>
    </inkml:context>
    <inkml:brush xml:id="br0">
      <inkml:brushProperty name="width" value="0.05292" units="cm"/>
      <inkml:brushProperty name="height" value="0.05292" units="cm"/>
      <inkml:brushProperty name="color" value="#FF0000"/>
    </inkml:brush>
  </inkml:definitions>
  <inkml:trace contextRef="#ctx0" brushRef="#br0">14804 8378 222 0,'-3'0'25'15,"-5"-2"-25"-15,5 2 12 0,0-1-6 0,2-2 10 16,-1 3 1-16,-1 0-9 0,1 0 2 15,2 0-1-15,0-2-5 0,-3-3 6 0,0 4-1 0,-3-1 4 16,1-1 8-16,-1 2 7 0,-1-3 1 0,0 3-3 16,-1-2 10-16,0 0-1 0,-2 1 1 0,1-1-2 15,-2 0-1-15,2-1-2 0,-2 1-1 0,4-1 1 0,-2 0-5 0,-1 1 0 16,6-1-9-16,-6 0 1 0,5 0-4 0,-4-1 3 16,1 0-6-16,0-1 5 0,-1 1-2 0,1-3 0 15,-1 2 0-15,-1-2 1 0,-2 0-2 0,-1 1 0 16,0-1-1-16,1 0 0 0,-4-2 0 0,-1 3-1 0,-2-4 2 15,6 3-4-15,-2-2 0 0,-7 1 3 0,6-1-1 16,-5 2 2 0,6 2 0-16,-1-2-3 0,-3 2 0 0,-1-3 2 0,1-1-3 15,5 5-2-15,-4-2 1 0,-4 0-2 0,-1-1 0 0,4-1-2 16,-3 0 3-16,6 2-2 0,-6-2 0 16,-2-2-2-16,2 0 0 0,3 1 0 0,2-5-1 0,-3 7 1 15,-4-2 2-15,2 4-4 0,0-2 4 0,-2 0 0 16,2-1-1-16,-4-1 1 0,2 4-1 0,-1-3 2 15,1-2 0-15,-6-2-3 0,2 5 2 0,-8-3 0 0,3 3 0 0,6-4 2 16,-6 2-2-16,-3-1-1 0,3 3 0 0,3 2 1 16,0-3-1-16,5-1-1 0,-6 6-3 0,-2-3 4 15,1 1-2-15,4 3 0 0,-7-5 1 0,5 5-3 16,2 1 1-16,-7-2-1 0,4 0 1 0,-2 3 0 16,-2-2-1-16,2-2 1 0,-5 2 0 0,-1 0 0 15,0-2 1-15,-2 0-1 0,6 4-1 0,1-2 0 0,-4 3-1 0,2-2 0 16,4 2 0-16,-4-2 0 0,3 1 1 0,0 1-2 15,-5-2 2-15,1 2 0 0,-1 0 0 0,0-1-2 16,-3 1 0-16,5 1-1 0,-2-1 0 0,0 2-1 16,4 1 1-16,4 0-5 0,-5 2 3 0,4 0 1 15,3-2-2-15,-2 5 0 0,1-2 0 0,3 2-1 16,-3 1 0-16,1 1 3 16,-2 2-2-16,2-1 0 0,1 3 3 0,-1-1-2 15,-4 1 2-15,2-1 0 0,-3 7-2 0,2-3 2 16,-4 2-2-16,-2 2 0 0,0-1-1 15,1 4 2-15,3-1-1 0,-6 4 1 0,3 0 1 0,1 1-3 16,4 2 2-16,2 1 2 0,-1-1 0 0,4-1-2 16,-4 2 1-16,5-1-1 0,1-2 0 0,2-1 4 15,0 1-1-15,0-1 0 0,-3 1-1 0,4 1-1 0,1-1 3 0,-1-3-2 16,6 0 2-16,-6 5-3 0,2-1 1 0,4-3-1 16,-4 1 3-16,3 0-4 0,2 0 4 0,-7 2-1 0,7 1-2 15,-1-3 3-15,5 3-2 0,-4 0 1 0,1 0-1 16,4 0-1-16,0 0 1 0,-1 3 2 0,-2-5 0 15,2 2-3-15,-4 1 3 0,11-1 0 0,-5 2 0 0,0-1 0 16,3 2 0-16,1 2 0 16,-7-2-1-16,11 1 1 0,3 4-2 0,-6 0 2 15,-2 0 1-15,5 1-2 0,-3 0 1 0,-2 2 2 16,2 2-1-16,-7-3 3 0,1-2-2 0,4 3-2 16,2 0 4-16,-6 0-1 0,-2 1-1 0,6-1-1 15,-1 0 4-15,-1 2-4 0,0-3 2 0,0 5-1 16,1-5-1-16,3 3 3 0,-5-7-3 0,3 7-1 15,2-4 0-15,3 0 0 0,-3-1 0 0,1-2 0 0,2 0 0 0,-1-3-3 16,1 4 2-16,6-1-1 0,0 1 1 0,2-2 0 16,-3 0 1-16,3 1-2 0,-2-2 1 0,8-1 1 15,-3-1 0-15,2-2 0 0,-4-2-1 0,5-1 1 16,1-2 0-16,5 0-1 0,0-3 1 0,-2 3-3 16,1-3 1-16,4 0 2 0,-1-1 0 0,-1-2-1 15,5 0 2-15,-4-2-2 16,2-1 1-16,1-1 1 0,-1-2-1 0,-1 1-1 15,-2-3 0-15,2 0-2 0,1-1 2 0,0 5 0 16,1-2 3-16,-5-2-4 0,4 1 2 0,-1-1 2 16,6 5-2-16,-6-3 1 0,1 1 0 0,-2-5-1 15,-3 2 0-15,8 4 0 0,-2-3-1 0,-2 2 1 16,-1-3 0-16,2-1-3 0,6 2 3 0,0 4 0 16,3-3 0-16,-5-1 0 0,2 2 0 0,5-1 0 0,-7-4 0 0,7 9 3 15,-9-4 0-15,1-3-3 0,1 1 4 0,-3 3-3 16,4-3 1-16,-2 2-2 0,-2 2 1 0,0-5 0 0,-3 0 0 15,0 3 3-15,2-1-3 0,-1-2 0 0,1 0 3 16,-1 0-2-16,1 0 1 0,-1-2 1 0,1 2-1 0,3-1-2 16,1-1 3-16,2 2-4 0,-6-3 1 0,6 0 1 15,-4 0-2-15,1-2 1 0,4 0 1 0,-1 1-1 0,0-1-1 16,-1-1 4-16,4-1-3 0,-5 3 1 0,5-1 2 16,-5-1 0-16,1 3 1 0,4-1 0 0,-11-2 0 0,7 1-2 15,0 2 1-15,-1-3 1 0,-4 1-3 0,6 2 1 16,-1-1-1-16,1-3 1 0,0 3 0 0,3-4-2 15,-3 0 1-15,5-2-2 0,-1 1 1 0,-2-4 3 16,2 2-1-16,-4 0-3 16,3-3 0-16,-4 0 0 0,-3 0 0 0,3 1 3 15,-3-1-4-15,4 2 3 0,-3-2 1 0,1 1-1 16,-2 0 1-16,-1 1-1 0,-2-1-1 0,6-1 1 16,4 1 0-16,-7-2-1 0,4 1-1 0,-1-2 2 15,5 0 2-15,1 0-4 0,-1-2 0 0,-1 0 0 16,-4-2 0-16,2 1 2 0,-2-1-2 0,-1-2 1 15,-1 0-2-15,-1 0 2 0,0-2 1 0,5-1-1 0,-4 0-1 0,-2 1 0 16,0-1-1-16,0 0 3 0,-4 0 2 0,4-1-5 16,2 3 5-16,-4-2-3 0,4 3 2 0,-2-3 1 15,0-2-4-15,-1 2 3 0,4 1-2 0,-7-4 0 16,-2 3 3-16,3 1 0 0,-8-1 0 0,0 0 1 16,5 1 1-16,-4 1-3 0,0-1 1 15,-1 7-1-15,0-5-1 0,0-2 1 16,-1 0-1-16,-1 4 0 0,1-5 0 0,-2 1 0 15,0-4-2-15,1 4 3 0,-2-1-3 0,-2 0 2 16,1 0-2-16,2-3 2 0,-5 2 0 0,4-2-2 16,1 3 3-16,-3-5-2 0,0 2-1 0,3 1 0 15,0-3 0-15,1 2 0 0,-4-2-1 0,-2 0 2 0,4 0-3 16,-5 4 2-16,4-3 0 0,-4-1 2 0,1 2-2 16,-1 0 4-16,3 1 0 0,-2 2-1 0,2-2 2 0,1-1-3 0,-7 4 0 15,1-4 1-15,-3 3 0 0,8 0 1 0,-3 0 0 16,-4 1-3-16,4 2-2 0,0-2 3 0,1-2-3 0,0 4 1 15,-1-4 2-15,3 4-5 0,-2-3 3 0,-1-1 0 16,-2-3 3-16,2 4-3 0,4 0 0 0,-1-5 0 16,-2 5 0-16,2-7 1 0,-8 3 0 0,5-1 1 15,1 1-1-15,-1-2 2 0,-4 0 1 0,10 2 1 0,-8-2-1 0,-1 1 0 16,9 0 0-16,0-1 3 0,-9 1 0 0,-1 1-2 16,1-2 2-16,-2 1-2 0,3-1 0 0,2 1 2 15,-5-3-3-15,-2-2 1 0,5 4-1 0,-4-9 0 16,5 6 0-16,0-1 0 0,-3 2 0 0,-1-3 1 15,0 3-1-15,2-2 0 0,-2 1 4 0,9 4-4 16,-15 0 2-16,4-3-3 16,-1-2 2-16,-2 4 0 0,5-2-5 0,4 2 3 15,-8-1-4-15,3-1 3 0,7-2 1 0,-6 6 2 16,2-3 0-16,-1-1-1 0,-1 3 3 0,3-3-1 16,-1 5 4-16,-2-2-4 0,-3 2 2 0,4-2-1 15,-1 0-4-15,0 2 6 0,0-1-3 0,-1-1-1 16,-1 1-1-16,2-1-1 0,2 3 1 0,-2-6 0 15,-5 2 3-15,7 1-5 0,-2-3 3 0,-7 3-1 0,6 3 2 0,-1-1-1 16,-7-5-1-16,4 1 0 0,8 7-1 0,-6-6 3 16,-6 1-1-16,7 0 0 0,0-3-3 0,-10 1 2 15,10 4 0-15,-4 0 1 0,-2-4-2 0,7 4 3 16,-6-2 1-16,1 0-6 0,-3 4 3 0,7-3 1 16,-9 3-1-16,3-3-1 0,2 4 2 0,-7-2-3 0,2 1 4 15,0-1-2 1,2 0 3-16,-1 0-5 0,-4 2 3 0,-2-3-3 15,4 1-2-15,-4-1 3 0,0 4-3 0,-1-5-1 16,-2-1-2-16,0 1 2 0,2-1 0 0,0 1-1 16,-2-1 2-16,0 1-4 0,3 1 3 0,-1 5 0 0,0-3-2 15,1 1 2-15,-6-3-1 0,8 3 1 0,-7 0 0 16,2 3-2-16,-1-4 2 0,1-2-3 0,0 3 3 16,0 5-3-16,1-2 0 0,0 0-3 0,4 3-4 0,-2-5 1 0,-3 5-5 15,7 0-7-15,-4 2-11 0,8-2 3 0,2 3-13 0,-5-1-10 16,3 1-5-16,2 1 1 0,-2-1-13 0,5 2-3 15,0 0 0-15,-4 0-3 0,3-1-1 0,-1 1-9 16,2 0-9-16,3 0-8 0,8 0-11 0,-5 0-1 16,6 0-17-16</inkml:trace>
  <inkml:trace contextRef="#ctx0" brushRef="#br0" timeOffset="19075.84">6578 10401 573 0,'-36'-2'41'0,"4"1"32"0,2-1-81 0,-4-1 150 16,4 1-108-16,-3-1-16 0,8 2 4 0,-1-3 1 15,4 3-18-15,-8-1 2 0,7 2 1 0,2-1 0 16,-1 1 4-16,2-3 7 0,-7 3 1 0,7-2 0 16,-4 0 9-16,2-1-4 0,-3 2 0 0,6-2 0 0,-4 1-3 0,0-1-7 15,3 1 1-15,0 1-8 0,-1-1-3 0,5-1-1 16,2 1 2-16,-1 1-5 0,2-1 1 0,2 1-2 16,-2 1 2-16,2-2 2 0,0 2-2 0,0 0-2 15,3 2-3-15,-1-2 2 0,-2 1-1 0,6 1-1 16,-4-1-1-16,1 1-4 0,3 0 2 0,2 1-5 15,-3 0 2-15,4 0-2 16,1 0-3-16,-1 3 2 0,2-1 0 0,0 1-3 16,0 1 3-16,2 1 0 0,-1-1 1 0,2 3 0 15,2-1 1-15,0-1 2 0,3 5-2 0,-2-2 1 16,3 0 2-16,1-2-2 0,-2 5 6 0,1-4-6 16,4-1 2-16,-1 4-1 0,1 3 5 0,0-9-1 0,-1 4 1 0,2 2 2 15,-1-7-1-15,1 4 2 0,0-7 1 0,-3 3 2 16,3-1-2-16,0 6 2 0,-1-5 2 0,0-4-4 0,6 6 4 0,-7-2-5 15,4 2 0-15,3-2 1 0,0-3-1 0,-4 0 0 16,1-1 1-16,3 1-1 0,0 3-2 0,3-2 1 16,-2 2-2-16,-2-3 3 0,7 5 0 0,-2-2-4 15,6 5 3-15,-4 0 3 0,0-3-4 0,2 3 2 16,-2 0 0-16,0 0 1 0,-3-5-2 0,-1 4 1 16,1-4 0-16,1-1 0 15,-2 4 3-15,1-2-3 0,0-1-1 0,1 2 1 16,2 0 1-16,-3-2 0 0,-1 3-1 0,1-1-1 15,1-3 1-15,-5 3 1 0,4-4-1 0,-3 3-1 16,0 1 0-16,-2-2 3 0,6 0-1 0,-2 1-1 16,-1 0 1-16,2 1-1 0,0 0 2 0,2 0-2 15,-2 0 0-15,0 1 0 0,-3 1 0 0,3 1 0 16,0-2 1-16,0 2-2 0,-2 0 1 0,-1-1 0 0,2-1 0 0,2 0-1 16,-1-1 0-16,-3-1 1 0,5-1 0 0,-2 0-2 15,-2-1 1-15,4 0 1 0,-2 1-1 0,-5-3 2 16,7 3 0-16,-2-2-1 0,-6 0 0 0,1 1 1 15,2 0 0-15,-4-1 0 0,0 1-1 0,5 1 1 16,-7-1 1-16,2 1-1 0,1 2 3 0,0-3-4 16,1 1 2-16,0 1-2 0,1 0 1 0,1-2-1 0,0 1-1 0,3 1 1 15,1-4-1-15,2 5-2 0,2-2 2 0,-3 2 1 0,2-2-2 16,0 2 3-16,-1-2-1 0,0-1 2 0,-2 0-1 16,-2-2 0-16,1-1 2 0,3 1 0 0,-3-3 0 15,-3 3-1-15,1-3 0 0,-1 3 1 0,2 0 0 0,2 2-1 16,-7-4 0-16,1-1 1 0,5 2-3 0,2 0 4 15,3-2-2 1,-4-2 1-16,6 2-1 0,-3-2-1 0,9 1 0 16,-4 1 0-16,-1-2 2 0,0-6-2 0,-3 4 0 0,6 4-1 15,-6-7 0-15,-2 4 1 0,0-1-1 0,-1-1 2 16,4-1-1-16,-6 2-1 0,3 3 1 0,-1-5 1 16,1 2 0-16,-1-2-2 0,2 5 0 0,4-1-1 15,-8-4 0-15,10 2 1 0,-4-2-1 0,2 0 1 16,4 0 0-16,3-1 0 0,-4-2 0 0,1-1 1 0,4 1-1 0,0 1 0 15,-4 0-1-15,-1 0 1 0,0-1 0 16,-4 0 1-16,-2 1 1 0,1 0-3 0,-1 0 1 0,-1-1 3 16,-4 1-2-16,4-3-1 0,-3 3 0 0,1-3-2 15,-4 0 0-15,2-2-3 0,0 1-4 0,2-1 0 16,3 0-6-16,-4 1-6 0,2 1-2 0,4-2-1 16,-1-1-8-16,2 5 6 15,3-2 1-15,-8-4 0 0,5 3 4 0,1 2 8 16,-2-5 2-16,-3 1 2 0,-2 1 7 0,1-4 1 15,-4 3 1-15,1-1 0 0,0 3 1 0,-3-4-1 16,1 2 0-16,-3 1 0 0,4-2-2 0,-6 2 2 16,6-3-1-16,-5-1-1 0,3 4 2 0,-1-2 0 15,0 1 1-15,1-1 0 0,-4 0 0 0,1 0 7 16,-5 0-5-16,6 2 2 0,-13-3 1 0,3 1 3 0,3-1 0 0,-5 2 4 16,6 0 1-16,-5-2-3 0,-1 3 3 0,1-2 1 15,0-3-3-15,2 3-2 0,-3-1 5 0,-2-3-4 16,-3 2 2-16,6-2 2 0,-3 0-1 0,-1-3 2 15,9 3 3-15,-10-6-5 0,3 1 1 0,2-2 0 16,3 0-4-16,-4-2-4 0,3-2 0 0,1 0-4 0,-4-1 0 0,5 1 2 16,-1-3-1-1,0 1-4-15,-5-2 5 0,3 2 1 0,-3-1 7 16,-3 2-4-16,1-2 4 0,-2 1-2 0,0 1 0 16,-3-1 3-16,-7 1-2 0,5 0-2 0,-1-1-2 15,-2 2 2-15,-3-1-1 0,-1-2-3 0,-1 0-1 16,2 0-3-16,8 3 0 0,-11-5 2 0,1 2-2 0,-4 0-2 15,9-1 2-15,-1-1-1 0,-4 3 1 0,-1-1 0 16,-3 0 0-16,1 5 1 0,0-3 0 0,3 2 0 0,-2 1 1 0,-3 0-3 16,1 3 5-16,5-1-4 0,-3 1 1 0,0-2-2 15,-1-2 3-15,2 5-2 0,-7-1 2 0,1-2-1 16,1 0-3-16,-5-1 2 0,2 4-2 0,-3-2 0 16,0 5-2-16,-3-4-3 0,-2 3 0 0,-3 0-1 15,-7 3 0-15,3 2 1 0,-3-4 0 0,3 1 2 16,-6 3-2-16,-4 4 2 0,3-1 1 0,-5 1 0 0,4 1 3 0,-3 2-3 15,-4 2 2-15,-3-1-3 0,0 1 2 0,3 3 1 16,-3-2-3-16,3 0 2 0,-4 1 1 0,2 0-2 16,6-1 3-16,2 1-1 0,-4 0 1 0,6-1 0 15,1 3-1-15,2-3 1 0,2 3-1 0,0-1 0 16,1 2 0-16,3-2 1 0,-1 0-1 0,5 2 2 16,-4-3 0-16,-4 3-2 15,3 0 4-15,1-4-3 0,3 6 0 0,-1-2 2 16,0-2-1-16,-1 2 1 0,5 1 1 0,3-1-4 15,-1 2 2-15,0-3 0 0,-6 3-2 0,5-1 0 16,1 2-1-16,-4-1-1 0,1 1 2 0,-3 0-1 16,3 1 1-16,-3 2-1 0,1 1-1 0,2-1 2 0,-4 1-2 15,1 3 2-15,5-3 0 0,1 6 1 0,-6-2-1 16,11 3 1-16,-3 0 0 0,-5 1-1 0,8 1 0 0,-5 1 1 16,-3 0 1-16,3 2-3 0,1 1 1 0,-3 4-2 0,-2-4-1 15,-1 3 0-15,4 7 2 0,-5 0-4 0,3 0 2 16,-3 4 2-16,3 2 1 0,-6-3-1 0,5 5 1 0,-2-4 0 15,-2-1 0-15,5 0 0 0,0 0 0 0,-1-3 3 16,2-1-2-16,6 3-1 0,-1-3 2 0,2-1 1 16,2-1-1-16,2 1 1 15,-2 0-2-15,3-1-1 0,-2 1 1 0,3 2-1 16,0-2 0-16,-3 2 0 0,4 0-1 0,1 1 3 16,-2 0 1-16,-3 4-5 0,2-2 2 0,-4-2 3 15,4 3-2-15,0 4 1 0,-4-2-3 0,-1 0 4 16,3 2 1-16,-4-2-1 0,2 0-1 0,2 1 0 15,-6 2-2-15,2-3 1 0,1 2 0 0,1 0-1 16,1 1 0-16,2-3-1 0,-2 3 1 0,3-1 0 0,2 1 0 0,-2 3 0 16,5-3 1-16,-1 2 0 0,-3 0 1 0,4 1-1 15,-3 0 1-15,4-1 0 0,7 0 0 0,-9-3-2 16,2 1 0-16,3-2 0 0,2 1 0 0,-5 0 0 16,8-4-3-16,-5-1 1 0,3 3 0 0,4 2-3 15,1-4-13-15,-5 2-3 0,5 2-10 0,8 6-57 16,-3-2-27-16,9 8-5 0,6 0-71 0,4 4 2 0,9-1-41 0</inkml:trace>
  <inkml:trace contextRef="#ctx0" brushRef="#br0" timeOffset="20965.38">10825 11335 1060 0,'-3'-5'-17'0,"-5"-3"-26"16,6 2 1-16,1 0-40 0,-1 0-11 0,-1-5 7 16,3 3-42-16,-2 0 63 0,-2 0 9 0,2 3-10 15,-4-6 73-15,-2 0 38 0,-3 2 19 0,1 3 2 0,-2-5 38 0,-1 0-24 16,-1 3 1-16,0-2 7 0,-2-2-30 0,1 5-12 15,-6-2-6-15,-1-2-7 0,3 3-12 0,-6 0-2 16,-2-1-7-16,2-1 4 0,-3 2-7 0,-4-3 1 16,-7 5-2-16,1-2 0 0,-1 0-1 0,1 4-3 15,-4-1 1-15,-4 2-1 0,4 0-3 0,-2 3-2 16,3 0 0-16,-3 6-2 0,-2 0-1 0,-6 2-5 0,0 6-1 0,-1 4 3 16,-4 0-4-16,-3 1 0 0,-1 2-1 0,-2 6 1 15,5 2 2-15,-7 3 5 0,6-1 0 0,-3 4-3 16,6-2 7-16,-6 3 0 0,6 0 1 0,-3-3-1 15,0-1 0-15,4-1 0 0,0 1 0 0,-4-4 0 16,6 0 0-16,1 2 0 0,2-3 1 0,-2 1-1 0,3 1 1 16,0-1 3-1,5-1 0-15,-5 1-1 0,1-1 3 0,4-1-1 16,0 0 1-16,0 0 2 0,3 3-2 0,-2-4 0 16,4 0-1-16,-2 2 2 0,8 3-2 0,-8 1-2 0,3 2 1 15,5-1-3-15,-3-1-1 0,0 5 2 0,4-1-2 16,3-2 0-16,-3 0 0 0,-1 1 2 0,2 4 2 15,4-3-4-15,-8 1 3 0,8 2-2 0,-2 0 3 0,-3 1 1 16,4-1-2-16,-1 6 0 0,3-5 0 0,-1 5-1 0,7-5 1 0,-7 7-2 16,2-2 5-16,-1 2-5 0,3-2 2 15,4 3 1-15,-5-5-1 0,1 5 2 0,-2 1 0 16,3 2 1-16,3-6-2 0,-2 3 2 0,2-3-1 0,-3 5-1 16,7 0 1-16,-4-5-3 0,2 1 0 0,2-1-2 15,3 2 2-15,-1 0 1 0,1 1-2 0,1 0-1 16,1-6-1-16,4 3 1 15,-2-1 0-15,3 1 0 0,-4 0-1 0,4 0 1 16,-1 1 0-16,6 1 0 0,0 3 1 0,1-2-2 16,3-2-2-16,0 3 1 0,6-1 0 0,-2-5-2 15,1 4 1-15,2 3 2 0,-2-7 0 0,4 5 0 16,-4-1 0-16,4 3-1 0,3-2 1 0,0 3 2 16,-2-3-1-16,3-1-3 0,3 4 2 15,4-1-2-15,-5-2-1 0,3 0 2 0,3-1-2 0,2 1-2 0,1 0 1 0,7 2 1 16,-4-2 0-16,2-1 2 0,3 3 0 0,-3-2-1 15,5 0 1-15,0-3 0 0,1 2-1 0,-3-4 3 16,5 1-2-16,3-4 0 0,-3-1 1 0,2 0-1 16,2-1 1-16,-5 0 0 0,4 2-1 0,1-1 2 15,-7-7 0-15,9 5-3 0,-4-1 3 0,7-1-1 0,-1-1 1 16,-2-3 1-16,0-3-1 0,4 3 0 0,2 0 3 0,-4-5-3 16,1 0 1-16,-3-1-2 0,1-1 1 0,-4-1 0 0,0 0-1 15,6-1 1-15,0-4-2 0,1 0 3 0,-3-1 0 0,4-2 0 16,-6-1-2-16,11-4 0 0,-7-1-3 15,-4-1-3-15,-1-4-1 0,-1-3 1 0,3-2-5 16,-6-3 3-16,5 1-2 0,-4-6 2 0,6 2 2 0,-6-3 0 16,7 2 2-1,-5-5-2-15,3 0 1 0,3-1 3 0,-6 1-1 0,2-1 2 16,-5-1 1-16,0 0-1 0,-5 0 2 0,2 2-1 16,-2-2 0-16,0 1-1 0,-3-1 2 0,-5-1-2 0,1 1 0 0,-1 2 2 15,5 0-3-15,-3-4 2 0,-3 3 1 0,6-1 0 16,-3 0 0-16,6 4 1 0,-3-4 0 0,1-1-1 15,-4-5 3-15,3 4-3 0,-3-4-2 0,0 0 2 16,-3-1-2-16,0-3 4 0,-2 3-1 0,2-2-1 16,-4 1-1-16,1-1 3 0,-5 3-1 0,4-2 4 15,-1 1-1-15,-6-2-3 0,-2-1 6 0,0 1 0 16,2 0 3-16,-2-2-3 0,3 2 1 0,-4 0 3 16,-7-3-1-16,5 3 2 0,2 1 1 0,-4-4-1 15,-2 2 0-15,-1-2 3 0,-1 0-3 0,3-4-2 16,-2 6 1-16,3-6-1 15,-6 2-2-15,2 2 0 0,0-2-2 0,0 2-2 16,-1-1 0-16,-1 0 0 0,1-1-2 0,-3 1 2 16,4-4-2-16,-2 2 0 0,-3-4 1 0,-3-2 1 15,-3 2 0-15,6 0-1 0,-7 1 0 0,3-1 4 16,-1-1-2-16,0-2-2 0,2 0 1 16,-2 2-1-16,5 2 0 0,-4-3 0 0,-1 0-1 0,2-3-2 15,1 1 0-15,2 1 1 0,0 2-1 0,2-2 0 0,-7-1 1 0,5-2-1 16,-3 2 0-16,3 1 0 0,-2-3 0 0,1 0 0 15,-6 0 0-15,3-3 0 0,2 3 0 0,4-3 0 0,-2 2 1 16,-5 1 2-16,3 0 1 0,-1 3-4 0,3-2 1 16,-3 5 1-16,-2-3-2 0,-6 2 0 0,10-2 1 15,-7 2-1-15,5 1 4 0,-4-1-4 0,-2 5 3 0,1-5-3 16,8 3 1 0,-1-5-1-16,-1 5-1 0,2 1-2 0,-5-4 2 0,2 0-2 15,3 0-2-15,-1 0 1 0,-6 1 0 0,3-1 1 16,-3 3-2-16,4-3-4 0,0 3 3 0,-2-4 1 15,4 4-2-15,-2-1 0 0,3 2 0 0,-7 1 2 16,6-2 2-16,-4 1 0 0,-1 3 0 0,-1-6 1 16,-2 5 1-16,-1 2 1 0,-1-4-1 0,2 1 0 15,-4 2-2-15,2 1 2 0,-4 1-1 0,4 2-1 0,-7 2-3 0,3-1 2 16,-1 2-2-16,2-2-2 0,-5 4 0 0,2 0 0 16,1-1-5-16,-6-1 0 0,8 2 0 0,-2-1-1 15,-3 4 1-15,3 0 0 0,2-2-1 0,-2 3 1 16,1 0-1-16,-1 2-7 0,2-2-10 0,0 1-6 15,1 2-14-15,1-3-110 0,-1 2 134 0,-1-5-44 16,1-1 71-16</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0:53:25.296"/>
    </inkml:context>
    <inkml:brush xml:id="br0">
      <inkml:brushProperty name="width" value="0.05292" units="cm"/>
      <inkml:brushProperty name="height" value="0.05292" units="cm"/>
      <inkml:brushProperty name="color" value="#FF0000"/>
    </inkml:brush>
  </inkml:definitions>
  <inkml:trace contextRef="#ctx0" brushRef="#br0">6988 18152 283 0,'-14'5'28'0,"-2"-4"-27"0,4 1-1 0,-2-2 2 0,3 0 6 15,0-2-27-15,-2 1 6 0,8-1 5 0,-4-1-2 16,6 2 8-16,-5-4 23 0,2 2 9 0,-1 1 3 16,-1-3 26-16,1 4 5 0,-3-2-1 15,-1 3 3-15,2 0 1 0,-4 0-19 0,5 0-5 0,-3 1 0 16,8 1-23-16,-2 1-5 0,-1-1-3 0,0 1-5 15,1-2-6-15,0 2-1 0,2-3 0 0,0 2 4 16,0-2-2-16,3 0 1 0,-5 0 1 0,0-2 1 16,4 1 3-16,-1 1 1 0,-1 0 1 0,2-2-2 15,-6 2 3-15,4 0-2 0,3 0 2 0,-1 0-4 16,1 0 1-16,0 0-4 16,0 0-1-16,0 0 0 0,0 0-3 0,0-3 2 15,3 0-3-15,1 3 0 0,-2 0 0 0,1 0 2 16,3-2 0-16,4 2 2 0,-4-1-2 0,7-2 1 15,-4 3-2-15,2 0 5 0,10-3-4 0,-9-1 2 16,2 3-1-16,1-1 3 0,0 1 1 0,-1 1-2 16,-1-2 4-16,6 1-3 0,-5 1 0 0,3-2 4 15,2 2 0-15,-1 0-4 0,4 0 4 0,-7 0-2 0,9 2 1 0,-7-2 0 16,4 0-2-16,-2 0-2 0,-1 0-2 0,0 0 4 16,-3 0-3-16,6 0 0 0,-5-2 2 0,4 4-3 15,-4 1 3-15,0-2 1 0,2-1 0 0,-2 2-4 16,0 1 2-16,3 2-2 0,-3-2 3 0,1-2-2 15,-3 3-1-15,5-3-2 0,-5 2 0 0,2 0 2 16,4-3-2-16,-1 0 0 0,0 2 0 0,-3-2 0 0,6 0 2 0,-7 0-1 16,7 0-1-16,-1-2 2 0,1 2-2 0,-3 0 2 15,4 0 1-15,1 2-3 0,1-2 2 0,-1 3 3 0,1-1-1 16,-6-2 4-16,1 0 1 0,-2 3 6 0,2-2 1 16,-1 3 0-16,0-1 5 0,-2 0-1 0,2 0 1 0,-2 2 1 15,4 1-4-15,-4-1-2 0,3-1-2 0,-2 3 1 31,-1-4-5-31,3 6 1 0,-1-2-4 0,-1 1 0 16,2-2-1-16,-1 0 0 0,-3 2 1 0,6-2-2 0,-7 1 1 0,7-1-4 16,-6-1 3-16,9 1 1 0,-7 0-3 15,4-1 1-15,3 0 0 0,0-1-3 0,-1-1 2 0,2 2-1 16,-2-2-2-16,1 0 3 0,-3 2-3 0,3-2 2 16,-3 0 0-16,2 1-2 0,3-1 2 0,-4-2 0 15,1 4 1-15,-4-2-3 0,5-1 0 0,-1 1 1 0,-2-2-2 0,-1 3 2 16,-1-1-1-16,5 0 0 0,-3 0 0 0,-5 0 0 15,6 0 0-15,-5 1 2 0,6-1 0 0,-5 1-1 16,0 1 1-16,-7-2-2 0,9 5 0 0,-1-3 2 16,1 1-2-16,-6 0 1 0,1 4-1 0,6-2 0 15,0 0 1-15,5-2-1 0,-8 2 2 0,3 0-1 16,1-2-1-16,1 2-1 16,-2-5 0-16,2 0 1 0,-2 3 0 0,-2 1 0 15,-3-4 0-15,2 2 1 0,2-1 1 0,-1 1 1 16,-3 3 2-16,1-2-3 0,2 2 1 0,-4-5-3 15,0 0 0-15,1 0 3 0,-1 1-4 0,-4-3 2 16,2 1-1-16,-1-2 0 0,0-2 3 0,-1 5-1 16,2 0 0-16,-1 1 1 0,-2-3-2 0,2 2 0 15,-1-4 3-15,-2 1-4 0,-6 0 2 0,7 0-2 0,-9 0 0 0,1 0 4 16,-1 0-2-16,5-5-2 0,-5 8-5 0,4-3 3 16,-1 2-2-16,-3-4-3 0,5 1-2 0,-3 1-3 0,2 0-2 15,-1 1-5-15,-7-1-1 0,2 0-2 0,2 0-5 16,-1 0-8-16,-1 0-7 0,0 0-6 0,6-6-10 15,-6 1-29-15,7-1-12 0,2-7-7 16,-4 2-37-16,8-6 2 0,2-7-19 0</inkml:trace>
  <inkml:trace contextRef="#ctx0" brushRef="#br0" timeOffset="5333.64">22967 15126 1 0,'-5'5'0'15,"-6"-2"0"1,2-2 0-16</inkml:trace>
  <inkml:trace contextRef="#ctx0" brushRef="#br0" timeOffset="6828.8">16234 17809 1030 0,'-12'3'74'0,"1"1"-60"0,4-4-22 0,0 1 64 15,-3-1-68-15,5 0-3 0,-1-1-1 0,6 1 0 16,0 0 0-16,0 0 24 0,0 0 4 0,0 0 1 16,0 0 27-16,0 0-7 0,0 0-1 0,-3-5 4 0,1 5-10 0,2 0-10 15,0 0-2-15,-4 1-4 0,1-1-9 0,-1 0 1 16,4 4-2-16,0-3 0 0,2 2 0 0,0 0 0 15,1-1 1-15,0 3-1 0,0-2-2 0,6 5 0 16,2-2-2-16,-4-1 3 0,4-2-3 0,1 0 2 16,-1 3-3-16,2-4 2 0,9 1-1 0,-3-3 3 15,4 0 0-15,4 0 1 16,0 0 0-16,0 0 1 0,10 0 3 0,1 0-2 16,-2 0 2-16,0 0 3 0,1 6-1 0,-3-3 0 15,2 2 4-15,2-2 0 0,-3 0-1 0,-2 2 1 16,5 0-1-16,-2 1 2 0,-3-7-2 0,-2 2 2 15,-1 1-1-15,5 3-2 0,1-2 3 0,5 0-3 16,-7-2 0-16,1-1 0 0,4 5 0 0,1 3 0 16,-1-6 0-16,-3-1-3 0,-3 2 5 0,0 4-4 0,-1-3 1 0,1 3-4 15,-2 0 1-15,2-7 3 0,0 4-2 0,-1 0-2 16,2 1-3-16,3-5 1 0,-1 0 1 0,0 3 0 16,-2-3 1-16,6 2-5 0,-2-1 3 0,2 2 1 0,-2-1 2 15,0 1-2-15,0 2 1 0,-1-5 1 0,1 6 0 16,-3-1 0-16,-2 1 2 0,0-3-4 0,-2 4 3 15,2-4 0 1,0-3-2-16,0 3 1 0,-4-2 0 0,-1-1 0 16,2 0 2-16,-2 2-2 0,-3-4 0 0,4 2-1 0,-6 0-1 15,6 0 2-15,-3 2-1 0,7 0-1 0,-7-2 2 0,0 3-4 16,1 1 3-16,-2 0-2 0,0-4-1 0,-1 0 1 16,-7-2-1-16,4 0 2 0,-4 2 2 0,2-4-3 0,-2 1 3 0,-3 1-2 15,2 4 1-15,-3-1-3 0,4-4 0 16,-4 3 0-16,-4 0-1 0,4-2 0 0,-4 2-2 0,4-1 1 15,-9-1 0-15,6 1-2 0,-7 4 0 0,3-2-3 16,5-1-1-16,-8 2-3 0,8 1 1 0,-6 3-2 16,5-2-2-16,2 0-3 0,-2-4-1 0,4 0-1 15,-2 8-2-15,-4-8-5 0,2 8-4 0,1-6 1 16,-7-1-5-16,7 1-17 0,-1 3-14 16,-4-1-6-16,0-2-22 0,5 1-105 0,-3-1 156 0,8-1-68 0,3 5 110 0</inkml:trace>
  <inkml:trace contextRef="#ctx0" brushRef="#br0" timeOffset="8549.2">17274 15076 546 0,'-3'-2'80'0,"3"2"-31"0,0 0 3 0,-2-2 4 15,1 1-47-15,-1-1 13 16,-1 2-13-16,3 0 6 0,0 0 19 0,0-1-9 16,-2 1 16-16,1-2 3 0,-1 1 4 0,-2-6-4 15,4 6 5-15,-5-4-6 0,2 2-2 0,3-2 1 16,0 0-8-16,-5 2-5 0,0-2-3 0,4 4 5 16,-2-4-8-16,1 2-1 0,0 0 0 0,2 1 1 15,-3-1-1-15,3 2-7 0,-1-3 3 0,1 3-2 16,0-2-3-16,0 0-1 0,0 3-3 0,-2-2-3 0,2 0 1 0,0 2-1 15,0 0-3-15,0-1 0 0,0 1-2 0,0-2-1 16,0 2 0-16,0 0 0 0,3-4-1 0,4 4 0 16,-4 0 2-16,6 0-1 0,1 0 0 0,-1 1 1 15,4-1-1-15,-1 0 2 0,1 0-2 0,1 2 2 16,2-1 1-16,-2-1-3 0,2 2 2 0,-2-2-2 16,1 0 1-16,0 1 0 15,4-1-2-15,-5 2 1 0,1-2-1 0,4 0 1 16,-5 2 1-16,1-2 0 0,-3 0-1 15,1 3 0-15,1-3 0 0,0 1 1 0,2 1-1 0,-7-1-2 16,4 1 1-16,-1 0 1 0,6-1-2 16,2-1 5-16,-9 3-1 0,3 0-2 0,2-1 1 0,0 0-1 15,3-1 0-15,-2 1 0 0,-4-1 2 0,-1-1-3 0,7 2 2 16,-5-1-2-16,0-1 3 0,2 0-2 0,0 0-1 0,1 0-1 0,-1 0 1 16,6 0-1-16,-3 0 0 0,-4-3 2 0,3 2-2 15,-1-1 2-15,0 1 1 0,1-1-1 0,-3 0 2 0,0 1-1 16,-1-1 1-16,3 2-2 0,-1 0 3 0,-2-3-3 15,0 3 0-15,2 0 0 0,3-1 0 0,-2 1-3 16,-3 0 2-16,5-2 1 0,-2 2-1 0,-1 0 1 16,-2-2 2-16,5 2-2 15,-6-1 0-15,-2-1 2 0,8 2-2 0,-4-1 0 16,-7-2 0-16,13 3-1 0,-7 0 1 0,1-2 0 16,1 2-1-16,0-2 1 0,-4 2 1 0,9-1 0 15,-2 1 2-15,-3-2-3 0,1 2 1 0,-5-1 1 16,4 1-1-16,1-2 0 0,-7 2-1 0,2 0 3 15,1-1-1-15,1 1 0 0,-1 0 0 0,4 0-2 16,-4 0 1-16,1 0 4 0,0 0-4 0,0 0-2 0,0 0-2 0,-1 0 3 16,-1 0 0-16,3 0 0 0,-1 1 1 0,0 1-5 15,2-2 3-15,-1 1 1 0,0-1 2 0,0 2-2 16,-4-2 0-16,7 1 0 0,-1-1 0 0,-6 0 1 16,6 2-1-16,-3-2 0 0,-1 0-1 0,0 0 0 15,1 0-1-15,1 0 1 0,-2 0 0 0,6 2 1 16,-3-2 0-16,6 3 0 0,-3-3 3 0,3 1-3 0,3 1 2 0,-10-2-2 15,7 1-1-15,2-1 1 0,-8 0 0 0,4 2 2 16,-2-2-4-16,-4 2 1 0,3-1 1 0,0-1 2 16,-1 0 0-16,-3 3 0 0,1-3 0 0,-2 0-3 15,-1 0 5-15,2 0-1 0,-2 0-2 0,0 2 1 0,-3-2 1 16,1 1 0-16,1-1 1 0,-6 2 0 0,6-2-2 16,-5 2 3-1,2-2 0-15,-3 0-2 0,-1 0 0 0,3 0 0 16,-3 0 0-16,2 0 1 0,1 0 0 0,-4 0-3 0,3 0 2 15,-1 0-1-15,-1 0 0 0,2 0 1 0,-2 0 0 0,0-2-2 16,-1 2 0-16,1 0 0 0,2 0 0 0,-2 0 1 16,-1 0 0-16,-1 0-2 0,5 0 3 0,-2 0-1 15,-3 0 1-15,2 0-1 0,2 0-1 0,-3 2 1 16,-1-2-2-16,1 0 3 0,-2 0-2 0,0 0-1 0,0 0 2 0,0 0-1 16,0 0-1-16,1 0 1 0,-1 0 0 0,3 3-1 15,-3-3 0-15,2 0 1 0,-2 0 0 0,0 0 1 16,3 1 0-16,-3-1-1 0,0 2 0 0,0-2 2 15,0 1-1-15,0-1-2 0,2 2 0 0,1 3-1 16,-3-4-1-16,1 1-8 0,-1-1-6 0,2 1-1 16,0 0-10-16,1 1-26 15,-3-3-12-15,0 3-6 0,-3-3-31 0,3 1-68 16,0 1 121-16,0-2-55 0,0 0 104 0</inkml:trace>
  <inkml:trace contextRef="#ctx0" brushRef="#br0" timeOffset="9868.21">9982 14953 426 0,'-2'0'89'16,"-1"0"-88"-16,3-2 58 0,0 1 42 0,0-1-25 15,-2 2-41-15,2-3-9 0,0 3-6 0,0 0 0 16,0 0-11-16,0-2 8 0,0 2-1 0,0-1 1 16,0 1 8-16,0-2-6 0,0 2-3 0,0 0 2 15,0 0-8-15,0 0-3 0,2-1-3 0,-2 4-2 16,5-2-3-16,-1 1-2 0,1 0 2 0,3 1 1 0,-3-2-1 0,4 1 1 16,-4-1 8-16,6 3-6 0,-2-3 6 0,-1 1 4 15,2-1 1-15,1 1 0 0,1-1 3 0,-2 1-3 16,-1 0-2-16,1-1 3 0,-1 1-4 0,-3-1-5 0,4 2 0 15,1-1 1-15,1 1-3 0,4 0 1 0,-5-1-1 16,2 3-2-16,7-4 3 0,-3 2 1 0,-6 0-1 16,4 1 3-1,-4-1 1-15,3 0-1 0,1 0 3 0,6-1-1 16,-9-1 1-16,4 4 0 0,8-2 0 0,-5-1 1 16,1 1 1-16,-4-2-4 0,4 2 3 0,-4-1-4 0,3 0 1 0,0-1 0 15,-3 1-1-15,-1-1-2 0,3 2 1 0,-3-1 3 16,-1 1-2-16,1 0 1 0,0 2 2 0,-2-2-2 15,1 2 1-15,-3-2 1 0,0 2-2 0,2-2-2 16,-2 0 1-16,-3 2-1 0,-4-4-1 0,6 3 1 0,-4-1-1 0,2-2 4 16,-5 2 0-16,6 1-7 0,-1-1 4 0,-1 0 0 15,4 0-3-15,-7 0 2 0,7 0-3 0,-1 0-2 16,-2 1 4-16,0-1-1 0,-5-2 0 0,6 2-3 16,-4 1 1-16,4-1 2 0,-6-3 0 0,5 1 0 15,-6 1 3-15,-1-2-5 0,6 0 2 0,-4 0 0 16,6-2-3-16,-4 2 1 15,6-1 0-15,-6 1-3 0,7-2 2 0,-7 2 0 16,0 0 4-16,-4 0-4 0,1 0 1 0,-1 0-1 16,7-1 0-16,-6 1 1 0,1-2-2 0,5 2 2 15,5-2-3-15,-10 2 2 0,0 0 0 0,5-4-1 16,3 2 1-16,1-3 0 0,-10 5-1 0,9-1-4 16,-6-1 1-16,7-1-3 0,1 0-2 0,-4 0-8 15,-3 3-9-15,2-3 0 0,8 1-13 0,-2 1-8 0,2-3-10 16,-2 0 0-16,2-1-15 0,1-1-16 0,4-1-8 0,-6 1-4 15,4-5-21-15,-2 0-1 0,6 0-14 0</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00:00.359"/>
    </inkml:context>
    <inkml:brush xml:id="br0">
      <inkml:brushProperty name="width" value="0.05292" units="cm"/>
      <inkml:brushProperty name="height" value="0.05292" units="cm"/>
      <inkml:brushProperty name="color" value="#FF0000"/>
    </inkml:brush>
  </inkml:definitions>
  <inkml:trace contextRef="#ctx0" brushRef="#br0">19083 5850 56 0,'0'5'-6'0,"-5"-3"6"0,2 1-9 0,3-2-30 0,-1 2 39 16,1 1 0-16</inkml:trace>
  <inkml:trace contextRef="#ctx0" brushRef="#br0" timeOffset="910.21">19066 5877 68 0,'6'-3'5'0,"-4"0"16"0,1 0-14 0,0-2 17 16,0 5-2-16,-3-5-10 0,0 2-2 0,0 0-8 16,5 1-6-16,-7-1 6 0,2 3-3 0,-1 0-2 15,-1 0 5-15,-6-3 2 0,7 3 9 16,2 0-4-16,1-2 2 0,-1 2 4 0,4 0 0 16,0-1 1-16,-5-2 2 0,8 3-1 0,-7 0 0 15,1 0-1-15,-2 3-3 0,4-2-2 0,3-1 0 0,-4 0 0 16,3 0-5-16,-1 4 2 15,-4-3 0-15,6-1 6 0,2 2 0 0,-6-2 2 16,5 4-1-16,-3 0-1 0,-2 0 4 0,3-4-3 16,2 0 0-16,-5 3-3 0,7-1-2 0,-7 4-1 15,2-4 0-15,3-1 0 0,3-1-1 0,0 7-4 16,-4-4 0-16,6 6 2 0,0-2-3 0,-1-3 2 16,2 1 1-16,2 0-5 0,1-2 5 0,-2 2-1 0,-1-1 0 15,6-4 3-15,-4 3-2 0,4 1-1 0,-2-1-1 0,5-2 1 0,-5 1-1 16,5-2 3-16,1 0 0 0,-4 3-4 15,4 3 3-15,1-6 0 0,0 4 2 16,3-3 0-16,5 5-1 0,-7-6 1 0,2 0-1 0,7 0 2 0,-4 0-1 0,4 0 1 16,-6-1 0-16,5 1-2 15,-6 0-1-15,6 1-2 0,-4 1 0 0,3-2 2 0,-6 0-4 0,0 5-1 16,1-4 2 0,0 4-2-16,2-2 1 0,-1-1 2 0,2-2-1 0,1 0 0 15,-6 0 1-15,-1-5 1 0,2 3-1 0,8-5 0 16,-7 5 0-16,2-1-2 0,3 3 0 0,-3-2-1 15,6 1-1-15,2 1 2 0,0-3 0 0,-8 1-3 16,4-6 3-16,-7 3-2 0,3-1 4 16,0 0-2-16,-2 3-1 0,-1-5-1 0,1 6 1 0,0 1-1 15,1-3-1-15,-1 3 1 0,0-2 0 0,1 3 0 0,5-3 0 0,-2-4 0 16,1 3 0-16,-3 0 1 0,6 0-1 0,-3 2 1 16,-3-1 0-16,6-3-1 0,-9 4 0 0,6 2 3 15,-3-1-3-15,-5-6 1 0,3 7 0 0,0-4-2 16,-3-1 0-16,5 5 3 0,-4-3-2 0,0 3-1 15,-1-3 3-15,4 3-2 0,-6-4 2 0,4 4 2 16,-2 2-3-16,-6-2 5 16,11 0-1-16,-2 0 2 0,-3 2-3 0,4-2 1 15,1 3 1-15,0-2 0 0,-1 4-1 0,6 1-2 16,-5-1 0-16,-2-2-2 0,5 0 1 0,-6 4-1 16,0-3 0-16,1 3 2 0,4-3-2 15,-6-4 4-15,-1 0 0 0,5 7 1 0,-1-4 0 16,1 0-1-16,-5 0 0 0,6-1 1 0,-1-2 2 15,3 0-3-15,5 0 1 0,-10-5-1 0,5 5 2 0,-3-3 1 0,8-2-2 0,-8 3 0 16,3 1 0-16,-3 1 0 0,-4 0 0 0,7 1 0 0,-6-1-3 16,1 0 1-16,-4 2-2 0,4-2 1 0,-1 0-1 15,-2 0 1-15,0-3-1 0,5 3-2 0,0 0 3 0,-6-2 0 16,4 4-2-16,-3-2 4 0,0 0-4 0,1 5 3 16,5-4 1-16,-1-1 4 0,-3 0-2 15,6 3 0-15,-2-1 1 0,2 1-5 0,5-3 4 0,-2-2 0 0,-1 4-4 0,-4 0 3 16,4-2 0-16,-1-2-1 0,-2 0 3 0,6 2 2 15,-2 2-2-15,0 0 5 0,-5-2-2 0,4 1-1 16,0 1 0-16,2 1-1 0,-2 3 0 0,1-3 0 16,0-3-1-16,1 3-2 0,-1-1 0 0,-2 1 1 15,1-1 1-15,-5 1-1 0,3 0-1 0,-6-1-3 16,-4 2 3-16,1 1 0 16,-5 0-3-16,0 3 0 0,-4-5-1 0,-2-2-2 15,-1 1 0-15,1 3-39 0,-3 1-31 0,-4 0-10 16,5 1-56-16,1 0 4 0,1-2-55 0</inkml:trace>
</inkml:ink>
</file>

<file path=ppt/ink/ink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05:32.693"/>
    </inkml:context>
    <inkml:brush xml:id="br0">
      <inkml:brushProperty name="width" value="0.05292" units="cm"/>
      <inkml:brushProperty name="height" value="0.05292" units="cm"/>
      <inkml:brushProperty name="color" value="#FF0000"/>
    </inkml:brush>
  </inkml:definitions>
  <inkml:trace contextRef="#ctx0" brushRef="#br0">14660 12446 463 0,'-8'-4'46'0,"3"0"69"0,-3 1-106 15,4-1-9-15,0 0-3 0,-3 2 8 0,3 1-18 16,-3 1 6-16,2 0-2 0,-3 0 10 0,2 0 5 0,-4 3 9 16,2-3 1-1,2 0 1-15,-5 1 10 0,3 1-1 0,2-1 1 16,-3 1 2-16,4-2-2 0,-5 0-1 0,4 2-1 16,0-1-1-16,-1 2 0 0,4-1 2 0,-1-1 1 0,0 1-5 15,-2 0 3-15,3-2-8 0,3 0 2 0,-2 1-1 16,2-1-8-16,0 0-4 0,0 0-1 0,0 0-1 15,0 0-3-15,2 0 3 0,-2 2-3 0,2-2 2 16,-1 0 1-16,4 0-1 0,-4 1-1 0,3-1 1 0,-1 2-3 0,3-2 0 16,-1 0-1-16,1 0 0 0,-1 1-3 0,-1 4 3 15,6-3 0-15,-2 1-1 0,-2 2 2 0,2-5 0 16,-2 1-1-16,2 4 3 0,3-2-1 0,-3-1-1 16,1-2 1-16,2 1 0 0,-1-1 0 0,1 6 0 15,-2 1 1-15,2 1-3 0,2-5 1 0,0 1 1 16,1 1-1-16,-2-3 1 15,2 1 0-15,4-1 1 0,-3-2-2 0,0 0 4 16,-1-2-2-16,5 2 2 0,-4 0-2 0,6 5 1 16,-2-2 0-16,-4-3-1 0,7 0-1 15,-6 1 5-15,8 1-3 0,1-2 0 0,-1 0 2 0,-9-2-3 16,10 1 1-16,1 6 0 0,-3-7 1 0,2 2-3 16,-4 0-1-16,1 0 2 0,1 2 3 0,-1-2-3 15,-1 0 3-15,1-7-2 0,1 7 2 0,-2 0 2 0,-1 2-2 0,2-2 2 16,-3 0-3-16,3 0 1 0,-4 0 0 0,4 0 3 15,-5 1-3-15,0-4-1 0,2 3-1 0,0-1-1 16,-2 1 1-16,-1 0 1 0,4 0-4 0,1 3 0 0,-4-3 2 16,10 6-1-16,-8-6 1 0,1 0-1 0,5 0 0 15,1 5-1-15,0-5 0 0,-4 1 0 0,7-1 0 16,-10 0 2 0,6 0 0-16,1-3-2 0,3 3 0 0,-4 0 2 15,-3 0-2-15,3-3 3 0,-1 3-3 0,1-5 0 0,-1 5 2 16,-1 2-1-16,-4-5 3 0,5 0-3 0,-1 1 0 15,1 2 1-15,-4-1-1 0,4 1 2 0,-2-2-2 0,5 2 0 16,-7 2 1-16,-3-4 0 0,7 0-1 0,-5 2 1 16,4 0-1-16,3-3 1 0,-3 3 0 0,2 0-2 15,7-1 1-15,1 2-1 0,-8-1 0 0,3 0 0 0,1 0 0 0,-4 5 2 16,0-3 1-16,-1 1-4 0,-1-2 3 0,-1 1-1 16,-1 3-1-16,4-2 3 0,-3-2-4 0,-5-1 1 15,5 2 0-15,3-1 0 0,-3 1-1 0,-4 0 0 16,7 1-2-16,-5-5 5 0,1 4-1 0,1 4-1 15,-5-6 1-15,2 0-2 0,1 0 3 16,2 2-2-16,-3-2-1 0,5 1 2 0,-4-1 0 0,4 2-1 0,3 2 2 0,-5 0-2 16,-3 0 2-16,4-2 0 0,-1 1-2 0,-3 2 0 15,1-1-1-15,-2 0 3 0,-3 0 0 0,4 1 2 16,-4-5-3-16,-3 3-1 0,-1 5 3 0,2-8 3 16,-7 0-2-16,2 0 0 0,1 2 1 0,-2 2-3 15,0-1 3-15,-3-1-4 0,0 0 1 0,3 1 4 16,-6 5-5-16,2-5 1 15,-1-2 0-15,1-2-8 0,-3 1 7 0,0 0-29 16,0 1 0-16,2-1-41 0,-2 0-26 16,0 0-8-16,1 0-57 0,2 3 2 0,0-3-41 0</inkml:trace>
  <inkml:trace contextRef="#ctx0" brushRef="#br0" timeOffset="2158.07">14638 11020 585 0,'-3'-6'29'0,"-1"1"-13"0,3 5-1 15,-2-4-11-15,1 2-12 0,1 1 1 0,-1-1-13 16,2 2 10-16,0 0 2 0,0 0-3 0,0 0 13 15,0 0 1-15,0 0 13 0,-2 0-1 0,-5 2 5 16,3-1-7-16,3 2-2 16,-5 0 10-16,1 1-15 0,2-1-2 0,-4-2 0 15,4 2-3-15,0-1-1 0,-3 1 6 0,1-1 1 0,4-2 2 16,-4 1 7-16,2-1 11 0,0 0 7 0,1 0-5 16,-3 0 16-16,2 0-6 0,0 0 0 0,3 0 2 15,-3-1-7-15,-2 1-11 0,4 0-1 0,-1 0-2 16,-1-2-9-16,0 2-8 0,-1 0-1 0,1 0 1 15,3 0-4-15,0 0 1 0,0 0 0 0,0 2-2 0,0-1 0 0,0 1 0 16,0 0 2-16,0 1 0 0,0-2 1 0,2 2 0 16,3-1 3-16,-2 0-2 0,0-1 2 0,5 2-1 15,-5-1 2-15,0-1-2 0,7 1 2 0,-6 0 0 16,4 1 1-16,2 0-3 0,-4-2 2 0,3 3 2 16,1-3-4-16,-2 1 3 0,1-2-2 0,2 1-2 15,-3 1 0-15,3-2 2 0,1 1-4 0,1-1 0 0,4 0 0 0,-1 0 0 16,-2 0-2-16,4 0 2 0,2 0-1 0,-1 0 1 15,0 0 0-15,0-3 0 0,4 2-2 0,-1-4 3 16,8 3-1-16,0-2 1 0,-8 1 1 16,0-1-3-16,6 1 1 0,4 0 0 0,-10-2-1 0,6 4 1 15,-7-2 0-15,1 0 0 0,4 1 1 0,0-1-1 16,-1 0 0-16,-6 1 1 16,4-1 0-16,-1 0 1 0,-1 0-2 0,-1 3 1 15,2-4-1-15,-5 3 3 0,5-2-1 0,-1 1-3 16,-4 1 0-16,-1-3 5 0,4 1-4 0,1 2 1 15,-2-1-1-15,7 1-1 0,-4-1 2 0,-1 0 1 0,1 1 0 16,0-2-2-16,-3 3 0 0,4-2 1 0,-2 1-1 16,-7-1 0-16,5 2-1 0,1-2 0 0,6 2 0 15,-3 0 1-15,-2-1-1 0,-1-1 0 0,7 1 2 0,-4-1-1 16,3 2 0-16,-4-1 2 0,0 1-2 0,1-2 0 0,1-1 0 0,1 1 0 16,-5 2 0-16,4-1 0 0,1-1-1 15,-1 1 0-15,2-1 1 0,-2 2 0 0,4 0 0 16,-6 0 1-16,2 0-1 0,0 0 0 0,-4 0 0 0,8 0 0 15,-6 2 0-15,2-1 0 0,-2-1 0 0,6 2 1 16,1 1-1-16,-4-2 0 16,-2 1 1-16,-1 0-1 0,4 1 1 0,0-2 0 15,-5 2-2-15,2 1 1 0,-1-3 0 0,-3 1 1 16,2 1 0-16,2 0 0 0,-2 0-2 0,-1 0 4 16,1 0-2-16,-4 1 0 0,5-1-1 15,-6-2 0-15,3 2 0 0,1-1 0 0,-4 1 2 0,4-1-2 16,-4-1 3-16,-3-1-3 0,2 2 3 0,4-1-2 15,-3-1-1-15,-5 0 2 0,1 2-2 0,-4-2-1 0,5 0 1 0,0 2 0 16,-1-1 1-16,5-1-1 0,-2 2 0 0,5 1 0 16,0-3 1-16,-4 2-1 0,6-1 2 0,-8 2-3 15,4-3 1-15,-3 3 1 0,1-1-1 0,-10 0 0 16,7-1-2-16,3 1 3 0,-7-2 1 0,10 0-1 16,-8 1-1-16,2 1 0 0,-4-2 0 0,7 0 0 15,-8 0 0-15,3 0-1 16,0 1 1-16,1 1 1 0,-1 1-1 0,-3-1 1 15,2-1 0-15,-1 2 0 0,-3 1 0 0,2-3 1 16,-5 2-1-16,4-1 1 0,-4-2 4 0,-3 0-6 16,0 0 4-16,1 0-4 0,-1 0-1 0,0 0 1 0,0 0-3 15,0 1-9-15,0-1-10 0,0 0-2 16,0 4-12-16,2 0-69 0,-4-2-48 0,2 4 60 0,0 0 94 0,2-2-88 16</inkml:trace>
  <inkml:trace contextRef="#ctx0" brushRef="#br0" timeOffset="21330.46">4997 6355 370 0,'0'0'24'16,"1"0"2"-16,1-1 22 0,-2 1-56 15,0-2 1-15,0 0 1 0,3 1 5 0,-3-1 0 0,2-1 1 16,1 0 5-16,-1-2 2 0,1 1 4 0,-2-1-1 0,-1-1 5 0,0-1 3 16,3 1-1-16,-1-3 0 0,3 2 4 0,-4-2-4 15,-1-1 0-15,5 1-2 0,1 0-3 0,-1-1-2 16,4 1 1-16,-2-1-1 0,1 2 0 0,4-1-1 16,-2 1 2-16,-3-1-2 0,6 1 0 0,0 0-3 15,1 2-3-15,5-1 2 0,-2-1-5 0,5 4 2 16,2-3-1-16,-1 3-3 0,2-1 2 0,7-3 0 15,-2 3 0-15,3-2 2 0,1 2-1 0,4 0-1 16,1-1 0-16,4-2 0 0,6 6 0 0,-4 1 1 16,6-2-2-16,0 1 0 0,-2 2 0 0,0 0 1 15,0 0 2-15,-5 3-1 0,0-1 2 0,-5-1-3 16,-1 1 1-16,3 1 1 16,-2 0-2-16,2-1 0 0,3 3 2 15,-5-2-2-15,5 0 2 0,2 0 3 0,-5-1 1 0,0-2 1 16,0 1 2-16,1 2 3 0,-4-3-1 0,-2 3 2 15,-1-3 1-15,-1 0-4 0,-1 0 0 0,2 4 2 16,1-1-5-16,-1-3-2 0,-5 0 3 0,7 0-7 16,3 1 2-16,-2-1 0 0,-1 0 1 0,3 0-2 15,-3 2 0-15,3-1-1 0,-1 1 1 0,-3-2 0 0,-4 0 0 0,2 0 2 16,-4 2-3-16,-2-2 1 0,-6 0 1 0,2-2 0 16,0 2-2-16,-4 0-1 0,-3 3 0 0,1-1-6 0,2-2-11 15,-3 3-3-15,2 2-13 0,-1-2-86 0,5 3 105 16,-1 0-39-16,5 4 53 0</inkml:trace>
  <inkml:trace contextRef="#ctx0" brushRef="#br0" timeOffset="25471.43">8544 9345 344 0,'-3'-1'99'0,"0"-1"-26"0,1 2-3 16,2-5 5-16,-1 2-65 0,-1 2 2 0,2-6-12 0,2 3-4 15,-4 4 4-15,2 0-3 0,0-2 0 0,0 2 5 16,0 0 3-16,0 0 5 0,0 3 8 0,2 2 18 15,-2-5 1-15,0 2-2 0,0-2 20 0,0-2-7 16,0 2-1-16,1 0 0 0,-1 0-11 0,0 0-12 16,0-2-2-16,0 1-2 0,0-1-15 0,5 2-3 15,-2-3-3-15,-1 2 3 0,2-1-5 0,3-4 1 16,2 4 0-16,-1 2-3 0,3-6 2 0,0 1 1 0,3 5-1 0,0-5 3 16,0 1 0-16,1-3 0 0,3 4-3 0,-3-5 2 15,-3 2 0-15,4 0 1 0,0 0 0 0,2-1-4 16,-3 4 4-16,-3-2 0 0,1 2 4 0,-1 2-4 15,4 1 1-15,-5-2-1 0,-3 2 0 0,-2 0 3 16,4-2-3-16,-7 9 2 0,5-6-3 0,-5 3 1 16,-3-4 2-16,0 7-1 0,0-7 0 0,0 5 3 15,0 3-2-15,0-2 1 0,0 4-1 0,0-1 0 0,0 1 1 0,-5 2 0 16,0 5-1-16,1-4 0 0,1 4 1 0,-2 1-2 16,0-3 3-16,-7 7-4 0,7-3 0 0,-5 2 2 15,1-1-2-15,-2 5 2 0,-2-3-1 0,-1-1 1 0,0 4-2 16,6-3 2-16,-4 5-1 0,4-2-1 0,-3 2 0 15,3 1 0-15,-2 0 0 0,1 1-2 0,-4 0 0 16,2 1 2 0,0 0 0-16,0 0-2 0,4 2 1 0,-3-3-1 0,-1 3-1 15,2-1 2-15,4 6 1 0,-5-3-3 16,4 1 3-16,-2 1-1 0,4-3-2 0,-3 3 3 0,3 0-2 16,-3-3 2-16,1-3-2 0,4 2 1 0,-4 1 1 0,3-5 0 15,1 3 0-15,-1-1 0 0,-1 2 0 0,0-1-2 16,3 2 0-16,1-3 2 0,0-1-3 0,0 2 2 15,0-3 1-15,0 2-2 0,0 2 2 0,0-2 0 0,1-2 2 0,1 2-2 16,3 0 1-16,-4-2 0 0,1 2-1 0,-1-3 0 16,-1-1 0-16,4 3 0 0,-3-4 0 15,1-2-2-15,1 1 0 0,0 1 3 0,-3-1-1 0,5-4 1 16,-1 5 1-16,0-4-2 0,-3 2 2 0,2-2-1 16,2 1-1-16,0-3 1 0,-5-2-1 0,3 3 0 15,2-5 0-15,-2 4 1 16,-2-7 1-16,2 5-1 0,-1 2 1 0,3-5-2 15,-4 4 3-15,1-4 2 0,-2 2-1 0,1 1-4 16,1 0 2-16,-2-4-1 0,2-2-1 0,-2 3 3 16,0-1 0-16,0-2-4 0,0-2 4 0,-2-1 2 15,0 0 0-15,2 0 0 0,-1-2 0 0,-1 0 0 16,1 0 0-16,-4 2 2 0,3-1-2 0,-1-1 6 16,3-1-1-16,-3-1-1 0,-3 1 4 0,3-2-1 0,1-1-2 0,-4-1 5 15,1 3-5-15,2-4 0 0,-5 3-7 0,3-2 6 16,-2-1-3-16,2 2 1 0,-6-1-2 0,3 1-1 15,-1 0 2-15,1-1-1 0,-5 2 5 0,4 0-5 16,-4-1 1-16,5 0 3 0,-3-1 0 0,2-1 2 16,2 2 2-16,-8-1-6 0,1-1 1 0,7 2 4 0,-5-2-5 15,-1 0-1-15,-1 1 2 16,1 1-5-16,-7-2 4 0,9 0-1 0,3 2-1 16,-14-1-1-16,9-1 0 0,-1 2-3 0,0-1-1 15,-5 1 1-15,11-1-2 0,-9 3-3 0,1-3 2 0,7 1-3 16,-5 1 0-16,3-2-12 0,3 3-12 0,-2-3-3 0,1 1-19 0,4-1-57 15,2-1-49-15,0 2 53 0,3-2 105 0,8 1-97 16</inkml:trace>
  <inkml:trace contextRef="#ctx0" brushRef="#br0" timeOffset="59286.99">8380 12295 262 0,'-1'0'19'0,"-1"0"-25"16,-1 0-13-16,3-2 9 0,0 2-21 0,0 0-6 0,-5-2 6 0,7 2-5 16,-2-3-2-16,0 3 19 0,3 0 10 0,-6-1 3 15,3 1 24-15,0 0 7 0,-2-3 3 0,-1 1 0 16,3 2 9-16,-8-2-6 0,5 1-1 0,0 1-2 16,-5 0-5-16,5-2 3 0,2 2-3 0,-7 0 2 15,1 0 1-15,4 0 0 0,-3 0 1 0,3 0-1 16,0 2-1-16,-2-2-1 0,3 0-2 0,1 0-1 0,1 0-2 0,-11 1-5 15,8-1 1-15,1 0-4 0,2 2-4 0,0-2-4 16,-2 0-1-16,-4 0 1 0,8 0-5 0,2-2-4 16,-4 2 0-16,0 0-1 0,0 0-4 0,0 0 6 15,4 0-5-15,0 2 4 0,1-2 2 0,-5 0 0 16,3 0-1-16,3-2 5 0,1 1 0 0,2-1 1 16,-7-1 2-16,1 0-2 15,2-2 3-15,7 2-1 0,-1-2 3 16,-1 2-4-16,1-1 0 0,-5-3 0 0,7 4-1 15,-1-2 2-15,1 1-1 0,-4 1-1 0,4-1-1 0,-4 1 1 0,4 2-1 16,-4-1 0-16,1 0 0 0,1 1 1 16,1 1 0-16,-2 0-1 0,1 0 0 0,-3-2 0 0,1 2 0 0,4 0 1 15,-4 0-2-15,-1 0 0 0,3 0 1 16,-2 0 0-16,-2 0 2 0,0 0-1 0,-2 0 0 0,3 0-1 0,-3-3 0 16,3 3 2-16,-4-1 0 0,4-3-1 0,-3 3 0 15,3-1-2-15,-3-2 1 0,2 2 0 0,3-1 2 0,-5 0-2 16,-1 1 0-16,3 2 0 0,-4-3 4 0,3 1-1 15,-1-1 1-15,-4 2 0 0,1 1 3 16,-2 0 0-16,5 0 1 0,-4 0 1 0,-1 0 1 0,2 0-2 16,-2 0 3-16,0 1 2 15,0 1-2-15,1 3 2 0,-1-2 1 0,-1 1-4 16,1 3-2-16,-3 2 3 0,-2-1-6 0,2 3 1 16,1 0-3-16,-4 2 3 0,4 1-1 0,1-2-3 15,-4 3 5-15,-3 0-2 0,3 1 2 0,-2 0 1 16,2 1 1-16,-3-1-2 0,2-2 6 0,-4 3 1 15,7 1 3-15,-5-1-4 0,4 0 4 0,-3 0-1 16,3 1 0-16,-3 2 3 0,2 4-3 0,2-5 0 0,-5 1-3 0,5 1 2 16,-3-3-1-16,1 1-3 0,1 2 0 15,-1-4-1-15,2 2-1 0,0 1-2 0,-2 1 1 16,2 1-2-16,1 1 1 0,2-1-2 0,-1 2 0 16,1-2-1-16,0 2-2 0,0-1 1 0,0-1 0 15,0 0-1-15,0 0 1 0,0 2-2 0,0 1-1 0,0-3 3 16,0 3-3-16,0-1 2 15,0-1 2-15,0 1-4 0,1 3 4 0,-1-7 4 16,2 1 0-16,-1 1 2 0,-1-2 2 0,0 1 3 16,0-1-1-16,0 1 0 0,2-4 1 0,-2 3-1 15,0 4 0-15,0-4 0 0,0 2-3 0,3-3-1 16,-3 0 0-16,2 0 1 0,-2 1-2 0,1 1 2 0,-1-4-2 16,0 0 1-16,2 2 1 0,-2 2-1 0,0-2 4 15,0 1-5-15,-2-1 1 0,2 1-4 0,-1-1 1 0,-1 2 1 0,-3-2-5 16,4 0 2-16,-1-1-1 0,1 0-1 0,1 2 3 0,-4-1 0 15,0-2-1-15,1 4 2 0,1-1 0 16,0 1-4-16,-2-4 3 0,1 2-1 0,-1-2-2 16,3 0-1-16,-2-1 0 0,0 0 0 0,-1-4 1 0,3 4-1 15,-1 2 0-15,-1-3-1 0,-2-1 2 0,2 1-3 16,3 3 2-16,-3-3-1 0,2-1 1 0,-4 0 0 0,2 0 1 0,1 0-2 16,-1 0 3-16,-2-1 0 0,2-4 0 0,3 1-1 15,-3 1-1-15,-2-2 1 0,0-1-1 0,4 0 2 16,1 0-2-16,-3-2-1 0,-2 4 0 15,2-3 3-15,1 1-4 0,1-1 1 0,-1 0-1 0,-3 1 0 16,1-1 0-16,1 1 2 0,-2-2-1 0,2 2 2 16,1-2 2-16,-1 2-2 15,-2-2 2-15,-1 0-1 0,0 2 1 0,-1 0 3 16,0-2-1-16,3 1-4 0,0 1 5 0,-4-2 2 16,0 2 2-16,0-4 0 0,2 4 1 0,0 0 4 15,-4 0-2-15,-2 0 7 0,0-2 1 0,-3 5 0 16,2-1 5-16,10-1-5 0,-14 1 5 0,9-3-5 15,-3 1 4-15,0 3-1 0,-2 0-3 0,2-1-7 16,-3-1-2-16,-3 1-2 0,-1 1-6 0,1 0-5 0,-5-4-4 0,6 3-2 16,2-1-6-16,-3-2-18 0,0 1-8 0,3-5-1 15,-2-2-22-15,3 1-46 0,1-1-36 0,-4-1-22 16,3-1-63-16,1-7 2 0,-1-8-57 0</inkml:trace>
</inkml:ink>
</file>

<file path=ppt/ink/ink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5-06T21:08:30.261"/>
    </inkml:context>
    <inkml:brush xml:id="br0">
      <inkml:brushProperty name="width" value="0.05292" units="cm"/>
      <inkml:brushProperty name="height" value="0.05292" units="cm"/>
      <inkml:brushProperty name="color" value="#FF0000"/>
    </inkml:brush>
  </inkml:definitions>
  <inkml:trace contextRef="#ctx0" brushRef="#br0">12162 11989 258 0,'-2'-3'16'0,"5"0"-8"0,-1-2-9 16,0 2 8-16,5-3-3 0,-3 1-1 0,2 1-8 15,3 0 0-15,-6-3-5 0,4 2 8 0,-4-1 0 16,-2-2 0-16,6 8 6 0,-3 0 14 0,0-2 6 16,0-1-1-16,0 3 14 0,-4 0-3 0,3-2 7 15,6 4-2-15,-10-4-1 0,-1-1-5 0,2 3-6 0,0-5 3 16,2 4-9-16,2 1 5 0,-2 0-5 0,-2-3-1 0,9 0 3 0,-4 1-3 15,-5-3 4-15,3 7 0 16,-3-2-3-16,3 0-2 0,2 0-1 0,-3 0 0 0,-4 6-4 0,-1-4-1 16,4-1-3-16,3 4-1 0,0-2-3 0,-1-1-1 15,-3 6 0-15,4-4 0 0,3 0-2 0,-2 3 2 16,5 1-1-16,-1-3 6 0,-6 1-1 0,-3 1 1 16,8-3 2-16,-6-2-1 15,4 3 2-15,3-1-3 0,-4 1-1 0,0-2 1 16,1 3-3-16,4 1 2 0,-1-1-5 0,-3 0 2 15,1 1-1-15,-3-1-1 0,1-1-1 16,1-2 0-16,-1 1-1 0,4 0-1 0,-4 0 3 16,5-1-4-16,-3 1 0 0,0 0 2 0,2-1-1 0,-3 1 2 15,2-1-1-15,2 2-1 0,-4-5 0 0,3 1 0 16,1 1-1-16,-4-1-1 0,4 1 1 0,1-2-1 0,-3 1 1 0,1-1 0 16,2 2 1-16,0 0 0 0,0-2 3 0,2 0 1 15,-2-2 0-15,-2 2 0 0,2-2 3 0,2 2-4 16,1-1 2-16,-2-1-2 0,1 2-2 0,1-1 4 15,3-1-2-15,-4 4 0 0,3-2 1 0,-4 0-1 16,4-2 2-16,0-1 1 0,1 1-3 0,-4 1-1 0,2 1 1 31,-4-3 0-31,4 3-1 0,0-4 2 0,-1 4 1 0,-4 0-3 0,1 2 3 16,3-2-4-16,-5 0 1 0,10 0 3 0,-4-2-5 0,-1 2 2 16,-3-1-1-16,6 1 1 0,0-2 1 15,1 2 1-15,-4 0 0 0,-3-1 0 0,0-2 1 16,0-1-2-16,0 0-1 0,3 4 2 0,-1 0-2 0,1-3 0 15,1 1-3-15,3 2 3 0,-3-2 0 0,3 1-3 16,2 1-2-16,-2-2 1 0,0-2-1 0,1-1 1 0,0 2 0 0,0-2-3 16,1 3 3-16,-1-1 1 0,3-3 1 0,-4 6-1 15,2-3 0-15,-4 3 2 0,1-3-1 0,-1 3 0 16,4-2 0-16,-4 1 1 0,6 1-2 0,2 0 2 0,-4 0-2 0,4 0-2 16,-5 0 0-16,7 0 3 0,-5 1-1 0,1 1 0 15,-2-2 1-15,-4 0 0 0,8 0 2 0,-2 0-3 16,3 0 1-16,-8 0 0 0,5-2-1 0,-1 1 0 15,-1 1 2-15,2-2-2 0,-2 2 1 0,2-2 1 16,-4 1-1-16,2 4-1 0,-2-3 0 0,2 3 0 16,-3-1 0-16,5-2-2 0,-4 3 2 0,2-3 0 15,4 0 0-15,-4 0 2 0,2 0 1 0,0 0 3 16,3-3-3-16,-1 3 1 0,-4 0 1 0,6 4 0 16,-6-4-2-16,5 0 3 15,-1-1-3-15,-2 1 1 0,-2 0 1 0,-2-3-1 16,4 3 0-16,-7-5-1 0,7 7 0 0,-6-4 1 15,3 2-2-15,-3 0 1 0,-2 0 1 0,2 0-1 16,2 3 0-16,-2-3-1 0,-2 0-1 16,0 5 3-16,1-5-4 0,2-3 1 0,-3 1 0 0,-5 2-1 15,4 0 1-15,-2 0-1 0,0 2 0 0,0-2 0 16,-1 0-2-16,-3 3-2 0,1 2-12 0,-5-4 4 0,2 1-11 0,0-1-27 16,-5 6-16-16,0-1-3 0,0 2-37 0,-2-2-74 15,-1 2 135-15,-5 8-68 0,-1 3 113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4.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customXml" Target="../ink/ink5.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customXml" Target="../ink/ink6.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0.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 Id="rId5" Type="http://schemas.openxmlformats.org/officeDocument/2006/relationships/image" Target="../media/image93.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customXml" Target="../ink/ink1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105.emf"/><Relationship Id="rId4" Type="http://schemas.openxmlformats.org/officeDocument/2006/relationships/image" Target="../media/image104.emf"/></Relationships>
</file>

<file path=ppt/slides/_rels/slide84.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ustomXml" Target="../ink/ink1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customXml" Target="../ink/ink1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43050"/>
            <a:ext cx="6858000" cy="4301728"/>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Object Recognition</a:t>
            </a:r>
            <a:br>
              <a:rPr lang="en-US" sz="2700" dirty="0">
                <a:cs typeface="Arial Rounded MT Bold"/>
              </a:rPr>
            </a:br>
            <a:br>
              <a:rPr lang="en-US" sz="2700" dirty="0">
                <a:cs typeface="Arial Rounded MT Bold"/>
              </a:rPr>
            </a:br>
            <a:r>
              <a:rPr lang="en-US" sz="2700" dirty="0">
                <a:cs typeface="Arial Rounded MT Bold"/>
              </a:rPr>
              <a:t>Linda Shapiro</a:t>
            </a:r>
            <a:br>
              <a:rPr lang="en-US" sz="2700" dirty="0">
                <a:cs typeface="Arial Rounded MT Bold"/>
              </a:rPr>
            </a:br>
            <a:r>
              <a:rPr lang="en-US" sz="2100" dirty="0">
                <a:cs typeface="Arial Rounded MT Bold"/>
              </a:rPr>
              <a:t>Professor of Computer Science &amp; Engineering</a:t>
            </a:r>
            <a:br>
              <a:rPr lang="en-US" sz="2100" dirty="0">
                <a:cs typeface="Arial Rounded MT Bold"/>
              </a:rPr>
            </a:br>
            <a:r>
              <a:rPr lang="en-US" sz="2100" dirty="0">
                <a:cs typeface="Arial Rounded MT Bold"/>
              </a:rPr>
              <a:t>Professor of Electrical &amp; Computer Engineering</a:t>
            </a:r>
          </a:p>
        </p:txBody>
      </p:sp>
      <p:sp>
        <p:nvSpPr>
          <p:cNvPr id="4" name="TextBox 3"/>
          <p:cNvSpPr txBox="1"/>
          <p:nvPr/>
        </p:nvSpPr>
        <p:spPr>
          <a:xfrm>
            <a:off x="5943601" y="15430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8212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C3374426-D494-4D92-8F6B-E1D070D8A4C3}"/>
                  </a:ext>
                </a:extLst>
              </p14:cNvPr>
              <p14:cNvContentPartPr/>
              <p14:nvPr/>
            </p14:nvContentPartPr>
            <p14:xfrm>
              <a:off x="3885480" y="2607120"/>
              <a:ext cx="1605240" cy="1625040"/>
            </p14:xfrm>
          </p:contentPart>
        </mc:Choice>
        <mc:Fallback>
          <p:pic>
            <p:nvPicPr>
              <p:cNvPr id="4" name="Ink 3">
                <a:extLst>
                  <a:ext uri="{FF2B5EF4-FFF2-40B4-BE49-F238E27FC236}">
                    <a16:creationId xmlns:a16="http://schemas.microsoft.com/office/drawing/2014/main" id="{C3374426-D494-4D92-8F6B-E1D070D8A4C3}"/>
                  </a:ext>
                </a:extLst>
              </p:cNvPr>
              <p:cNvPicPr/>
              <p:nvPr/>
            </p:nvPicPr>
            <p:blipFill>
              <a:blip r:embed="rId6"/>
              <a:stretch>
                <a:fillRect/>
              </a:stretch>
            </p:blipFill>
            <p:spPr>
              <a:xfrm>
                <a:off x="3876120" y="2597760"/>
                <a:ext cx="1623960" cy="164376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D90BCFD1-F89F-4046-8A5F-39F084DFA09F}"/>
                  </a:ext>
                </a:extLst>
              </p14:cNvPr>
              <p14:cNvContentPartPr/>
              <p14:nvPr/>
            </p14:nvContentPartPr>
            <p14:xfrm>
              <a:off x="1206720" y="1080000"/>
              <a:ext cx="2127600" cy="2207520"/>
            </p14:xfrm>
          </p:contentPart>
        </mc:Choice>
        <mc:Fallback>
          <p:pic>
            <p:nvPicPr>
              <p:cNvPr id="8" name="Ink 7">
                <a:extLst>
                  <a:ext uri="{FF2B5EF4-FFF2-40B4-BE49-F238E27FC236}">
                    <a16:creationId xmlns:a16="http://schemas.microsoft.com/office/drawing/2014/main" id="{D90BCFD1-F89F-4046-8A5F-39F084DFA09F}"/>
                  </a:ext>
                </a:extLst>
              </p:cNvPr>
              <p:cNvPicPr/>
              <p:nvPr/>
            </p:nvPicPr>
            <p:blipFill>
              <a:blip r:embed="rId6"/>
              <a:stretch>
                <a:fillRect/>
              </a:stretch>
            </p:blipFill>
            <p:spPr>
              <a:xfrm>
                <a:off x="1197360" y="1070640"/>
                <a:ext cx="2146320" cy="222624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4D879F5D-2485-475C-8B37-7C931A47C29F}"/>
                  </a:ext>
                </a:extLst>
              </p14:cNvPr>
              <p14:cNvContentPartPr/>
              <p14:nvPr/>
            </p14:nvContentPartPr>
            <p14:xfrm>
              <a:off x="4912200" y="3115080"/>
              <a:ext cx="1051920" cy="79560"/>
            </p14:xfrm>
          </p:contentPart>
        </mc:Choice>
        <mc:Fallback>
          <p:pic>
            <p:nvPicPr>
              <p:cNvPr id="3" name="Ink 2">
                <a:extLst>
                  <a:ext uri="{FF2B5EF4-FFF2-40B4-BE49-F238E27FC236}">
                    <a16:creationId xmlns:a16="http://schemas.microsoft.com/office/drawing/2014/main" id="{4D879F5D-2485-475C-8B37-7C931A47C29F}"/>
                  </a:ext>
                </a:extLst>
              </p:cNvPr>
              <p:cNvPicPr/>
              <p:nvPr/>
            </p:nvPicPr>
            <p:blipFill>
              <a:blip r:embed="rId9"/>
              <a:stretch>
                <a:fillRect/>
              </a:stretch>
            </p:blipFill>
            <p:spPr>
              <a:xfrm>
                <a:off x="4902840" y="3105720"/>
                <a:ext cx="1070640" cy="9828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D3EF3D2-C235-4FE2-8BD9-118677CC3B3F}"/>
                  </a:ext>
                </a:extLst>
              </p14:cNvPr>
              <p14:cNvContentPartPr/>
              <p14:nvPr/>
            </p14:nvContentPartPr>
            <p14:xfrm>
              <a:off x="3231720" y="4898160"/>
              <a:ext cx="1374120" cy="72000"/>
            </p14:xfrm>
          </p:contentPart>
        </mc:Choice>
        <mc:Fallback>
          <p:pic>
            <p:nvPicPr>
              <p:cNvPr id="3" name="Ink 2">
                <a:extLst>
                  <a:ext uri="{FF2B5EF4-FFF2-40B4-BE49-F238E27FC236}">
                    <a16:creationId xmlns:a16="http://schemas.microsoft.com/office/drawing/2014/main" id="{3D3EF3D2-C235-4FE2-8BD9-118677CC3B3F}"/>
                  </a:ext>
                </a:extLst>
              </p:cNvPr>
              <p:cNvPicPr/>
              <p:nvPr/>
            </p:nvPicPr>
            <p:blipFill>
              <a:blip r:embed="rId4"/>
              <a:stretch>
                <a:fillRect/>
              </a:stretch>
            </p:blipFill>
            <p:spPr>
              <a:xfrm>
                <a:off x="3222360" y="4888800"/>
                <a:ext cx="1392840" cy="90720"/>
              </a:xfrm>
              <a:prstGeom prst="rect">
                <a:avLst/>
              </a:prstGeom>
            </p:spPr>
          </p:pic>
        </mc:Fallback>
      </mc:AlternateContent>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4F280D6F-0912-4E3D-8A13-7FB5F2A0F010}"/>
                  </a:ext>
                </a:extLst>
              </p14:cNvPr>
              <p14:cNvContentPartPr/>
              <p14:nvPr/>
            </p14:nvContentPartPr>
            <p14:xfrm>
              <a:off x="2075760" y="2788560"/>
              <a:ext cx="3324960" cy="3133440"/>
            </p14:xfrm>
          </p:contentPart>
        </mc:Choice>
        <mc:Fallback>
          <p:pic>
            <p:nvPicPr>
              <p:cNvPr id="3" name="Ink 2">
                <a:extLst>
                  <a:ext uri="{FF2B5EF4-FFF2-40B4-BE49-F238E27FC236}">
                    <a16:creationId xmlns:a16="http://schemas.microsoft.com/office/drawing/2014/main" id="{4F280D6F-0912-4E3D-8A13-7FB5F2A0F010}"/>
                  </a:ext>
                </a:extLst>
              </p:cNvPr>
              <p:cNvPicPr/>
              <p:nvPr/>
            </p:nvPicPr>
            <p:blipFill>
              <a:blip r:embed="rId5"/>
              <a:stretch>
                <a:fillRect/>
              </a:stretch>
            </p:blipFill>
            <p:spPr>
              <a:xfrm>
                <a:off x="2066400" y="2779200"/>
                <a:ext cx="3343680" cy="3152160"/>
              </a:xfrm>
              <a:prstGeom prst="rect">
                <a:avLst/>
              </a:prstGeom>
            </p:spPr>
          </p:pic>
        </mc:Fallback>
      </mc:AlternateContent>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58E70327-4E70-4075-AC4F-5F668DE82887}"/>
                  </a:ext>
                </a:extLst>
              </p14:cNvPr>
              <p14:cNvContentPartPr/>
              <p14:nvPr/>
            </p14:nvContentPartPr>
            <p14:xfrm>
              <a:off x="2417400" y="5378040"/>
              <a:ext cx="5851080" cy="1301400"/>
            </p14:xfrm>
          </p:contentPart>
        </mc:Choice>
        <mc:Fallback>
          <p:pic>
            <p:nvPicPr>
              <p:cNvPr id="3" name="Ink 2">
                <a:extLst>
                  <a:ext uri="{FF2B5EF4-FFF2-40B4-BE49-F238E27FC236}">
                    <a16:creationId xmlns:a16="http://schemas.microsoft.com/office/drawing/2014/main" id="{58E70327-4E70-4075-AC4F-5F668DE82887}"/>
                  </a:ext>
                </a:extLst>
              </p:cNvPr>
              <p:cNvPicPr/>
              <p:nvPr/>
            </p:nvPicPr>
            <p:blipFill>
              <a:blip r:embed="rId5"/>
              <a:stretch>
                <a:fillRect/>
              </a:stretch>
            </p:blipFill>
            <p:spPr>
              <a:xfrm>
                <a:off x="2408040" y="5368680"/>
                <a:ext cx="5869800" cy="1320120"/>
              </a:xfrm>
              <a:prstGeom prst="rect">
                <a:avLst/>
              </a:prstGeom>
            </p:spPr>
          </p:pic>
        </mc:Fallback>
      </mc:AlternateContent>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4B806D96-7EEE-4DB3-A697-FEE37948E384}"/>
                  </a:ext>
                </a:extLst>
              </p14:cNvPr>
              <p14:cNvContentPartPr/>
              <p14:nvPr/>
            </p14:nvContentPartPr>
            <p14:xfrm>
              <a:off x="6863760" y="2101680"/>
              <a:ext cx="1864440" cy="61920"/>
            </p14:xfrm>
          </p:contentPart>
        </mc:Choice>
        <mc:Fallback>
          <p:pic>
            <p:nvPicPr>
              <p:cNvPr id="4" name="Ink 3">
                <a:extLst>
                  <a:ext uri="{FF2B5EF4-FFF2-40B4-BE49-F238E27FC236}">
                    <a16:creationId xmlns:a16="http://schemas.microsoft.com/office/drawing/2014/main" id="{4B806D96-7EEE-4DB3-A697-FEE37948E384}"/>
                  </a:ext>
                </a:extLst>
              </p:cNvPr>
              <p:cNvPicPr/>
              <p:nvPr/>
            </p:nvPicPr>
            <p:blipFill>
              <a:blip r:embed="rId9"/>
              <a:stretch>
                <a:fillRect/>
              </a:stretch>
            </p:blipFill>
            <p:spPr>
              <a:xfrm>
                <a:off x="6854400" y="2092320"/>
                <a:ext cx="1883160" cy="80640"/>
              </a:xfrm>
              <a:prstGeom prst="rect">
                <a:avLst/>
              </a:prstGeom>
            </p:spPr>
          </p:pic>
        </mc:Fallback>
      </mc:AlternateContent>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mc:AlternateContent xmlns:mc="http://schemas.openxmlformats.org/markup-compatibility/2006">
        <mc:Choice xmlns:p14="http://schemas.microsoft.com/office/powerpoint/2010/main" Requires="p14">
          <p:contentPart p14:bwMode="auto" r:id="rId2">
            <p14:nvContentPartPr>
              <p14:cNvPr id="12" name="Ink 11">
                <a:extLst>
                  <a:ext uri="{FF2B5EF4-FFF2-40B4-BE49-F238E27FC236}">
                    <a16:creationId xmlns:a16="http://schemas.microsoft.com/office/drawing/2014/main" id="{A0B72481-D8CA-438A-A420-F52AEEC92F1F}"/>
                  </a:ext>
                </a:extLst>
              </p14:cNvPr>
              <p14:cNvContentPartPr/>
              <p14:nvPr/>
            </p14:nvContentPartPr>
            <p14:xfrm>
              <a:off x="1798920" y="2189880"/>
              <a:ext cx="4461840" cy="3077280"/>
            </p14:xfrm>
          </p:contentPart>
        </mc:Choice>
        <mc:Fallback>
          <p:pic>
            <p:nvPicPr>
              <p:cNvPr id="12" name="Ink 11">
                <a:extLst>
                  <a:ext uri="{FF2B5EF4-FFF2-40B4-BE49-F238E27FC236}">
                    <a16:creationId xmlns:a16="http://schemas.microsoft.com/office/drawing/2014/main" id="{A0B72481-D8CA-438A-A420-F52AEEC92F1F}"/>
                  </a:ext>
                </a:extLst>
              </p:cNvPr>
              <p:cNvPicPr/>
              <p:nvPr/>
            </p:nvPicPr>
            <p:blipFill>
              <a:blip r:embed="rId3"/>
              <a:stretch>
                <a:fillRect/>
              </a:stretch>
            </p:blipFill>
            <p:spPr>
              <a:xfrm>
                <a:off x="1789560" y="2180520"/>
                <a:ext cx="4480560" cy="309600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B0BABA9E-DC99-40E9-B155-5D9D8C439062}"/>
                  </a:ext>
                </a:extLst>
              </p14:cNvPr>
              <p14:cNvContentPartPr/>
              <p14:nvPr/>
            </p14:nvContentPartPr>
            <p14:xfrm>
              <a:off x="4377600" y="4284360"/>
              <a:ext cx="928080" cy="68040"/>
            </p14:xfrm>
          </p:contentPart>
        </mc:Choice>
        <mc:Fallback>
          <p:pic>
            <p:nvPicPr>
              <p:cNvPr id="7" name="Ink 6">
                <a:extLst>
                  <a:ext uri="{FF2B5EF4-FFF2-40B4-BE49-F238E27FC236}">
                    <a16:creationId xmlns:a16="http://schemas.microsoft.com/office/drawing/2014/main" id="{B0BABA9E-DC99-40E9-B155-5D9D8C439062}"/>
                  </a:ext>
                </a:extLst>
              </p:cNvPr>
              <p:cNvPicPr/>
              <p:nvPr/>
            </p:nvPicPr>
            <p:blipFill>
              <a:blip r:embed="rId4"/>
              <a:stretch>
                <a:fillRect/>
              </a:stretch>
            </p:blipFill>
            <p:spPr>
              <a:xfrm>
                <a:off x="4368240" y="4275000"/>
                <a:ext cx="946800" cy="86760"/>
              </a:xfrm>
              <a:prstGeom prst="rect">
                <a:avLst/>
              </a:prstGeom>
            </p:spPr>
          </p:pic>
        </mc:Fallback>
      </mc:AlternateContent>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6BDA959-DFB2-4DDA-819F-B8A461F0C23B}"/>
                  </a:ext>
                </a:extLst>
              </p14:cNvPr>
              <p14:cNvContentPartPr/>
              <p14:nvPr/>
            </p14:nvContentPartPr>
            <p14:xfrm>
              <a:off x="834120" y="6378480"/>
              <a:ext cx="1143000" cy="486360"/>
            </p14:xfrm>
          </p:contentPart>
        </mc:Choice>
        <mc:Fallback>
          <p:pic>
            <p:nvPicPr>
              <p:cNvPr id="6" name="Ink 5">
                <a:extLst>
                  <a:ext uri="{FF2B5EF4-FFF2-40B4-BE49-F238E27FC236}">
                    <a16:creationId xmlns:a16="http://schemas.microsoft.com/office/drawing/2014/main" id="{46BDA959-DFB2-4DDA-819F-B8A461F0C23B}"/>
                  </a:ext>
                </a:extLst>
              </p:cNvPr>
              <p:cNvPicPr/>
              <p:nvPr/>
            </p:nvPicPr>
            <p:blipFill>
              <a:blip r:embed="rId4"/>
              <a:stretch>
                <a:fillRect/>
              </a:stretch>
            </p:blipFill>
            <p:spPr>
              <a:xfrm>
                <a:off x="824760" y="6369120"/>
                <a:ext cx="1161720" cy="505080"/>
              </a:xfrm>
              <a:prstGeom prst="rect">
                <a:avLst/>
              </a:prstGeom>
            </p:spPr>
          </p:pic>
        </mc:Fallback>
      </mc:AlternateContent>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65376204-2375-4B2A-8AE1-449BAF54490E}"/>
                  </a:ext>
                </a:extLst>
              </p14:cNvPr>
              <p14:cNvContentPartPr/>
              <p14:nvPr/>
            </p14:nvContentPartPr>
            <p14:xfrm>
              <a:off x="931320" y="6091560"/>
              <a:ext cx="1917720" cy="232920"/>
            </p14:xfrm>
          </p:contentPart>
        </mc:Choice>
        <mc:Fallback>
          <p:pic>
            <p:nvPicPr>
              <p:cNvPr id="6" name="Ink 5">
                <a:extLst>
                  <a:ext uri="{FF2B5EF4-FFF2-40B4-BE49-F238E27FC236}">
                    <a16:creationId xmlns:a16="http://schemas.microsoft.com/office/drawing/2014/main" id="{65376204-2375-4B2A-8AE1-449BAF54490E}"/>
                  </a:ext>
                </a:extLst>
              </p:cNvPr>
              <p:cNvPicPr/>
              <p:nvPr/>
            </p:nvPicPr>
            <p:blipFill>
              <a:blip r:embed="rId4"/>
              <a:stretch>
                <a:fillRect/>
              </a:stretch>
            </p:blipFill>
            <p:spPr>
              <a:xfrm>
                <a:off x="921960" y="6082200"/>
                <a:ext cx="1936440" cy="251640"/>
              </a:xfrm>
              <a:prstGeom prst="rect">
                <a:avLst/>
              </a:prstGeom>
            </p:spPr>
          </p:pic>
        </mc:Fallback>
      </mc:AlternateContent>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9A9DF79C-75AF-4E54-942D-1738E2881D2C}"/>
                  </a:ext>
                </a:extLst>
              </p14:cNvPr>
              <p14:cNvContentPartPr/>
              <p14:nvPr/>
            </p14:nvContentPartPr>
            <p14:xfrm>
              <a:off x="964800" y="2754000"/>
              <a:ext cx="1084320" cy="713160"/>
            </p14:xfrm>
          </p:contentPart>
        </mc:Choice>
        <mc:Fallback>
          <p:pic>
            <p:nvPicPr>
              <p:cNvPr id="6" name="Ink 5">
                <a:extLst>
                  <a:ext uri="{FF2B5EF4-FFF2-40B4-BE49-F238E27FC236}">
                    <a16:creationId xmlns:a16="http://schemas.microsoft.com/office/drawing/2014/main" id="{9A9DF79C-75AF-4E54-942D-1738E2881D2C}"/>
                  </a:ext>
                </a:extLst>
              </p:cNvPr>
              <p:cNvPicPr/>
              <p:nvPr/>
            </p:nvPicPr>
            <p:blipFill>
              <a:blip r:embed="rId6"/>
              <a:stretch>
                <a:fillRect/>
              </a:stretch>
            </p:blipFill>
            <p:spPr>
              <a:xfrm>
                <a:off x="955440" y="2744640"/>
                <a:ext cx="1103040" cy="73188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8EFCF64E-3901-4FAA-8A9E-9D43534CC71A}"/>
                  </a:ext>
                </a:extLst>
              </p14:cNvPr>
              <p14:cNvContentPartPr/>
              <p14:nvPr/>
            </p14:nvContentPartPr>
            <p14:xfrm>
              <a:off x="5196600" y="4716360"/>
              <a:ext cx="2781720" cy="1108800"/>
            </p14:xfrm>
          </p:contentPart>
        </mc:Choice>
        <mc:Fallback>
          <p:pic>
            <p:nvPicPr>
              <p:cNvPr id="5" name="Ink 4">
                <a:extLst>
                  <a:ext uri="{FF2B5EF4-FFF2-40B4-BE49-F238E27FC236}">
                    <a16:creationId xmlns:a16="http://schemas.microsoft.com/office/drawing/2014/main" id="{8EFCF64E-3901-4FAA-8A9E-9D43534CC71A}"/>
                  </a:ext>
                </a:extLst>
              </p:cNvPr>
              <p:cNvPicPr/>
              <p:nvPr/>
            </p:nvPicPr>
            <p:blipFill>
              <a:blip r:embed="rId4"/>
              <a:stretch>
                <a:fillRect/>
              </a:stretch>
            </p:blipFill>
            <p:spPr>
              <a:xfrm>
                <a:off x="5187240" y="4707000"/>
                <a:ext cx="2800440" cy="1127520"/>
              </a:xfrm>
              <a:prstGeom prst="rect">
                <a:avLst/>
              </a:prstGeom>
            </p:spPr>
          </p:pic>
        </mc:Fallback>
      </mc:AlternateContent>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2D3B32D9-32ED-48C7-80B1-C397F698E19C}"/>
                  </a:ext>
                </a:extLst>
              </p14:cNvPr>
              <p14:cNvContentPartPr/>
              <p14:nvPr/>
            </p14:nvContentPartPr>
            <p14:xfrm>
              <a:off x="1503720" y="5129280"/>
              <a:ext cx="5217480" cy="1292040"/>
            </p14:xfrm>
          </p:contentPart>
        </mc:Choice>
        <mc:Fallback>
          <p:pic>
            <p:nvPicPr>
              <p:cNvPr id="9" name="Ink 8">
                <a:extLst>
                  <a:ext uri="{FF2B5EF4-FFF2-40B4-BE49-F238E27FC236}">
                    <a16:creationId xmlns:a16="http://schemas.microsoft.com/office/drawing/2014/main" id="{2D3B32D9-32ED-48C7-80B1-C397F698E19C}"/>
                  </a:ext>
                </a:extLst>
              </p:cNvPr>
              <p:cNvPicPr/>
              <p:nvPr/>
            </p:nvPicPr>
            <p:blipFill>
              <a:blip r:embed="rId7"/>
              <a:stretch>
                <a:fillRect/>
              </a:stretch>
            </p:blipFill>
            <p:spPr>
              <a:xfrm>
                <a:off x="1494360" y="5119920"/>
                <a:ext cx="5236200" cy="1310760"/>
              </a:xfrm>
              <a:prstGeom prst="rect">
                <a:avLst/>
              </a:prstGeom>
            </p:spPr>
          </p:pic>
        </mc:Fallback>
      </mc:AlternateContent>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781412E-BA6E-453A-8309-AA31C8B00289}"/>
                  </a:ext>
                </a:extLst>
              </p14:cNvPr>
              <p14:cNvContentPartPr/>
              <p14:nvPr/>
            </p14:nvContentPartPr>
            <p14:xfrm>
              <a:off x="1229760" y="348480"/>
              <a:ext cx="2615040" cy="5729760"/>
            </p14:xfrm>
          </p:contentPart>
        </mc:Choice>
        <mc:Fallback>
          <p:pic>
            <p:nvPicPr>
              <p:cNvPr id="4" name="Ink 3">
                <a:extLst>
                  <a:ext uri="{FF2B5EF4-FFF2-40B4-BE49-F238E27FC236}">
                    <a16:creationId xmlns:a16="http://schemas.microsoft.com/office/drawing/2014/main" id="{F781412E-BA6E-453A-8309-AA31C8B00289}"/>
                  </a:ext>
                </a:extLst>
              </p:cNvPr>
              <p:cNvPicPr/>
              <p:nvPr/>
            </p:nvPicPr>
            <p:blipFill>
              <a:blip r:embed="rId4"/>
              <a:stretch>
                <a:fillRect/>
              </a:stretch>
            </p:blipFill>
            <p:spPr>
              <a:xfrm>
                <a:off x="1220400" y="339120"/>
                <a:ext cx="2633760" cy="574848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E2295915-EAC9-43CE-ABA1-36E1235E7BA9}"/>
                  </a:ext>
                </a:extLst>
              </p14:cNvPr>
              <p14:cNvContentPartPr/>
              <p14:nvPr/>
            </p14:nvContentPartPr>
            <p14:xfrm>
              <a:off x="584280" y="962280"/>
              <a:ext cx="7184520" cy="2408040"/>
            </p14:xfrm>
          </p:contentPart>
        </mc:Choice>
        <mc:Fallback>
          <p:pic>
            <p:nvPicPr>
              <p:cNvPr id="3" name="Ink 2">
                <a:extLst>
                  <a:ext uri="{FF2B5EF4-FFF2-40B4-BE49-F238E27FC236}">
                    <a16:creationId xmlns:a16="http://schemas.microsoft.com/office/drawing/2014/main" id="{E2295915-EAC9-43CE-ABA1-36E1235E7BA9}"/>
                  </a:ext>
                </a:extLst>
              </p:cNvPr>
              <p:cNvPicPr/>
              <p:nvPr/>
            </p:nvPicPr>
            <p:blipFill>
              <a:blip r:embed="rId4"/>
              <a:stretch>
                <a:fillRect/>
              </a:stretch>
            </p:blipFill>
            <p:spPr>
              <a:xfrm>
                <a:off x="574920" y="952920"/>
                <a:ext cx="7203240" cy="242676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F119617D-4F06-41F0-ACB0-4FF1405D7CF8}"/>
                  </a:ext>
                </a:extLst>
              </p14:cNvPr>
              <p14:cNvContentPartPr/>
              <p14:nvPr/>
            </p14:nvContentPartPr>
            <p14:xfrm>
              <a:off x="8203320" y="2636280"/>
              <a:ext cx="634320" cy="2480400"/>
            </p14:xfrm>
          </p:contentPart>
        </mc:Choice>
        <mc:Fallback>
          <p:pic>
            <p:nvPicPr>
              <p:cNvPr id="3" name="Ink 2">
                <a:extLst>
                  <a:ext uri="{FF2B5EF4-FFF2-40B4-BE49-F238E27FC236}">
                    <a16:creationId xmlns:a16="http://schemas.microsoft.com/office/drawing/2014/main" id="{F119617D-4F06-41F0-ACB0-4FF1405D7CF8}"/>
                  </a:ext>
                </a:extLst>
              </p:cNvPr>
              <p:cNvPicPr/>
              <p:nvPr/>
            </p:nvPicPr>
            <p:blipFill>
              <a:blip r:embed="rId4"/>
              <a:stretch>
                <a:fillRect/>
              </a:stretch>
            </p:blipFill>
            <p:spPr>
              <a:xfrm>
                <a:off x="8193960" y="2626920"/>
                <a:ext cx="653040" cy="2499120"/>
              </a:xfrm>
              <a:prstGeom prst="rect">
                <a:avLst/>
              </a:prstGeom>
            </p:spPr>
          </p:pic>
        </mc:Fallback>
      </mc:AlternateContent>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54542ABD-C0F3-4845-BA34-688DD596B443}"/>
                  </a:ext>
                </a:extLst>
              </p14:cNvPr>
              <p14:cNvContentPartPr/>
              <p14:nvPr/>
            </p14:nvContentPartPr>
            <p14:xfrm>
              <a:off x="1929600" y="2132640"/>
              <a:ext cx="4918680" cy="690840"/>
            </p14:xfrm>
          </p:contentPart>
        </mc:Choice>
        <mc:Fallback>
          <p:pic>
            <p:nvPicPr>
              <p:cNvPr id="5" name="Ink 4">
                <a:extLst>
                  <a:ext uri="{FF2B5EF4-FFF2-40B4-BE49-F238E27FC236}">
                    <a16:creationId xmlns:a16="http://schemas.microsoft.com/office/drawing/2014/main" id="{54542ABD-C0F3-4845-BA34-688DD596B443}"/>
                  </a:ext>
                </a:extLst>
              </p:cNvPr>
              <p:cNvPicPr/>
              <p:nvPr/>
            </p:nvPicPr>
            <p:blipFill>
              <a:blip r:embed="rId3"/>
              <a:stretch>
                <a:fillRect/>
              </a:stretch>
            </p:blipFill>
            <p:spPr>
              <a:xfrm>
                <a:off x="1920240" y="2123280"/>
                <a:ext cx="4937400" cy="709560"/>
              </a:xfrm>
              <a:prstGeom prst="rect">
                <a:avLst/>
              </a:prstGeom>
            </p:spPr>
          </p:pic>
        </mc:Fallback>
      </mc:AlternateContent>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8299B2FD-4611-44C9-806A-7B24FF223917}"/>
                  </a:ext>
                </a:extLst>
              </p14:cNvPr>
              <p14:cNvContentPartPr/>
              <p14:nvPr/>
            </p14:nvContentPartPr>
            <p14:xfrm>
              <a:off x="4601520" y="2169360"/>
              <a:ext cx="1373400" cy="68400"/>
            </p14:xfrm>
          </p:contentPart>
        </mc:Choice>
        <mc:Fallback>
          <p:pic>
            <p:nvPicPr>
              <p:cNvPr id="5" name="Ink 4">
                <a:extLst>
                  <a:ext uri="{FF2B5EF4-FFF2-40B4-BE49-F238E27FC236}">
                    <a16:creationId xmlns:a16="http://schemas.microsoft.com/office/drawing/2014/main" id="{8299B2FD-4611-44C9-806A-7B24FF223917}"/>
                  </a:ext>
                </a:extLst>
              </p:cNvPr>
              <p:cNvPicPr/>
              <p:nvPr/>
            </p:nvPicPr>
            <p:blipFill>
              <a:blip r:embed="rId3"/>
              <a:stretch>
                <a:fillRect/>
              </a:stretch>
            </p:blipFill>
            <p:spPr>
              <a:xfrm>
                <a:off x="4592160" y="2160000"/>
                <a:ext cx="1392120" cy="87120"/>
              </a:xfrm>
              <a:prstGeom prst="rect">
                <a:avLst/>
              </a:prstGeom>
            </p:spPr>
          </p:pic>
        </mc:Fallback>
      </mc:AlternateContent>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1724</TotalTime>
  <Words>2517</Words>
  <Application>Microsoft Office PowerPoint</Application>
  <PresentationFormat>On-screen Show (4:3)</PresentationFormat>
  <Paragraphs>675</Paragraphs>
  <Slides>99</Slides>
  <Notes>16</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Arial</vt:lpstr>
      <vt:lpstr>Calibri</vt:lpstr>
      <vt:lpstr>Calibri Light</vt:lpstr>
      <vt:lpstr>Cambria Math</vt:lpstr>
      <vt:lpstr>Gill Sans</vt:lpstr>
      <vt:lpstr>Helvetica</vt:lpstr>
      <vt:lpstr>Segoe UI</vt:lpstr>
      <vt:lpstr>Segoe UI Semilight</vt:lpstr>
      <vt:lpstr>SourceSansPro-Semibold</vt:lpstr>
      <vt:lpstr>Wingdings</vt:lpstr>
      <vt:lpstr>Office Theme</vt:lpstr>
      <vt:lpstr>  Computer Vision  CSE/EE 576 Object Recognition  Linda Shapiro Professor of Computer Science &amp; Engineering Professor of Electrical &amp; Computer Engineering</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155</cp:revision>
  <dcterms:created xsi:type="dcterms:W3CDTF">2014-11-24T16:45:48Z</dcterms:created>
  <dcterms:modified xsi:type="dcterms:W3CDTF">2024-05-06T21:25:17Z</dcterms:modified>
</cp:coreProperties>
</file>