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584" r:id="rId2"/>
    <p:sldId id="282" r:id="rId3"/>
    <p:sldId id="283" r:id="rId4"/>
    <p:sldId id="29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311" r:id="rId15"/>
    <p:sldId id="294" r:id="rId16"/>
    <p:sldId id="276" r:id="rId17"/>
    <p:sldId id="277" r:id="rId18"/>
    <p:sldId id="278" r:id="rId19"/>
    <p:sldId id="358" r:id="rId20"/>
    <p:sldId id="257" r:id="rId21"/>
    <p:sldId id="271" r:id="rId22"/>
    <p:sldId id="270" r:id="rId23"/>
    <p:sldId id="258" r:id="rId24"/>
    <p:sldId id="259" r:id="rId25"/>
    <p:sldId id="260" r:id="rId26"/>
    <p:sldId id="266" r:id="rId27"/>
    <p:sldId id="265" r:id="rId28"/>
    <p:sldId id="267" r:id="rId29"/>
    <p:sldId id="268" r:id="rId30"/>
    <p:sldId id="269" r:id="rId31"/>
    <p:sldId id="272" r:id="rId32"/>
    <p:sldId id="273" r:id="rId33"/>
    <p:sldId id="274" r:id="rId34"/>
    <p:sldId id="39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D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0"/>
  </p:normalViewPr>
  <p:slideViewPr>
    <p:cSldViewPr snapToGrid="0">
      <p:cViewPr varScale="1">
        <p:scale>
          <a:sx n="45" d="100"/>
          <a:sy n="45" d="100"/>
        </p:scale>
        <p:origin x="6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01T20:35:48.4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14562 4662 600 0,'-4'-4'76'0,"13"4"-36"0</inkml:trace>
  <inkml:trace contextRef="#ctx0" brushRef="#br0" timeOffset="179.4">14591 4651 819 0,'12'0'1'0,"3"-4"0"0,-2 2-1 0,-13-23 1 0,13 19 2 0,-1 5-1 0,5 1-1 0,-4-2-1 0,-1 0 2 0,-1 2-3 0,0 0 1 16,33 24 0-16,-49-48 1 0,14 24-1 0,3 2 1 0,-2-2 0 0,0 2 1 0,5 1 0 0,-4-3-1 0,0 4 1 0,2-2-104 0,0 1 16 0,-8-6 19 0,2 3 104 0,13 2-54 0,-20-2 17 0,11 3-60 0,0-3 134 0,-3 0 10 0,1 0-23 15,0 2 8-15,0-2-69 0,-2 0 0 0,4 2 2 0,-4-2 1 0,6 4 2 0,0-4-4 0,2 5 3 0,-1-1 0 16,1-1 2-16,-1 3 2 0,-1-3 0 0,-4-4 2 0,0 2 2 15,6 5-1-15,-6-2 2 0,2-1-1 0,0-1-2 16,4 5 1-16,-5-1-3 0,5-1 3 0,-2 1-4 16,0 1 0-16,-2-3 0 0,0-4-2 0,1 12-2 0,-1-6 2 15,2 3-5 1,-2-5-6-16,0 1-7 0,0 1-1 0,2-1-10 16,-2 4-19-16,1-7-6 0,-1-2 1 0,4 0-23 0,-2 0-1 15,-1-5-5-15,3 3-4 0,-2-2-1 0,3-7-1 16,1 2 1-16</inkml:trace>
  <inkml:trace contextRef="#ctx0" brushRef="#br0" timeOffset="580.5">16077 4706 1192 0,'4'-4'-17'0,"3"4"-8"0,-1 2-1 0,-1-2-23 16,3 2 2-16,-1 1 5 0,-2-1-19 0,1 4 34 15,-1-5-2-15,-1 7-5 0,-2-5 39 0,0 3 7 16,-1-1 4-16,-1 3 1 0,0-1 5 0,0-2-10 16,-1 3 2-16,-1-3-1 0,0 2-9 0,0 1 3 15,-2-1-4-15,3 0 0 16,-3-1 1-16,0 1 4 0,1-1 0 0,-3-3-1 15,3 3 3-15,-3-5-1 0,2 1 3 0,-1 0 3 0,1-2 0 0,1 0-1 0,-3 0 3 16,3 0-3-16,-1 0 3 0,0 0-3 0,1-4-2 16,-1 4-1-16,2-1-3 0,2 1-3 0,0 0-3 0,-2 0 1 15,2 0-4-15,0 0-7 0,0 0 2 0,0 0 0 16,-2-2-5-16,6 2 2 0,-2 0-2 16,3 0 2-16,1-4 1 0,-1 2 4 0,3-1-5 15,-3-1 2-15,1 2 0 0,-1-1-8 0,1-3-4 16,-3 4-4-16,3 2-13 0,-3-3-49 0,1-1-22 0,-2 0 37 15,3 4 71-15,-1-3-66 0</inkml:trace>
  <inkml:trace contextRef="#ctx0" brushRef="#br0" timeOffset="8974.27">16966 4795 56 0,'-4'0'-6'16,"-1"5"6"-16,5-3-9 0,-6 2-31 0,4-2 40 16,-3-2 0-16,5 2 0 0</inkml:trace>
  <inkml:trace contextRef="#ctx0" brushRef="#br0" timeOffset="9760.61">16904 4800 1 0,'1'0'0'0,"-2"-3"0"0,-1 1 0 0,-2-3 0 15,4-1 0 1,-2 2 0-16,1 4 2 0,-1-5 0 0,-2-1 5 15,2 5-2-15,-1-1 3 0,1 0 3 0,-2 2-3 0,2-2 1 16,-1 0-2-16,3 1-2 0,0 1-3 0,0 0 6 16,-2-2-6-16,-2-6 2 0,2 5 4 0,2 1 2 0,0-2 2 15,0 1 5-15,0-1 4 0,0 4-4 0,0 0 5 16,0 0 2-16,0 0-4 0,0 0 1 0,0 0 1 16,0-2-4-16,-3-3-5 0,3 1 1 0,0 4-4 0,0-4-2 0,0 3 0 15,0 1-3-15,0-2-1 0,-2 2 1 0,2 0-1 16,-2 0 3-16,0-2-4 0,2 2 1 0,0 0 0 15,0 0 24-15,0 0-20 0,-3-9 10 0,3 5-1 16,0-1 4-16,1 1-5 0,1 4 2 0,0-4-4 16,0-3 1-16,2 2 1 0,-1 5-4 0,-1-2-1 15,2 0-2-15,-3 2 1 16,1-4-3-16,2 3 0 0,-2 1-5 0,-2 0 3 16,2 0-3-16,-2 0-2 0,0 0 5 0,1 0-5 15,1 0 2-15,0-4 2 0,0 0 2 0,0 4 2 16,-2 0 3-16,2 0-2 0,-2 0 1 0,0 0 0 15,1-2 1-15,-1 6 1 0,0-4-2 0,0 0-3 16,0 0 2-16,0 0-1 0,0 0-2 0,0 0 1 16,0 0-4-16,2 0-1 0,-2 4 0 0,0-4 1 0,0 3-2 0,0-3 0 15,0 0 2-15,0 2-3 0,2-4 2 0,0 2 3 16,0 0-2-16,-1 2 3 0,1 0 1 0,0 0-2 16,0-2 2-16,2-2 1 0,-1 6-2 0,1-4 1 15,1 3 0-15,-1-3-4 0,1 0 2 0,-1 2 1 0,0 5-2 16,1-7-2-16,1 4-1 0,-1-4 1 0,1 0-2 15,-1 0 5 1,1 7-3-16,3-7-1 0,0-3 3 0,-2 3-2 0,0-4 0 16,3 4 1-16,-3 0-1 0,2 0-1 0,2-2 0 0,-6 2 3 15,5-2-3-15,-1 1 2 0,-4 1-1 16,2 0-1-16,6 0 1 0,-2-4 2 0,-4 4-2 16,12-4 0-16,-5 4-2 0,6 0 0 0,-7-5 0 0,3-1 0 15,1 5 0-15,1 1-1 0,6-4 0 0,-6 4 1 16,-1-4 1-16,-1-1-1 0,11 5 2 0,-5 0-2 0,-4-6 1 0,2 3 3 15,1-3-3-15,-3 4 0 0,2 2 2 0,-2 0-3 16,-3-1 1-16,-1 1 0 0,1 5 1 0,-4-3-1 16,-2-2 0-16,-4 0-1 0,5 2 0 0,-3-1 3 15,-2 5-1-15,3-6 3 0,-1 5-3 0,2 1 1 16,0-1 4-16,0 1-4 0,0-6 3 0,0 3-1 16,1 1-2-16,-1 2 2 0,0-1-2 0,-2-5 0 0,2 6 2 0,0-5 1 15,-1 7-1-15,-1-8 0 0,0 5 2 0,2-1-4 16,-1-4 2-16,-3 3 3 0,4-3-4 0,-3 2 0 15,3-2 1-15,-2 0-2 0,0 0 0 0,-1 0 0 16,1-2 0-16,1 1-2 0,-3 2-1 0,0-1 0 16,1-3-4-16,-1-1-2 0,1 4-4 0,1-5-25 15,0 5-22-15,-3-6-1 16,2-3-39-16,5 5 2 0,-2 3-32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01T20:51:45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15623 11012 205 0,'-2'0'20'0,"2"0"-19"0,-3 0 1 16,3 0-6-16,1 0 10 0,3 0-6 0,3 0 1 16,-7 3 1-16,0-1-2 0,-5 2 0 0,9 3 9 15,-1-1 1 1,-6-4 1-16,4 3 7 0,-2 0 5 0,4 3 2 16,3-3 3-16,-4-1 3 0,1 1-4 0,-5-3 0 0,8 4 2 15,-8-5-6-15,0-1-3 0,0 2 0 0,4 0-4 16,-2-2-2-16,0 2 2 0,-2 2-2 0,1-4 1 15,-3 1-1-15,4-1 1 0,2 0 0 0,-4 4-2 16,4-2 0-16,-2 0-3 0,0 0-2 0,2-1 5 16,5 1-7-16,-2 2 0 0,-1-2-3 0,0 1 3 0,8-1-3 0,-2 0 0 15,4 0-2-15,3-2 3 0,-7 3-1 0,1-3-3 16,0 0 5-16,4 0-5 0,1 2 1 0,1-2 1 16,-4 0 2-16,3 0-3 0,2 2 2 0,2-2 2 15,4 0-1-15,-6 0 1 0,2-2 1 0,2 0 0 16,0-1-3-16,-2 3 1 0,-2-4-1 0,4-1 3 15,-2-1-1-15,0 6-3 16,0-3 3-16,1-1 1 0,0 0 1 0,1 2 2 16,-2 1 0-16,6-3 1 0,-4 2 0 0,0-2 1 15,7 4-2-15,-2-1-2 0,1 1 1 0,-1 0 2 16,-3 0-4-16,-2 0-2 0,5 0 2 16,2 0-2-16,-5-2 0 0,3 2 1 0,-1-4 2 0,-1 1-1 0,6 1 3 15,2-2 4-15,-4 0-2 0,2 3 1 0,-3-3 3 16,3 2-1-16,0-2-4 0,1 3 3 0,-1-5-4 0,1 4-1 0,-3-1 0 15,2-1 0-15,-2 0-1 0,-2-1 0 0,6-4 1 0,-9 7-2 16,9-3 1-16,-6-5 2 0,2 3 2 0,2 2-1 16,0-1 1-16,-2-1 0 0,-3 0 2 0,7-3 3 15,-15 1-1-15,11 2-4 0,0 2 0 0,-5-5 2 16,2 3-2-16,1 2-1 0,0-1-2 0,-1 4-1 16,-1-1 3-16,3 1 0 0,-5-2-8 0,1 1 4 0,-2-5-2 0,4 1-1 15,-3 2 2-15,3-5-4 0,-1 7 3 0,5-4-1 16,-7 3 0-16,1-3-2 0,2 1 0 0,3-3 4 15,2 0-3-15,-11 0 1 0,7 0 1 0,-5-2 1 16,5 0 3-16,6 7-1 0,-2-5 1 0,-5 4-1 16,1-3-3-16,10-1 5 0,-5-2-5 0,5 4 0 15,-2-10 1-15,-4 5-3 16,1 3 1-16,3-4 0 0,-4-4 1 0,0 8-2 16,2 0 1-16,0-2-1 0,-4 2 1 15,0 0 0-15,-1-4-1 0,4 4-1 0,-1 2 0 0,4 0 4 16,-11-3-2-16,3 1-1 0,4 2-2 0,2 0 0 15,0 1 0-15,-6 1 2 0,2-1 0 0,-3 1-4 16,9-1 2-16,-1 5 1 0,-5-5-1 0,-5 4 1 16,2-3-1-16,-1-1 1 0,-1 3-1 0,-4-3-1 0,0 1-1 0,-2-3 0 15,-1 3-21-15,-1-2 5 0,-1-1-9 0,1 1-9 16,-3-2-2-16,0-2 5 0,-1 0-18 0,-1 0-2 16,2-2-1-16,-2-1 0 0,-2-3-1 0,6 1-2 15,-6-2 1-15,0 1 1 0,-4 1 0 0,3-4 4 0,-3 3 0 16,1-3 0-16,-1 2 5 0,-3-2 3 0,0 5-4 31,0-3-4-31,-2 2 1 0,0-2-21 0,0 3 52 0,-2 0-28 0,-2 3 47 16</inkml:trace>
  <inkml:trace contextRef="#ctx0" brushRef="#br0" timeOffset="447.56">18881 9878 619 0,'-18'-6'44'0,"-1"2"0"0,1 3-1 0,4 1-29 0,3 0 9 0,2-4 5 15,-4 4-19-15,4 0 6 0,-4 4-7 0,15 1 8 16,-2-3 1-16,-6 2 2 0,-1-1 2 0,3 6 2 16,6-3 2-16,-4 1-3 0,6-3 2 15,-6 1-1-15,-2 4-1 0,8 2-3 0,2 0-1 0,3-2-1 16,0-1-2-16,-2 4-1 0,11-3 0 16,1 1-1-16,4 1-2 0,1-4-2 0,0-5-2 0,-1 5 5 0,3 2-4 0,9-9-4 15,-8 6-1-15,2-3 0 0,-1-3-1 0,-3 0 4 16,4 4-2-16,-3-4-4 0,-4 0 5 0,1-2-1 15,-1 2 0-15,-2 0 1 0,0 4-3 0,-1-4 0 16,-3 0 0-16,1 5 2 0,-1-3-1 0,-3 5-2 16,-2-1 0-16,1-4-1 0,1 1 0 0,0 6-1 15,0-3 0-15,-6 1-1 16,0 6 0-16,1-6 1 0,-3 0 1 0,1 8 0 16,-5 0 0-16,5-3 0 0,-6 3 0 15,9-4 3-15,-4 0-1 0,-3 3-2 0,4 3 0 0,-1-3 0 16,-7-3-1-16,1 6 2 0,1-4 0 0,-8 3-1 15,6-1 1-15,-5-1 3 0,0 1-1 0,-4 1 0 16,9 1 0-16,-3-1 0 0,-3 0-1 0,1 1 3 16,-4 1-1-16,2-2 0 0,2 3-3 0,-4 1 3 0,-2 0-2 0,2 2-1 15,0 0-1-15,-2 1 2 0,-1-3-1 0,1 8-3 16,-4-8 2-16,3 3-6 0,1-1 1 0,-1 2-23 0,1-4-10 16,0 2-7-16,0-2-26 0,0 0-55 0,3 4-33 15,-1-4 42-15,-2 4 118 0,2-6-102 0</inkml:trace>
  <inkml:trace contextRef="#ctx0" brushRef="#br0" timeOffset="2351.79">8839 10711 96 0,'-1'-6'14'0,"1"3"-1"0,-2 1 5 16,2 0-11-16,0-1 3 0,0-3 1 0,-2-3 10 16,0 3 8-16,-1 3-2 0,-1 1 16 0,4-9 4 15,0 2 1-15,-2 2 3 0,-2-1 4 0,1 3-9 16,3-2 1-16,-2-3-5 0,2 1-7 0,-7 8-7 0,1-5-5 0,4-3 1 15,2 3-8-15,-1 1 0 0,-1-4-4 0,-2 5-2 16,0-1-1-16,4-4-2 0,0 3 1 0,-1 1-1 16,-3 1-2-16,0 0 0 0,2 1 0 0,2-1 0 15,-1 2 0-15,-1-1 4 0,2-1 0 0,2 0-2 16,3 1 1-16,-5-3-4 0,4 1 6 0,3-1-9 16,-1 1-1-16,3-1 4 15,2-1-4-15,1 2 0 0,1-5 2 0,7 5-1 16,2-4 3-16,2 0 0 0,3-2-2 0,2 0-1 15,4-2 2-15,0 0 1 0,0 1-2 0,5-5 1 16,-1 4-2-16,5-3 1 0,1 0 0 0,5-1 2 16,-1 4-1-16,-5-1-2 0,4-1 3 0,-1 2-1 15,1 1 1-15,0 1-1 0,-4-4 0 0,-4 2-2 0,-2 2 2 16,4-1 1-16,-3 6-2 0,-2-3 0 0,-3 4-2 0,-2 1 2 0,-1 4-1 16,-4 0-2-16,1 0-2 0,-4 5-2 15,-6-5-2-15,2 4-15 0,-1 3-2 0,-6-1-3 0,-2 1-15 16,2-5-8-16,-4 2-6 0,0-1 1 0,-3 1-10 15,0-2 3-15,-4-2-10 0,0-2-4 0,2-4 0 0,-4 1-1 16,0-1-6-16</inkml:trace>
  <inkml:trace contextRef="#ctx0" brushRef="#br0" timeOffset="2706.07">9722 9786 633 0,'-11'-11'109'0,"-1"4"-24"0,2 2-3 0,3-3 1 15,2 3-77-15,1 1 9 0,2 2-22 0,2 2-1 16,0 0-3-16,4 0-6 0,0 2 1 0,1 2 6 16,2 0 2-16,1 1 1 0,-1 0 5 0,4 3 2 15,0-1 3-15,-2 2 0 0,5 2 2 0,-3-2 0 16,2 2-2-16,2 4-1 0,1-1-2 0,-1 1 1 0,1 3 0 0,1-1-1 15,-3-1 0-15,3 6 0 0,-3 0 0 0,-3-4 1 16,2 4-1-16,-6 2 2 0,1-1 1 0,1 3 0 16,-4-1 2-16,-3 5-1 0,0-1 1 15,-2 4 0-15,0-1-1 0,0 3-1 0,-4 0-3 0,-3 1 3 16,-2 4-3-16,3-3 3 0,-5 1-3 0,0-1 1 16,-1 4 1-16,-1 1-2 15,0 0-4-15,-2-3-1 0,1 1-7 0,1 0-30 16,0 0-13-16,1 4-5 0,1-4-38 0,0 0 1 15,-2 4-27-15</inkml:trace>
  <inkml:trace contextRef="#ctx0" brushRef="#br0" timeOffset="3339.11">9297 12715 214 0,'8'-7'9'0,"1"1"66"0,5-3-42 16,-5 2 56-16,1-2-44 0,6 0-10 15,-1 0 11-15,5-1-22 0,3 1 0 0,-3-2 11 16,-3 2-1-16,8 0-2 0,5 0 13 0,-9 0 3 15,1 0 0-15,-3-2 0 0,-5 0 2 0,6 4-9 16,-2-4-6-16,-1 0 6 0,-3-4-15 0,7 6-7 16,-3-4-5-16,2 1 2 0,0 1-11 0,4-4-2 15,-2 0 1-15,1-1-3 0,1-4-1 0,-2 2 1 16,3-1-1-16,-1-1 0 0,3-1 0 0,-5-5 0 0,2 4-2 0,-2 0 1 16,3 0-5-16,1 0-12 0,1-1-6 0,-1-1 4 15,-1 0-18-15,5 2-11 0,-3 1 1 0,4-1-9 16,-4 0-9-16,-1 2-18 0,-4-2-16 0,3 4 25 15,-5 1 75-15,2 1-54 0</inkml:trace>
  <inkml:trace contextRef="#ctx0" brushRef="#br0" timeOffset="3777.63">9852 12081 958 0,'2'-10'5'0,"1"1"-7"0,3 2-2 0,1-2-1 16,4 0-25-16,5 3 4 0,3-3-10 0,1 2 11 15,2 0 0-15,-2 1 0 0,0 1 10 0,-2 3 7 16,2-2 2-1,4 1 7-15,-10 3 4 0,5-2 7 0,-1 2 2 16,0 0-5-16,4 0 7 0,0 0-7 0,-4 2 1 0,-3-1 3 16,7-1-10-16,-4 2-1 0,6 0-1 0,-6 0 1 15,0-2 0-15,-5 2 0 0,7-2 1 0,-4 1-1 16,-1-1 2-16,-1 2 1 0,-3-2 0 0,-1 4-3 16,0-2 1-16,5 0-1 0,-8 1 1 0,1-1 1 15,-1 2-3-15,2-1-3 0,-2 3 0 0,2-1 1 0,-3 3-3 0,3 3 3 16,-5-1-3-16,3 5 1 0,-3 0 2 0,-3 1 1 15,1 6-2-15,0 0 0 0,-2 5 0 0,0 2-2 16,-2 1-1-16,-3 2 0 0,1 3-1 0,-3 5-10 16,-2-2-6-16,-4-1-1 0,0-1-12 0,2 3-34 15,-1 1-18-15,-1 0 25 0,-4-2 62 0,-1 4-55 16</inkml:trace>
  <inkml:trace contextRef="#ctx0" brushRef="#br0" timeOffset="5012.35">11337 14438 775 0,'-8'-3'79'15,"3"-1"-77"-15,3 1 23 0,-2-1 19 0,1-5-11 16,1 3-23-16,2-1-1 0,0 0-3 0,0-1-1 16,2 1-4-16,-2-2 8 0,0 0 3 0,0 2 3 15,0-3 7-15,0 3 6 0,-2 0 1 0,0 0 0 0,0-3 6 0,0 3-3 32,-1-2-3-32,1 0-2 0,0 0-6 0,0 0-6 0,0-2-3 15,-1-2 3-15,1-2-9 0,2 1-2 0,-2-4 0 16,2 1 1-16,0-3-3 0,0 0 1 0,0-4-1 15,0-1 2-15,2 1 0 0,0 0-1 0,0-3 2 0,1-2-2 16,-1 2 1-16,2-1-3 0,-1 1 1 0,3-1 2 16,-2-3-2-16,3 2-2 0,-2 0-2 0,3 0 2 15,-3-6-1-15,2 4 1 0,1-2-1 0,-1 2-4 0,2 0 4 0,-2-1 1 16,3 1 0-16,-1-2-1 0,0 2 1 0,0 2-1 16,0-2 1-16,0-2 1 0,0 0-1 0,0-5 1 15,-1 10-1-15,-1-6 0 0,2 3 1 0,-2-2 0 16,-1 0-2-16,1 2 3 0,-3-4 0 0,3 8-2 15,-1-9 0-15,-3 5 0 0,-1-4-1 0,2 2-1 16,-1 4-4-16,3 2-7 0,-4-3-3 0,-1 3-37 0,3 3-19 16,0-1-5-16,-1 1-50 0,6 4 2 0,-1-2-31 0</inkml:trace>
  <inkml:trace contextRef="#ctx0" brushRef="#br0" timeOffset="5513.71">10742 13589 804 0,'-11'-9'118'16,"4"-1"-116"-16,3 1 47 0,-1-2 120 0,3-1-147 15,2-1-28-15,2-2-6 0,5 1 2 0,0-1-4 16,-1-1-2-16,1 1 7 0,0 0 1 0,2-1 3 16,4-2 5-16,0 3 7 0,-6-1-3 0,2-1 2 0,4 1 2 15,-2 0-4-15,5-4 3 0,-8-1 1 0,3 3-5 16,5-2-2 0,-3 0 0-16,3-7 0 0,-1 3-1 0,3-5 0 0,-3 3 3 15,3-1-4-15,-2-4 3 0,-1-2 0 0,7-1 0 16,-2 3 1-16,4-4 0 0,-2 2 0 0,3-2-3 0,2-1 2 15,-1 3-2-15,0 0 2 0,-3 0-2 0,5 1 0 16,-5 2-1-16,5-2-2 0,-6 6 1 0,5-3 0 16,-2 7-4-16,1-4 0 0,0 3 0 0,-1-1 0 15,1 4-1-15,1 0-2 0,-3 0 3 0,-1 7-2 0,1-3-1 0,-4 1 2 16,-2 8 0-16,4 0 0 0,-2-3 1 0,0 3 5 16,-3 5 0-16,1-3-3 0,-3 5 4 0,1 0-1 15,-3-4 0-15,-6 10 2 0,8-3-2 0,-3 10-1 16,1-7-5-16,2 14 3 0,-4-6-2 0,2 8 2 15,3 5-1-15,-1 1 1 0,-4 3 1 0,-1 3-4 16,3 5 4-16,-4 1-1 0,2 5-3 0,-3 1-55 0,-1 1 27 0,2 1-94 16,-2 3 4-16,2 4 9 0,1 5-68 0</inkml:trace>
  <inkml:trace contextRef="#ctx0" brushRef="#br0" timeOffset="6246.78">11202 7868 880 0,'0'-7'0'0,"1"3"-5"0,1 2 1 0,4-2-10 16,1 3-2-16,2 1 2 0,2 1-10 0,4 9 14 15,-4-3-4-15,5 2-1 0,-3 2 12 0,0 0 3 16,-1 2 6-16,-3-1 4 0,1-2 3 0,-3 2 7 15,0 3 2-15,0-2 0 0,-1 1 7 0,1 4-8 16,1-3 0-16,1 5 1 0,0 2-9 0,4 4 1 16,-1 1-13-16,1 0 7 0,0 4-5 0,5 8-3 15,-1-1 1-15,-1 0 0 0,-1 2 1 0,-1 4 2 16,4-8-2-16,-1 12-2 0,-3-4 4 0,-1-4-1 16,2 2-1-16,5 3 2 0,-7-3-1 0,-1-2-1 15,-1 4 1-15,0-4-2 0,4 0 0 0,-2 2 3 0,-4-2-2 16,0 1-1-16,9-5 1 0,-9 2-2 0,0 1-2 0,4 1-3 15,-7-7-6-15,1 1-34 0,6-1-15 0,-8-2-3 16,2 2-44-16,3-8 1 0,-3-3-28 0</inkml:trace>
  <inkml:trace contextRef="#ctx0" brushRef="#br0" timeOffset="6801.16">12041 8282 996 0,'-4'-9'72'0,"-1"-2"-72"0,5 2-8 0,0 1 7 16,0 3-17-16,1 5-5 0,3 2 0 0,2 3 1 15,-1 2-6-15,0 6 11 0,1 2-2 0,-1-1 11 0,1 3 7 16,-2-1 1 0,1 2 3-16,0 3-3 0,-1 2 5 0,2-1-1 0,-1 5 2 15,1 1-2-15,1-1 0 0,0 8-1 0,0 1 0 16,3-1-1-16,-1-2-2 0,0 3 2 0,-2-3-2 0,2 2 2 16,-2-2-1-16,1-1 3 0,-1-4-1 0,-3 5 0 15,1-2 1-15,1-2 2 0,-3 0 1 0,-1-2 0 16,2 2 1-16,-2-1-1 0,-2-3-2 0,3 5 3 15,-3-3-3-15,0-3 1 0,0 1-3 0,0 4 2 0,0-9-2 0,-2 6 2 16,2-2 1-16,-5-6-2 0,1 0 1 0,-1 6 0 16,-2-4 0-16,-1-4 3 0,-1 6-1 0,0-7 0 15,-2-1 5-15,0-1-3 0,-3 2 4 0,1-6 1 16,-2-2 1-16,2-1 3 0,-3-5 1 0,-2 1 0 16,1-2-3-16,-3-2 2 0,4 1 0 0,-6-7 0 15,2 3-2-15,-4-2-4 0,-3-3 0 0,1 3-3 0,3 0-1 0,-8-6 1 16,1 0-5-16,1 4-1 0,0-4 3 15,-2 4-2-15,4 4 0 0,-3-10 0 0,-2 8 3 0,2 3-5 16,-2 2 1-16,-1-3-3 0,-2-2 0 0,2 1 4 16,0 1-3-16,1 5-3 0,1-6-2 0,0 1-4 15,0 3-1-15,3 4-11 0,5 5-10 0,-3-1-7 16,4-3-14-16,2 6-81 16,0-3 111-16,5 8-48 0,6-3 69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01T20:52:12.8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18595 7386 535 0,'0'-9'32'0,"1"2"2"0,5 0-39 0,-3-1 113 16,1 3-112-16,5-2 1 0,-1 1-2 0,2-1-1 15,7 1 3-15,-4-1 2 0,-4 3 1 0,0-3 0 16,4 2 0-16,-8-3 0 0,2 1 2 0,-5 0 3 16,0 0-2-16,2-3 3 0,7 1-1 0,-6-2 4 0,1 2 1 0,3-4 6 15,-7-1-2-15,10-3 1 0,-8 3 5 0,0-3-3 16,-4 1 0-16,1 1 1 0,5 3-3 0,-6-5-5 15,2 5 0-15,-4-1-2 0,-2-4-3 0,2 5-1 16,-1-1 0 0,1-2-2-16,-9-5 0 0,6 6 0 0,3 3-1 0,0 0-1 15,4 5 0-15,-8-7 0 0,4 6-2 0,-3 0 2 16,10 7-1-16,-5-2-2 0,-3-3 2 0,-6-3 0 16,1 1 0-16,1 1 1 0,-2-1 0 0,4 5 0 15,-10-7 1-15,9 7 3 0,-4-5-3 16,0 3 2-16,-2-1-1 0,13 5-1 0,-8 0-1 0,-4-2 3 0,-2-1-3 15,1-1 2-15,1 2-3 0,-2 0 0 0,6 2-1 0,-10 0-3 16,4 2-1-16,3 2 2 0,-1-1-4 0,-2 3-1 16,4 8 3-16,-4-1-2 0,2 0 2 0,0 3 1 0,-2-5 0 0,0 8-2 15,1 1 3-15,-1 0-1 0,0-4 2 0,2 8-2 16,0-2 0-16,0-2 2 0,0 5-1 0,4-1-1 16,0 0 0-16,1-2 1 0,3 3 0 0,-1-7 0 15,2 2-1-15,2 2 1 0,0-2 0 0,0-3 3 16,2-4 0-16,2 1-1 0,-1 1 2 0,3-4-1 15,1-2 0-15,4 0 1 0,-4 0-1 0,4 0 1 0,0-2 0 0,-2-1-1 16,2-1 1-16,0 1 0 0,-2-3 0 0,2 3 0 16,0-4-1-16,0-2 1 0,0 0 0 0,0 0 0 15,0-4 4-15,2 0-4 0,-2-1 2 0,0 0-1 16,0-5 0-16,3 3 0 0,1-4-1 0,3 2 0 16,4-4-1-16,-4 1-1 0,4-1-1 0,-2 0 3 15,4 0-1 1,-4-1 1-16,7 1 1 0,-5-2 1 0,-5 1-1 0,8-1 2 15,-3 2-1-15,-2-3-1 0,-3 1 2 0,3 1 0 16,-13-3-1-16,0-1 0 0,8 4-2 0,-6-3 4 16,2 4-2-16,2 1 0 0,-1-1-2 0,-4-2 3 15,4 2-1-15,1 6 2 0,-7-11-1 0,-1 7-1 16,-3-4 2-16,0-3 2 0,-2 5-2 0,0 4 0 16,-2 0 1-16,-2-5 3 0,2 8 0 0,-1-5-3 0,-1 4 2 0,-1 5-1 15,1-5 0-15,-1 3 3 0,-1-1-3 0,-1 5-2 16,-2-6-1-16,5 6-1 0,-1 0-1 0,3 0-1 15,-4 7 0-15,4-1 0 0,-3 1-2 0,5 0 0 0,0 8 2 16,0 0 0-16,0-1-1 0,0 3 1 0,4-1 0 0,-4-1 1 16,5 12 1-16,-3-1 0 0,0-1 0 0,-2 1 0 31,3 3 1-31,1 2-1 0,-4-2 1 0,4 0-1 0,-6 0 1 16,2 1-1-16,0-1 0 0,-2-2 0 0,0-1-1 0,2-3 0 15,-5 3-3-15,3-4-3 0,2-2-1 0,-2 0-12 16,6-4-3-16,-1-5-1 0,-3 0-14 0,2-4-13 15,7-3-6-15,-3-2 0 0,-3-2-14 0,3-7-10 16,-1-1-3-16,5-4 7 0,0-3 75 0,0-1-51 16</inkml:trace>
  <inkml:trace contextRef="#ctx0" brushRef="#br0" timeOffset="617.33">19430 6759 1103 0,'-4'0'21'0,"4"4"-18"16,0-2-16-16,0 5 29 0,0 0-52 0,-2 2 9 16,2 4 4-16,2 5-6 0,-2-3 13 0,0-1 5 15,4 6 4-15,-6 2 3 0,2-2 4 0,0 2-2 16,-2-2-1-16,0 4 3 0,6 2-3 0,-4-3 3 0,-2 3-1 15,2-4-1-15,0 3 3 0,6 1-1 0,-4-2 4 0,-4-4-2 16,-2 3 0-16,0-4-1 0,3-1 0 0,-3 2 3 16,2-4-1-16,-7-1-2 0,9-1 3 0,-4 1-4 15,1-6 2-15,3 4-1 0,-4-2-1 0,0-2 3 16,1-2 0-16,3 2-2 0,-4-3 0 0,4-1-2 16,-2 1 0-16,-5-4 0 0,7 3 1 0,0-3-6 0,2 0 4 0,-2-2 1 15,0 0-3-15,0 0 4 0,0 0 0 0,2 0 1 0,-2 0-1 16,0 0 2-16,0 0 2 0,0-6 0 0,0 1 1 15,0-1-1-15,2 1 0 0,-1-2-1 0,5-1 1 16,-6-1 0-16,3-2 0 0,1 0 1 0,-2-2 0 16,0-3-3-16,0 1 3 0,-1-3-1 0,3-2 0 0,2 0 0 15,-3 0 0-15,4-5-3 16,3-1 1-16,-1-1-1 0,-2 1-2 16,4-3 2-16,4 0-2 0,-3 0 0 0,1-4 1 0,2 2-1 15,1 0-1-15,-3 3 2 0,1-1-1 0,-1 2 0 16,-2-1 0-16,2 1-1 0,0 2 1 0,1 5-2 15,1 1 3-15,5-1 0 0,-4 0-1 0,-1 4 0 16,0 5-2-16,5 0 3 0,-2 2 0 0,-4 3-2 16,-1 4 0-16,0 1-1 0,3 1-2 0,3 3 0 0,-3 3 0 0,-3 3 1 15,1 4-1-15,3 5-1 0,-1 0 2 0,-1 4-1 16,-2 2 1-16,1-2 0 0,-1 5-1 0,-2 4-3 16,2-2 2-16,-2-3-16 0,-2-3-8 0,-2-1 2 15,-1 0-18-15,3-2-5 0,-2 0-4 0,-2-12-4 16,-1 1-4-16,3 0 5 0,-1-2 3 0,1-3-2 15,0-4 6-15,4-6 5 16,2 1-7-16,2-1 12 0,-1-3 41 0,5-5-27 16</inkml:trace>
  <inkml:trace contextRef="#ctx0" brushRef="#br0" timeOffset="1018.3">20575 5960 1176 0,'-1'-7'25'15,"1"-2"-21"-15,0 2 3 0,0-1-18 0,1 3-6 16,1 3 0-16,2 2-15 0,0-2 11 0,-1 8 8 0,1 1-10 16,0 0 19-16,1 4 1 0,-3-2 4 0,0 6 3 0,1 1 1 0,-1 1 1 0,-2-1 0 15,2 6 2-15,-2 2 0 0,0 7-2 0,0 2-1 16,0-1-1-16,-2 1-1 0,-2 6-1 0,-1 1 0 15,0 2 1-15,1-2 0 0,-3 2 4 0,1-2-1 0,-1 5 0 16,0-1 4-16,-3 4-1 0,5 1-4 0,-4 0 4 16,-2 0-4-16,2 4-1 0,-4 0 2 0,4 2-5 15,-8-2 0-15,8 1 0 16,-2 1 1-16,-1 0 0 0,4-2-1 0,-3 0 1 16,-1-4-2-16,1-2 0 0,3 2 0 0,-1-8-3 15,2-3 0-15,3-2-6 0,-7-1-4 0,6-4-12 16,1-2-7-16,2-9 1 0,1-5-17 0,-1-2-3 15,-6-1-8-15,3-8 2 0,5-4-9 0,-4 4-4 16,-1-10-2-16,5-3-2 0,2-4-8 0,-6-1-13 16,6-10 58-16,-6-3-29 0,4-4 66 0</inkml:trace>
  <inkml:trace contextRef="#ctx0" brushRef="#br0" timeOffset="1334.72">19888 6531 1153 0,'-4'-5'83'0,"4"-1"-89"15,6 3-14-15,1 1 46 0,4 0-68 0,5 2-13 16,4 0 3-16,6 0 0 0,1 2-6 0,4 0 27 0,-2-2 0 0,2 0-2 15,2 0 32-15,2-2 1 0,3-2 4 0,4 0 2 16,-2 1 2-16,2-3 0 0,6 3-2 0,-3-3 1 16,1 1 0-16,0 1-1 0,-6 0 2 15,-2 1-4-15,0-1 1 0,-1 0-5 0,-6 1 2 0,2-1 3 0,-2 1-5 16,0 1 1-16,-4 0 0 0,-2-2-2 0,5-1 1 16,-1 5-12-1,-2 0-13-15,-1 0-1 0,-3 0-19 0,3 3-48 0,-2 1-20 16,-1 0 28-16,-1 1 85 0,2 2-77 0</inkml:trace>
  <inkml:trace contextRef="#ctx0" brushRef="#br0" timeOffset="1666.39">21015 6903 1174 0,'0'-2'29'0,"-4"2"-40"0,4 0 1 0,0 4-12 0,-1 0-17 0,1 7 1 15,5-2-18-15,1 2 27 0,1 0-3 0,0 3-2 16,2-3 30-16,-5 7 5 0,1-1 8 0,-3-1 2 16,-5 2 8-16,4 4-5 0,-1 4 2 0,-1-1 1 15,-7 5-3-15,8-7-6 0,0 3 0 16,4-1-1-16,-2-1-3 0,-11-2 1 0,7 0 1 15,2-2-5-15,0-2 4 0,-4-2-1 16,-1-1-2-16,-3-2-1 0,8-2-1 0,0-2-6 16,-1-4-6-16,-7-1-1 0,5-2-10 0,1 0-26 15,-4-6-8-15,3-1 5 0,-12-5-33 0,10-1-32 16,-5-3 79-16,3-4-45 0,-2-4 83 0</inkml:trace>
  <inkml:trace contextRef="#ctx0" brushRef="#br0" timeOffset="1882.52">21028 6088 1445 0,'-13'-20'-16'0,"9"16"15"0,1-3-8 0,3 5-24 15,0 0 2-15,2 4-3 0,5 4-25 0,0 3 12 0,0 0-6 16,8 4-4-16,-4 3 10 0,-4-1-21 0,10 8-6 16,-10-10-7-16,0 2-26 0,6 1 2 0,-4-1-23 15</inkml:trace>
  <inkml:trace contextRef="#ctx0" brushRef="#br0" timeOffset="2452.81">22556 6214 1664 0,'0'-18'-37'0,"2"-1"-46"0,2 7 0 0,-2-1-87 16,5-2 9-16,-2 2 11 0,-3-1-81 0,9 5 114 15,-7 0 13-15,1-1-13 0,-5-4 138 0,-1 1 29 16,-5 0 17-16,1 2 8 0,-1 0 30 0,-5-5-30 16,0 0-8-16,-3-3 1 0,1 3-33 0,2 0-6 15,-5-3-4-15,-3 1-4 0,5-2-3 0,-3 4 6 16,-1-1 2-16,0 1-1 0,0-1 7 0,-1 5-7 0,3-1-1 0,-1 7 1 15,3-1-8-15,-1 3-9 0,3 3-6 0,-3 1-2 16,2 1-9-16,0 9-9 0,1-3-1 0,-1 9-1 16,0 3-6-16,0 2 8 0,-1 7-3 15,1 1-3-15,2 2 7 0,0 4 2 0,0 5-1 0,2 2 6 16,0 3-1-16,3 6 1 0,-1 0 2 16,3 6 1-16,1-1 2 0,-1 3-2 15,1-3 5-15,1 1-4 0,-2-1 3 0,4-5 2 16,2-1 1-16,-2 1-2 0,-2-2 3 0,2 0 1 15,4 0-1-15,-4-1 0 0,0-3 1 0,2 1-1 16,-6 3 1-16,4-5-2 0,0-2 1 0,-6 2 1 0,6-6 0 16,-3-1 1-16,3-3 0 0,-8-1 1 0,8 0-3 15,-5-4 1-15,-1 0-1 0,-1-1-1 0,-2-1-10 0,0-5-3 16,5-2-8-16,-5-2-28 0,2-3-3 16,5-4-2-16,-5 0-33 0,-1-2-7 0,3-7-11 0,5-1 17 0,-7-1 88 0,-2-1-64 15</inkml:trace>
  <inkml:trace contextRef="#ctx0" brushRef="#br0" timeOffset="2769.3">21661 6821 1088 0,'0'-5'79'0,"5"3"-2"0,-1-4 100 16,3 4-255-16,6 2 2 0,0 0 0 0,7 2 34 15,0 4-3-15,7 1-3 0,-3-1 34 0,5 3 7 16,0-6 8-16,4 5 0 0,4 3 5 0,3-8-3 16,2 1 1-16,-2-4 2 0,5 3-6 0,1-3 0 15,0 4 0-15,-1-6 1 0,-3-5 0 0,-3 2-5 16,-3-5-9-16,-1 7 1 0,-3-8-11 0,3 5-11 0,-2-6-5 0,-7-1-2 15,3 2-16-15,4 2-9 0,-10-2-5 0,-1-7-3 16,4 8-12-16,-1-2 0 0,-5 1-11 0</inkml:trace>
  <inkml:trace contextRef="#ctx0" brushRef="#br0" timeOffset="3085.72">23078 6757 1362 0,'9'17'-114'0,"-2"5"-1"0,-1 1 0 16,-1-1 39-16,-1 7 19 0,0 0-21 0,-1 6 56 15,-3 2 14-15,-1-3 13 0,-5-1 9 0,2 4 12 0,1 1-5 16,-5 0 1-16,3 0 2 0,-2-1-5 16,1-2-5-16,-1-1-2 15,1 1-3-15,1-4-4 0,1-4-1 0,-1-3 3 16,1-2-2-16,1-4 1 0,1-2-1 0,0-6-8 16,-2-5 1-16,2 1-4 0,2-6-10 0,-1 1-6 0,1-6 7 15,0-4-33-15,0-8-62 0,3-5 88 0,5-9-29 16,1-5 51-16</inkml:trace>
  <inkml:trace contextRef="#ctx0" brushRef="#br0" timeOffset="3255.01">22888 6134 1818 0,'-3'-2'-64'0,"3"2"-66"16,2 3-1-16,-2 5-111 0,1 3 183 0,7 5-96 16,-3-1 155-16</inkml:trace>
  <inkml:trace contextRef="#ctx0" brushRef="#br0" timeOffset="3809.8">24320 6772 1387 0,'0'-11'100'0,"6"4"-122"0,-3-1-19 0,8 1 29 16,-2-2-66-16,2 3 18 0,-3 1 6 0,4 1-8 16,-4-1 18-16,-5 1 20 15,1 1 19-15,-6-1 6 0,-7 2 23 0,9-2-4 16,-4 1-2-16,-1 1 6 0,0-2-7 0,1 2-3 16,-3 1-2-16,-3-5-1 0,5 4-3 0,-6 1 3 0,-7-3-1 15,3 0 2-15,-3 1 2 0,-8-1-1 0,5 0 2 16,-3 1-2-16,-2 1-1 0,-7 0-1 0,8 2 1 15,-6-2-1-15,0 2 0 0,5 2-5 0,-1 0-1 0,1 3 2 16,1 3-5-16,-1-1-2 0,3 4-3 0,1 2-1 0,-2-1-2 0,2 5 4 16,0 1-1-16,0 0-1 0,1 4 4 0,0 4 0 15,3-1 1-15,2 4 3 0,-1-3-2 0,5 3-2 16,1 0 2-16,2 2 0 0,-1-3-2 0,9 1 1 16,1 0 3-16,-2-2 0 0,5 4 4 0,3-5-3 15,1-1 2-15,4 1 0 0,4-1 0 0,-4-4-1 16,1 0-1-1,7-2-5-15,-5-1 1 0,5-4-1 0,-1-1 1 0,2 0-3 16,0-4-2-16,0-2 0 0,2 1-21 0,0-5 10 16,0-3-11-16,1 2-2 0,1-4-7 0,2-5 3 15,-1-2-11-15,6 0-8 0,-9-6-3 0,9-3 0 16,-2 0-12-16,4-2 2 0,-4-2-6 0,0-4-2 16,4 3-3-16,-4-3-26 0,8 1 67 0,-2 1-29 15,1-2 63-15</inkml:trace>
  <inkml:trace contextRef="#ctx0" brushRef="#br0" timeOffset="4110.68">24986 6686 1340 0,'0'-2'97'0,"-2"-1"-110"0,2 3-9 0,0 1 45 16,0 3-69-16,0 5 15 0,4 0-3 0,0 4-2 15,1 0 17-15,0 7 11 0,-3 2 9 0,0 0 1 16,4 7 13-16,-5-4-6 0,-1 6 2 0,0 6-1 16,0-1-4-16,2 1-4 15,-2-1-2-15,0 1 1 0,0-4-1 0,-5-2-4 0,3-2-1 16,0-5 1-16,-3-1-1 0,1-5-1 0,4-3 0 16,2-6-4-16,-2-2 2 0,7-3 2 0,-1-4-4 15,-5-2-2-15,3-5 0 0,0 0-15 0,3-8-3 0,-5-3 1 16,5-2-18-16,2-2-7 0,-1-4-7 0,-1-6-7 15,6-1-10-15,-6-6-28 0,2 1-12 0,0 0 28 16,-3-2 91-16,-5-2-75 0</inkml:trace>
  <inkml:trace contextRef="#ctx0" brushRef="#br0" timeOffset="4273.47">25021 6309 598 0,'-11'-19'41'0,"0"3"31"15,0 3-58-15,-2 0 155 0,2-1-128 0,0-1-6 16,2 8-12-16,4-2-3 15,1-2-7-15,2 0 5 0,-9 2-5 0,11 2 1 16,0 3 3-16,-2 2-14 0,-3 2-2 0,3 0-1 16,2 4-14-16,0 1-20 0,6 1-10 0,-5-1-4 15,1-3-24-15,7-2-41 0,11 0-11 0,-1 0 21 16,-3-4 103-16,11-3-84 0</inkml:trace>
  <inkml:trace contextRef="#ctx0" brushRef="#br0" timeOffset="4975.13">26261 6672 1396 0,'0'-13'4'0,"2"4"-10"0,-2 3-13 0,2-1 18 15,0-2-33-15,-2 1 11 0,0 3 2 0,0 0-5 0,0-1 12 16,0 2 3-16,-2 3 5 0,-2-1 5 0,2 2 0 16,0-2-3-1,-1 2 1-15,-1 0 2 0,-1 2-4 0,-1-2 4 16,1 2 0-16,-3-1 0 0,1 1 3 0,-2-2 11 16,0 0 3-16,-2 0-1 0,0 0 10 0,-2-2-4 0,-1-1 1 15,-5-3 7-15,-1 3-6 0,2-3-4 0,-4 3 2 16,0-1-5-16,-1 2-1 0,-3 0-6 0,2 2-2 15,2 0-1-15,1 2-5 0,0 4-1 0,0-1-6 0,-1 4 3 16,2 2-4-16,0 4 1 0,-4 1-3 0,2 4 4 0,2 2 0 16,-9 2-3-16,10 3 5 0,-1 4-2 0,-1-4 1 0,0 3 2 15,3-1-2-15,0 2 1 0,0 0 2 0,5 0 0 16,-3-6-2-16,1 3 1 0,6 3 1 0,0 0 0 16,1-6 2-16,3 3-3 0,3-3 2 0,2 2 0 15,0-3 0-15,7-4 0 0,3 0-2 0,-1-1 0 16,3-3 0-16,1-1 1 15,2-5-1-15,-2 1 1 0,5-1 2 16,2-5-1-16,-6-1 0 0,10-3 4 0,0-1-2 0,1 0 0 16,1-3 1-16,0-4 0 0,-1 1-2 0,-3-3 3 15,5-2-2-15,4 0-1 0,-9-4 0 0,2 1 3 16,1-3-2-16,-1-1-5 0,-4-2 3 0,0 0-1 16,-1 0-4-16,-7-2 4 0,1 0-1 0,-2-3-1 15,2 3 3-15,-4-2 0 0,-2 4 1 0,0-2 1 0,-1 6-1 0,-2-2 1 16,-3-1 0-16,1 8 1 0,-2-3 3 0,0 5-2 15,-2 5 0-15,-1-3-3 0,-1 1 1 0,0 6-4 16,-1 0-2-16,0 6-2 0,-1 3-5 0,1 0 1 16,-1 2 2-16,1 5-2 0,-4 4 3 0,3 4 0 15,-1-2 0-15,1 4 4 0,1 5-1 0,-1 0 4 16,-3-2-5-16,2 2 2 16,1 0 0-16,1-2-1 0,5 2-1 0,0-2-1 15,0 0-3-15,0-3-29 0,7 1-8 0,-1-5-2 16,3 0-32-16,0-4-25 0,0-3-16 0,0-6-8 15,4 0-29-15,2-5 1 0,5-4-13 0</inkml:trace>
  <inkml:trace contextRef="#ctx0" brushRef="#br0" timeOffset="5545.57">26657 5424 1106 0,'4'-5'38'0,"1"7"-42"16,4 1 2-16,2 3 4 0,2 1-16 0,0 4-11 15,-4 0 8-15,4 5 9 0,-4-5-2 0,-2 4 2 0,-2-2 8 0,-1 1 6 16,3 4 3-16,-3-1-2 0,3 1 4 0,-1 4 4 15,1 3-4-15,2 3 5 0,-2-1-4 0,3 0 0 16,-5 3 0-16,1-1-3 0,-3 4 1 0,6-1 2 16,-1 3-1-16,-5 0 2 0,3-1 1 0,-3 3-2 15,3-2 4-15,-1 3-1 0,1-4-2 0,1 3 5 16,-3 1-1-16,1-1 1 16,-1-1 4-16,1 6-9 0,1-2 1 0,-1-1 1 15,-1 3-7-15,1 1 0 0,1 3-3 0,-1-4 0 16,1 3 2-16,-1 5 0 0,1-7 0 0,-3 5-3 15,3-6 2-15,-1 3 1 0,-1-3-1 0,0 6 0 16,-1-8 1-16,1 2-4 0,0 0 2 0,-3-2 0 0,1-2-2 16,2 2 0-16,-4-5-3 0,0-2-3 0,0-2-1 15,0-4-26-15,0-3-13 0,-4-6-1 0,2-2-32 0,-1-3-60 0,1-4-32 16,-2-5 43-16,-1-2 126 0,3-2-108 0</inkml:trace>
  <inkml:trace contextRef="#ctx0" brushRef="#br0" timeOffset="6579.47">28789 6624 786 0,'4'6'59'16,"0"3"-58"-16,-3 2-4 0,-1 1 23 0,2 5-16 16,2 3-21-16,-2 0 8 0,-2 2-1 0,0 2 0 15,1-1 10-15,-1 5 0 0,2-1 10 0,-2-2-1 16,-5 1 1-16,5 1 3 0,-6 4-3 0,1 2 5 0,-4-4-4 15,1-1-1-15,-1 1 1 0,4 0 1 0,-1-2-2 0,1 1-1 0,5-6 0 16,-4-4 2-16,2 4 0 0,2-6-5 0,0-1 2 16,-1-4 0-16,1 2-2 0,0-3 0 0,0-2-2 0,0-3 1 15,0-1 0-15,0-4-3 0,0 0 3 16,0 0-6-16,0 0-1 0,0 0-2 0,1-6 0 0,5 1 0 16,-6-2-1-16,2-2 4 0,0-2-1 0,5-2 0 15,-3-4 3-15,1-1 5 0,-1 2-1 0,1-8 0 0,2 2 3 0,-1-7 3 31,5 0 0-31,-4-4 1 0,-1 0 1 0,3-5 2 0,-2 0 2 0,2-1 0 16,-2-1 0-16,3-2 6 0,-10 2 1 0,10-2-3 16,0 0 5-16,-3-2-6 0,6 2-1 0,-8 1 3 15,4-1-9-15,0 3-3 0,2 3-2 0,-9-1 2 16,9 5-4-16,-4 1-1 0,4 5-1 0,-2 4 0 16,4 4 0-16,0 0-2 0,2 7 1 0,5 5-5 15,-6 1 0-15,3 3-5 0,-3 2 0 0,4 7 3 16,-5 2-5-16,4 0 0 0,-5 4-3 0,-1 2 3 15,4 5 0-15,1 4 4 0,-3 1-2 0,0 4 1 16,-2 0 4-16,2 8-3 0,-2 3 1 0,-4 0 0 16,2 4-1-16,-4 0-2 0,1 1 2 0,-4 3-6 15,0 3 3-15,-2-4-7 0,-2 4-6 0,0-3-4 0,-2-1-9 0,1 1-14 16,-1-5-5-16,-1-4-3 0,3-7-18 0,0-1 3 16,0-9 2-16,2-2-2 0,0-5 3 0,0-4-4 15,2-6-12-15,3-5 25 0,1 0 59 0,1-5-41 16</inkml:trace>
  <inkml:trace contextRef="#ctx0" brushRef="#br0" timeOffset="7149.9">29380 6557 1396 0,'4'0'100'0,"0"1"-149"0,3 1-16 16,2 4 46-16,2 1-112 0,2 0 48 0,1 6-4 15,1-2-14-15,3 2 46 0,-3-2 16 0,1 2 29 0,-3-4 17 16,-2 0 14-16,7 2 3 0,-3-2-5 16,5 0 5-16,-4-2 0 0,6 1-7 0,-2-1-3 0,7-2-3 15,-1 3-6-15,-2-8 4 0,-1 1-1 0,1-1 0 0,2 0 5 16,-4-7 3-16,-1 0 2 0,-1-2 1 0,1-4 3 0,0 0-4 15,-2-1 2-15,-3-3-4 0,2 1-3 0,-5-1-2 16,2-1-5-16,-4 2 1 0,-2-1-4 0,-4 1-3 16,1-1-3-16,-1 3 0 0,-3-1-5 0,-2 1-1 15,4 1-2-15,-4 0 0 0,0 2-3 0,-2-2 1 16,0 4 4-16,-3 0-3 16,-1 0 3-16,-3 2-3 0,-2-2 2 0,-5 0 3 15,-1-1-2-15,-1 5 5 0,-2-2-2 0,0 1-1 16,0 3 5-16,-2-1 1 0,-2 4 1 0,0 0 3 15,4 0 1-15,8 5-2 0,-10 1 2 0,0 3 0 16,-2 0 1-16,9 2 1 0,1 5-2 0,5 3-1 16,-8 1 2-16,-1 5 0 0,9 3 1 0,-2 1-3 15,6 4 0-15,-1 5-1 0,1 0 0 0,-1 2 3 0,6 4-2 0,-2-2-3 16,1 4 0-16,1-4 2 0,1 3-2 0,-1-3 2 16,4 0 1-16,-4 2-3 0,4-2 4 0,1-2-3 15,-1-4 0-15,9 3 1 0,-10-6-2 0,4-4-10 16,-1 0-6-16,5-7-6 0,-2-2-10 0,4-4-3 15,1-3-5-15,-14-6-7 0,13 1-8 0,-4-3-5 16,2-5 1-16,2-2 7 16,-6-3-11-16,2-3-4 0,0-2-12 0,8-7 1 15,1 1-10-15,4-4 1 0,-2-6-11 0</inkml:trace>
  <inkml:trace contextRef="#ctx0" brushRef="#br0" timeOffset="7566.63">30290 6544 1377 0,'0'-2'3'0,"0"2"-35"0,0 2-1 0,2 0-14 0,-2 3-8 0,2 4-5 15,0 0-11 1,-2 4 33-16,2 2 1 15,0 3 8-15,-2 0 32 0,0 6 2 0,1 1-1 0,1 5 3 0,-2-3-2 16,2 2-5-16,2 4 0 0,1-2 3 0,6 2-3 16,-7 0 0-16,5-6 3 0,0 2-3 0,6-7 6 0,-1 5 6 15,-3-8 0-15,0-3 4 0,4 1 5 0,3-10 5 16,2 4 2-16,-4-6-3 0,-3 3 6 0,2-8-2 16,1 0-2-16,-1-6 0 0,-3 4-6 0,5-1-6 0,-13-8 2 0,14 5-1 15,-7-3-7-15,2 2-2 0,1 3-3 0,-7-5 5 16,4 4-6-16,-7-6-2 0,9 5-1 0,-10-3 1 15,-3-6-1-15,2 4-2 0,-4-3 2 0,2 1-3 16,0-3 0-16,-1 1-1 0,-1-3 4 0,-4-6-6 16,6 6 3-16,-7-2-2 0,0-4 1 15,1 0 2-15,-1-3-1 0,-6 0-9 0,-1-1-10 0,3 5-3 0,-4 3-12 0,6-6-59 16,2 4-23-16,-3 2-4 0,-2-2-68 0,6 0 3 16,-1 0-39-16</inkml:trace>
  <inkml:trace contextRef="#ctx0" brushRef="#br0" timeOffset="8051.99">30989 6504 1701 0,'2'0'-7'0,"2"3"-31"0,-1 1 0 0,1 3-6 16,-1 2-11-16,1 4-4 0,0 2-5 0,1 5 27 16,-1 2 4-16,-4-2 5 0,-2 5 28 0,0 1-4 0,-1 1 4 15,1 8-3-15,-4-4-2 0,-1 0 0 0,0 5 1 16,1 1-1-16,-1-6 0 0,1 3 5 0,1-2-2 0,-1-7 3 16,1 2 3-16,1-1 4 0,1-10-2 0,1 1 2 15,0 1 1 1,0-5 2-16,0 0 3 0,1-3-3 0,1-2 3 0,-2-1-4 15,2 0-2-15,0-5 2 0,0-2-6 16,0 2-4-16,0-2-2 0,0 0-2 0,-2-5-6 0,2 1-1 16,-2 0-1-16,0-1 1 0,2-1-3 0,-2-1 0 15,1 0-1-15,1-4 1 0,0 0-2 0,0-6 6 16,0-1-1-16,0-2-1 0,-2 2 5 0,2-8 2 16,0 1 1-16,2-3 3 0,-2-1 1 0,1-5 1 0,3 1-1 0,0-4 4 15,1-3 0-15,1 2 2 0,-1 0 3 0,4-4-5 16,0 3 3-16,1 3 1 0,2-2 3 0,-1 1 0 15,0 2 0-15,2 6-2 0,2 0-3 16,-3 2 5-16,5 3-4 0,-3 2-4 0,-3 4-4 0,-2 3-3 16,2 6-4-16,-3 0-16 0,1 0-10 0,-2 5-7 15,-3 1-20-15,5 1-28 0,-2 2-9 0,4 2-3 0,0-2-34 0,4 2 1 16,-4 7 74-16,-2 0-47 0,0 0 106 0</inkml:trace>
  <inkml:trace contextRef="#ctx0" brushRef="#br0" timeOffset="8568.7">31653 6307 1322 0,'0'2'93'0,"0"1"-111"0,0 3 8 0,-2 3-21 16,0-2-28-16,-1 6-20 0,-3 0-9 0,1 5 47 16,-3-2-8-16,1 6-2 0,-2 2 53 0,0 1 1 0,0 3 3 15,-2 1 0-15,4 2 0 0,-4 2-3 0,3 0 2 16,1 3-2-16,0 1-2 0,5-5 2 0,-4 3-1 16,3-4 5-16,3 0 0 0,0-4 7 0,2-3 1 31,5 2 0-31,-2-3 8 0,1-3-3 0,3-5 2 0,4 1 3 0,-4-3-3 0,4 0-2 15,-1-4-3-15,1 0 1 0,2-7-1 0,1 5-4 16,1-1 0-16,1-4-4 0,0 1 0 0,0-1 0 16,1 2-1-16,-1-4-3 0,0-2 0 0,-3 0 1 15,1-2 1-15,0 3-1 0,-1-3 0 0,-2-7-3 16,-2 2 4-16,-2-2 0 0,0 4-1 0,-4-2 0 16,1-1-1-16,-1-2 1 0,-1-3 0 0,-4 2 1 0,2-5-1 0,-2 2 0 15,2 1 0-15,-2-5 0 0,0-2 2 0,-4 4 1 16,-1-2 1-16,1 2-3 0,-3-1 1 0,-4-3-1 15,-6 1-1-15,1-1-2 0,-6 0-3 0,-2 0-1 16,-1 0-2-16,-1 4-3 0,-3 0-4 0,2 1-2 16,1 4-5-16,4 2-22 0,2 2-3 0,2 4-1 15,3-1-23-15,3 3-2 16,-1-1-4-16,5 2-6 0,3-1-1 0,1 1 0 16,3 0 0-16,1-2-2 0,5 3-3 0,4-5-20 15,4 2 66-15,5-1-32 0,4-2 69 0</inkml:trace>
  <inkml:trace contextRef="#ctx0" brushRef="#br0" timeOffset="9185.62">32299 6458 1525 0,'2'0'-11'0,"-2"0"-23"15,0 4 0-15,0-1 9 0,0 3-12 0,0 1-8 0,-4 1 10 0,2 2 16 16,-2 3 5-16,1 0 10 0,-3 2 12 0,1 3-2 16,1 0 1-16,1 2 2 0,-1 2-3 0,-5 2-5 15,1-1 3-15,3 5-4 0,-2-3-2 0,1 4 1 16,1-5-2-16,-1 2-1 0,3-1 1 0,3-1 8 0,-2 0-2 16,0-8-1-16,2 0 6 0,0-3 0 0,-2 0 0 15,4 2 3-15,2-1-4 16,-3-3 0-16,1-4-2 0,-2-3 4 0,2 5-3 15,2-3-2-15,1 3 1 0,-5-7 1 0,2 1-1 16,-2-3-5-16,4 4-1 0,-2-4-1 0,-1 0-3 0,-1-2-1 16,0 2-1-16,2 0-2 0,2 0 0 0,-4-4 2 15,-4-1 6-15,4 1-6 0,2-1 4 0,0-1-1 16,1-1 2-16,-3-6 2 0,-1-1-1 0,2-3 2 16,-1 6-2-16,2-7 3 0,0 2 4 0,0-10 0 0,-2-1 0 0,0 3 2 15,2-1 2-15,0 1-2 0,3-5-3 0,1 5 1 16,-5-3-3-16,1 1 1 0,2 4-2 0,3-1-2 15,0-1 2-15,1 2-2 0,-3 0 3 0,4 0-3 16,0 2 0-16,4 0-2 0,-2 0 2 0,0 2-1 16,4 3-2-16,1-1 2 0,2 1-6 0,1 2 5 15,-1 4-1-15,4 2 1 16,0 2-2-16,1-1 2 0,1 4 1 0,2 2-2 16,3 4 3-16,0 1-2 0,0 4 1 0,4 4 0 15,0 2 1-15,1 5 0 0,-1 2 1 0,7 5-1 16,-3 4 1-16,-1 4 0 0,1 3 0 0,-4 4 0 15,-4 0 2-15,-2 7-2 0,-3 2 4 0,-8 6-2 16,-1-3-2-16,-2 7 1 0,-6-3-2 0,0 2 2 16,-3 4-1-16,-4-7-3 0,0 1 2 0,-4-5-1 0,-1 0-1 0,-1-6-1 15,1-5-3-15,-1-2-12 0,1-3-9 0,3-10-2 16,-3 4-19-16,5-7-25 0,-4-2-19 0,4-8-13 16,0-1-36-16,0-4 1 0,0-3-22 0</inkml:trace>
  <inkml:trace contextRef="#ctx0" brushRef="#br0" timeOffset="17810.18">10492 6938 313 0,'0'-2'26'15,"0"2"-25"-15,0-4 1 0,2 4 8 0,2-2-19 0,-1-3-5 0,3 3-2 16,1 0 7-16,-2-3-9 0,3 1-1 0,-1 2 23 15,-2-5-7-15,1 2 4 0,-1-1 8 0,1 1 9 0,-2-4-8 16,-1 7 18-16,1-7 1 0,-2 1-4 0,1-1 2 0,-1 4-1 16,2-1-3-16,-2-1-5 0,-1 0 1 0,3 3-2 15,-2-1-5-15,0 1 1 0,0 4 7 0,-1-2-5 16,-1 2 3-16,0 0 1 0,0 0 2 0,0-2-2 16,0 0 0-16,0 2-6 0,0-1 1 0,0-1 1 15,2-9-6-15,-2 9 2 16,0 2 1-16,0 0-4 0,0 0 3 0,0 0 1 15,-2-2 1-15,1 2 0 0,-1 0 0 0,-6-3-2 16,5-1 0-16,-1 4-1 0,0-4-2 0,1 1 2 16,-1 1-5-16,-1-4 5 0,1 3-3 0,-1-6 1 15,-3 3-2-15,3-3 3 0,-2 4-1 0,-1-3 6 16,-1-1 0-16,-2-2-1 0,0 0 5 0,0 2 0 16,-3 0 3-16,1-4 0 0,-3 4-1 0,-3-4-2 0,-3 4-3 0,6-2 4 15,-8 0-4-15,2 0 0 0,0 4-8 0,-5-2 0 16,0 0-2-16,-1 2-2 0,3-1 0 0,-8 1 2 15,4 3-4-15,-2-1 3 0,-4 1-3 0,4 1 0 16,0 1 1-16,-2 0-1 0,0 0-1 0,1 2 1 0,-3-2-1 16,0 2-1-16,-1 0 1 0,1 0 0 0,-3 0-1 0,0 0-2 15,1 2 0-15,-3 2 0 0,-4-1-3 0,6 1 4 0,-2 0-1 16,3 3-1-16,1-2 2 0,-2 1-1 0,-3 1 1 16,10 1 2-16,0-1-2 0,-3 0-3 0,1 2 2 0,-2 0-1 15,2 0-2-15,4 4-1 0,0-2-1 16,-2 2 1-16,4 0-2 0,-1 1-1 0,5 3-2 0,-1-5 2 15,2 3-2-15,2 1-1 0,-4 5 1 0,4-5 0 16,0 2 0-16,2 6 3 16,-4-8 1-16,9 6-4 0,0 0 4 0,2 2-1 15,4-4 0-15,4 2-2 0,3 3-1 0,1-8 2 16,7 10-2-16,1-1 1 0,2-1 0 0,3 1 5 16,1-1-4-16,7 1 5 0,-4-3 0 0,4 1 1 15,3 2 1-15,1-3-2 0,-2-1-1 0,3 0 5 16,0 0 0-16,1 0-2 0,1-2 2 0,0 2-1 15,0-2 2-15,4 0 0 0,-4 0 0 0,2 0 0 0,2 0-1 0,-2-2 3 16,-5 4 0-16,1-5 0 0,8 3 0 16,-1-4-1-16,3 6 2 0,1-6-2 0,0-1 1 0,1 0 1 15,5-4-1-15,-2 7 1 0,-8-5-2 0,-1-1 3 16,2-3-1-16,-4 2 4 0,-2 2-5 0,0-2 2 16,-2 0 3-16,3-6 5 0,-7 3-1 0,6-8-2 15,-3 5 4-15,0 1-2 16,-1-6 4-16,-3 0-3 0,4 2-1 0,-1-1 7 15,2-1-2-15,-1 6-2 0,1-6 5 0,1-2-3 16,-1 2 3-16,6-2-1 0,-6-7-4 0,1 2-4 16,1-1 2-16,-4 1-3 0,5-4-3 0,-3 2-3 15,-2 2-1-15,1-6 5 0,1 6-5 0,-3-6 5 16,2 2-5-16,-3-9 1 0,1 4 2 0,0-3 1 0,-2-1 2 16,-1 0-2-16,1 0 0 0,0-2 1 0,-4-1 1 0,1 1 1 15,1 0-1-15,-7-4-1 0,8 4-1 0,-6-1 1 16,-2 1-3-16,-2 0 1 0,0 0 0 0,1-3-3 0,-1 4 1 15,2 0 0-15,-6-3 0 0,6 0-1 0,0 4 0 16,-2-4 0-16,9 4-2 0,-15-3 4 0,6 3-2 0,0-2 1 16,-1 0-1-16,-3 2 4 0,4 2 1 0,-4-3-1 15,-7-2 1 1,0 3 0-16,0 3 1 0,0-5 0 0,-2 4 1 0,2-2-3 16,-5-4 1-16,-4 6 1 0,7 0 0 0,-2 0-2 15,-3-2 1-15,3 1-1 0,-7 3 1 0,-5 1 2 16,5 3-2-16,5-3-3 0,-8 0 0 0,-3 4 0 15,1-1-1-15,0 1 1 0,-3-2-2 0,3 2-1 16,-4 2 0-16,-4-2 0 0,2 2 2 0,0 2-2 16,-1-1 0-16,-8-1 1 0,3 4-4 0,-1 1-2 0,-2 0-2 0,-2 3 0 15,-1 1-3-15,1 0 2 0,0 0-7 0,-5 3-4 16,-2 3-9-16,7 1-2 0,-6-2-10 0,5 3-43 16,-1 1-19-16,-1 0-7 0,-1 0-54 0,2 0 0 15,3 2-29-15</inkml:trace>
  <inkml:trace contextRef="#ctx0" brushRef="#br0" timeOffset="39364.21">12732 6148 396 0,'-2'-2'49'0,"-1"-1"-49"0,3-1-26 0,-8-5 34 15,8 5-19-15,0-1-104 0,-2-1 0 0,1 1-14 16</inkml:trace>
  <inkml:trace contextRef="#ctx0" brushRef="#br0" timeOffset="40835.51">12599 6146 1 0,'-13'0'0'0,"-3"0"0"15,1 0 0-15,-1-1 0 0,5 1 0 0,0 0 0 0,-2 0 0 16,-3-4 0-16,8 4 0 0,-1-2 0 0,2 4 0 15,-4 3 0-15,-4-5 0 0,8 0 0 0,0 0 0 0,3 0 0 16,-7-3 0-16,6 1 0 0,-1 0 0 0,4-9 0 16,-1 6 0-16,-1 1 0 0,0-1 0 0,-1-3 0 15,-1 5 0-15,-1-7 0 0,4 3 0 0,-5 3 0 0,8 3 0 0,-2-1 0 16,1 0 0-16,-1 0 0 0,0 0 1 0,2 1 3 16,-6-7 1-16,6 6 3 0,-3-3 3 0,3 1-3 15,2 2 6-15,-2-1 1 0,0-3 3 0,0 1-4 16,3 7 2-16,1-2-2 0,-4 0-1 0,2 0 2 15,0 0-5-15,-2-2-1 0,1 2-2 0,-1 2 1 16,2-2-2-16,-2-2 4 16,0 2-2-16,0 0 1 0,0-2 3 0,2 2-1 15,0 0 2-15,-2 0 3 0,0 0-2 0,4-4-1 16,-4 4 0-16,0 0 2 0,1 0 0 0,5 0 0 16,-4 4 0-16,1-2-4 0,3 0 2 0,-4 0-1 15,-1-1 1-15,5 7-2 0,-1-5-2 0,-1-1-1 16,0 2 0-16,3-1 2 0,0 3-2 0,-3-4 1 15,9 5 0-15,-13-7-2 0,3 0 4 0,8 7-1 0,-5-3 4 0,-1 5-3 16,-3-3 2-16,4 1-2 0,1-3 2 0,7 6 2 16,-3 0-2-16,-11-7 1 0,11 5 2 15,0-5-5-15,4 3 4 0,-6-1 2 0,-5-3-3 0,3 0 4 16,4 3 0-16,3 1 2 0,-4-6-2 0,-1 2-1 16,-2-2 1-16,9 3-1 0,-1 3 0 0,-2-5-1 15,-2-1-1-15,1 4-3 0,1 0-1 0,4 3 3 0,-5-5-4 0,1-2 2 0,0 4-2 16,0-3 2-16,-1 1 1 0,1 0-1 0,-2-2 1 15,0 0-3-15,4 0-1 0,-4 4 1 0,1-4 0 0,-1 1-2 16,0-1-1-16,0 2 2 0,-2-2-1 0,2 4 1 16,-2 0 0-16,2-3 2 0,-1-1-2 15,-1 2-1-15,2 0 0 0,0-2-2 0,-1 2 4 16,0-2-2-16,1 0-2 0,-2 0-2 16,2 5-1-16,0-5 6 0,0 2-4 0,-1 0 1 15,0 0 0-15,-1-2-1 0,0 2 2 0,2 3 2 16,0-9-2-16,-2 4 0 0,0 0 2 0,-4 0 1 15,5 0-2-15,-1 0-1 0,2 0 1 0,-2-1-4 16,-4 2 2-16,2 3-1 0,1-2-2 0,1-2-2 16,-2 0 5-16,4 0-5 0,-4 2 3 0,1 0 1 15,1-2-1-15,4 0-1 0,-12 1 1 0,9-1 0 0,-1 0 0 0,-6 0 0 16,5 0-1-16,-1-1 1 0,-2 2-2 0,1-1 3 16,8 0-2-16,-4 0 0 0,1 0 1 15,-8 0-3-15,8 2 1 0,0 2-1 0,-2-4 0 0,-3 0 2 16,6 0-3-16,-2 0 1 0,-5-2-1 0,4 2 0 15,-3 0-1-15,3-2 2 0,2 2-2 0,-2-2 2 16,-4 1 0-16,6 1-1 16,4 1 2-16,1 1-1 0,-1-2 0 0,-6 0 0 15,6 2-1-15,-1 4 1 0,-1-5-1 0,-6-1-1 16,4 0 0-16,2 0 1 0,-2 0 0 0,0 0 0 16,0-3-1-16,-2 3 1 0,4-2 1 0,-1 2 0 15,-1 0 0-15,0 0-1 0,0 0 0 0,2 4-1 0,-4-4 0 16,2-2 3-16,0 4-1 0,0-1-1 0,-2-4 1 15,0 3-1-15,0-2 2 0,0 2-1 0,2 2 1 0,-2 0-2 0,1-2 1 16,-1 0-1-16,0 0 1 0,0 1-2 0,-2 1 0 16,4-2 1-16,-3 2 0 0,2-2 1 0,1 0 2 15,0 0-3-15,-2 0 0 0,1 0 1 0,2-2-1 16,-6 2 1-16,3 0-1 0,2 0-2 0,-4 0 2 0,0 0 0 16,3 0-1-16,-3 0 1 0,-2 0-1 0,10 0 2 15,-6 0-1-15,-7 0 2 0,7 0 3 0,4 0-5 0,-10-2 4 0,8 2-2 16,0 0-2-16,-7 0 1 0,7 0 0 0,2 2-2 15,-10-4 2-15,-3 1 1 0,8 1-4 0,1 0 2 16,-4 0 0-16,-1-2 2 0,-4 0 0 0,4 0-2 16,1 0 4-16,2 2-3 0,-1 0 5 0,-4 0-5 15,-2-5 0-15,0 5 1 0,3 0-2 0,-1-2 0 16,0 0 0-16,0 0 1 16,1 0 1-16,1 2 0 0,7 2 0 0,-7-5-2 15,1 3 0-15,2 1 3 0,1 1-3 0,-3-2 0 16,-1-2 0-16,1 2 0 0,1-1 2 0,1 1-2 15,-1-2 1-15,-1 0 1 0,2 0-2 0,-1-1 2 16,-1-1-2-16,3 4 1 0,-3-2 0 0,6 2 0 16,0 2 0-16,-4-2 1 0,0 0 0 0,4 0 0 15,-1-2 0-15,-7-3 0 0,4 5 0 0,1-2-1 0,-6-6 0 0,3 7-1 16,4 1-1-16,-5-2 1 0,3 2-1 0,2 0-1 16,-5-6 1-16,3 5 0 0,0-1 0 0,1-2 1 15,-1 0 1-15,0 4-1 0,2-3 0 16,-3-3 1-16,1 6 1 0,1-3-2 0,-1-1 1 0,-2-1-1 15,1-1 0-15,1 6 1 0,-1-2-1 0,1 2-1 16,-2-2 1-16,3 2 0 16,-3 0 0-16,2 0 1 0,-1 0-1 0,-1-3-1 15,1 3 4-15,1 0-2 0,-1 0 1 0,-1-8-1 16,1 7 0-16,-1-3 0 0,0 4-1 0,1 0 1 16,1-4-3-16,-1 4-1 0,1 0-1 0,0 0 5 0,-1 2-1 15,-3 2 2-15,3-4 1 0,-2 0-3 0,-3 3 5 16,3-4-2-16,-2-1-1 0,1 4-2 0,1-1 1 15,0-1-1-15,-1-1-1 0,-1 1 1 0,2 0-1 0,0 1 0 0,-1-1 1 16,-3 2 1-16,2 0-1 0,0-2 0 0,-2 7 2 0,2-3-2 16,0-4 2-16,-1 0-2 0,-1 6 0 15,2-6-2-15,0 0 2 0,0 0 0 0,0 0-1 0,1 3-1 16,-3 1-4-16,4-1 1 0,-2-3-1 0,1 0-16 16,-3 2-16-16,6 0-5 0,-1-2-24 0,4-5-64 15,-1 5-31-15,1 1 42 16,4-1 121-16,5-1-109 0</inkml:trace>
  <inkml:trace contextRef="#ctx0" brushRef="#br0" timeOffset="70121.5">13059 12602 184 0,'-2'0'-66'0,"-2"0"23"0,4 0 19 15,-4-2-23-15,1 2 47 0,3 0 0 0,-2 0 2 16,-4 0 1-16,5 0-1 0,-1 0 11 0,-2 0 2 0,2 0-1 31,1-2 12-31,-3 2-1 0,0 0 2 0,1 0-1 16,1 0-1-16,-2 0-7 0,2 0-4 0,-1 0 1 15,1 2-9-15,2-2-2 0,0 0-3 0,-2 0 3 16,0 0-4-16,0 0-1 0,0 0 2 0,1 0-1 16,-1 0 2-16,0 0 5 0,0 0 2 0,0 0 1 15,2 0 6-15,-1-2 2 0,-5-5 2 0,4 3-1 16,0 3 3-16,2 1-5 0,0 0-4 0,0-2 2 0,0 0-6 15,0 2-2-15,0-2-4 0,0 0-1 0,0 2-3 0,0 0-2 16,2-1 2-16,4-7-1 0,-3 8-2 0,1-2 3 16,0 2 0-16,3 0 1 0,-2-1 1 0,3 1 0 0,1 0 1 15,0 1 4-15,0 1-1 0,0-2 6 0,2 0-1 16,-2 2-1-16,4-2 6 0,-4 2 3 0,2-2-1 16,0 0-3-16,0 0 2 0,0 0-3 0,0 0 3 15,0 2-1-15,0 0-4 0,0-1-2 0,-2 3-1 0,2-2 5 0,-2 1-5 16,4 1 3-16,-8-2 0 0,4 0-2 0,2 0 3 15,-3-1 5-15,-1 1 2 0,-7 0-1 0,5 0 5 0,1 0-1 16,5 0 4-16,-9-1 2 0,5-1-1 0,-2 2-4 16,4-2 1-16,1 0 2 0,2 2-4 0,1-2-4 15,-7 0-1-15,6 2 0 0,-1 0-3 0,2 1-2 16,-6-1-2-16,10 2-1 16,-14-2-2-16,3-1 0 0,7 3-2 0,-2 0 1 15,-6-1-2-15,1-1 2 0,8 4-1 16,-5-3 2-16,0 1 1 0,4 0 1 0,-4-1 2 0,-1 1-1 15,1 0 1-15,2-1-1 0,-6-1 1 16,2 2 0-16,2-3-1 0,-1 3-2 0,-1-2 3 0,0 0-3 16,2 1 1-16,1-1-2 0,-1 2-1 0,-2-2 5 15,2 0-2-15,0-1-4 0,0 1 1 0,1 0-3 0,-1 0 0 0,0 0-1 16,0-1 1-16,2 1-3 0,-2 0 2 0,0 0-2 16,2-2 0-16,-2 0 0 0,4 2-1 0,0-2 1 15,-1 0 2-15,1 0-4 0,2 0 2 0,-2 2 0 16,-1-2 3-16,3 1-2 0,-2-1 0 0,1 0 0 15,3 0-1-15,-3 2 0 0,3 0 0 0,1-2 0 16,-3 0 0-16,1 0 0 16,2 0 0-16,0 0 1 0,3 0 0 0,-5-2 1 15,2 2 1-15,-5-2-2 0,3 2 0 0,4-1-1 16,-1 1-2-16,3-2 2 0,-4 2-1 0,4-2 0 16,0 2 1-16,5 0-1 0,-2-2 1 0,-3 2 1 0,-2 0-1 15,-1 0 1-15,-1 0 1 0,0 0-2 0,0-2 2 16,-1 2-1-16,-1 0 1 0,2 0-1 0,-1 0-1 15,-1 0 3-15,1 0-4 0,1-2 1 0,-2 1 0 0,3-1 2 16,-3-2-1-16,0 2 0 0,1-1-1 0,-3-1-1 0,3 2 1 16,-4 0 4-16,-1 2-4 0,5-1 0 0,-6-1-1 15,3 2 1-15,-1 0 0 0,4-2 0 0,-3 2 0 0,-5 0-1 16,2-2 1-16,-4 2 0 0,3 0 1 0,1 0-2 16,-1 0 1-16,-2 2-1 0,-1 0 1 15,2 1 0-15,0-1-1 0,2 2 0 0,4-2 0 0,-8 1 1 0,-3 1 0 0,1 0 0 16,1-1 0-16,3 1-1 0,0 0 0 0,-4 1 1 15,-5-1 2-15,4-1-3 0,-2 3 1 0,3-1 0 16,-3-1 0-16,-2 0 1 0,2-1-1 0,-2 1 0 16,4 0 0-16,-4-1-1 0,3 3 0 0,1-5 2 15,-4 3-2-15,2 0 2 0,1-1 1 0,8-1 0 16,-9 2-2-16,0-2 3 16,-2 0-2-16,0 1 1 0,-2-1-1 0,4 0 1 15,-6 2 0-15,1-3-3 0,-3 1-1 0,6 0 2 16,0-2-8-16,2 2-16 0,2 0-5 0,-4-1-5 15,2-1-17-15,-4 2-25 0,2-2-5 0,0 2-5 16,0-2-24-16,5 0-19 0,3-2 78 0,1 0-43 16,0 1 94-16</inkml:trace>
  <inkml:trace contextRef="#ctx0" brushRef="#br0" timeOffset="81655">18053 12814 284 0,'-7'-2'21'0,"1"0"-21"0,6 0-2 0,-9 0 7 0,3 1-11 16,3-1 1-16,1 0-8 0,2-2 4 0,-2 2-1 0,-2 2 7 15,1-1 2-15,-3 1 0 0,5-2 7 0,-7 2-1 16,5 0 2-16,-1 0-3 0,4 0 1 0,-2 0 3 15,0 0 0-15,0 0-1 0,1 0 4 0,-1 0 5 16,-2-4 0-16,4 4 5 0,0 0 4 0,0-2-2 16,-3-3-1-16,1 1 3 0,-2-1-2 0,2 1-3 15,6-1 0-15,-4-1-3 16,2 1-1-16,0 1 2 0,-2-2-1 0,3 3-1 16,-1-3 2-16,-2 5-4 0,-4-3-1 0,4 0 1 15,0 2-4-15,-1-1 0 0,2 1-3 0,-2 0 1 16,1 0 0-16,0 0-4 0,0 1 2 0,0 1-1 15,0 0-2-15,0-2-1 0,-2-4 2 0,9 6-4 16,-2-1 1-16,5 1-1 0,-9-2 2 0,10 2-2 16,0 0 0-16,-2-2 2 0,2 2-2 0,2-2 4 0,0 0 0 0,2-1 1 15,3-1 1-15,-7-2-1 0,5 3 3 0,4-4 0 16,0 1 1-16,-2-3-2 0,3 2 2 0,2 1-3 16,3-1 2-16,1 1-2 0,-3-1-2 0,1 2 2 0,1-1-3 15,-1 3-1-15,-1-1 0 0,2 0 0 0,-3 2 2 16,3-1-4-16,-2 1 0 0,3 0-1 0,-5 2 0 31,3-2 3-31,-1 0-2 0,7 1 1 0,-3 1-1 0,-12 0 0 0,10 0 0 16,-5 1 1-16,12 1-1 0,-11 0 1 0,2 0 1 15,-6 0-2-15,6 0 2 0,7-1-1 0,-7 1 1 0,-1 0-2 16,-5 0 2-16,10 0-1 0,-3 1 0 0,1-3 0 16,-2 2 0-16,-2 0-1 0,1 0 1 0,1 0-1 15,-2-1 0-15,-2 1 1 0,2 0 1 0,-2 2-1 16,-2-1 1-16,2 1 0 0,-3 2 1 0,1-5 0 0,-2 5 0 0,-1-1-3 15,-1-1 3-15,-3 1-1 0,2 1-1 0,-2-1-1 16,-2 1-2-16,0-1-4 0,-5 3-5 0,1-1-2 16,1 0-8-16,-2 0-25 0,-3 3-11 0,3-1-5 15,-4 0-32-15,0 0 1 0,2 0-16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01T20:57:27.3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6058 10541 278 0,'0'4'18'0,"0"0"-6"0,2-3 0 0,-1 3 1 0,1 2-15 0,0-1-3 16,2-3-1-16,-4 3 2 15,3 3 2-15,-1-3-3 0,-2-1 4 0,4 1 3 16,-4 3 0-16,0-3 5 0,0-1 1 0,2 3 11 15,-2 0-5-15,0-1 3 0,0 1 6 0,0 0-8 16,0-1 4-16,1-1 2 0,1 4-9 0,2-3 2 16,-4-1 3-16,2-1-5 0,0 0 6 0,-2-3 3 15,3 5 1-15,-3-6 1 0,0 0 4 0,0 0-3 16,0 0-1-16,4 4 1 0,-4-4-3 0,2 0-5 16,-2 0-2-16,3 1-3 0,3 1-4 0,-3-2 0 15,-3 0 0-15,4-2-1 0,5 8 1 0,-1-3 6 16,-1-1 1-16,-3-2 1 0,-4 0 7 0,1 0 1 15,3 0 2-15,-4-2 1 0,-4-1 1 0,4 3-3 16,2-2 0-16,-2 2 0 0,0 2-3 0,0-2-4 0,-3 0 2 0,-3-4-3 16,2 4-1-16,-3-3-1 0,-4-7-1 0,2 1 0 15,0 4-1-15,2 1 1 0,-4-3-2 0,2 0 2 16,-2-1 0-16,-2 1-2 0,2 0 2 0,-2-2 1 16,-1-1 0-16,-3-4-7 0,3 5 1 0,-3-2 0 15,3 0-5-15,-7-4 2 0,5 6-5 0,-2 0 0 0,0-2 0 0,-3 2 1 16,0-4 3-16,1 4-4 0,-4-4 0 0,0 2 0 0,4 0 2 15,-2-1-1-15,-9 1 0 0,7 0 1 0,1 2-2 16,-5-2-1-16,3 2-1 0,-1 0-3 0,-1-1 1 0,-4-1-1 16,11 2-3-16,-9-2 0 0,-2 4 1 0,5-2 0 15,-5 0-1-15,2 2 3 0,0-3-2 0,0 1 4 16,-2 2-1-16,0-2 0 0,3 3 4 0,1-3-2 16,-2 2 0-16,-2-2-4 15,3 2 2-15,-1-1 3 0,2 3-7 0,-1-2 4 16,-3-3-5-16,0 7 0 0,0-3 2 0,4 4 0 15,-6-3 0-15,0 3-1 0,6-3-1 0,0 3-1 16,-1 2 2-16,6 0 2 0,-7 0-3 0,2 0 3 16,7 4 1-16,3-1 0 0,-10-1 4 0,1 2-2 15,5-3 3-15,-7 5 0 0,8-4-1 0,-4 3 2 16,1-1-1-16,-3-2 0 0,2 1 3 0,1-3-1 0,1 2-1 0,-4-2 1 16,4 2-1-16,-1 0 0 0,-3-2 1 0,-1 2 0 15,1-2 0-15,3 5 0 0,-8-5 1 0,5 2 0 16,-3 0 0-16,5 0-2 0,-5-1-1 0,2-1 1 15,-1 4-1-15,1-2-1 0,5 2 1 0,-7-3-4 16,1 3 3-16,-3 0 0 0,4-1 0 0,0 3 2 16,-1-3 1-16,-5 3-3 15,6-2 1-15,2 1 0 0,-3-1-1 0,3 1 0 16,1-1 0-16,-2 1-2 0,1 1 1 0,1-1 0 16,2 1 1-16,-1 1-1 0,-1 0-1 0,2 1 3 15,0-1-1-15,0 2 0 0,-5 0 1 0,3 2 1 16,4-2-2-16,4 2-1 0,-3 0 0 0,-3 0 3 0,8 0-2 0,-3 2 1 0,7-1 0 0,0-2 0 15,-4 2 0-15,3 3 1 16,-2-2 0-16,4 3 2 0,-7-3 0 0,8 3 1 16,1-1 1-16,-2 3-1 0,-6-5 4 0,1 1-3 0,5 3 1 15,-1-1 2-15,3 3-2 0,0 1 3 0,-6-4-1 0,-2 2 0 16,12 2-2-16,-8 4 3 0,-2-4-4 0,2-2 1 16,-2 2-2-16,-1 0-1 0,-1 6-1 0,2-4 0 15,-3 2 0-15,3-3 2 0,-1 3-2 0,-3 2 0 16,1-3-2-16,-1 1 5 0,3 0-2 0,-3-1 0 0,1 1 1 15,1 0-3-15,3 0 0 0,-3-1-1 0,4 1 1 16,2 0 0-16,0-2-1 0,0 1-1 0,1-1 1 16,3-2-1-16,0 4 0 0,1-4 1 0,-2 2 0 0,5-4 2 15,1 4 0-15,0-2 0 0,1-2-2 0,3 1 2 16,2-1-2-16,1 2 3 0,0-6 1 0,0 7-2 16,3-3 3-16,2 2-4 15,-1 2 5-15,2 0-1 0,2-2-2 0,-1 0-1 16,3 2 0-16,1-4 0 0,0 2 1 0,-2-4 1 15,5 1-4-15,-3-3 1 0,0 5 0 0,0-3 1 16,1 2-2-16,-7-3 0 0,7 1 1 0,-3 1-1 16,-1-1 2-16,-3 2 0 0,-1-1 0 0,4 1-1 15,-2 0 2-15,5-1-3 0,-11 1 1 0,2 0 3 16,4-2 0-16,-2 1-4 0,2-1 2 0,-6-1-2 0,2-1 0 0,0 1 5 16,6 0-4-16,5 1-1 0,-4-5 0 0,4 0 1 15,-1 0 1-15,3 3 0 0,-1-3-1 0,3 0-1 16,0-2 0-16,-6 4 0 0,4-2-2 0,0-2 2 15,2 0-2-15,1 1 0 0,-3-1 4 0,2-4-3 16,-1 6 2-16,1-7-1 0,2 1 1 0,-3 2 0 0,1-7 0 16,0 0 2-1,-2 2-2-15,0 0-1 0,1-2 3 0,1 2-2 0,-2-2 1 16,3 0 0-16,-4 5 0 0,2-5-1 0,1 0 2 16,-2 0-1-16,0 2 2 0,-2 2-4 0,-2-2 6 15,0-2-6-15,1-2 0 0,-1 4 1 0,2-2-1 16,2 0 0-16,0 0 0 0,-1 0 0 0,5-2 0 0,1 4 0 15,1-2 1-15,-1 0-1 0,0 0-1 0,1 0 2 16,-3 0 0-16,1 3 1 0,1-3-2 0,-1 0 0 0,1 4 1 0,-1-2 2 16,1 0 0-16,0-4-3 0,3 2 3 0,-3 2 0 15,-1 3 3-15,1-3-2 0,2 0 0 0,4-2 0 16,-4 3 2-16,-2 1-1 0,1-2-1 0,5-2 0 16,3 0-2-16,-9-4 1 0,4 4-3 0,-1-2 7 15,-1 2-4-15,2 0 2 0,0-1 2 0,-2-1-5 16,-3-2 6-16,5 4-6 15,-6-4 0-15,1 3 2 0,1-3 0 0,-3 0-4 16,1 3 5-16,1-3-3 0,-1 0 1 0,-3-1-1 16,4 5-1-16,-8-9 0 0,4 5 0 0,-2-3 1 15,2 5 1-15,-2 0-2 0,0 0 3 0,0 0-3 16,-2-3 0-16,1 9 0 0,-5-4-1 0,10 0 0 16,-8-2 0-16,8 0 2 0,-4-5-2 0,2 7 0 15,3-2 0-15,6-4 0 0,-1 3 2 0,-7-1-2 0,5 0 1 0,-3-1-1 16,1 5 0-16,1-4 2 0,-3-1-1 0,1 3 0 15,1 2-1-15,-1-4 3 0,1 1 1 0,0 1-2 16,1-4 2-16,0-1-4 0,-1 3 1 0,-1-1-1 16,1-2 3-16,1 3-3 0,-9-1 2 0,-1-5 0 15,3 7 2-15,0 1 0 0,2-3 1 0,-6 1-1 16,-1 0 2-16,-8 1-2 0,15 1 2 0,-5 2-3 0,-1 0 2 0,-5-2 0 16,-2 2 0-16,6-2 1 0,-1 2-1 0,1-2-2 15,-4 2 2-15,2 0 3 0,1-2-2 0,-5 1 0 16,4-1-1-16,-8 2-1 0,8-4 0 0,-4 1 4 15,2-1-4-15,0-2-2 0,-3 3 1 0,4-1 0 0,-1 0 0 16,4-3 2-16,-8 4-2 0,8-5-1 0,-6 3 2 0,4-3 1 16,-2 3 0-1,0 0-1-15,-1-5 0 0,1 3-2 0,0-4-1 16,-2 2 5-16,1-4-5 0,1 4 0 0,-2-4 1 0,0 2-1 16,0-1 2-16,0 1-1 0,0 0 1 0,0-2-1 15,0 2-1-15,-1-2 3 0,-1 1 1 0,0-1-3 16,1 0 2-16,-1-3 0 0,-2 1 0 0,1 0 1 15,-1 1-2-15,-1-1 2 0,0-1-5 0,-1-1 5 16,-1 1-1-16,2 0-3 0,-4-3 2 0,0 3 0 0,0-2 0 0,0 1-4 16,-2 6 0-16,-2-9 0 0,2 4-2 0,-1-1 3 15,1-3-2-15,0 4-4 0,-2 0 5 0,3-6 0 16,-1 0 2-16,0 4-3 0,0-4-1 0,0 2-1 16,2 3 2-16,-2-6 2 0,1-1-2 0,-1-2-3 15,0-1 0-15,0 3 3 0,0 1-2 0,1-5 0 16,-1 1 1-16,0 1-5 15,2 3 2-15,-2-3 5 0,2 2-4 0,0-1 0 16,-2 1 2-16,2 2 2 0,-3-2-2 0,-1-1 3 16,0 5-2-16,1-6-1 0,-3 4 3 0,1 6-1 15,-3-4-2-15,3-4-4 0,-2 6 2 0,-1 3 1 16,1-3-4-16,0 9 0 0,-1-4 0 0,1 2 2 16,-2-1 0-16,0 1 1 0,0 0-3 0,-2 0 5 15,2 0 0-15,-2-4 1 0,-2 6-3 0,2 2 0 0,0-4 3 0,0 0 1 16,2 0-1-16,-6 4 0 0,5-4 2 0,-1 5-1 15,0-1 1-15,3-8 1 0,-1 6 0 0,-2 4 0 16,-3-1 1-16,5 1-3 0,-6-2 1 0,6-1-1 16,0-3 2-16,0 6-1 0,-2-1-1 0,0-1 0 15,3 0 0-15,3 0 3 0,-2 1 0 0,-8-1-1 0,6 1-2 16,-6 1 1-16,4 1 0 0,0-3 0 0,-1 3 0 0,-3-3-3 16,1 3 3-16,1-1 0 0,-4-2 0 0,1 1 0 15,0 1 1-15,-3-3-1 0,3 1 3 0,-1 2-3 0,1-3 1 16,0 5-3-16,1-5 1 0,-1 7 0 0,-3-3-3 15,3 0-3-15,1 2-7 0,-3 2-2 0,2-1-4 0,-4-1-30 16,3 2-16-16,1 3 0 0,-2 1-39 0,1 3-62 16,-1-1 119-1,-2 3-60-15,-2 4 108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01T21:02:05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21595 8900 163 0,'4'2'-26'15,"-1"3"-3"-15,-1 1-18 0,2-1 35 0,-4 3 5 16,4-1-6-16,-1 0 6 0,-3 0 2 0,0 3-6 0,0-5 10 0,0 4 5 16,-2-2 4-16,-1 3-4 0,-1-3 6 0,-3-3-3 15,1 3 0-15,-1 0 2 0,2 0-6 0,-3 1-3 31,-1-5-1-31,2 5 3 0,1-5-2 0,-1 5 8 16,2-1-6-16,-3-3 21 0,3-1 0 0,-1 3 0 16,-1 1 1-16,2-7 1 0,-3 2-1 0,3 1-4 0,-2 1 2 15,1 3-4-15,2-3-3 0,-1 0 2 0,1 1-3 16,1 2 2-16,-1 6 1 0,2-7 4 0,2-1-4 0,-2 1 2 16,2-1 0-16,0 2-2 0,0 1-1 0,2-3 3 15,4 1-5-15,-3-1-1 0,3 2 0 0,1-3 0 0,-1-2-1 16,1-2 3-16,0 0-3 0,2 3 1 0,0-3 0 0,0 0-1 15,1 2 4-15,1 2-3 0,-1 0 0 0,1-1-1 16,0 1 4-16,0-4 1 0,2 0 0 0,0 2 0 16,0-2-3-16,-2-2 1 0,-1-4 0 0,5 5 0 15,2-1-5-15,-5-4 2 0,1 1-1 0,0-1-5 16,1 3 1-16,5 3-4 0,3 0-3 0,-4-6 0 0,0 3 1 0,4 3-1 16,-6 3 0-16,3-1-1 0,-1 0 1 0,-4-2 0 15,5-6 0-15,-5 10 0 0,3 0 0 0,-3-4 0 16,10-4 0-16,-8 4 1 0,1 0-1 0,-1 4 0 15,-3-2 0-15,5-2 1 0,-1-4-1 0,-1 2 1 16,-1 2 1-16,-1 0-3 0,4 0 0 0,1 0 2 16,-5 0-2-16,3 0 1 15,-3 2 0-15,1 3-1 0,-1-5 3 0,3 2-2 16,-3 4 3-16,-1-3-3 0,0 3 0 0,0-1 0 16,1 3 0-16,-1-7 0 0,0 5 0 0,2-3 0 15,-3-1-1-15,3-2 1 0,-2 0 0 0,1 0 0 16,-1 0-1-16,3 0 1 0,3 2 0 0,-5 0 0 15,5-2 3-15,-5 4-3 0,4-1 2 0,1-1 4 16,1 0-2-16,-2 0 3 0,0-6 0 0,4 2-1 0,4 0 3 0,-1 1 0 16,1 1-1-16,1 0-1 0,-3 0 0 0,5 1 2 15,0 1-1-15,-2-2-1 0,-1-2-2 0,1 1 2 16,3 1-1-16,-5-6 0 0,4 6-2 0,-1-4 1 0,1 4 0 16,0 0-2-16,-4-1 0 0,3-3 0 0,-3 0-2 0,5 1 2 15,-7-5-3-15,5 5 0 0,-3-3 1 0,3 3 1 31,1-1-1-31,-4 0-1 0,1-1 0 0,-2 1 0 0,8 1 1 16,-4 3 1-16,5-2-1 0,-4-2 0 0,2 0-1 16,2 6 2-16,1-4-2 0,3-1 0 0,-10 3-2 15,4-4 2-15,-2 1 0 0,0 3 0 0,1 0 0 0,-1-4-1 16,-2 6 1-16,2-2 0 0,2 0 0 0,-1-2 1 0,-1 4-1 0,-2-2-2 16,4 0 2-16,-7-9 0 0,3 9 0 15,4 0 1-15,-7-4-1 0,0 2 0 0,1 0 0 16,4 2 0-16,-9 0 1 0,11 0-1 0,-12 2 2 0,4-2-3 15,1 0 1-15,7 0 0 0,-5-4 0 0,-3 4 0 16,5 0 1-16,-6 0-1 0,7-3 0 0,0 1 0 16,-3 2 0-16,-3 2 2 0,1 0-1 0,0-4-1 15,-1 0 0-15,1 0 0 0,-2 2 0 0,3 0 0 16,-3-2 0-16,2 2-2 0,2 4 2 0,-3 0 0 0,-1-3 0 0,0-1-1 16,2 2 1-16,-4-2 0 0,5 6 0 0,1-4 0 15,-8 1 1-15,-1-3-2 0,8 0 1 0,-3 4 1 16,4 1-1-16,-1 4-1 0,-1-9 0 0,-6 6 0 15,9-6 1-15,3 7 2 0,-3-5-2 0,-1-2-2 16,-3 2 3-16,5-4 1 0,-5 6-2 0,3-6 2 16,-2 2-1-16,-1-2-1 15,1 2 1-15,0 4-1 0,-2-6-2 0,5 2 2 16,-2-6 0-16,1 6 1 0,0-5 0 0,-1 5 0 16,2-4-1-16,1 1 2 0,5 3-2 0,-2-6 2 15,-2 3-2-15,7-1 2 0,-1 4 1 0,1-7-3 16,-1 7 2-16,-2-4 0 0,-2-2-2 0,4 6 1 15,-4-1 0-15,-4-1-1 0,-1 2 1 0,-1 3 1 16,2-3-2-16,1 0 0 0,-4 0 1 0,3 0-1 0,-2 0 0 0,-1-1 0 16,2 1 1-16,-4-2 2 0,-2-2 2 0,3 2-5 15,-1 2 3-15,2 0 1 0,-2 0 2 0,2 2 0 16,-1-2 0-16,-3-2-3 0,9 4 0 0,-5-4 3 0,0 2-2 16,-8 0 3-16,4 4-2 0,2-4 1 0,2-4 4 15,0 6-2-15,-6-2 2 0,6 0-2 0,-2-2 0 0,1 1-2 31,3-3 1-31,-2 4-5 0,-4 0 1 0,3-2 0 0,1 2 1 16,-6 0-2-16,4 0 0 0,0 2 1 0,0-2 0 16,-2 2-1-16,0 3-1 0,0-5 2 0,-2 0-1 15,1 0 0-15,1 4 1 0,-4-6 0 0,2 2-3 16,1 0 3-16,-1-2-2 0,-2 0 0 0,2 2 2 0,1 0-4 16,1 0 1-16,3 4 1 0,-6-4 0 0,5 0 1 15,-2 0 0-15,0 0-2 0,-2 0 1 0,6 0-1 0,-2 0 0 0,-4-2 0 16,9 4 1-16,-10-2 1 0,3 2 1 0,2 1 1 15,5-3-1-15,-7 0 2 0,-2 6 0 0,4-4 0 16,-3 0 1-16,8-2-2 0,-5 3 0 0,1 1 1 16,-2 0 1-16,-1-1 0 0,3-3 0 0,-1 6-1 15,2-3-1-15,-6-3 4 0,2 6-2 0,0-4 1 16,0-1-1-16,-1 1-1 16,-3 0 2-16,2 0 0 0,-3-2 0 0,1 2 0 15,-3 0 0-15,3-1-1 0,-3 1 0 0,0-2-1 16,2 7-2-16,-3-5-1 0,-3-2 1 0,4 4 0 15,-4-4-1-15,-3 0-1 0,1 0-1 0,0 0 0 16,-1 0-1-16,-4-2-7 0,7 4-6 0,-2-2-2 16,0 0-10-16,-1 0-25 0,-2 0-23 0,5 0-13 15,-4 0-39-15,2-4 2 0,3-1-31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01T21:03:30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12473 9560 237 0,'-5'-2'-14'0,"1"1"-1"15,4 1-1-15,-2-2-2 0,2 2 11 0,0 0 1 16,0-2-3-16,4 2 9 0,-4 0 1 0,0 0 4 15,0 0 9-15,2 0 4 0,-2-2 1 0,-6-3 0 16,6 5 5-16,0 0-5 0,0-2 1 0,0 0-1 16,0 0-5-16,-5-3-2 0,3 3-1 0,4 0 2 15,-4 0-3-15,2 2 4 16,0 0 1-16,0-2-1 0,-2 1 4 0,-2-7-1 16,4 3 0-16,-2-1 3 0,6 1-3 0,-4 1-1 15,0-1-1-15,7-1 2 0,-3-1-1 0,-9 3-2 16,8 1 0-16,3-3-2 0,-6 3-1 0,2-5 1 15,-4 3 0-15,-4 1-5 0,4-1 2 0,2-4 2 16,0 3 0-16,-5 2 0 0,3 1 0 0,-7-1 5 16,7-3 1-16,-1 0 0 0,-1-3 3 0,4 7 1 0,-6-6-3 0,3 5 5 15,-1-7-3-15,4 6-3 0,-4-1 0 0,-1 2-1 16,1-1-3-16,-7-2 1 0,6 1 0 0,1-1 0 16,-3-2 1-16,-4 0-3 0,4 5 2 0,3-7-1 15,-1 2-2-15,-1 0-1 0,1-4 0 0,-4 8-1 16,-1-3 1-16,5-3 0 0,-2-1-1 0,-2 3-1 15,-1 1 1-15,1-1-3 16,0-2-1-16,-2 0 2 0,4 0-5 0,0 2 0 16,-2 2-2-16,-2 0 3 0,0-4-2 0,0 0-1 15,2 5 0-15,-4-5 0 0,2 2 0 0,-2-2-1 16,0 2 0-16,-1-5 0 0,1 4-1 0,2 1 2 16,-4 0-3-16,1 4 3 0,1-3 0 0,-2 7 0 0,-1-5 0 15,1 4-1-15,-1 0 0 0,-2 1-2 0,0 1 1 16,-1 0-1-16,3 0 0 0,-4 0-1 0,9 1 0 0,-15 3-1 15,6-2 1-15,2-2 1 0,0 5-2 0,5-1 1 0,-7 2 0 16,5-3-1-16,-3 3-2 0,11 1 2 0,-2 0-3 0,-10 8 2 16,7-4-1-16,-8 2-1 0,3 3 1 0,1 0 1 15,-2 1 0-15,1 3 0 0,-3 4 1 0,9-4 0 16,-2-2 2-16,4 2 1 0,-2 2 2 0,2 0-3 16,0-2 1-16,-2 2-1 0,2-2 0 0,0 0 2 0,0 2-2 0,0 1-1 15,-2-3 2-15,2 4 1 0,-2-2 1 0,2-2-1 16,1 0 0-16,1 0 1 0,-2 0 0 0,2 2 1 15,3-5 1-15,0 3-2 0,1-2 0 0,3 0 0 16,0 0-2-16,0-1 2 0,1-1 0 0,3 1 0 16,2-1 3-16,-3-1 0 0,3-1 1 0,-1 3-1 15,1-1 0-15,1 0 1 16,-2 3 1-16,1-5 1 0,1 1 1 0,-1 1-3 16,-1-1 2-16,2-1-2 0,-1-1-1 0,-1-2 2 15,1-2-3-15,-1 6-1 0,1-1 1 0,3-1 2 16,-4-2-3-16,1 0 4 0,3-2 0 0,-4 4 1 15,4-2-3-15,-3 0 4 0,1-6-1 0,-3 8-1 16,3 0 1-16,1-2-2 0,-5 3 2 0,8-5-4 16,-4 4 5-16,3-6-4 0,-1 8 2 0,9-9 0 0,-13-1 4 0,8 2-5 15,5 1 4-15,-5-1-1 0,5-2-2 0,1 3 0 16,-7-5-2-16,3 5 2 0,7 1-3 0,-4-4-1 16,-5-3 0-16,-2 2 1 0,2-3 0 0,-1 3 1 15,-1-2-1-15,0 2 1 0,4-3-3 16,-6-1 4-16,2 0-2 0,7 6 1 0,-5-4-2 0,1 0 1 0,5 1 1 0,-3-1 0 31,-3 0 2-31,3-2-2 0,3 3 1 0,-5-3-1 0,1 0 1 16,1 0 1-16,-3-1-2 0,0-1 0 0,-2-2 4 15,1 1-1-15,-1-1 1 0,0-2 2 0,-2 3-1 16,1-1 2-16,-1-1-1 0,-2-4-2 0,0 1 2 0,1-1-2 16,-1 2-2-16,0 0 1 0,-1-8-4 0,1 4 6 15,-2-4-3-15,3 4-2 0,-3-3-1 0,1 7 2 16,-1-10-2-16,1 4 1 0,-1 1 1 0,1-1-4 0,1 4 4 0,-4-2-4 15,5-4 1-15,-1 2 1 0,-1 1-2 0,1 1-1 16,-2 5 1-16,1-5-1 0,-4-3 1 0,5 5 3 16,-7 0-2-16,4-1-1 0,1 5 2 0,-1-6-1 15,-1 6-1-15,3 3 2 0,-3-6-2 0,-3 1 1 16,6 3 1-16,-4-1 0 0,-2-4 2 0,2 5-3 16,-2-3 1-16,0-2 2 15,3 7-2-15,-3-5-2 0,0 1 2 0,4 1-3 16,-1-1 1-16,-3-3 0 0,0 0 0 0,0 2-1 15,2-4 1-15,2 4-2 0,-4-3 1 0,0-2 1 16,2 3-2-16,1-2 3 0,1 1-1 0,0 0 0 0,-4-3 1 0,3-2 0 16,3 4-1-16,-6-3 1 0,0-1-1 0,0 2-2 15,0-1 1-15,-2-1-1 0,-2 2 1 0,1 1-1 16,-5-1 2-16,3 0 0 0,1-2 2 0,4 3 0 16,-2-1-1-16,1 0 2 0,-1 0 0 0,-4 1-2 15,3-3 3-15,1 2-4 0,-5 4 0 0,-1-4-1 16,3 1 1-16,-2 2-2 0,-3 1 1 0,3-2-2 15,2-1-3-15,-4 6 4 0,1-5-2 0,-1 6 3 16,0-10-3-16,2 1 2 0,-2 4 2 0,1 1-1 0,1-2-2 16,0 4 1-16,1-6-3 0,1 1 0 0,-3 4-1 0,1 3-4 15,4-1 1-15,-3 5-26 0,2-3-15 0,1-5-8 16,-1 9-33-16,2-2 1 0,2 2-28 0</inkml:trace>
  <inkml:trace contextRef="#ctx0" brushRef="#br0" timeOffset="13368.69">6523 11167 139 0,'-4'-2'13'0,"1"0"-13"0,4 2 1 0,-4-2-18 16,3 2 27-16,2 0-9 0,-1 0 0 0,-1 0 2 16,0 0-3-16,0 0 0 0,0 0 5 0,0 0 6 15,0 0-1-15,0 0 7 0,-9 4 4 0,6-4 0 0,3 4 2 0,-4-2 4 16,-1 1 0-16,-1-1-4 0,1 2 2 0,1-3-1 15,-3-1-2-15,7 4-2 0,-9-4 1 0,3 2-3 0,4-2-2 16,-5 0 0-16,3 0-2 0,1 0-3 0,-1 0-1 16,-5-2 1-16,9 2-3 0,-2-2-3 0,2 2 3 15,0 0-3-15,0-2 5 0,-2 1-2 0,2-1-2 16,0 0 2-16,0 0 1 16,0 0-3-16,0 1-1 0,4-10-1 15,-4 7 2-15,5 2-1 0,-6-2-2 0,6 1-3 0,0 1 4 16,1 0-3-16,1-1 0 0,-1 1 0 0,3 0-1 15,-4 0 0-15,6 0 4 0,-7 0-1 0,1-1-3 16,4 3 3-16,-3-2-1 0,1 2-2 0,1 0 7 16,-1-2-3-16,0 2-2 0,2 0 4 0,0 0-2 15,-3 0 1-15,1 0 0 0,0-2 2 0,1 2-4 0,1 0 2 0,-2-2-1 16,0-1-1-16,1 3 0 0,1 0 0 0,-2 0 2 16,-1 0-2-16,1-2-2 0,0 2 2 0,2 0-2 15,-1-2 3-15,1 2-2 0,0 0-2 0,0 0 0 16,0 0 0-16,4 0 1 0,-2-2-1 0,2 2 2 15,-1 0 2-15,3 0-4 0,1-2 3 0,4 2 1 16,-1-3-3 0,-1-1 3-16,4 2-2 0,12-1 1 0,-10-1-2 0,2 0 0 15,-3 1 0-15,-1-1 0 0,4 0 0 16,-1 1 2-16,1-1-2 0,-17 2 0 0,17 1 2 0,-5-3 0 16,3 2-1-16,2 2-1 0,-1-2-1 0,-3 0 2 15,-2-1-3-15,8 3 3 0,-10-2 0 0,4 0-2 0,0 0 1 16,-6-5 0-16,2 5 1 0,1 0 3 0,-1 2-4 15,-4-1-1-15,3-1 1 0,-4 0 2 0,-1 2-1 0,1 0 2 0,-2 0-1 16,0 0 0-16,-2 0 1 0,0 0-3 0,-2 2 2 16,1-2 0-16,-3 2-2 0,1-2-5 0,-1 0-9 0,-1 1 1 15,1-1-8-15,1 0-46 0,-1-5-24 0,-1 3 29 16,1-3 61-16,3-1-56 0</inkml:trace>
  <inkml:trace contextRef="#ctx0" brushRef="#br0" timeOffset="19366.25">9843 4086 203 0,'-11'-4'14'0,"3"0"-6"16,5 1-5-16,-3-3-11 0,1 1 16 0,5-1-6 15,-2-1-1-15,0 1-1 0,2-3-6 0,-2 4 2 16,1-4 3-16,-3 1 1 0,0-1 7 0,2-2 15 0,-3 0 3 16,0-1-1-16,-1 4 18 0,-1-3-7 0,1 4 3 15,1-7 1-15,-1 4-6 0,3 1-8 0,-1 2-4 0,0 2-3 16,1-6-6-16,1 2-3 0,0-2 1 0,0 5-1 16,2-3-1-16,0 5 4 0,-2-7 0 0,2 2 0 0,-1 2 4 0,2-4-2 15,-2 4 0-15,-1-1 2 0,0 1-1 0,-2-4 0 16,1 2 1-16,-1 2-4 0,0 3 2 0,1 1-4 15,-3-1-2-15,1 0 3 0,-3 2-6 0,1-3-3 16,-4 3 1-16,0 0-1 0,0 0-2 0,0 1 2 16,-1-1 0-16,1-4-1 0,-8 5 2 0,5-3 0 15,1 2 2-15,-3-3-2 16,3-1 1-16,-4 1 0 0,1 3-2 0,0-2 2 16,-3 1-2-16,1 3 1 0,0 0-3 0,0-2 0 15,-2 2-1-15,0 3 0 0,1-3 1 0,1 2-2 16,5 2 0-16,-3-1 1 0,-4 1-1 0,3 0 2 15,-3-1-2-15,4 1 1 0,0 3-1 0,-5-3 0 16,1 3 0-16,2-3-3 0,2 11 5 0,-3-8-2 16,-1 2 0-16,2-2 1 0,-2-1-1 0,0 3 1 0,4 0 1 0,-3-2-1 15,1-3 0-15,2 3-2 0,1 2 1 0,1 0-2 16,1 1 1-16,2 0-1 0,-2 0 0 0,4 1 2 16,-4-1-1-16,2 3-1 0,2 2 1 0,0 1 1 15,0-1 2-15,-2-2-1 0,-4-1 1 0,-1 3 0 16,5 1 1-16,-2 1 2 0,-5-3 0 0,5 1 1 15,-1 0-1-15,-1 1 1 16,0 2 2-16,6 0 2 0,-3 1-1 0,-3-3-2 16,8 2 2-16,-13 2 1 0,7-1-1 0,0-1 2 15,2 0-2-15,0 2-4 0,2-2 2 0,4 2 1 16,-6-3-3-16,3 1-1 0,5-2 1 0,-6 5 0 0,-1-5 0 0,5 0 4 16,-6-1-3-16,0 0 0 0,9 3 2 15,0 2 0-15,-3-6 0 0,5 1 1 0,0 5-1 0,5 0-1 16,1 2 2-16,1-6-2 0,0 1 0 0,3 1-4 0,2 4 1 15,3-4 0-15,0-3-2 0,1 3 1 0,2-3-1 0,2 5 0 16,0-2 1-16,2-5 2 0,2 3-2 0,1-3 2 16,1 1 0-16,-2-4 0 0,5 4 0 0,-2 1 1 15,4-4-1-15,-5 3-1 0,-1-5 4 0,1 2-5 16,1 0 2-16,-1 0-2 0,-1-3 4 0,-3 2-4 16,2 0-1-16,1-3 1 15,-1 0 2-15,4 2-2 0,-5-3 2 0,1-1 0 16,0 1 3-16,1-3 0 0,1 3 1 0,-3-1 0 15,3-3 0-15,0 0-1 0,5 2 0 0,-4-4 3 16,-3 0-3-16,1 0 1 0,3 0-1 0,-1-2 0 16,4 0 0-16,-4-2 2 0,-5 1-2 0,6-3 3 15,1 1-3-15,-2-1 1 0,-3-1 1 0,-2-2 0 16,0 0 0-16,-1 0-1 0,0-1 0 0,-1 0 1 0,-2-1 2 0,0 0-4 16,0 0 2-16,-1 0 3 0,-1-2-2 0,-3 0 5 15,-2 0-2-15,2-1-2 0,-2-1 1 0,-1-1 2 16,0-1-3-16,-1-3 0 0,-4 4 0 0,4-2-2 15,0-2 1-15,-3 0-3 0,-1-2 1 0,1 2 1 16,-2-2-3-16,1-2 1 0,0 0-1 0,1 3 0 16,-6-5 1-16,5 0-1 0,-1 3 0 0,-4-5-1 0,0 1 0 0,0 1 0 15,0-1-1-15,-2 0 4 0,2-1-1 0,-3 3 0 16,-5-4 1-16,5 5-2 0,-3-2 1 0,4 1-1 16,-3-1 0-16,-6 3-1 0,-2-1-1 0,2-2 2 15,0 3-4-15,-2-8 1 0,-1 2-1 0,-3 3-1 0,-3 1-3 16,-1 1 4-16,-1-5-5 0,-2 5 0 0,-2 2 3 15,-3 4-4 1,-2-2 1-16,0-2-2 0,-5 4 1 0,-1 1-5 0,-3 10-2 16,-6-8-19-16,3 8-11 0,3 3 7 0,-2 4-31 15,0 6-34-15,3-1 31 0,3 15-8 0,-1 2 77 16</inkml:trace>
  <inkml:trace contextRef="#ctx0" brushRef="#br0" timeOffset="37047.58">13456 12737 334 0,'-11'-7'25'0,"6"1"-16"15,1 1-17-15,4-1 47 16,-4 1-48-16,-3 1-3 0,5 1 5 0,2-1-3 16,-1 0 1-16,-1 2 15 0,2 2 3 0,-2 0 4 15,-9-3 17-15,11 1 6 0,-2 0-1 16,-5 2 3-16,7-2 5 0,-2 2-13 0,2 0 2 0,-4-2-3 16,4 2-11-16,-3 0 0 0,-3-1-2 15,12 1-2-15,-14 0 0 0,7 0 4 0,-7 0-1 0,3-2-2 16,5 2 3-16,-6 0-1 0,3-2-1 0,-6 2 4 0,9 0-5 0,-4-2-4 0,2 2 0 15,-2 0 0-15,-1-2-5 0,5 2-1 0,0 0-4 16,0 0 2-16,-4-1-3 0,6 1 0 0,-2 0 2 0,-4-2-3 16,4 2 0-16,0-2-2 0,0 0 2 0,2 0 1 15,-2 0 0-15,0 1-1 0,6-3 1 0,1 2 1 16,-1-2 1-16,-8 1 2 0,2-1-1 0,2 1 1 16,-4-3 1-16,4 2-1 15,-4-1-1-15,-6-1 1 0,1 1-1 0,9 1-2 16,0-1 2-16,0 1-1 0,3 1 1 0,-5-3 0 15,4 1 3-15,-1 3-5 0,3-4 4 0,-6 3-1 16,-4-5-2-16,-3 3 2 0,1-1-2 0,5 3 1 16,-3-3-1-16,-3 1 0 0,-2-4 1 0,-6 1-1 15,8 5 3-15,-1-4-2 0,3-1 2 0,-6-3 0 16,-4 6-3-16,8-2 3 0,-4 1-1 0,4 2 0 0,-4-3 3 0,0 0-7 16,-4 1 2-16,3 5 0 0,4-10 3 0,-3 9-3 15,-1-6-2-15,4-2 3 0,-1 0-3 0,-2 9 2 16,2-7 1-16,0 1-2 0,-2 3-1 0,0-5 1 15,2 6-1-15,-2 1-1 0,-2 2 1 0,6-6-1 16,-6 1 1-16,2 1-2 0,2 1 3 0,-2-3-1 16,0 4-1-16,0-1 2 15,0-1-2-15,0 0 2 0,0 4 0 0,0 2-1 16,1-2 0-16,-1 4 1 0,1-2-1 0,-2-2-1 16,1 0-1-16,0-4 2 0,0 0-1 0,-6 2 1 15,1-5 0-15,3 2 0 0,-3 3 3 0,-1-2-3 16,1-1 0-16,0 1-1 0,1 4-3 0,-5-5 2 15,9 5-1-15,-2-4-2 0,-5 0 1 0,0 1 3 0,3 1-1 16,-3-2 1-16,3 1 1 0,6 1-1 0,-15 4 1 0,4 1-2 16,6-3-1-16,3 4 2 0,-4 1-3 0,-1-1 4 0,-4-4 0 15,0 5 0-15,7-5-1 0,-2 0 1 16,-1 6-1-16,0-4 0 0,-5-2-1 0,9 0 2 16,1 3-1-16,-6-1-1 0,3 4 1 0,-1-6-1 0,1 2 0 0,-3 5 1 15,3-2 1-15,-1 6-4 0,-1-5 3 0,1 1-1 16,2-2 1-16,-1 6 0 0,1-7 0 0,2 3-1 0,-2-7 2 0,2 6-1 15,0-6 1-15,0 7-1 0,2 0 0 0,0-3-1 16,-2 5-1-16,2-3 1 0,0 5-3 0,0-6 3 16,0 2-1-16,0 1 2 0,-1-1-1 0,-2 0 1 15,3 2 0-15,-1 0 1 0,1-3 1 0,0 5-1 16,0-2 2-16,-4 0-2 0,0-3 1 0,8 6-1 16,-8-4-3-16,2-1 2 15,2 4-1-15,-2-4 0 0,4 2 0 0,-4 2 1 16,6 0 0-16,-8-2-1 0,5 0 0 0,1 2 1 15,0 0-1-15,-4 0 0 0,-4 2 1 0,4-2-3 16,0 2 2-16,6-1 2 0,-2 1-2 0,1-4 1 16,-5 6-2-16,8-2 2 0,3-4 1 0,-2 2 1 15,0-2 0-15,-5-2-2 0,5 2 1 0,-7 2 0 16,3-2 1-16,-1 1-1 0,3 0 0 0,-1 1-1 0,-1-1 0 0,-1-1 1 16,3 2 0-16,-5-2 0 0,9 3-1 0,-2 3 1 15,-7-4 0-15,4 0 0 0,1 0 0 0,-1 3 0 16,-1 3-1-16,6-3 2 0,-3 1 0 0,-5-6-1 15,3 8 0-15,5-5 1 0,-6 3 5 0,-1-2-5 16,0-4 2-16,0 5 1 0,-3-1 0 16,9 0 4-16,-7 0-1 0,8-2 0 15,-3 3-1-15,3-1 1 0,-8 3 0 0,8-1-3 16,0-6 1-16,-3 8 1 0,3-7-2 0,-2 5-1 16,2-2 1-16,0 1-2 0,9-4 1 0,-9 0 2 15,0 3-1-15,7 0 0 0,-1-2 2 0,-8 0-2 0,7-2 2 16,3 0-1-16,-5 0-1 0,1 4-2 0,-2-4 0 15,5 0 0-15,-3 2-1 0,-2-2 0 0,5 0 0 0,-7 1 0 16,5 0 0-16,-1 0 0 0,1 1 2 0,3-2-2 16,-3 0 0-16,3 0 2 0,-1 0-1 0,7 0 0 0,-12 0 0 15,6 2 1-15,-1-4 0 0,-2 1 0 0,3-1 0 0,-3 0 0 16,4-1 1-16,-7 1-1 0,11 2-1 0,-6 0 0 16,4-1 3-16,-4-1-2 0,4 0 0 0,2 1 1 15,-7-3-1-15,4 1 1 0,-4-1 0 0,7-1 0 16,-6 1-3-16,6-1 3 0,-4 1-2 0,0-3 1 0,6 0 0 0,-4 2-1 15,1-3 0-15,-4 3-1 0,3-4 2 0,-2 2 0 16,-2 0-1-16,2 5-1 0,-3-2 3 0,4-3-1 16,0 2 0-16,1-2-1 0,0 5-1 0,1-5 2 15,-1 1-3-15,0-1 1 0,2 2-2 0,0 1 0 16,-1-1 0-16,1 0 2 0,0 3-2 0,0-3 1 16,1-3 2-16,-1 5 0 15,2-4-2-15,-3 1 0 0,3 3 0 0,0-4 0 16,1 1 1-16,-1-1-1 0,-1 2 1 0,1-4-1 15,1 2 3-15,3-1-3 0,-3-1 0 0,4 0 0 16,-2 0 0-16,4 4 1 0,-2 0 1 0,4-1 0 16,-8-1-1-16,6-2 2 0,-2 2 0 0,6-2 1 15,1-4-2-15,-5 3-1 0,0 1 2 0,-4 0 0 16,10-2 5-16,-7-2-6 0,1 2 4 0,-3 2-3 0,-3-2 0 0,4-3 3 16,4 1-5-16,-2-1 3 0,-2 1 0 0,0 2-2 15,-4-3 3-15,2-1-3 0,-3 3 1 0,0 1 5 16,-3-2-3-16,5-5-4 0,-4 4 0 0,-1-3 4 0,1 1-1 15,0 0 1-15,-2-2 0 0,2 1-5 0,-4-1 6 0,2 2 1 16,0-2-2-16,-4 0-2 0,4 2 2 16,-4-3-1-16,2 3 0 15,0-4 0-15,-1 4-2 0,-1-2-1 0,0 0 4 16,4 1-2-16,-2-1-1 0,2 0-1 0,-2 0 0 16,-1 0 3-16,-3 0-2 0,2 1 2 0,-1-3-2 15,-4 2 1-15,5 0 1 0,-3-2 1 0,3 2-2 0,-2-2 1 16,1 0 0-16,3 0 0 0,-5 2-1 0,-1 0-3 15,-1-2 0-15,2 2 1 0,-2-2 0 0,-2 2 2 16,3 0 0-16,-1 0-3 0,5-2 0 0,-3 0 4 0,2 0-4 0,-6 0 2 16,7 0 2-16,0-2-4 0,-7 2 5 0,6 0-5 15,-6-1 3-15,1-1-1 0,-2 7-2 0,4-3 0 16,-3-2 0-16,2 0-3 0,0 0 3 0,-6 2 0 16,2 4 1-16,1-1-1 0,1-5 0 0,0-3 0 15,0 5-1-15,0 1 1 0,1 1-3 0,5-2 2 16,-8-2 0-16,4-2-1 15,3 2 2-15,-6 4-2 0,1-2 1 0,0 2 1 16,1-4 0-16,1-6-2 0,0 5 2 0,2 1 0 16,-4-2-1-16,5 4 0 0,-7-4-1 0,1 0 2 15,-3 0-1-15,-2 3 0 0,14 2-2 0,-8-5 1 16,-2 1-1-16,2-1 1 0,7 2 2 0,0-2-4 16,-1 2 2-16,1 2 0 0,-10-4 1 0,6 2 0 15,-3 1-1-15,-2 0 1 0,6-1-1 0,-9 4 1 0,3 0-2 0,2 0 3 16,5-1 0-16,-3-1-3 0,5 2 1 0,-7 0-2 15,-3-3-2-15,6 3 5 0,1 0-6 0,-8-2 1 16,-1 3 1-16,-1-1-2 0,6 0 2 0,2 1 1 0,-5 1-2 0,-3-1 2 16,6 1 0-16,2-1 2 0,-8 1-1 0,1 1 0 15,-2-1 1-15,-2-3-2 0,1 5 3 0,3-3 0 16,-6 3-2-16,2-5-2 0,5 5-2 0,2-5 2 16,-3 7-2-16,-6-3-8 0,5 0-2 0,-3 1-6 15,4 1-6-15,-3 0-42 0,3 0-33 0,5 2-16 0,-2 0-59 16,0 0 3-16,-1-2-52 0</inkml:trace>
  <inkml:trace contextRef="#ctx0" brushRef="#br0" timeOffset="45668.72">6328 14402 192 0,'-11'-5'28'15,"3"1"-27"-15,3 2 16 0,-6 0-19 0,4 0 36 16,-2-1-21-16,3 1-3 0,4 0-5 0,-7 2-2 15,4-2-3-15,-1 0-1 16,1 1 3-16,3-1-2 0,-7-2 1 0,7 1 10 16,-5 3-3-16,3-4 4 0,-5 2 3 0,2-2-1 0,5 1 1 15,-9-1 5-15,4 2 0 0,-2-1-4 0,3-1 1 16,-1 2-2-16,3-3-2 0,-5 1-2 0,2 0 2 16,1-1-4-16,6 1 1 0,0 1-1 0,-7-3-1 0,3 3-1 15,2-1 0-15,-1 2-2 0,-3-2-1 0,4 3 0 16,-3-3-1-16,3 4 0 0,0 0-3 0,1 0 0 0,1 0 0 15,0 0-2-15,0 0-2 0,-2 0 0 0,2 0-3 0,0 0 2 16,0 0-2-16,0 0 2 0,-2 4-1 0,2-3 6 16,2 3 0-16,1-2-1 0,-3 0 3 0,4 0-1 15,3-1 1-15,1 1 3 0,-3 0-4 0,2 0 2 16,1-2 2-16,3 2-4 0,1-1 3 0,-1-1-1 16,-3 0 1-16,-1 0 3 15,-3 0-2-15,5 0 1 0,-2 0 0 0,0 0 1 16,-1-1 2-16,5 1 0 0,-2-2 0 0,2 0-1 15,3 2 1-15,-3-2-2 0,2 0 2 0,-7 1-3 16,1-1 0-16,0 2 0 0,4-2-1 0,-2 2-1 16,-1-2 0-16,1 2 1 0,3 0-1 0,3 0 1 15,-4 0-1-15,-4 0 1 0,-1 2 1 0,8 0 1 16,-3-2 1-16,-2 2-1 0,-1-1 2 0,3-1-1 0,0 2 0 0,-1-2 2 16,0 2 0-16,-5-2 0 0,4 2 2 0,0-2-2 15,-3 0 1-15,1 0-2 0,0 2-1 0,1-2 2 16,-1 0-2-16,0 0 0 0,1 1 0 0,-1-1 1 15,2 0 1-15,-2 2 0 0,1-2-1 0,1 0-2 16,0 2 1-16,-2-2 2 0,-1 2-2 0,-1 0 1 16,1-2-1-16,-1 2-2 0,2-2 3 0,-1 0-1 0,-1 1-2 0,3-1 1 15,-1 2-2-15,0 2-1 0,0 0 1 0,1-3-1 16,-1 3-2-16,0 0 1 0,2-1-2 0,-3-1 3 16,1 0-3-16,0-2 3 0,1 2 0 0,-1 0-2 15,2-1 1-15,-1 1 2 0,-1 0-2 0,0 0 3 0,-1 0-1 16,3 0-3-16,-4-2 1 0,4 5 1 0,-3-5-2 15,1 0 0-15,-1 2 0 16,4 0 1-16,1-1 1 0,-3 1-1 0,6 2 0 16,-8-4 0-16,-1 2 2 0,8 0-3 0,0 1 2 15,-8-3-2-15,4 0 0 0,-1 2 1 0,-1 0-1 0,8 0-1 16,-3 1 1-16,1 1-1 0,-6-4 2 0,6 4 0 16,4-1-1-16,-1 1-1 0,-1 0 1 0,-6-1 0 15,3 1 0-15,-4 0 0 0,5-1-2 0,1 1 0 16,-3-1 0-16,2-1 1 0,0 2 3 0,-1-2-5 0,1 1 1 0,0-1 1 15,-2 4-1-15,2-3 2 0,-6 1-2 0,6 1 1 16,-6 3-2-16,8-5 2 0,-1 1-1 0,1-4-1 16,-2 0 0-16,-3 4 2 0,3 1-1 0,-4-5 2 15,4 2 0-15,-4 2-2 0,2-4 1 0,2 2 1 16,0 1-1-16,-2-3 0 0,0 0 0 0,3 2 0 16,-3-2-1-16,2 0 0 15,-2 2 1-15,0-2-1 0,2 0 1 0,-1 2-1 16,1-2 0-16,0 0-1 0,0 0 1 0,-1 1 0 15,-1-1-1-15,2 2 2 0,-4-4-1 0,2 2 0 16,-3 0 3-16,2 2 1 0,-4-2 0 0,1 0-3 16,1 0 2-16,-3 0-1 0,0 2 1 0,1-2 1 15,-1 2-1-15,1 0-1 0,-2-2 1 0,1 3-1 16,-1-3 1-16,-1 2 0 0,5 6-3 0,-3-5 1 0,-1-1-1 0,-4-2 0 16,9 7 0-16,-9-9-1 0,0 2-1 0,2 2-14 15,-2 0-10-15,0-2-9 0,1 0-20 0,7 2-76 16,-6-4 108-16,9 2-49 0,1 0 72 0</inkml:trace>
  <inkml:trace contextRef="#ctx0" brushRef="#br0" timeOffset="50420.14">9741 5570 219 0,'-2'-4'-27'0,"2"4"9"16,0 0 0-16,-2 0-6 0,2 0 22 0,0 0 2 16,0 0-1-16,0 0 1 0,0 0 5 0,0 0 0 15,0 0 5-15,0 0 12 0,0 0 2 0,0 0 0 16,-2 0 12-16,-5-3-3 0,3 1 0 0,-1-2 4 15,1 4-5-15,0 0-2 0,1 0 0 0,-3 0 0 16,3 0-3-16,-1 2-3 0,2 0-2 0,-2 0 0 16,-1-2-4-16,1 0 0 0,1 0-2 0,-1 0-1 0,0 0 0 0,1 0-3 15,-1 0-2-15,0-2 2 0,1 2-5 0,-3 0-1 16,3 0-3 0,-1-2 1-16,0-2-3 0,1 3 4 0,3 1 0 15,0 0 0-15,0 0 3 0,0 0 4 0,-2 0 4 16,2 0-1-16,0 0 4 0,0 0-1 0,0 0-2 0,0 0 2 15,0 0-4-15,-2-2-4 0,-3-4 0 0,5 6-3 16,-2-1-4-16,2 1-2 0,0 0 1 0,0-4 1 16,0 4-2-16,0 0 0 0,0-4 2 0,0 1-1 15,-2-1 3-15,0 0 0 0,0 2-1 0,-3-5 3 0,5 5 0 0,-2 1-1 16,0-1-1-16,2 2-1 0,0 0-1 0,-2-2 1 16,1 0-1-16,-5-3 1 0,-1-1-2 0,1 1 1 15,-1 1-1-15,3 0 1 0,1 3-1 0,-6-7 0 16,1 3-2-16,-1-3 3 0,9 8-3 0,-5-1 0 15,-1-5 2-15,1 1-1 0,5 5 1 0,0 0 0 16,0-2-2-16,0 2 0 16,-9-11 0-16,7 5 0 0,-7 1 0 0,5-2-1 15,-1 1 0-15,-5-1 2 0,7-2-1 0,-6 0-1 16,5 7 1-16,-3-2 3 0,7 2-1 0,-8 1-2 16,-1-5 0-16,6 2 0 0,-5 4 1 0,5 0 4 15,-6-3-4-15,3-4 0 0,4 3-1 0,-5 2 2 16,5-2-1-16,-1-1 2 0,-7 5-1 0,7-4 1 15,-1-3 1-15,1 3 1 0,-5 3 2 0,3-5 0 0,-8-1 2 0,4-1-3 16,2 3 2-16,3 3-3 0,-5 0 1 0,1-1-3 16,-2-3 1-16,2 3-3 0,6 3 0 0,-3-2 1 15,-2 0-2-15,-2-4 3 0,1-1-1 0,-1 4-2 16,2-1 1-16,0 0 0 0,-3-1 0 0,1-3 0 0,0 3-1 16,0-2 0-16,2 3 0 0,-1-1 1 0,1 3-1 15,0-4 0-15,-2 1-1 0,0-1 1 0,-1 3 0 0,1-1 0 16,0 2 0-16,0-3-2 0,-2-3 2 0,4 7 0 0,-2-3 0 15,0 4-1-15,1-2-1 0,-3-2 2 16,2 3-1-16,-2-3 1 0,2 2-1 0,-2 0-2 0,0-1 3 0,0 3 0 16,0-2 0-16,-1 2-2 0,1 0 2 0,-4 0-1 15,2 2 1-15,-3 1 0 0,3 1-1 0,-3-2 0 16,-1 0-2-16,1-1 5 16,1 1-2-16,-3 2 1 0,0-4-2 15,5 0 1-15,-7 0 0 0,7 2 1 0,-9 1 0 0,8-3-1 16,-6 0 0-16,5 0-1 0,1 0 3 0,-3 0-2 15,4 0 0-15,2-1 0 0,-1 1-2 0,3 1 4 16,-2 1-2-16,-2-2 0 0,0 2-1 0,2 2 1 16,4-1-1-16,-8-1 0 0,10-2 0 0,-10 0 1 15,2 2 0-15,6-2-1 0,2 4 0 0,-8-4-2 0,4 3 0 0,0-1 1 16,-1-2-2-16,3 4 2 0,5 3-1 0,-5-1 0 16,0-1-1-16,5 2 2 0,-7-3-1 0,3 1 1 15,3 3 1-15,-1 1-1 0,-3-7 2 0,1 3-3 16,1 1 3-16,-1-1 0 0,5 6-3 0,-3-4 1 15,-2 2-1-15,5-3-2 0,-1 9 2 0,0-5 0 16,0 3-1-16,0-5 1 16,0-5-1-16,1 10 2 0,1-6-2 0,0 8 2 15,-2-6 0-15,2 2 3 0,0 0-1 0,0 2-1 16,2 3 1-16,-1-5-1 0,3 2 1 0,-2-2 3 16,3 0-3-16,-1 1-1 0,0 1 1 0,1 0 1 0,-3 0 0 15,2-1 1-15,-3 3-3 0,3 3 1 0,-2-5-1 16,2 0 2-16,-1 1-1 0,-1-1 0 0,0 0-1 0,2 0 1 15,1-1 1-15,4-1 1 0,-5 2-1 0,1-2-1 16,-1 0 2-16,0 2-1 0,-1-4 0 0,-1 2-1 0,0-2 1 16,1 2 1-16,7-2-1 0,-7 2 1 0,3-2-1 15,-1 0 0-15,6 0 0 0,6 0 0 0,-7-1-1 0,-2-1 0 16,-5 0 0-16,3-1 0 0,5-1 0 0,2 3 0 16,-1-5 0-16,-10 1 1 0,7 1-1 0,2 1 0 15,4-3 0-15,1 1 1 16,-1 0 2-16,-2 1-3 0,-1-1 1 0,5-1 1 15,-1 1 0-15,1-2-1 0,3 2 0 0,-6-3-1 16,8 3 2-16,-4-4 0 0,-1 2-1 0,5 0 0 16,-4 0 0-16,2-1 0 0,-4-1 0 0,5 2 2 15,-5-2-1-15,0 0-2 0,3 0 2 0,-3 0 3 16,2-3-2-16,-3-1 2 0,1 2 0 0,1-2-1 16,-1 1 1-16,1-1 2 0,-1 2-3 0,-1-3-3 0,1 1 2 0,0-1 2 15,-1 1-3-15,-4-3 1 0,4 3-2 0,-3-3 1 16,-1 1 0-16,0 1 1 0,-2-1 0 0,2-1-2 15,2 2 1-15,-2-3 1 0,-4 1 0 0,6 2 1 16,-2-3-1-16,4 1 0 0,-1 0-1 0,-7-2 4 16,1 1-1-16,-1-1-3 0,0 2 4 0,-3-2-4 15,5 1 2-15,-5 1 1 0,-1 0-2 0,5 0 0 0,-1-1 2 0,0 1 3 16,2 0 0-16,2-1-1 0,-12 1 3 0,1 0-1 16,-2 0-1-16,2-1 4 0,3 1-3 0,-3 1-4 15,-7-3-1-15,2 2 3 0,6 0-2 0,-1-2 0 16,-1 1-2-16,-5-3 1 0,-3 2 2 0,9 0-5 15,0 4 7-15,0-4-7 0,-5-2 1 0,6 2-2 0,-1-1 4 16,0 3-4 0,0-2 2-16,-3 2 1 0,-3-4-3 0,3 2 4 15,3 1-1-15,-13-3-2 0,7 4 1 0,3-4-1 16,-5 2 0-16,-3 0 0 0,2 3-3 0,7-4-2 16,-7 0-1-16,9 9-10 0,-1-1-6 0,-3 0 0 0,4-2-15 15,4-1-35-15,-3 5-28 0,-1 0-13 0,4 3-48 0,3 3 1 16,2-2-41-16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01T21:08:08.1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19988 14273 437 0,'-11'-6'63'16,"4"1"-62"-16,0 3 22 0,-1-2 29 0,1-1-3 0,0 1-63 0,3-1-3 15,-3-1 7-15,-1 1 3 0,1 1 0 0,-2-2 17 16,0 3 7-16,0-3 3 0,-2 3 21 0,2-1 4 16,-2 2-2-16,2 0-1 0,-4-1 2 0,2 1-15 15,-2-2 0-15,0 1-5 0,-3-1-14 0,3 2-5 16,-1-1 0-16,1-1-1 0,-5 2-4 0,5-2 1 15,-4 3-1-15,3-1 1 0,1 2 1 0,-3-4 1 16,3 4-1-16,-7-2 2 0,7-1 2 0,-7 3 0 16,7 0 1-16,-1 0-4 0,-3 0 2 0,-1 0-2 15,-4 3-1 1,4 1 2-16,-2 0-4 0,3 1 1 0,-3-1-1 16,-5 3 0-16,8-2-1 0,1 3 1 0,-2 1 0 0,3 0-1 15,-1 0-1-15,-3 2 1 0,3 0 1 0,1 0-1 16,3 2 0-16,-3-1 1 0,2 1-1 0,-1 2 1 15,1 1 0-15,-2-1 0 0,3 1 0 0,-1 2 1 16,0 3 1-16,-2-1-1 0,3-2 2 0,-1-2 0 16,0 1 1-16,0 3 2 0,-3-6-2 0,3 5 3 0,0-7 3 0,-1 1 0 15,-3 2 1-15,1 1 1 0,1 4 2 0,-1-7-3 16,3 5 0-16,0-1-2 0,-7-1-2 0,6 6-2 0,-3-4 2 16,5 4-4-16,1-2 0 0,-9 0 0 0,3 2-1 15,3 2 1-15,3 1-1 0,-4-1 2 0,0 3-2 16,1-3 0-16,-8-2 1 0,15 7 1 0,-4-2 0 0,-4-1 0 31,4 1 0-31,2 2-1 0,4-1-1 0,-3 1 5 0,3 0-3 16,-1 0 0-16,3 2-1 0,3 2-1 0,-2-4 2 0,0 4 1 15,2-2-4-15,6-2 3 0,-6 4 0 0,0-2-2 16,0 2 2-16,-4 0-2 0,2 3 0 0,0-5 3 16,0 8-1-16,-5-3 1 0,9-3 1 0,-2 3-1 15,0-1 3-15,0-2-2 0,0-2-1 0,0 0-1 16,-4 0 0-16,4 0 1 0,-2 4-1 0,-1-4-1 0,1-2-2 0,4 5 1 15,-2-3 0-15,0-1 4 0,3 2 3 0,5-4-5 16,-6 5 7-16,10-1 1 16,1-2-1-16,-2 1 3 0,6 0-1 0,1 1 0 15,-5-2-3-15,3 1 2 0,4-6-2 0,0 4 1 16,2-1 3-16,-4-5-4 0,4-1 3 0,-4 0-5 16,12-2 0-16,-9 0 2 0,7-3-5 0,-3 1 1 0,-1-4-2 0,3 1-2 0,1-4 2 0,1 0 4 15,-4-2 0-15,1-2-4 0,-2-1 5 0,-1-1-2 16,1-1 3-16,2-4-2 0,-3 2 0 0,1 0-3 15,-2-2 1-15,2-2 0 0,1-2-3 0,-1 0 2 16,-2-1-2-16,-2-2 1 0,4-1 0 0,-4 1 1 16,2-2 0-16,1 0 3 0,-1-2-1 0,0 0 1 15,4 0-1 1,-6-2-1-16,-4-1 2 0,4 1-1 0,2 0 0 0,-4-3 1 16,-3 1-1-16,3-1-1 0,-5-2 3 0,5 1-1 15,-1-1 0-15,-5-2 1 0,-1 2-1 0,2-1 3 16,0-3 0-16,-6 4-7 0,6-2 6 0,-4-2-3 15,0-1-1-15,-2 4 1 0,1-8-2 0,-3 1-1 16,2 5 3-16,-3-7-2 0,0 1-2 0,1 3 1 0,1-3-1 16,-3-1 2-16,1 3-2 0,0 1-4 0,-1-5 1 0,3 2 3 0,-3-1-1 15,1-1 0-15,0-2 1 0,-1 2-3 0,3-2 0 16,-3-4 6-16,-1 2-4 0,2-1-2 0,0-1 1 0,-1 2-1 16,3-1 0-16,-3-5 0 0,-1 1 1 0,2 0-3 15,1 5 1-15,1-3 1 0,-3 1 2 0,1-2-2 16,-2 3 0-16,2-3 0 0,-3 6-1 0,1 2 4 15,-2-7-2-15,0 6-1 16,0-1 0-16,-2 4 2 0,-1 2-1 0,1-1-1 16,-2 4 2-16,-3-2-1 0,1 8 0 0,-1-6 1 15,-2 4 2-15,2 0 0 0,-2-2 2 0,0 1-2 16,-1 3 0-16,1 0 1 0,0-1-2 0,0-3-1 16,-2 0 3-16,-2 0-3 0,1 2 3 0,-1-2-4 15,0-2 0-15,-2 0 1 0,-3 0-1 0,4 0 2 16,-1 0-5-16,0 2-2 0,1-2 1 0,1-1-1 0,-7-1 2 0,0 0-3 15,0-3 1-15,7 7 1 0,-5-4-2 0,-2-2 3 16,2 3-2-16,-3 1-4 0,11 0-3 0,-3 0-2 16,2 2-7-16,-11-2-21 0,11 6-14 0,2-1-8 15,2 5-30-15,-3-3-92 0,1 6 140 0,2 2-57 16,2 1 102-16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01T21:08:21.1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16148 14440 240 0,'0'-3'-8'0,"0"1"-2"0,2 0-4 16,-2-2 12-16,0 1 1 0,0-1-1 0,2 0 1 16,-2 3 3-16,0-3-2 0,0 0 3 0,2-1 9 15,0 3 4-15,-2 0 0 0,2-1 11 0,-2-1-1 0,0 0 2 0,0 1 2 0,0-3 0 0,0 2-7 32,0-1-1-32,1 0 0 0,-1-1-6 0,0 1 5 0,0-1-6 0,0 1 0 15,0-1 4-15,2 1-1 0,-2-1 6 0,0 1-6 16,2 1 3-16,-2 0-3 0,2 3 0 0,0-3 4 15,0 0-4-15,-2 3-5 0,3-1-1 0,-1 0 1 16,0 0-4-16,1 2-3 0,1-2-2 0,-2 2 1 16,3 0-3-16,1 0 1 0,-4 0-2 0,0 0-1 15,5 0 0-15,-2 0 0 0,1 2 2 0,1 0-2 16,0 0 1-16,1 0 0 0,-3-1 1 16,4 1-1-16,-3 0 0 0,1 0 0 0,0 1-1 0,1-1 3 15,-3 0-3-15,1 0 1 0,-1 2 1 0,8-3-2 16,-10 1 0-16,1 2 1 0,2-2-1 0,3 0 1 15,-4-1-1-15,10 3 0 0,-8-4 0 0,-5 2 0 0,7 0-1 0,0-1 1 16,4 1 1-16,-2 0-1 0,5 0 2 0,-8 2 1 16,10-3-1-16,-4 3 0 0,3 2 0 0,7-6-1 15,-14 5 0-15,7-3 1 0,1 0-1 0,2-1 0 16,-3 3 0-16,1 0 1 0,2-4 1 0,-5 3-1 16,6 1-1-16,-2 0 1 0,-1-2-2 0,0-1 2 15,-1-1 0-15,4 2-2 0,-2 2 1 0,-1-4 3 0,0 0 2 0,2 0 1 16,-2 2 3-16,1-1-1 0,-1 1 2 0,0 0 2 15,-1-2 0-15,-1 2-2 0,2-2-1 0,2 2 0 0,-1-2 0 16,1 2-1-16,-2-2 1 0,-4 0-4 0,8 1 2 16,0-1-2-16,-4 2 0 0,-1-2 0 0,-1 0-2 15,-1 0-1-15,1 0 0 0,6 0-2 0,-4 0 0 0,2 0 3 16,4 0-3 0,-2 0 1-16,0 0 0 0,5 0 0 0,-3 0 1 15,0 0 1-15,1 0-2 0,-1-2-2 0,-4 2 3 16,4-1-1-16,1-1-1 0,-3 0 2 0,4 0-1 0,-3 0-2 15,-1 0 2-15,0-1 1 0,2 1-3 0,0 0 8 16,1 0-3-16,-5 1 1 0,4 1-3 0,-2-4 6 16,2 4 1-16,-1 0-1 0,-4-2-4 0,-1 0-1 15,2 2 0-15,2 0 0 0,-6-2 0 0,6 2-3 0,-4 0 0 0,8 0 0 16,-4 0 2-16,3 0 0 0,-10 0-1 0,7 2 1 16,5-2-1-16,-3 0 2 0,3 0-1 0,-5 2 0 15,5 0 1-15,1-2 0 0,5 0 0 0,-4 0-3 16,0 0 2-16,-2 0 0 0,1 0-2 0,1-2 0 15,-2 2-1-15,2 0 0 0,-1 0 0 0,3 0 0 16,-2 0 1-16,0 0-1 16,0 0 1-16,2 0 2 0,-5-2-2 0,3 2 2 15,6 0-1-15,1 0 0 0,-3 0-1 0,-2 0 1 16,0 0-2-16,6 0 1 0,3 2-1 0,-2 0 1 16,-3-2 1-16,-1 2 0 0,5-2-1 0,-3 0 2 15,4 0-2-15,-3 0 1 0,1 2-1 0,0-1 3 16,-1-1-2-16,-4 2-1 0,1-2 3 0,3 2-2 15,-3-2 0-15,7 2 0 0,-5-2 2 0,-1 0-1 0,3 0 2 0,2 0 0 16,0 2 2-16,0-1-2 0,4 3 2 0,-9-4-1 16,5 2 2-16,0-2-1 0,-2 4 1 0,-3-4-2 15,0 0-3-15,-1-2 3 0,3 2-2 0,-3-2 1 16,1 2-1-16,-2 0-2 0,-2-2 2 0,2 2-2 16,3 0 2-16,-1 0 0 0,-4-4 0 0,0 4-1 0,2 0 1 15,3 0 0 1,1 0 0-16,-4 0-1 0,-2 2-1 0,1 0-1 15,3-2 0-15,5 0 0 0,-9 0-1 0,2 0 0 0,0 0 1 16,0 0 1-16,0 0-1 0,1 0-1 0,-1 0 1 0,0 0 0 16,-2 0 0-16,0 0 2 0,-2 0-2 0,0-2-1 15,0 0 0-15,-1 1 0 0,1 1-1 0,0-2 1 16,8 2 0-16,1 0-2 0,0 0 2 0,2 0 0 16,-1 0 0-16,5 0 2 0,-3 0-2 0,1 2-1 0,-5-1 1 15,-1 1 0-15,1 0 0 0,-1-2 0 0,1 2 0 16,-4 0 0-16,-1-2 0 0,0 0 1 0,0 2-1 0,-2-2 1 15,-1 0 0-15,2 0-1 0,2 0 2 0,-4-2-1 16,0 0 0-16,2 4 0 0,-2-6-2 0,6 2 1 16,-2-1 0-16,1 3 1 0,-1-4-1 0,2 0 0 15,-1 1 0-15,1-1 0 0,-2 0 1 0,0 1 0 0,-4 1-1 0,2-2 2 16,-4 2-2-16,1 1 2 0,1-1-1 0,0 0 0 16,-2 2-1-16,-1 0 2 0,5 0-1 0,-4 2 2 15,-1-2 1-15,-2 3-2 0,-4-3 2 0,-2 2-3 16,4 2 2-16,-6-2 1 0,-3 0-3 0,5 1 0 15,-3 3-1-15,-6-3 0 0,4 1 0 0,-1 0 2 16,-4-1-1-16,4 1 0 16,-4 0 1-16,-8-1-2 0,9-1-1 0,0 2-3 15,-4-1-3-15,3-1-16 0,-1 0-10 0,0 3 1 16,2-3-22-16,2 0-36 0,-1-2-30 0,2 2-16 16,8 2-51-16,2-6 2 0,2-2-41 0</inkml:trace>
  <inkml:trace contextRef="#ctx0" brushRef="#br0" timeOffset="-198047.02">8949 6248 56 0,'0'-9'-6'0,"0"-3"6"0,2 4-32 15,0 1 15-15</inkml:trace>
  <inkml:trace contextRef="#ctx0" brushRef="#br0" timeOffset="-196816.51">8996 6150 12 0,'2'-5'9'0,"2"-1"-9"0,-4 2 16 15,3-1-2-15,1 1 4 0,0-3 7 0,1 0-5 16,-1 7-1-16,0-2-1 0,1-5-4 0,-1-1-1 0,1 6 3 0,-1-5-8 15,-1 5 4-15,-1-1 15 0,0-1-8 0,0-3 2 16,0 3 5-16,-2 0-4 0,0 4 5 0,0 0-9 16,0-1 1-16,0 1-1 0,0-2-1 0,0 2 2 15,2-8 1-15,-4 7 1 0,0-7-1 0,0 5-2 16,0 1 3-16,0-4-3 0,2 6 6 0,0-1-6 0,-1-1 1 16,-1 0-3-16,-4-7 2 0,4 9 2 0,2-2-2 0,-1-3-3 15,1 5-2-15,0-2-1 0,0 2-1 0,0 0-3 16,0 0 1-16,0-2-4 0,0 0 0 0,-2-7 1 0,2 9 1 15,0 0 0-15,0 0 0 0,2 0 3 0,-2 0 0 16,3 2 0-16,-1-2 1 0,0 5-1 0,-2-5-4 16,2 2 6-16,1 0-6 0,-1 2-3 0,2-3 2 0,-2-1-2 15,1 0-3-15,1 0 2 16,0 6-3-16,1-4 1 0,-1 1 1 0,1 1 2 16,3 3-1-16,-3-3-1 0,2 0 2 0,1-3 4 15,-3-2-1-15,4 2-1 0,-2-1 1 0,1-3-1 16,-1-1 3-16,4 6-5 0,4 2 1 0,-6-6-1 15,5 7 0-15,-1-3-3 0,2 2 1 0,-1-3-1 0,5 3 0 0,-1-2 0 16,-7-2-2-16,7 2 2 0,-3-2-2 0,6 3 2 16,-1-3 0-16,4 8 0 0,4-3 0 0,-1-3 0 15,2 5 0-15,6 1-2 0,3-5 1 0,-3-1 1 16,1 2-2-16,1-2 4 0,-3 3-2 0,1-5-1 16,3 0 1-16,-3-2 4 0,-2 2-2 0,-2-2 3 15,2 2-1-15,1 0-2 0,-3-3 3 0,8 6 0 16,-5-1-2-16,-1-4-1 0,0 2-1 0,7 0 0 15,-9-1 0-15,6-3 2 16,1 2-2-16,-5-3 0 0,5-1 2 0,0 4-1 16,1 0 1-16,-5 1 1 0,6 2-2 0,-5-1 3 15,0 0 0-15,-1 0-2 0,-1 2 3 0,0-2 0 16,0 0 0-16,0 2 2 0,1 2-2 0,1-6 1 16,0 4-4-16,-4 1 1 0,-2-1-2 0,0 4 4 15,4-1-4-15,2-1 1 0,-6-4 2 0,-4 0-1 16,8 0 0-16,2 2 2 0,-1 0-2 0,3-2 0 0,-6-2-1 0,-2 0 2 15,4 0 0-15,2 4-1 0,-4-2 1 0,-2-6-1 16,2 1 1-16,2-1-3 0,-1 5 2 0,-1-1-1 16,-1-4 0-16,1 3-1 0,0-1 2 0,-6 0-4 0,4 3 3 15,2-1 0-15,-1 0-1 0,2 2-2 0,7 0 1 16,-10-2 2-16,7 2-2 0,6 0 1 0,-5 2-1 0,-1-2 1 16,1 0-2-1,-4 0 5-15,-2 4-3 0,3-4-2 0,-3 1 3 16,0 3-3-16,2-4 0 0,0 0 0 0,-4 0 1 15,0-4 0-15,2 3 2 0,2 1-1 0,0 0 0 0,-2-2 0 16,-2-2 0-16,6 6 0 0,0-2-1 0,1-2-1 16,0 0 1-16,-1 0-1 0,2-3 0 0,1 5 1 15,2 0-1-15,-2-4 1 0,-1 4 0 0,-2-2 1 16,1 1 3-16,0 1-6 0,-1 0 2 0,0 0-1 0,-2-2 0 0,3 2 0 16,1 0-1-16,-3 0-1 0,1 0 1 0,1-2 0 15,3 2-1-15,-5-2 2 0,6 0 0 0,-3 2 0 16,-2 0 0-16,3 0 0 0,2-1 0 0,-3 1 2 15,-3-2 1-15,4 2-3 0,1 0 1 0,-3 0-1 16,1 0-1-16,-3-2 4 0,1 0-3 0,3 2 0 16,-3-2 0-16,0 2 0 0,-1 0 0 0,1-2-1 0,-2 2 0 0,0 0 0 15,5 4-1-15,-7-4 2 0,9 0 0 0,-3 0 0 16,1 0 0-16,4 0 1 0,-2 2-1 0,4 3 3 16,-2-5-3-16,3-3 0 0,-3 5 0 0,2 1 0 15,-4-3 0-15,0-2 0 0,0-1 1 0,1-1-1 16,1 4-2-16,-2 4 2 0,-2-6-1 0,-3-4 2 15,5 6 0-15,0 2 0 16,-2-2-2-16,6 0 2 0,-8-2-1 0,6 2 1 16,-1-1 0-16,2 1-2 0,-4 0 1 0,3-4 0 15,-2 4 0-15,-7-2 2 0,5 0 0 0,-4 2 1 16,-1 0 0-16,0 0-3 0,-4-2 2 0,2 2-1 16,-3-3 1-16,1 3-2 0,-4-2-2 0,5-2 2 15,4 4 0-15,-8-1-1 0,7 1 1 0,-4 0 1 0,4 0-1 16,1 0 3-16,1 0-2 0,-6 0-1 0,-3 1 1 0,8-1-1 15,-3 0 0-15,2 4-1 0,-5 0 0 0,-1-4 1 16,-2 1 0-16,3-1 0 0,-3 0 0 0,-1 0 1 0,0 4 1 0,-1-4-2 16,-2 0 0-16,2 4 2 0,-1 1-1 15,-2-3-1-15,2 4 0 0,-5-6 0 0,-5 1-1 0,7 1 3 16,-3 4-2-16,-7-6-1 0,2 0 1 0,4 1 1 16,-8-1 0-1,2 4-2-15,0 0-1 0,-7-4-9 0,-2 0-1 0,2 0-3 16,0 2-12-16,-2-2-17 0,0 0-11 0,0 0-5 15,-4 0-24-15,9 1-84 0,1 3 125 0,-1 0-46 0,6-4 89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01T21:09:07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10508 7284 239 0,'-3'0'15'0,"-1"-2"-15"0,2 2-5 15,2 0-10-15,0 2 3 0,-1 0-14 0,1 0-6 16,0 2 5-16,0-3 1 0,0 3-4 0,-2-2 19 16,-2-2 8-16,0 0 3 0,1 0 26 0,-1 0 8 15,0 0-1-15,-1 0 2 0,1 0 8 0,3-2-7 16,-1 0-2-16,0 2 0 16,2 0-7-16,-2 0-7 0,0-2-3 0,-7-3 3 15,7 1-8-15,0 4-1 0,-1-2-3 0,-1 2-3 16,-1-1 0-16,-1 1-3 0,3 0 2 0,-1 0-1 15,-3 0-1-15,1 0 3 0,1 0 3 0,1 0 0 16,-1 1 5-16,3 1 4 0,-7-2 1 0,1 2-3 16,5 0 5-16,-6 0-2 0,-1 0 0 0,3-1-1 15,2 3-4-15,-4-4-1 0,7 4-4 0,-6-4 5 0,-1 2-6 0,4-2 2 16,-4 3-3-16,-4-1 2 0,-2-2 0 0,6 0-1 16,-4 2 1-16,-1-2 1 0,12 2-2 0,-14-2 2 15,3 0 3-15,2 0-4 0,2 0 3 0,-2 0 2 0,-7 0-3 16,7-2 2-16,-9 2-1 0,7-2-3 0,-4 2-2 15,3-2 3-15,-3 2-6 0,-1-3 1 0,5 3 0 16,-5 0 0 0,2 0 0-16,-1 0 1 0,1-2 0 0,-4 0 0 0,2 0 0 15,-2 0 0-15,-2 2-1 16,0-3 2-16,0 1-1 0,0-2 0 0,-2 0 3 0,1 3-5 0,1-3 3 0,-4 0-4 16,2 1-1-16,-1-1 1 0,3 2-3 0,-4-1 3 15,3 1-4-15,-5-2 2 0,1 0 2 0,5 1-2 16,-2-1 1-16,4 1 2 0,-7-1-3 0,7 0 1 15,-2-1-1-15,7 1-2 0,-5 2 2 0,0-1-1 0,-2 1 1 16,-3-2-2-16,7 4 0 0,-10 0-2 0,5 4 2 0,-5-2-1 16,3 1-3-16,-3 1 4 0,1 1-4 0,1 1 3 15,-1-1-1-15,0 1 0 0,-2 1 0 0,-1 2 2 16,-2-1-2-16,-1 1 2 0,2-2-5 0,-2 4 6 16,0-2-3-16,-2 0 0 0,1 4-1 0,6-2 0 15,-1 2-2-15,2 1 1 16,1 3 1-16,-1-3-3 0,1 1 1 0,12 1 2 15,-6 1-1-15,-2 1 0 0,5 0 0 0,-1 0-1 16,2 2 1-16,1-3 2 0,6 6-1 0,-6-2-2 16,8 2 1-16,-4-5 1 0,4 3 0 0,3 2 3 15,1-3-3-15,-1 8-2 0,-2-10 4 0,3 4 2 16,-1 0 0-16,4 3 0 0,-3-1 0 0,3-2 1 16,-4 2 2-16,4-3 1 0,0 3 0 0,0 2-1 0,0-3 1 0,0-1 1 15,2 2-2-15,-2 1 2 0,0-3-2 0,0 6 2 16,0-3 1-16,-2-1-1 0,-2 3 0 0,2-1 1 15,-1 1-2-15,-1 1 2 0,0-1-3 0,-1-2 2 16,0 3-1-16,3 5 0 0,-4-4 4 0,3 2-5 16,-1 0 1-16,-2-2 2 0,3-2 0 0,-1 4 1 0,0-2-2 0,-1-8 0 15,1 2 1-15,-1 3-2 0,-1-4 0 0,1 1 0 0,1-1-2 16,-1 0 5-16,-1-4-2 0,1 6 0 0,-2-6-3 16,1 1 1-16,-1-3 0 0,1 0 3 0,1-1-3 0,-2 0 1 15,-1 1 0-15,3-1 0 0,-2-1-2 0,1 1 6 16,-1-1-4-16,1-3 0 0,1 4 0 15,-1-4 1-15,1 0 0 0,-1-2-2 0,1 0 3 0,1-2-2 16,1 1-1 0,-1 1-1-16,-1-2-1 0,1 2 3 0,0 0-2 0,2-3 0 15,1 1 1-15,-1-2-2 0,0 5 3 0,0-3 1 16,2 2-2-16,0-2 0 0,2-3 2 0,2 1 1 16,-1 3 1-16,1-1 0 0,3-2 2 0,2-1-2 15,0 2 1-15,4 1 2 0,-2-3-2 0,6-1-2 16,-3-3 2-16,4 7-6 0,2-3 1 0,2 0 5 15,2-1-1-15,0 3 0 0,1-2 2 0,4 1-2 0,6 8 2 0,-2-4-2 16,3 2 0-16,1-4-1 0,5 0-1 0,3 3 0 16,7 4 0-16,-3-5 2 0,0 2-1 0,4-7-2 15,-2 5 3-15,6 4-4 0,-5-6 3 0,0 4-1 16,0-6-3-16,-6 10 0 0,0-10 1 0,1 6 0 16,-3-3 0-16,3-1 2 0,-5-3-6 0,0 5-1 15,-5-6-2-15,6-1-38 16,-4 2-29-16,-5-4-8 0,-1-2-56 0,-7-7 4 15,1 2-44-15</inkml:trace>
  <inkml:trace contextRef="#ctx0" brushRef="#br0" timeOffset="717.62">4343 8422 1394 0,'-27'-2'-14'0,"12"-1"17"0,8-3-3 0,1 6-31 16,3 0 1-16,3 2 8 0,5 0-32 0,8 7 20 15,2 0-15-15,5 0 10 0,3-5 15 0,7 1 13 16,4 1 0-16,3-1-1 0,1 1 12 0,8-6-2 16,5-7 11-16,11 1-2 0,5 4 3 0,8-1-5 0,2-5 2 0,10-3-1 15,6 2-3-15,2-4-2 0,4 4 3 0,3 2-4 16,2-2 0-16,3-6 0 0,-1 6 0 0,4 0 1 15,-5-2-1-15,5 6 3 0,-3-3-3 0,-6 3 1 16,-5 3 1-16,3 0 1 0,-10 0 2 0,-3 1-3 16,0 1 1-16,-6 3-1 0,-9-1 0 0,-3 2 1 15,-5 1-3-15,-2-1-2 0,1 0-5 0,-4 3-1 0,-3 0-6 0,-6 0-21 16,6 4-13-16,-8 0-2 0,-5-5-28 0,-2 7-56 16,-9 1 100-16,-3-1-51 0,-7 3 85 0</inkml:trace>
  <inkml:trace contextRef="#ctx0" brushRef="#br0" timeOffset="1265.93">4608 9221 623 0,'42'2'4'0,"3"0"4"0,4 1-4 0,6 1 3 0,4 1-7 0,3 3 0 15,1-1 0-15,-2 0 0 0,2 2 0 16,-8-1 0-16,0 1 0 0,0 0 1 0,-1 2 2 0,-3 0-3 15,-3 0 1-15,3 2 1 0,-2-1 0 0,2-3 1 16,2 2 0-16,-4-3 1 0,-3 3 1 0,-2-2 1 16,0-4 2-16,-3 2-2 0,-2-5 2 0,-1-2-1 15,-3 2 1-15,-1-2-1 16,3-2-2-16,-6-3 1 0,0 3 0 0,5-7-1 16,-5 2-1-16,0-1-1 0,0-4 0 0,2-5-1 15,-2 3 0-15,4-5-2 0,7 3 0 0,-7-1-6 16,8-1-2-16,-1 2-5 0,6 1-8 0,1 1-28 15,0-3-9-15,-1 3 0 0,-3-6-33 0,3 1 0 16,-5-1-18-16</inkml:trace>
  <inkml:trace contextRef="#ctx0" brushRef="#br0" timeOffset="2074.42">5695 7290 1015 0,'29'2'2'16,"4"1"-2"-16,3 1 0 0,4 3-5 0,6 2 1 0,3 4 0 15,8 3-5-15,5 6 4 0,2 0-2 0,5 2 0 16,0 3 5-16,4 2 0 0,-2 2-2 16,-1 2 4-16,-3 0-1 0,-3 0-2 0,-4-2 3 15,-5 2 0-15,2-4 1 0,-3 0 0 16,-10-2 4-16,0 1-5 0,-4-3 4 0,4 3 4 16,-1-1-4-16,-2-1 1 0,-7 3 1 0,1-2 0 15,1-1-1-15,-1-3 1 0,0 1-2 0,-4 0 2 16,-8-2-2-16,1 1 3 0,2 1 0 0,-4 2-1 15,-6-3 1-15,2 3-2 0,-3-1 0 0,-1 3-1 16,-3-1 1-16,0-3-1 0,0 5 0 0,0-5 0 16,-4-2 0-16,3 3-2 0,-3-1 2 0,0 3 2 0,0-7-2 0,-1 4 0 15,-1 0 0-15,1-2 3 0,-2 3-2 0,-3-3-1 16,1-2 0-16,-2-2 11 0,0 1-5 0,0-5 4 16,0 1 0-16,-3 1-2 0,-1-3 6 0,0-2-2 15,-3 2-1-15,0-2 1 0,-1 1 0 0,-1 1-2 16,-2 0 2-16,0 1-4 0,2 1 1 0,-2 0-3 15,-1 1-2-15,-1 2-3 0,0 2 1 0,0 2 0 0,-1 0-2 0,-3 4-2 16,1-3-1-16,-2 6 1 0,1 1-1 0,-1 1 0 16,0 3-1-16,-2 1 0 0,-4 3 1 0,2 6-1 0,-7 0 3 15,7 1-2-15,-5 3 1 0,1 3-2 0,-5-4 0 16,-4 4 2-16,4-1-2 0,-3-5 3 0,6 4-3 16,-8 1 0-16,3-1 4 0,-5-2 0 0,3 3 1 0,0-5 0 15,-1 4 0 1,-4 2 0-16,-2-1 1 0,-2-3-2 0,-2 0 0 0,-3 3 0 15,4-3 0 1,-6 2-4-16,3-1 0 0,-5 1 0 0,-2-3 1 0,4 1-1 16,-5-5 0-16,3 5-8 0,-2 1-6 0,1-3 2 0,-5 3-12 0,1-3-15 15,5 3-19-15,-4-1-5 0,3 6-26 0,-8-5-70 16,5 1 118-16,1 2-52 0,3 0 93 0</inkml:trace>
  <inkml:trace contextRef="#ctx0" brushRef="#br0" timeOffset="20383.5">16245 15485 314 0,'-2'-5'33'0,"1"3"-32"0,1 2 6 15,-2 0 10-15,2 0-3 0,2 0-17 0,-2 0 3 16,0 0 0-16,1 4 2 0,-1-4 6 0,0 0 19 16,0 0-1-16,0 0 0 15,0 0 18-15,0 0-11 0,0 1 4 0,0-1 4 16,0 2-14-16,2-2 1 0,0 0-2 16,0-2 1-16,-2 2 2 0,0-3-1 0,-2 1-6 0,2 2 4 15,0-2-2-15,0 2 0 0,0 0-2 0,-2 0-1 16,2 0-1-16,-2-3-4 0,2 4 1 0,0-1-1 15,0 0-4-15,0-1-2 0,-1 1-3 0,-1 0 1 16,0 0-4-16,0 0-1 0,-2-11-1 0,4 5 0 0,-1 4-2 0,1-3 0 16,0-2 0-16,0-4 0 0,0 7 0 0,0-2 0 15,0 3 0-15,-2-1 0 0,2-1 0 0,-2-4 1 16,2 3 0-16,0 1 1 0,0-4 1 0,-6-4 1 16,3 2 3-16,-1 0-7 0,-1-4 5 0,-3 3 1 15,3 1-1-15,-2-2 1 0,1 0-1 0,1 0 1 16,-1 2-1-16,-1-5 2 15,1 7-3-15,1-2 1 0,-2-2-1 0,-1 0 0 16,-1 1-1-16,2-1 1 0,0 0-1 0,-1 2 1 16,-1-2-2-16,0 1 0 0,0-3-1 0,0 4 5 15,0 0-3-15,0 0-1 0,0 2 0 0,-2-2 0 16,0 2 0-16,0 2 0 0,0-1-2 0,0 1 0 0,0 0 0 0,0-1 0 16,-2 3 1-16,2-2-2 0,0-1 1 15,0 3-1-15,0-2-2 0,0 1 3 0,0 1-3 0,1-3 0 0,-1 5 0 16,0-5 0-16,-2 3 0 0,2 0-1 15,0-1 2-15,4 2 1 0,-6-1-1 0,2-1-2 16,4 3 1-16,-2 1 1 0,5-2-2 0,-11-1 2 16,6 3-2-16,-5-3-2 0,4 1 2 0,-4 0-3 15,5 2 2-15,0 1-4 0,1 1-1 0,7 0 0 16,-14-2 1-16,9 2-1 0,-3-2 1 0,6 2 1 0,-6 0 1 0,1-2-1 0,-3 0 2 0,2 2 3 16,7 0-5-16,-1 0 4 0,-6 0-1 0,3-1-4 15,-3 1-1-15,0-2 3 0,-2 2-6 0,-4 0 2 16,4-2 0-16,-7 4 1 0,7 0 1 0,2-2 3 15,-2 1-1-15,-3 3 0 0,3 0 3 0,2-1 4 16,-2 1-2-16,1-2 1 0,1-2 1 0,-5 3-2 16,-1 1-2-1,1-2 2-15,-1 3-5 0,0-1-4 0,-3 1-1 0,0 3-1 16,0-1-4-16,1 2 6 0,-1 0 0 0,0 2-2 16,-2-2 5-16,0 2 3 0,1 0 0 0,-1 0 4 15,0 2-1-15,-2-2 0 0,2 0 0 0,0 2 2 16,-2-1-1-16,-1 1 0 0,1 0 1 0,2-2 0 15,1 2 0-15,-1-1 0 0,-2-1 0 0,4 2-1 16,5 0-1-16,1-4 4 0,-1 0-3 0,0 6 1 0,-1-3 1 0,1-1 0 16,2 0 1-16,-2 4 1 0,-3-2-2 0,5 5-1 15,-2 0 1-15,-3-5 1 0,8 11-1 0,-5-2-1 16,3-1-2-16,-1 5 1 0,1 3-3 0,1-7 4 0,0 4-1 16,4 5-1-16,-10-11 2 0,6 5 2 0,2 2-1 15,-1-1 2-15,1-2-1 0,0 3-2 0,0 0 0 16,-1-1 2-1,3 3-3-15,1-3 1 0,2 1 1 0,-1 0-1 0,3-3 1 16,0 3 0-16,0 1 1 0,0-5 1 0,0 3-1 16,3 1-2-16,-3-5 1 0,2 2 1 0,2 1 0 0,-1 1 1 15,1 0 0-15,2 1-1 0,-3-2 2 0,1-1-1 16,3 2 1-16,-1-1-1 0,-1-1 0 0,1 0-2 16,-1-2-1-16,1-2 1 0,1 5-1 0,4-7 0 15,2 8 0-15,-3-6-3 0,1 0 1 0,6 2 1 0,-3-4 1 0,10 0 0 16,-6-1 3-16,1-1-5 0,1-1 4 15,2-1-2-15,7-3 0 0,-7 2 1 0,5-2-2 0,-5-2 5 16,9 0 0-16,-4 0 2 0,-3-1 1 16,5-3-1-16,-3-1 2 0,3 1-4 0,-4-1-1 0,1-4 4 15,-1 0-5-15,5 2-1 0,-5-2-1 0,1 0 0 16,-1 0 1-16,-1 0 3 0,0 0-2 0,-1 0-2 0,-1-2 2 0,0 0 0 16,0-2 2-16,-2 3-1 0,0-1-1 0,-5 0 0 15,5-2-1-15,0 2 1 0,0-1-1 0,0-1 2 16,-4 1 0-16,6-1-1 0,0 0 2 0,4-1-2 15,-4 1 2-15,0-3 1 0,5 3-1 0,-5-3 0 16,7 1-2-16,-9-1-2 0,6 0 0 0,-1 0 6 16,-1-3-2-1,3 3-2-15,-7-2 3 0,2-2-4 0,0-2 7 0,0 2-7 16,-2-3 0-16,-2 1 3 0,-1 2 0 0,-1-2 0 16,-1 1 3-16,3-5-1 0,-5 3 2 0,-2-1 0 15,0 2-1-15,-2 0-1 0,-2-1 0 0,2-4 0 16,0 3-1-16,-1 6 0 0,-3-6-1 0,2 1-1 15,-1-3 0-15,1 5 0 0,0-7-2 0,-3 5 2 0,0-3-2 16,1 1-1-16,1 1 0 0,-1 1-1 0,1-1-2 0,-5-7 0 16,5 8-2-16,1-3-2 0,-1-1-1 0,-1 0 0 0,4 1 0 15,-1-1-1-15,1-2-2 0,-2 4 2 0,0-4 0 16,2 1 2-16,-1-1 0 0,-3 0 2 0,-1 0-3 0,3-2 5 16,-1 0-1-16,3 2 2 0,0 0 0 0,-9 0 2 15,9 0 2-15,-2 4-2 0,-3-3 3 0,-6 1-3 16,2 2 1-16,-5 1 0 15,-1 1 0-15,8-5-1 0,-4 5 1 16,-3-3-1-16,5-3 1 0,0 6 0 0,0-3-1 0,0 6 0 16,1-7 0-16,-1 7-1 0,-1 0 0 0,1-1 1 15,-6 6-1-15,2-1-1 0,3-4 2 0,1-4 0 16,-8 8 0-16,3-6 1 0,1 2 1 0,-1 0-1 16,3 0 2-16,0-1 0 0,-3 2 1 0,1 1 0 15,0 0-3-15,-1-2 1 0,5 6 0 0,-4-2 0 0,1-1-3 0,3 3-1 16,-8-1-2-16,6 3-39 0,-1-1-34 15,3 4-8-15,-4-4-59 0,4 4 4 0,0 0-57 0</inkml:trace>
  <inkml:trace contextRef="#ctx0" brushRef="#br0" timeOffset="28529.82">10871 14156 266 0,'-12'-2'39'0,"3"2"-38"16,-1 2 21-16,1-2-7 0,4 0 29 0,-1 0-30 15,-1 0-5-15,7 0-4 0,0 0 0 0,-2 0-6 16,-7 2 1-16,7-2 0 0,-3 0 1 0,1 0 3 16,4 0 7-16,-7 0 2 0,3 0 1 0,1 0 9 0,3-4 0 15,0 4 0-15,0 0 0 0,0-2 0 0,-4-3-5 16,4 1-5-16,0 4 0 0,0-4-7 0,0 1-5 0,-2-1 0 16,2 4-1-16,-2 0-6 0,2-2 4 0,-3-5-1 0,3 2 0 15,0 3 3-15,0-4 0 0,0 1 0 0,0-3 0 16,3 3 1-16,-3 0 1 0,0-1 0 0,4 1 0 15,-4-1 1-15,5-1-2 0,-3 1 3 0,0 3-3 16,0-1-1-16,-2 4 1 0,0 0 1 0,0-2-1 16,0 0 1-16,2-7 1 0,0 7 3 0,-1-1-1 0,-1-3 2 0,4 3 2 15,-2-1 4-15,3-1-2 0,-3 1 5 0,-2 2 9 16,0 0 1-16,0 2 3 0,-2-3 9 0,-3-1 0 16,5 2-1-16,-4-3 2 0,-3 1-1 0,1 0-4 15,5-7 5-15,-7 6-8 0,-1 0-1 0,4-1-3 16,-4-3-1-16,-4 9-3 0,4-7-4 0,-2-2 1 15,-2 3-3-15,0-3 0 16,0 2-1-16,-1-2-5 0,-1 1 0 16,1 3 4-16,-3-1-7 0,-1 3-1 0,0 3 0 0,0-8-4 15,-3-1 0-15,1 9-1 0,-1 2-2 0,-1-4 0 16,0 2-2-16,0 0 1 0,-2 0-1 0,-3 6-1 16,-2 1-1-16,-2-7-1 0,1 5 1 0,3 1 2 15,-2-1-4-15,2 3 1 0,6 8-2 0,-4-5 2 0,1 4-1 16,6-1 0-16,-2-1 0 0,-6 5 0 0,4 0 0 0,-3-1 0 0,-4-4 1 15,9 7 0-15,-2-4 1 0,2 4-3 0,-2-2 0 16,2 1 1-16,2 1-2 0,1 2-2 0,-1-2 2 0,3 0-3 16,-1 3 1-16,3-1 3 0,0 2-5 15,1 2 2-15,1-3 0 0,1 3-1 0,3-1 3 0,0 1-3 16,1 3 0-16,-1 0-2 0,2 0 3 0,1-3 2 16,0 1-1-1,1-3 3-15,-1 0 1 0,2 7-2 0,0-4 4 16,1-1 0-16,1 1 0 0,-2 2 1 0,-2-3 0 0,2 5 2 15,2-4-1-15,-2-1 0 0,1-1 1 0,-1 2 1 16,2-1-2-16,-2-1 2 0,2 3-1 0,0-3 1 16,0 3 0-16,0-1-3 0,0-1 1 0,0 1 1 15,0-2-2-15,2 3 1 0,-2-4-2 0,3 5 1 16,1 0 1-16,0-5 0 0,3 7 0 0,-1-6-4 0,-1 4 2 0,4-3 1 16,-2 1-4-16,4-5 2 0,-2 0-1 15,2 0-1-15,0 0 4 0,2 1 0 0,0-2-1 0,-2 0 3 0,3-1-1 16,-1 2 0-16,2 0 1 0,-1-2-2 15,-1-3 0-15,0 3 2 0,0-6-1 0,1 1 1 16,-1 1 0-16,-2-3 0 0,0-2-2 0,4 2 2 16,-3-2 0-16,3 0 0 0,0-2 0 0,1 2 1 0,2-2 1 0,-1 2-2 15,-3-2 4-15,-1-4-4 0,3 3 0 0,3-3 3 16,-5 1-3-16,-1-3 1 0,2 1 1 0,3 0 0 16,0-3-1-16,2 1 2 0,-3-2-1 0,3 0-1 15,3-2-1-15,-3-1 3 0,0 1-3 0,0-2 1 16,2 1 2-16,0-1-2 0,0 0 2 0,-5-1-2 15,1-1 2-15,4 3 0 16,-4-1-1-16,0-1 1 0,-1 1 0 0,-1 0-1 16,0 1 1-16,1-1 0 0,-3 0-1 0,3-1 2 15,-1 1-2-15,-1 1 1 0,-1-3 0 0,1 1-2 0,3-1 2 16,-5 4 0-16,2-1 0 16,-1-1-1-16,-1 0-1 0,-2 1 2 0,0-1-2 0,0 1 2 0,-4 1-2 15,8-4 2-15,-8 4 1 16,2-3-1-16,0 3 1 0,0-2-1 0,6 1 4 0,-8-1-4 0,1 1 1 0,-3-1-1 0,1 2-1 15,4-2 3-15,-6-1-4 0,3-1 1 0,-5 3 1 16,9-1-1-16,-4 1 0 0,1-1-1 0,1 0-1 0,-2 2 0 16,-1-3 0-16,3 1 1 0,-4 1-1 0,-1-5 0 15,9 5 0-15,-6-3 0 0,2 1 0 0,-5-3 2 16,3 3-2-16,-3-4 2 0,3 0-1 0,6 1-1 16,-13-4 1-16,2 3 1 15,7 1-2-15,0-3 2 0,-4 0-1 0,4 2 1 16,-5-3-1-16,0 2-1 0,5 1 0 0,-4 0 0 15,-1-4 0-15,1 4 1 0,3 2-1 0,-1 2-2 16,-3-6 1-16,-4 3 2 0,5-1-1 0,-1-2 0 16,1 2 1-16,1-2-1 0,-1 0 2 0,2-2-2 15,4 8 0-15,-7-6 0 0,3-2 0 0,-1 6 0 16,-3-4-1-16,3 2 0 0,1-6 1 0,-3 4 0 0,1-1-1 0,6-3-1 16,-3 2-1-16,-1-1 3 0,0 1-1 0,1 2 1 15,-1 0 0-15,2-4-1 0,-2 3 2 0,1-1-1 16,-3 0 0-16,2-1 0 0,-1-3 1 0,-3 3-1 15,3-3 3-15,-1 3 0 0,-1-1-1 0,0 0 0 16,-3-1 0-16,3 1-1 0,-2-1-1 0,2 1 2 16,-3-1-2-16,3 1-2 15,-2-1-1-15,2 0 1 0,-1-5-3 0,1 11 3 16,-1-7 0-16,-1-1-1 0,0 0 3 0,2 1-1 16,-2 1-1-16,-2-6 2 0,1 7-1 0,-1-5 1 15,0 0-1-15,0 4 1 0,-1-2 0 0,1-10-3 0,-2 3 3 16,0 5-2-16,0-4-2 0,0 0 3 0,0-3-4 15,1 0 1-15,-1-1-1 0,-2 6 0 0,2-1 0 16,-1-3 1-16,1 0-4 0,-2-1 2 0,1 7 1 0,-1-4 2 0,2 1 0 16,-3 1-1-16,-1 2 2 0,3 0 1 15,-5 0 1-15,-1 0-2 0,2 1-2 16,-2 3 2-16,0-2 0 0,-4 3 0 0,2 2-1 0,0 1-2 16,-4-1 3-16,6 2 1 0,-7-2-2 0,-1 2-2 15,1 2 1-15,3 2-5 0,-7-8 0 0,0 6-1 0,2 2-6 16,-2-2 3-16,3 3-1 0,-3-5 2 0,6 6 1 0,-8-6 4 0,4 5 2 15,7-1 0-15,-4 0 5 0,-1-2-1 0,1-1 0 16,4 7 1-16,0-6-2 0,0 0 2 0,9 3-1 16,-9-3-1-16,-1-2 0 0,4 4 1 0,-1-2-2 15,2-2 3-15,-4 3-1 0,4-4-2 0,-2 3 2 16,1 1 0-16,5 1-1 0,-3 0 1 0,2-1-3 0,-1 5 2 16,0-6-2-16,-5 1 0 15,3 1-10-15,0 0 1 0,1 3-8 0,-5-3-13 16,4 3-1-16,0-1 3 0,-2 3-16 0,3 0-4 15,-1 2 6-15,-2 4-5 0,0-4 2 0,1 1 3 16,-3 5 0-16,2-2-1 0,2 7 4 0,-4-6 3 0,2 6-4 0,0 0 7 0,0 2 37 16,-2-1-24-16</inkml:trace>
  <inkml:trace contextRef="#ctx0" brushRef="#br0" timeOffset="32179.97">14394 13662 317 0,'-6'-6'41'0,"3"4"-14"15,1 1 1-15,-2-1-12 0,4-2-13 0,-2 2-3 16,2 0-9-16,0 2 10 0,0 0-1 0,0 0-3 16,0 0 12-16,0-1 12 0,-2 1 4 0,1-2 0 15,-1 0 11-15,0 2-2 0,0-2 2 0,0 0 1 16,1 0-2-16,-10-5-7 0,7 5 1 15,0 0-3-15,-1-1-6 0,-1-1 3 0,1 2-1 0,-1-1 1 0,5-1 1 16,-3 0-3-16,-2 1 0 0,3-1 0 0,-4 2-4 0,3 0-5 0,-2-3 1 16,-1 1-1-16,-2 3-5 0,2-3 1 0,3 2-2 15,-3-2 1-15,1 1-1 0,3-1 0 0,-5 2-3 16,5-1 3-16,-5 1-3 0,5 0-1 0,-8 0 3 0,0-1-4 16,2 1 1-16,0 2 0 0,-6-2-1 0,8 0 0 15,-1 0 0-15,-3 0 1 0,4 2-1 0,0-1 0 16,0-1 1-16,-3 2-1 15,5-2 2-15,-10 0 1 0,4 2-1 0,2 0 1 16,-2 0-2-16,-3-2 1 0,-1 2-1 0,2 0 2 16,3 0 0-16,4 0 1 0,-9 0 0 0,-1 0-1 15,3 0 1-15,4 0 0 0,-2 0 0 0,-2 0 1 16,-1 2-2-16,-4-2-1 0,5 2 2 0,-4 0-3 16,1 0 0-16,0 1 2 0,-4 1-3 0,1 0 1 15,3-1-2-15,-2 1 0 0,1 1 2 0,1 1-2 0,-2 1 2 0,-1-1-3 16,1 1-1-16,2-2 2 0,-3 3-2 0,1-3 2 15,0-1 0-15,0 5 0 0,1-2-2 0,3 0 2 16,-1 3-1-16,0 2-1 0,1-3-3 0,3 1 3 16,0-1-3-16,2 2-1 0,-2 1 3 0,-5-4-4 15,6 6 0-15,1-3 1 0,2 2 2 0,-4 5-1 16,7-5 0-16,-3 2 3 16,2 1-3-16,3-3 4 0,-4 3 0 0,6 1 0 15,-3-5 0-15,3 1 1 0,-9 0 0 0,1 0-2 16,8-2 1-16,0 3 0 0,0 1-1 0,0-1 2 15,6 5-4-15,-6-5 2 0,5 4 0 0,-1 1 0 16,-2-3 2-16,1 2-1 0,-1-1 0 0,-7-3-1 16,-1 1 0-16,4 1 3 0,2 3 0 0,-3-3-1 0,5 0-1 15,-6 1 1-15,6-3 0 0,3 3 1 0,-1-1 1 0,1-1-4 16,-3-1 2-16,0-1 1 0,-4 2-1 0,8-3 0 16,-3 3 0-16,1-2 0 0,0 0 0 0,-1-2 0 0,3-1 0 15,3 3 0-15,-2-4 1 0,-1 4-1 0,-3 0 0 16,1-2 2-16,0 0 1 0,-3 2 0 0,5 3 0 0,-1-9 1 15,1 8-2-15,-3-4 1 0,3-4-1 16,-1 6 0-16,3-4 1 0,-1 4 1 0,0-4-1 0,1 2-3 0,-3-2 3 16,4 0 0-16,-3 4-1 0,3-2 1 0,0-2-2 15,-2-2 2-15,-1 0 1 0,1 3-1 0,0-3 2 0,0 0-2 16,-1-1 1-16,1 5 2 0,1-4-1 0,-1 0 0 16,0-1 1-16,2-1 3 0,-1-1 0 0,-1-2-1 15,0 5 3-15,0 0-1 0,3-1-2 0,-3-3 4 16,0-1-4-16,0 2-1 15,1 3-3-15,1-1 3 0,-2-5-4 0,2-1 0 16,-1 0-1-16,1 2 1 0,0 0 0 0,0 2 0 16,0-6 1-16,0 2-4 0,-2 0 2 0,1 0 1 15,-1 0 0-15,0 2-1 0,1-1 0 0,-1-4 0 0,2 3 1 0,-3 0 1 16,-1 0-2-16,1-2 0 0,3 2 0 0,-2-2 2 16,-2 2-1-16,1 4-4 0,3-6 4 0,-4 2-3 15,6-2 0-15,-3 6 1 0,-3-4-1 0,2 0-1 16,1 0 1-16,-3 0 0 0,3 3 0 0,1-3 1 15,-4-1-1-15,1-1-1 0,-1 4 1 0,1-2 1 16,-1 0 0-16,8-9 0 0,1 9-4 0,-8-4 3 16,1 2-1-16,2 0 1 0,6-3-1 0,3 1 0 15,-11-3 1-15,3 7 0 0,-1-6 1 0,5 5-2 16,-1-5 0-16,3 4-1 16,-5-3 2-16,-2 1-1 0,12 6 0 0,-9-6 0 15,-1-3 1-15,2 3 3 0,2 4 0 0,-6-5-3 16,5 1 0-16,1 1 0 0,-4-5-3 0,2 5 4 15,1-3-4-15,-1 1 1 0,0-1 2 0,3 6 1 16,-3-3 1-16,0-7 0 0,-1 3 0 0,1 4-1 16,-2-5 1-16,0 1 0 0,2 3-1 0,-2-7 0 0,0 2 0 15,0 4 0-15,-2-3 2 0,2-1 0 0,-2 0 2 0,0 2-5 0,0-8 3 16,0 6 4-16,0-2-2 0,-1-3-1 16,-1 3 0-16,0-2 2 0,1 2 0 0,-1-4-3 0,0 4 0 0,-3 1-1 15,3-1 0-15,-1-2 3 0,-1 2-4 0,1-2-1 16,-1 2 2-16,0-2 1 0,1 1-2 0,-1 1 0 15,-1-2-1-15,2 2 1 0,-1 0-1 0,-3 0 1 16,2 0 4-16,-3 0-4 0,3 0 4 0,0 0-2 0,-3 2 2 0,5 0 1 16,-6-2-2-16,4 2 1 0,-4 0-2 0,3 0 2 15,-5 0 1-15,2-2-1 0,0 2-1 0,0 0 1 16,-1-2-2-16,-1 1 0 0,0 1 4 0,-2-3-5 16,4 2 2-16,-2 1-3 0,-1-2 1 0,1-1 5 15,-2 4-3-15,4-3 0 0,-1 2-4 0,-1 0 1 16,-2 2 1-16,0-2 0 15,1 0 1-15,-1 1-4 0,0 3 2 0,-1-4-1 16,1-2 5-16,1 4-5 0,-1-4 0 0,0 1 0 16,1 3 0-16,-1-2 0 0,0-4-1 0,3 8 1 15,-5-4-1-15,2 1 1 0,-1-1 0 0,1 4 0 16,-1-6 0-16,-1 2 0 0,1 0 0 0,-1 1 0 16,1-1 0-16,0-5 1 0,-1 6 1 0,-1-1-2 15,3 0 2-15,-3 0 0 0,1 0 0 0,1 0-2 0,-2 3 1 0,3 1 0 16,-2-1-1-16,-1-1 0 0,2 2-1 0,-1 1-1 15,1-3 0-15,-1 1 2 0,3-1-2 0,-3 3 0 16,1-3 2-16,-1 1-3 0,-1-1 3 0,1 2 0 16,-1-1-1-16,2 1 1 0,-4-4 1 0,3 3-1 15,-3-1 1-15,2 1-1 0,-4-1 0 0,0 3 1 16,3 1-2-16,-1-3 1 16,-3 3-1-16,1-3 0 0,0 1 1 0,0 1 1 15,-2-1-1-15,2-1 1 0,-5 2-1 0,3 3 2 16,-2-5-2-16,1 3 0 0,-5 1 1 0,5-2-1 15,1 2-1-15,-3 0 1 0,5-1-2 0,-4 1-2 0,8 2-1 16,-6 0 0-16,4 0-2 0,-2 0-6 0,2 4-5 16,3-3-5-16,-1 3-7 0,3 0-37 0,-12-2-12 15,12 1-2-15,-3 3-43 0,2-3-52 0,3-1 118 0,0 4-62 0,0-3 120 0</inkml:trace>
  <inkml:trace contextRef="#ctx0" brushRef="#br0" timeOffset="64580.99">16004 14909 82 0,'-3'-2'61'0,"-1"-5"-33"16,2 3-6-16,0 1 6 0,2-3-77 0,0 4 14 15,0-1 35-15,0-3-33 0</inkml:trace>
  <inkml:trace contextRef="#ctx0" brushRef="#br0" timeOffset="65715.8">15988 14862 42 0,'0'-2'29'0,"0"2"-1"0,-4-2 5 16,2-2-11-16,1 2 2 0,-1-1 0 0,0-1 2 16,-2-3-1-16,1 1 2 0,-1-5 1 0,0 1 8 15,1 6-3-15,-1-7 2 0,2 5 5 0,-1-4-7 16,-1 4 0-16,2 1 3 0,0 1-9 0,1 0-6 16,-3-7-1-16,2 6-2 0,-2-1-5 0,3 3-4 15,-1 1 0-15,2-4 1 16,-2-1-2-16,2 4-10 0,0 3-1 0,2-2 3 15,0 0-4-15,1 2-2 0,3 0-2 0,-1 0-1 16,2 2-1-16,3-2 3 0,-3 0 3 0,4 2-5 16,0 5 6-16,0-7 3 0,0 0-4 0,-2-2 4 15,2 2 0-15,0 0 4 0,1 2 1 0,-2-4 0 16,-1-7 3-16,2 5 3 0,-2-1 2 0,0 1 0 16,0-5 3-16,2 5-5 0,-2-1 2 0,0 1 1 0,-2 4-5 0,3-3-1 15,-1 3-1-15,-4-2 0 0,2 2-2 0,1 2 4 16,-1-2-4-16,-1 0 0 0,1 0 1 0,0 0-2 15,-1 0 0-15,3 0 3 0,-4 0-4 0,3 0 0 0,-3 0 3 16,-1-2-4-16,3-2 2 0,-3 2 0 0,3 0 1 16,-2 1 1-16,-1 4 0 0,0-1-2 0,1-2 0 15,4 2 1-15,-1 2-2 0,-3-4 2 0,0 1-3 0,1 1 1 16,5-2 0-16,-6 2 0 0,8-2 0 0,-6 2-1 0,-1-2-1 16,5 4 2-16,0-3-1 0,0-1 0 0,-6 0 0 0,13 0 2 15,-12 2-1-15,1-4 0 0,6 4-2 0,2 0 1 16,5 2 0-16,-4-1 1 0,-1-3-1 0,-6-3-2 15,11 6 2-15,2 1-1 0,-8-4-1 0,1 0 1 16,-4-4 0-16,3 2 0 16,5 4 0-16,1 2-1 0,-6-4 0 15,-1-4 2-15,5 4-1 0,-3 0 1 0,1 6-2 0,-1-6 1 16,0 0 1-16,-3 0 1 0,1 0 1 0,2 0-3 16,-3 0 2-16,1 5-2 0,0-5 0 0,-2 4 2 15,0-4-3-15,2 2 2 0,-1-2-2 0,-1 5 1 16,2-3 0-16,-2-2 0 0,0 4 0 0,2-4 1 15,-2 0-1-15,-2 3-1 0,0-1 0 0,4 0 0 0,-1 0 0 0,-2-2 0 16,1 2 0-16,1-1-1 0,1 1 0 0,4-2 2 16,-3 2 1-16,3-2-1 0,-1 4 2 0,2-4-2 15,-7 0-1-15,6-6 4 0,-1 8-4 0,0 2 2 16,-3-2-2-16,-2 3-1 0,5-5 1 0,-3 4 1 16,9 1-1-16,-7 2 3 0,-4-7-2 0,0 0 1 15,7 0 2-15,-2 0-3 16,-3 2 2-16,3-2 0 0,-1 0 0 0,1 0-2 15,5 4 0-15,-5-2 0 0,0 0 2 0,1-1-2 16,-3 1 2-16,1-2-2 0,1 4 3 0,-1-4 1 16,0 2 1-16,-1 1-2 0,3-1 0 0,-1 4 0 15,0-3 0-15,1-1-1 0,3 2 0 0,-2-2-1 16,2 3 1-16,-2-5 2 0,-1 0 1 0,3 0-2 16,-2 0 4-16,-1 0 0 0,-1-2-1 0,0 2 3 0,1-3 0 0,-1 6-2 15,-1-1 1-15,-1-2-1 0,1 0 0 0,1 0-3 0,3-2 1 16,-8-1-3-16,5 3-1 0,0 0 0 0,-1 0 5 15,-6 0-7-15,8 0 2 0,1 0 0 0,-7 5 0 16,11-1 0-16,-2-1-2 0,-4-3 3 0,4 2-3 0,0 2 0 16,-3-4 0-16,-6 0 4 0,5 0 0 0,-3-2-1 15,-2 0 2-15,2 2-1 0,-1 0 0 0,1 0 1 0,0 0-2 0,1 0-1 16,-1 2 0-16,0-2 1 0,-2 0-1 0,2-2-2 16,-1 0 2-16,1 2-2 0,-2-3 0 0,2 1 0 15,2 0 0-15,-5 2 0 0,5-2 0 0,-2-1 1 16,1 1-1-16,-3 0 0 0,2 2 1 0,-2-2 0 15,2-3-1-15,-2-1 2 0,2 2-1 0,-1 3-1 16,1-3 0-16,-2 4-2 16,2-4 1-16,-4 1 1 0,4 1 1 0,-2 0-2 15,1-3 1-15,1 1 0 0,-4 2 2 0,4-3 0 16,0-4-2-16,-2 3 0 0,2 2-2 0,-2 1 2 16,1-3 0-16,-3 3 0 0,2-3 1 0,2 3-1 15,-2 3 0-15,4-2 2 0,-8 0-1 0,0-4-1 16,-1 6 0-16,-1 0 0 0,2 0 1 0,-3-1 0 15,-2-3 1-15,-2 2-2 0,9 2-1 0,-3 0 4 0,-3 0-2 0,-1-4 0 16,3 4-1-16,-1 2-1 0,2 2 1 0,-6-4 1 16,1 0 1-16,-1 0-2 0,0 0 0 0,2 2 1 15,6 3-1-15,-8-3 1 0,0-2 0 0,1 6-1 16,1-5-2-16,5 8-1 0,-10-5-1 0,3 0-30 16,0-1-19-16,-6 3 12 0,8-1-37 15,-2 3-11-15</inkml:trace>
  <inkml:trace contextRef="#ctx0" brushRef="#br0" timeOffset="66785.92">15975 14594 610 0,'-5'0'51'15,"-1"-6"-49"-15,3 2-12 0,-1 3 7 16,2 1-16-16,2 0-51 0,0-2 8 0,0-2 5 16,0 8-6-16,2-1 7 0,0 1 29 0,0-4 13 0,-2 0 11 15,0 7 26-15,0 1-3 0,1-3-1 0,-1-1 5 16,0 5-7-16,2-4-4 0,0 3-5 0,-2-7 0 16,2 5-4-16,0-1 4 0,0-1 5 0,-1 0 2 0,-1-4 7 0,0 0 9 15,0 0 3-15,4 2-1 0,-4-2 11 0,0 0-1 16,0 0-4-16,0-2 1 0,0 2-3 0,0 0-8 15,0 0 2-15,0 0-6 0,0 0-6 0,0 0-3 16,0 0 0-16,0 0-2 0,0 0-3 0,0 2 0 16,0-2-4-16,-2 0 3 0,2 1-3 0,-2-1-2 15,1 0 1-15,-1 0 2 16,0 2-3-16,-4 0-1 0,5 3 2 16,-3-5 0-16,0-3-1 0,1 5 0 0,-1-1 1 0,-1-1 0 15,3 4 1-15,-4-2 4 0,1-2 4 0,-3 0-5 16,3 0 7-16,-4-2-2 0,0 0-1 15,1-1 6-15,-4-3-5 0,1-1-1 0,0 5-3 0,2 0 0 0,0-1-1 16,-2-1-1-16,-6-2 1 0,4 5-6 16,6-5 2-16,2 4-1 0,-12-1-1 0,3-1 1 0,1 0-2 0,6 1-1 0,-4-1 0 15,2 2 0-15,-6-1-2 0,0 1 2 16,3 0-2-16,6 2 0 0,-10 0 0 0,-3 0 0 16,12-2 0-16,-7-1 1 0,-1 1-1 0,2 2 0 15,10 0 0-15,-12-4 0 0,8 2 0 0,-4 0 0 16,0 2-1-16,0-1 1 0,4 1-1 0,-4-2 1 15,-4-2-1-15,6 4 0 0,-2-4 0 0,4 8-1 0,-4-4 0 0,3 0 2 0,-3 0-2 0,2 4 1 16,-2-4-1-16,2 2 0 0,-4-2 1 0,3-2 1 16,0 2-2-16,-1 0 0 0,2-2 0 0,-2-4 0 15,2 6 1-15,-3 0-1 0,2 0-1 0,-1 0 2 16,1 0 0-16,-1 0 1 0,0 0 0 0,-2 4 0 16,0-4 1-16,0 0 0 0,-1 0-1 0,1 0 0 15,-2 0-2-15,1 2 4 16,1-2-2-16,-2 0-1 0,1 0-1 0,1 2 0 15,-2 0 0-15,5 1-5 0,0-3 3 0,-2 8-3 16,4-3-1-16,1-1-17 0,2-1 7 16,3-3-49-16,-6 6-1 0,3-4-64 0,3 5 100 15,4-3-47-15,-2-3 79 0</inkml:trace>
  <inkml:trace contextRef="#ctx0" brushRef="#br0" timeOffset="92011.38">11587 17489 192 0,'-2'-1'-49'0,"2"-1"15"0,-2-2 2 0,0 2-11 16,0-1 47-16,4 3 0 0,-2-4 1 0,-4 2 2 15,4 2 4-15,0 0-2 0,0-2 6 0,-5-3 0 16,3 5 3-16,0 0-1 0,2 0 3 0,0 0-1 15,0 0-1-15,-2-4-2 0,6 4 1 0,-4 0-6 16,0 0-3-16,0 0 2 0,0 0-7 0,0 0-1 0,0 0 2 0,2-2-4 16,2 1-1-16,-1-1 1 0,1 0 1 0,0 0 1 15,-1-1 0-15,-1 1 1 0,2-2 0 0,1 0 0 16,-1 1 1-16,-1-1 2 0,1 0-2 16,0 1 2-16,7 1 0 0,-4-2 0 0,4 3 3 0,-2-3-3 15,-4 2 0-15,8-2 2 0,-2 4-2 0,2-1 3 16,-4-1-1-16,4 0 4 15,-4 2 0-15,0-2 1 0,9 0 4 0,-7 2-4 16,4-2 3-16,-1 2 1 0,-4-3-2 0,4 3 1 0,-3 0 3 16,-4-2-5-16,4 0 6 0,6 2-1 0,-12-2 1 0,10 2-1 15,-4 0 0-15,2 0 0 0,1 0-1 0,3 0-3 16,-5 0 0-16,-3 0-1 0,10 2-3 0,-8-2 3 16,3 0-3-16,-1 2 0 0,0 0-3 0,1-2 3 15,-1 0-3-15,0 0-1 0,1 0-1 0,1 0 2 16,0 3-4-16,-1-3 2 0,1 4 0 0,1-4-3 15,1 2 1-15,3 0 2 0,-2 1-2 0,0-3 0 0,-1 4 0 16,1-4-1-16,-2 0 1 0,1 0 1 16,5 0-2-16,-2 0 1 0,-2 0 1 0,0 0-1 0,4 2 1 0,0 0-2 15,-4-2 2-15,4 2-2 0,-7-1-1 0,-1 3 1 16,3-2-2-16,-1 1 4 0,0 1-1 0,-6-2 2 0,2 3 0 16,5-1-1-16,1 0 3 0,-2-1 0 0,3 1-2 15,3-2 0-15,-2 1-1 0,3-3-4 0,-1 4 3 16,0-2-1-16,-2 0-2 0,6 0 0 0,-6-1-2 0,0 1 2 15,-2-2-1-15,0 4 2 0,2-4 0 0,-1 0-4 16,-1 0 1-16,0 0 1 0,-1-2 0 0,1 2 4 16,0 0-4-16,0-2 0 15,1 2 0-15,-5 0 2 0,3 0 0 0,3 0-2 16,-6 0 0-16,3 0 0 0,-3 0-1 0,3 0 1 16,-5 0-1-16,1 0-1 0,0 4 2 0,-6-4-1 15,6 4-1-15,-6-4-2 0,-3 0-2 0,0 3-4 16,3-3-4-16,-3 2-2 0,-1 0-9 0,-3 0-14 15,7-1-13-15,-1 1 1 0,-1 2-25 0,-3-2 1 16,2 0-16-16</inkml:trace>
  <inkml:trace contextRef="#ctx0" brushRef="#br0" timeOffset="93446.73">14137 17251 605 0,'-11'-2'22'0,"1"-4"-8"0,5 6 0 0,-2-2-6 0,7 2-8 15,-6-1 0-15,4 1-6 0,2 0 10 0,2 0 6 0,-2 1-2 16,0-1 16-16,0 0 3 0,-9 2-1 0,9-2 1 16,-5 0 2-16,1 0-10 0,-7-3-3 0,7 3-2 15,4 0-13-15,0 0-6 0,0 0-1 0,-1 1 1 0,-5 3-6 0,1-4 3 16,10 2 3-16,-3-2-4 0,2 2 8 0,-1-2 1 16,-1 0 0-16,4-2 2 0,-5-2 2 0,3 1-2 15,1 1 0-15,-5-4-1 0,-3 1 0 0,10 1 0 16,-1 1-1-16,-3-3-1 0,12 4-1 0,-6-1-1 15,-5-3 0-15,5 1 1 0,-2-1-1 0,0 3 3 16,-7-7-2-16,4 5-1 0,0 1 3 0,-4-1 1 0,0-1 2 0,5 3-3 16,-1 1 0-16,-4-2 1 0,3 2 1 0,1-1 1 15,-4 1-1-15,7 2-2 0,-5 0-2 0,-2-5-1 16,0 3-4-16,2-2-14 0,5 4 0 0,-1 0-1 16,-1 0-14-16,-3-4 6 0,7 4-3 0,-2 0 1 15,-1-1 5-15,-4-3 12 0,5 2 2 0,-3-2 3 16,1 1 11-16,-3-1 5 15,3 1 10-15,3-1-5 0,-8-2 9 0,3 3 2 16,-3-3 1-16,4-1-1 0,-4 3 3 0,0-7-4 16,0 10-3-16,0-3 1 0,2 6-6 0,-2-2-3 15,0 0-3-15,0 0 3 0,-2-2-5 0,-2-2-3 16,-1 4 4-16,3 2-4 0,-2 2 0 0,-1-1 1 0,-4 3 2 16,5 1 0-16,4 4 2 0,-7-2 3 0,1 2 0 15,-3-2 2-15,0 0 3 0,4 2-1 0,-4 0-1 0,-4 2 4 16,-2-4 0-16,6 4 3 0,0 0-1 0,-4-1-2 0,-1-1 6 15,-3 0 2-15,3 2-3 0,-5-2 0 0,1 0 1 0,-2 0-1 16,-2 0-2-16,0 0 0 0,4 0-3 16,-2 0-4-16,0 0-1 0,4 0 1 0,-1 0-6 0,-1-1-2 15,0 0 1-15,3 2-3 0,-1-1-1 0,1 2-1 16,0 0 0-16,-1 0-1 16,1-1 0-16,3 1 0 0,-1 0 0 0,2-2-2 15,2-2-1-15,-2 2 0 0,2-2 0 0,0-4 3 16,1 5-2-16,1-1 0 0,0-2 1 0,-1 0-1 15,1 4 1-15,0-2 0 0,3-1 1 0,-3-1-1 16,3-2 0-16,-1 3 0 0,1-3 0 0,2 1 2 16,1-3-1-16,-3-3 0 0,0 8-3 0,4-5 3 15,-2 1-2-15,2-4-1 0,-1 4-1 0,1-4-1 0,0 1-1 0,0-1-1 16,0 0 1-16,5 2-2 0,-3 0-2 0,3 2 1 16,3-4 2-16,-3 1-3 0,4 1 1 0,2 7 1 15,0-7-2-15,2-2 4 0,1 4-2 0,1 1-1 16,0 4 1-16,3-3 1 0,2-2 0 0,-2-3 0 15,4 7 3-15,0-3-2 0,4 1 3 0,1-6 0 16,-5 0 1-16,1 0 0 0,5 1 0 0,-3 3 1 0,-1-6-1 0,5 4 0 16,0-2 2-16,-5 4-1 0,11-1 1 0,-1-3-2 15,-1 0 1-15,2 0 1 0,5 0-1 0,-5-1 0 16,-2 1 1-16,3 3 0 0,-5-3-1 0,0 8 0 16,0-7 0-16,-2 5 2 0,-3 7-1 0,-1-8 1 15,-1 1 0-15,-2-5 0 0,0 5 4 0,-4-4-2 16,0 5 0-16,-1-5-1 15,-1-2 0-15,-3 5 3 0,5-7-1 0,-5 4 1 0,0-4-1 16,-4 2-4-16,0 0 4 0,2 0 2 0,-7-1-1 16,5 1 4-16,-6 0 0 0,-1-4 1 0,0 2 1 15,-2 0 3-15,5-3 1 0,-5 3 2 0,6-2 0 0,-6-1-2 16,-4 1 3-16,10 4-1 0,-12 0 0 0,6-11-2 16,-9 6-3-16,2-4 0 0,1 3-1 0,-1-3 4 15,0-4-3-15,-4-1-7 0,7-1 2 0,-5 2 4 0,0-1-6 0,-2-1 1 16,-2-3-1-16,2 3-5 0,0 1 5 0,0-3-1 15,-1-1 0-15,-1 0-1 0,0 2 0 0,0-3-2 16,1 1 1-16,-3 0 2 0,2-2-1 0,-1 3-1 16,-1-1 4-16,2 0-5 0,-1 0 3 0,-1-2 0 15,0 1-1-15,1 3-1 0,1 0 0 0,-3-5 0 16,1 5 0-16,0-2 1 16,-1 3 1-16,1 1 0 0,-3-5-4 15,2 3 7-15,-4-2-1 0,2 1-4 0,-3 1 1 0,1 3-2 16,2-1 0-16,4-1 0 0,-10 0-1 0,4 6-1 15,3-2 0-15,-1 0 1 0,5 4 0 0,-3-6-2 16,-4 1 0-16,3 1-2 0,8 1 1 16,-7 3 1-16,3 0-3 0,4-2-12 0,-2 1-8 0,4 5 0 15,5-1-15-15,-9-3-50 0,9 5-30 0,10 2-12 0,-8-4-63 0,10 4 3 16,3-3-49-16</inkml:trace>
  <inkml:trace contextRef="#ctx0" brushRef="#br0" timeOffset="94595.93">15282 17249 166 0,'-4'0'1'0,"3"0"-12"15,-1 0-1-15,0 0-5 0,0 0-7 0,2 2 0 16,-2-1-5-16,0 3 27 0,2-2 10 0,-1 3-1 15,-1-3 34-15,2 2 12 0,-2-1 7 0,-2 1 0 16,3-2 15-16,-3 2-12 0,2-4 2 0,-2 1-2 16,3-1-10-16,-3 0-2 0,0 0-4 0,1 0 3 15,-1 0-4-15,-1-1 4 0,1-1-1 0,-2-2-1 0,3 2 3 0,-3 0-12 16,3-1 1-16,-3 1 1 0,2 0-13 0,-1 0-7 16,0-1-3-16,1 1-2 0,0 0-7 0,-1 0-5 15,1 2 0-15,0 0 1 0,1 0-4 0,-1 0-1 16,2 0-2-16,-1 0 1 0,-1 0 0 0,2 4-4 15,-1-2 0-15,1 1-3 0,0 1 0 0,-2 1-3 16,2 3 1 0,1-1-3-16,-1 2 0 0,-2-2 3 0,2 6-3 0,1 2 0 15,-3-2 2-15,4 3 1 0,0 2 1 0,0 2-2 16,0 2 1-16,-2 0 1 0,2 0 1 0,-4 0 2 16,4 2 1-16,-3-1 2 0,1-1 0 0,-4 4 1 15,3-1 1-15,3-1 1 0,-2 3 0 0,0-5 2 0,-3 2-1 16,3-4 1-16,-4 2 0 0,6-6-1 0,-3-1 0 15,1 1 0-15,0-1-1 0,-2 1 2 0,4-1-2 0,0-2-3 0,-1 3 1 0,-1-3 1 16,0 0-3-16,0-3 3 0,0 3-3 16,1-2 0-16,-1-2 1 0,-6 0 2 0,5 1 1 0,1-3-1 15,-2 2 0-15,-1-4 2 0,1 1 1 0,1-1 3 16,-3-3 0-16,6 0-3 0,0-2 2 0,0 2 1 16,0-2-2-16,0 0 1 0,0 0 0 0,-5-4-2 15,5 1 4-15,-2-3 1 0,2-3-1 0,0 0-1 0,0 0 2 0,0-2-1 16,-4-6 0-16,4 1-2 0,0 0-2 0,4 1 0 15,-2-5 1-15,-2 0-2 0,1 2-1 0,3 1-2 16,5 1-1-16,0-1 3 0,-5 1-4 0,5-4-1 16,2 5 1-16,4-1-2 0,-6-2 0 0,3-2-1 15,-1 1 1-15,0-3 0 0,4 2-1 0,0-2 2 16,-1 6-3-16,1 0 3 16,1-3 0-16,-1 3 1 0,1 0-1 15,1 3 3-15,1-2 1 0,-2 4 1 0,1-1-2 0,-3-1 1 16,3 2 1-16,-3 4-1 0,1-3 1 0,-1 7-4 15,1-3 1-15,-4 1 0 0,2 5 1 0,0 0-1 16,-4 0 0-16,2 0 0 0,-2 3-2 0,2 1 1 16,-2 2-1-16,0 1 0 0,-4 0 2 0,4 4-2 15,1-2 2-15,1 4-1 0,-1 0 1 0,0 0 2 0,-1-1-1 0,5 5 2 16,-1-6 0-16,-9 0-1 0,1 1 1 0,-1-1 1 16,1 2-1-16,3 3 1 0,-5 1-1 0,-1-4 2 15,2 1-2-15,10 4 3 0,-5-3 0 0,-1 3-1 16,-5 1 3-16,-3-5 1 0,4 3 1 0,-2 1 3 0,-2 0 2 15,-7 2-3-15,5-2 5 0,-6-5 4 0,7 3-2 16,-5 1 1 0,6-2 1-16,-9-3-2 0,2 3 1 0,7-1-1 15,-6 1-2-15,4 3-6 0,1-5 1 0,-3-2 0 0,-5 2-5 16,9-2-3-16,0-2 0 0,-6 0-2 0,-1-2-3 16,5 1-29-16,-11-1-28 0,12-2-11 0,1-1-43 0,-4 1 2 15,-7 1-46-15</inkml:trace>
  <inkml:trace contextRef="#ctx0" brushRef="#br0" timeOffset="95351.29">15995 17413 374 0,'2'0'-39'0,"0"0"-17"16,0 0 0-16,0 0 19 0,1-2-6 0,1 2-9 15,-1 0 25-15,1-4 42 0,0 4 13 0,-1 0 2 16,1-1 45-16,0-3-9 0,-2 0 4 0,1 2 5 16,1-1-13-16,0-1-13 0,-1 1-5 0,3-1-1 15,-3-2-14-15,3 3 3 0,1-5 2 0,-1 3-4 0,-1-2 6 0,2-1-5 16,1-1 0-16,-1 2-1 0,2-2-5 0,0 0-7 16,0 1-4-16,0 3-1 0,2-4-9 0,0 5-1 15,0 1-3-15,0-1 2 0,-2 4-3 0,2-2-3 16,2 2 2-16,-4-2-1 0,2 4-1 0,0 2 1 15,0-1 0-15,2 3-2 0,3-1 1 0,-9 4 0 0,3 1 0 16,4 2 2 0,-1-1-1-16,-6 4 1 0,0-1-1 0,1 5 2 15,-8-3 1-15,5 4 0 0,3 0 4 0,-7 0-3 16,1-1 3-16,2 1 3 0,-1 1-3 0,-1-2 5 16,0-1 1-16,4 4 3 0,-8-6-5 0,2 4 1 15,-4 0 0-15,0 0-1 0,-5-5 1 0,0 1-2 0,4 6-1 16,-10-7-2-16,10 3 2 0,-6-3 1 0,0-1-2 0,-2 3 0 15,6 1 0-15,-2 0 0 0,-4-3-1 0,-2 1-1 0,-1 1 0 16,1-6-3-16,1 3-1 0,-1-3-1 0,-3 0-2 0,0 0 2 16,1-6-3-16,1 3 1 0,-2-1 0 0,-3-1 2 15,3-5 0-15,-2-1-1 0,2-1-2 0,-4-7 0 16,0 3-3-16,2-4 2 0,0 0-2 0,0-1-2 16,-2-2 1-16,6 1-4 0,-1-2 0 0,3 2 6 15,5 0-7-15,-1-2 1 16,1 0 0-16,-2-1 4 0,8 1 0 0,-1 4 4 15,2-6-2-15,6 6 3 0,-1-3 2 0,1 2-4 16,3 1 0-16,8-2 0 0,1 2-3 0,5 0 2 16,0 7-1-16,1-5-4 0,2 0 4 0,7-1 1 15,2 7 4-15,-2 1-5 0,4-2 3 0,1 2-2 16,0-4 2-16,-3 4 2 0,0 4-4 0,4 5 7 16,-1-2-3-16,-1 2 1 0,-2 2 2 0,-4-2-17 0,0 2-16 0,0 0-1 15,-3-2-28-15,-4-1 1 0,-4-5-25 0</inkml:trace>
  <inkml:trace contextRef="#ctx0" brushRef="#br0" timeOffset="95868.3">16860 16714 574 0,'-4'0'92'0,"4"-1"-91"0,0 1 39 0,0 0 79 0,0-2-63 16,0 2-66-16,4 0 3 0,-2-2 1 0,1 0-1 16,1 2 7-16,0-2 13 0,-1 2 7 0,3 0-4 15,-1-2 18 1,-1 2-12-16,1 0-1 0,1 0 6 0,1 0-15 15,2 0-1-15,0 0-7 0,0 0-2 0,1 0-2 0,1 0-1 16,1 0 1-16,1 2 0 0,-2-2 0 0,-4 0 0 16,6 0 2-16,-2 0 0 0,0 0 0 0,2 0 0 15,-6 0-2-15,4 0 3 0,-2 0-3 0,4 0 0 16,-4 0-1-16,-4 0 0 0,3 0-1 0,-5 0-2 16,5 0-8-16,-1 2-3 0,4 0-6 0,-7-2-22 0,1 2-10 15,4 0 2-15,-3-1-31 0,1-1-16 0,0 2-7 0,-1 0 16 16,-6-2 90-16,0 0-69 0</inkml:trace>
  <inkml:trace contextRef="#ctx0" brushRef="#br0" timeOffset="96184.75">16570 17070 767 0,'0'0'13'0,"3"-4"-22"16,-1 3-2-16,4-5-16 0,3 4-9 0,2-1-2 16,0-3-13-16,5 3 26 0,-1-1-1 0,1 0 4 15,4 4 28-15,0 2 9 0,-3-2 1 0,1 0-3 0,0 2 8 16,2-2-9-16,0 4 4 0,0-1-3 0,2-1-8 15,0 0 1-15,0 3-4 0,-4 3 4 0,2-7-1 0,-1 9-3 0,-3-5 0 16,0 2 1-16,-1-1-3 0,0 1-22 0,3-3-20 16,-2-2-4-16,3 3-32 0,-1-5 2 0,4 2-33 0</inkml:trace>
  <inkml:trace contextRef="#ctx0" brushRef="#br0" timeOffset="97102.99">18802 16621 1212 0,'-3'-7'52'0,"1"0"-40"15,-3 3 0-15,6-1-43 0,-1-3-19 0,-1 1 0 16,4 2-40-16,4-1 57 0,-5 3 5 0,6-3-7 16,-5 2 70-16,1-1 1 0,-6 1 6 0,0 1 3 15,-11-1-1-15,1 2-17 16,6-1-4-16,-3 1-5 0,4-2-18 0,-6 2 2 16,2 0-1-16,7 1 1 0,2-5 2 0,-6 1 11 15,-8-1 2-15,3 1 3 0,-6-3 13 0,1 1-7 16,0-2 3-16,-5 0-1 0,-2 0-3 0,1 0-10 15,0 0-1-15,-2-8-5 0,1 8-5 0,1-2-5 16,-6 0-3-16,-1 2 2 0,-2 0-2 0,0 2-2 16,0-1 0-16,0 8-5 0,-4-2 1 0,3 1-11 0,-1 6-2 0,4 4-3 15,-10 0-9-15,5 2-6 0,-1 6-5 16,-2-1-3-16,10 10-7 0,-4-4 4 0,4 3 0 0,-2-1 1 16,12 7 4-16,-3-2 3 0,7 0 0 0,6 0 4 15,-6-1 2-15,6-1 14 0,5 0 1 0,6-1-4 16,-1-1 15-16,7-3 0 0,0-2 5 0,5-1 3 0,7 1 0 15,-2-4 2-15,2-1 3 0,2-4-2 0,3 0 3 0,0 1 4 0,6-3-1 32,-2-1 4-32,2-3 0 0,-2-3 2 0,4 2 0 0,-4-3 0 0,-2 1 3 0,0-2-3 15,-2-3 1-15,1-1-1 0,-5 4-1 0,1-5 1 16,0 1 1-16,-2 2-2 0,0-3 2 0,-2 3 4 16,-4-4 1-16,1 6-1 0,-5-9 4 0,3 6 2 15,-4-5 1-15,-2 3 1 0,-4-4 1 16,-1-2 3-16,0 3 0 0,-4-3 2 0,2 4 2 0,-2-2-7 15,0 2 2-15,-4-6 0 0,4 6-5 0,-2-1 1 16,0 1-6-16,0 0 0 0,-1 1 0 0,3 1-4 16,-2 1 0-16,0 1-4 0,0 1-4 0,-1 0-4 15,1 2-2-15,0 0 1 0,0 0-7 0,-3 0-1 16,5 5 1-16,0 1-2 0,0 3-1 0,0 0 0 16,0 0 1-16,0 6-1 0,3-1 0 0,3 6 2 0,-6-1-2 0,4 4 2 15,-1 3 0-15,4 3-1 0,1 2 1 0,-3 4 2 16,6-1 0-16,-4 1 0 0,1 2 0 15,1-1 1-15,-5 1 1 0,1 3 4 0,-3-2-4 0,1-2 8 16,-1 6 0-16,0-5-1 0,-2 1 1 0,0-1-2 16,4-3-2-16,-4-1 3 0,0 2-2 0,0-1-1 15,-4-3 1-15,2 2 0 16,2 2-1-16,-2-4 3 0,1 5-2 0,-3-3-1 16,-1-4 3-16,-1 1 1 0,1-3 0 0,1-2 1 15,-5-3 2-15,-2-2 0 0,-2 2 2 0,4-5 2 16,-4-1-1-16,2-1 2 0,-3-3 0 0,-1 1 2 15,1-4 0-15,-3-1 1 0,3-3 1 0,-5-1-1 0,1-2 1 16,-2-2-2-16,-2 0 0 0,0-2 0 0,-5-4 0 16,-1-1-3-16,-6-4 0 0,-1-2-2 0,0 0-3 0,-6-3 6 0,-3 1-5 15,2-5-2-15,-2-1-2 0,2-3 2 0,4 2-3 0,-2 0-2 16,0-2-7-16,7 4-5 0,3-2-5 0,-1 2-68 16,2-3-59-16,-2 1 66 0,4-11 79 0,0-5-79 15</inkml:trace>
  <inkml:trace contextRef="#ctx0" brushRef="#br0" timeOffset="97673.09">19541 16242 1112 0,'-3'-7'65'0,"-3"1"-35"0,-1 6 1 0,0-3-14 16,3-3-26-16,4 4-7 0,-7-3-13 0,-1 1 22 15,8 4 1-15,-5 0 1 0,5-5 24 0,-2 5-7 16,-3 0 6-16,-3 2-3 0,6 5-5 0,-3 0-6 15,-8-3-5-15,10 3 1 0,-7 0-7 0,7 3 2 16,-6-3-1-16,-4 6-1 0,4-2 5 0,3-4-1 16,-3 6 4-16,4-2-1 0,-4 0 2 0,-4 1 2 0,5 5-2 15,-1-5 0-15,0 3 2 0,2 1 0 0,-4 1-1 0,-2-1 0 16,2 3 0-16,0-3-2 0,0 0-1 0,0-1 3 0,0 1-2 16,-1 1 2-16,1-1-3 0,0-1 0 0,2-2 2 15,0 3-1-15,-1-1 4 0,1-1-6 16,0 3 1-16,2-5 0 0,-2 3-2 0,2 1 2 0,-3-1-2 15,3 1 2-15,0-3-6 16,1 0-1-16,1 0 0 0,-1-2-21 0,3 1-10 16,1-1-1-16,0-2-27 0,0-1-31 0,2-1-17 15,0-2-10-15,0-1-40 0,2 3 1 0,2-5-19 0</inkml:trace>
  <inkml:trace contextRef="#ctx0" brushRef="#br0" timeOffset="98359.55">20280 15852 858 0,'-7'-9'100'0,"1"0"-97"0,4 1-14 16,-3-1 106-16,1 0-108 0,1 0-1 0,1 0 14 16,2 2 3-16,-6-1-2 0,3 1 19 0,1 1 9 0,-2-1 0 0,-1 4 5 15,-1-3 7-15,3 2-17 0,-1 3 0 0,0-1 0 16,1 0-18-16,3 2 1 0,-2 0-6 0,-4 0-2 16,6 2 0-16,-5 0 0 0,-2 1 2 15,3 5-1-15,-7-5 1 0,0 4 0 0,2 1 1 16,-2-3 3-16,-4 8 0 0,4-2-1 0,-1 2 1 0,-3 1-2 0,2 1 3 15,-1 3-4 1,-1 0 3-16,-1 2-3 0,-1 2 0 0,-3 2 3 16,2 2-3-16,0 6 1 0,0 1 1 0,1 0-1 0,-1 0-2 15,0 1 4-15,-1-1-5 0,3 6 1 0,0-3 0 16,-3-1 0-16,3 3 0 0,-2 0-1 0,7 6 1 0,-4-2-1 16,8 4-1-16,-8-4 1 0,10 5 0 0,1-3-3 15,-3 1 3-15,5-1 0 0,-3-2-1 0,5 4 0 16,-2-6 1-16,5 2-2 0,1-2 2 0,1 2 0 0,5-2-1 0,1 0 0 15,-2-3 2-15,5-3 1 0,1 1 2 0,-1-2-3 16,1-4 2-16,0-4-1 0,1 3-1 0,0-3 0 16,-1-7 0-16,0 3-1 0,-1-3 2 0,1-4-7 15,-2-3-5-15,1-2-2 0,-1 2-7 0,2-2-23 16,-1-1-9-16,-1-5-5 0,1 1-24 0,1-2-19 16,1-2-4-16,3-2-3 15,-3-5-19-15,1-4-3 0,3-2 70 0,3-5-39 16,-1-4 97-16</inkml:trace>
  <inkml:trace contextRef="#ctx0" brushRef="#br0" timeOffset="98676">20419 16618 544 0,'-6'-11'37'0,"1"0"18"15,5 4-48-15,-6-4 140 0,3 2-124 0,3-1-4 16,-6 1-13-16,2 2-2 0,-3 0-4 0,-4-1 21 0,2 3-1 16,4 1 1-16,-1-1 19 0,2-1-5 0,-1 3 3 0,3 3-1 15,2 0-8-15,4 0-10 0,-1 0-2 0,-4 2 1 16,-1 3-14-16,0 2 3 0,4 1 3 0,-6 1 0 0,1 2 5 0,1 1 3 16,0 3-1-16,2 3 2 15,0 0 3-15,0 4-8 0,0 0-1 0,2 4-1 0,0 1-8 16,-1-1-2-16,-1 1 0 0,0-1 0 0,-5 1-2 0,1-5-1 15,1 5-4 1,3-5 2-16,-4-4-4 0,4 2-9 0,-2-1-10 0,0-9-6 16,0 1-14-16,12-1 2 0,-7-9-87 0,3 3 35 15,-3 0-40-15,1-8 2 0,3-1-9 0</inkml:trace>
  <inkml:trace contextRef="#ctx0" brushRef="#br0" timeOffset="99262.07">20778 16572 1358 0,'-6'0'102'15,"5"0"-100"-15,-1 2-21 0,0 2 36 0,0 3-19 16,2-2-60-16,-2 6 0 0,2 2 54 15,0 2-26-15,-1 1 29 0,1 1 3 0,-2 3 4 0,0 1 5 16,0 5 4-16,4 0-7 0,-4 1 2 0,0 4-1 16,2 4-5-16,0-4 0 0,0 3-1 0,0-5 0 15,0-1 1-15,0-5 3 0,0 1 0 0,0-6 3 16,2-3 2-16,-2 0 1 0,2-6 3 0,-2 3-2 0,0-4 1 0,2 1-1 16,-2-2 3-16,0-3 0 0,0-1 0 0,0-3 1 15,0 0-1-15,0 0 0 0,0 0 2 0,0-3-2 16,0-3-2-16,0 1-1 0,0 1-3 0,0-5-2 15,0-2 2-15,-2 2-5 0,2-7-1 0,-2 3 0 16,2-4-3-16,0 1 4 0,-2-4-2 0,2 4-3 0,0-8-1 16,0 0 1-1,0 8-3-15,0-6 3 0,2-2 1 0,0-5-5 16,0 3 4-16,0 3-3 0,1-1 5 0,3 0 0 16,-1-1-2-16,2 3 1 0,-1-2 3 0,3 6-3 0,-2-2 3 0,4 0 1 15,-3 5-1-15,1 1-1 0,0 1 0 0,2 2 3 16,-2 4-3-16,0-1 4 0,0 5-1 0,2-1-1 15,4 4 0-15,1 4-2 0,0-1 0 0,3 5 1 16,-3 3-2-16,4 3 0 0,4 4 0 0,-10 2 0 0,7 4 3 0,-5 2-3 16,-3 5 1-16,0-2 2 0,1 0 0 0,-5 4-2 15,0 0 1-15,8-8-1 0,-12 6-2 0,3-2 2 16,-1-3-2-16,-2 1-4 0,-5-5-5 0,6-2 1 16,-6-3-5-16,2 3-12 0,-6-9-3 0,6-4-3 15,-2 2-13-15,-4-7-4 0,6-2-2 0,-2 2 0 16,-2 0-5-16,-7-15-14 0,5 7-10 0,-8-3-2 0,6-9-17 0,2-6 0 15,-5-1-17-15</inkml:trace>
  <inkml:trace contextRef="#ctx0" brushRef="#br0" timeOffset="99509.48">20103 16093 1162 0,'-7'-4'141'0,"3"-3"-95"16,0 7 18-16,1 0-65 0,1 0-24 0,2 0 2 0,0 1-58 0,2 1 27 16,0 2 43-16,-1-2-27 0,1-2 54 0,2 5-5 15,0 1 3-15,1 6 5 0,2-4-9 0,-1 3-11 16,3 1-26-16,0 7-7 0,2 3-25 0,0-6-71 15,4 2-20-15,-8-3 41 0,6 7 110 0,-1-6-109 0</inkml:trace>
  <inkml:trace contextRef="#ctx0" brushRef="#br0" timeOffset="100766.26">21633 16972 956 0,'-5'-10'148'0,"-1"5"-74"15,3 3 5-15,-3-3 8 0,3-1-112 0,-3 3 27 16,1-7-31-16,3 5 12 0,-4-1 34 0,3-1-17 16,-1-2 30-16,-1 7-5 0,1 0 0 0,0-1 1 15,3 3-9-15,-3 3-10 0,2 1-5 0,-2-2-1 16,3 3-13-16,-1-3 1 0,-2 4 0 0,2 1 6 0,1 0-2 0,-3-7 7 16,2 6-2-16,0-1 4 0,0 1 6 0,2-5 4 15,0 1 4-15,-5 4-2 0,5-4 6 0,-2-1 2 16,0 5 2-16,2-6 2 0,0 0 3 0,0 0-3 15,0 0 0-15,0 2-1 0,0-2-1 0,-2 5-5 16,1-5-3-16,1 0 0 0,0 0-5 0,0 0-5 0,0 2 0 16,0 5-3-1,0-3-3-15,0-2-1 0,0 5-2 0,0 2-3 16,0 2 1-16,0-4-1 0,0-1 2 0,0 3-1 16,1-2 2-16,-1 8-2 0,0-4-1 0,0-2 1 15,0 2-1-15,0 2 2 0,-1 1 0 0,1 1-2 0,-2 1 4 16,0-5 1-16,0 2 0 0,0-2 0 0,1 4 1 0,-3-1 0 15,2-1 0-15,-2-2 1 0,3 0 0 0,-1 0 1 16,-2 1-1-16,2-1 5 0,-1 2-2 0,1 0-1 0,-4-2 0 0,5 2 0 16,-3-1-1-16,0-1 0 0,-1 2-2 0,1 0 0 15,-1-2 0-15,-1 3 0 0,2 1 0 0,-1-2 0 16,1 0 0-16,-3-1 0 0,3 1 1 16,1-2-1-16,-3 0 1 0,1-2 0 0,1-3 1 0,1 1-2 15,1-2 0-15,0-1 2 0,-2 0 1 0,2-1-1 16,1 1 1-16,1-4 2 15,0 4-2-15,-2-4 1 0,0 1 1 0,2-1-2 16,0 0-1-16,0 0 3 0,0-3-3 0,-2-1 1 16,2-1 0-16,0-1-1 0,0 1 2 0,0-3 1 15,0 3-2-15,0-4 0 0,2 0 0 0,2-4-3 16,-3 2 1-16,-1-2-2 0,4-1-3 0,-2-1 1 16,3 0 0-16,1-1 1 0,-1 1 0 0,-1-1-1 15,0 1 0-15,5-1 1 0,-4 0-2 0,4 1-1 0,-1-1 0 0,-1 1-2 16,2 0 0-16,0-1 3 0,0 1 0 0,0 1-2 15,1-1 3-15,-3 1-2 0,2-1 1 0,0 0 2 16,0 1-3-16,2 3 0 0,-2-4 6 0,0 3-3 16,0 1 2-16,1 2 0 0,-1-1-2 0,2 3 5 15,-2 2-4-15,2-4-3 0,-2 3-1 0,2-1 3 0,0 5-2 16,0-2-1-16,-2-1 1 0,-2 5-2 0,4-4 2 0,0 4-1 16,0 2 1-16,0-2-2 0,2-4 2 0,-4 4 0 15,2 0-2-15,3 0 5 0,-8 2-1 0,3 2 1 0,-2-4-3 16,2 2 3-16,-5 5 1 0,0 2 0 0,3-7 2 15,-3 5-3-15,5-3 2 0,3-2-1 0,-4-1 5 16,-5 9-5-16,10-9 0 0,-2 5 0 0,-5 1 0 0,1 0 0 31,2 6 0-31,-4 0 0 0,3 2 0 0,-1-1 0 0,-7 3 2 16,7-1-1-16,-3 0 3 0,0-1-3 0,-3 1 2 16,3-1 3-16,3 1-1 0,-1 3 1 0,1-3 2 0,-5 0 1 15,5 5-2-15,-7-5 1 0,4 2 0 0,0 2 0 16,1-2 1-16,-5 3-3 0,-2-1 0 0,4-2 2 15,-2 2-2-15,4-4 1 0,-10 4-2 0,1 0-1 16,-4-1-1-16,0-1 3 0,10-2-4 0,-6 3 2 0,5-3-1 0,-7 2 3 16,7-5 2-16,-8 3-3 0,6-1 3 0,4 0-3 15,-11 3 1-15,7-9-1 0,-1 2 0 0,1 0 0 16,0-4 0-16,2 2-1 0,0 0 1 0,0-3-1 16,4-3 1-16,-4 3-4 0,-2-4-3 0,0 1-1 15,4 1-5-15,-2-2-19 0,-6-6-13 0,3 2-1 16,3 1-25-16,-8-5-31 15,10 6-20-15,0 0-6 0,2-7-40 0,-4-8-56 16,7 1 147-16,-1-10-78 0,-3-5 150 0</inkml:trace>
  <inkml:trace contextRef="#ctx0" brushRef="#br0" timeOffset="101937.51">22376 17365 117 0,'0'0'7'0,"0"-3"-38"0,0 3 31 16,0-2 32-16,2-2-31 0</inkml:trace>
  <inkml:trace contextRef="#ctx0" brushRef="#br0" timeOffset="102184.56">22390 17378 19 0,'0'0'14'0,"-1"-2"-5"0,1 1 18 0,0-1-2 15,0-2 18-15,0 2-3 0,0 2 5 0,0 0-9 0,0-2 2 0,0 1 1 16,0-1-7-16,0 0-8 0,-2 0-5 0,0 0 0 16,0 1-8-16,2-1-4 0,0 2-3 0,-2-2-2 15,2 2-2-15,0 0-2 0,-2 0-3 0,2 0 2 16,0 0-2-16,-1 0 0 0,-1 0-1 0,0 0 2 0,2 2-1 15,-4 1-4-15,3-1 6 0,1 2-5 0,0-2 1 16,0 1-2-16,-2 1-3 0,2-2-2 0,0 1-1 0,0-1 3 16,0 2-3-16,0-2-3 0,0 0 0 0,0-1-14 0,0 1-14 15,0 0 19-15,0 0-21 0,0-2 1 0,0 0-9 16</inkml:trace>
  <inkml:trace contextRef="#ctx0" brushRef="#br0" timeOffset="103434.65">22398 17626 571 0,'-2'-7'59'0,"2"1"-57"0,-2 1-20 0,2-4 93 0,0 2-103 15,-2-1-2-15,2 1 23 0,0 2 5 0,0-1-1 16,-2-1 26-16,2-1 7 0,-1 3 7 0,-1 1-3 16,0-1 9-16,2 1-17 0,-4 1-3 0,2-1-2 15,2 4-18-15,0 0-3 0,-1-2-3 0,-1 0-1 16,0 0-3-16,0 1 4 16,-5-7-1-16,5 5 3 0,0 1 3 0,-1-2 4 15,1 2-1-15,0-1 0 0,0-1 3 0,0 0-1 16,0 3 1-16,-1-3 1 0,1 0 0 0,0 1-1 15,-1 1 4-15,3 0-5 0,-2-2 3 0,-2 1-2 16,2 1-2-16,0 0 1 0,2 0-3 0,-1 0-4 16,1 1 1-16,0 1-1 0,0 0-2 0,0-2-2 15,0 2 0-15,0 0 2 0,0-2-1 0,0 2 2 0,0-2 1 0,0 2-1 16,0 0 2-16,0-2 7 0,0 1 2 0,0-1 0 16,0 0 7-16,0 0 4 0,0 0 4 0,1-7 0 15,-1 7 5-15,2-1 1 0,0-1 1 0,0 0 1 16,0 1 1-16,0-1-5 0,1 0-2 0,-1 1 3 0,2-1-5 15,-3 0 1-15,3-1-7 0,-2 0 0 16,2 1 1-16,-3-3-3 0,1-1 3 0,2 1-4 0,-2-2-1 0,1 2 0 16,-1-3 1-16,2 1-1 0,-2 0 0 0,1 0-5 0,1 0 2 15,0 0-3-15,-1 3-2 0,1-1-1 0,3 0-2 16,-1-2-1-16,1 1 0 0,0 3-1 0,-1 1-2 0,1-5 1 16,-2 6-1-16,5-3 0 0,-3 1 0 0,2-1 1 15,-4 4 1-15,3-5-2 0,3 2 2 0,0 1 0 16,1-3 0-1,-4 1-2-15,-1 2 1 0,0-1-1 0,2 0 1 0,4-1 3 16,-7 1-2-16,1-1-1 0,0-1 4 0,-1 1-2 16,-3 3-1-16,1-1 1 0,5 0-1 0,-5 3-1 15,1 1-1-15,1-2 0 0,-3 2-1 0,7 2 1 16,0-2 0-16,-2 0 0 0,-6 0 0 0,-2 3 0 16,7-3-4-16,-5 6 4 0,3-3-2 0,1-1 2 0,-5 5-2 0,12-1-4 15,-7-2 4-15,1-1 0 0,-1 5 2 0,3-5-1 16,-8 3 1-16,3 1 0 0,0 0 0 0,-2 1 1 15,-1 2 0-15,7 3-1 0,-3-2 3 0,2 2-4 16,6 2 1-16,-7-3 0 0,-3 1 0 0,-1 0 1 16,2 1 0-16,1-3 1 0,-3 4-4 0,-4-2 2 15,-3 1 0-15,7 1 1 0,-4-1-1 16,-2 1 2-16,1 0 0 0,-5-1-2 16,6-1 4-16,-1 2-1 0,-5-3-1 0,-2 3-1 15,10-4 2-15,-6 0-3 0,1-2 0 0,1 4 1 16,-5-1 0-16,-2-2 0 0,5 1 1 0,-6-4-2 15,-5 2 0-15,12 0 2 0,-12-2-2 0,5 1 1 16,-1-5 1-16,0 1-2 0,0 1 0 0,6 1 1 16,-8-2-1-16,1-3 1 0,3-1-1 0,-4 0 2 0,4 0-1 15,2 2 0-15,-5-9 2 0,3 3-1 0,1 1 2 0,0-5 2 16,0 5-2-16,3-3 1 0,0 1-2 0,0-1 1 0,1 6 0 16,1-7-2-16,-1 3 0 0,2-3 2 15,1 5-2-15,-3-3-4 0,3-3 2 0,-1 3-1 16,0-1-1-16,3 3 2 0,1-1-2 0,0 1-4 0,-2-1 4 0,2 2 2 15,0-2-2-15,0 3 1 0,0-3-1 0,2 4-1 16,-2-4 1 0,3 2 0-16,-1 1-1 0,2-1 1 0,-1 2-3 15,1-6 1-15,1 5-1 0,1-1 1 0,-1 0 0 0,1-2 2 16,1 4 1-16,0-3-4 0,1 3 2 0,1 0 1 16,2 0-2-16,2 0 2 0,1 3-1 0,3 1-2 15,-3-2 3-15,1 1-2 0,3 1 3 0,-2 1-1 16,-3-1 0-16,5 2-1 0,-1 1-1 0,-3-2-1 15,-3 4-1-15,2 1 4 0,-2-3-4 0,6 4 1 0,3 2 2 0,-2-6 1 16,-4 4 1-16,1 2 3 0,5-6 1 0,2 6-4 16,-4-6 5-16,-3 4-1 0,-4-4-1 0,0 8 0 15,1-6 1-15,-1-2-3 0,-3 0 3 0,1-3 2 16,-4 3-3-16,4 1 2 0,-1-3 2 0,-3-1 2 16,1 3 0-16,1 0 1 0,-2 1 3 0,-1-1-6 15,0-3 6-15,-1 1-5 0,1-3-1 0,-4 0 0 0,0-2 0 0,0 0-4 16,0 0 2-16,0 0-2 0,0 2-2 0,0-2 0 15,0 0-3-15,0 0-12 0,0 1-5 16,-7-1 0-16,1 0-15 0,3-3-11 0,-1 3-9 0,2-2 0 16,-1-5-16-16,-3 5-38 0,1-5-16 0,3 1-8 15,-6-7-30-15,3-7 5 0,1-5-54 0</inkml:trace>
  <inkml:trace contextRef="#ctx0" brushRef="#br0" timeOffset="105322.61">22763 15631 838 0,'-6'-7'60'0,"2"1"-100"0,4 3-14 0,0-3 67 16,-1 1-126-16,-7-1 26 0,8 5 10 0,2-1-12 16,-2-4 42-16,-7-3 66 0,0 0 9 0,1 5 10 15,8 3 67-15,-2-3-26 0,0 0-1 0,0 2 5 16,-4-5-33-16,4 3-16 0,0 4-5 16,-2-7-1-16,2 5-17 0,-1-1 4 0,4-1 1 0,-8-5-4 15,7 9 6-15,5-4 0 16,-2 2 0-16,3-1 2 0,-5-1-1 0,3 1-3 15,-4-5-3-15,12 8 0 0,-5-2-4 0,0-1-3 16,6 3-3-16,-4 0 1 0,4-6-4 0,1 4 0 16,6 4-4-16,-4-2 2 0,8 2-2 0,-4 0 0 0,1-2-1 15,5 0 1-15,1 4-1 0,0-1 2 0,-2 1-1 16,2 1 1-16,-1 1 1 0,1 1-1 0,-3 4 0 16,5-2 2-16,-2 6-1 0,-2-1-1 0,4-3 4 0,-5 0-3 15,5 4 2-15,-4-1-2 0,2 1 2 0,-1 3 1 0,1-1 0 16,2-1-2-16,-9 4-2 0,7 0 1 0,-5-2-2 15,-3 2 3-15,5 1-3 0,-2-1-2 0,-6 0 5 0,4 3 1 16,-2 1 0-16,-2-2-1 0,0 2 1 0,1-1-4 16,-7 1 1-16,-1-4 4 0,0 11-3 0,2-5-1 15,-4-1 0-15,-2 8 2 0,1-4 1 0,-3 2 0 0,1-3 1 0,-1 4-3 16,-1-8 2-16,-1 3 2 0,-1 3-1 0,0-7-1 16,0 3 2-16,-2-2-1 0,0 3 2 0,0-3-1 15,0 3 0-15,-2 0-1 0,0-1 3 0,-1-2-2 16,1 1 1-16,2 1-1 0,-2-4 1 0,-2 1-1 15,3 1 1-15,-3 0 0 0,2-4 2 0,-2 2-4 16,1-1 4-16,1 0 2 16,-2-3-3-16,1 2 3 0,-1 0 0 0,0-2 5 15,-1 0 4-15,1 1-2 0,-1-5 7 0,-1-1-1 16,1 5 2-16,-1-3 3 0,1-2-1 0,-1-1-2 16,1 3-2-16,-2-1-1 0,-1-1-2 0,1 0-5 15,-2-2 0-15,0 0 3 0,2 2-5 0,-4-4-4 16,0 2-1-16,3 0 1 0,-3-4 0 0,2 6-1 15,0-4 2-15,4 0-4 0,-1 0 5 0,6 4-2 0,-9-6 2 0,5 0-2 16,1-1 0-16,1 1-1 0,0-1 1 0,-5-4-3 16,1-1-1-16,3-1-1 0,1 2-3 0,-2-2-2 15,4 0-3-15,-2 0-19 0,2 0-14 16,0 0-5-16,0 0-26 0,-3-2-60 0,6 1-49 0,3-5 56 0,1-3 125 16,4-7-113-16</inkml:trace>
  <inkml:trace contextRef="#ctx0" brushRef="#br0" timeOffset="105739.35">25159 15633 804 0,'-3'0'-157'0,"1"2"158"0,2 0 1 0</inkml:trace>
  <inkml:trace contextRef="#ctx0" brushRef="#br0" timeOffset="106911.51">25125 15704 218 0,'-4'2'80'0,"-1"-2"-20"16,1 2-1-16,-2 0-16 0,-1-1-17 0,7 1-5 15,-2 0-18-15,2 0 19 0,-2 0 6 0,4 0-3 16,-2-2 22-16,0 0 8 0,2 0 0 0,0 0 5 16,3 3 5-16,-5-3-19 0,0 0-3 15,-7 0-2-15,7 0-20 0,2 2-8 16,-11-2-2-16,7 0-2 0,-3 4-6 0,5-1-1 15,0 3-2-15,1-1 0 0,-2 1 1 0,2-1 1 16,3 2-1-16,-4 3-1 0,-2-3 0 0,-3 2 1 16,1 0 2-16,0 0-2 0,1 2 0 0,-8-2 7 15,4 0 0-15,5 1 2 0,0-1 7 0,2-2 2 16,-4 0 4-16,4-1 0 0,0-1 3 0,2 1 0 0,2-1 2 16,-2-1 2-16,-4-4-1 0,2 3-2 0,0 1 0 0,2-2-1 15,-1 0-2-15,-2 0-3 0,-5 1 0 0,4-3-2 16,2 2-1-16,0 2-4 0,0-3 2 0,0 1-2 0,2-2-2 0,0 4-2 15,2-4-3-15,-4 2 1 0,3 1-3 16,1 1 0-16,-4 0-2 0,5-2 1 0,-7 1 1 16,1 1-5-16,-1-1 3 0,4 3 1 0,-6-1-3 0,4 5-1 15,0-3 0-15,-2 0-2 16,-1 6 0-16,8-2 1 0,-1 2-1 0,-4 3-2 16,1 2 1-16,-1 0 1 0,2 3 2 0,2 0-1 15,0 1 1-15,-4 4 0 0,0-4 1 0,5 3-1 16,1-3-2-16,-6 0 3 0,7 2-1 0,-5-1 0 15,-1-1 0-15,-1 0 0 0,6 4-1 0,-2-3 2 16,-4-1-2-16,7 4 1 0,-7-4 1 0,5 0-2 16,-3 0 1-16,4-1-2 0,-6 1 2 0,3-3 4 0,5 1-3 0,-8-2-1 15,-2-2-2-15,4 1 2 0,3-3-1 0,-1-1 3 16,3-2-1-16,-7-2-4 0,-5 2 3 0,6-6 1 16,5 1 0-16,-8-2-2 0,-2-1-1 0,4-3-2 15,0 0 1-15,0 0 2 0,6-2-3 0,-6 1-1 16,2-3 3-16,1-2-1 0,1-1 1 0,-2 0-1 15,1-4 0-15,1-2 2 0,-4-1-1 0,7-1 0 0,-5-1 2 0,4-3-3 16,-3-1 2-16,1-2 0 0,-2-1 1 0,3-3-2 16,1-1 0-16,-6-2 2 0,5 1-1 0,1 1 1 15,-1-6 0-15,-1 0-2 0,1 0 1 0,1-1 1 16,-3-3-3-16,5 3 3 0,-6-3-3 0,-1 3 2 0,5-1 0 16,-3 4 2-16,3 2-1 0,-2 1 2 15,3 3 1-15,-3 1-2 16,-1 0 3-16,1 3-2 0,-4 0 1 0,5 3-3 0,-1 0 0 15,-2 3 1-15,1 1-1 0,-1 3-2 0,4 0-2 16,-1 2 1-16,-1 2-1 0,-2-1-1 0,1 3 0 16,1 1-3-16,-2 0 1 0,1 3-3 0,-3-1-3 15,2 2 2-15,0 0-4 0,2 3 0 0,-2 1 0 0,1 0 1 16,-1 1 0-16,2 3-1 0,-1 2 4 16,-1 3-3-16,2 0 2 0,-2 2 0 0,-1 5 3 0,1 0-5 0,-2 0 3 0,2 5 5 15,0-1-3-15,2 0 2 0,-3 3 3 0,3-5-1 16,0 3 2-16,-1 3 3 0,3 1-2 0,-1-3 1 15,-1 1-2-15,1 0 1 0,1 1 0 0,1-1-1 16,0-3 0-16,1-1-4 0,-1 1 0 0,0 3-4 16,1-3 2-16,1 0-2 0,-2-4-3 0,2 4-1 15,-2-4 2 1,1 0-3-16,1-6 1 0,-2 1 1 0,2 0 1 16,-1-6 0-16,1 2 3 0,-2-6 4 0,2 6 0 0,-2-7 2 15,1-1 4-15,-3-1 4 0,4 0 1 0,-1-2 1 16,-3 0 3-16,4-4 3 0,0 1 1 0,0-1 2 15,-1-1 2-15,-1-1-4 0,-1-1 6 0,-3-1-4 16,6-1 0-16,-5 0 1 0,-2-2-3 0,3-3-1 16,-1 1 0-16,0 2-1 0,1-2-4 0,4-1 3 0,-9 3-4 0,6-4 2 15,-1 2 0-15,-3 1 0 0,0 1 1 0,3-6-1 16,-5 1 2-16,0-2 1 0,0 1-1 0,2 1-2 16,2-4 0-16,-1 0 1 0,-1-4 0 0,-4 0-3 15,4-1-1-15,0-1-2 0,2-1 0 0,-4-1 0 16,-6 1 2-16,4 0-2 0,4 3 2 0,-2 0-4 15,0 1 8-15,-4-3-5 0,3 4 1 0,1 0-4 0,5-1 0 0,-5 1 1 16,-4 0-2-16,4 2-1 0,0 0-1 0,0-2-2 16,2 2 1-16,-2 0 0 0,-5 1-2 0,-1 1 3 15,5-2 1-15,1 0-1 0,-2-2-4 0,-6 6 4 0,5-2-2 16,-3 3 0-16,1-3 1 0,5 3-6 0,-6 2 3 0,3-1-1 16,-1 3 0-16,0-4 2 0,1 6-3 0,1-4 2 15,0 4-1 1,-2 2-2-16,3 0 0 0,-1 3-15 0,-2-1-5 15,4-1-3-15,2 4-19 0,-2 0-29 0,0 4-12 0,2-2 4 16,1 0-36-16,-1 4-10 0,2 1 80 0,-2 6-55 16,-2-2 109-16</inkml:trace>
  <inkml:trace contextRef="#ctx0" brushRef="#br0" timeOffset="110533.13">26035 16153 381 0,'-6'-11'23'0,"5"5"21"0,-1-1-45 0,-4 0 100 16,1-1-91-16,5 3 11 0,-9 1-21 0,7 1 2 15,-4-1 6-15,1-1 12 0,3 1 0 0,-2 4 3 16,1-2 11-16,-3 0-13 0,5-3 6 0,-1 1-2 16,2 4-11-16,-4-2-1 0,-1 0 1 0,5-3-2 15,-4 5 1-15,-3 0 6 0,5 0 3 0,0 2-2 16,2-4 8-16,0-3-3 0,-2 5-3 0,6 0 3 0,1-4-5 0,-3 2-4 16,0 0-2-16,0 2-3 0,0 0-4 0,-1-2-1 15,7 2-1-15,-1-1 0 0,-3 1-3 0,5 0 2 16,0 1-2-16,-2-2 2 0,0 1-1 0,4 0-2 15,-1-2 0-15,-3 4 1 0,4-2-2 0,-2 0 0 16,2 0-2-16,2 1-1 0,-1 5 1 0,1 1 3 16,2-3-2-16,1 1-1 0,1 4 1 0,3 4-1 0,0 0 3 0,0 0-1 15,0-2-1-15,2-2 0 0,-2 2 2 0,2 2 1 16,-2-4-1-16,2 3 1 0,-2-2 0 0,2-1 1 16,-1 0 1-16,-4 4 5 0,-1 3-6 0,4-3 3 15,-5 7 3-15,-8-6-1 0,4 5-3 0,0 1 2 16,-7 0-3-16,9-2 1 0,-6 2 0 0,-2 0-3 15,3-2 1-15,-5 2 0 16,5-3 0-16,-12 5 0 0,4-4-1 0,-13 4-3 16,4-2-4-16,-4 0 6 0,-3 0-5 0,3 0 2 0,-12 0 3 15,8-2-4-15,-7-3 5 0,1-1 1 0,-3 1 1 16,-1-4 2-16,-2 0 0 0,-1-4-3 0,-2 1-1 16,-1-3 0-16,2 0-4 0,-2-3-4 0,0 0-1 15,-5-2-1-15,-1 0-3 0,3-2 4 0,0-3 1 0,-3-1-3 16,6-1 7-16,4 0 1 0,-4-4 1 0,10-2 0 15,-3 2 2-15,4-2-2 0,6 1-1 0,5 1 1 0,-6 0-4 16,6-2 0-16,2 2 0 0,0 0 1 0,7 0-1 0,1 2 5 16,-5-2 0-16,4 4 0 0,4-2 5 0,2 3-1 15,5 1 0-15,5-1 1 0,-1 4-2 0,6 1-2 16,1 1 4-16,9 1-4 0,4 3-1 0,-2 5 4 16,9 0 0-16,0 2 1 15,5 2 3-15,3 2-1 0,3 3 2 0,-2 2-1 16,0 0-1-16,1 2-2 0,-5 0-1 0,-3 0 2 15,0-1-3-15,-2 0-2 0,0 0-6 16,2 1-3-16,-7-3-5 0,3-7-47 0,-5 1-27 0,0-4 39 16,0-2 49-16,0-3-51 0</inkml:trace>
  <inkml:trace contextRef="#ctx0" brushRef="#br0" timeOffset="111118.71">27261 15921 1154 0,'-2'-5'82'16,"-2"-1"-130"-16,4 1-11 0,0 1 80 0,-3-3-142 0,4 5 58 16,3-2 4-16,0 1-17 0,-4-3 73 0,0 6 32 15,0-3 12-15,0 1 16 0,1 0 28 0,-1 0-31 16,-5-2-4-16,5 4-3 0,-2 0-32 0,-3-5-3 0,3 3-4 16,-2-2-4-16,-3 1-2 0,-2-3 5 0,5 1 2 15,-5-2 2-15,4 1 5 0,-5-3 2 0,1 2-2 16,0-2 3-16,4 1 0 0,-4 1-7 0,3 0-1 0,1 1 0 0,-1 1-6 0,4 1-4 31,-3 0 0-31,5 1-1 0,-6 3-1 0,3 0-3 0,1 0-1 0,-2 0-6 16,2 3-1-16,1 3-1 0,1 1-3 0,-2 4 0 15,2 2-4-15,2 2 7 0,-1 3-2 0,1 2 1 16,0 4 3-16,2-1 2 0,1 6 3 0,1 2 2 16,-3-1 1-16,3-1 0 0,1 5 3 0,-1 1-1 15,-1 0 1-15,1-1 1 0,-3-3-1 0,-1 2 1 16,4-2 0-16,-5 4 0 0,3-6 0 15,0 0-1-15,3 2 0 0,-5-2 1 0,3 2 0 16,-3-1 1-16,-2 1-1 0,2-4-1 0,2 4-2 0,-4-2 2 16,0-2 0-16,-2-1 0 0,0 1 1 0,2 1-1 15,4-1 2-15,-3 2-2 0,-2-5 3 16,-3-2-4-16,0 3 0 0,4 1-1 0,0 1-6 0,-3-5-1 0,-3-4-4 0,-5-1-15 16,9-1-9-16,1 2 0 0,-7-3-23 0,5 1-32 15,-7-6-18-15,5 4-1 0,-2-1-42 0,3-2 1 16,-5-2-24-16</inkml:trace>
  <inkml:trace contextRef="#ctx0" brushRef="#br0" timeOffset="111588.69">26868 16477 753 0,'0'0'60'0,"0"0"-59"0,-1 0-18 0,1 0 52 0,1 2-7 16,-1-2-82-16,2 0 43 0,0 2 0 0,-2 0 0 0,2 0 48 15,2-1 0-15,-3 3 4 0,3-2 3 0,0 3-3 16,-1-1-16-16,1 2-4 0,1-1 1 0,-1 0-18 0,2 1 6 16,-3-2 4-16,3 1-3 0,-1-1 11 0,-1-1 6 15,1 1-2-15,1 0-1 0,-1-1 6 0,3 1-11 16,-3-2-1-16,4 3-1 0,2-1-14 0,2 0-2 16,0-3-2-16,1 1-1 15,3 2-3-15,1-2 1 0,2-1-2 0,5 1 1 16,1 0 0-16,0 0 0 0,10 0 1 0,-1 1 1 15,-4-1-1-15,3 2 0 0,6 0 1 0,-7-1 0 16,0 1-1-16,9-1 1 0,-9 3 2 0,-2-2-2 16,5-1 1-16,-1 1 1 0,-4 0-2 0,0 1 1 15,-2-1-1-15,-5-1-4 0,-2 3-4 16,-2-4 2-16,-2 3-6 0,-1-1-12 0,-5-1-7 0,-2 1-2 0,-1 1-14 0,-4-3-17 16,-1 2-13-16,-2-2-6 0,-1 1-23 0,-2-1 0 15,-3 0-15-15</inkml:trace>
  <inkml:trace contextRef="#ctx0" brushRef="#br0" timeOffset="113741.25">28760 14960 340 0,'4'-4'5'0,"-4"1"-4"15,0-1-46-15,3-3 64 0,1 1-100 0,0 3 0 0,-3-1 39 16,3 0-7-16,0 1 0 0,-1-5 41 16,-1 8 4-1,0-3 6-15,-2 1 3 0,0-2 4 0,4-1-3 0,-4 3 2 16,-2 0 1-16,2-1-1 0,4-3 11 0,1-1 3 16,-1 1-2-16,-3 1 14 0,-1-2 11 0,2-3 1 15,0 1 2-15,-2 2 9 0,0-2-11 0,-5 0 4 0,1 2-2 16,4-3-9-16,0 5-3 0,-2-2 0 0,2 1 0 15,0 1-2-15,0-3-2 0,2 5-1 0,0-1-2 16,-2 0-1-16,0 1-1 0,0-4-3 0,0 5 0 0,-4 2-2 0,4 0-4 16,-2-8-4-16,2 8 2 0,-5 0-6 0,5 0-9 15,0 0-6-15,0 0-2 0,0 0-12 0,0-3-1 16,2 3 1-16,0-2-4 0,-2 2-1 0,0-2 12 16,0 0 2-16,0 0 2 0,0 2 9 0,-2 0 1 15,0 0 17-15,0-1-6 0,2-1 5 0,0 0-3 16,-5-11-1-16,5 11 9 15,-4 2-14-15,6 0-5 0,-2-1 0 0,-2 1 2 16,0 3-6-16,0 3 1 0,0 5-4 0,-1-4 3 16,1 0 0-16,-2 2-1 0,4 4 2 0,-9 4-2 15,4-1 1-15,1 2-2 0,-5 2 2 0,2 2 0 16,-4 4 0-16,-2-1 1 0,0 4-1 16,2-3 2-16,-3-1 2 0,1 3 3 0,-2 3-1 0,-1-4 3 15,1 2 3-15,-1 2 3 0,-2-2 5 0,-1 1-4 0,1-1 8 0,0-2 0 16,-2-3 1-16,-2 1 1 0,2-4 2 0,-2-3-2 15,0 4-3-15,0-2 1 0,-1-2-4 0,2 2 0 16,1-2-4-16,-3-3 3 0,1 5-5 0,4-4-2 16,1-3 2-16,-5-4-1 0,8 2-3 0,-6-4-3 15,7 1 0-15,0 1 1 0,2 0-3 0,-2 0-3 0,6-2-2 16,3 2 2-16,-3 2-2 0,2-3 0 0,1 1 0 0,4 2-1 16,-11-2 3-16,6-4-1 0,-5 3 2 0,1 1-3 15,4-2 2-15,3-3 1 0,-5 5-2 0,1-6 0 0,4-1 0 16,2 6 0-16,0-5 0 0,0 3 0 0,2-6-1 15,4 3 3-15,-1 1-1 0,-1 0 0 0,9-3 2 16,-12 3 0-16,12 0 0 0,0-1 0 0,2 1-1 0,-4 0 1 16,3 1-3-1,-1-1 3-15,5 1-1 0,11-1 0 0,-5 1-1 0,3-1 0 16,3 2 0-16,-5 1-2 0,6-2 2 0,4 3-2 16,-2-5 0-16,-4 6-1 0,2-1 3 0,2 1-3 15,-2-2 1-15,0 2 0 0,1 0 0 0,-2 0 2 16,1 1-1-16,0-1 0 0,-2 0-1 0,4 0 0 15,-6-2 2-15,-1 4-2 0,1-4 0 16,2 3-1-16,-2-3 0 0,-5 2 2 0,4-2 0 0,-6 1-1 0,6-3 4 0,-5 0 0 16,1 3-4-16,-2-5 5 0,-1-1-3 0,1 2-1 15,-4 0 2-15,0-3 0 0,-3 3 0 0,0-2 0 16,0 0 3-16,-4-1 0 0,-2 3 3 0,1-4-4 16,1 0 4-16,-2 0-3 0,0 0 1 0,1 0 1 15,-7 0 0-15,3-2-5 0,0 0 3 0,-3 2 1 16,-1 0-1-16,2 0 1 15,-2-1 0-15,0 1 1 0,2-2 0 0,0-7 3 16,0 3 0-16,-2 1-2 0,0 1 2 0,0-3-2 16,-2 0 0-16,2-1-2 0,-2-1-1 0,2 2 3 15,-2-2-3-15,0-2 2 0,-1 0-1 0,-1-2-1 16,2 0 4-16,-1-1 1 0,-3-1 0 0,3-1-2 16,-3-1 3-16,1-3-4 0,-1 4 4 0,1-2-3 0,-4-2-2 15,3-1 0-15,-1 1 1 0,0-3-2 0,-1 1 2 0,-1 0-4 16,4 0-4-16,-5-2 5 0,1-3-4 0,0 1 2 0,0 5 0 15,0-1-3-15,4-2 4 0,3-2 1 0,-6-1 5 16,1 3-3-16,2 6 3 0,-6-6 0 0,0-1 1 16,2 1 2-16,-4 2 0 0,-2 2-5 0,3 0-3 0,1 0 6 15,-2-2-7-15,6 2 2 0,1 0-2 0,-5 0-2 16,-2 0 4 0,6 0-4-16,-11 2 2 0,14-1-2 0,-10-1-1 0,-1 6 1 15,0-1-2-15,-1-1 1 0,1 3 2 0,4-3-2 16,4 1 0-16,-9-3-1 0,8 3 1 0,-1 2-2 15,-3-3 1-15,1 3-3 0,0-1 0 0,0-1 1 16,0 1 1-16,-2 6-1 0,-2-3 0 0,6 2-1 16,0-2 0-16,2 0 3 0,1-1-2 0,-1 1 0 15,2 1 1-15,1 1-1 0,-2 2 2 0,1-4-4 0,1 2 2 0,1 4 0 16,1-3-2-16,-2-1 0 0,1-2-4 0,1 4 0 16,0 0 1-16,0 7-10 0,0-4-9 0,0 2-1 15,2 0-13-15,0 0-42 0,0 2-31 0,0 0-11 16,0 0-57-16,0-1 3 0,8-3-45 0</inkml:trace>
  <inkml:trace contextRef="#ctx0" brushRef="#br0" timeOffset="114897">29732 15551 512 0,'4'0'-29'0,"0"2"-45"0,-3-2-5 16,3 0 49-16,1 3-51 0,-6 1-3 0,1 2 30 0,0-5 54 15,0 7 24-15,-2-3 7 0,4 4 49 0,1 0-20 0,-6-3 8 0,1-1 16 16,2 1-28-16,-4-1 1 0,2 3-5 0,-3-7 2 16,1 3 2-16,-3-2-1 0,7 3 20 0,0-3-13 15,-4-2 10-15,1 4-18 0,1-2 7 0,2-1 10 16,0-1-33-16,0 0-4 0,2 0 0 0,-2-1-1 15,0 1-5-15,1 0-4 0,-2-2-2 0,-1 2 0 16,2 0-5-16,2 2-3 16,-6-2-2-16,4 1 0 0,2 3-4 0,-2-2-4 15,0 0-2-15,2 1 5 0,-1 1-6 0,-2 0-1 16,1-1 0-16,0 3-1 0,-2-1-1 0,2 3 2 16,3-1 0-16,-3 2-3 0,-3-2 3 0,3-1-2 15,-2 3 1-15,-2-2 1 0,3 2 0 0,1 0 0 16,-4 2-2-16,-7-2 2 0,11 1 1 0,-4 2-1 15,-1 1 0-15,-1-2-1 0,1 2-1 0,-6 0 1 0,5-1 1 0,6 3-4 16,0-2 4-16,-1 1-2 0,-1 1 2 0,-2 1-2 16,1-3 0-16,6 5 2 0,-3-3-2 0,-7 1 4 15,3 1 0-15,-1-1-1 0,-3-1 1 0,7 3-1 16,1 0 0-16,-11-5-1 0,7 0 2 0,2 5-1 16,-3-2 2-16,3-1-3 0,0 3 2 0,-3-5-2 15,5-2 0-15,0 2 2 0,0-2-1 0,-4 3-2 0,-1-5 1 0,1 0 3 0,4-3-1 16,-4 3 3-16,1-5 1 0,-1 1 2 0,4-3 1 15,0 2 0-15,4-6 1 0,-4 2 4 0,0 0-1 16,1 0-1-16,-1 0 1 0,2 0-1 0,-4 0-1 0,1-8 4 16,-1 5-5-16,2-3-3 0,0-3 0 0,-2 0 2 15,2-2-4-15,2 0 2 0,1-3-4 0,-1-1 3 16,2 2 1-16,3 1-3 16,-7-5 2-16,7 2-3 0,-3-3 0 0,-2-2-3 15,3 2 2-15,1 0-4 0,3-1-1 0,-5-2 1 16,1 2 0-16,6-1-1 0,0 2 1 0,2 2 0 15,0-1 2-15,-1 1-1 0,-3-1 1 0,1-1 0 16,0 5 0-16,-6-3-1 0,2 1 1 0,-5 3 0 16,9-1-2-16,-5 2 0 0,4 0 0 0,0 2 1 15,-1 2-2-15,-3-1 1 0,2 5-1 0,1-3-4 0,-3 4 0 16,1-1 3-16,-5 1-4 0,-1 0 0 0,4 2 1 16,5 0-1-16,-3 0 2 0,-1 4 0 0,1-2 2 0,1 3-3 15,2 0 2-15,6 3 1 0,-6 1 1 0,2 0 0 16,-4 2 3-16,6 2-1 0,-6 1 0 0,-2 1 1 15,5 1 0-15,-5 1 0 0,2-1-3 0,-1 4 3 16,1-2-2-16,0 4 2 16,1-2-1-16,-1 2-2 0,0 0 3 0,-1 2 0 15,-1 0 1-15,1 1-1 0,-4-1 1 0,1 1 1 16,1-1 1-16,-4-2 3 0,2 2 1 0,-2-2-4 16,0-1 4-16,2-2-2 0,-1 3 1 0,-1-4-2 15,-1-2 1-15,1 1-4 0,-2-3 2 0,0-1-1 16,0-4 2-16,0 2-6 0,-1-6 1 0,1 3-24 0,0 1-8 15,0-4 3-15,-2-1-29 0,3-2-23 0,-1 0-12 0,-2-2-4 16,2-2-26-16,1-5-55 0,-5-8 123 0,6-3-61 0,4-6 117 16</inkml:trace>
  <inkml:trace contextRef="#ctx0" brushRef="#br0" timeOffset="115113.23">30861 15679 661 0,'0'-4'50'0,"0"0"-50"0,0 1 109 15,0 1-48-15</inkml:trace>
  <inkml:trace contextRef="#ctx0" brushRef="#br0" timeOffset="115483.08">30881 15660 352 0,'2'2'65'0,"-2"-4"-28"0,2-1 5 0,0 3-10 0,2-2-1 0,-3-5-11 16,3-1 1-16,-2-1 8 0,1 0 30 0,1-2-16 16,-2 0 25-16,2-2-12 0,-4 2 1 0,0-5 3 15,0 0-11-15,-2 1-12 0,0 2-4 0,-2 1 0 16,-1-5-10-16,-1 4-3 0,1-3-2 0,-2 7-9 15,-1 5 0-15,-1 1-9 0,0-5-3 0,-2 6-2 16,0 1-11-16,-2-3 0 16,2 4-3-16,-1 0 1 0,-5 4-3 0,3-1 3 15,-1 6 4-15,-3 0-1 0,5 6 4 0,-3 0 4 16,1 5 1-16,0 0 0 0,3-4 4 0,-1 6 2 16,4 0 0-16,5 2 3 0,-3-1-1 0,3 3 0 15,1-2 0-15,1 1 3 0,2 1-2 0,0 1 1 16,0-1-1-16,0 1-1 0,2 2 2 0,-1 2 0 15,3 2 0-15,2-4-2 0,-5 9-1 0,7-7-1 0,-5 4 0 0,3 1 5 16,1-3-4-16,4 0 1 0,-2 2 0 0,-5 1-2 16,7-7 2-16,-4 8-1 0,2-4 0 0,-5-4 0 15,-2 0-1-15,3 0-4 0,-3-1-2 0,0-5 1 0,-2-1-6 16,-2-2-17-16,0-3-10 0,0-1-1 0,0-1-21 16,-1-4-20-16,-3 0-4 0,1-6-5 0,3 1-19 0,-2-1 8 15,1-3 50-15,1-2-32 0,-7-2 82 0</inkml:trace>
  <inkml:trace contextRef="#ctx0" brushRef="#br0" timeOffset="115799.63">30197 15967 674 0,'4'2'73'0,"5"-1"-37"16,-2-1 0-16,6 2-2 0,2 0-36 0,5 5-6 15,0-5-5-15,2 5 19 0,-2-1 14 0,5 3 1 16,6 2 24-16,-7 0-4 0,2-2 1 0,-1 0 1 15,1 2-5-15,-4 2-12 0,12 0-2 0,-6-2-7 16,-3-2-10-16,4 0-6 16,2-4-9-16,-1 3-13 0,-5 1-12 0,6-6-159 15,-9 12 174-15,0-10-54 0,-6 1 73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01T21:11:26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8836 6701 477 0,'-9'-9'57'0,"-2"3"-56"0,5 4 21 0,-5-3 36 16,6 3-52-16,3-2 4 0,0 3-6 0,2 1 3 0,-7-2-3 15,9 2-3-15,-2 0 11 0,0 0 1 0,2-2 0 16,-4 2 12-16,-6 2 7 0,8-2 4 0,-3 2 0 16,-1-2 5-16,2 0-8 0,2 0 2 0,-9 0 6 15,0 0-11-15,2 0 0 0,-6 0-2 0,8-4 0 0,-1 0 0 0,-1 2-4 16,-6 2-3-16,9-3 3 0,3 1-3 0,2-2-12 16,-2 1 5-16,-3 3-5 0,4 0 0 0,0 0-3 15,0-2-2-15,0 0-5 0,0 0-2 0,-2 2 0 31,4-2-4-31,2-1 2 0,-4 3-2 0,5-2-1 16,-1 2 2-16,-3 0-1 0,-1 0 2 0,13 0-3 16,-7 0 1-16,-3 0 1 0,3 0 0 0,-1 0 1 0,3 2 1 15,-1 0-2-15,4 1 4 0,-7 1-2 0,3-4 3 16,6 2-1-16,-1 1 0 0,-1 1 2 0,0-2-1 0,-3-2-1 16,2 2 3-16,1-2 0 0,-3 1-1 0,-1-1 0 15,2 0 0-15,-2 0 0 0,-1 2 0 0,7-2 0 0,-2 0 0 0,1 4-1 16,-1-4 3-16,0 2-3 0,0 0 0 15,4-2-2-15,-4 0 2 0,2 1 1 0,-3 1-3 16,1-2 3-16,2 0-3 0,-2 0 2 16,0 0 1-16,2 2 1 0,-2-2-1 0,2 0 0 0,-3 0 0 0,1 0 1 15,0 0 0-15,2 2 0 0,0 0 1 0,-2-2-2 16,2 1 0-16,-1-1 1 0,-1 0-1 0,2 0 1 0,-2 0-1 0,4 0-2 16,-3 0 2-16,1 0-1 0,0 0 2 0,3 0-1 15,1-1 0-15,-6 1-1 0,1 0 1 0,-1 0 0 16,4-2 0-16,0 2 0 0,-1 0-1 0,-1-2-1 15,-4 4 1-15,9-2 0 0,2 0 0 0,0 0-1 16,-5 2 1-16,5-2-1 0,-3 3 0 16,4-1 1-16,7-2-2 0,-4 0 1 15,-6 2 0-15,5 0 0 0,1 0-1 0,0-1 1 16,0-1-4-16,1 0 4 0,2 0-2 0,-1 0 1 16,3 0 1-16,0-1-2 0,2-1 2 15,-3-2-2-15,1 0 4 0,-4 1 0 0,5-1 0 0,-1 2 0 16,2-1 0-16,-2 1-1 0,-3-2-1 0,6 4 4 15,-2-3-2-15,4 3 0 0,-1-2 0 0,-6 2 0 16,3 0-1-16,1 0 2 0,3-2-2 0,-3 2 0 0,2 0-1 0,-2 0-1 16,0 0 2-16,4 0 1 0,-6 0 4 0,0 0-4 15,0 2 3-15,1-2-2 0,2 0-1 0,-1 2 4 16,0-2-4-16,-3 1 1 0,-1-1-1 0,4 2-1 16,-3-2 1-16,3 0 0 0,-6 0 2 0,-3 0-1 0,7 0 1 15,-3 0 2-15,1 0 1 0,0 0-2 0,3 0 2 16,-5 4 0-1,2-2 0-15,3-2 1 0,-7 2-1 0,5-2 1 16,-1 0-1-16,-5 1 1 0,0 3 0 0,2-2 0 0,-3 0 1 16,0-2-1-16,-1 5 1 0,1-1-1 0,0-2 2 15,-1 1-4-15,2-1 0 0,1 0-2 0,-5-2 0 0,4 5 3 16,-3-5-2-16,6 4 2 0,-5 0 0 0,0-4-3 16,-3 0 4-16,1 0-1 0,2 1 0 0,-4-1 1 15,8 0-2-15,-7 0 1 0,1 0 0 0,7 0 0 0,-5 2 0 0,6-2-2 16,5 2 1-16,0-2-2 0,-4 0 0 0,4 0-2 15,4 0 3-15,-6 0-3 0,11 0 1 0,-7-2-1 16,-4 2 0-16,2 0 0 0,0 0 0 0,-2 0 2 16,-1 2-2-16,-3-2-1 0,5 4 1 0,-3-1 0 15,2 3 0-15,-2-2 3 0,3-1-2 0,-5-1 0 16,3 0 1-16,1 1-1 0,0-1 0 0,-4 0-1 0,-3 0 0 0,11 2 0 16,-2-4-1-16,0 0 1 0,4 5 1 0,-2-5-2 15,0 2 1-15,7-2 0 0,-2 0 0 0,-5 0 2 16,0 0-1-16,3 0 1 0,-3 0-6 0,0-2 6 15,-2 0-1-15,2-1 1 0,-6-1 1 0,9 4-3 16,-5 0 2-16,-1-2-2 0,1 2 5 0,-6-4-5 16,1 3 0-16,7-1 0 15,1 2 0-15,-8-4 1 0,8 1-1 0,1-1 0 16,-4 0-2-16,7 4 2 0,1-3 0 0,-5 1-1 16,-1 0 0-16,5 0 1 0,-5 2 1 0,2 0-2 15,1 0 0-15,-1-4 1 0,-4 4 0 0,2-3-1 16,2 3 1-16,-1 0-3 0,-5-2 3 0,4-2 1 15,-2 3 1-15,6 1-3 0,-1-2 1 0,3 2 0 16,-12 0 0-16,9 0 1 0,5-2 0 0,-5 2-2 0,4 0-2 0,-5-2 3 16,1 0-1-16,1 2 1 15,5-3-2-15,-6-1-2 0,1 4 3 0,1-2 1 0,-2 2 0 16,-1-4-1-16,-2 3 0 0,5-3 1 0,1 2 0 0,-8-1 1 16,3-1-1-16,3 0 0 0,-1-1 1 0,6 3-1 15,-2 0-2-15,-3 2 2 0,-1-2-2 0,6 2 2 16,-2 0 0-16,-3 0 1 0,-4 0-1 15,-1 0 2-15,-1 2 0 0,-3-2 0 0,1 0 1 16,-2 2 0-16,-3 0 0 0,0 1-2 0,0-1 2 0,-3-2-1 16,-1 4-2-16,4 0-2 0,0-1 1 0,-2-1 0 15,-2 2-1-15,2-1 1 0,1 1-2 0,-1-2 3 16,4 1 0-16,1-1-1 0,1-2 0 0,6 2 1 16,-1 0 0-16,4 0 0 0,-1-2 1 0,4 3-2 15,-3-3 1-15,1 0 0 0,-3 0 0 0,-1 0 2 0,3 0 0 0,-1 0-2 16,-3 0 0-16,4 0 1 0,-3 0-1 0,1 0 1 15,-4 2-1-15,0-2-2 0,4 0 1 0,-1 2 1 16,-1 2 0-16,2-3 0 0,-10 3 1 0,4-2 0 16,-1 3 0-16,1 3 2 0,-5-8 0 0,-1 3 0 15,-6 3 0-15,-4-1-1 0,8-1 1 0,-4 0 0 16,-1 3-3-16,-3 0 2 16,-2 2-1-16,4 2-3 0,-4-3-4 0,3 2-5 15,-8 0-5-15,1 4-28 0,0-5-12 0,1-1-4 16,-1 1-34-16,2 0-64 0,4 5 115 0,3 5-57 15,4-1 100-15</inkml:trace>
  <inkml:trace contextRef="#ctx0" brushRef="#br0" timeOffset="8913.46">25776 12611 443 0,'0'-11'139'0,"2"-2"-91"0,0 4 7 16,-2-2 40-16,-2 2-140 0,2 2-4 15,2-4 13-15,-1 2 13 0,-4-2 50 0,-1-2-12 16,0 0 35-16,-3 1 7 0,0 1 4 0,-2-6 1 0,-4 5 6 16,4-3-16-16,3 2-3 0,-8-1 0 0,5-1-20 15,-4 0-8-15,0-3-6 0,0 0 2 0,-3 2-11 0,-2-1-1 16,-4 3-1 0,0-5-1-16,-5 5-1 0,1-8 0 0,0 2 1 0,-6 2 1 15,-1-2 0-15,-2-2-2 0,-5 0 1 0,2 0-1 16,-1 0 0-16,-1 2-1 0,-5 0-1 0,1-2 2 15,-2 0-1-15,4-3 1 0,-5 4 0 0,-1 1-2 16,-1 0 1-16,2 0 0 0,3-3 0 0,0 4 0 16,-3-3-1-16,1 2 0 0,2 0 0 0,1-3 0 15,-5 1-1-15,1 2 1 0,3 0 0 0,-2 1 0 0,6-4 0 0,0 6 0 16,-7-3 1-16,1 2 1 0,4 2-1 0,-2-3 2 16,-3-1-3-16,1 2 0 0,-5-2 1 0,0-2-1 15,4 0 0-15,-1 4-1 0,1-6-2 0,-4 2 1 16,-2 2 1-16,2-2 0 0,-4 8 1 0,0-6 0 15,1 3 0-15,-1-3 1 0,-2 2-1 0,3 0 0 16,4 0 0-16,-4 1-2 0,3-3 0 0,-2 6 2 0,-2-3 0 0,6 1 0 16,-6-1 0-16,0 3 1 0,-1-1-1 0,3 1 1 15,-5 1-1-15,1 0 0 0,6 0 1 16,-6 0-2-16,8 3 1 0,-6-5-1 0,8 6 1 0,-8 2 0 16,6-3 0-16,-4 1 0 0,-3 0 0 0,-5 2-1 15,3 0-1-15,3-6 2 0,-7 7-2 0,2-5 2 16,0 4 0-1,2-4-1-15,-1 4-1 0,3 0 2 0,-5-3-1 0,-4 5-1 0,10 0 2 16,-5-1 0-16,-4-3 0 0,-3 2-2 0,3 3 2 0,-2-1 0 16,2-1-1-16,2-1 0 0,-2-6-2 0,0 6-1 15,6 5 1-15,2-2 1 0,-3 1-2 0,6 1-2 16,-11 0 2-16,-1 2-2 0,5 5 3 0,-2-3-3 16,-6-2 1-16,4 9-1 0,-1-1 1 0,-3-1-3 15,8 9-2-15,-4-3 7 0,-2 0-5 0,1 3 2 0,1 1 1 16,4 1-1-16,-8-2 2 0,1 3-1 0,1-5-1 0,0 6-1 15,1-5 1-15,3 7 2 0,1-2-3 16,-4-4 4-16,8 1-2 0,-1-3 1 0,3 1 3 0,-5 3 1 16,5-3-2-16,-1-1 2 0,-1 1 0 0,-1-2 0 15,1-1 0-15,6 1 0 0,-4 0 1 0,8-2-1 16,0 0 2 0,1 2-2-16,-1-4 1 0,1 2-1 0,0 1 2 0,3 1-2 15,-1-2 1-15,-9 2-1 0,7-4-3 0,-7 4 3 16,10 3-1-16,-7-3 1 0,3-2 0 0,-4 0-1 15,3 2 1-15,3 1 0 0,-4 3-2 0,7-3 2 16,-9-1-2-16,9 3 2 0,-4 3-2 0,2 1 1 16,-3 0 0-16,1 5-2 0,-7-7 2 0,8 6 1 15,-8-2-3-15,4 2-3 0,-1 5 1 0,3-2 0 0,3 1-2 0,-5-3 1 16,11 4-1-16,-3-1-1 0,7 3 3 0,-5-2-1 16,3 0 3-16,1 0-2 0,1 2 2 0,-3-2-2 15,4-1 0-15,4 3 3 0,-2 0-3 0,4-2 1 16,3 0 2-16,-1 2-2 0,-1-2 2 0,-1 2-2 15,3 6 3-15,2-1 1 0,-5-3-1 0,1 4-1 16,-1-1 0-16,1 2 1 0,6-1-1 0,4-1 1 0,-1 1-3 0,1-1 0 16,5 4 0-16,-2-1 0 0,4 1 1 0,5-2-3 15,-5 2 0-15,0 4 2 0,6 0-1 0,3-2 3 16,0 0-1-16,3-2 2 0,3 3 1 0,-1 1 0 16,2-2 2-16,-3 0-1 0,-2 0 0 0,2-2 3 15,1 4-2-15,4 2-1 0,4-8 1 0,0 6-2 16,-4-4 0-16,11 2 1 15,0 1 0-15,2 1 1 0,3 0-1 0,-3-4 1 16,2 2-2-16,3 2 1 0,4 1 1 0,0 1-2 16,6-2 1-16,-1 0-1 0,3-1 2 0,-1 5 1 0,2-5-1 15,2-1-2-15,0-1 2 0,-2-3 1 0,6 0 1 16,-6-1-1-16,-2-1 0 0,6 1 3 0,0-5 0 16,-1 3 0-16,5-4 1 0,-2 6 1 0,-3-8-3 0,7 5 5 15,-1-3-4-15,-2-3 0 0,1-1-1 0,-5 2-1 0,5 2-1 16,1-3 2-16,0-1-2 0,4-5-2 0,-2 2 1 0,4 3 0 15,0 0 6-15,3-7-6 0,1-1 1 16,-3 2 1-16,4-2-1 0,-3-3 3 0,5-1-2 0,-2-3 2 16,-2 1-5-16,3 0 3 0,-7 0-2 0,1-1 1 15,-2-2-1-15,7 1 1 0,-3-1-1 0,1 0-2 16,2 1 1 0,2-4 0-16,0 2-1 0,2-2 0 0,2 2 0 15,-12-1 0-15,7-1 0 0,-5 2 2 0,3 0 0 0,-8 0-2 16,7-3 0-16,2-1 0 0,2 3 1 0,2 1-1 15,0-4 0-15,2 1 0 0,-3-1 0 0,10 1-1 16,-11-1 1-16,6 2-1 0,-6-7-1 0,5 4 3 16,-1 0-1-16,3-3 0 0,1 1-2 0,-3-2 2 15,4 2-1-15,-3-2 1 0,3 0 0 0,-4 0 0 0,-5-5 0 0,2 3-2 16,-3-4 4-16,-1 3-2 0,2-1-1 0,5-3 2 16,-1-1-1-16,1 1 2 0,6 2 0 0,-2-1-1 15,1-1-1-15,1-2 2 0,-6 0-2 0,2 0 0 16,1 1 0-16,1-1 0 0,-2 2 0 0,4 0 1 15,0-1 0-15,0 1 1 0,-2-2-1 0,2 0 0 16,-7 1-1-16,-2-1 4 16,1-2-3-16,-1 2 0 0,-5-2 1 0,-5 0-1 15,12 0 0-15,-2 2 2 0,0-2-1 0,-1 0-1 16,-4 0 2-16,-4-1-1 0,5 1 0 0,2 0 2 16,-8-4-2-16,-2 2 0 0,0-1 0 0,-1 7 2 15,-5-10 0-15,3 4 0 0,-1-1-3 0,-1-1 2 0,-1-1-2 16,7 1 0-16,-8-1 0 0,1-6-1 15,5 11 0-15,-2-5-1 0,-3 1 3 0,-2 0-2 0,5 3 2 0,-5-3-1 16,-4 2-1-16,0 4 2 0,-2-9-1 0,2 5 0 16,0-1-1-16,-5-3 0 0,0 3 1 0,1-1 2 0,1-5-3 15,1 0 4-15,-1 5 0 0,-6-5-1 0,0 6 2 16,3-3-3-16,-1-1 0 0,-2 0 0 0,-2 1 2 16,-3 3-3-16,1-3 0 0,-3 1-1 0,1-2 0 0,-1-1 1 15,2 3-1-15,-3 0-1 0,-1-1-1 0,4 1 2 0,-1-1 0 0,-3 1 0 16,6 1 0-16,-8-1 0 0,1 0 0 0,5-3 1 15,0 5 0-15,-8-6 3 0,4 3-1 0,1 3-2 16,-6-3 0-16,5 1 1 0,-6-2 0 0,-1 3 2 16,3 0-2-16,2 3-2 0,-5-7 2 0,3 5-1 15,0-4 2-15,4 1-1 0,2 8-1 0,-2-6-2 16,-4-1-1-16,4 1 3 16,3 3-2-16,-5-5 1 0,2 5 0 0,-2-5-1 15,0-3 2-15,0 5 1 0,-1-3 2 0,-3 0 3 16,0 0 0-16,1 1-1 0,-1-1 2 0,-3 0-1 15,0 1 1-15,0-3 0 0,-2 4-1 0,0-2-2 16,-1-1 1-16,1 1 0 0,-1-2-2 0,-1 4 1 16,2-4-1-16,0 0-1 0,-2 0-1 0,-2 0-1 15,2 1-1-15,-3-3 0 0,3 2 0 0,0 0 0 0,-2 0-3 0,-1-2 1 16,3 0-2-16,0-1 4 0,-2 1-3 0,0 0 2 16,2-4 2-16,-1 3-1 0,-1-3 2 0,2 1 0 15,-7 1 2-15,4 2-1 0,-5-2 1 0,3 1-1 16,-6 1-2-16,2 0 0 15,2 6-1-15,-4-3 1 0,2 1-1 0,0 2 0 0,0-1 0 0,0-1-1 16,0 5 1-16,4-1 0 16,-11-5-1-16,3 3-4 0,4 3 2 0,-6-3 0 15,3 1-3-15,-3-3 4 0,4 2-2 0,-5-5-1 16,-2 1 3-16,4 0 1 0,-1 0-3 0,-1-2 3 16,-2 1-2-16,0 0 0 0,-2 0 2 0,3-1-1 15,5 3-1-15,-3 1-1 0,-1 0-4 0,3 3 1 16,4 1-6-16,-7-1-9 0,3 4-1 0,-1 6-1 0,3-6-11 15,-2 2-3-15,1 3-10 0,-1-1-5 0,0 5-10 0,4 2-83 16,-1 0 117-16,-3 2-45 0,2 9 74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01T20:37:35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8367 9507 404 0,'-7'-11'45'15,"-1"-1"-44"-15,3 6 13 0,-1-5 24 0,-1 6-26 16,4-4-12-16,-1 3-8 0,-2 1 0 0,1 1 4 16,-1-3-10-16,1 3 10 0,-2 2 0 0,-1-5 2 15,-3 3 10-15,4 1 9 0,-4-3 5 0,0 3 0 16,2 1 11-16,0-2 0 0,0-1-6 0,0 3 6 16,2-7-4-16,-3 1-9 0,3 5 2 0,0-1-13 15,0-1-3-15,1-3-4 0,-1 5 2 0,1-1-4 16,1 2-3-16,1 0 1 0,-1 2-1 0,1-3 3 0,-1 1-1 0,-1-2-2 15,2-1 1-15,1 1 2 0,1 0-2 0,0 4 2 16,-2-5-3-16,3 3 0 0,1 0 0 0,0 1 1 16,-4-5-1-16,2 2-1 0,2 3-1 0,0-1 0 15,0 2 1-15,0 0 0 0,0 0-1 0,0 0 2 16,0 0-1-16,0 0 2 0,0 5 0 0,0-5 1 0,2 0 1 16,0 4 0-1,-2-4 0-15,2 0 2 0,-2-4-1 0,0 2 3 16,0-1 0-16,0 1-1 0,0 2-1 0,0 0 3 15,0 0-1-15,0 0 2 0,1 0 1 0,1 0 0 16,-2 0 4-16,0 0-5 0,2 0 4 0,2 5-2 0,-2-3-2 16,-2-2-1-16,1 6-2 0,3 1-1 0,-4-2 0 0,4 1 1 15,-2 1 0-15,-2-7-3 0,1 4 2 0,3 3 0 16,-4-7 4-16,0 2-2 0,4 2 1 0,-3-3 3 0,3 1 0 16,0 4 2-16,-1-4 2 0,1-2 0 0,2 1-4 0,-3-1 6 15,3 0-3-15,1 0-3 0,-2 0 0 0,1 0-2 16,1 0-2-16,1 0-2 0,-3 2 2 0,2 0-1 15,1 5 0-15,-3-5-1 0,1 2 2 0,-1-2-2 16,0 5 1-16,1-2 1 0,-1-5 0 0,-1 4-1 16,2-2 2-16,-1 5 4 15,0-3-1-15,1-2-3 0,1 1 4 0,1-3-3 16,1 6 0-16,2-4 3 0,-2 1-6 0,0-3 5 16,4 4-2-16,-4 1 2 0,5-5 2 0,-1 4-2 15,0-2 0-15,0 0 5 0,-1 1-4 0,5-1-2 16,-4 0 3-16,-1-2-3 0,5 0 1 0,-3 0-2 15,3 0 0-15,-3 0-1 0,-3 0 0 0,6 0-1 16,-1 0 0-16,1 0-2 0,-10 2 1 0,2 0-1 0,2-2 2 0,0 1-1 0,2-1 0 16,-10 2 1-16,3-2-3 0,3 0 4 0,0 0-1 15,-4 0 1-15,8 0-3 0,-7-2 1 0,5 2 0 0,1 0 4 16,1 0-1-16,-2 0-4 0,2 0 3 0,5 0-3 16,-3 2 2-16,-1-2 2 0,1 0-5 0,1 0 0 15,1 0 2-15,-1 0-1 0,1 0 1 0,-5 0-2 16,1-2-1-16,5 2 2 0,-3 0-2 0,0 0 0 15,-1 0-1-15,1 0 0 0,-2 0 0 0,1 0 2 16,-1 0 1-16,0 0-2 0,-1 2 1 0,3 0 0 16,0-4 2-16,1 2-2 0,-1-2 0 0,1 2 0 0,-1 0-2 15,1 2 3-15,0-2-2 0,-3 2 0 0,2 2 0 16,3-4-1-16,-3 0 1 0,1 2-1 0,0-2 1 16,-1 3 0-1,-2-1 0-15,1-2-1 0,3 6-2 0,-8-1 4 16,0-1-1-16,2 3 0 0,0 0-1 0,4-1 0 0,-3 1 1 15,5-2 0-15,-4 3 3 0,-6-5-4 16,9 5 1-16,-8-5 0 0,6 3 0 0,-5-3 1 0,4 1 0 0,-6 0 1 16,2-1-3-16,10 1 3 0,-3 0-2 15,4-1 0-15,-7-3 1 0,3 4 1 0,1-2-1 0,-1-2 1 16,1 2 2-16,1-2-4 0,-4 0 1 0,3 0 0 0,3 0 1 0,-2 0 0 16,-1-2-1-16,1 0-1 0,0 2 3 15,0-4-1-15,1 4 0 0,-1-1 0 0,0-1-1 0,-2 0 1 16,1 0 0-16,-1 0-2 0,-1 2 0 15,3-2 0-15,0 1 0 0,1-1 1 0,-3 2-1 0,4 0-1 16,-2 0 1-16,4 0 1 0,-2 0 0 0,-3 0-1 16,1 0 0-16,-5-2 2 15,5 2 0-15,-4 0-2 0,3-2 1 0,1 0 0 16,0 0 0-16,2 1 0 0,-1-1 0 0,3 0-1 16,-6-2 1-16,8 3 2 0,1-1-1 0,-8-2 0 15,1 0 2-15,0 3-2 0,0-3 0 0,2 0 0 16,2 4-1-16,-5-3 2 0,-3 1-3 0,3 0 1 15,1 0 0-15,-2 0-1 0,3 2 2 0,-3 0-2 16,0-1 0-16,1 1 0 0,1 0 0 0,0-2-2 0,-1 2 4 0,1 0-3 16,0-2 2-16,-1 2-2 0,-3 0 2 0,5-2 2 15,-5 2-1-15,3 0 0 0,-3 0-2 0,1 0 2 16,-1 2 1-16,3-2 2 0,-6 0-3 0,0 0 0 16,3 2 3-16,1-2 0 0,-6 0 5 0,2 3-8 15,-2-1 4-15,0 0-4 0,11-2 1 0,-11 2 2 0,4 0-5 16,-2-1 2-16,4-1-3 0,1 4 1 0,4-2 0 0,-3 2 2 0,-3-1-1 15,8 1 0-15,-9 0 1 0,9-1 0 0,1 1 1 16,-3-1-1-16,-1-1-1 0,1 2 2 0,0-2 0 16,0 0 0-16,5 1 2 0,-5-1-2 0,2 0 4 15,-2 0-3-15,0 0 1 0,2-2-1 0,0 1-1 0,0-1 1 16,-2 2-1-16,2-2 0 0,0 0 0 0,-2 0 0 16,4-2 1-1,-1 2-4-15,-6-1 4 0,3 1 2 0,0 0-2 0,-5 0-3 16,-1 0 0-16,4 0 2 0,-3 0 0 0,0 1 1 15,1-1-1-15,-5 0-5 0,5 2 2 0,1-2 2 16,1 0 2-16,0 0-4 0,1 2 1 0,2-2 0 16,1 0 0-16,6 2 1 0,-8-2-1 0,3 0 0 15,3 0-1-15,-2 2 0 0,-1-2 0 0,-1 1-1 16,0-1 0-16,-2 0 1 0,4 0 0 0,0 2 0 0,-2-2 1 0,-2 0-1 16,0 0 0-16,2 0 3 0,-2 0-2 0,2 0 1 15,-2-2 1-15,2 1-3 0,-4 1 0 16,5-2 2-16,-1 0-2 0,0 0-1 0,-4 0 0 0,3 2 1 15,0-1 0-15,-2-1 0 0,6 2 4 0,-8-2-4 16,10 2 1-16,-3 0-1 0,-1-2 0 0,-1 2 0 16,-5 0-1-16,10 0 3 15,-10 0-3-15,1 0 0 0,-5-2 1 0,1 2 1 16,4-2 1-16,6 2 0 0,-2 0 0 0,-2-1-2 16,2-1 3-16,3 2-1 0,1-2 0 0,0 0-2 15,-3 0 0-15,-1-1 0 0,2 1 0 0,0 0 0 16,-1 0-2-16,1 0 2 0,1-1 2 0,1 3-2 15,0-2 2-15,-1 2-2 0,1-2 1 0,3 2 1 0,-4-2 0 16,1 2-2-16,-2 0 2 0,1 0-1 0,-1 0 2 16,3-2 0-16,2 2 2 0,-7 0-4 0,6 0-1 0,-1 0 2 15,0-1-1-15,-1-1 1 0,-1-2-2 0,1 2 0 16,-2 0 2-16,7 2-2 0,-8-1 2 0,5-3-3 0,-4 2 0 16,3 0-1-16,2 2 2 0,-3-1-1 0,1-1 2 0,-2 2-1 15,1-2 0-15,-2 2 0 0,1 0 1 0,3-2-1 16,1-2 1-16,-2 3-2 15,-5-1 1-15,4 0 0 0,-5 0 2 0,3-3-3 16,5 5 1-16,-3-2 0 0,-6 0 0 16,0 0-1-16,13 2-1 0,-4-2 2 0,2 1 2 15,-2-5-2-15,-7 6 1 0,6 0-1 0,3 0 0 0,-2 0 5 16,-9-2-4-16,3-1 0 0,-1 1-2 0,0 2 2 16,-2 0 1-16,0-2 0 0,-1 2-2 0,-1-2 0 15,-2 2 0-15,1 0 2 0,1 2-2 0,-2-2 0 0,1 0 0 0,-3 2 0 16,3 0 0-16,-3 3 0 0,3-5 0 0,-1 4-1 15,2-2-1-15,-3-1 2 0,1 3 0 0,1-2 0 16,-4 0-1-16,-1 1 2 0,7-1 1 0,-7-2-1 16,5 2 1-16,3 0 0 15,0 1-1-15,0 1-1 0,4-4 2 0,-4 2-1 0,-4 0 1 0,6 0-2 16,-7-1-2-16,-1-1 2 0,3 0-1 0,5-1 1 0,-4 1 0 16,4 0-3-16,0 1 3 0,0-1 1 0,-1 0 3 0,7 2-4 15,-6 0 2-15,1-2-3 0,-3 0 2 0,2 0 3 16,-2 0-3-16,2 2 0 0,-2-2-1 0,0 0 0 15,0 0 2-15,-1 0-1 0,1 0 2 0,0-2-4 16,-2 2 1-16,-1-2 0 0,3 2 3 0,0-2-2 16,-2 1 2-16,6-3-3 15,-4 4 0-15,3-4 4 0,-1 2-2 0,7 1 0 16,-5-1-2-16,-2 2-1 0,0-2 2 0,-6 0 2 16,4 0-1-16,0 2-3 0,-1-3 1 0,-3 1 2 0,4 0 2 15,-2-2-1-15,4 3 0 0,4-1-2 0,-4 2 0 16,-4-4 3-16,4 4-4 0,-2 0 0 0,-4 0 0 0,3 4 0 15,-3-2 0-15,-3-2 3 0,1 0-3 0,-3 0 1 16,2 1 1-16,0 1 0 0,-2-2-4 0,2 2 2 0,-2 2-1 0,-2-1-1 16,2-1 6-16,-2 2-5 0,0-4 5 15,0 2 2-15,-2 1 2 0,-1-1-3 0,-1 0 3 0,1-2-4 16,-3 0 0-16,1 2 2 0,-2-2-5 0,-2 2-4 16,2-1-11-16,-2 1 0 0,3 0-10 0,1 0-57 15,-2 0-55-15,9 1 60 0,3 1 77 0,6-4-75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01T20:38:22.1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18082 9841 293 0,'-4'-5'27'0,"4"1"-11"0,0 2-2 0,0-2 3 0,-7 4-36 16,7-1 10-16,-2 1-9 0,2 0 15 0,2 0-2 16,-2 0-1-16,0 0 16 0,-2 0 9 0,-3 0 4 15,5-2-2-15,-2 0 9 0,-4 2 1 0,-8-2-2 0,12 0 4 16,0-1-3-16,-1 3-6 0,-1 0 3 0,2-4-1 16,4-1-5-16,-6 1-3 0,4-2 3 0,0 5-1 0,0-3 1 15,0-1 0-15,-2-1-2 0,-3 2 0 0,-4 1 1 0,9-3-3 16,2 1-1-16,-2-1 1 0,-2-1-3 0,0 3-3 15,2-1 2-15,-2 1-3 0,0-1-2 0,1 1 0 16,-7-1-3-16,5 1 3 0,-1-1-2 0,-5-1 0 16,5 2-3-16,2 1 1 0,2-4-1 0,-3 3 1 15,1 0 0-15,-2-1-3 16,4-1 1-16,0 1-1 0,-2-2 3 0,-3-1 1 16,1 1-2-16,4 0 3 0,-7-1 0 0,-2 1 2 15,0 0 3-15,-2-1 1 0,4 1-1 0,1 0-1 16,-3 0 1-16,-4-1-3 0,8 1 1 0,-3 2 0 15,1-1-4-15,-2 1 0 0,-2-1-3 0,-2 2 2 16,4 3-2-16,-4-1-2 0,-1-2 0 0,1 1 0 16,-2 3-3-16,1 0 1 0,-1 0 1 0,-3 0-2 0,0 0 1 0,1 0-1 15,1 0 0-15,-4 5 4 0,2-3-1 0,-1 0 0 16,1 1-1-16,-2 1 1 0,0 0 0 0,0-1 1 16,2 3 0-16,1-3-1 0,1 3 1 0,-2-3-1 15,3 3 2-15,-1-2-2 0,-4 3-2 0,-1-3 2 16,5-1-2-16,0 3 3 0,-4-1-1 0,3 2 0 15,-1-1 2-15,7-1 0 16,-2 4-1-16,6-1 0 0,-6-1-1 0,4 0 3 16,-2 2-3-16,2 2 3 0,-4-1-2 0,-1 2 0 15,1-3 2-15,-2 4 1 0,6 2 0 0,-2 1 1 0,2-1-1 16,-2 1-2-16,4 1 2 0,0 3 1 0,1 0-2 0,-1 0-1 0,-8-4-1 0,1 1 3 16,4-1-3-16,1 6 2 0,0-2-1 0,0-4 0 15,-2 6 2-15,2 0-3 16,4 0 3-16,3 2 1 0,-2-2-1 0,-1-1 0 0,1 3 1 15,-2-2-2-15,5-2 3 0,1-2 1 0,-6 2-1 16,4-1-1-16,-1-1 2 0,1 0 1 0,0-3-3 16,2 1 2-16,-2 1-1 0,0-1-2 0,4 0 0 15,2 3-1-15,-2-5-2 0,1 3 1 0,3-1-1 0,-4 0 0 16,1-1 0-16,3 1 1 0,-1 1 0 0,-1-1 2 16,1 1 0-16,-1-3-2 0,3 1 2 0,-1 1-2 0,1-3 1 0,-1 0 1 15,-3-2-2-15,3 2 0 0,3-1 1 0,-4-1 1 16,1-2 1-16,-1 0-1 0,4 1 2 0,-1-3-1 15,4 4-1-15,3 0 4 0,0-2-3 0,-1 0-2 16,-1-2 1-16,5 1-1 0,0-1-1 0,1-2 0 16,-3 1-1-16,-3-6-1 0,1 3 1 0,1-3 1 15,9 6 0-15,-2-4-2 16,0 0 0-16,3 5 0 0,-1-7 0 0,1 2 3 16,3-2-2-16,-3 2 0 0,-3-2 0 0,2 0 0 15,-4-4 1-15,0 0-2 0,0 2 3 0,-2 1-3 16,2-1 2-16,0-4 2 0,-1 1-4 0,1 5 2 15,-2-7 1-15,-2-1 0 0,3-1 1 0,-1 4-2 16,-4-6 2-16,3 0-3 0,-1 0 6 16,4 0-5-16,-5 2 1 0,0 0 2 0,1-2-3 0,-3-4 1 0,7 4 0 0,-6-2 1 15,3 1-4-15,-4-5 4 0,-1 4-2 0,-1 1 1 16,4-3 0-16,-1 2-1 0,1-3 1 0,-6 1 0 16,2 3 4-16,0-3-4 0,5 0 2 0,-6 1-1 15,-1-1 0-15,0 1 1 0,-6-1-2 0,5 0-1 16,1 1 1-16,-5-1-2 0,1 3 0 0,10-1 0 0,-10-2-1 15,2 2 1 1,-1 1-1-16,7-1 4 0,-8-4-4 0,-1 6 1 16,-2-5 3-16,-2 0-1 0,0-1 1 0,0 1 0 15,0-1-1-15,0 3-1 0,-4-4 6 0,2 3-6 0,2 0 2 16,-4-1-3-16,6 5 3 0,-2-4-2 0,-5-1-1 0,1 1 1 16,4 5-2-16,-2-7 1 0,-1 3 1 15,-1 3-2-15,-1-4 0 0,-3 2 2 0,3 4-2 0,-3-2 1 16,-2-3-2-16,-1 4-1 0,5 0 1 0,-3-3 0 0,0 0-1 15,-4 0 2-15,4 0-1 0,-2 3 0 0,2-3-2 16,-4 0 0-16,-1 4-1 0,3-4 0 0,1 6-1 0,1 0-1 16,0-3-1-16,9 3-15 0,-3 3-11 0,1 1-1 15,-2-1-20-15,-3 1-70 0,5 1-54 0,-2 2 63 16,4 0 116-16,-3-6-105 0</inkml:trace>
  <inkml:trace contextRef="#ctx0" brushRef="#br0" timeOffset="1936.38">14903 7222 634 0,'11'-3'10'0,"-8"-3"-18"0,-1 4-7 0,0 2-24 16,2 0 3-16,-1 0 8 15,1 0-25-15,-4 0 29 0,2 0-7 0,3 0-3 16,-5 2 30-16,4-2 9 0,-1 0 14 0,1 0-3 15,-4 0 12-15,0 0-3 0,9 4 3 0,-9-4 3 16,4 0-5-16,-2 0-5 0,3 0-2 0,-1 0-3 16,3 0-5-16,4 0-3 0,-11 0-1 15,5 0 2-15,-1-4-4 0,-2 4 6 0,-4-5-1 0,2 1 0 16,2-1 4-16,-2-1 4 0,-2-1-3 0,2 0 3 0,0-1 0 0,7 3-1 16,-1-3-1-16,1 1 0 0,-5-2-3 0,4 0-3 15,-3 2 1-15,3-1-1 0,-1 1-4 0,-5-2-2 16,4 0-1-16,-6-6 1 0,4 8-3 0,-2-4 1 15,2 2-2-15,-1 0 3 0,-2-4 0 0,-5 2 0 16,2-2 1-16,4 4-2 0,-3-4 2 0,1 2-1 16,0 4-1-16,-1-4 3 0,3 4-1 0,0 1 2 0,-4-3 0 0,-2 0 0 15,5 4 2-15,-7-3 9 0,-6-4-1 0,3 1-3 16,-2 0 9-16,4-4-5 0,3 4 5 0,-5 0-1 16,-1-1-4-16,-5 4-2 0,12-3-2 0,-6 0 1 15,-2 4-5-15,-9-2 2 0,0 2-4 0,4-2 1 16,0 3-1-16,5-5-2 0,-5 6-1 0,-4-1 1 0,4-1-3 15,5 3 0 1,0 2-2-16,-3-3 0 0,-1 3 0 0,5 2 0 16,-5 0 1-16,4 0 0 0,1 4 1 0,-5-2-2 0,4 5 4 15,-1-2-4-15,-1 1 0 0,-1-6 0 0,-1 3 0 16,3 5 1-16,-1-3-1 0,-1 1-2 0,-1-1 1 16,3 2 1-16,1-3 0 0,-2 5-1 0,3 0 1 0,-5 0-3 15,1 2 3-15,-1 0-1 0,5-2 0 0,-8 6 0 16,1-2-1-16,3 3 1 0,-2-1-3 0,-6-2 2 0,8 3 0 15,-5 2 0-15,7 2 2 0,-4-3-5 0,3 5 4 0,2-2 1 16,0 3-3-16,10 5 2 0,-15-8-1 0,3 4 2 16,-5-3 0-16,2 5-1 0,5-2 1 0,-7-2-2 15,2 1 2-15,-1 1 0 0,8 1 0 0,-3 1 0 16,1 0-5-16,4-3 4 0,-11 1 0 0,7 1 1 16,2 3-1-1,-2-1 0-15,1-5 1 0,4 7-1 0,1-3 2 0,-2-1-1 16,3 1 1-16,-1 3 1 0,2-5-2 0,-1-2 3 15,3 7-1-15,1-7 0 0,0 0 4 0,2-1-5 16,0 0 2-16,5-1-2 0,-1-2 2 0,5 0 1 16,0-2-1-16,2-1 3 0,0 1-3 0,6-1 3 15,-1-2 1-15,4 0-4 0,-2 1 1 0,8-3 4 16,-4-4-6-16,-4 8 4 0,-2-6-4 0,14-2 0 0,-1 1 2 0,-2-5 0 16,6 3-2-16,-6-3 2 0,4-1-3 0,6 2 3 15,5-4-1-15,-13 0 2 0,2 0 1 0,2-2-3 16,-2-2 1-16,0 1 5 0,0-3-4 0,-2 5 0 15,0-7 1-15,0 1-2 0,-1 0 2 0,-1-1 1 16,-1-3-1-16,-4 4-4 16,-1 0 2-16,5-4 1 0,-6 2 1 15,6 0-3-15,-1 0 0 0,-1-1-1 0,-2-1-1 0,1-1 4 16,1-1-5-16,2 2 3 0,-6-5-4 0,2 5 3 16,-1-2 0-16,-2-4 3 0,4 5-2 15,1-3 1-15,-2 4 2 0,-6-7-3 0,6 12 6 0,-5-6-6 16,-1-5 2-16,1 8 0 0,-1-4 0 0,-3 1 0 0,0-1 1 15,-1-4-1-15,1-3-2 0,-2 4 2 0,-2 3-3 0,0-1 2 16,0-1-3-16,-1 2 2 0,1 0-2 0,-2 3 1 0,0 0 5 16,-1-1-2-16,-2-1 1 0,-1 1-3 0,1 0 2 15,-1 2 0-15,-1-4-5 0,0 4 3 0,-2-4-2 0,0 2 2 16,0 0 0-16,-2-2 0 0,0 1 0 0,-1-1 0 16,-3 0-1-16,1 2-1 0,-2-2-1 15,-1 2 2-15,-3 1-3 0,2-1-1 0,-2 0-2 0,-1 0 2 16,1 2-3-16,-2-2-6 0,-2 2-3 0,2 1-2 0,1 1-8 0,-1 1-35 15,2 3-27-15,0 3-21 0,2 0-48 0,2 3 3 16,5 3-51-16</inkml:trace>
  <inkml:trace contextRef="#ctx0" brushRef="#br0" timeOffset="5059.42">15202 10974 149 0,'0'1'10'0,"2"-4"-10"0,-2-1 0 0,1 4 0 16,1-2-35-16,0-1 14 0,0 1-12 0,0-2 17 15,-2 0 4-15,2 3-22 0,-1 1 48 0,-1 0 16 16,0 0-2-16,0 0-4 0,0 0 19 0,0 0-10 16,0 0-1-16,2-2-1 0,-2 2-11 0,0-6 0 15,2 6-1-15,0 0-1 0,0-1-1 0,1 1 5 0,-1-6 4 0,0 4 0 16,0-5 5-16,0 5-1 0,-2-5 0 0,1 3 2 15,1 1-2-15,-2 3-4 0,0-2-3 0,0-9-2 16,2 9-3-16,-2-2-4 0,0 1-3 0,0-3 2 16,0 3-5-16,0 3 5 0,0-2 0 0,0 2-2 15,0-8 4-15,0 7-1 0,0 1 2 0,0 0-2 16,0-2 0-16,0-6-1 0,0 8-2 0,0-1 0 0,0 1-1 0,0 0-1 0,0-2 0 16,0 0 1-16,0 0 0 0,-2-3-2 0,2 1 3 15,-2 0-1-15,2-3 2 0,-1 3 3 0,-1-1 2 16,0-2-2-16,0 3 5 0,-1 0-1 0,1 3 1 15,-2-1 0-15,2 2-1 0,-3-4-5 0,-1-1 2 0,3 3 1 16,-3-5-3-16,1-1-6 0,-3-5-3 0,1 8 5 16,0-8-3-16,-1 11 1 15,3-3-5-15,-4-4 1 0,2 5 0 0,-3-3 0 16,3 1-1-16,0-3-2 0,-2 4 1 0,0-6-2 16,0 4 2-16,-2 3-1 0,5-7 0 0,1 4 1 15,-6-2 0-15,0-1-2 0,-2 3 2 0,2-4 2 16,2 2-3-16,-2-2 1 0,-4 4 0 0,-3-2 0 15,7 0 0-15,0 0 1 0,4-1-2 0,0 3 1 16,-6-2 0-16,7 0 0 0,-3 0 0 0,4 0-2 0,-6 1 2 0,0-3 0 16,0 4-2-16,2-2-2 0,-4 0 1 0,-5-2 1 15,3 5-1-15,-3-3 0 0,5 2-1 0,-3 0-2 16,-1-1 1-16,-1 3 2 0,2 0-2 0,1-1-2 16,1 4 0-16,-1-1-1 0,-5 1 4 0,5 2-2 15,-1 0-2-15,-1 0 0 0,1 0-1 0,-2 2 4 16,1 1-4-16,1 1 2 15,0 1-3-15,-1 1-1 0,1 1 0 0,1 0 0 16,1 3-2-16,1 0 4 0,-4 3-2 0,3 0 0 16,1 0 2-16,-2 1-1 0,1 1 2 0,-1 1 1 15,2-1 2-15,1 1-2 0,-1 3 2 0,-2 1 0 16,1-4 2-16,3 4-1 0,0-3 1 0,-4 1 1 16,1 4-2-16,5 1 2 0,-2-3 1 0,0 0-1 15,0 2 0-15,2 2-2 0,-2 0 0 0,2-1 1 0,1 1 1 0,-6-4-3 16,1 2 2-16,4 2 1 0,0 0 0 15,1-3 1-15,1 1 0 0,-2 0 0 0,2-2-1 0,3 0 1 16,2 2-1-16,2-4 2 0,-3 3-1 0,-5-1 1 0,8-2 2 16,2 0 1-16,-2-2 1 0,-2 3-3 15,2-3 1-15,-7-1 1 0,7 1 2 0,4-1-1 0,-1 1 0 16,-1-1-1-16,4-1 0 16,1-1 4-16,2 0-3 0,6 3 0 0,-1-3-3 15,1 2 1-15,-3-4-1 0,7-2 1 0,3 3-1 16,-6 1-1-16,2 0 1 0,1-2-1 0,2 0 1 15,-2-2 0-15,3 0-1 0,-4 0 0 0,2 0 0 0,4-3 2 16,-4-4 0-16,0 3 1 0,0-5-2 0,2 2 0 16,-4 0-1-16,4 1 3 0,0-3-3 0,0 0 2 15,-1 0-1-15,1-1-1 0,-2-3 2 0,4 2 1 0,-4-3-2 0,2 1-1 16,0-2 2-16,-2 1 0 0,-4-4-1 0,6 3 1 16,0 3-1-16,-7-6 1 0,7 1 2 0,-10 3 0 15,7-4-2-15,-7 1 1 0,3 5 0 0,-2-6 1 16,-2 0 2-16,5 3-5 0,-10-5 1 0,12 2-2 15,-4 2-1-15,3-2 5 0,-3-2-5 0,3 2 0 16,1 1-1-16,-7-1 2 0,7-4 0 0,-7 2 3 0,0-5 3 0,0 1-5 16,4 3 6-16,-6-5 0 0,-2 1-2 0,4-4 2 15,-2 3-1-15,0-1 0 0,0 2-1 0,1-2-1 16,-5-3-1-16,1 3 1 0,-1 0 1 0,0-2-2 16,1 2 1-16,-1-1 3 0,-3-2-4 0,2 2 5 15,1-1 1-15,-3 4-6 0,0-4 3 0,0-2 0 16,0 0-4-16,-1 2 0 15,1 0 2-15,-2-6-5 0,0 6 3 0,0-3-3 16,0 3 1-16,0 1 2 0,0 1-2 0,0-4 0 16,0 0 0-16,0 0 0 0,-2-1 1 0,1 1 3 15,-3-4-1-15,0 1-2 0,-1-3 3 0,-1 5-1 16,-1-1 0-16,2 0 0 0,-6 4-2 0,0-2 1 16,-2 6 0-16,-2 0-3 0,1-1 0 0,-4 3-7 15,5 1-4-15,-15 0 7 0,8 4-12 0,2-2-28 0,2 5-2 0,-1 5 4 16,-5-1-18-16,4 2-34 0,-7 0 19 0,14 7-100 15,-9 0 1-15,3 3 1 0,3-1-32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01T20:40:27.2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20475 11335 278 0,'-5'-6'24'16,"-3"1"-7"0,3 3-1-16,-1-2-2 0,3 2-27 0,1 1 7 0,-2 1-15 0,-3 0 10 15,7 0-3-15,0 0-1 0,-4-2 7 0,-3 2 10 16,2 0 10-16,-6 0 0 0,5 0 13 0,-7 0-3 15,2 0 0-15,10 0 3 0,-8-2-5 0,1 0-4 16,-3 2-4-16,6-4 1 0,-6 3-7 0,5-3 0 16,-3 0-1-16,-9 3 5 0,3-3-2 0,3 0 5 15,1-1 1-15,3 3-2 0,1-2 7 0,0 2-3 16,-8-1 0-16,13-1-1 0,-3 2-2 0,-4 1-3 16,3 1 0-16,-6-2-2 0,2 0-2 0,0 2 0 15,6 0-1-15,-7 0 0 0,5 0 0 0,-1 0 0 16,2 0-3-16,-1 0 1 0,3 0-2 0,3 2-1 0,0 0 0 0,0-1 0 15,0-1-1-15,0 2-2 0,1 0 4 0,3 0-3 16,-2 0 2-16,2-2 3 0,3 0 0 0,-2 1-1 16,4-1 3-16,4 0 2 0,-2 0 2 0,6 0-4 15,-3 0 5-15,6 0-2 0,-3-3-1 0,1-1 2 16,0 2-4-16,-1-1 2 0,6-1-2 0,-3 0 1 16,6 3-1-16,-4-1 0 15,0 0-1-15,1 0 4 0,1 2-3 0,-2 0 0 16,-2 0 2-16,0 0-3 0,-2 0 2 0,2 0 0 15,-3 0 0-15,6-2 0 0,-4 2 0 0,4 0 1 16,-1-2 0-16,0 2 0 0,2-1 2 0,1-1-3 16,1 0-1-16,1 0 4 0,3 0-5 0,-5 1 1 0,2-1 2 15,1 0-4-15,5 0 2 0,-10 0 0 0,8 2 0 16,-5-2 2-16,-1-1-1 0,5 3-1 0,2 0-1 0,-4 0 1 16,-8 0 0-16,9 0-3 0,-5 0 1 0,3 0-1 0,2 0 0 15,-3 0 0-15,-1 0 4 0,3 3-6 0,5-1 5 0,-4 0-1 16,2-2-2-16,-4 2 2 0,1 0-2 0,3 0 3 15,-4 1-2-15,-2-1 1 0,1 0 3 0,1 0 0 16,1 1 0-16,1 1 1 0,4-2 0 0,-10 0 4 16,7-1 1-16,1 3-5 0,0-4 4 0,3 2-3 0,-3 0 0 15,4 0 5-15,-8-1-7 0,13 3 1 0,-1-2-1 0,-1-2 1 16,2 3 0-16,0 1 3 0,4-2-2 0,-2 2 0 16,4-3 1-16,-1 1 1 0,-6-2 0 0,2 2 1 15,-2-2-2-15,5 0 2 0,-2 0 1 0,-1 0-1 16,1 0 0-16,2 0-1 0,4 0 0 0,-5 0-2 15,5 0-2-15,-4 0-2 16,1 2-1-16,1-2 4 0,-2 0-3 0,-4 0-4 16,2 0 0-16,1 0 3 0,-1 0-3 0,2 0 1 15,-4 2-2-15,-1-2 1 0,6 0 1 0,-1 2 1 16,-2-2 1-16,0 0-2 0,5 0 1 0,1 0 2 16,3-2-2-16,2 0 2 0,-8 0-1 0,6 2 1 15,0-2-1-15,1 0 1 0,-5-1 0 0,0 3-2 16,-5-2 1-16,8 2 3 0,-8 0-2 0,3 0-5 0,3 0 3 0,-1 0-1 15,4 2-2-15,2 1 5 0,2 1-2 0,-4-2-4 16,5 0 5-16,3 1 2 0,-5 3 0 0,-1-4 0 16,4 3 1-16,1 1-1 0,-7-1 0 0,-5-1 2 15,3 1-3-15,-3 1 1 0,-1 1-2 0,8 0 2 16,-5-3-1-16,-3 1-1 0,5 1-1 0,4-1 0 0,-5 1-1 0,4-3 2 31,-2 1 0-31,-3 0-3 0,-1-1 2 0,-1-1 0 0,1 0 0 16,-3 0 1-16,0 0-3 0,5-1 1 0,-1 1 2 15,-3 4-1-15,6-4 0 0,2 1-2 0,-4 3 1 16,4-3 5-16,0 1-3 0,-4 0 0 0,-3 1-3 0,1-3 3 16,-3 5 0-16,-4-7-1 0,6 8-1 0,-2 1 1 15,0 0 0-15,-4-4-3 0,-4 3 3 0,2-1-5 16,3-2 0-16,4 6-14 0,-10-7-11 0,3 1-10 0,-1 3-19 0,1-3-107 16,9 4 135-16,-3 2-50 0,-4-7 78 0</inkml:trace>
  <inkml:trace contextRef="#ctx0" brushRef="#br0" timeOffset="1457.42">6034 12783 327 0,'-7'-6'22'0,"-2"-1"80"0,3 1-99 16,-3 1 139-16,4-1-65 0,-3 1-33 0,1-2 5 15,3 3-1-15,1 0-35 0,-3-1-3 0,4 1-5 0,1 1-4 16,-1-1-1-16,2 0-2 0,0 1-3 0,0-1 2 16,0 0-2-16,0-1-1 15,2 1 0-15,1-3 1 0,1 1 0 16,0-1 0-16,-1 0 1 0,3 0 1 0,-1-1 1 0,1 1 0 15,-1 0 3-15,1-1-2 0,-5 1 1 0,1 2 1 16,2-3 0-16,-2 1-1 0,-2 0 0 0,1-2-2 16,-1 1-6-16,0 1-2 0,0 0-5 0,2-4-12 15,-4 5-3-15,2-5 4 0,0 4-16 0,-3 2 8 16,3-1 0-16,-4-3 0 0,2 4 10 0,2 1 8 0,0-7 4 0,0 4 1 16,0 1 11-16,0-1 5 0,2 1 3 0,0-3-1 15,2 4 7-15,-1-1-6 0,1 5-1 0,1-3 5 16,3-3-9-16,-1 3 0 0,2-1-3 0,0 5 0 15,4-6 0-15,-2 2 0 0,-4-1 0 0,8 3 0 16,-6-2 0-16,0 1 2 0,6-6 4 0,-1 7 1 16,-8-2 3-16,-3 1 7 15,8-5 2-15,-7 6 3 0,5-1 7 0,-7 3 0 16,3-4 0-16,-5 2-1 0,4 2-1 0,7-5-4 16,-7 5-1-16,5-2 0 0,-2 2-6 0,2 2-1 15,-5 2-2-15,9-3-2 0,-2 3-2 0,-2 0-4 16,2-1-1-16,-4-1 1 0,9 4-5 0,-3-5 2 15,2 1 0-15,-4-4-2 0,9 6 2 0,2 0 3 16,-1 1-2-16,5 2 2 0,-6-5-1 0,7 2 5 0,1 1-1 16,3 1-2-16,-7-6 2 0,3 0-2 0,0 0 1 0,2-2 4 15,-3 2-7-15,3 0 2 0,-2 0-1 0,3 4-2 16,-3-2 1-16,2 3 0 0,-1-5-1 0,6 4 2 16,-3-4-1-16,2 0 4 0,4 0 0 0,1-4-3 0,0-1 5 15,4 1-2-15,2 2 1 0,-6-2 0 0,4-3-3 0,0-2 0 16,-2 5-1-16,-1 3 1 0,1-5-3 0,-2 2 0 0,-2 4-2 15,1 0 2-15,-1 6-2 0,1 1 0 0,-2-3 0 16,3-2-1-16,-5 5 1 0,0 0 2 0,5-5 0 0,2 4-2 16,4-3 2-16,-2 4 0 0,3-1 2 15,-3-1-1-15,6 3 0 0,1-5 1 0,-2 3 1 0,1-3 2 16,-4 1 0-16,3-2 2 0,0 2-1 0,-1 1 2 16,3-5 1-16,-3 0-2 15,3 0-3-15,-1 4 3 0,-1-4-5 0,0 3 1 16,1-1-2-16,-1 0-1 0,-5 0 0 0,6 0-1 15,-8 1 1-15,-2-3 3 0,0 4-2 0,-5-4-3 16,0 2 5-16,-4 0-2 0,0-1 0 0,-5 5-7 16,0-2-4-16,-2-1-5 0,-2-3-8 0,0 6-32 15,2-5-28-15,-6 7-14 0,6-3-45 0,-2 4 3 16,0 4-40-16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01T20:41:40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18830 11448 418 0,'-7'-8'119'16,"-1"1"-50"-16,8 2-6 0,2-1 13 0,5 1-153 0,1-1 19 15,-1 1-32-15,-2 1 34 0,5 0 1 0,-9 3-7 16,9-8 39-16,-10 5 36 0,0-3 16 0,0-3 3 15,-2 3 37-15,5-2-8 0,-1 0-1 0,0 0 12 16,-4 0-15-16,2 1-32 0,-7 3 9 16,5 1 4-16,0-3-17 0,0 3-15 0,-7 1 13 0,6 3-14 0,-1-4 0 0,-3 2 4 15,5 0-6-15,-2 1 5 0,1 1 1 0,3 0-1 16,-2 0 2-16,-7-2 2 0,1 2-1 0,6 2 0 16,1-2 2-16,-1 3-2 0,0-3 1 0,0 2-8 15,4 0 2-15,0 0-3 0,-2 0-5 0,2 1-1 16,-2 1-3-16,3-1 2 0,3 3-1 0,-3-2 3 15,-1-1 0-15,7 1 0 0,4-2 2 0,-7 3-2 0,8-3 2 0,-5 0 2 16,-3 0-2-16,-1 1 2 0,1-3-1 0,-3 4 2 16,5-4 0-16,3 0-1 0,-6 0 0 0,1 2 1 15,5-2-1-15,-1 0-2 0,1 0 0 0,4 0-1 16,-6 0-1-16,2 2 2 0,2-1 0 0,1-1-1 16,-1 2 1-16,0 0 1 0,3 0 1 15,-5 3-1-15,4-1-1 0,-2 0 1 16,-1-1-1-16,-1 5 5 0,2-3-2 0,0 1 1 15,-4-3 2-15,2-1-2 0,0 3 2 0,0-1-2 0,0-2 0 16,-2 3 4-16,2-5-4 0,2 8-1 0,-2-8 2 16,1 5-1-16,1-3 0 0,2 2 3 0,-2-4 2 15,-1 0-4-15,3 5 5 0,-2-3 3 0,7 5-1 0,-9-7 1 16,3 0 1-16,3 4-4 0,-1 0-2 0,-1 1 5 16,3-1-7-16,-3-3-3 0,-1 1-2 0,6 4 0 0,-11-3-2 0,6-1 1 15,-1-2 0-15,3 2-2 0,-4-2 2 0,-1 2-1 16,5 0 1-16,1 0 2 0,4 1-2 0,-6 3-1 15,4-5 1-15,-1 7 2 0,3-8 0 0,1 0 0 16,-3 2 0-16,0-1 0 0,6-1 2 0,-2-3 0 16,-1 3-2-16,5 0-2 0,-3 0 0 0,4 0 0 15,-1 2 4-15,-1-2-4 16,-1 0 0-16,1-2 0 0,-1-2 0 0,3 4 2 16,-2 2-3-16,-1-4 2 0,1 2-1 0,-3-5 0 15,7 5 3-15,-2-2-1 0,2 0 1 0,-5-3 1 16,1 1 0-16,-3 2 3 0,7-2-1 0,-4 4 1 15,-3-3 3-15,3-3 0 0,-1 4-2 0,3-5 4 16,0 4-3-16,4-5 1 0,-6 3-5 0,6-4 4 16,2 5-3-16,-6 0-3 0,4-5 0 0,-2 7 0 0,3-3-2 0,-1 1 0 15,0 2 1-15,0-5-3 0,1 4 1 0,-3 3-1 16,2-4 0-16,-2 2 2 0,0-3-1 0,2 1 0 16,-4 0-2-16,10 2 2 0,-5-1 0 0,5-1 0 15,-7 2 0-15,7 2-2 0,-5 0 1 0,1 2 1 16,0-2 3-16,-6 2-3 0,-2 3 1 0,1-3 0 15,-1 2 0-15,-1-2 1 0,-1-2-2 0,1 0 2 0,-1 3-4 0,2 1 4 16,-3-4-1-16,5 2 0 0,-1 0-1 0,-8-2 0 16,2 2-1-16,5 1 0 0,-7-3 0 0,6 2-1 15,5 2 1-15,-4-4-1 0,-1 3-2 0,5 5 5 16,5-7-1-16,-5-1-5 0,4 4-4 0,-6-2-7 0,-2 0-6 0,2-2-38 16,1-2-7-16,2-2-4 0,-6 4-43 0,5-7-53 15,0-2 115 1,4-6-61-16,-2-1 113 0</inkml:trace>
  <inkml:trace contextRef="#ctx0" brushRef="#br0" timeOffset="1203.08">24774 11650 580 0,'2'0'63'0,"0"4"-20"15,4-2 0-15,1 1 0 0,-2 1-22 0,4-2-11 16,-1 1 4-16,3 1 6 0,3-2 4 0,-3 1-1 0,2-3 7 0,-2 2 8 15,-4 0 0-15,2 0 1 0,6 2 5 0,-4-1-10 16,-2 1-4-16,7 1 6 0,-6 1-16 0,2-1-8 16,7-1 0-16,-1 0-3 0,-4-1-7 0,10-1 2 15,-6 4-1-15,2-3 0 0,8 3 3 0,-3-5 2 0,1 7 1 16,-1-3-1-16,3 3 4 0,-3-3 1 0,3-1-2 16,-1 5 4-16,-1-6 1 0,3 3 1 0,-2-4-2 0,0 1-1 15,1-3 2-15,-3 0-2 0,5 2 0 0,-3-2-1 0,0 0-2 16,2 0 2-16,-3 0-1 0,3 0 1 0,-7 0 3 15,4 2-3-15,-1 0 0 0,-1 0 4 0,1 1-2 16,-5-1-3-16,2 0 4 0,-2 0-5 0,4 0 2 0,2-1-2 16,-3 3-2-16,3-2-1 0,-4 0 0 0,3-2-1 15,5 3-1-15,-3-1-2 16,2 4 0-16,-2-3-1 0,1-1 2 0,-5 0-1 16,7 2 0-16,-1-1-1 0,-5-1-1 0,3 2 2 15,-5-2-1-15,3-2 1 0,-3 1 0 0,4 3-3 16,-2-4 3-16,3 0 1 0,2 0 0 0,-3 0-1 15,1 0 1-15,0 0-3 0,-5 0 2 0,2 0 0 16,1 0-2-16,-6 0 1 0,6 0 0 0,1 0 0 16,-3 0 1-16,3 0 0 0,3 0-1 0,2 0 1 0,-3-2-1 0,1 2-1 15,-4-2-2-15,-1 1 2 0,0-1-2 0,-1 0 1 16,1 0 0-16,-6-2 1 0,2 3 1 0,4-3-2 16,-2 4-1-16,-4-4 3 0,2 2-2 0,0 2 0 15,-1-1-1-15,3-1-2 0,-4-2 1 0,2 4 0 16,0-2 4-16,-2 1-3 0,8-3 1 0,-6 0-1 15,7 1 0-15,-3-1 4 16,3 2-2-16,-5-3-1 0,7 3-1 0,-1-2 1 16,-3 2 0-16,3-1-1 0,-1-1 1 0,-3 0-1 15,3 1-1-15,4-1 0 0,-7-1-1 0,7 3 2 16,-6-2 0-16,3-1 1 0,-5-1-1 0,5 3 0 16,-3-5 3-16,4 5-2 0,-3-1 2 0,-1-3-3 0,1 1 0 15,-2 4 0-15,1 2 1 0,4-7-1 0,-5 7 2 16,0-2-2-16,1-5 0 0,3 5 0 0,-5 0 0 0,1-3 0 0,-4-1 0 15,0 6-2-15,-1-7 3 0,1 2 0 0,-2 3 1 16,2-2-2-16,4-1 2 0,-1-3-1 0,3 1 1 16,1 3-2-16,6 1 0 0,-2-3 0 0,2-1-1 0,-2 2 1 15,2-3 1-15,1 6-1 0,1-3 0 0,-6 1 0 16,2 3 0-16,-2-5-1 0,2 1 0 0,-3-1-1 16,-3 4 1-16,3-5 1 0,-5 3 0 0,1-5 0 0,4 6 1 0,1 1-1 15,-2 4 0-15,2-2 0 0,-7-2 0 0,0 0 0 16,5 2-1-16,-1-2-1 0,-4-3 2 0,-2 5-1 15,-6 0 1-15,-1-6-2 0,9 6 0 0,-2 0-5 16,-5 4-5-16,-1 3 2 0,-3-1-9 0,-3-3-16 16,1-5-11-16,-2 2 3 0,-7 0-23 0,0 2-21 15,0-2-15-15,-4 0-9 16,3 0-28-16,-1 0 1 0,2 8-21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01T20:43:01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9556 7339 236 0,'-5'2'-10'0,"-6"0"-2"0,2 3-5 0,1-3 14 15,1 0 0-15,4 0 0 0,-8 3 4 16,3-5 2-16,1 2 4 0,3-2 5 0,1 0 12 0,-5 0-4 16,5-2 3-16,-1 2 11 0,2-4-9 0,-3 3 4 15,-1-1-2-15,8-2-8 0,-5 2-2 0,3-1-2 0,-6 1 2 16,-3 0-3-16,5-2 1 0,1 3-2 16,3-1 0-16,-6 0 1 0,10 0 2 0,-6 0 2 0,2 0-4 15,0 1 2-15,5-1-3 0,-5-2 2 0,0 4-1 0,6-2-4 16,-8 0 0-1,4 1-5-15,3-1 3 0,1-2-2 0,-2 1-1 0,5 3-2 16,2-2 2-16,-6 0-2 0,1-2 0 0,4 2 3 0,0 1-2 16,4-3 1-16,-3 2 0 0,2-2 3 0,0 3-4 15,3-3 2-15,6 2-1 0,0-1 2 0,-4-1 0 16,2 0 0-16,2 1 4 0,0-1-1 0,0 0 1 0,-2 2 2 16,2-1-2-16,-2-1-2 0,0 2 3 0,0 1-5 0,-2-3-1 15,2 2-2-15,0 2-1 0,-3-2-1 0,3 2-1 16,-2 0 0-16,0 0 2 15,-1 0-2-15,1 0-1 0,0-2 0 0,0 1-1 16,4-1 0-16,-2 2 1 0,-3-4 1 0,8 2-3 16,1 0 3-16,-2 1 0 0,-1-1 3 0,1-2-1 0,2 4 0 0,-3 0 1 15,8-2-3-15,-9 2 3 0,2-1-1 0,3-1 4 16,1 0-4-16,-1 2 1 0,-1 0 1 0,1 0-4 16,-2 0 2-16,3 2 2 0,-3 0-5 0,1 1 1 15,-1 1 1-15,1-2-2 0,-1 1 4 0,1 3 1 16,-6-1 0-16,2-1 2 0,-2 1 0 0,4 1-1 0,-6 1 1 15,-2 0-2-15,3 1-1 0,-5-3 3 16,8 1 0-16,0-1 0 0,-4 1 2 0,-3 1 1 16,10-3 0-16,-3 3 1 0,-2-2-1 0,10-3-1 15,-7 5 1-15,1-1-1 0,3-2 0 0,2-1-4 16,-3 1 1-16,0-2-1 0,1 1-2 0,-2 1 2 0,-3 0-3 16,6-3 0-16,-6 3 2 0,3-2-1 0,-1 0-2 0,-2 0 4 15,0-2-3-15,1 1 0 0,-1 1-1 0,-2 0 0 16,2 2 2-16,-2-3-1 15,2 1 3-15,-2 0-5 0,2 0 3 0,0 0 0 16,-2 0 0-16,0-1-3 0,6-1 0 0,-4 2 1 16,-6-2-1-16,6 0 2 0,-2 0-2 0,-4-2-1 0,6 2 4 15,-4-1-2-15,2-1 1 0,10 2 3 0,-3 0-1 0,-1-2-1 16,3-2 2-16,2 2-1 0,2 1-1 0,-2-1 2 16,-4-2-4-16,-1 1 1 0,3-1 0 0,-2 0-1 15,-1 2 1-15,1-1-1 0,-2 1 1 0,1-2 0 16,1 2 0-16,-1 1 3 0,-1-1-1 15,1 0-1-15,0 2 1 0,-3-2-4 0,6 2 3 0,-3 0 2 16,-6-2-5-16,7 2 0 0,-1 0 2 0,1 0-2 0,-3 0 2 16,5 0 1-16,-5-1-3 15,5 1 0-15,2 0 1 0,-2-2-1 0,0 0 1 0,-1 0-1 16,5 0 0-16,-4 0 0 0,0 1 1 0,-3-1 1 0,1-2-1 16,-2 2 1-16,1 0-1 0,-2 1 1 0,1-1-1 0,-1 0 0 15,-2 0-1-15,3 2 1 0,1-3-1 0,-1 3 1 16,-3 0-1-16,4-2 0 15,-1 2 1-15,8 0 0 0,-7-2 0 0,3 0 1 16,-5 0 1-16,3 0-3 0,4 1 0 0,-2-1 1 16,2-2-1-16,-5 2 1 0,5-1-1 0,-2 1 1 0,2 0 1 15,0-2-2-15,-2 1 4 0,2 1-4 16,-3 0 2-16,1-2-1 0,-2 1 2 0,2-1-1 16,-1 0 0-16,1 1 2 0,-2 1-3 0,-1-2 2 0,1 1 0 0,-1-1 0 15,3 2-2-15,-4-1 1 16,3 1-1-16,-6 0 2 0,7-2 2 0,-2 2-5 0,1 2 2 15,1-1-1-15,-2 1 1 0,-1 0 1 0,-1 0-2 0,6 0 1 16,-7 0-2-16,1 0 2 0,3 0 0 0,-5 0 0 16,1 1-2-16,2-1 2 0,-3 2 0 0,-1 2 0 15,0-2 2-15,-4 0-4 0,-1 1 3 0,-3 1-3 16,-1-2 1-16,0 1-2 0,-4 1-4 0,2-2-43 0,-2 3-27 16,0-1-14-16,0 0-57 0,1 1 3 0,0-1-51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01T20:44:41.2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8989 10182 258 0,'-2'-11'34'16,"2"4"-33"-16,2 1 9 0,-2-1 1 0,2 3 12 0,0-3-19 0,1 0 2 15,-1 5-7-15,0-7 1 0,0 5 1 0,0-7 10 16,-1 4 4-16,-1-2 3 0,0 3 12 0,0 3 12 15,0-6 1-15,-1 5 0 0,-3-1 13 0,2 1-21 16,0-3 1-16,-1 1 10 0,1 1-16 0,0-4-27 16,0 5 22-16,-1 0-25 0,1-3-1 0,0 3 2 15,0-1-3-15,0 3 2 16,0-3 0-16,1 3 0 0,1 2 1 0,-2-8 5 16,0 5-3-16,0-3-1 0,2 3 2 0,-2-3 1 15,2 6 0-15,0-5-2 0,0 3 1 16,0 2-2-16,0 0-1 0,0 4 2 0,0-4-4 0,0 0 1 15,0 0 1-15,2-2 1 0,0 2-1 0,0-2-1 16,-2-2 1-16,2 1 2 0,-1 3-1 0,1-4 1 16,0 4 1-16,0 0-1 0,2-2 2 0,-3-2-4 0,1 4 0 0,0-3 10 15,0 1-5-15,-2-2 2 0,2 1 0 0,-2-1 0 16,0 0 0-16,0 1 0 0,0-5 1 0,0 7 2 16,0-7-1-16,-2 7 1 0,0 1 3 0,0-4-1 15,0 0 2-15,-1-1-2 0,-1 5 2 0,0-4-2 16,1 4-2-16,-3-2 0 0,1-3-2 0,-2 1-3 0,1 4-1 15,1 0 0 1,-3-3-3-16,1 3 0 0,0 0-2 0,-1-2 1 16,-1 4-1-16,0 5 0 0,-4-5 0 0,2-1-1 15,1 5 0-15,-1-1 0 0,0-1 1 0,0 0-1 16,-2-1 0-16,0-1-2 0,8 0 2 0,-14 9 1 0,5-4-2 16,1-3 2-16,-3 1-1 0,1 3 2 0,0-1 1 0,6-2-2 15,-9 6 2-15,14-3-2 0,-10-5 0 0,3 5 0 16,5 1 0-16,-4-2 0 0,2-5 0 0,-3 5 0 0,2 0-2 0,-5-3 2 15,1 11 0-15,2-10-1 0,-6 4 1 0,12 0 0 16,-11 8 0-16,3-8-1 0,2 4 1 0,2 1-2 16,3-1 1-16,-5 0 1 0,2 1-2 0,-5 5 0 15,4-5 2-15,3 4 1 0,-4-5 1 0,-2 4-2 16,3-5 0-16,0 5 1 0,-1-3-1 0,2 3 0 16,-2-3-3-16,0 3 1 0,2-3 1 0,0 6 2 0,0-3-1 0,0 1-4 15,0-1 0-15,2-1 7 0,1 0-6 0,-1 4 2 16,-1-1 1-16,3 1-5 0,0 0 5 0,-1 0-1 15,-1 0-2-15,1 4 3 0,3-4-3 0,-3-2 0 16,3 4-2-16,1-2 4 0,0-2-1 0,0 2-3 16,2-3 4-16,0 1-2 0,2 0 0 0,2-2 2 15,1 1-2-15,-1-1-1 16,3 1 2-16,-2-5 0 0,3 5 2 0,-1-6-4 16,0 2 0-16,1-1 4 0,-1-3 0 15,0 1-2-15,0 0 1 0,3-2 1 0,1-3-1 0,-2 4 2 16,2-5-2-16,0 3-1 0,0-3 0 0,3 1 2 15,-1-3-2-15,3 2 1 0,-3 0 1 0,2-1 1 16,1-1 1-16,-3 3-3 0,0-1 2 0,7-2-1 0,0 3-1 16,-6-3 1-16,6 6-1 0,0-8 0 0,-3 1 1 0,3-1 2 15,2 0-1-15,-13-3-1 0,7-3 1 0,4 4 0 0,-1-3 1 16,3 1-1-16,5-1 0 0,-3-1-1 0,3-1 0 16,2 0 2-16,-5-2-1 0,0 1-1 0,-1-3 0 15,-3-1 1-15,0-1 0 0,1-2-1 0,-1 4 5 0,-2-1-5 16,0 1 2-16,0-4 0 0,-1 0 0 15,-1 3 0-15,1-5 0 16,-3 6 0-16,3-3-1 0,-3 3-1 0,-1-4 1 0,0 1 1 16,-2 3 0-16,1-2 1 0,-1 2 1 0,-3-4 0 15,-1 1-4-15,0-1 5 0,1 2-4 0,2 3 2 16,-6-5-1-16,2 2-1 0,3 2 0 0,0 0-1 16,4 2 1-16,-10-2-1 0,6 0-2 0,-1-1 2 15,-1 2-3-15,-2-2 2 0,-3-1-1 0,-2-2 1 16,0 3 0-16,2-3 0 0,0 0 0 0,-4 3 0 0,4-1 0 15,3-2 1-15,-5 1-1 0,6-3 2 0,-4 3 0 16,-2-1-1-16,-2 0 0 0,5 1 2 0,-3-3-2 0,0 5 3 16,0-3-3-16,-7 2 1 0,4 2 0 0,4-3 0 15,-1 1 0-15,-3 0 1 0,-5 2-2 0,3-1 1 16,5-1 0-16,-2 4-1 0,-3-6 2 0,-3 6-2 16,3-2 0-16,-1-2-1 15,6-3 1-15,-9 5-2 0,2 0 0 0,2 0-2 16,1-2 4-16,-5-1-5 0,0 3 1 0,-2 2-3 15,-2-2 2-15,4-2 0 0,-4 0-3 0,2 0 3 16,0 2-5-16,-2 4 3 0,1-4 1 0,-3 0 3 16,2 4-4-16,-1-4 5 0,-1 6-1 0,0-6 1 15,-1 3 1-15,0-1-1 0,-1 2 0 0,1 5-6 16,-2-5 4-16,1 1-20 0,-1 3 1 0,0-1-30 0,1 2-12 16,3 2-7-16,-5 0-35 0,5 2 1 0,-3 3-21 0</inkml:trace>
  <inkml:trace contextRef="#ctx0" brushRef="#br0" timeOffset="5074.92">24047 11371 380 0,'0'0'125'0,"-2"4"-125"0,2-1 75 0,-4-1-10 0,1 2 4 16,-1 0-113-16,-3 1 17 0,-4 4-78 0</inkml:trace>
  <inkml:trace contextRef="#ctx0" brushRef="#br0" timeOffset="5798.52">15169 10147 130 0,'9'-1'-31'0,"4"-5"4"0,-4 2 27 0,4 4-15 16</inkml:trace>
  <inkml:trace contextRef="#ctx0" brushRef="#br0" timeOffset="6647.55">15350 10080 291 0,'-6'-4'17'0,"2"-3"23"0,1 3-42 0,-1 1 104 16,0-3-103-16,3 3-14 0,-1 1-38 0,0 2 21 16,0 5-29-16,0 1 25 0,2-3-4 0,-1 3-6 15,-3 1 30-15,2-1 11 0,0 5 5 0,0-6 0 16,1 2 10-16,-3 2-6 0,2-3 2 0,-2 1 2 16,3 0-8-16,-1 4-1 0,0-3-1 0,0 1 2 0,0-7-1 0,1 3 3 15,-1 1-1-15,0-3 3 0,0 3 2 0,2-4 1 16,-2 1 4-16,0-1 0 0,2 0 2 0,0-2 2 15,0 2 0-15,0-1 0 0,0-1 2 0,-1 0-7 16,1 0 0-16,0 0-2 0,0 0-6 0,-2 0 0 16,2-1-3-16,-4-1-2 0,4 4-1 0,-2-2 4 15,2 5-2-15,-2-5 1 0,1 2 1 0,-1 0 1 0,0 5 3 0,-2-7 3 16,1 4-1-16,-1 1 3 0,0-1 4 0,-1 1-2 16,1 1 4-16,-1-3-1 0,1 1-1 0,-1 3 3 15,-1-5-5-15,4 2-1 0,-3-2-1 0,-1 1-1 16,3-1-2-16,-3 4 2 0,3-3-2 0,-1 1 1 15,0-2 0-15,1 1 1 0,1-1 0 0,-2 0 6 0,2 0-2 16,-1-2 7-16,1 0 1 16,-2 0-2-16,4 0 6 0,0 0-1 0,0 0-5 15,0 0 4-15,0-2-7 0,0 0-2 0,2-1-4 16,0 1 5-16,2 0-7 0,3 0-1 0,0 2-1 0,0 0 0 16,3-2-1-16,-3 0 0 0,2-1 0 0,0 1-1 15,2 0 1-15,0 0-2 0,0-1 1 0,2 1 0 0,-2 0-2 0,3 2-2 16,1 0 1-16,-1-2 3 0,1 2-1 0,0 0 2 15,-1-2 4-15,1 2-6 0,-1-1 8 0,-1 1-3 16,0 0 1-16,3 0-1 0,-1-2 0 0,1 2-2 16,1 0-3-16,3-2 2 0,-2 0-1 0,0-2 3 15,2 3-3-15,-1-1 0 0,1-2 3 0,3 0 3 16,1-1 0-16,0 3-1 0,-6-5 2 0,8 0 0 16,3 1 0-16,0 2 3 0,-2 1-3 0,-1-1 3 15,3 2-2-15,-5-3-1 16,7 5 1-16,-6-6-2 0,-3 1-1 0,2 3 0 15,-2 0-4-15,0-1-1 0,-2-3-1 0,2 1 1 16,-4 3-2-16,2 2 0 0,0 0-1 0,2 0 2 16,-4 0 0-16,2 0-1 0,0 0 3 0,-1 4-3 15,-1-4 3-15,0 3-2 0,-3 1 2 0,-3-4-1 16,5 0 2-16,-8 3 1 0,2-1-2 0,0-2-1 16,-4 2 2-16,6-4 0 0,-2 0-1 0,0 2 0 0,-2 0-1 0,0-1-2 15,-5 1 2-15,-1 0-1 0,1 0-1 0,7-2 1 16,-6 0-2-16,3 2 1 0,3 0 0 0,0 0 0 15,0 0-1-15,5 0 2 0,-12-2-1 0,1 0 2 16,-1 1-3-16,-2-5 2 0,3 6 1 0,2 0-2 0,-7-5 1 16,0 1-2-16,8 4 0 0,1 0 0 0,0 2 0 15,0 3-1-15,-9-7-1 0,4 2 0 0,-1 0 3 0,-1 0-2 16,0 2 1-16,-2-2-4 0,0 0-2 0,0 0 1 0,0 0-5 16,0 0-32-16,0 0-21 0,0 0-3 0,0 6-42 15,5 1 2-15,-6-2-32 0</inkml:trace>
  <inkml:trace contextRef="#ctx0" brushRef="#br0" timeOffset="78012.91">10767 14893 1 0,'19'-11'142'0,"-14"5"-189"15,3-1 8-15,-5 1 0 0,4 1 22 0</inkml:trace>
  <inkml:trace contextRef="#ctx0" brushRef="#br0" timeOffset="78044.17">10859 14756 4 0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01T20:48:13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9078 14420 56 0,'2'-2'-6'16,"-2"1"6"-16,2-1-9 0,0 0-31 0,0-2 40 16,0 2 0-16,-1-1 0 0,1-1 0 0,0 1 0 15,0-1 0-15,0-2 0 0,-2 3 0 0,0-3 0 0,1 1 0 0,-1-2 0 16,0 5 0-16,0-4 0 0,2 3 0 0,-2-3 5 16,0 1 4-16,0-1-3 0,0 3 6 0,0-3-1 15,-2 1 1-15,2 1 5 0,0-2-2 0,0 1 2 16,0 1-2-16,0 1 0 0,-1-3 2 0,-1 3 2 15,2-1 0-15,-2-2-3 0,0 3 2 0,-1-3-1 0,1 3 1 16,-2-3 0 0,2 3-2-16,-1 1-2 0,-1-2 0 0,0 0 1 15,1 3-3-15,-1-3-1 0,0 0-2 0,1 3 3 16,-1-5-2-16,0 2 3 0,-1 1 1 0,1-3-2 16,1 3 5-16,-3-3-1 0,3 1 0 0,-1-1 2 0,-2 3-1 15,3-3-1-15,-3 1 3 0,3 3-5 0,-1-2 2 16,-1-1-3-16,1 1-1 0,0 0 0 0,-1 1-4 0,1-1-1 15,-1-1-3-15,1 3 2 0,0 2-3 0,3-4 0 0,-3 4-3 0,2 0 2 16,-2-2-1-16,1 2-1 0,1 0 0 0,-2 0-1 16,2-1-1-16,-1 1 0 0,-1-2 2 15,4 2 0-15,0 0 1 0,0 0-5 0,0 0 2 0,0 0 0 16,0 0-2-16,0 0 2 0,0 2-2 0,0-1-2 16,0-1 5-16,0 2 0 0,0-2 1 0,0 2-1 15,0-2 1-15,0 0 0 16,0 2-4-16,0 0 3 0,2 1-2 0,0 1 1 15,0 0-2-15,-1-3-1 0,3 3 0 0,-2-2 1 16,0 2-1-16,0-3 2 0,1 3-3 0,-1-2 1 16,0 0 1-16,2 1 0 0,-3-1 1 0,1 0 0 15,0 0-1-15,0-2 1 0,0 2-1 0,-1-2 1 16,-1 1-2-16,2 1-2 0,-2-2-1 0,2 2-3 0,0 0 2 0,-2-2 0 16,0 0-4-16,0 2 3 0,0 0 2 15,0-2-2-15,0 1 4 0,0 1 1 0,0-2 1 0,0 2 3 16,0-2 1-16,0 0 0 0,-2 0 1 0,0 2 0 15,2-2 3-15,-2 0-4 0,1 0 1 0,-1 0 0 16,0 0-1-16,0 0 0 0,2 0 0 0,-2 0-1 16,2 0 1-16,-1 0 1 0,1 2 0 0,0-2 1 15,0 0 0-15,-2 1-2 0,2-1 4 0,0 0-1 0,0 0-2 0,-2 0 2 16,2 2-3-16,0-2 3 0,0 0-1 0,0 0 2 0,0 0 0 16,0 0-3-16,0 0 2 0,0 0 1 0,0 0 1 15,0 2 1-15,-2-2-1 0,2 0 3 0,0 0-3 16,0 0 3-16,-2 0-1 0,2 0 2 0,-2 0-2 15,2 0 0-15,0 2-1 0,0-2-3 0,0 0 1 0,0 0 0 16,0 0-4-16,0 0-1 16,0 0-1-16,0 2 2 0,0-2 0 15,0 0 0-15,0 2 0 0,0-2 0 0,2 0 2 0,-2 0 0 16,0 0 1-16,0 0-3 0,0 0 1 0,0 0 3 16,0 0 0-16,0 0-3 0,2 0 3 0,-2 0 0 15,0 0-1-15,0 0 2 0,2 0-2 0,-2 0 0 16,0 0-1-16,0 0 1 0,0 0-2 0,2 0-1 15,-2 0 0-15,0 0 0 0,0 0-1 0,2 0 1 0,-2-2 0 0,1 2-2 16,1 0 1-16,-2 0 1 0,2 0 1 0,-2 0 0 16,0 0 0-16,0 0-1 0,2 0 1 0,-2 0-1 15,0 0-1-15,2 0 1 0,-2 0 0 0,1-2-1 16,1 2 1-16,-2 0-1 0,2-2 1 0,0 2 0 16,0-2-2-16,0 2 2 0,-1-2 0 0,-1 2 0 15,2-1 2-15,0 1-1 16,0-2 1-16,-2 2-2 0,2-2-1 0,0 0 3 15,-1 0-2-15,1 2 0 0,-2-1 0 0,2-1 0 16,0 0 1-16,0 2 1 0,-1-2-2 0,-1 0 0 16,2 2 0-16,0-2 3 0,-2 2 0 0,2 0-1 15,0-1-1-15,-2-1 0 0,0 2 0 0,2 0 2 16,-1 0-1-16,1 0 0 0,-2 0 1 0,2 0-2 16,0 0 3-16,-2 0-1 0,2 0-1 0,-2 0 1 0,0 0-1 0,2 0 2 15,-1-2 0-15,-1 2 1 0,2 0-3 0,-2 0 2 16,2 2 0-16,0 0-2 0,-2-2 1 0,0 1-3 15,0 1 0-15,2-2 0 0,-2 0 1 0,0 0-1 0,0 2 0 16,0 0 0-16,1 0 0 0,-1-2 0 16,2 2-1-16,-2-1 1 0,0 1 0 0,2 0-1 0,-2 0 0 15,0 0 2-15,2 1-1 0,-2 1 3 0,0-2 0 0,0 0-1 0,0-1 2 16,0 1-1-16,0 0-1 0,0 2 0 0,0-4 0 16,0 2 1-16,0-1-1 0,0 1 0 0,0-2-1 0,0 0-1 15,0 2 0-15,0-2 2 0,0 0-2 0,0 4 0 16,0-4 1-16,0 1-1 0,0-1 2 15,0 0 0-15,0 0-1 0,0 2-1 0,0-2 0 0,0 0 1 16,0 0-1-16,0 0 4 16,0 2-3-16,0-2 1 15,0 0 2-15,0 2-1 0,0-2 0 0,0 2 2 0,0-2-4 0,0 0 1 16,0 2-1-16,0-2-1 0,0 0 1 0,0 3-1 16,0-3 0-16,0 2 1 0,0-2-1 0,0 2 1 15,0 0 1-15,0 0-2 0,0-2 0 0,0 1 0 16,2 1 1-16,0 0 0 0,-1 0 1 0,-1-2 2 15,2 0-3-15,0 2 5 0,0-1 0 0,0-1 1 0,0 0 0 0,-2 0-2 16,1 0 1-16,1 2-3 0,0-2 3 0,-2 0-4 16,2 0-2-16,0 0 2 0,-1 0-2 15,1 0 0-15,0 0 0 0,2 0 0 0,-2 0 1 0,1 0 2 16,-1-2-3-16,2 2 2 0,-1-1-2 0,-1-1 2 16,2 2-1-16,-2-2 2 0,1 2-2 0,-3-4 1 15,4 3 1-15,0 1-3 16,-3-4 2-16,1 2 1 0,2 0-1 0,-2-1-1 15,-2 1 1-15,3-2-2 0,-3 2 0 0,2-1 3 16,-2-1-1-16,2 2 0 0,-2 0 2 0,0-1-2 16,0-1 3-16,0 0-1 0,0 1-1 0,0 1-2 0,0-2 2 0,0-1-1 0,0 3 0 0,-2-2 2 15,2 1-2-15,-3-1-2 0,1 2 3 0,2-1 1 16,-6 1 0-16,3-2-2 16,-1 2 2-16,0-1-1 0,1 1 2 0,-1 0-2 15,-1 0 0-15,-1 0-2 0,2 1-1 0,1-1 3 0,-1 2-3 16,-1 0 0-16,-1 0 3 0,3 0-4 15,-3 0 1-15,2 0 0 0,-1 0 0 0,1 2 0 16,-1-1-1-16,1 1 1 0,1 2-1 0,-1-2 1 0,-2-1 0 16,3 1-2-16,-1 2 2 0,2-2 0 0,-1 1-1 0,1 3 1 15,-2-2 3-15,1-1-5 0,1 1 2 0,0 1-1 0,0-1-2 16,-2 0 4-16,3-1-4 0,-1-1 2 0,0 4-1 0,0-3 2 16,0-1 2-16,0 3 0 0,-1 1-1 0,1-2 1 15,2 1 0-15,-2 1-2 0,0-1 2 0,1 0-2 16,1 1 0-16,0-1-1 0,0 3 1 0,0-3 0 15,0 1 0-15,0-1 1 0,1 1 0 0,-1 1-1 16,0-2 0-16,0 1 1 16,0-1-1-16,0 1 2 0,0-1 0 15,0-1-1-15,0 0 0 0,0-1 1 0,0 1-1 0,0-1 0 16,2 3-1-16,-2-4 3 0,2 0 0 0,0 3-2 16,-2-3 2-16,0 0-1 0,2 0 0 0,-2-1 0 15,1 1 0-15,1 0-1 0,0 0 0 0,0 0 0 16,0-1 0-16,1-1-1 0,-1 2 0 0,0-2 0 15,2 0 0-15,-2 2-1 0,1 0-1 0,-1-2 2 0,2 2 0 0,-1 1 0 16,1-3 0-16,0 0-1 0,-1 4 1 0,-1-4 4 16,2 0-3-16,-1 0-1 0,-1-2 3 15,2 0 0-15,-2 2-1 0,1 0 2 0,-1-3-3 0,0 1 2 16,0 0 0-16,1 2 0 0,-1-2-1 0,0 0 1 16,0 1-1-16,2 1-1 0,-3-2 2 0,1 0-2 15,0 2 1-15,0-2-1 16,1-1 2-16,-1-1-3 0,0 2 2 0,0 0-1 15,0-1-1-15,0 1 1 0,-1-4-1 0,-1 3 1 16,4 3 0-16,-2-2-1 0,-2-2 0 0,2 1 3 16,0 3-3-16,-2-4 4 0,0 0-3 0,1 2 0 15,-1-1 2-15,0-1-1 0,0 0 0 0,0-1-2 16,0 1 3-16,0 1 2 0,0-1-1 0,-1-1 0 0,-1 1 0 16,0-2 1-16,0 3 2 0,0-3-1 0,-1 1-2 0,-1 1 0 15,-2-1 1-15,5-1-1 0,-3 3 1 0,0-1-4 0,1 0 2 16,-3 1-1-16,4 1-1 0,-3-2 0 15,3 1-2-15,-3 3 1 0,-1-2 1 0,3 0-1 0,-1 0 0 16,-2 0 0-16,3 0-1 0,-1 1 4 0,-1 1-3 16,1-4-2-16,2 4 1 0,-1 0-1 0,-1 0 0 0,0 4-1 15,1-3 1 1,1 1-1-16,-2 0-1 0,0 2 0 0,3-2 0 16,-3 5 1-16,2-3-1 0,0 1 2 0,1 0-2 0,-1 1 1 15,2 1 1-15,-2-1 0 0,0-1 1 0,2 2-2 16,0 1 1-16,0-3 0 0,0 3 0 0,2-1 2 15,-2 2 0-15,4-2-1 0,-4-1 1 0,1 1 0 16,3 0 0-16,-2-1 0 0,1 1 0 16,-1-1-1-16,2-3-1 0,0 1 2 0,-1 3 1 0,1-3-1 0,0-1 2 0,-3 1 1 15,3-2 0-15,0 3-1 0,-1 1 0 0,1-1 1 16,0-3 0-16,1 0 1 0,-1 3 1 0,1-3-3 16,-1 0 2-16,-1-2 2 0,3 2-1 0,-1-2 2 15,-1 0-2-15,2 0-3 0,-3 0 2 0,3 0-1 16,-3-2 1-16,3 2 0 0,-1-2-1 0,-1-1-1 15,0 1 3-15,-1-2-1 0,1 4 1 0,-1-2-2 0,3 0-1 0,-2-1 3 16,1 1-2-16,-1-2 1 0,-2-1-1 0,1 1-1 16,-1-1 2-16,0-1-2 0,-2-3 1 15,0 4 1-15,0-3-1 0,0 1-1 0,2 2 3 16,-2-1-4-16,0-1 2 0,1 3 1 0,-1-1-1 0,0-1 0 16,0 1 0-16,0-1-1 0,0 3 0 0,0-3 0 15,-3 1 0-15,1 1-1 16,0-1-1-16,-1-1 1 0,1 3 1 0,-4-1-1 15,3 0-1-15,-1-1 0 0,0 3 0 0,-1-2-1 16,-1 1 1-16,1 1-2 0,-1-2 1 0,-1 2 0 16,0 1 0-16,0-1 1 0,-1 0-1 0,1 2 0 15,0 0 0-15,-1-2-2 0,1 2 0 0,0 0-1 0,1 0 2 16,1 2-2-16,-2 0-1 0,-1 1 3 0,1 1-6 16,0 0 5-16,-1-1-2 0,3 5 1 0,-4-3 2 0,1 1-3 0,3 1 1 15,-1-2-2-15,1 4 0 0,1-1 5 0,1 1-3 0,-3 0 1 16,4 0-3-16,1 0 5 0,-1 0-1 15,0 0 1-15,2-1-1 0,0 3 0 0,0-2 0 0,4-2 0 16,-1-1-1-16,3-3 0 0,1 3 1 0,-2-1 1 16,3 2 0-16,-1-5-1 0,2-2 2 0,0 4 0 15,-1 0 1 1,1-3 0-16,-2 1 1 0,4-2-2 0,-2 0 0 0,2 0 3 16,-2 0-2-16,2-2 2 0,-2 1-2 0,2-5-1 15,0 4 0-15,4 0 3 0,-4-5 0 0,-2 2 0 16,2 1 0-16,0-1-2 0,0-1 5 0,-4 1-4 15,2-1 0-15,-2-3 0 0,2 4 0 0,-1-3 0 16,-3 1 0-16,1 0 3 0,1-2-5 0,0 5 4 16,1-3-1-16,-7-1 2 0,1 1-2 0,2 2 4 0,-4-3-1 0,0 3-2 15,0-3 3-15,0 3-2 0,-2-2 0 0,2 1-2 16,-2-1 2-16,2 1-3 0,0 1 1 0,-2 0 0 16,1-1 1-16,-5-1-4 0,4 3 2 0,-1-5 1 15,-5 5-4-15,5-1 2 0,-3 1-2 0,1-1 1 16,1-3 0-16,-1 3 0 0,-1 0 1 0,1 1 1 15,-1 0-1-15,1 1 2 16,-1 1-1-16,1-2-3 0,-3 2-1 0,-1-1 2 16,4 1-2-16,-1 0-1 0,1 0 1 0,-2 2-3 15,1 0 0-15,3 0 0 0,-3 0 0 0,2 4-1 16,-1-2-1-16,1 1 1 0,1 1 0 0,-3 0 2 16,3 1-1-16,-1 1 0 0,0 1 0 0,2 0 2 15,-1 0 1-15,1 1 0 0,-2-1-1 0,2 0 0 16,1-1 1-16,-1 1 1 0,0-1 1 0,-2-1-3 0,4 2 1 0,-1 2 0 15,-1-1 0-15,2 1 2 0,-2 2 0 0,2-2-2 16,0 2 1-16,2 0 1 0,-2-2 0 0,2 0 0 16,1 0-1-16,1 0 0 0,-1-3 1 0,1 3 4 0,0-2-2 15,-1-1 0-15,3 1 3 0,-1-2 5 0,-1-1-5 16,1 1 4-16,-1-3-3 0,2 2 3 0,-3 0-6 0,3-3 1 16,-3-1 0-16,1 2 1 0,0 0 1 0,1-2-2 0,-1 0 2 0,-1 0-1 15,-1-4 3-15,0 1-4 0,0 1 0 0,2 0 2 16,-3-3-3-16,1 1 4 0,0 0-2 0,0 1 0 15,0 1-3-15,-1-2 5 0,1 1-3 0,-2-1 1 16,0-2 0-16,0 3-1 0,0-3 5 0,-2 1-3 16,1-1 2-16,-3-1-3 0,0 2-1 0,1-4 2 15,-1 5-2-15,0-3-2 16,-1 1 1-16,-1-1 0 0,1 1 1 0,1 1-1 16,-1-1-1-16,-1 1-1 0,-1-1 1 0,2 1 0 15,-1 0-2-15,-1 1 0 0,1-2 0 0,-1 3 0 16,2 1 0-16,-1 0-2 0,1 0-3 0,-1 2 2 15,3 0-3-15,-3 0-31 0,2 0-41 0,3 4-25 16,1 1-50-16,1 3 2 0,3-1-63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01T20:50:08.8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13626 2087 231 0,'-15'-6'-60'0,"2"1"12"0,2 3 2 0,-3-2-4 16</inkml:trace>
  <inkml:trace contextRef="#ctx0" brushRef="#br0" timeOffset="995.95">13367 2001 34 0,'-8'-11'15'0,"1"2"-8"0,2 2 1 0,-8-2 1 15,9 0-6-15,-1 1-3 0,1 1 0 0,-3 2 1 16,3-3 0-16,-1 5 5 0,-1-3-3 0,3 2 18 16,-5-1-4-16,1 3-2 0,-2-1 15 0,5-1-8 15,-8 2 11-15,8 0-4 0,-7-1-4 0,4 1-9 16,1 0 1-16,-1-2-4 0,1 4-7 0,1-2 0 16,1 1-4-16,2 1 3 0,1 0-1 0,-10-4 7 15,5 4 3-15,3-2-1 16,-1 2 8-16,0-2 0 0,-1 2 5 0,3 0 2 15,0 0 1-15,-3-5-3 0,3 3 1 0,-2-2-3 16,4 3 0-16,-3-3-2 0,4 0-4 0,-2 2-2 16,-1 1-3-16,4-1-3 0,-2 2-3 0,-4-4 3 15,-2 2-7-15,6 2-1 0,-1 0-2 0,1 0 3 16,-8 0-3-16,6 0 0 0,1 0 3 0,-8 0-3 16,7 2 4-16,-2 0-1 0,2 0 2 0,-3-2 2 0,3 2-2 0,-4-1 0 15,3-1-2-15,-1 2 0 0,-3 0-2 0,1-2 1 16,1 0-1-16,-1 4 1 0,1-4 1 0,3 2 1 15,-1-2 5-15,-1 1-5 0,4-1 6 0,0 0 5 16,0 0-1-16,-2 0 0 0,0 0 4 0,2 0-3 0,-2 0-2 16,2-1 3-16,-1 1-6 0,1 0-5 0,-2 0 0 15,2 0 0 1,0 0-5-16,0 0 0 0,0 0-2 0,0 0 1 16,-4 3-2-16,4-1 2 0,-2 2-1 0,-1-1 0 15,-1 1 2-15,-1 1-2 0,1-3 3 0,-2 6-1 0,1-3 0 16,-2-1 2-16,1 1 1 0,1-1-2 0,-1-1 4 0,1-1-1 15,1 2 1-15,0-4-1 0,1 2 1 0,3 0-1 16,0-2 1-16,0 0 3 0,0 0 0 0,2 3-1 16,-1-1-1-16,5 0-1 0,-1 0 2 0,3 0 2 0,-1 1-6 0,4 1 3 15,-2-1 0-15,2 3 0 0,2-1 2 0,-2 1-4 16,1-1 1-16,3 1 2 0,1 1 3 0,-1 0-4 16,3 3 4-16,1-3 4 0,1 0-3 0,-2 2 3 15,6 2 2-15,-6 0-2 0,4-2-2 16,-2 0 1-16,-2 0-3 0,2 1-3 0,-2-1 0 0,8-4 1 15,-4 4-3-15,5-5 0 0,-9 1 1 0,8 1 4 0,-1-4 0 0,1 0 2 16,3-2 0-16,-5 1-3 0,-2-1 4 0,1 2-1 16,7 0 1-16,-3-2-4 0,0 2 0 0,1 0-3 15,-1 1 5-15,0-1-6 0,1 0-1 0,-1-2-4 16,6 4 0-16,-6-4 3 0,3 1-3 0,1 3 0 16,-2 0-1-16,-2-4-2 0,8 5 3 0,-4-1 1 15,-4-4-1-15,6 9-1 16,-4-7 0-16,4 1 1 0,0-1 1 0,0 6 0 15,-4-5 0-15,4 1 1 0,-1-2-1 0,1-2 3 16,0 3-3-16,2-3-1 0,-4 2 4 0,2-2-1 16,-2 0-1-16,1 0-2 0,-1 0 0 0,4-2 5 15,-2 0-3-15,2 1 0 0,-4-1 1 0,3 0-3 16,-1-2 2-16,9 3 2 0,-2-5-2 0,-1 4 2 0,-1 2 0 0,2-2-3 16,4 2 3-16,-2 0 0 0,1-1-2 0,-8-3-2 15,3 4 3-15,1 0-3 0,-3-4 0 0,-1 2 3 0,0 1-4 16,-4-1 1-16,1 2 0 0,3 0 2 0,-4-2-3 15,4 2 5-15,-4 0-2 0,2 0-2 0,1 0 0 16,5 2 1-16,-3-2-1 0,4 0 0 0,2 0 0 0,2 0-3 16,0 2 2-16,3-2 1 0,-3 0-2 0,0-2 2 15,-1 2 0 1,-1 0 1-16,-2-2 1 0,-1-3 0 0,1-3 3 0,0 3 0 16,-7-4 1-16,2 1-1 0,-3-6 0 0,-1 6-1 15,-5 1-1-15,1-4 1 0,1 0-2 0,-1 0 1 16,6 0-3-16,-8 2 3 0,1 0-1 0,5-2-2 15,-2 2 1-15,-2 2 2 0,-5 0-3 0,-3-1-7 16,-3 5-2-16,0-3-1 0,1 2-8 0,-6 1-11 16,2-3-8-16,-6 5-6 0,4-5-7 0,-2 4-42 0,0 0 26 0,4 2-90 15,1 0 156-15,5 0-79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8EE63-5A1C-4BF2-BF5B-37B9E53E1370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D538C-F3BE-4851-87ED-8795D377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9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379fb3be33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379fb3be33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D538C-F3BE-4851-87ED-8795D377BF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E2BB-9524-4CF0-95D3-5E692E410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EF201-A185-4CC1-BA7F-77B4F654A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5C0CE-B0CA-4AB2-8EE9-574FA914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741AB-5D90-47F0-BDB9-EC2C6AFE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A0322-4349-41CC-9C8E-9FBC7490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9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1413-93CE-49AC-AEAE-8419474C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8F1BB-1CFC-42D9-99C2-F09A9DF82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1B43F-D162-4E0B-BB5E-2524A61D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2806-2D80-4BE0-9CDA-30BC45D1E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39BFC-0175-4F2F-88AC-19D9275E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1B652-8626-4E73-853B-0C97C26D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28AA1-332D-4F96-AD26-B010F24DF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94F4E-B241-46E6-9978-394EE21E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301D4-28B6-4A8F-9C2E-DA77A193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B3D26-438F-49BF-8F7B-48691BED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3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3200">
                <a:solidFill>
                  <a:srgbClr val="000000"/>
                </a:solidFill>
              </a:defRPr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2400">
                <a:solidFill>
                  <a:srgbClr val="000000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cxnSp>
        <p:nvCxnSpPr>
          <p:cNvPr id="20" name="Google Shape;20;p4"/>
          <p:cNvCxnSpPr/>
          <p:nvPr/>
        </p:nvCxnSpPr>
        <p:spPr>
          <a:xfrm>
            <a:off x="298401" y="897915"/>
            <a:ext cx="11595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67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67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67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67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67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67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67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380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E93D-82A4-41FA-A8E9-21F6D8A8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7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841-63A1-48A1-99AA-B929C252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3DC9-0D21-468D-ABE5-40187546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4D19-AED7-4024-B9CA-FD1EF8EC2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FA81B-D10C-4FA1-8EB7-F2B8A5D9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BB9BD-42ED-446F-96B7-A588ECFD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CFDB6-960A-4988-BE71-0F022FC3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7D90-9B6E-4115-A362-59E50E7E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26C96-3C8D-466E-BB84-D4655ED24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5E37-D466-43B4-84B9-F57E46D4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D89C4-CB20-4198-9BF3-7F261E32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5108F-E8DA-4ED7-A6C7-C2F58883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0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1441-1C28-4613-9B63-E83E35C4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02CA4-47ED-4330-811A-E21798052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6C86E-6716-4D16-8088-0D9E8ABC9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50FED-B837-4DA2-A8EC-3279571C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0B0F6-9386-40E3-9447-7E6B0FFB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131A5-6726-4BF5-B489-32AD7E79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5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C056-4D8F-4F64-860C-D5701A2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5205C-9B93-416A-8604-D3882CB17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F204A-75A8-4D7E-A9CA-3F7A42A3F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7B684-6BE5-4B65-BD0B-2AD3FFCE7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1D85F-885F-4EFB-84CE-F6285723B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892A25-0C72-4597-A16A-232700EA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F44FC-8374-4F7E-9251-AE625094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38A8F2-275F-4843-B1C8-56D5EBB1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2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9BDB-93EF-4268-B169-763D33C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740A8-DA6A-469B-8A75-36B8C413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D052F-8E04-4598-A163-8B6BC7CE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BC551-E6A1-4D82-9BBA-26D57087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7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0392CB-FE79-48FD-9CBB-CBB486C1D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D94FE-936C-4AF0-AD65-A8ECAB92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7EF25-8DA9-45AC-8526-F8D836AB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23758-D552-4864-B624-82C75BBB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30E42-401E-4977-8CF3-E397C71D0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4C965-C87D-4012-930F-7AB11DDCA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AAAC7-3213-4B8D-9DCF-8BA5E4E4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26122-50F0-4587-AD52-3535B0938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C0240-7AFD-4BC0-BAC5-33977828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9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3CD5-ECA7-479A-B667-82FEFE74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905A9-0718-4063-B2A0-BC7A543B4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EDB3F-97A2-4837-BBA9-65C3E89A2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80031-AE1A-4682-9662-EAC1A576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1AA86-9E2A-4903-9B12-2E909CE0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BA9D8-AC8E-4DD6-9DCB-E8DB5E83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6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9B89DF-6F76-40C9-9B20-0AF6C062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93388-BF33-460C-B1C0-95E3996AB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52A2-B7B1-4B85-9133-7DF593E86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0C54-0E79-4E28-BC5D-EB3331E9DC36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60ADB-27BF-4841-9053-5AD4F349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C8F20-CC53-421B-8F25-F802E29B5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mtu.edu/~nilufer/classes/cs4811/2016-spring/lecture-slides/cs4811-neural-net-algorithms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customXml" Target="../ink/ink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customXml" Target="../ink/ink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customXml" Target="../ink/ink17.xml"/><Relationship Id="rId4" Type="http://schemas.openxmlformats.org/officeDocument/2006/relationships/image" Target="../media/image1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customXml" Target="../ink/ink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735637"/>
          </a:xfrm>
        </p:spPr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CSE/EE 576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SVMs and Neural Nets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1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6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9D830-3D5E-4EEF-A733-27114F7F53A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2955925" y="1870075"/>
            <a:ext cx="70038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SVM algorithm implicitly maps the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data to a feature space of possibly infinite dimension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in which data (which is not separable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 space) becomes separable in the feature space.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3429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3429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3794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4403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3717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4327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4784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4327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3565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4098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3336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space R</a:t>
            </a:r>
            <a:r>
              <a:rPr lang="en-US" altLang="en-US" sz="2400" baseline="30000">
                <a:latin typeface="Times New Roman" pitchFamily="16" charset="0"/>
              </a:rPr>
              <a:t>k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6950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6950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7315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7543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7239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7848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7467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8686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8534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8839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6019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7848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6705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Feature space R</a:t>
            </a:r>
            <a:r>
              <a:rPr lang="en-US" altLang="en-US" sz="2400" baseline="30000">
                <a:latin typeface="Times New Roman" pitchFamily="16" charset="0"/>
              </a:rPr>
              <a:t>n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5165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9128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5775326" y="5375276"/>
            <a:ext cx="1021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trick</a:t>
            </a:r>
          </a:p>
        </p:txBody>
      </p:sp>
    </p:spTree>
    <p:extLst>
      <p:ext uri="{BB962C8B-B14F-4D97-AF65-F5344CB8AC3E}">
        <p14:creationId xmlns:p14="http://schemas.microsoft.com/office/powerpoint/2010/main" val="31139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BC448-6B59-43E3-AD79-BCE1EAE1612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Functions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kernel function is designed by the developer of the SVM.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It is applied to pairs of input data to evaluate </a:t>
            </a:r>
            <a:r>
              <a:rPr lang="en-US" altLang="en-US" sz="2400" dirty="0">
                <a:solidFill>
                  <a:srgbClr val="0000FF"/>
                </a:solidFill>
              </a:rPr>
              <a:t>dot products </a:t>
            </a:r>
            <a:r>
              <a:rPr lang="en-US" altLang="en-US" sz="2400" dirty="0"/>
              <a:t>in some corresponding feature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Kernels can be all sorts of functions including polynomials and exponentials.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Simplest is just the </a:t>
            </a:r>
            <a:r>
              <a:rPr lang="en-US" altLang="en-US" sz="2400" dirty="0">
                <a:solidFill>
                  <a:srgbClr val="C00000"/>
                </a:solidFill>
              </a:rPr>
              <a:t>plain</a:t>
            </a:r>
            <a:r>
              <a:rPr lang="en-US" altLang="en-US" sz="2400" dirty="0"/>
              <a:t> dot product: </a:t>
            </a:r>
            <a:r>
              <a:rPr lang="en-US" altLang="en-US" sz="2400" dirty="0" err="1">
                <a:solidFill>
                  <a:srgbClr val="0000FF"/>
                </a:solidFill>
              </a:rPr>
              <a:t>xi•xj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C00000"/>
                </a:solidFill>
              </a:rPr>
              <a:t>polynomial</a:t>
            </a:r>
            <a:r>
              <a:rPr lang="en-US" altLang="en-US" sz="2400" dirty="0"/>
              <a:t> kernel </a:t>
            </a:r>
            <a:r>
              <a:rPr lang="en-US" altLang="en-US" sz="2400" dirty="0">
                <a:solidFill>
                  <a:srgbClr val="0000FF"/>
                </a:solidFill>
              </a:rPr>
              <a:t>K(</a:t>
            </a:r>
            <a:r>
              <a:rPr lang="en-US" altLang="en-US" sz="2400" dirty="0" err="1">
                <a:solidFill>
                  <a:srgbClr val="0000FF"/>
                </a:solidFill>
              </a:rPr>
              <a:t>xi,xj</a:t>
            </a:r>
            <a:r>
              <a:rPr lang="en-US" altLang="en-US" sz="2400" dirty="0">
                <a:solidFill>
                  <a:srgbClr val="0000FF"/>
                </a:solidFill>
              </a:rPr>
              <a:t>) = (</a:t>
            </a:r>
            <a:r>
              <a:rPr lang="en-US" altLang="en-US" sz="2400" dirty="0" err="1">
                <a:solidFill>
                  <a:srgbClr val="0000FF"/>
                </a:solidFill>
              </a:rPr>
              <a:t>xi•xj</a:t>
            </a:r>
            <a:r>
              <a:rPr lang="en-US" altLang="en-US" sz="2400" dirty="0">
                <a:solidFill>
                  <a:srgbClr val="0000FF"/>
                </a:solidFill>
              </a:rPr>
              <a:t> + 1)</a:t>
            </a:r>
            <a:r>
              <a:rPr lang="en-US" altLang="en-US" sz="2400" baseline="30000" dirty="0">
                <a:solidFill>
                  <a:srgbClr val="0000FF"/>
                </a:solidFill>
              </a:rPr>
              <a:t>p</a:t>
            </a:r>
            <a:r>
              <a:rPr lang="en-US" altLang="en-US" sz="2400" dirty="0"/>
              <a:t>, where p is a tunable parameter.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DC3B66A-CDFA-4798-9D35-67202704799F}"/>
                  </a:ext>
                </a:extLst>
              </p14:cNvPr>
              <p14:cNvContentPartPr/>
              <p14:nvPr/>
            </p14:nvContentPartPr>
            <p14:xfrm>
              <a:off x="6766200" y="4061520"/>
              <a:ext cx="3718440" cy="207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DC3B66A-CDFA-4798-9D35-67202704799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6840" y="4052160"/>
                <a:ext cx="3737160" cy="2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96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8CFAD-6606-48ED-9032-476EECF1ECA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k(A,B) = exp(-</a:t>
            </a:r>
            <a:r>
              <a:rPr lang="en-US" altLang="en-US" sz="2400">
                <a:sym typeface="Symbol" pitchFamily="16" charset="2"/>
              </a:rPr>
              <a:t>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 baseline="-25000">
                <a:sym typeface="Symbol" pitchFamily="16" charset="2"/>
              </a:rPr>
              <a:t>AB</a:t>
            </a:r>
            <a:r>
              <a:rPr lang="en-US" altLang="en-US" sz="2400">
                <a:sym typeface="Symbol" pitchFamily="16" charset="2"/>
              </a:rPr>
              <a:t>/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7391400" y="1600200"/>
            <a:ext cx="2819400" cy="4876800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00DD53-1074-404A-8771-89B4502DA745}"/>
                  </a:ext>
                </a:extLst>
              </p14:cNvPr>
              <p14:cNvContentPartPr/>
              <p14:nvPr/>
            </p14:nvContentPartPr>
            <p14:xfrm>
              <a:off x="3392280" y="2594160"/>
              <a:ext cx="1854000" cy="65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00DD53-1074-404A-8771-89B4502DA7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2920" y="2584800"/>
                <a:ext cx="1872720" cy="8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600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What does SVM learning 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863" y="1676401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dirty="0"/>
              <a:t>The SVM is looking for the </a:t>
            </a:r>
            <a:r>
              <a:rPr lang="en-US" sz="2400" dirty="0">
                <a:solidFill>
                  <a:srgbClr val="0033CC"/>
                </a:solidFill>
              </a:rPr>
              <a:t>best separating plane </a:t>
            </a:r>
            <a:r>
              <a:rPr lang="en-US" sz="2400" dirty="0"/>
              <a:t>in its alternate space.</a:t>
            </a:r>
          </a:p>
          <a:p>
            <a:pPr>
              <a:spcAft>
                <a:spcPts val="1200"/>
              </a:spcAft>
              <a:defRPr/>
            </a:pPr>
            <a:r>
              <a:rPr lang="en-US" sz="2400" dirty="0"/>
              <a:t>It solves a </a:t>
            </a:r>
            <a:r>
              <a:rPr lang="en-US" sz="2400" dirty="0">
                <a:solidFill>
                  <a:srgbClr val="0033CC"/>
                </a:solidFill>
              </a:rPr>
              <a:t>quadratic programming optimization </a:t>
            </a:r>
            <a:r>
              <a:rPr lang="en-US" sz="2400" dirty="0"/>
              <a:t>problem 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dirty="0"/>
              <a:t>    </a:t>
            </a:r>
            <a:r>
              <a:rPr lang="en-US" i="1" dirty="0"/>
              <a:t>argmax</a:t>
            </a:r>
            <a:r>
              <a:rPr lang="en-US" dirty="0"/>
              <a:t>   </a:t>
            </a:r>
            <a:r>
              <a:rPr lang="el-GR" dirty="0"/>
              <a:t>Σα</a:t>
            </a:r>
            <a:r>
              <a:rPr lang="en-US" baseline="-25000" dirty="0"/>
              <a:t>j    </a:t>
            </a:r>
            <a:r>
              <a:rPr lang="en-US" dirty="0"/>
              <a:t>- 1/2 </a:t>
            </a:r>
            <a:r>
              <a:rPr lang="el-GR" dirty="0"/>
              <a:t>Σα</a:t>
            </a:r>
            <a:r>
              <a:rPr lang="en-US" baseline="-25000" dirty="0"/>
              <a:t>j </a:t>
            </a:r>
            <a:r>
              <a:rPr lang="el-GR" dirty="0"/>
              <a:t>α</a:t>
            </a:r>
            <a:r>
              <a:rPr lang="en-US" baseline="-25000" dirty="0"/>
              <a:t>k 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 err="1"/>
              <a:t>y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baseline="-25000" dirty="0" err="1"/>
              <a:t>j</a:t>
            </a:r>
            <a:r>
              <a:rPr lang="en-US" dirty="0" err="1"/>
              <a:t>•</a:t>
            </a:r>
            <a:r>
              <a:rPr lang="en-US" b="1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/>
              <a:t>subject to </a:t>
            </a:r>
            <a:r>
              <a:rPr lang="el-GR" sz="2400" dirty="0"/>
              <a:t>α</a:t>
            </a:r>
            <a:r>
              <a:rPr lang="en-US" sz="2400" baseline="-25000" dirty="0"/>
              <a:t>j</a:t>
            </a:r>
            <a:r>
              <a:rPr lang="en-US" sz="2400" dirty="0"/>
              <a:t> &gt; 0 and </a:t>
            </a:r>
            <a:r>
              <a:rPr lang="el-GR" sz="2400" dirty="0"/>
              <a:t>Σα</a:t>
            </a:r>
            <a:r>
              <a:rPr lang="en-US" sz="2400" baseline="-25000" dirty="0" err="1"/>
              <a:t>j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= 0.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equation for the separator </a:t>
            </a:r>
            <a:r>
              <a:rPr lang="en-US" sz="2400" dirty="0"/>
              <a:t>for these optimal </a:t>
            </a:r>
            <a:r>
              <a:rPr lang="el-GR" sz="2400" dirty="0"/>
              <a:t>α</a:t>
            </a:r>
            <a:r>
              <a:rPr lang="en-US" sz="2400" baseline="-25000" dirty="0"/>
              <a:t>j </a:t>
            </a:r>
            <a:r>
              <a:rPr lang="en-US" sz="2400" dirty="0"/>
              <a:t>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/>
              <a:t>   h(</a:t>
            </a:r>
            <a:r>
              <a:rPr lang="en-US" sz="2400" b="1" dirty="0"/>
              <a:t>x</a:t>
            </a:r>
            <a:r>
              <a:rPr lang="en-US" sz="2400" dirty="0"/>
              <a:t>) = sign(</a:t>
            </a:r>
            <a:r>
              <a:rPr lang="el-GR" sz="2400" dirty="0"/>
              <a:t>Σα</a:t>
            </a:r>
            <a:r>
              <a:rPr lang="en-US" sz="2400" baseline="-25000" dirty="0"/>
              <a:t>j</a:t>
            </a:r>
            <a:r>
              <a:rPr lang="en-US" sz="2400" dirty="0"/>
              <a:t> 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(</a:t>
            </a:r>
            <a:r>
              <a:rPr lang="en-US" sz="2400" dirty="0" err="1"/>
              <a:t>x•x</a:t>
            </a:r>
            <a:r>
              <a:rPr lang="en-US" sz="2400" baseline="-25000" dirty="0" err="1"/>
              <a:t>j</a:t>
            </a:r>
            <a:r>
              <a:rPr lang="en-US" sz="2400" dirty="0"/>
              <a:t>) – b)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US" sz="24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EF215C-825C-4F23-B3F7-1836DAEC9BC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2956561" y="3484562"/>
            <a:ext cx="260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α</a:t>
            </a:r>
            <a:r>
              <a:rPr lang="en-US" altLang="en-US" sz="2400" dirty="0"/>
              <a:t>       j               </a:t>
            </a:r>
            <a:r>
              <a:rPr lang="en-US" altLang="en-US" sz="2400" dirty="0" err="1"/>
              <a:t>j,k</a:t>
            </a:r>
            <a:endParaRPr lang="en-US" altLang="en-US" sz="2400" dirty="0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4865688" y="4267201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3578517" y="5496719"/>
            <a:ext cx="229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j</a:t>
            </a:r>
          </a:p>
        </p:txBody>
      </p:sp>
      <p:sp>
        <p:nvSpPr>
          <p:cNvPr id="2" name="Rectangle 1"/>
          <p:cNvSpPr/>
          <p:nvPr/>
        </p:nvSpPr>
        <p:spPr>
          <a:xfrm>
            <a:off x="2108200" y="5017475"/>
            <a:ext cx="3657600" cy="1022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C8978A-C40F-412F-81AB-6BD4090E9AB1}"/>
                  </a:ext>
                </a:extLst>
              </p14:cNvPr>
              <p14:cNvContentPartPr/>
              <p14:nvPr/>
            </p14:nvContentPartPr>
            <p14:xfrm>
              <a:off x="2963520" y="3546000"/>
              <a:ext cx="5693760" cy="1815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C8978A-C40F-412F-81AB-6BD4090E9A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4160" y="3536640"/>
                <a:ext cx="5712480" cy="183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62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Simple Example of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65" y="98859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K(A,B) = A </a:t>
            </a:r>
            <a:r>
              <a:rPr lang="en-US" dirty="0">
                <a:sym typeface="Symbol"/>
              </a:rPr>
              <a:t> B</a:t>
            </a:r>
          </a:p>
          <a:p>
            <a:r>
              <a:rPr lang="en-US" dirty="0">
                <a:sym typeface="Symbol"/>
              </a:rPr>
              <a:t>known positive class points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{(3,1),(3,-1),(6,1),(6,-1)}</a:t>
            </a:r>
          </a:p>
          <a:p>
            <a:r>
              <a:rPr lang="en-US" dirty="0">
                <a:sym typeface="Symbol"/>
              </a:rPr>
              <a:t>known negative class points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{(1,0),(0,1),(0,-1),(-1,0)}</a:t>
            </a:r>
          </a:p>
          <a:p>
            <a:r>
              <a:rPr lang="en-US" dirty="0">
                <a:sym typeface="Symbol"/>
              </a:rPr>
              <a:t>support vectors: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s = {(1,0),(3,1),(3,-1)} </a:t>
            </a:r>
            <a:r>
              <a:rPr lang="en-US" dirty="0">
                <a:sym typeface="Symbol"/>
              </a:rPr>
              <a:t>with weights </a:t>
            </a:r>
            <a:r>
              <a:rPr lang="el-GR" dirty="0"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ym typeface="Symbol"/>
              </a:rPr>
              <a:t> = -3.5, .75, .75</a:t>
            </a:r>
            <a:endParaRPr lang="en-US" dirty="0">
              <a:solidFill>
                <a:srgbClr val="FF0000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classifier equation: f(x) = sign(</a:t>
            </a:r>
            <a:r>
              <a:rPr lang="el-GR" dirty="0">
                <a:latin typeface="Arial"/>
                <a:cs typeface="Arial"/>
                <a:sym typeface="Symbol"/>
              </a:rPr>
              <a:t>Σ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baseline="-25000" dirty="0">
                <a:latin typeface="Arial"/>
                <a:cs typeface="Arial"/>
                <a:sym typeface="Symbol"/>
              </a:rPr>
              <a:t> </a:t>
            </a:r>
            <a:r>
              <a:rPr lang="en-US" dirty="0">
                <a:latin typeface="Arial"/>
                <a:cs typeface="Arial"/>
                <a:sym typeface="Symbol"/>
              </a:rPr>
              <a:t>[</a:t>
            </a:r>
            <a:r>
              <a:rPr lang="el-GR" dirty="0">
                <a:latin typeface="Arial"/>
                <a:cs typeface="Arial"/>
                <a:sym typeface="Symbol"/>
              </a:rPr>
              <a:t>α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dirty="0">
                <a:latin typeface="Arial"/>
                <a:cs typeface="Arial"/>
                <a:sym typeface="Symbol"/>
              </a:rPr>
              <a:t>*K(</a:t>
            </a:r>
            <a:r>
              <a:rPr lang="en-US" dirty="0" err="1">
                <a:latin typeface="Arial"/>
                <a:cs typeface="Arial"/>
                <a:sym typeface="Symbol"/>
              </a:rPr>
              <a:t>s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dirty="0" err="1">
                <a:latin typeface="Arial"/>
                <a:cs typeface="Arial"/>
                <a:sym typeface="Symbol"/>
              </a:rPr>
              <a:t>,x</a:t>
            </a:r>
            <a:r>
              <a:rPr lang="en-US" dirty="0">
                <a:latin typeface="Arial"/>
                <a:cs typeface="Arial"/>
                <a:sym typeface="Symbol"/>
              </a:rPr>
              <a:t>)]-b) </a:t>
            </a:r>
            <a:endParaRPr lang="en-US" dirty="0"/>
          </a:p>
        </p:txBody>
      </p:sp>
      <p:pic>
        <p:nvPicPr>
          <p:cNvPr id="4" name="Picture 3" descr="C:\Users\shapiro\AppData\Local\Microsoft\Windows\Temporary Internet Files\Content.IE5\CT7EEUT8\1185px-2D_Cartesian_Coordinates.svg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66" y="4038601"/>
            <a:ext cx="2903855" cy="250888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200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517874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0" y="5562600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97876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48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77614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67100" y="5000032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67100" y="54284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86100" y="5233445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60000">
            <a:off x="3435694" y="4267201"/>
            <a:ext cx="31407" cy="2280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432325" y="3563551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b=2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5400" y="4068917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f(</a:t>
            </a:r>
            <a:r>
              <a:rPr lang="en-US" sz="2000" dirty="0">
                <a:solidFill>
                  <a:srgbClr val="0000FF"/>
                </a:solidFill>
              </a:rPr>
              <a:t>1,1</a:t>
            </a:r>
            <a:r>
              <a:rPr lang="en-US" sz="2000" dirty="0"/>
              <a:t>) = sign(</a:t>
            </a:r>
            <a:r>
              <a:rPr lang="el-GR" sz="2000" dirty="0">
                <a:latin typeface="Arial"/>
                <a:cs typeface="Arial"/>
                <a:sym typeface="Symbol"/>
              </a:rPr>
              <a:t>Σ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baseline="-25000" dirty="0">
                <a:latin typeface="Arial"/>
                <a:cs typeface="Arial"/>
                <a:sym typeface="Symbol"/>
              </a:rPr>
              <a:t>  </a:t>
            </a:r>
            <a:r>
              <a:rPr lang="el-GR" sz="2000" dirty="0">
                <a:latin typeface="Arial"/>
                <a:cs typeface="Arial"/>
                <a:sym typeface="Symbol"/>
              </a:rPr>
              <a:t>α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dirty="0">
                <a:latin typeface="Arial"/>
                <a:cs typeface="Arial"/>
                <a:sym typeface="Symbol"/>
              </a:rPr>
              <a:t>  </a:t>
            </a:r>
            <a:r>
              <a:rPr lang="en-US" sz="2000" dirty="0" err="1">
                <a:latin typeface="Arial"/>
                <a:cs typeface="Arial"/>
                <a:sym typeface="Symbol"/>
              </a:rPr>
              <a:t>s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dirty="0">
                <a:latin typeface="Arial"/>
                <a:cs typeface="Arial"/>
                <a:sym typeface="Symbol"/>
              </a:rPr>
              <a:t>   (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1,1</a:t>
            </a:r>
            <a:r>
              <a:rPr lang="en-US" sz="2000" dirty="0">
                <a:latin typeface="Arial"/>
                <a:cs typeface="Arial"/>
                <a:sym typeface="Symbol"/>
              </a:rPr>
              <a:t>)    - 2)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784143" y="4467208"/>
            <a:ext cx="596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sign(.75*(3,1) </a:t>
            </a:r>
            <a:r>
              <a:rPr lang="en-US" dirty="0">
                <a:sym typeface="Symbol"/>
              </a:rPr>
              <a:t> (1,1) + .75*(3,-1)(1,1)+(-3.5)*(1,0)(1,1) -2)</a:t>
            </a:r>
          </a:p>
          <a:p>
            <a:r>
              <a:rPr lang="en-US" dirty="0"/>
              <a:t>= sign(1 – 2) = sign(-1) = -  </a:t>
            </a:r>
            <a:r>
              <a:rPr lang="en-US" dirty="0">
                <a:solidFill>
                  <a:srgbClr val="C00000"/>
                </a:solidFill>
              </a:rPr>
              <a:t>negative class</a:t>
            </a:r>
          </a:p>
          <a:p>
            <a:r>
              <a:rPr lang="en-US" dirty="0">
                <a:solidFill>
                  <a:srgbClr val="C00000"/>
                </a:solidFill>
              </a:rPr>
              <a:t>CORRECT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9064596-5DCF-4577-A31C-7E95A3C65890}"/>
                  </a:ext>
                </a:extLst>
              </p14:cNvPr>
              <p14:cNvContentPartPr/>
              <p14:nvPr/>
            </p14:nvContentPartPr>
            <p14:xfrm>
              <a:off x="3206520" y="5092920"/>
              <a:ext cx="112680" cy="113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9064596-5DCF-4577-A31C-7E95A3C658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7160" y="5083560"/>
                <a:ext cx="131400" cy="1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1"/>
            <a:ext cx="62699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0.15 seconds</a:t>
            </a:r>
          </a:p>
          <a:p>
            <a:endParaRPr lang="en-US" dirty="0"/>
          </a:p>
          <a:p>
            <a:r>
              <a:rPr lang="en-US" dirty="0"/>
              <a:t>Correctly Classified Instances         319               </a:t>
            </a:r>
            <a:r>
              <a:rPr lang="en-US" dirty="0">
                <a:solidFill>
                  <a:srgbClr val="0000FF"/>
                </a:solidFill>
              </a:rPr>
              <a:t>83.5079 %</a:t>
            </a:r>
          </a:p>
          <a:p>
            <a:r>
              <a:rPr lang="en-US" dirty="0"/>
              <a:t>Incorrectly Classified Instances        63               16.4921 %</a:t>
            </a:r>
          </a:p>
          <a:p>
            <a:r>
              <a:rPr lang="en-US" dirty="0"/>
              <a:t>Kappa statistic                          0.6685</a:t>
            </a:r>
          </a:p>
          <a:p>
            <a:r>
              <a:rPr lang="en-US" dirty="0"/>
              <a:t>Mean absolute error                      0.1649</a:t>
            </a:r>
          </a:p>
          <a:p>
            <a:r>
              <a:rPr lang="en-US" dirty="0"/>
              <a:t>Root mean squared error                  0.4061</a:t>
            </a:r>
          </a:p>
          <a:p>
            <a:r>
              <a:rPr lang="en-US" dirty="0"/>
              <a:t>Relative absolute error                 33.0372 %</a:t>
            </a:r>
          </a:p>
          <a:p>
            <a:r>
              <a:rPr lang="en-US" dirty="0"/>
              <a:t>Root relative squared error             81.1136 %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TP Rate   FP Rate   Precision   Recall  F-Measure   ROC Area  Class</a:t>
            </a:r>
          </a:p>
          <a:p>
            <a:r>
              <a:rPr lang="en-US" dirty="0"/>
              <a:t>                 0.722     0.056      0.925     0.722     0.811      0.833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0.944     0.278      0.78       0.944     0.854      0.833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0.835     0.17         0.851     0.835     0.833      0.833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135  52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11 184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2D717EE-2A89-405B-8485-4DC1D04D783A}"/>
                  </a:ext>
                </a:extLst>
              </p14:cNvPr>
              <p14:cNvContentPartPr/>
              <p14:nvPr/>
            </p14:nvContentPartPr>
            <p14:xfrm>
              <a:off x="4670280" y="663840"/>
              <a:ext cx="1393200" cy="127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2D717EE-2A89-405B-8485-4DC1D04D78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0920" y="654480"/>
                <a:ext cx="1411920" cy="14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345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B2EFF0-F3AB-41C0-93F7-B4F04EFAFEF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Neural Net Learning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Motivated by studies of the </a:t>
            </a:r>
            <a:r>
              <a:rPr lang="en-US" altLang="en-US" dirty="0">
                <a:solidFill>
                  <a:srgbClr val="FF0000"/>
                </a:solidFill>
              </a:rPr>
              <a:t>brain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 network of </a:t>
            </a:r>
            <a:r>
              <a:rPr lang="en-US" altLang="en-US" dirty="0">
                <a:solidFill>
                  <a:srgbClr val="FF0000"/>
                </a:solidFill>
              </a:rPr>
              <a:t>“artificial neurons”</a:t>
            </a:r>
            <a:r>
              <a:rPr lang="en-US" altLang="en-US" dirty="0"/>
              <a:t> that learns a function.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Doesn’t have clear decision rules like decision trees, but highly successful in many different applications. (e.g. </a:t>
            </a:r>
            <a:r>
              <a:rPr lang="en-US" altLang="en-US" dirty="0">
                <a:solidFill>
                  <a:srgbClr val="FF0000"/>
                </a:solidFill>
              </a:rPr>
              <a:t>face detection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We use them frequently in our research.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r>
              <a:rPr lang="en-US" dirty="0"/>
              <a:t>I’ll be using algorithms from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http://www.cs.mtu.edu/~nilufer/classes/cs4811/2016-spring/lecture-slides/cs4811-neural-net-algorithms.pdf</a:t>
            </a: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20650"/>
            <a:ext cx="8229600" cy="6396038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C2A7F0-702C-4EA2-BD2A-F15CC9940C62}"/>
                  </a:ext>
                </a:extLst>
              </p14:cNvPr>
              <p14:cNvContentPartPr/>
              <p14:nvPr/>
            </p14:nvContentPartPr>
            <p14:xfrm>
              <a:off x="3158640" y="2826000"/>
              <a:ext cx="3843000" cy="2372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C2A7F0-702C-4EA2-BD2A-F15CC9940C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9280" y="2816640"/>
                <a:ext cx="3861720" cy="239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2576"/>
            <a:ext cx="8153400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B55C08-C032-44EF-9FBA-ED8EC9293F8E}"/>
                  </a:ext>
                </a:extLst>
              </p14:cNvPr>
              <p14:cNvContentPartPr/>
              <p14:nvPr/>
            </p14:nvContentPartPr>
            <p14:xfrm>
              <a:off x="3156120" y="1950840"/>
              <a:ext cx="8762040" cy="2664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B55C08-C032-44EF-9FBA-ED8EC9293F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6760" y="1941480"/>
                <a:ext cx="8780760" cy="268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15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 dirty="0"/>
              <a:t>Common activation functions </a:t>
            </a: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φ</a:t>
            </a:r>
            <a:endParaRPr sz="4000" i="1" dirty="0"/>
          </a:p>
        </p:txBody>
      </p:sp>
      <p:sp>
        <p:nvSpPr>
          <p:cNvPr id="1045" name="Google Shape;1045;p115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pic>
        <p:nvPicPr>
          <p:cNvPr id="1046" name="Google Shape;1046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134" y="1329251"/>
            <a:ext cx="9537703" cy="5364968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115"/>
          <p:cNvSpPr txBox="1"/>
          <p:nvPr/>
        </p:nvSpPr>
        <p:spPr>
          <a:xfrm>
            <a:off x="2053892" y="1799240"/>
            <a:ext cx="2492000" cy="65489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linear</a:t>
            </a:r>
          </a:p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8" name="Google Shape;1048;p115"/>
          <p:cNvSpPr txBox="1"/>
          <p:nvPr/>
        </p:nvSpPr>
        <p:spPr>
          <a:xfrm>
            <a:off x="4850000" y="981733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logistic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9" name="Google Shape;1049;p115"/>
          <p:cNvSpPr txBox="1"/>
          <p:nvPr/>
        </p:nvSpPr>
        <p:spPr>
          <a:xfrm>
            <a:off x="7707500" y="1825767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tanh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0" name="Google Shape;1050;p115"/>
          <p:cNvSpPr txBox="1"/>
          <p:nvPr/>
        </p:nvSpPr>
        <p:spPr>
          <a:xfrm>
            <a:off x="3097400" y="4403867"/>
            <a:ext cx="2492000" cy="688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REctified Linear Unit (RELU)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1" name="Google Shape;1051;p115"/>
          <p:cNvSpPr txBox="1"/>
          <p:nvPr/>
        </p:nvSpPr>
        <p:spPr>
          <a:xfrm>
            <a:off x="6522318" y="4426299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Leaky RELU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843CB6-068A-4CC0-BBB9-FF39AC00667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Machines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relatively new learning methodology (1992) derived from statistical learning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Became famous when it gave accuracy comparable to neural nets in a handwriting recognition class.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Was introduced to computer vision researchers by Tomaso Poggio at MIT who started using it for face detection and got better results than neural nets.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Has become very popular and widely used with packages available.</a:t>
            </a:r>
          </a:p>
        </p:txBody>
      </p:sp>
    </p:spTree>
    <p:extLst>
      <p:ext uri="{BB962C8B-B14F-4D97-AF65-F5344CB8AC3E}">
        <p14:creationId xmlns:p14="http://schemas.microsoft.com/office/powerpoint/2010/main" val="3056145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Feed-Forward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828801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2738736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0520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3064006" y="2059634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064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3753884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1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4419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29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1" y="2277071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8599" y="1634229"/>
            <a:ext cx="18325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 = (∑ </a:t>
            </a:r>
            <a:r>
              <a:rPr lang="en-US" sz="2000" dirty="0" err="1">
                <a:solidFill>
                  <a:srgbClr val="FF0000"/>
                </a:solidFill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x</a:t>
            </a:r>
            <a:r>
              <a:rPr lang="en-US" sz="2000" baseline="-25000" dirty="0" err="1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) +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out = g[in]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11529" y="2514601"/>
            <a:ext cx="3299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 is the activation function</a:t>
            </a:r>
          </a:p>
          <a:p>
            <a:endParaRPr lang="en-US" dirty="0"/>
          </a:p>
          <a:p>
            <a:r>
              <a:rPr lang="en-US" dirty="0"/>
              <a:t>It can be a step function:</a:t>
            </a:r>
          </a:p>
          <a:p>
            <a:r>
              <a:rPr lang="en-US" dirty="0">
                <a:solidFill>
                  <a:srgbClr val="FF0000"/>
                </a:solidFill>
              </a:rPr>
              <a:t>g(x) = 1 if x &gt;=0 and 0 (or -1) else.</a:t>
            </a:r>
          </a:p>
          <a:p>
            <a:endParaRPr lang="en-US" dirty="0"/>
          </a:p>
          <a:p>
            <a:r>
              <a:rPr lang="en-US" dirty="0"/>
              <a:t>It can be a sigmoid function:</a:t>
            </a:r>
          </a:p>
          <a:p>
            <a:r>
              <a:rPr lang="en-US" dirty="0">
                <a:solidFill>
                  <a:srgbClr val="FF0000"/>
                </a:solidFill>
              </a:rPr>
              <a:t>g(x) = 1/(1+exp(-x)).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29" y="4720282"/>
            <a:ext cx="2447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2200" y="4876800"/>
            <a:ext cx="3727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sigmoid function is differentiable</a:t>
            </a:r>
          </a:p>
          <a:p>
            <a:r>
              <a:rPr lang="en-US" dirty="0">
                <a:solidFill>
                  <a:srgbClr val="0000FF"/>
                </a:solidFill>
              </a:rPr>
              <a:t>and can be used in a gradient descent</a:t>
            </a:r>
          </a:p>
          <a:p>
            <a:r>
              <a:rPr lang="en-US" dirty="0">
                <a:solidFill>
                  <a:srgbClr val="0000FF"/>
                </a:solidFill>
              </a:rPr>
              <a:t>algorithm to update the weights.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7165D-D698-48FE-BAE3-26A5769A4053}"/>
              </a:ext>
            </a:extLst>
          </p:cNvPr>
          <p:cNvSpPr txBox="1"/>
          <p:nvPr/>
        </p:nvSpPr>
        <p:spPr>
          <a:xfrm>
            <a:off x="10410830" y="4876800"/>
            <a:ext cx="168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 other things…</a:t>
            </a:r>
          </a:p>
        </p:txBody>
      </p:sp>
    </p:spTree>
    <p:extLst>
      <p:ext uri="{BB962C8B-B14F-4D97-AF65-F5344CB8AC3E}">
        <p14:creationId xmlns:p14="http://schemas.microsoft.com/office/powerpoint/2010/main" val="11898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Gradient Descent</a:t>
            </a:r>
            <a:br>
              <a:rPr lang="en-US" dirty="0"/>
            </a:br>
            <a:r>
              <a:rPr lang="en-US" sz="2400" dirty="0">
                <a:solidFill>
                  <a:srgbClr val="0000FF"/>
                </a:solidFill>
              </a:rPr>
              <a:t>takes steps proportional to the </a:t>
            </a:r>
            <a:r>
              <a:rPr lang="en-US" sz="2400" b="1" dirty="0">
                <a:solidFill>
                  <a:srgbClr val="0000FF"/>
                </a:solidFill>
              </a:rPr>
              <a:t>negative</a:t>
            </a:r>
            <a:r>
              <a:rPr lang="en-US" sz="2400" dirty="0">
                <a:solidFill>
                  <a:srgbClr val="0000FF"/>
                </a:solidFill>
              </a:rPr>
              <a:t> of the gradient of a function to find its local minimum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</a:t>
            </a:r>
            <a:r>
              <a:rPr lang="en-US" b="1" dirty="0"/>
              <a:t>X </a:t>
            </a:r>
            <a:r>
              <a:rPr lang="en-US" dirty="0"/>
              <a:t>be the inputs, y the class, </a:t>
            </a:r>
            <a:r>
              <a:rPr lang="en-US" b="1" dirty="0"/>
              <a:t>W</a:t>
            </a:r>
            <a:r>
              <a:rPr lang="en-US" dirty="0"/>
              <a:t> the weights</a:t>
            </a:r>
          </a:p>
          <a:p>
            <a:r>
              <a:rPr lang="en-US" dirty="0"/>
              <a:t>in = ∑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endParaRPr lang="en-US" baseline="-25000" dirty="0"/>
          </a:p>
          <a:p>
            <a:r>
              <a:rPr lang="en-US" dirty="0"/>
              <a:t>Err = y – g(in)</a:t>
            </a:r>
          </a:p>
          <a:p>
            <a:r>
              <a:rPr lang="en-US" dirty="0">
                <a:solidFill>
                  <a:srgbClr val="0000FF"/>
                </a:solidFill>
              </a:rPr>
              <a:t>E = ½ Err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is the squared error to minimize</a:t>
            </a:r>
          </a:p>
          <a:p>
            <a:r>
              <a:rPr lang="en-US" dirty="0">
                <a:sym typeface="Symbol"/>
              </a:rPr>
              <a:t>E/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dirty="0">
                <a:sym typeface="Symbol"/>
              </a:rPr>
              <a:t> = Err * Err/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baseline="-25000" dirty="0">
                <a:sym typeface="Symbol"/>
              </a:rPr>
              <a:t> </a:t>
            </a:r>
            <a:r>
              <a:rPr lang="en-US" dirty="0">
                <a:sym typeface="Symbol"/>
              </a:rPr>
              <a:t>= Err * /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dirty="0">
                <a:sym typeface="Symbol"/>
              </a:rPr>
              <a:t>(g(in))(-1)</a:t>
            </a:r>
          </a:p>
          <a:p>
            <a:r>
              <a:rPr lang="en-US" dirty="0">
                <a:sym typeface="Symbol"/>
              </a:rPr>
              <a:t>=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-Err * g’(in) * </a:t>
            </a:r>
            <a:r>
              <a:rPr lang="en-US" dirty="0" err="1">
                <a:solidFill>
                  <a:srgbClr val="0000FF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sym typeface="Symbol"/>
              </a:rPr>
              <a:t>j</a:t>
            </a:r>
            <a:endParaRPr lang="en-US" baseline="-25000" dirty="0">
              <a:solidFill>
                <a:srgbClr val="0000FF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The update is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&lt;-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</a:t>
            </a:r>
            <a:r>
              <a:rPr lang="el-GR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* Err * g’(in) *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  <a:sym typeface="Symbol"/>
              </a:rPr>
              <a:t>x</a:t>
            </a:r>
            <a:r>
              <a:rPr lang="en-US" baseline="-25000" dirty="0" err="1">
                <a:solidFill>
                  <a:srgbClr val="FF0000"/>
                </a:solidFill>
                <a:latin typeface="Arial"/>
                <a:cs typeface="Arial"/>
                <a:sym typeface="Symbol"/>
              </a:rPr>
              <a:t>j</a:t>
            </a:r>
            <a:endParaRPr lang="en-US" baseline="-25000" dirty="0">
              <a:solidFill>
                <a:srgbClr val="FF0000"/>
              </a:solidFill>
              <a:latin typeface="Arial"/>
              <a:cs typeface="Arial"/>
              <a:sym typeface="Symbol"/>
            </a:endParaRPr>
          </a:p>
          <a:p>
            <a:r>
              <a:rPr lang="en-US" dirty="0">
                <a:latin typeface="Arial"/>
                <a:cs typeface="Arial"/>
                <a:sym typeface="Symbol"/>
              </a:rPr>
              <a:t>α is called the learning rate.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D87ABF-9DBF-4B01-9351-74313E7E034B}"/>
                  </a:ext>
                </a:extLst>
              </p14:cNvPr>
              <p14:cNvContentPartPr/>
              <p14:nvPr/>
            </p14:nvContentPartPr>
            <p14:xfrm>
              <a:off x="968760" y="3666240"/>
              <a:ext cx="1466640" cy="782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D87ABF-9DBF-4B01-9351-74313E7E03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9400" y="3656880"/>
                <a:ext cx="1485360" cy="80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07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Feed-Forward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828801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2738736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0520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3064006" y="2059634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064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3753884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1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4419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29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1" y="2277071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01" y="1729770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repeat</a:t>
            </a:r>
          </a:p>
          <a:p>
            <a:r>
              <a:rPr lang="en-US" sz="2000" dirty="0"/>
              <a:t>   for each e in examples do</a:t>
            </a:r>
          </a:p>
          <a:p>
            <a:r>
              <a:rPr lang="en-US" sz="2000" dirty="0"/>
              <a:t>      in = (∑ </a:t>
            </a:r>
            <a:r>
              <a:rPr lang="en-US" sz="2000" dirty="0" err="1"/>
              <a:t>W</a:t>
            </a:r>
            <a:r>
              <a:rPr lang="en-US" sz="2000" baseline="-25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) + </a:t>
            </a:r>
            <a:r>
              <a:rPr lang="en-US" sz="2000" dirty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     Err = y[e] – g[in]</a:t>
            </a:r>
          </a:p>
          <a:p>
            <a:r>
              <a:rPr lang="en-US" sz="2000" dirty="0">
                <a:sym typeface="Symbol"/>
              </a:rPr>
              <a:t>     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=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+ </a:t>
            </a:r>
            <a:r>
              <a:rPr lang="el-GR" sz="2000" dirty="0">
                <a:sym typeface="Symbol"/>
              </a:rPr>
              <a:t>α</a:t>
            </a:r>
            <a:r>
              <a:rPr lang="en-US" sz="2000" dirty="0">
                <a:sym typeface="Symbol"/>
              </a:rPr>
              <a:t> Err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g’(in) </a:t>
            </a:r>
            <a:r>
              <a:rPr lang="en-US" sz="2000" dirty="0" err="1">
                <a:sym typeface="Symbol"/>
              </a:rPr>
              <a:t>x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until done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160050" y="4114801"/>
            <a:ext cx="6874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050" y="5486400"/>
            <a:ext cx="568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Note1: when g is a step function, the g’(in) is removed.</a:t>
            </a:r>
          </a:p>
          <a:p>
            <a:r>
              <a:rPr lang="en-US" dirty="0">
                <a:solidFill>
                  <a:srgbClr val="0000FF"/>
                </a:solidFill>
              </a:rPr>
              <a:t>Note2: later in back propagation, Err * g’(in) will be called   </a:t>
            </a:r>
          </a:p>
          <a:p>
            <a:r>
              <a:rPr lang="en-US" dirty="0">
                <a:solidFill>
                  <a:srgbClr val="0000FF"/>
                </a:solidFill>
              </a:rPr>
              <a:t>We’ll let g(x) = 1 if x &gt;=0 else -1</a:t>
            </a:r>
          </a:p>
        </p:txBody>
      </p:sp>
      <p:pic>
        <p:nvPicPr>
          <p:cNvPr id="3075" name="Picture 3" descr="C:\Users\shapiro\AppData\Local\Microsoft\Windows\Temporary Internet Files\Content.IE5\EVIHS3PZ\100px-Greek_uc_delt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96" y="5810779"/>
            <a:ext cx="198965" cy="2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600201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19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12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0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  <a:p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4705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9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036099" y="4809151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5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5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3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1981201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2491486" y="3662755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wrong</a:t>
            </a:r>
          </a:p>
          <a:p>
            <a:r>
              <a:rPr lang="en-US" dirty="0">
                <a:solidFill>
                  <a:srgbClr val="C00000"/>
                </a:solidFill>
              </a:rPr>
              <a:t>boundary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6553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is W</a:t>
            </a:r>
            <a:r>
              <a:rPr lang="en-US" sz="2000" baseline="-25000" dirty="0"/>
              <a:t>1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W</a:t>
            </a:r>
            <a:r>
              <a:rPr lang="en-US" sz="2000" baseline="-25000" dirty="0"/>
              <a:t>2</a:t>
            </a: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</a:t>
            </a:r>
            <a:r>
              <a:rPr lang="en-US" sz="2000" dirty="0">
                <a:sym typeface="Symbol"/>
              </a:rPr>
              <a:t> = 0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BB4059-B36B-4D5A-BB97-FED6AFC6E8D0}"/>
                  </a:ext>
                </a:extLst>
              </p14:cNvPr>
              <p14:cNvContentPartPr/>
              <p14:nvPr/>
            </p14:nvContentPartPr>
            <p14:xfrm>
              <a:off x="7724880" y="3204000"/>
              <a:ext cx="2392200" cy="124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BB4059-B36B-4D5A-BB97-FED6AFC6E8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5520" y="3194640"/>
                <a:ext cx="2410920" cy="14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1881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6063"/>
            <a:ext cx="10515600" cy="1325563"/>
          </a:xfrm>
        </p:spPr>
        <p:txBody>
          <a:bodyPr/>
          <a:lstStyle/>
          <a:p>
            <a:r>
              <a:rPr lang="en-US" dirty="0"/>
              <a:t>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6156" y="1018119"/>
            <a:ext cx="45095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A=[(.5,1.5),+1],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B=[(-.5,.5),-1],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156" y="3014031"/>
            <a:ext cx="3329758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A=[(.5,1.5),+1]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.5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(1.5)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-2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1.5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1; Err = 0; NO CHANGE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B=[(-.5,.5),-1]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(-.5)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-2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-1.5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-1; Err = 0; NO CHANGE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6156" y="5374641"/>
            <a:ext cx="3031599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– 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-.5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-1; </a:t>
            </a:r>
            <a:r>
              <a:rPr lang="en-US" sz="2000" dirty="0">
                <a:solidFill>
                  <a:srgbClr val="FF0000"/>
                </a:solidFill>
              </a:rPr>
              <a:t>Err = 1-(-1)=2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3014031"/>
            <a:ext cx="3930628" cy="2554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Let </a:t>
            </a:r>
            <a:r>
              <a:rPr lang="el-GR" sz="2000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=.5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/>
              <a:t>W1 &lt;- W1 + .5(2) (.5)   </a:t>
            </a:r>
            <a:r>
              <a:rPr lang="en-US" sz="2000" dirty="0">
                <a:solidFill>
                  <a:srgbClr val="00B050"/>
                </a:solidFill>
              </a:rPr>
              <a:t>leaving out g’</a:t>
            </a:r>
          </a:p>
          <a:p>
            <a:r>
              <a:rPr lang="en-US" sz="2000" dirty="0"/>
              <a:t>       &lt;-  1 + 1(.5) = </a:t>
            </a:r>
            <a:r>
              <a:rPr lang="en-US" sz="2000" dirty="0">
                <a:solidFill>
                  <a:srgbClr val="FF0000"/>
                </a:solidFill>
              </a:rPr>
              <a:t>1.5</a:t>
            </a:r>
          </a:p>
          <a:p>
            <a:r>
              <a:rPr lang="en-US" sz="2000" dirty="0"/>
              <a:t>W2 &lt;- W2 + .5(2) (.5)</a:t>
            </a:r>
          </a:p>
          <a:p>
            <a:r>
              <a:rPr lang="en-US" sz="2000" dirty="0"/>
              <a:t>       &lt;-  2 + 1(.5) = </a:t>
            </a:r>
            <a:r>
              <a:rPr lang="en-US" sz="2000" dirty="0">
                <a:solidFill>
                  <a:srgbClr val="FF0000"/>
                </a:solidFill>
              </a:rPr>
              <a:t>2.5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>
                <a:sym typeface="Symbol"/>
              </a:rPr>
              <a:t>&lt;-   + .5(+1 – (-1))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>
                <a:sym typeface="Symbol"/>
              </a:rPr>
              <a:t>&lt;- -2 + .5(2) =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0800" y="229106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repeat</a:t>
            </a:r>
          </a:p>
          <a:p>
            <a:r>
              <a:rPr lang="en-US" sz="2000" dirty="0"/>
              <a:t>   for each e in examples do</a:t>
            </a:r>
          </a:p>
          <a:p>
            <a:r>
              <a:rPr lang="en-US" sz="2000" dirty="0"/>
              <a:t>      in = (∑ </a:t>
            </a:r>
            <a:r>
              <a:rPr lang="en-US" sz="2000" dirty="0" err="1"/>
              <a:t>W</a:t>
            </a:r>
            <a:r>
              <a:rPr lang="en-US" sz="2000" baseline="-25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) + </a:t>
            </a:r>
            <a:r>
              <a:rPr lang="en-US" sz="2000" dirty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     Err = y[e] – g[in]</a:t>
            </a:r>
          </a:p>
          <a:p>
            <a:r>
              <a:rPr lang="en-US" sz="2000" dirty="0">
                <a:sym typeface="Symbol"/>
              </a:rPr>
              <a:t>     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=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+ </a:t>
            </a:r>
            <a:r>
              <a:rPr lang="el-GR" sz="2000" dirty="0">
                <a:sym typeface="Symbol"/>
              </a:rPr>
              <a:t>α</a:t>
            </a:r>
            <a:r>
              <a:rPr lang="en-US" sz="2000" dirty="0">
                <a:sym typeface="Symbol"/>
              </a:rPr>
              <a:t> Err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g’(in) </a:t>
            </a:r>
            <a:r>
              <a:rPr lang="en-US" sz="2000" dirty="0" err="1">
                <a:sym typeface="Symbol"/>
              </a:rPr>
              <a:t>x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until done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1DD007-C304-4BA1-BF76-7DCA97BB2F51}"/>
                  </a:ext>
                </a:extLst>
              </p14:cNvPr>
              <p14:cNvContentPartPr/>
              <p14:nvPr/>
            </p14:nvContentPartPr>
            <p14:xfrm>
              <a:off x="2195280" y="1329120"/>
              <a:ext cx="2649240" cy="3908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1DD007-C304-4BA1-BF76-7DCA97BB2F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5920" y="1319760"/>
                <a:ext cx="2667960" cy="39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69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600201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19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12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0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  <a:p>
            <a:r>
              <a:rPr lang="en-US" baseline="-25000" dirty="0"/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705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9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036099" y="4809151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5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5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3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1981201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2491486" y="3662755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wrong</a:t>
            </a:r>
          </a:p>
          <a:p>
            <a:r>
              <a:rPr lang="en-US" dirty="0">
                <a:solidFill>
                  <a:srgbClr val="C00000"/>
                </a:solidFill>
              </a:rPr>
              <a:t>boundary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6553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is W</a:t>
            </a:r>
            <a:r>
              <a:rPr lang="en-US" sz="2000" baseline="-25000" dirty="0"/>
              <a:t>1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W</a:t>
            </a:r>
            <a:r>
              <a:rPr lang="en-US" sz="2000" baseline="-25000" dirty="0"/>
              <a:t>2</a:t>
            </a: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</a:t>
            </a:r>
            <a:r>
              <a:rPr lang="en-US" sz="2000" dirty="0">
                <a:sym typeface="Symbol"/>
              </a:rPr>
              <a:t> = 0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33800" y="4262880"/>
            <a:ext cx="1380180" cy="1014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32396" y="5150828"/>
            <a:ext cx="32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approximately correct boundary</a:t>
            </a:r>
          </a:p>
        </p:txBody>
      </p:sp>
    </p:spTree>
    <p:extLst>
      <p:ext uri="{BB962C8B-B14F-4D97-AF65-F5344CB8AC3E}">
        <p14:creationId xmlns:p14="http://schemas.microsoft.com/office/powerpoint/2010/main" val="83172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single layer networks with feed forward learning were not powerful enough.</a:t>
            </a:r>
          </a:p>
          <a:p>
            <a:r>
              <a:rPr lang="en-US" dirty="0"/>
              <a:t>Could only produce simple linear classifiers.</a:t>
            </a:r>
          </a:p>
          <a:p>
            <a:r>
              <a:rPr lang="en-US" dirty="0"/>
              <a:t>More powerful networks have multiple hidden layers.</a:t>
            </a:r>
          </a:p>
          <a:p>
            <a:r>
              <a:rPr lang="en-US" dirty="0"/>
              <a:t>The learning algorithm is called </a:t>
            </a:r>
            <a:r>
              <a:rPr lang="en-US" dirty="0">
                <a:solidFill>
                  <a:srgbClr val="FF0000"/>
                </a:solidFill>
              </a:rPr>
              <a:t>back propagation</a:t>
            </a:r>
            <a:r>
              <a:rPr lang="en-US" dirty="0"/>
              <a:t>, because it computes the error at the end and propagates it back through the weights of the network to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6589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8234"/>
          <a:stretch/>
        </p:blipFill>
        <p:spPr bwMode="auto">
          <a:xfrm>
            <a:off x="2817342" y="152401"/>
            <a:ext cx="5812625" cy="658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29967" y="2514601"/>
            <a:ext cx="137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Let’s break it</a:t>
            </a:r>
          </a:p>
          <a:p>
            <a:r>
              <a:rPr lang="en-US" dirty="0">
                <a:solidFill>
                  <a:srgbClr val="0000FF"/>
                </a:solidFill>
              </a:rPr>
              <a:t>into steps.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1" y="218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10846"/>
            <a:ext cx="10515600" cy="1325563"/>
          </a:xfrm>
        </p:spPr>
        <p:txBody>
          <a:bodyPr/>
          <a:lstStyle/>
          <a:p>
            <a:r>
              <a:rPr lang="en-US" dirty="0"/>
              <a:t>Initialize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55041"/>
          <a:stretch/>
        </p:blipFill>
        <p:spPr bwMode="auto">
          <a:xfrm>
            <a:off x="2220362" y="110564"/>
            <a:ext cx="9301078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772D2A-BA92-4D13-A382-A7B81FD7C945}"/>
              </a:ext>
            </a:extLst>
          </p:cNvPr>
          <p:cNvSpPr/>
          <p:nvPr/>
        </p:nvSpPr>
        <p:spPr>
          <a:xfrm>
            <a:off x="2057912" y="3626755"/>
            <a:ext cx="4251558" cy="969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05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dirty="0"/>
              <a:t>Forward Computation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44958" r="22309" b="35024"/>
          <a:stretch/>
        </p:blipFill>
        <p:spPr bwMode="auto">
          <a:xfrm>
            <a:off x="1548715" y="1447800"/>
            <a:ext cx="90948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DE3334-38EA-4FFB-B971-CDEFFFC869EE}"/>
              </a:ext>
            </a:extLst>
          </p:cNvPr>
          <p:cNvSpPr txBox="1"/>
          <p:nvPr/>
        </p:nvSpPr>
        <p:spPr>
          <a:xfrm>
            <a:off x="5941062" y="5383431"/>
            <a:ext cx="143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</a:t>
            </a:r>
            <a:r>
              <a:rPr lang="en-US" dirty="0" err="1">
                <a:solidFill>
                  <a:srgbClr val="FF0000"/>
                </a:solidFill>
              </a:rPr>
              <a:t>in</a:t>
            </a:r>
            <a:r>
              <a:rPr lang="en-US" baseline="-25000" dirty="0" err="1">
                <a:solidFill>
                  <a:srgbClr val="FF0000"/>
                </a:solidFill>
              </a:rPr>
              <a:t>nf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baseline="-25000" dirty="0" err="1">
                <a:solidFill>
                  <a:srgbClr val="FF0000"/>
                </a:solidFill>
              </a:rPr>
              <a:t>nf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603089-F8CF-4713-8ABE-626A3B8DE4EC}"/>
              </a:ext>
            </a:extLst>
          </p:cNvPr>
          <p:cNvSpPr txBox="1"/>
          <p:nvPr/>
        </p:nvSpPr>
        <p:spPr>
          <a:xfrm>
            <a:off x="4395138" y="4307840"/>
            <a:ext cx="143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g(in</a:t>
            </a:r>
            <a:r>
              <a:rPr lang="en-US" baseline="-25000" dirty="0">
                <a:solidFill>
                  <a:srgbClr val="FF0000"/>
                </a:solidFill>
              </a:rPr>
              <a:t>n1</a:t>
            </a:r>
            <a:r>
              <a:rPr lang="en-US" dirty="0">
                <a:solidFill>
                  <a:srgbClr val="FF0000"/>
                </a:solidFill>
              </a:rPr>
              <a:t>) = a</a:t>
            </a:r>
            <a:r>
              <a:rPr lang="en-US" baseline="-25000" dirty="0">
                <a:solidFill>
                  <a:srgbClr val="FF0000"/>
                </a:solidFill>
              </a:rPr>
              <a:t>n1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F4AC32-E3CD-4AA3-8C15-BDC390E9F88D}"/>
              </a:ext>
            </a:extLst>
          </p:cNvPr>
          <p:cNvSpPr txBox="1"/>
          <p:nvPr/>
        </p:nvSpPr>
        <p:spPr>
          <a:xfrm>
            <a:off x="4221482" y="6410960"/>
            <a:ext cx="223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g(in</a:t>
            </a:r>
            <a:r>
              <a:rPr lang="en-US" baseline="-25000" dirty="0">
                <a:solidFill>
                  <a:srgbClr val="FF0000"/>
                </a:solidFill>
              </a:rPr>
              <a:t>n2</a:t>
            </a:r>
            <a:r>
              <a:rPr lang="en-US" dirty="0">
                <a:solidFill>
                  <a:srgbClr val="FF0000"/>
                </a:solidFill>
              </a:rPr>
              <a:t>) = a</a:t>
            </a:r>
            <a:r>
              <a:rPr lang="en-US" baseline="-25000" dirty="0">
                <a:solidFill>
                  <a:srgbClr val="FF0000"/>
                </a:solidFill>
              </a:rPr>
              <a:t>n2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AD28BF-A0AC-4C97-94ED-636B08D07016}"/>
              </a:ext>
            </a:extLst>
          </p:cNvPr>
          <p:cNvCxnSpPr/>
          <p:nvPr/>
        </p:nvCxnSpPr>
        <p:spPr>
          <a:xfrm flipV="1">
            <a:off x="4066697" y="4677172"/>
            <a:ext cx="469167" cy="3245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68D5EB-DF25-4DA8-BF62-FB1412DFD20D}"/>
              </a:ext>
            </a:extLst>
          </p:cNvPr>
          <p:cNvCxnSpPr/>
          <p:nvPr/>
        </p:nvCxnSpPr>
        <p:spPr>
          <a:xfrm>
            <a:off x="4145279" y="6246032"/>
            <a:ext cx="173656" cy="299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4BB4E1-143A-4EC0-ADE8-407B4D511975}"/>
              </a:ext>
            </a:extLst>
          </p:cNvPr>
          <p:cNvCxnSpPr>
            <a:stCxn id="15" idx="3"/>
            <a:endCxn id="23" idx="1"/>
          </p:cNvCxnSpPr>
          <p:nvPr/>
        </p:nvCxnSpPr>
        <p:spPr>
          <a:xfrm>
            <a:off x="5176280" y="5568096"/>
            <a:ext cx="76478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6F31618-74A4-46B4-80AD-1829500E9737}"/>
                  </a:ext>
                </a:extLst>
              </p14:cNvPr>
              <p14:cNvContentPartPr/>
              <p14:nvPr/>
            </p14:nvContentPartPr>
            <p14:xfrm>
              <a:off x="6707160" y="5096880"/>
              <a:ext cx="488880" cy="920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6F31618-74A4-46B4-80AD-1829500E97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7800" y="5087520"/>
                <a:ext cx="507600" cy="9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15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2101A-5050-47C8-8A8B-413B05CF570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2819400" y="1600200"/>
            <a:ext cx="71945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Support vector machines are learning algorithms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that try to find a </a:t>
            </a: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that separates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 the different classes of data the most.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They are a specific kind of kernel machines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two key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maximum margin hyperplanes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a kernel ‘trick’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81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4677" r="22360" b="30816"/>
          <a:stretch/>
        </p:blipFill>
        <p:spPr bwMode="auto">
          <a:xfrm>
            <a:off x="1524000" y="1524001"/>
            <a:ext cx="8991600" cy="5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0885" y="433722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0885" y="490289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0885" y="543148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693" y="451777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109" y="526332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3121957" y="452188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121957" y="4887106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121957" y="4821883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4422" y="396789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203208" y="4702440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217624" y="495472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7110" y="471891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95879" y="42428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3304" y="46121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3304" y="50621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3711" y="451777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7951" y="508824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86598" y="2667000"/>
            <a:ext cx="7829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 </a:t>
            </a:r>
            <a:r>
              <a:rPr lang="en-US" dirty="0" err="1">
                <a:solidFill>
                  <a:srgbClr val="0000FF"/>
                </a:solidFill>
              </a:rPr>
              <a:t>nf</a:t>
            </a:r>
            <a:r>
              <a:rPr lang="en-US" dirty="0"/>
              <a:t> is the only node in our output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the </a:t>
            </a:r>
            <a:r>
              <a:rPr lang="en-US" dirty="0">
                <a:solidFill>
                  <a:srgbClr val="0000FF"/>
                </a:solidFill>
              </a:rPr>
              <a:t>error</a:t>
            </a:r>
            <a:r>
              <a:rPr lang="en-US" dirty="0"/>
              <a:t> at that node and multiply by the derivative of the weighted</a:t>
            </a:r>
          </a:p>
          <a:p>
            <a:r>
              <a:rPr lang="en-US" dirty="0"/>
              <a:t>      input sum to get the </a:t>
            </a:r>
            <a:r>
              <a:rPr lang="en-US" dirty="0">
                <a:solidFill>
                  <a:srgbClr val="0000FF"/>
                </a:solidFill>
              </a:rPr>
              <a:t>change delta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202E36-030E-4145-8AD6-0EB3200E6E4F}"/>
                  </a:ext>
                </a:extLst>
              </p:cNvPr>
              <p:cNvSpPr txBox="1"/>
              <p:nvPr/>
            </p:nvSpPr>
            <p:spPr>
              <a:xfrm>
                <a:off x="5811520" y="4702438"/>
                <a:ext cx="26771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 = g’(</a:t>
                </a:r>
                <a:r>
                  <a:rPr lang="en-US" dirty="0" err="1">
                    <a:solidFill>
                      <a:srgbClr val="FF0000"/>
                    </a:solidFill>
                  </a:rPr>
                  <a:t>in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) * (</a:t>
                </a:r>
                <a:r>
                  <a:rPr lang="en-US" dirty="0" err="1">
                    <a:solidFill>
                      <a:srgbClr val="FF0000"/>
                    </a:solidFill>
                  </a:rPr>
                  <a:t>y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 – </a:t>
                </a:r>
                <a:r>
                  <a:rPr lang="en-US" dirty="0" err="1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202E36-030E-4145-8AD6-0EB3200E6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520" y="4702438"/>
                <a:ext cx="2677161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32E8290-AD80-486C-83D3-5AD1F99E3253}"/>
                  </a:ext>
                </a:extLst>
              </p14:cNvPr>
              <p14:cNvContentPartPr/>
              <p14:nvPr/>
            </p14:nvContentPartPr>
            <p14:xfrm>
              <a:off x="3221640" y="2158200"/>
              <a:ext cx="5034960" cy="30434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32E8290-AD80-486C-83D3-5AD1F99E32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2280" y="2148840"/>
                <a:ext cx="5053680" cy="30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07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8797" r="22360" b="21836"/>
          <a:stretch/>
        </p:blipFill>
        <p:spPr bwMode="auto">
          <a:xfrm>
            <a:off x="1524000" y="2051223"/>
            <a:ext cx="8991600" cy="11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14136" y="3249828"/>
            <a:ext cx="4748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At each of the other layers, the deltas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derivative of its input sum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sum of its output weights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delta computed for the output error </a:t>
            </a:r>
          </a:p>
        </p:txBody>
      </p:sp>
      <p:cxnSp>
        <p:nvCxnSpPr>
          <p:cNvPr id="23" name="Straight Arrow Connector 22"/>
          <p:cNvCxnSpPr>
            <a:stCxn id="4" idx="3"/>
          </p:cNvCxnSpPr>
          <p:nvPr/>
        </p:nvCxnSpPr>
        <p:spPr>
          <a:xfrm>
            <a:off x="2985447" y="5186408"/>
            <a:ext cx="732982" cy="7510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F052C9E-FC4E-4E12-819D-43C609D06AB6}"/>
              </a:ext>
            </a:extLst>
          </p:cNvPr>
          <p:cNvSpPr txBox="1"/>
          <p:nvPr/>
        </p:nvSpPr>
        <p:spPr>
          <a:xfrm>
            <a:off x="10477338" y="2880496"/>
            <a:ext cx="38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A9053F-A3CC-4E27-868F-ED31BD85723C}"/>
                  </a:ext>
                </a:extLst>
              </p:cNvPr>
              <p:cNvSpPr txBox="1"/>
              <p:nvPr/>
            </p:nvSpPr>
            <p:spPr>
              <a:xfrm>
                <a:off x="4895338" y="5434575"/>
                <a:ext cx="12555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nf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A9053F-A3CC-4E27-868F-ED31BD857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338" y="5434575"/>
                <a:ext cx="12555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2E1703-D240-44D7-B34E-799D31960741}"/>
                  </a:ext>
                </a:extLst>
              </p:cNvPr>
              <p:cNvSpPr txBox="1"/>
              <p:nvPr/>
            </p:nvSpPr>
            <p:spPr>
              <a:xfrm>
                <a:off x="4856405" y="4882991"/>
                <a:ext cx="30480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m:rPr>
                            <m:sty m:val="p"/>
                          </m:rPr>
                          <a:rPr lang="en-US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2E1703-D240-44D7-B34E-799D31960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405" y="4882991"/>
                <a:ext cx="3048001" cy="369332"/>
              </a:xfrm>
              <a:prstGeom prst="rect">
                <a:avLst/>
              </a:prstGeom>
              <a:blipFill>
                <a:blip r:embed="rId4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02C196-7378-4064-B85F-904E2138BC0A}"/>
              </a:ext>
            </a:extLst>
          </p:cNvPr>
          <p:cNvCxnSpPr>
            <a:endCxn id="25" idx="1"/>
          </p:cNvCxnSpPr>
          <p:nvPr/>
        </p:nvCxnSpPr>
        <p:spPr>
          <a:xfrm flipV="1">
            <a:off x="4081113" y="5067657"/>
            <a:ext cx="775292" cy="1146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9A2BDAF-6120-475D-84FD-0D9C90DCBE81}"/>
              </a:ext>
            </a:extLst>
          </p:cNvPr>
          <p:cNvSpPr txBox="1"/>
          <p:nvPr/>
        </p:nvSpPr>
        <p:spPr>
          <a:xfrm>
            <a:off x="7169990" y="4678677"/>
            <a:ext cx="2860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there were two output nodes, there would be a summation.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889365D-1D75-4923-99DC-22CE8E7C0D6E}"/>
                  </a:ext>
                </a:extLst>
              </p14:cNvPr>
              <p14:cNvContentPartPr/>
              <p14:nvPr/>
            </p14:nvContentPartPr>
            <p14:xfrm>
              <a:off x="1542600" y="2596680"/>
              <a:ext cx="9585720" cy="39121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889365D-1D75-4923-99DC-22CE8E7C0D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3240" y="2587320"/>
                <a:ext cx="9604440" cy="393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1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77972" r="22360" b="15156"/>
          <a:stretch/>
        </p:blipFill>
        <p:spPr bwMode="auto">
          <a:xfrm>
            <a:off x="1524000" y="1447800"/>
            <a:ext cx="8991600" cy="8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0885" y="409077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0885" y="465644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0885" y="518503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693" y="427132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109" y="501687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3121957" y="427543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121957" y="4640656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121957" y="4575433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4422" y="372144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203208" y="4455990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217624" y="470827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7110" y="447246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95879" y="39963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3304" y="436571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3304" y="48157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3711" y="427132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7951" y="484179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1" y="2895600"/>
            <a:ext cx="668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Now that all the deltas are defined, the weight updates just use them.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E27A8B-4AB3-47AA-811B-564260E60E74}"/>
              </a:ext>
            </a:extLst>
          </p:cNvPr>
          <p:cNvSpPr txBox="1"/>
          <p:nvPr/>
        </p:nvSpPr>
        <p:spPr>
          <a:xfrm flipH="1">
            <a:off x="6476999" y="4640655"/>
            <a:ext cx="53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F47E95-E921-43C5-B012-5BB21C767CD4}"/>
              </a:ext>
            </a:extLst>
          </p:cNvPr>
          <p:cNvSpPr txBox="1"/>
          <p:nvPr/>
        </p:nvSpPr>
        <p:spPr>
          <a:xfrm>
            <a:off x="7935441" y="4605756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D6AD2E-F094-40BC-B92D-E636EBE42CAE}"/>
              </a:ext>
            </a:extLst>
          </p:cNvPr>
          <p:cNvCxnSpPr>
            <a:endCxn id="23" idx="1"/>
          </p:cNvCxnSpPr>
          <p:nvPr/>
        </p:nvCxnSpPr>
        <p:spPr>
          <a:xfrm flipV="1">
            <a:off x="6743699" y="4790422"/>
            <a:ext cx="1191742" cy="25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F9E3128-389E-4832-8C84-969A0BA7A1A0}"/>
              </a:ext>
            </a:extLst>
          </p:cNvPr>
          <p:cNvSpPr txBox="1"/>
          <p:nvPr/>
        </p:nvSpPr>
        <p:spPr>
          <a:xfrm flipH="1">
            <a:off x="7056121" y="4455989"/>
            <a:ext cx="78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ij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64F24F-7EA1-457B-ACD7-4D27F0590842}"/>
                  </a:ext>
                </a:extLst>
              </p:cNvPr>
              <p:cNvSpPr txBox="1"/>
              <p:nvPr/>
            </p:nvSpPr>
            <p:spPr>
              <a:xfrm>
                <a:off x="7436787" y="4467256"/>
                <a:ext cx="17840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64F24F-7EA1-457B-ACD7-4D27F0590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787" y="4467256"/>
                <a:ext cx="178406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999C2B5-95D0-46EE-A719-28BFB4F9C5E7}"/>
              </a:ext>
            </a:extLst>
          </p:cNvPr>
          <p:cNvSpPr txBox="1"/>
          <p:nvPr/>
        </p:nvSpPr>
        <p:spPr>
          <a:xfrm flipH="1">
            <a:off x="6166268" y="4421090"/>
            <a:ext cx="48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71425B0-B7E0-4854-9AC4-DC216F3FFD80}"/>
                  </a:ext>
                </a:extLst>
              </p14:cNvPr>
              <p14:cNvContentPartPr/>
              <p14:nvPr/>
            </p14:nvContentPartPr>
            <p14:xfrm>
              <a:off x="3127680" y="2389320"/>
              <a:ext cx="6153840" cy="3097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71425B0-B7E0-4854-9AC4-DC216F3FFD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8320" y="2379960"/>
                <a:ext cx="6172560" cy="311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1023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 delta values for the output units using observed errors.</a:t>
            </a:r>
          </a:p>
          <a:p>
            <a:r>
              <a:rPr lang="en-US" dirty="0"/>
              <a:t>Starting at the </a:t>
            </a:r>
            <a:r>
              <a:rPr lang="en-US" dirty="0">
                <a:solidFill>
                  <a:srgbClr val="0000FF"/>
                </a:solidFill>
              </a:rPr>
              <a:t>output-1</a:t>
            </a:r>
            <a:r>
              <a:rPr lang="en-US" dirty="0"/>
              <a:t> layer</a:t>
            </a:r>
          </a:p>
          <a:p>
            <a:pPr lvl="1"/>
            <a:r>
              <a:rPr lang="en-US" dirty="0"/>
              <a:t>repeat</a:t>
            </a:r>
          </a:p>
          <a:p>
            <a:pPr lvl="2"/>
            <a:r>
              <a:rPr lang="en-US" dirty="0"/>
              <a:t>propagate delta values back to previous layer</a:t>
            </a:r>
          </a:p>
          <a:p>
            <a:pPr lvl="2"/>
            <a:r>
              <a:rPr lang="en-US" dirty="0"/>
              <a:t>till done with all layers</a:t>
            </a:r>
          </a:p>
          <a:p>
            <a:pPr lvl="1"/>
            <a:r>
              <a:rPr lang="en-US" dirty="0"/>
              <a:t>update weights for all layers 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This is done for all examples and multiple epochs, till convergence or enough iterations.</a:t>
            </a:r>
          </a:p>
        </p:txBody>
      </p:sp>
    </p:spTree>
    <p:extLst>
      <p:ext uri="{BB962C8B-B14F-4D97-AF65-F5344CB8AC3E}">
        <p14:creationId xmlns:p14="http://schemas.microsoft.com/office/powerpoint/2010/main" val="670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1" y="609601"/>
            <a:ext cx="698697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</a:t>
            </a:r>
            <a:r>
              <a:rPr lang="en-US" dirty="0">
                <a:solidFill>
                  <a:srgbClr val="0000FF"/>
                </a:solidFill>
              </a:rPr>
              <a:t>16.2 seconds</a:t>
            </a:r>
          </a:p>
          <a:p>
            <a:endParaRPr lang="en-US" dirty="0"/>
          </a:p>
          <a:p>
            <a:r>
              <a:rPr lang="en-US" dirty="0"/>
              <a:t>Correctly Classified Instances         307               </a:t>
            </a:r>
            <a:r>
              <a:rPr lang="en-US" dirty="0">
                <a:solidFill>
                  <a:srgbClr val="0000FF"/>
                </a:solidFill>
              </a:rPr>
              <a:t>80.3665 % (did not boost)</a:t>
            </a:r>
          </a:p>
          <a:p>
            <a:r>
              <a:rPr lang="en-US" dirty="0"/>
              <a:t>Incorrectly Classified Instances        75               19.6335 %</a:t>
            </a:r>
          </a:p>
          <a:p>
            <a:r>
              <a:rPr lang="en-US" dirty="0"/>
              <a:t>Kappa statistic                          0.6056</a:t>
            </a:r>
          </a:p>
          <a:p>
            <a:r>
              <a:rPr lang="en-US" dirty="0"/>
              <a:t>Mean absolute error                      0.1982</a:t>
            </a:r>
          </a:p>
          <a:p>
            <a:r>
              <a:rPr lang="en-US" dirty="0"/>
              <a:t>Root mean squared error                  0.41  </a:t>
            </a:r>
          </a:p>
          <a:p>
            <a:r>
              <a:rPr lang="en-US" dirty="0"/>
              <a:t>Relative absolute error                 39.7113 %</a:t>
            </a:r>
          </a:p>
          <a:p>
            <a:r>
              <a:rPr lang="en-US" dirty="0"/>
              <a:t>Root relative squared error             81.9006 %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               TP Rate   FP Rate   Precision   Recall  F-Measure   ROC Area  Class</a:t>
            </a:r>
          </a:p>
          <a:p>
            <a:r>
              <a:rPr lang="en-US" dirty="0"/>
              <a:t>                 0.706     0.103      0.868     0.706     0.779      0.872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0.897     0.294      0.761     0.897     0.824      0.872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0.804     0.2           0.814     0.804     0.802      0.872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132  55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20 175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1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SVM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r>
              <a:rPr lang="en-US" dirty="0" err="1"/>
              <a:t>y</a:t>
            </a:r>
            <a:r>
              <a:rPr lang="en-US" baseline="-25000" dirty="0" err="1"/>
              <a:t>SVM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q</a:t>
            </a:r>
            <a:r>
              <a:rPr lang="en-US" dirty="0"/>
              <a:t>) = </a:t>
            </a:r>
            <a:r>
              <a:rPr lang="en-US" dirty="0" err="1"/>
              <a:t>argmax</a:t>
            </a:r>
            <a:r>
              <a:rPr lang="en-US" dirty="0"/>
              <a:t> </a:t>
            </a:r>
            <a:r>
              <a:rPr lang="el-GR" dirty="0">
                <a:latin typeface="Arial"/>
                <a:cs typeface="Arial"/>
              </a:rPr>
              <a:t>Σ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α</a:t>
            </a:r>
            <a:r>
              <a:rPr lang="en-US" baseline="-25000" dirty="0" err="1"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 K(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i</a:t>
            </a:r>
            <a:r>
              <a:rPr lang="en-US" dirty="0" err="1">
                <a:latin typeface="Arial"/>
                <a:cs typeface="Arial"/>
              </a:rPr>
              <a:t>,x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 is a query or unknown object</a:t>
            </a: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 indexes the classes</a:t>
            </a:r>
          </a:p>
          <a:p>
            <a:r>
              <a:rPr lang="en-US" dirty="0">
                <a:latin typeface="Arial"/>
                <a:cs typeface="Arial"/>
              </a:rPr>
              <a:t>there are m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support vectors x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with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weights </a:t>
            </a:r>
            <a:r>
              <a:rPr lang="el-GR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=1 to m for class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>
                <a:latin typeface="Arial"/>
                <a:cs typeface="Arial"/>
              </a:rPr>
              <a:t> is the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kernel function </a:t>
            </a:r>
            <a:r>
              <a:rPr lang="en-US" dirty="0">
                <a:latin typeface="Arial"/>
                <a:cs typeface="Arial"/>
              </a:rPr>
              <a:t>that compares x</a:t>
            </a:r>
            <a:r>
              <a:rPr lang="en-US" baseline="-2500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to 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997960" y="1598662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          </a:t>
            </a:r>
            <a:r>
              <a:rPr lang="en-US" dirty="0" err="1"/>
              <a:t>i</a:t>
            </a:r>
            <a:r>
              <a:rPr lang="en-US" dirty="0"/>
              <a:t>=1,m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7996" y="5791201"/>
            <a:ext cx="8240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*** This is for multiple class SVMs with support vectors</a:t>
            </a:r>
          </a:p>
          <a:p>
            <a:r>
              <a:rPr lang="en-US" sz="2800" dirty="0">
                <a:solidFill>
                  <a:srgbClr val="0000FF"/>
                </a:solidFill>
              </a:rPr>
              <a:t>for every class; we’ll see a simpler equation for 2 class.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24BB7FC-F160-4B42-932B-4963008FA70C}"/>
                  </a:ext>
                </a:extLst>
              </p14:cNvPr>
              <p14:cNvContentPartPr/>
              <p14:nvPr/>
            </p14:nvContentPartPr>
            <p14:xfrm>
              <a:off x="5240880" y="1659240"/>
              <a:ext cx="1184400" cy="81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24BB7FC-F160-4B42-932B-4963008FA7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1520" y="1649880"/>
                <a:ext cx="1203120" cy="1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11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021031-E04C-4DC4-BFB8-9C5FE5DE7B5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Maximal Margin (2 class problem)</a:t>
            </a:r>
          </a:p>
        </p:txBody>
      </p:sp>
      <p:sp>
        <p:nvSpPr>
          <p:cNvPr id="36868" name="Text Box 26"/>
          <p:cNvSpPr txBox="1">
            <a:spLocks noChangeArrowheads="1"/>
          </p:cNvSpPr>
          <p:nvPr/>
        </p:nvSpPr>
        <p:spPr bwMode="auto">
          <a:xfrm>
            <a:off x="3336926" y="5375275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Find the </a:t>
            </a:r>
            <a:r>
              <a:rPr lang="en-US" altLang="en-US" sz="2400">
                <a:solidFill>
                  <a:srgbClr val="FF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with maximal margin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points. This originates an optimization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which has a unique solution.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390900" y="31623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00600" y="4572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67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39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29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48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05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96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53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054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3962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10200" y="3657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76800" y="2590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96000" y="41910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9800" y="3886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62600" y="4114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4762500" y="1790700"/>
            <a:ext cx="2819400" cy="274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5372100" y="17907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10100" y="22479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715000" y="2743200"/>
            <a:ext cx="6858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Box 34"/>
          <p:cNvSpPr txBox="1">
            <a:spLocks noChangeArrowheads="1"/>
          </p:cNvSpPr>
          <p:nvPr/>
        </p:nvSpPr>
        <p:spPr bwMode="auto">
          <a:xfrm>
            <a:off x="7239001" y="41148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36891" name="TextBox 35"/>
          <p:cNvSpPr txBox="1">
            <a:spLocks noChangeArrowheads="1"/>
          </p:cNvSpPr>
          <p:nvPr/>
        </p:nvSpPr>
        <p:spPr bwMode="auto">
          <a:xfrm>
            <a:off x="5410200" y="2667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margin</a:t>
            </a:r>
          </a:p>
        </p:txBody>
      </p:sp>
      <p:sp>
        <p:nvSpPr>
          <p:cNvPr id="36892" name="TextBox 36"/>
          <p:cNvSpPr txBox="1">
            <a:spLocks noChangeArrowheads="1"/>
          </p:cNvSpPr>
          <p:nvPr/>
        </p:nvSpPr>
        <p:spPr bwMode="auto">
          <a:xfrm>
            <a:off x="1905000" y="1981201"/>
            <a:ext cx="227488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2D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hyperplane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3D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a plane.</a:t>
            </a:r>
          </a:p>
        </p:txBody>
      </p:sp>
    </p:spTree>
    <p:extLst>
      <p:ext uri="{BB962C8B-B14F-4D97-AF65-F5344CB8AC3E}">
        <p14:creationId xmlns:p14="http://schemas.microsoft.com/office/powerpoint/2010/main" val="302783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7A10B7-C448-478B-9190-CFB0EF8543F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The </a:t>
            </a:r>
            <a:r>
              <a:rPr lang="en-US" altLang="en-US">
                <a:solidFill>
                  <a:srgbClr val="CC0000"/>
                </a:solidFill>
              </a:rPr>
              <a:t>weights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</a:t>
            </a:r>
            <a:r>
              <a:rPr lang="en-US" altLang="en-US" baseline="-25000">
                <a:solidFill>
                  <a:srgbClr val="CC0000"/>
                </a:solidFill>
                <a:sym typeface="Symbol" pitchFamily="16" charset="2"/>
              </a:rPr>
              <a:t>i</a:t>
            </a:r>
            <a:r>
              <a:rPr lang="en-US" altLang="en-US">
                <a:sym typeface="Symbol" pitchFamily="16" charset="2"/>
              </a:rPr>
              <a:t> associated with data points are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zero</a:t>
            </a:r>
            <a:r>
              <a:rPr lang="en-US" altLang="en-US">
                <a:sym typeface="Symbol" pitchFamily="16" charset="2"/>
              </a:rPr>
              <a:t>, except for those points closest to the separator.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ym typeface="Symbol" pitchFamily="16" charset="2"/>
              </a:rPr>
              <a:t>The points with nonzero weights are called the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support vectors</a:t>
            </a:r>
            <a:r>
              <a:rPr lang="en-US" altLang="en-US">
                <a:sym typeface="Symbol" pitchFamily="16" charset="2"/>
              </a:rPr>
              <a:t> (because they hold up the separating plane).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ym typeface="Symbol" pitchFamily="16" charset="2"/>
              </a:rPr>
              <a:t>Because there are many fewer support vectors than total data points, the number of parameters defining the optimal separator is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small</a:t>
            </a:r>
            <a:r>
              <a:rPr lang="en-US" altLang="en-US">
                <a:sym typeface="Symbol" pitchFamily="16" charset="2"/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9013A3B-5558-4BBD-ACF4-93EBA359D207}"/>
                  </a:ext>
                </a:extLst>
              </p14:cNvPr>
              <p14:cNvContentPartPr/>
              <p14:nvPr/>
            </p14:nvContentPartPr>
            <p14:xfrm>
              <a:off x="2918160" y="3345840"/>
              <a:ext cx="2918520" cy="103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9013A3B-5558-4BBD-ACF4-93EBA359D2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8800" y="3336480"/>
                <a:ext cx="2937240" cy="12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8569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720F8-93AC-43FC-942D-42560817654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5356" r="38637" b="14136"/>
          <a:stretch>
            <a:fillRect/>
          </a:stretch>
        </p:blipFill>
        <p:spPr>
          <a:xfrm>
            <a:off x="2057400" y="152401"/>
            <a:ext cx="8153400" cy="596582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7086600" y="41910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5600" y="46482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15399" y="5105400"/>
            <a:ext cx="1780403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5D03FCE-6F84-4125-9A84-A076578075D1}"/>
                  </a:ext>
                </a:extLst>
              </p14:cNvPr>
              <p14:cNvContentPartPr/>
              <p14:nvPr/>
            </p14:nvContentPartPr>
            <p14:xfrm>
              <a:off x="4979520" y="2418120"/>
              <a:ext cx="1562040" cy="1738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5D03FCE-6F84-4125-9A84-A076578075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0160" y="2408760"/>
                <a:ext cx="1580760" cy="175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818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kernel is just a similarity function. It takes 2 inputs and decides how similar they are.</a:t>
            </a:r>
          </a:p>
          <a:p>
            <a:endParaRPr lang="en-US" altLang="en-US" dirty="0"/>
          </a:p>
          <a:p>
            <a:r>
              <a:rPr lang="en-US" altLang="en-US" dirty="0"/>
              <a:t>Kernels offer an alternative to standard feature vectors. Instead of using a bunch of features, you define a single kernel to decide the similarity between two objects.</a:t>
            </a:r>
          </a:p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5531EF-4352-4BDA-B045-F190A2C5B8B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341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 and SVMs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Under some conditions, </a:t>
            </a:r>
            <a:r>
              <a:rPr lang="en-US" altLang="en-US" dirty="0">
                <a:solidFill>
                  <a:srgbClr val="0000FF"/>
                </a:solidFill>
              </a:rPr>
              <a:t>every kernel function can be expressed as a dot product </a:t>
            </a:r>
            <a:r>
              <a:rPr lang="en-US" altLang="en-US" dirty="0"/>
              <a:t>in a (possibly infinite dimensional) feature space (Mercer’s theorem)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SVM machine learning can be expressed in terms of dot products.</a:t>
            </a:r>
          </a:p>
          <a:p>
            <a:r>
              <a:rPr lang="en-US" altLang="en-US" dirty="0"/>
              <a:t>So SVM machines can use kernels instead of feature vectors.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1C60C-B501-47A3-85FA-436A735D264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C09BD2-59D1-49D4-A7FE-6F5E4D5C5570}"/>
                  </a:ext>
                </a:extLst>
              </p14:cNvPr>
              <p14:cNvContentPartPr/>
              <p14:nvPr/>
            </p14:nvContentPartPr>
            <p14:xfrm>
              <a:off x="2147400" y="4039200"/>
              <a:ext cx="7541280" cy="563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C09BD2-59D1-49D4-A7FE-6F5E4D5C55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8040" y="4029840"/>
                <a:ext cx="7560000" cy="58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7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4213</TotalTime>
  <Words>2353</Words>
  <Application>Microsoft Office PowerPoint</Application>
  <PresentationFormat>Widescreen</PresentationFormat>
  <Paragraphs>399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Consolas</vt:lpstr>
      <vt:lpstr>Symbol</vt:lpstr>
      <vt:lpstr>Times New Roman</vt:lpstr>
      <vt:lpstr>Office Theme</vt:lpstr>
      <vt:lpstr>  Computer Vision   CSE/EE 576 SVMs and Neural Nets  Linda Shapiro Professor of Computer Science &amp; Engineering Professor of Electrical &amp; Computer Engineering</vt:lpstr>
      <vt:lpstr>Kernel Machines </vt:lpstr>
      <vt:lpstr>Support Vector Machines (SVM)</vt:lpstr>
      <vt:lpstr>The SVM Equation</vt:lpstr>
      <vt:lpstr>Maximal Margin (2 class problem)</vt:lpstr>
      <vt:lpstr>Support Vectors</vt:lpstr>
      <vt:lpstr>PowerPoint Presentation</vt:lpstr>
      <vt:lpstr>Kernels</vt:lpstr>
      <vt:lpstr>Kernels and SVMs</vt:lpstr>
      <vt:lpstr>The Kernel Trick</vt:lpstr>
      <vt:lpstr>Kernel Functions</vt:lpstr>
      <vt:lpstr>Kernel Function used in our 3D Computer Vision Work</vt:lpstr>
      <vt:lpstr>What does SVM learning  solve?</vt:lpstr>
      <vt:lpstr>Simple Example of Classification</vt:lpstr>
      <vt:lpstr>PowerPoint Presentation</vt:lpstr>
      <vt:lpstr>Neural Net Learning</vt:lpstr>
      <vt:lpstr>PowerPoint Presentation</vt:lpstr>
      <vt:lpstr>PowerPoint Presentation</vt:lpstr>
      <vt:lpstr>Common activation functions φ</vt:lpstr>
      <vt:lpstr>Simple Feed-Forward Perceptrons</vt:lpstr>
      <vt:lpstr>Gradient Descent takes steps proportional to the negative of the gradient of a function to find its local minimum</vt:lpstr>
      <vt:lpstr>Simple Feed-Forward Perceptrons</vt:lpstr>
      <vt:lpstr>Graphically</vt:lpstr>
      <vt:lpstr>Learning</vt:lpstr>
      <vt:lpstr>Graphically</vt:lpstr>
      <vt:lpstr>Back Propagation</vt:lpstr>
      <vt:lpstr>PowerPoint Presentation</vt:lpstr>
      <vt:lpstr>Initialize</vt:lpstr>
      <vt:lpstr>Forward Computation</vt:lpstr>
      <vt:lpstr>Backward Propagation 1</vt:lpstr>
      <vt:lpstr>Backward Propagation 2</vt:lpstr>
      <vt:lpstr>Backward Propagation 3</vt:lpstr>
      <vt:lpstr>Back Propagation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Beibin Li</dc:creator>
  <cp:lastModifiedBy>shapiro</cp:lastModifiedBy>
  <cp:revision>142</cp:revision>
  <dcterms:created xsi:type="dcterms:W3CDTF">2020-05-15T18:17:18Z</dcterms:created>
  <dcterms:modified xsi:type="dcterms:W3CDTF">2024-05-01T21:14:53Z</dcterms:modified>
</cp:coreProperties>
</file>