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ink/ink4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ink/ink5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ink/ink8.xml" ContentType="application/inkml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ink/ink9.xml" ContentType="application/inkml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0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1.xml" ContentType="application/inkml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ink/ink12.xml" ContentType="application/inkml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5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20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584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10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0:35:21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16003 7385 888 0,'-8'-18'5'0,"19"19"1"0,0-1 7 0,-1-1-1 0,-2-3-2 0,1 3-1 0,2 1-6 0,-3 0 0 0,-2 0 2 0,5-2-2 0,-5 4 1 16,4 1 1-16,-1-1-4 0,1-1 3 0,-2-1-147 0,3 2 41 0,36 18 7 0,-5-42 455 0,-32 21-357 0,-6 1 0 0,6 1-1 0,3 1-1 0,-1-2 0 0,1 0 2 0,-2 0-2 0,-5 0 0 0,7 0 2 0,-1-2-1 16,2 2 1-16,0 0-2 0,4 2 1 0,-3-2 1 0,0 0 0 0,0 0-1 0,3 0 0 0,-4 0-1 0,0 0 2 0,-1 0 2 15,-2-5 0-15,3 5-3 0,0-2 3 0,-2 2 0 16,1-3-5-16,1 3 6 0,0-1-4 0,1-2 1 16,-1 3-2-16,3-2-1 0,-3 2 2 0,0-5 1 15,-1 4 0-15,1-2-2 0,-1 3 2 0,-1-2 0 16,1 2-1-16,-1-5 2 0,1 2-1 0,-4 2 2 15,1 1 0-15,1 0 0 0,0-2 3 0,1-1-1 16,-1 1 2-16,-1 5-2 0,-4-4 1 0,4 1 0 16,-1 3-1-16,-1-3-2 0,3 0 0 0,-3 3 0 15,3-3 1-15,-2 0-4 0,9 0 0 0,-12-6-2 0,6 6 0 16,-1-2 3-16,0 1-3 0,0 1 2 0,4 1-2 0,-3 2 0 16,-5-3 0-16,10 2 1 0,-5-2 2 0,4 0-3 15,-3 2 0-15,2-2 2 0,-5-5-2 0,-1 2 3 16,4 3 0-16,1 0 1 0,-8-2-2 0,2-3 2 15,3 5-1-15,-6-3 3 0,6 5 2 16,0 1-2-16,-6-3 3 0,1-3-3 0,0 3-1 0,5 1 3 16,-6-2-5-16,3-1-2 0,1 1 2 0,-1 1-3 15,3-2 0-15,2 2 0 0,-1 0 0 0,2-1 2 16,1 4-1-16,2 1-1 0,-1-4 0 0,-2 0 0 16,2 2 1-16,2-2 2 0,-2 5 0 0,1-4-2 15,4-1 4-15,-4-3-4 0,4 3 3 0,-6 0 0 16,4 0-3-16,-3 2 1 0,-2-2-2 0,2 3 1 15,3-3 2-15,-5 0-2 0,3 0-1 0,4 0 0 16,-4 0 0-16,5 0 0 0,-5 0 2 0,7 0-3 16,-12-2 1-16,6 4 0 0,-1 1 0 0,0-3 1 15,-2 0-1-15,5 2 0 0,-4-1 0 0,-1-1 3 16,9 0 0-16,-8 5-3 0,4-2 0 0,-1 5 0 0,0-5-1 0,-3-3 2 16,1 0 0-16,2 3-3 0,-2 2 3 15,-1-4 0-15,3-1-1 0,-5 0 3 0,3 0-3 16,2 0-1-16,-5 4 1 0,2-4 1 0,3 1 0 0,-5 1-1 15,5-2 1-15,-2-2-1 0,1 1 2 0,4 1-1 16,-5 0 2-16,3 0-2 0,-2 0 3 0,0 0-3 16,-8 0 0-16,4 1 1 0,0-1-1 0,-1 0 1 15,7 0 1-15,-4-1-3 0,0-1 1 0,4 2-1 16,5 0 4-16,1 0-4 0,-4 0 0 0,-4 0 0 16,3-5-1-16,-1 1 1 0,2 2 1 0,2-1 0 15,-5 3-4-15,1-3 3 0,4 0-1 0,-5 1 1 16,3 2 0-16,0 2-2 0,-3-6 2 0,4 1-1 15,-2 0 5-15,-2-3-4 0,4 6 2 0,-6 0-2 16,4-2 0-16,-4 5 0 0,1 1 0 0,-1 0 1 16,8-4-4-16,-3 3 2 0,-2 1 0 0,12-4 0 0,-12 0 0 15,10-2-2-15,0 2 0 0,-5-8 4 0,0 14 2 16,2-6-5-16,-2 0 3 0,1 0-1 0,2 0 3 0,-3 0 1 16,0 0-2-16,4 4-2 0,-6-3 0 15,1 2 1-15,1-1-1 0,0-1 1 0,-1 3-1 0,-4 2-2 16,8-6 1-16,-4 3 2 0,-4-3 4 0,7 0-3 15,0 0 3-15,-3 0 0 0,-1 0 1 0,2-6 4 16,-7 9-2-16,4-2-2 0,1-1 1 0,-7-3-1 16,-3 3 0-16,4 0-1 0,3 0 0 0,-4 3-1 15,3-4 0-15,-2 1 0 0,4 0-1 0,-2 0 0 16,3 0-2-16,1 3 1 0,-4-3-1 16,5 0 1-16,-1 0-1 0,-4-2 1 0,3 1-2 0,2-2 1 15,-2 3-1-15,0-5 3 0,0 0-3 0,0 2 0 16,-2 3 2-16,2-3-2 0,0 3 5 0,2-3-5 15,-4 1 1-15,2-1-1 0,0 3 3 0,-3-1-3 16,2-4 0-16,-1 3 3 0,2-1-3 0,-1 3 1 0,-4-5 1 0,5 4-2 16,-2-1 1-16,2 1 3 0,4 2-3 0,-6-1-2 15,-1 0 4-15,1 0-2 0,1 3 0 0,1-1-1 16,-2 0 0-16,-2-2 0 0,-1-2 0 16,3 2 0-16,-1 0-3 0,0-5 2 0,-2 5 0 0,5 2 1 15,-4-2 0-15,2 5-1 0,-1-1 3 0,1 3 0 16,-2-6 1-16,4 4-2 0,-2 0 0 0,-2-4 7 15,-1 5-2-15,3-4-1 0,-2 0 6 0,-1-2 1 16,0 3-1-16,-4-2 3 0,-1 4-2 0,3-2-1 16,-3-1-1-16,1 1 4 0,-4 2-2 0,7 2-4 15,-4 3 2-15,1-2-3 0,-2-5 0 0,-5 2-2 16,4 2 1-16,-6-3-4 0,3-1 2 0,-3 0-4 16,-4-2-5-16,0 3-2 0,0-3-7 0,5 2-35 15,-3-3-23-15,1 7-9 0,0-4-46 0,3-2 1 16,-1-2-37-16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08:45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18108 16829 792 0,'-7'-8'115'15,"0"2"-113"-15,2 0 53 0,-3-5 74 0,5 6-65 16,1-3-53-16,-1 4-4 0,0-3-4 0,1 4-1 15,2-3-5-15,0 1-2 0,0 4 3 0,-1-3 0 16,1 3 1-16,0-5 3 0,-2 2 1 0,2-2 2 16,-1 0 3-16,2-4 7 0,-2 6 1 0,-1-3 0 0,1 0 6 15,-1 0-6-15,-1-2 1 0,0 4 0 0,1 0-7 16,1 1-2-16,-3-4 1 0,0 3-5 0,2 0-2 16,1 2-1-16,-3 2 0 0,0-7 4 0,1 5-5 15,1-2 0-15,-1 2-3 0,1-4 4 0,-2 4-1 0,2 2 0 16,0-2 0-16,1-2-3 0,-1-1 2 0,1 4 2 15,1 2-1-15,-3 0-3 0,3 0 0 0,0 2-3 16,0-2 0-16,0 6 1 0,3 2-5 0,-3 0 3 16,1-7 0-16,-1 2-1 0,3-3 4 0,-3 0-2 15,2 2 6-15,1 3-2 0,0-5 1 0,0-4 1 16,-1 1 0-16,0 3-1 0,4 3 1 0,-3-6 4 16,-1 6 0-16,2-6-2 0,3 3 2 0,-4 0-3 15,3 3 6-15,-1-4-6 0,1-1 0 0,2 2 2 16,1-3-3-16,-2 3 0 0,2 0 0 0,2 0 0 15,0 0 0-15,0 0 1 0,-1-1-1 0,2 1-2 16,2 0 1-16,-3-2 1 0,0-1-2 0,0 0 2 16,3 3 4-16,-3 0-6 0,2 1 3 0,0-1 0 15,-2 2 1-15,3 3 2 0,-2-4-3 0,-1 2 1 0,-3 0 0 16,11 4 3-16,-8-6 0 0,-9 1-1 0,1-2 1 16,8 1 3-16,-2-1-1 0,4 0 2 0,-5 0 0 15,-2-3-1-15,8 5 4 0,0-2 0 0,-1 0 1 0,-5-5-1 16,0 5 3-16,1 0-3 0,2 2 0 15,-6-2 0-15,4 0-3 0,1 0 1 0,-4 0-2 16,3 3-1-16,-4-5 0 0,6 2 0 0,-1-3-1 0,-4 3 0 16,2-1-1-16,1 1 1 0,-3 0-2 0,4-2 4 15,-1 5-2-15,-1 0-3 0,2-3 1 0,-2 0 1 16,1 0-3-16,-1 0 0 0,3 2 0 0,-3 3-1 16,1-5 1-16,1 0 0 0,-1 3 1 0,-1 0 1 15,1 2 1-15,2-4-1 0,-4 2 1 0,2 0-3 16,2-1 4-16,-1 0-2 0,-1-2-1 0,0 4 0 15,2 1-1-15,2-5-1 0,0 2-1 16,-2 1 1-16,-2 0-1 0,0 5 2 0,2-3-3 16,-1-2 2-16,2 0 1 0,3 2-2 0,-4-1 3 0,-5-2-1 15,11-2 1-15,-4 0-3 0,-1 1 1 0,6-1-1 16,-7-3 0-16,0 5 1 0,4-2 0 0,9 1-4 16,-11 3 3-16,4-4 0 0,-3 0 3 0,-1 1-3 0,6-1 0 15,-1 0 0-15,-3 0 0 0,-3-1 2 0,9 1-2 0,-9 0 0 16,6 3 0-16,-1-3 1 0,0 0 0 15,-4-3-1-15,4 1 1 0,0-1-1 0,1 3 0 0,-3 0 0 16,4-2 2-16,-1 2-3 0,-1 0 1 0,3 0 1 16,1-4-1-16,-2 4 3 0,1-4-1 0,-3 0-2 15,5-3-3-15,-4 7 5 0,5-6-3 0,-7 6 1 16,4 2 0-16,-4-2-4 0,6 0 4 0,-3 0 2 16,0 1 3-16,-2-2-5 0,-3 1 3 0,7-2-3 15,-2 2 0-15,1-3 6 0,-6-2-6 0,2 5 0 16,6-1 1-16,-3-1 0 0,1 2 0 0,2 3 0 15,-4-1-1-15,4-4-2 0,0 4 0 0,-2 1 2 16,1-3-1-16,-2 0 1 0,3 0 1 0,-4 5-1 16,5-2 0-16,-3-3 2 0,-1 0-2 0,4-3 0 15,-1 4 1-15,0-1-1 0,0 0 0 0,4-3 0 0,-3-2 1 16,-4 5 1-16,5-1 0 0,-4 2-3 0,5-7 2 16,-4 3-1-16,2 0 0 0,-1 0 0 0,4 1 0 0,0-3-3 15,1 4 1-15,1-6 2 0,-4 4-3 0,4 0 3 16,1 2 0-16,-1-3-1 0,0 0-1 0,-3-1 4 15,2-1 0-15,0 4-3 0,0 2 3 0,-1-1-2 16,-2-3 0-16,4 1 0 0,-3 3 0 0,5 2 0 16,-5-1 1-16,1-4-1 0,-1 3 0 0,-3-1 1 15,8 1-1-15,-4-3 1 0,-2 1 0 0,-2-1-3 16,2 3 2-16,-1 0 0 0,4 0 0 0,1 0 0 16,-1 0 0-16,-3 0-1 0,6 0 1 0,-4 0 2 15,3-3 0-15,-3 1-2 0,0-1 0 0,-1-2 0 16,-2 4 0-16,1-1 2 0,-5-3-1 0,3 4-1 15,-2-1 4-15,1 1-3 0,2 1-1 0,-5-3 1 16,5 4-1-16,-2-4 0 0,-3 3-1 0,4-2 0 0,-1 2 2 16,1-1-1-16,0-1 0 0,-5 2-1 0,4-4 1 15,5 4 0-15,-2 1 2 0,-3-1-2 0,1 0 2 16,3-3-2-16,1 1 0 0,3-1 0 0,-4 3 0 0,0-1 0 16,-1-4 0-16,2-1-2 0,0 3 3 15,-3 3-1-15,1 0 1 0,-2 1-1 0,0-1 0 0,0-3 0 16,0 3 1-16,-2 3 1 0,4 2 1 0,4-4-3 15,-7 1 0-15,2-2 1 0,-2 0-1 0,1 3 0 16,-2-3 0-16,4 3-2 0,-5-3 2 0,-4 2 0 16,9-1 6-16,0 3-6 0,2-3 3 0,1 2-2 15,0 4 1-15,-4-6-1 0,1 7-1 0,1-6 2 16,0-1-1-16,-6 1 0 0,0 6 2 0,-2-7 6 16,5 4-5-16,-7-2 5 0,5-3-1 0,-3 2 1 15,-1 4-1-15,3-1 0 0,-3-5 0 0,3 3-3 16,-1-2 1-16,0 2 1 0,4-1-2 0,-3 0 1 15,1-1 0-15,-4-1-2 0,4 2 4 0,-6 4-3 16,5-3 2-16,-1 0 1 0,-7 2-1 0,4 0 2 16,-2-4-4-16,3 2 4 0,-4 1 1 0,2-4-1 15,1 0 3-15,2 0-4 0,0 0 3 0,-4-2-3 0,2 4 3 16,1 2-2-16,3-1 1 0,-2 1-2 0,-4-1-2 16,4 0 2-16,-1 0 0 0,-2 2 1 0,2 0 0 15,-5-5-3-15,1 4 4 0,-1-2-4 0,0-2 2 0,-1 1-1 16,-1-1-1-16,2 4 0 0,-1-1 0 0,-2 0 0 15,1-3 2-15,2 0-3 0,-1 3 1 0,-4-3 1 16,3 3-1-16,-4-1-3 0,3-2 3 0,-5 0-2 16,3 0 2-16,-3 0-2 0,-1 0 0 0,0 0 0 15,-1 0 1-15,1 0-2 0,1 0-3 0,-3 1 0 16,0-1 0-16,0 0-7 0,0 0-3 0,0 0-6 16,0 0-5-16,0 0-13 0,0 0-5 0,0 0-5 15,0 0-16-15,1 2-22 0,1-1-15 0,-2-1-5 16,0 0-31-16,2 5-63 0,-2-2 136 0,1 7-66 15,-1-6 126-15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10:22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11144 16026 328 0,'-6'0'68'0,"-2"0"-28"15,5 0-5-15,-3 1-10 0,1 1-88 0,5 1 27 16,-5-3-44-16,5 5 44 0,-5-4 4 0,2 4-6 16,-1-2 51-16,-4-1 18 0,5 1 8 0,-7 0 5 15,5 3 15-15,-4-3-24 0,1 0-6 0,3 4 0 16,-1-3-28-16,1 3-14 0,1-3-13 0,0 4 3 0,0-1-19 15,-4-3 4-15,5 4 4 0,0-1-4 0,-2-3 9 16,-3 1 22-16,-1-2 11 0,4-1 2 0,2 1 27 0,0 2 5 16,-1-5 3-16,-2 0 1 0,6 3 5 0,-6-3-10 15,14 4-5-15,-13-4 2 0,5 0-13 0,-2 0 1 16,1 0 1-16,-1 5-2 0,-1-5 2 0,8 3 3 16,-7-3 0-16,5 5 1 0,4-2 3 0,-4 0-2 15,5 2-3-15,-7-2-1 0,6 2-3 0,-6-2-2 16,4 2 0-16,-4-2 2 0,-2-2-3 0,6 4 6 15,-2-2 1-15,0-1-2 0,2 3 7 0,-4-4 0 16,2 2 0-16,2-1 1 0,3 1-1 0,-8-1-2 16,8-1 3-16,-2 1-2 0,-1-1 0 0,1 1-4 15,-1-2-1-15,-2 1 0 0,2-1-5 0,-1 0 0 16,1 0-1-16,-2 0-1 0,4 0 0 0,-6 0-5 16,5 0-2-16,2 0 6 0,0 0-7 0,-2 0-1 0,5 0-3 15,-4 0 1-15,2 2-2 0,2-2 1 0,0 0-1 16,-1 0-3-16,-3 0 1 0,6 3 1 0,-4-3 0 15,4 0-2-15,-2 0 0 0,0 0 0 0,-3-3-1 0,5 3 1 16,-2-2-2-16,0 1 1 0,1-1 2 0,1-1-2 16,-1 2 3-16,2-1-1 0,-1-1 0 15,0 1 1-15,-4 1-2 0,5-2 2 0,-3-2-3 0,-3 3 1 16,2-2 0-16,2-1 1 0,1 2-1 0,-2-2 4 16,3 0-2-16,-3 2-2 0,-2-2 2 0,2 2-1 15,5 0-1-15,-6 2-3 0,-3-4 2 0,4 3 0 16,4 1 0-16,-6-4-1 0,7 3-2 0,-4 1 2 15,-2-2 1-15,7 3 0 0,7 0-2 0,-7 0 0 16,-4-2 2-16,9 2-2 0,-7 0 1 0,6 0 0 16,-4-1-1-16,-3-3 0 0,3 3 2 0,-1-2-4 15,3 3 3-15,0-2 1 0,-3 1-2 0,1 1 1 16,3 0 0-16,-4 0 1 0,3 0-1 0,-2 0 0 0,-2-2 0 16,0 2 0-16,3 2 3 0,-3-2-2 15,-1 0 0-15,7 0 0 0,-5 0-1 0,-2-5 2 0,2 5-1 16,-2 0 1-16,3-2-2 0,-3 2 0 0,0 0 1 15,-4 2-1-15,4-2 1 0,2 0 0 0,-2 0-1 16,0-3-2-16,-3 4 3 0,2-1-1 0,1-1 0 0,6-1-2 16,-3 2 3-16,-1 2 0 0,-2-2 0 0,4 0 0 15,-1-2-2-15,-1 1 0 0,3 1 0 0,-4 0 2 16,-2-4-1-16,-1 3 1 0,4 1 2 0,3 0-2 16,-5 0 0-16,2 0 2 0,-4-2-2 0,1 1 1 15,0 1 2-15,-1-2-4 0,-1-3 3 0,0 5 0 16,-1 0 0-16,-2-3-1 0,4 5 0 0,-2-4 2 15,-6-1-3-15,6 1 1 0,-6 1 0 0,3-4-2 16,-4 5 0-16,2-1-2 0,1-1-4 0,-3 2-12 16,2 0-8-16,1 2-4 0,-4-2-16 0,6 3-71 15,-5-3-56-15,3 1 66 0,2 4 109 0,1-2-99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11:41.5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9450 6193 405 0,'3'-1'120'0,"-1"1"-43"0,-2 0-6 0,6-2 23 15,-1 0-117-15,-1 2 8 0,0 0-8 0,0 0 11 16,0 0-1-16,0 0 0 0,-2 0 13 0,-1 0 16 15,-1 0 8-15,2 0-3 0,-2 0 21 0,0 0-3 16,0-1 4-16,-2-4 3 0,2 4-4 0,-3-3-11 16,0 0-1-16,2-1-3 0,-3 2-11 0,4 0 0 15,0-2-6-15,0 0 4 0,-3-3-4 0,3 2 0 0,0 0-1 16,-6 0 1-16,4-2-1 0,1-3-2 0,-1 1-1 16,-7 1 3-16,7 2-3 0,-1-5-1 0,-3 1-1 15,3 1 1-15,3-4-1 0,-5 5 1 0,-3-1 1 0,8-2-6 16,-9 4 4-16,4 0 1 0,-3 2-1 0,2-2-3 15,-4 3 1-15,6-1-2 0,-4-3 0 0,1-1 1 16,-2 1-1-16,0-2 0 0,2 1-1 0,-2 1 1 16,-4-1 0-16,2 2 2 0,2 2-2 0,-1 1 1 15,-1-2 1-15,2 2-1 0,-4-3 2 16,2 5-3-16,0 1 2 0,3-1 0 0,-3-2-1 0,-1 1 1 16,-1 4 0-16,1 0-2 0,-3 0 1 0,3 0 0 15,-2-5-1-15,-7 2 1 0,4 3-1 0,-3 1 3 16,1-2 1-16,-5 1-2 0,2 0 2 0,-2 0-3 15,4 0 0-15,0 1 0 0,-4-1-2 0,5 4 1 16,-3-1-2-16,-2-3 2 0,-2 0-3 0,2 4 3 16,-4 1 0-16,1-2-1 0,2 2 1 0,-2-2-1 15,2 3 0-15,1-1 1 0,4 1 1 0,0-1-3 0,-1 1 2 16,4-1-1-16,-2 0 0 0,3 1 1 0,0-4-1 16,2 6-2-16,0-2-1 0,3 3 0 0,-1-4-2 0,-1 3 0 15,3 5-2-15,-1-4 1 0,5 5-1 0,-2-4 1 16,5 7-1-16,-5-3 3 0,5 6 0 0,2 2 2 15,1-1-1-15,0 6 2 0,3-2 1 0,1 2-1 16,0 1 2-16,-3-1-2 0,7 2 0 0,-3 1 1 16,-1 0 0-16,4 0 0 0,-5 0 0 0,4 0 3 15,-1 1-1-15,2 2 1 0,-3 0 1 0,4-4 0 16,-3 2-1-16,2-2 3 0,3 0-2 0,-1-3 2 16,-1 0 0-16,2-4 2 0,0 0 2 0,2 4-2 15,-2-8 1-15,1 3 0 0,1-1-1 0,-2 1-1 16,3-2 0-16,0-4-3 0,0 3 1 0,2-3-1 15,3 1 0-15,-3-3 1 0,3-2 0 0,-1 0-2 16,-3-3 1-16,2-1-1 0,3 1-1 0,2-3 3 16,-3 0-2-16,5-4-1 0,-7 1 1 0,12-2 3 0,-6 0-2 15,7 0 1-15,-3-3-1 0,-2 0-1 0,2-4 1 16,-2 4 4-16,3-3-3 0,-4 1-1 0,2-3 1 16,-4-1-1-16,-1-1-1 0,-1 1 1 0,-1-2-1 15,2 0 1-15,-6 2 2 0,4-6-2 0,-3 4-2 0,1 0 2 16,-3 2 0-16,2-2 1 0,-2-2 2 0,-1-1-4 15,0 0 5-15,-6 5-1 0,3-7 2 0,-1 0-1 16,-1 0 0-16,0-3 1 0,-5-1-2 0,5 6 1 16,-3-5 0-16,3 2-2 0,-7-1 4 0,-1-4-3 15,0 4 1-15,0 0-1 0,0 4-2 0,-5-11 2 16,-2 4-2-16,-4-1 1 0,4 2-1 0,-1 1-1 16,-1-3 0-16,-2 0-1 0,0 0 1 0,2 2 0 15,-2-2 0-15,0 0-6 0,-2 0 7 0,2 1-5 16,-2-1 0-16,1-3-2 0,-1 0 1 0,1 4-8 15,-1 2 0-15,4-3-3 0,-2-3-10 0,1 3 1 16,-2 2-9-16,7 4-33 0,-3 2-16 0,6-5 0 16,-2 5-43-16,4-2-24 0,0 4 95 0,1-4-65 0,2-5 117 15</inkml:trace>
  <inkml:trace contextRef="#ctx0" brushRef="#br0" timeOffset="6500.67">7380 5572 316 0,'0'-2'57'0,"-2"2"-19"15,2 0-3-15,0-1 10 0,0 1-47 0,0 0 4 16,0 1-3-16,0-1 1 0,0 0 1 0,0 0 2 16,0 0 4-16,0 0 3 0,0 0 0 0,-1 0 0 15,-1 0 4-15,-6-8 5 0,5 5 1 0,-3-1 1 16,3-1 5-16,0 0-5 0,-5-3 6 0,5 2-2 0,-4-2-3 15,3 2-3-15,-4-4-4 0,3 1 0 0,0 3-6 16,-3-2 0-16,4-5-4 0,-4 5-3 0,3-1-2 0,-3-1 1 16,4 1-1-16,-4 0 4 0,1-2-3 0,0 3-1 15,2 3 1-15,-3-3 2 0,3 2-1 0,-1 0 0 16,1 1-2-16,-1 0 1 0,1 0-1 0,-1-2 2 16,1 0-1-16,2 1-1 0,-3 1 0 0,1-1 0 15,2 1 0-15,-3 0 0 0,3 4-2 0,-1-2 2 16,-2 3 1-16,3-2-1 0,-2-4 2 0,-3 0-2 15,5 1 1-15,-6-5 4 0,1-1-4 0,-2 0 4 16,-1 2 2-16,0 1-3 0,-1 0 6 0,-1-3-2 16,1 0 1-16,-9 7 2 0,4-4-2 0,0 0-4 15,-2 1 0-15,3 0 0 0,-9 2-3 0,4 3-1 16,-2 2-3-16,4-1 0 0,-5-2-2 0,1 3-3 16,-1 0 0-16,-7 0-1 0,7 3-3 0,-6-2 2 0,2 1 4 15,-7 6-4-15,9 0 4 0,-7-2 1 0,3 5 3 16,3-2-2-16,-3 1 3 0,2 1-5 0,6-2-2 15,-2 2 5-15,4 3-6 0,2 4 0 0,-2-6-4 16,3 6 1-16,4 0 0 0,-11-2 3 0,9 5-2 0,-7-1 3 16,6 1 2-16,-3-1 1 0,5 4 2 0,-3-1-3 15,2-1 3-15,4 3-2 0,-1 1 3 0,-1-3-3 16,-1 2 0-16,5-1 3 0,4 0-1 0,-5 1-1 16,1-2 1-16,4 1-2 0,5 1 0 0,0 0 4 15,2-1-5-15,-2 1 2 0,0-5-1 0,6 2 2 16,0-1 2-16,5 1-4 0,1-3 3 0,0 1-1 15,2-1 0-15,-1-3 1 0,3 0 1 0,7 1-3 16,-6-3 3-16,5-1 0 0,0-2 0 0,2-4 0 16,-2 1 0-16,5-1-1 0,3 2 1 15,-5-6-1-15,3 4 0 0,-3-4-1 0,2 0-2 0,-2-3 2 16,2 3-1-16,0-1 0 0,-2-6 1 0,3 4-3 16,2-4 1-16,0-3-2 0,-5 1 1 0,5-5 0 15,-3 0-2-15,-4-2-4 0,9 7-2 0,-2-3 0 16,-3-5-5-16,-2 1 8 0,9-1-3 0,-5 0-3 0,5 1 5 15,1-1 1-15,-4-3 3 0,-4-4 4 0,3 4 1 0,0 1 1 16,-5-4 0-16,-5 4 2 0,2-4 1 0,-4 1 2 16,1-2 0-16,-4 4-1 0,-2 0 2 0,0-2 3 15,-1 1-2-15,-1 3 2 0,-5-3-1 0,2 0 1 16,-3 0 1-16,1 1-1 0,-4-4-1 0,-1 3-2 16,-1-3 2-16,0-1 1 0,-1 2-2 0,-2-4 2 15,-4 0-2-15,3 1 4 0,-4-4 1 0,5 8 6 16,-8-6-2-16,-3 3-1 0,1 2 6 0,0 1-8 15,-2 0 2-15,-3 0-1 0,1-1-8 0,-5 2-4 16,5 4-5-16,-4-2 3 0,2 2-7 0,-6 2-59 16,3 2-16-16,-1 4 34 0,-4 4 49 0,-1 2-64 15</inkml:trace>
  <inkml:trace contextRef="#ctx0" brushRef="#br0" timeOffset="91300">16887 11681 187 0,'5'-6'-58'0,"1"3"-3"15,-4-2 61-15,1-1-64 0</inkml:trace>
  <inkml:trace contextRef="#ctx0" brushRef="#br0" timeOffset="93256.4">16854 11514 1 0,'3'-4'0'0,"-1"-3"0"16,-1 3 0-16,1-1 0 0,1 0 0 0,7 1 0 0,-9-3 0 15,7 2 0-15,-5 2 0 0,0 0 0 0,7 0 0 16,-10 3 14-16,0-2 2 0,0 1-7 0,4-4 15 0,1 5-5 15,-2-3 0-15,0 3 9 0,-1 0-11 0,1 0 1 16,-3 0-3-16,3 0 2 0,-3-2 0 0,0 2 4 16,3 0 0-16,-1 0-1 0,0-3 5 0,2-1-5 15,3 4 1-15,-1 0 2 0,-6-2-5 0,1 2-4 16,-1-2 2-16,0 1-4 0,0-1-1 0,5-1 1 16,-2 3 2-16,-3-5-1 0,0 5 3 0,0-4 3 15,0 1 0-15,-3 3 1 0,-2 0 4 0,4 0-3 16,-2-2-3-16,3 2 2 0,4 0-4 0,-4-2-1 15,2 6-1-15,3-6-4 0,1-1 0 0,-6 1-5 16,-2 2-2-16,-2 0 4 0,2 0-6 0,2 0 0 16,0 0-2-16,-3 0 0 0,3 0 0 0,5 2 1 15,-1-1 4-15,-4-1-1 0,0 0 5 0,0 0 4 16,0 0 1-16,2 0 0 0,-2 0 6 0,-2 2-2 16,6-2-1-16,-1 3 0 0,5 0-2 0,-5-3-6 0,-2 0 0 15,1 2-3-15,7-1-5 0,-9-1 2 0,4 0-2 16,0 2-1-16,-1-2 0 0,-1 0 0 0,3 3 1 15,3 0 1-15,-4-1-1 0,6 1 1 0,-6-1 0 0,3-2 2 16,-3 3-1-16,6 1-1 0,-2-2 1 0,-4 1 1 16,6-3 0-16,-4 3-1 0,4-1 0 15,-1-1 1-15,-1 1 1 0,0-2 0 0,1 0-1 0,-4-2-2 16,6 2 1-16,0 0 0 0,-3 0 0 0,1 0-1 16,2 0 1-16,0 0-2 0,2 0 1 0,-1 0-1 15,-1-6 0-15,-1 3 0 0,6 1 1 0,-2-2-1 16,0 1 1-16,0 1 5 0,0-1-2 0,2-3-1 15,-2 2 4-15,-1 1 3 0,-1 0-6 0,1 2 5 16,-2-4-2-16,1 0-1 0,-2 4 1 0,1-1-4 16,-3 2 0-16,1-2-1 0,2 1 4 0,-1 1-3 15,-6 0 0-15,6 0 0 0,-4 0 1 0,2-2 2 16,0 2 0-16,-2 0-1 0,2 3-1 0,0-3 3 16,4 0-1-16,-4 0-2 0,3 4 0 0,-3 0-1 0,5-5 0 15,-4 1-1-15,2 0 0 0,-6 4-2 0,1-4 0 16,2 4 0-16,-2-4 3 0,4 1-3 0,-5 2 0 0,2 0 0 15,0-1-1-15,4-2 1 0,-2 0-2 16,7 2 2-16,-11-4-1 0,7 2 1 0,6 3 0 0,-4-3-2 16,0 0 2-16,3 2 2 0,2 1-1 0,-6-3-2 15,7 5 1-15,-3-5-1 0,1 0-1 0,-4 0 2 16,6 0-1-16,-6 0 1 0,2 3 2 0,-3-3-2 16,1 0 2-16,0 1-2 0,0-1-1 0,0 2 2 15,-1-5-1-15,-2 3-1 0,0 0 1 0,0 3 0 16,2-3 0-16,-4 3 1 0,-1-3-1 0,3 2 1 15,0 4-1-15,0-5 1 0,1-1 1 0,1 2-2 16,0 0 0-16,-1-2 0 0,4 3-2 0,-5-2 3 16,2 1-1-16,1-1-1 0,-2 3 1 0,1-4 2 15,1 0 0-15,-1 0 1 0,-1 0-1 0,5-2 0 16,4 2-1-16,-8 0 2 0,-1-2-2 0,1 2 1 16,2 0 1-16,4 0-1 0,-3 0 1 0,-2 0-3 0,-1-3 3 15,4 2 0-15,4 1-2 0,-3-3 1 0,1 1 2 16,-1-1-4-16,2 1 2 0,-3-1-1 0,5 3 0 15,-3-5 2-15,2 5-3 0,4-1 0 0,-6-5-1 0,1 6 1 16,2-2 1-16,-5 0 0 0,4 2-1 0,-4 2-1 16,4-7 1-16,-4 4 0 0,3 2 2 0,-4-1-3 15,-2 0 1-15,2-1 0 0,3-2 1 0,-2-4-1 16,1 7 0-16,2 0 1 0,-6 0-1 0,2-1 0 16,6-2-1-16,-6 1 2 0,3 2-1 0,-4 2 1 15,1 1-1-15,-2-3 0 0,-1-2 0 0,4 2 2 16,-8 0-2-16,9 3 0 0,-4-3 0 0,-3 2 1 15,-3-2-1-15,1-2 0 0,7 5 2 0,-2 2-2 16,-1-3 0-16,-4-2 0 0,2 0 0 0,2 3 0 16,-1-3-2-16,2 5 2 0,-1-5 0 0,-4-2-2 15,4 2 2-15,1 2 0 0,-3 1 0 0,-1-3 0 16,1 1 0-16,-2-2 0 0,4 2-1 0,-2-1 1 16,0 0-1-16,0 0 2 0,-2-1-1 0,2-2 0 0,-1 3 0 15,2 3 0-15,1-3 0 0,-7 0 0 0,7 0-1 0,-2-3 0 16,-2 3 1-16,4 3-1 0,-1-3 0 0,-1 1 0 15,-3-1 1-15,5-1-3 0,-5 2-1 0,3-1 0 16,3-4-1-16,-2 0 3 0,1 1-2 0,6 2 1 16,-3-1-1-16,-2-3 3 0,1 2-1 0,-2-1 2 15,0 2-1-15,-1-1 1 0,1 0 0 0,-10-4 0 16,11 6 0-16,-3-2 0 0,2 0 0 0,6 3 0 16,-12-2-1-16,9 2 1 0,-3 0 2 0,4 0-2 15,-4-2 0-15,1 4 0 0,0-2 0 0,-1 0-1 16,1 0-1-16,-3 0 2 0,3 0 0 0,0 2 0 15,-3-2 0-15,2 0 0 0,-1 0 0 0,1 0-1 16,-2 1 0-16,0-1-2 0,-2 0 1 0,2 2 2 16,0-1 0-16,0 4-4 0,2-2 3 0,-1 0 0 15,-2 0-1-15,-1 4 2 0,1-3-1 0,1 1 0 16,1-3-1-16,1-1 2 0,-2 1-1 0,3-1 1 0,-3 3 0 16,2 0 0-16,1-1 0 0,0-3 0 0,-1 4 0 15,1 0 0-15,5-2-2 0,-4 3 1 0,-1-2-1 16,4 1 1-16,-4 0 0 0,-3-3 0 0,2 2 2 15,2-1-1-15,-2 0 0 0,4-1-2 0,-3-1 1 16,0 0 1-16,1 0-3 0,7 3 3 0,-3-1-3 0,-1-1 1 16,0 1 2-16,1 0-2 0,-2-1 3 0,0 1 0 15,5 1-1-15,-8-2 0 0,2 1 0 16,0 0 1-16,0-1 0 0,-2-1-1 0,0 2-2 0,-2-1 0 16,1 1 0-16,0-1 2 0,-1 1-1 0,1 0-2 15,-1 1 3-15,3-2 0 0,-1 1 0 0,1 1 0 16,1-1 0-16,1-2 0 0,-1 3 0 0,0-2-1 15,4 2 0-15,-2-1 0 0,2 1-1 0,-1-1 2 16,1-1-1-16,1 1 1 0,7 1-1 0,-9-1-1 16,2-1 1-16,4-1 1 0,-3 0-1 0,-2 0-1 15,4 2 1-15,-2-2-1 0,-5-2 1 0,8 1-2 16,-1-1-2-16,1-1-1 0,-3 1 0 0,3 1 0 16,-3-1-2-16,2-1-2 0,1 0-1 0,0 1 1 15,-1-1-1-15,1 0 2 0,0 1-1 0,-3-2 2 0,2 1 2 16,-4 1 1-16,5 2 1 0,0-3 0 0,1 3 2 0,-9-2-1 15,5 2 0-15,-2 0-3 0,-2 0 0 0,7 0-2 16,-6 2 1-16,-3-2-3 0,1 1 0 16,8 1 3-16,-11-2-2 0,8 3 3 0,-5-1 1 15,4 1-2-15,-7-3 4 0,3 1-5 0,4 3 0 0,-5-4 1 16,-1 1 0-16,4 1-1 0,-2-1 0 0,-4 1 2 16,3-2 1-16,-2 0 3 0,2 0 0 0,-2-2 1 15,-2 2 2-15,3-1 0 0,-3 1 1 0,-1-2 1 16,-3 1 0-16,3 1 0 0,-2 0-1 0,1 0 0 15,-4 0-2-15,0 0 2 0,1 0-2 0,4 0 1 16,-5-2 0-16,0 2-2 0,1 0 1 0,1 0-1 16,-4 0 1-16,4 0 1 0,-5 0-1 0,4 2-1 15,-4-2 0-15,1 1 1 0,3 2-1 0,-3-1 0 16,4-2-1-16,-8 1 2 0,3 3 1 0,5-3-1 16,-6 1 2-16,-2-1-2 0,1 1 0 0,1-2 2 15,-4 3-1-15,2-3 0 0,0 0 0 0,0 2 1 0,0-1-2 16,0 1 1-16,0 1-1 0,-3-2 0 0,-1 3 0 15,-1-1 0-15,3-2 0 0,-4 2-4 0,3 1-3 16,1-3 0-16,-1 2-4 0,-2 0-10 0,2-1-3 16,0 1-2-16,-3-1-10 0,6 1-13 0,-5-2-13 15,5-1 2-15,0 2-19 0,0-2-4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13:49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20201 3746 60 0,'-3'0'-4'0,"-1"-2"4"0,0 4-7 0,1-2-29 15,3 0 37-15,-1 0 2 0,1 0 4 0,0 0 6 16,0 0 3-16,0 0 6 0,0 0 8 0,0 0-3 16,-8-5 4-16,8 3 7 0,-3 1-8 0,3 1-3 0,-7-2-3 15,6 2-8-15,-1 0-2 0,-1 0 2 0,3 0-3 16,-3 0-1-16,1 0 4 0,2 0 4 0,0 0-2 15,0 0 6-15,-3 0 4 0,2 0-2 0,1 0 0 16,-4-4 1-16,3 2-8 0,1-1 1 0,-2-2 1 16,1 2-9-16,-2 0-3 0,3 0-2 0,0-1 0 15,0 1-2-15,3 0 0 0,-3-2-1 0,3 2-2 16,-2 0 0-16,1-2 2 0,-2 2 1 0,2 0-2 16,2 0 0-16,-4 0 3 0,2 0 0 0,1 1 1 15,-3-1 1-15,2 0-2 0,1 0 0 0,-2 1 4 16,-1 1-2-16,4-1-3 0,-4 2-2 0,0 0 0 15,0 0-3-15,1 0 1 0,1-2 0 0,1 4-1 16,-2 0 2-16,1-1-3 0,4 2 3 0,-3-1-1 16,1-1 0-16,2 1 1 0,-1 0 0 0,-1-1-1 0,3 1 4 15,-4-2 3-15,3 0 1 0,-1 0-4 0,1 0 6 16,-3 0 2-16,5 0-4 0,-3-2 3 0,3 1-2 0,6 1-2 16,-5-2 0-16,8 2 0 0,-9-2-4 0,5 2 0 15,-5 0 0-15,4 0 1 0,-2 0-2 0,-2 0 1 16,0 2 1-16,1-2-1 0,4 0 1 0,-6 2-2 15,8-2 2-15,-3 0-1 0,1 0-2 0,-4 0 3 16,5 0-1-16,-6 0 0 0,0 0 0 0,3 0 1 16,-1 0-1-16,2 0 3 0,-1 0-2 0,2 0-1 15,-2 0-1-15,-2 0 0 0,-1 0-1 0,3-2 2 16,-5 2 0-16,2 0-2 0,0 0 2 0,-3 0-1 16,3 0 1-16,-4 0 1 0,4 0-3 0,-1 0 1 15,2 0-2-15,-3-2 4 0,2 1-2 0,3-1 0 16,0 1 2-16,-3-1-4 0,3 1 2 0,0-1-1 15,2 0 2-15,-1 2-1 0,1-1 0 0,1 1-1 16,0 0-1-16,0 0 1 0,-1 0-1 0,6 0 3 0,-4 0-2 16,0 1-2-16,0-1 3 0,3 2-2 0,-9-2 2 15,12 2-1-15,-9-2-2 0,-1 1 0 0,3-1 1 0,-1 2 0 16,3-2-1-16,-2 1 1 0,5 1-1 0,-7-2 1 16,6 1 0-16,2 1 1 0,-6 0-2 0,2-1 1 15,-4 1-1-15,4-1 1 0,0-1 3 16,3 2-4-16,-5-2 1 0,2 0 0 0,3 3 0 0,-4-3 2 15,4 2-2-15,-2-2-1 0,1 1-2 0,2-1 2 16,-3 0-1-16,4 0 1 0,-4-1 0 0,5 1-2 16,-3-2 3-16,2-1-1 0,-3 3 2 0,1-2-1 15,0 2-1-15,0 0 0 0,-2-1-1 0,-1-1 1 16,3 2-1-16,-2-1 1 0,5 1 0 0,2 0 0 16,-5 0 3-16,1 0-2 0,-2 0 1 0,7 0 0 15,-3 0-2-15,-5 0 0 0,2 0 0 0,-6 1-2 16,4-1 1-16,3 2 1 0,-2-1-1 15,-6 1 0-15,7-2 1 0,3 3 2 0,-2-3 0 16,-1 2-1-16,0-2 0 0,0 0 2 0,2 0 1 0,-1 0 0 16,-1-5 2-16,-2 5-3 0,4-2 5 0,-4 1-3 0,7-1 1 15,-9-1-2-15,6 0 1 0,-4 1-2 0,3 1 1 16,-2-1 4-16,2-1-4 0,-1 1 0 0,2 1 3 0,4 1-4 16,-6 0 3-16,-1 0-2 0,3 0-2 0,3 0-2 15,-6 0 4-15,6 1-5 0,0-1 1 0,-4 2 0 16,2 0-1-16,6-1 3 0,-7 2-1 0,2-1-1 15,4-1 1-15,-6 1 1 0,2 0-1 0,-2-1 0 16,2 1 1-16,-4-1-2 0,0-1 0 0,1 2 0 16,-2-2 1-16,2 5-1 0,-4-4 0 0,1 1 1 15,4-1-1-15,-6 1 1 0,4-1 0 0,-1 3-1 16,-3-3 0-16,1-1 0 0,3 2 0 0,-5-2 1 16,0 1-1-16,5-1 1 0,-5 2 2 0,2-2-3 15,-2 0 2-15,2 1 0 0,3-1-1 0,-4 2-1 16,-2-2 1-16,1 2-1 0,8-2 0 0,-6 1 2 0,8-1-2 15,-6 0 0-15,-3 0 0 0,3 0 0 16,4 2 0-16,-4-2 2 0,-1 0-1 0,0 0 1 0,-1 1 1 16,-2-1-2-16,4 0 0 0,2 0 0 0,-3 0-1 15,1-1 0-15,-1 1-3 0,-3 0 3 0,5 0-1 0,-5 0 1 16,2 1 0-16,0 2 0 0,-1-1 0 16,3 1 2-16,-6 0-1 0,2 1-1 0,1-1 1 0,-4 1 0 15,-4 0-1-15,3-1 2 0,-1 0-1 0,-6 0 0 16,7 0 0-16,-7-1-18 0,-1-1-21 0,-1 2-4 15,4 1-32-15,-4-3-100 0,-1 2 139 0,0-1-58 16,-6-4 93-16</inkml:trace>
  <inkml:trace contextRef="#ctx0" brushRef="#br0" timeOffset="6352.19">15471 6418 175 0,'0'-3'14'0,"0"0"-25"0,-1 1 6 0,1 1-21 16,0-1 12-16,5 1-9 0,-5-4 12 0,1 5-5 15,-1-2-2-15,0 1 5 0,2-1-1 0,-2 0 16 16,0-1 2-16,-2 3 8 0,1 0-1 0,-3-3 1 16,3 3 8-16,-1 0-2 0,-1-6 1 0,2 4 2 15,1 1-3-15,-2-2-2 0,2 1 2 0,2 0-3 16,-2-1 0-16,0 2-3 0,0-1 1 0,1-1-2 16,-1 1-2-16,2 1 0 0,-2-2-3 0,0 1 2 15,1 1-2-15,2-1-2 0,4 2 2 0,-6-3-3 16,7 1-2-16,-3 2 2 0,6-1-2 0,-5-1 0 15,4-1-1-15,2 1 0 0,1 1 0 0,1-1 2 16,-5 1-2-16,-2-2 3 0,5 1 0 0,2 2 1 16,-6-2 2-16,3 1 0 0,-9 1 1 0,6 0 0 15,-4 0-1-15,7 0 0 0,-7 1-1 0,5-1-1 16,2 2-1-16,-5 0 5 0,7 1-3 0,-2-2 0 0,5 1 1 16,-5 1 0-16,0-1 0 0,1 1 5 0,1-2-5 15,-1 2-2-15,-1-1 2 0,2 1 0 0,-2 0-2 0,5 0 2 16,-2-1-2-16,-6 1 0 0,1 0 1 0,4 4 6 15,-1-6-3-15,-2 2 1 0,2-3 4 0,-1 3-2 16,0-1 0-16,2 0 4 0,-2-2-4 0,2 1-3 16,-1-1 3-16,2 3-4 0,1-1 0 0,-3-2 0 15,2 0 1-15,-1 0-1 0,-1 0 2 0,3 0 3 16,-1 1-3-16,0 1 2 0,-2-2 2 0,1 2 0 16,0-1-3-16,2 1 2 0,3 3-2 0,-10-5-2 15,10 3 2-15,-10-3-4 0,3 1-1 0,7 1-1 16,-1 1-1-16,-6-3 2 0,3 2-3 0,2-2 2 15,-4 1-3-15,4 1 4 0,6-1 0 0,-5 1-3 16,-1-2 3-16,1 0 2 0,1 0-2 0,1 1 2 16,-4-1 4-16,7-1-7 0,-6 1 5 0,0 0-3 15,4 0 3-15,-6 0-3 0,2 0-3 0,6 1 2 0,-6-1-4 16,0 0 3-16,-1 0-3 0,3 2 2 0,-4-2-3 16,2 2 2-16,1-2-1 0,0 0 0 0,-3 1 2 15,1-1-2-15,0 3 0 0,3-3 1 0,-3 3-1 0,3 1 0 16,-3-4-1-16,-1 0 2 0,2 4-2 0,2-2 2 15,-7-2 0-15,3 0-1 0,6 0-1 0,-6 0 4 16,5 0-2-16,2 0 0 0,-4 0 3 16,5-2-5-16,5 2 2 0,-5-1 1 0,-3-2-3 0,6-1 4 15,0 1-2-15,-1 2 0 0,-1-2-2 0,2 1 0 16,-3 0-1-16,3-1 3 0,-4 3 0 0,1-3-2 16,-2 3 0-16,-1-1 0 0,3-1 3 0,-3 2-2 15,3-2-1-15,0 1 1 0,-5-1 1 0,4 1-2 16,-4-1 0-16,5 2 2 0,-4-1-2 0,-1-1 0 15,0-1 1-15,0 3-1 0,2 0 0 0,-1 0 3 16,-1 0-2-16,-4 0 0 0,4 0 0 0,5 0-1 16,1 0 2-16,1 0 3 0,0 0-4 0,-1 0 0 0,1 3 1 15,4-3 3-15,-3 0 0 0,-9 0-1 16,6 2 1-16,-6-2 1 0,3 0 1 0,1 1 2 0,-4-1-2 0,1 2-2 16,-1-1 2-16,-2-1 1 0,-1 2-2 0,-1-1 1 15,2 1-1-15,-3 1 0 0,2-1 2 0,-2-2-2 16,2 3 2-16,-4-3-3 0,7 3 1 0,-7-3-4 15,4 2 0-15,-1 1 3 0,6-2-3 0,-4 2 0 16,0 1 0-16,-1-1-1 0,-1-2 2 0,4 2 0 16,-5-1-1-16,1-2 1 0,-1 2-1 0,5-1 1 15,-3 2-1-15,1-1-1 0,2-1 1 0,-7-1-1 16,15 2 0-16,-4 0 1 0,-4-2-1 0,-2 0 2 16,5 0 1-16,1 1-3 0,-2-1 2 0,2 3-1 15,-4 2 0-15,0-3 3 0,6-2-2 0,-2 0 1 16,-4 1-2-16,-1-2 2 0,4 1 1 0,-1-2-4 15,2 0 3-15,-4-1 0 0,-2 3-2 0,3-1 2 16,1 1-2-16,-3 0-1 0,0-2 2 0,-3 2 0 16,1 0-1-16,-1 0 3 0,2-1-2 0,-1 1-1 0,-2-2 4 15,-2-1-3-15,4 3 3 0,-4 0-3 0,2 0 1 16,-1 0-3-16,-4 0 0 0,2 0-1 0,-3 0 0 16,3 0-1-16,-7-2-1 0,7 4-13 0,-6-2-11 0,1 1-3 15,3 1-18-15,-3-2-64 0,0 0-31 0,1 0 41 16,3 0 102-16,4-8-93 0</inkml:trace>
  <inkml:trace contextRef="#ctx0" brushRef="#br0" timeOffset="79633.63">11463 14280 468 0,'-4'-8'51'15,"-1"1"-50"-15,3 0-8 0,-1 0 21 0,-1-1-32 0,4 1-51 16,0-1-1-16,0-2 4 0,0 4-1 16,0-2 0-16,-5 2 57 0,3 0 9 0,1-2 8 0,-7 3 58 0,2-1-5 15,-5 1 4-15,1 0 5 0,4 0-10 0,-5 1-23 16,-2-1-8-16,1 0-7 0,-1 2-27 0,0-3-23 16,-1 3-9-16,-6-5-3 0,3 6-27 0,-4 1-3 15,2-1 2-15,-4 2 6 0,-1-1-3 0,4-1 28 16,-2 2 3-16,-4 3 0 0,3-3 31 0,-2-1 1 15,1-3 2-15,5 3 1 0,0 1 0 0,4 0 0 16,-1-2 0-16</inkml:trace>
  <inkml:trace contextRef="#ctx0" brushRef="#br0" timeOffset="81260.72">11015 13764 452 0,'-3'-3'32'0,"-5"-1"-14"0,7 4-19 0,1-3 58 16,-7 3-56-16,7 0 0 0,-4 0-3 0,2 2-1 15,0-2 0-15,2 1 12 0,-3 1 6 0,-1 1 1 16,4-1 14-16,0-1 4 0,-4 2-1 0,1-1 6 15,0 1 2-15,0-1-8 0,1 1 0 16,-1-3-3-16,3 1-7 0,0 1-6 0,3-2-2 0,5 2-1 16,-6-2-5-16,-1 1 5 0,6-1 0 0,-1 0-2 15,-6 2 6-15,0-2 6 0,-2 4 1 0,4-4 1 16,4 2 4-16,-6 0-4 0,3-2-3 0,-1 1 4 0,1-1-9 16,5 0-4-16,-3 0 1 0,-4 0-1 0,7 3-3 15,-6-3-4-15,2 3 4 0,1-3-2 0,-2 2 0 16,-3 0 1-16,8 1-1 0,-3 0-2 0,-4 0 2 0,11 0 0 15,-8 0 3-15,3 0-5 0,-3-1 1 16,6-2-1-16,-9 3-3 0,7-1 3 0,-5 1-5 0,-1 2 5 16,4-4-5-16,-1 2 2 0,0 0 1 0,2 2 0 15,3-5 1-15,-5 0 1 0,4 2-3 0,-3-4 4 16,4 2 1-16,-2 2-2 0,-2-2 2 0,3-2-3 16,-4 4 0-16,4-1 5 0,-2-2-6 0,1 1 2 15,1-2-4-15,-4 1 1 0,4 1 1 0,1-2 4 16,-4 2 0-16,3 0-1 0,1 0 3 0,-2 0-5 15,1 0 6-15,2 0-5 0,0 0 0 0,-3 0-2 16,3-5-1-16,0 4-2 0,-1-2-2 0,1 1 3 16,-2 2-3-16,4 0 0 0,-4 0 1 0,5 2 2 15,-3-2-1-15,2 0 4 0,1 1 0 0,-2 1-4 0,3-1 3 16,-4-1 1-16,1 2-2 0,-4-5 2 0,6 4 2 16,0-1-4-16,1 0 4 0,-3 0 1 0,2 0-2 15,0 0 2-15,5 0-2 0,0 0 1 0,-5-1-3 0,5-1 4 16,-3 1-2-16,-5 1-3 0,2 0 3 0,4-2-2 15,-3 0-1-15,3 2-1 0,-3 0 1 0,2-1-1 16,-2-1 1-16,4 2-2 0,-1-1 3 0,-6 1-4 16,3 0 2-16,-3 1-1 0,-1 1 1 0,1-2 0 15,-2 3 1-15,2-3-1 0,-3 2 0 0,1-2-1 16,2 1 1-16,2 2-2 0,-2 2 1 0,-2-2-2 16,1-3 0-16,1 5 1 0,0 0-1 0,1-1 0 15,1-4 3-15,-2-3-2 0,-2 0 1 0,1 1-1 16,2 2 0-16,3 2-3 0,-6-5 2 0,4 1 1 15,-2 2-1-15,4 2 3 0,-2-1-3 0,0 1-1 16,-1-2 3-16,-2-2 0 0,1 2-2 0,-4-1 2 16,4 1 1-16,-1-3-1 0,-1 1-1 0,2 2-1 15,2 0 0-15,-4 0 0 0,4 2 4 16,0-2-6-16,4 0 1 0,-3 0 0 0,2-2 1 0,-4 2 2 0,1 3-1 0,0-3 0 16,1 0 1-16,-3 0-1 0,0 3 1 0,1-3-2 15,-1 4 0-15,2-8 0 0,1 1 0 16,-1 3 0-16,-1-1 0 0,4 2-1 0,-2-1 1 0,-1 0 1 15,-1 0 1-15,2 2-2 0,-1-1 0 0,3 1 0 16,-2 1-1-16,2-3 2 0,-4 2-1 0,4-2 1 16,-2 3-2-16,-1-1 1 0,1 2 1 0,-2-2-1 15,-1-2 1-15,2 1 0 0,0-1-1 0,-2 0 0 16,-4 0 0-16,8 2 0 0,0-2 0 0,1 0 2 16,-2 5-4-16,-1-5 2 0,-1 0 0 0,1 1 0 15,0-1 0-15,-7 0-1 0,2-1 0 0,1-1 1 16,2 2 0-16,-1 2 0 0,7 1 1 0,-3-2-1 15,0 1 0-15,0 4 0 0,-1-3 0 0,0-3 0 16,1 0-1-16,8 0 0 0,-11-3 1 0,-2 5-3 16,8-2 4-16,1-2 0 0,5-4 0 0,-5 6-1 15,1 0 1-15,-4 5-1 0,1-7 2 0,6-3-1 0,-8 5-1 16,2 0-2-16,1 0 0 0,-3 0 2 0,1 2 0 16,-1-2-2-16,0 0 1 0,2 3 1 0,-2-3 1 0,1-3 0 15,0 3 0-15,-1 0-1 0,-3-3 5 0,5 3-3 16,-4-2 1-16,1 1-2 0,2 1-1 0,0 0 1 15,2 0-2-15,-5-3 1 0,4 3-4 0,-2-2 4 16,4-1 0-16,-4 1 0 0,-3-2 0 0,0 0 1 16,0 3 0-16,5-1 0 0,-1 2 3 0,-8-1-5 15,-1 1 1-15,13 0 1 0,-4 0-1 0,1 0 2 16,3-2-2-16,-6 2 0 0,-2-3 1 0,8-2 0 16,-1 2-1-16,-5 1 1 0,0 1 49 0,4 1-52 15,-5 0 27-15,4-8-35 0,-2 8 10 0,1 0 11 16,0 0-38-16,-2-2 36 0,1 2-62 0,0-3 51 15,-1 2 4-15,-1 1-2 0,2-2 0 0,-2-1 1 16,2 0-1-16,-2 0-1 0,1 0 1 0,-1 3-1 16,3-4 1-16,-3 3 1 0,1-1 1 0,-1 1-3 0,1-1 1 15,1 2 0-15,0-1 0 0,-3-1-2 0,3 2 0 16,-1 0 1-16,-2-2-1 0,5 4 0 0,-5-2 2 0,0 0 2 16,-3 0-1-16,3 0-1 0,-2 0 1 0,2 0-1 15,2 2 1-15,-12-1-1 0,10-1 0 0,-4 0-4 16,5 2 1-16,-1-1 1 0,5-1-3 0,-7 0 6 15,2 0-3-15,2 0 0 0,-1 3 4 0,1 2-2 16,-2-5 3-16,2 2 1 0,-5-1-2 0,1 4-4 16,2-3 2-16,0-1 0 0,3 1-2 0,-1-1 2 15,1-1-1-15,-5 2-3 0,-1 1 4 0,8-3 1 16,-8 2 1-16,1 2-1 0,1-4 2 0,-7 3-3 16,5-1 0-16,-4 0 2 0,4 1-2 0,-3-3-4 15,0 3-1-15,1-5-1 0,-4 2 0 0,4 0-4 16,-3 3-2-16,0-1 1 0,-3-2-3 0,0 2-19 15,0-2-5-15,2 1-8 0,-2-1-19 0,0 0-51 16,0 0-33-16,0 0-19 0,0 0-68 0,0 0 3 16,0 0-50-16</inkml:trace>
  <inkml:trace contextRef="#ctx0" brushRef="#br0" timeOffset="97067.97">10350 14309 129 0,'-10'0'-1'0,"2"0"1"0,2 2-1 15,3 0-40-15,-10-1 35 0,10 1 1 0,-5 1 1 16,7-1 1-16,-4 1 5 0,-3 0 3 0,0-2 12 15,-1 3 1-15,9-3 2 0,-9 2 15 0,5-1 3 0,-5-1 1 16,7 3-4-16,-1-3 5 0,0-1-6 0,0 2-3 16,1-2 6-16,-1 1-8 0,-6-1-3 0,1 0 1 0,2 0-2 15,-2 0 1-15,1-1-3 0,1 1 2 0,0-2 1 16,6 2-1-16,-2 0 1 0,-1 0 1 0,-3-3-6 16,3 1 5-16,-4 1-3 0,3-1-5 0,-4 1 0 15,3-2-5-15,-3 1-1 0,4 0-1 0,-6-1 0 16,5 2-3-16,-4-1-4 0,0-1 1 15,4 1 1-15,-6 1-4 0,3-1 4 0,-3 1-1 0,3-1-1 16,-3 0 5-16,2 1 2 0,-1 1 3 0,-2-2 0 16,1 2 4-16,-2 0 0 0,0 0 2 0,1 0-3 15,1 0 2-15,-3 2-4 0,-2 1-4 0,0-1 2 16,0 2-5-16,1 1-2 0,-3 0-2 0,0 3-2 16,2 0-2-16,-5 1 0 0,3 0-4 0,-3 4 2 15,2 0-5-15,0-1 1 0,-1 2 0 0,-2 0 3 16,-2 4-3-16,2-1 0 0,8-1 2 0,-5 3 3 15,-4 1-1-15,-1 2 1 0,7 0 1 0,-8-3 0 16,3 1 0-16,-1 6 3 0,-2-1 1 0,3-2 0 16,-1 3 1-16,-1-6 3 0,1 10-3 0,5-2 1 0,-5 2 0 15,2-5 2-15,2 2-5 0,-1 3 3 0,4-3-3 0,0 3-3 16,2-2 2-16,2-1 0 0,-1 2-4 0,2 0-1 16,0-1 2-16,2 0 1 0,4-1 1 0,-6 5-5 15,8-6-1-15,1 3 3 0,-3-4-2 0,5 3 4 16,0-3-7-16,2-1 7 0,3 0 0 0,-2-4 0 15,6-1 1-15,-2-2-1 0,2 2 0 0,4-6-1 16,-2 2 1-16,1-1-1 0,2 1 0 0,1-4 0 16,-1 1 0-16,5-2-1 0,-2-2-1 0,3 3 1 15,-1-5 0-15,3 0 0 0,-1-1 1 0,-1 0 1 16,5-2 2-16,2 0-1 0,-2-2 0 0,-1 1 1 16,1-2-2-16,3 0 1 0,-1-2-2 0,1-2 2 15,5 2-1-15,-6-4 0 0,8 1 0 0,-2-1 1 16,3 0 2-16,-1-1 0 0,-2-1 0 0,1-1-1 15,-1-2-1-15,-3 3 4 0,0-6-3 0,1 0 5 0,-4 0-3 16,1-2 1-16,-1 0 3 0,-3 2-2 0,1-2 3 16,-3 2-1-16,-3 5-2 0,3-7 1 0,0 3-2 15,-8-1 2-15,2 0-2 0,-4 1 2 0,6-1 0 0,-1-1-1 16,-1-3 1-16,-2 6 0 0,-2-4-1 16,1 3 0-16,-2 1 0 0,2-4 2 0,-12 3 2 0,10-2-4 15,-6 2 4-15,1 2-5 0,-4 2 3 0,4-4 2 16,4 1-6-16,-7-3 3 0,6 3-2 0,-4 1 0 15,1-3 2-15,-4-1-2 0,-1 1-1 0,-1-1 5 16,-1 2-2-16,1-1 0 0,0 1 2 16,-5 1-3-16,-4-2 3 0,5 1 1 0,0-1 0 15,-1 0-1-15,2-1 0 0,-7 0 0 0,3-1 1 0,0 2 1 16,-1 0-1-16,4 0-5 0,-7-2 0 0,0 0 6 16,4 0-5-16,-1 2-2 0,-4-2 3 0,4 1-5 15,2 1 4-15,-13-5-3 0,9 6 1 0,-1-1-2 16,-1 0-1-16,1 3 1 0,0 3-6 0,0-1 4 15,-3-3-2-15,4 3 2 0,2 1-2 0,-4 0-1 16,-2-1 1-16,-7-4-5 0,4 1 6 0,-2 4-5 0,3 2-4 16,0-1 1-16,-4 3-1 0,4-1 1 0,4 2 0 0,-2 0-10 15,1 3-3-15,-1-2 4 0,0 0-10 0,1-1-15 16,2 0-12-16,0 2-23 0,0 1-16 0,5 3 0 16,-4-5-27-16</inkml:trace>
  <inkml:trace contextRef="#ctx0" brushRef="#br0" timeOffset="98701.47">16606 14794 691 0,'3'-5'40'0,"5"-3"53"0,-5 2-95 0,5-2 255 15,-4 0-245-15,4 2 4 0,-2 3-28 0,4 0 3 16,-5-5-2-16,2 2 0 0,-2 2 26 0,1 1-6 16,-2-3 13-16,-1 0 10 0,1 1 1 0,0 3-7 15,-3 1 19-15,1 1-14 0,-2 0 2 0,1-2-3 16,1-6-12-16,1 8-4 0,-3-6-4 0,0 0 0 16,-3 1-5-16,3-1 1 0,-2 0 0 0,-1-1 3 15,3 4 1-15,-3-6 4 0,-3 7 0 0,1-6-1 0,-1 0 5 16,-1-3-4-16,-2 2-2 0,3-2 5 15,-4 0-6-15,-1 0-3 0,2-2-1 0,-1 2 0 16,-1 2-2-16,0-1-1 0,-1 1-1 0,-1 0-4 0,1 1 0 0,-3-2-2 16,-3 2-3-16,2 1 3 0,0-3-4 0,-3 2 2 15,-1 0 0-15,1 2 0 0,0 0 3 0,0-1-2 16,5 3 4-16,-3-1-5 0,-1 2 3 0,-2 0 0 16,3 1 0-16,-5 2-1 0,1 0 2 0,2 2-5 15,-4 1 3-15,5 0 1 0,-4 0-2 0,-1 0 3 16,7 2 0-16,-4 0 0 0,1 1 5 0,-3-3-4 15,3 0 0-15,-3 0 1 0,3 4-2 0,2 1 0 16,-4-4-2-16,2 4-3 0,4-1 0 0,-4 2-3 16,3 0-2-16,-1-1 2 0,-1 0-4 0,3-3 3 15,-1 3-1-15,-3 3-2 0,2 0 3 0,4-3 2 16,-1 3 1-16,1 1 0 0,-7-1 1 0,3 3 1 16,6-3-1-16,0 2 4 0,6 1-1 0,-8 3 2 15,6-4 1-15,2 1-2 0,5 2 3 0,0 0-1 0,-3-2-2 16,-2-2 2-16,0 1-3 0,4 0 3 0,1 2-2 15,0-1 0-15,1 1 2 0,-4-3 2 0,5 2 1 0,-2 0 2 16,1-1 2-16,1 0 2 0,-4-1 3 16,-1-1-3-16,1 0 5 0,2 0 3 0,5 2-2 0,0-2-1 15,0 0 3-15,-2 0 0 0,2 0 3 0,4 0-3 16,2 0 0-16,-5 0 1 0,-1 0 0 0,3 0 4 16,0-2-3-16,0 2 0 0,-1 0 1 0,-2 0 1 15,1-1-1-15,5 1 0 0,-1 0-1 0,-4-2 1 16,4 2 0-16,1 2 0 0,0-5-5 0,3 0 4 15,-6 1-5-15,1-1-2 0,2 0 2 0,2 1-1 16,-1-4-2-16,1 3-4 0,-2 3 5 0,1-2-2 16,-1 1 1-16,2-6-5 0,-4 1 1 0,1 0 1 15,1 3-2-15,2-4 4 0,-2 1-4 0,-4-5 7 16,4 3 2-16,-1 4-2 0,2-4 1 0,1 1 1 16,-2 0-3-16,2-1 2 0,-1-3-8 0,1 3 3 0,-1-3-2 15,3 0 0-15,-3 1-2 0,2-1 3 0,-1-4-1 0,-1 4 2 16,3 0-1-16,-3 0-2 0,1 0 2 15,-4-2 6-15,4 2-2 0,1 2 2 0,2-1 5 0,-2-1-7 16,-3 0 2-16,1-3 2 0,3 3-6 0,0-1-2 16,-4 1 0-16,-1-8 2 0,2 5 0 0,-2-1-2 15,5-2 0-15,1 0-1 0,-2-2 2 0,1 3 1 16,2-3-3-16,-5 2-1 0,4-3 1 0,0-2 1 16,0 1-2-16,-5-1 0 0,3 0 2 0,-2-1 3 15,1-1-3-15,0 0 0 0,-2-1 1 0,0 3-2 16,0 3 4-16,-2-3-2 0,-1-1-2 0,1-1-2 15,2-2 0-15,-4 0 0 0,0 1-1 0,3-3 0 16,-2-2 1-16,1 2-2 0,1-1 1 0,-4 0-2 16,3-1-1-16,2 0 3 0,-3-2-2 0,0 1 1 15,3 1-2-15,-6-1 0 0,3-1 1 0,-4 4 2 16,3 0-1-16,-4-1 1 0,2-1 0 0,-1 4 0 16,-1-3 1-16,-3 3-1 0,4-1 1 0,-3 2 0 0,-1-5-3 15,0 5 2-15,-3 3-3 0,3-2 2 0,-2 5-1 16,-1-3 1-16,-5 3 1 0,5-1-6 0,0 3 1 0,-3 2 4 15,3-2-7-15,-4 1 1 0,1 2 1 0,-3 2-4 16,2 1 3-16,-2-2-3 0,-2 5 2 0,0-3 0 16,0 5-1-16,1 0 2 0,-2-5-4 0,-1 8 5 15,1-4 0-15,1 6-5 0,-2-2 0 0,2 4-14 16,-1-4-1-16,2 0-64 0,4 8-37 0,-2-7-12 16,6 4-84-16,2 1 5 0,4 2-67 0</inkml:trace>
  <inkml:trace contextRef="#ctx0" brushRef="#br0" timeOffset="116969.14">14251 17311 298 0,'1'1'12'0,"3"-1"-11"0,-4 0 1 0,4 0-5 16,-2 0-7-16,3 0-3 0,-2 0-4 0,-3 0 14 16,3 0 3-16,-6 2 0 0,7-2 17 0,0 0 7 15,3 3 4-15,-3-1-2 0,-4-2 9 0,0-4-12 16,0-2 0-16,3 5 1 0,3 1-14 0,-11-2 4 16,2-6-10-16,-9 5 2 0,15-3-2 0,-3 6 16 0,-2 1-10 15,-3-6 3-15,1-2 4 0,-1 5-1 0,3 2 7 16,4-5-2-16,-5 5 0 0,4-1-4 0,-1-2 1 15,0 3 4-15,-9 0-6 0,7 0-5 0,1 0 0 16,-1 0 0-16,-4 3-3 0,-2-3-4 0,3 1 0 0,4 2-2 16,-1 2-2-16,4-2 3 0,-7-3 0 0,3 2-4 15,1 3 3-15,1-2 3 0,3 1 3 0,-5 0 0 16,2-3 3-16,-7 1 0 0,8-1 2 0,1 1 2 16,2 1-1-16,-4 0-1 0,2-4-3 0,0 1 3 15,-2 0-3-15,1 0-3 0,1 0-3 0,6 3 1 16,-4-2-3-16,6-1 0 0,-10 0 2 0,0-4 21 15,5 1 2-15,-1 3-33 0,4-4 7 16,-8 3 5-16,0-6-10 0,2 3 6 0,6 2 6 0,6 2-47 16,-6-1 39-16,-7-4 0 0,4 5 1 0,12-5-1 15,-1 5 1-15,-2-1 0 0,-3 1-1 16,0 0 0-16,5 1-1 0,1 2 4 0,2-3-3 16,-6 0 0-16,-1 2 0 0,2-1-1 0,4-1 1 0,-3 0 4 0,6 0-4 15,-5 0 0-15,2 0 2 0,-2 0 1 0,3 2 2 16,-2 1 1-16,-1-1-1 0,1-2 0 0,2 0 1 0,-3 1 1 15,1-1-3-15,2 0 3 0,-3-1-1 0,4-4 1 16,-4 2-4-16,0-2 1 0,6 2-1 0,-7-2 0 16,6 1 2-16,-2 4-2 0,1-2-1 0,1 0 1 15,-1-1-2-15,2 6 2 0,-6-3-1 0,6-1 2 16,-3 1-2-16,0-8-2 0,1 8 2 0,1 0-2 16,-3 0 0-16,4-5 4 0,4 2-4 0,-7 3 2 15,1-1-1-15,2 1-1 0,-5 3-1 0,5-5-1 16,-4 1 2-16,4-1 0 0,-3 2-2 0,1-3 1 15,2 3 1-15,-3 0 1 0,3-3 2 0,-3 3-2 16,1 0 0-16,-1-2 1 0,0-1-1 0,-2 1 2 16,2-2 0-16,-3 1-3 0,3-1 1 0,-2 0 2 15,-1 1-1-15,7-1 1 0,-8 1-1 0,-1 0 0 16,0 3 0-16,6 0 0 0,-4-3-1 0,0 3-1 0,-5-5 0 16,5 4 0-16,2 1-1 0,-2 0-1 0,6-5 3 15,-8 2-1-15,0 3 0 0,4-2 0 0,4-1-1 16,-6 3 1-16,6-5 0 0,-5 4 2 0,3-2-4 0,2 0 2 15,-3-1 0-15,5 4 0 0,-7-1 1 0,4-2-1 16,-4 3-1-16,5-5 0 0,-6 2 1 0,6 3 0 16,-4-5-1-16,0 0 1 0,2 5-1 0,1-3 2 15,-4 0 0-15,3 1-1 0,-4 1 2 0,6-1-2 16,-3-1 0-16,5 3 0 0,-2-5 0 0,4 5 0 16,0 0 0-16,-4 0 1 0,0 2-1 0,3-2 0 15,3 0 0-15,-6 0 2 0,2 0-1 16,-2 0 27-16,3 0 1 0,2-5-37 0,-1 1 11 0,-2 2 5 15,1 0-11-15,0 1 5 0,0-1 7 0,-1-1-50 16,3 3 42-16,-5-1 3 0,1 1-4 0,1-2 0 16,-2 0 3-16,2 2 4 0,-5-1-5 15,4-1 3-15,-1 1 1 0,-6 1-3 0,7-2 4 16,-2 2-1-16,3-1-2 0,-1-3-2 0,1 1 1 0,1 2 1 16,-2-2-2-16,7-1-1 0,-4 0 0 0,-1 2 0 15,3-3-1-15,-3 2 2 0,3 0 0 0,-2 0-3 0,-1 0 1 16,0-2 0-16,-1 2 0 0,-1 0 0 0,2 1-1 0,-1-1 0 15,1 2 0-15,-1-1 4 0,-2 0-1 0,1 1-1 16,1-1 2-16,-7 2-1 0,1-3 0 0,-1 3 1 16,-1-1-1-16,1-1 2 0,3 0 1 0,1 1-4 15,1 1 2-15,5 0-2 0,-5 0-1 0,1 0 2 16,1 0-1-16,-1 1-1 0,-5-1 0 0,0 0 2 16,-2 2-2-16,2-2 3 0,0 2-3 0,-2-1 0 15,-2-1 0-15,5 2 3 0,-3-1-2 0,1 1-1 16,-1-2 2-16,3 1-2 0,-3 1-1 0,2 0 1 15,0-1 1-15,-1 2-1 0,2-3 0 0,1 3 1 16,1-1 3-16,-4 0-3 0,2-1 1 0,-3 1-2 16,-1-1 0-16,3 1 2 0,-3-2-3 0,-4 1 0 15,7 1-4-15,-4 0 5 0,5-1-1 0,0-1 1 16,4 3 0-16,-1-1 1 0,-3-1 3 0,3 1-5 0,-3 0 1 16,2-1 0-16,1-1 0 0,-5 2 1 0,-5-2 0 15,6 4-4-15,-3-2 4 0,3 0 0 0,-6-1 3 0,3-1-4 16,-3 3 1-16,1-1 2 0,-1-1 0 0,1-1 0 15,-2 2 2-15,-5-2-2 0,4 0-1 0,-1 0 2 16,-1 0-4-16,1 0 0 0,1 0 1 0,-4 0 1 16,3-2-1-16,1 2-1 0,-4 0 1 0,4-1-1 15,-1-1-1-15,-1 2 2 0,0 0-4 16,1-1 1-16,-2 1 0 0,2 0 3 0,0 0-2 0,-4-2 1 16,5 2 1-16,-6-1-1 0,6 1 5 0,-6 0-3 15,4 0 1-15,-1 0-1 0,4 1 2 0,0 1-4 16,-2-2 0-16,2 1-2 0,-3-1-1 0,0 2 4 15,-3-1-1-15,2 1-1 0,-2 0-1 16,3-1 2-16,-5 1 0 0,5-1 1 0,-3 1 3 0,4 1-1 16,2 0 4-16,-6-1-5 0,3 1 6 0,-7-2-2 15,4 3 2-15,0-4 4 0,-1 1-3 16,-4 1-4-16,0-2 7 0,-3 0-7 0,3 1 2 0,0 1-1 16,0-1-6-16,0 3-5 0,0-4-5 0,0 1-5 15,0-1-8-15,0 2-26 0,0-1-17 0,-1 1-8 0,-2-1-37 16,3 3 1-16,0-1-22 0</inkml:trace>
  <inkml:trace contextRef="#ctx0" brushRef="#br0" timeOffset="131800.38">10812 17039 422 0,'-1'0'30'0,"1"0"-16"0,1-2-17 0,-1 2 46 16,5 0-45-16,-2-2 4 0,0 2-8 0,2-1-3 0,-2 1 3 16,2-2 5-16,-5 1 4 0,0 1 3 0,1 0 4 15,1 0 9-15,-2 0 0 0,0 0-2 0,0 0 9 0,0 0-6 16,0 0-2-16,2 0 2 0,-2 0-10 0,0 0-4 15,0 0 0-15,4-3 1 0,-2 3-5 0,1 0-1 16,-3 0 2-16,0 0-2 0,0 0 2 0,3 0-3 16,7-5-1-16,-4 3 3 0,2-1-2 0,-2 0 4 15,2-2-3-15,3 1 1 0,-3-1 3 0,-5-2-3 16,8 3 4-16,-2-3-4 0,1 1-2 0,2 0 2 16,-2 0-1-16,1-2-1 0,1 1 2 0,-7 0 2 15,5 0-1-15,1 1 1 0,-8-2 0 0,3 2 1 16,2 0-3-16,4 1 4 0,-2 0-3 0,4 0-2 15,-4-1 2-15,-1 0-2 0,-3 0 0 0,5 1 2 16,-3-5 1-16,0 4-1 0,1-2 3 0,-2 2-1 16,1-2 3-16,-5-1-3 0,5 2 1 0,-5-2 2 0,5 4-5 15,-5-3 4-15,0 0-1 0,2-1 0 0,-2 4-1 16,-2-3 0-16,1 1-2 0,1-1-1 0,0-3-1 0,-1 1 5 16,-1 1-4-16,1 1 1 0,-1-1-1 0,1 2-1 15,0-1 0-15,1 0 2 0,-2 4-1 0,2-4-2 16,-3 2 0-16,2-4 0 0,0 1 1 0,-1-1 2 15,1 2-2-15,3 2 0 0,-4-2 4 0,-1 2-1 16,2 0 2-16,-1-1-7 0,1 1 5 0,-1-2-2 16,3 2-2-16,-3-5 1 0,1-2-1 0,-2 1 0 15,1-1 3-15,-1-1 0 0,2 1-3 0,-1 1 1 16,1-4 1-16,1 2 2 0,-1 5-4 0,-1-4-2 16,1-1 2-16,1 0 0 0,-1-1 0 0,2 3 0 15,-2-2-3-15,-1 1 0 0,3 1 6 0,0-1-3 16,-1 0 3-16,-1-1-4 0,0 2 4 0,1-1-1 15,1 1-2-15,-2-3 0 0,0 3-1 0,-1-1 0 16,1 2-1-16,-1 0 3 0,2 3-2 0,-1-1 1 0,0-1 0 16,-1 1 2-16,-1 0-1 0,0-1 2 15,0 4-2-15,2 0-1 0,-2-5 2 0,0 6-1 16,0 0 0-16,-2-1-1 0,2 3 0 0,0-2 2 0,-1-1 0 16,1-2 2-16,-2 6-3 0,0-4-1 0,-1-2 0 0,2 3 3 15,-1 1 1-15,1-6 1 0,1 5 2 0,-4-2-1 16,0 0 1-16,2-1 0 0,1-3 0 0,-1 5 3 15,2-6 0-15,-2 5-1 0,1-2 2 0,-1 3-1 16,-1-9 1-16,2 7 3 0,-1 4-1 0,0-7-1 16,2 8-2-16,-3-5-1 0,2 1 0 0,-2 1-2 15,-1 0 0-15,3 0-4 0,-2-1-1 0,-2 3 0 16,0-7-2-16,2 3 2 0,-2 3-1 0,-1-1 0 16,3-1-1-16,-5 1 0 0,3 1 0 0,-3 1 0 15,4-1 0-15,-4 0-1 0,3-3 0 0,-3 2 1 16,4 1 3-16,-4-1-4 0,1 1 4 0,0-3 2 15,-3 4 0-15,2-1-2 0,-1 2 1 0,1-3-1 16,0 1 1-16,-1-1 0 0,-2 4-2 0,6-4-1 0,-8 1-1 16,2 0 1-16,2 2-1 0,3-2 1 0,-5 2-1 15,0 0-1-15,-2 0 1 0,2 0 0 0,9 0-1 0,2-2 1 16,-4 2-2-16,-9-2 2 0,5 4-2 0,5-4 1 16,-2 0 1-16,-1 2-1 0,-5 0 1 0,0 0 0 15,-5 1 0-15,7-1 3 0,3 1 1 0,-7-1-4 16,-4 2 5-16,9-1-4 0,-3-1 4 0,-2 3 0 15,10 0-3-15,-3-2-2 0,0 1 0 0,-4 1 0 16,9-2 0-16,-10 1 4 0,1-1-4 0,4 1 0 16,-4 1 1-16,1-5 0 0,-2 3 1 0,5 1-2 15,-5-1 0-15,4 0 1 0,-1 1 1 0,5-1 0 16,-5 1 2-16,2-2-2 0,0 1 1 0,3-1-1 16,-4 0-1-16,3 1 0 0,1-1-1 15,-4-2 0-15,4 2 0 0,-2 0 0 0,-1 0 1 0,3 1-2 16,-5-1 0-16,3 0 2 0,-1 1-4 0,0 1 3 0,1-1 0 15,-3 1 0-15,0-1 0 0,2 1 0 0,-2 1 0 16,3 0 0-16,-4-2 3 16,3 0-3-16,-2 2 1 0,0 0-1 0,2 0-2 0,-2 0 3 0,0 0-1 0,-1 0 2 15,1 0-2-15,1 0 0 16,-2 0 3-16,0-1 0 0,4 1 1 0,-5 0-4 0,4 0 1 0,-5 0 0 16,3 0 2-16,3 0-2 0,-2 0 0 0,2 0 5 15,-3 0-2-15,3 0-1 0,-3 0 2 0,5 0-2 16,-3 0 4-16,-2 0-1 0,-1 0-3 0,1-2 1 15,-3 2 4-15,-2-1-1 0,7 1 2 0,-4 0-2 16,1 0-2-16,-2 0 6 0,3 0-4 0,-4 0-2 16,4 0-4-16,0 1 1 0,-5-1-2 0,4 0 0 15,1 2 0-15,-5-2-2 0,2 0 1 0,7 1-2 16,-9 1 4-16,-6-2-1 0,5 2 2 0,1 1-1 16,1-2-1-16,-2 1 0 0,1 1-2 0,-1 0 2 15,3 0 0-15,0 0-3 0,0-1 2 0,-2 1 0 16,6-1 1-16,-3 1 0 0,-1 0-1 0,0-1 2 0,5-1-1 15,-4 2-1-15,1-1 0 0,3-1-4 0,-5 1 1 16,3 0 5-16,1-2-5 0,-2 1 0 0,4 1-1 0,-4-1 1 16,6 1 0-16,-5-4 1 0,2 4 2 0,-2-1-6 15,5 1 2-15,-5 0 4 0,1-1 0 0,-2 1-1 16,-1 1 2-16,1 0-1 0,1 0-2 16,-3 2 6-16,-3 0-4 0,0 1-3 0,0 0 0 0,-2 1 3 15,0 2-2-15,1 0 1 0,0 1 1 0,0 1-4 16,-1-2 5-16,-1 2 0 0,4 0 0 0,-1 0-2 15,1 2-1-15,-1-1-1 0,3-2-1 0,0 4 4 16,2-1-5-16,2-1 4 0,-5 1-3 0,1 3 0 16,1-1 1-16,4 1 4 0,-8 0-1 0,4-4 0 15,-1 2 1-15,0 5-5 0,5-4 5 0,-2 2 0 16,4-5-3-16,-1-2 0 0,2 6 2 0,-7-2-1 16,6-2 3-16,-1 2 1 0,-1-3 1 0,2 2-3 15,0 0 0-15,-4 1 2 0,3-2-2 0,2 4 0 0,-2-2-1 0,5 0 0 16,-3-1 2-16,3 0 1 15,-2 1 0-15,-4-2-2 0,5 2 0 0,-3-1 0 0,0 1-2 16,-1 0 2-16,3 1 0 0,-4-1-2 0,0 1 2 16,6 1 0-16,-2-2-1 0,2 2 4 0,0 1-2 0,0-1-1 15,0-2 0-15,2 2 0 0,-2-2-1 0,0 2 0 16,3 0 1-16,3-1-2 0,-4-1 2 0,1 1-1 16,5 2 4-16,-3-4-3 0,2 2 3 0,0-1-3 15,-4 2-1-15,6-6 2 0,-1 4-1 0,-1-2 1 16,2-1-2-16,0 2-1 0,-4-2 2 0,0 0 2 15,4 2-2-15,-2-1 1 0,2-1-1 0,-3 2 4 16,-3 1-3-16,1-3 0 0,3 1 1 0,3 1 1 16,-4 0-1-16,4 1 2 0,-4 0-2 0,3-3-1 15,2 2 3-15,2-2 0 0,-2 1-1 0,-2-2-3 16,1-3 2-16,-2 4 0 0,0-1 0 0,-2-1-2 16,6 1 0-16,3-1-3 0,-1-1 1 0,3 1 2 15,-4-1 0-15,4 0-3 0,-4 0 3 0,2-2-1 16,-2 1 1-16,-1-3 0 0,1 1-1 0,-2 1 2 0,3-1-1 15,-1-2 0-15,-1 0 3 0,1 1-2 0,-1-1 2 16,1 0-2-16,0 0 0 0,1 0 0 0,-2-1-1 0,3-1-2 16,-1 1 1-16,0-2 1 0,2 0-1 0,-1 1 1 15,1-1 0-15,0 0 0 0,1 0 0 0,-3-1 1 16,2-1-1-16,0 1 1 0,1-1-1 0,-4-1-2 16,-4 1 2-16,4-1 0 0,1 0 0 0,2 2 0 15,-4-3 2-15,1 1 0 0,1 0 1 0,-2 2-3 16,6-3 1-16,-1 1 0 0,0 0-1 0,-1 2 2 15,-2-3-1-15,7 1 0 0,-7 0-1 0,2-2 2 16,-4 2-1-16,1-2 2 0,-1 2 0 0,1 0-1 16,3-2 2-16,-5 1-3 0,3 1 1 0,-2-2 2 15,-1 2-3-15,2-2 2 0,0 0-3 0,-2 1 0 16,-4-1 1-16,3 0 0 0,-1-1 2 0,-2 1-2 16,0 0 0-16,4 1 0 0,-4-1 0 0,1 0 3 15,1 1-1-15,-4-1 0 0,3 0-3 0,-2-1 2 0,3 0-1 16,1 1 0-16,-4-1-1 0,5-1-1 0,-3 1-1 15,0 1 2-15,1-3 2 0,2 4-3 0,0-3 2 16,-4 3-2-16,2-1 2 0,4 2 0 0,-4-2-3 16,0 0 3-16,-1 4 0 0,3-2-1 0,-4 1 1 0,4-6 0 15,-2 7 2-15,-4-1 4 0,1 2-3 0,-4 0-1 16,9-3 0-16,-10 3 2 0,4 0 0 0,-5 1 2 16,0 1-2-16,5 0-3 0,-2-2 2 0,-2 0-1 15,-1 0 2-15,5 0-1 0,-2 0-1 0,-3 1-1 16,5-1-1-16,-5 0 3 0,-3 3-2 0,3-1 2 15,0-2-1-15,0 0-3 0,3 0 2 0,0 0-1 16,-3 0 0-16,0 0 0 0,8-2-2 0,-6 2-14 16,-2 2-13-16,0 1-1 0,-2-3-22 0,4 0-52 15,-1 0-21-15,5 0-11 0,-1 2-64 0,8-1 1 16,7 1-36-16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17:13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10836 7077 563 0,'-5'-6'40'0,"-1"1"-31"0,3 0-27 0,1 1 82 16,-1 1-103-16,-2-1-3 0,5 3 6 0,-3-1 1 0,3 2-4 0,0 0 32 15,-5-4 7-15,1 2 8 0,1-1 32 16,1 0 0-16,-7-2-2 0,5 0 5 0,-2 1-3 15,1-3-12-15,1 3-5 0,-1-3-3 0,2 3-13 0,3-1 0 16,-2-2 1-16,2 3-2 0,0-3 0 0,0 3 9 16,-1-4 1-16,-1 5-2 0,-3-4 9 0,2 3-6 15,3-3-1-15,0 3 3 0,-1-1-7 0,1 0 0 16,0 1-3-16,-2 0-1 0,2 0-1 0,0 1 1 16,0-1 0-16,0 1 1 0,-5 0 1 0,4 0-5 15,-2 1 0-15,1-2 2 0,-1-1-5 0,1 0 1 16,-6 2-1-16,4-5 0 0,-1 5 1 0,2-3 1 15,-2 0 1-15,-3-1 0 0,4 1 1 0,-3 0 8 16,4-4-1-16,-6 4-3 0,4-2 9 0,-4-1-5 16,4-2 1-16,-5 4 2 0,4-2-5 0,-2-1-2 15,-3-1-1-15,3 2-3 0,0 3 0 0,-1-2 2 16,-2-3-2-16,0-2 1 0,0 4 1 0,-2-1-1 16,-1-1-2-16,0 2 4 0,-2-4-4 0,2 4-2 0,-5 3 3 15,0-5-4-15,2 0-1 0,-8 3-1 0,1-5 1 16,1 7 1-16,-2-4-2 0,7 4-1 0,-2 1-2 15,3-2 3-15,-4 5-1 0,7-3-1 0,-2 5-1 0,-3-3 2 16,0 0-1-16,-4-2-1 0,2 4 3 0,-1-1-4 16,0-1 3-16,0 1-1 0,2 2-1 0,-1 2 1 15,-2-2 0-15,-1 3 0 0,-1-1-1 0,5 1 0 16,-7 3 2-16,-1 0 0 0,1 1 0 16,-3-3-1-16,2 6 1 0,-5-2 0 0,3 0 1 0,-3 4 0 15,3-1-1-15,-3-3 0 0,1 3 1 0,4 0 0 16,-3-3 1-16,1 3-1 0,-2 1 1 0,-1-2-1 15,-1 1 1-15,4 3 0 0,-5 0-1 0,-1 0 0 16,3 4 1-16,-2-3 1 0,1 0-3 0,2 2 1 16,-4 2 0-16,6-3 0 0,-4 1 1 0,-4 0-1 15,5 0 0-15,1 1 0 0,-1 1 2 0,2-4-2 16,1 4 0-16,-3 0-1 0,6 0-2 16,2-2 5-16,0 2-3 0,0 0 1 0,1 1 0 0,7 4-2 0,-4-4 2 0,6 3 1 15,0-5-1-15,3 6 0 0,1 1-1 0,6 3 1 16,-1 2 0-16,3-8 0 0,3 10-1 0,0-4-1 15,3 4 2-15,5-1 1 0,-2-4-1 0,2 0 1 16,6-4-1-16,-1 5 0 0,-1-4 1 0,4 3-1 16,0-4 3-16,2 1-2 0,6 0 1 0,-5-1 0 15,1-2 0-15,-1 1 0 0,3 0 0 0,-6 1 1 16,14-4-3-16,-10 0 1 0,1 1 1 0,-1-2-2 16,5 1 4-16,-1-1-4 0,3-3 2 0,3 2 0 15,-10 2 5-15,7-7 1 0,0-2 2 0,-2 2-5 16,3 1 3-16,0-4 2 0,-1-1-3 0,0 0 2 15,4-5 0-15,2 4-2 0,2-1 4 0,-4-1-4 16,9-5 2-16,-4 4-1 0,2-1 0 0,-1-1-1 16,0 1 0-16,-6-3 2 0,4 0 0 0,1 0 0 15,-5 0-2-15,4-3 0 0,1 1 0 0,-3 1 1 16,2-2-2-16,1 3 0 0,-1-2 0 0,-2 2-2 0,-5-3 5 16,3 3-5-16,-4 0 2 0,0 0-3 0,0 0 3 15,-2 0 0-15,-2 2-1 0,2-2 2 0,-2-2-1 16,-5 0 0-16,6-4 3 0,1 1-3 0,-1 1 0 15,1 2 3-15,-2-6-2 0,-4 4 0 0,8 4 0 0,-3-5-1 16,-1 2 2-16,-4-2 0 0,0 0-3 0,-3-3 1 16,4 5-1-16,-4-5-1 0,-2-4 3 0,0 7-4 15,-1 0 1-15,1-6 1 0,0 5 2 0,-3-3-3 16,2 4 1-16,-1-1 1 0,-1-1 1 16,0-5 2-16,-3 4-2 0,2 0 1 0,1-1-2 0,-3 2 5 15,-2-5-3-15,3 2-2 0,-2 1-2 16,4 1 4-16,-2-5-3 0,-3 4-1 0,1-5-1 0,2 0 1 15,-6-1-1-15,10 3-1 0,-9-4-1 0,4 0-1 16,-3 1 0-16,6 1 0 0,-1 1 0 0,-1-1-2 16,-1 0 2-16,-2 1 0 0,2-1-1 0,0 3 1 15,-2-3 0-15,2 1 0 0,5 1 0 0,-6-3 3 16,-2 3 0-16,5-2-3 0,-7 3 5 0,9-7-4 0,-9 6 1 16,2-2-2-16,-5-1 2 0,5 0-4 15,-2 1 2-15,3 1 0 0,2-1 0 0,-3 4-1 0,-2-2 0 16,0-1 1-16,4 1-1 0,-4-1 1 0,-3 2 1 0,-3-3-1 15,-2-2-4-15,0 4 5 0,5-6-2 0,0 1 1 16,-3 0 0-16,-2-1-1 0,4 0 2 0,-4-3 0 16,-6-1 0-16,6 0-1 0,-4 2-2 0,-2 1 0 15,0-3 1-15,0 1 1 0,-2 1 1 0,1-1-2 16,7 1 3-16,-8 1-2 0,4 0 2 0,-4 0-1 16,7 2 0-16,1-2-3 0,-1 2 1 0,-2 1-1 15,2 0-5-15,-4 4 0 0,-1-2-4 0,2 3-26 16,1-2-17-16,-5 4 13 0,4 1-36 0,0-2-154 15,1-1 234-15,-3 5-133 0,0 1 131 0</inkml:trace>
  <inkml:trace contextRef="#ctx0" brushRef="#br0" timeOffset="2016.38">11912 8082 878 0,'0'0'11'0,"0"0"-20"0,0-4 4 0,-2 4-13 0,2 0 3 0,0 0-2 16,0 0-7-16,0-5 6 0,0 5 22 0,0 0-9 15,0 0 17-15,0-2 0 0,0 1 3 0,0-1-2 16,-1 1 0-16,1 1-4 0,-8-2-3 0,5 2 2 16,1 2-6-16,0 2 0 0,1 1-1 0,-4 0 0 15,2-4 0-15,1-1 5 0,1 2 3 0,-4-1 1 16,2-1 6-16,0 0 6 0,3-1 2 0,-3-1 0 16,3 4 7-16,0-2-8 0,0 0-1 0,0 0 4 15,-5-2-9-15,5-2-5 0,3 4-1 0,0 0-2 16,-1 0-3-16,4 0-2 0,0 0 1 0,4 3-2 15,-1 0 0-15,4 3-2 0,-2-3 2 0,3 2 2 16,3 0-2-16,-1 3 0 0,0-4-3 0,3-1 3 16,1 5-1-16,1-3 5 0,-4 1-3 0,8 1-2 15,0 0 5-15,4-2 0 0,-7 3 0 0,3-2 0 0,0-1 0 0,2 0 1 16,7-1-1-16,-9 1 2 16,4 2 0-16,-3-3-1 0,8 1 0 0,-5 0 1 0,1-1 0 15,2 1 0-15,-4 0 0 0,0 1-2 0,-1-1 1 0,3 1 1 16,-3-1-2-16,-1 0 4 0,0 1 0 0,-1-1-2 15,0-1 4-15,2-1-3 0,-2 4 2 0,3-3-2 16,-3 3 2-16,1-3-4 0,0 1 0 0,-4 1 0 16,-1-1 0-16,1 0 0 0,0 1 0 0,-2-1-2 15,5 0 1-15,-3-1 4 0,2-1-1 0,3 2-2 16,-2 0 5-16,-3 0-6 0,0-2 4 0,-3 2-5 16,-3-4 1-16,4 4-3 0,-4 0-1 0,-2-2 4 15,3-3-5-15,1 4 2 0,-3-2 1 0,-1 1 2 16,2-1 0-16,-2-1 2 0,4 1 0 0,-4-1-2 15,-2-1 3-15,3 4 0 0,-3-4-1 0,1 3-1 16,1-2-2-16,-2 1 1 0,1-1-3 0,0 1 2 16,2 0-2-16,1 1 0 0,5 0 0 0,-1-3 0 15,-3 1 0-15,-3 1 4 0,2 1-1 0,1-1-4 0,-1-1 3 16,-3 1-3-16,-2 1 0 0,6-1 0 0,-1 1 0 16,-2 0-2-16,6 0 3 0,-4 2-2 0,3-2 1 0,0 0 1 15,3-1-1-15,-10 1 0 0,7 0 0 0,2 0 0 16,1-1 1-16,-2 1 1 0,1-2-2 0,1-1 1 15,-3 3 0-15,4 1 2 0,-4-3 0 0,3-1 1 16,2 0 2-16,1-3-4 0,-2 3 5 0,6 0-2 16,-4 0 0-16,0-5 0 0,-3 2-2 0,8 3-1 15,-8-3 2-15,5-3-1 0,-7 4-2 0,1-3 1 16,4 1-1-16,0-1-1 0,2 2 1 0,-5-2 0 16,6 4 0-16,-1-3-2 0,3 1-1 0,1-1 4 15,-4 2-3-15,0-1 2 0,-1 0 1 0,3 0-3 16,1 1 5-16,-2-1-5 0,-1 0 4 0,1 3-3 15,-1-3-1-15,6 3-2 0,-3-2 1 0,1 0 0 16,-3 2 2-16,1 0 0 0,-3-1 1 0,1-1-3 16,6 1 5-16,-4 1-2 0,4-2-1 0,-4 1 1 15,1-1 1-15,5-1-3 0,0 0-1 0,-4 1 2 16,2-1-2-16,-5 0-1 0,2-2 2 0,0 4-3 0,0-1 1 0,2-1 1 16,-1 0-1-16,-1 0 0 0,3-1 0 0,-2 3 0 15,4-4 1-15,4 3 1 0,-10-2 2 0,5 1-3 16,4-2 1-16,1 2-2 0,-3-2 1 0,2 0 2 15,-5 2 0-15,0 0-5 0,7 0 2 0,-6-2 2 16,-1 4 2-16,3-3-1 0,-1 1 1 0,3 2-1 16,-5-1 0-16,3-1 0 0,3 3-2 0,-1 0 3 15,-3 0-2-15,-4 0 0 0,5 0 0 0,-4 0 0 16,1 3 1-16,1-3 3 0,-4 2-3 0,5-1-1 16,0 2 4-16,-2-1-2 0,1 0 2 0,4-1-2 15,-2 1 0-15,-4-1 0 0,1-1 0 0,0 2 1 16,0-2-3-16,1 1 1 0,-4 1 0 0,0-2-2 15,3 0 1-15,5 0 2 0,-5 0-1 0,3 0-2 16,0 0 0-16,2 0 3 0,3-2-1 0,-5 2 0 16,2-1 0-16,-4-1-1 0,-1 1 2 0,2-2-2 0,0-1 1 15,-6 1-1-15,1 0 1 0,5 0 1 0,0 0 0 16,-6 0-3-16,8 0 3 0,-1-1-3 0,-8 1 3 16,7 0-2-16,-1 0 0 0,-1 0-2 0,0 1 0 15,0-2 1-15,2 0-1 0,-3 3 1 0,5-4-2 0,1 2 1 16,-3-2 0-16,4-1-1 0,0 0 2 0,-1 1-1 15,0-1 0-15,0-2 1 0,1 2 1 0,-1-2-2 16,3 0 3-16,-2 0-2 0,-3-2-1 0,2 3 1 16,0-1-1-16,-2-2 0 0,-5 2 0 0,1-1-2 15,-7-4 0-15,0 6-1 0,-3-3 0 16,-2 2 0-16,-4 2-1 0,0 0-2 0,-5-1-5 0,0-2 4 16,-2 9-3-16,1-3-1 0,-5 0-10 0,-4-2-2 15,1 5-2-15,4 0-1 0,-6-2-4 0,0 4 1 16,0-2-7-16,0 0-3 0,2-5-5 0,-4 5 1 15,2-5-8-15,-5 4-20 0,4 1-7 0,-1-3-1 16,1 4-26-16,-7-2-50 0,4 1-43 0,0-3 57 16,-4 3 142-16,6 0-115 0</inkml:trace>
  <inkml:trace contextRef="#ctx0" brushRef="#br0" timeOffset="10550.24">5334 9946 1 0,'0'0'142'0,"1"-1"-186"0,1-3 6 15,2 4 22-15,1 0-23 0,-2-4 41 0,4 4-2 0,-4-3 0 16,1 3-2-16,3-4 2 0,-1 8-1 0,-1-4 1 16,-1 0 0-16,-2-2-3 0,0-1 3 0,5 3 0 15,-5-2 0-15,6 5 0 0,-5-6 1 0,0 5-1 16,-1-4 0-16,2 2 3 0,3 0-1 0,-6 0 21 15,1 0-20-15,1-1 4 0,2 2 9 0,-7-1 2 16,1-3 1-16,-1 0 3 0,-1 3-8 0,6 2-7 16,-3-2 11-16,0-2 0 0,-6-4-8 0,14 6-1 15,-5 0-5-15,-2 0 1 0,6-2-5 0,-7-1 2 16,3-2 0-16,3 7 1 0,4-1 1 0,-10-4 5 16,12 6 6-16,-9 1-3 0,5-4 7 0,3 0 0 15,-6 0 0-15,4 0 2 0,-2 0-2 0,4 0 0 16,-2-2 1-16,2-1-3 0,0 3-1 0,-3 1 2 15,11-1 1-15,-14 0 0 0,9 0 1 0,-3 0 2 16,1 0 1-16,1 4-3 0,-1-3 3 0,1-1-3 0,-2 0-3 16,3 0 4-16,-3 0-7 0,2 3-4 0,-2-3 0 15,3 0 0-15,-3 0-5 0,0 2-1 0,3-1-1 16,-1-1 3-16,-4 0-3 0,4 2 0 0,-1 3-3 0,-1 1 4 16,-1 0-3-16,2 1 7 0,-2-3 0 0,-2 4-7 15,1 0 14-15,2-6 3 0,2-2-2 0,-2 1 1 16,0 2 1-16,-2-1 1 0,4-1 0 0,1-1-18 15,3 0 6-15,-4 2 5 0,4 0-3 0,2-4-7 16,-2 2 5-16,2 0 0 0,0 3-2 0,3-1 1 16,-8-2-3-16,5 0 3 0,-5 0-1 0,5 1 4 15,-3 4 0-15,1-5 2 0,5 0 1 0,-9 0 4 16,10 3 2-16,-9 2-4 0,10-2 1 0,-7-3 1 16,2 0-2-16,-3 0-3 0,0 2 1 0,4 2-6 15,-4 1 2-15,0 0-4 0,-1-4 4 0,3 6-4 16,-3-3 1-16,0 1-1 0,0 0 1 0,1 0-2 15,-2-5 2-15,0 4 2 0,0 3-3 0,1-1 0 16,-3 0 0-16,2-3 3 0,1 4-3 0,-1-1 2 16,0 2-2-16,-2-7 3 0,4 4-1 0,1-3 0 0,-2 2 0 15,-1 3-2-15,-2-3 1 0,4-2 2 0,1 3-3 0,-1-2 0 16,0 1 2-16,6 0-1 0,-6-4 1 0,6 1 0 16,0-2 0-16,-3-1-1 0,6 0 1 0,0 2 1 15,0 0-2-15,-8-3-1 0,5-1 1 0,2 4-1 16,3 0 1-16,-4-2 1 0,-4 0-1 0,5 1-4 15,-1-1 2-15,-1-1 0 0,2 3-3 0,-5-1 4 16,3-1-2-16,-2 2-2 0,1 0 2 0,1 0 2 16,-5 0-1-16,0 3 1 0,4-3-1 0,1 2 0 15,-6-1-1-15,1-1 3 0,2 0-1 0,-4 0-1 16,1 0 0-16,6-1 1 0,-9 1 0 0,1 0-1 16,2 0 0-16,-5 0 0 0,4 0 0 0,1-2 3 15,1 4-1-15,-2 1-2 0,-3-5 3 0,10 4-1 16,-1 1 1-16,1-1 0 0,-5-2 0 0,7 4-4 15,-6-4 6-15,0 0-3 0,7 2-1 0,-8-2 0 16,4 0-1-16,-4 0 3 0,3-3 0 0,-4 1-4 16,5 1 4-16,-4-1-2 0,2 2 1 0,-2 0 1 0,-1 0-3 15,0 0 2-15,-1 2 0 0,-2-1 0 0,3-1-2 16,-4 0 1-16,-1 0-1 0,0 0 1 0,5-3 0 0,-3 3-3 16,-1-2 2-16,4-1 0 0,-4 0 4 0,-1 0-6 15,4 3 2-15,0-2-3 0,-4 2 1 0,5 2 4 16,-3-2-3-16,4 3-2 0,0 2-3 0,2-4 3 15,-2 1 0-15,-2-2 0 0,-1 0 0 0,1 0-3 16,8 0 2-16,-9 0 1 0,0 0 0 0,6 0 0 16,-1 3 1-16,3-1 0 0,-5-1 2 0,5 2-1 15,-1-3 1-15,-4 2 0 0,4 0 0 16,-4-2-2-16,-1 0 0 0,4 0 1 0,-3-2-1 0,-1 0 1 16,5 2 0-16,-2-1 0 0,-1-2 4 0,1 0-3 15,2-4 1-15,-6 3-2 0,4 0 0 0,-1 3 4 16,4-1-4-16,-5 1 1 0,3 1-3 0,-4-2 2 15,1 2 2-15,2 0 0 0,0 0-1 0,-5-5-2 16,1 4 2-16,2-2-2 0,0 1 2 0,4 1-2 16,-6-1-1-16,7 0 0 0,-4 1 1 0,7 1 0 0,-3 0 1 15,-3-2-3-15,1 1 2 0,-1-2-1 16,1-1 0-16,4 4 0 0,-7-4-1 0,4 2 0 0,-2 2 1 0,1 2 0 16,-1-2 0-16,3 0 1 0,0-5 0 0,-1 5-1 15,1 0 0-15,3-2 0 0,-6 1 0 0,3 1 2 16,3-2-2-16,-2 4 0 0,-5-2 2 0,7-2-1 15,2 2 1-15,-7-1 1 0,7 1 0 0,1-7-3 16,-4 6 0-16,2-2 2 0,3 0-2 0,-4 3 1 16,0-7 0-16,5 6-2 0,-5-2 1 0,5-1 1 15,-5 0 1-15,0-1-2 0,2 5 0 0,-3-2 0 16,2 2 0-16,0-3 1 0,-1 0-1 0,0 3 0 16,2-5 2-16,-2 5-1 0,-2-1 1 0,3-5-2 15,-9 2 1-15,-1 4 2 0,2 0-2 0,1 0-1 16,2 0 3-16,-5-1-2 0,6-2 2 0,-5 1-2 15,6 2 1-15,4-3-2 0,-3-2 1 0,-1 5-1 16,-4-1 2-16,6 1-2 0,-1 0 1 0,1 0-1 16,-3-4 0-16,-1 4 0 0,2-1 0 0,-1 1 0 0,2-2-1 15,-4-2 1-15,2 4 0 0,0 0 0 0,-1 0 1 16,-1 0-1-16,-2 0 2 0,5-4-2 0,-2 4 0 16,-6 2 1-16,0-4-1 0,8 1 0 0,-9-2 1 0,7 3-1 15,-2-2 0-15,-1 4 0 0,3 1 2 0,-4-3-3 16,5 0 1-16,-8 1 0 0,15 1 1 0,-9 3 0 15,2-4 0-15,0 1-1 0,-4-2 0 0,7 0 2 16,-3 5-1-16,3-2 0 0,-5-3 1 0,1 0 0 16,1 1 3-16,-2-1-2 0,4 4-1 0,1 2 1 15,-5-8 0-15,1 2 0 0,1 5 0 0,0-3-3 16,-2-2 1-16,2 0 0 0,-3 0 2 0,3 1-2 16,2 4 0-16,-1-4 1 0,-4 3 0 0,5-1 2 15,-8 3 0-15,3-3-2 0,3 2 0 0,-2-2 1 16,-1 2 0-16,-2-1 0 0,8 3 0 0,-7-3-1 15,5-4 2-15,1 7-1 0,1-4 1 0,-8 0-3 16,7 0 2-16,1-1 2 0,-4-2-2 0,-4 1 0 16,6 2 1-16,-4-3-2 0,2 7 3 0,-4-7-1 0,4 1-1 15,-3 1 0-15,3 1 0 0,-5 2-1 0,4 1 1 0,-1-1-2 16,1-4 3-16,2 2-3 0,-3 2 1 0,2-2-1 16,-6 2 0-16,3-2 0 0,4-3 0 0,-2 2 1 15,-2-2 0-15,-3 1 0 0,7 2 2 0,-4-3-3 16,5 0 2-16,2-1 1 0,-3-1-2 0,-1-1 0 15,4 3 0-15,0 0-1 0,-3-1 1 0,2-1-1 16,-1-4 1-16,1 6-2 0,-2-3 2 0,0 1-1 16,0-1-1-16,-3 0 0 0,3 0 1 0,0 1 2 15,-3 0-1-15,1 1-2 0,-1 1 2 0,2-2-1 16,-4 2-1-16,3-1 2 0,-2-1-2 0,4-1 0 16,0 3 0-16,0-5-2 0,0 5 2 0,1-1 0 15,-1-1 4-15,-4 1-4 0,1-3 1 0,1 4-1 16,2 0 0-16,-6 2 1 0,-1-7-2 0,7 5 1 15,-4-3 0-15,9 3 0 0,-1 2 1 0,-4-2-2 16,2 0 0-16,1 1 2 0,2 2-2 0,-2-3 1 16,0 2 0-16,-1 3-1 0,-4-5 2 0,4 0 1 0,-2 0-2 15,0 0 3-15,-3 1-1 0,1-1-1 0,-1 0-1 16,3-1 1-16,-2 1-1 0,-2-2 0 0,-3 2 1 16,6 0-3-16,-4-3 0 0,-3 3 2 0,5 0 0 0,-3 0 0 15,-2 2 0-15,0-2 2 0,7 0-2 0,-6 1 4 16,3 4-3-16,4 0 0 0,-5-4 0 0,4 2 0 15,-4 0-1-15,5 1 0 0,-2 0 0 0,-2-4 0 16,-4 2 0-16,5-1 0 0,-2-1 2 0,-3 0-2 16,3 4 3-16,2-4 0 0,-3 0 0 0,0 0-1 15,1 0 0-15,-1 0 3 0,-4 1 0 0,4-1-1 16,-3 2 3-16,1-2-2 0,-3 1 1 0,0-1 1 16,1 2-1-16,-1-1 0 0,-4-1-3 0,2 0 3 15,2-3-2-15,-6 3 0 0,4 0-1 0,-4 0 0 16,1 5-1-16,-1-5 1 0,1 0-1 0,-2 2-1 15,-1 2 0-15,6-5-1 0,-4 1 0 0,1 1 0 16,-1-1-1-16,3 3-12 0,-2-3-4 0,2 2 0 16,-7 0-12-16,-1 2-16 0,8 0-8 0,0-3-7 0,0 2-16 15,-3-1-28-15,4 1-16 0,5-1-8 0,8-2-34 0,7 0 1 16,5-2-23-16</inkml:trace>
  <inkml:trace contextRef="#ctx0" brushRef="#br0" timeOffset="34133.36">16890 12592 419 0,'-6'-6'29'0,"-3"1"-9"0,4 3-17 0,-3-4 48 16,-1 1-40-16,4 1-4 0,-6-1-1 0,1-1-5 0,4 1 0 15,-5-1 10-15,-2-1 2 0,4 4 0 0,1 2 11 16,-3-4 3-16,0-1-1 0,0 1 5 0,2 2-1 0,1-1 0 15,-2-2-1-15,-1-3-1 0,5 4-2 16,-2-3 1-16,0 7-2 0,4-3 1 0,-1-2-1 16,-1 1-1-16,2 1-12 0,-2 1 6 0,3-4-7 0,0 6 2 15,0-4-2-15,-2 2 0 0,2 0 4 0,1 1-1 16,2 2 5-16,-1-1-2 0,1 1 3 0,0 0-3 16,0-2 1-16,-2 2 2 0,2-2-7 0,-1 2-6 15,1 0 0-15,0 0 2 0,0 0-7 0,0 0 1 16,0 0-3-16,0 0 0 0,0 0 1 0,0 0 2 15,0 2 5-15,0-2-5 0,0 2 5 0,0-2 4 16,1 0 2-16,2 1 2 0,-3 1 2 0,3-2-1 16,1 0-2-16,0 0 4 0,-2 0-3 0,3 1 2 15,-1 2-4-15,-1-1 2 0,2 0 0 0,3-1-6 16,-5 2 2-16,7 2 0 0,-4-2-4 0,3 0 1 16,1 0 0-16,-1-1-4 0,-2 0 5 0,4 2-4 0,-5-2 2 15,3-1-2-15,2 3-2 0,0-3-2 0,-1 2 0 16,-1 0 1-16,2 1 0 0,0-3 1 0,2 1-4 15,-1-2 1-15,1 0 2 0,4 4 0 0,4-4-2 0,-4 0-1 16,2 2 1-16,-5 0-2 0,2 2 5 0,4-1-4 16,-2-3 1-16,-4 0-1 0,6 4 0 15,-3-4 0-15,7 0 0 0,1 0 0 0,0 0 1 0,-1-2-1 16,1 2 3-16,0 0-2 0,-4 0 1 0,2 2 1 16,1-2-1-16,-2 3-1 0,-2-2 0 0,1 3 1 15,-2-4-1-15,1 1-1 0,-3 2 2 0,4-3 1 16,-4 3 0-16,1-3 2 0,-3-1 0 0,1 1-1 15,0 0 2-15,-4 0 0 0,7 0-1 0,-3-2 2 16,0 2 0-16,1 0-3 0,0-3-1 0,-3 0 1 16,4 3-1-16,-3 0 0 0,1-5 1 0,0 5-3 15,3-3 3-15,3-2-1 0,-8 5-1 0,5-1 1 16,0-2-1-16,1-2 4 0,-3 5-4 0,2-3-1 0,-3 3 3 16,-3 0-3-16,7-2 1 0,-3 2 2 0,-4-1-2 15,4 1-3-15,1-4 1 0,-3 1 3 0,-1 3 0 16,1 0-4-16,2 2 1 0,2-1-1 0,-5 1 1 0,0 0 0 15,5 1 1-15,-2 1-2 0,1 1 1 0,-1-3 0 16,0-1 1-16,1 1-2 0,-1-1 1 0,5 7 2 16,-2-4-3-16,-4-3 3 0,6 1 1 0,3 1-3 15,-3-2 0-15,-1 3 2 0,5 2-1 0,-5-6 2 16,-4 8 0-16,7-5-3 0,-4 3 5 0,-1-1-4 16,2-2 4-16,2 0-4 0,-2 2 0 0,1 0 1 15,7-5-2-15,-3 1-1 0,4 5 1 0,-4 1 0 16,1-4-2-16,0-3 2 0,0 5-1 0,-2-5-1 15,1 1 2-15,1 4 0 0,0-4 1 0,-2-2 0 16,-1 4-1-16,2 2 0 0,0-1 1 0,-3 1-1 16,4 0 2-16,-7-5-2 0,6 0 0 0,-4 3 0 15,3 3 0-15,0-1 0 0,-3-3 1 0,6 2 1 16,-3 1-2-16,4 3 0 0,-6-3-1 0,2-1 0 16,2 0 2-16,-2 0-1 0,2 1-1 0,-2-2 0 0,0-1 1 15,-1 2 5-15,3 4-2 0,0-8-1 0,2 2 0 16,-2 1 1-16,-5 2 0 0,0-4 1 0,2 2 1 15,-1-3-5-15,1 0 5 0,1 5-1 0,-6-2 3 16,5-1-3-16,1-2 2 0,2 0-2 0,-1 0 1 16,-1 0 2-16,1-3-2 0,-1 1 0 0,0-3-1 0,0 1 0 15,0 1 0-15,0-1-1 0,1 1-1 0,-1-3-1 16,-2 1 0-16,3 1 1 0,-4 0-2 0,3 1 0 16,-2-3 1-16,2 3 0 0,-1 0 0 15,1-2-1-15,2 2 0 0,-2-2 0 0,-1 0 0 0,-5 4 2 16,3-1-2-16,-7-3 0 0,7 2 0 0,2 3 3 15,-5 5-2-15,8-2-1 0,1-3 0 0,-6 0-1 16,5 0 0-16,4 3 1 0,-4 0 0 0,-2-1-3 16,2-4 3-16,-5-2-1 0,3 4-2 0,-3 0 4 15,3 0-2-15,0 0-1 0,-1-3 2 0,-2 3 0 16,5 0 1-16,-2 0-1 0,0 0 4 0,2 0 33 16,1 0 3-16,-3-2-55 0,-1 4 11 0,1-2 10 15,-1 1-19-15,1 1 16 0,0-2 7 0,0 0-76 0,0 1 66 16,4-1 1-16,-1-3-1 0,5 2 0 0,-5-3 0 15,-3 4-1-15,2-4 3 0,-2 5-2 0,1-2 1 16,-1 1-2-16,-3 0 1 0,0-5 0 0,0 0-2 0,0 2 5 16,-7 0-6-16,8-3 4 0,-8 3 1 0,7-1-2 15,-4 3 0-15,2 1 2 0,-3-2-5 0,4 1 1 16,1 2 0-16,0 1 0 0,1 1 0 0,-7-3 2 16,8-5-1-16,-1 4 1 0,-4 2 0 0,3 2-1 15,-8-4 1-15,10-1 0 0,-5 2 0 0,4 3-2 16,-4 5 1-16,-1-5-2 0,5-1 1 0,-1-2 1 15,-1 3-2-15,-7 2 2 0,6-2 1 0,-6-3-1 16,2 3-4-16,5 2 6 0,-6 0-2 0,6 1 0 16,-5 0-4-16,2-3 3 0,1 0 0 0,0 2 1 15,-2-2 0-15,-1 2-2 0,-2 1 3 0,1-1 0 16,0-2 1-16,-2 5-2 0,6-8 0 0,-5 5-2 16,2-4 1-16,-4-1 0 0,4 2-2 0,-8 0-3 15,3-1 0-15,3-1-1 0,-6 3-2 0,-2-1-5 16,4 3-2-16,-4-5-2 0,2 1-7 0,4-1-15 0,-2 0-16 15,-2 3 0-15,1-1-25 0,0-2-58 0,4 0-41 16,1 0 52-16,7-5 130 0,1-6-112 0</inkml:trace>
  <inkml:trace contextRef="#ctx0" brushRef="#br0" timeOffset="35516.48">23937 11462 636 0,'0'0'30'0,"0"0"-49"0,0 0-7 0,0 2 74 16,0 1-96-16,0 0 25 0,2 0-30 0,-2-1 60 16,0-2 0-16,0 2 34 0,0-1 10 0,0 1 1 0,0-2 35 15,-2-3-11-15,2 1 1 0,0-1 7 0,0 1-16 16,-1-2-19-16,-1-1-3 0,2 0-3 0,0 5-19 0,2-3-4 15,-2 0-3-15,1 3-2 0,-1-2-4 0,2 1-2 16,1 1-3-16,-3 0 1 0,0-3-4 0,0 3 0 16,0-2-1-16,0 2-1 0,0 0 0 0,-2-2-2 15,1 1-2-15,1 1 3 0,0 0-4 0,0 0 0 16,0 0 1-16,-2-3 0 0,4 4 3 0,-1 1-1 16,-1-2 6-16,0 0-5 0,2 3 4 0,-2-1-2 15,0-2 3-15,0 0-3 0,0 0 0 0,0 0 5 16,0 0-5-16,-5 0 3 0,2 0 1 0,-2-2 0 15,1 0-1-15,-1 1 4 0,-3-1-3 0,-1 1-1 16,4-1 2-16,-3 2-2 0,0-3 2 0,-6-2-2 16,5 5-1-16,-2-1 1 0,-2-1-2 0,2 2-1 15,5 0-2-15,-13-1 0 0,13 1 0 0,-5 1 0 0,-4 1 0 16,4-2-1-16,3 3 1 0,2 0 0 0,-5-3 0 16,8 5 0-16,-6-5 0 0,5 1 0 0,-5 1 1 15,3 3-1-15,-1-5 1 0,3 4 1 0,-4-1 0 0,3-1 1 16,-4 1 0-16,1 2-1 0,5-4-3 0,3-1 5 15,-8 4-4-15,3-1 0 0,2 0 4 0,-3 0-4 16,6-1 1-16,-3 2 0 0,1 0 0 0,-7 2 1 16,5-5-1-16,1 4-1 0,-3 1-1 0,3-1 1 15,-5 1-2-15,3-2 2 0,4 2 0 0,-6-1 0 16,1 2 3-16,0 0-3 0,3-1 0 0,-2 0 2 16,0 2-2-16,2 2 0 0,-3-1 2 0,3-1 0 15,1 1 4-15,-1-1-2 0,3 3-1 0,-2-3-1 16,1 2 0-16,-4-3 4 0,3 3-2 0,-1-2-4 15,2 0 5-15,-1 1-2 0,-3-1 1 0,2 0 0 16,0 0-2-16,3-1 0 0,-1 3 0 0,-4-4-2 16,2 5 0-16,1-3 2 0,1 3 2 0,-1 2-3 15,-1-4 2-15,-2 1-2 0,2 1 2 0,1-2-1 16,-1 4-2-16,-1-2 4 0,2-2-5 0,0 2 2 16,1 2 2-16,-1-2 2 0,1-2-1 0,-3 4 3 15,4-4 0-15,-1-1-1 0,1 3 3 0,0-6 0 0,0 3-1 16,0-2 2-16,0 2-1 0,1-4-2 0,-1 1 3 15,4 5 2-15,-4-9-4 0,0 7 1 0,0-3 2 0,1-4-1 16,1 4-1-16,-2 0 3 0,1-1-1 0,1-2-5 16,1-2 6-16,0 3-5 0,0-1 0 0,-1-2-2 15,0 3 0-15,1 0-2 0,1-1-1 0,0-2 3 16,-3 1-4-16,7-1 1 0,-5 3 1 0,2 2-2 16,3-5 2-16,-2 3 0 0,0 0-1 0,-1 2-1 15,3-3 2-15,-3 2-1 0,7-7 1 0,-4 6 1 16,-3-1-2-16,4-2 2 0,4-2 1 0,-1-1-3 15,-1 3 1-15,-3 0 0 0,0 5-2 0,5-5 0 16,-5 0-1-16,-1 0 0 0,1 0 0 0,-3 0 2 16,3 0-1-16,-2 0 0 0,4 0 1 0,-1-2-1 15,5 2 0-15,-11-3 2 0,8 2-2 0,0 2-2 16,0 1 2-16,0-1-2 0,-3 1 0 0,3 3-1 0,-9-5 1 16,10 1-1-16,-2 4 1 0,-4-4-1 0,2 3-1 15,-3-1 2-15,-2-3 0 0,3 3 0 0,5 0-1 0,2 7 0 16,-5-7 2-16,-4 1 0 0,6 1 1 15,-6-2-2-15,8 5 1 0,-3-2 0 0,-3 1 0 0,-3-3 1 16,5 3 0-16,-3-1-1 0,1 2-1 0,-1 0-1 16,0 0 0-16,-4-1 1 0,-1 0 1 0,2 2-4 15,-2 1 2-15,0-3 1 0,0 3-1 0,-3-1 3 16,-2 2 0-16,2 0-2 0,-2 0 2 0,-3 0 0 16,-1 0 1-16,-2 0-3 0,-7 0 2 0,7-1 0 15,-1 4 1-15,-4-3 0 0,4 0-1 0,-6 0-1 16,-2 2 2-16,6-4 1 0,1 1-2 0,-7 1 0 15,-1-2 1-15,-1 0 1 0,-1 1 0 0,7-2-2 16,-8-2 2-16,-1 0-2 0,1-1 2 0,4 1-1 16,1 1-2-16,-4-3 3 0,4 3-2 0,-6-3 3 15,9 4 1-15,-5-5-1 0,2 2 1 16,-3-3-1-16,5 4 0 0,-3-3 0 0,2-3 2 0,-4 0-3 16,0 0 1-16,-1 2-1 0,2-2-1 0,-2 1 2 15,-1-4-2-15,5 0 1 0,-11 3-1 0,7 0 2 16,-6 0 1-16,4-3-5 0,2 0 6 0,1-1-5 0,0 4 1 15,-5-1-3-15,8-4-4 0,2 5-5 0,3-3-3 0,-2 1-40 16,3 2-22-16,1 0-5 0,-6-1-51 0,12 1 3 16,-5-2-39-16</inkml:trace>
  <inkml:trace contextRef="#ctx0" brushRef="#br0" timeOffset="38183.26">14625 15094 684 0,'-3'-1'40'0,"-2"1"-17"0,5 0-1 0,-4-2-22 15,2 2-12-15,0 0-3 0,2 0-21 0,0 0 19 16,0 0 0-16,0 0-3 0,0 0 23 0,0 2 10 15,0-2 5-15,0 0 0 0,0 0 11 0,0 1-7 16,0-1-1-16,0 0 0 0,0 0-8 0,2 0 1 16,0 0-4-16,2 4 1 0,-2-4-1 0,-1 1 0 15,1-1 1-15,0 2 1 0,1-2 0 0,1 0 0 0,0 0 0 16,-3 0 2-16,2 0-2 0,4 0-1 0,-4 0 2 16,5 0-2-16,-4 0 0 0,4 0-1 0,-3-3-1 0,6 1 2 15,-2 2-2-15,4-2-1 0,-4 2-4 0,4-3 3 16,-2 2-3-16,2-2 1 0,1 3-1 0,5-2-1 15,-5-1 0-15,0 0 2 0,8 3 1 0,-5-3-2 16,8 3 2-16,-1-4-2 0,0 4 1 0,-4-3 0 16,4 0-2-16,4 2 1 0,-3-4 0 0,0 2-1 15,-1-1 1-15,4 1-1 0,-3 0 1 0,1 0 2 16,-1-2-2-16,-2 2-2 0,-1 0 3 0,2 0 0 16,-4 1-1-16,2 1 4 0,4-1-2 0,-4 1 1 15,-2-1 3-15,2 0-1 0,-1 2-1 0,1 0 0 16,0-1-1-16,1 1-3 0,-4 0-1 0,3-2 1 15,5-1-3-15,1 3 2 0,0 0-1 0,2 0-2 16,2 0 1-16,1-1-1 0,-3 1 1 0,4-2 3 16,-1 2-3-16,-3 0-1 0,5 0 0 0,-8-2 0 0,1 2-1 15,2 0 1-15,1 0 1 0,-2 0-3 16,0 2 2-16,1-2-1 0,2 2 2 0,-6-1-1 16,9-1-1-16,-3 3 1 0,-3-1-1 0,3-1 1 0,1-1 0 15,6 2-2-15,-1-2 2 0,3 2 0 0,-2-1-2 0,1 1 1 16,8-2-2-16,-7 3 2 0,5-2 0 0,-5 4 1 15,-4-2 3-15,3 0-3 0,-1 2 2 0,0 0-1 16,-2 0 0-16,4-1 1 0,-5 1-2 0,5-2 0 16,4 0-2-16,-1 2 2 0,2-3 0 0,-2 2 0 15,5 1 0-15,-7-2 1 0,9-1 3 0,-4 1-2 16,-5 0 2-16,7 0-2 0,3 2 2 0,-8-5 2 16,1 0 1-16,3 0-5 0,-3 2 5 0,4-2-1 15,1 1 7-15,-2-1-3 0,-4 0 2 0,4-1 4 16,3 1-1-16,1 0 1 0,-4 0 4 0,-2-2 0 15,1-1-3-15,-3 3 2 0,2 0-2 0,-2 0-4 16,2-2 0-16,-1 2 1 0,-1 0-4 0,2 0-5 16,-2 0 5-16,-2 2-5 0,1-2 0 0,-2 0-1 0,-2 0 0 15,-4 3-2-15,-2-3-1 0,1 0 4 0,6 3-3 16,-14-1 0-16,9-1 1 0,-4 1-1 0,4-2 0 16,-10 1 4-16,7 3-4 0,1-1-2 0,-7-3 1 15,9 3 1-15,-7 0-2 0,2 0 2 0,3 0-1 0,3 0-2 16,-6-1 1-16,5 0 0 0,-5-1 0 0,3 4 0 15,0-4-1-15,1 3 1 0,-2 0-1 0,1 1 0 16,5-2 1-16,-7 2 0 0,5-2 0 0,-1-1 0 16,0 2 0-16,4-2 0 0,-1-2-1 0,-1 3 1 15,-2 0 0-15,3 2 0 0,-2-4 0 0,0-1 0 16,3 0 0-16,-6 5 2 0,-3 0 1 0,0-5 0 16,0 0 0-16,-2-2-2 0,-1 2-1 0,-2 0 3 15,-1 0-3-15,1-1 1 0,-8-2 1 0,9 4-3 16,-9-1 2-16,3 2 0 0,2 1 4 0,-9-2-5 15,4 1 1-15,-4 3 1 0,1-4-4 0,-3-1 3 16,2 0-3-16,-2 0-7 0,-5 0-2 16,3 4 1-16,4-4-8 0,-8 1-5 0,2 2-6 0,4-1-4 0,-1 4-6 15,-4-6-20-15,7 2-20 0,-1-1-6 16,-1-1-31-16,11 2 1 0,-3-1-23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18:30.6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5445 3146 280 0,'8'-1'27'0,"0"-1"-12"0,1 2 0 15,-5-3 1-15,3 3-19 0,0 0 2 0,2 0-7 0,-7 0 4 16,1 0 0-16,-2 0 3 0,1 0 2 0,1 0 10 15,-3 0 1-15,0 0 3 0,0 0 8 0,0 0-1 16,0 0 4-16,0 0-1 0,0 0 1 0,0 0 1 16,-3-1 3-16,0-1-1 0,0 2 5 0,3 0-1 15,0 0 2-15,0 0-1 0,0 0 3 0,-2 0-5 16,2 0-1-16,-1-2-4 0,-7-1-2 0,1 2-4 16,7-2-4-16,-7-1 2 0,5 4-6 0,-1 0-1 15,-5 0-3-15,8 0-1 0,-5 0-2 0,-3-1-1 16,7 1 3-16,-5 0-2 0,-2-2-1 0,-2 2 1 15,2 0-2-15,2-1 2 0,-3-1 1 0,5 2 1 16,-8 0 0-16,4 0 0 0,3 0 3 0,-4 0 4 0,3 0-2 16,-5 0-1-16,1 0 4 0,1 0-4 0,2 2 1 15,0-1 1-15,0-1-4 0,-2 0 0 0,2 0-2 16,0 2 2-16,-4-1-2 0,1-1-1 0,1 0 0 0,-1 4-1 16,-2-1 0-16,2-2-2 0,-1 4 2 0,-1-2-2 15,-1 2-1-15,1 0-2 0,-3 1 0 0,0-1 1 16,0 1-2-16,0 3 0 0,-4 1 0 0,2-2-1 15,-4-1 0-15,-2 3 1 0,4 2 3 0,-5 4-3 16,2-5 2-16,2-1-2 0,-1 2 0 0,5 6 3 16,-6-6-3-16,8 5 0 0,-2-4-4 0,4-2 3 15,-2 5-1-15,3 1 1 0,-5-1 0 16,-1-2-3-16,7 3 2 0,-5 1 0 0,5-3 3 0,-6 7-2 16,4-4-1-16,2 2 0 0,1-1-1 0,-4 3 4 15,5-2-1-15,2 1-1 0,-3 2 0 0,6-2 0 16,-5-1 1-16,3 2-1 0,2-1 1 0,-2 1 0 15,2-2 0-15,3 1-2 0,0 1-1 0,2-3 1 16,-1-2-1-16,7 6 1 0,-3-5-1 0,4 1-1 0,-4-2 2 16,3-1 2-16,4-1 1 0,-2 7 0 15,6-6 1-15,-5 0 1 0,0 0 0 0,6 1 1 16,5 0 0-16,-3-1-2 0,-7 0 0 0,9-5 0 0,-7 3-2 16,0-3 1-16,11 1-1 0,-3-1 1 0,-4-1 0 0,5-1 0 15,2-2 2-15,2 2-2 0,-3-3 2 16,1 1 0-16,-6-4 0 0,1 2 1 0,-3-2 0 0,2-2 2 15,-1 1-1-15,-3-2 1 0,3 0 1 0,-3 0 4 16,0-3-4-16,-3 0 3 0,1-1 1 0,1 0-2 16,-3-3 2-16,1 3 1 0,-5-1-1 0,1 0-1 15,-1-3 3-15,0 0 0 0,1-3 0 0,-5 2 1 16,2 0 4-16,-1-4-5 0,-1 0 4 0,1 1 0 16,-1-4-6-16,0-1-2 0,-2 4-1 0,-1-6 2 15,2 4-3-15,-2-1-1 0,-2-5 1 0,2 6-2 16,-4-7 1-16,1 6 0 0,-1-4-2 0,3-1 0 15,-5 1-1-15,2-1 1 0,1 1-2 0,-3 1 1 16,3 2-2-16,1 2 2 0,-6 0-2 0,4 1 0 0,2 4 6 16,-1 2-7-16,-2 2 1 0,4 1-4 0,-1 4-1 0,2 1 5 15,0 0-6-15,0 0-2 0,0 0-1 0,2 1 3 16,1 4 1-16,3 1 1 0,-1 2 1 16,4 3-4-16,1 2 4 0,2 1 2 0,2 0 0 0,1 0-3 15,3 5 2-15,0-6-2 0,4 4 0 0,1-3 1 16,-1 0-4-16,2-3-6 0,3-1-5 15,-1 1 3-15,0-10-10 0,10 4-5 0,-8-5-3 0,5-3 3 16,3-8-6-16,0 0-2 0,-2-3 0 0,-1-7-1 16,-4 5 0-16,0-6 1 0,-2 2-24 0,-2-5 1 15,0 3-6-15,-2-3-28 0,-2 1-10 0,-2 0 19 16,3 1-71-16,-2-1 1 0,-2 1-12 0</inkml:trace>
  <inkml:trace contextRef="#ctx0" brushRef="#br0" timeOffset="563.63">5978 3494 978 0,'0'2'35'0,"0"1"-14"0,0 1-12 0,-1 3 9 0,1-1-21 16,1 3 4-16,3 1-1 0,-1-1-4 0,-3 4 6 15,3-2 4-15,3 2 2 0,-1-2 1 0,-4 0 2 0,6 1 5 16,-1-1-2-16,2 2 0 0,0-4 3 0,0 2-5 15,0 0-2-15,-1-3 5 0,4 1-8 0,5-1 0 16,-8-1-1-16,3-3 1 0,0-1 0 0,-2 1 0 16,4-3-1-16,3-1 2 0,-10 0-1 0,4-1 1 15,-6-3-3-15,9 0 3 0,-4-1-1 0,2 0-4 16,-6-3 1-16,3 4 3 0,6-4-3 0,-3 0-4 16,0 2 1-16,-11-2-2 0,8 2 0 0,-2-2 2 15,-1 1-2-15,3 0-3 0,-8 0 3 0,1 1 1 16,2 0 0-16,7-2 2 0,-12 3 0 0,2-3 0 15,-4 4-2-15,-1-3 3 0,-1-1-2 0,-2 2 0 16,-2-2 0-16,4 2-2 0,-3-2 1 0,-4 3 0 16,2-1 0-16,-2 1 0 0,-1-1 2 0,2 3-4 0,-9 0 2 15,-1 3-2-15,3 0-2 0,5-2 1 0,-9 2 1 16,7 5-2-16,-1 1 1 0,-4 2-2 0,5 0 0 16,2 3 2-16,-3 0-2 0,1 3 4 0,4 0-2 15,-3 4 0-15,3-1 3 0,-1 2 0 0,1 1 0 0,1 2 2 16,0 0-2-16,3-1 0 0,-3 2 1 0,1 2-1 15,1 2 0-15,1 0 4 0,0-4-3 0,2 4 0 16,1 0 3-16,4-2-1 0,1-3-3 16,1 2 2-16,4-4-2 0,1-1 0 0,4-2-5 0,1-1-5 15,0 0-3-15,1-4-23 0,2 3-5 0,2-6 2 16,0-3-29-16,6-6 4 0,1 0 0 0,3-8-2 16,0-1 4-16,3-7 12 0,-3-3 1 0,4-4 6 15,5-1 11-15,-7 2-5 0,7-9-3 0,1 2-5 16,3 0-5-16,1-1-29 0,1-2 58 0,-1 2-28 15,1 0 49-15</inkml:trace>
  <inkml:trace contextRef="#ctx0" brushRef="#br0" timeOffset="932.43">6910 3565 623 0,'4'5'-206'0,"-4"-2"283"0,-3 0-6 15,3-2-17-15,-3 3 4 0,2 0-1 0,1 3-18 0,-11-1 6 16,9 2-3-16,-3 0-4 0,-4-1 6 0,2 3-6 15,-5-1-2-15,-2 2 5 0,-2 0-10 0,2 2-3 16,-7-2-4-16,1 1-1 0,0 3-5 0,-7-3-4 16,11 4 2-16,-6 1-6 0,0 1-3 0,2-3-5 15,-2 1 0-15,4 4 3 0,-2 1-6 0,6-4-2 16,-4 1 0-16,3 0 1 0,4 1-1 0,1 2-1 16,-1-6 1-16,2-2 0 0,4 4 0 0,-1 1 3 15,3-3-3-15,3 3 0 0,0-4 2 0,0-2-2 16,1-1-2-16,5 4 1 0,-2-6-2 0,5 0 3 15,-3-2-1-15,4-4-1 0,2-3 3 0,1 0 2 16,1 1 4-16,0-1-2 0,5-6 3 0,-2-2-3 16,2 2 9-16,-1-3-6 0,-3 2 1 0,3-2 1 15,0-2-1-15,-3 0 4 0,0 0 0 0,-4 0 4 16,0-2-5-16,-4 2 3 0,4-5 2 0,-7-1-9 0,1 1-3 16,-2 2 1-16,-1-1-9 0,1-3-18 0,-6-4-8 15,3 0-4-15,-8 2-21 0,2 1-20 0,-5-5-13 16,3-1-7-16,-3 3-28 0,-2-1 1 0,2 0-14 0</inkml:trace>
  <inkml:trace contextRef="#ctx0" brushRef="#br0" timeOffset="1397.21">7327 3610 1672 0,'-2'0'-32'0,"-1"4"-23"16,1 0-2-16,-1 6-70 0,0 2 5 0,-3 6 12 16,-1-1-73-16,-2 11 80 0,-1-3-11 0,-2 5-3 15,-1 2 85-15,-1-4 20 0,0 0 17 0,1-1 10 16,-1-2 18-16,3 4-8 0,-1-3 3 0,4-2-5 15,-2 1-6-15,1 0-6 0,-1-3-4 0,4 2 2 16,3-1-6-16,-3-4 4 0,3-1 1 0,-1-4 1 0,-2-3 6 16,3-2 1-16,3 2 3 0,-5-8 2 0,1-1 3 15,0 1 1-15,4-3-2 0,0 0-4 16,0 0 1-16,-3-1-11 0,3-6 0 0,2 1 1 0,-1-2-13 0,4-1-4 16,3-7-2-16,-2 0 0 0,4-3-4 0,1-3 7 15,1-3-3-15,1 0 0 0,0-2 6 0,1-1 1 16,1 1 0-16,3-6 2 0,-4-1 1 0,0-1 2 15,0 0-2-15,-1-1 1 0,1-2 1 0,-2 2 0 16,4-2 2-16,-2 4-1 0,4 1 0 0,-3 3 1 16,0 3-3-16,0 0 3 0,3 5-1 0,-4 5-1 15,-3 3-4-15,4 0-2 0,-2 4-2 0,1 4-9 16,-3 5-2-16,3 1 7 0,-3 4-26 0,4 3-30 16,-1 0-12-16,-3 6 1 0,0 3-39 0,-3-2 2 15,6 0-20-15</inkml:trace>
  <inkml:trace contextRef="#ctx0" brushRef="#br0" timeOffset="1930.86">8289 3730 934 0,'3'-2'64'0,"-3"1"-11"0,5-1-59 0,-3 1 221 16,-1-1-233-16,1 1-10 0,-2-3 3 0,-3 3 2 16,3-2-10-16,-5-2 23 0,0 2-1 0,0-2 4 15,-2-1 21-15,-3-1 3 0,-2 1 2 0,-1 0 3 16,7-2 2-16,-13 2-10 0,2-2 1 0,-1 2-3 16,-4-1-6-16,2-1-2 0,-1 4-2 0,-2-1-3 15,-12 2-2-15,7 0-1 0,-2 1 0 0,-3 2-1 16,-2 0-3-16,5 3-3 0,-3 2-2 0,7 3 1 15,-3 1-6-15,7 2 0 0,-1 3 0 0,2 1-1 16,5 0-2-16,4 3 2 0,1 1 2 0,0-2 2 16,6 0 1-16,-4 2 5 0,9-2-1 0,0 2 3 15,6-3 3-15,0 0 4 0,4-2-1 0,-2 3 2 0,4-6 4 16,5-1-1-16,-2 1-1 0,0-5 0 0,-2 3-2 0,4-6 1 16,1 4 1-16,-1-7-2 0,0 1 2 0,4 1-2 15,-2-2-1-15,3 0 2 0,0 0-1 0,0-2 3 16,-2-2-4-16,4 4 1 0,-2 0 0 0,1 3 0 15,-5-3 2-15,0 4 0 0,6 1-1 0,0 6-2 16,-4 5 0-16,-4 0 2 0,-4 3-2 0,-2 1 6 16,-2 7-3-16,1 3-2 0,-7 1 5 0,-4 4 0 15,-1-1 0-15,-3 4 0 0,1-2-1 0,-8 2 2 16,4 1-1-16,-7-1 0 0,-6 0 2 0,6-4-2 16,-6 6-2-16,-1-6 3 0,2 1-2 0,1-2-5 15,-7-5-3-15,5 1-10 0,2-6-5 0,-2 2-65 16,3-6-23-16,0-2-3 0,3-7-76 0,4-2 1 15,-1-5-47-15</inkml:trace>
  <inkml:trace contextRef="#ctx0" brushRef="#br0" timeOffset="2447.32">8454 3799 1541 0,'3'2'-19'0,"5"4"-12"16,-1 0 2-16,2 2-32 0,4 0-4 0,-1 0 10 16,2 1-32-16,1 7 29 0,0-3 2 0,4 2-8 15,-5-5 35-15,-3 1 15 0,2-3 14 0,-2 0 5 16,0-5 18-16,-2-2 5 0,2 4 0 0,0-7-1 15,2 2 5-15,0-1-10 0,-1 1-1 0,4 0 1 16,3 0-10-16,-4-5-2 0,0-1 0 0,-3-2-1 16,1 0 0-16,3 2 3 0,-4-5 1 0,-1 0 0 15,0-2 4-15,-8-3-3 0,4 4-1 0,-4-1 1 16,3 1-2-16,0-4-4 0,-1 3-3 0,1 1 1 16,-6-1-5-16,0 4-2 0,0-2 1 15,3 1-4-15,-7 1 0 0,-6-1-2 0,-2 1 1 0,-1 0 0 0,5-1 0 0,-4 2 0 16,2 2-1-16,-5-2-2 15,0 2 2-15,3 1 1 0,-6 2-1 0,3 0 2 0,-4 3 1 0,3 0 0 16,0 1 1-16,-2 3 1 0,2 0 0 0,0 1 0 16,2 3-2-16,1 1 0 0,1 1-1 0,1 1 4 15,0 1 0-15,-2 4-4 0,5-2 7 0,2 7 2 16,-2-2 1-16,3 4 3 0,4-1-1 0,-1 10-2 16,2-6 2-16,3 7-1 0,1-1-2 0,5 2-1 15,2 4-2-15,-3-5 1 0,4 5-2 0,4-7-1 16,-2 4-10-16,2-2-1 0,0 2-8 0,4-9-30 15,1 3-66-15,2-7 26 0,6-2-63 0,8-4 3 16,1-5-33-16</inkml:trace>
  <inkml:trace contextRef="#ctx0" brushRef="#br0" timeOffset="3397.44">10064 3362 1886 0,'0'-8'-42'0,"0"6"-43"15,0-1 0-15,-2-1-40 0,-1 4 15 16,1 1 7-16,-1 5-39 0,0-1 74 0,-3 1 15 0,2 4 2 15,-5-1 86-15,6 1 2 0,-2 1 3 0,-1 3 2 16,4-1 1-16,-1 5-15 0,-2 3-9 0,2 2-3 16,2 3-17-16,1 0 0 0,-2 4-1 0,1-1 0 15,-4 4-1-15,3-4 2 0,1 1 0 0,-1 0 3 16,1-1 1-16,1 0 1 0,0-2 3 0,0 0-1 16,0-5 2-16,0-2 0 0,-2 6 0 0,2-6 1 15,0-3 0-15,2-3-5 0,-2 4 0 0,1-1 2 16,1 0-4-16,-1 1 0 0,6-7-2 0,-6 4 0 0,2 3 1 15,0-4 0-15,2 2 1 0,-2-1-4 0,0-1 2 16,4-1-4-16,-4 1-2 0,2-4 4 0,2-2-5 16,-2-1-1-16,3 1 1 0,2-6 1 0,-7 1 2 0,6-1 4 15,-4-2 5-15,4-4-2 0,-2-2 9 0,2-2-1 16,4-1-4-16,-6-5 4 0,6-2-2 0,-4 2 1 16,4-8-4-16,-2 0-1 0,-2-2 1 0,6-3 0 15,-7-3 2-15,1-1-2 0,2 1 1 0,6-6-3 16,-7 3 2-16,4-3 2 0,-3 0-3 0,-2-4-1 15,2 3-1-15,2-3-1 0,1 1 0 0,-6 0 1 16,6-2 2-16,-8-2-3 0,4 2 3 0,4 4 1 16,0 7 3-16,-3-2 0 0,-6 4 2 0,3 7-3 15,0-1 0-15,-1 8 1 0,3 2-2 0,-7 1-6 16,-1 0 0-16,2 3-4 0,-1 6-3 0,-3 1-3 16,4-3-1-16,-3 8 0 0,4 0-2 0,1-1 6 15,2 5 1-15,-2 5-1 0,4-2 6 0,-1 5 1 16,-1 3 2-16,0-2 2 0,1 2 1 0,-4 6-6 15,3 2 2-15,-5-1 1 0,3 3-4 0,-1 1-3 0,-2-1 4 16,2 4-6-16,1 4 3 0,-3-3 3 0,4-1-3 16,-3 2 0-16,1-2 1 0,3 3 2 0,0-3-2 0,-2 3 5 15,5-4-2-15,-1 2-2 0,-1-2-1 0,2-4 3 16,0 0-1-16,0-1 1 0,2-2 0 0,-4-3-1 16,2-1 3-16,-1-2-1 0,1-2 4 0,0 0-5 15,0-3-1-15,1-1 2 0,-1 0 1 0,2-4-1 16,-2-1 1-16,-3-2 1 0,1 1 0 0,5-4 2 15,0 0 0-15,1-2 0 0,-3-1-1 16,-1 0 1-16,2 0-1 0,-1-4 1 0,4-1 1 0,-8-1 0 16,1-2 1-16,1 0 2 0,1-3 2 0,-2-3 0 15,2 0 3-15,-6-2 2 0,4 0-1 0,2-3-2 16,-1-1 3-16,-5-2-5 0,4-2 0 0,-3 1 2 16,4-3-5-16,1 0-4 0,-11-6 1 0,4 1-2 15,0-2-2-15,0 0 1 0,-4-3-2 16,0-1-1-16,0 3 0 0,-4-1-2 0,4 2 2 0,-5 0 0 15,2 2-3-15,-7-1-1 0,2-1-1 0,2 2-1 0,-8-2-2 16,5 4-9-16,-4-1-7 0,4 2 4 16,2 0-11-16,-2 4-19 0,6 4-11 0,-5 4-2 0,8 2-22 15,-5-2-4-15,5 2-2 0,3 3-5 0,-3 0-4 16,8-2 5-16,-8 6-8 0,14-6 1 0,-7 5-1 16,8-3 1-16,-7 3-14 0</inkml:trace>
  <inkml:trace contextRef="#ctx0" brushRef="#br0" timeOffset="3721.82">11334 3843 1 0,'2'10'13'16,"1"1"13"-16,0-2-4 0,-1-3 27 0,-1 7-1 15,1-7 44-15,0 7-22 0,-1-7 25 0,1-1-24 0,1 4-6 16,0 1-3-16,-1-4-25 0,-2 2-12 0,3 0-3 15,-2-2-14-15,4-3-7 0,-2 2-6 0,-3-4-9 16,5-1-2-16,0 2-13 0,-2-4-11 0,-2 2-35 0,7-1 13 16,-5-2-31-16,2-7 1 0,5-1-12 0</inkml:trace>
  <inkml:trace contextRef="#ctx0" brushRef="#br0" timeOffset="4716.09">12207 3151 1514 0,'0'-1'-75'15,"2"2"9"-15,1 4-78 0,-8 0 149 16,5 7-264-16,-3 4 24 0,3 6 107 0,0 0 3 0,-3 5-18 0,-5 3 128 16,2 1 23-16,0 5 27 0,-4 0 3 0,1 1 26 15,-4 0-23-15,2 6 0 0,-1-1 1 0,2 1-24 16,4-4-1-16,-3 2-11 0,-2-2 0 0,3-1-3 0,1-3 2 16,-2-6 1-16,6-2 3 0,-7-6 1 0,7-2 5 15,-2-5 7-15,2-5-4 0,2-3 10 0,-1 2 1 16,2-3 0-16,-1-5 1 0,1 2 0 0,0-1-6 15,0-1-1-15,0 0-1 0,0 0-8 0,1-5-9 16,-1 1-5-16,6 2 1 0,-2 2-12 0,-1-6-1 16,3-2-2-16,-1 2-1 0,4 1-1 0,-1-1 6 15,0-4-1-15,5-2 2 0,-2-3 4 0,1 1 5 16,2 0 1-16,-1-2 3 0,-2-2 4 0,5-1 2 16,-5-2 3-16,-5-2 1 0,5-3 4 0,0 0 0 15,2-1 3-15,-1-3-2 0,1 0 3 0,1 0 6 16,0-1-1-16,8 3-2 0,-9-2 5 0,1 0-8 15,0 3 2-15,2 0-1 0,4 4-10 0,-7-4-2 0,4 3-4 16,0-4 3-16,1 4-5 0,-1 7-1 0,0-5-1 16,0 5 0-16,-2 0-1 0,5 4-1 0,-4 0 0 15,0 7-1-15,2 0 0 0,0-4-1 0,-1 4 0 0,2 0 1 16,-5 1-1-16,2 2 1 0,-2 3 0 0,0-3 2 16,-1 1 1-16,-2 2-1 0,-2 2-1 0,4 3 0 15,-4-4 0-15,-3 2-3 0,4 0 1 0,-4 4-1 16,4 2-2-16,-1-1 1 0,-3 1-1 0,-1-2 0 15,1 5 2-15,4 2 1 0,-9-3-2 0,-1 0 1 16,2 0 1-16,0 4 0 0,-6-3 1 0,4 4-1 16,-3-3 1-16,-8 1 2 0,7 5-2 15,-1-2 1-15,-3 2 2 0,-3-4-2 0,1 3 2 16,-5 1-3-16,-3-2 0 0,3-3 0 0,-3-1 2 0,-5 2-2 16,-1 0-1-16,-1-3 0 0,0 2 1 0,0-4 0 15,-2 1-2-15,0 0-5 0,-1-2 3 0,3 1 2 16,-2-4-3-16,5-1 0 0,3-1 0 0,-3 0 0 15,2-1 3-15,2-2 4 0,7 1-2 0,-3-1-1 16,6-1 3-16,-4 0-2 0,9 0 0 0,1 0-2 16,2 0-4-16,0 0-5 0,-2 0 3 0,2 0-1 0,2 0-4 15,6 0 5-15,-3 0-2 0,7 2 0 0,1-2 5 0,12 2-2 16,2-1 1-16,-1 2 2 0,6-3-2 0,-1 7 2 16,6-3 3-16,0 1-4 0,1 3 4 0,-2 0 0 15,-3 0-1-15,2 3 1 0,-4 1-1 0,-1 1 3 16,0 1-1-16,-5 3 1 0,5 2 1 0,-8-2-1 15,2 2 2-15,-5 2 1 0,-4-1-1 0,-4-1 2 16,0 5 0-16,-1-2 0 0,-10 1 2 0,8-2-1 16,-8 2-2-16,-3-1 5 0,3 0-4 0,-7 2 1 15,-5-7 2-15,-1 4-2 0,-1-2 2 0,-8-1 3 16,3-2 4-16,-5 0-1 0,-7-2 5 0,3 3-3 16,1-3-1-16,-1-3 1 0,-7-3-3 0,-1 0-5 15,3-3-1-15,-2 1-6 0,-4-3-2 0,6-1-9 16,-2-2-4-16,-7-3 1 0,4 1-10 0,5-2-6 15,-3-3-8-15,6-7 1 0,0 3-10 0,3-3-25 0,7-3-33 16,7-4-17-16,5-2-44 0,5-3 3 0,8-2-45 16</inkml:trace>
  <inkml:trace contextRef="#ctx0" brushRef="#br0" timeOffset="5164.09">13244 3441 1911 0,'0'-5'-45'0,"0"10"-27"16,2 2 0-16,-2 3-7 0,0 1 4 0,0 5-3 15,0 7-6-15,-2 1 36 0,-1-4 3 0,-2 4 9 16,-3 1 36-16,4-1 5 0,-3 2 3 0,4-2 2 15,-3 3 5-15,0-1-6 0,4 3 1 16,2-6 2-16,0 1-5 0,0-1 1 0,2-1-2 0,1-4-1 16,3-2 1-16,0-7 5 0,4 0 1 0,-1 1-3 15,-1-5 5-15,6 1 1 0,-1-3 1 0,3-1 1 0,-1-2 0 16,1 1-2-16,4-6-1 0,1 1 0 0,1-3-2 0,0-4-3 16,5 0-2-16,-7-1 1 0,10 1-4 0,-2 1-1 15,-2-2 5-15,-1-2-3 0,0 3 2 0,2-2 3 16,-5-1 2-16,6 1 1 0,-9-2 3 0,1 0 1 15,-2 0-1-15,-4-3 0 0,-2-1 0 0,-2-1-9 16,4 0-2-16,-6-4-1 0,-7-1-8 0,4 1-2 16,1-1-7-16,-3-2-1 0,-1-3-4 0,-2 2-13 15,-3 1-3-15,0-1 0 0,3 1-16 0,-7 1-15 16,4 0-8-16,2 0 1 0,7 5-17 0,0-1 12 16,1-1-5-16,5 1-3 0,1-2 13 0,7 4 5 15,-1-1-6-15,3 1-3 0,0-1-1 0,3 4 1 16,1 0-8-16</inkml:trace>
  <inkml:trace contextRef="#ctx0" brushRef="#br0" timeOffset="5580.72">14547 3323 419 0,'11'7'102'16,"-2"1"-13"-16,-3-5-1 0,5 7-9 0,-1-5-28 15,-6 1 1-15,3-5-9 0,-3 3 14 0,-4-1-1 0,2-2-6 16,0-1 19-16,-2-3-15 0,-4 3 3 0,3 0-1 15,-7 0-12-15,3 0-9 0,-6 0-8 0,-3-6-2 16,-2 6-10-16,-6-3-4 0,-3 0-1 0,0-1-1 16,-2 4-5-16,-1-4-4 0,-8-4 0 0,-4 6 1 15,-4-2-4-15,7 4 2 0,2 0 0 0,-1-2-4 16,1 2 4-16,9 2-9 0,2 7-1 16,11-1 2-16,5 1-10 0,2-2 2 0,3 4 1 15,3 4 0-15,0 3 4 0,6-1 6 0,2 3 0 0,2 2 1 16,2 4 6-16,-1 2 3 0,5 0 3 0,-2 1-3 15,11-1 4-15,-11 2 1 0,7 0 2 0,-1-2 4 16,1 2-1-16,-4-3 1 0,7-4 2 0,-7 9-1 16,-4-4 4-16,-2-1-2 0,-2-2-3 0,-3-2-1 15,1 1-2-15,-4-4 2 0,-6 6-3 0,1-6 1 16,-7-1-1-16,4 0-1 0,-3 0 2 0,-5-2-1 0,-4-3-2 0,-5 2-7 16,2-4-2-16,-10-5 0 0,1 1-8 0,-5-5-12 15,-2-3-3-15,-4-7-1 0,6 0-10 0,-2-6-4 16,-1-1-7-16,3-8 0 0,5 0-4 0,1-8-10 15,3 0-10-15,9-1-7 0,4-7-14 0,5-1-51 16,6-4-11-16,6 1 28 0,4-9 125 0,7 4-101 16</inkml:trace>
  <inkml:trace contextRef="#ctx0" brushRef="#br0" timeOffset="6214.06">14849 2814 1658 0,'3'-7'119'0,"0"0"-131"0,3 4-35 16,-1 3 73-16,7 2-117 0,1 4 0 16,-8 0 4-16,6 5-2 0,-3 5 0 0,1-3 41 0,-7 4 18 15,1 2 9-15,-3 3 44 0,0 0 2 0,0 6 1 16,0 2 3-16,0 3 1 0,-2 2-10 0,2 4-5 0,-8 2 0 15,2 1-10-15,6 1-2 0,-14 4 0 0,1-1-3 16,4-1 1-16,-4 1 3 0,1-2 0 0,-1-2-1 16,1-1 2-16,-4 0 3 0,6-6 0 0,-2-1 1 15,-1-2 1-15,1-1-1 0,-1-4-1 0,0-2 4 16,2 0-2-16,0-3-3 0,2-3 2 0,0 3-1 16,-1-4 0-16,4-3-2 0,-2 1 1 15,3-6-2-15,-1-1 1 0,3 2-1 0,-4-3-5 0,4-2 5 16,0-4-2-16,2 4 2 0,-4-6-3 0,3 3 1 15,2-3 6-15,0 0-5 0,0 0 4 0,0 0-5 16,-3 0 2-16,3-5-2 0,0 4 2 0,0-4-5 16,0-1 2-16,3 0 0 0,-1-7 1 0,4-1-1 15,-4 1 1-15,6-7 0 0,-4 2-2 0,7 0 0 16,-1-3 0-16,2-2 2 0,1 1-1 0,0-2-1 16,2-3 3-16,3 4-4 0,5-4 2 0,-6 2 0 0,4 0-3 15,4-4 3-15,-1 6-4 0,-4-1 1 0,4-1 2 0,1 3 0 16,0 1 1-16,3 3 2 0,5 0 0 0,-6 4-6 15,3 3 5-15,3 2-3 0,2 5 0 0,-5 1-3 16,-1 3 1-16,4 8 0 0,-1 0 1 0,1 6 1 16,-2 2 0-16,2 8 0 0,2-1 2 0,-3 7 2 15,2 3-2-15,-4 3 1 0,5 7 0 0,-4-4 0 16,-6 5-2-16,-1 0 4 0,-1 2 0 0,-1-2 3 16,-9-2 2-16,3 1 1 0,-10-4 5 0,0 2-2 15,-1-5 3-15,3-1-3 0,-8-5 0 0,2-1-7 16,1 0 0-16,-6-4-2 0,-5-3-6 0,5 0-5 15,-1-3-18-15,-7-3 6 0,-1-2-11 0,2-2-29 16,-2-1-24-16,4-3-14 0,0-1-40 0,-3-1 2 16,-3-5-41-16</inkml:trace>
  <inkml:trace contextRef="#ctx0" brushRef="#br0" timeOffset="19164.09">13747 10203 385 0,'-6'-2'108'16,"5"-1"-35"-16,1 3-5 0,-2-3 17 0,-6 1-100 0,5 1 8 15,3 1-8-15,0 0 13 0,0 0-2 0,-9-7-1 16,9 7 14-16,0-1 10 0,6-1 4 0,-3 1-3 16,-3-3 10-16,0 0-3 0,5 1 1 0,-2-2 1 15,-6-5-6-15,3 3-1 0,-2-3 0 0,-1-4-3 16,-2 1-1-16,5 1 2 0,0 1-2 16,0-3 1-16,5 1 0 0,-5 0-2 0,0 1 0 0,-3-1-1 15,-2-4-3-15,-3 3-6 0,-1-7-2 0,1 4 2 16,2 0-7-16,-8-7 2 0,4 4-3 0,1-4-2 15,-6 12 1-15,1-12-4 0,2 8-1 0,-2 0 1 16,-1 2-7-16,1 2-1 0,-8 2-4 16,5 2 0-16,3 1-3 0,-5 2-4 0,-2 2-1 0,-2 1-1 15,-4 2-6-15,4 2 6 0,-1 4 1 0,-4 2 0 0,2 0 5 16,1 3 4-16,0-2 3 0,2 4 4 0,-3-1 4 16,4 4 2-16,5-3 4 0,1-1-2 0,2 2 3 0,2 7 1 15,-1-2 1-15,4 0 2 0,1 3 0 0,3 0 1 16,2 3-1-16,-2 2-1 0,2 1 2 0,3-3 4 15,3 3 2-15,5 1-1 0,-5-3 6 0,7 1 4 16,1 0 2-16,1 1 1 0,1-1 4 0,-1 0-3 16,4-2-3-16,3 0 0 0,5 0-4 0,1 0-5 15,5-1-3-15,-1 0-3 0,8-2-6 0,2 0-1 16,2-4-11-16,0 0-1 0,4-7-10 0,-1-5-31 16,4 0-8-16,2-6 2 0,-4-3-39 0,1-5-8 15,1-4 61-15,1-4-39 0,-2-3 83 0</inkml:trace>
  <inkml:trace contextRef="#ctx0" brushRef="#br0" timeOffset="19898.57">14737 9632 783 0,'-13'-13'248'0,"4"4"-115"16,1-1 20-16,0-2-38 0,0 7-89 0,2-3-6 16,0 5-34-16,1 1 0 0,3 2-14 0,-4 2 5 15,3 4-2-15,0 2 7 0,0 1 3 0,-4 4-3 16,4 3 12-16,-3 3 1 0,1 1 1 0,0 5 2 16,-1 2 2-16,3 3 1 0,-2 3-2 0,-1 5-1 15,4-2-2-15,-2 3 3 0,-1-1 1 0,2-2-1 16,1 0 2-16,-1-1-1 0,-2 1 2 15,2-3 1-15,2-1-1 0,-2-1 3 0,-2-1 3 0,0-3-6 16,4 1 5-16,-1-3-2 0,-4-1-1 0,4-4 4 16,1-1-4-16,-1 0 0 0,0-3-2 0,-1 1 2 15,0-1 0-15,2-1-1 0,-1-4 0 0,2 2 0 16,-2-4 0-16,1 2 1 0,-1-4 0 0,-2 1-1 16,2-2 3-16,0-3 3 0,1 3-2 0,-1-4 2 0,1 1 1 0,1-3 1 15,-7 0 1-15,6-2 0 0,-2-1 0 0,-2-1-4 16,3-4 3-16,-1 1 0 0,-6 0-3 0,4-1-1 15,-1-2-4-15,3-2 3 0,1 1-2 0,-3-2 0 16,1 0 2-16,2-2-3 0,2-1 4 0,2 0-4 16,2 1 5-16,-1-4-3 0,-1 1 0 0,1 1 4 15,5 1-3-15,-3-1 2 0,-1 0 3 0,1-2-3 16,0 2 0-16,3 1 2 0,3 0-2 0,-6-4 0 16,4 6-1-16,2-2-1 0,0 2 3 0,2-1-3 15,-4 6 1-15,2 0-2 0,2-4-1 0,-2 10-4 16,0-7 1-16,1 6-1 0,2-3-2 0,1 3 2 15,-1-4 0-15,0 5 1 0,-2 3 1 0,6-2-2 16,-4 4 0-16,0 2 3 0,3 1-3 0,-3 6 0 0,2 3-2 16,0-4 0-16,0 1 0 0,-2 4 2 0,2 1 0 15,-1 5-1-15,1 1 1 0,3-2 0 0,-7 1 4 16,3 4-2-16,-3-2 2 0,6 4-3 0,-6-2 0 16,4 2 3-16,-4 0-2 0,-12 3 0 0,15-5-2 0,-6 6 0 15,-1-2 0-15,-5 0 0 0,2-2-1 0,-4-2-1 16,1-1-1-16,9-2-3 0,-8 2-5 0,3-10 2 15,-4 0-6-15,10 3-12 0,-4-4-5 0,-1-4 2 16,-3-3-14-16,3-6-8 0,-1 4-1 0,3-6-3 16,6 2-7-16,-6-8 2 0,4-4-3 0,2-4-7 15,6-1 2-15,-2-5-20 0,3-2-4 0,3 0 2 16,-2-7-22-16,3 3 7 0,-1-1 4 0,0-1-2 16,-1-1 12-16,-2 3-1 0,3-2 13 0</inkml:trace>
  <inkml:trace contextRef="#ctx0" brushRef="#br0" timeOffset="20080.7">15674 10111 71 0,'13'-11'80'0,"-4"0"6"16,1 0 0-16,2 3-1 0,-2 4 0 0,-2-3 2 16,-4 3-2-16,4 1-15 0,-3-1-3 0,1 4 0 15,-3 4-15-15,4-1-2 0,-4 0-3 0,-3 0 0 16,5 5-3-16,-4 1-1 0,2 1 0 0,-3-1-3 0,2 5-1 16,-2 2-9-16,0-2-4 0,0 7-1 0,1 1-10 0,1-2-6 15,-2 4-5-15,0-1 2 0,2 1-7 0,-2 0 0 16,-2-1-4-16,2 1-4 0,0-5-3 0,-8 3-28 15,7-5-13-15,1-1 1 0,-5-1-38 0,3-5-39 16,1-4-17-16,-6 0 24 0,6-1 122 0,2-6-97 16</inkml:trace>
  <inkml:trace contextRef="#ctx0" brushRef="#br0" timeOffset="20864.12">16434 10055 1896 0,'3'6'-63'0,"0"7"4"0,5 1 8 0,-5 3-72 15,-1 5 20-15,-2 2-14 0,2 4 61 0,-2-1-11 16,-4 1-1-16,-7 0 65 0,2-2 5 0,4 0 6 15,-4-1 1-15,1 1 3 0,-9 0-3 0,13-2-3 0,-3-2 5 16,0 0-8-16,-4 2 0 0,2-2 0 0,4-5 2 16,2-5 0-16,3-1 5 0,-6-1 4 0,4-9-2 15,-1 3 9-15,3-3 2 0,-3-2-1 16,-5-6 33-16,8 4 0 0,-8-3-53 0,3 0 11 16,4-5 7-16,1 0-25 0,-2-2 5 0,7-3 2 15,6 1-61-15,-9-4 45 0,13-2 4 0,-2 2-3 0,-2-1-2 16,1-1 2-16,4-2 2 0,5-1-3 0,-4 1 4 15,7-1-2-15,-4-1 3 0,0 3 2 0,6-2 0 16,-3 1 2-16,2 1 4 0,-3 1 1 0,-4 1 1 16,2-1 3-16,-3 7 5 0,-1 0-1 0,1-2 1 15,-1 5 3-15,-3 3-2 0,-1 2-1 0,-1 6 3 16,0 2-4-16,2-4-5 0,0 5 0 0,-4 10-2 16,0 1-3-16,2-1-2 0,-3 4 0 0,2 0-2 0,-2 5 1 15,-4 5 2-15,4 0-1 0,-8-2 0 0,3 2 3 16,1 1 2-16,-1-3-1 0,-2 2 3 0,4-2 1 0,1-1-2 15,-6-2 5-15,2-2-3 0,-2-4 0 16,3 1 3-16,0-1 2 0,-4-7-3 0,-1-1 5 0,5 6-2 16,2-7 5-16,0-1-2 0,-1 2-1 0,-4-8 1 15,7 1-1-15,-3 2 1 0,6-1 0 0,-7-4-1 16,3-2-2-16,2-1 3 0,0-3-4 0,4 0-2 16,-2-4 2-16,-1 1-1 0,1-5-1 0,2 0-2 15,7 0-1-15,-5-2 2 0,-1-1-2 0,0-3 0 16,4 1-3-16,-1-1 4 0,2-1 0 0,-2-1-2 15,0 0 2-15,-2 1 0 0,7 1 2 0,-4 1 4 16,0 1 4-16,0 1-6 0,-1 2 10 0,5 3 3 16,-7-2 2-16,2 8-4 0,-2-3 6 0,0 3-5 15,-2 2-1-15,3 4 4 0,-3 2-7 0,1 3-4 16,-1 7-1-16,1-1-1 0,3 5-3 0,-5 7-2 0,0 1-2 16,0 2-3-16,0 2 0 0,0-1-1 0,-2 4 1 15,-4-1 0-15,4 5-2 0,-6-5-1 0,-1 2-5 16,1-1 4-16,2-4-5 0,-5-2-24 0,1-1-6 0,3-3 1 15,-1-5-25-15,5-3-8 0,3-3-6 0,1-5-5 16,1-3-5-16,7-6 10 0,-2-8-15 0,7-6-6 16,5-4 4-16,7-4-53 0,-2-9 107 0,7 0-47 15,2-4 87-15</inkml:trace>
  <inkml:trace contextRef="#ctx0" brushRef="#br0" timeOffset="21447.23">18499 9924 985 0,'-4'6'101'16,"-3"5"-101"-16,6-1 47 0,-4 1 31 0,-1 6-20 15,3 1-50-15,-4 4 10 0,4 0 15 0,-6 3-8 16,3 0 19-16,1 3 1 0,-1 2-1 0,-1 0 5 16,-1 0-3-16,0 1-14 0,-1 1 0 0,6 1-3 0,-14 0-15 15,7 1-5-15,2 3-3 0,-1-1 1 16,-2-3-4-16,-3 3-1 0,0 2-2 0,1-4 0 15,2 1 0-15,0 1 1 0,-3-4 0 0,0-1-1 16,1 4 2-16,2-7-1 0,9-4-1 0,-10-1 2 0,7-1-1 16,-3-6 1-16,5-2 0 0,3-4-1 0,0-3 4 0,-5 1-4 15,2-3 4-15,2-2-2 0,1-3-1 0,0 2 0 16,1-2 0-16,-1 0 0 0,2-3 2 0,-4-2-3 16,2-1 6-16,0-4-5 0,0 4 3 0,0-7-2 15,0-1 1-15,3-3-2 0,1-1 1 0,-1-4 4 16,-2 2-5-16,1-2 4 0,4-6 2 0,0-1 1 15,-2-2 0-15,0-4 1 0,-1 1 1 0,8-6-6 16,-4-2 5-16,2-1-3 0,-1-4-2 0,-3 2-1 16,9 1 1-16,0-4-4 0,-4 0 1 0,2-3 0 15,-2 3 3-15,1 0-5 0,6-4 2 0,-3 7 68 16,-1 1-82-16,-1 1 12 0,10 2 14 0,-4 4-21 16,5-1 3-16,1 5 18 0,-4 5-61 0,5 1-3 15,0 0 46-15,2 5-4 0,-2 3 4 0,4 3 1 16,-6 4 5-16,6 2-5 0,-1 6 3 0,-4 1-4 0,4 3 0 15,-3 6 3-15,0 3-7 0,-6 2 0 0,6 7 0 16,-1 2 0-16,-1 5 0 0,-4 2 0 0,0 1 1 16,-6 2 1-16,1-2 2 0,0 4 3 0,-8-1-2 0,-1-2 4 15,-5 1 4-15,3-7 6 0,-6 5 1 0,-8 1-2 16,0 1 7-16,-5-4-1 0,-4-2 3 0,-7 4-4 16,-3-2 0-16,-8 0-2 0,1-1-1 0,-1-4 3 15,-3-2-4-15,-5-2-9 0,-1-1-4 0,-3-2-2 16,1-3-10-16,0-3-30 0,-4 0-18 0,1-7-11 15,-8-1-37-15,-1-1-138 0,-4-7 195 0,-1-6-81 16,-3-4 135-16</inkml:trace>
  <inkml:trace contextRef="#ctx0" brushRef="#br0" timeOffset="21767.08">15833 9468 2163 0,'21'24'-19'0,"5"5"-2"0,7 8 1 0,-3 0-93 16,5 6 8-16,1 3 19 0,2 2-48 0,-4-1 97 16,1 1-352-16,0-6 393 0,-5 1-1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20:29.0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9389 17823 271 0,'-13'-6'-3'0,"2"1"-19"0,5 1 0 0,-4-1-11 0,3 2-3 15,3 0 0-15,-5-2-9 0,4 2 20 0,-3 0 5 16,4 1 4-16,-4-1 25 0,3 1 1 0,-6-2 50 16,2-1-24-16,2 2 25 0,-2-2-7 0,3 4 7 0,-4-6 7 15,2 4-15-15,2-2-2 0,-2 2 2 0,5-3-3 16,-5 1-2-16,3-1-2 0,2 0 0 0,-3-1-2 15,1-1-2-15,-1 1-6 0,1-1-3 0,0 0 4 16,-1 2-10-16,1-1-5 0,-2-1 0 0,3 2-2 16,-3 0-5-16,3 1-5 0,1-1-1 15,-5 3 1-15,5 0-4 0,2-1-5 0,-6 1-1 16,4 3 0-16,2-1-4 0,-1-1-3 0,2 2 1 0,0 0-3 16,-1 0-1-16,-3 0 3 0,3 0 1 15,-5 3-5-15,6-3 5 0,-8 5 0 0,6-2 0 0,1-1 0 16,1 1 0-16,-4 0 3 0,3 0-1 0,2-1-1 15,-1 1 3-15,2-2 0 0,-2 1 0 0,0 0 2 16,2-1-1-16,-1 1 1 0,1-1 0 0,-2 1 2 16,0 1 0-16,1-1 1 0,4-1 2 0,-5 1 0 15,2 1 1-15,-1-2-2 0,1 3 2 0,2-3 0 16,1 2-2-16,-3 0-1 0,2 2-2 0,4 0 4 16,-3 0-4-16,4-1-1 0,-1 3 0 0,-1-1 0 0,2 0 0 0,2 0 1 15,-5 1-1-15,4-3-1 0,1 3 2 0,-3-1 2 16,1-1 0-16,2-2-1 0,2 3 1 0,-1-1-1 15,1 0-1-15,-1-2 0 0,1 0-1 0,0 2 0 16,1-2 3-16,2 3-4 0,-2-1 1 0,-2-2 0 16,6 2 0-16,-3 1 0 0,-2-4 0 0,1-1 2 15,2 5-1-15,-4-4 1 0,-1 0 1 0,10 1 1 16,-5-3 1-16,-2 3 1 0,1-3 0 0,0 0-1 16,0 0-2-16,3 0 2 0,5 0-3 0,-7-3 3 15,4 3-5-15,2 0 1 0,4 3 1 0,0 0 0 16,-1 0 4-16,1 0-3 0,-4 0 3 0,3 1-2 15,-2 0 3-15,-1 3 2 0,-1-1-1 0,1 0 6 16,0 0-1-16,-5 1 0 0,4-3 5 0,-2 1 2 16,3 2 0-16,-5-3-1 0,6 4 0 0,-5-6-2 0,2 1 0 15,2 5-1-15,0-5-4 0,-1 2 2 0,-4-4-5 16,7 4 7-16,-5-5-3 0,6 0-5 0,-6 3 1 16,-2-3 1-16,0 3-4 0,-1-3 2 0,7 3 0 15,-5-3-5-15,5 2 4 0,-7 1-2 0,6-1 1 16,3-2-1-16,0 1-2 0,1 1 1 0,-1-2-2 0,-3 1 5 15,0-1-1-15,3 7-4 0,0-4 0 0,-1-2 2 16,1 1-3-16,0 7 0 0,0-6 0 0,-1 2-4 16,-4-2 3-16,2-1 1 0,2 1 0 0,0-1-1 15,-9-2 2-15,7 0-1 0,2 0-1 0,-7 0 6 16,7 3-3-16,-5-2-3 0,1 1 4 0,-3 1-3 16,5-3 1-16,0 0 0 0,-6 0 1 15,8 0-4-15,-5 0 1 0,3 0 0 0,3 0 1 0,-2 0 0 16,3-2 1-16,-1 2-2 0,-3-3-2 0,1-1 5 15,-1 4-4-15,4-4 2 0,-4 1-2 0,-2-3-1 16,2 4 2-16,-1-4 0 0,-4 5 0 0,5 2 2 16,-5-2-1-16,0 1-2 0,5-2 4 0,-3 2-3 15,-1 3 0-15,-3 2 0 0,4-4 0 0,-5 1-3 16,4 1 1-16,2 0 2 0,-10 2 0 0,1-5 0 0,6 2 1 0,0-1-1 16,1 2 1-16,2-3 0 0,-4 0-1 0,4 0 0 15,4 0 0-15,2 3 0 0,-5-1-1 0,-1-2 1 16,2 0 0-16,-1 0 2 0,1 6 1 0,-5-4-1 15,5 1 0-15,-5-3 0 0,4 2 0 0,-5 1 2 16,3 0-1-16,-4 2 1 0,1-5 1 0,6 0 1 16,-6 0 0-16,-1 4 1 0,3-2 0 0,1-2-3 15,-4 1 1-15,6 1-1 0,1-2-2 0,-5 2-1 16,-4-2 1-16,7 0-2 0,-1 0 0 0,-5 3 0 16,7-3 0-16,-6 0-1 0,0 0 0 0,0 5 1 15,10-2 2-15,-4-2-2 0,-2-1 3 0,3 0-3 16,1 0 1-16,3 2 3 0,-8-2-4 0,4 0 3 15,-3-2-1-15,0-1-2 0,2 3 3 0,-4-3-2 16,5-2 1-16,-3 2 1 0,3 3-3 0,-5-3 0 0,4 3 1 16,1 0-1-16,-3 0 0 0,3-2 0 0,-4 2-1 15,4-1 1-15,-6 1 0 0,5 0 0 16,1-3-2-16,0-1 2 0,0 3 1 0,-2 4 0 0,-3-1 0 16,1-2-3-16,-1-4 2 0,0 3 3 0,1 1-4 0,2 1 1 15,2 1-1-15,-6-5 0 0,11 3 1 0,-2 1 3 16,3 1-2-16,4 0-1 0,-7 1 5 0,-5-6-4 15,4-2 2-15,1 2-1 0,-1 0 0 0,-1-1 2 16,-2 0 0-16,1-1-2 0,1 2 0 0,1 1 1 16,-4-1 0-16,4 3-2 0,-1-3 1 0,3-3-2 15,-9 4 0-15,3-3 1 0,6 2 1 0,-9-3-2 16,8 4 3-16,-3-4-3 0,0 0 1 0,-2 6 2 16,10-2-2-16,-6-1-2 0,-2-3 0 0,3 4 1 15,-3-1 0-15,-3 2 2 0,3-3-1 0,-1 0 0 16,-4-4 3-16,0 6-1 0,0-2 3 0,-1-3-2 15,-2 1 1-15,0 1 0 0,-1-3 2 0,0-1-5 16,-2 3 3-16,0-4 3 0,-5 2-1 0,2-1 0 16,-2 1 1-16,2 0-1 0,-3-1-2 0,-1 4 8 15,0 0-6-15,-1-3-2 0,3 2 3 0,-3-2-2 0,-3-1 1 16,5 1-2-16,-2-1 2 0,-1-1-1 0,-2-2 1 0,0 0 2 16,0 0-1-16,0-1 1 0,-2-1 4 0,-3 0 0 15,2 0 1-15,0-2-2 0,-2-1 3 0,1 4-2 16,-1-2 1-16,-3-3-1 0,3 4-1 0,-4-3-1 15,-2-1 0-15,0 1 1 0,0-2-2 0,1 0 4 16,-2-1-3-16,-4-2 1 0,2 1 2 0,-3-1-4 16,4 5 1-16,-7-3-8 0,2 1 0 0,-7 3 0 15,3 0 0-15,2 1-3 0,-1-4 0 0,4 3 0 16,-8 0 1-16,1-1 0 0,4 1-1 0,5-1-1 16,0 1-1-16,-9 2 2 0,1 2-3 0,-3 0 0 15,4-2-1-15,-3 2 2 0,-5 1-2 0,2 0 0 16,0 0-1-16,1 3 2 0,-5 0-1 0,6 0 1 15,1 5-1-15,-2 0 1 0,-1 0 1 0,1 0 0 16,2 1 2-16,-4 0-2 0,4 1 2 0,-2-4-1 16,-2 5 2-16,3-3-1 0,-2 0 0 0,3 1 0 0,-2 1 0 15,5-1 0-15,-5-1 1 0,1 1-1 0,2 1 0 16,-4-1-1-16,9 1 0 0,-6-2 2 0,-1-1-1 16,-3 1 0-16,3 0 1 0,0 0 0 0,-1 0 1 0,-1 0 1 15,1-1-2-15,-6 0 0 0,1-1-1 16,6 3 1-16,-6-1-1 0,1 0 0 0,-4-2 0 0,5 2 1 15,-4 0 0-15,2 2-1 0,1-1 1 0,1 0-1 16,2 1-1-16,-4-2 1 0,5 1 0 0,-1 2-2 16,1 0 2-16,-1-1-3 0,-5 1 3 0,3-2 1 15,-5 0-1-15,2 2-1 0,2-1-1 0,-4-1 0 16,5 1 1-16,-6-1-1 0,0-1-1 0,3 1 1 16,-2 1 0-16,-1 1-2 0,5-2 2 0,-2 2 1 15,-3 0 0-15,7 0 0 0,3 0 0 0,-4 0-2 16,0 0 3-16,1 0 0 0,3 2-2 0,-4-2 1 15,6 1 0-15,-7-1 0 0,2 2 0 0,1-2-2 16,1 0 1-16,1 0-3 0,-7 0 2 0,3-2 0 16,-2 2-2-16,1 0 2 0,-2 0-2 0,3 0 2 15,2 0 2-15,-7-1 0 0,13 1-1 0,-3 0 0 0,-5-2 1 16,3 2 0-16,2-1 1 0,-2-1-1 0,-1 1 1 0,1 1-1 16,-7-2 1-16,7 0 0 0,0 2-2 0,0 0-1 15,-1 0 2-15,4-1-2 0,-4 1 1 0,0 1 0 16,3-1-1-16,-2 4 0 0,0-3 1 0,-1 2 1 15,1-1-4-15,0 3 4 0,-2-2-1 0,2 0 1 16,2 2 1-16,1-1-1 0,5 1 2 0,-3-2-1 16,5 2 0-16,-5 0-1 0,6-1 0 0,-4-1 1 15,2 2 1-15,1-2-1 0,-3 0 2 0,-4-1-2 16,5 0 2-16,-1-1 0 0,2 1-2 0,-2-1 2 16,1-1 0-16,-3 0 0 0,2 0 3 0,-1 0-3 15,-1 0 3-15,-2 0-1 0,1-1 0 0,2 1-1 16,-5 0 0-16,-9-2 1 0,8-1 0 0,-4 1-1 15,1-1-1-15,3 2 0 0,-3-4 1 0,-6 5-2 16,2-3 0-16,7 1-1 0,-8 2-2 0,4-1 0 16,-5-1 0-16,-4 2 0 0,3 0 0 0,3 2 0 0,3-2 0 15,-7 1-1-15,2 1 2 0,-2 1 1 0,2-3-4 16,2 5 4-16,-1-4-1 0,-6 2-1 0,3-1 1 16,2 1 0-16,2 0-1 0,4 1 2 0,-7-3 0 15,9 2-2-15,-5-1 2 0,5-1-1 0,-1 1 0 0,1 1 1 16,1-1-1-16,-2-2 0 0,3 1-2 0,4-1 1 15,-3 2 0-15,2-1 2 0,-1 1-1 0,2-2-1 16,5 2 2-16,-5-1 0 0,4 1-1 0,-2-2 1 16,3 1 0-16,-4-1-1 0,5 0 1 0,1 2-2 15,-4-1 2-15,3 1-2 0,2 0 5 0,-3 1-3 16,-1-2 1-16,6 1 1 0,1 3-1 0,-5-4-1 16,10 2 3-16,-7 2-1 0,4-2 0 15,4-3-1-15,-4 8 2 0,-1-3-3 0,1 1 0 0,2 0-1 16,-5-1-1-16,5 3-1 0,0 0-3 0,-3 1 1 15,9-3-1-15,-4 5-4 0,5 0 0 0,0 2 0 16,-3-2-4-16,1 0 3 0,7 3 1 0,-2 2-2 16,-1-3 3-16,-2-1 2 0,0-2-1 0,1 2 6 15,9 4-1-15,-6-2-2 0,6-3-1 0,-6 0 2 0,4 2-1 16,-3 1 3-16,8 2 0 0,-4-2-3 16,1-2 4-16,-3 4-3 0,1 0 4 0,5 1-1 0,-1-1 0 0,-2-4-1 15,4 3 1-15,-6-1 0 0,4 0 1 0,-2-2 0 16,1 1-1-16,-6-4 1 0,3 4-1 0,4-2 1 15,-2-2 0-15,2 1 0 0,-2-2 1 0,2 1-1 16,-1-2 0-16,2 0 0 0,-1 0 0 0,1-1 0 16,-2 0 0-16,0-1-5 0,0 1 2 0,-3-1-6 15,3-2-6-15,1 0-1 0,-1 0-13 0,2-1-25 16,0 0-93-16,2-1 2 0,6-1-76 0,-2-1 5 16,6-6-69-16</inkml:trace>
  <inkml:trace contextRef="#ctx0" brushRef="#br0" timeOffset="6932.38">18981 18523 550 0,'-3'-4'162'0,"-1"-1"19"16,3 5 129-16,-1-9-246 0,1 5-87 0,-4-2 3 16,3 1 15-16,-4-3 3 0,-2 2-1 15,7 0 18-15,-9 1 8 0,6-1 4 0,-4-2-1 16,6 3 9-16,-4-3-9 0,6 5 2 0,-2-3-6 0,-2 1-7 15,4-1-3-15,-5 0-2 0,5 1-1 0,-6-1-2 0,6-2 0 16,-2 5 1-16,2-4-1 0,-3 1 1 0,1 0-1 16,4 3 2-16,-4-4 0 0,1 3 2 0,-1 1 0 15,2-2 0-15,-5 2-2 0,10-1 1 0,-3 1-4 16,-9 0 1-16,14 2-1 0,-7-1-5 0,3 0-1 16,0 2-1-16,-1-1-1 0,-4-1-2 0,2 1 0 15,5-1-1-15,-5 1-1 0,0-1 1 0,1 0-3 16,-1 1 1-16,3-1 1 0,1 1-2 0,2-1 0 15,-3 2 1-15,0-1-1 0,7 1 1 0,-10-2 1 16,6 0-1-16,0 2-1 0,5 0 0 0,-3 0 3 16,0 0 2-16,4 0-3 0,1 2 3 0,8-2 2 15,-4 2-1-15,-3-2 2 0,3 1-1 0,2-1 1 16,5 2-4-16,-5-1 4 0,3-1-3 0,0 2 1 0,-2-1 1 16,5 1-2-16,4 0 0 0,-1 1 0 0,0 0-1 15,1 0 0-15,7 0-3 0,-2 2 0 0,3 0-3 0,-3-1 8 16,9 3-3-16,-6-3-2 0,9 3 4 0,-5-3-3 15,0 3 3-15,4-3-3 0,-2 1 3 16,6 0-3-16,-10-2 2 0,11 2 0 0,-3-2 0 0,1 2-3 16,2-4 2-16,7 5-6 0,-5-2-1 0,1 0-1 15,4 1-7-15,2 0-9 0,4-1-4 0,0 1 2 16,3 1-10-16,-1 1-2 0,-1-4-1 0,2 3-3 16,4-1-1-16,-11 3 9 0,0 0-2 0,0-2 0 15,-2-1 8-15,3-2 1 0,-5 2-1 0,-3 1-1 16,-2-1 0-16,0-1-20 0,-2-4-11 0,-6 3-8 15,-4 1-26-15,0-1 1 0,-7 0-19 0</inkml:trace>
  <inkml:trace contextRef="#ctx0" brushRef="#br0" timeOffset="7864.08">19984 17112 1188 0,'-1'-3'96'0,"1"-1"-42"0,-2-1-4 0,2 2-9 16,-1-2-115-16,1 5 33 0,0 0-51 0,0-2 47 16,-4 4 0-16,3 0-5 0,-1 2 54 0,2-2 26 15,-3 3 9-15,3-5 2 0,0 3 26 0,0-3-19 16,0 0 3-16,-1 1-4 0,-1 1-18 0,-6 3-11 15,5-4-4-15,0 5-3 0,-5-2-11 0,3 0 0 0,-3 3 0 16,-1-1 0-16,3 0 0 0,-5 2 2 0,1-2 3 16,-2 1 0-16,-1 1 0 0,0 1 2 0,-2-3 1 15,1 4-1-15,-1-1 2 0,4-3-2 0,-3 4-3 0,-6 4 4 16,7-3-4-16,1-2-2 0,1-1 1 0,-7 5-2 16,1-2 0-16,-7 6-1 0,1-1 0 0,9-3 0 15,-11 1 0-15,7 1 0 0,-5 3-1 0,2-1 1 16,-1 2-1-16,5-2 0 0,0 1-3 0,-5 0 3 15,6 3 0-15,-6 1-3 0,4 1 1 0,0-2-2 16,2 2 2-16,0 0-2 0,-1 0 3 0,3-1-4 16,-4 2 2-16,4-4 5 0,0 1-1 0,1-3-1 15,-4 1 3-15,5 0-2 0,-4-3 1 0,2 3 1 16,1 0-2-16,1-2 0 0,-1 2 0 16,2 1-2-16,3-4 2 0,-11 5 0 0,7-1 0 0,-3-3 0 15,4 2 0-15,4 3-4 0,-6 2 4 0,-3-5 0 16,2 7-2-16,9-5-2 0,-2 2 1 0,0 3 1 15,-1-4 0-15,-4 0 1 0,-4-2-1 0,7 4-2 16,4-4 3-16,-8 2-1 0,-2-1 0 0,5 1 1 16,-2-2 0-16,1 1 1 0,9-1-1 0,-6-1 1 0,-1-2 0 15,1 4 1-15,5-4 1 0,-7 0 0 0,7-1 0 0,-3 0 1 16,0-4 2-16,4 4-1 0,-4-3 1 0,2-2 1 16,3-2 0-16,1 0 2 0,-2 1 0 0,-1-4-1 15,2 0 2-15,-1-4-2 0,2 6 0 0,2-7-3 16,-1 4-1-16,-1-3 3 0,3 1-4 0,-1-2-2 15,-1 3 3-15,1-1-2 0,0-3 1 0,1 4 0 16,3 0 1-16,-3 0-1 0,0-4 2 0,1 7 1 16,0-3-1-16,-1 1 0 0,7-3 2 0,-2 1 0 15,1-2-1-15,-1 3-1 0,-2-3 0 0,4 1-1 16,-1 1-1-16,-3 2 0 0,4-2-1 0,1 0-1 16,-6 3 1-16,4-3-1 0,4 5 0 0,-2-2 0 15,6-4 0-15,3 6-2 0,-4 0 1 0,5 1 0 16,-1-3-3-16,7 7 3 0,1-5-3 0,-1 1-2 0,4 4 1 15,1-2 0-15,1 0-1 0,3 5-1 0,2-1-2 16,3-2 3-16,-2 6-2 0,8 0-1 0,-3-4 0 0,5 4-3 16,1 0-1-16,-1 0-12 0,3 2-11 15,0-1-7-15,1 0-19 0,-1 4-74 0,-1 1-49 0,-1 0 65 16,-1-1 121-16,-10-8-112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22:46.4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12794 4251 56 0,'-14'-7'5'0,"0"1"-4"15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24:09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11935 8966 582 0,'-8'-3'39'0,"5"3"-38"0,2 0-9 0,1 0 8 0,-3 0-9 16,1 2-16-16,-1 1 16 0,3 0 5 0,-2 0-1 15,1 0 18-15,-1 0 21 0,1 1 9 0,-1-1 0 16,0-2 22-16,2 1-13 0,0-1 4 0,0-1 0 16,0 0-13-16,0 2-9 0,2 0 0 0,1-2-13 15,0 0-5-15,5 0-6 0,-3 0-1 0,3 0 2 16,1 1-7-16,-1 2 4 0,2-3 2 0,1 3-5 16,0 1 6-16,1-1-3 0,-2 0 3 0,5 0 0 15,-2 0-2-15,1-1-1 0,2 1-1 0,0-2-3 16,4 4 0-16,-6-2 1 0,3 0-2 0,-2 1 1 15,3-1-1-15,-2 1-2 0,5 0-1 0,-14 0 3 16,14 1-3-16,-5 0 1 0,-2-1 3 0,6 3-1 16,-4-3 2-16,-3 1 1 0,-2 0 1 0,6-2-2 15,-6 0 3-15,0 4-3 0,0-3-2 16,0 1 1-16,-6-2-2 0,6 2-4 0,0-2-9 0,-8 0-8 0,2 2-8 16,2-2-64-16,-5 0-31 0,4-3 47 0,-1 3 76 0,-2-3-77 15</inkml:trace>
  <inkml:trace contextRef="#ctx0" brushRef="#br0" timeOffset="1349.58">17493 9113 647 0,'-5'-7'9'0,"5"3"8"0,-3-1-10 15,-2-1 15-15,0 1-88 0,5 2 8 0,-3-4 37 16,-1 4-2-16,-1-3-6 0,-3 0 41 0,6 2 0 16,-2-2 7-16,-3 3 4 0,0-2-3 0,0 2-8 15,3 2-3-15,-6-1 2 0,5 2-10 0,-6-2-1 16,3 2-3-16,1 0-2 0,-3 0-2 0,1 0 1 15,1 2-2-15,-3 1 0 0,0-3 0 0,0 3 6 16,0-1-1-16,0-2-1 0,1 3 4 0,-1-1 2 0,2-2 3 16,-2 0 2-16,1 0-1 0,4-2 4 15,-5-1 2-15,2 3 0 0,4-2 3 0,2-1-6 0,-5 2-1 16,6-1 8-16,-2 2-10 0,-3-2 0 0,7 1-5 16,-1 1 2-16,1 0-2 0,-3 0-1 0,-2 0 0 0,0 0-1 15,5 0-1-15,-1 1 5 0,-2 1-1 16,-1-2-2-16,4 2 6 0,-3-1 0 0,2-1 1 0,1 2 4 15,0-1-1-15,0-1-2 0,0 0 4 0,1 0-1 16,1 3 0-16,-1-1 4 0,4 0-3 0,-5-1-1 16,0 1 4-16,0-1 0 0,0 1-2 0,2-1 3 15,-1 1-3-15,-1 1 1 0,0-1 0 0,0-1-2 16,0-1 0-16,0 0-1 0,2 0 0 0,1 2-1 16,2-2-4-16,-2 0 1 0,0 0 0 0,3 0 3 15,-3 1-2-15,1 1-4 0,-1 0 1 0,1-1 1 16,0 1-4-16,3-1 2 0,0 1-2 0,2-2 1 15,-3 1 0-15,2 1 1 0,3-2 0 0,-1 0-1 16,-1 2 1-16,2-2 4 0,0 0-1 16,3 0 1-16,-1 1 5 0,1-1-2 0,3 0-1 0,-1 0 2 15,0 0-1-15,1 0 0 0,4 0 2 0,-1 2-2 16,2-2 2-16,0 0-3 0,3 0 1 0,4 1-1 0,5 1-2 16,2 1 3-16,2-3-3 0,-3 2 1 0,3 1 2 0,4 2-5 15,-4-2 3-15,0-2 2 0,-5 2-4 0,0-1 4 16,-4 1-2-16,0 0 1 0,1-3 3 0,-4 2-3 15,-5-2 1-15,4 3-2 0,-3-1-2 0,0 1-2 16,-1-2 0-16,-3 1-2 0,-3-1-2 0,-1 1-2 16,3 3-7-16,-1-2-2 0,-4 0-8 0,-2-1-37 15,-2-1-28-15,3-1-14 0,-7 0-53 0,6 0 2 16,-1-6-46-16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25:21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3234 6818 698 0,'-19'9'49'16,"3"0"-13"-16,2 3-36 0,0-3 122 0,1 5-120 0,4-1-6 15,1-1-4-15,-2 2 0 0,1 2-10 16,3 1 3-16,-5-1 2 0,0 0-1 0,-2 0 3 0,-1-2 6 15,1 0-1-15,-1-1 2 0,-6-2 4 0,6-2 5 16,-4-1-1-16,-2-2 4 0,-4 0 3 0,8-2-3 16,-1-3 4-16,-3 1 1 0,4-2-1 0,-3 1-4 15,0-1 0-15,7-1-4 0,-3 1-2 0,-8-2 0 16,6 1-6-16,-4-3-1 0,5 3-4 0,-2 1-13 16,8-3-8-16,-7 1-6 0,4-1-18 0,8 0-36 15,-2 1-14-15,3-2 26 0,4-1 79 0,-4-1-71 16</inkml:trace>
  <inkml:trace contextRef="#ctx0" brushRef="#br0" timeOffset="1015.76">2847 6728 21 0,'8'-9'34'0,"3"2"0"0,1-1 4 0,2-1 1 0,5 4 8 16,-3-3 2-16,3 2-5 0,1-3-3 0,4 5 1 15,-7-3-5-15,5 0-5 0,0-1 1 0,-3-4-4 16,1-2-2-16,-2 1 0 0,2 1-1 0,-2-7-1 16,-1 5 0-16,0-4-4 0,-1 2 0 0,-2 4 1 15,-1-1-6-15,-1 1 2 0,1 1 0 0,-5 0 0 16,-4 0 1-16,4 1 1 0,-5-2 0 0,-3-1-2 16,2 1 1-16,-4-1-2 0,-1-1-3 0,-3 1 2 15,3 1-6-15,-4-1-2 0,3 0-2 16,-4 2 3-16,2-1-6 0,-2-1 1 0,1 1-2 0,-4 1 2 15,2 0-1-15,-4-2-3 0,2 2 0 0,-1-2 0 16,-1 4-3-16,-1-4-1 0,0 2-1 0,0 2 0 16,0 0-1-16,1 1-2 0,-3-2 2 0,-4 1-7 15,3-1-1-15,2 7-1 0,-5-5-1 0,1 2 4 16,0 0-4-16,3 1 3 0,4 4 3 0,1 2 2 16,1 1 2-16,1-2-2 0,3 9 1 0,4-1-1 0,-7 3-2 15,4 0-1-15,-3 2 1 0,2 1-2 0,-4 1 0 16,7 6 4-16,-1 1 0 0,0 0 2 15,3 5 2-15,-1-1 3 0,2 3 1 0,2 4-1 0,-2-2 1 0,1 2 0 16,3 0 2-16,-1 5 3 0,-2 0-2 0,-1 1 0 16,-4 2 2-16,4 3 0 0,4 0 3 0,-5 3 2 15,-4 2-1-15,0 0-3 0,5 1 4 0,0 0-1 16,0 2-1-16,0 2 0 0,-6 1-2 0,1-2-3 16,-3 4 1-16,4 1 2 0,2 2-4 0,-6-2-1 15,3 2 2-15,-7-2-1 0,2-3 0 0,7 2 0 16,-5-2 2-16,4 0-2 0,-6-2 1 0,-1 2 7 15,2-1-1-15,-1-1 2 0,-1 1 5 0,2-1 0 16,-4-2-1-16,-1-3 5 0,2 1-3 0,1 2-4 16,3-4-2-16,-3 3 0 0,0-4-5 0,-2 4 0 15,2-1-1-15,0 1-1 0,2 4 0 0,-2-1-2 16,-2 1 2-16,2-1-1 0,-2 2-3 0,1 0 4 16,-1-1-1-16,1-1 1 0,-1-4 2 0,1 6-1 0,-1-3 3 15,0 0 0-15,2 3 0 0,-3-3 1 0,2 3-2 16,-3-3 2-16,3 3 0 0,-2-2 1 0,0-1-3 0,3-2 1 15,-4-2-1-15,4 4 0 0,-1-5 0 0,4 1 0 16,-1 8-1-16,-7-3-3 0,9 2 0 0,-5 2 0 16,-2-1-3-16,1 3-1 0,1 2 1 0,1 0-1 15,-4-4 0-15,3 4 1 0,-1-1 2 0,4 1-2 16,3-1 1-16,-7 5-1 0,2-3-1 0,0 3 1 16,9-1 0-16,-9 3 0 0,3-5-3 0,-1 0 3 15,3 4 0-15,1-2 0 0,-6 2-2 0,3-1 3 16,0-1-1-16,0 1 0 0,-1 1 1 15,4 0-1-15,-7-3 0 0,4 6 0 0,3-4 1 0,-6-2-2 16,2 3 0-16,-1 0 1 0,2 0 0 0,2-2 0 16,-3 1 0-16,-1-2-1 0,4 0-1 0,-4-2 4 15,1 0-2-15,6 1-1 0,-7-4 3 0,6 2-2 16,-3-4 4-16,3 2-4 0,1-1 2 0,-2-2-2 16,2-5 1-16,1-1 3 0,2-2-4 0,0-1 0 0,0-2 3 0,0-3 0 15,3-5 0-15,4 2-1 0,-3-2-1 0,6 0 2 16,-4-3 0-16,3-8-1 0,1 1 0 0,4 0 3 15,0-1-3-15,-1-3 3 0,9-3-1 0,-5 0 1 16,4-2 3-16,-1 4-3 0,5 1 1 0,2-6 0 16,3-2 0-16,1-2 4 0,4 3-2 0,4-6-4 15,2 0-2-15,6-1 3 0,-1-3-5 0,3 0 2 16,3-1-2-16,-2-4-2 0,-1 0 1 0,3-1-1 16,-1-1-1-16,0-1-7 0,1-3-2 0,1 0-45 15,7-1-24-15,-3 3-8 0,4-4-59 0,3 0 3 16,-2 0-47-16</inkml:trace>
  <inkml:trace contextRef="#ctx0" brushRef="#br0" timeOffset="41082.37">17144 13446 1024 0,'-11'-6'-428'0,"9"6"572"15,2 1-31-15,0-1-78 0,0 2 68 0,-2-4-113 16,2 2-13-16,0 0 10 0,0 3-1 0,-1-3-2 15,1 5 13-15,0 0 9 0,-5-2 7 0,10 8-4 16,-4 2 12-16,-1-4-3 0,-1 4 3 0,-4 1 1 16,3 0-4-16,1 3-2 0,-1 4-2 0,-4-2 0 15,3 4-3-15,0 1-4 0,1 2-3 0,1 1 5 16,-1 0-7-16,-4 4-1 0,-2 1 4 0,3-1-5 16,2 2 2-16,0-1-1 0,-7 2-1 0,7 3 0 15,-6-1 0-15,6 2 0 0,6-2-2 0,-6-2 1 16,-4 2 0-16,3 1-2 0,7-3 0 0,-3-2 2 15,0-1-3-15,-3-1 2 0,3-3-2 0,6-2 0 16,-3-1 1-16,2-2 1 0,-5-4-2 0,8-2 3 0,-5 3-1 0,6-3-1 16,-2-5 3-16,-7 3-1 0,11-1 1 0,-7-4-2 15,6 0 2-15,1-2-1 0,3-6 1 0,-3 2 2 16,-2 2 1-16,6-3-3 0,-1-2 5 0,-2-5 0 16,-1 2-1-16,-1 1 3 0,1-1-1 0,1 0 0 15,2-6 2-15,-1-1-1 0,0-1 2 0,-2 3 0 16,1-3 2-16,2-3-2 0,-3-2 3 0,2 1 0 15,-2-1-2-15,2-1 1 0,-2-1 0 0,0-2 1 16,-4 3-1-16,3-4 2 0,-1 1 0 0,-2-1 1 16,1 1 2-16,-4-1-2 0,1 1 2 0,1-5-1 15,1-1 0-15,-6 3 2 0,1-2-1 0,-1 0-3 16,-1-2 1-16,0-1-1 0,-3-7 0 0,2 5-4 16,-4-3-2-16,2-3-2 0,0 0-3 0,-4-2 2 15,3-1-4-15,2-1 0 0,-4 6 0 0,1-1 0 16,-5 2 0-16,7 2 0 0,-1-1-3 0,-4 1-15 0,5 1-6 15,-4 1 3-15,4 3-21 0,2-1-12 0,-3-1-8 16,4 4-2-16,0 2-15 0,0-5-3 0,2 1-6 16,1-3-4-16,0 1-8 0,4 0-41 0,-3 2 95 0,4-3-40 15,-2 0 86-15</inkml:trace>
  <inkml:trace contextRef="#ctx0" brushRef="#br0" timeOffset="41615.62">18087 13691 455 0,'0'-1'7'16,"0"1"-6"-16,0 1-53 0,2-2 7 0,-1-1 6 15,3 2-39-15,-3-3 46 0,5 1 9 0,-4 1-4 16,0-1 57-16,-1 1 20 0,5-1 12 0,-2 1-2 16,-3-1 22-16,7 2-18 0,-5-2-2 0,5 1 1 15,-3-1-22-15,3 1-9 0,0-1-7 0,-2 1 2 16,0-1-11-16,-3 0 8 0,4-1 2 0,2 2-1 0,-4-1 10 0,-2 1 8 16,-3-1 5-16,5 0-3 0,-5 2 10 15,-4-1-9-15,1-1-5 0,-1 1 2 0,-4-1-14 16,1 1-12-16,-2-1-4 0,-4 0 1 0,1 2-14 0,-1 0-1 15,-1 0-3-15,-5 2-2 0,0 1 0 0,2 0-1 16,-3 4 6-16,4 0-1 0,-5 1 0 0,7 2-3 16,0 1-1-16,1 1 7 0,1 4-9 0,1 0-4 15,6 0 4-15,-3 2-2 0,7 6-3 0,-2 0 2 16,3 2 0-16,0 4 3 0,3-1 2 0,0 2-1 16,3 0-1-16,-1 2 2 0,3-1 0 0,-2-1 2 15,3-1 0-15,-4 0 0 0,3 0 4 0,-3-3 2 16,1 0 2-16,-3-1-3 0,0-2 5 0,-1-1 2 15,-2 1-1-15,0-2 2 0,-2 0 0 0,-2 0 5 16,0-1 0-16,-3-3 3 0,-3 1 3 0,4 0 2 16,-5-2 1-16,-2-2 2 0,-1-1 2 0,-5 0-6 0,2-1 1 15,-2-1-2-15,-3 1-6 0,-5-4-11 0,4 1-14 16,-1-4-3-16,7-1-19 0,-5-4 1 0,-2-1-197 16,1 0 212-16,-4-9 18 0,3-5-100 0</inkml:trace>
  <inkml:trace contextRef="#ctx0" brushRef="#br0" timeOffset="42234.37">18169 13919 976 0,'-1'0'143'0,"-1"-4"-83"16,2 4 1-16,0 0-65 0,0 0-80 0,3 0 6 15,0 1-74-15,4 2 73 0,-3 1-4 0,4 0-8 16,-2-4 83-16,5 8 21 0,2-8 17 0,4 8-4 16,-1-2 22-16,-2-1-21 0,8 1 5 0,-4-3 4 0,8 5-25 0,-2-5-4 15,4 5-2-15,-3-8-1 0,2 0-3 16,0-1 3-16,4-2 1 0,-1 7 4 0,-3-8 5 0,-3 2 14 15,-1-3 3-15,-1 1-4 0,-3-4 20 16,3 0-9-16,-6 0 5 0,-2-5-4 0,2 9-4 0,1-10-7 16,-4 3-3-16,-4-2-2 0,4 5-7 0,-4-3-2 15,2 2-2-15,-3-1 3 0,-3 1-4 0,-1-2-2 16,1 0-3-16,-3 3 2 0,-1-2-2 0,-1 3-1 16,0-3-2-16,-1 2-3 0,-6-1-2 0,3 3 1 15,0-2-3-15,-5 1 0 0,1 1-2 0,-1 0-1 16,-2-2 1-16,-3 0 1 0,-4 2-2 0,2-1 1 15,-2 1 2-15,-4 1 4 0,-4 2 0 0,1 0 0 16,-5 3 0-16,0 0 2 0,5 3-2 0,-8 0 1 16,0 4-1-16,5 1 0 0,-5 1 0 0,6 4 1 15,-1-2-1-15,1 3 0 0,-6 2 0 0,13 2-3 16,-6 0 3-16,1 2-1 0,5 4-1 0,-5 1 3 0,7 0 0 16,-2 2-1-16,3 1 4 0,2 0 2 0,0 2 3 15,-1 2-1-15,2-4 4 0,0 0 3 0,1 2-2 16,1 0 5-16,1-1 1 0,3-3-4 0,-3 1-1 0,3 0 3 15,3-2-4-15,-3-1-2 0,5 1-1 0,3 0-1 16,0 0-1-16,0-1-2 0,6-1 3 0,-1 1-5 16,0-1 1-16,3 3-4 0,1-4-1 0,-3-4 3 15,5 3-4-15,2-1-6 0,1-1-9 0,5 0-4 16,-2-5-10-16,2 4-36 0,9-11-14 0,6 1-10 16,-1-5-45-16,9-1 2 0,5-8-25 0</inkml:trace>
  <inkml:trace contextRef="#ctx0" brushRef="#br0" timeOffset="42765.34">20337 13750 884 0,'8'1'55'0,"1"-1"-86"15,-9 0 29-15,13 3 24 0,-7-1-39 0,0-2-8 16,-1 0 29-16,1 1 11 0,-6-1 1 0,2 0 34 15,-1 0 2-15,-1 0 1 0,0 0 32 0,-3-6-22 16,-3 3 7-16,1 0 6 0,4-3-25 0,-10-2-13 16,-2 1-8-16,-7-2-3 0,5-2-14 0,1 0-1 15,-8 1-4-15,-5-1 0 0,-2 0-3 0,0 2 2 16,-4 1 0-16,2 3 1 0,-2 1 1 0,-5 1-3 16,7 3 1-16,-4 0-3 0,7 4-2 0,-7 3-5 15,7 2-4-15,3 2 0 0,-5 3-7 0,-2 3 2 16,4 4-1-16,4 3 1 0,5-1 1 0,-1 5 3 0,4 5 1 15,2-1 2-15,3 1 0 0,0 6 1 16,11-1 5-16,-9 3 0 0,2 0 2 0,3 1-1 0,0-2 0 16,0 1 2-16,-4-1-1 0,8 0 3 0,0-3-4 15,1 0 2-15,-1-3 2 0,0-2-6 0,0-4-2 0,8 0 2 16,5-4-6-16,-7 0-12 0,4-6-9 16,1-2 1-16,11-3-13 0,-2-4-89 0,4 1 8 0,2-10 2 15,1 1-54-15,6-9 4 0,2-6-38 0</inkml:trace>
  <inkml:trace contextRef="#ctx0" brushRef="#br0" timeOffset="43216.26">20986 13683 1031 0,'-4'-3'234'0,"-7"2"-100"16,4-4 0-16,-4 2-42 0,-8 0-116 0,5 1-12 15,-3 2-51-15,-3 0 44 0,-1 3 6 0,-3 4-5 0,1 2 53 16,1 0 8-16,1 6 5 0,-2-1 4 16,1 6 6-16,3 1-18 0,-2 1-2 0,1 8-4 0,1 1-18 15,-1 2-1-15,2 6-5 0,-2 1 1 0,3-3-1 16,1 3 3-16,0-4 0 0,4 0 1 0,1-4 4 0,0-2-1 15,3-4 3-15,5-2-1 0,-7-2 2 0,9-5 2 16,1 2-1-16,3-5 1 0,5 0 2 0,-5-4-1 16,6-1-1-16,-1-2 2 0,9-3-1 0,-4-1 1 15,6-3-1-15,0 0 2 0,-2-4 1 0,5 1-1 16,2-4 2-16,-6-2-1 0,4-2-1 0,2-2 1 16,-5-1-1-16,3 1 3 0,2-2-1 0,-2-6-1 15,-2 4 2-15,4-2-3 0,-7 2 1 0,3-1 1 16,-4-2 0-16,1-2 0 0,-1-2 1 0,-5 4 0 15,-6 0 1-15,0-4 1 0,2-1 0 0,-7-2-1 16,-3-3 1-16,-3 5 0 0,-5 0 2 0,-3-3-6 16,1-1-4-16,-4 4 1 0,-4 0-7 0,3 3-9 15,-3 3-6-15,-4-1-11 0,0 1-10 0,0 3-80 0,1 0-46 16,-1 0 64-16,3 4 106 0,0-2-97 0</inkml:trace>
  <inkml:trace contextRef="#ctx0" brushRef="#br0" timeOffset="43799.21">21063 13633 1547 0,'0'0'74'0,"5"0"-89"0,-5 0-24 0,-5 0 97 15,4 0-126-15,7 0 26 0,-3 2-32 0,-3 1 41 16,2 0 0-16,-4 2 19 0,2 1 11 0,10 2 3 16,-2 0 16-16,-8 3-5 0,7 0-4 15,1-2 8-15,-5 4-14 0,10-2-2 0,-7 0-2 0,5 1 0 16,-4 1-4-16,10-5 3 0,-9 3-1 0,8-3 1 16,-1 0 3-16,-1-1 0 0,2-3 4 0,0-3-2 15,0-1 3-15,-4 3-1 0,2-4 1 0,-1-4 3 16,1 0-2-16,0-1 0 0,0 0-1 0,-1-2 1 0,0 0 0 15,-2-1-2-15,0-2 0 0,-2 1-3 0,-1-1 0 0,0 0 0 16,-4-2-2-16,4 2-1 0,-5 0-1 0,1-1-2 16,0 1 0-16,-4 0 1 0,2 0-3 0,-2 1 3 15,0 1 1-15,-2 0-4 0,-2-1 3 0,0 1-3 16,1-1-2-16,-6-1 2 0,-1 2-5 0,1-1-2 16,-5 1-1-16,-7-2 2 0,-1 1-3 0,-4 1 1 15,-3 1 1-15,-4 3 2 0,0-1 1 0,-3 3 9 16,3 3-2-16,2 2 2 0,-4 1 7 0,4 5 0 15,-4-1-4-15,11 3 4 0,1 1-4 0,1 3-2 16,0-1 2-16,-2 4-2 0,7 2-1 0,-1 1 3 16,6 2 3-16,-4 3 3 0,4 2 2 0,1 2 3 15,3-1 1-15,1 5 2 0,4-2 2 0,3 2 1 0,0 2 0 16,10 3 0-16,-4-2 1 0,5-2 0 0,2 3-1 16,4-7-1-16,3 3-2 0,-2-2-4 0,2-1 0 15,-3-6 3-15,4 4-7 0,2-5-2 0,1-1-4 0,-3-1-2 16,4-4-5-16,3-4-21 0,5-2-12 0,3-7-9 15,0-2-27-15,4-4-86 0,-1-9 128 0,2-6-56 16,-2-5 90-16</inkml:trace>
  <inkml:trace contextRef="#ctx0" brushRef="#br0" timeOffset="44549.17">22531 13070 1243 0,'0'-6'88'0,"3"-2"-135"0,-3 0-47 0,0 0 141 0,3-3-233 15,-3-1 11-15,3-1 14 0,-3 0-14 16,0 2 29-16,0-1 107 0,-6 1 28 0,1 0 1 16,2 0 120-16,-5 1-27 0,-6-1 6 0,10 2 8 0,-6-1-34 15,-6-2-10-15,4-1-8 0,-6-1 1 0,1 0-11 16,-3-2 7-16,1 0 3 0,-11-1-3 0,2-2 12 0,6-1-1 16,-7 3 2-16,1 4-3 0,0-1 1 0,1 3-10 15,2 1-5-15,3-1 1 0,-3 2-13 0,6 4-7 16,-5 0-8-16,7 1 3 0,-4-3-10 0,6 3-4 15,-3 4 0-15,3 0-3 0,-1 1-1 0,2 2-3 16,0 2 1-16,-1-2-2 0,3 7-1 0,-1-1 2 16,1 1 2-16,-1 1-4 0,2 1 4 0,0 4 1 15,-2 0 2-15,1 1 1 0,1 3 1 0,5-1 1 16,-2 3-1-16,6 2 4 0,-6-2 0 0,7 3 2 16,-2 0-3-16,-1 2 1 0,4-3 0 0,-6 1 0 15,3 2 3-15,0-1-4 0,-2 1 2 0,4 0 0 16,2 1 0-16,5-1 2 0,-6 0 0 0,0 6-2 15,4-7 1-15,3 4 1 0,-3-1-1 0,-4-1 1 0,1 3-1 16,2-1 1-16,-3 3 1 0,7-4 0 0,-7 2-4 16,0 0 1-16,4 4-1 0,3-2 0 0,-6 0-2 0,2-1 0 15,0 1-1-15,-1-2 0 0,4-3 1 0,-4 2-1 16,-1-1 0-16,1 4-1 0,4-2 1 0,-4-1 1 16,1-2-2-16,6 1 1 0,-5 2-1 0,-4-4 2 15,6 0 0-15,-1-4 0 0,-4 1 1 0,2-2 0 16,4 3 0-16,-6-3 1 0,-1 0 2 15,7 3-4-15,-3-3 2 0,-2 2 0 0,-1-4-3 0,3 2 5 16,-3-1-5-16,2-1 0 0,-3-1 0 16,2 0 2-16,-2 1-1 0,0 1 1 0,0-4-1 0,1-1 2 15,-1 1 0-15,-1 2-1 0,1-3 3 0,-2-4-4 16,2 1 1-16,0-4-2 0,-4 4-1 0,0-5 1 16,3 1-3-16,-2-1-5 0,-5 1-4 0,6-1 1 15,1-5-6-15,-7 7-10 0,6-7-6 0,1 0-2 16,-4-3-11-16,-1-3-27 0,4-6 14 0,-6 1-39 15,2-3-10-15,3-7-21 0,-5-4-1 0,-3-3-3 16,6-5-25-16,0 0 3 0,-1-3-12 0</inkml:trace>
  <inkml:trace contextRef="#ctx0" brushRef="#br0" timeOffset="44949.05">21057 13430 947 0,'-9'-3'181'0,"2"2"-178"0,4 1-40 16,-3-4 395-16,3 4-406 0,-3 0-1 0,2-1 22 15,0-1-7-15,7 1-3 0,-3 1 26 0,-2 0 13 16,4 1 8-16,-1-1 2 0,-1 2 16 0,5-2-6 15,5 9-1-15,-3 1-1 0,-2-4-8 0,-2-1-1 0,8 4-2 16,2-1 2-16,1-5-4 0,-3 5 7 0,5-3 0 16,3-1 6-16,4 3 5 0,6 1 3 0,-7-7 2 15,6 4-1-15,3 0 4 0,4-2-9 0,-4 0 1 16,4 0-2-16,1-1-7 0,2-1-4 0,4 1 1 0,2-1-5 16,-1 1-1-16,-1-2-2 0,7 3 0 0,0-1-2 15,1-1-2-15,-4-1 2 0,-1 3-2 0,0 0 0 16,0-1 1-16,-4 1-3 0,-3 0 1 0,-2-1 0 15,0 1-3-15,-8 0-8 0,5 0-4 0,-10 2-2 16,-3 0-9-16,2-2-29 0,-6 0-27 16,-5 0-11-16,3 0-44 0,-6 1 3 0,-4-1-38 0</inkml:trace>
  <inkml:trace contextRef="#ctx0" brushRef="#br0" timeOffset="48799.11">22839 13015 727 0,'-1'-2'51'0,"1"-1"-29"0,0 2-40 0,0-2 139 16,1-1-158-16,-1 0 13 0,2 1-1 16,-1-2-3-16,-1 0 15 0,0 0 29 0,0 1 7 0,5-1 7 15,-3 0 28-15,-2 2-13 0,0-2 5 16,0 1-3-16,1 0-11 0,-1 1-8 0,2 0 1 0,-2 0 1 16,1-2-7-16,1-1 6 0,1 1-1 15,-3 2-1-15,0-2 6 0,2-1-4 0,-2 0-1 0,0 1-1 16,-5 0-2-16,3-1-6 0,1 1 4 0,-1-2-16 15,1-1-1-15,-1 0-1 0,-3 2-5 0,4-4 3 16,-2 1-3-16,1-4-2 0,1-3-1 0,-3 4 0 16,-2-1 0-16,3 2-2 0,0-1 4 0,-5 4-3 15,5-3 1-15,-5 1-1 0,5 6 2 0,-5-3 0 16,3-1 0-16,-3 1 1 0,2-3 0 0,-2 2-2 16,2 0 3-16,-4 7-6 0,1-5 2 0,3 4-4 15,-4 0-5-15,1 1 1 0,3 4-2 0,-4 0-1 0,2 8-1 16,2-5 5-16,-3 7-1 0,2 1 3 0,-1 3 2 0,5 5 1 15,-3 5 3-15,1 0 0 0,2 3 0 16,2 3 1-16,-4 5-2 0,5 2 3 0,0 1-2 0,-2 3 4 16,1 2-1-16,1 1 3 0,0 2 3 0,0 4-2 15,0-1 6-15,0 3-4 0,0 0 1 0,0 4-3 16,0-1 1-16,1 2 2 0,1 1-3 0,-2-4-3 16,0 4 0-16,0-3 2 0,0 4-2 0,0-1 1 15,0-3-1-15,0-3 0 0,-2-1 2 0,1-3-1 16,1-3-2-16,-2-6-1 0,-1-4-2 0,0-4-14 15,3-5-11-15,0-6 1 0,-2 3-21 0,2-9-59 16,0-3-40-16,2-5 49 0,1-4 98 0,-3-3-88 16</inkml:trace>
  <inkml:trace contextRef="#ctx0" brushRef="#br0" timeOffset="49065.81">21932 13929 1124 0,'-2'-2'138'0,"4"1"-60"16,4 1 5-16,-1-5-12 0,6 3-68 0,4-1-114 15,6 2-1-15,-1-4 51 0,10 0-1 0,-1 4-3 16,8-7 59-16,1 6 5 0,-2-4 8 0,7 0 26 15,-2-1 6-15,15 0-52 0,-2 0-13 0,1-1-7 16,3 0-42-16,-1-3-73 0,5 4 131 0,-5-4-115 16,1-2 132-16</inkml:trace>
  <inkml:trace contextRef="#ctx0" brushRef="#br0" timeOffset="49350.02">23071 13978 1563 0,'0'0'113'15,"4"0"-122"-15,-2 0-18 0,-1 4 73 0,1-1-96 0,3-1 26 16,1 1-7-16,-3 2-8 0,7 3 29 15,-9-2 2-15,9 4 12 0,-4-4 3 0,0 3 4 0,0 9-9 16,4-6-2-16,-1 7 2 0,-2-2-6 0,4 5-17 16,-8-3-9-16,5 2 0 0,4-1-16 0,-10-4-7 15,6 1-7-15,-2-3-10 0,0-3-7 0,-3-4-38 16,-1 0-9-16,1-3 5 0,-4-3-41 0,1-2 1 16,0-9-21-16</inkml:trace>
  <inkml:trace contextRef="#ctx0" brushRef="#br0" timeOffset="49543.6">23017 13257 1283 0,'-6'-6'71'0,"1"4"36"0,-1-7-121 0,-4-5-193 0,-1 0 213 16,-1-4 2-16</inkml:trace>
  <inkml:trace contextRef="#ctx0" brushRef="#br0" timeOffset="50049.76">23682 13759 1012 0,'4'0'95'16,"0"0"-94"-16,-1 0-15 0,-3-2 59 0,7 1-46 16,-1-2-78-16,-3 1 40 0,0-1-2 0,2-2-9 0,-3 2 47 15,2 0 16-15,4 0 11 0,-6-2 6 0,-2 2 14 16,0-2-11-16,3 2 1 0,5 0 4 0,-7 0-14 16,1-2-4-16,-2-1 3 0,-2 1-5 0,2-1 2 0,-11-4 2 15,7 2 1-15,-15-1-2 0,14 0 5 0,-11-2-8 16,-3 1-2-16,4 2 3 0,-10 0-8 0,10 4 0 15,-10 1-6-15,2-1 0 0,-3 4-2 0,4 0-3 16,2 4-3-16,1 2 0 0,2 0-5 0,3 2-3 16,-1 1 2-16,3 4 1 0,-1 3-1 0,2 3 0 15,3-1 2-15,4 3-1 0,-1 1 4 0,2 3 3 16,3 0 0-16,5 4-1 0,1-3 4 0,3 6-1 16,5-4 6-16,2 5-4 0,3 2 3 0,0-4-4 15,3 2 1-15,3-1-3 0,-1-1 0 0,2-4-6 16,1 3-13-16,0-8 6 0,11-2-12 0,-5-2-44 15,-2-4-4-15,7-3 1 0,0-5-30 0,-1-3-38 16,0-3-4-16,2-6 145 0,-8-2 1 0</inkml:trace>
  <inkml:trace contextRef="#ctx0" brushRef="#br0" timeOffset="50568.37">24447 14053 1062 0,'1'0'148'0,"1"-3"-55"0,1 3 1 16,-3-6-26-16,3 1-49 0,-3-3-9 0,-4-1-28 0,0 2 20 15,4-1 3-15,-4-1-2 0,-4-4 24 16,0 6-6-16,3-4-2 0,-7 4 2 0,1-1-10 0,-2-1-9 16,-4 3-3-16,-2 1-3 0,3 5-13 0,2 0 4 15,-8 5 0-15,5-2 2 0,4 5 1 0,1-2 1 16,2 5 3-16,-1 0 3 0,-1-3 0 0,4-2 4 16,0-1 4-16,5 6-1 0,-4-3 7 0,6 1 2 15,-2-6 2-15,3 4 2 0,1-4 2 0,2 3 10 16,2 2-2-16,-2-6 1 0,5 2 7 0,0-1-2 15,3-1 2-15,0-4 2 0,-2 6-4 0,-1-4-8 16,2 1-4-16,1-2 2 0,0-3-10 0,-8 1-47 16,0 5-69-16,-1-1-73 0,-6-4-81 0,-10 2 6 15,-1-9-125-15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0:36:32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3495 17098 443 0,'-5'-3'20'0,"2"0"-14"0,1 1-26 0,2-4 54 16,3 0-79-16,4-4-21 0,1-1 23 0,4-3-45 16,-1 0 1-16,0-3 39 0,3-1-2 0,1 3 3 15,-4-1 43-15,-5 0 0 0,5 4 4 0,1-1 6 16,1 4 0-16,0 2 17 0,-4 0 3 0,-4 0-5 16,4 3 20-16,1-1-6 0,-6 0 4 0,1 2-1 15,3 1-6-15,-3-2-9 0,2 4-1 0,3 0-1 16,-4-2-10-16,5 2 2 0,-1 3-1 15,1 0-4-15,-2-1 1 0,2 3 3 0,-1-2-3 16,2 0 6-16,1 2-2 0,1-1 4 0,-2 1 1 0,3-2 0 16,-1 2 4-16,0-2-3 0,3 2-1 0,-3 0 1 15,2-1-4-15,-3-1 2 0,1 1-4 0,-2-1 1 16,4 0 0-16,-5 0-3 0,2 0 2 0,-2-1 2 0,1 1-5 16,1-2 4-16,0 1-1 0,-1 0 0 15,-7-1 1-15,4-1 3 0,2 2-2 0,3-1 3 0,-4-1-1 0,-2 3-1 16,0-1 2-16,1 0-1 0,4-1-1 0,-2 1-5 15,-5-1 0-15,-1 1 0 0,7-1-5 0,4-1-2 16,-7 4 2-16,7-4-5 0,-2 1 2 0,4 1 0 16,-1-1 2-16,5 1 0 0,-3-1 1 0,-3 1 6 15,2-2-1-15,3 3 1 0,-4 0 5 0,2-3-2 16,-2 2-2-16,2-1 3 0,-1-1-5 0,-1 2-1 16,2-2 2-16,0 0-5 0,3 2 1 0,-5-2-3 15,3 0 2-15,-4 0-1 0,5 1-4 0,-4-1 5 16,5 0-4-16,-6 0 2 0,-1 0-1 0,4 0 2 15,-5 0-3-15,2-1 4 0,-2 1-3 0,2-2-1 16,-3 0-1-16,5 1 1 0,-2-2-3 0,8 1 1 16,-9-1-1-16,7 0 0 0,1 0 1 0,-5 0-1 15,8-1 2-15,-1 3-2 0,-2-1 0 0,-4-1 0 16,8 2-1-16,-2-1 2 0,3 0-1 0,-2 1-1 16,0 1 1-16,-4-2 0 0,7 1 0 0,-4 1 0 15,-2-2 0-15,1 1 0 0,0-1 0 0,1-1 1 0,-2 0 0 16,4 1-1-16,-5 2 0 0,-3-1 1 0,6-1-1 0,-1 2 4 15,-1 0 0-15,-1-2-1 0,0 2 8 0,4 0-3 16,3 0 3-16,1 0-2 0,-4-1 1 0,0 1 3 16,4 0-3-16,3 0-1 0,-4 0 2 0,-3 0 1 15,1 0 0-15,-2 0 2 0,2 0 0 0,1 1 1 16,-4-1 3-16,-1 2-2 0,3-2-2 0,-1 2 1 16,0-1-2-16,0 1-3 0,-1-1-1 0,-4 1 1 15,2 1-3-15,3 0-2 0,-1 0 3 16,-1 0-3-16,-4 1 2 0,2-1-3 0,6-2 1 0,1 2-1 15,2 1 0-15,-5-3-2 0,0 2-1 0,3-1 0 16,2-1 0-16,3 1 0 0,-4 1 2 0,-3-3-3 16,0 2 2-16,3-1 2 0,1-1 1 0,0 0-2 15,-1 0 3-15,-1 0-3 0,5 0-1 0,-5-1 5 16,4-1-3-16,-6-1-3 0,6 1 1 0,1 1-1 16,-2-2-1-16,4 0 2 0,-5-2-1 0,4 2-4 15,3-2 2-15,2 0 3 0,-9 2 0 0,4 0 0 0,1-2 2 0,0 2-1 16,-2 2-1-16,-2-3 6 0,1 3-4 0,-4 1-1 15,0-2 2-15,-3 2-3 0,8 0 1 0,-7 2 1 16,-9-1 0-16,6 3-2 0,6 0 0 0,-7-1 1 16,3 1 1-16,-3 0 0 0,-6 1-1 0,7-2 1 15,6 2 0-15,-4-4 2 0,-9 4 1 0,7-3 4 16,2 1 2-16,5-2-6 0,2 1 8 0,-7-2-3 16,2 0-1-16,-1 0 5 0,3 0-5 0,-1 0-1 15,2 0-1-15,-2-2 1 0,-3 1 0 0,5 1-3 16,2-2 2-16,-4 2-2 0,-3 0 0 0,3 0 1 15,-2 0-1-15,2 0-3 0,3 0 3 0,-4 2-3 16,-2 1 1-16,5-3 1 0,3 3-1 0,-1 0-1 16,2 0 2-16,-2 1 1 0,2-3 2 0,-2 1-1 15,4 1 0-15,-3-1 0 0,-3 1 2 0,3-2-3 16,-3 1 0-16,0 1-2 0,1 0 1 0,1-1-1 16,1-1 0-16,3 2 0 0,-9-1 1 0,6 0-3 15,1-1 3-15,1 1-2 0,3-1 0 0,-5 1-1 16,3-2 0-16,-2 1-3 0,6 1 2 0,-1-2-1 0,-4 2-1 15,2-2 0-15,-2 1 1 0,0 1 0 0,1-2-1 16,-5 0 0-16,4 0 0 0,-1 0 2 0,-5 0-1 16,7 1 0-16,-9-1 1 0,9 0-1 0,-8-1 1 0,7 1 1 15,-5 0-2-15,4 0-1 0,-2 0 4 0,1 0-4 16,0 1 1-16,-3-1 0 0,0 2 0 0,-4-1 2 16,-1-1 0-16,5 4-1 0,-4-3-2 0,-3-1 1 15,1 2 1-15,2-1 0 0,-2-1-2 0,4 2 0 16,4-1 2-16,-5-1-3 0,-2 0 1 0,0 0 0 15,5 0-1-15,0 0 1 0,1-1-2 0,-4-1 0 16,1-1 2-16,5 2 0 0,2-1 0 16,7-3-1-16,-12 2 1 0,5-2 0 0,-2 1 0 0,1 1 0 15,-1-2 1-15,-1 0-2 0,1 2 2 0,-3 0-1 16,1 0 0-16,5 3-1 0,-2-3 0 0,-3 1 1 16,2 0 0-16,-5 2 0 0,9-1-1 0,-3 1-1 15,-1 0 2-15,2 0 0 0,1 0 1 0,0 0-2 16,-1 0 2-16,7 0 0 0,-7 1 1 0,3-1-2 0,-1 2 1 15,-1-2-1-15,2 2 1 0,0-2 0 16,0 1 0-16,-1-1 0 0,1 0-1 0,2 0 0 0,2 0 1 0,7 0-2 16,-2-1 1-16,0-1-1 0,2 0 0 0,0-1-1 15,1 0 1-15,-3 0-1 0,-6 0 2 0,0-2 0 16,-2 3 0-16,-1-2 0 0,-2 1 0 0,2-1 0 16,-5 1 0-16,0 2 1 0,5-1 0 0,-4 1-1 15,-1-1-1-15,2 2 1 0,0 0 0 0,-2 0 0 16,1 0 0-16,-2 2-1 0,1 1 1 0,-3-2 0 15,3 1-1-15,-5-1 0 0,5 3-2 0,-3-3 4 16,0 1-1-16,1-1 0 0,-4 2 2 0,0-1-2 16,-4 3 1-16,6-2 4 0,-7 0-4 0,-7 0 0 15,4 0-1-15,-1-1 1 0,1 1 1 0,-2 0 0 16,0-1 1-16,-3 1-1 0,4-1 1 0,5 1-2 16,-1-2 3-16,0 4-4 0,-4-3 1 0,-1 1-1 15,3 0 0-15,2-2 1 0,-4 3 0 0,-4-1-1 16,1 0 0-16,-2 0 1 0,3 2 1 0,-4-2 0 15,-2 0 0-15,-1 0-2 0,2 0 1 0,-1 5 2 0,-4-3 0 16,2-2-1-16,-3 2 1 0,2 1 0 0,-3-1 0 16,-1 1 1-16,1-3 0 0,-2 2-3 0,1 1-1 15,-1 0 1-15,1-4-1 0,0 3 0 0,0-2 0 0,-1 2-1 16,-1 1 1-16,6 0-1 0,-3-1 1 0,-2-2 0 16,4 2 0-16,-1 0-1 0,4 1-1 0,-4-3 1 15,6 2 0-15,-5-4-2 0,2 1 0 0,3 1-1 16,0 2 1-16,-3-5 2 0,2 0-1 0,1 1 0 15,0-1 2-15,-2 0-1 0,-3-1 3 0,5 1-2 16,-8-5 1-16,7 3-1 0,-7-1 0 0,5 2-1 16,0-1 1-16,1 1 0 0,1-1-2 0,-1 0-5 15,-1 1 1-15,3 1-14 0,-2 0-5 0,-4-2 0 16,3 1-18-16,-3-2-33 0,6 3-38 0,-8 0-20 16,9 4-53-16,3-1 4 0,8 7-56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27:14.8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13563 2585 332 0,'-6'-10'43'15,"5"3"-1"-15,1 0 32 0,-4 1-80 0,1-2-3 16,-3-1 1-16,6 4 6 0,0 0 4 0,0 2 2 15,-9-5 8-15,-1 0 13 0,9 4 5 0,1 0 3 16,-4 0 15-16,-7-4-1 0,2 0-3 0,6 3 1 16,1 1-2-16,-7-3-10 0,-1 1-3 0,2 0-3 15,-1-1-10-15,1 3-2 0,0-1-2 16,-4-1 1-16,2 1-3 0,2 2 4 0,1-2 0 0,-6-1 1 0,2 1 3 16,-2-1-1-16,-1 0 3 0,0-1-3 0,-3 1 0 15,-1 0-6-15,4-1-2 0,-3 3 1 0,-3-1-7 0,2 0 1 16,-4 4-4-16,-1-1-1 0,-1 2-1 0,0 0 1 15,-1 0 0-15,-3 2-1 0,0 2 1 0,-7 3 0 16,7-3 0-16,-7 4 0 0,4-3-1 0,-6 6 1 16,1-2-1-16,3 2 2 0,-3 2-1 0,0-4 0 15,-3 4 0-15,1-2 0 0,-2 2 0 0,-5 4-3 16,1 0 2-16,-2-1 0 0,-6 0-1 0,8 4 0 16,-3 1 2-16,6-3 0 0,-4 8 1 0,2-1-1 15,4-2 0-15,-1 6 3 0,3 1-2 0,-3-2 1 16,3 2-2-16,-4 1-1 0,6 1 1 0,-4-1 0 15,6 2 0-15,0 2 0 0,-2-1 0 0,-4 4-1 16,10-2 1-16,-7 5 0 0,2 0-2 0,7-2 3 16,-1 2-2-16,-1 2 1 0,3-2 0 0,8 0 0 15,-2 3 0-15,-1-2 3 0,4-1-3 0,-5 5 2 0,0-4-2 16,5-1 2-16,-5 3-1 0,1 2 3 0,-1-2-1 0,0 1-3 16,3 1 0-16,-3-2 1 0,5 5 2 0,-3-2-2 15,1-1-1-15,-3 1 2 0,1-2 2 0,4 2 5 16,-4 2-1-16,1 2-3 0,-2-6 3 0,0 9 1 15,5-4-3-15,-1-3 0 0,-2 0-1 0,4 2 2 16,2 0 0-16,5 4-1 0,-4-2-1 0,4-3 3 16,1 3-1-16,-2 4 3 0,-1-2 1 0,7 2-4 15,-7-3 4-15,0-3 0 0,3 6-1 0,0-3 2 16,3 0-2-16,0 1 3 0,7 1-1 0,-2-2 0 16,1 0 1-16,-4 3-1 0,6-8-1 0,7-1 5 15,-10 1-3-15,2-2-3 0,1-2 0 0,1-1 1 16,-4 1-1-16,5-5 0 0,6 1 0 0,-6 3-4 15,4-2 3-15,4 4-2 0,-2-2 4 0,0-1-2 16,6-2-1-16,0 7-4 0,-4-2 0 0,4-3 4 16,1 0-5-16,-3-2 3 0,4 0-2 15,-1-1-2-15,0 5 5 0,0-1-1 0,4-3 0 0,-3 1 1 0,3-1 1 0,0 0 0 16,-2-1 0-16,2 0 2 0,3-5 1 16,-3 2-1-16,4-1 0 0,-4-2-2 0,0 2 0 0,3-2-2 15,0 1 4-15,2-2-5 0,1 1 0 0,-6 2-1 16,5-5 0-16,6 0 3 0,-3 3-3 0,-2 1 2 15,3-6-2-15,-1 6-1 0,0-2 2 0,8-2-3 16,-5 2 50-16,-3-1-53 0,3 0 24 0,0-2-33 16,0 4 10-16,-5-6 13 0,4-2-38 0,-2 1 33 15,-2-1-58-15,7-1 50 0,-9-1 3 0,3-1 0 16,7 1 0-16,0-3-1 0,2 1 1 0,-1 0 1 16,4-2-1-16,-3-1 1 0,1 0 0 0,9-1-3 15,-9-3 3-15,-4-1-1 0,5-1-1 0,-2-1 0 16,-5-4 1-16,5 2 0 0,-2-3 1 0,-4-1-2 15,4 3 2-15,-3-3-1 0,-5-1-1 0,5 1-1 16,-5-1 0-16,-1 0-1 0,9-3 0 0,1 0 2 16,-6-3-2-16,5-2 0 0,-4 3 0 0,2 1 3 15,4-5-2-15,0-1 0 0,-10 4 2 0,5-2-3 0,-3 1 5 16,0 1-3-16,3-5 0 0,-2 1-1 0,2 3 0 16,-4-4 0-16,-1 2 1 0,0-4-1 0,-9-1 0 15,10 0 0-15,2 3-1 0,-3-3 1 0,-3-1 1 16,7 1-1-16,-4-2 0 0,5 2 1 0,2 0 0 0,-5 0-1 15,-3-2 0-15,1 2 1 0,2-1-1 0,-4-2 2 16,1 4-1-16,3-1 0 0,-5-1 0 0,4 1 0 16,-1-4-1-16,-5 4 0 0,0 0 1 0,0 0-1 15,1 0 0-15,-4 2-1 0,-3 0 2 0,-1-4 0 16,5-1 0-16,2 4 0 0,-4-4 1 0,2 2 0 16,-6-3 1-16,3 0 3 0,2-3-3 0,-7 1 1 15,1 0 2-15,-5-4-3 0,2 1 0 0,3-1 4 16,-1-1-4-16,1-1-1 0,-6-2-1 0,9 3 2 15,-6 0-1-15,2-3 2 0,1-1-2 0,-8-2 0 16,4 1 2-16,2 1-3 0,-2-4 3 0,-2 1-3 16,0-4 0-16,1 2 2 0,-4-2 0 0,4 3-4 0,-3-8 4 0,4 4 0 15,-5 1 0-15,2-4 0 0,-2 4 0 16,3 0 0-16,-6-3 0 0,1-2 2 0,1 8 0 0,-2-4-1 16,0-2 0-16,-2 3 0 0,0-2-1 15,1-1-1-15,-1 3-2 0,-1 0 1 0,-1-3-2 0,-4-1 0 16,3 4 0-16,-1-1 0 0,-3-1 1 0,2 2 0 15,-5-1 1-15,6-4 0 0,-6 2 1 0,-1-2-2 16,0 0 1-16,0 2 2 0,-3-3-1 0,1 1 0 16,1 2 1-16,-1 1-4 0,1 2 2 0,-2-5 0 15,-4 2-2-15,4 0 1 0,3 3 0 0,-6-5-1 16,1 4-1-16,8 1 3 0,-9-4-1 0,11-3-1 16,-4 6 1-16,5 1-2 0,-7-3 0 0,4 3 0 15,3 0 1-15,-7-6-2 0,2 4 2 0,-2 2-3 16,1-4 3-16,0 0 0 0,3 1-2 0,-2-3-1 15,-2-1-2-15,1 3 3 0,6-3-2 0,-3 1 1 16,3-2-3-16,-6 0 1 0,8 4 0 0,-5-3 0 16,4 6 0-16,-6-4-1 0,-1 2 0 0,0 3 2 0,5 0 0 15,-2 3 0-15,2-3 2 0,-4 1 0 0,-2 1-1 16,4 2 1-16,0 3-2 0,-1-1 0 0,1 2-1 0,1 1 1 16,-2-1-3-16,4 3 2 0,-3 2 1 15,2-1-1-15,-2-1 1 0,4-1-1 0,-6 5 4 0,5-1-3 16,-2 4 2-16,-1-9-2 0,1 5 1 0,0 0-1 15,0-1 0-15,-2 3 1 0,3-4-4 0,-4 1 1 16,1-2 0-16,2 0-3 0,-1 0 0 0,1-2 1 16,2 2-4-16,-6-3 1 0,5-2 3 0,-4 0-4 15,2 1 4-15,0-1 0 0,-1-1-1 0,-2-1 2 16,2 2 0-16,4-1 0 0,-6-3-6 0,1-1 6 16,4 4-4-16,-3-4 4 0,2 3 0 0,1 3-2 15,1-3 4-15,-4 0-6 0,4 6 5 0,4-1-3 16,-7-1-4-16,-2 0 1 0,7 4 0 0,-5-1 1 15,5 0 1-15,-6 2 0 0,2-4 1 16,-4 7 1-16,4-4 1 0,0 1-2 0,-5 1-1 0,-1-1 1 16,-1 2-1-16,0 1 1 0,1 1 0 0,-4-3-2 15,-2 4 3-15,2 1 1 0,-2 1 1 0,-5-4-2 0,7 1 2 16,-4-3 2-16,1 0-2 0,-2 5 3 16,-2 0 0-16,1-3 1 0,1-1-1 0,-2 4 1 0,-1-5 0 15,-2 2-3-15,2 3 2 0,0-2-1 0,1-1-2 0,-1-1-3 16,0 4 0-16,-3 0-2 0,3 3-2 0,-2 2-3 15,-5-2 0-15,9-2-5 0,-2 1-4 0,-4-1-13 16,3 3-2-16,8-1 5 0,-7 0-12 0,6 2-12 16,2-4 9-16,-4 4-41 0,9 3 1 0,-1-4-36 15,4-1 85-15,-1 2-42 0,3-1 83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28:57.0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11972 9078 354 0,'-2'0'41'0,"2"-2"-49"16,0 2-47-16,0 0 66 0,2 0-101 0,-2-1 49 15,1 1 2-15,1-3-5 0,1 1 59 0,2-3 10 16,-2 2 10-16,0-3 1 0,0 1 11 0,3-1-12 16,-4 0 0-16,3 1-2 0,1-1-12 0,-1 2 1 15,-1 0-4-15,1 1 1 0,-2-2 0 0,2 3 4 16,-2 1-3-16,-1-1 2 0,1 1 3 0,-2 1-11 16,6 0 6-16,-6 0-6 0,4 0-7 0,1 1 3 15,-1-1-4-15,3 2-2 0,-5-2 1 0,6 1 1 0,-1 1-1 16,2-2-4-16,1 0 0 0,1 0 2 0,-1 0-2 15,3 0 0-15,2 0 1 0,5 0 3 0,-7-2 2 16,5 1-1-16,1-2 4 0,4-1 1 0,-1 1 0 0,-1 0 4 16,0 0-1-16,2 0 0 0,3 1-1 0,-7-1-2 15,-3 2-1-15,4-1-2 0,-4 0 1 0,-1 2 0 16,6 0-1-16,-6 0 1 0,3 0 2 0,-2 0-3 16,2 2 3-16,3 0 3 0,-2-1-3 0,-1-1 4 15,3 2 1-15,0-1-2 0,0 1-1 0,2-1 1 16,2 1-2-16,1 0-3 0,-5-2-3 0,5 1-2 15,0 1-2-15,4-1-1 0,1-1 2 0,-7 2-2 16,6-1 0-16,-4-1 0 0,6 0 0 0,2 2 3 16,-2-2-2-16,-3 2 1 0,-5-1 0 15,5-1-2-15,-4 0 3 0,4 0-2 0,-8 2 0 0,2 1 0 16,1 0-2-16,0 0 1 0,0 2-1 16,2 0 0-16,-3 1-1 0,1 0 1 0,-3 0-1 0,-2 1 2 15,2-1-1-15,2 0 1 0,-8 1 0 0,4-1 1 16,4-1 0-16,-2 1-1 0,3 0 0 0,-5 1 2 15,-1-3-1-15,5 1-2 0,1 3 3 0,0-2-2 0,-3 0 0 16,-1 1 1-16,1-1-1 0,4 0 0 0,1 1-1 0,-2 0 1 16,5-5 0-16,-5 0 0 0,1 1 0 0,0 3-1 15,3 0 0-15,-4-1 4 0,1 0-1 0,-4-4-2 16,7 7 0-16,-6-3 1 0,-4-4 1 0,10 4-1 16,-6-3 0-16,-1-1-2 0,3-1 0 0,-1 5 3 15,-4-5-3-15,12 0 1 0,-5 5 1 0,-2-5 1 16,0-2 0-16,3-1 0 0,-1 5 1 0,4-4-2 15,-4 0 2-15,-6 2-3 0,5 0-1 0,0-3 0 16,-3 3 0-16,-1 0 1 0,3-3 1 0,2 5-3 16,-2-2 1-16,0 0 0 0,2 0 0 0,0-2 2 15,0 1-1-15,-4-1-2 0,6 2 1 0,-6-6 0 16,12 4 0-16,-7-1 0 0,2 1-2 0,1 2 2 16,-2 0 0-16,4 5-1 0,-3-5 1 0,0 0 1 15,-8 2 2-15,3 2-1 0,0-4-1 0,2 0 1 16,-2 0-1-16,-2-1 2 0,1 2-1 0,-4 3-1 0,2-4-1 15,4 4 0-15,-7-1-3 0,3 5-2 0,0-3-4 16,-5 3-1-16,0-3-5 0,-1-2-15 0,-2 3-11 16,2-3-3-16,6 7-22 0,1-7-40 0,-7-2-19 0,0 4 31 15,3 0 95-15,6-2-82 0</inkml:trace>
  <inkml:trace contextRef="#ctx0" brushRef="#br0" timeOffset="950.5">18776 9320 1010 0,'0'-1'-18'0,"2"-3"-10"0,-1-2-1 0,1 1 16 16,1 1-3-16,-1-3-3 0,4 6 15 0,-4-5 8 16,1-1 7-16,5 3 5 0,-4 4 7 0,3-5-6 15,0 3 4-15,1 1-2 0,2-2-6 0,-1 1-1 0,4 2-3 16,-2-2 1-16,-2-1-3 0,4 5 1 0,-5-7-5 15,6 5 5-15,-2 0-2 0,4 0 4 0,-5-1 2 16,5 2-1-16,4-1 5 0,-4 0 0 0,1 5 0 0,5-5 1 16,0 0-1-16,-3-3 0 0,5 3 0 0,1 0 0 15,-3 0-1-15,3-2-1 0,5 2-1 0,-5 0 5 16,-1-3-1-16,1 0-9 0,2-2 1 0,-4 4 1 16,4-3-3-16,-2 1 2 0,0-2-5 15,-2 4 1-15,2-1-1 0,5 4-1 0,-4-1 3 0,3 1-5 16,-4 1 0-16,2-3 0 0,1 2 0 0,2 1 2 15,0 0-2-15,-5-1 3 0,6-2-3 0,1-2 4 16,4-1-1-16,-3 3 2 0,2 2 1 0,1-2-1 16,0 1 3-16,0-1 0 0,-3 5 0 0,5-2-1 15,-4 3 1-15,4 1 1 0,-2-6-3 0,-1 1 3 16,1 1-1-16,2 2-5 0,1 1 4 0,-1-3-1 16,1-1-1-16,-1-1 1 0,1 1 1 0,4-2-1 15,-4 1 4-15,2-1-3 0,-6 0 2 0,2 0 0 0,0 2-1 16,-1-2 1-16,-2 1-1 0,4-1-6 0,-6 4 3 0,2-3 0 15,-4 2 0-15,3-3-1 0,-5 0-1 0,-4 0-2 16,1 0 5-16,-9 3-2 0,0-1 0 16,7 3-4-16,-7-4 3 0,1 2-1 0,-3 1-3 0,2-1 0 15,-3 0-3-15,1 2 3 0,-1-4-1 0,-6-1-2 16,1 8-1-16,0-5 0 0,2 5 0 0,-4 0-4 16,2-2 0-16,-5-1-8 0,2 0-2 0,1 2-15 15,-5-3-6-15,4-3-3 0,0 2-21 0,0-1-28 16,-4 0-24-16,9 1-9 0,-1 1-42 0,5 1 2 15,2 1-32-15</inkml:trace>
  <inkml:trace contextRef="#ctx0" brushRef="#br0" timeOffset="3116.42">3339 10355 625 0,'-9'0'49'0,"2"0"-5"0,1 0 1 0,0 0-22 15,-1 0-3-15,4 0 6 0,0 0-26 0,2 0 0 0,-1 0-3 16,2 0-1-16,0 0 1 0,0 0 5 0,-2 0 2 16,2 0 2-16,0 0 7 0,0 0 5 0,0 0 4 15,0 0-4-15,0 0 7 0,0 0-3 0,0 0-3 0,0 0 3 16,0-1-6-16,-3-3 0 0,6 3-4 0,-1-1 1 15,1 2-1-15,2 0-4 0,3-1 0 0,-2-1-1 16,3 2-5-16,1-1 2 0,2 1-1 0,1 0-2 16,-7-2 1-16,12 2-2 0,-4 0-1 0,0 0 2 15,0 0-2-15,7 0-1 0,-1 2-2 0,7-1 1 16,6 1 0-16,-7 1 2 0,6-3-1 0,4 1 0 16,8 1 1-16,-6-2-2 0,0 0 4 0,3 0-2 15,-2-2 0-15,2-1 1 0,6 0-1 0,-6 0 3 16,1 0 0-16,6-2 1 0,-11 2-2 0,7-2 2 15,4 2 0-15,-1 0 0 0,-5-2 0 0,5 2 0 16,-3 0 0-16,-3 0 0 0,8-2 2 0,-5 2-3 0,-6 1 1 16,6-1-1-16,-5 0-2 0,-3 3 5 15,5-1-4-15,-1 1 1 0,-6 0-2 0,1 0 2 0,6 3-1 0,-3 0 0 16,1 3-1-16,2-1 1 0,1 3 1 0,1-2-2 16,2 2 0-16,2 0 0 0,-7 1-1 0,1 1 1 15,-4-3 1-15,4 4-2 0,-4-1 1 0,8-1 0 16,-7 1 0-16,0-1 2 0,4-3-1 0,-3 2 1 15,7-1-1-15,-3-3 0 0,4 3 1 0,-6-4-1 16,3 3 0-16,3-1 2 0,-8 0-2 0,8-1 1 16,-4 1-1-16,-2 0 1 0,-5-4 1 0,3 4 0 15,-1-5 4-15,1 2-5 0,7-1 3 0,-7-1-1 16,2-3 3-16,3 1-1 0,3 1-1 0,1-4-1 16,0 2 0-16,-4 0 1 0,-1-2 1 0,2-1-1 15,-4 4-2-15,-1-4 2 0,5 4 1 0,-2 1 1 16,-5-1-1-16,2-2-3 0,1 4 2 0,5-2-1 15,-5 0 1-15,8 2-2 0,-12-3-2 0,3 3 3 16,5 0-1-16,-9-1 1 0,2 1 0 0,-2 0-2 0,-1 1-1 16,-5-1 5-16,5 3-5 0,-1-1 4 15,-9 0 0-15,8 4-3 0,-8-3 4 0,1 0-2 0,-1-1 2 16,8 4 1-16,-11-3-2 0,9 2-2 0,2 0 0 16,-4-4 0-16,2 5-2 0,4-1 3 0,-7 0-1 0,-3-2 0 15,2 0 2-15,-7 0 0 0,-2 4 1 0,-4-3 1 16,2 3 0-16,-5-4 0 0,0 5-2 0,0-1 2 15,-5 1-1-15,2 0-4 0,0 0 0 0,-4-3-1 16,0-2-2-16,5 6-13 0,-7-2-12 0,5-1-6 16,0 0-16-16,2-4-64 0,4 4-40 0,1-1 48 15,6 0 105-15,-1-5-96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29:46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8955 8315 382 0,'-8'-6'125'0,"1"3"-60"16,7 1-32-16,-6-1 76 0,5 0-128 0,-3 1 10 15,1 1-10-15,-1-1 3 0,0-1 4 0,-2 1 10 16,-2 1 8-16,3-4 4 0,-4 3 11 0,0 1 6 15,4-2 3-15,-5 0-2 0,7-1 8 0,-3 1-10 0,1-1-1 16,-3 0 3-16,2 1-12 0,-3-1-3 0,9 0-5 16,-3 0 0-16,-5-1-4 0,-2 2 4 0,-2-2-3 15,4 0-1-15,0 1 3 0,3-3-2 0,-6 1 1 0,2 0 2 16,1 0-3-16,-3-1-2 0,3-2-1 0,2 2 3 16,-5 0-4-16,-2 0 0 0,1-2 0 0,-3-1-1 15,3 3 1-15,1-4 0 0,-3 0 0 0,1 3-1 16,0 1 0-16,1-5 2 0,-2 6 0 0,1 1-1 15,1-1 2-15,-1-2-1 0,0 3 1 0,1 0 3 16,-1-3-2-16,1 4 0 0,-2-6 0 0,-1 4 1 16,1-4-1-16,0 7 1 0,-5-5-1 0,5-1 0 15,-3-4-1-15,-1 4 1 0,1 3-3 0,-3-8 3 16,2 3-2-16,-4 0 2 0,8-2-1 0,-2 2 1 16,-1 3 0-16,-5-3 3 0,3 2 0 0,2 1-2 15,-5-2 1-15,5-2 0 0,-5 4 1 0,-2 0 0 16,4-3-2-16,1 2 0 0,0-1 0 0,-5 2-1 15,4 2-2-15,-1 1-1 0,-2 1-1 0,-1-1 1 0,1 2-2 16,-4-4-1-16,2 4-1 0,-4 2 0 0,1 1-1 16,0-3 3-16,-5 1-1 0,-5 2-1 0,0 0 1 0,0 0-1 15,1 3 0-15,5-1 3 0,-2 2-3 16,-3 1 2-16,6 0-2 0,1 1 1 0,2 4 0 0,-1-3 0 16,-4 0 0-16,2 1 0 0,-5 3-1 0,4 1 1 15,-1 2-2-15,-1-1 2 0,2 4 0 0,-4-3-2 16,8 4 2-16,-4-1-2 0,2 0-1 0,2 5-1 15,-3-1 0-15,4 2 1 0,0-2-2 0,3 7 3 16,-1-1 0-16,-1 6-1 0,4-2 2 0,-2-1 2 16,2 2 0-16,1 1-1 0,3 1 1 0,2 1-1 15,-5-2 1-15,9 0-2 0,-2 3 0 0,6-1-3 16,0 4 0-16,2-3 2 0,3 0-4 0,1 4 3 16,2-1-1-16,0 2 1 0,5-5 3 0,1 0-1 15,2 1-1-15,3 0 2 0,0-1-2 0,3-1 1 16,3 0 3-16,-1-2-4 0,0 3 4 0,4-3-2 0,-6-2 1 15,4-2 1-15,2 1 0 0,2-2 0 0,3-1 1 16,4-2-1-16,-1-2 3 0,0 3-2 16,10 0 0-16,-2-2 2 0,2-2-2 0,-5 3 1 0,3-8-2 15,2 2 0-15,1 2 0 0,2-7 1 0,2-3-1 16,-10 0 0-16,6 0 0 0,3-3 0 0,-2 0 5 0,-1-7-2 16,0-1 0-16,10 0-3 0,-6 0 1 0,10-3 3 15,-1-2-3-15,-2 1 2 0,7-3-2 0,-4-1-1 16,-1 5 4-16,-11-5 2 0,5-3-1 0,-4 2 3 15,-2 0 2-15,2-6-1 0,1 0 0 0,-4 0 1 16,2 3 1-16,6-4-2 0,-4 4-1 0,1-3-3 16,3 1 1-16,-6 2 1 0,3-4-1 0,-3 2-2 15,-2-7 2-15,-1 6 0 0,1-3 1 0,-4-2 4 16,-2-1-1-16,-3-1 3 0,-1 2 0 0,3 0-2 16,1-3 3-16,-6 0 1 0,-4-2-3 15,1 1 1-15,-4-3-1 0,5 2-4 0,-3-3 1 0,-4-2 1 16,1 2-3-16,3-2 0 0,-3 2 1 0,-1-2-1 15,-2-2 2-15,-3-1-1 0,-2-1 1 0,1 0-1 16,-7 0 0-16,0-2 5 0,-1-2-5 0,-2 2 1 0,-2 0 1 16,2 1 0-16,-7 4-2 0,-1-1 1 0,1-1-3 15,-6 0-3-15,0 2 0 0,-2 1-1 0,1 0-3 0,-2 1-9 16,-2 3 1-16,-6-4-5 0,-5 0-9 0,-3-3-8 16,-3 6-22-16,-1 4-1 0,-7-1-23 0,-7-1-68 15,-7 4 109-15,0 10-46 0,-8 2 82 0</inkml:trace>
  <inkml:trace contextRef="#ctx0" brushRef="#br0" timeOffset="21282.06">19623 5597 408 0,'-7'0'23'0,"7"2"1"0,0 1 41 0,-3 1-83 0,3 3-16 16,-1 1 26-16,1 1 7 0,1-1 1 0,-2 0 0 15,-7 1 6-15,3-2 7 0,3 0 4 0,-1 0 2 16,-1-3 5-16,-1 3 2 0,-6-3-5 0,11 0 5 16,-5 0-3-16,-3-1-7 0,8 2 1 15,-8-2-1-15,5 2-7 0,2 0-6 0,1-1 4 16,0 3-4-16,0-3-2 0,0 4 0 0,-2 0-1 0,0 0-3 16,4 3 3-16,0 0-1 0,-2 0 1 0,-4 0-3 15,4 6 1-15,2 1 1 0,-2-1-2 0,2 5 1 16,-6-5 0-16,0 4 1 0,2 2-1 0,8 7 0 15,-7-3 2-15,1 1-4 0,5 4 2 0,-4-4 1 16,12 4-3-16,1 1 3 0,-3-4 1 0,0 0-3 16,-2-4 3-16,1 0-1 0,-2-1 1 0,4-5 0 15,-4 3-2-15,0-4 2 0,1-2 0 0,1-2-1 16,4-1 1-16,0-7 3 0,5 4-1 0,-8-4 5 0,2-1-2 0,-4-2-4 16,7-2 3-16,-2-1 1 15,-1 0-1-15,-4-1-1 0,0-2-2 0,6-2 2 0,-3 0 0 0,1-1 5 16,-1-4-2-16,3 3-1 0,-3-3 4 0,1-2 1 15,1 1 0-15,-3-2 4 0,0-1-2 0,-3 1 0 16,1-1 4-16,2-2-1 0,-6-1 2 0,3 0 2 16,-2-2 3-16,2 0-2 0,-3-1 4 0,3-4 4 15,-5 0-1-15,5-2-1 0,-5 4 2 0,3 0 0 16,-3-2-4-16,0 2 2 0,0 6-5 0,2 2-7 16,-2 3 0-16,-1 2 0 0,-1 1-9 0,1 0-4 15,1 3-1-15,-1-3 0 0,-1 4-5 0,1 0 1 16,-2 0-3-16,1 2 1 0,-1-1-1 0,2 0-5 15,0 3-2-15,1 1 4 0,-2-1-8 0,1 5-2 16,-1 1-1-16,1 4 0 0,1-1-1 0,3 2 3 16,-2-3 2-16,3 6-1 0,-3 2 5 0,2 0 0 15,5 3 0-15,-2 0 0 0,1 3 0 0,2 0-10 0,3-2 0 16,-1 1 0-16,3-4-9 0,2 0 0 0,-5-3-3 16,3-1 1-16,5-2 0 0,-3-2 13 0,5 1 1 15,-5-4-2-15,-4 0 14 0,1-4 5 0,6-2 5 0,-3 0-1 16,-2 0 6-16,-1-5 1 0,-2 0 2 0,10 1 2 15,-2-3 2-15,3 0 7 0,-6-3 3 0,4 2 0 16,-4-4 9-16,3 1 11 0,-3-2-3 0,-5-1 4 16,1-2 8-16,-3 1 0 0,-1-3-1 0,-3-1 0 15,1 0-2-15,-4-1-32 0,1-2 11 0,-4 2 2 16,-2-2-21-16,0-4-4 0,0 1 2 0,0-5-19 16,-3 0 0-16,-2-1-2 0,0-5-4 0,2 1-1 15,-1-1-5-15,-1 0 1 0,2-2-45 0,-2 5 19 16,2-3-22-16,0 0-15 0,3 0-20 0,0-1 17 15,0 0-58-15,4-3 1 0,3 1-14 0</inkml:trace>
  <inkml:trace contextRef="#ctx0" brushRef="#br0" timeOffset="21882.22">21021 4801 1366 0,'-2'-8'1'0,"-1"4"-14"0,2 2-2 0,1 0-8 15,-5 2-8-15,2 7 1 0,4 1-9 0,-1 4 13 16,0 2 4-16,0 2 0 0,-1 1 17 0,-1 4 0 16,-1 2 1-16,0-1 2 0,0 5 0 0,-2 0 2 15,-4 3-3-15,7 4 2 0,-7-1 0 0,9 10 0 16,-4-5-1-16,-2-1 1 0,0 6-2 0,0 2 0 15,9-1 3-15,-8-1-2 0,-1 1 1 0,-10-6 1 16,8 4 0-16,0-1 0 0,4-5 1 0,-4-4 3 16,-5 1-2-16,5-5-1 0,3-1 1 0,2-4 0 15,0 3 1-15,0-4 0 0,-6-5 0 0,5 3-3 16,4-1 1-16,-4-3 1 0,1-3-2 0,3 1-1 16,0-3 0-16,-2-5-1 0,2 3-1 0,0-5 5 0,-2-3 1 15,2-1-1-15,-1 0 5 0,-1 0-1 0,2 0-1 16,2 0 3-16,-2-5-3 0,1 1-2 0,1-1 2 15,0-1-5-15,2-1 0 0,1-4 0 0,-5-6-1 0,3 5 2 16,2-3-1-16,3 0 3 0,1-3-1 16,-1 3 0-16,2-4 4 0,4 1 0 0,-2 0 2 0,1-3-2 15,-1 1 3-15,4-1-3 0,-3 1 0 0,4-1 2 16,-1 2-2-16,-2 2-1 0,3 0-2 0,4 1-3 16,1 4 1-16,-5-1 2 0,-1 2-1 0,4 5-3 15,-4-2 1-15,4 5-6 0,-1-1 1 0,-5 1 4 16,1 3-7-16,0 2 1 0,3 4-1 0,-6-1-1 15,1 4 1-15,-1 4 1 0,-1 1-1 0,2 5 0 16,-2 3-1-16,-3 0 3 0,1 5 3 0,-1-1-3 16,-3 4 4-16,0 0-1 0,-1 5 1 0,-1-1 2 15,-3 1-3-15,0 0 1 0,0-1 0 0,0 1-1 16,0-2 1-16,0 0-58 0,-3-6 8 0,2-1 10 0,1 0-38 16,0-6-8-16,0 0-2 0,0-2-40 0,3-4 1 15,-2-6 0-15,4 1-4 0</inkml:trace>
  <inkml:trace contextRef="#ctx0" brushRef="#br0" timeOffset="22120.36">21856 5754 1126 0,'-1'18'97'0,"5"-4"-134"0,-2 3 0 0,-1 5 15 16,-1 3-1-16,0-1 0 0,2 4 15 0,0 2 0 16,-4-2 6-16,0 1 0 0,2-3 1 0,-9 1 2 15,9-2 1-15,-5 0-3 0,-1 1 2 0,3-3-3 16,0-1-11-16,-5-3 1 0,3-2-10 0,-3-2-28 16,5-4-7-16,3-4-4 0,-3 0-31 0,0-6-32 15,6-1 82-15,0-3-43 0,3-6 85 0</inkml:trace>
  <inkml:trace contextRef="#ctx0" brushRef="#br0" timeOffset="22297.62">21592 5246 1666 0,'-6'-17'-70'0,"2"1"-90"16,4 7 0-16,0-4 6 0,4 2-80 0</inkml:trace>
  <inkml:trace contextRef="#ctx0" brushRef="#br0" timeOffset="22682.29">22382 4682 1491 0,'0'1'-85'0,"6"7"-29"0,-1 3 5 0,-1 3 40 16,-4 2-5-16,5 6-28 0,-2 2 46 0,-3 4-5 16,0 2 55-16,-3 0-1 0,1 1 7 0,-1 4 5 15,6 2-1-15,-9 1 0 0,6-2 2 0,0 8-3 16,-5 4 3-16,5-1-2 0,0 5-4 0,0 1 0 16,-7 1 0-16,-1 1 2 0,-2 1-2 0,10-1 0 15,-3-6 2-15,-5 5 0 0,0-7 1 0,-3-5 0 16,5 1-1-16,1-6 1 0,-3 0 1 0,-4-4 0 15,6-7-3-15,-4 1 1 0,2 1-1 0,5 2-20 16,-2-6-20-16,5-5-4 0,0-2-32 0,5 0 2 16,5-2-31-16</inkml:trace>
  <inkml:trace contextRef="#ctx0" brushRef="#br0" timeOffset="23066.51">21925 5254 928 0,'-1'-3'50'15,"1"6"-49"-15,1 0-25 0,3 8 15 0,3-1-13 16,-2 2-10-16,6-1 15 0,0 7 6 0,2-3 0 16,-4-4 17-16,7 2 17 0,-2-7 2 0,2 5-2 15,0-4 16-15,4 2-9 0,0-4 2 16,4 3 3-16,6-4-10 0,-3 3-6 0,1-3-6 0,7-2-1 16,-7 1-7-16,2 0 1 0,4-1-3 0,3-2 1 15,-4 1 0-15,3-2-1 0,0-6 0 0,-1 1 2 16,-1-3 0-16,1-2-5 0,-1 3-2 0,-5-3-6 15,-4-6-4-15,5 7-21 0,-5-1-9 0,0-2-5 16,-1 2-24-16,-1-3-11 0,-1 0-6 0,-1-2-4 0,-2 7-14 16,-1-5-9-16,-2 3 67 0,-3-3-32 0,-1 6 80 15</inkml:trace>
  <inkml:trace contextRef="#ctx0" brushRef="#br0" timeOffset="23567.05">22684 5295 914 0,'0'6'42'0,"3"-1"-41"0,5 0-27 16,-5 1 7-16,8-1-8 0,-2 6-9 0,2 0 14 15,2-7 4-15,-4 4 0 0,2 3 15 0,0-1 4 16,2-4 5-16,-1 7-3 0,1-9 4 0,0 3 4 15,2-1-3-15,1 0 5 0,3-1-1 0,-3-5-4 16,3 3 3-16,-1-3-1 0,0 0-3 0,2 0-3 16,1-1 3-16,-4-3 1 0,0 1-1 0,4-3 3 0,-6 1 0 15,-7-6 0-15,5-1 4 0,-1 4 2 0,-5 0-5 16,1-3 2-16,-8-3-1 0,-4 3-7 0,4-2-1 16,2 4 1-16,-8 1-7 0,-7-3-2 0,7-3-3 15,-2 6-1-15,3 0-2 0,-6-1-3 0,-5-2 0 0,-2 3 0 16,5 0-5-16,2 3-3 0,-6 5 1 0,-8 0 3 15,1 0-4-15,-3 5 5 0,4 4-1 0,-7 2 0 16,3-3 6-16,-9-2 5 0,6 2-1 0,0 10-1 16,-1-11 4-16,-2 4 2 0,1 0 1 0,5 4-2 15,2 5 0-15,-2 2 3 0,2 0 1 16,-5-5 4-16,10 10 0 0,1 1 5 0,3 2 4 0,-3-1 0 16,-1-3 6-16,7 3-4 0,4 2-3 0,3 1 4 15,1 1-5-15,-1 0 0 0,4 0-2 0,4 0-6 16,7-2 1-16,-4 1-3 0,3 1 1 0,7-2 1 15,-8-3-4-15,13 4-2 0,2-5-10 0,3-1-3 16,-4 0-8-16,12-6-36 0,0-3-6 0,5-6-3 16,7-1-41-16,-4-10 1 0,9-5-18 0</inkml:trace>
  <inkml:trace contextRef="#ctx0" brushRef="#br0" timeOffset="23932.64">23736 4888 1113 0,'-3'1'222'0,"3"5"-326"0,-2 2-6 0,2 7 30 16,0-3 15-16,-1 5-17 0,1 1 37 0,1 1 14 15,-1-1 21-15,2 1 14 0,6-1 16 0,-4-4 17 16,4 0 0-16,0 0-2 0,2 0 19 0,5-3-10 16,6 2-3-16,-2-4 1 0,3 2-13 0,4-1-9 15,1-4-2-15,9 0-3 0,-6-3-9 0,3 1 1 0,-3-4-1 16,3 0 0-16,-3-4 1 0,1 0-5 0,-4-6 1 15,0 1-8-15,0-2-5 0,-1-2-28 0,-2-2-15 16,-5-1 0-16,3-1-37 0,-2 1-38 0,2-2 86 0,-3 0-49 16,-3-1 91-16</inkml:trace>
  <inkml:trace contextRef="#ctx0" brushRef="#br0" timeOffset="24199.02">23511 5337 1564 0,'-3'-11'114'0,"8"5"-208"0,1 5 15 0,5 2 25 16,0 5-113-16,6 4 70 0,5-2-10 0,2 6-17 15,6 0 76-15,-8 3 18 0,4-2 30 0,3-1 10 0,8 0 19 16,0 0-7-16,2 5-1 0,7-5 3 16,-5 2-9-16,14-2-32 0,1 2-46 0,-1-4-10 0,2-1-55 15,3-3 2-15,1-3-54 0</inkml:trace>
  <inkml:trace contextRef="#ctx0" brushRef="#br0" timeOffset="24611.11">20889 7085 1539 0,'-8'-2'-76'0,"6"2"-102"16,2 4 10-16,4 5 10 0,5 5-55 0</inkml:trace>
  <inkml:trace contextRef="#ctx0" brushRef="#br0" timeOffset="24983.23">20952 7288 272 0,'6'14'76'15,"0"-1"-75"-15,-3-4 59 0,4 1 27 0,1-1 5 16,-4-3-36-16,6-1-2 0,1-2-8 0,8 2-3 16,0 0-1-16,-2-5-2 0,-3-4 3 0,6 0-4 15,4 2 0-15,-8-4 0 0,4-4-1 0,-12-8 0 16,6 0-2-16,7 1-8 0,-6 3-4 0,0-4 2 16,-1 1-13-16,6 1-4 0,-6 1-4 0,2 2 3 15,-3-4-8-15,-1 4-1 0,-2-1-1 0,1 0-5 16,0 1-1-16,-5-1-8 0,2 3 0 0,-7 0 0 15,1 2-9-15,1 1-6 0,-3-3-5 0,-3 0 5 16,0 1-6-16,-5 3-1 0,0-1 3 0,-8 0-1 0,2 0 5 16,-2 2 14-16,-1 1 3 0,-5 2-6 0,0 0 18 15,-5 1 3-15,1 2 1 0,2 0 2 0,-4 3 1 16,1 2 4-16,-6 3-1 0,2 0 0 0,2 3 0 0,-2 1-2 16,1 2 0-16,3 4 2 0,2 1-6 0,-2 1 1 15,5 2 2-15,0 2-2 0,5 1 2 0,0 5 3 16,1-5-1-16,0 0 3 0,2 5 2 0,3 1-3 15,3 2 0-15,-1-4 2 0,-1 2-3 0,7-6-3 16,0 5 0-16,3 2-4 0,0-7 0 0,3-2 1 16,0-1-2-16,7 4-1 0,-1-6 0 0,-1 2-1 15,1-3-1-15,4-2 1 0,1-1-2 0,0-3-27 16,7-1-3-16,-4-2-1 0,5-3-25 0,6-3-17 16,5-4-19-16,0-8 17 0,4-2 79 0,4-7-59 15</inkml:trace>
  <inkml:trace contextRef="#ctx0" brushRef="#br0" timeOffset="25400.82">21877 7126 1546 0,'-4'0'111'0,"0"5"-155"0,4 1-16 0,0 7 52 16,0 5-116-16,3 4 27 0,-3 5 1 0,-3 6-14 16,0 3 32-16,-1 1 29 0,-5 2 15 0,-4-6 15 15,7-3 26-15,-2 3 5 0,-1-3-1 0,6-7 1 16,0 1 3-16,-2-4-7 0,0 1 2 16,4-2 1-16,-3-5-6 0,-3-2 3 0,2-1-2 0,-1-1-1 15,2-4 4-15,1-3-3 0,3-1-1 16,0-2 0-16,-9-2-4 0,9-1-2 0,-3-5-1 15,-2 0-1-15,2-4-5 0,-3-2 0 0,-2-4-2 0,4-2 2 16,0-4-3-16,-1-6 3 0,5 2-1 0,0-3-2 16,0-4 2-16,2 4 0 0,9-9 2 0,-3 1 2 15,-1 1-1-15,3 2 4 0,1-2 0 0,0 4 1 16,-2-1 3-16,4-1 13 0,-1 9-6 0,1 0 2 16,0 2 8-16,7 3-2 0,-4 3 0 0,4 2 2 0,-4 3-5 0,4 3-8 15,-2 3-2-15,2 2 0 0,1 4-9 0,-1 2-55 16,-3 3-36-16,7 2-5 0,-2 4-72 0,-2 1 5 15,2-1-59-15</inkml:trace>
  <inkml:trace contextRef="#ctx0" brushRef="#br0" timeOffset="25833.06">22385 7216 1512 0,'-7'-2'18'0,"4"7"-17"0,3 4-87 16,0 4 44-16,-1 2-7 0,-4 4-50 0,2 5 27 16,3 0 34-16,0-1-21 0,0 2 51 0,-6-1 6 0,6-5 12 15,1 1 3-15,-1-4 9 0,-6 1-11 16,1 1 2-16,4-4 1 0,1 5-8 0,0-7 0 0,-4 4-6 15,1-2-1-15,3-1 0 0,0-2 7 0,-1-4 0 0,-2 0-6 16,-2-2 10-16,5-2-3 0,0-3 6 0,0 0-3 16,0-3-2-16,1 1-6 0,3-4 0 0,0-4 1 15,-5-1-5-15,2-3 1 0,-4-3-2 0,0-1 1 16,3-5 3-16,0-4 3 0,0 2-1 16,0-3 0-16,0-1 2 0,5 1 3 0,3-3 0 0,4-1 1 15,-7 2 1-15,6 0-2 0,3-3 1 0,0 2 0 16,0-1-3-16,-1 2-2 0,6 2-4 15,-5 1 3-15,8 2-4 0,-5 3-12 0,7 3 0 0,-2 2-1 16,1 0-10-16,1 3-11 0,-2-1-6 0,2 4-9 16,-4 0-12-16,4 2-18 0,-2 0-5 0,3-2-4 15,0 1-21-15,-1-2-7 0,2 2 64 0,-2-1-32 16,1 0 84-16</inkml:trace>
  <inkml:trace contextRef="#ctx0" brushRef="#br0" timeOffset="26166.65">23233 6719 52 0,'3'6'26'0,"-2"5"-25"16,-1 1 15-16,0 4 8 0,0 3 11 0,0 1-19 0,-3 2 19 16,-2 2 4-16,-2 0-1 0,0 1 24 0,-1 0 7 15,-9 0 2-15,-3-1-2 0,7 1 8 0,-1 0-17 16,1 2-5-16,-7-2 2 16,4 3-20-16,5-1-7 0,-1 0-4 0,4 1 0 0,-10-3-7 0,7-3-4 15,0-1 3-15,2-4-3 0,7 2-2 0,-7-5-2 16,10-4 1-16,1-1 0 0,3 0-1 0,-5-4-1 15,4 5 4-15,7-4-3 0,-4-1 2 0,5-4-2 16,-4 2-1-16,2-9 0 0,5 3-2 0,3-5 0 16,2-1-5-16,-1-1 2 0,0-7-2 0,-3 4 0 15,7-3-3-15,2 7 5 0,-7-8-2 0,2 4-1 16,-3-1-1-16,-4-2-1 0,0 7-1 0,-2-7-4 16,-7 5 2-16,1-6-4 0,-5 4-3 0,-3-1-4 15,-3-2-1-15,-7 1-4 0,0-6-6 0,-2 2-20 16,-6 0-6-16,-5-3 4 0,-9 2-25 0,0-1 9 15,-1 1-3-15,-2 1-5 0,1 2 11 0,-3-2-30 0,1 3 60 16,3-3-16-16,9 5 46 0</inkml:trace>
  <inkml:trace contextRef="#ctx0" brushRef="#br0" timeOffset="26615.4">23848 6797 1866 0,'4'3'-60'0,"9"11"-42"16,-2 2-6-16,-2 3 22 0,2 6-53 0,2 4 22 15,-10 2-6-15,5 4 52 0,-11 1 15 0,3-3 15 16,-6-2 54-16,-2-2 21 0,0 0 1 15,-5-2 3-15,4-2 19 0,-1-3-33 0,4-3 12 16,-7-1 4-16,7 0-22 0,-2 6-1 0,-1-11 1 0,-2-4-6 16,-3-1 0-16,3 3 4 0,4-3 1 0,0-2-1 15,-1 0 5-15,3-2-1 0,2-3 1 0,-5-1-3 0,5-3 0 0,-7-5-6 16,6 2-3-16,-6-4 1 0,-4-5-9 0,1-3-1 16,6 3-1-16,2-3 1 0,2 1-3 0,-2-5-1 15,5-2-1-15,-3-4 3 0,1 0 1 0,4-4-2 16,-2-4-8-16,1-2 4 0,9-1-3 0,-5-2 2 15,1-3 0-15,8 5-3 0,8 1 4 0,-3-1 10 16,5 4 2-16,4 1-4 0,3 5 10 0,4 7-1 16,7 2 0-16,-1 4 5 0,-1 0-7 0,2 8 0 15,5 4 0-15,2 5-6 0,1-1 1 0,-2 3-11 16,-3 10-19-16,5 4-4 0,-5 4-23 0,-3 1-85 16,0 3-38-16,-2 2 55 0,-6 6 123 0,-2-2-120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0:39:44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9146 16427 279 0,'-4'-5'14'16,"-1"3"1"-16,0-1 4 0,5 0-12 0,-1-2-2 15,-1 2 1-15,4 0 5 0,-2-2 14 16,-2 2-7-16,-1-3 13 0,1 1 7 0,-1 0 8 0,0 1-1 16,-5-1 11-16,2 0-7 0,-2 2-6 15,3-2 4-15,-2 2-10 0,2 0-8 0,-1 2-1 0,2-4-4 16,0 3-7-16,-3 1-2 0,3-1-2 0,-1 1 3 0,-1 1-3 0,-1 0-4 16,1 0 1-16,0 0 2 0,-1 0-1 0,-2 0-1 15,6 0 0-15,-5 3-5 0,3-2 3 0,-4 2-3 16,-2 2 1-16,6-2-5 0,-4 4-1 0,-4-1 0 15,-1 2-5-15,5 1 3 0,-6 4-3 0,6-1-1 16,4 6 0-16,-9 4 0 0,8 0 0 0,-12 1 0 16,6 2 2-16,-2 5-1 0,1 0 1 0,-1 3 1 15,-3-1 1-15,-2-1-3 0,1 1 2 0,0 2-2 16,0 1 2-16,4-4-1 0,-3 2-2 0,0-3-4 16,1 2-2-16,-1-2-1 0,-1 1-5 0,1-1-4 15,3 3-3-15,-5-3 2 0,2 0-5 0,1 0 10 16,-5-1 3-16,4-3-3 0,-3 2 11 0,1-1 3 15,0-5 4-15,3-3 4 0,-1-1 2 0,0-2 0 16,4-2-2-16,0 1 2 0,4-8-2 0,4 3 3 0,1-1-5 16,-4-4-2-16,5 0 0 0,3 3-1 0,0-5 0 15,0 1 1-15,3 1-4 0,-3-3 2 0,0-2 2 0,3 1 2 16,-2 1 1-16,1-2 1 0,1 3 2 0,0-1 1 16,2-1 2-16,-2 1 3 0,0 1-1 0,-3-2 1 15,8 4 4-15,-6-2-1 0,2-1 1 0,-4-2-1 16,2 3-1-16,4 0-1 0,-3 0-4 0,7 4 3 15,-5-3-5-15,4 3 1 0,-1-3 0 0,4 4-4 16,-4 0 1-16,5-3 0 0,-1 3-1 0,1-4 2 16,3 4-3-16,1 0-2 0,0 2 0 0,5-1 1 15,-3-3-2-15,3 2-1 0,3-2-1 0,2 2-1 16,0-1-2-16,6-3 5 0,-5 3-1 0,-3-3-1 16,7-1 2-16,1 2 0 0,2 0 0 0,-6-2 4 15,6 0-4-15,-3 2-1 0,4-4 0 0,6 3-1 16,-7 0 1-16,1 1 1 0,-5 0-2 0,7-2 2 15,-3 2 1-15,-1-1-2 0,-1 1 1 0,2-2 0 16,-7 0-1-16,5 2 1 0,-3-3-1 0,0 1 1 16,2-3 1-16,-6 5-1 0,1-4 1 0,1 1 1 0,2 1-1 15,-8-2 2-15,3 1-1 0,1 1 3 0,-4-1 3 16,0-2-3-16,-7 3 3 0,0-2-1 0,0 1 2 16,-2 1 2-16,-4 0 1 0,1-1-4 0,-6 1 6 0,4-1 0 15,-1 1 3-15,-4 0-4 0,0-2 2 0,-1 1-2 16,-1 0 0-16,-1 1-1 0,2-2-3 0,-1 2 2 15,-1-3 0-15,0 2 0 0,0-2 1 0,0 0-1 16,-1 0-1-16,1 0 7 0,-2 0-4 0,2 0-2 16,-9-2 0-16,6-1-3 0,1 0 0 0,-4 0-2 15,2-2 0-15,1-1-6 0,-5 0 1 0,7-4-1 16,-1 2-1-16,1-4-1 0,1 2-1 0,0-2-1 16,1-2-3-16,1-2 5 0,6-1-3 0,-4-4-1 15,6 1 2-15,-2-4-2 0,4 1 0 0,-2-3-2 16,4-5 1-16,0-2 2 0,3-3-3 0,-1 3 1 15,3-8-3-15,1 1 1 0,3-2 1 0,2-2-2 16,-3 1-5-16,6 3-1 0,2-3-3 0,-2-4-1 0,7 1-1 16,1 4 0-16,2-1-1 0,-7-1 7 0,7 0 0 0,0 2 0 15,-5 7 7-15,0 2 1 0,0 5 6 16,-8 0-2-16,-1 2 3 0,-2 6 2 0,-5 6 2 0,-5 7 3 16,3-4 2-16,-11 4 6 0,3 3-1 0,-3 3 2 15,-4 1 5-15,4 1-2 0,-4-1-1 0,0 0 1 16,0 0-3-16,0 0-6 0,0 0 0 0,0 0-3 15,0 0-5-15,1-1 3 0,-1 2-1 0,-1-1 0 16,-3 7 3-16,1-4 2 0,-1-2 3 0,0 4-1 16,1-2 4-16,-5-3-1 0,4 3 4 0,-4 2-5 15,3-5 2-15,-4-1-1 0,-1-1 1 0,4 0 0 16,-5 1-2-16,-3 1-3 0,1-3-2 0,1 1 5 16,-3 1-4-16,0-1 0 0,0 2 1 0,-2-2-4 15,1-1 2-15,2-1-3 0,-1 0 2 0,-3-5-2 16,-1 4-3-16,1-1 2 0,3 1-3 0,-4-1 2 0,1-2-1 15,2 2 1-15,-3 1-1 0,-1-1 4 16,5 3-1-16,-7-4-2 0,4 1 0 0,-3 3 1 16,-1-3-1-16,3 1 1 0,-4 0 0 0,1 1-3 0,0-3 3 15,-2 4 2-15,-3-3 1 0,0-1-2 0,-1 4 2 16,3-1 1-16,-3-3-1 0,-1 1 2 0,1 0-1 0,-2-1 0 16,2 1 2-16,3 0 0 0,1 0 0 0,-4-2-1 15,9 1-2-15,-2 0 1 0,-1-1-2 0,2 0 0 16,-2 2-2-16,-2-2 0 0,4 1 0 0,-2 0-3 15,-2-1-1-15,1 1 4 0,4 1-4 0,-3 0-1 16,0-2 1-16,3 0-3 0,-2 3 1 0,-2-1-2 16,4 0-1-16,-3-1 0 0,3 3-3 0,-6-3-3 15,1 3 0-15,-1-3-4 0,-2 1-4 0,-4 0-4 16,3 1 0-16,-2-1 0 0,-2 1-5 0,4-1 4 16,1 3-2-16,0-4 0 0,4 7 4 0,-1-1-1 15,-1-4 0-15,6 4-3 0,-4-4-1 0,1 5-23 16,3-3-6-16,3 1-5 0,-1-1-27 0,6 0 1 15,4 1-16-15</inkml:trace>
  <inkml:trace contextRef="#ctx0" brushRef="#br0" timeOffset="997.8">9497 14887 132 0,'-4'-2'25'0,"4"-3"-24"0,-2 5 10 0,0 0 17 0,-4-1-15 16,3 1-15-16,3 0 1 0,-2 0-3 0,-1 0 2 15,3 0-1-15,0 0 6 0,0 0 2 0,0 0 5 16,3 0 6-16,-3 0-6 0,0 0 1 0,0 0 0 15,2 0-5-15,-2 0-5 0,2 1-6 0,-2 1 1 16,-4 0-7-16,8-2 1 0,0 1 4 0,-4 1-3 16,0-1 3-16,2-1 3 0,-1 0 4 0,-1 0 0 15,2 0 5-15,-7 0 7 0,5 0 0 0,0 0-1 16,0 0 6-16,0 0 2 0,0 0 1 0,-4-3 1 16,4 3 0-16,0 0-11 0,-2 0-3 0,-3 2-1 0,0-2-12 15,9 1-20-15,-1 1-12 16,3-1 0-16,-3-1-25 0,2 4 17 0,1-3 1 0,2 1-10 0,3-1 54 0,-9-1-37 15</inkml:trace>
  <inkml:trace contextRef="#ctx0" brushRef="#br0" timeOffset="1171.74">9510 14910 13 0,'-5'0'47'0,"4"2"-4"0,-1-2 0 0,-6 3-18 16,7-3 2-16,-1 2 0 0,2-1-19 0,0 1-1 16,0-1-2-16,3 1-2 0,-1 0 1 0,4-2 4 15,-4 3 7-15,-2-2-1 0,0 1 9 0,-2-2 9 16,0 1 4-16,-4 1-2 0,3 0 12 0,0-1 0 15,-3 2-1-15,6-1-1 0,-4-1-1 0,4 1-14 16,-3 1-2-16,2-1-1 0,-6 1-15 0,6-2-35 16,-1 3-29-16,-1-1-4 0,-2-2-48 0,5 2 2 15,10-3-43-15</inkml:trace>
  <inkml:trace contextRef="#ctx0" brushRef="#br0" timeOffset="2933.37">9356 15201 559 0,'-13'-8'39'0,"4"2"-8"16,-1 0 0-16,2 1-9 0,4 0-13 0,-4-2 4 16,5-1-13-16,1 3 5 0,0-1 2 15,-1 1-2-15,-1-3 8 0,2 0 1 0,0 0 2 0,1 5 2 16,-2-6 0-16,0 3 0 0,-1-2-10 0,3 3 1 16,1 0-4-16,0-1 1 0,0 1-4 0,0-1 4 0,0 1-4 0,0 0 3 15,0 1 2-15,0-3 2 0,1 3 4 16,-1 1 5-16,0-2-1 0,0 0 4 0,0 2 4 0,0-2-5 15,-1 1 1-15,1 0-2 0,0 1-5 0,0-1 0 16,0 0 0-16,-2 1-3 0,2 0 1 0,0 0-1 16,-1 0 2-16,1-2-1 0,0 2 0 0,-2 0 0 15,2 0-2-15,0 0 3 0,0-1-1 0,0 1 0 16,0 0-1-16,-3 0 0 0,3 1 2 0,-2-1 1 16,1 2 0-16,-1-2 2 0,2 1 1 0,-1 0 0 15,-1 1 1-15,1-1-10 0,-3 1 3 0,4 1-5 16,0 0 1-16,-1 0 9 0,-1 0-19 0,1 0 2 15,1 0 2-15,-8-3 0 0,5 3 3 0,1 0-4 16,-1 1 1-16,-2 1 3 0,1-1-4 0,2 4 0 16,-1-2-3-16,-2 0 1 0,0 4 1 0,2-3 1 15,-3 3 0-15,3 2 0 0,-7-1 0 0,6 3 0 0,-7-2 3 16,-2 5-2-16,0 1 1 0,-1 0-2 0,-5 3-1 16,4-3 1-16,1 6 0 0,-4-2-1 0,-1 3 0 15,2 0-2-15,-3 1 1 0,2-1-1 0,1 2-2 0,-3 3 4 16,5-1-3-16,-7-2-2 0,7 1 2 0,2 0-3 15,-3-3 0-15,4 5-2 0,-2-3 1 0,1-1-4 16,-4-4-1-16,10 5 4 0,-4-5-5 0,0-2 5 16,7-1 1-16,-6-5 3 0,-2 4-1 0,2-5 2 15,4 1 2-15,-2-3-2 0,2 0 2 0,-2-2-2 16,3 0 0-16,-1-1-1 0,4-2 0 0,2 0 0 16,-1-1-1-16,1 1-1 0,0-3-2 0,0 0 4 15,0 1-4-15,0-1 2 0,0 0 1 0,0 0 0 16,0 0 3-16,0 0 1 0,0 0 1 0,0-1-3 15,4-5 3-15,3 4 2 0,-6-1-1 0,6 0 1 16,-1 0 1-16,3 1 0 0,-4-1 1 0,5 1 1 16,-7 1-2-16,-3-1 1 0,9 2 2 0,-3 0-3 15,1 0 2-15,-4 0-2 0,5 2 2 0,-4-2-1 16,7 3 0-16,-1-2 1 0,-5 3-2 0,4-1 2 16,-4 0 0-16,4 0 1 0,-7 2 0 0,7-2-1 0,-4 2 0 0,4-1-2 15,-1 1 1-15,0 0 0 0,3-2-2 0,-6 3 4 16,9-3-3-16,-6 2-1 0,3 0 3 0,1 0-3 15,-4-2 2-15,10 1 2 0,-3 3-3 0,3-3 1 16,2 0-1-16,-3 2 1 0,5 0 1 0,-4 0 0 16,4-1-1-16,0 1 2 0,-3 1-2 0,3 1-1 15,-7-2 5-15,6 0-4 0,-4 0 1 0,4 2-3 16,-6 0 0-16,3-2 3 0,0-1-4 0,-2 2 0 16,5-1 0-16,-4 0-2 0,0 2 2 0,4-2 0 15,-6-1 1-15,4 1 3 0,-3 2 1 0,0-3-4 16,-4 1 5-16,-1-4-3 0,2 4 2 0,-7-3 0 15,5 2 2-15,-3-4-6 0,2 3 5 0,-6-3 1 16,7 5-2-16,-4-1 2 0,-4-5 0 0,1 0 0 16,1 0 0-16,3-1 0 0,-5 1 0 0,5 0 1 15,-8-2 3-15,2 2-4 0,-1-2 3 0,1 1-1 0,-2 1-1 16,0 0 2-16,-2 0-2 0,2-2 2 0,0-2-4 16,0-1 0-16,3 3 1 0,-3 1-1 0,0-2-2 15,0-1 4-15,0 1-3 0,-1-1-2 0,-2-1 5 16,-5 5-5-16,5-5 0 0,4 0 1 0,-1 2 2 0,2-1-3 15,1-3 1-15,-3 3-3 0,5-3-4 0,-4-1 6 16,2 1-5-16,-6 0 1 0,3-1-4 0,0 0 1 16,2-3 2-16,7 2 0 0,-4-2 1 0,3 0-3 15,-2-2 1-15,7-1-3 0,-1-1 4 0,-1-3-2 16,3 1-1-16,2 0 0 0,-8-4 3 0,11 2-2 16,-3 0 1-16,-2 1 2 0,3-3-2 0,0 4 2 15,-1-2 0-15,-3 2-2 0,4-2 1 16,-4 1 0-16,1 3-2 0,-2-3 3 0,1 6-1 0,-2-1-2 15,0 2 2-15,0 2 0 0,0-4-3 0,-5 2 3 16,4 3-4-16,1 4 3 0,-2-7-1 0,-3 6 1 16,4-1 3-16,-2 1-2 0,-2 3 3 0,0 1-1 0,-1-1 1 15,-3-1 3-15,1 1 2 0,-2-2-2 16,-1 1 5-16,0-5-3 0,2 8 0 0,-2-2 1 0,0 2-2 0,0-1-3 16,0-1 0-16,0 0-3 0,0 1-2 0,-3-5 0 15,3 6 0-15,0-5-2 0,0 2 0 0,1-4-1 16,-1 6 0-16,2-1 5 0,3-1-3 0,-5 2 3 15,1-1-4-15,1 0 4 0,-2-1 1 0,1 3 2 16,-1-4 4-16,0 0-5 0,0 0 4 0,0 1 0 16,-1-5 2-16,1 5-2 0,0 3 1 0,0 0 1 15,-3-2-2-15,-2-1 2 0,3 4 0 0,-2-2 0 16,0 1 1-16,-3-2-1 0,-1-2 0 0,1-1-1 16,-4 0 1-16,0 0 1 0,0 4-1 0,2 1 1 15,-2-2 3-15,-2-3-3 0,-1 5 4 0,0 0-1 16,-2 0 1-16,-1 0 1 0,0 0-1 0,-2-4 1 15,3 1-1-15,-6 3 0 0,5-4 1 0,-10 1-1 16,-3 3-3-16,10-1 2 0,-5-4-3 0,-2 3 1 16,0 1-2-16,5-2 0 0,-3 1 0 0,3-1-4 0,5 0 1 15,-5 1 0-15,3-1-4 0,-3 0 2 0,-4 0-1 16,3 0-1-16,4-2 1 0,-3 2-1 0,1 0 0 16,-1 0 3-16,0-1-1 0,2 3-2 0,3-2 2 15,-5 0-2-15,3-1 2 0,-3 0-2 0,3 1 1 0,-2-2-2 16,-1 3 0-16,5-2-1 0,0 0 0 0,0 1-3 15,2-1-1-15,4 0-6 0,-1 1-2 0,7-1-4 16,-4 0-7-16,4 1-35 0,3 0-16 0,2 0-4 16,0-2-43-16,-1-1-62 0,12-4 128 0,4-2-68 15,11-5 125-15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0:42:05.6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10642 5160 203 0,'0'0'-63'0,"0"0"24"15,0 0-2-15,0 0-7 0,0 0 37 0</inkml:trace>
  <inkml:trace contextRef="#ctx0" brushRef="#br0" timeOffset="326.64">10628 5125 116 0,'-11'-11'-102'0,"10"3"138"0,-6 4 1 0,6 2-3 16,-1-3 1-16,1 4 3 15,-1-4-7-15,2 5-3 0,0 0-7 0,0 0 4 16,0 0-8-16,0 0-2 0,0 0-2 0,0 0 0 0,0 0-3 0,0 0 7 16,0 0-2-16,0 0 1 0,0 0 6 0,0 0-1 15,0 0 8-15,0 0-1 0,0-2 2 0,0 2 2 16,0 0-2-16,0 0-1 0,0 0-1 0,0 0-11 15,0 0 2-15,2 2 0 0,-2 3-12 0,1-4-1 16,-1 6 0-16,3-4-3 0,4 1-1 0,-3 1 6 16,4 0-2-16,0 1 0 0,5-1 4 0,-1 0-3 15,6 1 0-15,0 0 4 0,4 0-6 0,0 1-1 16,4-1-3-16,4 0 2 0,-5 2-3 0,6-3 0 16,2 1 1-16,-6 2-1 0,3 3-1 0,4-5 1 15,-5 2 0-15,-3 0 0 0,4 0 0 0,-4 5 0 16,-6-4 2-16,0 0-3 0,-2-5 1 0,-4 11-2 15,2-2-2-15,-7-1 3 0,0 3-5 0,-1-11-1 16,-3 9-6-16,3-2 0 0,-5-2-4 0,0-4-20 0,-1 3-11 16,-1-2 0-16,-1-3-26 0,0 4-23 0,0-3 67 0,0 0-44 15,-1 0 74-15</inkml:trace>
  <inkml:trace contextRef="#ctx0" brushRef="#br0" timeOffset="691.57">11009 4828 1016 0,'-11'-8'-2'0,"3"0"-11"16,6 5 1-16,-2-2-27 0,-1 2-5 0,7 3 4 15,-2 0-29-15,3 0 27 0,-3 0 2 0,0 5-10 16,4-2 32-16,-5 0 15 0,1 2 9 0,-3 1 5 16,0 0 14-16,-1 2-4 0,0 3 1 0,2 2 1 15,-10-1-5-15,4 4-6 0,0 1-4 0,2 4 1 16,-7 3-9-16,3 2 3 0,-1 3-1 0,-4 0-2 0,2 5 2 16,-1-1-1-16,-6 1 2 0,1 1 0 0,1 1-2 15,-2 3 1-15,3-1-2 0,-1 0 0 0,4 0-1 16,0-1 1-16,1-1-2 0,1 1-2 0,1-3-1 0,0-5-10 15,1 0-2-15,-1-5-3 0,0 0-13 0,2-4-14 16,3-4 3-16,-2 0-6 0,3-5-11 0,-1 0-33 16,3-5 93-16</inkml:trace>
  <inkml:trace contextRef="#ctx0" brushRef="#br0" timeOffset="1009.81">10443 5146 1013 0,'1'0'-23'0,"5"3"-7"0,1 5 0 0,2-2 7 16,2 2-9-16,5 3 0 0,1-2 5 0,2-1 9 0,3 0 5 15,-1 0 2-15,4-2 10 0,3-1 13 0,0-2 5 16,2 0-1-16,2-3 16 0,1 0-5 0,1 0-1 16,1 2 0-16,4-7-6 0,1 3-8 0,1-2-3 0,-2-3 0 15,2 4-9-15,3-5-1 0,-2 0-1 0,-1-1-4 16,-3 0-2-16,-2-1-18 0,-1 1-13 0,-5-4-3 16,-1 2-26-16,-2 3-62 0,-5-3 101 0,2 2-51 15,-5 1 80-15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0:45:5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20625 845 1 0,'12'-22'143'0,"-4"13"-191"16,-3-2 9-16,3-2 23 0,-2 1-24 0,5 1 40 16,-2 0 0-16,4 0 0 0,-2-2 0 0,-2 3 0 15,2-2 0-15,2 1 11 0,-4 1 7 0,4-2-4 16,-4 1 14-16,-2-2 5 0,2 4 2 0,-4-2 6 15,4 3 3-15,-4 0-4 0,3 0-4 0,0 5 0 16,-4-2-6-16,1-1-8 0,3 1 0 0,3 5-4 16,-6-3-8-16,6 3-6 0,-3 0 0 0,-7-3 0 15,7 0-4-15,-3 3 2 0,-2 2-2 0,2-2 1 0,-1 1 3 16,-4 2 3-16,0-3-1 0,4 10 2 0,-4-4 1 0,4 3 2 16,-1-2 3-16,-6 5-4 0,3 2 4 0,0 1-2 15,5 2 2-15,-10-6-3 0,5 5-2 0,-4 6 2 16,-1 1-4-16,2 1 4 0,-4-2-3 0,4 1-3 15,-5 6-1-15,8 1 5 0,-4 0-5 0,-4-1 0 16,8 1 3-16,-2 3-4 0,1 0 2 0,-6 4 1 16,4-1-4-16,2 1 5 0,-7 4-2 0,8-1-2 15,-3 2 0-15,-1-1-1 0,4-2-1 0,-3 5 1 16,-1-1 1-16,0-2-3 0,3 0 3 0,-2 0-2 16,-2-2 2-16,3 2-1 0,-1 0-1 0,2-2 4 15,-1-1-1-15,2 3 2 0,-3-4 3 0,1 4-2 16,2-5 0-16,-1 7 0 0,1-1-1 0,0-1-2 15,0 3-2-15,1-3-1 0,4 2-1 0,-2-1 0 16,0 5 3-16,1-4-3 0,0-1 0 0,-1 4 1 0,5-2-1 16,-5-2 2-16,-1-2-2 0,1 1 4 0,0-2-4 15,7-1 0-15,-7 3 2 0,6-4-1 0,1-2 1 16,-4 1 0-16,5 3-1 0,0-1 1 0,-1-5-1 0,-1 0-1 16,0-1 0-16,-1 1 2 0,-5-3 0 0,5-2 0 15,-5-1 0-15,5-1 1 0,0-2 5 0,-6-2-3 16,2-6 3-16,0-2-1 0,5 2 1 0,-4-5 1 15,7-2 1-15,-1-3-1 0,-11-4 1 0,7 3 0 16,2-2 0-16,5 0 2 0,-6-6-2 0,6-2 2 16,-11 0 1-16,7 1-7 0,2-1 0 0,3-1 0 15,-4-4-5-15,-2 2 3 0,0-3-1 0,-1 0-2 16,5-1 4-16,-5-2 0 0,0-5 1 0,1 0 1 16,-4 0-1-16,1-3 1 0,-1 0-1 0,1-2 3 15,-4-1 1-15,-1-3-7 0,-1 0 1 0,3-2-1 16,1 0-3-16,0-5-2 0,-2 2-2 0,-1-8-5 15,3 2 1-15,0-2-1 0,-1-1 1 0,-3 2-1 16,2-1 0-16,1-3 5 0,-1-1 1 0,1 4 1 16,-3-2 3-16,1 2-1 0,-1 1 2 0,0-3 1 15,2-1-2-15,-2 3-4 0,-2-1-1 0,2 6 2 0,0-4-4 16,0 1 3-16,-1 0-9 0,1-1 2 0,-5 4 0 0,2 1 4 16,3 1 0-16,-2-4-2 0,-5 2 4 0,2 1-1 15,-5 1 2-15,3 1 0 0,-3 0 0 0,-1 0 3 16,0 3-3-16,2 1 3 0,-4 0 0 0,0-1-1 15,4 0 1-15,-8-3 0 0,-1 4-1 0,6 1 1 16,-5-3 1-16,-4-2-1 0,7 1 3 0,0-1-1 16,-2 3 1-16,8 0-1 0,0-1 0 0,-9-4 2 15,4 4-4-15,1 3 2 0,2-2-1 0,-7 1 0 16,9-2 0-16,-6 3 1 0,2-1-2 0,5 1-1 16,-2 3-1-16,1-2 2 0,-2-1-2 0,10-2 2 15,-9 6 0-15,7-1-3 0,-5-2 3 0,3 1-2 16,1-4 2-16,-1 1 0 0,0 4 0 0,0 2-2 15,-3-4 2-15,6 0-2 0,-1 5 2 0,-2-3-1 16,-3 4-8-16,4 3-5 0,-3-1-6 0,1 1-70 0,0 4 81 16,-1 5-28-16,1 1 37 0</inkml:trace>
  <inkml:trace contextRef="#ctx0" brushRef="#br0" timeOffset="407.36">22338 944 122 0,'0'-3'-29'0,"0"3"5"0,0 0 24 0,0 0-11 16</inkml:trace>
  <inkml:trace contextRef="#ctx0" brushRef="#br0" timeOffset="1302.02">22338 936 58 0,'-2'-6'67'0,"4"0"-67"0,-2 0 68 15,0-1-15-15,-4 1 16 0,4 0-15 0,-1-2-3 16,-5 0-20-16,4 0 4 0,-1 0-10 0,-4 2-4 16,6-2-4-16,4 2-4 0,-6-2-4 0,1 3-2 15,2-3 2-15,-3 4-1 0,-3-3-2 0,3 1 1 16,-7 3 1-16,-1-3 0 0,11 2 1 0,-6 0-4 16,-3 2-1-16,4-1-1 0,-3 3-3 0,2-2 0 15,-1-1-1-15,4 3 0 0,-8 0 0 0,5 0 1 16,0 0-2-16,3 0 2 0,-1 0-1 0,-2 3 1 15,3-1-1-15,0 3 0 0,-2-1-1 0,0 1 3 0,2 1-1 16,-3 2 0-16,1-1 0 0,-1-1 0 0,3 3 0 16,0 2 4-16,-4 2-4 0,6-2 2 0,-1 2-2 15,1 1 3-15,-1 3-2 0,2 2 3 0,-2 0-1 16,1 1-1-16,-2 2 2 0,3 0-2 0,-2 2 3 0,2 4-3 16,0-1-1-16,0 1-1 0,0 0 1 0,2 1 1 15,2 4-2-15,0-2 2 0,0 4 1 0,1-1-1 16,0 1 1-16,4 0 1 0,-4-1 0 0,3 4 2 15,-5-5-2-15,2 0 3 0,1-1-2 16,0-1 2-16,-1 2 1 0,-2-1 1 0,-1 1 0 0,1-2 0 16,3 5 1-16,-4 0-4 0,-1-1-1 0,-1 0 4 15,2 1-5-15,-1 2 0 0,3-1-1 0,-3 4 0 16,-1-2 0-16,0 1-1 0,2 4 3 0,-1-2-5 16,-1-1 1-16,0 3 2 0,0 0-1 0,0-3 1 15,0-3 0-15,0 1 1 0,3 2 4 0,-4-2 1 16,1-2 2-16,1-7 1 0,-1 3 0 0,5-2 0 15,-5 0 1-15,2 3-1 0,-4-9-1 16,2 0-1-16,2 2-2 0,-2-2 1 0,3-3-2 0,-2-2 1 0,1 1-2 16,4-2-1-16,-3-2 2 0,8-3 1 15,-6 0-3-15,1-3 2 0,-1 2-1 0,-2-2 1 0,7-3 0 16,-6 0-1-16,6-2-1 0,-1 0 0 0,-7-1-2 0,9 0 3 16,-2-2-3-16,-4-2 3 0,-2-1-1 15,8 2 0-15,0-2-1 0,-4-3 2 0,10 0-2 0,-16-4 2 16,14 3-2-16,-3-4 1 0,1 0-2 0,-1-2 2 15,1 2 1-15,-4-3-2 0,-2 0-1 0,12 0 1 16,-15-3-2-16,9-1 3 0,-1 2-4 0,3-3 1 16,-4 1-2-16,3 0 3 0,-2-2-3 0,1 1 2 15,-1 2 1-15,1-2-1 0,-3-4 2 0,-3 3 4 16,1-5 2-16,-3-2-4 0,3 4 4 0,-7-4 2 16,4 0-1-16,-2 1 3 0,-1 2-3 0,-2 1 2 15,1 3 2-15,-1-2-2 0,-1-3 1 0,-4 1-4 16,2-1-3-16,0-1 4 0,1-1-8 0,1-3 2 0,-4 1 0 15,0-1-3-15,4-1 0 0,-6-1 1 0,4 4 2 16,0-3 3-16,-3-2-1 0,1-2-3 0,-4 3 1 16,1-9 3-16,-3 3-3 0,0-3 1 0,-3-1-2 0,-2 3 1 15,-3-2 2-15,2 2-3 0,-4 0 2 0,4 1-1 16,-4 1 0-16,3-1-4 0,-3 2 3 0,7-3-2 16,-3 1-1-16,-1-3-1 0,6 2 0 0,-2 3-1 15,-2-1 0-15,2-4 0 0,-5 3 0 0,6-2-2 16,-2 4 2-16,0-4 0 0,-2 4-2 0,3-4 3 15,-2 2-1-15,2-1 1 0,0-2-3 0,-2 3 1 16,0-4 0-16,-1 1 2 0,0 2 0 0,3 0-1 16,-2-5 1-16,-3 3-2 0,3 2 2 0,1-2 1 15,-3 2-1-15,1-2-4 0,1 4-2 0,1 2 2 16,-3 3-3-16,3 0-5 0,0 4-13 0,3 3-6 16,-1 2-10-16,1 4-59 0,2 0-40 0,7 5 48 15,3 2 92-15,3-7-87 0</inkml:trace>
  <inkml:trace contextRef="#ctx0" brushRef="#br0" timeOffset="1728.72">23321 697 467 0,'0'3'-131'0,"1"4"32"0,-1 4 55 16,2 1-40-16,-1 1 83 0</inkml:trace>
  <inkml:trace contextRef="#ctx0" brushRef="#br0" timeOffset="2550.08">23346 845 156 0,'-5'-3'91'0,"5"0"-90"0,3 0 81 0,-6 0-8 0,2-1 7 16,1 3-32-16,-2-2-5 0,2 3-25 0,0 0 4 15,0-2-15-15,0 2-4 0,0-1-1 0,0-1 0 16,0 0-3-16,0 1 0 0,0 1-1 0,0 0 0 15,2-2 1-15,-2 5 0 0,1 2 3 0,-1 0-3 16,3 1 0-16,-3 2 1 0,2 0 2 0,-2 3 1 16,0 0-1-16,1 2-1 0,-1 2 1 0,0 1-2 15,2 3-1-15,-2 0 2 0,0 1-3 0,0 5 0 16,0-1 0-16,0 0 1 0,0 1 1 0,0 0 2 16,0 0 1-16,0 3 0 0,0-4 2 0,-2 4 5 15,-1-3 1-15,0 4 1 0,2-3-1 16,-3 3-1-16,3 1 3 0,1 0-1 0,-3 1-1 0,-1-3-3 15,1 4-2-15,2-2 1 0,-1 1-2 0,1 1 1 16,-4-3-2-16,2 1-2 0,0 5 1 0,3-4-1 0,-2 2-1 16,-1 2-1-16,0-2 0 0,1 2-1 0,1-2 0 0,2-2 0 15,-1 5 0-15,0 2 0 0,0-2 1 0,2-3 2 16,1 5 0-16,-2-3-2 0,3-1 2 0,-3 4-2 16,2-7-1-16,4 4 2 0,-4-2-4 0,5 5 2 15,-2-4-1-15,3 1 1 0,1-2 0 0,-2 2 1 16,3-2-1-16,0-3 5 0,1 0-2 0,1 3-2 15,-1-2 2-15,3-3-2 0,-3 1 0 0,4 4-1 16,1-8 1-16,-1 2-1 0,0-4 1 0,-2-1 3 16,5-1-2-16,-4-2-1 0,0-2 2 0,0-1-1 15,-1-1 3-15,9-2 0 0,-12-1-3 0,3-1 1 16,-3-1-1-16,3-1 3 0,2-2-2 0,-4-3 2 16,2 1-1-16,-4 0 1 0,7-2 2 0,0 0 0 15,-1-3 1-15,-3 0 0 0,-1 0 1 0,-5 0-1 16,0-3 2-16,6 0-1 0,-4-2 1 0,2 0 0 0,-4-3 2 15,1 5-3-15,-4-6 4 0,6 3 1 0,-2-4-2 16,-2 1 1-16,-3-1 1 0,0-1 0 0,2-1 0 16,-3-4-2-16,-1 3 0 0,1-4 3 0,-2 0 1 0,0-1-1 15,0 0 3-15,0 0 45 0,-2-1-54 0,1 2 7 16,1-5 8-16,-2-2-16 0,-3 2 8 0,2-1 5 16,-2-1-40-16,-1-1-5 0,0-2 31 0,-1 2 0 15,3 0-3-15,-7-2 1 0,8-3-3 0,-7 1 7 16,7-4-5-16,0 1 0 0,3-1-2 0,-8-2 2 15,5-1 0-15,-5 0-4 0,2 0 4 0,-4-2-4 16,2-1 0-16,4-1 1 0,1 0 2 0,-4 0-5 16,4 1 2-16,0-2 0 0,1 0-3 0,4 3 3 15,0-1-2-15,-10 0-2 0,5 1-1 0,-1-3 3 16,0 3-1-16,4-1-1 0,-5 0 3 0,0-1-2 16,-3 1 2-16,8 0-1 0,-4-2 2 0,4 0-2 15,-5 0 2-15,3-1-4 0,1 2 0 0,-1 3 1 0,-7-3-2 16,-1 1 0-16,4 1-1 0,-3 2-1 15,2-2 2-15,-5 4-1 0,-1-1 1 0,-1 0 1 0,5 1-1 16,-2-1-1-16,-5 4-1 0,0-2 1 0,0 1-2 16,2-4 1-16,2 6-5 0,-4 0-2 0,-1 4-1 0,-1-3-4 15,3 6-5-15,-3 2-3 0,-4 1-8 0,0 4-9 16,2 3-5-16,-2 2 1 0,0 2-15 0,4 1-14 16,-4 0-12-16,3 7 6 0,-3-2-22 0,7 1-2 15</inkml:trace>
  <inkml:trace contextRef="#ctx0" brushRef="#br0" timeOffset="2950.8">24206 1743 787 0,'-1'-4'7'0,"1"0"-27"16,0 4 2-16,0-1-2 0,1 1-6 0,-1 3-7 16,5 2 1-16,0 1 6 0,1 2-2 0,-1-2 0 15,1 4 7-15,3-2-4 0,-5-2-9 16,3 0-4-16,-3-1-9 0,0 0 0 0,1-2-9 0</inkml:trace>
  <inkml:trace contextRef="#ctx0" brushRef="#br0" timeOffset="3186.57">24466 1830 1023 0,'4'1'17'0,"0"3"24"0,2-1-65 0,2 3 6 15,1 2-9-15,-4 1 10 0,6 2 1 0,-6-1-3 16,3 1-7-16,1 0 6 0,-6-3-8 0,-3 4-17 16,0-7-5-16,2 0 5 0,-2-5-20 0,1 1-22 15,6 2 60-15,-7-10-37 0,3-1 64 0</inkml:trace>
  <inkml:trace contextRef="#ctx0" brushRef="#br0" timeOffset="3407.29">24691 700 1351 0,'-11'-17'-95'16,"3"8"-61"-16,5 4 0 0,-2 3 5 0,-1 9-60 0</inkml:trace>
  <inkml:trace contextRef="#ctx0" brushRef="#br0" timeOffset="4285.17">24582 922 401 0,'-9'58'-126'0,"2"-25"171"15,4-1-2-15,-3 3-11 0,0-2-1 0,4 4 5 16,-6 0-17-16,5-1 1 0,2 0-3 0,-3 2 2 16,-3-2-2-16,7 2-1 0,0-1 1 0,0-2 2 15,4 1-2-15,3 0 2 0,-6-1 0 0,7-1-5 16,-2-1 3-16,2 1-5 0,-3-1 1 0,3 0 0 16,-5 0-5-16,6 0-4 0,-4-2-2 0,6 2 3 15,-5 2-5-15,4 1 2 0,1 0-1 0,0-1-1 16,1 1 2-16,-4 3-1 0,3 1 2 0,-1-1-2 15,2-5-1-15,-2 4 2 0,-2-6-1 0,1 1 1 16,2 0 2-16,-6-3 2 0,3-4-3 0,1 1 2 0,-4-2 0 16,4 0 0-16,-6 1-1 0,5-6 1 0,-3-1 0 15,-2-2 2-15,5 2 2 0,-3 0-2 0,-1-3 3 16,1-4 0-16,0-2 2 0,1-1 0 0,-3 4 0 0,7-4 0 16,-7-6 3-16,2 4-1 0,1-6 2 0,-1 2-2 15,-1 2-1-15,-1-2 3 0,2-4-2 0,0 1-1 16,0 0 0-16,-2-7-2 0,3 1-1 0,-3 4 0 15,2-4-3-15,1 0 1 0,-3 0-3 0,5-2-1 16,-2-3-2-16,1-2 0 0,-4 5-2 0,2-7 0 16,1-1 0-16,2 0 0 0,-2 0 0 0,-6-3 2 15,2 2 2-15,6-2-2 0,-7-1 1 0,1-4-1 16,4 2-1-16,-3-1 3 0,2-3-5 0,-2 3-5 16,3-4 1-16,-6 4 1 0,3-1-5 0,2 0 3 15,-2-1 0-15,2-2-1 0,-5 1 4 0,5-1 1 16,-2 0 0-16,0 1 0 0,3-4 1 0,-1 0 1 15,-3 1-1-15,-2 1 2 0,3 3 0 0,-6 0-1 16,-4-4 3-16,7 1-3 0,0 5 1 0,0-3-2 16,3 3-1-16,-3-2 1 0,-3-2-3 0,6 0 2 15,4 4-2-15,-6-3 3 0,-1 3 1 0,-1-2 0 0,-4 3 1 16,-1 0 0-16,3-2 3 0,4-1 0 0,-2 1-3 16,-1 1 1-16,2 2 0 0,0-2-1 0,0 2 0 0,2 1-1 15,-4 1 0-15,-4 2 0 0,6-1 2 0,-5-2-2 16,2-4 0-16,-5 4 0 0,6 1 0 15,-1-3 1-15,3 1 0 0,-4 1 0 0,-3-4 0 0,4 7 0 16,-3-2 1-16,3 0 0 0,0-1 1 0,-2-1 0 16,-1 1-1-16,4-1 0 0,-3 3-2 0,5 0 2 15,-3 1-2-15,-2 1 2 0,4 1-2 0,-5 0 0 16,4 0 0-16,-6 1-1 0,5-1 1 0,0 1 0 16,-4 0-1-16,3 0 1 0,-4-2 1 0,3 2 1 15,-4-2 3-15,2 2-4 0,-4 0 2 0,-1 0-2 16,1-2-1-16,1 2 0 0,3 0 0 0,-4-2-1 15,-2 0 0-15,2 2 1 0,-2 3 0 0,2-5-1 0,-1 4 0 16,1-5 1-16,-2 2-3 0,1 3 3 0,-1 1-2 16,0-7 0-16,4 4 1 0,-2 0-1 0,0 5 0 0,0-4 0 15,2 5 1-15,1 0-1 16,-2-1 1-16,2 1 0 0,2 0-2 0,-2 2 1 0,3 0-1 16,2 1 2-16,-3-1-3 0,3-1 2 0,3-1-2 0,-6 4-2 15,4-3 3-15,2 4-1 0,-2-1-2 0,-1 0-3 16,3 1 0-16,0 3 1 0,0 0-3 0,-1-4 3 15,1 4 1-15,0 0-5 0,0 0 6 0,1 1-4 16,1 1 3-16,-2 1-1 0,3 0-3 0,5 3-5 16,-8-3-6-16,1 7-1 0,1-2-8 0,-2 3-27 15,2-2-19-15,2 2-3 0,-2 0-37 0,-1 3 1 16,-1 5-28-16</inkml:trace>
  <inkml:trace contextRef="#ctx0" brushRef="#br0" timeOffset="5102.38">21166 3662 736 0,'0'-6'-39'0,"-5"4"-27"0,5 2 2 16,0 0 20-16,0 0-13 0,-2 0 0 0,1 0 12 0,-1 2-1 15,5 0 55-15,-1-1-9 0,-2-1 20 16,0 0 6-16,0 0-3 0,-5 2 3 0,5-2 3 0,-9 0-5 16,-4 0-3-16,-1 0 0 0,-2 0-8 0,5-2 6 15,-1 1-2-15,-7-1 1 0,3-1 4 0,0 0-3 16,2 0 3-16,0-2 1 0,-3 2-2 0,-2-2-7 16,-3 2 1-16,5 0-2 0,-5 0-5 0,4 1 2 15,-2 2-6-15,2 0 1 0,-2 0-1 0,4 3-4 16,2 0-2-16,0 4 2 0,-2 0-6 0,7 1-1 15,-2 3 2-15,1 2-1 0,1-1 0 0,4 3 3 16,-3 4 4-16,4-1-2 0,0 3 4 0,0-1-1 16,4 1 1-16,0 2 2 0,0 1 0 0,6-2-2 15,-4-5 2-15,5 5-3 0,-2-1 1 0,5 1 0 0,-2-5-3 16,3 0 2-16,-2 1-2 0,5-1 3 0,0 5-3 16,-3-6 0-16,7-4 1 0,-3-1-4 0,-1 0-7 15,1 3 1-15,2-7-11 0,-4 2-14 0,5-6-6 16,3-1-2-16,-1 1-19 0,1-1-15 0,-1-9-8 0,5-2 18 15,-3-1 66-15,8-2-52 0</inkml:trace>
  <inkml:trace contextRef="#ctx0" brushRef="#br0" timeOffset="5419.53">21581 3684 1150 0,'-11'-11'19'0,"0"2"-14"15,6 4 2-15,-4 2-13 0,7 0-9 16,-1 3-48-16,0 1 0 0,0 6 28 0,3-3-3 0,-2 4-4 16,2 0 29-16,0-2 3 0,-1 5 4 0,1-1 8 15,0-1 0-15,0 4 5 0,-2-2 2 0,2 3-3 0,-5-1 6 16,2 4-1-16,3 2 2 0,-1 3 0 15,-1 0-1-15,0 2-5 0,1 4-2 0,-5 0 2 0,6-1-7 16,0 1 3-16,-4 1-3 0,4-3 1 0,-1 4 0 0,-2-3 0 16,0-4 1-16,3-1-1 0,-2 4-1 0,0-4-2 15,1-2-4-15,1-3-2 0,-2-1-5 0,2-3 0 16,2-2-56-16,-2-2 14 0,0-3-22 0,3-1-44 16,2-3 61-16,-2-2-59 0,3-5 120 0</inkml:trace>
  <inkml:trace contextRef="#ctx0" brushRef="#br0" timeOffset="6051.26">22567 3576 725 0,'-3'-10'33'0,"-2"2"-1"0,5 4-39 0,0-3 133 15,-1 1-163-15,1 1 12 0,1 2-7 0,1 0 17 16,1-2-1-16,-1 2 8 0,-2-1 7 0,0-1 5 16,1 0 5-16,-1-1 0 0,0 3-1 0,-1-4 1 15,-4 3-2-15,2-1 0 0,1 0 0 16,-1 2-1-16,-3 0 0 0,-4-2-4 0,1 1 6 0,-5-1-2 15,4 3 0-15,-2 2 1 0,-4-1-3 0,2 1-1 16,-4 1 3-16,11 4 0 0,-8 0-2 16,8 4-3-16,-8-3 1 0,0 2-3 0,2-1 3 15,-6 4-1-15,4 1-1 0,-6 1 5 0,4 1-2 0,-1 2-2 16,-4-2 4-16,8 5 1 0,-8 0-1 0,8 1 5 0,2 0-3 16,-1 1-1-16,2 2 0 0,5 1 1 0,-1 0-2 15,4 1 3-15,3-2-2 0,0-1 0 0,0 2 1 0,0-4-4 16,3-1 3-16,-1-1 1 0,6-3-3 0,-5-2 0 15,8 4 1-15,-2-3-3 0,2-3 4 0,4 0-2 16,-1-3 1-16,0 5-4 0,-2-7 2 0,12 1-6 16,-13-7-2-16,6 3 0 0,-1-3-6 0,3 0-10 15,0-2-5-15,3-9-4 0,1 2-10 0,-2-6-13 16,6 4-7-16,-2-9-1 0,0-4-18 0,3 1-17 16,-6-4 62-16,3-1-35 0,-3-2 69 0</inkml:trace>
  <inkml:trace contextRef="#ctx0" brushRef="#br0" timeOffset="6550.08">22879 3307 1265 0,'9'0'-96'0,"5"0"4"0,-3 0 0 0,2 5 36 0,1-1 1 0,2 4-8 16,6 5 42-16,-2 2 1 0,-4-4 14 0,-5 5 2 15,5 5 3-15,3-4 1 0,1 3-2 0,-6 2 2 16,-3-3 1-16,0 2 4 0,6 5-2 0,-1 0-1 16,5-3 3-16,-12 1 0 0,-3-2 1 0,4 1 2 15,-1-2-2-15,-2-2 4 0,-6 0 2 0,2-2-3 16,-6-1 5-16,0-4 0 0,3-1 0 0,-5 0 3 15,-6 0-1-15,0-1-2 0,-1-1 0 0,-1-4-2 16,-1 3-1-16,0-2-5 0,-8 0-1 0,8-3 2 16,-1 1-6-16,0-1 3 0,2-3-1 0,-4 1 0 15,4 1 3-15,4-2-3 0,-2-2 1 0,3 2 0 16,3-1-3-16,-1 1-1 0,3 0 0 0,3 0-2 16,-2 0 1-16,1 0-3 0,1 0 0 0,0 0 2 15,3 3-1-15,0-3 0 0,2 0 2 0,-4 1 0 0,10 1 3 16,-6 1 3-16,3-3 0 0,-4 2-1 15,-4-1 4-15,8 4-2 0,-1 0 1 0,2-1-4 0,4 1-1 0,-2 0 0 16,4 1-3-16,1 2 1 0,8-3-2 0,-2 1-3 16,0-4-2-16,1 2 0 0,-4 0-4 0,3-1-14 15,-1 0-6-15,-1-5-2 0,-3 2-17 0,1 0-39 16,1-3-3-16,-4-5-2 0,6 0-37 0,-4-3 2 16,4-1-12-16</inkml:trace>
  <inkml:trace contextRef="#ctx0" brushRef="#br0" timeOffset="6796.43">24063 3419 1340 0,'-8'-7'64'0,"7"4"-168"16,4 9 4-16,0 2 141 0,0 5-208 0,2 4 58 0,3 2-60 0,-2 5 114 15,2 2 0-15,-2-4 13 0,0-1 24 0,-2-1 7 16,-1-1 14-16,5-3-18 0,-7 1-34 0,1-3 3 16,2-1-38-16,-2-2 2 0,0-3-37 0</inkml:trace>
  <inkml:trace contextRef="#ctx0" brushRef="#br0" timeOffset="7116.53">24533 3581 786 0,'13'15'-2'15,"-2"1"-1"-15,0 1-16 0,3-1 26 0,-1-2-79 16,-2-1-8-16,1-4 3 0,-2-4 15 0,2-5-8 16,-2-3 8-16,-1-7-1 0,2-5 63 0,0-4-21 15,2-3 27-15,-1 0 22 0,-1-5 1 0,2-5-17 0,0 6 39 16,-4 1-4-16,-1-1-8 0,0 3 10 0,-2 2-12 16,2 2-8-16,-3 7-1 0,3 4-4 0,-5-3-8 0,5 8-5 15,-5 1 3-15,6 5 0 0,1 2-5 0,-3 8 7 16,4-2-5-16,2 11 3 0,0 5 4 0,-1-2-6 15,2 5-3-15,0 7 0 0,-4 0-7 0,6 0-13 16,-1 4-18-16,-2-5-13 0,-2-3-22 0,6 0 0 16,1-1-24-16</inkml:trace>
  <inkml:trace contextRef="#ctx0" brushRef="#br0" timeOffset="28967.77">20006 565 176 0,'0'-1'-47'16,"0"1"1"-16,0 0-29 0,0 0 73 0,0-2 0 15,0 4 1-15,0-1-1 0,0 7 2 0,0-8 0 16,2 0 0-16,-2 0 10 0,0 0 1 0,0 2-4 16,0-6 9-16,2 1-5 0,-2-3 0 0,0 4 7 15,0 2-10-15,0 0-1 0,0 0 3 0,1-1-1 16,-1 1 1-16,2-2 3 0,-2 1 4 0,0 1-1 15,0-2 6-15,1-9 6 0,-1 10-7 0,-1-7 0 0,-1 5 3 16,1-2-3-16,1 2-2 0,-2-5 1 16,0 6-7-16,1-1 0 0,-2-3-2 0,1 6 2 0,0-6-4 15,1 2-2-15,-1 1 2 0,2 0-2 0,-1 2-2 0,-4-1 1 16,3 2 0-16,-1-5 2 0,2 4 1 0,-6-1 3 16,3-1 1-16,-1 0-1 0,-4-2 3 0,-1 0 1 15,2 2 0-15,-3 0 0 0,2 2 0 0,-4-4-7 16,-1 3 2-16,0-1-2 0,1-2-5 0,-7 4-2 15,4-1-2-15,-7-1 2 0,-3 3-2 0,8 0 0 16,-4-1 0-16,-2 1-3 0,0 3 2 0,4-2-2 16,-10 1 1-16,5-1 1 0,-2-1-2 0,-3 4 3 15,2-1-2-15,-5 0 1 0,1-2 1 0,1 4 2 16,4 1-1-16,2-1 2 0,0 1 0 0,4 1 2 16,-4 2-1-16,3 1 0 0,2 1 1 0,2 0-2 15,3 3-1-15,4 1 3 0,-2 0-3 0,4 4 0 16,6-4-1-16,4 1 0 0,1 0 1 0,2 1-2 0,6-3 0 15,1 2 0-15,3-2-2 0,5-6 2 0,-2 3 1 16,4-2-1-16,-2-1 4 0,4-1 2 0,2-1 4 16,0-6-1-16,4 3 5 0,2 0-1 0,-1-1 0 15,6-2-1-15,-4 3 1 0,1 0 0 0,3-3-6 0,3 2 1 16,-7-2-4-16,6-2-2 0,-1 2 3 16,-2-2-2-16,3 1-2 0,-1-2 1 0,-5 0-1 0,-4-1 2 15,5 3-1-15,-5-1 1 0,-1 1-2 0,-2-1 1 16,-1-3 0-16,0 1 3 0,-6 2-1 0,3 2 0 15,-5-3 2-15,4 1 1 0,-6 1 0 0,2-6 1 16,-3 4-1-16,1 0 2 0,-5 0-3 0,-1-2 3 16,0-1 0-16,0 1 0 0,-4-1 1 0,0 1 0 15,3-3 1-15,-5 5-3 0,0-1 0 0,2-4-1 16,-2 1-2-16,-4 0-3 0,2-1 0 0,-9 1-3 16,1 1-2-16,0-3-9 0,-1-2-6 15,-4 0 1-15,1 3-12 0,-3 0-22 0,-5-3-9 0,3 3 0 16,-5 3-25-16,1-4-9 0,-1 6 2 0,-3 1 6 15,1-3 86-15,1 1-61 0</inkml:trace>
  <inkml:trace contextRef="#ctx0" brushRef="#br0" timeOffset="29177.08">19742 1067 860 0,'11'-6'-108'0,"2"4"-20"0,-1 2 1 0,-1 2 1 15,2-1-24-15</inkml:trace>
  <inkml:trace contextRef="#ctx0" brushRef="#br0" timeOffset="29685.76">19884 1111 188 0,'6'2'66'0,"-3"4"-17"16,-1-1-17-16,1 1 14 0,2-1-30 0,-4-1 1 16,-1 4-2-16,0-2 0 0,2-6 4 0,-1 0 19 15,-1 0 2-15,0 0-6 0,-4 4 21 0,-1-4-14 0,0-4 4 16,-4 3 1-16,2-1-17 0,-5 1-8 0,-1-2-4 16,1-4 0-16,-3 4-11 0,-2-2-1 0,3-1-3 15,-2 1-2-15,-6 1-2 0,7-1 1 0,-6 2-3 0,-1 0 3 16,-2 0-1-16,-1 1 1 0,-6 0-2 0,1 1 3 15,-2 1-2-15,-4 0-1 0,0 0 1 0,2 0 0 16,-4 0-2-16,-2 3 1 0,7 0 1 16,-4 5-1-16,0-3 1 0,4 1 2 0,4 0-2 0,-8 1 3 15,7 0 0-15,5 0 0 0,-3 1-1 0,11-1 3 16,-1 1-1-16,3 0 1 0,2 2 1 0,8-6-1 16,1 6 2-16,-4-2-3 0,11 1 4 0,-3-3-3 15,6 2-1-15,-4 0 2 0,7 5-1 16,-7-1 1-16,14-4 1 0,4 5-4 0,-3-2 2 0,4 1 1 15,-1-2-2-15,5-4 2 0,4-1-1 0,1 1-3 16,-2-3 2-16,3 0 2 0,-2-3 0 0,1 0-1 16,1-3-1-16,-1 5 2 0,0-2-3 0,3 0 5 15,-3-2-2-15,4-2 0 0,-5 2-3 0,-1-1 2 16,3 3-2-16,2-2 1 0,-3-1 0 0,2 0-1 16,1 1 0-16,-8-2-2 0,11 0 4 0,-4-2-1 0,-3-2-1 15,0 7 0-15,1-1 0 0,-5-4 1 0,-2 3 1 0,3 3 3 16,-8-2-4-16,5 1-1 0,-6-3 1 0,2-2 5 15,-4 3-2-15,-2-2 0 0,1-1 0 0,-1 0 1 16,-1 3 3-16,1-2 0 0,-2-1 1 0,0 1 1 16,-6-5-1-16,4 6 0 0,-4-3 1 0,4 1-1 15,-7-2 0-15,-1 0-3 0,3 2-1 0,-1-3-3 16,-6 1-3-16,-2-3 4 0,-3 0-6 0,0 1-12 16,-3 1-7-16,-3-1-2 0,-2 1-16 0,-3 4-53 15,-6-1-38-15,-3 3 48 0,-2 1 83 0,-11 1-76 16</inkml:trace>
  <inkml:trace contextRef="#ctx0" brushRef="#br0" timeOffset="30550.84">19967 1651 603 0,'-2'-7'44'0,"-1"3"-22"0,3 0-28 0,0 1 70 16,-1 0-61-16,1 0-2 0,1 1 2 0,-1 2-1 16,0 0 0-16,0-1 9 0,0-1 2 0,0 1-3 15,0-1 10-15,0 0-1 0,0-1 1 0,0 3 0 16,0 0-3-16,-1-1-4 0,1 1-2 0,-2-2 2 15,1 2-5-15,1-1-4 0,-2 1 2 16,-7-5 0-16,7 3 0 0,-1 1 0 0,-2-1 1 0,0 1-2 0,1-3 4 0,-3 3 3 16,3-2-1-16,-4 0-3 0,3-1 4 15,-6 0-2-15,2 1-1 0,4-1-1 0,-11 1-3 0,4-1-3 16,-6 0 2-16,3 3-3 0,0-2-1 0,-7 1-2 16,-1 1 0-16,-2-1 1 0,4 2-1 0,-2 0-1 15,-3 3 2-15,0-1-2 0,-3 2 1 0,7 1 0 16,-3 1 0-16,0 1-3 0,5-1 1 0,-4 5 4 15,5-2-3-15,2 2-1 0,-4-1 3 0,6 1-3 16,-1 2 4-16,2-1 0 0,-2 2 0 0,2 0-1 16,3-1 3-16,1 0-3 0,1 2 1 0,1-1 0 15,3-1-2-15,2 0 2 0,-1-1-3 0,4-2 3 16,-2-1-2-16,4 1 2 0,-1-4 0 0,5 3 2 16,-2-1 0-16,5 0 0 0,0-3 0 0,-1-1 0 15,5 0-2-15,1 2 1 0,3-6-1 0,-1 0 0 16,3 0 0-16,9 0-1 0,-9-2 1 0,3 1-1 0,6 1 1 15,2-2-2-15,3 2-1 0,2-3-2 0,0 1-1 16,-2-2 3-16,6 4-4 0,2 0 2 0,-3-3-2 0,-2-2-1 16,3 0 1-16,-1 4 3 0,-2-3-3 0,-3 0 1 15,2-1 1-15,-1-1 4 0,-4 3 0 0,3-1-3 16,-5 0 1-16,-2-1 0 0,5 2 4 0,-7-3 0 16,6-1-1-16,-10 1 0 0,5 1 1 0,-3-3 1 15,-4 2 0-15,0 1 0 0,-10-1-2 0,13 1 4 16,-17-1-2-16,9 0 1 0,-5 1-2 15,-5 0 0-15,0 1 0 0,5-1 1 0,-3 0-1 0,-8 0-4 16,3 1 0-16,-7 1-5 0,-1-2-1 0,-1-1 2 16,1 1-7-16,-14-1 5 0,2-1-4 0,2 1 4 15,-5-2 2-15,1 2-7 0,-10 0 4 0,-1-1-2 16,2 1-4-16,-7 1-11 0,0 0-12 0,-1 1-8 16,-2 2-13-16,2-1-42 0,3 3 78 0,-1 0-43 15,4 2 67-15</inkml:trace>
  <inkml:trace contextRef="#ctx0" brushRef="#br0" timeOffset="31285.65">20107 2355 516 0,'-3'-1'-12'0,"1"1"-4"0,2 0-1 0,0-2 9 15,-1 0 2-15,-1 1-3 0,2-2 9 0,-1 1 10 0,1-1 4 16,0 0 0-16,0-2 9 0,0 2-8 0,0-2-3 16,1 2 5-16,2 0-11 0,-1 0-1 0,1-2 0 0,-1 2-2 15,-1 0 0-15,-1 0-3 0,0 0 3 0,0-2-2 16,-1 0-1-16,-4 0 1 0,3 1-1 0,-2-3-3 15,0 1 1-15,-2-2-2 0,-3 0 1 16,1 1-1-16,-3-3-3 0,-2 2 3 0,-2-1-2 0,-4-1 4 16,0 1 0-16,-5 1 0 0,-1 0-2 0,-3 2 3 15,-5 0-2-15,4 2-3 0,-1 3 1 0,-3 1-1 16,-1 1-2-16,-4 3 0 0,5 0 1 0,-3 4-2 16,0 0 1-16,-2 0 1 0,0 3 1 0,0 0 2 15,7 5 1-15,3-4-4 0,-2 6 3 0,3-4 0 16,3 6-1-16,4 1 1 0,-2-3 0 0,8 4-2 15,-2-1 3-15,2 3 2 0,4-1 0 0,7-2 0 16,3 1 2-16,3 0 1 0,7 0 0 0,6-3 0 16,3 1 1-16,6-3 3 0,8 1-1 0,-2 0-4 15,7 1 2-15,-2 2 1 0,5-6-1 0,-2 4 3 0,9-3-4 16,0-3 2-16,-5-2 0 0,4-3 5 0,-3-2-1 0,3-6 6 16,-1 1-3-16,1-1 2 0,-5-1 3 15,3-1-2-15,-6-2 5 0,3-3-6 0,1-4 1 0,-4 8-2 16,-3-5-2-16,2-3 4 0,-7-1-4 0,4 2 3 15,-3 1-2-15,1 1-1 0,-7-2 2 0,1 3 0 16,-3-8 2-16,-5 4 0 0,3 2 0 0,-7-2-1 16,-2 2-2-16,-4 1 0 0,-4-2-3 0,0-5-8 15,-2 7-3-15,-8-2-2 0,-3-1-10 0,-3 2-24 16,-4-1-13-16,-4-1-3 0,-10 2-29 0,-7 1 2 16,-5-3-21-16</inkml:trace>
  <inkml:trace contextRef="#ctx0" brushRef="#br0" timeOffset="31949.78">20212 3277 8 0,'2'3'0'0,"0"-1"39"0,-4 1-13 0,2-3 5 15,0 0 29-15,-3 1-7 0,-2-1 10 0,0-1 4 16,1-4-8-16,-3 2 0 0,4-5-3 0,-5 7-3 16,1-7 0-16,-3 0-8 0,-3 1-2 15,1 1 2-15,-2 1-12 0,-5-2-11 0,0 0-2 0,-1-2 2 16,-1 3-12-16,-2-1-2 0,-4-1-4 0,-2 1-2 16,-4 0-1-16,0 3 4 0,-1 0-3 0,2 0-2 15,2 1 1-15,-7 3 0 0,-1 0 0 0,-1 0 1 16,6 1-2-16,1 5-2 0,-4-1 1 15,-2 1 1-15,-1 1-2 0,9 2 1 0,-1 2-2 0,2 2 3 16,2 1-1-16,-1-3 1 0,6 6 0 0,-1-4 0 0,4 3 0 0,0-2 4 16,3 1 1-16,3 0 0 0,1-3 2 0,7 2 0 15,-4 0 2-15,7 1 0 0,2 0 0 0,-1-4-2 16,2 4 3-16,4-1-1 0,4-2 1 0,2-1-2 16,2 0 1-16,3 0-1 0,4 0 1 0,-1 0-1 15,5-3-2-15,1-2 1 0,0-1 0 0,2-2 1 16,3 0 0-16,1-3-4 0,-1 0 3 0,8-4 2 15,-4-1 0-15,-2-4-4 0,4 2 2 0,0-2-1 16,2-1 1-16,1-1-2 0,0 0-3 0,1 4 2 16,-1-3-3-16,4 2 4 0,-3 0-3 0,0-1 1 15,-6 0-3-15,-1-4 4 0,5 3-4 0,-11-4 1 16,0 5-1-16,-1-4 0 0,0-1 0 0,-3 3-4 0,-6-1 2 16,1-1-7-16,-6 7-2 0,1-2-18 0,-4-6-12 15,-1 4 0-15,-6 1-26 0,-2 1-28 0,1-3-34 16,-4 1 34-16,-6-2 95 0,-5-7-79 0</inkml:trace>
  <inkml:trace contextRef="#ctx0" brushRef="#br0" timeOffset="35435.12">17439 287 193 0,'2'-6'1'0,"-1"2"-1"16,3 1-2-16,-3 0 2 0,1 0-2 0,-2 1-1 15,1 1 1-15,-1 1 4 0,2 0 6 0,-2 0 3 16,0-2 8-16,0 2 13 0,1-1-1 0,-1-1 3 16,2 0 13-16,-2 1-8 0,3 1-1 0,-3-2 3 15,2 1-10-15,-2 1-3 0,0-2-4 0,0 2-2 16,1 0-3-16,1 0-8 0,-2-1 2 0,0 1-3 15,0 0-5-15,1 1-2 0,-1 2 0 0,0 4 2 16,0-3 0-16,4 4-1 0,-4 0 1 0,3 2-3 0,-2 2 4 0,-1 1-2 16,0 2 1-1,-1 3-1-15,-2 2 0 0,-2 1 1 0,5 4-1 0,-3-3-2 0,-4 6 0 16,4 4-1-16,0-3 0 0,-2 4-1 0,1-3-1 0,2 3 0 16,-4-1-1-16,3 4 1 0,0-3 0 0,-1-1 1 15,1-1-1-15,2-1 2 0,1 0-1 0,-2-2 1 16,2-3 2-16,0-3-1 0,0 0 1 0,2-4 0 15,-1-1 2-15,6-1-2 0,-6-2 3 0,2-5 0 16,4 2 1-16,-3-3-2 0,3-3 3 0,-1 1-1 16,2-3-1-16,3-3 2 0,-5 3-1 0,5-3 1 15,2-3-2-15,-1 2 2 0,-1-4 2 0,0-3-1 16,3 0 2-16,-6-3 0 0,3 0 1 0,-1-1 4 16,-1-3 3-16,-1 1-5 0,5 0 5 0,-6-2-2 15,3 2 0-15,-5-3 2 0,6-3-4 0,0 4 3 16,-4-3-2-16,-2-2-1 0,-2 4 1 0,7-2 0 15,-7-4 1-15,2 7 0 0,-2-1-1 0,0-1-1 0,-2 3-1 16,3 0-1-16,-3 0-1 0,-4-1-5 0,5 5-1 16,-2-2 3-16,1 2-6 0,4 0-2 0,-5 0-1 15,3 4 0-15,-3-1-3 0,3 8-4 0,-3 0-4 16,0-7-1-16,3 6-6 0,-3 1-1 0,7 0-2 0,-4 1 1 16,5 4-4-16,-2 0 5 0,5 0 0 0,3 1 4 15,-4 5 2-15,2-2 1 0,-9 5-1 0,5-4 1 16,0 4 0-16,-2-3 2 0,5 6 1 15,-6-3-2-15,3-1 1 0,-3 1-3 0,4 0-1 0,2 1 3 16,-3-3-6-16,1-1-1 0,2-1-2 0,0 1-1 16,-3-4 0-16,8 1 3 0,-7-3 0 0,7 0 0 15,-3-5 2-15,4 3 2 0,-3-3 3 0,2 0 3 16,3 0 1-16,0-2 5 0,1-1 2 0,-4 0 1 16,4-2 6-16,-1-3 7 0,-3-1 2 0,1-4-1 15,-1 1 8-15,1-4 5 0,1-3 3 0,-3 0-2 16,-4 0 6-16,-6 4-5 0,8-4-1 0,-4 2 3 15,-6-2-6-15,-3 1-7 0,3 4-1 0,-4-3-2 0,2-2-6 0,4 2-2 16,-2 3-2-16,-1-2 0 0,-1 2-2 0,2 1-7 16,-4 2-4-16,6 3 0 0,-5-3-9 0,-4-1-12 15,-2-2-8-15,6 4-5 0,0-4-15 0,0 1-18 16,0-1-3-16,0 0-6 0,10 0-20 0,-7-2-2 16,8 0 56-16,-8 4-31 0,2-2 80 0</inkml:trace>
  <inkml:trace contextRef="#ctx0" brushRef="#br0" timeOffset="35642.94">18495 438 1131 0,'0'0'-161'0,"1"5"-32"0,-1 2 6 0,0 4 1 0,2 2-39 16</inkml:trace>
  <inkml:trace contextRef="#ctx0" brushRef="#br0" timeOffset="35800.99">18474 586 133 0,'-3'12'118'0,"-3"1"-57"0,3-1 22 0,0 1-18 0,1 3-4 0,2 3 33 16,-3-5-64-16,0 1-2 0,3 6-4 0,-2-2 3 15,1-3-7-15,-1 2-5 0,-6-2-1 0,5 1 1 16,0-1-6-16,-2 5 0 0,0-6-3 0,-3 4 2 16,8-1-2-16,-4-1-3 0,4 2 0 0,-8-2 1 15,5 2-2-15,0-3-8 0,1-1-9 0,5 1-3 16,-4-2-11-16,2 0-33 0,1-3-8 0,4-1-6 16,-1 1-37-16,3-2 2 0,-4-2-18 0</inkml:trace>
  <inkml:trace contextRef="#ctx0" brushRef="#br0" timeOffset="36668.6">17697 1174 241 0,'-1'0'46'0,"-4"3"-45"0,2 0 31 15,-2-3 17-15,2 3-10 0,0 1-12 0,-5 5-7 16,5-3 5-16,1 1-2 0,-4-4-4 0,0 5-3 16,1 4 1-16,2-1 0 0,-4 0-1 0,3-1 4 15,1 2 0-15,-7 1-5 0,10 2 6 0,-1 0-7 16,-6-4 0-16,-1 4 4 0,1 6-8 0,2-4 0 16,-5-1-3-16,6 1-1 0,-4 2 0 0,5 0-1 15,-4 1 0-15,7-2-2 0,0-4-1 0,-3 5-1 16,8-4 1-16,-2 1 0 0,-3-2-1 0,2 0 0 15,4 1 1-15,-3-3 0 0,-1 1 0 0,6-2-2 0,-4 0 2 16,-1 1 0-16,4-2 0 0,-6-2 0 0,4 1 0 16,-3-4 1-16,4 1 2 0,-1-3 1 0,2 0 0 0,-3 1-2 15,5-4 2-15,-6 0 2 0,7 0-1 0,4-4 0 16,0 1 1-16,-11-1 3 0,5-1 1 0,6-3-2 16,-1 2 2-16,2-4-5 0,0 1 1 0,-1-2 1 15,-3 0-6-15,8-2 2 0,-4 2 1 0,-1-3-2 16,1 1 3-16,-1 1 0 0,-3-4 0 0,0 4 5 15,0-4-1-15,-3 0 0 0,0 0 0 0,1 1-1 16,-3-1 2-16,1-1-3 0,-4 2 0 0,0 1-1 16,2-3-3-16,-2 3 1 0,-2 0-2 0,-1 1-1 15,0 1 0-15,2 1-3 0,-2 6 2 0,0-6-1 16,0 4-2-16,0 4-3 0,-2-3 0 0,2 1-2 16,0 1-2-16,0 2-4 0,0 0-2 15,0 4 1-15,0 1-5 0,0 3 0 0,0 1 1 0,2 5-2 16,-1 1 3-16,1-4 3 0,1 4 1 0,0-2-2 15,-1-2 5-15,1 6 4 0,3 0 0 0,-3-2-1 0,1-2 4 0,2-2 0 16,-1 5 0-16,2-4 2 0,-2 4-1 16,5-8 0-16,-4 1 0 0,3-3-1 0,1 3-1 15,-2-3 2-15,1 0 0 0,2-1 1 0,2-2 0 0,-1 1-3 16,1-2 3-16,-1 0 0 0,-1 1-1 0,5-2 3 16,-2-1-2-16,-3 1 0 0,2-1 2 0,-2 1 5 15,-3-1 0-15,1 0 0 0,2-2 2 0,-1 1-2 16,1-4 3-16,-5 3 1 0,2-3 0 0,-3-1 1 15,6 0 1-15,-10 1-3 0,2-1 3 0,2-2-3 16,-5 2-1-16,5-4 1 0,6-2-4 0,-6 3-5 16,-1-2-6-16,1-3 3 0,-2-1-8 0,2 3-8 15,-4-5-1-15,-1 6-3 0,-4 2-9 0,-1-4-20 16,5-1-3-16,-3 2-4 0,4-2-20 0,-1 0-19 16,5 2 59-16,0-3-33 0,-4-2 71 0</inkml:trace>
  <inkml:trace contextRef="#ctx0" brushRef="#br0" timeOffset="36881.39">18589 1262 1051 0,'-5'0'-232'0,"-1"3"234"15,5 0 0-15</inkml:trace>
  <inkml:trace contextRef="#ctx0" brushRef="#br0" timeOffset="37200.9">18443 1367 438 0,'-5'-3'31'0,"2"0"8"0,1 3-38 0,-1-1 118 15,3-1-109-15,-4 2 3 0,4-2-6 0,1 2-4 16,7 5 2-16,-8-6 6 0,5 4 3 0,4 0-1 16,2 2 4-16,3 4-6 0,0 0 0 0,-1-1 4 15,1 0-10-15,7 6-1 0,-6-4-4 0,3 2 4 16,1 1-4-16,-4-1 0 0,4 4 0 0,-2-2 0 16,-1 2 0-16,0 1 1 0,1 1 4 0,-4-1-5 0,-1-1 5 0,-1 1 0 15,-4-1 2-15,2-2 1 0,-4 0 0 0,-2 0 0 16,0-3 0-16,-1 2 2 0,-2-1-1 0,-2-1 1 15,-1 2-3-15,-2-2 4 0,2 0-1 0,-5 2-1 16,4-1-2-16,-6-1 2 0,4 3-1 0,-2 1 5 16,-3-1 0-16,6 1-3 0,-4 0 6 0,6 3-4 15,-4-2 6-15,4 0-3 0,2 6-2 0,1-6-4 16,1-1-3-16,4 3 4 0,1-3-7 0,0 0-2 16,4 2-2-16,2-3-9 0,1 0-3 0,6 0-37 15,-2-1-16-15,7-5-2 0,1 3-46 0,3-5 1 16,9-6-31-16</inkml:trace>
  <inkml:trace contextRef="#ctx0" brushRef="#br0" timeOffset="109550.82">10136 16895 202 0,'-2'-6'-7'0,"-1"-2"14"16,3 4 3-16,-5-4-18 0,1 1 40 15,1 3 7-15,3-1-12 0,0-1 5 0,-4 2 5 0,3 1-6 16,-5 2 9-16,6-2 5 0,-2-1 3 0,0 3 0 15,-1-2 4-15,-5 3 1 0,8-2-1 0,-3 2-1 16,-1-1 0-16,0 1-9 0,4 0-1 0,0 0 1 16,-3-2-10-16,2 2-3 0,-6 0-5 0,6-2 1 15,-2 2-5-15,1 0-5 0,-6 2-3 0,8 0 2 16,-3 1-7-16,3 0-1 0,-2 2 0 0,2 1-3 16,-3-1-1-16,0 3-1 0,2-2 2 15,-3 0 1-15,4 2-1 0,0 0 0 0,0 3-1 0,-3 1 1 16,3 1 0-16,-1 0 1 0,1 1 0 0,-3 0-1 15,1 2 3-15,-1-1-3 0,3 4 2 0,-2-3-1 0,1 3-1 16,-4-2 0-16,3 5-1 0,-1-1-2 0,3 1 0 16,-1 0 2-16,-2-2-2 0,3 4 2 0,-4-1 0 0,4 2-1 15,0-4 0-15,0-1 2 0,0 2-1 0,0 0-1 16,0 4 3-16,0-4-3 0,0-4 2 0,4 1-1 16,-4 3 1-16,0-1 0 0,0-4 0 0,1 0 1 15,1-1 0-15,1-2-2 0,-3 2 1 0,1-3 1 16,4-1-1-16,-2 1 2 0,-1-2 0 0,-1-2-1 15,3-1 0-15,2 2 0 0,-5-4-1 0,4 2 1 16,1-2-4-16,-2 0 2 0,4 2-2 0,-5-2 0 16,1 1 2-16,4 1-2 0,-5-2 2 0,1 2-2 15,2 0 3-15,-3-2-1 0,3 2 0 0,-1 1 0 16,0-3-2-16,-1 1 1 0,1 1 1 0,6-2-1 16,-6 0 0-16,0-1 1 0,-2 0 0 0,-2-2-2 15,7 3 2-15,-5-3-1 0,7 2 0 0,-10-3 0 16,4 1 1-16,-2-2 0 0,4 2 1 0,-4-1-1 0,-1-2 1 15,9 3-2-15,-9-1 1 0,3-2 2 0,-1 0-1 16,6 3-3-16,-6-3 2 0,4-2 1 0,-1 2 0 0,0 0 0 16,1-3-1-16,-1 2 1 0,-3-4-1 0,-1 0 0 15,4 2-1-15,-3 0 1 0,0-3 0 0,2-2-1 16,1 3-1-16,5-1 0 0,-3-1 0 16,5-1 2-16,-1 1-2 0,-2-3-3 0,-1 1 0 0,0-2 0 15,-4 0-1-15,2-2 1 0,-3 2-1 0,-2-1-1 16,3 1 2-16,2-2-1 0,-3 2 2 0,-1-2 0 15,1 2 0-15,0 0 0 0,5 0-4 0,-7-3 1 16,-1 2-2-16,4-4-2 0,3 0 2 0,-7-1-3 16,2 0-1-16,5-1-1 0,-8-4 1 0,8 3 2 15,-3 0-2-15,-2-3 4 0,0 2-2 0,3-4-1 16,-4 2 1-16,1-1 3 0,5 2 2 16,-8 1 1-16,3-1 1 0,0 1 1 0,2 1 1 0,-2 3-1 0,0-4 1 15,2 3 3-15,-3-2-3 0,1 0 0 16,-3 2 0-16,1 2-1 0,-1 0 1 15,0-1 2-15,0 3-3 0,0 1-1 0,-1 1 1 0,-1 0 0 0,-1 1 0 16,0 1-2-16,1 1 1 0,-1 0 1 0,-2 0-2 0,-2 2-3 16,-1 1-2-16,3 1-1 0,0 0-2 15,-4 1-15-15,4 2-4 0,-3-1-1 0,-3-1-14 0,7 1-3 16,-6 1-1-16,-2-1-9 0,1 1-1 0,4-1-24 16,-5 1-20-16,2-3 28 0,1 4 75 0,7 0-55 15</inkml:trace>
  <inkml:trace contextRef="#ctx0" brushRef="#br0" timeOffset="110351.66">11157 17204 936 0,'-11'-11'-87'0,"8"9"114"16,3 2-8-16,0-1-13 0,0-3 8 0,0 3-8 15,-2-1-10-15,2 2 5 0,0 0 8 0,0 0 3 16,0 0 11-16,0 0 14 0,0 0 0 0,-2 0-3 16,1 0 17-16,1 0-17 0,0 2 0 0,0-2 2 15,0 1-18-15,0-1-6 0,0 0-3 0,0 0-1 16,0 0-4-16,0 0 5 0,0 0 1 15,0 0-4-15,0 0 9 0,0 0 3 0,0 0 5 0,0 0-4 16,0 0 5-16,3-6-2 0,-1 6-2 16,-2-3 4-16,1-2-5 0,-1 5-8 0,0-3-1 0,0 2 2 15,0-6-8-15,0 6 3 0,0-6-1 0,-1 3-4 16,1 0 5-16,0-3-1 0,0 2 3 0,-5-1-2 16,0 1 1-16,-3 0-7 0,-1 0 3 0,4-1-2 0,-6 1-2 0,-1 1-2 15,-3-1-5-15,-5 0 0 0,-1 1-1 0,3 2-1 16,-8 0-2-16,-2 2-1 0,-2 0-2 0,7 4 3 15,-3 2 3-15,3 0-3 0,-1 2 3 0,2 1-1 16,7 1 1-16,2 1 4 0,2 3-2 0,-3-4-3 16,1-3 0-16,5 6 1 0,2 0-2 0,4-4 2 15,1 2 0-15,-4-3-4 0,4 1 3 0,2 5 3 16,5-3 1-16,-1 0 0 0,5-1 2 0,1 4 2 16,-4 2 0-16,11-4 1 0,-4 3 2 0,3-6-1 15,5 7-1-15,-4-4 1 0,0 2-1 0,-2-1 0 16,8-2 1-16,-7 2 1 0,5 1 1 0,-9 0-3 15,1-1 2-15,0-1 0 0,5 4-1 0,-5-2 3 16,-6-1 0-16,3-1-3 0,-2 1 6 0,2-1 0 16,-7 1 2-16,-1 1-1 0,1-1 1 0,-4 1 2 15,-3 0-1-15,-5 2-1 0,0-1 0 0,-6 3 1 0,0-1-3 16,0 0 1-16,-5-1-3 0,2 1 2 0,-5-1-3 16,3-2 3-16,-6 0-2 0,3 2-1 0,0-2 0 0,1-1 1 15,-10-2-2-15,6 0-5 0,-2 1-6 16,2-5-2-16,3-3-8 0,-3 1-24 0,-1-2-10 0,4-1-8 15,7 1-30-15,0-6-37 0,4-7-37 0,4-2 45 16,5-2 120-16,5-10-100 0</inkml:trace>
  <inkml:trace contextRef="#ctx0" brushRef="#br0" timeOffset="111033.26">11272 17347 1092 0,'-7'1'102'16,"1"-1"-100"-16,4 0 13 0,-2 0 30 0,-1-1-20 16,3 1-36-16,1-3 4 0,1 3-3 0,0 0 8 0,0 8 2 15,0-7 13-15,0 7-1 0,0 1 0 0,1-2 12 0,3 5-7 16,2-2-5-16,0 1 6 0,2-2-10 15,1 2-4-15,-1-1-1 0,5 1-3 0,-1 1-1 0,3-4 1 16,-3 0 1-16,4-2-3 0,-2 1 2 0,2-1 0 16,0-3 0-16,-2 2 4 0,5-4-3 0,-7 2 1 15,4-1-2-15,-2-2 0 0,8 0 1 0,-14-3 0 16,9 1 1-16,-4-4-2 0,-1 1 2 0,1-3-2 16,0 1 3-16,1 0-3 0,0 1 0 0,9-2 0 15,-8-3-1-15,0 2-1 0,4 1 0 0,-3-5-2 16,-3 1-3-16,1 1 4 0,-8-2-2 0,3 2 0 15,2 0-1-15,-6 0-2 0,3-2 3 0,1 9-2 16,-4-6 3-16,-5 4-3 0,2 1 1 0,-1-3 0 16,-1 0 2-16,0 5-1 0,-6-6 1 0,0 1-1 15,-1 2-1-15,4-7-1 0,-5 2 0 0,-4 3-1 0,-2 2-2 16,4-7-1-16,-2 9-1 0,-2-3-5 16,-1 0-1-16,-8 2 3 0,-1 0-4 0,1-4 5 0,4 2 1 15,-6 3-4-15,3-3 9 0,1 4 2 0,-1 0 2 16,6 0-4-16,-4 3 4 0,6 0-1 0,-7 0-2 0,6 2 2 15,-1 1-2-15,0 1 0 0,-3 0-1 0,5 3 2 16,0 1-1-16,1 2 1 0,1-2 0 0,1 1 0 16,0 0 0-16,3 4 5 0,-2 1 0 0,3 2 0 15,0-2 2-15,-1 3-1 0,5 7 3 0,0-2 4 16,-3 3-3-16,4 3 3 0,2 1 5 0,0-1-9 16,0 0 10-16,7 4-1 0,-4-5 4 0,1 4-1 15,6-3 0-15,-2 1 6 0,0-1 0 0,1-1 0 16,4-1 6-16,-1 0-5 0,1-1 2 0,2 2 1 15,4-2-3-15,-4-6-9 0,0-1-4 0,7 3 2 16,-4-4-8-16,5 2-2 0,-1-5-3 0,-1-4-6 16,1-4-1-16,9 0-19 0,2-6-10 0,-5-4-3 15,9-1-25-15,0-8-52 0,4-4-38 0,3-7 47 16,0 1 110-16,-1-7-97 0</inkml:trace>
  <inkml:trace contextRef="#ctx0" brushRef="#br0" timeOffset="111416.93">12994 16669 1157 0,'-5'0'126'0,"2"0"-124"0,3 0 23 16,0 1 71-16,-1-1-64 0,1 7-68 0,1 2 8 15,2 2 2-15,0 2-2 0,1 4 11 0,-3 0 21 16,-1 4 10-16,0 2 4 0,0-1 22 0,0 5-7 16,0 0 3-16,-3 1 0 0,-3 2-8 0,4 5-10 15,2-1-3-15,0 3-2 0,0-3-10 0,-5 5-2 0,4-1-1 16,-2 0 0-16,6-2-1 0,-6-1 1 0,1 1 0 15,7-3 0-15,-5 0 1 0,5-2 1 0,-4-1-1 16,2-1 2-16,-3-4-1 0,8 0-2 0,-5-3-1 0,-3-5-5 16,2 1-1-16,-5-3-19 0,6-2-4 0,2-4-4 15,-2 1-20-15,-3-2-32 0,1-2-15 0,2-1 0 16,2-2-38-16,3 0-39 0,-8-1 115 16,6-2-66-16,-4-2 129 0</inkml:trace>
  <inkml:trace contextRef="#ctx0" brushRef="#br0" timeOffset="111701.31">12318 17246 886 0,'-8'2'70'0,"6"-5"-38"15,2 3-1-15,-1 0-31 0,1 0-23 0,4 0-4 0,6 0-33 16,-1 0 32-16,5 0 12 0,-3 6-5 0,2-3 42 0,4 3 17 16,-1 1 2-16,3-1 0 0,-2-1 16 0,7-1-21 15,-1-4-2-15,4 2-1 0,8-2-24 0,-4 0-8 16,5-3-6-16,2-2-3 0,1 2-11 0,-1-5-24 16,3 2-13-16,0-2-3 0,1-6-30 0,-4 0-40 15,1 3 88-15,4-5-47 0,-5-1 89 0</inkml:trace>
  <inkml:trace contextRef="#ctx0" brushRef="#br0" timeOffset="112350.52">13390 16686 1318 0,'-4'5'120'0,"2"3"-117"0,2-8-3 0,-1 8 22 16,1 0-15-16,-2 3-78 0,2 6 10 0,0 5 1 0,0 1-5 16,0 7 10-16,-2 3 26 0,-4 2 11 15,3 0 13-15,-2-1 23 0,-1 2-1 0,1 2-1 0,-3 3 1 16,4 0-3-16,-4 1-4 0,3-2-5 0,-1 5-1 15,-1-2-5-15,4-1 1 0,-5-2 0 0,4-4-1 16,-4 0 1-16,3-6 0 0,-3 3 4 0,4-10-1 16,-4-1 2-16,5-4 2 0,-4-3 0 0,4-4 2 15,0-3 1-15,0 0 3 0,0-3-2 0,1-2-1 16,1 0 2-16,-1-1-4 0,0-2 0 0,1 0-1 16,-4 0-4-16,4 0-3 0,-1 0-3 0,-1-2 2 15,3 1-7-15,-2-2-9 0,1-1 1 0,-3 0-1 16,3-3-8-16,1 3-5 0,0-4 2 0,1-3-6 15,3-2-1-15,-1-3 6 0,2-1 0 0,1-2 3 16,-1-3 7-16,4-6 6 0,-4 3 0 0,4-2 6 16,2-4 7-16,-1 4 0 0,-1-3 3 0,2-2-3 0,0 1 4 15,0 0 5-15,3-4 3 0,-1 2-3 16,-1 1 7-16,1 1 4 0,0 1 1 0,-1 3-1 0,1 4 4 16,1 2-3-16,-2 2-2 0,1 5 3 0,0 0-5 0,-1 3-3 15,1 3-2-15,-4 4 0 0,4 0-4 0,-5 4 0 16,1 2-4-16,5 4 5 0,0 2-2 0,4 5-6 15,-10 2 3-15,7 3-2 0,-2 2-2 0,-1 5 4 16,6 4 0-16,-10 4-4 0,4 0 4 0,-12 5 0 16,13 4 0-16,-8-1 3 0,-4 3-3 0,4 0 2 15,-4 0 0-15,-4-3 0 0,2 1 2 0,4-1-5 16,-5-5 3-16,2-1-1 0,8-2-3 0,-6-5 1 16,-2-1-2-16,1-2 0 0,-1-3 1 0,2-3-2 15,-2-3-2-15,0-3-2 0,-5-1-4 0,5-4-18 16,0-3-9-16,2-1-2 0,2-2-23 0,-2-2-31 15,9-3-26-15,0-3-6 0,5-7-44 0,1-3 1 16,2-4-25-16</inkml:trace>
  <inkml:trace contextRef="#ctx0" brushRef="#br0" timeOffset="112901.78">14059 17197 880 0,'-2'2'145'0,"1"-2"-144"0,-1 0 49 0,2 2 126 0,0-1-122 15,0-1-87-15,2 2 10 0,1 2-5 0,0 3-5 16,3-1 14-16,-1 2 19 0,3-2 6 0,-2 2 4 16,4 3 19-16,1-2-7 0,1-1 4 0,-1-3 0 15,3 4-7-15,-3-2-7 0,-1-1-3 0,7-3 0 16,2-3-7-16,1 2 2 0,4-2-3 0,-5-3 2 15,3-2 1-15,6-3 2 0,-3-3-1 0,-1 2 1 16,-7 4 1-16,5-5 0 0,-9 3 1 0,1 0-1 16,0-1 1-16,-3-1 0 0,0 1 3 15,-6 0-4-15,4-4 3 0,-4 1 1 0,1-2 0 0,-2-1-2 16,0 3 1-16,1 0-5 0,-3-2-3 16,-1-1 5-16,-2 2-7 0,-3-1-7 0,0 2 0 15,-1 0-2-15,-3-3-5 0,-3 3 0 0,2 0-1 0,-1 1-5 0,-2-1 0 16,-1 2 6-16,-3-1 0 0,-6 3 1 15,-1-1 3-15,-1 3 0 0,-1 2-1 0,-3 1 8 0,3 2-4 0,-1 2 2 16,-2 3-2-16,4 1 0 0,1 2 1 0,6 1 4 16,-7 2 0-16,5 0 2 0,-3 3 1 0,0 1 3 15,6 2 3-15,1 0-3 0,0 4 1 0,0 2 2 16,2 1-2-16,5-2 4 0,-3 5-2 0,7 1 0 16,-4-5 1-16,3 3 1 0,0 0 0 0,5 0-1 15,0 2 1-15,7 2 0 0,-4-4-1 0,5 0 1 16,-2 4-1-16,5-4 1 0,-2 1 0 0,1-3-1 15,1-2-3-15,0-2 6 0,0 1-4 0,1-4-3 16,4 0-2-16,0-1-2 0,1-4-5 0,-1 1-14 16,4-2-6-16,-1-3-6 0,2-3-17 0,-1-5-43 15,0-4-15-15,7-3-6 0,2-4-49 0,2-5 1 0,-1-6-25 16</inkml:trace>
  <inkml:trace contextRef="#ctx0" brushRef="#br0" timeOffset="113200.32">15103 17097 1470 0,'2'0'55'0,"-2"3"-31"15,2 0 0-15,-2 3-13 0,-2 2-19 0,2 2-13 16,0 1-8-16,0 8 16 0,0-5 4 0,-2 5 1 16,-4 4 19-16,-3 2 5 0,4-1 1 0,-5 3-1 15,7 4 4-15,-6-3-13 0,4 10 0 0,-1-2 1 16,0-1-14-16,4-2-18 0,0 3-5 0,-4-1-5 16,1-4-17-16,-1-2-31 0,1-4-10 0,1-2-9 15,4-4-33-15,0-3-40 0,-3-5 112 0,10-6-62 16,-7-5 124-16</inkml:trace>
  <inkml:trace contextRef="#ctx0" brushRef="#br0" timeOffset="113753.13">15560 17130 1413 0,'4'1'72'0,"-2"2"-40"0,1 1 0 0,0 2-32 16,-3 0-20-16,2 2-12 0,-4 2-27 0,-3-1 29 15,2 7-2-15,-1-1-3 0,0 6 33 0,-8-4 2 16,10 7 0-16,-6-2 2 0,5 6 1 0,3 0-5 16,-1 1-4-16,-3 1 0 0,-2-2-8 0,6 3-16 15,-3-2 4-15,0-3 3 0,-2 0-14 0,2 0 19 16,1-2-3-16,-4-5-4 0,6 0 23 0,-3-4 0 15,1 1 3-15,2-3-1 0,0-2 2 0,0-3-3 16,0-2-3-16,4-1 4 0,-4-2-4 0,0-2 4 0,4 1 1 16,-4-2 0-16,0 0 7 0,0-5 2 0,-3 0 2 15,0-1 0-15,1-2 3 0,1-1-4 0,-1-4-1 16,1-1-2-16,-4-3-3 0,2 1 0 0,1-3-4 16,-2-1 1-16,-1-4-1 0,2 1 0 0,3-1 2 0,0 0-2 15,-2-2 0-15,2-3 0 0,2 1 0 0,-1 0 2 16,1-2 0-16,7 2-5 0,-4-4 3 0,3-1-3 15,3 2-1-15,3 1-1 0,-5-2 3 0,6 2-5 16,0 5 3-16,-4-2 5 0,4 5 0 0,0 4 1 16,7 0 6-16,-6 4 1 0,6 1-1 0,3 4 6 15,-7 1 1-15,7 0-2 0,3 5 1 0,-4 2-1 16,2 1 1-16,-4 1-2 0,8 5 2 0,-6-1-4 16,3 3 1-16,-2 3-2 0,-3 0 1 0,3 3-3 15,-8 0-1-15,4 4-7 0,-6 1 0 0,-2 1 3 16,1-1-6-16,-4 1-8 0,1 1 2 15,-5-1-24-15,2 4 0 0,-5-7-23 0,0 4-14 0,-3-1-4 16,0-3-29-16,-3-1-27 0,0-5-9 0,-5-1 17 0,0-4 122 16,-1 0-94-16</inkml:trace>
  <inkml:trace contextRef="#ctx0" brushRef="#br0" timeOffset="113936.1">14943 16617 1580 0,'-2'-3'112'0,"4"3"-110"0,-1 0-87 15,7 3-42-15,-3 0 73 0,14 5 56 0,-2 3-95 16</inkml:trace>
  <inkml:trace contextRef="#ctx0" brushRef="#br0" timeOffset="114717.42">17228 16751 1270 0,'-11'-10'-13'0,"10"10"9"15,-2-1-8-15,0 2-9 0,1 2 12 0,0 2-9 16,1 3-3-16,-5 3 22 0,2 0 2 0,1 3 0 16,-3 5 24-16,1 1-9 0,2 1 4 0,-5 1 1 15,4 3-11-15,-4 2-6 0,1 1-1 16,4 2 1-16,-5 0-6 0,8 1-3 0,-4-2 0 0,-3 5 2 16,7-5 0-16,2-3 3 0,-5 3-1 0,1-6-1 15,2 1 4-15,0-5 3 0,-3 1 1 0,9-4-3 16,-6 1 4-16,0-3 1 0,11-1 2 0,-6 1 1 15,3-6 1-15,-3 0 4 0,3-2-1 0,-5-4 0 16,6 2 2-16,-1 0-4 0,0-3-3 0,3 1 7 16,-5-4-9-16,5 1-4 0,0-4 1 0,2 5 0 0,-2-8-4 15,0 2-1-15,1-4 2 0,-1-2-5 0,2 7 1 0,-2-8 1 16,5 1 3-16,-4-6-2 0,1 3 3 0,-4-4-1 16,2-3 1-16,0-5 3 0,0 0-2 0,0 1 4 15,-3-3-2-15,0-2 0 0,5 1 2 0,-9 2 2 16,4 3-1-16,-3 1 1 0,3 2 1 0,-3 5-2 15,-1 2-1-15,-1 3 1 0,-3 2-2 0,4 3-5 16,0 0-3-16,-2 6 2 0,-2-2-5 0,0 3-12 16,0 0 0-16,1 3-1 0,-1 1-10 0,0 6 4 15,0 2-2-15,2 6 0 0,-2-1 5 0,2 5 3 16,-1 5 1-16,-1-2 1 0,0 0 6 0,2 2-1 16,1-2 4-16,-3-1-4 0,5 1 4 0,-4-3-2 15,7-2 1-15,-3-2-1 0,6 2 0 0,-2-6 3 16,-3 0-1-16,5-4-3 0,-1-1 4 0,1 1 5 15,3-6 2-15,2 3-2 0,-4-7 5 0,6 1 4 16,1-1 3-16,-2 0 5 0,5-6 2 0,-2-2-3 0,1 0 5 16,-5-1 0-16,4-1-1 0,-6 2 2 0,5-1-2 15,0-2-1-15,-7 0 3 0,1 2-3 0,-3-2-1 16,2-4-1-16,-2 1-3 0,2-5-9 0,-4 0-6 0,-2 1 0 16,2-3-11-16,2-1-13 0,-6 0-7 0,-1-1-3 15,2-3-15-15,-2-2-25 0,0 4-15 0,2-2-3 16,-2-1-32-16,-1 2-29 0,-1-3-17 0,3 4 25 15,2 0 145-15,-5 1-112 0</inkml:trace>
  <inkml:trace contextRef="#ctx0" brushRef="#br0" timeOffset="115184.17">18194 16895 604 0,'7'7'216'0,"-3"-1"-106"16,4 0 20-16,0 1-36 0,3-1-49 16,-3 0-20-16,4-1-29 0,1 1 3 0,0-3 19 0,4-1-1 15,-8-1 12-15,4 1 19 0,-2-2-1 0,3 0-2 16,-3 0 18-16,0-3-21 0,0 0-2 0,-1 0 2 0,5-1-25 16,-1 0-10-16,-2-1-4 15,0-1 2-15,-2-2-8 0,-4 2-1 0,6-2-3 0,-2 0-2 0,-7 0 1 0,5-1-4 16,-3-1-2-16,-1-2 0 0,-2-1-6 15,-1 0-1-15,-2-2-1 0,-1-1 0 0,1 2-1 0,-7-4 2 16,5 3 1-16,-7-1 2 0,1-1 4 0,-4-1 6 16,-4 4 3-16,-4-3-2 0,3 0 8 0,-8 1 0 15,0-1 3-15,2 2-2 0,1 6 1 0,4 0-2 16,-3-1-1-16,1 5 0 0,4 4-3 0,3 2-3 16,-2 4 1-16,0 1 1 0,2 2-3 0,2 6 7 15,4 1-2-15,-5 7 2 0,4 1 5 0,-1 1 0 16,4 4 1-16,-2 2-2 0,5 5 0 0,-3-1 6 15,2 4-3-15,3-5-5 0,-1 2 5 0,2 1-1 16,2 0 4-16,6 3-4 0,-2-1 0 0,3-3-3 16,1 1-2-16,-1-2 4 0,7 1-5 0,0-5 0 15,-2 0-4-15,2-2-5 0,7-6-3 0,-5 5-23 0,2-8-8 16,4-2-1-16,-1-3-30 0,-2 0-23 0,12-6-16 16,-7-6-1-16,1-4-30 0,8-6 0 0,-2-4-11 15</inkml:trace>
  <inkml:trace contextRef="#ctx0" brushRef="#br0" timeOffset="115452.23">19015 16916 1613 0,'-4'5'-67'0,"1"1"82"15,3 3-8-15,3 1-12 0,-3 1 17 0,-3 1-18 16,1 4-1-16,-1 0 20 0,3 3 5 0,-2 3 0 16,2-2 21-16,-6 1-7 0,-2 2-4 0,8 2 4 15,-2 1-13-15,2 2-16 0,0-1-9 0,-4-4-3 16,-4 2-21-16,6 0-24 0,2-4-4 0,-1-5 0 16,1 1-27-16,-5-4-8 0,2-2-11 0,1-2-8 15,4-7-12-15,7-2-16 0,-7-4-20 0,6-5 27 16,0-8 134-16,4-7-101 0</inkml:trace>
  <inkml:trace contextRef="#ctx0" brushRef="#br0" timeOffset="115630.56">19173 16606 1202 0,'-5'-2'175'0,"7"-1"-68"0,-2 2-1 0,0 1-67 15,-2 0-52-15,0 0-15 0,2 0-69 0,0 1 37 16,0 4-5-16,-3-3-10 0,0 2 41 0,5-4-21 16,-1 2-18-16,1 1-5 0,3 5-38 0,7-3 3 15,5-4-42-15</inkml:trace>
  <inkml:trace contextRef="#ctx0" brushRef="#br0" timeOffset="116050.17">19882 16836 1351 0,'0'-7'96'0,"-1"1"-68"0,1 0-36 0,0-2 125 15,-4-3-129-15,0 1 8 0,-1-1-9 16,-3 0-6-16,-5-3 15 0,1 3 17 0,2 2-4 0,-7-1 7 15,-2 1 15-15,-4 3-15 0,2 3-2 16,-4-2-4-16,0 6-15 0,4-1-14 0,-5 2 1 0,-1 4-4 16,5 4-12-16,-3 2 2 0,0 2 0 0,7 4 3 15,3-3 3-15,-1 6 5 0,5-4 5 0,6 4-3 16,5-1 9-16,0-3-2 0,5-1 4 16,4 1-1-16,2 1 0 0,7-3 2 0,8 4-3 0,6-5 3 15,-1 5 2-15,2-3 4 0,2 1-1 16,6 2-2-16,-2 0 5 0,0 0 3 0,-4 0 2 15,-3 3-2-15,2-2 3 0,-1 2 1 0,0 0-3 0,-8-1 1 16,2 1-2-16,-5 3 1 0,-5 3 1 16,-2-4-3-16,-4 4 1 0,-2 2-4 0,-7 3 2 0,-2 0 2 15,-2 0-4-15,-6-1 0 0,-4-2-4 0,-6-1 1 16,-7 0-2-16,2-2-11 0,-14-4-17 0,1 1-9 16,-6-4-19-16,1-3-89 0,-5-2 125 0,-6-9-56 0,-1-1 81 0</inkml:trace>
  <inkml:trace contextRef="#ctx0" brushRef="#br0" timeOffset="116584.23">20307 16343 1426 0,'1'8'101'0,"3"5"-137"15,-8 6-52-15,4 6 126 0,-4 3-204 0,-6 8 30 16,4 4 10-16,-7 8-20 0,-2 3 45 0,2-1 82 16,2 4 21-16,-9-6 17 0,9 4 82 0,0-1-43 15,-4-1 1-15,4-1 5 0,2-2-49 0,-2 0-15 16,-2 0-14-16,2-4-3 0,2-1-16 0,4-3 13 0,-1-7-2 15,4-7-1-15,1-3 14 0,1 3 9 0,0-15 6 16,0 1 6-16,0-10 10 0,0-1 2 0,3 0 0 0,2 0-2 16,-2-3 3-16,0-8-10 0,3 2 2 0,-1-7-4 15,4 0-9-15,2-3 0 0,0 0-2 0,4-7 1 16,-3-1-1-16,4-3-4 0,-2 0-1 0,3-1 1 16,-1-4-4-16,1 1 2 0,-1-4-3 0,4-2-1 15,-2 7 3-15,1 0 2 0,-2 2 1 16,-3-2-3-16,10 6 5 0,-9 2 3 0,9 6 5 0,-8 3 5 15,6 5 7-15,0 2 7 0,-5 3 4 0,8 6 0 16,-7 0 12-16,2 3-6 0,-3 2 3 16,5 7-8-16,-4 1-1 0,2 6-3 0,-3 4-1 0,2 4-4 15,-1 4-2-15,-3 2-1 0,1 5-2 0,-6 1 3 16,1 6-3-16,-2 0-8 0,-6-2 1 0,0-3-1 16,0 5-6-16,-3-1-17 0,-3 0-9 0,-1 0-1 15,0-5-21-15,-3-3-38 0,3 0-25 0,3-3-7 16,-4-3-48-16,4-5 2 0,1-3-31 0</inkml:trace>
  <inkml:trace contextRef="#ctx0" brushRef="#br0" timeOffset="116937.26">21490 16222 1004 0,'0'0'301'0,"0"2"-162"0,0-1 29 0,-2 4-75 16,2 3-81-16,-3 3-8 0,1 3-63 0,1 3 24 16,-1 5 35-16,-1 7-22 0,-2 2 48 0,2 5 2 15,2 7 5-15,-2 1 5 0,-2 6-1 0,5 4-15 16,0 4-4-16,0 3 0 0,0 2-15 0,3 2-1 15,-1-1-2-15,1 1-2 0,0-6 0 0,5 4-3 16,-2-5 2-16,2-4-1 0,1-4-2 0,-6-3 2 0,7-6-4 16,-2-1 2-16,0-4 1 0,-4-8-8 0,4-3-5 15,-5-4 2-15,5-4-10 0,-3-4-11 0,4-2-4 16,-2-3-2-16,-1-4-11 0,0-1 4 0,-1-1-3 0,0-4-4 16,-2-1 4-16,3-3-29 0,-4-3-7 0,2-4-12 15,1-6-32-15,-2-1 1 0,-3-9-29 0</inkml:trace>
  <inkml:trace contextRef="#ctx0" brushRef="#br0" timeOffset="117183.53">21045 16847 1538 0,'0'-4'76'0,"-4"0"-33"16,4 1 3-16,-3-2-3 0,6 0-18 0,-1 2-47 15,0 0-1-15,1 1 29 0,6 2 7 0,-7 0 2 16,7 0 33-16,2 0-19 0,-5 5 7 0,9 0-2 16,5 1-16-16,0 3-10 0,2-2-8 0,10 2-4 15,-5 2-10-15,1-3-18 0,3 2-7 0,3-3 2 0,-5-2-20 0,6-2-10 16,-4-1-10-16,4-2-8 0,1-2-11 16,0-6-35-16,2-1-23 0,3-5-2 0,-3-7-49 15,6 1 2-15,3-7-28 0</inkml:trace>
  <inkml:trace contextRef="#ctx0" brushRef="#br0" timeOffset="117517.14">22520 16626 705 0,'0'2'228'0,"0"-5"-64"0,0 1 1 0,0-1-32 15,-2-3-60-15,2 1-12 0,-1-4-35 0,-4 2 10 16,-4 0-1-16,-2-1 1 0,-3 1 12 0,-2 0-11 16,-2 0-1-16,0 1-1 0,-9 0-10 0,3 1-8 15,-1-1-2-15,-3 4-5 0,3-1-7 0,-1 3-8 16,1 6-1-16,2 2-2 0,5 8-9 0,-2-5 5 16,6 6-5-16,1 5 2 0,4 3 1 0,4 4 6 0,-1-6 0 15,6 9 1-15,3-4 4 0,3 10 0 0,5-1 2 16,5 0 1-16,4 0-1 0,1 1 7 0,1 1 6 15,5-4 5-15,-1 0 9 0,-4-4 8 0,-1-3 3 0,-4-2-1 16,-4-1 11-16,-1-5-14 0,6-2-2 16,-17-3-4-16,5 3-13 0,-4-6-42 0,-5 1-25 0,-16-4-13 15,-8-3-52-15,-18 9 3 0,-15-3-45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0:48:20.0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7858 3785 260 0,'0'-8'28'0,"0"3"-28"0,3 4 11 16,-3-1-4-16,0-1 9 0,2 2-9 0,1 1 2 15,-3 0-7-15,3 0 0 0,-1 1-1 0,-1 1 9 16,2-2-2-16,-1 1 14 0,0 1 3 0,-2-2 13 16,0 0-5-16,0 0 4 0,0 0 8 0,0 1-3 15,0-1-4-15,0 0 3 0,0 2-6 0,0 0-7 16,0-1 0-16,0-1-2 0,0 0-3 0,0 0-5 15,0 0 5-15,0 3-15 0,0-3 0 0,0 5-2 16,1-2-2-16,1-3 1 0,1 3-3 0,3 0 3 16,-3 1-2-16,4-3 2 0,-3 1 1 0,4-1-1 15,-1-1 1-15,2 2 1 0,-3-1-1 0,4-1-3 16,1 4 3-16,0-4-2 0,-3 1 0 0,3 1-2 16,0 2 1-16,0 0 1 0,0-1 0 0,0-2-1 15,-3 1 0-15,1 1-1 0,2-1 1 0,2 2-1 0,-1-2 0 16,2-2 0-16,-1 0 0 0,1 3 2 0,0 2 1 15,0-5-3-15,5 1 3 0,-5-1 0 0,2 0 1 16,6 2 2-16,-6-1-1 0,6-1 0 0,-2 0 0 0,9 4 2 16,-4-4 2-16,-2 3-3 0,6-2-1 0,-7-1-1 15,8 2-1-15,-8-1 1 0,1 4-4 0,1-3 0 16,-1 4 0-16,-1-4 2 0,-1-2-1 0,1 0 1 16,0 3 0-16,-2-2-1 0,2-2 3 0,2-2-3 15,0 3 1-15,-4-3 3 0,4 3-3 0,1 0 2 16,-5 0 1-16,-2-5-3 0,7 3 1 0,0 1 2 15,-3-1-3-15,6-1 0 0,-6 3 1 0,3 0 0 16,4-5 2-16,-1 7-3 0,-4-2 3 0,2 1-1 16,1-1-1-16,-3 0 2 0,2-1-3 0,-2-1 0 15,0 4 0-15,-2-1 1 0,1 1 0 0,-1-4-1 16,2 4 0-16,-5-1 1 0,4 6-2 0,-1-4 5 16,-3-3-1-16,2 2-3 0,4 2 3 0,-8-1-3 15,2-3 0-15,5 0 2 0,-2 4 1 0,0 2-5 0,8-5 4 0,-5 1-1 16,1-2-2-16,8 0 4 15,-8 3-3-15,3-3 1 0,-3 0 0 0,7-3 3 0,-7 3 1 16,3 0-3-16,1 0 2 0,-1 0-3 0,0-2-1 0,0 2-1 16,1 0 0-16,-2 2-3 0,-1 3 0 0,1-2 1 15,2-3 1-15,-6 1 0 0,4 4 0 0,0-3 0 16,0-1-2-16,-1 1 4 0,-3 4-3 0,1-3 1 16,-1 4 0-16,-1-6-1 0,2 2 1 0,0 2-2 15,-1 1 2-15,1 1 1 0,7-6-1 0,-7-1-2 16,2 2 1-16,1 2-1 0,-1-4 0 0,-2-1 0 15,0-1 0-15,-1-2-3 0,4 5 1 0,-1 4 2 16,3-7-1-16,-4 1 1 0,1 4 2 0,-7-3-2 16,6 5 1-16,5-1 1 0,-10-4-1 0,7 0-1 15,-6 3 2-15,3 2-2 0,-1-8 1 0,4 9-1 16,3-6 2-16,-4 2-1 0,3-2-1 0,2-2 2 16,-1 2-1-16,0-3-1 0,1 3 0 0,3 0 1 0,-7-3-1 15,-1 3 1-15,1 0-1 0,-3 0 1 0,0-2-2 16,0 1 3-16,2-1-1 0,3 2 1 0,-10 2-2 15,2-5 3-15,4 3-2 0,-4 0 1 0,-2 0-2 0,4-2 1 16,-1 2 0-16,2-1 0 0,2-6 0 0,0 6-1 16,0-2 0-16,4 3 0 0,-1-4 1 0,-2 4-1 15,-1-1-1-15,-2-5 1 0,2 2 0 0,-2 3 0 16,2-1 0-16,-2 1 0 0,-1-2 1 0,2 6-1 16,-2-3 0-16,4 0-1 0,-3 1 1 0,1 2 1 15,-3-3-1-15,2 0 0 0,-1 0-1 0,-5-3 1 16,12 3 0-16,-15-1 3 0,8 1-2 0,1 0-1 15,-3 0 1-15,0 1 1 0,5-1 1 0,-4 0 0 16,-2-1-2-16,5 1 1 0,-4 0-2 0,0 1 2 16,4-1-1-16,-3 2 1 0,-1-2 1 0,2 0-3 15,-1 0 1-15,-1 0 0 0,0-2 4 0,2-2 0 16,-5 2 1-16,3 0-4 0,2 1 0 0,-2 1 2 16,-4-2-2-16,8 2-1 0,-3 0 1 0,-1 0-3 0,7 2 2 15,-11-4-1-15,6 2 4 0,-2 0-4 0,6 0 1 0,-6-1 2 16,0-1-1-16,4 2 0 0,-8-3 0 0,8 1 0 15,0 1-1-15,1-4 0 0,-5 5-1 0,5 0 0 16,-2 0 0-16,-3-3 2 0,0 3-1 0,2 0 0 16,-2-2 1-16,0 2 0 0,0-1-1 0,1-1-1 15,-1 1-1-15,0-2 1 0,-1-1-1 0,6 4 1 16,1 2-3-16,-3-2 3 0,2-2 0 0,-8 4-2 16,12 1 2-16,-1 0 0 0,-3 0 0 0,-2-1 1 15,2-2 2-15,-4 0-4 0,4 2 3 0,3-2-1 16,-7 0 0-16,-1 4 3 0,5-4-4 0,-5 2 1 15,-1-1-2-15,2 1 2 0,1 1-1 0,-2-3 0 16,-2 3 0-16,4 0-1 0,0-3 0 0,-1 4 1 16,-1-3 0-16,-3 2-1 0,6 0 1 0,-3-3 1 15,-1 0-1-15,1 0 2 0,1 5 0 0,-1-5 1 16,0 3 2-16,-1 0-2 0,1 1 3 0,-2-1-3 16,-2-2 3-16,-4-1 0 0,-6 0-1 0,-1 3-1 15,4-3 0-15,-3 0 1 0,-3 0 1 0,-3 0 1 0,2 0-2 16,4 0-2-16,2 0 2 0,2 0 1 0,-9 0-2 15,2 0-2-15,5 0-1 0,-3 7 3 0,-2-6-1 16,-3-1 0-16,-1 0 1 0,4 2-2 0,-3-1-1 0,1 1 3 16,-3-2-4-16,3 3-1 0,-2-3-6 0,6 3 0 15,-6 0-6-15,1-4-12 0,6 1-4 0,-4-3-4 16,4 1-16-16,0-3-26 0,5 2-17 0,6-5-9 16,-2-3-35-16,10 4 1 0,6-6-28 0</inkml:trace>
  <inkml:trace contextRef="#ctx0" brushRef="#br0" timeOffset="1792.36">16602 3886 199 0,'-6'3'-56'0,"3"-5"13"0,3-1 3 0,-2 2-9 0,1 1 39 16</inkml:trace>
  <inkml:trace contextRef="#ctx0" brushRef="#br0" timeOffset="2715.01">16584 3884 14 0,'0'-5'1'0,"-2"5"17"0,2 0-11 0,0 0 5 16,0 4 9-16,0-8-7 0,0 4 1 0,0 0 1 16,3 0-9-16,3 0 3 0,-4 0 1 0,3 0 1 15,1 0 4-15,-1 8 1 0,3-3 0 0,-2 0 2 16,2-4 3-16,0 1 5 0,-4 4 5 0,6-6-9 15,-2 0 12-15,1 2-2 0,2-1 11 0,0 2-5 16,0 1 3-16,2 2-5 0,-1-5-1 0,-1 4 1 16,5-2-6-16,-2-1-4 0,0-4-2 15,0-1 1-15,1 3-5 0,0-3 0 0,4 3 1 0,-3 0-3 16,9 3 0-16,0 2 1 0,0 0-1 0,-3 1 3 16,-3-6-2-16,10 1 1 0,-3 1-1 0,3 1-2 15,-10-3 0-15,3-5-1 0,4 7 1 0,3 3-3 16,2-2 0-16,-4-2-3 0,-2-1 2 0,3 0 0 0,-1 4-3 15,1-3 5-15,-1-2-2 0,-3-4 2 16,2 5 2-16,-2 5-2 0,3-4 0 0,-2 1-2 16,2-2 1-16,-1 1 2 0,-5-1-2 0,6 8-3 0,-8-8 2 0,4 0-1 15,-2 2 2-15,1 1 0 0,-5 0-2 0,0-3-2 16,5 3-2-16,-9-1 3 0,10 1-4 0,-7-3 0 16,0 1-2-16,1 3 1 0,0-3-1 0,-1 4-3 15,3 0 3-15,-2-4 1 0,-2 2-1 0,0 4-2 16,3-7 1-16,-3 0-1 0,-1 4 1 0,2-2 0 15,1 3 1-15,-1-5-3 0,-2 4 3 0,4-4-1 16,1 5 1-16,-4-5-2 0,1 2-1 0,-2 1 1 16,3 0-1-16,-1 0-1 0,2-3 0 0,0 3 1 15,-3-1-1-15,2-1 3 0,3-1-1 0,-1 0-1 16,2-1 2-16,-6-4 0 0,1 5-1 0,1 0 0 16,-1-1-2-16,1 2 2 0,2-1-2 0,-5 0 3 15,1 0-4-15,7 5 2 0,-5-5 1 0,5 1 1 16,2-1 2-16,-7 0-5 0,3 2 3 0,1 1-4 15,-1-3 2-15,-4 0 4 0,6 0-4 0,-6 2 0 0,4-2-3 16,-3 0 4-16,-1 0 1 0,3-2-1 0,-2 2 0 16,-1 2-4-16,1-2 3 0,1-2 0 0,-3 4 1 15,1-2-3-15,0 0 1 0,-2 4-1 0,3-5 2 0,1 1 0 16,0 0-1-16,-5 3-1 0,1-3-1 0,2 5 2 16,4-4-2-16,-2-1 1 0,-6 2-1 0,7-1 0 15,-2 3 1-15,9-3 0 0,-9-1-1 0,8 0 0 16,-1 2 0-16,-1 1 2 0,6 2-2 0,-6-5-1 15,1 3 2-15,-2 0 1 0,0 2-2 0,-2-5 1 16,2 1-1-16,-4-1 0 0,2 3 3 0,1 0-3 16,-3 1 2-16,0-4-2 0,2 3 4 0,-3 1-1 15,7-2-2-15,-3 4-1 0,-1-4 1 0,2 1 1 16,-3-1-2-16,1 2 5 0,-1-4-5 0,3 0 3 16,0 2 3-16,-4-2-2 0,5 0 0 0,-4 1 2 15,5-1-2-15,-1-1-3 0,2 1 3 0,-4 1-3 16,-4-1 1-16,8 0 0 0,-6 0 2 0,2 0-4 15,-1-1 3-15,0 2 1 0,-2-4 1 0,1 3-3 0,1 0 1 16,-3-1 1-16,-4-2-2 0,0 1 3 0,1 0-2 16,-2-1 0-16,1 3-1 0,0 0 3 0,-1 0-2 0,-1 0 2 15,-1 0-3-15,-3 0 0 0,3 0 2 0,-1 0-2 16,-2 0 4-16,2 0-4 0,-4-1 1 0,3-2-2 16,-5 3 3-16,3 0-1 0,-1-2-1 0,-2 2 2 15,3 0-4-15,-3 2 3 0,0-2 0 0,2 0 0 16,0 0-3-16,-5 0 3 0,3-2-2 0,5 2 0 15,-7 0-15-15,1 0 1 0,0 2-6 0,2 2-24 16,1-2-6-16,5-2 18 0,-4 3-56 0,6-3-35 16,-1 0-27-16,10 2-17 0,-2-2-52 0,17-2 2 15,-8-1-42-15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04-29T20:52:31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20236 3460 0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01:07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11616 2877 385 0,'3'2'92'0,"-4"-2"-29"0,-9 0 15 0,1 0 14 0,-5 0-45 0,-2 0-46 0,0 2-1 0,0-2 0 0,1 0 0 0,-1 0 2 0,-3 0-1 0,6 0-1 0,-7-21 2 0,7 21-4 0,1 0-1 0,-1 0-2 0,1 2 4 15,-2-2-1-15,-1 3 0 0,3-2 0 0,-4-1 2 16,2 2 0-16,0 1 0 0,-5-1 0 0,5-1-1 16,-2 1 1-16,2 1 1 0,-2-3-1 0,-4-2 0 15,2 2 0-15,4 0 0 0,-6 2 0 0,-1-4 0 16,2 1 0-16,4 2-1 0,-6 1-2 0,4-2 3 15,3 0-1-15,-5 0 2 0,3 3-1 0,5-3 0 0,-5 2 1 16,5-1 1-16,-1 1-2 0,-4-2 0 0,-3 0 0 16,2 0 1-16,0 0 0 0,-1 0-1 0,6-2 0 15,-6 1-1-15,-2-1 1 0,7 1 2 0,-4 1-2 0,8-2 0 16,-2 0 2-16,-5 1-2 0,2-1 0 0,3 1 2 16,0-2-2-16,-2 1-3 0,4 2 3 0,-7 0 0 15,3-2 1-15,-1 2-2 0,2-1 3 0,-4 1-2 16,2-2 2-16,1 1-1 0,-1 1 0 0,0-3-1 15,3-1 0-15,-3 3 1 0,1-1 0 0,1-2-2 16,-1 2 1-16,2-1 0 0,-2 1 4 0,1-1-2 16,-1-2 0-16,2 2 1 0,-3-1 1 0,0 0-2 15,1 0 2-15,-1-1-1 0,3 2-1 0,-6-2 2 16,-5 0-2-16,8 1 1 0,-5 0-2 0,6 3 2 16,-4-5-1-16,-4 1 0 0,3 3-1 15,0 1 2-15,7-2-1 0,-6-2 2 0,1 0 0 0,0 0 0 0,2 5 2 16,0-6 0-16,0 3 2 0,-2 1 0 15,-1 1 1-15,3-1-2 0,1-2 3 0,-2 4-4 16,3-5 0-16,-6 5 0 0,8-2-2 0,-2-4-2 0,-1 6-1 16,-3 0 2-16,4 0-3 0,-2-3 0 0,-1 4-1 0,3-1 2 15,-4 0-2-15,2 4 5 0,0-6-3 0,-2-1 0 16,-1 3 0-16,1 0 1 0,-1 0-2 0,-1 1 1 16,1 1-1-16,0 0 0 0,1 5 0 0,0 0 1 15,-3-6-1-15,1 6 0 0,-6-6-1 0,5 4 1 16,-6-4 0-16,3 6 0 0,-2-4 0 0,-1 0-2 15,8 2 3-15,-4-1 0 0,6 4-1 0,-10-3 0 16,9 4-1-16,-8-5 1 0,5 2 0 0,-3 0 0 16,-3 2 0-16,3-2 0 0,-2 2 0 0,6-1 0 15,0-1 1-15,-2 0-1 0,-1 0 0 0,4-1 0 16,0 0 0-16,-4 0 0 0,6-1 0 0,-6 1 0 16,2 0-1-16,-3-1 3 0,0 0-1 0,5 0-1 15,1 1 0-15,-6 0-1 0,2-2 0 0,1 2 2 16,2-1 0-16,1-1-3 0,2 2 3 0,-2 0-1 0,-1-2 2 15,-1 0 0-15,3 2-2 0,0-2 0 0,4 2 1 16,-4 0 0-16,-1-2-1 0,-6 0 0 0,6 2 0 16,4-1 0-16,-2 1 0 0,-2 0 0 0,0-1-1 0,0 0 1 15,4-1-1-15,-1 0 1 0,1 0 0 0,-3 0-1 16,0-1 1-16,-3-1 1 0,4 1 0 0,0-1 4 16,0 1-2-16,1 0 2 0,-1-1-13 0,0 2 11 15,-3-1-4-15,3 1 2 0,-2-1-8 0,2 1 10 16,0-3-2-16,-2 3 0 0,0-2 2 0,0-1-2 15,1 2-1-15,-1-2 0 0,2 2 0 0,-7-1 3 16,7 1-3-16,2-1 0 0,-11 2 0 0,9-1 1 16,0 0 0-16,2-1 0 0,-6 2 1 0,9-1-2 15,-4 1 2-15,-2-1 2 0,7-1-1 0,-3 2-2 16,-5-3 3-16,2 2 3 0,1-1 0 0,1 1 0 16,-4-2 1-16,5 2-1 0,-3-1 3 15,-4-1 0-15,9 0-2 0,-7 0 3 0,7 0-5 0,-8 0 5 16,2 0-2-16,1 0-2 0,0-1 3 0,0 1-3 0,3 0 0 15,-3 0-3-15,1 0 3 16,1 0 1-16,1 0-1 0,-2 0-1 0,2 0-4 0,0-2 4 0,1 2-2 0,-1 0 2 16,0 0-1-16,-1 0-3 0,-1-2 4 0,2 2-1 15,-1-1 4-15,1-1-3 0,-3-1 1 0,6 0-3 16,-5 1 1-16,2-1-2 0,-2 0-2 0,-5 2 5 16,7-1-3-16,-2-1-2 0,0 1 4 0,-5 1-4 15,5-4 4-15,-1 2 1 0,4 0-3 0,1 1-1 16,-8-3 1-16,2 2-2 0,3 0 1 0,-1 2 0 15,1-3-2-15,-1 3 0 0,-3-2 0 0,5 0 0 16,-1-1 0-16,6 3 0 0,-2-1 0 0,-3 2 0 16,0-1 0-16,4-1 0 0,-5 2 0 0,2 0-1 15,1 0-1-15,-2 2-2 0,5-1 0 0,-5 1 2 16,6-1-2-16,-3 3 0 0,0-1 1 0,2 0 2 16,-4-2-1-16,4 4-1 0,-5-5 1 0,2 6 2 15,-2-2 0-15,4-1 0 0,-4 0 1 0,2 2-2 0,3-1 1 16,-2 1 0-16,-3-2-1 0,4 2 0 0,0 1 0 15,-3-1-2-15,4 1 1 0,-4 0 0 0,3-2 1 16,0 0-2-16,-1 4 0 0,2-3-1 0,-2 0 3 0,4-2-1 16,-6 3 0-16,5-1 0 0,-4 3 1 0,4-2 0 15,-3-1 1-15,-1-2-1 0,4 3 1 0,-4-1 1 16,-1 3 1-16,1-2-2 0,-1-1 0 0,1 3 0 16,-2-2 0-16,5 0-1 0,-7 4 1 15,1-1-3-15,4-9 2 0,1 6 1 0,-5 1 0 0,-1-1-3 16,4-1 3-16,-4 2 2 0,1 0 0 0,-1-4 0 15,-3 6 1-15,-3-2-3 0,13 1 1 0,-3-1 1 16,-7 3-2-16,3-2 0 0,2-2-2 0,0 5 1 16,-1-3 1-16,4 1 0 0,-8-4 5 0,2 1-6 15,0 1 2-15,0-3-1 0,0 3-1 16,1-6 2-16,2 4-4 0,-3 0 3 0,0 2 0 0,3-2-1 16,0 3 2-16,-2-2-1 0,2 1 0 0,2 2 4 15,-2-4-4-15,0-2 1 0,-2 3-2 0,4-3 1 0,-4 1 0 16,2 0 0-16,1-2 2 0,-1 1-2 0,-1 2 0 15,1-1 0-15,-2 1 0 0,1 0 1 0,-1-2-1 16,1 2 0-16,-1 1-2 0,0-3 2 0,1 3 0 0,-2-2 0 16,1 3 0-16,0 0-1 0,1 1 0 0,-4-4-1 15,4 3 1-15,1 0 1 0,-4 1-3 0,0 0 3 16,4 0 1-16,-3 0-2 0,1 0 2 0,3 1-2 16,-2-1 0-16,-2 2 1 0,3-1-2 0,1 0 0 15,-5-1 0-15,5 3 0 0,-1-1 2 0,-3-1 0 16,3 1 0-16,3 1 1 0,-3-4 1 0,2 6-2 15,4-4 0-15,-9 1 0 0,6 1 0 0,-3 0 0 16,-2 0-1-16,2-2-2 0,-4-1 2 0,2 3 1 16,2 0 1-16,-2 2-1 0,-2-7 0 0,2 5 1 15,-1 0-1-15,0 0 1 0,3 0-1 0,-3 0 0 16,1-1-1-16,0 2 0 0,1 2-1 0,1-3 2 16,0 4 0-16,0-4-1 0,3 1 0 0,-3 1 1 15,3-4-1-15,0 1 0 0,0 1-1 0,2-2 0 0,-2-3 0 16,0 2 2-16,4 2 0 0,-4 1-2 0,3-2 2 15,0 2-1-15,-1 0-2 0,3 2 3 0,-3-1-1 0,2 2 0 16,3-1 1-16,-1-2 0 0,-1 3-3 0,-2-1 3 16,2-2-2-16,2 3 1 0,-1-3-2 15,1 0 2-15,-6 2 1 0,4-2 0 0,3-2 2 16,-3 4-3-16,-2 1 1 0,2 0 0 0,2-2 2 0,-1 3-2 16,0-3 0-16,-2 2-1 0,1 1 0 0,1-1 1 15,0 0 0-15,-6 0-1 0,2 3-1 0,-3-1 0 16,1 0 0-16,2-2 2 0,4 3 0 0,-4 1-2 15,1-1 2-15,2-3 0 0,-2 0 0 0,5 7 1 16,3-4-1-16,-3 2-2 0,-8-7 4 0,7 1-2 16,-1 0 0-16,1 4-2 0,2-3 2 0,-2-1 0 15,-2-2-1-15,3 3 3 0,7 1-3 0,-3 4 0 16,0-1 2-16,-2-6-1 0,-2-1 1 0,3 3-1 16,-1 1-1-16,-2-4 0 0,0 0 2 0,1 0-1 0,2 0 0 15,2 0 1-15,0 1-1 0,-4-2 0 0,7 1 0 16,-5 0 0-16,4 0-1 0,-6 0 1 0,1 0 0 0,-1-2 0 15,-1 2-1-15,5 0 3 0,0 2 0 0,-5-1-2 16,1-1 0-16,1 0 0 0,1 0 0 0,2 2 0 16,-4-2 2-16,3 2-3 0,-4-4 2 0,3 2-1 15,-3 2 1-15,1-2 1 0,2 0-2 0,-1-2 0 16,1 2-1-16,-3 2 1 0,0-1 1 0,2-2 0 16,1 1 0-16,2-5-1 0,-4 8 0 0,1-3 1 15,-2 2 0-15,1-7 2 0,1 5 1 0,-2 2-2 16,1-1 3-16,1 2-4 0,-2-6 0 0,0 6 1 15,0-4 0-15,0 7-2 0,0-6 2 0,-2-2 2 16,1 4-2-16,-1-3 3 0,1 4-1 0,1 0 1 16,-2 2-2-16,-1-4 2 0,0 4-2 0,0 0 1 15,0-4-1-15,-1 4 1 0,-2 0 1 0,0-4 0 16,-2 4 0-16,0-2 1 0,0 2 1 0,-3 1-4 0,2 2 2 16,2 0-1-16,-2 0-3 0,1 1 0 0,3 2-1 15,-7-1 1-15,4-1-1 0,3 2 0 0,4-3 1 16,-7 5-1-16,5-6 0 0,-5 6 0 0,3 0 1 0,5-4-1 15,-3 1 0-15,-6-1 0 0,1 0 2 0,6 1-2 16,-3-1 2-16,-1 1 0 0,3-2-1 0,0 0 4 16,-7 3-3-16,7-2-2 0,-5 0-2 0,4 1 3 15,0-1-2-15,-2 2 1 0,3-3 0 0,-5 0-2 16,8 3 3-16,-3-3 0 0,3 2 0 0,0-3-1 16,0 1 0-16,-2 0 0 0,2 2-1 0,4-3 1 15,0 0 1-15,1-1 1 0,-2-1 0 0,2 3-2 16,-2-4 1-16,-3 4 1 0,2-6 1 0,-2 6-1 15,0-2 1-15,0 2 0 0,-2 1 3 0,-1-5-3 16,3 3 3-16,0 0 0 0,1 1-1 0,3-5 1 16,0 3-1-16,1-3-1 0,-2-3 1 0,-1 3 1 15,-2 2 0-15,3-2-2 0,0-1-1 0,0 1 2 16,-1-3 0-16,1 3-2 0,3-1 1 0,4 1-4 0,-4-3 1 16,-3 1 6-16,0-1-3 0,-6-3-3 0,6 5 6 15,-3-2-4-15,0-2 3 0,0 2-4 0,-1-1 1 16,1 1-3-16,4 1 3 0,1-1-3 0,-5-1 2 15,-5 2-1-15,5-1 1 0,4-1-2 0,-4 4 0 0,1-3 2 16,-1 0-2-16,0 2 0 0,0-1 1 0,5 1 0 16,-2-2 3-16,-3 1-4 0,2-1 0 0,-1 2 0 15,1-2 2-15,-1 0 2 0,9-2-2 0,-7 1-2 16,3-1 2-16,-3 4 0 0,-1-5-1 0,-2 6 0 16,1-6 0-16,6 1-1 0,-7 2 0 0,0 0 0 15,0 2-1-15,-3-4 1 0,6 4 1 0,0-2-1 16,2 3 1-16,-7-5 1 0,8 1 0 0,-6 3-2 15,2-2 4-15,1 1-4 0,-3-4 0 0,-2 5 1 16,1-4-1-16,1 7-2 0,-5 1-1 0,5-4 3 16,0-1-3-16,0 1 3 0,3 2 0 0,-3-2 0 15,2 1 0-15,1 0 2 0,-3-1-1 0,0 3 0 16,2-4 2-16,5 2-4 0,-3-1 1 0,-3 1 0 16,1-3 2-16,1 0-1 0,2 0 0 0,-2-1 1 0,-2 1-2 15,-1-2 1-15,3 2 0 0,1 2-1 0,-1-1 0 16,-2-1 0-16,-1 3-2 0,0 1 3 0,0-3-1 15,0 1 0-15,2 2 1 0,-1-2 0 0,-1 1-1 0,-1 4 1 16,1-4-1-16,1 0-1 0,-1 2 1 0,2-2-1 16,-2-2 1-16,0 6 0 0,0-3 2 0,0 0-2 15,0 2 0-15,0-1 2 0,0 1-1 0,-3 2 2 16,3 1-1-16,-2-4 0 0,2 0-2 0,0-1 2 16,-3 1-2-16,2-2 1 0,-3 2 0 0,4 1 0 15,-1-3 1-15,1 2-1 0,0-2 0 0,0 2 3 16,0-3-1-16,0 1-2 0,0-3 1 0,0 1 0 15,0-1 0-15,0 2-2 0,0 0 4 0,1-2-4 16,3 1 3-16,-4 1 0 0,1-1 0 0,1 1-3 16,-2-1 2-16,0 3 0 0,1-1-2 0,-1 0 2 15,0 0-1-15,0 0-1 0,0-1 0 0,0-1 1 16,0 1 0-16,0 3 1 0,0-4-1 0,0 1 0 0,-3-1 2 16,2 3 0-16,1-3 2 0,-5 2-4 0,3 4 1 15,1-6 0-15,-1 2-1 0,2-1 0 0,2 0-1 16,-2-1 0-16,0 2 0 0,3 0 1 0,-2-1 0 15,-1-2-1-15,0 2 0 0,0 2 1 0,4 1-1 0,-3-3 0 16,1 2-1-16,-1-2 1 0,-1-2 0 0,0 3 0 16,3-1 1-16,-3-2 1 0,2 0 0 0,1 0 2 15,-3-3 0-15,0 0 0 0,5 3 2 0,-5-2-2 16,3 0-1-16,-1 1 3 0,2-2-3 0,0 1 1 16,-3 2-2-16,2-1 1 0,-3 1 0 0,5-2 2 15,-3 1-2-15,-1-1 2 0,-1 0 0 0,0 1-3 16,2-2 0-16,-1 1 1 0,4 1-4 0,-3-1 5 15,-1-1-4-15,1 3-1 0,-2 0 3 0,3-3 0 16,-2 3 2-16,1 0-2 0,-2-2 0 0,0 2-2 16,0 0 2-16,0 2 2 0,-2-4-3 0,-1 4 2 15,2-1-3-15,1 1 3 0,-3-2 0 0,3 0 0 16,-5-3 0-16,3 3-2 0,1 0 1 0,-1 5 0 0,1-9-1 16,-6 3 1-16,4 3 0 0,-2-2 0 0,1 4 0 15,-1-4-1-15,0 2 1 0,-1-5 0 0,4 6 1 16,-6-6-3-16,4 1 1 0,2 4-1 0,-4-2 0 0,4 1 0 15,-2 3-1-15,4 0 0 0,-10-2 1 0,7 3 0 16,-2-4 0-16,-1 2-3 0,3 0 2 0,-7-1 1 16,1-2 0-16,4 2-1 0,2 1-2 15,-2 0 1-15,-1 0 2 0,3 2-1 0,-5-4 0 0,8 3-4 16,0-3 2-16,-3 2 1 0,3-3 0 0,3 2-1 16,-1-2 0-16,-2 1 0 0,0-2 0 0,0-1 2 15,1 1-2-15,1 1 0 0,1 0 1 0,-3 1-2 16,0-1 2-16,5 2 0 0,-5-2 0 0,0 2 2 15,0 1 0-15,3-2-4 0,-3 2 1 0,1 1-3 16,3-4-2-16,-8 4-20 0,9 0-8 0,1-3-6 16,4 2-23-16,-1-4-32 0,4 1-21 0,4-7 1 15,7 6-42-15,7-10 2 0,5-10-18 0</inkml:trace>
  <inkml:trace contextRef="#ctx0" brushRef="#br0" timeOffset="696.73">11589 2667 231 0,'-4'-8'-30'0,"-4"0"-10"0,6 6 0 0,2 1 0 15,-3-1-1-15</inkml:trace>
  <inkml:trace contextRef="#ctx0" brushRef="#br0" timeOffset="3201.73">11451 2769 1 0,'-3'3'0'0,"-4"-1"0"0,3 2 0 0,-4-1 2 15,2 1 0-15,-1 2-2 0,1 2 3 0,-3-2 4 16,4-3-1-16,-6 3 4 0,8-4 1 0,-7 3 3 15,2-2 3-15,4-1-1 0,-4 1 3 0,3-2 3 16,-3 6 0-16,3-6-2 0,2 1 3 0,-1-2-3 16,-1 1-3-16,3 1 6 0,2-2-6 0,0 0-3 15,-3 3 3-15,3-3-4 0,0 3-1 0,0 0 2 16,0 0 2-16,0 1-2 0,0-3 2 0,2 1 4 16,-1 1 0-16,-1 0 2 0,5 0 2 0,1-1 1 15,-3-1-5-15,2 1 3 0,1-1-4 0,1 1-3 16,1 0-2-16,0-2-1 0,-2 0-6 0,3-2 2 15,-2 2 1-15,0-2 1 0,-2 1 0 0,1-2 2 0,-1 1 4 16,5 1-3-16,-4-3 3 0,2 4-5 0,0-1 2 16,-1-1 0-16,3 1-5 0,2-1 1 0,-7-1-2 15,1 3 1-15,-2 0-1 0,0 0-1 0,3-2-3 0,2 2 5 16,-6 0-4-16,0 0 0 0,5 2-1 0,-5-2-1 16,8 0 1-16,0 0 2 0,-4 0-2 0,-1 2 1 15,5-1 0-15,-2-1 2 0,4 0 2 0,4 0-1 16,-7 0 3-16,1 0-4 0,6 0 2 0,-1 0 2 15,-4 0-3-15,6-1 1 0,1 1 0 0,-4 0-3 16,4 0 1-16,-2 0 0 0,-1 0 0 0,2 0 4 16,-1 0-4-16,-3-2 1 0,-1 0 0 15,1 1-2-15,-2-1 1 0,2 1 1 0,-1-1-2 0,-2 1 1 16,3-1-1-16,0-1-4 0,-1 3 3 0,3 0-1 16,-1-3-2-16,3 1-1 0,-3 1 0 0,3-1-1 15,1-3 0-15,-4 5 3 0,0 0-3 0,5-1 2 16,-4 1 0-16,1-2 4 0,-1-1 0 0,-1 1-2 15,0-1 2-15,3 0-1 0,0 0 2 0,-4 1 2 16,0-1-3-16,-1 0 0 0,1 1 0 0,-2-1 1 0,3 3 0 0,-4-1-2 16,9 1 2-16,-12-3-3 0,8 3-2 0,1 0 1 15,-4-2-3-15,2 2 3 0,6 0-3 16,-7 0 0-16,2-2-2 0,1 2 3 0,-3-1 0 0,5-1 1 16,-2 1-1-16,1-4 1 0,-1 2 0 0,-1 0 0 15,2 0 3-15,0-1-3 0,-1 1 0 0,3 2-2 16,-2-2 0-16,1 3 1 0,-4 0-2 0,3-4 1 15,-1 1 0-15,-1 0-1 0,1 3 1 0,2-3 0 16,-5 3-1-16,3-2 1 0,4 2-2 0,-4 0 2 16,5 2-2-16,-8 1-1 0,8 2 1 0,-1 3 2 15,2-4-2-15,-8 1 2 0,3 0-2 0,1 0 2 16,2 4-1-16,-2-3 0 0,3-1-1 0,-5 0 3 16,3-1-3-16,9 4 5 0,-6-3-3 0,1-2 1 0,-1 2 0 15,3-2 0-15,-4 0-1 0,0-1 0 0,3 3 4 16,-2-5-4-16,4 1 0 0,-2-1 0 0,1 2 2 15,0-1 0-15,-1 1 0 0,-1-1 0 0,3 1 0 0,-5 0 2 16,-3-1 0-16,1-1-2 0,7 3-2 0,-8-1 6 16,4-2-2-16,6 1-1 0,-9-1 1 0,5 2-3 15,2-2 4-15,3 0 1 0,-8 0 3 0,1 0-6 16,4 0 5-16,-6-2 1 0,1 1-4 0,0-1 2 16,1-1-1-16,-5 2 0 0,1-3 0 15,-4 3-1-15,3-2-1 0,-1 0 4 0,-3-2-2 0,0 3 3 16,-1-2 1-16,1-3-1 0,-2 6 1 0,1-2 0 15,-2-1-1-15,2 1-2 0,-2-2 1 0,-3 2 2 16,1 3-3-16,2-4 0 0,2-1 0 0,-1 0-3 16,1-1 1-16,-1 1-5 0,-1 4 2 0,-3-3-1 15,5 3-1-15,-2-4 0 0,0 4 0 0,-2 1-2 16,-6-2 2-16,10-1 2 0,-2 0 0 0,0 1-2 16,-3-1 0-16,3 1-1 0,0-1 2 0,1 0-1 15,3 3 0-15,-6 0 1 0,2-3-1 0,-3-2 0 0,5 5 1 16,4 0 2-16,-5 0-3 0,3 0 1 15,-3 0 0-15,1 2 0 0,1-2 1 0,-2-2-2 0,-1-2 0 0,-1 4 0 16,1-2 3-16,-2 0-3 0,1 2 0 0,-2 0 0 16,1 0-1-16,2 7 4 0,-1-7-3 0,-4 0 1 15,3 0-5-15,-2-3 5 0,0 3-1 0,4-2 2 16,-4 2-2-16,1 0 2 0,-2 2 1 0,0-2-3 16,0-2 1-16,2 4 0 0,2-2-2 0,-2 0 1 15,0 0 0-15,3 0-1 0,-2-2 2 0,0 4-1 16,1 1-2-16,1-3 2 0,0 0-1 0,1 1 1 15,-1-1-1-15,-3 3-2 0,5 1 3 0,1-4 0 16,-1 0 0-16,4-2 1 0,-8 4 0 0,1-1-1 16,2 2 1-16,7-3 0 0,-6 0 1 0,1 0-2 15,0 0 4-15,-11 0-5 0,8 2 1 0,3-2 0 16,-4 0 2-16,-4 3-2 0,4-3 2 0,-6 2-1 16,6 1 2-16,2 0 0 0,1-2 1 0,-4-1 0 0,-5 0 0 15,0 0 0-15,7 0 3 0,-4 0-3 0,-4-1-2 16,-2-1 1-16,2-1-1 0,5 3 0 0,0 0 0 15,-3 0-3-15,3 0 1 0,-4 0 0 0,6 0 1 16,-4 0-1-16,4 0-1 0,1 0-1 0,-5-1 1 0,2-1 2 16,-7-3 1-16,12 5-3 0,-5-3 2 0,0 3-1 15,1 0 1-15,-1 0-2 0,0-1 1 0,1 1-1 16,4 1-1-16,-4-1 5 0,-2 3-4 0,2-3 1 16,1 0 3-16,-4 0-3 0,5 0 1 0,-2-3 1 15,-1 3-2-15,3 0-1 0,0 0-2 0,2 0 3 16,-1 0 0-16,1 3 0 0,-1-3 0 0,1 2 0 15,1-2 2-15,0 0-2 0,7-5 3 16,-7 5-2-16,5-3 0 0,-2 3-2 0,0 0 0 0,7-2 2 16,-7 1-1-16,5 1 0 0,-4 3 1 0,4-1-2 15,-10-1 1-15,13 2 0 0,-10-1 2 0,-3 1-3 16,10-1 1-16,-6 2 0 0,4 1 0 0,-2-3-1 16,7 4 1-16,-13-6 1 0,14 6-1 0,-4-1 0 15,-2 0 1-15,-1-4 0 0,-3 1-1 0,1 2 0 16,3 0 0-16,-1 0-1 0,0-1-1 0,0 1 2 0,2-3 0 0,1 4 1 15,-4-2 3-15,4 0-5 0,-3-3 2 0,5 5-1 16,0-3 2-16,1 1 2 0,-8-2-3 0,8 1 0 16,0 1 0-16,-3-3 2 0,2 0 0 0,0 2-3 15,-4-2 1-15,7 0 1 0,3 0 0 0,-8 0-2 16,3 0-3-16,6 0 3 0,-2 0 0 0,-3 0 2 16,3 1-2-16,-3-1-1 0,0 0 2 0,2 0-1 15,-3 0 1-15,-3 0-1 0,3 0 0 0,-1 0 2 16,-1-1-2-16,3 1 2 0,-3-2 2 0,1-1-3 15,-4 3 4-15,1-2-3 0,-2-1 0 0,4 2 1 16,-4-1-2-16,-2 2-1 0,-1-2 1 0,0 2 0 16,3-3-1-16,0 3 1 0,1-1-1 0,-4-1 1 15,6 1 1-15,-5 1-1 0,3-2 2 0,-4 0-3 16,5 1 2-16,-7-2-1 0,0 3 0 0,2-4 0 16,3 4-1-16,-2-1 1 0,-1 1 1 0,4 0-2 15,-3-2 0-15,7 2 0 0,-7 0-2 0,4 0 1 0,-2 0 1 16,1 0-3-16,2 0 3 0,-5 0 0 0,5 0-2 15,-4 2 4-15,1-2-2 0,-1 0 1 0,6-2 0 0,-7 2-2 16,7 0 1-16,3 0 0 0,-5 0 1 0,0 0-1 16,-3 0-1-16,1 0-1 0,-3 3 1 0,7-3 2 15,-5 4 1-15,0-4-2 0,4 0 1 0,4 3-1 16,-2-3 0-16,3 0 1 0,-4 0 0 0,0 0-3 16,-4 1 2-16,2 1 1 0,2-2-1 15,-7 0 2-15,5 0-2 0,-3 0 0 0,1 0-1 0,2 0 3 16,-4 0-2-16,-1 0 0 0,3 0 2 0,-2 0-2 15,-1 2 0-15,2 1 0 0,1-2 0 0,1 2-2 16,-1-1-1-16,4 0 4 0,-5 1-3 0,4 0 2 16,1 0 0-16,-10 0-1 0,5 0 0 0,-2 2 1 15,-6-2-1-15,3 2 1 0,-1-4 3 0,1 1-3 16,-3 0 3-16,13 1 0 0,-10 0-1 0,0-2 4 16,5 3-3-16,-2-3-2 0,-1-1-1 0,0 2 2 15,4-1-1-15,-6-1 3 0,1 0-2 0,0 0-2 16,4 0 5-16,-3 0 0 0,0-1 3 0,-1-1-5 15,3 1 0-15,-3-3-1 0,1 1 0 0,1 2 4 0,1-1-5 0,-3 1 0 16,-2-1-4-16,9 2 4 0,-8-2-1 0,2 1-1 16,4 1 1-16,-6 0-2 0,2 0 2 0,0 0 0 15,6 0 0-15,-9 0 0 0,13 0 0 0,-4 1 0 16,-4-1-1-16,2 0 2 0,5 0 0 0,-7 0-1 16,2 0 1-16,0-1-2 0,-1 1 1 0,0 0 0 15,3-2 2-15,3 2-2 0,-4-3 1 0,1 0-1 16,0 1 0-16,3-1 1 0,-4 0-1 0,1 2 1 15,-2-4-1-15,-1 2 1 0,1 1 2 0,-2 2-3 16,-1-3 4-16,-1 3-3 0,-4-5 0 0,2 4 1 16,-1-1 0-16,0 1-2 0,-1-4 2 0,2 3 0 15,-1-1-2-15,-1 0 1 0,6 0-1 0,-3 0 0 16,-2-1 1-16,0 1 0 0,2-1 2 0,-4-3-2 16,4 3 1-16,-3-1-1 0,2 2 0 0,-1-4 0 15,-1 4 1-15,3-3-3 0,-4 4 1 0,7 1-1 0,-3-4 2 16,4 0-1-16,-7 1 0 0,2-3 0 0,4 6-1 15,4 1 1-15,-2-3 0 0,-4-2 0 0,3 2-2 16,1 1 3-16,-1 2-1 0,1 2 0 0,-4-4 0 0,3 2 1 16,-5-1 2-16,2-1-2 0,-3-1-1 0,1-2 1 15,-2 2 0-15,-1 3 2 0,2-1 0 0,-1-1-3 16,-1 2 4-16,2-2-1 0,-2 2-1 0,2 2 2 16,-4 0-1-16,0-4 2 0,4-1 1 0,-2 0-2 15,2 0 4-15,1-2-5 0,-2 2 6 0,4-4-3 16,-2 4-1-16,2 2 1 0,-7-1-1 0,9-1-1 15,-12 5 2-15,7-1-1 0,-2-1-2 0,-7 2 3 16,4-1-1-16,2-2 0 0,2-1-2 0,-5 2 0 16,5-1 0-16,-4 1-3 0,-3 0 4 0,1-2-4 15,-3-3 0-15,-1 10-2 0,-1-5 1 0,10 2 1 16,-11-2 0-16,10 1-3 0,-7-1 0 0,8 3-1 16,1 2-1-16,-1-7-8 0,-7 2-4 0,4 0-1 15,-4 0-9-15,-4-4-11 0,10 4-6 0,-7-2-2 0,3 2-13 16,0-3-22-16,4-2-8 0,-1 0-7 0,7 4-24 15,1 2-37-15,-1-4 102 0,6 3-56 0,3-1 111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9T21:01:47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6804 4004 374 0,'-3'-5'123'15,"3"0"-52"-15,0 4 3 0,2-6 15 0,1 4-89 0,-3-5 8 16,8 5-8-16,-8-5-1 0,3 4 6 0,0-4 0 15,3 0 3-15,-6 0 21 0,2 0 4 0,1 3-5 16,-5-4 25-16,6 4-6 0,-4-6 2 0,0 2 5 16,0-1-9-16,-4 4-9 0,1-7-3 0,-3 1-1 15,6-1-10-15,-3 1 0 0,-5-1-4 0,6 1 1 16,-4-3-3-16,8 1-4 0,-5 2 3 0,-5-1-2 16,0-1-3-16,5 0-1 0,1 0 0 0,-6-1 0 15,5 0 0-15,-6-3-2 0,4 3-1 16,0-1 0-16,-6-1-2 0,2 1-1 0,-2-1-3 0,-2-2 5 15,-3 1-3-15,4-2-2 0,-4 3-2 0,-3-1 2 16,4 0-3-16,-1-1 2 0,-6 0 0 0,0 0-1 16,3 0 2-16,-3 2-3 0,3-4 2 0,-3 4-2 15,-5-2-2-15,4 0 2 0,-1 2 0 0,0 3-5 16,4-4 4-16,-4 7 3 0,-5 2-2 0,5-2 1 0,0 3 0 16,-1 2-1-16,3 4 1 0,3-1 1 0,-4 3-2 0,4 0 0 15,8 2 1-15,-8 1-1 0,5 2 1 0,4 1-2 16,-7 2 0-16,1 4 0 0,-1 6-1 0,0-1 2 15,-1 5 0-15,1 5 0 0,0-1 1 0,-4 6 2 16,4 1 0-16,1 9 0 0,-1-2 0 0,1 4-1 16,4 0 1-16,-1 3-2 0,-1 2-2 0,1 0 4 15,1-1-1-15,-2 3 0 0,3 1 1 0,-4-1 2 16,1-2 1-16,2 3-1 0,-1 0 1 0,1 1-2 16,-6-1 0-16,1-1 3 0,0 1-3 0,-4-2-1 15,4 3 0-15,1-2 0 0,-6 1 0 0,6 1 0 16,2-3 0-16,2 2 1 0,1-1 2 0,3 1-1 15,5-4-1-15,-7 1 0 0,7-5 0 0,-2 0-1 16,2 2 1-16,-2-5 0 0,7 0 0 0,-4-2 0 16,4 0 0-16,9-6 0 0,2 4 1 0,-6 2 3 0,11-3-1 15,-1-1-1-15,4-2 3 0,1-2-5 0,-5-3 3 0,-1 4 0 16,6-2-4-16,4-2 4 0,-2-3-2 0,1-3-2 16,0 0 4-16,2 0-2 0,0-1 3 0,1-2-2 15,-1-2-1-15,0 0 2 0,-2-1 0 0,8-2-1 16,-7 0 2-16,0-1 1 0,4-2-1 0,-1 1 0 15,0-2 1-15,-1 1-1 0,7-3-1 0,-7-2 0 16,8-1-1-16,0 3 1 0,-3-5 0 0,5-2-1 16,0-1 0-16,-2 2 4 0,0-2-1 0,-3-3 0 15,0 1 2-15,2-4-1 0,-7 1 1 0,-1-3 0 16,0 2-1-16,1-3 1 0,-3-1-3 0,2 1 4 16,-2-4-2-16,-3 1 0 0,6-3 3 0,-4 1-2 15,1-3 1-15,-3 0-1 0,2-4 3 0,-4 1 1 16,4-1 0-16,1-1 1 0,-9-3-1 0,6 2 0 15,-5-6 1-15,5 1-3 0,-6 1 2 0,-2-3-4 16,-1 2 0-16,-2-4 0 0,-2 3-1 0,-3-4-1 16,4 0 0-16,-1-2 0 0,-6-1-1 0,0-2 1 0,-3-1-2 15,4-1-1-15,-4-2 3 0,-4-4-5 0,0 1 0 0,2-6-2 16,-6 3-1-16,2-1 1 0,-3-2-5 0,-1 0 4 16,1-3-3-16,-12 1 2 0,9-2 1 0,-1 4-1 15,-3-5 0-15,-7-6-2 0,-1 2-1 0,-1-4 3 16,-3 1-6-16,12 0 1 0,-15 2-3 0,2-4-4 15,-1 1-9-15,5 4 4 0,-5 0-12 0,0 4-8 16,2 4-17-16,-10 0-15 0,4 5-18 0,-7 1 2 16,-5 7-24-16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In general simple classifiers, while they are more efficient,  they are also weaker.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We could define a computational risk hierarchy (in analogy with structural risk minimization)…</a:t>
            </a:r>
          </a:p>
          <a:p>
            <a:pPr eaLnBrk="1" hangingPunct="1"/>
            <a:r>
              <a:rPr lang="en-US"/>
              <a:t>  A nested set of  classifier classes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training process is reminiscent of boosting…</a:t>
            </a:r>
          </a:p>
          <a:p>
            <a:pPr eaLnBrk="1" hangingPunct="1"/>
            <a:r>
              <a:rPr lang="en-US"/>
              <a:t>   - previous classifiers reweight the examples used to train subsequent classifiers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goal of the training process is different</a:t>
            </a:r>
          </a:p>
          <a:p>
            <a:pPr eaLnBrk="1" hangingPunct="1"/>
            <a:r>
              <a:rPr lang="en-US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situation with negative examples is actually quite common…  where negative examples are free.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customXml" Target="../ink/ink4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3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3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9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8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59" Type="http://schemas.openxmlformats.org/officeDocument/2006/relationships/customXml" Target="../ink/ink6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6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40.png"/><Relationship Id="rId21" Type="http://schemas.openxmlformats.org/officeDocument/2006/relationships/tags" Target="../tags/tag88.xml"/><Relationship Id="rId34" Type="http://schemas.openxmlformats.org/officeDocument/2006/relationships/image" Target="../media/image35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9.png"/><Relationship Id="rId38" Type="http://schemas.openxmlformats.org/officeDocument/2006/relationships/image" Target="../media/image39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7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36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customXml" Target="../ink/ink9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50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9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109.xml"/><Relationship Id="rId7" Type="http://schemas.openxmlformats.org/officeDocument/2006/relationships/image" Target="../media/image51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55.jpeg"/><Relationship Id="rId5" Type="http://schemas.openxmlformats.org/officeDocument/2006/relationships/tags" Target="../tags/tag115.xml"/><Relationship Id="rId10" Type="http://schemas.openxmlformats.org/officeDocument/2006/relationships/image" Target="../media/image54.jpeg"/><Relationship Id="rId4" Type="http://schemas.openxmlformats.org/officeDocument/2006/relationships/tags" Target="../tags/tag114.xml"/><Relationship Id="rId9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2.jpeg"/><Relationship Id="rId7" Type="http://schemas.openxmlformats.org/officeDocument/2006/relationships/image" Target="../media/image71.wmf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customXml" Target="../ink/ink10.xml"/><Relationship Id="rId5" Type="http://schemas.openxmlformats.org/officeDocument/2006/relationships/image" Target="../media/image70.wmf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customXml" Target="../ink/ink11.xml"/><Relationship Id="rId5" Type="http://schemas.openxmlformats.org/officeDocument/2006/relationships/image" Target="../media/image74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0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79.png"/><Relationship Id="rId5" Type="http://schemas.openxmlformats.org/officeDocument/2006/relationships/tags" Target="../tags/tag121.xml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tags" Target="../tags/tag120.xml"/><Relationship Id="rId9" Type="http://schemas.openxmlformats.org/officeDocument/2006/relationships/image" Target="../media/image77.png"/><Relationship Id="rId14" Type="http://schemas.openxmlformats.org/officeDocument/2006/relationships/customXml" Target="../ink/ink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25.xml"/><Relationship Id="rId7" Type="http://schemas.openxmlformats.org/officeDocument/2006/relationships/image" Target="../media/image76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1.png"/><Relationship Id="rId5" Type="http://schemas.openxmlformats.org/officeDocument/2006/relationships/tags" Target="../tags/tag127.xml"/><Relationship Id="rId10" Type="http://schemas.openxmlformats.org/officeDocument/2006/relationships/image" Target="../media/image80.png"/><Relationship Id="rId4" Type="http://schemas.openxmlformats.org/officeDocument/2006/relationships/tags" Target="../tags/tag126.xml"/><Relationship Id="rId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79.png"/><Relationship Id="rId18" Type="http://schemas.openxmlformats.org/officeDocument/2006/relationships/image" Target="../media/image85.png"/><Relationship Id="rId3" Type="http://schemas.openxmlformats.org/officeDocument/2006/relationships/tags" Target="../tags/tag130.xml"/><Relationship Id="rId21" Type="http://schemas.openxmlformats.org/officeDocument/2006/relationships/image" Target="../media/image87.png"/><Relationship Id="rId7" Type="http://schemas.openxmlformats.org/officeDocument/2006/relationships/tags" Target="../tags/tag134.xml"/><Relationship Id="rId12" Type="http://schemas.openxmlformats.org/officeDocument/2006/relationships/image" Target="../media/image78.png"/><Relationship Id="rId17" Type="http://schemas.openxmlformats.org/officeDocument/2006/relationships/image" Target="../media/image84.png"/><Relationship Id="rId2" Type="http://schemas.openxmlformats.org/officeDocument/2006/relationships/tags" Target="../tags/tag129.xml"/><Relationship Id="rId16" Type="http://schemas.openxmlformats.org/officeDocument/2006/relationships/image" Target="../media/image83.png"/><Relationship Id="rId20" Type="http://schemas.openxmlformats.org/officeDocument/2006/relationships/customXml" Target="../ink/ink13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76.png"/><Relationship Id="rId5" Type="http://schemas.openxmlformats.org/officeDocument/2006/relationships/tags" Target="../tags/tag132.xml"/><Relationship Id="rId15" Type="http://schemas.openxmlformats.org/officeDocument/2006/relationships/image" Target="../media/image8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6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customXml" Target="../ink/ink15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customXml" Target="../ink/ink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customXml" Target="../ink/ink18.xml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customXml" Target="../ink/ink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customXml" Target="../ink/ink20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Face/Flesh Detection and Face Recognition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State-of-the-art face detection demo</a:t>
            </a:r>
          </a:p>
          <a:p>
            <a:pPr algn="ctr"/>
            <a:r>
              <a:rPr lang="en-US" b="0" dirty="0"/>
              <a:t>(Courtesy </a:t>
            </a:r>
            <a:r>
              <a:rPr lang="en-US" b="0" dirty="0">
                <a:hlinkClick r:id="rId4"/>
              </a:rPr>
              <a:t>Boris </a:t>
            </a:r>
            <a:r>
              <a:rPr lang="en-US" b="0" dirty="0" err="1">
                <a:hlinkClick r:id="rId4"/>
              </a:rPr>
              <a:t>Babenko</a:t>
            </a:r>
            <a:r>
              <a:rPr lang="en-US" b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 faces? </a:t>
            </a:r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32 x 32 </a:t>
            </a:r>
            <a:r>
              <a:rPr lang="en-US" dirty="0" err="1"/>
              <a:t>subimages</a:t>
            </a:r>
            <a:r>
              <a:rPr lang="en-US" dirty="0"/>
              <a:t> at different levels of a pyramid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rectangular features</a:t>
            </a:r>
          </a:p>
          <a:p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</a:t>
            </a:r>
            <a:r>
              <a:rPr lang="en-US" dirty="0" err="1">
                <a:solidFill>
                  <a:srgbClr val="FF0000"/>
                </a:solidFill>
              </a:rPr>
              <a:t>Adaboost</a:t>
            </a:r>
            <a:r>
              <a:rPr lang="en-US" dirty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 Object Detection:</a:t>
            </a:r>
            <a:br>
              <a:rPr lang="en-US" altLang="en-US" sz="3600"/>
            </a:br>
            <a:r>
              <a:rPr lang="en-US" altLang="en-US" sz="3600"/>
              <a:t> Rowley’s Face Finder</a:t>
            </a:r>
            <a:endParaRPr lang="en-US" altLang="en-US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lighting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36AF99C-0784-4FB0-BFAA-349FDD8B0073}"/>
                  </a:ext>
                </a:extLst>
              </p14:cNvPr>
              <p14:cNvContentPartPr/>
              <p14:nvPr/>
            </p14:nvContentPartPr>
            <p14:xfrm>
              <a:off x="2998440" y="5356440"/>
              <a:ext cx="784440" cy="1014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36AF99C-0784-4FB0-BFAA-349FDD8B00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080" y="5347080"/>
                <a:ext cx="803160" cy="1033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People call them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>
                <a:solidFill>
                  <a:srgbClr val="FF0000"/>
                </a:solidFill>
              </a:rPr>
              <a:t>since similar to 2D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 wavelets.</a:t>
            </a: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Feature output is 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5E232D4-92B8-4D78-BE54-FEE878160DE7}"/>
                  </a:ext>
                </a:extLst>
              </p14:cNvPr>
              <p14:cNvContentPartPr/>
              <p14:nvPr/>
            </p14:nvContentPartPr>
            <p14:xfrm>
              <a:off x="3759480" y="1728360"/>
              <a:ext cx="346320" cy="320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5E232D4-92B8-4D78-BE54-FEE878160DE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50120" y="1719000"/>
                <a:ext cx="365040" cy="33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160,000+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err="1"/>
              <a:t>AdaBoost</a:t>
            </a:r>
            <a:r>
              <a:rPr lang="en-US" dirty="0"/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</a:t>
            </a:r>
            <a:r>
              <a:rPr lang="en-US" sz="2400" dirty="0"/>
              <a:t> is a set of training examples (X</a:t>
            </a:r>
            <a:r>
              <a:rPr lang="en-US" sz="2400" baseline="-25000" dirty="0"/>
              <a:t>i</a:t>
            </a:r>
            <a:r>
              <a:rPr lang="en-US" sz="2400" dirty="0"/>
              <a:t>,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= 1 to m.</a:t>
            </a:r>
          </a:p>
          <a:p>
            <a:r>
              <a:rPr lang="en-US" sz="2400" dirty="0"/>
              <a:t>We train a </a:t>
            </a:r>
            <a:r>
              <a:rPr lang="en-US" sz="2400" dirty="0">
                <a:solidFill>
                  <a:srgbClr val="FF0000"/>
                </a:solidFill>
              </a:rPr>
              <a:t>sequence of weak classifiers</a:t>
            </a:r>
            <a:r>
              <a:rPr lang="en-US" sz="2400" dirty="0"/>
              <a:t>, such as decision trees, neural nets or SVMs. Weak because not as strong as the final classifier.</a:t>
            </a:r>
          </a:p>
          <a:p>
            <a:r>
              <a:rPr lang="en-US" sz="2400" dirty="0"/>
              <a:t>The training examples will have </a:t>
            </a:r>
            <a:r>
              <a:rPr lang="en-US" sz="2400" dirty="0">
                <a:solidFill>
                  <a:srgbClr val="FF0000"/>
                </a:solidFill>
              </a:rPr>
              <a:t>weights</a:t>
            </a:r>
            <a:r>
              <a:rPr lang="en-US" sz="2400" dirty="0"/>
              <a:t>, initially all equal.</a:t>
            </a:r>
          </a:p>
          <a:p>
            <a:r>
              <a:rPr lang="en-US" sz="2400" dirty="0"/>
              <a:t>At each step, we use the current weights, train a new classifier, and use its performance on the training data to produce </a:t>
            </a:r>
            <a:r>
              <a:rPr lang="en-US" sz="2400" dirty="0">
                <a:solidFill>
                  <a:srgbClr val="FF0000"/>
                </a:solidFill>
              </a:rPr>
              <a:t>new weights </a:t>
            </a:r>
            <a:r>
              <a:rPr lang="en-US" sz="2400" dirty="0"/>
              <a:t>for the next step (normalized).</a:t>
            </a:r>
          </a:p>
          <a:p>
            <a:r>
              <a:rPr lang="en-US" sz="2400" dirty="0"/>
              <a:t>But we </a:t>
            </a:r>
            <a:r>
              <a:rPr lang="en-US" sz="2400" dirty="0">
                <a:solidFill>
                  <a:srgbClr val="3506BA"/>
                </a:solidFill>
              </a:rPr>
              <a:t>keep ALL </a:t>
            </a:r>
            <a:r>
              <a:rPr lang="en-US" sz="2400" dirty="0"/>
              <a:t>the weak classifiers.</a:t>
            </a:r>
          </a:p>
          <a:p>
            <a:r>
              <a:rPr lang="en-US" sz="2400" dirty="0"/>
              <a:t>When it’s time for testing on a new feature vector, we will </a:t>
            </a:r>
            <a:r>
              <a:rPr lang="en-US" sz="2400" dirty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D0864E-0158-4B27-995E-9022DD471ACB}"/>
                  </a:ext>
                </a:extLst>
              </p14:cNvPr>
              <p14:cNvContentPartPr/>
              <p14:nvPr/>
            </p14:nvContentPartPr>
            <p14:xfrm>
              <a:off x="3602880" y="90360"/>
              <a:ext cx="5407200" cy="6367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D0864E-0158-4B27-995E-9022DD471A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3520" y="81000"/>
                <a:ext cx="5425920" cy="638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Want to select the single rectangle feature and threshold that 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3506BA"/>
                </a:solidFill>
              </a:rPr>
              <a:t>θ</a:t>
            </a:r>
            <a:r>
              <a:rPr lang="en-US" sz="2000" baseline="-25000" dirty="0">
                <a:solidFill>
                  <a:srgbClr val="3506BA"/>
                </a:solidFill>
              </a:rPr>
              <a:t>t</a:t>
            </a:r>
            <a:r>
              <a:rPr lang="en-US" sz="2000" dirty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>
                <a:solidFill>
                  <a:srgbClr val="3506BA"/>
                </a:solidFill>
              </a:rPr>
              <a:t>h</a:t>
            </a:r>
            <a:r>
              <a:rPr lang="en-US" sz="2000" baseline="-25000" dirty="0" err="1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022DA4-AEC8-4A5A-B221-7360E7FCCC44}"/>
                  </a:ext>
                </a:extLst>
              </p14:cNvPr>
              <p14:cNvContentPartPr/>
              <p14:nvPr/>
            </p14:nvContentPartPr>
            <p14:xfrm>
              <a:off x="2828880" y="1355400"/>
              <a:ext cx="4481280" cy="135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022DA4-AEC8-4A5A-B221-7360E7FCCC4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19520" y="1346040"/>
                <a:ext cx="4500000" cy="15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Review of </a:t>
            </a:r>
            <a:r>
              <a:rPr lang="en-US" dirty="0" err="1"/>
              <a:t>Bakic</a:t>
            </a:r>
            <a:r>
              <a:rPr lang="en-US" dirty="0"/>
              <a:t>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Fleck and Forsyth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of Rowley face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Viola Jones face detector with </a:t>
            </a:r>
            <a:r>
              <a:rPr lang="en-US" dirty="0" err="1"/>
              <a:t>Adaboost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works on exactly </a:t>
            </a:r>
            <a:r>
              <a:rPr lang="en-US" dirty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threshold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weight </a:t>
            </a:r>
            <a:r>
              <a:rPr lang="el-GR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>
                <a:latin typeface="Arial"/>
                <a:cs typeface="Arial"/>
              </a:rPr>
              <a:t>AdaBoost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7970084-CC46-4AD9-9305-CE55787456D4}"/>
                  </a:ext>
                </a:extLst>
              </p14:cNvPr>
              <p14:cNvContentPartPr/>
              <p14:nvPr/>
            </p14:nvContentPartPr>
            <p14:xfrm>
              <a:off x="7284960" y="124560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7970084-CC46-4AD9-9305-CE55787456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5600" y="1236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.1/.9; log</a:t>
            </a:r>
            <a:r>
              <a:rPr lang="en-US" sz="1800" baseline="-25000" dirty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9 = 3.16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First two features selected by boosting: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this good enough?</a:t>
            </a: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3506BA"/>
                </a:solidFill>
              </a:rPr>
              <a:t>Attentional cascade (from Viola-Jones)</a:t>
            </a:r>
            <a:br>
              <a:rPr lang="en-US" dirty="0">
                <a:solidFill>
                  <a:srgbClr val="3506BA"/>
                </a:solidFill>
              </a:rPr>
            </a:br>
            <a:endParaRPr lang="en-US" sz="2000" dirty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start with </a:t>
            </a:r>
            <a:r>
              <a:rPr lang="en-US" dirty="0">
                <a:solidFill>
                  <a:srgbClr val="C00000"/>
                </a:solidFill>
              </a:rPr>
              <a:t>simple classifiers </a:t>
            </a:r>
            <a:r>
              <a:rPr lang="en-US" dirty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/>
              <a:t>A detection rate of 0.9 and a false positive rate on the order of 10</a:t>
            </a:r>
            <a:r>
              <a:rPr lang="en-US" baseline="30000"/>
              <a:t>-6</a:t>
            </a:r>
            <a:r>
              <a:rPr lang="en-US"/>
              <a:t> can be achieved by a </a:t>
            </a:r>
            <a:br>
              <a:rPr lang="en-US"/>
            </a:br>
            <a:r>
              <a:rPr lang="en-US"/>
              <a:t>10-stage cascade if each stage has a detection rate of 0.99 (0.99</a:t>
            </a:r>
            <a:r>
              <a:rPr lang="en-US" baseline="30000"/>
              <a:t>10</a:t>
            </a:r>
            <a:r>
              <a:rPr lang="en-US"/>
              <a:t> ≈ 0.9) and a false positive rate of about 0.30 (0.3</a:t>
            </a:r>
            <a:r>
              <a:rPr lang="en-US" baseline="30000"/>
              <a:t>10</a:t>
            </a:r>
            <a:r>
              <a:rPr lang="en-US"/>
              <a:t> ≈ 6×10</a:t>
            </a:r>
            <a:r>
              <a:rPr lang="en-US" baseline="30000"/>
              <a:t>-6</a:t>
            </a:r>
            <a:r>
              <a:rPr lang="en-US"/>
              <a:t>) </a:t>
            </a:r>
          </a:p>
          <a:p>
            <a:endParaRPr lang="en-US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/>
              <a:t>Keep adding features to the current stage until its target rates have been met </a:t>
            </a:r>
          </a:p>
          <a:p>
            <a:pPr lvl="1"/>
            <a:r>
              <a:rPr lang="en-US" dirty="0"/>
              <a:t>Need to lower </a:t>
            </a:r>
            <a:r>
              <a:rPr lang="en-US" dirty="0" err="1"/>
              <a:t>AdaBoost</a:t>
            </a:r>
            <a:r>
              <a:rPr lang="en-US" dirty="0"/>
              <a:t> threshold to maximize detection </a:t>
            </a:r>
            <a:br>
              <a:rPr lang="en-US" dirty="0"/>
            </a:br>
            <a:r>
              <a:rPr lang="en-US" dirty="0"/>
              <a:t>(as opposed to minimizing total classification error)</a:t>
            </a:r>
          </a:p>
          <a:p>
            <a:pPr lvl="1"/>
            <a:r>
              <a:rPr lang="en-US" dirty="0"/>
              <a:t>Test on a </a:t>
            </a:r>
            <a:r>
              <a:rPr lang="en-US" i="1" dirty="0"/>
              <a:t>validation set</a:t>
            </a:r>
          </a:p>
          <a:p>
            <a:pPr>
              <a:buFontTx/>
              <a:buChar char="•"/>
            </a:pPr>
            <a:r>
              <a:rPr lang="en-US" dirty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Training Data</a:t>
            </a:r>
          </a:p>
          <a:p>
            <a:pPr lvl="1"/>
            <a:r>
              <a:rPr lang="en-US"/>
              <a:t>5000 faces</a:t>
            </a:r>
          </a:p>
          <a:p>
            <a:pPr lvl="2"/>
            <a:r>
              <a:rPr lang="en-US"/>
              <a:t>All frontal, rescaled to </a:t>
            </a:r>
            <a:br>
              <a:rPr lang="en-US"/>
            </a:br>
            <a:r>
              <a:rPr lang="en-US"/>
              <a:t>24x24 pixels</a:t>
            </a:r>
          </a:p>
          <a:p>
            <a:pPr lvl="1"/>
            <a:r>
              <a:rPr lang="en-US"/>
              <a:t>300 million non-faces</a:t>
            </a:r>
          </a:p>
          <a:p>
            <a:pPr lvl="2"/>
            <a:r>
              <a:rPr lang="en-US"/>
              <a:t>9500 non-face images</a:t>
            </a:r>
          </a:p>
          <a:p>
            <a:pPr lvl="1"/>
            <a:r>
              <a:rPr lang="en-US"/>
              <a:t>Faces are normalized</a:t>
            </a:r>
          </a:p>
          <a:p>
            <a:pPr lvl="2"/>
            <a:r>
              <a:rPr lang="en-US"/>
              <a:t>Scale, translation</a:t>
            </a:r>
          </a:p>
          <a:p>
            <a:pPr>
              <a:buFontTx/>
              <a:buChar char="•"/>
            </a:pPr>
            <a:r>
              <a:rPr lang="en-US"/>
              <a:t>Many variations</a:t>
            </a:r>
          </a:p>
          <a:p>
            <a:pPr lvl="1"/>
            <a:r>
              <a:rPr lang="en-US"/>
              <a:t>Across individuals</a:t>
            </a:r>
          </a:p>
          <a:p>
            <a:pPr lvl="1"/>
            <a:r>
              <a:rPr lang="en-US"/>
              <a:t>Illumination</a:t>
            </a:r>
          </a:p>
          <a:p>
            <a:pPr lvl="1"/>
            <a:r>
              <a:rPr lang="en-US"/>
              <a:t>Pose</a:t>
            </a:r>
          </a:p>
          <a:p>
            <a:pPr>
              <a:buFontTx/>
              <a:buChar char="•"/>
            </a:pPr>
            <a:endParaRPr lang="en-US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/>
              <a:t>Example: Face Detection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 sz="2000"/>
              <a:t>Example: Skin Detection</a:t>
            </a:r>
            <a:endParaRPr lang="en-US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/>
              <a:t>“On a 700 </a:t>
            </a:r>
            <a:r>
              <a:rPr lang="en-US" dirty="0" err="1"/>
              <a:t>Mhz</a:t>
            </a:r>
            <a:r>
              <a:rPr lang="en-US" dirty="0"/>
              <a:t> Pentium III processor, the face detector can process a 384 by 288 pixel image in about .067 seconds” </a:t>
            </a:r>
          </a:p>
          <a:p>
            <a:pPr lvl="1"/>
            <a:r>
              <a:rPr lang="en-US" dirty="0"/>
              <a:t>15 Hz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DFC383-3113-4709-911A-D1631CE5DCC6}"/>
                  </a:ext>
                </a:extLst>
              </p14:cNvPr>
              <p14:cNvContentPartPr/>
              <p14:nvPr/>
            </p14:nvContentPartPr>
            <p14:xfrm>
              <a:off x="1989000" y="952560"/>
              <a:ext cx="5425920" cy="262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DFC383-3113-4709-911A-D1631CE5DC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9640" y="943200"/>
                <a:ext cx="5444640" cy="264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CBFD4A4-BA50-4B89-B77E-33D5FEB241F4}"/>
                  </a:ext>
                </a:extLst>
              </p14:cNvPr>
              <p14:cNvContentPartPr/>
              <p14:nvPr/>
            </p14:nvContentPartPr>
            <p14:xfrm>
              <a:off x="1989000" y="1150200"/>
              <a:ext cx="583920" cy="938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CBFD4A4-BA50-4B89-B77E-33D5FEB241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9640" y="1140840"/>
                <a:ext cx="602640" cy="9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Rectangle features</a:t>
            </a:r>
          </a:p>
          <a:p>
            <a:pPr>
              <a:buFontTx/>
              <a:buChar char="•"/>
            </a:pPr>
            <a:r>
              <a:rPr lang="en-US"/>
              <a:t>Integral images for fast computation</a:t>
            </a:r>
          </a:p>
          <a:p>
            <a:pPr>
              <a:buFontTx/>
              <a:buChar char="•"/>
            </a:pPr>
            <a:r>
              <a:rPr lang="en-US"/>
              <a:t>Boosting for feature selection</a:t>
            </a:r>
          </a:p>
          <a:p>
            <a:pPr>
              <a:buFontTx/>
              <a:buChar char="•"/>
            </a:pPr>
            <a:r>
              <a:rPr lang="en-US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Convert pixels to </a:t>
            </a:r>
            <a:r>
              <a:rPr lang="en-US" altLang="en-US" dirty="0">
                <a:solidFill>
                  <a:srgbClr val="FF0000"/>
                </a:solidFill>
              </a:rPr>
              <a:t>normalized (</a:t>
            </a:r>
            <a:r>
              <a:rPr lang="en-US" altLang="en-US" dirty="0" err="1">
                <a:solidFill>
                  <a:srgbClr val="FF0000"/>
                </a:solidFill>
              </a:rPr>
              <a:t>r,g</a:t>
            </a:r>
            <a:r>
              <a:rPr lang="en-US" altLang="en-US" dirty="0">
                <a:solidFill>
                  <a:srgbClr val="FF0000"/>
                </a:solidFill>
              </a:rPr>
              <a:t>) </a:t>
            </a:r>
            <a:r>
              <a:rPr lang="en-US" altLang="en-US" dirty="0"/>
              <a:t>space</a:t>
            </a:r>
          </a:p>
          <a:p>
            <a:r>
              <a:rPr lang="en-US" altLang="en-US" dirty="0"/>
              <a:t>Train a binary </a:t>
            </a:r>
            <a:r>
              <a:rPr lang="en-US" altLang="en-US" dirty="0">
                <a:solidFill>
                  <a:srgbClr val="FF0000"/>
                </a:solidFill>
              </a:rPr>
              <a:t>classifier</a:t>
            </a:r>
            <a:r>
              <a:rPr lang="en-US" altLang="en-US" dirty="0"/>
              <a:t> to recognize pixels in this space as skin or not skin by giving it lots of examples of both classes.</a:t>
            </a:r>
          </a:p>
          <a:p>
            <a:r>
              <a:rPr lang="en-US" altLang="en-US" dirty="0"/>
              <a:t>On test images, have the classifier </a:t>
            </a:r>
            <a:r>
              <a:rPr lang="en-US" altLang="en-US" dirty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/>
              <a:t>Find large </a:t>
            </a:r>
            <a:r>
              <a:rPr lang="en-US" altLang="en-US" dirty="0">
                <a:solidFill>
                  <a:srgbClr val="FF0000"/>
                </a:solidFill>
              </a:rPr>
              <a:t>connected components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Face recognition: </a:t>
            </a:r>
            <a:r>
              <a:rPr lang="en-US" dirty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>
                <a:solidFill>
                  <a:srgbClr val="000099"/>
                </a:solidFill>
              </a:rPr>
              <a:t>Eigenfaces</a:t>
            </a:r>
            <a:r>
              <a:rPr lang="en-US" dirty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face recognition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Verification:</a:t>
            </a:r>
            <a:r>
              <a:rPr lang="en-US" dirty="0"/>
              <a:t> a person is claiming a particular identity; verify whether that is true</a:t>
            </a:r>
          </a:p>
          <a:p>
            <a:pPr lvl="1"/>
            <a:r>
              <a:rPr lang="en-US" dirty="0"/>
              <a:t>E.g., security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Closed-world identification</a:t>
            </a:r>
            <a:r>
              <a:rPr lang="en-US" dirty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General identification</a:t>
            </a:r>
            <a:r>
              <a:rPr lang="en-US" dirty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D2D22D-FF17-421B-9DAD-C6B7CDA3DC3E}"/>
                  </a:ext>
                </a:extLst>
              </p14:cNvPr>
              <p14:cNvContentPartPr/>
              <p14:nvPr/>
            </p14:nvContentPartPr>
            <p14:xfrm>
              <a:off x="6482160" y="5958360"/>
              <a:ext cx="1956600" cy="100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D2D22D-FF17-421B-9DAD-C6B7CDA3DC3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72800" y="5949000"/>
                <a:ext cx="1975320" cy="11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viewed as vectors of pixel values, face images are extremely high-dimensional</a:t>
            </a:r>
          </a:p>
          <a:p>
            <a:pPr lvl="1"/>
            <a:r>
              <a:rPr lang="en-US" sz="2000" dirty="0"/>
              <a:t>100x100 image = 10,000 dimensions</a:t>
            </a:r>
          </a:p>
          <a:p>
            <a:pPr lvl="1"/>
            <a:r>
              <a:rPr lang="en-US" sz="2000" dirty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/>
              <a:t>Eigenface</a:t>
            </a:r>
            <a:r>
              <a:rPr lang="en-US" sz="2800" dirty="0"/>
              <a:t> idea: construct a </a:t>
            </a:r>
            <a:r>
              <a:rPr lang="en-US" sz="2800" dirty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022D23-025A-4E40-A537-597ADBFB5C42}"/>
                  </a:ext>
                </a:extLst>
              </p14:cNvPr>
              <p14:cNvContentPartPr/>
              <p14:nvPr/>
            </p14:nvContentPartPr>
            <p14:xfrm>
              <a:off x="3945600" y="5769360"/>
              <a:ext cx="622080" cy="7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022D23-025A-4E40-A537-597ADBFB5C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6240" y="5760000"/>
                <a:ext cx="640800" cy="9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/>
              <a:t>Classification (to what class does x belong) can be expensive</a:t>
            </a:r>
          </a:p>
          <a:p>
            <a:pPr lvl="1"/>
            <a:r>
              <a:rPr lang="en-US" altLang="en-US" sz="1800" dirty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9FC5FB7-0358-4BB3-B445-FF59BF78527D}"/>
                  </a:ext>
                </a:extLst>
              </p14:cNvPr>
              <p14:cNvContentPartPr/>
              <p14:nvPr/>
            </p14:nvContentPartPr>
            <p14:xfrm>
              <a:off x="2205360" y="1864440"/>
              <a:ext cx="5809320" cy="2341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9FC5FB7-0358-4BB3-B445-FF59BF78527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96000" y="1855080"/>
                <a:ext cx="5828040" cy="235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Dimensionality red</a:t>
            </a:r>
            <a:r>
              <a:rPr lang="en-US" altLang="en-US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>
                <a:solidFill>
                  <a:srgbClr val="FF0000"/>
                </a:solidFill>
              </a:rPr>
              <a:t>covariance 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60C310-213A-4895-9150-276259D4EB36}"/>
                  </a:ext>
                </a:extLst>
              </p14:cNvPr>
              <p14:cNvContentPartPr/>
              <p14:nvPr/>
            </p14:nvContentPartPr>
            <p14:xfrm>
              <a:off x="3284640" y="1315080"/>
              <a:ext cx="5198760" cy="4920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60C310-213A-4895-9150-276259D4EB3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75280" y="1305720"/>
                <a:ext cx="5217480" cy="493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2353F3-A14D-4DB9-9289-C87FD1D00F8F}"/>
                  </a:ext>
                </a:extLst>
              </p14:cNvPr>
              <p14:cNvContentPartPr/>
              <p14:nvPr/>
            </p14:nvContentPartPr>
            <p14:xfrm>
              <a:off x="1920240" y="2355120"/>
              <a:ext cx="6706080" cy="3129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2353F3-A14D-4DB9-9289-C87FD1D00F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0880" y="2345760"/>
                <a:ext cx="6724800" cy="314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C1904B-8DC2-4135-8C6D-5953C7D47EC6}"/>
                  </a:ext>
                </a:extLst>
              </p14:cNvPr>
              <p14:cNvContentPartPr/>
              <p14:nvPr/>
            </p14:nvContentPartPr>
            <p14:xfrm>
              <a:off x="1671480" y="1006920"/>
              <a:ext cx="5169240" cy="2923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C1904B-8DC2-4135-8C6D-5953C7D47E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2120" y="997560"/>
                <a:ext cx="5187960" cy="294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EF911F-5DD3-47EA-A91B-B927446B79CE}"/>
                  </a:ext>
                </a:extLst>
              </p14:cNvPr>
              <p14:cNvContentPartPr/>
              <p14:nvPr/>
            </p14:nvContentPartPr>
            <p14:xfrm>
              <a:off x="2929680" y="6093720"/>
              <a:ext cx="4805280" cy="790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EF911F-5DD3-47EA-A91B-B927446B79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20320" y="6084360"/>
                <a:ext cx="4824000" cy="80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/>
              <a:t>Visualization of </a:t>
            </a:r>
            <a:r>
              <a:rPr lang="en-US" dirty="0" err="1"/>
              <a:t>eigenfaces</a:t>
            </a: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9153E2-F565-4464-9C24-CD0B01197C08}"/>
                  </a:ext>
                </a:extLst>
              </p14:cNvPr>
              <p14:cNvContentPartPr/>
              <p14:nvPr/>
            </p14:nvContentPartPr>
            <p14:xfrm>
              <a:off x="4595760" y="1525680"/>
              <a:ext cx="10440" cy="5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9153E2-F565-4464-9C24-CD0B01197C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6400" y="1516320"/>
                <a:ext cx="2916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Fleck and Forsyth’s </a:t>
            </a:r>
            <a:br>
              <a:rPr lang="en-US" altLang="en-US"/>
            </a:br>
            <a:r>
              <a:rPr lang="en-US" altLang="en-US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1BE7D38-AE28-498F-8EA5-F3856152C914}"/>
                  </a:ext>
                </a:extLst>
              </p14:cNvPr>
              <p14:cNvContentPartPr/>
              <p14:nvPr/>
            </p14:nvContentPartPr>
            <p14:xfrm>
              <a:off x="4285800" y="3226680"/>
              <a:ext cx="2298960" cy="66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1BE7D38-AE28-498F-8EA5-F3856152C91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76440" y="3217320"/>
                <a:ext cx="2317680" cy="8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br>
              <a:rPr lang="en-US" sz="1800" dirty="0"/>
            </a:b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7B84AE5-D516-4FA6-BDE3-EF540F22DB7E}"/>
                  </a:ext>
                </a:extLst>
              </p14:cNvPr>
              <p14:cNvContentPartPr/>
              <p14:nvPr/>
            </p14:nvContentPartPr>
            <p14:xfrm>
              <a:off x="671400" y="2197440"/>
              <a:ext cx="8133120" cy="3090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7B84AE5-D516-4FA6-BDE3-EF540F22DB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040" y="2188080"/>
                <a:ext cx="8151840" cy="310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br>
              <a:rPr lang="en-US" dirty="0"/>
            </a:br>
            <a:endParaRPr lang="en-US" dirty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Find mean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 and covariance matrix </a:t>
            </a:r>
            <a:r>
              <a:rPr lang="el-GR" sz="2400" b="1" dirty="0">
                <a:cs typeface="Arial" charset="0"/>
              </a:rPr>
              <a:t>Σ</a:t>
            </a:r>
            <a:endParaRPr lang="en-US" sz="2400" b="1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Find k principal components (eigenvectors of </a:t>
            </a:r>
            <a:r>
              <a:rPr lang="el-GR" sz="2400" b="1" dirty="0">
                <a:cs typeface="Arial" charset="0"/>
              </a:rPr>
              <a:t>Σ</a:t>
            </a:r>
            <a:r>
              <a:rPr lang="en-US" sz="2400" dirty="0">
                <a:cs typeface="Arial" charset="0"/>
              </a:rPr>
              <a:t>) 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,…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endParaRPr lang="en-US" sz="2400" baseline="-25000" dirty="0"/>
          </a:p>
          <a:p>
            <a:pPr>
              <a:lnSpc>
                <a:spcPct val="90000"/>
              </a:lnSpc>
            </a:pPr>
            <a:r>
              <a:rPr lang="en-US" sz="2400" dirty="0"/>
              <a:t>Project each training image </a:t>
            </a:r>
            <a:r>
              <a:rPr lang="en-US" sz="2400" b="1" dirty="0"/>
              <a:t>x</a:t>
            </a:r>
            <a:r>
              <a:rPr lang="en-US" sz="2400" baseline="-25000" dirty="0"/>
              <a:t>i</a:t>
            </a:r>
            <a:r>
              <a:rPr lang="en-US" sz="2400" dirty="0"/>
              <a:t> onto subspace spanned by principal components: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i1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ik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Given novel image </a:t>
            </a:r>
            <a:r>
              <a:rPr lang="en-US" sz="2800" b="1" dirty="0">
                <a:solidFill>
                  <a:srgbClr val="C00000"/>
                </a:solidFill>
              </a:rPr>
              <a:t>x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Project onto subspace: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Optional: check reconstruction error </a:t>
            </a:r>
            <a:r>
              <a:rPr lang="en-US" sz="2400" b="1" dirty="0"/>
              <a:t>x</a:t>
            </a:r>
            <a:r>
              <a:rPr lang="en-US" sz="2400" dirty="0"/>
              <a:t> – </a:t>
            </a:r>
            <a:r>
              <a:rPr lang="en-US" sz="2400" b="1" dirty="0"/>
              <a:t>x</a:t>
            </a:r>
            <a:r>
              <a:rPr lang="en-US" sz="2400" dirty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BBE3B8-82DC-47BB-BDFA-FC122767F0EE}"/>
                  </a:ext>
                </a:extLst>
              </p14:cNvPr>
              <p14:cNvContentPartPr/>
              <p14:nvPr/>
            </p14:nvContentPartPr>
            <p14:xfrm>
              <a:off x="5758200" y="2632320"/>
              <a:ext cx="1865160" cy="49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BBE3B8-82DC-47BB-BDFA-FC122767F0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8840" y="2622960"/>
                <a:ext cx="1883880" cy="68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       androgynous     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F4180B2-1B51-4787-B11C-1E4A9AEC1FEE}"/>
                  </a:ext>
                </a:extLst>
              </p14:cNvPr>
              <p14:cNvContentPartPr/>
              <p14:nvPr/>
            </p14:nvContentPartPr>
            <p14:xfrm>
              <a:off x="3927960" y="846720"/>
              <a:ext cx="1341360" cy="1982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F4180B2-1B51-4787-B11C-1E4A9AEC1F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8600" y="837360"/>
                <a:ext cx="1360080" cy="200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in Cleft Severity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large database of normal 3D faces.</a:t>
            </a:r>
          </a:p>
          <a:p>
            <a:r>
              <a:rPr lang="en-US" dirty="0">
                <a:solidFill>
                  <a:srgbClr val="FF0000"/>
                </a:solidFill>
              </a:rPr>
              <a:t>We construct their principal components</a:t>
            </a:r>
            <a:r>
              <a:rPr lang="en-US" dirty="0"/>
              <a:t>.</a:t>
            </a:r>
          </a:p>
          <a:p>
            <a:r>
              <a:rPr lang="en-US" dirty="0"/>
              <a:t>We can reconstruct any normal face accurately using these components.</a:t>
            </a:r>
          </a:p>
          <a:p>
            <a:r>
              <a:rPr lang="en-US" dirty="0"/>
              <a:t>But when we reconstruct a cleft face from the normal components, there is a </a:t>
            </a:r>
            <a:r>
              <a:rPr lang="en-US" dirty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/>
              <a:t>This error can be used to measure the </a:t>
            </a:r>
            <a:r>
              <a:rPr lang="en-US" dirty="0">
                <a:solidFill>
                  <a:srgbClr val="FF0000"/>
                </a:solidFill>
              </a:rPr>
              <a:t>severit</a:t>
            </a:r>
            <a:r>
              <a:rPr lang="en-US" dirty="0"/>
              <a:t>y of the cleft.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6FDF10-7741-437D-B152-5682EE70A82D}"/>
                  </a:ext>
                </a:extLst>
              </p14:cNvPr>
              <p14:cNvContentPartPr/>
              <p14:nvPr/>
            </p14:nvContentPartPr>
            <p14:xfrm>
              <a:off x="1184400" y="3232800"/>
              <a:ext cx="6484320" cy="587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6FDF10-7741-437D-B152-5682EE70A8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5040" y="3223440"/>
                <a:ext cx="6503040" cy="60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PCA Reconstruction Error to Judge Cleft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494F55-3924-4A89-9563-14B3DB46229B}"/>
                  </a:ext>
                </a:extLst>
              </p14:cNvPr>
              <p14:cNvContentPartPr/>
              <p14:nvPr/>
            </p14:nvContentPartPr>
            <p14:xfrm>
              <a:off x="2385000" y="1685520"/>
              <a:ext cx="6454800" cy="1724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494F55-3924-4A89-9563-14B3DB4622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5640" y="1676160"/>
                <a:ext cx="6473520" cy="174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/>
              <a:t>Sample Objects</a:t>
            </a:r>
            <a:br>
              <a:rPr lang="en-US" altLang="en-US" sz="3600"/>
            </a:br>
            <a:r>
              <a:rPr lang="en-US" altLang="en-US" sz="360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Appearance-Based Recognition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871ACB-3FE1-41C6-8694-4238E21938FE}"/>
                  </a:ext>
                </a:extLst>
              </p14:cNvPr>
              <p14:cNvContentPartPr/>
              <p14:nvPr/>
            </p14:nvContentPartPr>
            <p14:xfrm>
              <a:off x="1254600" y="6072120"/>
              <a:ext cx="3669840" cy="118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871ACB-3FE1-41C6-8694-4238E21938F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5240" y="6062760"/>
                <a:ext cx="3688560" cy="13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7962</TotalTime>
  <Words>3674</Words>
  <Application>Microsoft Office PowerPoint</Application>
  <PresentationFormat>On-screen Show (4:3)</PresentationFormat>
  <Paragraphs>661</Paragraphs>
  <Slides>79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4" baseType="lpstr">
      <vt:lpstr>Arial</vt:lpstr>
      <vt:lpstr>Arial Bold</vt:lpstr>
      <vt:lpstr>Arial Bold Italic</vt:lpstr>
      <vt:lpstr>Calibri</vt:lpstr>
      <vt:lpstr>Script MT Bold</vt:lpstr>
      <vt:lpstr>Times New Roman</vt:lpstr>
      <vt:lpstr>Times New Roman Italic</vt:lpstr>
      <vt:lpstr>Trebuchet MS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 Computer Vision   CSE/EE 576 Face/Flesh Detection and Face Recognition  Linda Shapiro Professor of Computer Science &amp; Engineering Professor of Electrical &amp; Computer Engineering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shapiro</cp:lastModifiedBy>
  <cp:revision>115</cp:revision>
  <dcterms:created xsi:type="dcterms:W3CDTF">2013-05-20T23:23:00Z</dcterms:created>
  <dcterms:modified xsi:type="dcterms:W3CDTF">2024-04-29T21:35:19Z</dcterms:modified>
</cp:coreProperties>
</file>