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35:13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20969 15337 275 0,'-9'4'10'0,"2"1"-7"0,-2-3-1 0,7 1 2 15,-4 0-23-15,0-3 9 0,3 0-6 0,-2 0 16 16,2 0 1-16,0 3 2 0,-1-3 20 0,-3-1 15 0,2-1 6 15,0 2-3-15,0 3 17 0,-1-1-6 0,1 1 2 16,5-2 2-16,-3 1-9 0,2 6-6 0,-6 0-3 0,3 0 2 16,2-2-9-16,-3 3-7 0,2-1-3 15,0 3 1-15,-3 2-8 0,6-7-5 0,-3 5-1 0,1 0-1 16,0 0-4-16,-4 0 0 0,3 2-1 0,1 1 1 16,-1-2 0-16,-1 7 0 0,-1-1-1 15,5 2-2-15,-5-1 0 0,0 3 0 0,2 1-1 0,2 3-2 16,-2 0-1-16,-5 1 3 0,5 1 1 0,-4 1-1 15,3-1 2-15,-4 0-1 0,3 5 0 0,-3-4 3 16,3-3-3-16,-2 6 0 0,2-7-1 16,-3 2-2-16,3-2-2 0,2-1-9 0,-3-6-11 0,3 3 3 15,-2-2-16-15,-1-8-26 0,4 5-14 0,-1-5-7 16,-2-2-32-16,4-3 1 0,-1-1-19 0</inkml:trace>
  <inkml:trace contextRef="#ctx0" brushRef="#br0" timeOffset="416.87">21123 15330 378 0,'2'3'71'0,"-2"-1"-70"0,1-2 35 16,-2 0 49-16,1 0-29 0,8 0-54 0,-4 2 0 15,-2-2-4-15,-1-2 1 0,6 2 0 0,-1 2 12 16,3 1 8-16,1 5 0 0,-5-2 18 0,1 2 12 15,2 1 0-15,0 5-1 0,-4 1 14 0,3 0-16 16,-6 3-3-16,1-1 0 0,-1 3-18 0,1 2-9 16,-2 4-1-16,0 2-3 0,-2-1-9 0,-1 2 0 0,3 6 3 15,-1 0-4-15,-1-2 2 0,1 1 1 0,-3 4-5 16,3 0 5-16,-2-4-3 0,1 1 0 0,1 0-2 16,-4-1 0-16,2-1-3 0,1 0-7 0,-3-6-9 15,-1-2 0-15,6 2-15 0,-5-5-56 0,-1-5-23 0,6-1 36 16,-3-3 78-16,1-4-74 0</inkml:trace>
  <inkml:trace contextRef="#ctx0" brushRef="#br0" timeOffset="818.16">20580 15242 105 0,'5'0'37'0,"8"0"-37"0,-2 3 33 16,3 1 12-16,-1-1 2 0,4 1-14 0,3 0 7 15,-1-1-2-15,3 5-2 0,2-2 6 0,-1-3-3 16,3 0 3-16,0 2 1 0,-2-4-4 0,1 4-2 16,3 1 2-16,1-1-2 0,5 1-1 0,-7-1-1 15,0 1-4-15,3 1 3 0,4 4-5 0,4 1-1 16,-2-1-5-16,0-1 1 0,-6-4-6 0,11 8-5 16,-3-4 1-16,1 2-1 0,-3-5-6 0,-1 0-4 15,0-3-2-15,1 0 1 0,-2 3-3 0,3-6-9 16,-6 4-9-16,2-2 1 0,0-3-12 0,2 2-26 15,-1 1-6-15,-2-2-8 0,-1-1-28 0,-4 0 0 16,-7-3-13-16</inkml:trace>
  <inkml:trace contextRef="#ctx0" brushRef="#br0" timeOffset="1334.41">20565 15922 817 0,'3'-5'43'16,"-3"5"-7"-16,0 0-30 0,3 0 47 0,-3-2-66 15,3 1-1-15,0-1 4 0,4 1 3 0,-3-6-4 16,6 3 8-16,-5 4 4 0,2-3 5 15,1-1 2-15,-1 4 7 0,2-1 7 0,-3 1-2 0,2 3 0 0,2 2 7 0,-3-2-6 16,3-2 2-16,1 4-4 0,-2-2-6 0,1 5-2 16,2-3 0-16,-1-2-1 0,4 3-3 0,-1-6-2 15,5 5 4-15,-4-3-8 0,9 4 0 0,-7-6 0 16,7 1 0-16,4 6 1 0,4-4 1 0,4 6-1 16,-8-9 1-16,7 5-3 0,-1-5 1 0,6 5 0 15,2-5-1-15,-3 0 0 0,1-3-3 0,-4-5 0 16,6 8-2-16,-1 0 1 0,-5-3-3 0,-1-2-10 15,-5 3-3-15,3-1-1 0,-3 3-12 0,-5 0-29 16,2-5-14-16,-7 2-3 0,2 3-34 0,0 0 0 16,-8 0-20-16</inkml:trace>
  <inkml:trace contextRef="#ctx0" brushRef="#br0" timeOffset="32017.18">20892 16529 284 0,'-2'0'13'0,"2"0"1"0,0 0-2 15,0 0-13-15,-3-2 13 0,3 1-18 0,-4-6 2 16,5 6 2-16,-1-1 1 0,3 1 1 0,-1-2 8 15,1 3 8-15,-1-2-1 0,1 0 11 0,3 4 16 16,-6-2-1-16,0 0 1 0,0 0 16 0,-3 2-15 16,-3-4 3-16,6 4 1 0,-2-2-16 0,-7 0-5 15,5-2-6-15,0 2 2 0,-4-2-6 0,6 4-10 16,-6 0 4-16,5 2-1 0,0-2-3 0,-2 4 5 16,1 0-5-16,2 2 7 0,-1 3 1 0,-3-3 3 15,2 2 1-15,-3-1 0 0,2 2 2 0,0-3-8 16,0 5-2-16,2-1 6 0,-1-1-12 0,0 2-2 15,3 4-2-15,-2-3-1 0,1 5-3 0,1 5 0 16,-1-4-3-16,-1 2-2 0,1 2-2 0,1 1-6 16,1-5-4-16,0 4 0 0,-2 1-8 0,2-4-1 0,2 1-1 15,-2 0 1-15,0-4-1 0,0 4-5 0,0-4 1 16,0-2-4-16,0-1-4 0,3-2-7 0,0-1-10 0,0-1-6 16,-1-1-14-16,-1-4 1 0,6 2-11 0</inkml:trace>
  <inkml:trace contextRef="#ctx0" brushRef="#br0" timeOffset="32534.54">20532 16438 673 0,'-11'8'100'0,"1"-2"-99"16,7-3 45-16,0 3 40 0,1-1-12 0,-2 0-67 16,4-2-5-16,4 0-4 0,0-3-3 0,5 3-4 0,-6-1 8 15,0-2 8-15,4 0-2 0,-3 0 14 0,6 0 9 16,-7 0 3-16,0 1 2 0,5-1 11 0,-5-1-7 16,5-1-3-16,-3 1 0 0,-1 1-9 0,4 0-9 15,-5 0-3-15,7 0 1 0,-5 0-10 0,2 0-2 16,6 1-2-16,-4 1 0 0,4-1-1 0,-4 1-2 15,2-1 2-15,4-1-5 0,-4 2 1 0,1 1 1 16,1-1 2-16,-1-1-3 0,1-1 2 0,3 3-2 16,-4-1-3-16,6 1 3 0,-3 0-5 0,6 0-3 15,-1 1-3-15,2 2 1 0,-3-1-5 0,11 2-8 16,-5-2-6-16,-4-2-1 0,4-1-10 0,5-2-11 16,-11 3-4-16,9-3-5 0,-1 0-12 0,-4-6-20 15,4 4-22-15,4-3 32 0,-2 1 87 0,-4-6-67 0</inkml:trace>
  <inkml:trace contextRef="#ctx0" brushRef="#br0" timeOffset="33100.04">20341 16983 105 0,'-1'5'87'0,"-2"1"-18"0,-4-2-1 0,6-1-15 16,2 2-15-16,3-2-4 0,3 0-18 0,-5-2 12 15,4 3 1-15,-4-3 1 0,1 2 12 0,-3-1 5 16,0-1 3-16,0 3 1 0,0-1 5 0,0-2-9 16,2 2-1-16,5-1-2 0,-3 3-10 0,-4-4-4 15,0 4-4-15,3-3 2 0,-3 2-7 0,0-1-3 16,-2 1 0-16,2-3 0 0,0 4-3 0,0 0-2 16,0-4-4-16,3 1 2 0,5 2-5 0,5 0 0 15,-1-4-1-15,4 3-3 0,0 0-1 0,7-3-1 16,3 3 0-16,-1-3 0 0,-2 0-4 0,6 2-1 15,-1-2 3-15,3 1-2 0,-1-1-1 0,5 0-1 16,-1 0-4-16,0 0 0 0,2-1-5 0,3-1-22 16,0 0-15-16,5-1-1 0,-1-1-31 0,4 0-55 0,2 0 99 15,6-1-48-15,0-3 88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2:21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3554 3117 456 0,'-9'-13'155'0,"4"0"-48"0,-1 2-8 0,-2-1 32 16,0 1-150-16,4-2 0 0,-7 2-2 0,3 0 11 15,-2 3-1-15,-1-1-5 0,-1-2 12 0,2 0 9 16,-2 0 10-16,-1-2 3 0,5-1 10 0,-6 0 7 16,-3 1-1-16,-4 1 2 0,4-1 5 0,-5 2-7 15,3-1-1-15,-3 1 0 0,-3 4-9 0,1-2-9 16,1 3-3-16,1-1 2 0,-2 1-11 0,-1 3 1 15,-2 3-3-15,0 0-1 0,-4-2 0 0,-2 2-2 16,-2 0 0-16,2 7 1 0,0-3-3 0,-3 4 3 16,0 2 0-16,0-1-4 0,3 4 4 0,0 4-1 15,3 0-2-15,-6 0 2 0,6 4-3 0,-3 1 4 16,4 2-3-16,1 1 1 0,4 0 1 0,1 2 1 16,6-1-2-16,-1 1 4 0,6 0-1 0,4-4-4 0,0 6 3 15,6 1-1-15,2-2-1 0,0 2-2 0,4 1 0 16,3-1-1-16,1 5-1 0,2-2 6 0,2-3-4 15,1-4-1-15,1 0 4 0,0-3-1 0,5-1 0 16,-3-3 2-16,4-5-3 0,1 0 1 0,1-4-2 0,3-1 3 16,-3-2-1-16,-2-3 1 0,7-2-1 0,5-4 0 15,-4 1 0-15,2-6 1 0,4 0 1 0,-1-3-2 16,0-1 1-16,7 2-1 0,-6-6 2 0,1-2 1 16,-5-2 0-16,-3 0 0 0,1-3 0 0,-3 4 0 15,0-4 0-15,-3-4 0 0,2 4 3 0,-7 0-2 16,4 2 3-16,-6-1 0 0,-1-1 1 0,-1-4-1 15,0 2 0-15,-2 4 0 0,1-4-2 0,-2 2 4 16,-6-5-2-16,1 4-2 0,3-2 3 0,-5 1-2 16,2 3 1-16,-5-2 0 0,1-1 3 15,-1 4-6-15,0-1 5 0,0 6 2 0,0-1-1 0,-1 2 1 16,1 1 1-16,0 5-2 0,-3 0 2 0,1 4 2 16,1 1-2-16,-1-1 0 0,-3 4 2 0,1 4-2 15,0 2 2-15,4 3-3 0,-1 4 0 0,-1 4-4 0,1 4-2 16,1 4 6-16,1 6 0 0,1 4-7 0,-1 3 6 15,4 1-7-15,1 3 3 0,-2 4 3 0,3-2-7 0,0 3 1 16,-1 0-2-16,-1-1 1 0,6-2 1 0,-7-3 0 16,3 1-4-16,-1-5 2 0,-1-3-4 0,-2-7-13 15,0-3-4-15,3-4-2 0,-6-3-13 0,4-3-24 16,-3-4-2-16,-1-4-3 0,5-3-22 0,1-1-7 16,-1-7-11-16,3-6-11 0,1-3-8 0,5-6 0 15,-1-9-10-15</inkml:trace>
  <inkml:trace contextRef="#ctx0" brushRef="#br0" timeOffset="667.75">3982 2906 1375 0,'-6'0'99'0,"6"1"-96"0,-2 2-5 16,1 2 2-16,1 1-8 0,0 5-10 0,1 2-2 0,3 3 3 15,-1 3-2-15,5 3 1 0,-5 1 8 0,3 1 3 16,-4-1 1-16,1 4 10 0,-3-2-1 0,0 5 1 0,-2-1-3 16,-1 0 1-16,-3 1 0 0,3 0 1 15,1 5-3-15,-4-4 0 0,1-1 1 0,-3 5-2 0,3-2 2 16,1-2-2-16,-4 2 0 0,-2 0-4 0,4-1 5 16,-3-1-4-16,4 1 0 0,-3-4 1 15,-1 0 0-15,4-1 0 0,-4 1-1 0,5 2-3 0,-2-6 0 16,3 4-2-16,0-4 4 0,1 3-4 0,2-2 1 15,-1-3 1-15,1 0 2 0,0-7 1 0,0 6 2 16,0-10 1-16,1 1 2 0,-1-4 3 0,0 0-1 16,0-3 3-16,0-3 4 0,0-2 3 0,0 0-2 15,0-7 4-15,-1 4-1 0,1-6-2 0,-3-7 4 16,1 3-4-16,0-1-2 0,2-8-3 0,0 2 0 16,0-1-3-16,0-10-1 0,2 4 0 0,4-4 1 15,-3-4-1-15,1 0-3 0,3-1 0 0,-2-6 0 16,3-2 0-16,1 0-3 0,-2 0 1 0,4 0 0 15,-2-2 1-15,-1-3-2 0,5 2 0 0,-1 3-1 16,2 0 0-16,2 1 1 0,1 3-1 0,-1-1 0 16,6 3 1-16,-5 5-2 0,-2 1 3 0,5 3-4 0,0 3 1 0,-2 1 0 15,-6 5 0-15,6 2-3 0,-6 3 1 0,10 1 3 16,3 3-4-16,-7 3 5 0,2 0 0 16,4 2 2-16,-4 1 1 0,1 2-2 0,2 1 2 0,-7-3 1 15,1 2 2-15,1 2-3 0,-3-1 0 0,-2 2 1 16,4 3-1-16,-3 2 3 0,2 0-2 0,-2 3 0 15,2-1 1-15,-3 4 2 0,-1 2-3 0,1 1 4 16,-1-1-1-16,-5 2 1 0,1 3 2 0,1 1 1 16,-6 3 2-16,-1 1-3 0,-2-1 2 0,-2 3-1 15,-3-1-1-15,-4 3 1 0,-5-4-3 0,-4 6 1 16,0-4-2-16,-8-3-1 0,-2 3 0 0,-3-5-9 16,-2-1-3-16,-2-1-2 0,-3-3-11 0,1-2-15 15,-4 1-4-15,6-1-5 0,-1-5-17 0,1-4-6 16,4 4-5-16,1-8 2 0,3-1-10 0,4-1 6 0,5-7-24 15,-1 2 4-15,5-2-9 0,3-4 1 0,6-2-15 16</inkml:trace>
  <inkml:trace contextRef="#ctx0" brushRef="#br0" timeOffset="1350.89">4799 2898 437 0,'14'-3'61'0,"-6"0"-5"16,-4 3 0-16,4-2-26 0,-1 0 4 0,5 2 4 16,-2 0-26-16,-4 0 11 0,-1 0-3 0,6 2-1 15,-5 0 14-15,0 1 12 0,-4-2 0 0,-4 4 1 16,-1 0 12-16,3 3-1 0,0-1-3 0,-8 3 2 16,8-1-6-16,-4 5-18 0,0 2-2 0,0 3 3 15,-9 2-20-15,5 2-5 0,0 1-1 0,0 2-2 16,-7 1-2-16,2 5-2 0,1-4 1 0,1 3-2 15,6-2 0-15,-8-1 0 0,1 5 2 0,-2-1-5 16,6-1 3-16,-2-4 0 0,6 3 2 0,-6-2-2 16,4 0 0-16,-1 1 3 0,4-4-3 15,0-2 3-15,-3-1-2 0,6 2-1 0,-2-4-3 0,-1-2 3 16,3 1-2-16,0-2-2 0,2-1 0 0,1-1-1 0,-3 1 1 0,5 0-2 16,-2-2 2-16,0 2-4 0,3-2 0 15,-4-3 3-15,1 1-1 0,0-2 6 0,5-1 0 0,-3 1 0 16,1-4 2-16,-3-1 2 0,0-1 2 0,4-2 1 15,-4 1 2-15,-3-3-3 0,1-1 4 0,2 1-2 16,-3-7 1-16,0 1 1 0,-1-2-1 0,1 2-2 16,0-7 1-16,0 1-1 0,3-2 0 0,-8-5-2 15,10 1 5-15,-7-4-6 0,2-1 2 0,5-1 0 16,-5-4-1-16,0 0 3 0,-3-5 0 0,3-1-3 16,-5 0-5-16,7-4 4 0,-2-3-2 0,0 0-2 15,-2 4 2-15,4-6-6 0,1 4 2 0,-3-2 1 16,3-2 1-16,2 6-3 0,-5-1 2 0,1 0-1 15,7 0-1-15,-1 4 2 0,0 1-3 0,6 3 0 16,1 5-1-16,-4 1-1 0,5 5-2 0,-1 0 2 16,4 4-2-16,1 4-1 0,-4 0 0 0,9 4-1 15,0 6 2-15,1 1-1 0,-2 0 0 0,4 4-3 0,-2 4 2 16,2 3 1-16,1 4-1 0,-3 0 2 0,-1 3-2 16,-3-1 2-16,4 6 2 0,-2-1 2 0,1 2 2 0,-4 1-1 15,-2 0 3-15,4 1 0 0,-5-1 0 0,-3 0 2 16,-3-3 0-16,0 0 3 0,-5-2 0 0,2 2 0 15,-3-3 3-15,0 0-3 0,-10-6 4 16,2 1-3-16,1 3 0 0,-6-3-6 0,2-6 4 0,-8 2-9 16,1-1-2-16,-4-1-6 0,3 1-2 0,-3-4-3 15,-4 0-6-15,4-5-12 0,-7 0-8 0,4 1-6 16,-2-5-16-16,-3-6-60 0,-1-4 94 16,0-2-38-16,-1-10 70 0</inkml:trace>
  <inkml:trace contextRef="#ctx0" brushRef="#br0" timeOffset="1766.53">5747 1838 1073 0,'0'3'-66'0,"7"3"1"0,-6 7-1 0,9-1-5 15,-7 4 5-15,8 4 1 0,-7-2 8 0,6 9 26 16,-5-1 44-16,1 1-19 0,-3-3 52 0,-5 1 14 16,1 3 4-16,-5-1 5 0,1 3 13 0,-5-4-16 15,-1 4-8-15,4 0-3 0,-3 5-18 0,-1 4-12 16,2 0-3-16,1-1 0 0,-3 3-12 0,-2 3-4 15,4 0 2-15,-4 2 1 0,5 3-1 0,-1-2 0 16,-10-3 0-16,3 5-4 0,2-1 5 0,0 1-5 16,5-2 2-16,-6-3-3 0,1-1-2 0,0-2 1 15,5 1-2-15,-4-1 1 0,8 0 0 0,-7-3-1 16,1-2-1-16,1-3-2 0,4-3-2 0,1 3-6 16,-1-3-6-16,6-5-5 0,-2-5-8 0,2 4-38 15,-4-7-21-15,8-1-6 0,-4 1-48 0,4-6 1 0,3-4-29 16</inkml:trace>
  <inkml:trace contextRef="#ctx0" brushRef="#br0" timeOffset="2333.44">6232 2663 1383 0,'-16'0'61'16,"3"7"-59"-16,1 1-32 0,-2 1-6 0,3 7 16 16,0 0-42-16,6 6 12 0,-1 6 9 0,-9-1-6 15,11 1 14-15,2 2 17 0,-4 0 10 0,3-2 3 16,-5 2 15-16,3-2 2 0,5 2 0 0,0-2 2 16,0 1-2-16,-1-3-5 0,1 1 3 0,1-3-1 15,7-1-4-15,0-1 5 0,1-3-2 0,2-3-1 16,0-3 4-16,4 2-2 0,-3-2-1 0,4-2 2 0,1-5-4 15,2 2-5-15,-5-6 1 0,0-2 2 0,2 4-4 16,6-7 0-16,2-3 0 0,-7-3-2 0,5-1 2 16,-3-1 0-16,3-2-2 0,0-1 3 0,1-3-2 15,-7 3 1-15,3-2 1 0,0-4-1 0,-3 1 2 0,-2-6 3 16,-2 3-1-16,-1-2 2 0,0 0 3 0,-1 1-4 16,-5-1 2-16,-2 2 0 0,1 0-1 0,-2 2-1 15,-2 2 2-15,0 3-3 0,-2-1 2 0,2 5 0 16,-4-2-3-16,2 4 1 0,1 3-1 0,-1 3-3 15,0-1 0-15,2 4-1 0,-4 0-2 0,2 4 0 16,2 2 2-16,-1 5-1 0,-1 1 1 0,2 4-2 16,0 3 1-16,0 1 3 0,2 4-2 0,1 4-1 15,1 1 0-15,0 4 0 0,3 4 1 0,-2 1 3 16,5 5-1-16,-4-1-1 0,3-1 3 0,2 3-2 16,-3 5 3-16,0-2-1 0,3 2-1 0,-5 1 1 15,5-1-3-15,-1 3 2 0,-1 1-1 0,-2 1-1 16,0-4-1-16,-2-1 3 0,3 0-2 0,-2-5 1 0,-6 1 2 15,0-4-2-15,3-2 4 0,-3-4-5 0,0-3-2 16,0-3 0-16,0-2-7 0,-3-2-25 0,3-4-11 16,3-4-11-16,-3-4-30 0,0-4-45 0,0-7-16 0,5-5-8 15,8-13-52-15,4-14-1 0,7-5-14 0</inkml:trace>
  <inkml:trace contextRef="#ctx0" brushRef="#br0" timeOffset="2512.78">9269 2799 1026 0,'17'-13'30'15,"5"2"-29"-15,4-1-65 0,-6 2-1 0,13-4-6 16,-3 1-93-16,6-1 1 0,0-1-20 0</inkml:trace>
  <inkml:trace contextRef="#ctx0" brushRef="#br0" timeOffset="2833.39">9636 2577 368 0,'-7'-9'131'0,"-1"-1"-18"16,7-2-13-16,-9 2-50 0,3-1 15 0,-3 0-9 15,2 0-47-15,4 0 3 0,-9 0-3 0,-3 0-6 16,-6-2 7-16,7-2 1 0,-7-3 2 0,-4 1 5 16,-4 0 3-16,-3 0 11 0,0-1 0 0,-1 1-2 0,1 4 14 0,0 4-12 15,-3 1 1-15,-1 3-3 0,3 4-12 16,2 1-5-16,-5 1-5 0,-1 7-1 0,8 2-7 0,-2 2-2 15,9 5 0-15,-7 2 1 0,5 3-2 0,0 0 6 16,10 8 2-16,1 2 1 0,-6 1 6 0,3 6 6 16,-4 0-4-16,13 9 2 0,-3 0 2 0,0 7-5 15,2 0 2-15,4 7-9 0,-1 1-1 0,3 1-1 16,3 2 2-16,-2 4-4 0,2-3 1 0,-3 1 0 16,3-1-1-16,-2-1-2 0,2 1 1 0,-3-6 3 15,0-3-3-15,0-3 0 0,3-1 0 0,0-6-2 16,-2-4-1-16,1-6 1 0,-2-5-7 0,1-3-7 0,2-3-5 15,0-8 2-15,-2-4-11 0,-1-4-8 16,2-1-6-16,-2-4-2 0,-4-6-12 0,6 3-6 0,-9-11-13 16,6-1-5-16,-6-2-14 0,4-6-20 0,-4-7 71 15,-2-1-34-15,-1-2 78 0</inkml:trace>
  <inkml:trace contextRef="#ctx0" brushRef="#br0" timeOffset="3100.97">7956 3146 1281 0,'0'7'21'16,"0"-7"-35"-16,1 0-3 0,6 1-13 0,-3 2 8 0,7-1-2 16,0 3-9-16,3-1 21 0,1 1 5 0,0 1-2 15,6 1 25-15,-4-1 6 0,8 2 1 0,0 0 5 16,4 1 4-16,4-3-5 0,3 4-4 0,6 2 1 15,1-5-6-15,6 4-8 0,1-6 1 16,2 2 0-16,0-3-6 0,-2 2-5 0,4-5-5 0,2-1-7 16,-10 4-6-16,1-14-23 0,0 2-10 0,2-6-1 15,0-3-30-15,1-4-14 0,4-7-12 0,-7-8 2 0,8-5-21 16,5 2-11-16,-7-5 81 0,-1-4-46 0,9-4 103 16</inkml:trace>
  <inkml:trace contextRef="#ctx0" brushRef="#br0" timeOffset="3583.46">10051 2687 848 0,'-8'11'44'0,"3"2"-3"0,-3 4-1 0,5-1-6 16,-8 1-16-16,2 2 5 0,-2 3-10 0,-3-2 8 16,-2-1 0-16,0 3-3 0,-4-1 12 0,-4-1 3 15,4 2 2-15,-5-3-1 0,-4 5 4 0,-1-1-12 16,2-1 0-16,1-1-3 0,-1 4-12 0,-3-2-4 15,2 1-6-15,6 1 2 0,5-1-7 0,-4 1 0 16,7 2 0-16,-7 3 1 0,6-5 1 0,5 5-3 16,1-2 2-16,-4 2 0 0,6 0-1 0,-1 0 0 15,7-2-1-15,1-3 0 0,2 3 2 0,4-2 0 16,-5 0 0-16,10-5 0 0,1 2 1 0,0-1 1 16,-4-3 4-16,4-1-3 0,0-4 3 0,5 0-1 15,0-5 0-15,4-1 5 0,2-2-2 0,-6 1 3 0,8-6-2 16,1 1 1-16,2-2 3 0,-9-2 0 0,8-1 1 15,-3-2 1-15,-1-1 0 0,2 0 3 0,-1-2-1 0,-4-3 1 16,5 2 2-16,-5-4-2 0,1-1 1 0,-4 0 3 16,3-5-2-16,-3 5 1 0,-2-4 1 0,0-1-3 15,-2 1 3-15,-1 2 2 0,-1-1-1 0,-2-2 0 16,0 0 1-16,1-3 0 0,-7 3 2 0,-1-2-1 16,-1 3 0-16,0-3-6 0,-6-2-2 0,-2-1 5 15,-3 4-8-15,-3 1-3 0,0-3-3 0,-7 0-2 16,-1 0-1-16,-4-2-2 0,-4 2-3 0,0 0-2 15,-13-3-3-15,4 3-7 0,-5-2-1 0,-5 4 0 16,2-1-8-16,1 2-12 0,-1 4-12 16,8-1-6-16,1 2-18 0,2-2-34 0,8 3-16 0,1 4-2 15,6 0-43-15,7-2-7 0,3 0 98 0,7 1-61 16,5-4 136-16</inkml:trace>
  <inkml:trace contextRef="#ctx0" brushRef="#br0" timeOffset="4067.06">10899 2808 1522 0,'0'2'95'0,"-3"1"-92"0,6 2-31 16,-2 3 10-16,6 4-15 0,-7 2-28 0,1 4 14 15,-1 2 2-15,2 4 1 0,-2 2 15 0,-7 3 14 16,6 2 6-16,-5-1 4 0,1 5 13 0,0 1-5 15,-6-2 4-15,0 7-2 0,6 2-4 0,-7-1 1 16,-1 4-2-16,1-1 0 0,-1 1 0 0,-1 1-2 16,5-1 2-16,2-5 0 0,-4-2 0 0,5-1 2 15,1-7 1-15,-3-4-3 0,4-3 2 0,4-4-1 16,-2-1 0-16,-3-6-1 0,4-1-3 0,-1-1 1 16,2-3-2-16,0-5 1 0,-1 0-1 0,1-1 2 15,0-2-1-15,-2 1 2 0,4-4 0 0,-2-1 0 16,-2-6 2-16,2 1 3 0,0-4 1 0,0-3 0 0,0-6 2 15,0-3 0-15,-2-3 1 0,2-4 3 0,0-4-1 16,-1 0 0-16,1-8 2 0,0-6 0 0,-2 1-7 16,-1-1 4-16,3-2-3 0,-1-2 2 0,1 1-1 0,4-1-2 15,1 5 5-15,8 4-4 0,-2 2 1 0,3 3-2 16,0 2-3-16,6 5 2 0,-2 6 1 0,-1 5-1 16,5 3 4-16,-2 2-6 0,-1 3 1 0,8 7 2 15,6 4-5-15,-5 3-1 0,2 0-1 0,6 6-7 16,1 4 1-16,-3 1 0 0,1 6 3 0,-2 2-4 15,-2-2 1-15,2 2-16 0,-3 2-16 0,0-1 1 16,-2 2-26-16,-1-3-32 0,2-2-9 0,4-1 0 16,-5-5-38-16,3-6 1 0,10-2-2 0</inkml:trace>
  <inkml:trace contextRef="#ctx0" brushRef="#br0" timeOffset="4533.53">13467 2382 1409 0,'2'0'1'0,"0"3"0"0,-1 7-89 16,5 1 12-16,-1 6-91 0,-2 6-1 0,5 6 76 15,-6 2 25-15,-2 2 13 0,0 3 86 0,-3-4 23 16,-5 1 4-16,-2 5-2 0,1-2 25 0,-12 2-30 16,9 4-1-16,-9-1-1 0,6 3-32 0,-6 5-1 15,-2 1-7-15,-3-6 1 0,0 2-2 0,-1-2 2 16,-1-5 0-16,-1 2 0 0,1-6 3 0,-2-1-1 16,-4-4 0-16,5-2-1 0,-1 4 1 0,2-4-2 15,1-1-1-15,1-8 0 0,2 6-1 0,-1-6-4 16,9 1 3-16,0-4-4 0,-4 0-1 0,7-2-1 15,1 0 1-15,2-1-1 0,2-4 2 0,2 2 0 0,3-3 1 16,3 0 1-16,0-2 1 0,0 0-1 16,5 1-1-16,6-1 0 0,6 2 0 0,-1-2-2 0,-1 2 0 15,9 1 0-15,6-1-1 0,5 2 2 0,-2-1-1 16,6-3 1-16,-1 5 2 0,4-3-5 0,2 0 4 0,-1 0-4 16,-2 0-1-16,-1-2-6 0,6 2-5 0,-5-3-4 15,-2-2-6-15,2 3-14 0,2-4-19 0,-9 1 4 16,6-3-25-16,-1-3-39 0,0-3-21 0,5-2-2 15,-1-2-49-15,2-4 1 0,-2-2-28 0</inkml:trace>
  <inkml:trace contextRef="#ctx0" brushRef="#br0" timeOffset="5051.12">15207 2937 1552 0,'-9'-14'53'0,"-2"1"-81"15,4 4-2-15,-2 1-45 0,-5-1-44 0,-3 4-9 0,-2 0-36 16,-3 4 110-16,-2 1 2 0,-4 3-4 16,-2 3 118-16,-2 2-18 0,2 5 9 0,2 2 10 15,0 3-26-15,0 4-14 0,-4 4-5 0,5 3-7 0,-1 2-12 16,-2 5 0-16,2-1-1 0,1 3 0 0,2 1 2 0,0-1 1 15,6-2-2-15,-2 0 3 0,7 2 0 0,0-4 2 16,2 3-1-16,1-3 1 0,4-1 1 0,4 2-2 16,0-1 1-16,5 0 0 0,2-1-2 0,3-2-2 15,2-1-1-15,0-3-1 0,4-1-1 0,0 0 0 16,4-4 3-16,-1 1-5 0,1-1 3 0,2-3 1 16,-2-3 1-16,5-5 0 0,2 5 2 0,1-4 0 15,0-4 0-15,3-3 2 0,-4-4 1 0,3 2 1 16,3-1 1-16,1-2 3 0,-9-5 2 0,5-1 6 15,1 0 1-15,-7-5 0 0,5 3 7 0,-4-3 2 16,-6-5 0-16,1 3 2 0,2-1 2 0,-8-3-5 16,-1 0 3-16,-2-1-4 0,-2 0-2 0,-1-3-4 0,-4-1-2 15,1-2 1-15,-7 1-4 0,0-4-6 16,-10-1-3-16,-1-2 1 0,-1-2-6 0,-9-2-4 0,-5 2-2 16,-1-2-2-16,-4-1-3 0,-2 5 5 0,7-3-2 15,-4 7-2-15,2 0 4 0,7 6-18 0,-1-4-11 16,6 7-1-16,3 1-25 0,2 1-24 0,3 5-1 0,1-2-11 15,2 1-25-15,2 0 15 0,4 4-46 0,4 1 10 16,6 0-10-16,13 3 3 0,8-2-38 0</inkml:trace>
  <inkml:trace contextRef="#ctx0" brushRef="#br0" timeOffset="5633.87">16620 3203 1582 0,'3'-8'-132'0,"2"2"-41"16,-2 0-1-16,-2 1 71 0,1-5-4 0,-2 4-23 0,-2 0 83 16,1 3 51-16,-9-2 29 15,4 2 17-15,-5-5 49 0,-3 3-30 0,1 1-3 0,-1-1 7 16,-6 0-37-16,2-1-6 0,-4 3-7 0,2-2 0 0,-2 3-7 0,-2 1 3 15,1-1-2-15,-1 1 0 0,5-3 1 16,-6 3-7-16,6 1 2 0,-1 0-2 0,1 0-5 0,3 3-2 16,-9-1-3-16,4 2 0 0,1 3 0 0,0 1-1 15,-6-1-1-15,3 3-3 0,1 2-1 0,-3-1 0 16,4 5 1-16,-1 3 0 0,2-3-1 0,-1 3-1 16,6 3 1-16,-3 0 1 0,2-2-3 0,4 5 4 15,-2-4-3-15,6-1 1 0,-3 5 1 0,3-3 1 16,3 2 2-16,1-2-1 0,0 0 1 0,4-2 1 15,2 4-2-15,4-5-1 0,-1 0 0 0,1-3 1 16,4-1-1-16,1-2-2 0,3 1 1 0,3-5 2 16,-3-2-1-16,2-3 3 0,6 0 0 0,-5-1 1 15,5-3 1-15,-1-5 2 0,-1 0 0 0,1-4 1 16,-1-1 2-16,2-2-1 0,-4-1 1 0,2-2-1 16,2-4 0-16,-5 0 0 0,-1-3-1 0,-2 1 1 15,7-2-3-15,-7 1 3 0,-2 0 0 0,1 3 1 0,-2 5 0 16,-5-1 0-16,2 3 0 0,-2 4 0 0,-1 6-1 15,-3-1 5-15,1 3-2 0,0 10-1 0,-3-2 0 16,3 7-2-16,0 6 1 0,0 2-7 0,-1 4 3 16,0 8-3-16,-2 1-3 0,-4 2 1 0,3 3-6 0,1-2 2 15,-5 0-1-15,0 1-15 0,1-3-10 0,4-1-1 16,-2-1-19-16,4-10-28 0,-1-1-7 0,2-2-4 16,10-10-29-16,-4-4 11 0,6-3-11 0,7-7-13 15,4-10 8-15,3-4-2 0,7-6-2 0</inkml:trace>
  <inkml:trace contextRef="#ctx0" brushRef="#br0" timeOffset="6183.41">17604 2859 2047 0,'11'17'-152'0,"-1"11"-9"16,-2 7-6-16,-2-2 100 0,-3 6-42 0,2 7-71 0,-5 2 184 16,-2 1 14-16,-1 3 1 15,-6-2 2-15,-2 2 13 0,3 2-8 0,-3 1 1 0,-3 0 3 16,1 0-9-16,-1 2-5 0,0-2-3 0,-2 0-4 0,0-6-5 16,4-1 4-16,-4-4-2 0,5-6 3 0,-3-5 1 15,4 0 2-15,-2-6 5 0,4-4-5 0,0 0 4 0,3-3-6 16,-3-7 1-16,4 1 0 0,-3 0-6 0,4-5-2 15,0 1-3-15,-3-2 0 0,4-2-2 0,1-5 1 16,-2 6-1-16,1-3 2 0,-1-4 0 0,1 0 0 16,2 0 4-16,-1-3-1 0,-1 0 3 0,2 0-1 15,0-6 0-15,0-4-1 0,0 4 0 0,0-6 6 16,0-2-4-16,0-5 2 0,0 5 2 0,0-8 1 16,0-2 1-16,2-1 5 0,1-4-2 0,0 1-2 15,0-4 3-15,0-1-2 0,4-7 1 0,-1 2-4 16,5 1 1-16,0-1 0 0,2-2-1 0,1-1-2 15,0-1 0-15,3 2 2 0,4 1 0 0,-4 1 0 16,3 0-1-16,-4 5-2 0,8 4 2 0,1 5-9 16,0 5 4-16,-8 5-4 0,8 3-3 0,4 5-3 0,4 7-2 15,3 2-2-15,-3 6-1 0,0 2 6 0,5 8-3 16,11 7 1-16,-9 1 4 0,8 9 2 0,-6 6 0 16,2 10 4-16,0 2 2 0,-1 4 0 0,-2 4 2 0,3 3-3 15,-11 7 4-15,3-6-7 0,-5 6 0 0,-6-1 0 16,-7-1-5-16,-6-1-10 0,-4-4-11 0,-11 2-3 15,3-6-13-15,-9 2-92 0,-2-3-29 0,-13-4-17 16,-3 1-104-16,-9-10 6 0,-5-10-77 0</inkml:trace>
  <inkml:trace contextRef="#ctx0" brushRef="#br0" timeOffset="19435.43">5206 17418 363 0,'-1'1'118'0,"-1"-2"-33"0,0 1-5 0,2-5 10 15,-1 3-82-15,-2-1 7 0,1-2-15 0,2 5 3 16,0 0 6-16,0 0 3 0,-5-4 9 0,4 12 18 0,-4-8-1 16,0 3 2-16,4 0 18 0,-7 0-12 0,5 2 3 15,-2-1-3-15,-1 3-12 0,-1-7-8 0,0 4-4 16,2-2-1-16,-3 0-9 0,0-2-2 0,2 4-3 0,0-2 1 15,-1 1-3-15,4 0-1 0,-5 2 1 0,5 0 0 16,-5-1 1-16,4-2-5 0,-4-2 1 0,5 3 2 16,-2 0-1-16,-3-3 2 0,-3-1-5 0,2-2 8 15,4 3-1-15,-3 1 3 0,3 1 0 0,-4-2 1 16,4 0 2-16,-6-2 1 0,6 5-4 0,-4-3 5 16,-2 0-3-16,-2-3-3 0,1 3-1 0,-1-1 0 15,-3-3-3-15,-1 1 0 0,8 0 1 0,-4 2-1 16,0-1 1-16,4 0-2 0,-5 1 0 0,0 1-2 15,1 0-1-15,1 3 2 0,-1-3-1 0,0 5-2 16,-1-2 1-16,-6 0-1 0,12 3 1 0,-6-1 0 16,3 1-1-16,0 1-2 0,0 2-2 0,0-1 1 15,1 0-2-15,4 1-5 0,3-1-2 0,0 1-1 16,1-4-4-16,1 6-1 0,1-1-1 0,1-1-1 16,4 0 0-16,0 1 3 0,-1 3 1 0,6-1 2 0,1 1 2 15,0 1 7-15,0-2 0 0,3 4 3 0,-6 0 4 16,4 0 0-16,6-1 3 0,-7-1-2 0,1 2 0 0,-4 0 1 15,3 0 1-15,0-2-3 0,0 2 2 16,-6-2 2-16,4 1 0 0,-6 0 0 0,5-1 1 0,-5-3 5 16,1 0 0-16,-4 0 2 0,0-2 3 0,-2-1-3 15,-3 3 3-15,-3-1-1 0,2-3-1 0,-3 3 5 16,-2 2-3-16,0-2-2 0,0-2 5 0,-2 0 3 16,4-5 0-16,-2 6 2 0,-3-4 2 0,-5 1-3 15,4-3-2-15,1 2 4 0,0 0-5 0,-2 3-9 16,-2-5 0-16,2-2-4 0,2 1-8 0,-2-2-7 15,-1 0-7-15,1-3-4 0,2 1-11 0,1-1-25 16,-1-3-20-16,3 1-3 0,-2-3-35 0,4-6-67 16,4-2 127-16,-1-6-62 0,4-4 114 0</inkml:trace>
  <inkml:trace contextRef="#ctx0" brushRef="#br0" timeOffset="20166.93">5870 17462 861 0,'0'3'53'0,"0"-3"19"0,0 0-76 0,0 0 196 16,0 0-189-16,0 0 2 0,0 0-17 0,0-2 7 15,0 2-5-15,0 0 27 0,0 0 5 0,0 0 1 16,-3 3 30-16,-2 1-3 0,2-1 2 0,0 3 2 15,-4-3-4-15,3 0-16 0,-6 0 2 0,4 5-13 16,-3-8-12-16,-2 5-3 0,1-2-1 0,1-1 2 16,-4-1-3-16,-4-1 7 0,9 3 4 0,-9-1-4 15,4 1 9-15,0-3-3 0,-5 0 2 0,5 3 1 16,-4-1-4-16,1-1-7 0,0-1 5 0,-1 2-3 16,0 0-3-16,-1-2-9 0,4 3 4 0,0-3-4 15,-2 3-1-15,-1 0-1 0,0-1-2 0,3 5-5 16,-2-2-1-16,-5 1 1 0,6 2-4 0,-4 3 3 15,1-1-4-15,3 2 0 0,-4 3-3 0,3 0 1 16,-1 3-4-16,1 0 2 0,2 3 0 0,-2 1 1 16,5 1 1-16,3 3 5 0,-3-4 1 0,2-2-4 0,4 2 6 15,-1-3-5-15,4 1 2 0,2-2 2 0,0-6-6 0,3 4-3 16,7-2-2-16,-2-1 5 0,0-4-4 0,3 4 4 16,3-4 0-16,0-6-3 0,0 5 6 0,5-6 3 15,-2-1 2-15,5-1-2 0,-4-1 4 0,2-7 2 16,-1 0 1-16,1 2 2 0,6 0 2 0,-9-7-1 15,2 4 2-15,-7-2 0 0,9-4-1 0,-1 4 0 16,-6-1 0-16,2-4-1 0,-3 0 1 0,1 4 3 16,2-2-3-16,-1-2 6 0,-13 6 1 0,3-1 1 15,2 2 0-15,-7 0 3 0,0 1 1 0,4-2-4 16,-4 2 1-16,-4 0 2 0,4 1-3 0,-7-1 2 16,5 1-1-16,-1 0-2 0,-8 0 4 0,5 1-4 15,1 1 0-15,-3 2 0 0,-1 0-3 0,5 0-3 16,-7 1 3-16,5 1-3 0,5 1 0 0,-6 0-1 0,-2 0-1 15,6 0-1-15,3 0 0 0,0 0 1 0,0 1-2 16,3 1 0-16,-3 1 0 0,4-1-3 0,-4 1 3 16,-1 1 0-16,1 1 0 0,0 0 1 0,0 1 1 15,0 2-1-15,3 1 6 0,5-1-3 0,3 3-1 0,0-1-1 16,-3 1-2-16,3 3 1 0,-2-3-1 0,4 2-4 16,1-2-1-16,-3 1 2 0,0 5-3 15,-5 1 2-15,7-6-2 0,-4 1-8 0,4 1-5 16,-8-1 3-16,3 1-12 0,-4-2-21 0,4-4-12 0,5-1-5 15,-7 7-28-15,2-8-69 0,3-4-13 0,0-2 39 16,1-5 138-16,1-8-117 0</inkml:trace>
  <inkml:trace contextRef="#ctx0" brushRef="#br0" timeOffset="20516.66">6328 16965 1298 0,'-11'4'112'15,"0"-1"-110"-15,9 1 1 0,-7-1 27 0,7-2-23 0,-7 2-41 16,13-1 10-16,-4 3 2 0,-3-1-4 0,3 1 16 16,-6 2 23-16,4 0 10 0,-2 3-2 0,4 1 28 0,-7 1-17 15,6 4 2-15,-7 3 4 0,5 1-19 0,0 2-5 16,1 4-6-16,-6 0-2 0,7 6-6 0,-6 1 1 15,3 1-1-15,5 3 0 0,-2-1-1 0,-1 3 1 16,0 2 2-16,2 0-2 0,-1 1 2 0,1-1-2 16,0 5 0-16,0-5 5 0,-3 4-4 0,1-2 0 15,4-1-3-15,1 1 3 0,-2-4 0 0,-1-1-1 16,0-2-3-16,2-1-5 0,1-4 0 0,-1-3-16 16,2-1-9-16,0-3-5 0,-3-4-22 0,-1-4-43 15,8-3-18-15,-2-6 0 0,5-2-52 0,-4-3 1 16,2-12-24-16</inkml:trace>
  <inkml:trace contextRef="#ctx0" brushRef="#br0" timeOffset="21233.8">7136 17479 1013 0,'0'11'133'0,"0"-3"-50"15,0 0 0-15,3 0-25 0,0-2-53 0,2-3-13 16,-2 2-29-16,5-2 20 0,-3 0 3 0,-4-1 2 16,1-2 20-16,-2 0 33 0,0 0 6 0,0 0-2 15,0-2 32-15,-2 2-26 0,1 0 2 0,-7 0 5 16,3 0-30-16,2 2-4 0,-3-2-14 0,1 0 3 16,-4 0-9-16,-1 0 1 0,-1-2 0 15,3 4-1-15,-3-2 0 0,-3-2 1 0,0 0 4 0,-5 1-4 16,0-1 2-16,2 1-3 0,-2-1 1 15,-4-1 3-15,5 1-5 0,-4 1 0 0,5-1 1 16,-3 2-3-16,1 0 2 0,0 0-1 0,-2 0-1 0,-1 2-1 16,-1-1-1-16,1 3-4 0,3-1 2 0,-5 1-1 0,7 3-3 15,-7 2-3-15,4-3-1 0,3 4 4 0,-4 1-4 16,4 1-2-16,-1 3-3 0,1 0 4 0,1 3-1 16,2 1 1-16,2 4 0 0,1-1-6 0,1 0 5 0,6 0 1 15,-4 3-3-15,5 2 0 0,1-2-1 0,2-3-3 16,2 2 1-16,4 1 2 0,-1 3-5 0,4-2-2 15,-1-9 1-15,3-3 1 0,1 3-1 0,1-1 3 16,1-5 0-16,0 0 0 0,4-8 7 0,-3 3 0 16,3-1 3-16,-1-2-3 0,0-3 5 0,1 0 2 15,0-1-1-15,4-7-3 0,-4 2 4 0,7-7 3 16,-8 2 0-16,4-2-1 0,-4-1 3 0,5-1-2 16,-3-3 2-16,-2 1 3 0,1 0-1 0,-7 1 2 15,3 0 1-15,1-3-2 0,6 2 4 0,-7 0 2 16,-1 1 2-16,-4 2-2 0,-3-2 4 0,2 2 5 15,-2 1-2-15,-4 2 1 0,1 0 2 0,-6 0 2 16,-2 2-4-16,4 1 5 0,1-1-4 0,0 1-1 0,0 0 48 16,-2 0-53-16,-6 3 25 0,8 1-33 0,0-1 9 15,0 2 10-15,-4-2-38 0,0 3 29 0,-2-1-56 0,8 2 46 16,-1-1-1-16,-2 1 0 0,1 1 1 16,-2 0 0-16,1 0-2 0,-4-2 2 0,5 2-1 0,-3 0 2 15,1 3 1-15,2 0 0 0,0 0-2 0,2 4 4 16,6 1 0-16,-4 3 1 0,3 0-2 0,-4 3 0 15,5 1 0-15,-4 4 1 0,-1 2 0 0,5 1 0 16,-3 0 0-16,1 1-3 0,1 3-1 0,1 2 1 16,-5 0-3-16,5 1-2 0,-4-6-4 0,6 7-4 15,-9-2-3-15,4-4-29 0,1 0-9 0,1-2-1 16,0-4-33-16,-2 0-35 0,3-6-21 0,-3-5-10 16,3-3-42-16,1-4 1 0,-1-4-26 0</inkml:trace>
  <inkml:trace contextRef="#ctx0" brushRef="#br0" timeOffset="21683.56">7600 17392 1464 0,'-1'8'60'0,"-1"2"-39"0,2-2 3 0,0 1-4 15,2 2-11-15,1 2-10 0,-2-2-3 0,4 3 12 16,-3 0 4-16,-2 2 0 0,1-1 15 0,-1 3 0 15,0 1-1-15,3-1 0 0,-3 6-1 0,0 1-11 16,5 2 2-16,-5 1-7 0,0 2-9 0,-6 2-4 16,3 1 1-16,1-3 0 0,1 4-3 0,-4-4-1 15,2 0-3-15,3-2 2 0,3 1-2 0,-3-6 4 16,5 2-4-16,-5-3 1 0,1-3 2 0,5 0-1 16,-4-3 0-16,-2-2 2 0,-2-5-2 0,4-1 0 15,-2 2 1-15,0-7 0 0,-2-2 1 0,2-1-4 16,-1 2 4-16,1-2 0 0,0-3 0 0,1 0 2 15,-2-4 2-15,1 0-6 0,0-3 8 0,0-2 0 16,-6-7 0-16,-1 6 0 0,7-4 1 0,2-4 0 16,-1-2-1-16,3-2 2 0,-3 1 0 0,1-3-2 15,4 4 0-15,3-7-2 0,-2 1 0 0,-3 3 2 16,4-3-1-16,-1 3-4 0,7 0 4 0,-3 3 3 0,4 1 4 16,3 1-4-16,-1 4 5 0,-3 1-2 0,7 4-1 15,-4 2 8-15,-1 3-6 0,4 2 0 0,-6 2-4 16,7 3 3-16,-4-2-1 0,2 0-5 0,1 4-5 0,1 3-8 15,-2 0-6-15,4-1-35 0,1 1-17 0,-1 0 2 16,3-1-45-16,0 0-55 0,-5-3-26 0,6 1 42 16,2-2 155-16,0-2-126 0</inkml:trace>
  <inkml:trace contextRef="#ctx0" brushRef="#br0" timeOffset="22249.92">8563 17454 1285 0,'-8'9'115'0,"0"-2"-43"16,5-1 1-16,-5 2-34 0,3-2-44 0,1 0-4 16,-3 1-39-16,6 0 22 0,-2 3 2 0,-4-1-3 15,4 2 27-15,2 2 6 0,-2 3 7 0,-2 1 0 16,2 2 9-16,3 1-10 0,0 2-5 0,1 2-1 0,6-1-9 15,-3 1-5-15,6 0-3 0,1-1 1 0,0-1-4 0,4 0 4 16,0-3 3-16,-1-5-3 0,0 0 8 0,2-1-4 16,4 0 2-16,-3-7 1 0,2-1-1 0,-1-4 2 15,5 2-1-15,-4-3-4 0,1-4 5 0,-4-3-3 16,6-4 1-16,-3 0 3 0,5-1-4 0,-4-2 2 16,-3-7 1-16,7 4 2 0,1-2 3 0,-6-1 0 15,0-1 0-15,-3 1-2 0,3-1 3 0,-2 1 4 16,-5 1-1-16,-5 0-4 0,-1 3 6 0,7 2 1 15,-7 2 4-15,2 0-2 0,-8 3 2 0,1 1-4 16,6 2 3-16,-6 1 1 0,1 2-2 0,-2 3 3 16,0 0-4-16,0 0 2 0,0 0 2 0,1 2-6 15,-1 2-1-15,5 3 1 0,0 2-7 0,-2 2-1 16,2 3-2-16,3 2-1 0,-4 3-1 0,3 1 0 16,-6 4 1-16,2 1 2 0,0 2 0 0,4 0 0 15,-4 4 6-15,-2-1-5 0,6 0 3 0,-6-4 0 0,4 3 0 16,1 1 0-16,-3 0 1 0,-3 3 1 0,4-4-1 15,-3 0 0-15,-1 1 1 0,0 0 0 0,0-4 1 16,-3 1 1-16,0-2 0 0,1-3 1 0,-9 0 2 16,3 0 0-16,1-1 2 0,-8-2-1 0,4-1 1 0,-6 1 2 15,1-1 0-15,1-3-2 0,-1 0 1 16,-6-1 0-16,-3 0-1 0,0-2-2 0,-10-1-4 0,8 0-3 16,-3-3-4-16,-11-1-23 0,-4-4-26 0,1-5-11 15,-7-3-36-15,-7-7 1 0,0-5-35 0</inkml:trace>
  <inkml:trace contextRef="#ctx0" brushRef="#br0" timeOffset="50617.84">19008 8142 789 0,'-13'3'56'0,"5"2"-29"16,3 1-39-16,-4 0 141 0,1 2-156 0,3 2 5 15,-4 1-1-15,9-3-3 0,-5 1 6 0,-4 2 27 16,6-3 9-16,-1 0 1 0,0 0 28 0,-1-2 0 16,5 0 5-16,-11 1 0 0,6-1-2 0,-1 0-12 15,0 0-2-15,1 1 1 0,-3-1-15 0,-1 0-3 16,6 2-4-16,1-2 1 0,-1 2-5 0,-2-1-2 16,2 2-2-16,-5-1 0 0,5 1-4 0,3-1 1 15,-3 2-2-15,-4 2 1 0,4-2-1 0,2 1 0 16,-2 1-3-16,-1 1 6 0,4 3-3 0,0-1 2 15,-4-2-2-15,4 6 0 0,-3-2 0 0,3 5 0 16,-2-3-1-16,2 5 2 0,0-6-1 0,-6 6 0 16,6 4-2-16,0-6 2 0,-2 4 0 0,1-4-2 0,1 4 3 15,-2-1-2-15,-3 2 1 0,4-2 0 0,-1 1 3 16,1 0-3-16,-1 1 4 0,-1 1 1 0,-3-1-3 16,2-3 2-16,1-1-1 0,0 2-2 0,2 2 4 0,-3-2-3 15,4 1 0-15,-1 0-2 0,-1-1 0 16,2 5 2-16,0-1-1 0,-4-1-1 0,2-1-4 0,0-1 4 15,1 0-1-15,1 2 1 0,0-3 1 0,-2-1-4 16,2 4 3-16,2-1-1 0,-2-2 1 0,1 0 1 16,1 3-1-16,3-4-1 0,-4 3 0 0,2-2 2 15,-1 0 0-15,4 2 0 0,-3-2 1 0,-1 0-2 16,0-1 3-16,-2 1 0 0,3-2 1 0,0 1 0 16,-3-2 2-16,0 2-4 0,0-1 3 0,0 1-1 15,0 1-2-15,0-1 3 0,-3-1-1 0,3 1-3 16,0-1 5-16,0 4-1 0,-2-8-1 0,2 3 2 15,0 2-2-15,0-1 1 0,0-2 0 0,0 2 2 16,-1 1 2-16,-1-5-5 0,2 4 5 0,-2-2-3 16,2-2 1-16,0 0-2 0,-1-2 1 0,1 0-4 15,0 2 1-15,1-2 3 0,-1-1-1 0,0 3-2 16,0 0 1-16,0 0 1 0,0-2-3 0,0 2 5 0,0 0-3 16,2 3 0-16,-2-2-1 0,2 1 2 0,-1-3-1 15,1 6 2-15,2-2-1 0,-2-3-2 0,0 1 1 0,2-4 1 16,1 5 3-16,-2-4-5 0,-1 0 1 0,4-1-3 15,-3 3 2-15,-1 0 5 0,2-4-5 0,-4 9 1 16,4-5-3-16,-4 1 3 0,0-1 1 0,1 2-1 16,2-4 2-16,-3 3-3 0,0 1 2 0,0-2-1 15,0-2 0-15,0 2 0 0,0 0 0 0,0 0-2 16,-1 0 0-16,1-4 2 0,-2 3 0 0,2 4-3 16,0-5 0-16,-1-3 2 0,1 7-1 0,1 1 1 15,-1-7 2-15,0 6-7 0,0-2 4 0,-5-2 3 16,5 5 1-16,0-3-4 0,-1 1 3 0,-2-4-2 15,4 4-2-15,-1 1 4 0,0-2-5 0,2 1 2 16,-2-1 0-16,0 1 1 0,0-1 1 0,0 0-2 16,-3 2 2-16,3-2 0 0,0-1-2 0,-2 1 4 15,-1 0-1-15,3 0-2 0,2 0 4 0,-2 0-3 0,-2-2 0 16,2 0 2-16,-3 1-4 0,3-1 2 0,0-1-2 16,-3 1 3-16,1 2 0 0,2 0-1 0,0 3 1 0,0 1 2 15,0-1 0-15,-1-1 0 0,1 2 2 0,0 1-5 16,0-2 4-16,0 3-2 0,0-4-2 0,-2-2 0 15,0 4-3-15,2 1 1 0,0-1 1 0,0-1 0 16,0 2 0-16,0 0-2 0,0-4 1 0,0 5 2 16,0-1-3-16,0-2 3 0,0 0-3 0,0 0 0 15,0 1 3-15,2 1-1 0,-2 1 1 0,2 2 1 16,-2-3-1-16,1 2 1 0,-1 3 0 0,3 0-1 16,-3-3 1-16,5 4-3 0,-5-4 3 0,0-2 0 15,0 6-2-15,2-2 1 0,-1-1 0 0,1-4-2 16,-2 6 2-16,0-1-1 0,0-1 0 0,0 4-2 15,4-4-1-15,-4 0 3 0,0 1 0 16,0 2-1-16,0-2 2 0,4 1-2 0,-4-1 0 0,1 0 3 16,-1 0-4-16,0 6 1 0,2-6-1 0,-2 0 0 15,0-1 1-15,0 1-2 0,0 0 2 0,0 1 0 16,0 1-1-16,0-5 1 0,1 5 1 0,-1 0-1 0,0 0 2 16,2-2-2-16,-1 3 0 0,1-2 1 0,-2 0-1 0,5 5-1 15,-5-5-4-15,0 0 3 0,1 1 0 0,-1-1 3 16,-1 0 0-16,-2-1-3 0,3 2 5 0,3 0-4 15,-3 0 6-15,0-2-3 0,0 5-1 0,0 0-1 16,0-1-1-16,0 4 2 0,1-5-1 0,-1-1 1 16,0 3 0-16,0 0-3 0,0-4 3 0,0 4-2 15,0-2 1-15,-1-6 1 0,-4 8-1 0,3-3 0 16,-1-3 0-16,2 1 0 0,-2 0 1 0,-4-1-2 16,6 0 1-16,1 3-1 0,-2-2-1 0,1 5 0 15,-1-3 0-15,2 2 0 0,-5-6 0 0,5 7 0 16,-1-3 1-16,-2-2-1 0,1 1 2 0,-4 2 0 15,3-1 1-15,1-2-1 0,-4 5 1 0,6-3-2 16,-3 2 0-16,3-1 1 0,-2-2-1 0,2 2 0 16,0 1 0-16,-2-4 0 0,2 0 1 0,0 5 0 15,0 0 1-15,0-3-1 0,0-3 1 0,0 6-1 0,0-3 2 16,0 1-1-16,0 2 0 0,-1 0 1 0,1-4 0 16,0 0-1-16,0 6 1 0,0-3 1 0,0-1-2 0,1 0 3 15,-1 1 0-15,2-1-3 0,-4 1 1 16,2-1 1-16,0-1-1 0,0 3-2 0,0 0 2 0,-3-1-1 15,3 2 1-15,-4-1-3 0,2 3 3 0,0 1-1 16,1 0 1-16,-2 3 0 0,0-3-1 0,-1 1-1 16,3-2 3-16,-1 2-1 0,2-2-2 0,-1 1 2 15,-4-1 0-15,3 0-2 0,1-2 2 0,-1 1 0 16,1 0 0-16,-1 4-3 0,1-1 3 0,-4-5-2 16,2-2 0-16,1 2 1 0,1-3-3 15,-3 3 0-15,1 0 1 0,0-4-1 0,2-4 0 0,1 3-1 16,-2 2 1-16,0-3-2 0,2-1 2 0,0 1 0 15,-1-2 0-15,1 0-1 0,0-1-2 0,0-2 3 16,0-1-2-16,1-3-2 0,1-2-3 0,-2-2 0 16,2-3-2-16,-1 2-9 0,2-4-7 0,0-4-2 15,2-2-11-15,-3-3-16 0,7-1-5 0,-1-6-5 16,1-1-18-16,4-7-6 0,3-7-3 0,4-2-4 0,-4-7-9 16,6-7-23-16,-3-1-20 0,3-13-2 0,1-3-37 0,1-8 2 15,1-6-28-15</inkml:trace>
  <inkml:trace contextRef="#ctx0" brushRef="#br0" timeOffset="57800">14754 8639 1115 0,'-30'-16'-494'0,"19"12"731"15,0 0 1-15,7 4-372 0,-6 0 290 0,5 0-153 16,-1 0 1-16,5 2-4 0,-1-2 9 0,-1 2-2 16,1-1 1-16,-1-1 4 0,1 2 2 0,1-1-5 15,-2 7 11-15,3-6 6 0,-2 4-3 0,-3 0 4 16,4 2 4-16,-1 6-22 0,-1-4 8 0,3-1 1 16,-1 2-11-16,-1 2-1 0,-1 7-2 0,1-2-5 15,1 4-1-15,2 0-4 0,-2 3 3 0,-1 5 0 16,2 1-2-16,-1 5 0 0,-1-6-2 0,0 6 2 0,1 4 1 15,-4 2 2-15,4-1-1 0,-1 2-2 16,-1 4 2-16,-2 0 1 0,2 3 2 0,0 1 0 16,0-4 0-16,-2-2 0 0,2-1-1 0,-5-1 1 0,5-7-1 15,1-1 0-15,-2-5 2 0,-4-5-2 0,5-3 2 0,-5 0 1 16,5-3 3-16,-4-5-4 0,1-2 4 0,3-2 1 16,-5-1-2-16,6-4 1 0,-2 1 0 0,-1-1 0 15,2-2 6-15,-7-1-6 0,7-2 4 0,-5 0-1 16,4-5-3-16,-1 2 3 0,-1-2-2 0,-1-1 3 15,1-4-3-15,3-1 0 0,0 0 2 0,-2 0 0 16,-3-1 1-16,-1-2 1 0,4-1-1 0,-1-2-2 16,-1 0 0-16,0-2 0 0,-1-1-2 0,0-4-2 15,3 0 0-15,0-2 0 0,4-1-2 0,-2 0 1 16,0-3 0-16,3 0-1 0,-4-4-1 0,6 2 2 16,0-7-1-16,1 8 4 0,-8-7-2 0,3 0-1 15,1 0-1-15,1 1 2 0,3 4-2 0,3-4 2 16,-3 6-1-16,5-2 0 0,-1 1 1 0,2 2-3 0,4 4 1 15,-2-3 0-15,3 3-2 0,-6-4-2 0,4 5 0 16,5 1-2-16,-1-1 1 0,1 4-4 0,4 1 0 0,1-2 0 16,-2 3-2-16,6 3 3 0,-1-3 0 0,0-1-2 15,2 1 6-15,-1 0-4 0,0-1 6 0,0 4-4 16,3 0 2-16,-1 2 1 0,-3 2 1 16,3 4-3-16,-6-2 4 0,-4-1 1 0,7 7 0 0,-5 0 1 15,-1 0 0-15,3 4-1 0,-6 0 1 0,-3 0-1 16,1 0-1-16,6 3 0 0,-7 3-1 0,2 0 1 15,-3 1-1-15,-5 2 1 0,1 1 0 0,3-2 2 16,-6 6 1-16,0-2 1 0,-1 2 0 16,-4-1 1-16,0 3 1 0,-1 3 3 0,-5-8-1 0,-1 6 0 15,-1 0 3-15,1-1 3 0,-3 4 1 0,-3 6-2 16,-2-4 3-16,-4-2 2 0,2 5 2 0,-9-1 0 16,0-1 2-16,2 1-7 0,-4-7-1 15,-7 2 2-15,8 0-8 0,5 0-4 0,2-2-3 0,-2 1-4 16,-3-3-6-16,3-2-15 0,1-2-10 0,1-5-4 0,3 0-22 0,-5-4-43 15,7 0-15-15,3-4-13 0,1-4-53 0,3-7 3 16,3-4-31-16</inkml:trace>
  <inkml:trace contextRef="#ctx0" brushRef="#br0" timeOffset="58233.49">15402 8441 1375 0,'-9'3'120'0,"1"-3"-117"0,2 0 11 15,-1 3 34-15,-1-1-13 0,8 7-55 0,-3-1 5 16,2-2-4-16,1 8 4 0,-3-4 4 0,3 4 3 16,-2-1 5-16,0-1-3 0,-1-1 7 0,0 2-1 15,-2 1 2-15,2-3-1 0,-1 5 0 0,-3-2 0 16,3 3-5-16,-3-1 1 0,3 1-3 0,-3 2 1 15,1 0-1-15,3 5 0 0,-3-7 1 0,2 5-1 16,4 0-1-16,-1 0 2 0,-1 0 0 0,2-2 1 0,3 2-1 16,-1-3-2-16,4 2 2 0,-1-4-1 0,1-1-1 0,2 0 1 15,3-4-2-15,0 1-2 0,-3-5 3 0,5-1-3 16,2 0-1-16,-1-1 2 0,2-1 0 0,0-4-1 16,-2-1 3-16,11 0 0 0,-3-1 0 0,3-4 6 15,-6-1 0-15,2-1 0 0,2-2 1 0,-5-2 1 16,4 0 3-16,-8-2 2 0,6-1-1 0,-6 0 0 15,5-2 5-15,2 1 3 0,-7 0-1 0,0-2-2 16,0 1 3-16,-3-2-3 0,-6 0 0 0,3 1 0 16,-7 0-4-16,-1-4-8 0,0 2-6 0,4 2-2 15,-4-2-12-15,-4 2-11 0,3 0-12 0,1-2-8 16,-2-2-17-16,-4 5-47 0,4-4-22 0,-1 0 36 16,3 2 103-16,2-4-89 0</inkml:trace>
  <inkml:trace contextRef="#ctx0" brushRef="#br0" timeOffset="58700.24">16071 8411 1078 0,'-5'3'86'0,"2"2"-34"0,0 4 0 0,1 1-14 15,2 1-31-15,0 1-9 0,5 7-16 0,-2-6 6 16,0 6 1-16,0-2 0 0,-1 0 7 0,3 2 4 15,-5 0 3-15,1 0 0 0,-1-3 6 0,-1 6-1 16,-4 0 0-16,0 1 2 0,4 1-1 0,-7 1-8 16,3-3 1-16,-3 3 0 0,2 4-5 0,-2-3 2 15,3 1-2-15,-3 0-3 0,4-2 5 0,-4 0 1 16,3 0-1-16,-1 0 1 0,1-1 0 0,2 0 1 16,-3-6-1-16,3 3 1 0,1-4 1 0,-1 1 0 15,-2-4-2-15,2-2 0 0,1-2 0 0,2 1-2 16,-1-3 0-16,-1-5 0 0,2 3-1 0,0-6 0 15,0 0-2-15,0 0 13 0,0-5-5 0,-1-4-4 16,1 3 4-16,0-7 8 0,0-1-13 0,0-2 1 16,0-3 0-16,0-1-1 0,0-1 2 0,0-1 8 0,0-4-4 15,0-3 3-15,0 1 3 0,0-5-7 0,0-2 7 16,0 1-9-16,1 1-1 0,1 0 3 0,-1 1-2 16,2 2-1-16,4 0 3 0,-4 2 0 0,2 6 3 0,3 3-3 15,-4-1 2-15,6 1-1 0,-1 3 2 0,-1 0-1 16,1 4 0-16,4 4-8 0,-2 0-4 15,2-1 4-15,1 6-11 0,0-4-14 0,2 4-10 0,1 3-3 16,3 0-16-16,2-1-16 0,-4-1-11 0,4-3-8 16,1-1-20-16,1-2-25 0,-4-1 87 0,10-6-46 15,-3-2 96-15</inkml:trace>
  <inkml:trace contextRef="#ctx0" brushRef="#br0" timeOffset="59201.71">16631 8402 1446 0,'-13'6'96'0,"2"2"-93"0,8 1-28 16,-5 1 26-16,5 2-22 0,3 1-30 16,0 2 9-16,5-2 2 0,-1 1 2 0,1-4 14 15,1-1 16-15,-1 4-1 0,-2-7 0 0,4 2 16 0,-4-5 1 16,0 3 0-16,3-3 1 0,-3 5-2 0,4-1-3 15,-1-7-2-15,0 1 3 0,2-1-5 0,3 0-1 16,-2 2 1-16,1-2 0 0,3-2 0 0,-2 1-2 16,3-1 1-16,0 0 0 0,-2-1 0 0,6 0 2 15,-3-2-1-15,1 1-1 0,-3-3 1 0,3 1 0 16,-1 0 0-16,-1-2 1 0,2-1 1 0,-6 1-1 16,-3-2 3-16,0-1-1 0,4 3 2 0,-8-1 3 15,6 1-1-15,-6-3-1 0,-1 3 3 0,7-1 3 16,-7-1-4-16,3 2 1 0,-5-1 1 0,6 1-2 15,-6 0-2-15,-2 0 4 0,-4 1-5 0,1-1 0 16,-1 1 1-16,-5 0-4 0,5 0 1 0,-7 1-2 16,1 3 1-16,-1 0 0 0,-1 1-2 0,3 0-2 0,-3 2 1 15,1 5-1-15,-3 3-2 0,-1 0 0 0,0 3-3 16,1 5 3-16,-3-1-2 0,2 6 0 0,0 1 1 16,-1 5 1-16,4-2 1 0,2 5 0 0,-1 1 0 0,2-3 4 15,5 7 2-15,-2-2 0 0,3 2 3 16,2 1-2-16,-2 0 4 0,5 2-3 0,2 0 1 0,4 1-3 15,0-3 0-15,4 0-4 0,2-1-9 0,4-4-6 16,5 4-8-16,-2-8-51 0,7 1 23 0,6-3-88 16,-1-4-20-16,13-6-25 0,-4-2 118 0,16-7-135 15,4-11 204-15</inkml:trace>
  <inkml:trace contextRef="#ctx0" brushRef="#br0" timeOffset="60400.14">23528 7083 1222 0,'-1'-3'8'16,"-1"2"-23"-16,2 1-1 0,0-2 8 0,-1 2-16 0,-3 2-11 16,4-1 12-16,0 4 14 0,-1 0 8 0,1 1 2 15,0 0 17-15,0 2-3 0,-2 2-1 0,1-3 4 16,1 4-2-16,-2 1 1 0,2-1-4 0,-1 1-1 16,-4-1 1-16,3 5-4 0,1-2 4 0,-1 2-4 15,1-1-2-15,-3 1-1 0,0 1-1 0,1 2 2 16,1 0-2-16,-3 0 1 0,1 6-3 0,0-1 2 15,0 1 0-15,-1 6-4 0,0-1 0 0,-1 3 0 16,1 2-2-16,4 1-2 0,-6 0 2 0,4 2-3 16,2 0 1-16,-3-2 1 0,3 2 2 0,1 1-1 15,-5-4 2-15,5-4-1 0,-1-1 5 0,-1-2-4 16,2 1 2-16,-2-1 3 0,2-8-1 0,0 1 1 0,0-1 3 16,0-1 5-16,-1-1-6 0,1-3 7 0,0-4 1 15,-2-1 3-15,2-1-3 0,-3-6 11 0,3-3 1 0,0 2 1 16,0-2 4-16,0-6-4 0,0 6 4 15,0-5-10-15,0-5 3 0,-1-2-1 0,1 6-8 0,-2-7 5 16,2-4-3-16,0 3-2 0,-2-5 6 0,2 1-4 16,0-2 1-16,0 4 3 0,0-11-3 0,2 5-6 15,-2-3 1-15,2 3-1 0,-2-6-2 0,1 0 0 16,2-1 0-16,-1-1-1 0,-1 2 3 0,1-2-4 16,1 0 3-16,3-3-4 0,-2-1 1 0,0-3-2 15,3 1-1-15,-3-5-2 0,3 4-1 0,-1-3-1 16,3-1-1-16,-4 1 1 0,5-1-2 0,-1 3 0 15,-1-1-1-15,3 4 0 0,0-3-1 0,-2 4 0 16,1 1-2-16,-1 3 2 0,1 1-2 0,1 6 0 16,-2-1-1-16,-1 4-1 0,3 2 0 0,3 3-3 15,-1 1-3-15,-4 6 1 0,7-3-3 0,-2 4-2 16,-3 1 2-16,0 1-4 0,0 4 2 0,2-2-1 16,-1 6 5-16,4 0-4 0,-5 3 2 0,0 1-2 0,2 0 4 15,-1 6 2-15,-1-4 0 0,-5 4 1 0,4 0 0 16,-1 2-1-16,-4-2 5 0,3 6 1 0,-5 0-1 15,-3 0-1-15,0 1 2 0,-2 2 2 0,1-2-2 0,-7 1 3 16,-1 1 0-16,-6 0 3 0,1 2 1 0,0-2-1 16,2 1 4-16,-3-2-5 0,-7-3 2 0,5 1 0 15,-5 0-3-15,3-1 0 0,2-6-1 0,0 2-7 16,-9-1-1-16,1-2-15 0,9-2-4 0,-6-2-1 16,7-3-18-16,-3-2-12 0,3-2-11 0,1-6-6 15,1-1-15-15,2-4-22 0,0-3-22 0,5 0 3 16,-2-6-35-16,5-3 1 0,3-6-14 0</inkml:trace>
  <inkml:trace contextRef="#ctx0" brushRef="#br0" timeOffset="60867.87">24041 6942 1124 0,'-2'-2'-25'0,"2"1"10"16,-1-1 17-16,-1 1-42 0,2 1-19 0,-1 0 11 0,1 0 41 15,0 3-4-15,-3-2 5 0,1 2 44 0,2 2 2 16,-3 1 4-16,3 1-6 0,0 1 5 0,-3 1-19 16,-2 2-4-16,2 2 9 0,1-1-25 0,2 1 5 15,-3 3-9-15,-2 2 2 0,4 0 1 0,-1 1 0 16,-1-1 5-16,2 3 0 0,-1 1 2 0,-3-3-2 15,5-3-1-15,0-1 2 0,-1 6-2 0,1-2-1 16,0-5-3-16,1 0 0 0,1 0-1 0,1-3-1 16,-1 3 1-16,-1-1 0 0,1-7 0 0,1 4-2 15,3-4 0-15,-3-5 0 0,0 7-2 0,5 0-2 16,-3-5-2-16,4 2-1 0,1-3-3 0,-2-4 1 16,1 2-3-16,4-2 3 0,-2-4-2 0,1-3 5 15,3 4 2-15,-3-8-3 0,1 2 6 0,1 0-1 0,0-1 2 16,0 2 0-16,4-7 0 0,-6 3 0 0,-4-7 0 15,1 1 0-15,2 1 1 0,-1-1-1 0,-2 1-3 0,3-5 1 16,-3 1-5-16,-5-3-12 0,9 6-2 0,-9-4 0 16,-3-1-14-16,0 2 1 0,0 1-3 0,0-2-3 15,0 4 1-15,4 1-7 0,-8 1-3 0,4 1 0 16,4 3-9-16,-1 3-20 0,-2-2-9 0,-9 5-4 16,8-1-22-16,-3 4-1 0,5-1-14 0</inkml:trace>
  <inkml:trace contextRef="#ctx0" brushRef="#br0" timeOffset="61400.11">24448 6848 965 0,'-3'-2'-6'0,"-3"2"-17"16,6 3 0-16,0 0 17 0,0 2-13 0,2 0-8 15,4 4 20-15,-3 1 18 0,-1-1 9 16,2 0 3-16,-10-1 18 0,4 2-2 0,4 1 4 0,-2-2 0 16,-5 2-3-16,-3 2-7 0,8-1-3 0,0 2 2 15,0 2-10-15,4 0-3 0,-9 0-4 0,5-1 0 0,5 3-5 16,1-4-2-16,-5 2 0 0,-1 1-1 0,5 0-1 0,-8 4-1 16,9-6-1-16,-4 3 28 0,-4-1-1 0,-6 0-39 15,5 1 8-15,-1-1 10 0,-1-5-13 0,8-4 7 16,-6 8 14-16,0-3-63 0,-2-4 50 0,11 2 0 15,-3 0-2-15,1-6 3 0,-4 4-1 0,0-1-3 16,7-2-3-16,-2 2 2 0,1 0-1 0,-6-6-2 16,0-1 1-16,2 4-5 0,-2-5 2 0,2 2 2 15,-1-2 4-15,-4-4-4 0,3 0 4 0,2 4 1 16,-1-3-2-16,-1-4 3 0,3 7-2 0,-3-9 1 16,-1 3-1-16,5-1-1 0,-7-2 1 0,-3-1 1 15,3-4 1-15,3 3 0 0,-8-3-1 0,6-2 0 16,1 5-2-16,-5-8 3 0,6 7-2 0,3-7 1 15,-6 5-2-15,-2-3 0 0,5-2 0 0,-3 3 1 16,4-5 2-16,-7 4-4 0,6 0 1 0,-3-2 1 0,3 3 1 16,6 1 0-16,-3-1-1 0,0 2 0 0,1 1 1 15,3 0 1-15,1 2 0 0,-1 2-4 0,-3 0 3 16,1 1-1-16,1 1-1 0,1 3-3 0,-4-1-3 0,5 0 0 16,0 4-4-16,1-1-4 0,4 2-8 0,-1 0-1 15,1 0-7-15,-4 0-33 0,1 2-18 0,5-2-4 16,-7 0-43-16,6-2-46 0,2-1 115 0,1-5-64 15,2-1 122-15</inkml:trace>
  <inkml:trace contextRef="#ctx0" brushRef="#br0" timeOffset="62033.46">24872 6848 1496 0,'-8'1'-46'0,"5"1"-59"15,1 1 0-15,0 3 33 0,1 0-22 0,-4 2-24 16,4 5 35-16,-1-2 46 0,-1 0 32 0,3 1 12 16,-3-1 45-16,-2 0-9 0,3 0 1 0,1-1 10 15,-1 2-16-15,4-1-8 0,1 4-5 0,2-3-5 0,-2-1-10 16,0 2-4-16,3-1 2 0,-1-1-1 0,0-3-5 0,3 3 8 15,-4-6 0-15,4 0 1 0,0-1 6 16,-2-2-1-16,2-2-5 0,-3 0 6 0,3-2-7 0,0 1-5 16,1-1 2-16,1-2-4 0,5-1-3 0,-2-1 0 15,3-1 0-15,1 1 2 0,-3 0 1 0,0-1-4 16,-1 0 1-16,-5-1 0 0,0 0-2 0,6 0 0 16,-3 0 0-16,-8 0-4 0,6 0 3 0,-1 2 0 15,0-2 1-15,5 0 0 0,-10 2 0 0,0 0 1 16,-2-4-1-16,7 6 1 0,-1-3 1 0,-6 1 1 15,-4-2 2-15,1 2-1 0,2 0 2 0,4-1-2 16,-6 3-1-16,-6-4 4 0,-1 1-3 0,1 0 1 16,6 0 1-16,-4 3-3 0,1-1 3 0,-10-1-2 15,5 1-1-15,2 3 0 0,5 2-2 0,-6 0-3 16,2 2-4-16,-5-1 3 0,2 1-5 0,-1 3 2 0,7 3-1 16,-12-4 2-16,5 4 1 0,0 0 0 0,-2 0 5 15,1 3-6-15,-1 0 5 0,1 0-1 0,-1 1 1 16,3-1-1-16,-2 2 0 0,4 1 2 0,-3 0-1 15,2 1 2-15,-4-1 0 0,5 3 1 0,2-1-1 0,-4 1 4 16,6 3-1-16,-3 1-3 0,3 1 3 0,-1 2-2 16,-1-6-1-16,4 1 2 0,1 6 0 0,-1-3 1 15,2 4 2-15,0-1 5 0,3 2-2 0,0-5 1 16,5 7 4-16,2-2-2 0,-4-3 1 0,6 4-2 16,-1-4-2-16,7-1-4 0,-1-1 0 0,2 0 0 15,3 0-4-15,-2 0-15 0,9-4-12 0,-9-3 2 16,2 0-20-16,5-3-38 0,6-2-37 0,0-6-16 15,8-4-54-15,5 2 3 0,-6-8-45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3:59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16470 8458 230 0,'0'14'16'0,"0"4"-46"0,0 4 5 0,-1 0 2 0,1 1-28 0,6 6 24 16,-6-3-3-16,2 7-6 0,-6-1 26 0,1-2-1 16,0-4 15-16,0 1 1 0,0 2 4 0,-7-6 18 15,6 2 0-15,-9-7-1 0,5 4 18 0,5-4-11 16,-8 0 1-16,-3-3 8 0,4 0-14 0,7-1 0 15,-8-3-2-15,10 1-2 0,-9-2 5 0,1-1-3 16,7-1 3-16,1 0 3 0,-6-3-1 0,0-1 2 16,-3 3 3-16,7-3-2 0,0 0 5 0,3-1 3 15,-6-2-4-15,2 1 0 0,4-2 2 0,0 1 0 16,-9 1 3-16,7-2-5 0,1-2 1 0,-9 1-5 16,10-1 1-16,-1-1 4 0,-1-2-6 0,5-1 3 15,-1 1-10-15,-8-2 2 0,-1-1-2 0,7-2-3 16,4 1-2-16,-9-4 0 0,0 2-7 0,-3-3-1 15,8 0 0-15,7-2 2 0,-4 2-3 0,-2-2 1 16,-4-3-1-16,3 4 0 0,0-6 0 0,0 1 1 0,0-2-1 16,0-3-1-16,2-2 0 0,-2 6-1 0,0-5-1 15,8-1 2-15,-2 2-2 0,-5 1-1 0,6-3 0 16,-3 2 0-16,0-1-2 0,3-3-1 0,1 4-2 16,-1-3 2-16,4-1-3 0,-2-2-1 0,4 3-1 0,-4-1 0 15,8 1 0-15,-6 1 0 0,7-1 0 0,2 1 0 16,-3 2 2-16,7 1-2 0,-8 1 1 0,7 1-1 15,-5-3 0-15,4 0 0 0,0 3 0 0,-5 3-1 16,3 1 1-16,-2-4-1 0,1 7 1 0,-1 0-2 16,-2 1 0-16,3 8-4 0,-3-2 2 0,-2 2 2 15,-1-2-3-15,-1 6 0 0,1 1 0 0,-2 2 1 16,0 4 1-16,-3-3 1 0,3 4-3 0,-4-3-1 16,4 8 1-16,-6-5 1 0,5 7 0 0,-6-5 0 15,6 3 2-15,-7 0-2 0,2 1 3 0,3 6-1 16,-8-1 1-16,0 2 1 0,-2-5 0 0,-4 7-1 15,-2 1 1-15,0-2 0 0,-3 4 0 0,-5-4 0 16,4 1 0-16,-6-1-4 0,-4 2 2 0,0-2 0 16,2 1-1-16,-10-1 2 0,3-1-3 0,0 0 2 0,1-3 0 0,-1 0-22 15,-6-2 0-15,5-2-8 0,1-2-19 0,-1-4-30 16,4 0-17-16,2-3-6 0,0-1-35 0,1-5 1 16,7-5-21-16</inkml:trace>
  <inkml:trace contextRef="#ctx0" brushRef="#br0" timeOffset="432.29">17186 7977 1399 0,'-2'6'-56'0,"1"-3"67"0,1-3-6 0,1 2-21 15,-1 1 5-15,0 2-4 0,2-1-21 0,1 4 22 16,-1 0-2-16,-1 2-3 0,-1 1 21 0,0 0 1 16,-3 1 6-16,0 6 0 0,0-6-1 0,0 5-6 15,0 4 1-15,-4-1-2 0,6 2-4 0,-2 2-2 0,1 0-2 16,-3-1 4-16,5 2-1 0,0-1 1 0,0-1 1 16,2 1-1-16,-2-2 3 0,5 2 0 0,-2-4 0 15,1-1-1-15,1-2 1 0,1 2-1 0,2-3 1 16,2-4 0-16,4 0-1 0,-2 2 1 0,3-5-2 0,0-1 2 15,3 0-1-15,2-5 2 0,2-1 0 0,-1 1 2 16,1-2 1-16,3-7-1 0,-2 0 3 0,-2-4 1 16,4 1 0-16,-1-1 2 0,2-2 4 0,-1-2-3 15,-1-1 5-15,0 3 1 0,1-2 2 0,-2 1 0 16,1-4 1-16,-2 1-4 0,-2-4-2 16,-7 2-1-16,1-2-6 0,2-2-8 0,-5-2-8 15,3-1 2-15,-9-2-14 0,-2-2-21 0,0-1-16 0,3-2 0 16,-4 2-29-16,-2 0-28 0,0-4-8 0,0 2-4 15,2-1-32-15,-2 8 0 0,0-5-7 0</inkml:trace>
  <inkml:trace contextRef="#ctx0" brushRef="#br0" timeOffset="832.15">18089 7837 623 0,'5'14'44'16,"4"2"-9"-16,-4 1-25 0,3 2 72 0,-1 0-58 0,0 0-1 15,1 1-4-15,-5 4 1 0,5-4-1 0,-4 4 5 16,-2-1 2-16,1-1-2 0,0 2 7 0,-3 1 0 16,0 0-1-16,-3-1 1 0,-2 1-1 0,1-1-7 15,-4-1-2-15,5 1 0 0,-5-1-8 0,5-1-4 16,-5-1 0-16,5-1-1 0,1-2-3 0,-1-1 3 16,-3-1-4-16,2-2 4 0,-2-3 2 0,1-2 1 15,4 1 2-15,-2-2-5 0,-2-4 6 0,0 3-2 16,4-3 4-16,-1-1-3 0,-3-1 2 0,4 0-3 15,-2-2 8-15,3-2-4 0,-3-3 2 0,1 1-1 16,-1-3 5-16,0 1-1 0,3 0 3 0,-2-4-6 16,2-1-2-16,0 0 1 0,0-1-5 0,3-2-2 15,-1-5-4-15,6 3-1 0,-7-6-2 0,7 3 1 16,-2-5-1-16,4 1 0 0,2-1 1 0,-1 1-2 16,2 1-1-16,3-4 3 0,1 3-3 0,5 1 1 0,-1 0-2 15,1 0-1-15,-2 0 0 0,2 1 0 0,5 4-1 16,-8 0 1-16,3 6-3 0,-5-2-16 0,3 5-5 15,-5-4 3-15,8 7-20 0,1 0-8 0,-8 4-11 0,2 1-7 16,3 0-12-16,1 1-25 0,-2 1-11 0,1 7-9 16,-4-4-32-16,2 1 0 0,-2 2-17 0</inkml:trace>
  <inkml:trace contextRef="#ctx0" brushRef="#br0" timeOffset="1498.93">18795 8049 1204 0,'-6'0'85'16,"-2"-1"-83"-16,6-1-73 0,1 2 19 0,-4 5-21 15,5-4-115-15,0 6 68 0,3-1 4 0,2-1-20 16,-3 6 77-16,4-2 52 0,-5 2 25 0,3-3 18 0,0 0 47 15,4-3-26-15,2 4-3 0,-6 2 3 0,7-3-33 16,0 3-8-16,3-2-7 0,4-2-3 16,1 0-9-16,-4 1 1 0,7-1 1 0,5-3 1 0,-8-2 1 0,5-2 6 15,-2 0 1-15,-3-3-1 0,3 1 5 0,3-4 3 16,-2 0-2-16,1-2 2 0,1 3-1 0,0-4-4 16,4-1-2-16,-3 1 2 0,-1 2-7 0,1-4-1 15,-3 2-1-15,-4-2 1 0,3 0-1 0,-3 0 0 16,0 2 2-16,-5 1-1 0,3-8 1 0,-4 7 3 15,0-1 1-15,-4 2-2 0,2 0 3 0,-6 0 4 16,3-3-1-16,-5 2 2 0,-2 0 2 0,4 1 4 16,-5-8-1-16,0 5 1 0,-6-6 3 0,4 10-5 15,-7-4 3-15,2-3-3 0,-2 10-2 0,-4-6-7 16,-1 2 1-16,-2-1-1 0,-2 4-4 0,-1-6-3 16,-5 5-1-16,-1-1-3 0,-2 0-2 0,-4 2 1 15,-2 3 0-15,-3 2 0 0,-2 0 2 0,0 3-1 16,8 1 1-16,-4 2 1 0,-6 2 0 0,10 1 0 0,-1 1 1 15,6 1-3-15,-4-2 1 0,4 5 2 0,-2-1 0 0,2 3-2 16,2-1 2-16,-1 3 2 0,5-3 0 0,-3 1-1 16,5 3 1-16,-2-3-1 0,2 1 4 0,3 2-3 15,-1 1 0-15,0-1 0 0,5 5-1 0,-1-2 1 16,0-2 0-16,3 7-2 0,2-2 3 0,-2-1-3 16,5 1 1-16,0-2 2 0,-2 1 0 0,5 1 0 15,0 2 2-15,7 0 9 0,-3 1-2 0,7-1-1 16,2 3 6-16,6-2 4 0,0 5 2 0,6-3 3 15,5 1 1-15,3 4-2 0,6-2 3 0,0 2 33 16,2-1-2-16,3 1-52 0,7-4 8 0,4 1 12 16,0-1-26-16,6-6 10 0,0-1 3 0,2-5-65 15,3-2 51-15,-1-3-27 0,-1-3-21 0,2-3-5 16,-3-6-38-16,0-1-94 0,2-7 146 0,1-7-75 16,-3-2 114-16</inkml:trace>
  <inkml:trace contextRef="#ctx0" brushRef="#br0" timeOffset="3332.06">4830 8056 484 0,'-8'11'49'0,"4"6"-49"0,-6-3 12 16,5 3 41-16,2 2-59 0,2 0-16 0,-4 5 8 15,-3-2-5-15,5-2 2 0,-8 4 5 0,9-1 13 16,-9 2 10-16,-4-1 5 0,-1 1 17 0,3 2 11 16,-4-2 7-16,3 3-3 0,1 4 16 0,1-2-9 15,-2-2-3-15,3 4-1 0,-2-3-10 0,0-2-14 0,7 0-5 16,-5 1 0-16,2-7-16 0,4 1-2 0,-1-2-5 15,1-6-1-15,5 4-5 0,-2 0-2 0,2 0-6 0,0-10-3 16,2 4-5-16,-1-2-48 0,6-1-26 0,-1-6 3 16,5-1-61-16,-1-5 1 0,4-11-41 0</inkml:trace>
  <inkml:trace contextRef="#ctx0" brushRef="#br0" timeOffset="4215.72">5595 7980 1060 0,'3'0'-41'0,"2"8"-12"0,-1 3-1 15,1-2-21-15,-2 4 8 0,10-2 7 16,-9 6-18-16,1 1 43 0,-2 0-1 0,-3-2 2 16,0 3 49-16,0 1 14 0,-1 1 6 0,-7-2-3 0,-3 3 16 15,1 3-17-15,1 0 0 0,1 3 2 0,2-1-18 16,-10 3-6-16,8 0-4 0,0 1-1 0,4 1-4 0,4-4 2 16,-8 2-2-16,1 2-1 0,-4-3 2 0,11-3-1 15,-9 2 0-15,4-3 0 0,-1 0-1 0,1 0 0 16,-3-1-3-16,8-7 0 0,-6 1-1 0,1-1-3 15,1-1 1-15,1-4-2 0,-1-1-4 0,4 0 6 16,2-4 1-16,-4-1 0 0,6-1 5 0,-4-2 0 16,0-3 0-16,7 0 2 0,-3 0-1 0,-3-2 0 15,1-3-5-15,-2-2 4 0,0-6-5 0,9-6 4 16,-3 3 0-16,-6-6-2 0,0-8 4 0,5 5 1 16,-2-5 1-16,7-1 2 0,-4-1 0 0,-6 3-1 15,3-6 1-15,7 4 1 0,4 1-3 0,-8-2 1 16,8 1-1-16,0 1 1 0,-3 3 0 0,5 0-1 15,-3 2 0-15,2 2-1 0,3 1 1 0,-1-2-2 0,-4 4 1 16,2-1-1-16,4 2 1 0,-1 3 0 0,-4-1-1 16,6 5 0-16,-4-1 3 0,1 7 1 0,0 1-1 15,-2 5 1-15,0 2 2 0,1 2-4 0,0 7 4 16,1 0-2-16,-1 5-2 0,-4-2-1 0,3 3-1 0,0 1 0 16,-1-1-2-16,-1 2 3 0,-4-2-1 15,6 2-1-15,-6 0 2 0,4 0 2 0,-2 1-1 0,-5-1 2 16,7-1-1-16,1 0-3 0,-2 1 2 0,-4-3 0 15,3-2-2-15,0 0 0 0,0 0 0 0,3-3 1 16,-6-1 0-16,0-4 2 0,2 2 1 0,2-2-2 16,1-1 2-16,2 0 2 0,-13-5 1 0,7 3 1 15,-1-1 1-15,8-4-1 0,-8 0 2 0,1-2 2 16,2-3 0-16,-3 1 1 0,9-3 0 0,-4-2 1 16,1-2 4-16,-7 2 1 0,5-5 0 0,-1 4-3 15,0-4 3-15,0-1-2 0,0-1 1 0,-5 0-1 16,4-1-3-16,1 0-1 0,-2-2-1 0,1-1-1 15,1 0-3-15,1-1 0 0,1-4-2 0,-2 0 4 16,2 2-3-16,1-2-1 0,-2-3-1 0,2 5 0 16,1 0 0-16,-1-2 1 0,3 7-1 0,-1 4 0 0,-2-1 2 0,0 3 0 15,0 3 0-15,-1 0-1 0,4 6 0 16,-7-1 0-16,1 1 2 0,1 3-2 0,2 6 1 0,5 3 4 16,-5 3-3-16,1 1 1 0,-3 1 1 0,12 6-5 15,-9 4 0-15,3 3 1 0,-3 0-6 0,3 2-1 16,-6 1-1-16,6 5 1 0,-3 0-2 0,-4 2-9 15,0-4-4-15,0-2-2 0,-1 0-10 0,-7-3-7 16,8-3-7-16,-11-1-2 0,8-3-9 0,-8-3-24 16,1-4-17-16,-1-2-2 0,4-5-32 0,-8-2 2 15,-3-3-30-15</inkml:trace>
  <inkml:trace contextRef="#ctx0" brushRef="#br0" timeOffset="4523.07">4549 7639 1326 0,'-8'1'9'0,"3"2"-14"16,3-1 2-16,-1 1-24 0,6 0-7 0,2 2 18 16,5 0-57-16,4-1-27 0,2 3-2 0,-1-3-1 15,6 1-29-15,4-3-4 0,-5-2 79 0,5-5-54 16,10-1 111-16</inkml:trace>
  <inkml:trace contextRef="#ctx0" brushRef="#br0" timeOffset="5315.57">7168 7843 492 0,'-5'6'37'0,"3"2"-27"15,-1 3-12-15,-3-3 18 0,4 2-10 0,1 5 19 16,-2-2 11-16,-2 3-1 0,2-8 25 0,1 4 9 15,-4-1 8-15,1 2 1 0,4 1 11 0,-9-5-18 16,7 4-5-16,-5-1 2 0,3 4-21 0,2-2-5 16,-6 1-9-16,4 2 1 0,-3-1-7 0,4 4-10 15,-3 0-1-15,1-1-2 0,-2 2-8 0,3 1-4 16,1 0 3-16,-1 1-5 0,2 3 0 0,0-1-3 16,-1 0 1-16,1 3 2 0,2 1-2 0,1 2-2 15,0 4 0-15,-2 1 1 0,-1-5-1 0,6 4-1 16,0 6 1-16,4-4-1 0,-3 3 2 0,-2-4 0 15,3 0 1-15,4-1 0 0,-1 6 2 0,-5-5-1 0,-1-5 0 16,-2-1-2-16,1 0 1 0,2-2 2 0,2-1-1 16,-3-3-2-16,-1-1 3 0,1-1-2 0,1-3 2 15,5-1-1-15,-5-1-1 0,-1 0 1 0,2-4 1 0,-1-2 0 16,-1-7 1-16,0 4-1 0,-1 0 2 0,-1-2 0 16,-1-4-1-16,-1 1-4 0,0 0 0 0,-1-3 1 15,-3 0-3-15,3 0-1 0,-5-6-3 0,3-2-1 16,1-1 1-16,-3-4-3 0,3-6-1 0,-6 0-2 15,-1-4-2-15,6-6 0 0,-6-4 1 0,3-4 2 16,2-3 1-16,-5-1 1 0,10-3 2 0,-6-7-2 16,6-1 5-16,-1-3 0 0,2 1 2 0,3-1-3 15,4-2 3-15,-1 1 2 0,0-1-3 0,0 4 2 16,5 1 0-16,-1-2-1 0,4 2-1 0,0 0 2 16,-1 5-3-16,1 2 0 0,5 1 2 0,0 1-3 15,1 1 1-15,1 4-2 0,-1 5 2 0,5 6-1 16,-1-3-1-16,-1 8 1 0,-1 5 2 0,2 4-1 15,-2 7 2-15,3 3 0 0,-1 3 1 0,-7 3 4 16,4 5 0-16,-1 6 0 0,-1 2 0 0,-3 4 0 16,3 5 3-16,-4-1 1 0,-8 1 2 0,2 7-3 0,-3 2 4 0,-3-1 7 15,1 3 1-15,-11 1 1 0,4-1 6 0,-3 2 1 16,-4 2-2-16,-1-2 2 0,-3 0-1 0,-3-5-8 16,-4 0 0-16,1 0 0 0,-5 0-8 0,-2-3-6 15,5 3-1-15,-8-6-1 0,2 0-5 0,1-4-15 16,-1-4-6-16,-4-3-4 0,3-1-15 0,0-2-28 15,-2-8-34-15,1 1-17 0,-3-3-47 0,6-4 3 16,5-4-45-16</inkml:trace>
  <inkml:trace contextRef="#ctx0" brushRef="#br0" timeOffset="5715.62">7740 7925 860 0,'-5'0'251'0,"-1"2"-101"0,6-2-1 0,-3 7-11 16,3 1-202-16,0 3 3 0,0 2-42 0,3 3 22 0,2 2 5 15,-2 9-10-15,-3 0 24 0,2-3 34 0,-6 4 21 16,-3 2 9-16,5 1 35 0,2 4-5 0,-8-5 1 0,5 1 3 15,1 1-6-15,1-3-7 0,2 0-2 0,3-4-7 16,0 2-7-16,-1-4 0 0,7-2-4 0,-4-1 5 16,5-4-5-16,2-2 2 0,-1-3 1 0,4-1 0 15,5-4 1-15,-3-3-4 0,6-3 0 16,3-3 1-16,4-2-4 0,-1-3 2 0,2-3-4 16,1-5-1-16,0-1 1 0,0 0 2 0,3-2 0 0,0-1 0 15,0-4 2-15,-1 4-1 0,-2-2 0 0,6 1 2 16,-6-3-1-16,-1 1-1 0,1-2-1 0,-7-2-3 15,-5-3 0-15,2 0-8 0,0-3-3 0,-9-1-2 16,-2-1-10-16,1 2-10 0,-4 1-8 0,-4 1-1 16,-2 3-17-16,-1-1-43 0,-2 6-25 0,0 2 37 15,-3 1 94-15,1-1-78 0</inkml:trace>
  <inkml:trace contextRef="#ctx0" brushRef="#br0" timeOffset="6200.21">8964 7978 1327 0,'2'4'85'0,"1"2"-82"0,8 5-36 16,-7-3 6-16,12 6-38 0,-6 3-34 0,8 2 4 15,-3 2 13-15,-1 2-6 0,-2 2 6 0,-1-1 44 16,0 3 23-16,-7-4 10 0,-3 2 50 0,1 1 8 16,-2 0 3-16,-3-2 1 0,1 4 9 0,-6-1-22 15,5 1-6-15,1-1 0 0,-1 0-23 0,-3-1-4 16,3 3-6-16,-3-1 1 0,1-6-3 0,2 2 4 16,-8-4 0-16,4 1-2 0,1-6 6 0,-3-2-1 15,2-4 1-15,-2-5-2 0,7 5-1 0,-4-6-5 0,4 0-1 16,-2-1 1-16,1 1-4 0,3 5-8 0,-4-8 1 15,0-2 2-15,-1-2-4 0,0 0 4 0,7 3-1 0,1-4-3 16,-3-3 7-16,-9-4 1 0,9 1 1 0,9 0 0 16,-12-5 1-16,8-6 0 0,-5-3 3 0,3-4 0 15,0 1 1-15,9-5-1 0,-2-2 1 0,-5 1 0 16,4-4 0-16,4 2-2 0,-1-5-2 0,1 6 4 16,3-1-2-16,1 0 2 0,0 1 0 0,2 6-3 15,3 0 4-15,-3-1-2 0,-2 5 0 0,1 3 0 16,-1 3-2-16,0 0-2 0,-3 4 1 0,2 1-6 15,1-1-1-15,-1 8-23 0,0-1-2 0,-1 3 7 16,3-3-28-16,-2 7-4 0,4 2-59 0,-4-2 15 16,-2 2-30-16,8 2 0 0,-3 2-18 0</inkml:trace>
  <inkml:trace contextRef="#ctx0" brushRef="#br0" timeOffset="6748.98">9724 8085 1460 0,'3'5'-36'0,"6"3"-19"0,2-2 1 0,2 2-31 15,3 0 3-15,4 1 8 0,-4-4-27 0,7 5 53 16,-4-1 5-16,2-4-6 0,-4 1 64 0,0 0 10 15,-1-1 9-15,-2-2 0 0,0 3 10 0,-1-4-9 16,1-2-6-16,2 0 2 0,0 0-13 0,-1 0-5 16,1-6-5-16,-3 3 2 0,7-4-7 0,-7-1 1 15,2-1 5-15,-4 0-7 0,2-4 5 0,-5 0 1 16,1-2 1-16,1 1 0 0,-7-1 0 0,8-2-2 16,-6 0-4-16,2 1 3 0,0 0-5 0,-7-1-1 15,4 4 0-15,-4-4-2 0,0 5-1 0,-7-3 0 16,2 4 1-16,-5-1 2 0,1-1 0 0,4 5 1 0,-7-4-1 15,2 4-3-15,-2-3 2 0,1 6-1 0,-7-6 2 16,1 2-4-16,-5 2 0 0,0 1-2 0,2 3 5 16,-10 0 0-16,0 3-2 0,2 3 4 0,-2 3-1 0,0 2-3 15,3 0 3-15,-3 5-3 0,-3 1 2 0,5 5 1 16,1-2-4-16,3 3 2 0,-1 1-3 0,-1 4 3 16,2 2-1-16,3 3 2 0,3 3 0 15,3-3 1-15,-3 6 2 0,5-2 12 0,-1 6 5 0,1 1-4 16,2 1 14-16,3 2 2 0,5-3 8 0,-5 1 1 15,10 4 3-15,-4-3 0 0,4 1-3 0,9 0 2 16,5-2-3-16,6 1-9 0,0-1-5 0,3-1 1 16,2-5-11-16,4 2-2 0,7-4 0 0,3-2-4 15,1-4 0-15,1-4-12 0,7-5-3 0,2-5 4 16,5-2-19-16,2-5-15 0,11-6-72 0,5-5-2 16,8-4-53-16,4-8 4 0,-4-4-52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4:50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7224 4012 187 0,'8'-4'-55'0,"0"1"19"0,3 3 1 0,-2 0-5 0,-2 0 53 15,2-1 2-15,1 4 5 0,-3-3 5 0,3 0-3 0,-1 1 9 16,-1 4-1-16,2-5 1 0,1 2 5 0,-7 1-2 16,4-3 5-16,-5 3 6 0,4 0 1 0,-3-4 1 15,-2 1 7-15,1 0-5 0,2 1 0 0,0-1 0 16,-4 0-4-16,4 2-3 0,-4-1-3 0,3 1-1 15,-3 1-3-15,-1 0-6 0,0-1-1 0,0 1-2 16,5-3-6-16,-2 1-1 0,0 1-1 0,-3 1 2 16,0-3-2-16,0 0 9 0,0 0-1 0,2-1 0 15,-2-4 7-15,-2-1-4 0,-4 6 1 0,1-2 0 16,4-1-6-16,-7-2-4 0,3 5-1 0,-6-5 0 16,2-1-5-16,-1 6 1 0,-1-6-5 0,-1-5 2 15,-3 8-2-15,-4-4-1 0,4-1-3 0,-3 7 1 16,-2-2-3-16,3 3-4 0,-5 0 2 0,1 1-2 15,1-1-3-15,-4 5-3 0,1-2-1 0,5 2 1 16,-5 3-3-16,2-4 0 0,1 3-2 0,-4-1 2 16,4 7 0-16,4 1 0 0,5 3-1 0,-5-3 1 0,4 5-1 0,-1-2-2 15,2 4 2-15,6-1-1 0,-6 2-2 16,5-1 1-16,-3-4 1 0,5 2-3 0,3 0 3 16,-2 0 1-16,6-2-1 0,6-1 2 0,1 1 1 0,-9-4 0 15,10-1 0-15,0 2 2 0,4-3 0 0,2-3 1 16,-3-1 1-16,5-3-1 0,-2-1 1 0,5-1 3 15,-3-2 1-15,2-3-3 0,-4-2 3 0,-3 0-1 16,3-2 1-16,-1-3 1 0,0 1-1 0,4-1 1 16,-4-2 0-16,0-1 0 0,-2-3 1 0,2 2 3 15,-1 0-1-15,-5 0-1 0,2-2 1 0,-2 0-1 16,1-1 3-16,-7 0-1 0,4 4 0 0,-5-1 0 16,4-2 0-16,-6-4 2 0,-1 6 0 0,2 1 0 15,-2 2 0-15,-2 0 0 0,1-1 0 0,-4 4-1 16,2 5 0-16,1 3-2 0,1 0 0 0,-2 1-4 15,-1 4 1-15,1 3 0 0,2 3-3 0,1 1 2 0,0 6 0 16,-2 2 0-16,1 2 1 0,1 2 1 0,0 4 1 16,0 3 0-16,0 4 0 0,0 0-2 0,0-4-1 15,1 2 1-15,1-1-1 0,-2-4 0 0,1 2 1 0,1-3-4 16,4 1 3-16,-3-5-4 0,2-1-2 0,1-3 0 16,-1 0-5-16,3-8-11 0,-2 0-6 15,4-3 1-15,-2-5-16 0,-1-1-15 0,3-2-9 0,2-2-1 16,1-9-21-16,1 3-12 0,-3-6-16 0,5-6 17 15,-4-2 100-15,4-3-72 0</inkml:trace>
  <inkml:trace contextRef="#ctx0" brushRef="#br0" timeOffset="333.91">7842 3448 816 0,'-6'-11'17'0,"0"5"-6"16,4 1 1-16,-1-1-17 0,-2 6 0 0,4-1 1 0,1 7-16 15,0-1 13-15,0 1 2 0,0 5-4 0,0 0 16 0,0 0 17 16,0 3 0-16,-2 2 0 0,1-1 14 0,-1 7-11 16,1 2 3-16,-4 1 1 0,2 5-12 0,0 5-7 15,-1 1-2-15,-3 6 0 0,5 4-7 0,-6 3 0 16,3-5 0-16,-2 3-2 0,0 2 0 0,-1 1 3 15,0-4 0-15,1-1-2 0,-4-2 3 0,1-2-4 16,4 1 0-16,-5-6 1 0,6-1-3 0,-4-5-4 16,6 0-4-16,-5-5-1 0,3-5-3 0,0-1-15 15,4-5-8-15,1-3-5 0,4-3-18 0,0-1-15 16,-1-4-7-16,1-3-3 0,9-3-21 0,-2-7 0 16,3-3-4-16</inkml:trace>
  <inkml:trace contextRef="#ctx0" brushRef="#br0" timeOffset="667.21">8200 3327 566 0,'0'-6'70'0,"0"1"-2"0,0 2-31 0,0-2 8 0,4 5 20 15,1 0-55-15,-2 0 4 0,-3 2 7 0,2 1-8 16,1 3 11-16,-6-4 1 0,3 4 2 0,-2 1 2 15,-6-1 2-15,5 5 3 0,3 5-3 16,-9-5-2-16,2 9 2 0,6 7-7 0,1-4-1 0,-5 6 4 16,2 5-10-16,3-1-1 0,-3 4 0 0,3 3-2 15,0 1-2-15,3 2-4 0,-6 4 2 0,-4-1 0 16,3-2-4-16,-3 3 0 0,-2 0-2 0,1-5 1 16,3-1 0-16,-6-1-1 0,0-1-1 0,5 0-1 15,1 1-1-15,1-7 0 0,-3 0-1 0,1 1 0 16,-2-4-3-16,4 0-3 0,4-3-5 0,0-2 0 15,-4-1-7-15,1-7-13 0,0 3-1 0,3-4-5 16,0-2-13-16,2-3-33 0,-2-4-11 0,1-4 1 16,-1-3-38-16,7-2 1 0,5-4-25 0</inkml:trace>
  <inkml:trace contextRef="#ctx0" brushRef="#br0" timeOffset="1199.88">9211 3744 269 0,'-3'5'19'0,"-5"1"8"16,5 0-25-16,-5 4 75 0,2-4-66 0,-5 5 7 15,3-3 6-15,-2 1 4 0,-1 2 8 0,-3 7 11 16,-5-3 3-16,4 0 1 0,-1 0 13 0,2 1-14 16,-4 3-4-16,-1 5 2 0,5-2-14 0,0-2-6 15,-5 4-2-15,4 1-6 0,-1 2-2 0,0 6-5 16,2-2 0-16,9 0-5 0,-4-1-2 0,-4 2-2 0,8 1-3 15,5-2 2-15,-3-2-3 0,0 1 0 0,3-4-1 16,-6-1 2-16,-2-4-1 0,13 1 0 0,1-3 0 16,-6-3 0-16,11-4-1 0,-8-1-1 0,7 2 1 15,-1-5 1-15,5-1-1 0,-3-3 1 0,-6-1 0 0,12-3 1 16,-7 0 1-16,4 0-1 0,6-10 0 0,-1 1-1 16,2-1 0-16,-6-1 2 0,11-3-1 0,-4-2-1 15,1-2 2-15,-4 2 1 0,1-1-2 0,-1-4 1 16,0-1-1-16,-3-1 7 0,-3-1-2 0,-4-1-3 15,-1 0 4-15,0-2 1 0,-7 0 4 16,1-1-2-16,-2-4-2 0,-2 9-3 0,-6-7 5 0,2 0-10 16,-5 6-1-16,-1-1-14 0,-1 0 1 0,-1 0 1 15,-4 6-10-15,1-6-29 0,-2 9 16 16,-4 2-85-16,-2-6 0 0,-1 1 2 0,-7 3-32 0</inkml:trace>
  <inkml:trace contextRef="#ctx0" brushRef="#br0" timeOffset="1800.07">10024 3117 1329 0,'-3'4'-43'0,"-2"3"-36"0,4 4-5 0,-6 3 7 16,3 1-43-16,-4 9 30 0,-2-2-21 0,1 6 74 16,-4 1 12-16,-1 1 3 0,-5-2 77 0,2 2-4 15,1 0 6-15,-4 0 8 0,4 3-10 0,-4 0-20 16,1 1-6-16,-2 5 3 0,4-2-24 0,3 2-1 16,-2 0 1-16,0 1-7 0,-1-1 2 0,9-1 1 15,-4 4-1-15,4-4 0 0,-3 0-1 0,-2-1 4 16,5-4-3-16,1 2 2 0,0-2 0 0,-4-1-3 15,10-4 0-15,-7 0 2 0,0-1-3 0,5 1-1 16,-2-3 0-16,0-1 0 0,4 0-1 0,2-2 0 16,-2-5 1-16,2 2-1 0,7-3 0 0,-8-1-2 0,6-4 3 15,6-1-4-15,-8-1 1 0,4-1-1 0,5-3 0 16,-1-4 3-16,1 1-1 0,1-1 3 0,0-2-1 16,2-4 0-16,4-3 3 0,2 2-1 0,-4-3 0 15,5-4 0-15,2 2 0 0,-1-3-1 0,3 0-3 0,-2 1 2 16,2 0 0-16,-1 1-1 0,0 1-1 0,0 1 2 15,-1-1 0-15,1 7 1 0,-4-1 0 0,-5 3-1 16,8 2 1-16,-9 0 0 0,4 2 1 0,-7 6 0 16,-1 0 2-16,0 0-1 0,-6 3 3 15,5 1-2-15,-10 2 3 0,-1 2 3 0,0 0-1 16,2 3 0-16,-2 1 4 0,-5 1 1 0,-3-1 2 0,1 2 1 16,-6 0 2-16,-3-3 1 0,-3 3-1 0,-4-3 2 15,-2-2 1-15,-1 2-1 0,0 3-3 16,-3-5 0-16,-2 2-3 0,1 0-4 0,-1-5-2 0,-6 4 0 15,0-4-5-15,0 0-4 0,-8-11-2 0,1 2-1 16,4-4-5-16,-2 2-9 0,-2-1-6 0,11-4-5 16,0-2-13-16,6-7-53 0,4 0-38 0,7-7-2 15,-5-5-74-15,10-12 4 0,5-4-49 0</inkml:trace>
  <inkml:trace contextRef="#ctx0" brushRef="#br0" timeOffset="2200.41">10899 3849 1431 0,'1'8'-52'0,"2"7"-35"0,-3 8 0 0,8-2-50 15,-5 2-10-15,-1 4 12 0,11 6-51 0,-9 0 91 16,-4-2 24-16,4-1-8 0,-4-5 113 0,-2 2 36 16,2 0 19-16,0 0 5 0,-5-5 39 0,4 1-41 15,-1 1-11-15,-4 1 2 0,6-1-48 0,-7-1-7 16,3 2-7-16,-7-4-6 0,8 1-7 0,-5-5 10 16,3 0 3-16,-1 2 1 0,-7-4 10 0,7 0-4 15,-5 1 3-15,0-3 0 0,-5-1-3 0,0 5-5 16,-2-6-5-16,2 2-2 0,-3 3-7 0,2-4-3 0,-1-1 0 15,-4-1-1-15,2 1-4 0,-1-6-4 0,-1 4 1 16,0-4-5-16,0-1-2 0,0 0-3 0,-3-3-8 0,-8-6-1 16,5 2-8-16,1-1-14 0,-1-7-7 15,-8 0 2-15,6-7-21 0,3-2-23 0,2-4-8 0,4 2-8 16,-4-8-25-16,11-4 1 0,1-6-18 0</inkml:trace>
  <inkml:trace contextRef="#ctx0" brushRef="#br0" timeOffset="2393.73">10499 3511 812 0,'-1'-8'153'16,"1"4"-153"-16,0-1 63 0,1 0 170 0,2 1-194 15,-3-3-55-15,8 4 1 0,-3-2 2 0,0 4-2 16,3-2 1-16,-4 0 3 0,3-1-5 0,-3 3 3 0,3-1-2 15,-4 1-29-15,0-2-29 0,5-2-11 0,-4 2-47 16,6-2 3-16,-1-1-44 0</inkml:trace>
  <inkml:trace contextRef="#ctx0" brushRef="#br0" timeOffset="2950.1">11138 3783 1119 0,'5'7'-86'0,"2"4"-9"0,1-2 1 0,3 8 18 15,0 1 0-15,3 1-6 0,1-4 29 0,-1 1 28 16,3 1-4-16,-1-2 45 0,-2-1 19 0,2-3-1 16,-1-3 22-16,4-7-17 0,-3 2 18 0,6 8 1 0,-6-9-24 15,6-2 12-15,-5 0-21 0,4-8 4 0,2 6-1 16,-4-5 4-16,3-1 1 0,-8-5 0 0,4 2-3 16,2 2 2-16,4-5-3 0,-10 1-7 0,-3-1-1 15,-5 6-1-15,2-2-7 0,-2-2-4 0,4-1 1 0,-10 2-3 16,0 3-1-16,1 2 0 0,2 0-1 0,2 0-1 15,-5 1 0-15,0 3 0 0,-5-1 2 16,5 0-2-16,-6 3 2 0,-2-5-1 0,0 2 1 0,-7 3 2 16,5-5 0-16,-4 2-1 0,-2 0 0 0,1 2 0 15,0-4-1-15,-2 5 0 0,0-3-4 0,-1 1 4 16,-2 1-2-16,0-1-1 0,-2 2-1 0,-4 0-1 16,3 2 0-16,-4-1 0 0,2 4 2 0,4 1-4 15,-2 0 1-15,1 4 0 0,1 2 1 0,4 1 2 16,1 6 0-16,2-3 0 0,2 4-2 0,1-3 5 15,1 9-1-15,5-3-5 0,4 2 1 0,1 4-1 16,0-3-3-16,3 3 1 0,0-1 2 16,3 2-5-16,-1-5 4 0,5 0-3 0,-3 0-3 0,4-3-5 15,0 0-6-15,4-1-53 0,0-5-20 0,6-4 9 16,-1-4-65-16,2-5 3 0,3-6-34 0</inkml:trace>
  <inkml:trace contextRef="#ctx0" brushRef="#br0" timeOffset="3350.36">12207 3692 1751 0,'-15'-5'7'0,"2"5"-40"0,10 0-1 0,-8 0-48 15,8 0-22-15,3 7 5 0,-2-3-47 0,2 3 75 16,2 1 11-16,-7-2-8 0,-1 0 90 0,-4 1 23 16,6-1 11-16,-9-1 3 0,2 1 21 0,-5-1-34 15,-2-2-2-15,2 3 2 0,-2-3-37 0,1 3-2 16,-2-1-3-16,-4 0-2 0,1 4 0 0,1-1 1 0,-2 0 0 16,-1-2-1-16,0 2 3 0,2 3 1 0,5-1-2 15,-5 2-1-15,3-4 2 0,3 3-4 0,1 0 1 16,5 3 3-16,-1 0-4 0,5 1-7 0,3 2 6 15,1-5-6-15,4 1 0 0,-2 3 1 0,11 3-1 0,1 0-4 16,4-2 5-16,0-1-1 0,4 1-1 0,7 2-2 16,0-2-1-16,3 2 2 0,3-7-2 0,0-4-2 15,-2 5 0-15,5-4-11 0,-4-4-1 0,6-3-1 16,-2-2-12-16,0-5-20 0,3-1-16 0,-1-7-3 16,1-3-26-16,2 1-45 0,5-4 102 0,-8-8-56 15,3 2 101-15</inkml:trace>
  <inkml:trace contextRef="#ctx0" brushRef="#br0" timeOffset="3699.74">12797 2866 1252 0,'-4'4'188'0,"5"0"-288"0,1 6-11 0,4 5-15 16,-4 1 30-16,2 8-31 0,4 1-3 0,-6 2 114 15,6 4-23-15,-7-1-5 0,1 0 62 0,-1 5 22 16,1-4-21-16,-2 4 53 0,5 1 1 0,1 5-23 16,-3 3-1-16,7 6 2 0,-9 2-27 0,4 0-3 15,0 3-8-15,-2 2 1 0,-3-4-7 0,0-1-1 16,0-3 3-16,-5 3-3 0,5-5 0 0,-5-3-1 15,2 3 0-15,2-6 1 0,1 0-2 0,0 0-2 16,-4-4 0-16,0-2 0 0,-1 0-2 0,2-2-9 16,-2-8-10-16,-1 0 1 0,-5-1-13 0,0-6-29 15,6-2-7-15,-1-6-6 0,1-3-32 0,-1 0-21 16,-1-7 79-16,-2-2-46 0,0-7 93 0</inkml:trace>
  <inkml:trace contextRef="#ctx0" brushRef="#br0" timeOffset="4033.45">12200 3256 882 0,'0'4'54'16,"1"-1"-52"-16,1 0-27 0,-2 0 25 16,9 8-56-16,-6-6 0 0,7 4 50 0,-1 1-7 0,4 2-4 15,6 1 30-15,-5-4 19 0,3 1-14 16,2-2 45-16,6 3 1 0,-3-7-17 0,3 1 0 0,4-2 2 16,-1 2-21-16,3-2-6 0,6 0-7 0,-1-3-1 15,-2 0-9-15,-1 0-1 0,4-3 3 0,-1 0-3 16,0-7 0-16,-6 6-3 0,3-3-1 0,-6 1 2 15,-5-3-4-15,6-2-17 0,-9 4-14 0,4 0-4 16,-5-1-22-16,2-3-54 0,-6 1-20 0,12-4 33 0,0 2 101 16,-2 0-91-16</inkml:trace>
  <inkml:trace contextRef="#ctx0" brushRef="#br0" timeOffset="4516.68">13957 3291 659 0,'3'2'27'0,"5"1"-64"16,-4 5 85-16,3-4-126 0,-3 7 0 0,1-1 40 15,1-1 14-15,-4 4-6 0,-2-5 49 0,2 3 36 16,-4-2 12-16,0-3 5 0,-1-1 35 0,-5-2-25 16,4 4 1-16,-6-6 0 0,2 4-27 0,-1 0-10 15,-2 1-9-15,-2-3-4 0,-4 0-10 0,1 4-4 16,-3-4-1-16,-3 5-3 0,-3-5-4 0,0 1-5 0,-2 0 1 16,-7-1 3-16,1 1-5 0,-2 1-3 0,5 3 0 15,0-2-1-15,5 4 0 0,3-2-1 0,2 3 0 16,4 1-3-16,2 1 1 0,4-1 1 0,-2 2-1 0,4 2 1 15,0 2 1-15,-1 0-1 0,4 3 0 0,2 1-4 16,6 0 1-16,2 5 3 0,-1-2 1 0,7 3-5 16,-1-1 4-16,4 3-5 0,3 0 8 0,4-2-1 15,-6 2-1-15,7 1 1 0,-6-2 1 0,6 0-2 16,-3 0 4-16,-6-2 0 0,4-1 3 0,-3 1 2 16,-8-3 3-16,4 1-2 0,-2 0 5 0,-11-5-3 15,3 1 4-15,-2 1-3 0,-3-2-4 0,-6-1-3 16,8 2-2-16,-19-4-13 0,8-1-12 0,-10 1-8 15,-2-1-18-15,-11-4-137 0,-5-2 157 0,-4-7-50 16,-1-3 78-16</inkml:trace>
  <inkml:trace contextRef="#ctx0" brushRef="#br0" timeOffset="95316.66">17166 11983 362 0,'-7'5'63'0,"4"0"-2"0,3-1 37 0,-1 3-91 0,-3-4-2 15,-3-3 0-15,5 0-3 0,2 4 2 16,-2-2-1-16,-2-4-3 0,2 2 6 0,-3-4 0 0,-1 2 2 15,4 1 6-15,2-4 5 0,-4-1 2 0,2 2 3 16,-6 3 6-16,2-5 0 0,0 2 3 0,4-2 0 16,2 1 1-16,0 4-5 0,0-2 2 0,-1 0-2 15,-1-2-4-15,0 5 1 0,2-3-3 0,-4 1-3 16,-3 1 0-16,0-4-5 0,5 2-2 0,0-2 2 16,1-1-7-16,-5 3-4 0,2-1 2 0,3-2-4 15,-1 0 0-15,-1 1 3 0,-6-1-2 0,1-2-1 16,3 3 4-16,5-4 1 0,-6 1 2 0,4 0 2 15,2-1 1-15,-4 2 1 0,0 1 3 0,4 0 0 16,-4-2 1-16,-1 2-1 0,2-2-1 0,-3 1 0 16,1 3-4-16,-1-4 0 0,2 2-3 15,3 1 2-15,-4-3-3 0,0 3-2 0,1-1 1 0,-7 1-1 16,0-1-1-16,4 0-1 0,-1 1 0 0,-1-1 0 16,3 1-1-16,-5-1 0 0,0 1-1 0,4 0 2 0,3 0-1 15,-3-1-1-15,-4 1-1 0,4-1 2 0,0 1 0 0,-2 1-2 16,4-1 2-16,-4 0-3 0,1 1 0 0,0-1 1 15,0 2 0-15,-1 0-1 0,4-1 1 0,0 1 0 16,-3 0 0-16,0 2 0 0,2-3-1 0,3 3 1 16,-3-2 0-16,1 0 0 0,-3 3 0 0,3-4 0 15,-1 3 0-15,0-1-1 0,-2 1-1 0,3-1 1 16,-4 2 1-16,2 0-1 0,0 0 1 0,-1 0-2 16,1 0 3-16,-2 2-2 0,0-2 0 0,2 1 2 15,-2-1-2-15,1 0 1 0,-1 0 0 0,-2 0 1 16,1 0-1-16,2 2 1 0,-3-2-1 0,0 0 0 15,-1 0 0-15,1 0 2 0,-2 0-2 0,2 1 1 16,0-1-1-16,-3 0 1 0,-2 0-1 0,0 0 1 16,5 2 0-16,-1 0 0 0,-2-2 0 0,-7 3-1 15,7-2 1-15,0 1 1 0,1-1-2 0,5-1 1 16,-1 2 0-16,0 1 1 0,-2-3 2 0,6 3-4 0,-3 0 3 16,6-1-2-16,-7 1-1 0,-4 0 1 0,6 0-1 15,-11-1-1-15,14 1 1 0,-8 0 0 0,0 0-2 16,1 1 2-16,3-3-1 0,-1 2 1 0,-6 0-1 0,6 1 0 15,-2 0 0-15,-2 1 1 0,2-2 0 0,-3 3 0 16,2-1 1-16,-1 1-3 0,0-1 1 0,-1 3 1 16,-1-3-1-16,-3 3-1 0,-1-1 0 0,2 3-2 15,-3-1 2-15,2 2-1 0,-5 0 0 0,5 0 0 16,-4 2-1-16,-3 1 2 0,2 2 0 0,-1-2-2 16,0-1 4-16,6-2-2 0,-9 3 3 0,0 1-1 15,4 0 1-15,7-6 1 0,-8 4 0 0,2 2 0 16,5 0 2-16,-2-1-3 0,6-3-1 0,2 1 4 15,-4 4-3-15,-3 1 0 0,7-3-2 0,2 1 1 16,3-1 1-16,-5 8-1 0,-2-2 1 0,4 1 0 16,4-1 2-16,-6 1-3 0,1 2 2 0,4-2-2 15,-8 4 1-15,3-5 1 0,-2 7 1 0,2-3-3 16,0 1 4-16,-1 0-3 0,-1 0 0 0,2 3 0 16,0 1-1-16,3-3 0 0,-3 6 0 0,0-1 1 15,2-1 3-15,3 2-3 0,-5-1 6 0,3-4-3 0,3 1 1 16,-3 5 0-16,3-6 1 0,4 1 0 0,-1 1 3 15,2 1 4-15,0-2-6 0,0 2 5 0,2-2 2 0,1 0-5 16,0 1 1-16,3-3-2 0,-2 1-4 0,0-3 1 16,3 1 0-16,-3 2-2 0,4-4 2 0,-2 2 0 15,2 4 2-15,2-4 0 0,-4 3 0 0,3-4 1 16,2 3 3-16,0-2-4 0,2 0 2 0,0-2-5 16,-1-5-1-16,1 1 3 0,3-4-6 0,1 1 2 15,3-2-2-15,-6-1-1 0,10-1 1 0,-8 1 1 16,4 0 0-16,2-4 3 0,-3 0-2 0,0 2-2 15,5-3-1-15,1-3 2 0,-5 0-1 0,9 1 0 16,-3-3-2-16,-1-1-1 0,5-1 2 0,0-1 0 16,-5 0 1-16,4-1-1 0,-1-2 0 0,0 0-1 15,2-2 0-15,-1 0 2 0,-1 0-2 0,6 1 2 16,-5-1-3-16,5-3 2 0,-4 0 1 0,0-1-3 16,5 4 3-16,-5-6-2 0,4 3 1 0,-1-1 1 0,-1-5-1 15,-2 1-1-15,3-1 2 0,0 1 2 0,-3 1-1 16,6 1 1-16,-8-7 1 0,0 3-4 0,4 0 3 15,-2 8-2-15,1-3 0 0,1-2 1 0,-6-4-3 0,0 0 2 16,0 5 0-16,3 0 0 0,2-3 1 0,-4-5-1 16,0 2 0-16,1-2 0 0,0 2 0 0,5-2 0 15,-4 0 0-15,0-5 0 0,4 4-1 0,2-2 1 16,-3 0-1-16,2-2 0 0,-4-1 1 0,3 0 0 16,-3 0 2-16,-2-1 0 0,-3 0 3 0,-3-3-2 15,0 4 2-15,-3-3 0 0,-1 3-1 0,-1-2 1 16,-3 0-1-16,-1 1 0 0,-1-3-3 0,-2-1 3 15,-2 0-1-15,1 4 1 0,2-3-3 0,-2 1 3 16,-5-3 0-16,0-1-4 0,4 4 1 0,-3 1 1 16,0-1-2-16,-2 0 2 0,0-1 1 0,3-1-3 15,-3 4 5-15,0-4-3 0,-1 3 2 16,3 0-2-16,-4 2 1 0,-1-2-2 0,-4-3 1 0,-1 4-2 16,0-3 2-16,-3 4-2 0,7 0 1 0,-7-2-2 15,3 2 0-15,-1 0 0 0,-4 1-1 0,1 1-4 16,0 1 1-16,-2-2 1 0,-2 1-4 0,0 1 3 0,-1 0-3 15,0-2-2-15,1 7 1 0,-1-1 3 0,0 1-2 16,-3 1-5-16,-2 1 3 0,3 0-3 0,-6 1 0 0,2 2-3 16,-1-1-8-16,-4 0-6 0,0-1-4 0,0 2-45 15,-2-2-37-15,-6-2-16 0,6 0-64 0,-3 4 2 16,-3-6-54-16</inkml:trace>
  <inkml:trace contextRef="#ctx0" brushRef="#br0" timeOffset="106535.09">18844 2280 481 0,'-13'0'-108'0,"12"-2"132"0,-6 1-11 0,7 1-26 0,0-2 36 16,0 2-47-16,-1-2 3 0,2 2 26 0,-1 0 5 15,0 0 2-15,0 0 27 0,7-6 4 0,-6 6-2 16,-1-1 7-16,5-1-2 0,-3 0-8 0,4 1 2 0,-6 1-2 16,6-3-8-16,-1 3-3 0,0-3-1 0,3 1 2 15,-4-1-3-15,6 1-4 0,-7 1 3 0,8-1-11 16,-11 1 1-16,11-1 0 0,-5 2-2 0,5 0 1 16,-3 0-1-16,0 2 5 0,3-2-4 0,1 0 2 15,6 1 1-15,-12-1-3 0,5 2-1 0,2-1 2 16,-4-1-5-16,4 0-4 0,2 0 2 0,-4 2-1 15,4-2-2-15,-1 0 0 0,-2 0 1 0,1 0-3 16,4 0 2-16,2 0-1 0,-6 0-2 0,1 0 3 16,-2 0-4-16,3 0 2 0,2 1 1 0,0-1 0 15,-4 2 3-15,-1 0-5 0,2-1 4 0,-1 1-4 16,0-1 0-16,-1-1 1 0,1 2-1 0,-1 1-2 16,1-1 1-16,1-1 0 0,0-1-2 0,0 0 2 15,-1 0-1-15,1 3 1 0,0-3-3 0,5 0 2 0,-1 0 1 16,-1 0 0-16,-3 0 0 0,5 0 0 0,-2 0 1 15,5 0-2-15,2 2 1 0,-5-1 2 0,0 3-1 0,-2-3-2 16,5 1 3-16,-5-2-2 0,5 4 0 0,-5-2 2 16,6 0-2-16,-1-1 0 0,3 1 0 0,-3-1 1 15,6-1-1-15,2 2 1 0,-5-2 1 0,2 1-1 16,0-1 2-16,-1 0 1 0,1-3 0 0,3 3 0 16,-2-1 2-16,-1-2-3 0,0-1 2 0,6 0-1 15,-5 4-1-15,2-3 1 0,3 1-2 0,-5-1-1 16,2-2 1-16,5 4 1 0,-1-4 1 0,-1 2 1 15,2-2-1-15,0 0-1 0,-2-1 2 0,4 3 2 16,1-3 0-16,-3 1-4 0,-1 2 1 0,-2-5-2 16,2 5 0-16,0-1 3 0,0 0-5 0,-4-1 1 15,6 3-1-15,-1-1 0 0,-7 0 2 0,13 0-1 16,-3 0 1-16,1 0 1 0,-1-4 1 0,1 6-1 16,-3-4 3-16,5-1-3 0,2 0 2 0,-10-1 0 15,1 4 0-15,-2-3 0 0,2 1-1 0,-1 0-1 16,-3 2 2-16,0-3-1 0,0 4 0 0,5-1-1 0,-10 0-1 15,3 3 3-15,-1 0-1 0,1 0 2 0,1 3-6 0,-1 2 1 16,-1-3 1-16,-7 2 1 0,8 1-1 0,-2-5 0 16,0 3 0-16,1 2-2 0,-2-2 4 0,2 3-3 15,1-1 0-15,-3 1 3 0,-3-1-1 0,5 3-1 16,-6-2 3-16,2-1-1 0,-4 1-1 0,2-1 2 16,-6 0-3-16,6-1 0 0,-6 3 0 0,6-3-1 15,-5 1 0-15,3-2 3 0,-5 2-1 0,1-3-1 16,3 1 3-16,-6 1-2 0,1-2-1 0,-2 1 4 15,-3-1-3-15,-4-1-12 0,4 2-2 0,-1-1-3 16,-7 1-10-16,9-1-26 0,-6-1-25 0,2 1-17 16,7 1-36-16,11-1 2 0,-8-1-38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8:19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11566 7183 633 0,'-13'-11'45'0,"-1"1"-16"15,5 2-28-15,-2-3 102 0,6 3-102 0,0 0 2 16,-3 1-4-16,5-3 0 0,1 1-1 0,-2 1 9 15,2 0 5-15,-1-1 1 0,-8-2 9 0,9 0 7 16,1 3 2-16,-5 0 2 0,-2-2 7 0,6-1-6 16,-6 2-4-16,7 0 3 0,-7-1-8 0,5 1-5 0,-2-2-2 15,-3 1-4-15,7 1-5 0,-7 1-1 0,5-2 2 16,-2 4-3-16,-3-2-1 0,3 2 0 0,-3 0 0 16,5 1 0-16,-5 0-2 0,4 2-3 0,-6 2-1 15,1 1 1-15,1 3-3 0,-2 3-4 0,-4 2-3 16,0 3 1-16,-2 3-3 0,-1 2 1 0,1 3 0 0,-6 3 0 15,4 3 3-15,-5 3 2 0,5 0 1 0,-4 4-1 16,-4 2 3-16,1 1 0 0,0-2 0 0,9 3 0 16,-7-3 0-16,4 0-3 0,2 0 3 0,2 0-2 15,6-3 0-15,6 0 0 0,4 0-1 0,-2-3-2 16,1 3 1-16,8-5 1 0,-4 2 2 16,9-1-2-16,-5 0 2 0,3-3-2 0,-3 2 3 0,4-1 1 15,1 1 0-15,0 2 1 0,1 1-1 0,0-1-1 16,3 0 2-16,-7 2 0 0,4-3-1 0,-2 4 2 15,6-4 0-15,-3 3-2 0,-1-7 1 0,1 1-2 16,0 1 0-16,4-1 2 0,-5 1 0 0,2-2-1 0,5-2 2 16,-6 1-1-16,6-1 0 0,-2-2 2 15,1-4-2-15,-3 0 2 0,5-3-1 0,-1-2 0 0,-4 2 3 16,7-3-3-16,-4 0 2 16,2-2-2-16,2 2-1 0,-7-3 2 0,7-2 2 0,-2-1-2 0,0-2 3 15,-2-2-1-15,4-1 2 0,-7 1 1 0,5-2-1 0,5-3 0 16,-7 1-2-16,-1 0 0 0,5-4-1 0,-8 1 1 15,4-2-1-15,-3 0 1 0,-1-3-1 0,3-4-1 16,-3 0 0-16,1-1 1 0,0-3-1 0,-3 4 3 16,1-5 2-16,0-2-7 0,-1-2 7 0,-3 3-3 15,2-1 3-15,-2 0 1 0,0-2-2 0,2-1-1 16,-7 1-1-16,5 2 1 0,-2 0 0 0,-2-2 0 16,1 0 0-16,-5 1-3 0,5-1 2 0,-8-1 5 15,1 1-1-15,-2-3 0 0,-6 2 4 0,6-1-1 16,-4 3 3-16,-3 0 1 0,3-5-1 0,-4 3-3 15,3-4-1-15,-7 4-1 0,2-4-3 0,-3 3 0 16,0-4-2-16,-2-2-2 0,-1 3-1 0,1 1 0 16,-3 0 2-16,2-4-1 0,-1 3-1 0,-4-1-1 0,5 4 0 15,-3 0 31-15,-1 1-2 0,-5 0-44 0,5 4 7 0,-3 0 8 16,-2 2-18-16,1 0 12 0,-2 4 7 16,-8 0-62-16,2 2 53 0,6 1 0 0,-6 4-1 0,-1 0 1 15,-1 3-2-15,1-2-6 0,-7 4-3 0,6 3 4 16,-1 1-7-16,-7 1-17 0,1 4-12 0,1 3-13 15,-3 4-19-15,-2 5 0 0,-4 9-24 0</inkml:trace>
  <inkml:trace contextRef="#ctx0" brushRef="#br0" timeOffset="2200.92">18512 13002 372 0,'-13'-1'101'0,"2"1"-30"15,-1-2-4-15,6 2 19 0,-4-1-86 0,-2 1 2 16,8 0 0-16,-8 0 6 0,1 0 0 0,0-2 1 16,1 2 7-16,2 0 8 0,-9 0 3 0,9 0-1 15,-11 0 11-15,5 0-6 0,0 0 0 0,2 0 3 16,-1 0-7-16,-8 0-6 0,15 0-1 0,-6 0-2 16,1 0-5-16,-2 0-4 0,4 2-4 0,-1-1 3 15,-6 1-6-15,7-2-2 0,-10 3 0 0,3-1 0 16,4 1-2-16,-2 0 0 0,-2 3-1 0,-3-1-2 0,3 0 1 15,1-1 1-15,-4 4-3 0,3 2 1 0,-1-1-2 16,-4 0-2-16,4 2 2 0,-5 4 0 16,5-1-3-16,-4 2-3 0,1-1 2 0,1 4 0 0,-8 2-3 0,7-3 3 15,-1 3-3-15,-1 1 0 0,-3 1 3 16,0 1 2-16,4 4 1 0,2 1-1 0,2 1 4 0,-13 3 1 16,13-2 0-16,-3 4 1 0,2 1 1 0,1 3 0 15,-7-6 2-15,7 5 0 0,1 1 0 0,4-1-1 16,-4 5-1-16,0 2 2 0,-1 2 0 0,4 2-1 15,4 0 1-15,-4 0-3 0,4 3 2 0,-2-4 3 16,6 3 0-16,-1-6 1 0,3-1 3 0,1-3 1 16,2 0-2-16,2-3 0 0,-1-2-1 0,6-1 0 15,-1-1 1-15,3-1 1 0,-1 2-1 0,2-5-1 16,1 1 2-16,3-4 1 0,-3 0-2 0,3-1 4 16,-1-2-1-16,2 1-1 0,-1-6 2 0,2 5-1 15,-2-5 3-15,2-1-1 0,1 0-1 0,1-3 0 16,-3 0 0-16,1-4 3 0,6-2-1 0,2-1 1 0,3 3-2 15,-7-5 0-15,4-1-1 0,1 1-1 0,1-3 0 0,0-3 0 16,-4 0-2-16,1 0 0 0,-5-4 0 0,4-1-1 16,-4 0 0-16,4-3 2 0,0-1-3 0,-3-2 1 15,3-3-1-15,-4 3-1 0,4-7 1 0,1-2-1 16,1 0-1-16,-4 1-2 0,6-5-1 0,-6 2 1 16,5 2-2-16,-3-9 2 0,-5 4 0 0,-1 1-2 15,8 4 2-15,-2-7 0 0,-6 5 0 16,4 0 0-16,-3-3 0 0,-4 3 0 0,6 3 0 0,1-3-1 15,-7-3 1-15,3 0 0 0,2 1-2 16,1 1 2-16,-5-1-2 0,12-1-1 0,-9-2 0 0,0 2-2 16,2-3 0-16,-2 1-1 0,-2 0 6 0,-1-3-3 15,-2 2 2-15,1 0-3 0,-2-1 4 0,0-4 0 16,-3 2-2-16,4-1-2 0,-2-1-1 0,1 0 1 16,-2-1-2-16,-3-2 2 0,4 1-7 0,-4 2 3 15,2 1 0-15,2-2-2 0,-6-1 1 0,1 2-2 16,1-3 1-16,-3 0-3 0,1-3 5 0,0 1-4 15,-1 3 1-15,-3-4 0 0,0 0 4 0,0-4-2 0,0 7 2 16,-3-3 5-16,-3 4 0 0,1 0 0 0,2-1 4 0,-5 5 1 16,4-1-1-16,-6 7 3 0,2-2 0 0,4 4-3 15,-4 1-1-15,1 0-1 0,-2 1-3 0,-1 2-9 16,3 4-8-16,-4-3-1 0,1 3-14 0,-2 1-13 16,-1 4-25-16,-3 2-10 0,1 3-29 0,-7 5 3 15,-4 5-23-15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9:22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22937 1515 287 0,'1'-4'20'0,"3"-3"-20"15,5 6-2-15,-4-4 8 0,4 2-15 0,4-3 7 16,-9 2-3-16,6 1 0 0,2 3 4 0,-1-1 6 16,-6-2 6-16,5 1 7 0,1 0 5 0,-11 1 5 15,14 1 2-15,-6-5 2 0,-4 2 6 0,-2-5-10 16,7 6-2-16,-4-5 4 0,1 3-11 0,-1 0 1 15,3-1-3-15,-5 0 4 0,0 2 3 0,7 3 8 16,-10-5 0-16,0 2-7 0,0-1 13 0,4 2-12 16,-7-1 6-16,11 4-5 0,-6-1-8 0,-2 0-2 15,1 0-3-15,2 4 0 0,5 0-2 0,-8-4 37 16,3 5-46-16,-4-5 5 0,2 2 9 0,1 1-9 16,4 0 3-16,-6-2 11 0,3 4-29 0,-1 0-3 15,-2-4 24-15,3 7-1 0,-3-5 2 0,0 2-4 0,0 0 3 16,5 3 0-16,-8-3-1 0,3 1 0 0,4 3 1 15,-2-1-2-15,0 2 4 0,1 1-2 0,5 1 1 16,-5 1-3-16,6 1 0 0,-7 2-5 0,3-2 5 0,-2 1-1 16,1 3-2-16,1 1-2 0,-5 0-1 0,5 1 1 15,-4 2 0-15,1 0 2 0,0 2-5 0,1-1 0 16,-3 1 1-16,0 1-2 0,0 2 1 0,0-2 0 16,0-3-1-16,4 0 4 0,0-2 0 0,-3 4-4 15,2-4 5-15,4-4-1 0,-6 0 3 0,4 0 0 16,-4-5-3-16,6 6-2 0,-6-4-1 0,1-6 6 15,-1 3-5-15,4-4 1 0,0 5-2 16,-4-3 2-16,9 3 0 0,-9-8 0 0,4 5 2 16,1-2-2-16,-1 1 2 0,3-3 6 0,-5-1-5 0,2 1 2 15,1-4 2-15,-3 1 8 0,4-2-2 0,-3-1 0 16,1-3 3-16,3 5-3 0,-3-6 3 0,3-2 3 16,-1 2-7-16,0-2-2 0,1 0 0 0,-2-1-1 15,3-5-4-15,1-2 1 0,-4-2-2 0,3 4 0 16,2-1-1-16,-3-3 2 0,2-2-5 0,1-2 4 0,1 3-3 15,-1-5 2-15,4 2 1 0,-3-3-1 0,-2-3 1 16,4-2-8-16,0 3 10 0,0-3-5 0,0 0-3 0,5 2-2 16,-2-3-1-16,5-1-1 0,4 2-1 0,-9-1-1 15,5-1-2-15,0 3 3 0,6 0-1 0,-9-2-3 16,3 2-2-16,-1 6-4 0,1 1-1 0,1-2-41 16,1 4-18-16,-7 1-4 0,4-3-49 0,4 6-102 15,-5-3 168-15,2-1-83 0,-1-5 141 0</inkml:trace>
  <inkml:trace contextRef="#ctx0" brushRef="#br0" timeOffset="50700.45">12642 3307 276 0,'-4'-3'-3'0,"0"1"-23"0,4 4-1 0,-5-2 9 15,2-3-30-15,1 4 8 0,1-6-2 0,-4 2 33 16,2 3 13-16,1-4 3 0,-2-3 38 0,-3 3 4 15,4-1 2-15,-5-3 6 0,5 5 2 0,-5 1-19 16,5-6-4-16,-2 5-5 0,1-2-19 0,-1 1-5 16,2 1-2-16,-2 3-3 0,0-2-4 0,4-1 0 15,-5 3 0-15,2 0 2 0,1 0 3 0,-1 3 4 16,-3 0-1-16,3-3 1 0,-3 0 5 0,4 0 0 0,-2 3 2 16,-1-1-1-16,3-2 3 0,0 0-3 0,-2 0 4 15,2 0-1-15,1 1 2 0,-1-2-4 0,-5 1 1 16,7-2-1-16,-6 4-1 0,6-4 3 0,-4 2-1 0,2 0-2 15,-3-1 4-15,1 4-2 0,2-5 0 0,-3 1 1 16,2-1-3-16,-5 2 3 0,6 0-3 0,-5-1-1 16,2 1 2-16,-4-4 1 0,-1 6-3 0,5-4 1 15,-7-1-2-15,1 3 0 0,4-4-1 0,-3-1 0 16,-5 5-3-16,4-3 1 0,1-2 4 0,-5 3-4 16,5-1 1-16,-3 0-2 0,-7 0-2 0,4 1 6 15,4-4-7-15,1 5-1 0,-6-3 0 16,7 4-1-16,-9-3 0 0,6 2 1 0,0-1-1 15,-2-1 1-15,3 3 1 0,-7-5-2 0,4 4 0 0,-1-2 2 16,-2-1-3-16,2 3-1 0,-1-1 0 0,1 1 1 16,0-2-1-16,-4-1 1 0,6 1 2 0,-7-3-3 15,4 1 3-15,-2 1 3 0,-4-3-1 0,4-1-1 16,-4 2 3-16,-1-2 0 0,1 0-1 0,-4 2-1 16,0-2-2-16,4 2-2 0,-3-2 1 0,2 0 3 15,2 0-4-15,-4 0-1 0,-4 4 0 0,13-3 1 0,-1 1 1 16,-4 0 3-16,4 1-6 0,0 0 2 0,-3 2 1 0,8 0 2 15,-3 2-1-15,-4-3-2 0,5 3 0 0,-3-1 3 16,2 1-2-16,1 1 3 0,-2 1-3 0,2 1-3 16,-5-1 4-16,4 1-3 0,1 1 0 0,-3 2 0 15,2 0-3-15,-6-4 1 0,5 7 1 0,-7-3 1 16,2 4-1-16,-3 1-2 0,0-1 2 0,0 0-3 16,0 2 4-16,1-1-1 0,-1 1-1 0,1-3-1 15,5 4-2-15,-1-1 3 0,1 0-2 0,-1 5 2 16,3-5-2-16,-1 5-2 0,-3-4 1 0,1 6 1 15,2-4 1-15,-4 3-3 0,5 1 1 0,-2-1 0 16,3 6-1-16,-2-5 4 0,3 4-3 0,0 0 0 16,2 0 0-16,-2 1 1 0,2 1-1 0,2 0 4 15,-2-2-4-15,1 3 1 0,0 0 2 0,2 0 2 16,-1 0 0-16,-4 4 0 0,3-4 0 0,2 0 0 0,2-2 0 16,-4 4 1-16,2-2-1 0,-7-1-1 0,5 3 1 15,5-2-1-15,-9 3 0 0,9 4 0 0,-3-6-1 0,0 1 1 16,-2 1-1-16,10 1 3 0,-8-6-1 0,8 1 0 15,3-2 0-15,-8-3 1 0,5 3 0 0,1-2 2 16,1 1-2-16,4-1 1 0,-3 1 1 0,3-2 0 16,0-1 1-16,-3 1-2 0,7-1 2 0,-3 0 1 15,3-2-2-15,-7 0-1 0,6 1 1 0,-3 1 1 16,8-3-1-16,0 1 0 0,-2 1-2 0,-2-1 3 16,2-2-1-16,2 0 0 0,-1 0 3 0,-1-1-4 15,-1 3 4-15,0-2-4 0,1 0 4 16,2-1 0-16,2-2 0 0,-4 1-2 0,4-1-3 0,-1 0 2 15,-1 3 0-15,0-4-1 0,4 2-2 0,-4 1 0 16,3 0 0-16,-2-2-1 0,4 0 3 0,-3 4-3 16,4-4 1-16,2 4 1 0,-3-4 3 0,1-4-1 15,3 4 3-15,-2 0-5 0,1-1 0 16,-2-2 4-16,-1-2-5 0,-1 0 4 0,4 1-1 0,-3 2-4 16,-4-1 5-16,6 0 0 0,-1 1 3 0,5-2-5 0,-3-1 2 15,3 0-1-15,-11 0-2 0,6-1 4 0,7 1-3 0,0-1 4 16,-10-2-5-16,0 0 3 0,2 2 0 0,4-2 1 15,5 2 0-15,-6-2 0 0,0-1 0 0,-3-1 2 16,4 1-1-16,-4-1 1 0,0-1 0 0,-4 2-3 16,2-2 3-16,-3 0 1 0,2-5-3 0,-1 4 1 15,1-1 0-15,0 1-2 0,1-1 1 0,-3-3 1 16,1 1-4-16,-1-1 4 0,0 3-2 0,0-2-1 16,2-1 0-16,-2-1 0 0,3-2-1 0,-3 5-2 15,0-4 1-15,3 1-1 0,-1-3-2 0,0-1 2 16,1 2 0-16,0-1-1 0,-3-1 1 0,6-1 1 15,-1-1-1-15,-2 4 3 0,2-2-1 0,-4 3-2 16,7 2 0-16,-1 0 1 0,-6-6-1 0,2 5 0 16,-1 0 2-16,4-4-5 0,0 4 3 0,2 0 0 15,-1-2 2-15,-3-2-2 0,6 7 0 0,-1-5 0 16,2 4-1-16,-6-3 2 0,4 1-1 0,-5 1 0 0,0-3-2 16,1 7 2-16,0-7 0 0,-4 3 2 0,4 0-1 15,-5-2-2-15,2 2 1 0,2 2 1 0,-2-4-1 16,0 1 1-16,-4 3-1 0,4-5 0 0,-2 3-1 0,1 2 2 15,-1-3 0-15,0-2 1 0,0 3 2 0,-3-1-1 16,2 0 1-16,-3-2 0 0,1 3 1 0,0-3 0 16,0 4 0-16,-3-3-1 0,1 1 1 0,2 0-3 15,0-1 1-15,-5 3-1 0,2-4-1 0,4 5 2 16,-7-5-3-16,6 2 3 0,-5-1-2 16,5-1 1-16,-4 2 0 0,1 0 1 0,-2 0-1 0,0-2 1 15,-1 1-1-15,3 0-2 0,-2-1 5 16,1-2-2-16,-4 2 0 0,10-1-1 0,-4 0 1 0,0-3 1 15,-2 3 1-15,0-2-1 0,4 2-4 16,-9-4 4-16,7 2-3 0,0 0 1 0,-3 2-1 0,-1-2-1 16,-1 0 2-16,6-2 0 0,-7 2-1 0,4 2-1 15,-4-4 1-15,8 0 0 0,-3 5 1 0,-2-3 0 16,0-1 0-16,2-1-2 0,5 5 4 0,-4 1-3 16,-3-3 1-16,-5-1-1 0,2-3-1 0,7 6 0 15,-4-3-2-15,-3 2 0 0,0-5 1 0,-2 1 0 0,2-4 0 16,2 2 1-16,1 3 0 0,-3-5 0 0,8-1 0 0,-3 4 0 15,4-2-2-15,-6 1 2 0,8 0 0 0,-5 3-1 16,1-4 1-16,1 0 0 0,-5 4 1 0,5-4-2 16,-7 2 4-16,2 1-3 0,-1 2 1 0,3-3 0 15,1 2 0-15,-3-1-1 0,-3 2 0 0,0-2 3 16,0 1-3-16,6 1 0 0,-2-2 2 0,-3 2 0 16,1-1-1-16,-2-1 2 0,0 2-2 0,-2-1 6 15,2 1-1-15,0 0-4 0,-1-1 4 0,-3 3-5 16,0-2 2-16,2 2 7 0,0-1-9 0,1 1-1 15,-5-2 5-15,4 3-2 0,-1-3 3 0,-3-2-4 16,-1 5 2-16,7-1 0 0,-1 0-2 0,-4-1-1 16,5 1-1-16,-3 1 0 0,-2-3 1 0,5 1-1 15,-1-1 0-15,-3 2 0 0,-3-5 0 0,7 4 0 0,0-1-1 16,-8-1-1-16,14 7 1 0,-6-4 1 0,0 1 0 16,-2 0-2-16,2 3 2 0,0-1-1 0,-1-5 3 15,-2 3-2-15,1-3 1 0,-3 5 0 0,7 1-1 0,-2-3 2 16,0-3-2-16,-2 3 0 0,4 0-2 0,-2 4 1 15,-2-3-2-15,2 1-3 0,-1-3-1 0,-1 5-3 16,2 1-3-16,0-1-10 0,-3 2-4 0,-3 0 1 16,6 1-11-16,0 1-12 0,0 0-11 0,1 0-3 15,-1 0-9-15,0 0-60 0,-1-3 13 0,4 3 120 16,-1 1 1-16</inkml:trace>
  <inkml:trace contextRef="#ctx0" brushRef="#br0" timeOffset="53316.85">25336 3151 275 0,'0'-1'17'0,"-2"-1"-4"0,0 2 0 0,2-2 3 15,0 2-4-15,0-1 2 0,-1 1 2 0,1 0 2 16,0 0 0-16,0 0 2 0,0-2 2 0,0 1-4 16,0-1 0-16,0 2 1 0,0-1-2 0,0-1 4 15,0 0 1-15,-2-4-4 0,2 1 7 0,-1 2-4 16,-4-1 2-16,5-1 0 0,-2 0-2 0,1-1 1 15,-1-1 0-15,2 1-2 0,-1 1 2 0,-2 1-1 0,3-3-3 16,-5 1 2-16,3 1-4 0,1 2-2 0,-2-1 0 16,-2-1 0-16,3 0-2 0,-1-1 1 0,2 3 0 0,-1-2 0 15,-4 0 2-15,3-1 6 0,-2 1 0 0,-1 1-2 16,2-3 8-16,-2 3-3 0,1-3-1 0,-2 1 4 16,0 0-4-16,6 1-4 0,-7-1 0 0,5-2-2 15,-7 1-3-15,4 1-2 0,0 1 1 0,1-2-1 16,-3 0 1-16,-3-1-5 0,3 1 5 15,-3-1-3-15,0 0 0 0,-1-2-1 0,-3 1 0 0,4 1-1 16,-6-4 2-16,3 1-2 0,-5 1-1 16,3-1 0-16,2-2-1 0,-5 2-2 0,2-1-1 0,-7-1-3 15,9 7 0-15,-6-8 1 0,4 3-2 0,-7 1-1 16,2 3 1-16,3 0-1 0,1-2 2 0,-1 1 0 16,-3-1-2-16,3 1 2 0,-3 0 0 0,3 3 0 15,-2-1 0-15,-1-2 0 0,5 8-3 0,-5-3 6 16,2-2-3-16,-1 2-2 0,-1 3 0 0,-1-3-1 0,4 3-1 0,-5 0 2 15,1-5 2-15,2 3-7 0,-1 2 5 0,-3-3 1 16,1 0-1-16,1 2-1 0,-4-1 0 0,7-1 3 16,-3 3-6-16,-2 0 6 0,2 0-2 0,4 1-4 15,-5 3 2-15,2-4 0 0,0 3-2 0,2 5-1 16,-4-7 2-16,1 4-2 0,-3 4 3 0,0-2 2 16,0 1-2-16,1 1-1 0,-1-1 1 0,-3-2 1 15,-2 4-1-15,2-1 1 0,1 2-1 0,-5 2-2 16,5-1 2-16,-2 2 2 0,3-1-2 0,-4 3 1 15,2-1-1-15,-4 3-2 0,7-4 3 0,-1 5 1 16,-1-4 1-16,1 3-3 0,-5-1 3 0,12 2 0 16,-4-2 1-16,2 2 0 0,-1 2 1 0,4-1-1 15,-2 0-1-15,3-1 0 0,-1 0 0 0,1 2 0 16,1-1 0-16,3-3-1 0,-2 1 2 0,-1 1-4 16,4 1 2-16,-1 0-1 0,2 4-2 0,4 0 5 15,0-2-4-15,-5 0 1 0,5 1 3 0,2-2-3 0,0 1 1 16,4 0 2-16,-3-3-3 0,1 3-1 0,4 1 1 0,1 2-1 15,-2-3 1-15,5 7 1 0,-4-4 0 16,5 2 1-16,-3-2 1 0,1 2 0 0,0-1-3 0,3 1 2 16,4 0-1-16,-5 0 4 0,7-4-5 0,-2-1 0 15,2 3 4-15,-7 0 2 0,9-1-3 0,-5 0 2 16,4-4 0-16,-2 4-1 0,2-1 3 0,-1 1-3 16,1-4 1-16,1 2-1 0,-1-1 4 0,-1-5-2 15,1 4 2-15,-1-4 1 0,1-2 0 0,-2 0 1 16,3 2 2-16,-1-1-1 0,1 0 0 0,-2-1 1 15,1 0 0-15,3-1-2 0,-1 1-2 0,6-2 2 16,-7 1-1-16,6-1-1 0,-2-1-1 0,5 0-1 16,3 0 1-16,-3 2 3 0,1-2 1 0,-4 0-5 15,7 0 4-15,-2-3-1 0,-3 1 2 0,3 1 1 16,-6-2-2-16,3 0 0 0,2-1-1 0,-1 0 3 16,-4-3-1-16,3 4-1 0,0-3-2 0,-3 0 1 15,0-2-1-15,0 2-1 0,0-2 0 0,-2 1-2 16,0 1 1-16,2-2-3 0,-3 2 1 0,0-2 3 0,3 2-1 0,-4 0-3 15,1-2 2-15,0 0-2 0,4 0 2 0,1 0 0 16,-6 0 2-16,7 2-5 0,-7-5 4 0,0 2 1 16,3-2-1-16,4 3 0 0,-5-3 0 0,2 0 0 15,1 0-2-15,-1 0 0 0,6 5-1 0,0-5 1 16,1 0 45-16,-7-2-51 0,3 2 26 0,1 0-27 16,-4 0 6-16,3-3 16 0,0-2-33 0,-6 4 25 15,0-1-51-15,-1-1 47 0,4 1 1 0,-5-3 0 16,-1 2 3-16,-1 0-4 0,-1-2 5 0,0 4-5 15,-3-4 5-15,0-1-3 0,2 3-1 0,-6 0-1 16,1-2-1-16,3 0 2 0,-5 0 0 0,3 2-1 16,-2-3-1-16,-1 0 0 0,3 1 0 0,-3-1-2 15,0-1 2-15,2 1-3 0,0 0-1 0,-1-2 1 16,3 2-3-16,-1-1 1 0,0 0 0 0,-1-1 0 16,3 0-2-16,-3-2 2 0,2 2-1 0,-2-1 0 15,3 1 1-15,-5-1 0 0,2-1 0 0,3 1 1 0,1-1 1 16,-4 1-3-16,6-2 3 0,-8 3-1 0,5-1-1 15,-2-1 0-15,7 1-2 0,-8 3 3 0,1-2-2 16,2-2 3-16,-5 2 0 0,11-3-4 0,-8 5 5 0,1-3-1 16,-1 2 0-16,3-4-1 0,2 5 0 0,-4 0 0 15,-3-1 0-15,-5 4-2 0,13-5-3 0,-5 7 2 16,-3-4-1-16,-4-1 3 0,-1-2-2 0,1 5-2 16,5-5 5-16,-4-1-1 0,1 7 2 0,-2-7-2 15,1 1 0-15,6 3-4 0,-3 2 0 0,4-7 4 16,-6 7-4-16,2 0-4 0,1 0-5 0,-5-2 32 15,0 5-4-15,5 0-47 0,-2 0 5 0,-3 0 5 16,0 0-22-16,3-5 5 0,-1 5 0 0,-2-1-63 16,1-1 42-16,1 1-44 0,-2 1-33 0,3 0 46 15,3 3 94-15,-10 0-81 0</inkml:trace>
  <inkml:trace contextRef="#ctx0" brushRef="#br0" timeOffset="60424.41">25331 9260 417 0,'-3'-9'44'16,"3"3"4"-16,0-4 19 0,-5 1-75 0,3 2 11 16,-1 1-14-16,3-3 6 0,-3 2 3 0,-3 0 1 15,3 2 8-15,-7-1 20 0,2 1 8 0,-1 0-4 16,0 2 24-16,-1 0-6 0,1-2 2 0,-7 5 4 15,3-6-7-15,2 4-13 0,-4-1-4 0,-1-2-2 16,0 1-12-16,-3 2-6 0,4-3-4 0,7 1-1 16,-13 1-5-16,7-2 4 0,0 0 0 0,0 2-4 15,-4 0 4-15,4-2-1 0,0 0 1 0,0 4 3 16,1-4-3-16,-1 0-1 0,0 2-1 16,2-2 0-16,-1 2-1 0,-3-3 1 0,-1 1 0 0,0 1-3 0,2-1 1 15,-3-1 0-15,2 1-1 0,0-1 2 0,-4-1-2 16,2 3 0-16,-2-1-1 0,1 0 2 0,-3-1-1 0,3 4-3 15,-3-1 2-15,-1 0 1 0,1 1 0 0,-4 1 0 16,-2-2 0-16,0 3 0 0,3-2 4 0,-2 1 0 16,-5 1 4-16,9 0-5 0,-2 0 3 0,-4 3-3 15,9-2 3-15,-2 2-1 0,0 1-2 0,4-1-1 16,-2 0-1-16,1 2-1 0,-1-1-1 0,2-1 0 16,3 2-2-16,-3 1 1 0,3 2-1 0,-1-1 1 15,3-1 1-15,-2 0 0 0,2 4 1 0,-1-3 1 16,-2 1 1-16,2 0 1 0,-2 2 0 0,2-2 3 15,1 1 0-15,-4 4 2 0,1-4 3 0,1 4 1 16,-1-1-2-16,2 1 3 0,-8-1 0 0,3 2-2 16,0-1 1-16,3-4-3 0,2 4 0 0,-2-2 2 15,-4 2-1-15,3-2 2 0,4-2 1 0,-6-3-2 0,5 7 3 16,0 0-1-16,1 1 0 0,-2-3-4 0,10-3 1 16,-12 3-2-16,7 1-2 0,-2 6 2 0,5-7-1 15,-2 4-3-15,-4-1 2 0,7 2-1 0,-11 3-3 0,10-2 4 16,-4-1-5-16,5-2 3 0,-2 5 1 0,-4-5-4 15,4 2 3-15,3 0-1 0,-4 1 1 0,7 0 2 16,-6 1-4-16,3 0-1 0,-4 1-2 16,6 2 4-16,-2-1-3 0,-1-1-1 0,4 3 1 0,-1 2 0 15,2-1 1-15,-3 4-1 0,4 0 3 0,-1-2-3 16,1-1 1-16,0 2-1 0,6 3 0 0,-4-1-1 16,-1 0 0-16,2-1 2 0,2 1-4 0,-2 2 3 15,-3 5 0-15,2-4 1 0,-2 1-1 0,5-2 2 16,1-1-1-16,0 3 5 0,2-2 3 0,5 0-4 15,-2-2 6-15,3 0-4 0,-5-3 1 0,7 5 2 16,-2-4-5-16,-1 0 0 0,4-2-1 0,-6-2-2 16,3 1 1-16,3 0-1 0,2 2 1 0,-5-5-1 15,1 1 0-15,4 2-1 0,-5-1 1 0,3-3 0 0,5 2 1 16,-2-1-3-16,-2-3 1 0,1 1-1 0,4 0 0 16,-1 0 1-16,3-1 1 15,-3 0-2-15,-3-1 3 0,5 0 0 0,-2-2-1 0,-2 0 1 0,4 2 0 16,-2-2 4-16,-3-1-3 0,3 1-1 0,0-3 3 15,-6 1 1-15,6-1-3 0,-5-3 4 0,5 0-3 0,-6 0 1 16,4-3 4-16,-3-1-4 0,5 1 1 0,-1-2-4 16,3 0 2-16,-1-3 0 0,-1 4-4 0,2-1 4 15,-4-2-5-15,5 1 3 0,-1-2 0 0,1 0 1 16,-6 0-2-16,1 0 3 0,2-2-1 0,-1 1 0 16,1-2-1-16,-6 3 1 0,4-4 0 0,-6 3 0 15,4-2 1-15,-3 1 2 0,1-1 1 0,-3 1-3 16,1-1 3-16,-2 0-5 0,-1-2 1 0,2 4-4 15,1-4 2-15,-1-1-4 0,1 1-2 0,-2-1 4 16,3-1-1-16,-3 1-1 0,10 0 2 0,-9-2 1 16,-1 2-1-16,4-2 5 0,0 0-3 0,-2 0 1 15,3 2-2-15,-4-2 4 0,-5 0-2 0,3 2-1 16,0 0-1-16,1-2 2 0,-1 1-1 0,5 1-2 16,-5 0 1-16,-5-2-1 0,5 0 0 0,0 2 1 15,5-2-1-15,1 2-2 0,-9-2 1 0,3 1 2 0,-1-2 2 16,4 1-3-16,-1 2 3 0,-1 0-2 0,-2-1 6 15,-3 3-2-15,1-3 1 0,2-1-2 0,-1 5-1 0,-1-6-1 16,1 3-1-16,-4-2-2 0,6-2 1 0,-6 2-1 16,3 1-2-16,1-4 3 0,-4 1-1 0,6 2 1 15,-6-1 3-15,2 4-3 0,-2-3-2 0,2-1 4 16,-4 1-4-16,1 5-4 0,1-5 3 0,-2 6-2 16,-1-1-1-16,1-2 1 0,2 2 0 0,-4 0 0 15,1-3 3-15,-2 3 0 0,3 0-1 0,-1-2 0 16,1 2 1-16,0 0-7 0,-2-2-1 0,3 3-4 15,0-1-7-15,1-2-9 0,-3 2-11 0,2-3 0 16,3-2-15-16,-3 2-33 0,4 0-19 0,2-2-2 16,-3-2-43-16,4-2 1 0,5-3-29 0</inkml:trace>
  <inkml:trace contextRef="#ctx0" brushRef="#br0" timeOffset="94785.33">7990 14869 271 0,'0'0'8'0,"0"-1"2"0,2-1 7 0,-1 1-15 16,-1-1-2-16,0 2-2 0,0-1 0 0,2-1 22 0,-2 2-3 16,0 0 7-16,2 0 12 0,-2 0-7 0,0 0 6 15,0 0 9-15,0 0-4 0,0 2 3 0,0-1-5 16,-2 1-6-16,2-2-12 0,-3 4-4 0,3-2 8 16,-5 0-17-16,4 1 6 0,1-3-7 0,-2 1 1 15,2 1 5-15,0-2 1 0,0 0 1 0,-2 0 2 16,2 0 0-16,0 0-6 0,0 0 4 0,-1 0-3 15,1 0-3-15,0 0-1 0,0 0 1 0,0 0-3 16,0 0 1-16,0 0 0 0,0 0-2 0,1 0 2 16,-1 0-1-16,0 0 4 0,0 0 0 0,0 0 0 15,2 1 3-15,-2 1 0 0,3 0-7 0,2-1 6 16,-4-1-6-16,1 0 0 0,0 0-4 0,-1 0 4 16,4-1-2-16,-4 1-3 0,3 0 4 0,-3 0-4 0,1 0 0 15,-1 0 0-15,4 1 1 0,-2-1-1 0,0 0 1 16,-1 2 1-16,4-2-2 0,-4 1 0 0,3-1 0 0,2 0 2 15,4-1 1-15,-6 1-3 0,5 0 1 0,1-2 0 16,0 1 0-16,3-3 1 0,1 3-2 0,-2-1 2 16,0 1-2-16,-1-1 0 0,7 1 2 0,-3-1 1 15,-4 0 1-15,3 2-1 0,-9-1 2 0,6-1-3 16,1 1 4-16,1-1-2 0,-6 1-2 0,5-1 1 16,-7-3 2-16,6 4-4 0,1-1 1 0,6 1 1 15,-10-4-4-15,6 3 2 0,-3 1-3 0,-2-4 3 16,8 5-3-16,-5-3 2 0,0 1 2 0,-7-1-3 15,6 3 1-15,-1-1 5 0,0-1-3 0,2 2 0 16,-2 0 3-16,0 0-5 0,0 2 2 0,-1-1-2 16,1 2 2-16,-2-1 0 0,4 3-3 0,-1-2 3 15,-1 0-1-15,2 0-1 0,-1 0 4 0,1 0 0 16,1-1-1-16,0 1 1 0,-1 0-1 0,1 2 1 16,0-4-1-16,2 4 0 0,0 0 1 0,-5-2-2 15,4-1 1-15,1 1 3 0,-5-2-3 0,5 1-1 0,-2-1 1 16,-1 3 1-16,-1-3 0 0,9 1 1 0,-6 1-4 15,-1-2 0-15,-1 3 0 0,0-1 0 0,-2-2 3 16,3 1-4-16,3-2 0 0,-4 3 2 0,1-3 0 0,3 2 1 16,0-2 0-16,4 1-2 0,-4 1 1 0,1-2-1 15,-1 0-1-15,0 1-1 0,0-1 0 0,2 0 1 16,-3 0 1-16,0 0 0 0,3 0-1 0,-4 0 0 16,3 0 0-16,-3 0 3 0,3 0-3 15,-4 0-1-15,5 0 0 0,-2-1 3 0,0-1-1 0,2 2-1 16,-3-1 0-16,4-1 1 0,-2-1 4 0,-1 3-2 15,0-3 0-15,1 1-3 0,-3 1 5 0,7-3-5 16,2 3 0-16,-5-1 1 0,3-1 0 0,-5 2-1 16,4-3 0-16,4 3 2 0,-6-1 0 0,1-1-2 15,1 2 0-15,-4-3 1 0,2 3-1 0,3-2 2 16,4 3-1-16,-7-3-1 0,2-1 0 0,1 3 1 16,-2-1 0-16,1 1 2 0,1-1-2 0,-5 1-1 15,4-1 3-15,-4 0 0 0,2 2 0 0,-4 0-3 16,1 0 0-16,0 0 1 0,1 0 0 0,-1-1 0 0,1 1 0 0,1 0 0 15,-3 0-1-15,-1-2 3 0,7 2-2 0,-4 0 2 16,-4-1-3-16,9-1 2 0,-8 1 0 0,0-1-2 16,0 0 3-16,2 1-3 0,-3-1 0 0,4-1 0 15,-3 0 2-15,-8 3-2 0,5-5 1 0,7 2 0 16,-1 0-1-16,-3 1 3 0,0-1-2 0,5 3 0 16,2 0-2-16,-7 0 3 0,6 0-1 0,-7 0-2 15,-4 0-4-15,1-3 0 0,-1 2-4 0,-4-4-10 16,4 5-9-16,-4-2-5 0,0 1-13 0,-2-2-40 15,2 1-39-15,-1-1 41 0,-1 1 85 0,2 2-76 16</inkml:trace>
  <inkml:trace contextRef="#ctx0" brushRef="#br0" timeOffset="117966.61">12952 16353 254 0,'3'4'11'0,"-2"0"-3"0,2-3-1 0,5 2-2 15,-8-1-1-15,0-2 4 0,3 1-8 0,2-1 1 0,-5 0 0 16,2 0 0-16,-2 2 2 0,0 0 0 0,4-1-1 0,-2 1 1 15,-5-1 1-15,-2-1 0 0,5 2 0 0,-3-1-2 16,3 1-1-16,-2-2 5 0,1 0-2 16,-1 2-2-16,-6-1 1 0,4 1 1 0,4-2 2 0,0 1 5 15,-3 1-6-15,1-1 12 0,2 1 0 0,0 0-2 16,0-1-1-16,2 2-3 0,-2 1-5 0,6-1 1 16,-1 1-6-16,-1 0 5 0,-1 0-5 0,4 1 0 15,2 0 2-15,2 1 0 0,-1-1 1 0,-6 1-1 16,7-1 2-16,2 1 2 0,1 0 0 0,-1-1 1 15,-1 1-2-15,-1 1-1 0,2-3 2 0,3 3 0 16,-4 0-1-16,2 0 0 0,0-1 0 0,1 2-1 16,2-5 3-16,-3 8 0 0,0-2-1 0,-1 1 3 15,1-1 0-15,-1-1 2 0,-1 2 2 0,2-1 4 16,0 2-3-16,-1-8 0 0,0 5 3 0,1 0-5 0,-2-3 0 16,1-1 1-16,-1 0-6 0,3 0 0 0,-1-1 2 15,-2 2-1-15,4 1 0 0,-2-4 1 0,0 4-1 16,1-1 1-16,2 0 0 0,0-2 2 0,-9 0-2 0,9 0 0 15,1-3 0-15,-1-3 0 0,0 3 2 0,-1 0 0 16,-3-2 0-16,2 2 0 0,6-3-1 0,-4-1 2 16,2-1-2-16,-2 3 3 0,2-7-1 0,6-1 1 15,-1 4 2-15,1 0-4 0,2-7 3 0,-2 7-3 16,0 0-1-16,2-1-2 0,-4 4 2 0,1 0-4 16,-2-2 0-16,-1 1 5 0,2 4-4 15,-1-5 2-15,-5-1 2 0,7 1-4 0,-2 2 0 0,-5 0 4 16,7 3-5-16,-7-5-3 0,2 2 3 15,-3 1-4-15,9 2 1 0,-8 0-1 0,2-3-1 0,-1 0-2 16,-6 0 0-16,4 0 1 0,4-1 1 0,5 3-1 16,-10-5 2-16,5 1 0 0,-1-1 1 0,3 1 0 15,2-3 2-15,-4 2 0 0,0-1 0 0,-4 0-1 16,8-3 2-16,-7 4-1 0,4 0-3 0,-3-1 3 16,1 1-3-16,-1 0 0 0,0-2 2 0,-2 0-3 0,1 5 1 0,1-3 1 15,-2-2 0-15,-2 1 2 0,1-1 0 0,1 1-1 16,-3-1-2-16,2 0 2 0,-7-2-1 0,5 1-2 15,-1 0 1-15,1-1-2 0,-2-2 2 0,0 1 0 16,2-2-1-16,-9 0 0 0,9 1 2 0,0-4 2 16,-4 0-2-16,-6 1 1 0,7-1 1 0,-6-5-5 15,4 3 3-15,5-4 0 0,-9 4-4 0,1-1 4 16,-2 2-4-16,0-3 3 0,-3-1 3 0,8 2-4 16,-12 0 3-16,2 4-2 0,2-7-2 0,0 0-1 15,-3 0 2-15,3 1-2 0,0-1 0 0,0 0 0 16,3 0 0-16,-6 0 0 0,0 0 1 0,-7 2 0 15,9-2-1-15,-7 3 1 0,6-3 0 0,-2 1 0 16,4-1 3-16,-7 0-4 0,6 2 1 0,-1-2 3 16,2 1-3-16,-1 2 3 0,-1 1 0 0,-6-1 1 15,0 1 1-15,5 1-1 0,-3 0 2 0,-2-2 2 16,2 2 1-16,-4 1 0 0,-4 2 2 0,5-2-5 0,2 0 1 16,-10-3-5-16,9 4 0 0,-4 0 3 0,-1-2-2 15,0-3-4-15,1 7 4 0,-2-4 0 0,-4 0 4 0,4 4-4 16,-1 0 0-16,0-4-1 0,-4 4-2 0,2 4 9 15,0-7-7-15,-4 5 0 0,4 2-3 0,-5-1 1 16,3-4-1-16,-3 3 1 0,-1 0 0 0,-4 2-1 16,3-1 2-16,1-1-3 0,-1 2 1 0,5-2 2 15,-6 3-2-15,0-1 3 0,1 1-2 0,5 0-2 16,-4 0 4-16,-1 2-3 0,2-1 5 0,-5 3-2 16,9-3-2-16,-4 3-1 0,-4-1-1 0,6 0 2 15,1 2-1-15,-3-2 4 0,3 2-2 0,-1 0-1 16,-2 2 3-16,3-4-3 0,-5 2 1 0,2 1-1 15,0-1-2-15,-3 1 1 0,-5-1-4 0,2 0 3 16,1 2 0-16,-1-1 2 0,-4 0-3 0,4 1 2 16,0 1-1-16,1 0-1 0,0-2 2 0,-3 2-1 15,4 0 0-15,0-1-4 0,6 1 3 0,-4 0 0 0,2 1-3 16,-3 1-2-16,8 1 4 0,-5 0-5 16,5 2 2-16,-4 0 2 0,2-1-1 0,-1 4 3 15,4-3 0-15,-3 1 0 0,3 0-1 0,1 1 1 0,1-1 0 0,1 2-1 16,-1-3-2-16,1 6 3 0,-4-2 0 0,6 0-2 15,-6 2 4-15,4-1-5 0,0 1 4 0,-2 2-3 16,1-1 2-16,-4-1-2 0,3 2 0 0,0-1 4 16,7 1-3-16,-4-1 1 0,-5-1 3 0,-1 2-1 15,6-2 0-15,4 2 0 0,-5 1-2 0,1-3 0 16,-1 3 4-16,1 2-4 0,4-2 2 0,-3 3 0 16,0 4 0-16,6-4 0 0,-3-5-2 0,3 7-1 15,-3-4-3-15,7 0 3 0,-1 3-3 0,2-7-1 16,-1 0 0-16,1 3 1 0,0 3 0 0,0-1 3 15,-7 1-2-15,4 0-1 0,3 1 3 0,2 1 1 16,1-1 0-16,-5 1 2 0,2-1-1 0,7-1-2 16,-3 2 2-16,6-2-1 0,-9 2-1 0,-1 0 3 0,2 1-4 15,7 1 1-15,-7-2 2 0,1 1 0 16,3 0 3-16,-4-1-2 0,1 3 0 0,2-3 1 0,0 5-3 16,-5-1 3-16,0 3-2 0,1-1 1 0,1-2 0 15,-2 1-1-15,0 0 1 0,1-2-1 0,-1-4 1 0,7 1 2 16,-6-5-2-16,1 5 0 0,7 0-2 0,-4 0 2 15,0-3 0-15,-1 1-2 0,4 0 3 0,0-2-3 16,5 2 2-16,-4-3 0 0,-7-3 0 0,6 0 0 16,-1-1 0-16,6-1-4 0,-10-1-7 0,5-2-3 15,-2 0-6-15,2-2-38 0,3-1-19 0,-4-2-5 16,4-1-47-16,1-3 2 0,10-3-29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3:39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13850 2912 345 0,'3'0'42'15,"-2"0"-1"-15,3 2 54 0,-3-2-122 0,4 0 8 16,-4 0 0-16,1 0 27 0,-2 0 7 0,0 0 5 15,0 0 27-15,0-2 4 0,0-4 4 0,-2 3 4 16,2-1 1-16,-1 1-6 0,-1 0-3 0,2 0-2 16,-3 0-9-16,0 0-11 0,1-2 0 0,1 2 0 15,-1 1-11-15,1-1-3 0,-6 0-2 0,6 0-1 16,-1 1-1-16,-1 1-2 0,0-1 3 0,-2 2-1 0,2-1 3 16,-3-1-5-16,3 2 2 0,-7 0-3 0,4-2 2 0,-5 2 1 15,3 0-5-15,0 0 0 16,-1 0 1-16,-1 0-2 0,-1 0 1 0,3 0 0 0,-9-1-1 15,5 1-3-15,-3-2 3 0,3 1-2 16,-1 1 0-16,-6-3-1 0,7-2 0 0,-9 3-1 0,9 2 0 0,-4-3 0 16,-3 3-1-16,-3 0-1 0,-3 0-2 15,1 3 2-15,-2-1-2 0,0 4 0 0,0-1-1 0,-4 3 1 16,1-4-2-16,1 3 3 0,1-1-4 0,1 2 3 16,-1 0-1-16,-5 0 1 0,3-1 0 0,2 3-2 15,0-2 2-15,-1 1 3 0,4 2-2 0,-1 0-3 16,6 0 1-16,2 0-2 0,0 2 0 0,4-1 0 15,4 3 0-15,-4-1-2 0,5-2 1 0,3-1 4 16,-4 0-2-16,9 2 0 0,-2-4 1 0,1 2 1 16,1-3 0-16,1 0 2 0,9-2-3 0,-9 1 3 15,7 1 1-15,-3-2-1 0,8 2 1 0,-6-2 0 16,1 2-1-16,6-3 2 0,-1 1-2 0,0 2 2 16,7-4-1-16,-6 1 0 0,4 0 0 0,4 0 0 0,0-1 2 15,-7 1 1-15,-1 1-1 0,7 1-2 0,-9-3 1 16,3 1 1-16,-1 1-2 0,0-3 5 0,0 5-5 0,-1-5 0 15,-1 4 2-15,2-2 1 0,2 1-2 0,0 2 1 16,0 0-1-16,-2-1-1 0,-2 3 0 0,1-1 2 16,0-1-2-16,2-2 2 0,-2 2-1 0,1-3-1 15,0 3 2-15,-3 3 3 0,0-6-1 0,0-1 0 16,-3 7 1-16,-3-3-2 0,-1-2 6 0,1 4-5 16,-2-2 1-16,0-3 0 0,1 4-3 0,-4 0 4 15,0-4-2-15,-2 6-1 0,-1-1 4 0,1-4-3 16,-4 2 0-16,1-2 2 0,4 0 2 0,-4-1-2 15,-1 0 1-15,3-2-1 0,-4 3-2 16,1-1 3-16,-2 0-4 0,5-4 1 0,-8 4 0 0,5 1 1 16,-2-1 1-16,-3 0 1 0,0-1 1 0,0 1-1 15,0 1 2-15,-5 1-1 0,2-3-3 0,-2 1 5 0,2 0-3 16,-6 0 1-16,2-1-2 0,3 3 3 16,-6-4-1-16,4 0-3 0,-7 2 4 0,-1-1-1 15,1-2-1-15,1 1 4 0,-2-3 3 0,-4 2-2 0,1-2 6 16,3 1 1-16,0-1-4 0,0 0 1 0,-2 0 0 0,-2-1-7 15,3-1 3-15,1 0-3 0,-4-1-5 0,1 2-4 16,0-2 2-16,1-2 1 0,0 5-1 0,2-3-1 16,-6 1 3-16,2 1-5 0,2-1 3 0,1 0-2 15,-3-1 0-15,3 3 2 0,1 0-4 0,-5-1 0 16,8 1-4-16,1 0-5 0,4 0-1 0,-5-2-44 16,5 1-25-16,6-1-10 0,-13-1-59 0,14 0 2 15,-4-4-45-15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5:59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10551 7338 297 0,'-5'-3'60'0,"2"3"-10"0,3 0-22 16,-3 0 32-16,2 0-59 0,-1 0 0 0,0 0 8 16,-4-3 5-16,5 3-5 0,-3-5 8 0,-5 1 30 15,4-3-9-15,-1 6-1 0,1-6 12 0,-4 7-7 16,4-1 7-16,-1-5-18 0,1 7 1 0,-1-4-14 15,1 1-3-15,-3 2 5 0,3-1-15 0,-1-4 9 16,1 5-6-16,-1 0 0 0,-2-2 9 0,-3 2-4 16,2 0 4-16,4-4 0 0,-9 7-4 0,3-2 3 0,-3 1 5 15,-4 1-9-15,0 0 7 0,2 1-1 0,-8 0-7 16,-2 7 10-16,11-6-8 0,-13 8-7 0,6-2-2 16,-3 4 2-16,0 4-8 0,-2-2 4 0,2 5-1 0,0 2-1 15,-10 0 6-15,7-2-4 0,-8 4 3 0,6 0-1 16,-7-1-3-16,6 3 1 0,-2-1 1 0,-3 1-3 15,4 0 1-15,-1 2 3 0,2-3-4 0,1 3 5 16,0 1-2-16,0 4 2 0,7 3-4 0,-1 3 2 16,0 0 0-16,-4 1-4 0,5 2 2 0,0 2-1 15,6-2-3-15,1 1 3 0,-7-2-2 0,2-1 2 16,4 4 1-16,5 1 0 0,-1 2 3 0,0-4-5 16,-1 3 0-16,5 4-3 0,4-4 3 0,-6 3-1 15,3 4-3-15,2-3 3 0,-4 0-2 16,6 4 4-16,-4 1-1 0,3-2-5 0,-1 8 5 0,3-2-5 15,-2 4-1-15,0 2-2 0,2 2-7 0,0 7 1 16,-2-1-5-16,1 2 2 0,2 1 4 0,-1-5-2 0,-2 3 5 16,2-4 1-16,1 5 10 0,-1-3-2 15,-1-1 5-15,2 1 7 0,0-4-8 0,2 3 2 0,0-1 0 16,2 5 1-16,4-6-4 0,-3 0 4 0,4-2-5 0,1 0 5 16,3 0 1-16,0-1-3 0,0-2 3 15,1-5 1-15,-2-1-1 0,2-5 4 0,1 5-4 0,1 1 5 16,-2-1 0-16,4-5 0 0,0 0 2 0,-5 2-1 15,3-2 5-15,2 0 2 0,-2-3-3 0,-3-5-1 16,9 2 5-16,-4-4 3 0,-5-2 0 0,5-4-10 16,0-1 3-16,-2-5-1 0,3-3-6 0,0 3-4 15,-7-13-3-15,2 2-2 0,6-3-2 0,5 3 2 16,-1-4-5-16,-3-9 3 0,5 5 1 0,1-3-3 16,2-3-1-16,-2-3 2 0,0 0-2 0,0-4 2 15,-6-4 3-15,6 3-8 0,-4-2 8 0,2-1 4 16,1 3-6-16,-4-1 2 0,2-6 0 0,0 1 1 15,-3 4-1-15,3-5 0 0,2-3-1 0,-4-2-4 16,2-3 6-16,-1-2 0 0,-2 5-2 0,1-6 0 0,5 1 2 16,-3-3-1-16,2-1 0 0,-5 4 1 0,6-2 0 15,-3 0 0-15,0 0-1 0,3-1 1 0,-4-2 0 16,-4 1 1-16,0-1 0 0,5-1-1 0,-3-4-2 0,-3 2 3 16,0-4-3-16,-2 3 1 0,0-4 1 0,-1-5-1 15,-1 1 3-15,1-1-4 0,-1 2 0 0,1-3 2 16,-2-5-2-16,1 0 2 0,-1 2-2 0,0 2-3 15,0-2 4-15,2-2-1 0,-7-1 3 0,4-1 3 16,-5 4-2-16,1-4-1 0,-5-1 0 0,1 0 3 16,-2-3-1-16,0 0 2 0,-2-2-6 0,1 2 4 15,-5-2 0-15,4 1 0 0,-1-1-1 0,-3-2 1 16,1 6 0-16,2-4-4 0,-4 2 2 0,3 0-1 16,-4 1-1-16,1-7-3 0,1 9 9 0,0-4-9 15,-4 4 6-15,3-4-1 0,0-1 3 0,-2 0-4 16,3 0 2-16,-4 7-1 0,1-5-3 0,1-1 5 15,-2 1-1-15,-1 0 0 0,-1 1-5 0,2 2 4 16,-1 0-1-16,2-3 2 0,-2 0 0 0,1 5-6 16,1-1 3-16,3-1 3 0,-5 5-2 0,0-1-1 15,6 1-1-15,-4 0 4 0,5 4-3 0,-8-3 0 0,6 1-2 0,-2-3 3 16,-2 3 1-16,5-3 1 0,-7 1-2 0,7 1-1 16,0-3 5-16,-6-3-1 0,8 0-3 0,-5 0-6 15,4 2 5-15,-6 1 2 0,6-2-4 0,-7-1 2 16,0 2-6-16,7 2 6 0,-10 1 0 0,5-3 0 15,-2 1-3-15,3 0 1 0,2 0-1 0,-1-1 0 16,3 5 3-16,-6 1-5 0,2 3 5 0,-1-5-2 16,3 7 1-16,-1-1 1 0,-2 4-1 0,-2 3 5 15,3-2-8-15,-1 1 4 0,4 0 2 0,-3 6 0 16,-1-1-3-16,1 3 1 0,-2 2 0 0,1-1-4 16,1 1 4-16,0 2-3 0,-3-1-2 0,2 1-1 15,1 2 1-15,-2 1-2 0,2 0-2 0,1 0-14 16,-4 0-7-16,3 3 1 0,1-3-19 0,0 1-14 15,3 1-17-15,-3-2 4 0,2 0-23 0,3 0-1 16</inkml:trace>
  <inkml:trace contextRef="#ctx0" brushRef="#br0" timeOffset="1531.86">15275 7467 1238 0,'-8'3'21'16,"3"-1"-60"-16,1 0 19 0,-3-1 54 0,6 4-117 0,-3-4 25 16,3 3 30-16,-5-4-7 0,2 1 37 0,-2-1 23 15,0 0 12-15,-2 2 7 0,-1-2 23 0,-1 0-12 16,-2 0 2-16,-1 1-2 0,-3-1-11 0,4 3-12 16,-1-1-7-16,-9-2 2 0,8 2-14 0,-7-1-5 0,4-1-2 15,-3 3-2-15,1-1-4 0,-5-1 1 0,1 3-1 16,5-1-1-16,-8 0 1 0,2 5-5 0,0-2 1 15,-2 3-4-15,2 4-3 0,0 0-1 0,-1 1-1 0,-3 5-6 16,4 3 0-16,-2 0 1 0,-3 4-6 0,1 6 4 16,-7 2-5-16,1 9 0 0,1-1 4 0,-5 9 2 15,2 4-1-15,-10-2 12 0,5 7 0 0,2 1-4 16,0 2 12-16,3-3 0 0,2 3 1 0,1 0 1 16,5-3-3-16,5 1-2 0,2 2-2 0,1 1 7 15,-2 1-5-15,4 1-6 0,-1-1-1 0,2 2 5 16,-3-2-4-16,2 2-3 0,-4 1 6 0,5 0-9 15,-3-2 5-15,1 3 1 0,-3 3-3 0,0-1 0 16,4 3-1-16,-4 5-10 0,7-2 9 0,-3 1-19 16,-4 1 0-16,5 6 10 0,1-2 2 0,1 1-5 15,2-3 16-15,-1 1 9 0,11-3 4 0,-4 1-3 16,9-6 11-16,3 1-4 0,-4-5 0 0,15 2 3 16,3 0-6-16,0 2-5 0,1-1 1 0,7-6 0 15,-3 2-2-15,7-1-3 0,4-3 0 0,-7-1 2 16,5-3 2-16,-3 2 3 0,-3 0-7 0,6-1 2 0,-4-3 3 15,3 1 0-15,-1 0 6 0,2-2-6 0,-3-1 5 0,3-4-1 16,-3 1 5-16,-1-7-4 0,-3-1 1 0,7 1 3 16,-3-5-9-16,-1-4 3 0,5-2-2 0,-4 0-1 15,8-6-1-15,-2 0 2 0,2-2-1 0,-2-4 1 16,-2-4 1-16,3-4-2 0,5 0 4 0,-9 0 0 16,5-7 2-16,1-1-2 0,7-2-1 0,-4-1-2 15,-1-4-1-15,3-1 7 0,-6-3-5 0,6-1 0 16,2-3 1-16,-5-2 0 0,-2-1 3 0,0-2 6 15,-1-2-2-15,-2 0 0 0,0-4 4 0,-4 1 0 16,2 0 0-16,-7-4 2 0,5 1-3 0,-6-4-3 16,3 4 3-16,1-7-2 0,-7 2-3 0,7-7 1 15,1 1-4-15,-1-4 2 0,-4-1-2 0,3-3 5 16,1-4-6-16,-6-1 4 0,4-3 2 0,-9-3 3 16,3-1 2-16,-3-2-6 0,1 1 5 0,-5-1-5 15,0-6 0-15,3 3 2 0,-6 1-8 0,-1 0 1 0,2 0 1 16,-2 0 1-16,-2-2 0 0,2 2 4 0,-4 1 1 15,-1 1 0-15,-3-1 5 0,5 2 4 0,-5 4 1 16,-3-7-4-16,2 3 5 0,-2 0-7 0,-2 0 3 0,0-2 4 16,-1 3-7-16,-1-3-5 0,0-4 1 0,-5 6-2 15,4-1-2-15,-4-7-1 0,3 8 1 0,-2-5-7 16,-3 2 0-16,0-3 6 0,3-2-6 0,-3 7 2 16,-2-7-1-16,1 3 2 0,-1-2-3 0,2 7 4 15,-3-8-4-15,0 2-1 0,-2 4 1 0,3-1 1 16,1-3-3-16,1 0 2 0,-2 1 0 0,-1-1 3 15,3 4 1-15,0-1-5 0,-6 0 1 0,6 5 2 16,-2 3-3-16,-1-4 1 0,-5 3-3 0,10 4-3 16,-7-7 3-16,2 1 3 0,1 1-4 0,-1-3-2 15,-8 2-1-15,5-3 0 0,1 2 4 0,-6-2 1 16,6 1-2-16,-6 3-2 0,6 0 6 0,-6 1-2 16,7 0-1-16,-4-4-1 0,2 5 1 0,-5 3 1 15,3 0 0-15,-3-1 3 0,3 4 0 0,-3 3 0 16,0 2 5-16,3 3-2 0,-3 1 0 0,0 1-5 15,1 6 0-15,1-2-1 0,-2 3-2 0,5 2 0 0,-9 0-3 0,1 0-11 16,-2 2-17-16,10 4 2 0,-6 0-21 16,-1 2-102-16,4 2 129 0,-1 1-49 0,2 1 76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8:16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18394 15772 650 0,'-9'-3'95'0,"7"3"-94"0,2 0 40 16,0 0 54-16,0 0-33 0,0 0-59 0,0-1 0 15,0-3-4-15,3 3-1 0,-3-2-2 0,-1 0 18 16,-1-2 6-16,2 2 1 0,0-2 19 0,-3 3 7 16,-3-2 3-16,6 2 5 0,0-3 5 0,-4 2-13 15,-5 0-2-15,11-2-1 0,2 1-14 0,-13-1-4 16,9 0-7-16,-10 1-1 0,6-3-6 0,-3 1 0 0,3 0 1 15,-12-1-2-15,3-2-1 0,2 4-1 0,-1-3 1 16,-1 0 0-16,-7 2-2 0,2-2-4 0,3 0 3 16,2 2-3-16,-9 0-3 0,8 0-1 0,-6 1-3 0,2 0 4 15,6 0-2-15,-4 1-5 0,-1 2-1 16,1 1 2-16,2 1-2 0,1 0-3 0,-1 1 1 0,3 2-7 16,-2 4 2-16,4-3 4 0,1 6-1 0,-1-1-3 15,2 2 3-15,1 2-1 0,3 1 0 0,0 5 3 16,-2 0-3-16,2 3 0 0,3 1-1 15,0 7 3-15,0-2 0 0,0 2 0 0,0 2-3 0,1 2 4 16,1 6-2-16,3 1 6 0,-2 0-6 0,-2 1 1 16,3 4 1-16,2 4-3 0,-3 0-5 0,0 1 4 15,0-1-9-15,4 0 1 0,-6 5-6 0,1-6 3 16,1 3-3-16,2 2 5 0,-5-4 2 16,0 3-5-16,0-1 12 0,0-3 0 0,0-2-7 0,-2 2 3 15,-1-5-5-15,1 0-9 0,-1-3-8 16,2-3-5-16,-3-1-14 0,1 3-21 0,-3-4-8 0,1 0-4 15,-3-4-27-15,1 1 1 0,2-5-6 0</inkml:trace>
  <inkml:trace contextRef="#ctx0" brushRef="#br0" timeOffset="899.13">17485 16855 989 0,'-10'3'69'0,"1"-2"-14"16,6 1-58-16,-5-1 185 0,5 1-183 0,1-2-9 16,2 0-10-16,8-2-7 0,-5 1-4 0,0 1 22 15,8-5 7-15,-3 4 1 0,-3 1 23 0,4-2 13 16,-2 2 1-16,1 0 3 0,-1 0 8 0,1 2-10 15,5-1-5-15,-2 1 5 0,6 1-16 0,-6 0-6 16,7-1 1-16,-1 1-5 0,0-2-4 0,7 2-3 16,-4 2 0-16,10-2 1 0,-8-1-3 0,6-2-2 0,-1 3-3 15,5 2 3-15,-1-2-3 0,-1-2 0 0,-2-1-2 16,-3 4 0-16,4-3 1 0,-1 2-9 0,0-3-3 16,-4 2-3-16,1-2-10 0,2 0-15 0,-4 0-8 15,3-2 1-15,-6-1-18 0,10-2 2 0,-11 1-6 0,4-4-6 16,-1 2 2-16,-6-5-2 0,3 0 4 0,-2-2-1 15,4 0-2-15,-2 4 14 0,1-2 7 0,1 0 0 16,-4 0 16-16,3 1 18 0,-4 3 6 0,3 2 3 16,-10-5 18-16,-1 1 12 0,2 3 7 0,-7-5 2 15,2 8 13-15,2-2 9 0,-5 2 0 0,0-5 2 16,2 8 8-16,-1 0-6 0,-1 0 1 0,1 3 1 16,-3-3-8-16,0 0 1 0,0 2 4 0,5 4-1 15,-5-3 2-15,1 3 0 0,1-1-1 0,-2 0 29 16,0 4-1-16,0-6-43 0,0 2 4 0,0 3 12 15,0-2-21-15,-3 0 1 0,3 4 6 0,-3-4-57 16,0 4 39-16,3 1-5 0,-4-4-2 0,-2 1-3 16,1 2-4-16,4 1-2 0,-2-2-3 0,-5 1 0 0,5 2-1 15,-7-1-3-15,9 5-2 0,1-2 1 16,-3 2-2-16,-1-2-3 0,1 2 3 0,3 1-4 0,0-1 0 16,0 1 1-16,3-1 0 0,-3 3-3 0,5-4 1 15,-3 0 2-15,1-1 0 0,5 0-2 0,-5-3 1 0,2 0-5 16,1-2 3-16,-1-4 6 0,1 0-6 0,-1 0 5 15,-4-4-4-15,-1 1 4 0,5-2 5 0,-5 0 0 16,0 0-4-16,1-5 1 0,-2 0-1 0,-2-1 3 16,3-2 0-16,-2 0-3 0,1-1 4 0,-1-1-3 15,-1-2 6-15,3 1 0 0,-2-3-1 0,4 1-1 16,-2-1 2-16,1-2-2 0,1 0 1 0,6-3 0 16,-3 1 0-16,4-1-4 0,-3-2 0 0,4-1 2 15,2 0-1-15,1-1-1 0,1 1 1 0,2-2 0 16,1 5-1-16,0-4 5 0,1 5-1 0,2-1 1 15,-3 2 0-15,6 3 2 0,-6-5 1 0,3 11 1 16,-1-8-2-16,2 5 3 0,-4 0 0 0,2 2-1 0,-4 1-1 16,3 3-1-16,-6-1 0 0,1-2 0 0,3 8 0 15,-4-1-3-15,-4-1 1 0,8 5-2 0,-4 4 2 16,1-1-2-16,3 6 0 0,-4 3-4 0,-7-6-2 16,5 7 2-16,1 1-4 0,-7 4 2 0,3-1-1 0,-4 4 0 15,0 1 3-15,6 1-1 0,-2 7 5 0,2 1-1 16,-4-3 3-16,4 0 1 0,-6 1 2 0,10-4-3 15,-2 2 2-15,-3-5-12 0,1 0-27 0,-1-3-14 16,5 0-28-16,2-4 2 0,9-4-38 0</inkml:trace>
  <inkml:trace contextRef="#ctx0" brushRef="#br0" timeOffset="1350.39">20187 15354 1077 0,'0'3'104'0,"0"-4"-102"0,0 2 15 16,0 1 26-16,0 4-2 0,2 2-61 0,9-2 7 16,-8 5 0-16,6 6-2 0,1 2 10 0,-5 0 11 15,2 3 9-15,8 3 2 0,-4 2 14 0,-7 1 4 16,9 7-4-16,-1 0 7 0,3 4 0 0,-1 5-13 16,9 0-2-16,-5 5 2 0,4 0-14 0,4 2-2 15,1 1-2-15,-2 2-5 0,4 1 1 0,4-2-2 16,-8 2 4-16,5 2-4 0,1 0 2 0,-2 4-1 15,-4-4 0-15,6 2 1 0,2 3-1 0,-3 1 1 16,3-2-3-16,3 2 1 0,-1 1 0 0,-2-4-1 16,5 5 0-16,-2-2 1 0,-5-5-1 0,7 2-3 15,-2-2-2-15,-6-2 1 0,3-4-4 0,3 2-8 16,-6-5-3-16,5-1-3 0,-5-4-8 0,3-1-8 16,-6-5-7-16,-2-4-5 0,-5-1-10 0,1-4-20 15,-3-4-16-15,0-5-4 0,-4-1-29 0,-3-3 2 0,-5-7-21 16</inkml:trace>
  <inkml:trace contextRef="#ctx0" brushRef="#br0" timeOffset="2383.26">21439 15433 340 0,'-4'0'79'0,"0"1"-27"0,4-2 0 0,-3 1-20 15,3 3-19-15,-1-2-6 0,-4 1-18 16,3 1 20-16,1-1 11 0,-2 4-3 0,1 0 30 0,-4-3 18 15,1 2 4-15,2 0-1 0,-5 1 19 0,3 0-18 16,-2-1-7-16,2 0 7 0,-5 3-26 0,6 0-8 16,-6-4-3-16,-1 4-4 0,2-2-8 0,-2 5-5 15,1-1-1-15,-1-1-1 0,-3 1-6 0,2 2 0 16,-3 1-3-16,0 1-1 0,-1 0-1 0,0 0-1 16,4 2-1-16,-10 0 2 0,6 1-2 0,-5 0 0 15,7-1 0-15,-3 1 0 0,4-1 0 0,-1 0 0 16,0 1 0-16,6-1 1 0,-1-2 2 0,3 5-2 15,-1-2 2-15,1 2-3 0,-5-3 0 0,9 1 0 16,-6 0 0-16,4 1-1 0,-6-3 0 0,9 1 0 16,-10 0-1-16,8-2 0 0,-5 0 1 0,5 2 2 15,-4-2-2-15,-2-1 0 0,-2 6 1 0,0-5 0 0,8-2 0 16,-7 4 0-16,6 0 0 0,-7 3-1 0,7-2 1 16,-5 2 0-16,6-3 0 0,-5 2-1 0,2 0 2 15,-2 1-1-15,3-2 0 0,-4 0 0 0,-2-1-2 16,9 0 4-16,-9 1-1 0,6 0 0 0,-4-1 1 15,1 0-2-15,2 0 3 0,-4 1-3 0,6 0 3 0,-6-1-3 16,1 0 0-16,4 2 3 0,-4 3-4 0,4-2 2 16,-5 4 1-16,6-4 1 0,-6-1-1 0,1 2 3 15,2-3 0-15,-2 1-5 0,0-3 3 0,1 3 1 16,-2-6-2-16,1 4-1 0,-1 1 0 0,3-1 0 16,-4 1 1-16,1-1-2 0,-1-3-1 0,5 2 0 15,-5 1-1-15,1-2 3 0,4 0-1 0,-5 1-1 16,3 0 3-16,2 1-2 0,-4 0 2 0,-1-2-2 15,4 0 0-15,-4 2 2 0,1-2 1 0,1 2-3 16,1-2 5-16,-2 0 0 0,3 0 1 0,-1 2 2 16,0-2 0-16,-5 0 1 0,8 2-1 0,-4 0 0 15,-2-1 2-15,6-1 0 0,-6 4-1 0,8-2-1 16,-8-1 0-16,5 6 2 0,-2-6-5 0,-1 1 4 0,5 0-2 0,-8 3 1 16,1 0 2-16,1-5-3 0,1 3 2 15,0-1-3-15,1 1 2 0,0 2 2 0,1 0-2 16,-5-2-3-16,12-3 1 0,-8 7 0 0,0-7-1 0,3 3 1 15,-7-3 0-15,4 4-2 0,-1-3 3 0,7 1-3 16,-9 1-1-16,3-4 2 0,5 1-4 0,-3 0 0 16,1-3 0-16,0 0-3 0,-3 0 0 0,4-3 1 15,1 5 1-15,-5-4 0 0,6 1 0 0,-1-1 0 16,-2 1 1-16,2-1 4 0,1 2-1 0,1-3-1 16,-1 1 2-16,-2 1-1 0,0-6 1 0,3 6 0 15,-1-4-2-15,1 1 0 0,1-1 0 0,-2-3-1 16,2 0-3-16,0 0-4 0,0 0-4 0,2-1-41 15,-1 1-37-15,1-3-38 0,-2-1-64 0,3-4 5 16,-3-6-77-16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8:48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12503 15757 488 0,'-3'4'29'0,"1"-2"10"15,2-1-40-15,-1-1 86 0,-1 0-84 0,1-1 0 16,-2-2-31-16,1-2 15 0,0 2-12 0,2-2 25 16,-1 0 2-16,1 2 2 0,-3 0 31 0,-2 0 9 15,2 3 1-15,0-2 0 0,1 1 8 0,-4-1-12 0,3 1 0 16,-2-1-1-16,-1 1-12 0,4-3-9 0,1 4-2 16,-1-3 0-16,-1 2-8 0,-5-2 2 0,3 3-8 15,2-4 3-15,2 3 0 0,-6-1 5 0,-2 1 3 0,4-1-2 16,-1 1 7-16,3 1 3 0,0-2 2 0,-8 2 1 15,0 0 3-15,4-2-6 0,-1 2 0 16,-3 0-2-16,-1 0-6 0,-1 0-3 0,-3-1-3 0,5 1 1 16,-7 0-4-16,5-2-1 0,-3 1 0 0,12-1 0 15,-9 1 0-15,2-1-1 0,0 0-1 16,0-2 0-16,8 1 0 0,-10-1 1 0,5 0 3 0,-11-1-4 16,5 0 1-16,-1 1-1 0,-1-3 0 0,2 1 3 15,-2 1-3-15,2-1 0 0,0 0-2 0,-1-1 1 16,1 1 1-16,-1 1-2 0,-1 1 2 0,2 0-4 15,0 1 0-15,-1 2-3 0,1 1-1 0,0 0 1 16,1 0-4-16,1 3 1 0,-4 0-3 0,5 0 3 16,-1 2 0-16,-4 0-2 0,2 1 6 0,1 0-6 15,-1 2 4-15,-2-2 2 0,0 5-3 0,4 0 2 16,-2 0 1-16,3 4 6 0,-2-1-1 0,2 0-2 0,-1 2 4 16,2 1 0-16,-1 3 2 0,5-1 4 0,0 2-3 15,-4 4-2-15,7-3 3 0,0 5 0 0,1 2 0 16,2 3-1-16,3-4 1 0,-6 5 1 0,5 2 1 0,-2-5 0 15,0 8 0-15,3-2 1 0,0-2 1 0,-6 2 0 16,8 1 1-16,3 0 0 0,-8 0 0 0,12-1 0 16,-7 0-2-16,-5 0 1 0,5-1-2 0,-1-1 1 15,3 1-4-15,-7 1 2 0,3-1-2 0,-3-1 2 16,-2-1 1-16,4 2-1 0,1 1 3 0,2 0-2 16,-4-1 1-16,-1-4 1 0,5 1-2 0,3 2 4 15,-5-2 0-15,0-4-2 0,2-1 4 0,-2 0 2 16,0-4 0-16,5 2-1 0,-5-1-1 0,6-5-6 15,1 0 1-15,-1-5 0 0,2 0-7 0,0 0-2 16,2-1-3-16,1-5 3 0,0-2-4 0,-1 5 3 16,4-5-2-16,-1 2-1 0,-2-3 2 0,2-4 1 15,4-1 2-15,-4-3 0 0,6 3 1 0,-6-3-2 0,1-3 1 16,3-4 0-16,-4 3-1 0,3-3 0 0,-2 1 0 16,2-1-3-16,-1-5 3 0,-1 2-1 0,-3 0-1 15,5-1 2-15,-2-2-2 0,4 2 2 0,-7-3-2 0,2 3 2 16,-4-2 0-16,-1 0 1 0,6-1 1 0,-4 1-1 15,-2-1 0-15,-8 0 1 0,7-1 0 0,2 1 0 16,-1 0-1-16,0-4 0 0,-5 4 0 0,4 1 1 16,-1-3 0-16,1 2-1 0,-2-2 0 15,-7-1 0-15,2 1 0 0,5 3 0 0,-6-3 2 0,-2 2-2 16,1 0 3-16,1-1-2 0,3 3 1 0,-2 1 2 16,-2-2-1-16,1-1-2 0,3 2 3 0,-2-2-4 15,-2 1 3-15,1 1 0 0,-2 0 1 0,0 1-1 16,2-1 1-16,-2 2 1 0,0 0-2 0,0 1 1 15,1-1 0-15,-1 2 0 0,3-1-2 0,-3-4 1 16,2 3 0-16,-2 1-1 0,0-1 0 0,0 1-1 16,0-3 0-16,-2 1 0 0,2 2 0 0,0-1-1 15,0 1 0-15,2-1 1 0,-2 0-1 0,0 1 2 0,-5-1 1 16,8 2-2-16,-6 0 1 0,-2-1 0 0,5 1-1 0,-1-2 2 16,-2 0 2-16,-2 1-5 0,5-1 2 0,-3 2-1 15,1-1-2-15,1 1 1 0,-9-7-4 0,9 6 6 16,1 1-4-16,-3 0 2 0,-2-2 1 0,0-3-3 15,2 4 2-15,0-5 3 0,3 4-5 0,-3 0 0 16,-2-1 2-16,0 0-2 0,-1 0 2 0,0 1-2 16,-1-2 1-16,-4 2 1 0,5 2 0 0,-3-6 0 15,9 3-3-15,-10-4 0 0,5 4 2 0,5-2 0 16,4 1 0-16,-6 0 1 0,-1-2-1 0,-2 5-1 16,-3-6 2-16,2 4-1 0,3-3 0 0,-5 1 0 15,-5 0 0-15,9 1 0 0,1-1 1 0,1-1-2 16,-3 1-2-16,2 2-1 0,3 1-2 0,0-1-4 15,-5 1-5-15,5 2-6 0,-7-1-6 0,7 4-20 16,0-1-13-16,0 1-3 0,0 3-30 0,-4-3-82 0,4 2 131 16,2-4-54-16,4 4 99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9:16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14213 15173 737 0,'-16'3'51'0,"2"-3"-13"16,2 0-35-16,-1 0 127 0,-6-1-127 0,7-4-2 16,-1 2-3-16,-3-4 2 0,0 1-4 0,1 0 13 0,-4 0 3 15,-3-2 5-15,3 3 15 0,-3 0 11 0,-3 1 4 16,0-1-2-16,1 2 14 0,-1 1-11 0,-3 1 1 16,-1-1-3-16,-4 2-11 0,2 0-9 0,-4 0-5 0,4 2-1 15,-6-1-11-15,0 2-4 0,2 0-5 0,5 2 2 16,-3 1-7-16,2 1-3 0,-4 4-3 0,4-2 0 15,-4 2-5-15,0 2-1 0,1 2 0 0,-5 4 1 16,1 0-3-16,-3 2-3 0,-3 1 1 0,5 4 0 16,1 6-3-16,-2-2-2 0,-5 1-3 0,7 1 2 15,-4 5-3-15,2 3-5 0,6-1-3 0,-4-3-1 16,-1 5-2-16,-1 0 10 0,10 2-4 0,-7 7 8 16,2-5 0-16,7 4-2 0,-1 0 9 0,4 3 8 15,2 0 0-15,1 0 6 0,6 3 2 0,5-6-2 16,1 6 8-16,7-2 3 0,0 2-3 0,3-1 3 15,6 1 1-15,5 0 3 0,7 3-3 0,-1-1 0 16,7 1 1-16,1 0-4 0,3-6 0 0,2 0 0 16,3-3-5-16,2-4 2 0,-2-7-4 0,0-2 1 15,4-1-1-15,1-4 1 0,2-1 3 0,-4 0-2 0,5-3 1 16,0-1 0-16,1 0 0 0,7-3 2 0,-4-1-1 0,-1-3 0 16,4 3 0-16,0-8 0 0,-4-1 0 0,4 1 17 15,-4-3-6-15,4 0 0 0,0-2 10 0,-6-1-11 16,1-8 0-16,2 3 8 0,-4-1-18 0,6 0-1 15,-6-6 0-15,-3-5-1 0,1-2 0 0,1 3 2 16,-3-6 5-16,-1-3-5 0,1 1 4 0,-3-6 1 16,1 1-2-16,-2-4 6 0,-3-5-3 0,3 1-3 15,-5-3-3-15,0-1 4 0,5-3-4 0,-6-2 2 16,-2 0 0-16,4 2-2 0,-4-2 2 0,0-1 0 16,-8-3 3-16,7-2-1 0,-11 4 1 0,-1-2-1 15,-1-2 5-15,-5 1-3 0,2 1 3 0,-3-1 1 16,3 2-1-16,-2 2-1 0,-1-5 1 0,-2 3 0 15,0-1-3-15,2-2 3 0,-5-2-3 0,1 7 0 16,-1-5 4-16,-4 1-3 0,2 2 2 0,-3-3 6 16,-6 3 2-16,4-1-3 0,0 3 8 0,-5-4-2 0,-1 4 0 15,-1-2 2-15,-6 0-3 0,2 0-1 0,4 0-2 16,-8 2 3-16,-3-4-3 0,12-1-6 0,-15-1 1 0,3 1-2 16,3 1-4-16,-3 2 0 0,-5-4-2 0,1 2-2 15,0 4 0-15,-6-2-7 0,8 3-1 0,-6 1-1 16,-1-3-9-16,-1 1-19 0,2 4-19 0,-6-2-7 15,4 0-28-15,-6 1 1 0,2 2-29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36:57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14473 7894 186 0,'-15'-10'-57'0,"3"2"17"15,-1 3 2-15,1-1-12 0,-6 0 50 0</inkml:trace>
  <inkml:trace contextRef="#ctx0" brushRef="#br0" timeOffset="1631.82">14265 7857 1 0,'-13'5'0'0,"-1"-3"0"16,0-1 0-16,3 2 0 0,0 2 0 0,2 0 0 15,-4-4 0-15,4 2 0 0,-4 1 0 16,4-4 0-16,4 6 0 0,-5-3 0 0,-1-3 0 0,4 0 0 0,3 3 0 16,-22-12 0-16,24 4 0 0,2 11 0 15,0-4 0-15,-3-4 9 0,-2 1-1 0,4 1 13 16,-3 0 2-16,3 0-4 0,-5-3 17 0,4 3-7 16,0 0 3-16,1 4 0 0,-1 0-5 0,-1-3 2 15,0 1-1-15,0-1 0 0,1-1 4 0,-1 0 2 16,-2 0 0-16,2 5 0 0,2-5 3 0,-4 0-2 15,2 2-1-15,1-2-7 0,1 3 0 0,-2-5-4 16,1 1 4-16,-3-1-5 0,4 0-3 0,-2-1-4 16,1 0 4-16,0 3-1 0,-2-3-3 0,2 1-3 15,-1 1-5-15,1-2 3 0,-1-2-5 0,-1 0 1 16,0-1-3-16,1 0-2 0,2 2 2 0,-4 0 0 16,0-3 1-16,4 1-4 0,-1 3 0 0,-3 1 5 15,2-1-2-15,2 0 4 0,-1 0-1 0,1 0-4 16,-4 3 6-16,3 1-5 0,1-1 1 0,-1 2 0 15,2-2 2-15,0 0-2 0,0 0 2 0,0 0 7 16,-2 0 1-16,1-3 0 0,1 3 7 0,0 0 0 0,0 0-2 16,0 0 4-16,0 1-1 0,0-1-9 0,0 2 4 15,0-2-6-15,0 0-5 0,-2 5-3 0,4-5 0 0,1 1 0 16,-3-1-1-16,5 2 5 0,0-1-4 0,-2-1 3 16,5 0 3-16,-4 0-3 0,3 0 2 0,0 0-1 15,4 0-2-15,-6-6-3 0,5 0 1 0,2 3-2 16,1-2-1-16,-2-1 1 0,0-2 0 0,0 3-3 15,-2-3 1-15,2 2 0 0,2 0 1 0,-2-1 0 16,0 0 0-16,-2-1 0 0,1 0-2 0,2 0 5 16,-1 2-2-16,0-2 0 0,0 0-1 0,3 2 0 15,-1-2 0-15,0 1-1 0,4 0 0 0,-3 0 0 16,7 1 0-16,1 1 0 0,-4 1 1 0,3-1 0 16,-1 2 0-16,2 0 1 0,-1 1-1 0,-1 0 1 15,1 1 1-15,-6 1-2 0,1 0 2 0,3 0 0 16,-5 0-1-16,2 1 2 0,-2 1-1 0,-1 0 2 0,1-1 1 15,-2 1 0-15,4-1-1 0,-3 2-1 0,-1-1 1 16,1 1-1-16,-2 0 0 0,1 0 0 0,1 2 1 16,3-2-4-16,-2 2-1 0,0-2 2 0,-1 2-1 15,-1-2 1-15,1 0 1 0,-1 0-4 0,-5 0 5 16,5 1-1-16,2 0 3 0,-1 1-4 0,-2 0 0 0,5-1 0 16,-5 1 0-16,-2 0 1 0,7 1 0 0,-8-1-1 15,-7-2-1-15,9 2 3 0,-5 0-2 0,1-1 0 16,2 1 3-16,3 1-3 0,-3 1 2 0,-5-1 2 15,6 2 0-15,-1-2 0 0,-2 2 1 0,-4-2 2 16,3-3-3-16,1 2 5 0,-4 1-1 0,4 1-2 16,-6-1 5-16,6 2-6 0,-4-2 2 0,2 0-2 15,0 1 2-15,-8 4-1 0,3-3 0 0,1-4 1 16,8 3 0-16,-7-6-1 0,1 9 2 0,-1-4-2 16,-2 2 1-16,-1-2 0 0,5 0-2 0,-6 1 1 15,2-1 0-15,-6 3 1 0,4-7 0 0,5 7-1 16,-4-2 0-16,9-3 1 0,-14 1-1 0,7 1 1 15,0 2-5-15,-1 0 4 0,1 1-2 0,0-1 1 0,0 3-1 16,-2-3 2-16,4 5-2 0,-2-7-1 0,0 4 4 16,0-1-2-16,0 2-1 0,-2-3-3 0,-4 1 3 0,4 1-1 15,2 1-1-15,0 3 1 0,-4-2-1 0,4 1-1 16,0-2 1-16,1 3 1 0,-4-1-1 0,3-2 0 16,-2 1 0-16,2 1 0 0,0 0-1 0,-6-1 3 15,4 1-3-15,1-2-1 0,2 3 0 0,-1-2 3 16,0 1-3-16,-3 0 0 0,2-1 2 0,1 2-2 15,4-3 2-15,-5 2-2 0,1 0 1 16,-8 1-2-16,5 0 0 0,6-2 4 0,-3 3-1 0,-2-1-3 16,-7 0 4-16,12 3-3 0,-6-4 2 0,0-1 3 15,3 1-3-15,-3 3-1 0,0-4-2 0,-4-1 4 16,6 0-1-16,-6-3 0 0,1 3 0 0,5 2-1 16,-3-2 2-16,-2 5 2 0,6-7-1 0,0 4-2 15,0-1 3-15,-1 1 1 0,2-1-1 0,-1-2-1 16,0-2 1-16,0-2 0 0,2 0 0 0,1 0 1 15,-2 1 0-15,4-1-1 0,-6 0-1 0,1-1 2 0,-2 0-2 0,4-4 2 16,-2 7 2-16,-4-1-4 0,4-3 2 16,0-2-1-16,4 1 2 0,-3-1 0 0,1-1-2 0,-2 2 0 15,1 0-2-15,4-1 3 0,-5 1-2 0,-6 0 0 16,4-1 0-16,1 1 1 0,4-1 1 0,-2 1-3 16,-2 0-1-16,-2-2 1 0,1 1-3 0,2 0 3 15,0-2-2-15,-3 3-2 0,-5-2 1 0,3-1 5 16,5 0 4-16,0 0-8 0,0 0 6 0,-8 0-3 15,1 0 2-15,3 0 4 0,1-1-5 0,-5-2-2 16,-3 3 0-16,8-5 1 0,-3 3-2 0,-2-2 0 16,3 0 0-16,-3 3-1 0,-3-4 1 0,5 2-3 15,-3-2 2-15,-7 5 1 0,5-3 0 0,0 0-1 16,-2 1-1-16,1-1 1 0,-1 2 0 0,2-1-2 16,-1-1 5-16,1-2-6 0,-2 4 2 0,4-4 2 15,-4 2-3-15,2 0 1 0,-2 1 1 0,2-1-1 16,-1 1 0-16,-2 2 0 0,0-1 0 0,1 2-1 15,-1 1 2-15,-4 1-1 0,4-1 0 0,-1-2-1 0,2 4 0 16,-1 0 1-16,-7-4 0 0,6 3 1 0,-1-3-1 16,-3 3-1-16,2-3 2 0,1 1-2 0,-3-1 1 15,3 0-1-15,5 5 0 0,-4-5-1 0,1 2 0 0,-2 2 0 16,-1-2 1-16,4 1 0 0,0-1 0 0,1 2 0 16,-2-4 0-16,-2 4 0 0,5 0 0 0,-2-2 0 15,-2 3 0-15,2-2 1 0,-4 3 1 0,-2-3-2 16,3 3 3-16,-1-2-1 0,-2-1-1 0,3 0 2 15,-3 0-1-15,0 0-1 0,-1 2-1 0,1-2 2 16,-1 0-1-16,1 2 1 0,-2 0 0 0,4-1-2 16,-5-1 1-16,8 2 0 0,-8 0 1 0,6 0 0 15,0-1 0-15,-4 1-2 0,6-2 2 0,-2 3 0 16,-4 1 0-16,4-2-1 0,-3 1-1 0,-2 0 0 16,6 0-1-16,-3 1 2 0,4-1-1 0,-3 0-1 15,6 1 1-15,-3-3 0 0,11 4 1 0,-10-2-1 16,4 1 0-16,-2-1-2 0,1 0 2 0,4-3-2 0,-2 5 1 15,2-1-1-15,-4-1-2 0,9-3 2 0,-4 2-2 16,2-1-1-16,-2 1-1 0,4-2-1 0,-6 0-1 0,7 1-23 16,3-1-17-16,4 0-6 0,-1-3-31 0,-1-3-80 15,7-4-52-15,10-5 62 0,5-5 157 0,3-10-142 16</inkml:trace>
  <inkml:trace contextRef="#ctx0" brushRef="#br0" timeOffset="6765.25">1890 10873 230 0,'5'-2'-4'0,"1"2"4"16,-3 0 0-16,2-2-8 0,1 2 13 0,1-1 5 15,-1 1-10-15,0-2 0 0,2-1 4 0,-5 3-2 16,4-1 3-16,-4 1 10 0,-3 0 5 0,1 0 2 0,1 0 12 0,-2 0 8 16,0 0 2-16,0 0-3 0,0 0 8 15,1 0-13-15,-1 1-1 0,0-1 5 0,2 5-17 0,1-4-19 16,-3 4 4-16,3-2 4 0,0 1-9 0,5-1 0 15,-1 0-2-15,-1 0 3 0,2-1 1 0,1-1 4 16,2 2-1-16,0-1-1 0,0-2 5 0,5 0 0 16,-2 0 0-16,2 0 1 0,1-2 0 0,1-1-6 15,5 0 3-15,-4-2-2 0,8 1-1 0,-5-1 0 16,3-2-3-16,5 0-1 0,1-1 1 0,-1 3-2 16,-3-3 2-16,3 2-1 0,-5 0 0 0,-3-2 2 15,2 3 2-15,-1-1-2 0,2-1 4 0,-4 3 1 16,-1-4 0-16,4 3-1 0,-4 0 0 0,-1 1 1 15,3-1-3-15,-3 2 4 0,1-2-3 0,-1 0 0 16,-1 2 1-16,-3 2 0 0,0 1-2 0,0-2 2 16,3 2-3-16,-4 3 5 0,-3-1-3 0,1 4 1 0,2 0 3 15,-7-1 0-15,4-2 3 0,0 2-2 0,-8 1 4 16,6 1-3-16,1 0 4 0,-4 3-1 0,2-2-2 16,-2 1-2-16,2-1 0 0,-8 0-1 0,5 1-3 0,0 1 2 15,-2-4-4-15,-2 2 0 0,-1 0 1 0,2-2-2 16,3 2 1-16,1 1 0 0,-3-2-1 0,0 1 2 15,0-2 0-15,-3 2-2 0,5 0-1 0,-3-1 1 16,-2 3-2-16,0-1 0 0,0 1 0 0,-4 1 1 16,4 0 0-16,0-2-4 0,0 2 3 0,0 0 0 15,-1 0-2-15,1 2 1 0,-2-1 0 0,5 1-1 16,-3 1 3-16,0 2-2 0,0 1 1 0,0 2 0 16,-3 1 1-16,0-1-1 0,2 2-2 0,-4 4 3 15,-8-6 1-15,10 3-5 0,-5 1 3 0,8 3-4 16,2-4-1-16,-5 3-2 0,3-2 3 0,3-2-6 15,6 6 2-15,1-2 2 0,-6-3-2 0,0-3 2 16,3 1 2-16,0 1 0 0,-3-4 0 0,1 0 1 16,-2-1 2-16,2-2-2 0,-2 2 2 0,-1-4-1 15,1 1 0-15,0-2 1 0,0 0 1 0,-1-2-1 16,-1 1 2-16,-1-2 5 0,0-2-2 0,0-1 0 0,-1-1 4 0,-2 0 0 16,1 0 0-16,-6 1 0 0,7-2-1 0,-7-1 1 15,1 1 2-15,0 2-4 0,0-2 0 0,1 1-2 16,0-2 0-16,-5 1 3 0,1-1-5 0,-1 2 4 15,5 1 1-15,-5 0-1 0,-3 1 3 0,1-1 4 16,2 1-2-16,0-1 5 0,-1 1-1 0,1-3 4 16,-5 2-3-16,-1-2 2 0,4 0 1 0,-4 4-6 15,-1-6 0-15,-4 2 3 0,-1 1-8 0,4 0-4 16,-3-2 0-16,3 1-1 0,-3 0-1 0,0 0 0 16,1-1-1-16,-1 3-3 0,-1-5 2 0,-1 0 2 15,-1 0 1-15,3 0-3 0,-3 0 1 0,0 0-1 16,0 0 0-16,-2 0 3 0,-3 0-4 0,3 4-3 15,0-4-1-15,2 5 2 0,-1-3-2 0,0-1 0 16,-2 1 0-16,5 2-1 0,-3 3 2 0,1-6-3 0,2 2-1 16,-3-3-7-16,8 5-3 0,-3-2-30 0,8 2-19 15,-1-5-11-15,3 0-39 0,7-2-95 0,4-1 156 0,4-1-75 16,7-9 127-16</inkml:trace>
  <inkml:trace contextRef="#ctx0" brushRef="#br0" timeOffset="10765.1">9326 13993 167 0,'0'-3'41'0,"-2"3"-40"0,2 0 23 16,-3 0-12-16,0 3 53 0,-2-3-34 0,2-3-9 16,-2 3 4-16,4 0 4 0,-2 0-15 0,1 0 3 15,0 0 0-15,-1-5 0 0,0 7 3 0,2 0 5 16,-1-6 3-16,2 4-2 0,0 0 5 0,0 0-1 16,-2-1 0-16,1-5 5 0,1 6-4 0,0 0-3 15,0 0-3-15,-2 0 0 0,2 0-5 0,-1 0-5 16,1-2-4-16,0 2 1 0,0-2-8 0,0 1-2 15,0-1 0-15,-3-9-1 0,3 7-2 0,4 2-1 16,-1 2-1-16,1-6 0 0,3 6-1 0,-2-2 2 0,3-3-1 16,-2 7-1-16,5 1 1 0,0-6 0 0,-1 0-1 15,1 1 4-15,-3-4-2 0,9 4 1 0,-6-1-1 16,2-3 0-16,2 0 1 0,1 3-2 0,-3-5 2 16,-1 0 0-16,4 0-2 0,0 0 0 0,3-3 2 0,-4 5 0 15,3-4 0-15,-1-1 1 0,3 7 2 0,4-3-1 16,-5 3 1-16,-2-3 0 0,5 4-3 0,0-3 1 15,-1 3 0-15,4 0 2 0,-5-4-2 0,-1 6-1 16,5-6 2-16,-1 3-1 0,-4 2 1 0,2-3-1 16,-3 2 0-16,3-1 1 0,-2 0-1 0,0 1 2 15,-2 2 1-15,3 1 0 0,-5 0 0 0,-1 0 0 16,1 0 1-16,-2 0-3 0,1 0 1 0,4 1-1 16,-6-1-1-16,1 0 0 0,1 2 2 0,0-1-4 15,0 1 1-15,-3-2 2 0,5 2-1 0,-5-2-1 16,6 1 0-16,1-1 2 0,-3 0-2 0,-1 2 1 15,2-2 0-15,6 1 1 0,-8-1-1 0,2 0 3 16,-2 0-3-16,2 2 0 0,0-2 3 0,-2 1-2 16,-2 1 1-16,1 0 1 0,-4 1 0 0,-1-3 2 0,2 3 0 15,-2 2-1-15,-4-2 0 0,6-2 1 0,-4 2-2 0,0 4-1 16,-1-3-3-16,4 3 3 0,-4-1-3 16,1 2 0-16,-1-2 4 0,3 2-5 0,-3 0 1 0,3 0 0 15,-4-2 0-15,4 2 2 0,-3 1-3 0,0-4 1 16,1 1-2-16,-3 1 2 0,3-6 1 0,-1 4 1 15,-3 4-2-15,-1-2 3 0,2-4 0 0,2 3 1 16,-3 2-2-16,-2 1 2 0,1 2-1 0,-1-4 1 16,0 1-1-16,0 1 5 0,0 0-1 0,0 6-5 15,0-7 5-15,0-1-3 0,-1 8 0 0,1-3 2 16,0-2-1-16,0 2-2 0,-2 1 4 0,1-4-6 16,-3 5 2-16,3 0 2 0,-1-4-3 0,1 2 2 15,-1 1-2-15,2 0 4 0,-1-1 0 0,1 2 0 16,-2 1-1-16,0-1 1 0,-1 1-2 0,2 0 2 15,-1-1-4-15,1 1 2 0,-1 0-1 0,-1 0-1 16,0 0-2-16,0 0 3 0,1-1-3 0,0 1 4 16,1-1-3-16,-1 1 1 0,-2 0 3 0,2 0-1 0,0 1 2 15,2 1-1-15,-1-1 1 0,-1-2-3 0,1 0 2 16,1 4-1-16,0-3-2 0,-3 0 1 0,3-4 2 16,-2 7-4-16,0-3 3 0,2 4-1 0,-1-4 3 0,1-2 1 15,-2 1 1-15,1 0 4 0,-1 2 0 0,-1-5 0 16,1 1 6-16,-1-4 2 0,2 5-3 0,-1-1 1 15,-3-2 0-15,1-2-3 0,2 0-3 0,-1-2 2 16,-2 2-5-16,2 0-1 0,0-4 1 0,-3 1-2 16,1-2 0-16,3 4-2 0,-4-4 6 0,4 3-4 15,-4-3 1-15,-2 0 0 0,5 2-2 0,-3 0 1 16,1 1-1-16,2-3 3 0,-8 2-2 0,0-4-1 16,8 4 2-16,-7 0-3 0,-1-2 1 0,7 0 5 15,-6 2-5-15,1 0-1 0,9-1-2 0,-8 1 2 16,-5-2-1-16,7 2 3 0,3 0-1 0,-10-2-5 15,5-2 5-15,-1 1-1 0,-4 3 1 0,4-2-1 16,-4 0 0-16,1-1-2 0,-4 2 0 0,7-1 4 16,-7 1-1-16,2-1-2 0,0-2 0 0,3 2 1 0,-2 1 0 15,2-1-1-15,-3 0 1 0,0-2-4 0,-2 3 2 0,0-3 6 16,0 2 0-16,-6-1-2 0,5-1 6 0,-5 1-1 16,2 0 2-16,-2-2 1 0,-5 0-2 0,-3 0-1 15,3 1 0-15,-3-1-2 0,1-1-1 0,-6 1-4 16,5-2-1-16,-5 0 1 0,6 2-5 0,-1-1 1 15,-7-2-1-15,8 1 0 0,0-1-1 0,3 0-5 16,-9 1-1-16,8-1 2 0,-3 2-6 0,-3 1-8 16,8 0-5-16,-2 0-2 0,1 0-8 0,-1 1-29 15,2 1-14-15,1-1-7 0,4 2-33 0,1-1-69 16,3 1 133-16,2 0-68 0,1 2 121 0</inkml:trace>
  <inkml:trace contextRef="#ctx0" brushRef="#br0" timeOffset="12698.56">19498 16107 700 0,'-1'0'3'0,"-4"0"-9"0,5-3-18 0,-5 0 16 0,4 0-23 15,1 0 18-15,-2 0 3 0,2-4-1 0,0 4 19 0,2-2 23 16,-2 1 9-16,0 1 0 0,0-1 22 0,1 1-11 15,1 2 3-15,-2 1 3 0,5-8-12 16,-5 5-7-16,3 3 3 0,-3 0-25 0,3 0 0 0,-2-2-4 16,1 1 1-16,3-1 0 0,-4 2-4 0,4 0-3 15,1-3 2-15,-3 1-3 0,7 2-1 0,-4-4 1 16,5 0-3-16,0 1 0 0,0 0 1 0,3-2-3 16,-4-2-1-16,6-1 2 0,-5 5-2 0,1-1 0 15,1-3 1-15,4 0-2 0,3-2 4 0,-2-2-1 16,4 9 2-16,-2-6-2 0,10-1 1 0,-2-1 0 15,2 3-2-15,-3-3 0 0,5 2 0 0,-4 5 1 16,6-5 2-16,-4 2-3 0,3 0 2 0,-3 1 0 16,2 2 2-16,2-2-2 0,2 2 0 0,1-5 0 15,-1 2-1-15,-3 1 0 0,1 0-1 0,6-2 0 0,-2 0 1 16,-2 4 0-16,-3-3 1 0,1 1 1 0,1 0-3 16,-2 4 5-16,0-4-1 0,-5 4 3 0,-1 1-1 15,-3 0 1-15,-1-2 2 0,-4 2 1 0,0 2 8 0,-5 1-7 16,0 1 5-16,1 3-2 0,-4-4 1 0,0 3 2 15,-2 0-2-15,-3 1 2 0,4-1-5 0,-6 0 1 16,4 1-1-16,-5-3-2 0,4 4-2 0,-3-3 0 16,-2-2-4-16,1 2 2 0,3 3 0 15,-4-5-2-15,-2-2 1 0,3 6 1 0,-1-4 1 0,-1 0 1 16,2 2-1-16,-3-4 6 0,0 1 0 0,2 2-2 16,-2 0 5-16,-2-1-4 0,-1 0 0 0,3 2 5 15,-1-1-5-15,1 3-2 0,-2-4-3 0,1 3-1 16,1 2-1-16,-2-3-1 0,2-1 0 0,-2 3-2 15,1-1-1-15,1 2-1 0,-5 1 0 0,5 1 0 16,-1 1-1-16,-1 3-1 0,0 0-1 0,2 0 0 16,0 5 1-16,0 3-1 0,0-3 1 0,0 3-1 15,-1 0 2-15,2 3-2 0,-1 0 2 0,0 2-3 16,0 1 1-16,0 1 0 0,-1 1-1 0,1-1 1 0,0 1 0 16,-2 2 0-16,4 2-1 0,-2-2 2 0,1 2 0 0,-1 0 0 15,4 2 1-15,0-3-1 0,-1 3 1 0,1-3 0 16,-1 0 1-16,1 3-1 0,-2-4 1 0,1 1 0 15,5-2 4-15,-6 1-4 0,1-3 3 0,0-2-3 16,2 0 3-16,-1-3-3 0,-2 1-1 0,1 0 3 16,-3-6-3-16,0 3 1 0,-3-2 0 0,3-3 3 15,-2 2-2-15,1-3 7 0,-1-2-1 0,-4 2-2 16,3-2 2-16,1 0 1 0,-1 0-1 0,-3-1-2 16,-4-4 3-16,6 6-4 0,-3-6 1 0,-1 2 1 15,-3 3-2-15,0-3 1 0,4-1 0 0,-1 1 0 16,0 0-2-16,-2-3 6 0,1-2-2 0,0 3-3 15,2-2 5-15,-2-3-4 0,-2 1 4 0,1-3 0 16,2 5-3-16,-3-2 0 0,0 3 2 0,-1-6 1 16,-1 1-4-16,-1-2 4 0,0 7 1 0,-2-2 1 15,-3-4 1-15,2 4-2 0,-3-1 5 0,1 1-5 0,-3-4 3 16,0 3-2-16,-7-4-1 0,12 6-2 0,-8-4 0 16,1 0-3-16,-1-2 0 0,0 1 0 0,0 1 1 15,1 2-3-15,8 0 0 0,-12-4 0 0,6 1 0 0,-5 1 3 16,2 0-2-16,2 2-1 0,-3-2 1 0,0-2 2 15,-1 3 0-15,2-4-1 0,0 3 1 0,-2-2-2 16,0 2 1-16,-4 1-1 0,1-3-1 0,2 2 2 16,-9 0-4-16,1 1-1 0,5 0 0 0,-7-1 2 15,-1 2-2-15,-4-2-2 0,2 0 1 0,0 1-2 16,2 0 0-16,0-1 0 0,-5 1-7 0,4 0 0 16,1 3-1-16,3-3-5 0,-2 1-6 0,3 0-1 15,-4 0-8-15,5-2-25 0,-4 1-12 0,5 0-9 16,4-3-31-16,-2 1-95 0,1-2 154 0,7-2-70 15,2-1 119-15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09:53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20917 3335 56 0,'0'5'5'0,"0"-4"-16"0,0-1 11 16,-1 2-49-16,1 1 49 0,1-3 0 0,-1 2 3 0,0-2 3 15,0 0 3-15,-1 0 3 0,-3 1 1 16,0 1-1-16,-1 1 7 0,-4 2 3 0,4-4 1 15,-1 4-6-15,4-3 5 0,-1 4-8 0,-4-6 2 0,6 0 4 16,-1-2-9-16,2 2-2 0,0 0-2 0,-1 0 2 16,1 0-1-16,-8-3 2 0,6 5 0 0,-1 1-1 15,-2-2 4-15,-1 1 1 0,3-2 0 0,0 3-3 16,-3-1 2-16,2-1-2 0,3-2-5 0,1 1 4 16,-6-2-5-16,6 1 2 0,0 1 0 0,-2 0 0 15,2 0 3-15,0 0 4 0,-2 0 3 0,-2 0-3 0,4 1 7 16,-5-1-3-16,3-6 4 0,1 7-2 15,-2-1-1-15,1-3-1 0,1 2 0 0,-3-4 3 0,1 0-1 16,2 4-2-16,-2 1 0 0,-2-3-1 0,2 3 0 16,0 3 2-16,-4-3 2 0,1 1-5 0,3 4 5 0,-3-2 1 15,2-3-4-15,-2 0 5 0,1 2-3 0,2-4-2 16,-5 2-4-16,5-3 3 0,-2 3-4 0,-1 0-4 16,1 0 2-16,-1 3-2 0,1-4-2 0,-1 2-2 15,1 2 0-15,2 0-3 0,-1-3 0 0,-1 0 1 16,3 0 0-16,1-1-4 0,-1 1 1 0,2 0 0 15,0 0-1-15,0 0 1 0,0 0-2 0,0 0-1 16,0 0 1-16,0 0 1 0,0 0-2 0,-3-3 2 16,3-4-1-16,0 6 1 0,0-4 1 0,3 5 0 15,-1 0 1-15,-1 0-1 0,1 0 0 0,1-1-1 16,2 2 0-16,-1-2-1 0,1 1-2 0,3-4 4 16,-3 1-3-16,3-3-1 0,1-2 2 0,-3 3 1 0,4-2-3 15,1 3 4-15,-5-5-1 0,7 3-1 0,-2-1 0 16,1 3 2-16,2-1-1 0,1-1 1 0,-3-4-1 0,5 2 1 15,-1 0 1-15,2-1 0 0,2-2 1 0,-3 0-2 16,4-2 0-16,-6 2 1 0,1 4 1 0,-2-6-1 16,7 2 0-16,-5 0-1 0,-1-2 1 0,4 2 0 15,-5 0-1-15,2-1 0 0,6-1 0 16,2 1 0-16,-9-1-2 0,-1-1 2 0,2 3 0 0,-3-3-1 16,3 1 1-16,-2 4 0 0,-5-4-1 15,1 4 4-15,2-1-2 0,-1-1-1 0,-3 2 1 16,0-1-1-16,1 2 0 0,1-3-1 0,-4 5 0 0,2-2-1 15,-5 0 0-15,5 1 1 0,-3 0 1 0,3-1-2 16,-5 1 2-16,1 0-3 0,3 1 2 0,-4 0 1 16,2 1 0-16,1 2 1 0,-5-5 0 0,3 3-1 15,0 4 2-15,-2-4 2 0,-1 0-2 0,-1 2 0 16,2 0-1-16,-2-2 3 0,0 5-2 0,0-1 3 16,2-4-1-16,-2 5-3 0,0 0 0 0,0 0 7 0,0 0-7 0,0 0 2 15,0 0-3-15,0 0 1 0,0 0 1 0,0 0-1 16,0 0 4-16,0 0-4 0,0 0 2 0,0 0 1 15,0 0 0-15,0 0 1 0,0 0 1 0,0 0-3 16,0-2-2-16,0 1 5 0,0 1-5 0,0 0-1 16,0 0 4-16,0-2-5 0,0 1 1 0,0-1-1 15,0 2 0-15,0 0 1 0,0 0 0 0,1-2 1 16,-1 2-2-16,0 2-1 0,0-2 0 0,0 0 2 16,0 0-1-16,0 0 1 0,0 0-1 0,0 0-1 15,0 0 0-15,0 0 2 0,0 0-2 0,0 0 1 16,0 0-1-16,0 2 1 0,0 1 1 0,0 0-3 15,0-2 3-15,0 4-2 0,0 0-1 0,0 0 2 16,0-4 1-16,0 2-3 0,0 1 3 0,0 0 0 16,0 1 0-16,0-2 0 0,0 2-1 0,0 0-1 15,0 1 0-15,0 2 2 0,0 1-2 0,2-1 1 16,1 1 2-16,-3-1-1 0,0 0 0 0,1 2 2 0,-1-3 0 16,0 3-1-16,0-1 0 0,0-1-1 0,0 3 2 15,0 0 0-15,0 2-1 0,2 1-1 0,0 3 1 0,-2 1 0 16,0 2-1-16,0 0 2 0,0 1-2 0,0 4 1 15,0-1 0-15,0-1 1 0,0 2-2 0,0 1 2 16,0 0 0-16,-2 1-1 0,0 0 2 0,1 0-3 16,-2 1 2-16,1 0 1 0,1 1-1 0,-1-1 1 15,0-1 0-15,1 1 2 0,-1 0 2 0,-1-1-3 16,2-2 2-16,-3 0 0 0,4-1 0 0,-3-1 4 16,-1 3-4-16,2-3 0 0,-1-1-1 0,0 2 1 15,-4-1-1-15,4 3 1 0,0-6-2 16,-3 0-1-16,1-1 0 0,2 3 0 0,-5-4 0 0,5-3 2 15,-5 1-2-15,5-3 0 0,-5-1-2 0,3-1 1 16,-4-1-1-16,4-2-7 0,-3 1-1 0,5-4-6 16,-5-4-8-16,4-1 1 0,-1 2-25 0,-1-1 5 15,2 1-10-15,-5-7-12 0,3-1-4 0,-2 1 10 16,2 1-25-16,-5-6-22 0,3-2 64 0,1-3-28 0,-4 1 67 0</inkml:trace>
  <inkml:trace contextRef="#ctx0" brushRef="#br0" timeOffset="517.35">20610 3816 453 0,'-15'2'37'0,"5"1"-36"0,1 0-24 15,2 0 30-15,1-1-24 0,3 3-40 0,0 1 27 16,-3 3 5-16,2-1-8 0,3 0 36 0,-2-1 23 16,-2 0 8-16,2-2 1 0,0 3 24 0,0-2-6 15,-1-6 1-15,0 0 2 0,-1 0-9 0,-3 5-16 16,5-3-3-16,1-1 0 0,2-1-17 0,-6 2-1 16,5-1-5-16,1 2-2 0,1 4-1 0,1-7 6 0,-1 1-1 15,4-1-2-15,-5 3 6 0,5-3-4 0,-2 0 3 16,5 2 0-16,-4-2-4 0,6 0-5 0,1-2 0 0,-2 2 2 15,4 0-5-15,3 2 1 0,-2 1 1 0,3-1-4 16,2 2 3-16,-2 1 1 0,4 3-1 0,-4-5 1 16,5 2 1-16,-3 0 1 0,3-5-2 0,3 4 2 15,-4-1 1-15,-1-1-2 0,2-2 2 0,5 3-2 16,-2-1 0-16,0-2 2 0,-3 3 1 0,0-5-3 16,11 2 2-16,-6 0 0 0,1 0 1 0,4 2 3 15,-4-4-1-15,0 1 4 0,7-1-1 0,-5 2-1 16,-3-5 5-16,2 4 1 0,0 1 0 0,-4-6-2 15,2 6 2-15,-5 0-1 0,-3 0-2 0,3 0 2 16,-7-4-3-16,6 4 0 0,-7 0-2 0,-1 4 2 16,-2-8-2-16,-4 4-1 0,4 4 1 0,-1-3-2 15,-4 4 1-15,-1-5-1 0,-2 0-2 0,0 3-1 16,3 6-1-16,-6-5-10 0,0-3-11 0,0 1-2 16,0-1-16-16,2 2-55 0,0 1-28 0,1-4 42 0,5-2 79 0,3 0-77 15</inkml:trace>
  <inkml:trace contextRef="#ctx0" brushRef="#br0" timeOffset="24450.95">9367 11824 324 0,'-16'-1'48'0,"-1"2"-47"0,1 2 22 0,0 1 8 15,0-3 9-15,2 2-26 0,2 0-5 0,1 8 2 0,-3-4-2 16,1-4-4-16,2 0 3 0,-2 6 1 16,2-2 6-16,-1-4 2 0,4 5 9 0,-3-7-2 15,-2 4 0-15,-1 1 8 0,2-3-6 0,2-1 1 0,-2 1-2 16,-1 2-6-16,2-4-6 0,-2 4-3 0,-1 2 3 15,6-1-7-15,0-1-1 0,-6-1-2 0,2 1 0 16,-1 0-1-16,4 3-4 0,-4-2 2 0,4-1-2 16,-5 1-3-16,3 8 0 0,4-3 0 0,-4 5 0 15,3 1 1-15,-7-1 3 0,4 1-4 0,4 2 1 16,-2 1 0-16,-4 1 3 0,4 1-1 0,4 0 0 16,-1 0 1-16,1 3-4 0,5 0 5 0,-6-3-2 15,1 0-2-15,4 0 1 0,1 0-1 0,0 2 1 0,-2-4 1 0,5 2 2 16,-1 0-5-16,2-4 3 0,0-1-1 15,-1 3 2-15,9-2 1 0,1-4-4 0,6 5 3 0,-10-3 1 16,7-5 1-16,6 1-2 0,-8 4 0 0,3-8 2 16,-2 0-3-16,-1 1 2 0,1-7 0 0,3 4 0 15,-3-3 1-15,-2 0-1 0,4-3 0 0,-2 5 2 16,2-4-1-16,-3-1 3 0,-1 2-1 0,1-2-2 16,0 0 0-16,-3-2 3 0,0-4-3 0,-2-3 0 15,-1 2 0-15,2-4 1 0,-4 5 0 0,3-2 2 16,-2-1 1-16,1 3-5 0,-1-1 3 0,0-2 9 15,1 1-4-15,-4 2 0 0,6-4 1 0,-6-2 0 16,4 1 4-16,-5-4-7 0,5 1 0 0,-3 3-1 16,3-3-1-16,-3-3 4 0,-1 1-3 0,3 0-3 15,-1 1 2-15,0-1-1 0,-1-1-1 0,3 1 2 16,-5 0 0-16,0-1-3 0,2 3 3 0,-2-2-3 0,2 2 2 16,3-2 0-16,-5 0-2 0,-2-1 0 0,6 1-1 15,-6 2 1-15,4-2-1 0,-2-1 4 0,-3 3-2 16,0 0-1-16,0 1 3 0,2-1-1 0,-2 2 4 15,-2-3-2-15,-1 1 2 0,0 5-4 0,1-2 3 0,1-2-1 16,-3-1-2-16,0 3 0 0,1-8 0 0,1 7-1 16,-4-1 1-16,1-4 1 0,3-2-1 0,-4 5 0 15,1-2 1-15,-3-1-2 0,4 6 0 0,-1-8 2 16,-3 1-2-16,0 1-1 0,2 0-2 0,-3-2 2 16,1 0-1-16,-2 0 1 0,-1 2-1 15,0 1 1-15,2 2 1 0,1 1 0 0,-3-1-1 0,2 3-1 16,2 3 0-16,-2 0-5 0,-1-1-5 0,4 3-2 15,-3-1-7-15,-1 3-38 0,5 2-27 0,-2 1-8 16,3 1-52-16,3 0 3 0,1 6-39 0</inkml:trace>
  <inkml:trace contextRef="#ctx0" brushRef="#br0" timeOffset="25583.99">14270 11035 551 0,'-8'-5'66'0,"2"0"-36"16,4 4 1-16,-1-3-9 0,3 0-16 0,-3 1-1 15,-7-2-16-15,10 0 8 0,0-3 3 0,-11 4 0 16,10-4 11-16,-3 0 19 0,0 0 8 16,1-1-2-16,3-1 22 0,-5 2-5 0,-5-1 4 0,9 1 0 15,1-1-4-15,-11 1-11 0,3 0-6 16,2 2 0-16,-1-4-13 0,4 2-9 0,-5 3-1 15,1-1-3-15,-8 1-7 0,12 1 1 0,-6 1-2 0,-1-1-2 16,-1 4 1-16,0-1 1 0,5 1-2 0,-7 0 0 0,1 1-1 16,-4 4-3-16,2 0-3 0,-5 3 2 0,3 0-5 0,-4 4 3 15,3 1-3-15,-4 1 2 0,4 2-1 0,-4 3-2 16,3-2 4-16,0 0 2 0,-1 2-2 0,4 3 0 16,-6 0 1-16,5-1-2 0,-1 2 2 0,3 1 1 15,-2-1-1-15,-1 4-3 0,3 1 2 0,3-4 3 16,3 0-2-16,-1 1 1 0,9 0 2 0,-8-3-1 15,8 2-1-15,0-6 2 0,1 4-2 0,4 2-2 16,-2-2 0-16,5 0 0 0,-2-3-1 0,7 1 0 16,-4-2-2-16,9-1 3 0,-6 0-1 0,4-4 2 15,6-1 1-15,-6 3-2 0,6-4 3 0,-3-2-1 16,3 0 3-16,1-1 0 0,-1-1 0 0,-1-3 2 16,1-2 0-16,0-2-1 0,-3 0 2 0,6-3 1 15,-2-2 1-15,-5-3-2 0,2-1 1 0,-1-1 1 16,1 1 3-16,-5-5-4 0,7 3 1 0,-10-3 1 15,1 1 0-15,6-6 4 0,3 5-2 0,-11-3 4 0,1-4-2 16,1 2 3-16,-2-1 1 0,-5-1-1 0,7-2-1 16,-7 4 3-16,-4-6-2 0,1 1 2 0,-3 4 5 15,0 2-4-15,1 1 5 0,-5-2-5 0,-1-1 4 0,-3 1 3 16,0 2-4-16,3 4 2 0,-2-7-1 0,0-1-1 16,-2 2 4-16,7 2-3 0,-9 0 1 0,0-1 1 15,-3 1-2-15,0 0-3 0,-2 1-1 0,4-1-1 16,-7 3-3-16,0-1-5 0,2 1-1 0,1 2-4 15,5 2-4-15,-5 4-16 0,5-2-11 0,3 5-4 16,0 0-22-16,0-2-74 0,4 5-52 0,1 3 66 16,1 4 119-16,2-3-110 0</inkml:trace>
  <inkml:trace contextRef="#ctx0" brushRef="#br0" timeOffset="26534.93">17877 10986 868 0,'-7'-10'-5'0,"-2"3"-37"0,6 0-1 0,-4-1-14 0,3 2-7 16,0 1-4-16,0 2-14 0,-1 0 55 0,3 0 12 16,-4 1 6-16,3-1 58 0,-3 0 12 0,-1 2 5 0,4-3 4 15,-6 1 8-15,6 2-20 0,-5-1 1 0,3-1-5 16,-4 1-20-16,7 2-8 0,-1-1-6 0,-3 1 0 16,4 0-10-16,-1 0-3 0,-5 1-3 15,3 1 0-15,4 0-4 0,-9 2 0 0,-1-1 1 0,-4 2-1 16,0 1 0-16,3 4 1 0,-1 1-1 15,1 3 0-15,-6 0 0 0,9 3-1 0,-4 4-5 0,2 1 4 16,2 3-7-16,3 5 0 0,-5-3-1 0,0 7 2 16,6 1-2-16,-5 4 2 0,6 1 2 0,1-3 0 15,-2 3 2-15,2-3 2 0,4-2 0 0,1-2-2 16,-1-1 2-16,7-7 1 0,-1 0-1 0,2-3-1 16,1-2-1-16,1-1-2 0,3 2 2 0,1-4-2 15,3-3-2-15,4 3-4 0,-2-2-2 0,4-4 5 16,1 0-5-16,3-2 4 0,-1-3-2 0,0-3-1 15,1-1 5-15,-1-2 5 0,0-2 0 0,-1-1 2 16,4-3 2-16,-5 0 1 0,-1-2 3 0,0-2-2 16,-1-1 0-16,1-1 4 0,1-4-1 0,-3 4-1 0,-5-3 3 0,5 0 2 15,-3-1 0-15,0 0 3 0,1-1 0 16,-2 0 6-16,-10-2 2 0,3 0 0 0,4 0 6 0,-13-3-1 16,4 3 2-16,-3-3-1 0,-3 2-1 0,0 1 0 15,2 0-1-15,-4-2 2 0,-7 1-1 0,9 4-1 16,-6-6 1-16,1 6 0 0,-3-1 0 0,0-2-3 15,0 2-1-15,-3 0 2 0,0-2-3 0,-1 1-3 16,-1 1 2-16,-4-3-3 0,-2 1 0 0,2-2-3 16,-5 3-1-16,3-1 1 0,-3 0-2 0,1 1-5 15,1 1-3-15,-4 0 2 0,1 1-3 0,1 0-3 16,-4 1-1-16,1 1-5 0,2 1 0 0,2 2-10 16,-2 2-3-16,4 1-6 0,-5-2-11 0,1 2-42 15,2 4-23-15,4 0-15 0,0 1-53 0,-13 2 2 0,9-1-46 16</inkml:trace>
  <inkml:trace contextRef="#ctx0" brushRef="#br0" timeOffset="27002.79">21823 10827 631 0,'-9'-9'-11'0,"4"2"11"0,-4-1-26 16,-4-4-30-16</inkml:trace>
  <inkml:trace contextRef="#ctx0" brushRef="#br0" timeOffset="27501.22">21688 10693 460 0,'-2'0'130'0,"1"0"-52"0,1-3 5 0,0 3-27 16,0 0-15-16,-3 0 8 0,3-3-49 0,0 3 3 16,0 0 6-16,-2-3-4 0,-4 1 9 0,4-2 12 15,-3-1 0-15,2 3-1 0,-1-1 12 0,2-5-5 16,-6 8-2-16,2-1 3 0,-2 1-8 0,2 0-9 16,-1 1-3-16,4-2 1 0,-6 1-11 0,-2 0-2 15,4 0 1-15,-4 3-4 0,0-3-1 0,0 3-1 16,-1-3-1-16,-5 9 4 0,6-4-3 0,-4 1-1 15,3 5-2-15,1-6 2 0,0 11-1 0,3-3-2 0,0 1-1 16,-1 0-1-16,2 5 0 0,-1 0 0 0,5-1 1 16,-3 4-4-16,3 0 3 0,1 2 2 0,1 3 1 15,1 0 0-15,3-4 2 0,3 1 0 0,-1 4 3 0,4-4-1 16,-1-1 1-16,3-1 2 0,0-1 0 0,8-1 0 16,-2 2 1-16,-1-3 5 0,8 2-4 0,-7-6 3 15,3 1 1-15,6 0-1 0,-1-4 2 0,-6-2-1 16,1-1 0-16,-3-1 1 0,4-5 2 0,-2 2-1 15,1 0 2-15,-7-2 6 0,3-2 0 16,-1 2 1-16,4-3 5 0,0 0 3 0,-3-3 0 0,-1 0-1 16,-2 2 3-16,1-7-2 0,-1 5 2 15,-1-5 1-15,-2 0-2 0,-5-2-2 0,2-1 2 16,-2 0-2-16,-2-3-2 0,2 3-6 0,-3-4-1 16,-1-1 0-16,-1-3-7 0,0 3 2 0,-3-1-2 15,-5 0 0-15,0-2 0 0,4 0-1 0,-6-3 0 0,-1 0 2 16,-3 0-2-16,1 0-3 0,1 0 2 0,-6 0-2 15,1-2-1-15,-5 1 1 0,11 5-2 0,-3-1 0 16,-2 0 1-16,-3 2-4 0,5 0-1 0,5 4 0 0,1-1-5 16,-2 5-3-16,-4-4-2 0,-1 5 0 0,5-1-4 15,2-2-9-15,-1 3-11 0,-4 3-1 0,4-1-15 0,-4-2-48 16,1 3-33-16,4-4-21 0,-8 7-65 0,-3 2 3 16,-3 0-55-16</inkml:trace>
  <inkml:trace contextRef="#ctx0" brushRef="#br0" timeOffset="32333.8">13488 16227 502 0,'-5'1'30'0,"0"1"44"0,-2-2-60 0,2 0 90 15,0 0-58-15,2 3-3 0,1-1-27 0,2-2 9 16,0 0-13-16,-1 0 4 0,1 0 2 0,0 0-1 16,0 0 7-16,-6-5 9 0,2 3 5 0,3 1-2 15,-5-1 10-15,2 1-7 0,3-2-1 0,-7 1 4 0,5 0-9 16,0 1-9-16,-4-1-5 0,6-1 0 0,-2 3-9 0,1-1 0 15,2 1-7-15,0 0 1 0,0 0-3 0,-1 0-1 16,1 0 1-16,0 0-1 0,0 0-2 0,0 0-3 16,0-2 2-16,0 0 2 0,0 2-2 0,0-1 0 15,1-4 0-15,1 5-2 0,1 0 2 0,3 0 1 16,-1 0-2-16,1-1 1 0,-1 1 0 0,0-2-1 16,1 0 4-16,-1 1-3 0,2-1 1 0,0-1-1 15,1 0 0-15,1 1 0 0,-1-2-1 0,-2 2 3 16,0-1-4-16,5-3 2 0,1 1 1 0,-3-1-1 15,5-2 1-15,-8-2 2 0,4 1 0 0,9 1-3 16,-5-3 0-16,-8 0 2 0,10 0-1 0,1 0 0 16,-4 3-1-16,7 5-2 0,-1-6 2 0,-6-1-2 15,1 4 1-15,3 1-2 0,-7-1-1 0,2-4-1 16,1 4-2-16,-9-2 1 0,4 5-4 0,3 0 5 0,-4-2 1 16,0 4-3-16,0 2 3 0,1 1 1 0,-5-2 1 15,5 1 5-15,-5-1-2 0,3 5 2 0,-3-2-1 16,-1 0 1-16,1-3 0 0,-1 0 1 0,2 4 3 0,-4-1-2 15,0-2 2-15,2 2 1 0,-2 2 3 0,0 3-4 16,0-5 3-16,1 10 1 0,-1-5 0 0,0 1 1 16,0 2-1-16,-1-2 3 0,1-1-4 0,-2 2 4 15,-2 1-1-15,2 0-1 0,2 1 0 0,-2 3 2 16,1-3-3-16,1 2-4 0,-3 2 5 0,1-2-3 16,-3 3 0-16,2-2 0 0,3 2 0 0,-3 0 0 15,-2 2 3-15,4 2-1 0,-1-1 2 0,1 0-2 16,1 1 0-16,-2-1 1 0,-6 2-1 0,5 0 1 15,-2 4-1-15,-3-4 3 0,5 3-4 0,-5 1 4 16,4 0 0-16,-4 4-2 0,2-5 0 0,-4 0-1 16,7 0-2-16,-5 0-3 0,-1 0 3 0,4 1-4 15,-3 0-1-15,5-2 1 0,0 3 0 0,3-1-2 16,-6-2 1-16,4 0 0 0,0-1 1 0,-4-4-2 0,1 0 0 16,1-2-3-16,-1-1-4 0,-4 0 5 0,7-4-6 15,-3-1-9-15,0 2-1 0,7-2 1 0,-2-2-8 0,-3 1-5 16,3-1-2-16,1 2-3 0,-5-3-3 0,4 0-10 15,0-2-8-15,-5 0-1 0,0 1-12 0,8-1-29 16,-1-3-21-16,-2-1-4 0,8-2-39 0,-11 4 3 16,3-4-31-16</inkml:trace>
  <inkml:trace contextRef="#ctx0" brushRef="#br0" timeOffset="32900.89">12871 17116 479 0,'-9'4'75'0,"4"1"-74"0,4 0 47 0,-7-4 20 16,5 2-2-16,-2 1-26 0,0-4-7 0,4 0-8 15,-3 1 1-15,4-1-10 0,-1 0-7 0,4 3 1 0,-3-3 1 16,0 0-5-16,2 0 0 0,-2 0 2 0,3-1-2 16,-3-1 3-16,3-1 0 0,-3-2-2 0,3 2-1 15,3 2 0-15,-1-3-1 0,1 1-1 0,1-1 1 16,7 2-2-16,-11-1-3 0,8-2 2 15,5 0-2-15,-2 2-2 0,5 0 1 0,-4-2-1 16,7 2 0-16,-6-1 1 0,11 0 0 0,-2 0 0 16,-3 2 1-16,3-1-1 0,0 0-1 0,4-2-1 0,-3 5 3 15,1-3 0-15,2 1-2 0,2-1 2 0,-3 2-3 16,1-1 2-16,4 1 0 0,3-1 1 0,-6 0-2 16,1 2 1-16,2-3 0 0,-6 2 1 0,6 1 1 15,-2-2-1-15,4 2 1 0,-7 0-1 0,5 0 1 16,0 0-1-16,2 0 0 0,0 0 2 0,-6 2 1 15,1-1 1-15,5-1-1 0,-7 0 1 0,-1 2 1 16,0-1 0-16,3 1 0 0,-5 0-2 0,-3-1 0 0,0 1-1 16,1 1 1-16,4-2-1 0,-3 3 0 15,-2-3 0-15,-2 4 0 0,4-2 3 0,1 2-4 0,0-2 1 0,-7 2-2 16,2-2-5-16,-4 1-1 0,-1 1-5 0,7 0-33 16,-6-2-26-16,-2 3-10 0,4 1-47 0,2-3 2 15,1-1-40-15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10:39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21767 2906 380 0,'12'-11'12'0,"5"1"-4"15,-2-1 50-15,2 2-58 0,3-2-1 0,1 3 0 16,1-1 1-16,0-1-1 0,-5-1-2 0,4 0 8 15,-6 2 6-15,-1-4-1 0,1 4 8 0,0-4 4 16,-4-1 3-16,0 0 5 0,0-2 2 0,2 3-4 16,-4-2-4-16,-1 1 1 0,2-4-5 0,1 4-3 15,0-8-2-15,1 6-2 0,-1 1-3 0,2-4-1 0,-1-3-1 16,1 3 1-16,3 1-2 0,-4-2 2 0,4 4-6 16,0-3 8-16,-4 1-6 0,3-1-2 0,-3 0 3 15,-4 0-3-15,5 0-2 0,-1 2 1 0,-6 3-2 0,-1-1 1 16,1 3 0-16,1 1 0 0,-2 3-1 0,9 2 0 15,-6 1-1-15,-5 2-1 0,5-2 1 0,-5 5-1 16,1 0-1-16,-2-1 3 0,4 2 0 0,-6 5 0 16,0 1 1-16,0-1-1 0,0 2 0 0,0 3 1 15,2 1-1-15,-2 4-2 0,0 3 1 0,0-2 0 16,-3 5 0-16,4 0-1 0,-1 0 1 0,2 2 1 16,7 0-1-16,-6 4 1 0,10-3 2 15,-8 0-3-15,3 0 2 0,1 4 1 0,2-1 1 0,2 4-1 16,-9-1 0-16,6-3 1 0,-9 1-1 0,6 5 2 15,1-1 0-15,-7 2-3 0,7-2 0 0,-5 0 3 16,2 3-2-16,0 2-1 0,-1-2 0 0,-2 0-1 16,1 4 0-16,-3-4 3 0,0 0-2 15,0-2 0-15,0 1 3 0,0-2-2 0,0 0 0 0,0-1-2 0,0-4-1 16,-2-1-14-16,1-2-16 0,-2-2-4 16,-5-1-22-16,8 0-57 0,-3-6 89 0,1 0-44 0,-4-4 69 0</inkml:trace>
  <inkml:trace contextRef="#ctx0" brushRef="#br0" timeOffset="549.07">21669 3552 273 0,'3'0'83'0,"-4"0"-28"0,1 0 1 0,4 0 0 15,-2 0-28-15,1 0-13 0,0 0 6 0,0 0 15 16,-1 2 2-16,7-1-1 0,-7 1 15 0,-2-2 1 0,5 3-1 15,-1-1 3-15,1 1-3 0,1-2-8 0,2 1 1 16,-2 1 1-16,6-1-10 0,-8-1-5 0,1 2-1 16,3 1 0-16,-8-3-6 0,-2 1-6 0,4-1-1 0,3 4 0 15,2-2-5-15,-2 0 5 0,3-1-2 16,3 3-2-16,0-2 7 0,6 0-7 0,-7 0 5 0,2-1-4 16,-4-1-3-16,8 2-5 0,0-1 0 0,-1-1-1 15,7 3-4-15,-4-3 2 0,5 1-4 0,2-1 3 16,2-1 0-16,-2 2-1 0,1-2 0 0,2 0 2 15,0 0-2-15,2 0-1 0,0 0 0 0,5 0 0 16,-7 0-1-16,3 0 1 0,2 1 0 0,-7-1-1 16,5 0 1-16,5 2 0 0,-1 1 4 0,-4-1-3 15,7 1 2-15,0 0-2 0,-1 2-1 0,6-1 2 16,-4 3-2-16,-6 1-1 0,3-2 1 0,-1 3-4 16,-3-1 3-16,2 2-1 0,-2-1 1 0,1 1 1 15,-3-3-1-15,3 1 1 0,-7 0-2 16,-1 0-1-16,-1-2 1 0,1 1-9 0,-6-1-6 15,0-1-6-15,-6 1-12 0,-1-1-50 0,2-1-30 0,-7 3-7 16,4 0-66-16,-4-2 2 0,1-2-43 0</inkml:trace>
  <inkml:trace contextRef="#ctx0" brushRef="#br0" timeOffset="26298.88">10463 11689 32 0,'-11'0'18'0,"3"0"-18"0,5 0 20 15,0-2 6-15,0 2-4 0,-2-1 3 0,5-1-3 16,0 2 1-16,0 0 0 0,-5-4-4 0,5 0 4 16,0 3-5-16,0-2 6 0,0 0-2 0,3-1-3 15,5 0-2-15,-6-1 0 0,3 2-6 0,-4-2-4 16,5 2-1-16,-2-2 0 0,3 1-5 0,-5 2 1 16,0-1-2-16,2 0 0 0,3-1 0 0,-4 1 0 15,3 2-2-15,-1-2 1 0,-4-2-3 0,7 2-3 16,-3 0-3-16,3-1-3 0,-2 1-5 0,4 0-19 15,-3-2-5-15,0 1 3 0,4 1-22 0,1-1 23 16,-2 1 14-16,-1 0-25 0,1-2 49 0</inkml:trace>
  <inkml:trace contextRef="#ctx0" brushRef="#br0" timeOffset="26782.38">10694 11527 434 0,'-3'0'45'0,"-2"0"-15"16,2 0 1-16,2 0-12 0,-1 0-11 0,-1 2-4 15,0 1-10-15,0-2 10 0,1 2 5 16,2-1 2-16,-3 1 15 0,1-1 13 0,-4 1 0 0,3 2 2 15,1-2 14-15,-2 0-14 0,1-2-2 0,-1 4-2 16,1-2-15-16,-3 2-6 0,4-3-3 0,1 2 0 16,-2-1-9-16,1 1 2 0,-3 0-1 0,4 1 0 15,-1 0 0-15,1 1 0 0,-3 0-2 0,0 1 0 16,1-1-3-16,-1 2 1 0,0-3 0 0,-1 4 2 16,3-1-3-16,-4 0 0 0,3 1-3 0,1 2 8 0,-2 0-4 15,-1 3-3-15,2 0-2 0,0 4 2 16,-2 2-2-16,2-1 3 0,0 0-4 0,0 3 4 0,-2 0 0 0,2 2 0 15,1 2 1-15,-3-2-1 0,1 1 0 0,1 2 0 16,-1 0 0-16,-2-4-1 0,3-1 0 0,-2 3 1 16,-1-1 0-16,4 3-1 0,-5-5 2 0,2 0 0 15,2 0 0-15,-4 1 0 0,4-1 0 0,2-1 2 16,-7-4-1-16,1 0 0 0,1 1 0 0,1-4-1 16,-1 0-3-16,0 0 3 0,1 0-2 0,-3 0-10 15,0-1 1-15,2 0-2 0,0-2-8 0,1 0-8 16,0-2-10-16,2 1-4 0,-3-3-12 0,-2 0-49 15,3-1 81-15,7-3-40 0,-2 2 63 0</inkml:trace>
  <inkml:trace contextRef="#ctx0" brushRef="#br0" timeOffset="27648.35">11478 11486 509 0,'-8'0'35'0,"-2"0"-14"16,2 0-38-16,2 0 117 0,-2 2-135 0,7 1-6 15,-2 0 2-15,-2 2 0 0,3 1-6 0,1-1 37 0,-2 1 6 16,3 0 3-16,-7 1 38 0,3 2-8 0,-1 2 0 16,-3-2 8-16,3 6-14 0,-3 0-9 0,4 4-5 0,-6 2-3 15,9 4-11-15,-2 2-2 0,-4 2 1 0,4 6-2 16,0 1-2-16,0 5 2 0,1 3-2 0,1 3 1 16,-1-3 0-16,2 4-16 0,0-3-8 0,0 2 3 15,0-3-21-15,0-3-20 0,0-3 1 0,0-3 1 16,0-1-17-16,0-4 0 0,0-3 5 0</inkml:trace>
  <inkml:trace contextRef="#ctx0" brushRef="#br0" timeOffset="27998.96">11655 11519 517 0,'2'0'37'0,"-4"-3"-19"0,-1 1-19 0,3 2 66 0,0-3-65 16,0 2-1-16,2 1-5 0,1 0 4 0,5 1 0 0,-5 1 17 15,0-1 3-15,0 1 1 0,-3 0 18 0,2-1 0 16,-2 2 6-16,-6-1 1 0,6 3-1 0,0-1-8 15,4 4-4-15,-4-3-2 0,0 6-9 0,0 0-7 16,0 1-2-16,0 3-3 0,-4 0-7 0,0 4-1 16,1 0-1-16,-1 3 1 0,4 2 0 0,-2 1-2 15,-3 3-2-15,5 2 3 0,-6-2-2 0,1 7-2 16,-3-2 2-16,4 2-7 0,-4-1 1 0,1 2-29 16,7-1-14-16,-1 3-6 0,-5 0-36 0,7-4 1 15,5 5-32-15</inkml:trace>
  <inkml:trace contextRef="#ctx0" brushRef="#br0" timeOffset="37715.81">11036 12839 371 0,'0'-2'27'0,"-7"2"-20"0,4-1-8 15,-3-4 29-15,6 5-37 0,-5-5-16 0,5 4 12 16,-5-4 3-16,1 2-13 0,2 0 24 0,2 1 3 15,-3-3 0-15,-2-1 28 0,2 4 6 0,-9-5 0 0,7 2 5 16,2-1 3-16,-7-1-9 0,-4-1-3 16,5 2 0-16,2 3-12 0,-2-6 0 0,12 9 2 0,-6 0-5 15,1-2 1-15,-4-1 4 0,9 1 1 0,-1 2 3 16,-2-1 3-16,-8 1-3 0,-3-7 2 0,8 6-2 16,-7-1 0-16,10 2-8 0,-4 0-1 0,2-1-1 15,0 1-7-15,-5-5 0 0,5 3-1 16,2-2 2-16,0 4 0 0,-6-7 4 0,1 7 1 0,2-1 1 15,-5 1 5-15,6 0-4 0,2 0-2 16,-3 0 0-16,-1 0-4 0,0 5-3 0,3-5 0 16,-1 1-6-16,5-1-1 0,-4 5-2 0,1-4 2 0,-2 1-3 15,2-2-3-15,0 0 2 0,2 3-4 0,-2 0 5 16,-2-1-2-16,1-1-3 0,-6 4 2 0,4 3-1 16,3-2-2-16,5-3-3 0,-5 2 0 0,0 3 2 15,0 1-2-15,5-1-1 0,-2 2-3 0,-2-1 0 0,6 4-1 16,-7 3 2-16,3-1 0 0,0 1-3 0,-3 1 3 0,0 2-2 15,6 0 0-15,1 0 1 16,-7 3-3-16,7-2-3 0,-5 4-3 0,0-2 0 0,7 0-4 0,-6 2-11 16,2-1-3-16,1-1-1 0,-3 5-11 0,7-8-13 15,-6 4-6-15,6-2-3 0,-4-2-15 0,2 3 1 16,-8 0-10-16</inkml:trace>
  <inkml:trace contextRef="#ctx0" brushRef="#br0" timeOffset="38149.92">11926 12592 626 0,'-5'-5'78'0,"2"4"-34"15,-2-3-1-15,4 4-38 0,-1-4-41 0,1 1-2 16,-1 3-44-16,2 0 35 0,0 0 4 0,-2 1-10 16,2-1 42-16,0 6 16 0,-3 2 15 0,2 2 8 15,-1-1 18-15,1 2-12 0,-1 0-3 0,2 3-2 16,0 0-13-16,-2 5-6 0,2 0-4 0,0 3-6 16,0 3-6-16,0 4 0 0,2 2 0 0,-2-1-2 15,2 5-1-15,-1-5-1 0,1 4-6 0,-2 1 1 16,1-1-9-16,4-2-34 0,-5 2-9 0,0 1 19 15,2 0 48-15,-2 4-47 0</inkml:trace>
  <inkml:trace contextRef="#ctx0" brushRef="#br0" timeOffset="38500.16">12462 12526 390 0,'-1'3'31'0,"-1"3"-30"0,1-1-26 16,-1 1 24-16,-1 4-22 0,0 2-49 0,3-4 34 15,0 6 4-15,0 0-6 0,-3 5 40 0,1-5 30 16,0 7 9-16,2-2 5 0,0 1 28 0,-7 4-22 16,5 1-3-16,-1 2 4 0,3-2-27 0,-6 8-11 15,4-2-1-15,2 1-6 0,-2 4-8 0,6 0 0 16,-4-1-4-16,1 4 2 0,2-4-2 0,4-1-8 16,-7 6-10-16,1-7 0 0,-1 1-14 0,0-2-25 0,0-1-5 15,0-4 9-15,0 3-26 0,0 0 0 0,2-8-4 16</inkml:trace>
  <inkml:trace contextRef="#ctx0" brushRef="#br0" timeOffset="48349.04">15250 11289 451 0,'0'-17'-117'0,"0"12"154"16,0 1-12-16,3 2-44 0,-2-4 26 0,6 0-22 16,-4 2-31-16,5 3 18 0,-4-5-2 0,4-1-5 15,-3-5 18-15,3 5 9 0,-5 3 6 0,2-3 6 16,-1-2 8-16,-2 1 10 0,0 3-5 0,-2 1 7 16,1 2 4-16,-1-3-4 0,0 4-1 0,0 1 8 15,0 0-11-15,0 0-2 0,0 0-7 0,0 0 6 16,0 0-5-16,0 0 5 0,0-2-2 0,0-1-2 0,0 3 7 15,0 0 0-15,0 0 0 0,0 0-1 0,-1 0 0 16,-3 0-5-16,4 0 2 0,-3 3-5 0,2 0-3 16,-1 0 1-16,1 1 1 0,1 4-6 0,-2-2 3 0,2-1-4 15,0 2-1-15,0 0 2 0,0-1-4 16,0 0 1-16,0 5-2 0,3-8 0 0,-3 4 1 0,3 4 2 16,2 0 0-16,-3 0-1 0,-1 0-1 0,1 4 2 15,-1 0 1-15,1 2 0 0,1 0 0 0,-3 1-2 16,2 4 1-16,-2 0 0 0,0 1-2 0,1 2 0 15,-1-1-1-15,0 4-1 0,0 4 0 0,0-6-1 16,0 3 0-16,0-1 0 0,0 2 0 0,-1 0 3 16,-1 0-3-16,2 1-1 0,-5-1-1 0,4 2-3 15,-2-1 0-15,1 4-1 0,-3-2-5 0,2-5-16 16,0 0 13-16,1-3-42 0,1 2 1 0,-1-2-7 16</inkml:trace>
  <inkml:trace contextRef="#ctx0" brushRef="#br0" timeOffset="49065.71">14878 12512 564 0,'-3'1'29'0,"-1"-1"-20"0,2 0 1 15,2 2-23-15,-3-2-7 0,0 0-3 0,3 0-18 16,0 0 35-16,0 0 6 0,0 0-4 0,0 0 43 0,0 0 8 16,0 1 4-16,0-1 5 0,0 2 6 0,0-2-12 15,0 0-6-15,0 2 0 0,0-2-14 0,0 1-4 16,-2-4-3-16,-6 1-3 0,8 2-4 0,-1 0 5 15,1 0-1-15,0 0-1 0,-2-1 3 0,-9-6-2 16,10 6-1-16,2 2 2 0,-1-1-7 0,-1 0-4 16,-1 0-5-16,-6 0 1 0,10 5-7 0,-2-2-5 15,0 2 1-15,-2 1-4 0,1 4-3 0,4 4 1 16,-3 2 2-16,-2-1-1 0,1 3 1 0,5 5 2 16,-4-2 0-16,0 4 2 0,-4 0 1 0,4 3-1 15,-4 1 1-15,3 4 1 0,-4-5-1 0,0 5 1 16,4-1 0-16,-1-3-1 0,-3 0 1 0,4-3-11 15,-1-2-8-15,2 0 4 0,0-2-16 0,0-2-12 16,-1-1-7-16,1 1-10 0,1-2-14 0,-1-4-38 0,0-3 79 16,0 0-33-16,2 0 69 0</inkml:trace>
  <inkml:trace contextRef="#ctx0" brushRef="#br0" timeOffset="49416">15152 12556 645 0,'-5'-2'68'15,"-2"2"-66"-15,3 0-31 0,1 0 101 16,3-1-138-16,0 1-2 0,0-2 24 0,0 4 0 0,0 1-1 15,2-2 26-15,-2 2 39 0,0-1 13 0,-2 3-1 16,1-2 40-16,-4 3-23 0,0 0 3 0,4-2 2 16,-2-1-28-16,-2 0-4 0,2 5-10 0,1-4 1 15,-1 4-9-15,3-1 1 0,-8 2-1 0,6 0 2 16,2 4-1-16,-3 3-1 0,2 0 2 0,1 4-1 16,0-1-1-16,-8 3-3 0,6-3 2 0,2 7-2 15,-1 3-1-15,-4-2-1 0,2 1-2 0,1 2-1 0,2 3 0 0,3 3-2 16,-1-1-6-16,-2-1 7 0,0 1-6 0,3 2-66 15,-1 0 3-15,-2 2 4 0,0-6-43 0,3 3 6 16,2 2-38-16</inkml:trace>
  <inkml:trace contextRef="#ctx0" brushRef="#br0" timeOffset="49799.05">16042 12340 759 0,'0'6'0'0,"0"1"-19"0,0-1-30 0,0 5 26 16,0 2-41-16,2 1 28 0,1 5 0 0,0 1-10 16,0 2 30-16,1 3 4 0,-3 0 14 0,-1 2 7 15,0 3 4-15,0 2-4 0,0-1-1 0,0 4 2 16,0 1-5-16,2 0-7 0,-2 3-10 0,3 1-10 15,-3-3-13-15,3 4-38 0,-3-5 56 0,0-1-22 16,2-2 39-16</inkml:trace>
  <inkml:trace contextRef="#ctx0" brushRef="#br0" timeOffset="50115.57">16385 12167 872 0,'-4'2'25'0,"4"-1"-26"0,3 1-1 0,-6 1-23 15,6 3-9-15,0 2-2 0,0 0-21 0,-3 0 33 16,3 3 6-16,3 2 0 0,-4 1 38 0,0 0 6 15,-1 2 3-15,-1-1 2 0,0 7 4 0,0 0-11 16,2 2-4-16,-2 1 0 0,3 5-13 0,2 0-2 16,-5 3-3-16,1-2 0 0,2 7-2 0,5 0 1 15,-8-4-1-15,0 4-2 0,0-3 1 0,-3 1 0 16,-2-1-5-16,1 1-4 0,-6-5-3 0,7 4-60 16,3 3-23-16,0-2 38 0,0 2 58 0,2-1-58 15</inkml:trace>
  <inkml:trace contextRef="#ctx0" brushRef="#br0" timeOffset="70999.85">8544 11667 342 0,'0'-2'47'15,"-2"2"0"-15,2 0 36 0,-1 0-88 0,1-1 2 0,0 1 1 0,0 0 7 16,0 0 12-16,0 0 0 0,0-2 16 0,0 2 15 15,0-1 1-15,0-1-1 0,0 1 18 0,0-1-14 16,-3 0-3-16,1 1 0 0,1-1-16 0,-1-1-11 16,0 3-2-16,2-1-1 0,0-1-10 0,0 0-1 15,0 1-3-15,0-1-2 0,0 1 0 0,0-2 1 16,0 3 2-16,0-10-3 0,2 7 3 0,1 0 0 16,2 0-2-16,-2-2 3 0,0-1-3 0,5 1-1 15,-2-3 1-15,4 2-1 0,-2-2-2 0,-1-2-1 16,4-1 0-16,0 5 4 0,2-2-3 0,0-1-1 15,-1-1 0-15,1-1 2 0,1 0-1 0,-3-1 3 16,3-2-4-16,3-2 1 0,2-1 3 0,-6 1-1 16,3-3 1-16,1 3-3 0,-1 1 1 0,-1 0-1 15,-2-2-1-15,-2 1 3 0,-2 2-3 0,7-5 1 0,-8 8-1 16,6-6 1-16,7-2 1 0,-9 2-1 0,1 4 3 16,3-4-4-16,-2 3 2 0,3-2 0 0,-9 2 2 15,0 3-3-15,-2-2 1 0,2 4 0 0,1-2 0 16,-4 3 4-16,-2 2-1 0,5-2-5 0,-3 0 2 0,4 2-1 15,-6-1-1-15,2 6-1 0,0-2 1 0,-4 1-5 16,6-1 3-16,-7 3-1 0,0 0 1 16,0 0-1-16,0 0-1 0,0 2-1 0,0 1-2 0,0 0 2 15,0 2-2-15,3-2 3 0,-2 3-2 0,-1 2 0 16,0 1 3-16,4-1 0 0,-3 3 1 0,2 0 2 16,-1 3 0-16,-2-1-3 0,0 3 3 0,0 4-3 15,0-1 1-15,0 3-2 0,-6 2 0 0,2 2 0 16,4 4-1-16,0 2 2 0,0 4-1 0,0-3 1 15,0 1 2-15,0 4-2 0,0 3 1 0,2 0 1 16,-2-5 0-16,-2 2-1 0,-1 3-1 0,-3 1 0 16,6-2 1-16,-3-3 2 0,1 3-1 0,2 1-4 15,-3-5 4-15,3-2 1 0,0-1 2 0,2-3-2 16,-2 3 0-16,0-3-1 0,-2-5-3 0,-3 1 2 0,5 0-7 0,0-4-21 16,0-4-9-1,-1 0-1-15,2-2-27 0,6 0-47 0,-4-5 81 0,-2-3-38 0,7-2 71 0</inkml:trace>
  <inkml:trace contextRef="#ctx0" brushRef="#br0" timeOffset="71533.02">8146 12444 518 0,'0'0'89'0,"0"0"-89"0,0 2 37 0,0-4 65 16,5 2-75-16,-4-2-58 0,4-1 10 0,4 2-10 15,-2-2 3-15,4 3 7 0,0-4 11 0,5 3-1 0,-7-2 9 16,5 3 6-16,-3 0 9 0,3-2 1 0,2 2-1 16,-2 0 8-16,8 0-5 0,-8 2-2 0,5-1 3 15,5 1-7-15,1-2-3 0,-1 3 0 0,1 0-3 16,0-1-1-16,-1-1-1 0,1 1 2 0,1 1 0 15,1-3 1-15,0 0-1 0,1-3 4 0,-1 0-4 16,4 0 3-16,1-1 1 0,1-2-2 0,0 0 2 16,3-2 1-16,2 2-2 0,0-1-1 0,4-2 1 15,2-2 0-15,-6 1-3 0,3-1 1 0,-3 0-2 16,-4 2-1-16,4-2 0 0,-5 0 1 0,2 3-3 16,-9-1 1-16,4-1 1 0,-3 4-1 15,-2-2 0-15,-4 2 0 0,2 1-1 0,-4 2-2 0,1-2-1 16,-5 4-4-16,0-1-19 0,-4 1-9 0,0 1 0 15,0 0-25-15,-4 1-50 0,1 2 84 0,-7 4-44 16,9 0 70-16</inkml:trace>
  <inkml:trace contextRef="#ctx0" brushRef="#br0" timeOffset="80815.98">19028 11746 527 0,'-5'-2'246'0,"1"2"-90"16,-4 0-90-16,-2 0 97 0,7 0-195 0,-8 0 8 15,9-2 0-15,1 2-3 0,-5 0 10 0,4 0 17 16,2 0 6-16,-2 0 5 0,-1-4 16 0,3 4-4 15,-8-2 0-15,5 2 4 0,3-1-8 0,-3-1-8 16,-6 0 0-16,7 1-3 0,2 1-8 0,0 0 3 16,-3-2-3-16,-2-1 0 0,5 3 0 0,-1 0 2 0,-2-1-1 15,3-1 2-15,-8 0 0 0,8 1-1 0,-2 1 3 16,-1-2-4-16,0 2 1 0,3 0-5 0,0 0-2 16,0 0 4-16,0 0-6 0,0 0-1 0,0 0-2 15,0 0 1-15,0 0 1 0,0 0 0 0,0 2 0 0,-2 4-5 16,4-1 3-16,1 0 2 0,-3-2 1 0,6 8-5 15,2-2 7-15,0 2 2 0,-5 2-4 0,3 3 4 16,7 2 1-16,-4 3-2 0,4 4 3 0,3 3-1 16,0-1 0-16,-2 6 2 0,1 0 1 0,3 3 2 15,2 4 2-15,-4 1-2 0,6-2 2 0,-10 2 0 16,4 3-1-16,0 1-1 0,3 1 0 16,-8-2-2-16,-2 0 1 0,2 0 3 0,-1-1-2 0,-1 1-1 15,-4-2 2-15,3-1 2 0,-4-6 1 0,0-4 1 16,0-1-1-16,-2-2-3 0,-1-1 3 0,1-5 0 15,-2-3-2-15,3 1-2 0,-1-2 0 0,-2-3-2 16,3-2-1-16,-3-4-6 0,1 1-10 0,-1-5-6 16,2 1-12-16,-2-1-49 0,2-4-28 0,-1 1 39 0,6-2 73 15,-1-5-72-15</inkml:trace>
  <inkml:trace contextRef="#ctx0" brushRef="#br0" timeOffset="83049.21">16528 10363 381 0,'-7'-2'52'0,"5"2"-16"16,0 0 0-16,2-1-7 0,-1-1-19 15,1 2-6-15,0 0-6 0,0 0 8 0,0 0 7 0,0 0-3 16,0 0 12-16,-2-1 15 0,-1-1 2 0,-2 1 3 15,2-1 12-15,2 0-9 0,-6 2-2 0,3 0 4 16,1 0-12-16,1-1-5 0,-4 1-5 0,3 0 2 16,-5 1-7-16,3-1-5 0,3 4 0 0,-4-3-2 15,0 1-5-15,-2 1-1 0,5 0-1 0,0 2 1 16,3-1-2-16,-10 3-2 0,6-3 2 0,-3 1-3 16,6 1 0-16,1 1-1 0,-5 1-1 0,-1-2 1 0,-1 2-1 15,-2 0-3-15,6 0-2 0,-2-1 4 0,0 3-4 0,2-2-6 16,3-4-12-16,-3 4-5 0,3-3-13 15,3 1-42-15,-1-1-13 0,-2-2-3 0,3-3-51 0,0 0 1 16,8-5-16-16</inkml:trace>
  <inkml:trace contextRef="#ctx0" brushRef="#br0" timeOffset="84082.42">16948 10088 310 0,'-1'-7'22'0,"1"3"17"0,1 2-31 0,1 1 77 16,-2-3-59-16,2-2-9 0,2 1-1 0,3 5 2 15,-3-1-7-15,6 1 18 0,-10-10 1 0,5 7-2 16,-2-3 21-16,-3 1-3 0,3 2 0 16,-2-6 0-16,-1 2-4 0,0 3-15 0,8 4-2 0,-8-5-2 15,5 5-15-15,0 0-3 0,-5-3-3 16,4 3 1-16,0 0-3 0,-9-6 0 0,-3 4 1 0,8-1-1 15,0 3 3-15,0 0 3 0,5-2 0 0,-5-1 2 16,4 0 2-16,1 3-1 0,3-5 1 0,-8 2 1 16,-3-3-1-16,0-1 1 0,0 0 0 0,-1 3-2 15,4-2 2-15,-1 1-1 0,-2-2 1 0,3 3-3 16,-3-2 0-16,3 0-3 0,0 1 1 16,0-3-1-16,-7 0-4 0,4 4 4 0,2 1-3 15,2-4 1-15,2 3 1 0,-1-3-2 0,-7 1 0 16,8 1 4-16,-3 1-3 0,-3 2 0 0,0-1-2 0,1 0 1 0,-2 3 0 0,1-3 2 15,-2 4-4-15,-3-1 1 16,5 2 0-16,1-2-2 0,2 0 1 0,-8 1-1 0,2 1-2 16,-5 1-3-16,6-3 1 0,1 2-2 0,-3 1-1 15,-4 0-1-15,2 3 3 0,6 4-5 0,-5-4 1 0,5 3 1 16,1 1-3-16,-7-1 6 0,6-1-3 0,1 1-2 16,-1 2-1-16,-5 0 1 0,8-1-2 0,0 2 3 15,-2 0 0-15,6 0-4 0,-3 2 4 0,5 4 3 16,-6-7 1-16,5 1 1 0,-3 4 0 0,-1 0 1 15,7-2-1-15,-8 0 2 0,8 0-2 0,-2-3 0 16,4 5 0-16,-7-4 1 0,3 1-2 0,2-4 2 16,1 1-2-16,-2-1 5 0,-4-4-2 0,5 1 0 15,-2-1 1-15,2-2-1 0,3-1 1 0,-5-2 2 16,-1 3-2-16,4-3 1 0,1 0 1 0,-5-3 0 16,6 0 1-16,0-1-1 0,-4 1 0 0,3-3 0 15,-1 0 1-15,4-2 0 0,-1 2 0 0,-1-2-1 16,2-2-1-16,-5 1 1 0,6-2-2 0,0 1 1 15,2-2 0-15,-3-1-1 0,1 2 0 0,-3-1 2 0,0-4-2 16,0 2 2-16,-2 1-1 0,2 1 1 0,-1 2-1 16,-4-1 2-16,2-5 0 0,-3 2 1 0,1 3 3 15,-3 0-4-15,-1 0 3 0,1-1-3 0,-3 2-1 0,0-4 6 16,0 6-5-16,0 2 1 0,0 1-2 16,0-3 1-16,0 5 2 0,-2-2-1 0,1-1 1 0,-1 6-3 15,0-5 1-15,1 4 0 0,-2 1 1 0,0 0-2 16,1-2-1-16,0 2-2 0,1 2 1 0,-1-2-1 15,-3 5-3-15,2-5 5 0,2 1-2 0,-1 2 0 16,-3 2 3-16,4 0-2 0,-1 1-2 0,1-1 3 16,1 4-5-16,-2 1 3 0,2-1 0 0,0 0-2 15,0 4 2-15,2-2-2 0,-2 0-1 0,3 10 4 16,2-7-6-16,-1 8 2 0,-1-7 2 0,4 12-2 16,-4-3 3-16,2 1 0 0,3 2-1 0,-5-4 1 15,3 4 1-15,-3-3 2 0,2 2 0 0,0-5-1 16,-4 2 1-16,1-1 0 0,-2-1 0 0,0-1 3 0,0 1-3 15,0-2 1-15,0-1-1 0,0 3 0 0,-2-2 1 16,1-2-1-16,-1 2-2 0,-1-2-5 0,0-6-1 16,1 5-28-16,1-3-10 0,-3-1-3 0,1-2-32 15,2-1 2-15,-1-1-19 0</inkml:trace>
  <inkml:trace contextRef="#ctx0" brushRef="#br0" timeOffset="84533.29">17513 9792 221 0,'-3'0'39'0,"3"3"0"0,-5-1 37 0,5 1-91 16,0 3 2-16,-1-1 0 0,1 4 5 0,0 1 4 0,1-1-2 15,-2-1 7-15,-1 0 6 0,2 3 2 0,0 2-1 16,-1-2 6-16,-3-4 0 0,-2 3 0 0,5 4 3 16,1 0-2-16,0 7 0 0,0-6 4 0,-2 1-3 15,2 8 3-15,0 2-3 0,3-4 0 0,-3 5-1 16,0 1-2-16,5-1-2 0,-8 5-5 0,6-2 2 16,0-2-4-16,0 2-2 0,-1 3 0 15,1-2-1-15,3 1-1 0,-1-1-3 0,3 1-8 16,1 1-5-16,-1 1-8 0,-2-4-65 0,-1 2 80 0,5-1-31 15,1-1 40-15</inkml:trace>
  <inkml:trace contextRef="#ctx0" brushRef="#br0" timeOffset="89198.8">20647 9661 113 0,'-2'-1'8'0,"2"1"-6"0,0-2 1 0,-2 1 1 15,2-1-6-15,0 1-10 0,0-1 1 0,0 0 0 16,0 1 33-16,-3-1-11 0,3 1 14 0,-1-2-2 16,-1 1 9-16,1 0 0 0,1 1-1 0,-2-1-13 15,0 1 5-15,1 1 7 0,-4-2-21 0,4 2 0 16,-1-1 0-16,2 1 0 0,-2 0 0 0,-1-2 0 0,3 2 0 15,0 0-1-15,0 0 0 0,-3 0-2 0,3 0 1 16,-1 0-1-16,-1 0-1 0,2 0 3 0,-2 0-2 16,2 0 1-16,-1 0 2 0,-1 0 1 0,1 0-1 0,-2 2 3 15,1-1-1-15,0-1 1 0,1 2-3 16,1-1 0-16,-2 1-1 0,-4 3-2 0,4-4 1 0,1 2 1 16,-1-1-4-16,1 1 0 0,-1-1 3 0,2 1-2 15,-2 0 0-15,2 0 2 0,-4-1-3 0,4 1 2 16,-2 0 0-16,-1 0-2 0,3 0 1 0,0 0 0 15,-2 1-2-15,1-1 1 0,-2-2 1 0,3 2-1 16,-3 1 2-16,3-1 1 0,-4 0 0 0,3 0-2 16,1-1 0-16,-5 1 2 0,5 0-4 0,-3 0 5 15,3 0-4-15,0 0 0 0,-3 0 2 0,3 1 0 16,0-1-1-16,-3 0 1 0,-4 2 0 0,4-1-1 16,-5 1 0-16,7 0-1 0,-1-2 2 15,1 2-4-15,-4-1-1 0,2 1 1 0,1 0-2 16,1-1 2-16,2 0-2 0,-1 0 0 0,-3 1 2 0,3-2 0 0,-1 5-1 15,2-3 0-15,-1 3-1 0,-1-2 3 0,-7 5-2 16,5 0 1-16,3-3 0 0,0 1 0 0,0-1 1 16,-5 5 0-16,0-2 0 0,2 4 0 0,3-5 0 0,0-4-1 15,0 5 2-15,0 3-2 0,-3-4 0 0,4 1 0 16,-2-3-2-16,2 1 2 0,-2 2-1 0,-1 5 1 16,-1-2-2-16,2-1 0 0,2 2 0 0,2 1 0 15,0 0 2-15,-3-4-2 0,4 6 1 0,3-4 0 16,-3 0 1-16,3 0 1 0,-2 0-1 0,-5-3 3 15,8 2-2-15,-2 1 4 0,-3-5 1 0,4 2-2 16,-1-3 1-16,-1 3 0 0,-2-3 1 0,2 0 0 16,1 0-1-16,-1-2-4 0,2 2 2 0,0-2 1 15,1 1-2-15,-2-1 0 0,2 0-1 0,1-1-1 16,-1 0 2-16,0-1-1 0,3 1-1 0,-2 0 0 16,1-4 1-16,-1 1 0 0,4 0 0 0,-1-2-2 15,-1 1 0-15,2 1 4 0,-2-2-2 0,3-2 1 16,-1 1 0-16,-1-1-4 0,1 0 3 0,0-2-1 0,2-1 2 15,-2 0 0-15,1-1 0 0,2 1-5 0,1-3 1 16,-4 2 0-16,2-2-1 0,1 2 5 0,0-2-7 16,4 0 3-16,-4 0 2 0,3 2 0 0,-3-2 3 15,1-1-1-15,-4-2 1 0,-1 3 0 0,-1-3 0 16,0 3 2-16,-6-5-3 0,4 1 3 0,2 1-2 0,-6 0 1 16,8 1-1-16,-6-2 2 0,3 2-1 0,-5-2 3 15,7 4-2-15,-10-6 1 0,2 4 0 0,3-2 0 16,-6-1 0-16,9 5-2 0,-10-7 0 0,-2 4 1 15,-1-4-2-15,8 6 2 0,-5-7-1 0,1 2-2 16,-1 1 2-16,-8-4 1 0,8 6 0 0,2-5 2 16,1 2 0-16,-9 2-3 0,0-1 2 0,-4 5 1 15,10-6-2-15,-6 2-2 0,1-1-1 0,-6 3-2 16,-3 1 0-16,11-4 0 0,0-1 1 16,-7 3-2-16,-2 0 1 0,5-1-2 0,1-1 1 0,3 1 2 15,0-1-2-15,-2 0 1 0,-4 2-2 0,7-1 0 16,-4 2-1-16,-4-1 1 0,7 0 2 0,-6 2-2 0,-4-1 0 15,1 1-1-15,2 0 1 0,-4-2 0 0,11 3-1 16,-10 0 0-16,2 0 1 0,5-1-1 0,-2 2 1 0,5-2 0 16,-8 2 2-16,0 1-3 0,0 0-1 0,1-4 2 15,-2 6-2-15,-1-4 0 0,4 2-1 0,-10-1 2 16,8 3-1-16,-2-3 1 0,-1 3 0 0,2-3-3 16,-2 3 0-16,-2-1 4 0,0 3-4 0,-3-2 2 15,3-3-3-15,-6 3-1 0,5 0 1 0,-5 3-1 16,5 1-2-16,-5 0 0 0,3 0-2 0,-3 5 1 15,-2-1 2-15,2 3-4 0,3-3 2 0,-4 3 0 16,4-1-4-16,-2 2 2 0,-1-4-5 0,5 4-18 16,-2 3-22-16,5 0-6 0,-2-1-31 0,-2 4 2 15,-3 2-27-15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14:40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13062 11733 150 0,'-15'0'20'0,"3"2"-3"0,-4-1 0 0,2 1 7 16,1 1-6-16,-2-2 13 0,7 4-1 0,-6 0 7 15,3-2 4-15,-7 0 3 0,12-1 7 0,-8-1 0 16,3 1-1-16,-2-1 0 0,1-1-1 0,2-1-5 16,-2 1-4-16,7 0 2 0,-1 0-9 0,-2-2-1 15,0 2 1-15,6 0-3 0,1 0-1 0,-12-3-4 0,12 2 0 16,-1 1 2-16,-4-2-5 0,6 2-1 0,-2 0 0 16,1 0-2-16,1 0-1 0,-5-3-3 0,0 1 0 15,4 2 2-15,1 0-4 0,-2 0-7 0,2 0-3 16,0 0 3-16,0 0-6 0,-3 2 4 0,4 1-7 0,-1 0-3 15,2 0 2-15,-4 0-1 0,2 2 0 16,0-2 0-16,2 2-2 0,-2 0 1 0,0 1 5 16,2 2-3-16,-2-3 4 0,3 1-3 0,1 0 1 0,8 5 1 15,-9-4-2-15,1-1 4 0,6 2 0 0,1 0-4 16,3 1 7-16,3-3-4 0,-6 1 2 0,0-1 2 16,5 3-4-16,6-4 2 0,-5 0-1 0,4-2-1 15,-5-3 4-15,-4 5-3 0,12 1 3 0,-2-6-4 16,-2 1 0-16,2 1 0 0,0 1 0 0,-1-3 0 15,-1 3 0-15,4-3 3 0,-5 0-3 0,1 5 1 16,-1-3-1-16,0-2 0 0,-2 0-1 0,2 3 1 16,-2 2-3-16,2-5 2 0,0-2 1 0,0 2-1 15,1 0 1-15,-2 2 0 0,4 1 0 0,0-2 4 16,-5-1-1-16,5-1-4 0,3 2 1 0,-9 1 0 0,14-1-1 16,-8-2 0-16,3-1-1 0,5-2 0 0,3 0 1 0,0 4 0 15,-5 0-1-15,4 0 0 0,-2-1 0 16,1 4 2-16,-3-3-2 0,2 3 1 0,0 2 0 0,-3-2 1 15,-2-1 0-15,3-2 2 0,-2 0-1 0,5 0-1 16,-3 3 0-16,-3 0 2 0,-1-2-3 0,3 3 1 16,-7-6 0-16,2 2 0 0,3 0 1 0,-1 0 1 15,0 2-3-15,2-2 3 0,1 0-2 0,0-4 0 16,4 9 0-16,1-6 0 0,-2 1 0 0,1-4-3 16,-3 4 5-16,1-1-2 0,2 1 1 0,-4 0 1 15,-2-3-1-15,2 3-1 0,-7-3 0 0,4 1 1 16,0-4-2-16,-2 4 3 0,-4-3-1 0,6 4-1 15,0-4 2-15,-1 4-2 0,-4-4 1 0,6 3 0 16,2-1-1-16,3-2-1 0,-3 2-2 0,1 0 3 16,0 1-2-16,1-2 2 0,5-1 1 0,-1 2-1 15,-4 0 0-15,-3 0 0 0,3 3 0 0,-1-5 0 0,-1 0 0 16,-2 0-3-16,0 4 3 0,-1-2-1 0,-1-2 2 16,1 3-1-16,-1-2 2 0,-4 1-2 0,2-1 2 15,2 4-2-15,-1 0 0 0,-1 0 0 0,-1-1 0 0,2-1-1 16,-1 2 1-16,1 0 0 0,-5 0 0 0,-3-3 0 15,0 0 0-15,5 3-1 0,-2 0 1 0,-4 0 0 16,1 0 0-16,2 0-3 0,3 0 1 0,-5 0-1 16,2 3-2-16,-4-3 2 0,1 2-1 0,1-1-5 15,3 2 3-15,-6-3-5 0,2 4-2 0,-2-4 1 16,-2 1-7-16,2 1-5 0,-7 1-2 0,3-3 0 16,-3 3-6-16,-3-1-3 0,-1-2-5 0,2 0-6 15,-2 0-5-15,0 0-77 0,0-4 102 0,1-3-34 16,-1-6 60-16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18:23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9414 13389 375 0,'39'30'-49'0,"-23"-11"63"0,6 2-11 0,6-3-29 16,-3 3 27-16,7 1-27 0,-2 0-7 0,4-2 3 15,-1 1 5-15,0-1-7 0,-1-1 9 0,-2 0-7 16,-3-2 8-16,-5-1-4 0,1 0 26 0,-1 1-17 0</inkml:trace>
  <inkml:trace contextRef="#ctx0" brushRef="#br0" timeOffset="359.56">9964 12965 989 0,'-9'4'90'16,"4"-2"-87"-16,-3 0 11 0,2 2 13 0,-2-2-7 16,7 1-29-16,-4 2-2 0,0-1 1 15,2 1-6-15,3 3 1 0,-3 1 14 0,1 1 7 0,-2 2 2 16,0-1 16-16,1 5 5 0,-3 0 5 0,1-2 3 16,-3 5 5-16,4 1-12 0,-4-1-2 0,2 0-1 15,-4 5-12-15,4 1-5 0,-2 0-3 0,0 3-4 16,3 1-4-16,-4-1 0 0,4 5-2 0,-6 2 0 0,7-4-1 15,-6 2-1-15,2-1-4 0,4 2 2 0,-1-1-5 16,-3 0-23-16,3-3-6 0,-3 0 1 0,5 1-27 16,-3-5-19-16,3 4-15 0,1-7-3 0,-6 4-25 15,4-7 0-15,-4 2-12 0</inkml:trace>
  <inkml:trace contextRef="#ctx0" brushRef="#br0" timeOffset="676.09">9337 13636 1101 0,'-10'2'55'0,"6"-1"-17"15,-1-1-22-15,2 2 10 0,0-2-32 0,3-2-16 16,3-2 2-16,5-1-4 0,-4-1-11 0,7-2 12 15,-1-2 0-15,1 1 1 0,1-2 15 0,4-3 7 0,-2 1 1 16,4-1 1-16,4 0 8 0,-2 0-4 0,7 0 3 16,-2-2 1-16,2 2-4 0,3 1 1 0,6 2-2 15,0 2-3-15,2 1 0 0,1 0-1 0,-1 3 1 16,3 0-1-16,0 2-1 0,-2 2-3 0,-1-2 2 0,-2 3-5 16,-2 0-2-16,1 1-20 0,-2 4-13 0,-1 1-1 15,1-3-27-15,0 5-66 0,-2 2 105 0,5 1-52 16,0-3 82-16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22:22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2916 7143 527 0,'9'11'224'15,"-13"7"-30"-15,2 10 98 0,0-1-11 0,1-2 52 0,-1 1-337 0,2 1-2 0,-4-2-1 0,4-1-2 0,-5 0 2 0,2 1-1 0,-5 0-3 0,5 0-8 0,0-1 1 0,-5 1-9 0,3 0 4 0,-4 0-14 0,-42 125-383 16,35-124 421-16</inkml:trace>
  <inkml:trace contextRef="#ctx0" brushRef="#br0" timeOffset="483.22">4634 5234 1133 0,'-4'4'-32'0,"4"7"-8"16,0 5 1-16,2 3-20 0,0 9 23 0,-2 5-27 16,4 4 1-16,-4 5 44 0,0 0 4 0,-3 6-6 15,0 0 54-15,0 1 6 0,-5-3 6 0,2 3 1 16,-5-2 6-16,3 0-12 0,-2-1-3 0,-1 4 0 0,0 3-13 16,-1 4-10-16,1 1-4 0,1 0 0 0,2 7-11 0,-3 1 3 15,2 2-4-15,-4 4 0 0,1-1 1 0,-1 1-2 16,-1 2-1-16,0 1 1 0,-7-1-4 0,4 2-7 15,0 1-9-15,-4 0-1 0,7-8-12 0,-1 7-39 16,-3-4-19-16,4 0-8 0,3 1-48 0,-3 1 2 16,3-3-33-16</inkml:trace>
  <inkml:trace contextRef="#ctx0" brushRef="#br0" timeOffset="2318.55">3845 5679 968 0,'-6'1'15'0,"3"-1"-6"0,0 0-9 0,-2 2 1 15,4-2-11-15,-1 3-5 0,0-3 7 0,2 2-4 16,0 1-1-16,0-2 13 0,0-1 10 0,0 2 2 16,-1 0 19-16,-2-1 12 0,-2-1 4 0,0 2 0 15,2-2 15-15,-5 1-11 0,4-1-1 0,-4 0 0 0,3 0-11 16,-3 0-9-16,-1 0-6 0,4 0-2 0,0 0-11 16,-1 0 0-16,3 2-7 0,-5-2 1 0,3 1-4 15,-1 3-2-15,4-1 1 0,-1 0 1 0,-1 0-1 0,-3 2-2 16,6 1 4-16,-9 0 0 0,5 2 4 0,-1 0-2 15,0 0 3-15,-2 1-4 0,2 5 4 0,-5 1-4 16,3-1-1-16,8 0-1 0,-5 5-1 0,-3-2-2 16,4 2-4-16,-4 5 2 0,8-2 0 0,-3-2 4 15,1 2-3-15,-3 2 2 0,1-5 4 0,5 1-2 16,-4-4 2-16,0-4 1 0,-5-1-1 0,5 0-3 16,1 0 2-16,2 0-4 0,0-4 2 0,0 2-1 15,3 1 0-15,4-1-3 0,-4-1 2 0,3 1 0 16,0-4 0-16,-7-2 2 0,1 0 0 0,3 2 0 15,0 0 0-15,5-2 0 0,-3 0 0 0,3 0-1 16,-2 0-1-16,11 2-2 0,-1-2 0 0,-2 0 1 0,3 0 3 16,2-3-5-16,5 5 3 0,-4-3 0 0,5-1 1 15,1-1 0-15,0 0-2 0,0 0 3 0,-1-1-1 16,0-1 0-16,0-1 0 0,2-3 1 0,-2 1 0 16,0 0 1-16,3 2-1 0,2-3 0 0,-5 1 0 0,4 0 0 15,-2-1-1-15,-2 1 0 0,3 2-2 0,7 0 2 16,-9 0-2-16,4 0 1 0,3 3 2 0,-1 0-4 15,1 3 2-15,3-1 0 0,-8-1 1 0,1 2 0 16,2 0-3-16,-1-3 4 0,-5 4-3 0,3-4 3 16,1 1-1-16,2 2-5 0,-1 0 4 0,-2 1 1 15,4-1-5-15,-5 5 1 0,9-5-2 0,-3 3 1 16,0-1 0-16,3 1-2 0,-6 0-3 0,6-1 4 16,0-2-6-16,0 2 2 0,-6-4 1 0,2 4-5 15,1-2 3-15,0 0-12 0,-5-1-3 0,0 0-2 16,-4-1-13-16,3 1-30 0,-5-1-31 0,0 2-8 15,0-3-47-15,-3 4 3 0,0-3-38 0</inkml:trace>
  <inkml:trace contextRef="#ctx0" brushRef="#br0" timeOffset="4349.84">2074 8339 818 0,'-1'0'44'0,"1"0"-21"0,3 0 3 16,2 0-3-16,-4 1-28 0,9 1 0 15,-6 1-1-15,-1-1 5 0,4 1-2 0,-3-2-6 16,0 2 8-16,4-1 7 0,3 1 4 0,-10-3-2 16,-1 3 7-16,10-1 9 0,-4-1 3 0,-6 1 4 0,1 0 5 15,4-1-5-15,-5-1 4 0,0 2 1 0,0-2-4 0,0 0-6 16,0 0-3-16,0 0 3 0,2 0-5 0,-10 0-4 16,5 0 0-16,-2 0 0 0,5 0 0 0,-6 0-6 15,1 0 4-15,0-2-7 0,1 2 0 0,-1-1 3 16,-8-1 0-16,5 0-2 0,-6-1 3 0,6 0-2 15,-4 3 0-15,-6-1 4 0,4-1-4 0,0 0 1 16,2 1-3-16,-7-1 2 0,3 1 0 0,-1 1-1 16,-2-2-1-16,5 1 4 0,-2-1-1 0,0 2-3 15,0 0 3-15,1 0-5 0,-1 0 3 0,0 0-3 16,-1 2 1-16,0-1-7 0,2 2 2 0,-2-3 0 16,-2 3-2-16,4 2-1 0,-4-2 0 0,1 2-5 15,4 0 2-15,-2 1 4 0,-2-1-5 0,2 1-1 16,3-1 3-16,-1 1-5 0,-2-1 3 0,4 3 0 15,-7-1 1-15,8 1-5 0,-3 2 2 0,3-2 3 16,-7 1-5-16,11 2 2 0,0 0-2 0,-1-3-3 0,4 5-6 16,-6-2 7-16,7 0-10 0,3 3-3 0,0-2-2 15,-1-1 0-15,-3 0-4 0,9 8 2 0,0-3 5 16,3 0-5-16,-4-4 5 0,6 6 5 0,6 0 2 0,-2 0 2 16,3 1 4-16,-3-4 1 0,4 3-2 0,-1-3 4 15,5 3 0-15,0-4 3 0,-6 0-1 0,6 0-4 16,1 3 4-16,-4-2-6 0,2-1 2 0,1 1-2 15,-4 3-6-15,0-1-1 0,-1 0-2 0,-3-1 0 16,-3-2-1-16,0-1 2 0,-6 1-3 0,3-1 1 16,-3 1 2-16,-4-2 0 0,-1-1 5 15,0 2-5-15,-1-1 3 0,1 1 3 0,-5 0 4 0,-3-2 0 16,-2 0 3-16,3-3 4 0,-4 1 0 0,-4-1 4 16,3 0 4-16,-5 0 5 0,1-2 1 15,-1-1 2-15,-5 1 6 0,1-5 0 0,2 1 2 0,-4 1-4 16,-3-1 2-16,0 1-7 0,4-3-5 0,3 0 6 15,-2-2-11-15,1 1-3 0,-4-2-2 0,5-2-1 16,2-3-4-16,5 0-16 0,-6 0-12 0,1-4-12 16,0-4-19-16,4-1 0 0,2-2-26 0</inkml:trace>
  <inkml:trace contextRef="#ctx0" brushRef="#br0" timeOffset="5216.67">2913 8287 838 0,'-3'0'78'0,"-1"0"-75"0,0-2-4 15,4 2 26-15,0 0-37 0,1 0-1 0,2 0-1 0,-4 0 2 16,-2 0 0-16,4 0-1 0,1 0 14 0,-4 0 6 15,-2 0 4-15,-6-3 17 0,1 3 2 0,6 0 4 0,-7 0-2 16,4 0 4-16,-2 0-11 0,-5 0-3 0,9 0 0 16,-4 0-13-16,1 3-1 0,1-3-2 0,1 2-3 15,-4-1 0-15,-4 1 3 0,12-1 0 0,-2 1-2 16,-7 1 3-16,6-1 2 0,-6 1-4 0,-1 0 3 16,3 2-3-16,-1-1-3 0,-5 1 2 0,-4 0 0 15,6 1-4-15,-4 0 1 0,2 4-1 16,-2-1 0-16,-3 2-2 0,5 4-1 0,-2-3 0 15,-4 4 0-15,1 0-3 0,-1 2-2 0,1 1-1 0,-3 3 4 16,1-1-4-16,1 1-5 0,-2 0 1 0,5 0 0 16,-6 5-4-16,6-2 2 0,0 2-2 0,0-5-2 15,2 1 3-15,0 1-2 0,-1-1-4 0,7 2 0 16,2-2-5-16,-2-3 2 0,2 0-1 0,1 1-2 16,9-1 1-16,-1 1-2 0,1-1 0 0,0-4 6 15,4 0-3-15,4-4 11 0,-4 1-2 0,11-4 0 16,-9-1 11-16,8-3 6 0,-1-2 4 0,3-1-4 15,3-2 6-15,0 0-3 0,2-5 0 0,-2-3 6 0,8-1-7 0,-4-2-4 16,1-4 3-16,0-2-2 0,1-3-1 0,0-2 0 16,1-2 0-16,-4 2 3 0,3-2 0 0,-1-1 1 15,0 0-2-15,-2-3 2 0,-2-1-1 0,-5 3 4 16,5-3-2-16,-7 1 1 0,1-2 4 0,-12 2-3 16,8 1 1-16,-1 4-1 0,-2 1-2 0,2-2 2 15,-9 3-2-15,2 1 1 0,-3 3 0 0,4-2-1 16,-4 3 4-16,-12 0 1 0,9 2 0 0,-4 2 6 15,-6-1 2-15,5 4 1 0,-1-1 8 0,-5 4-1 16,-1 0 4-16,10 1-4 0,-6 3 3 0,-4 1-5 16,13 1-1-16,-5 0-1 0,-3 3-5 0,4 0-6 15,-1 3-3-15,0 1 3 0,-3 0-7 0,8 1 1 16,-6 5 0-16,-2 0-2 0,3 2 4 0,-1 1 1 16,3 3-4-16,3 1 0 0,-2 1 1 0,2 7-3 15,0-3-3-15,0 4 0 0,10 2-5 0,-7 4-6 0,3 2-5 16,-3 0-2-16,5 3-8 0,-11-2-16 0,6 3-4 15,2 2-3-15,-5-1-18 0,0 4-47 0,0-4 87 16,0 7-41-16,-8 0 71 0</inkml:trace>
  <inkml:trace contextRef="#ctx0" brushRef="#br0" timeOffset="6083.38">3199 8452 917 0,'0'6'57'15,"3"2"-55"-15,2 1-13 0,-2 6 0 0,5-1-5 16,-2 3-5-16,4 4 7 0,-1 1 2 0,-3-4-1 0,4 4 9 0,-6 0 9 16,3 1 6-16,-4 0 2 0,-3-1 11 0,3 2-1 15,-3-1-5-15,0 4 3 0,2-2-4 0,-2 5-7 16,3-3 1-16,-2 0-9 16,1 1-4-16,0 0-7 0,1-1 1 0,-2-3 2 0,2 1-9 0,1-2 5 15,-3-4-3-15,-1 0 0 0,2-2 3 0,-2-4-5 16,-2-2-2-16,2 0 3 0,0-5-8 0,0 4-5 15,0-6-5-15,0-2-3 0,0 0-7 0,3 1 9 16,-3-3 0-16,0 0-2 0,3-5 7 0,-3-3 29 16,4 2-3-16,-3-2 2 0,-1-3 12 0,2-3 3 15,-1 0 0-15,4-4 11 0,1 1 1 0,-3-3-6 16,4-4 3-16,-4 0-1 0,6-2-4 0,-4-3-1 16,-2-1-3-16,2 1 2 0,-2-4-2 0,0 1-1 15,3 1 1-15,1 2-1 0,-1 4 1 0,-1-2-1 16,1 4 3-16,0-2-3 0,-4 6 2 0,3 1-1 15,1 3-2-15,-5-1 2 0,1 2-1 0,1 4-5 16,-3-1-5-16,8 5 11 0,0 5-11 0,-2-4-5 0,5 5 0 16,-1 1-4-16,-6 3-3 0,6 0 0 0,-1 4 0 15,2 0-2-15,-1 5 1 0,-1 4-1 0,-6-3 3 16,4 10-2-16,0-4 1 0,3 2 1 0,-5 3-5 0,2 2 1 16,-2 1-2-16,3-3-1 0,5 5-2 0,-12-6 4 15,9 4-3-15,-7-3 4 0,5 2 1 0,-8-5 1 16,1 0 4-16,1-3-3 0,-2 0-3 0,1-3-1 15,-2-2-4-15,1-2-6 0,1-1-3 0,9-1 2 16,-10-2-7-16,3-4 10 0,-1 1 4 0,-2-2-4 16,1 0 12-16,-1-1 4 0,0-2 4 0,-1 0 3 15,-1-2 3-15,2-1 0 0,0-1-1 0,2-3 0 16,4-2-2-16,-1-1-2 0,-2-2-2 0,1-2 0 16,0-4-5-16,-3 0 2 0,2-3 1 0,7-1-3 15,-7-2 2-15,6-1 2 0,1 0 0 0,-2-2 0 16,1 1 0-16,4-3 2 0,-4-2 2 0,-3 4-1 15,4-1 1-15,-5 3 0 0,1 3 0 0,-3 3 1 16,6 1-3-16,-4 6 5 0,1 4-3 16,-2 0 1-16,5 3 0 0,-4 2 3 0,3-3-2 0,-4 6 4 15,1 0-3-15,1 2 6 0,-1-1 2 0,4 4 1 0,-7-2 4 16,4 8 0-16,-1-2 7 0,0 4 0 16,1 6 3-16,-3 0 0 0,0 3-2 0,2 5 1 0,-2 1-1 0,2 0-7 15,0 8-6-15,-4 1 3 0,1-1-11 0,-2 0-4 16,0 2-8-16,0-1-5 0,-2 3-8 0,-4-1-40 15,4-1-23-15,-1-2-3 0,2 0-54 0,-2 8 2 16,-1-3-35-16</inkml:trace>
  <inkml:trace contextRef="#ctx0" brushRef="#br0" timeOffset="6783.16">4412 8545 1279 0,'1'4'46'0,"2"3"-46"0,2 2-49 0,-2 4 15 15,2 2-14-15,3 3-77 0,-2 4 23 0,4 8-22 16,-1 4 19-16,-3 2 7 0,2 1 81 0,-3 0 13 0,0 1 10 15,-4 1 81-15,1-1-15 0,-4-2 6 16,1 1 8-16,-4 2-22 0,0 3-19 0,5 1-11 0,-1-2-1 16,-2 6-24-16,-2 0-4 0,3 0-3 0,-1 0-2 15,3-1-5-15,-3-3 0 0,0-1 3 0,-2-1-4 16,2-6 3-16,-2-2-1 0,1-5 4 0,0-3 2 16,-2-1 0-16,1-5-2 0,4-5 0 0,-2-2 3 15,-2-2-4-15,2-2-1 0,1-4 1 0,2-2-4 16,0-2 3-16,0 1-1 0,0 1 3 0,0-5 0 15,2 0 1-15,-2-2 10 0,0-3 1 0,0-1 1 16,-2-4 9-16,1-3 1 0,-4-1 0 0,0-5 4 16,2-2-1-16,-5-1-3 0,2-6 0 0,-2 1 0 15,0-3-2-15,-1-2 0 0,-2-1-1 0,-5-2-2 16,8-4 2-16,-1-2-6 0,4 3-2 0,-6-5 2 16,-2 1-7-16,10 2-2 0,-3 1-2 0,7-1 1 15,-7 6-2-15,6 4-1 0,-9-5 3 0,10 9-4 0,4 1 2 16,-3 5-1-16,-1-1 3 0,-1 5-4 0,6 3 1 15,-2-1-2-15,5 6 0 0,-3 0-2 0,1-3-2 16,1 6-4-16,4 3-2 0,2 2 3 0,-3-5-5 0,2 5 2 16,-1-2-1-16,4 4-3 0,3 1 2 0,-3-3-4 15,-2 1 3-15,5 2-1 0,1 5-3 0,1 0 5 16,-2-2-4-16,3 6 11 0,-4 1 2 0,5 1-4 16,-8-2 10-16,3 0-2 0,-1-1 4 0,-3-1 0 15,-1 2 1-15,-1-3-5 0,-1-1 5 0,-1 1-3 16,-4 1 1-16,5 1 0 0,-3-2-1 0,-3 2-3 15,-2 1-5-15,3 1 1 0,-4-1-4 0,-1 0-2 16,-2 2-2-16,-6 2-2 0,-1 3-1 0,-3-1 1 16,-3 3-1-16,-8 1-1 0,0 0 0 0,-5 3-13 15,-1-4 6-15,-7 4-30 0,1-4-4 0,-4 2 6 16,-6-2 0-16,6-6-10 0,1 1 3 0,-1-4-41 16,8-1 57-16,-6-8-2 0,4-2 45 0</inkml:trace>
  <inkml:trace contextRef="#ctx0" brushRef="#br0" timeOffset="7151.06">4976 7447 1176 0,'8'11'-31'15,"-5"3"-2"-15,5 3-20 0,0 4 9 0,2 5 10 16,-1 3-19-16,1 4 33 0,-4 1 6 0,0 7-6 16,0-1 43-16,-2-1 15 0,-4 2 8 0,1 1-4 15,-2-1 17-15,-3 3-18 0,-3 0 0 0,2-1-1 16,-3 4-20-16,0 2-6 0,-1-1-5 0,-2 3-1 15,4-2-7-15,-4 2 0 0,-1 1-1 0,1-1 1 16,3-3 0-16,-5 3 0 0,-1-6-1 0,3 1 0 16,-3 0 0-16,6 1-6 0,0-5-7 0,4-1-2 0,-14 2-9 15,15-6-24-15,-5 3-9 0,3-9-7 0,-4-1-29 16,1-3-23-16,5-4-16 0,-6-4 24 0,4-5 109 0,-1-3-88 16</inkml:trace>
  <inkml:trace contextRef="#ctx0" brushRef="#br0" timeOffset="7799.99">5094 8189 844 0,'5'5'6'16,"-2"1"2"-16,7 2 0 0,-4 0-6 0,3 1 1 15,2 2 4-15,0 2-7 0,2 0-1 0,-3-1 15 16,1 1-4-16,0-1 7 0,1 2 6 0,-1-1-3 15,2-2 4-15,-4 3 6 0,1-3-5 0,1-1-1 0,-2 2-3 16,4-1-6-16,-2-1-5 0,-3-1-3 0,3 1 1 16,0-3-8-16,1 0 0 0,-1-1 0 0,2-1 0 15,-1 1-1-15,1-3 1 0,-2 0-3 16,1 0 3-16,-1-3-3 0,5 0-1 0,-2 0 0 0,-4-4-1 16,2 1-1-16,1-5-1 0,3 1-2 15,-5 0 2-15,6-1-1 0,-3-3-2 0,-3 1 4 0,8-1-2 16,-8-1 2-16,0-2 0 0,3-1 3 0,2 1 2 15,-8 0 2-15,1-2 3 0,4 2-3 0,-2 0 0 16,0-2 3-16,1 4 3 0,-7-2-2 0,3-2-3 16,-5 2 3-16,-1 0 0 0,-2-2 9 0,0 3-3 15,0 1 1-15,-5-3-3 0,2 4 0 0,-3 0 9 16,-4 2-11-16,7 4-4 0,-6 1 3 0,-4 0-2 16,-1-2-3-16,0 5 2 0,-2-1-3 0,3 4 2 15,-4 2 1-15,-5 1 0 0,0 1 1 0,0 2-1 0,2 5 1 16,1 1 2-16,-2 5-3 0,-2-4 1 15,1 3 0-15,6 1-4 0,2 3 0 0,1 1 2 0,2 2-4 0,0 2 1 16,2 0 0-16,4 1 1 0,2 2 3 0,0 2-2 16,1-1 2-16,-1-1-2 0,1-2 1 0,2 2-1 15,2-2 3-15,6 5-1 0,-7-3 2 0,3-1-5 16,-1-3 2-16,5 1-2 0,-2 0-4 0,2 1-5 16,3-3-7-16,-5-4-4 0,5-2-7 0,8-4-24 15,-7 4-26-15,6-3-3 0,-4 0-38 0,5-5 1 16,-5-2-29-16</inkml:trace>
  <inkml:trace contextRef="#ctx0" brushRef="#br0" timeOffset="8350.17">5989 8235 740 0,'-1'5'35'0,"1"-4"-34"0,1-1-36 0,4 3-1 0,-2 0-4 16,0-1-6-16,4 1 26 0,-1-1 14 0,2 1-4 15,-5 0 37-15,5 2 23 0,-3-4 8 0,-2 2-4 16,3 1 28-16,-1-1-16 0,-2 0-4 0,2 0-2 15,-2 0-19-15,2-1-5 0,-1 1-2 0,3-2-3 16,-4 1-6-16,0-2-1 0,0 2 6 0,-1-1-6 16,-1-1 2-16,-2 2-2 0,2-2-3 0,-1 0 6 15,0 0-5-15,0 0-6 0,0 0-6 0,0 0 5 16,-5 3-9-16,1-3-2 0,-4 3-3 0,-2 0-2 16,-1 0-2-16,4 2 3 0,-6 1-2 0,4 1 0 15,-3 2 1-15,1 2-1 0,5 0-2 0,-6 2 3 16,2 1-6-16,1 2-1 0,4 4 0 0,-3-1 2 15,5 1-4-15,-2 4 5 0,1-2-2 0,4 8 2 16,0-5 3-16,0 5-1 0,4-3 3 0,-1 1-3 16,1-1 1-16,2 4 0 0,-1-3 2 0,-1-2 0 0,4 2 1 0,2-4-1 15,-4 1-1-15,3 1 2 0,-4-4-1 0,4 0 0 16,-4 2-1-16,3-3 1 0,0 1 0 0,-6-2 1 16,1-1 2-16,-3 0 0 0,3 0 2 0,-5-4 4 15,2 4 0-15,-1-3-3 0,-2-2 5 0,-2 5-7 16,0-3 1-16,-4-1 0 0,-4-4-8 0,5 8-9 15,-9-9-10-15,1 5-4 0,-1-5-14 0,-5 1-60 16,-3-3-64-16,-4-5 67 0,-7 0 98 0,2-8-92 16</inkml:trace>
  <inkml:trace contextRef="#ctx0" brushRef="#br0" timeOffset="13833.34">2177 10193 861 0,'-2'3'60'0,"-1"0"-19"0,3-3-45 0,0 4 165 16,1-1-168-16,7 0-11 0,-8-2 6 0,2 3 1 16,1-1-7-16,8 0 13 0,-9 0 3 0,2 0-3 15,1-1 16-15,-7-2 10 0,6 3 7 0,-3-3-2 16,-1 1 13-16,8 3-8 0,-6-3-1 0,1 1 1 0,-3-1-8 15,3 4-11-15,6 0-5 0,-7-2 0 16,4 0-10-16,4 2-1 0,2-1-5 0,7 1 3 0,5 0-1 16,-2 0 3-16,1-1-4 0,9 1-1 0,-2-2 1 0,4 2 1 15,-2-3 3-15,4 1-5 0,2-2 2 0,-1 1-4 16,1-1 7-16,-2-1-1 0,4 2-2 0,-3-2 0 16,-4 0 0-16,5 2 0 0,0-2 1 0,0 1-3 15,-1-1-8-15,3 2 2 0,-6-2-8 0,-1 1-21 16,0-1-8-16,-6 2-4 0,0-2-27 0,-3 1-31 15,-4-1-15-15,-4 0 27 0,-2-1 102 0,-2 1-82 16</inkml:trace>
  <inkml:trace contextRef="#ctx0" brushRef="#br0" timeOffset="14315.92">1824 11069 971 0,'-1'0'72'0,"4"2"-56"0,-2-2-28 0,1 1 79 16,4-1-82-16,1 0-3 0,5 4 2 0,2-3 5 16,0 1-4-16,5-2 1 0,-1 1 22 0,2-1-7 15,-3 2 12-15,7-1 2 0,-8-1 3 0,4 2-5 16,-3 1 6-16,2-1-6 0,-3 1 1 0,0-2 0 15,4 1-7-15,-2 0 1 0,-1 1-3 0,8-2 1 16,-3 1-2-16,5 1 1 0,4-1-3 0,-1-1 3 16,-3-1-1-16,7 3-3 0,-1-3 3 0,2 2-3 15,-2-1-1-15,2-1 0 0,1 2-2 0,0 1 2 0,-1-1 0 16,-1-1 0-16,-1 1-5 0,5-1 2 0,-6 1-2 16,1 1-8-16,-4-1-9 0,6 1 0 0,-3-2-15 15,-4-1-23-15,2 4-12 0,-5-4-4 0,2 0-30 0,-2 0-39 16,0 0 96-16,-6 0-49 0,0-2 98 0</inkml:trace>
  <inkml:trace contextRef="#ctx0" brushRef="#br0" timeOffset="15266.33">1223 12128 1177 0,'-11'6'77'0,"5"0"-75"0,3 2-9 0,0 2 13 0,1-2-8 16,2 3-31-16,0 0 5 0,2 0 8 0,1 4-7 15,0-2 11-15,0 3 11 0,-1-2-1 0,-1 2 14 16,-1-2 8-16,0 3 6 0,-1 2-4 0,-4 0 0 15,3 3 5-15,-1 1-6 0,0 1-4 0,0 1-6 16,-2 2-6-16,2 0 2 0,2-2-3 0,-3 5-3 16,0 0 0-16,2-1-2 0,1 0 0 0,1 2 1 15,0 1-5-15,0 2-3 0,0-2-3 0,0 1 2 16,0-3-5-16,0 1-3 0,0 1 1 0,1-6-1 16,1 3-2-16,2-4 3 0,0-2 3 0,-3-1-3 15,1-1 4-15,4-2 4 0,-1-4 1 0,-4 0 0 16,4-3 3-16,1 1 2 0,-3-5-3 0,4-4 4 15,-4 0-2-15,2-1 2 0,1-2 0 0,-3 1 3 0,5-2 0 16,-3-2 4-16,3-2 5 0,-4-1-1 16,4-3 7-16,-3 0 4 0,3-3 1 0,-4-2 2 0,0-1 3 15,2-3-4-15,-3 0 3 0,0-1-2 0,3 0-2 0,-2-4-4 16,2-1-1-16,2 0 1 0,-5-1-2 0,5 1 0 16,-5-1-4-16,6-4-4 0,-2 3 0 0,-3-4-1 15,1 6 0-15,-2 1 0 0,2-2-1 0,-2 1 1 16,2-1 2-16,-2 7-2 0,0-1 3 0,-1-1-1 15,-1 4-3-15,1-4 4 0,4 5-2 0,-3 3 0 16,0 0-1-16,-1 1-2 0,3 1 1 0,-4 2-1 16,6 3 0-16,-3-1-1 0,1 3-1 0,-5-2-3 15,0 1 1-15,2 3 0 0,5 0-2 0,-3 0-3 16,-3 3 1-16,2 1 0 0,2 1-3 0,3 6 1 16,-3 2-1-16,1 1-2 0,0 0-1 0,0 2 0 15,-4 7 0-15,7-1 1 0,1 0-3 0,-4 4 2 16,8-3-2-16,-9-1 1 0,0 3-1 0,3 1 3 15,4-1-1-15,-1-2 3 0,-1 4 1 0,-2-5 1 16,-2 0 4-16,11 2 1 0,-4-4 2 0,-2-1 0 0,-5-3 0 16,2 0-1-16,0-2 0 0,1-2-1 0,2-2 1 15,-6-1-3-15,3-1 0 0,-3-3 0 0,4-2 4 16,2-2-4-16,-8 1 2 0,3 0 3 0,1-4 1 0,4-3-3 16,-7-1 3-16,4-3 1 0,0-1-2 15,-2-2 5-15,4-4-3 0,2 0 0 0,-7-4 2 0,6-4-1 16,-1 0 1-16,-3-4-1 0,3 0-1 15,1-1 1-15,-2 0-2 0,-1-1-1 0,3-2 0 0,-1 1 0 16,1-5-1-16,-3 3-1 0,-1-4 2 0,1-2 0 16,-3 3 0-16,4 0-3 0,-5 1-6 15,0 4-8-15,3 2-5 0,-6 3-68 0,4 2-29 0,0 2 48 16,-2 2 72-16,-3 1-75 0</inkml:trace>
  <inkml:trace contextRef="#ctx0" brushRef="#br0" timeOffset="15833.46">1993 12442 616 0,'-4'7'227'0,"6"-3"-129"0,1 6 24 0,0-4-22 16,7 2-122-16,2 1-7 0,2-2-15 0,7 5 12 16,-2-4 4-16,1-1-4 0,-4-3 18 0,1 3 8 15,4 0 6-15,-6-3 2 0,1-1 13 0,0-3 10 16,0 0 1-16,-5 3-7 0,4-2 13 0,-2-1-17 16,-1-1 4-16,1-1-1 0,1 1-17 0,-1-1 2 15,-1-1-3-15,3-3 0 0,-4-1 0 0,6-4 0 16,-3 2-1-16,2-5 6 0,-7 4-1 0,1-2-4 15,1-2 1-15,0-2 1 0,0 0-2 0,-7 4 1 16,4-4 1-16,-5 3-4 0,4-1 2 0,-3 0-2 16,0 1 0-16,-3 1-1 0,1-1-3 0,-2 2 0 15,0 0-1-15,0 2 0 0,-2-1-1 0,-1 1 5 16,1 1 2-16,-4 0-4 0,3 3 6 0,-5 1 2 0,2-1 0 16,-2 3 0-16,2 2 0 0,-5-1 0 0,-2 1-1 15,0 0 2-15,1 1-3 0,1 3-1 0,-5 0 0 16,2 1 2-16,0 0-2 0,0 3-1 0,-2 1 1 0,7 0-4 15,-4 2 1-15,-4-1-1 0,1 7-2 0,3-1 1 16,1 1-2-16,-1 4 2 0,7 1 0 0,-11 3-1 16,6-3 3-16,4 0 1 0,6 8 1 0,-10-5 0 15,8 5 2-15,-4-3 3 0,-1-2 0 0,10 3 0 16,-8-1 2-16,3 3 1 0,3-4-1 0,4 4 0 16,-4-3 0-16,8 3-1 0,0-2-4 0,-5-4 1 15,11 3-2-15,-1-4-6 0,-4-2-9 0,5-4 1 16,2-1-11-16,-2-1-17 0,7-2-12 0,1-4-5 15,-3-2-24-15,6-3-25 0,0-4-4 16,2-6 17-16,1-5 96 0,5-5-80 0</inkml:trace>
  <inkml:trace contextRef="#ctx0" brushRef="#br0" timeOffset="16150">2829 12269 1273 0,'-6'4'46'0,"-3"2"-21"0,5-1 0 0,3-1-14 16,1 1-24-16,1 1-6 0,1-1-14 0,4 1 11 16,1 1 3-16,-3 2-3 0,9-1 15 0,-8 1 15 15,-1 2 6-15,4 2 2 0,-3 1 18 0,-7 2-2 16,4 1-1-16,-2 4 2 0,0-1-2 0,0 0-9 15,0 6-1-15,0-3-4 0,0 2-8 0,5 2-5 16,-2-3 1-16,-2 4-3 0,-1 0-3 0,2 1-1 16,1-3 0-16,-4 3 0 0,1-3-2 0,0 3-9 15,0-1-6-15,0-6 0 0,9 3-14 0,-6-1-20 16,-1-4-12-16,9 1-6 0,-11-7-27 0,8-3-77 16,-1-3 130-16,3-5-56 0,-10-5 101 0</inkml:trace>
  <inkml:trace contextRef="#ctx0" brushRef="#br0" timeOffset="16362.64">2831 11831 1583 0,'-10'14'75'0,"-1"-2"-23"16,8 1 3-16,-1-2 4 0,0-2-57 0,1 4-42 15,6-1 0-15,-1-2-9 0,4-1-2 0,-1 1-4 16,-2-2-7-16,-3 4 12 0,6-2-7 0,1-4-10 16,-4 0 8-16,2-4-60 0,-4 1-35 0,1 2 57 15,6-5 98-15,9-5-92 0</inkml:trace>
  <inkml:trace contextRef="#ctx0" brushRef="#br0" timeOffset="16867.16">3926 12007 1150 0,'-10'-2'126'0,"9"-1"-122"0,1 3-32 16,-2-3 186-16,2-7-234 0,0 4-1 0,2-2-24 15,1-3 12-15,0-1 9 0,-1-1-25 0,-2 2 61 16,0 0 8-16,-2 8 5 0,-6-7 67 0,0 3 15 16,0 5 9-16,-3 4 4 0,-1-2 13 0,-2 0-21 15,-5 3-1-15,1 1 8 0,-5 3-24 0,1 2-30 16,-2-1 9-16,-4-3-5 0,3 4-10 0,-4 1 2 16,1-1-5-16,-5 2-7 0,8-3 0 0,-5 6-4 15,5-1-8-15,-2 7 5 0,-1-1-12 0,1 1-23 16,5 1 0-16,6-1 3 0,2 6-24 0,5-6 11 15,-4 2-5-15,12-3-5 0,1-2 12 0,1 4 3 16,4-4 5-16,3 0 4 0,-2-3 4 0,5 1 8 16,2-3 3-16,4-2-2 0,2-1 10 0,0-1 7 15,3-2 0-15,11 0 2 0,1 1 3 0,-2-1 5 0,6 0 0 16,2 4 3-16,-2-1 2 0,2 2 1 0,-1 7 0 16,-5-1 1-16,-7 3 1 0,2 2 2 0,-4 7 1 15,-3 2 1-15,-2 4 1 0,-3 1 9 0,-2-3-1 0,-3 3 2 16,-1 5 7-16,-4 3-1 0,-4-6 8 15,-3 3-6-15,-3-2 4 0,-2 2-5 0,-5 3-1 0,-2 0 0 16,-2-5-7-16,-2 2-3 0,2 0-6 0,-8 2-4 16,3-7-6-16,-2 9-42 0,-2-5-43 0,-1-4 49 15,-1 2 38-15,0-5-44 0</inkml:trace>
  <inkml:trace contextRef="#ctx0" brushRef="#br0" timeOffset="17416.86">4141 11529 585 0,'2'11'190'0,"-2"3"-68"0,0-3-9 16,0 1 22-16,1 6-211 0,7 2 18 0,-6 4-40 16,4 4 18-16,0 3 9 0,-1 9-12 0,1 2 26 0,-2-1 43 15,-6 2 16-15,4 4 6 0,-2 0 45 0,0 0-7 16,0 3 1-16,3-1 7 0,-2 0-13 0,4 1-16 16,1 5-8-16,-6-4 4 0,3 2-19 0,1-4 4 15,0-2-8-15,-4 0 1 0,0-6 1 0,2-5-2 16,-1 2-1-16,9-5-4 0,-7-4-3 0,6-3 0 15,-10-5 0-15,1-9-3 0,1 4-1 0,-1-3-3 16,-1-9-6-16,-2-1 6 0,-2-3-10 0,5 0 6 16,5 0 0-16,-1-4-1 0,4-3 4 0,0 1 3 15,-5-11 4-15,4-5 2 0,-3-2 2 0,-2-4 3 16,4-7-2-16,-1-2 1 0,0-7 2 0,-4-4-3 16,13 3 4-16,-10-2-3 0,7-1-1 0,-2-4 5 15,-1 5 1-15,1 3-1 0,2 2 3 0,2 7 2 0,-8-1 1 16,7 8-1-16,-2 2 0 0,2 9 4 0,-1-3-2 15,-1 7 2-15,-1 7 1 0,2-5 1 0,-1 9 2 16,1-1-3-16,-4 5 1 0,4 1-2 0,-1 8 1 16,2 3 5-16,-1 0-3 0,2 8-2 0,0 3-6 15,1 10 4-15,-3 0-4 0,5 5 3 0,-4 6-3 0,1 3-3 16,1 4 0-16,-3 4-1 0,0 1 1 0,0 10 0 16,-6-1-2-16,6 6-30 0,-10-1-21 0,4 2-5 15,0 2-38-15,-5 1 2 0,0 4-39 0</inkml:trace>
  <inkml:trace contextRef="#ctx0" brushRef="#br0" timeOffset="17833.25">5154 11566 1105 0,'-3'8'83'0,"1"3"-69"0,2 0-31 0,0 3 86 0,4 2-90 0,-1 1-5 16,5 4 4-16,-2 2 2 0,2 1-4 0,-2 1 20 15,2 3 5-15,-5 2 1 0,3 0 25 0,-4 6 10 16,0-1 1-16,-2 3 4 0,0 0 10 0,0 2-16 16,0 4-1-16,0 2-2 0,0 1-18 0,0 0-5 15,0 2-2-15,0-2-3 0,0 8-5 0,0-3-1 16,1 2-2-16,-1-4 0 0,2 2-2 0,-2 5-7 16,0-4-2-16,1 1-3 0,-1-6-6 0,0 3-7 15,0-6-8-15,-1 1-3 0,-1-5-11 0,1-6-6 16,-1-4 2-16,0-6-16 0,-2-3-5 0,2-5-37 15,-1-2-18-15,3-9 31 0,0-5-60 0,0-2 10 16,-2-9-40-16</inkml:trace>
  <inkml:trace contextRef="#ctx0" brushRef="#br0" timeOffset="18150.22">4803 12164 1077 0,'-9'6'89'0,"-2"1"-87"0,8-3 6 0,-7 3 27 0,7-4-20 16,5-2-30-16,-8 2 1 0,6-1 1 0,0-2 3 16,0 2 1-16,0-2 18 0,3 0 3 0,0 0 2 15,-9 6 20-15,12-6-10 0,-6 5 3 16,1-4 4-16,12-1-11 0,-13 0-9 0,13 0-7 0,1 0 1 15,6-1-9-15,-4-4-2 0,12-1-3 0,8-1-3 16,-1-1 0-16,9 1 7 0,-3-3-1 0,3 1-1 16,0 1 6-16,0 0 0 0,-3-5 0 0,-8 4 3 15,2 1-1-15,-2-1-2 0,-3 2-5 0,-2 0-13 16,2-1-4-16,-4 3-62 0,-3 5-38 0,8-2 52 16,0 1 72-16,4 1-74 0</inkml:trace>
  <inkml:trace contextRef="#ctx0" brushRef="#br0" timeOffset="26376.26">6804 14275 187 0,'-1'3'-58'0,"-1"0"18"16,1-3 2-16,-6 3-12 0,3-1 50 0,-3-1 0 15,3 1 0-15,-7 0 0 0,11-1 0 16,-4-1 0-16,-5 2 0 0,9-2 0 0</inkml:trace>
  <inkml:trace contextRef="#ctx0" brushRef="#br0" timeOffset="28199.49">6590 14058 272 0,'-3'0'19'0,"0"3"15"16,-2-5-44-16,2 2 88 0,2-3-74 0,1 3-5 15,-2 2 2-15,2-2 1 0,0 5-6 0,0-5-1 0,2 3 5 16,-2-2 0-16,1-1 1 0,1 5 3 0,-1-3 6 16,2-1-3-16,-1-1 5 0,-2 0 8 0,0 0-3 15,2 0 3-15,-2 0 5 0,1 0-4 0,1 0-4 16,-1-1 3-16,1 1-8 0,1 0-6 0,0 0-1 0,-1 0 0 15,-1 0-6-15,3-4 0 0,0 0 1 0,-1 5-4 16,1-1 3-16,2 0-1 0,-3-3 1 16,2 5 0-16,3-4 0 0,-2 4 0 0,2-2 0 0,0-3 0 15,-4 4 0-15,4 2 0 0,-2-3 1 0,5-3-1 16,-3 2 0-16,-3-1-1 0,6 4 1 0,-5-1 1 16,5-2-1-16,0-4 3 0,-6 8-2 0,3-1 5 15,0-1 0-15,0-1-2 0,-7 3 0 0,6-3 0 16,2 0-2-16,-4 5 1 0,-1-3-2 0,6-1-2 15,-1-1 0-15,-4 3 2 0,4-3 1 0,6-4-1 16,-4 7 1-16,-2-3-1 0,-1-3 0 0,-2-1 4 16,8 4-3-16,-9 0 2 0,8 0-1 15,-5 2-1-15,-2-2 2 0,2 0 3 0,3 2-1 0,1 2 1 16,-9-4 1-16,10 2 3 0,-8 1-4 16,4-1 6-16,-7-2-1 0,7 3-2 0,-4 0-2 0,3-3 3 0,-4 1-4 15,1-1-2-15,-2 2 4 0,4 0-5 0,4 2 1 16,-3-4 1-16,1 3-1 0,-1 1 2 0,3-1-1 15,-2-3 0-15,2 3 0 0,-3-3 1 0,0 0-1 0,-3-2 4 16,3-1 1-16,-4 2-3 0,4 1 3 0,2 0-1 16,-6 0 2-16,4 0-3 0,-2 0-1 0,2-2-4 15,-3 2 1-15,5 0 1 0,-6-2-4 0,6 2-1 16,-4-3-1-16,0 3 1 0,4 0 0 0,-4 0 3 16,2 2-3-16,-3-2 1 0,2 0 5 0,-2 0-4 15,1 1 3-15,-1 3-2 0,0-4-2 0,3 0-1 16,-4 0 0-16,4 0 0 0,-3 0 0 0,3 0 0 15,-2-2 0-15,1-1-2 0,-1 3 2 0,2 0 0 16,0 0 0-16,-4 0 0 0,6-3 0 0,-7 3 0 16,8 0 0-16,-5 0 1 0,2-2-1 0,1-1 0 15,-4 3-1-15,5 0 23 0,-3 2-1 0,6-6-27 0,-5 1 5 16,-3 3 3-16,4 0-6 0,2-1 5 0,0 1 7 16,-1-3-45-16,-4 1 37 0,3 2 0 0,-4 0 1 15,4-5-1-15,6 5 0 0,-11 0 0 0,3-1-2 0,2 1 3 16,-3 0-1-16,5 0 0 0,2 1 0 0,-4-1 0 15,-1 0 0-15,5 2 0 0,-4-2 1 16,4 0-3-16,-5-2 0 0,0 2 3 0,1 2-3 0,4-2 2 16,-9 0 1-16,4 0 2 0,2 0-1 0,-6 0 3 15,7 0-1-15,-8 0-2 0,8 0 6 0,-3 3-5 16,-1-1-1-16,-1-2-2 0,0 3-1 0,5-2 3 16,-3 4-3-16,0-3 1 0,1-2-1 0,-2 1 0 15,-1-1 1-15,7 3-1 0,-7-3-1 0,2-3 4 16,1 2-2-16,-3 1-2 0,4 0 2 0,1 0 1 15,-2 0 0-15,-2-4 4 0,4 4-4 0,-5 0-1 16,3 0 3-16,2 0 0 0,-3 0-1 0,-1-1 2 16,4 1-2-16,-4 0 0 0,1 0 2 0,2 1 1 0,-2 3 2 15,-2-1-3-15,5-2 5 0,-5-1-6 0,2 2 2 16,1-1-1-16,-2 1 4 0,2-2-4 0,2 2 2 16,-4-2 3-16,0 0 0 0,4 3-1 0,-6 0 2 0,6 0 1 15,-6 0-2-15,4-1 2 0,2-1-1 0,-3 4 0 16,0-2-2-16,0 0 0 0,1-1-1 0,-4 3-2 15,8-4 1-15,-9 2 0 0,4 2-1 0,2-3-2 16,-7-1 5-16,9 1-6 0,-5 1 3 0,1-3-3 16,-5 1 3-16,9 3-3 0,-7-4-1 0,0 1 0 15,7 2-2-15,-9-1 4 0,7 0 0 0,2 1-2 16,1-2-1-16,-8-1 2 0,9 2 0 0,-3-1 0 16,-2-1 3-16,4 2-5 0,-2 0 3 0,-5-1-2 15,4 1 1-15,2-1 1 0,-1 1-2 0,0-1 3 16,-3 1-2-16,3 0-1 0,-1-2 3 0,-1 0-1 15,-1 3-1-15,0-3 1 0,4 3-2 0,-5-2 0 16,2 1 1-16,1-2-1 0,-1 2 1 0,-1-2 0 16,1 0-1-16,-1 0 0 0,-3 0 0 0,4 0 1 0,-4 0 0 15,4 0-1-15,-2 1 0 0,1-1 0 0,-2 3-1 16,2-1 5-16,0-2-2 0,-2 1-3 0,5-1 1 16,-6 0 1-16,2 0-1 0,1 0-1 0,-1 0 0 0,2 0-1 15,-3 0 1-15,2 2 2 0,-3 0-1 0,3 1-1 16,-2-3 4-16,2 0-1 0,0 0-2 0,-3 0 0 15,6-2-1-15,-5 2 0 0,3-3 1 0,-1 1-3 16,-2 2 0-16,4-1 2 0,1-1-2 0,-6 1 2 16,1 1 0-16,-1-3 1 0,7 1-1 0,-2 0 0 15,-2 1 0-15,3-4-2 0,-2 4 3 0,2-3 0 16,-3 3 0-16,8-1-1 0,-13-1 1 0,6 0 0 16,-4 1 1-16,-4 1-1 0,7-1-1 0,-5-2-1 15,8 4-1-15,-9-2-1 0,11 2 1 0,-5-2 2 16,1 1 1-16,-1-1 1 0,4-1-3 0,3 3-1 15,-11 0 1-15,7-2 2 0,-1 1 1 0,2 1-4 16,-7-2 2-16,11 2-1 0,-12-3 2 0,-2-2 3 16,9 5-3-16,-5-1-1 0,4-1 0 0,-1 2 0 0,2 0 0 15,-6-1 0-15,6 1 0 0,2-2 0 0,-6 1 0 0,-2-1 0 16,5-1 2-16,-6 1-2 0,4-2 3 0,-3 0-3 16,4 3 0-16,-4-1 0 0,3-2 0 15,-2 2 1-15,2-1-1 0,-5 0-3 0,7 1 3 0,-4 1 0 16,2-3 1-16,-5 3-1 0,5 1 0 0,-3-2-3 15,1 2 6-15,-1 0-2 0,2 0 0 0,0-3-1 16,1 3 0-16,-4 0 0 0,6-1-1 0,-4 1 2 16,2 0-1-16,1-4 0 0,-4 3 2 0,4 1-2 15,-4-5 0-15,3 2 6 0,-5-2-2 0,2 1-2 16,0-3 5-16,-4 7-7 0,2 0 6 0,-1-3 0 16,-1 3-1-16,4 0-2 0,-3-1 0 0,-2 1 6 15,1 4-5-15,-1-5-2 0,0 2 4 0,2-1-5 16,-2 0 0-16,2 3 0 0,-2-3-6 0,0 0-58 15,4-3-55-15,1 3 62 0,3 3 57 0,1 4-55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25:34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13291 13929 201 0,'-3'-10'-55'0,"-2"7"14"15,4-1 2-15,-1-1-6 0,1-1 39 0,-1-1-1 16,2 6 4-16,0 1 1 0,-1-7 2 0,-4 1 1 16,3 0 1-16,-1 1 8 0,2-1-2 0,-3 3 2 15,-2-7 6-15,5 2-5 0,-4 4 0 0,0 4 4 16,2 0-7-16,0 0-3 0,1 0-2 0,-2-4 1 15,2 4-3-15,-1-1 0 0,3-2 0 0,-2 1-2 16,-3-1 1-16,4 1 4 0,-2 1 2 0,1 1-3 0,1 1 4 16,-4 1 4-16,0 1 1 0,4-3 1 0,-3 2 2 0,0-2 0 15,-1 1 4-15,2-2-2 0,-2-1 2 0,0 2 0 16,2 0-1-16,-1 0 2 0,0 0 1 0,3 0 5 16,-2 0-1-16,-2 2-4 0,2 1 5 0,1-3-4 15,-2 0-1-15,-4 0 3 0,3 1-6 0,-4 1-1 16,2 1-2-16,1-1 2 0,1-4-2 0,-3 2 2 15,1 2 3-15,2-2-2 0,2-2 4 0,-5 2 3 16,6 0 1-16,-7 0-2 0,4 2 3 0,-1-1-1 16,-1 1-2-16,6-1 3 0,-7 3-4 0,3-1-5 15,-6 1 0-15,11-4-1 0,-8 4-4 0,4-4-4 16,1 0 2-16,-7 1-2 0,10-1-1 0,0 0 4 16,-1 2 2-16,-7 1-4 0,1-3 7 0,3 0 0 15,1 5-1-15,-1-4 3 0,4-1-1 0,-1 0-1 16,-1 0-1-16,-1 0 2 0,0 2-2 0,0-2-2 15,3 1-3-15,0-1 1 0,-10 5-4 0,6-5-5 16,2 2 2-16,-1-1-3 0,3-1-3 0,-5 3 0 16,2-4-1-16,1-1 2 0,7-4 0 0,5 6-2 0,-10 0 1 15,0 2-1-15,1-2 1 0,1 1-1 0,6 5-1 16,-4-1-2-16,-4 0 1 0,0-2 1 0,2 0 0 0,6-3-1 16,-7 3 1-16,10-1-1 0,-7 3 2 0,-4-1 1 15,3 1-1-15,-2 3-1 0,10-5 0 0,-9 3 2 16,3 4-1-16,-2-4 1 0,6 2-2 0,5 3 1 15,-9-6 1-15,6 2 1 0,-8 3 2 0,7-2-2 16,1-5 0-16,-5 3 1 0,2-3 0 0,0-1 0 16,4 9-1-16,-2-5 2 0,1 1 0 0,1 0 0 15,-1-3 2-15,2 3-2 0,-4-2-1 0,2 1 4 16,-4-4-4-16,2 1 1 0,-3 2 2 0,2 0-4 16,2-1 3-16,-4 1-1 0,5-2 0 0,-3 2 2 15,0 0-2-15,1 1 1 0,4-3-4 0,-4 2 1 16,4-1 0-16,-4 3 0 0,2-4 0 0,0 0-1 15,2 2-1-15,1-5 2 0,3 3 0 0,-4-2 0 16,-2 4 1-16,6-3 0 0,-1 1-1 0,0-2 1 16,-4 3-1-16,2 0 2 0,2 0-1 0,1-1-2 0,-4-2 1 15,1 2 1-15,-1 1 1 0,2 2 2 0,3-5-1 0,-1 1-3 16,-4 1 3-16,4-1-3 0,0-1 0 0,0 2 2 16,1-1 0-16,-4 0-2 0,8 1 3 0,-6-3-3 15,4 1 1-15,-3 1-1 0,4-2-2 0,-4 0 2 16,2 0 0-16,-3 0-2 0,1 0 2 0,4 1 0 15,-4-1 1-15,2-1 2 0,-4 1-1 0,3-2 1 16,1 1-1-16,-4 1 1 0,1-3 0 0,3 3-1 16,-5-2 1-16,2-1-2 0,0 1 0 0,1-2-1 15,0 4-1-15,-3-4 1 0,5 1-1 0,-5 0 1 16,7 3 0-16,-2 0-1 0,-2-1 0 0,3 1 0 16,-4-4 1-16,8 4 0 0,-7 0 0 0,7 0 1 15,-2-1-3-15,-5-5 0 0,3 2 1 0,1 0 0 16,9 2-1-16,-10-4 2 0,5 3 0 0,-1-2 0 15,0-1-2-15,1 4 2 0,2 0 0 0,-4-2 0 16,-4-1 0-16,5 0-2 0,-1 1 2 0,1 2-2 16,-4-1 3-16,1 1-1 0,-1 2 0 0,1 2-1 0,1-2 1 15,-5 1-1-15,3 1 0 0,-4 0 1 0,5 2-1 16,-1-4 1-16,2 0 0 0,-2 0 0 0,2 7 0 16,-3-6 0-16,-1 1 0 0,5 1 1 0,-5-3-1 0,-1 0 0 15,3 1 1-15,4 3 1 0,-4-4-4 0,6 3 3 16,-4-2 0-16,-2-1-1 0,4 5 1 0,-6-3-1 15,0-2 0-15,-3 0 2 0,0-2-2 0,-3 2 1 16,2 0 1-16,2-2-1 0,-5-1 3 0,0 3-4 16,2 0 0-16,-2 0-11 0,-2 0-7 0,1-4-6 15,-1 2-16-15,2-3-74 0,-2 2 94 0,3-5-36 16,-1 0 56-16</inkml:trace>
  <inkml:trace contextRef="#ctx0" brushRef="#br0" timeOffset="1719.57">19599 11823 72 0,'-13'-13'5'0,"1"1"-20"16,-1-3 6-16,2 3 19 0,-3-2-32 0,5 1 0 15</inkml:trace>
  <inkml:trace contextRef="#ctx0" brushRef="#br0" timeOffset="2167.17">19394 11654 149 0,'-9'0'45'0,"4"-1"-1"0,-9-1 9 16,6-1-32-16,5 3-1 0,0 0 121 0,-3 0-243 15,4 0 147-15,1 0-2 0,1 0-4 0,0 0-4 16,0 0 2-16,0 0-7 0,0 0 0 0,0 0-9 16,0 0-1-16,1 0-4 0,1 0-2 0,1 0 3 0,5 0 1 15,-5 0-3-15,6-1 1 0,-1 1-2 0,-2-2-1 16,5-1 2-16,-1 1 3 0,2-2-3 0,-2 2-1 16,1-1 1-16,6-2-6 0,-1 2 1 15,1-3 1-15,4 1-7 0,-2 0 3 0,3 0-3 0,3 1-2 16,-3-3 3-16,-3 1-3 0,4 1 0 15,-1 1 2-15,-4-1-4 0,8 0 0 0,-2 1 1 0,0 0 0 16,2 1 1-16,-4-1-2 0,0 2 1 16,3-1 0-16,1 3-1 0,-6-3 0 0,-1 3 0 15,1 0 0-15,1 3 0 0,-4 0 0 0,0 0 0 0,1 2 0 16,-2 0 0-16,-2 2-1 0,0 1 0 0,0 0-1 16,2 3-2-16,-1 2-1 0,-2-1-1 0,0 3 0 15,-1 2 0-15,1 2 1 0,-1 0 0 0,-2 3-3 16,-2 0 3-16,-2 1-3 0,2 2 2 0,-7 2 0 15,6 3-4-15,-4 6-3 0,-3 0 1 0,-2 5-3 0,2 2-2 16,-6 5-1-16,1 3-6 0,-4 7-1 0,-2-1-4 0,-3 2-4 16,-2 4 0-16,-6 0 4 0,1 3-6 0,-2-1 16 15,-1 1 0-15,1 0 1 0,-1-2 15 0,4-4-6 16,-2 0 0-16,0-2-2 0,4-4-7 0,-5 4-14 16,7-3-6-16,0 0-1 0,4 3-17 0,-1 2 1 15,0-2 33-15,2-1-25 0,0-1 46 0</inkml:trace>
  <inkml:trace contextRef="#ctx0" brushRef="#br0" timeOffset="2483.92">19950 14122 109 0,'9'32'29'0,"1"-4"-3"0,-9 0-1 0,4 2 1 16,1-3-4-16,-4 0 3 0,-1-2-5 0,1 0-2 15,-1-1 1-15,-1-1 4 0,0 1-4 0,2-1 2 16,-4-2 1-16,1-1-2 0,-2 2 4 0,1-3-1 15,-4 0 5-15,3-5-3 0,0 8 2 0,-5-3 5 0,5 0-4 16,-7-5 6-16,4-1 1 0,-4 4 0 0,1 0 0 16,-2 2-1-16,3-9 0 0,-9 1-2 0,6 1-2 15,-5 1 0-15,2 3-3 0,-2-4-11 0,0-1 1 0,-6-1-3 16,4 2-10-16,-3-1 3 0,4 0-1 0,-2 2-1 16,-3-4 4-16,3 2 6 0,-6-4-2 0,4 2 3 15,-1-4 5-15,0-2-5 0,-4-2 2 0,-3-1 2 16,1 0-4-16,0 0-6 0,-1-6 7 0,-1-2-11 15,-1 2 1-15,-7 0-5 0,-3-4 1 16,2 1-3-16,0 3-1 0,-7-4-2 0,2 1-15 0,-8-1-1 16,-1-1-9-16,1 0-54 0,-2-3-53 0,1 0 59 15,-2-3 77-15,4-2-78 0</inkml:trace>
  <inkml:trace contextRef="#ctx0" brushRef="#br0" timeOffset="5268.08">11165 16980 384 0,'-10'5'44'15,"5"1"-44"-15,-2-3 14 0,2 1 18 0,-3-1-7 16,6-2-28-16,-1-1-5 0,-1 0-3 0,0 0 4 16,4 0-4-16,0 0 9 0,0 0 2 0,-3-6 0 0,0 4 12 15,0-1 9-15,-2 2 3 0,5-4-2 0,-3 5 10 0,-2-3-5 16,2 1 4-16,2-1 0 0,-2-2-4 0,3 4-2 16,-7-2-1-16,4-2 0 0,2 2-2 0,-3-2 3 15,-2 2-2-15,5-2-3 0,1 1 1 0,-4-3-2 16,4 3-2-16,-4-3 6 0,-1-1-7 0,0 2 1 15,0-2 1-15,4 0-2 0,-9 1 0 0,6-1-2 16,-1 0 1-16,5 2 1 0,0 2-2 0,-5-3-2 16,2 0 3-16,2 1 0 0,1 0 1 0,-10-1 1 15,9 4 0-15,-1-2 3 0,0 5 2 0,2-1-1 16,0-1 38-16,0 1-44 0,-1 1 23 0,-1 0-32 16,-2-2 10-16,0 2 5 0,4 0-32 0,0 2 19 15,-4-1-45-15,-1-1 40 0,5 5-3 0,2 0 0 16,4 3-2-16,-5 1 0 0,-1 1-1 0,-1 2-1 0,2 2 0 15,3 5-4-15,0 0 1 0,-2 5 3 16,-1-1-2-16,1 5-2 0,1 6 2 0,3 0-1 0,-2 2 3 16,0 4 2-16,-2-1-2 0,3 0 3 0,-4-1-1 0,1 1 2 15,2-6 1-15,1 2-1 0,-3-2 2 0,1-5-2 16,5 1-1-16,-7-4-1 0,1-2 0 0,1-2-3 16,3 1 1-16,-2-8-1 0,0 0 2 0,3-4-4 15,-6-1 0-15,9-3-3 0,-7-1 1 0,6 0 3 16,-4-4-4-16,1 1 4 0,-1-2-5 0,1 0 4 15,0 0 1-15,-1-3 4 0,5 0-1 0,-6-4 0 16,4 1 3-16,3 0-1 0,-5-4 2 0,2-2 0 16,2-1 1-16,-2-1 0 0,-1 0-2 0,5-3 3 15,-6-4-1-15,3-1 1 0,1-2 0 0,-2 1-1 16,1-4 1-16,0 7 1 0,1-7 3 0,-4 0-4 16,4 5 2-16,-4-3-2 0,2-2 1 0,-5 4 2 15,3-2-4-15,-1-2 4 0,0 0-3 0,-1 2 1 16,-1 0 2-16,2 1-2 0,0 1 2 0,-2 2-1 15,-1 2-2-15,-1 0 0 0,1 2-1 0,3 1 2 16,-5 2-1-16,1 3-1 0,-1 0 1 0,2 2-2 0,-2-1 0 16,1 4 0-16,1 1 1 0,-2 1-2 0,1 0 0 0,-1 4-3 15,0 0-3-15,0-1 2 0,0 1-6 0,4 0-3 16,-4-2-3-16,1 2 0 0,1 0-4 0,-1-1-1 16,4 2 2-16,-2 4-7 0,0 0 1 0,-1 1 5 15,6 3-3-15,-5 1-1 0,5 1 0 0,0 3-3 16,-4 2 4-16,4 1-14 0,5 0 1 0,-2 4-4 15,0 2-2-15,1 1 2 0,-4 1-6 0,9 2 7 16,-2 0-2-16,-3-2 2 0,4 2 5 0,0-5 6 16,-2 0 3-16,3-2 2 0,-4 2 7 0,-5-6 4 15,9 1 3-15,-5-6 2 0,-4-1 5 0,3 2 2 16,0-6 2-16,0-2 0 0,4-4 3 0,-3 1 2 16,-6-6 2-16,12 4-2 0,-7-7 2 0,-2-3 5 15,4 0 0-15,-1-2 3 0,-1-2 3 0,-1 0 6 16,2 3 0-16,-2-4 0 0,-1 0 6 0,-1 2 6 0,3-1 0 15,-5 0 3-15,4-2 2 0,-2 0 0 0,-2-4 2 16,0 4 1-16,-4-2-2 0,1 2-6 0,-1 3 0 0,-2-2-3 16,0 0-7-16,0 1-6 0,0-1-5 0,-2-2-3 15,0 3-8-15,2-3-6 0,-1 0-11 0,-1 0-1 16,2 3-14-16,0-3 1 0,2 4-118 0,-1-2 36 16,3-1-50-16,3 0 3 0,0-2-23 0</inkml:trace>
  <inkml:trace contextRef="#ctx0" brushRef="#br0" timeOffset="6017.49">12241 16716 744 0,'-15'8'194'0,"-4"0"-183"0,5-3 68 0,3-1-33 15,3 1-1-15,-4-3 20 0,2-2-76 0,9 0-1 16,1 3 2-16,0-3 1 0,-2 0-1 0,4 0 8 16,-1 1 3-16,-1-1 1 0,0 3 8 0,0-3 3 15,0 0 0-15,2 4 0 0,0-3 1 0,-2-1-7 16,0 0-4-16,0 5 3 0,6-2-10 0,-5 3-2 16,1-1 0-16,3 1-3 0,4 2-2 0,4 5 1 15,-5-4 4-15,6 4-5 0,2 1 3 0,-2-1-1 16,9 1 0-16,2 0 3 0,2-2 0 0,5 3-1 15,4-1 0-15,0-3-2 0,2-2 0 0,3 1 7 16,-4-4-1-16,3-1-3 0,-4-2 3 0,0-3 0 16,-1-2 3-16,-5-1 0 0,4-3-2 0,-4 1 6 0,3-3-4 15,-3 0 3-15,-3-1 0 0,-2-1 4 0,-3-1-2 16,-5 0 5-16,5-1 1 0,-14 1 2 0,3 0 2 16,-1 0 2-16,-3 0 1 0,1 1-1 0,2 1 3 15,-6 1-1-15,-4-3 0 0,8 3 2 0,-8 2 0 0,-4-4 0 16,0 4 2-16,-10-6-5 0,3 1-1 0,2 0-1 15,-1 4-6-15,-10-7-5 0,3 2-1 0,1 4-1 16,-6-3-3-16,11 4-3 0,-6 3-1 0,-4-3 1 16,-4 1-3-16,5 6 1 0,-1 0-2 0,-4 0 0 15,-2 5 0-15,0-1 1 0,1 3 1 0,-4 4-2 16,8 0 3-16,-2 1-1 0,1 1 0 16,1 3-1-16,6-1 0 0,0 1-1 0,4 1-2 0,2 4 1 15,4-1-3-15,-1 2 3 0,6 0-2 16,-1 4 3-16,2-1 1 0,3 3 3 0,4-1 3 0,-1 1-3 15,5 0 3-15,2 2 0 0,1 0 1 0,3-6 1 16,4 2-1-16,2 1-5 0,1 0-2 0,1-5 2 16,2 0-6-16,1 2-2 0,2-7-8 0,4 3-5 15,3-4-5-15,0-2-28 0,1-4 0 0,1-2-1 16,1-7-30-16,-6-7 5 0,7 0-13 0,-3-9-3 16,0 0 1-16,-7-7 1 0,5-5-8 0</inkml:trace>
  <inkml:trace contextRef="#ctx0" brushRef="#br0" timeOffset="6268.3">13598 16559 458 0,'-6'8'210'0,"-1"-5"-60"0,7 3 1 0,-1-3-32 15,1 2-69-15,-3 0-15 0,0 1-35 0,-2-4 0 16,6 7 0-16,-1 2-2 0,-3-6 2 0,2 6 14 15,-9 0 3-15,9 0-1 0,1 1 14 0,0 6-3 16,-2-6-4-16,1 7 3 0,4 3-7 0,-3 0-10 16,1 3-5-16,1 2-3 0,-4-2-11 0,4 0-21 15,-1 2-1-15,7-2-4 0,-6-1-20 0,-1-2-17 16,6-2-10-16,-1-4-2 0,3-2-19 0,-5-1-21 0,-3-5 77 16,1-2-43-16,4-3 90 0</inkml:trace>
  <inkml:trace contextRef="#ctx0" brushRef="#br0" timeOffset="6468.46">13559 16277 972 0,'-11'2'133'15,"-2"-2"-131"-15,4 0 53 0,2 0 69 0,-1 0-46 16,2 1-69-16,1-1-9 0,1 0-9 0,4 0 0 15,0 0-12-15,0 0-2 0,0 4-4 0,0-4-2 16,6 3-1-16,-1-2-28 0,1 2-17 0,7 2-9 16,-4 0-35-16,7 0 2 0,6-1-33 0</inkml:trace>
  <inkml:trace contextRef="#ctx0" brushRef="#br0" timeOffset="7050.63">14713 16592 1484 0,'-17'-6'-26'0,"8"2"22"0,4 1-11 0,5 2-51 15,-6-4 19-15,4-1-6 0,-1-2-39 0,1 2 52 16,2-4 7-16,-5 4-10 0,4-2 67 0,-2 0 24 15,0-1 9-15,-5 5 2 0,3-5 25 0,-4 7-30 16,1-1-2-16,0 2 4 0,-2-2-32 0,-2-1-9 16,1 4-7-16,0-1-3 0,-2-1-6 0,-2 2 0 15,0-1-1-15,1-2-2 0,-5-1 4 0,-3 4 0 16,0-4-2-16,0 2 2 0,2 1-1 0,-8-1-5 16,-2 2-5-16,4 3-2 0,-2 2-5 0,1 0-7 15,1 2 4-15,-4 1-6 0,1 2-2 0,7 2-7 16,5 2-2-16,-2 1 1 0,2 0-7 0,6 4-10 15,3 3-6-15,3 2 1 0,1 1-11 0,2-3 17 16,4 2 4-16,-1-1-3 0,2 4 21 0,5-7 14 0,-6-1 2 16,6-1 6-16,-4-4 11 0,9 0 2 0,-4-5 1 15,4 1-2-15,0-4 0 0,1 0 2 0,3-1 3 16,5-2-6-16,0-1 3 0,-6 1-2 0,7 0-2 16,4 0 7-16,1-1-7 0,1 6 0 0,1-4 0 0,-2 7 1 15,0 2-1-15,5 1-1 0,-4 3 0 0,-6 1 2 16,-2-1-1-16,-1 8 1 0,-3-1-1 0,-4 3 0 15,0 1 2-15,-6 2 2 0,-3 1-1 0,-1 7-1 16,-3-3 2-16,-3 1 0 0,-2 0 0 0,-6 0 3 16,0 3 0-16,-3-1 4 0,-7-3 1 0,4-2 1 15,-8-2 6-15,0 1 3 0,1-4 0 0,-3-3-3 16,-3-4 3-16,5-1-8 0,2-3-5 0,-6-2-1 16,7-3-12-16,-11-1-17 0,3-5-12 15,4-4-6-15,0-2-26 0,0-5-76 0,-1-7 108 0,3-9-40 16,2-5 72-16</inkml:trace>
  <inkml:trace contextRef="#ctx0" brushRef="#br0" timeOffset="7583.67">15295 16015 1074 0,'-6'-10'51'16,"4"4"24"-16,1 4-45 0,-2-1 78 0,-2 3-73 0,2 0-3 16,1 5-11-16,1-2-18 0,-4-1-1 0,2-1 8 15,1 7 2-15,-1 3-4 0,-3-2 10 0,1 6-7 16,-4 3 1-16,2 4 2 0,-2 8-8 0,-1 7-3 16,3 0-6-16,-4 7 0 0,1 5-6 0,-4 3-1 15,3 5 1-15,-2 4-1 0,-1 0 0 0,0 2 1 16,2 0 3-16,-7-1-1 0,4-4 2 0,11-3 4 15,-10-5 1-15,1-6 0 0,0-3 2 0,2-10-2 16,0-4-2-16,10-3-1 0,-9-5-5 0,7-4-8 16,2-5-2-16,1-2-1 0,0-4-8 0,-7 1 4 15,11-3 1-15,-4-2-3 0,1-2 6 0,-6-3 4 0,9-1 1 16,-1-3 3-16,0-4 3 0,6 1 1 0,-7-9 3 16,6-1 1-16,0-2 2 0,1-4-1 0,0-2 1 0,1 0 1 15,6-1-1-15,-1-1 1 0,-1 3 1 0,1-3-1 16,2 1 1-16,3 2 2 0,-4 4 1 0,-2-5 2 15,4 11 0-15,-4 2 2 0,0-3 1 0,0 6 1 16,0 4 1-16,2 4-1 0,1 0-1 0,-3 4 2 16,1-1-1-16,-1 4-2 0,3 9-1 0,2 4-2 15,-5 0 1-15,7 0-1 0,-4 4-1 0,-1 7-1 16,4 5-1-16,-4 0 0 0,7 3 0 0,-9 0 0 16,5 7-2-16,-3 6 0 0,-2 3-2 0,4 3 2 15,0-2-3-15,-3 7 1 0,0-1-1 0,-4 6-2 16,-3-3 1-16,2 3-23 0,1 1-14 0,-11-5-3 15,-2 0-32-15,-1-4-53 0,-3 1-22 0,4-13 30 16,0-1 122-16,-4-13-105 0</inkml:trace>
  <inkml:trace contextRef="#ctx0" brushRef="#br0" timeOffset="7917.25">16204 15706 413 0,'-7'2'386'0,"2"-2"-115"0,0 1-15 0,2 1 47 16,0-2-324-16,-3 2 24 0,6-1-44 0,0 2 17 16,0 2 2-16,0 1-4 0,0 2 22 0,-2 2 16 15,-1 1 15-15,4 7 0 0,-2-2 22 0,-2 6-13 16,-4 3 1-16,3 5 0 0,-3 5-12 0,4-1-10 15,2 7-5-15,-4 3-2 0,2 5-8 0,0 3-1 16,1 3-4-16,2 5 0 0,2 3 0 0,-1 4 0 16,4 3 1-16,-3 2-3 0,-2 2 1 0,3 0 1 15,-3 0-2-15,0-2-1 0,0-1 0 0,1-5-10 16,1-1-4-16,-1-9 1 0,3-2-12 0,-1-9-24 16,-2-9-16-16,2-1-1 0,1-7-32 0,-1-9-44 0,0-2-17 15,6-10 2-15,-6-10-51 0,1-12 0 0,3-3-15 16</inkml:trace>
  <inkml:trace contextRef="#ctx0" brushRef="#br0" timeOffset="8150.22">15740 15802 1268 0,'-17'11'90'0,"1"2"-24"0,4-2-64 0,-1-2 198 16,2 4-186-16,-3 3-17 0,11 1-18 0,0-1 3 15,3 2-19-15,3 0 19 0,2 5 4 0,4 4-5 16,-4-5 24-16,3-1 12 0,-5 1 4 0,8 4-2 16,-3 0 12-16,9 2-10 0,-3-3-3 0,0 2 3 15,10 3-14-15,3-2-5 0,3 2-2 0,1-2-3 16,2 0-7-16,2-1-22 0,1-3-16 0,2-4-5 16,1-1-30-16,3-2-89 0,6-6-28 0,-6-4 49 15,11-6 153-15,3-7-136 0</inkml:trace>
  <inkml:trace contextRef="#ctx0" brushRef="#br0" timeOffset="8616.95">16214 16529 611 0,'8'9'29'0,"0"2"-26"15,4-4-26-15,7 4 35 0,-2-2-54 0,9-1 22 16,7-3-2-16,1-1-1 0,-2 0 26 0,4 0 24 16,-6-1 12-16,0-1-4 0,-1-2 29 0,-5 3-6 15,-5 0 6-15,1-1 4 0,-1 1-7 0,2-3-11 16,-6-3-4-16,4 0-3 0,-1 1-10 0,-4-7-2 15,2 7-1-15,-1-4-1 0,-4-4 1 0,0 6-10 16,-1-3 3-16,-1-2-1 0,-4-2-7 0,6 6-4 0,-8-4-2 16,3-1-2-16,-3 4-2 0,1-3 3 0,-3 4-5 0,-1-3-1 15,0 2 2-15,-1-1-3 0,-3 0-1 16,-3 0 2-16,0-1-3 0,-2 2 0 0,-2 0-1 0,-2 0-2 16,-2 1 1-16,0 2 0 0,-5 0 3 0,1 1-3 15,-6 2 1-15,0 2 2 0,0 2 3 0,-5 4-1 16,1 3 6-16,-2 5 2 0,6 1-1 15,0 2 0-15,6 1 1 0,-6 9-4 0,4 2-3 0,8 2 1 16,1 5-6-16,9-3-5 0,-8 4-5 0,8 7-2 16,-7 2-7-16,7-2-32 0,-2 0-12 0,2 1-2 15,2-2-38-15,2 1-58 0,9-2 114 0,4-8-59 16,9 0 108-16</inkml:trace>
  <inkml:trace contextRef="#ctx0" brushRef="#br0" timeOffset="9250.17">17324 16796 1469 0,'-3'3'48'0,"2"-3"-1"0,-1 0 66 15,-3 0-168-15,4 0 11 0,-1 0-1 0,1-3 41 16,-2 3 3-16,-2 0-4 0,0 0 48 0,0 3 3 15,-2-1 7-15,-4 0 0 0,-1 1 4 0,-2 3-24 16,-1-1-1-16,-7 1-5 0,4 2-23 0,-7 0-15 16,-3 4-10-16,-2 1-3 0,3 0-17 0,-1 2-3 15,1 1-2-15,2 4-2 0,3-2-1 0,6 2 10 16,-4-3-5-16,4 2-1 0,0-1 9 0,4-1-11 16,-2-1-3-16,10-1 2 0,-5 1-15 0,6 0 9 15,3-4 0-15,0-1 4 0,5 0 8 0,-2-1 17 16,5-4 8-16,-4-3 1 0,7 1 18 0,-1-3 5 15,9 1 4-15,1-4 1 0,-6 1 5 0,7-6 1 16,5 2-2-16,-7-1 1 0,8-3-1 0,-3-2-3 16,-2-3 0-16,1 1 0 0,4-4-4 0,-3 3 3 0,-4-2 0 15,8-3-3-15,-7-1 4 0,1-1-1 0,-3-1 1 0,0-3-1 16,-4 0-1-16,-1-2 3 0,-1-1-1 16,0-5 5-16,-4 1 0 0,-4 1 3 0,3-1 5 0,-5-2-3 15,-2-3 4-15,2 0-4 0,-3-1-3 0,-1 0 2 16,-2-1-8-16,1-2-5 0,-6-3-2 0,4 1-3 15,-6 1-4-15,4-5-2 0,-4 4-1 0,-1-2 1 16,2 7-2-16,1-3 0 0,-3 3 2 0,0 4-2 16,0 4 2-16,-1 5 0 0,0 0 3 0,5 2 1 15,-3 3 2-15,-1 3 4 0,3 4-3 0,2 2 5 16,0 0 2-16,1 3-4 0,3 2 4 0,-2 6-2 16,-1-3 0-16,2 1-5 0,3 4 3 0,-2 4-5 15,1 5 0-15,1-1-2 0,1 5-2 0,2 1 1 16,1 9-2-16,3 5 3 0,0 3-3 0,4 5 3 15,-2 3 3-15,5 6-2 0,-1 3 1 0,1 8-3 16,3-1 0-16,1 8-4 0,-1 1 1 0,5 6-6 16,0 2-2-16,-2 1-28 0,6 3-13 0,-3-3 0 15,4-1-35-15,-2-8-48 0,8-1-29 0,-5-12 5 16,6-6-62-16,-1-8 2 0,6-12-22 0</inkml:trace>
  <inkml:trace contextRef="#ctx0" brushRef="#br0" timeOffset="9733.29">18627 16029 828 0,'-2'0'171'0,"2"3"-77"0,0-2 25 0,-1-1-23 15,1 8-8-15,0-1-107 0,0-1-2 0,1 2 10 16,1 3 2-16,-2 4-5 0,1 6 12 0,1 4 2 16,0 3 2-16,-2 9 4 0,3 5 1 0,-2 2-3 15,-1 6-5-15,0 7 1 0,0 3-3 0,-1 3-12 16,-2 1 0-16,-1 4 1 0,3-2-11 0,-2 0 13 0,-2-3 2 16,2-10-6-16,1-2 14 0,2-6 1 0,0-7 2 15,-1-8 5-15,1-3-1 0,1-5-1 0,-1-5-1 16,2-3 0-16,-1-3-1 0,1-4-4 0,-2-1-1 0,5-5 1 15,-5-1-4-15,3 0 4 0,-3 0 2 0,3-6-3 16,-1 1 6-16,1-3 11 0,0-3 2 0,-2-4-1 16,1 1 12-16,0-5-4 0,-1-2 0 0,1-2 1 15,-2-4-4-15,0-3 0 0,-2-1-4 0,1-6 3 16,-3 0-2-16,4-4-3 0,-1 0 1 0,-1-2 4 16,1 3-3-16,1-1 1 0,0 0 3 0,1 8-4 15,2 0 5-15,-1 4 2 0,3-1 2 16,-1 7-5-16,1 2 4 0,1 4-4 0,-1 3-3 0,3 1 2 15,-3 2-7-15,4 5-10 0,-3 0-2 0,4 1-3 16,-1 3-11-16,2 1-25 0,2 1-9 0,1 1-3 16,2 1-30-16,-2 1-56 0,11 4-40 0,-1-1 2 15,1-1-76-15,3-2 3 0,1-2-46 0</inkml:trace>
  <inkml:trace contextRef="#ctx0" brushRef="#br0" timeOffset="10216.74">19119 16324 1351 0,'0'8'97'0,"0"0"-93"15,6 0-25-15,-4 0 85 0,6 1-107 0,1 1 1 16,4-2-2-16,4 1-4 0,-1-1 7 0,0 1 47 15,-2 2 3-15,6-3 5 0,-4 0 47 0,0-2-13 16,0 2 3-16,-4 2 3 0,-1-4-16 0,5 0-18 16,0 1-8-16,-4-3 0 0,2-1-20 0,0-3-9 15,1 0 2-15,0-1 0 0,3-4-3 0,-3 0 3 16,-2-2 1-16,0-1 12 0,-1-2-1 0,-2 1 1 16,-1-2 2-16,-3-3 0 0,1 1 2 0,-1-3 0 0,-3 1-1 15,3-3 0-15,-3 3 1 0,2-4-2 0,-3 1-5 16,-2 3 5-16,0-1-4 0,-5 0-6 0,5 2-1 15,-8 1-1-15,0 2-5 0,-3 2 6 0,-1 1 2 0,-1 2-7 16,1 1 8-16,-1 4 0 0,-4 1 2 0,-1 1 2 16,3 2-1-16,-1 4 5 0,0 4-1 0,-1 0 1 15,1 3 3-15,2 3 0 0,1 2 3 0,1 3 0 16,-1 5-1-16,2-1 3 0,5 6 1 0,-4-2 3 16,1 8 3-16,4-5 1 0,1 6 0 0,0 2-1 15,3 1 1-15,1-2-7 0,1 0-2 0,6 3 0 16,-3-5-8-16,6 3-12 0,-4-2-10 0,7-3-6 15,-1-1-15-15,3-2-50 0,-1-2-21 0,3-2 4 16,-1-4-60-16,4-6-9 0,-1-4 103 0,5-8-75 16,2-4 151-16</inkml:trace>
  <inkml:trace contextRef="#ctx0" brushRef="#br0" timeOffset="10566.63">20318 16293 408 0,'-3'0'241'0,"0"0"-108"0,-1 0 20 0,0 0-53 16,0 0-58-16,3 0-7 0,-9 0-47 0,7-2 10 16,-5 1 2-16,-3-1 0 0,8 2 14 0,-6 0 17 15,-5 0 6-15,0 2-1 0,4-1 18 0,-6 4-19 16,4 0 0-16,-4 3 4 0,-8 1-21 0,9 1-8 15,1 1-6-15,-5 3-7 0,5-2-7 0,-1 4-2 16,3 1 1-16,2 1-5 0,4-1-1 0,0 2 2 16,3 3 2-16,0 0 4 0,3 1 2 0,0-1-2 15,3 4 8-15,0-1-1 0,5 2 3 0,-2 1 3 16,3-3 0-16,2 3-4 0,0-2 4 0,0 2 1 16,-3-5 0-16,3 3 0 0,-1-4 1 0,-4 1-4 15,0-1-2-15,-3-4 0 0,4 4-6 0,-6-5-21 16,1-1-4-16,-2-1-5 0,-3-1-22 0,-5-1-31 0,0-2-22 15,0-1-8-15,-6-4-39 0,-3-1 1 0,1-2-29 16</inkml:trace>
  <inkml:trace contextRef="#ctx0" brushRef="#br0" timeOffset="10968.06">20670 16345 959 0,'-3'5'145'15,"1"-2"-143"-15,2 0 56 0,-1 0 91 0,1 0-65 16,-2 0-89-16,1 2 0 0,1 0-7 0,0-1 12 16,-2 4-2-16,1 2 16 0,-3 1 1 0,3 3-5 15,-1 3 22-15,1 4-5 0,-1 2-3 0,2 4-9 16,-1 3-3-16,1-3-9 0,1 3-4 0,-1 1 5 15,0-1-11-15,3 1-2 0,4-4-3 0,-4 1 3 16,3-2 0-16,2-3 4 0,-3 1 4 0,2-5-6 0,6 0 9 0,-4-8-1 16,2 3 1-16,2-8-1 0,-2 0 0 15,6-3-1-15,-1 4 0 0,1-7-1 0,4-2-1 0,-4-3 2 16,4 1 2-16,2-4 0 0,-4-2 3 0,0 3 0 16,0-4 0-16,3-4 0 0,-8 1 0 0,3 2 0 15,-4-1-3-15,-2-1 3 0,-2-2-3 0,1-3-4 16,-5 0-3-16,-4 1 0 0,1-8-6 0,2 0-18 15,-4-6-10-15,-3-2-3 0,-1-4-23 0,2-5-37 16,-9-1-26-16,-2-1-8 0,4-3-50 0,-5-2 2 16,-2 1-35-16</inkml:trace>
  <inkml:trace contextRef="#ctx0" brushRef="#br0" timeOffset="11316.87">21351 15617 1336 0,'0'22'18'0,"2"-10"-52"15,1 4-16-15,5 4-33 0,-2 4 31 0,4 4-5 16,1 2-23-16,0 3 93 0,-4 0 6 0,4 2-5 16,-1 1 98-16,-1 3-29 0,-1-1 8 0,0 3 12 15,0 1-39-15,-2 9-22 0,4 1-10 0,-6 3-7 16,7 1-24-16,-1 1-11 0,-5 0-4 0,1-1 1 16,-1-2-12-16,-2-5 3 0,3 2-5 0,-4-7-2 15,-2-3 2-15,0-1-18 0,3-7-7 0,-2-5 1 16,1-1-22-16,1-1-36 0,-3-7-25 0,2-3-7 15,1-3-46-15,0-5 3 0,6-5-30 0</inkml:trace>
  <inkml:trace contextRef="#ctx0" brushRef="#br0" timeOffset="11749.71">22188 15209 1274 0,'5'-8'-218'0,"-4"5"285"0,1-2-10 0,0 4-35 16,5 1 13-16,-2-3-11 0,-2 3-30 0,5-2 10 15,-3 4 8-15,1 1-1 0,2 3 17 0,0 2 9 16,-3 2 3-16,2 5 3 0,6 6 10 0,0 1-22 16,-2 6 1-16,3 5-2 0,-5 0-19 0,7 6-4 15,-2 5-2-15,-1 4-5 0,-1 0-1 0,-2 1 1 16,-1 5 0-16,7-4 0 0,-7 7 0 0,-6-5 1 15,2-2 0-15,5-1 3 0,1 1-2 0,-2-3 0 16,2-1 0-16,-5 1-1 0,-1-5 1 0,12 1 0 16,-9-1 0-16,3 1 0 0,-8-4 1 0,7-1-3 15,1 1 4-15,1-1-2 0,3 3 0 0,-1-5 1 16,0 3 0-16,6-1-3 0,-2-2 3 0,-1-1 4 16,3-2-3-16,-2-9 0 0,4 7 2 0,0-3-1 0,-3-3-2 15,6-3 4-15,-2-1-3 0,3 1-4 0,0-5 2 16,1 2-2-16,-2-6 0 0,0-2-6 0,2-3 1 15,0-4-2-15,-5 1-2 0,3-5-9 0,0 0-1 16,-3-6-4-16,0-1-7 0,0-4-16 0,2-1-6 0,-10-9-5 16,11-1-16-16,-4-3-16 0,-4-5-24 0,-1-7-3 15,3-3-27-15,-2-9 1 0,-5-1-21 0</inkml:trace>
  <inkml:trace contextRef="#ctx0" brushRef="#br0" timeOffset="12033.87">22182 15831 1023 0,'1'4'71'0,"-2"1"-7"0,1-2-63 0,1 0 196 16,1 2-181-16,6 1 3 0,-5-1-12 0,2-3-5 0,3 2 9 16,1 3 34-16,-1-3 4 0,1 1 35 0,1-2 37 15,5 3-74-15,-2 1 10 0,1-1 18 0,3 0-47 16,1-4-7-16,1 3-3 0,9-2-84 0,8 0 41 16,3-5-52-16,12-1-27 0,12-6-10 0,12-1-64 0,18-4 3 15,16-5-47-15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28:45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13265 8619 249 0,'-11'0'24'0,"3"1"-23"0,3-2 0 0,-4 1 5 0,4-4-4 15,-3 1 1-15,3 3 0 0,-1-3-5 0,1-2 2 16,0 4 0-16,-1-1 1 0,1-1 4 0,-2 3 3 16,-1 2 4-16,0-2 6 0,-3 0 3 0,1-3 1 15,-2-1 8-15,4 3-1 0,-3 1-3 0,-2-2 0 16,1 2-1-16,1-4-4 0,1 4 0 0,4-2-5 16,0-3-3-16,-1 5-2 0,-5-3-1 15,10-2 0-15,-2 4-3 0,-3 1-2 0,4-3-1 0,-5 4 2 16,7 1-2-16,-4-4 3 0,7-2-1 0,-12 7 0 15,10-3 2-15,0 0 4 0,0 0 1 16,0 0-3-16,0-2 3 0,5-3-4 0,-7 5-2 0,9-3 3 16,-6 2-7-16,-1-1 4 0,2 2-7 0,-2 0 0 15,3 0 0-15,-3 2 1 0,-2-2 0 0,2 3 1 16,3-2-1-16,1-1-1 0,0-3 2 0,-4 3 1 16,5-3-1-16,-3 0 0 0,7-2-1 0,-3 1 1 0,-1-1-1 15,-5 5 0-15,0-3-1 0,9-2 0 0,-5 0-1 0,0 2 0 16,3 3-1-16,-1-3 1 0,2 1-2 0,6-1 0 15,-3 0 3-15,0 0-4 0,2 1 2 0,-1-2 0 16,2 1-2-16,0-2 2 0,-1 2-2 0,0-4 3 16,1 3-2-16,-2-3-1 0,4 3 1 0,-3 2 1 15,1-3 0-15,-2 1 2 0,4 2 0 0,-5 2-1 16,5 0 1-16,-4 0 1 0,3 0-1 0,-4 0 1 16,3 0-1-16,-3 0 0 0,3 2-2 0,0-2 2 15,-3 0 0-15,3 0 0 0,-6 0-1 0,8 0 1 16,-4 0 0-16,1-2 2 0,-7-1-2 0,10 3 0 15,-5 0 2-15,0-3-1 0,5 3 0 0,1 0-1 16,-4 0-1-16,4 0 2 0,-1 0-1 0,-5 0 0 16,3 0-1-16,2 3 0 0,-5-2 1 0,-2 1 1 15,2 0 0-15,-8 1-1 0,5 1 1 0,5-2 2 0,-7 3-2 16,5-4 1-16,2-1-1 0,-1 0-1 0,2 2 0 16,0-2 1-16,2-3-2 0,-6 3 0 0,4-2 3 15,-3 2-2-15,0 0 1 0,1 2 2 0,1 1-3 16,0-3 6-16,-1 1-2 0,4-1-1 0,-2 4-3 0,3-1 5 15,-2-2-3-15,0 2 0 0,1 1-1 0,0 0 0 16,1 3 0-16,-1-6-1 0,-1 6 1 0,3-7-1 16,-1 6 0-16,-1-1 0 0,-2-5 0 0,5 4 0 15,-5-2 1-15,5 4 0 0,-7-6 2 0,-1 0-1 16,2 0 1-16,0 0-1 0,9 5 1 0,-8-2 0 16,2-1-1-16,-2-2 2 0,3 0-2 0,0 4 1 15,7-4 0-15,-4 0 0 0,-4 0-2 0,3-1 3 16,1 1-1-16,-1-2-1 0,5 4 4 0,3-2-5 15,-12 3 4-15,7-3 0 0,0-2 1 0,-3 1 0 16,2-2 1-16,-4 3-1 0,2-5-1 0,-2 2 1 16,4 1-1-16,-2 1 0 0,1-1 0 0,-3 0 0 0,2-2 2 15,2 2-3-15,1-1 1 0,-4 1-1 16,3-2-2-16,-5-3 1 0,6 3-2 0,-3 1 1 16,3 1-1-16,-7-4 2 0,10 1-1 0,-4 2-1 0,-7-2 1 15,11 3 2-15,-4-1 0 0,-1-1 0 0,2 0 1 16,-3 1-3-16,-3 3 2 0,1-1 2 0,5-1-4 0,-8-1-1 15,0 1 1-15,1 1 1 0,-3 1 0 0,1-3-2 16,2 3 1-16,-2 0-2 0,3 0 0 0,1 0 1 16,-3 0-1-16,0 0 0 0,4 3-1 0,1-2 3 15,-4 1 2-15,1 1-3 0,3-3 3 0,-3 0-1 16,-1 0 0-16,6 3 1 0,-2-3-3 0,-2 0 1 16,0 0-1-16,5 0-1 0,-6-1 0 0,8 1 2 15,-1-3-1-15,-5 1 0 0,-1-4 0 0,5 6-1 16,3-3-1-16,-1 1 2 0,2 2-2 0,-4-2 1 15,-1 2-1-15,9-1 1 0,-4-1 0 0,4 2 0 16,-4-1 3-16,2-1-3 0,5 1-2 0,-3-1 2 16,3-1-1-16,-3 3 1 0,3-2 0 0,0 2 0 15,1-1 0-15,-5-1 1 0,-1 2-1 0,5-1 0 0,-2-1-1 16,3 0 1-16,0 1-1 0,-6-1 1 0,1 1-1 16,5-1 0-16,-1 1 1 0,-1-1 1 0,-5 2 0 15,-1 0 1-15,1 2-2 0,0-2 1 0,0 0 1 0,-2 0-1 16,0 1 0-16,2-1 0 0,-4 0-1 0,1-1 2 15,-2-1-1-15,3 2 1 0,-5-3-1 0,2 1 0 16,0 1 2-16,-4-2 3 0,9 1 0 0,-1 0-2 16,-2 1 2-16,-4-2-2 0,9 1-2 0,-1 1 5 15,-1-1-5-15,9 0-1 0,-11 1-1 0,0-1 2 16,5 1 0-16,3 1-2 0,-6 0 5 0,-2 0-5 16,2 0 0-16,-2 0 0 0,-3 1 0 0,0 1 2 15,-3 1-1-15,4 0 2 0,-7 0-1 0,1 0 0 16,1 1 1-16,-4 0-2 0,2 1 1 0,-2 0 1 15,-2-1-2-15,-1 3-1 0,2-1 0 0,0 2 1 16,-1 0 0-16,-1 3-1 0,-5-3-2 0,1-1-6 16,-3 0-1-16,6-1-31 0,-1 0-18 0,-4-1-8 15,0-2-41-15,4-1 2 0,12 1-28 0</inkml:trace>
  <inkml:trace contextRef="#ctx0" brushRef="#br0" timeOffset="4635.83">9658 9712 219 0,'8'0'-22'0,"-16"0"7"15,8-2 2-15,0 2-8 0,-10 0 22 0,10-1 5 16,-3 1-5-16,-8 0 5 0,10 0 3 0,1 0 0 15,-5 0 5-15,-3 0 9 0,8 1 2 0,-3-1 2 0,-2 2 7 16,3-2-3-16,4 0 0 0,-4 0 0 0,1 0-4 16,1 0-4-16,-3 0-3 0,1 0 3 0,1 0-7 0,-4 0-1 15,-1 1-3-15,6-1 3 0,1 0-3 0,-1 0-3 16,0 0 2-16,0 0-5 0,-8 0 0 0,8 0 0 16,2 0-2-16,-2 0 2 0,-2 0-1 0,1 0-1 15,1 0 0-15,0 0-1 0,1 0 0 0,-1 0 1 16,5 0 0-16,-2 0-2 0,7 0 1 0,-4 0 2 15,5 0-2-15,-8 0 2 0,8-1-1 0,5 1 1 16,-4 0 0-16,1 0 1 0,4-2-2 0,-3 1 1 16,2-1 1-16,1 1-2 0,4-3-1 0,-4 1 3 15,2 2-4-15,-2-1 5 0,2 1-3 0,0-3 0 16,2 3-1-16,-4-1 1 0,7 2-3 0,-7 0 6 16,5 0 0-16,0 0-2 0,-5-1 2 0,7 2-3 15,-2-1 7-15,-3 2-7 0,1-1 1 0,-1 1-1 16,1 1-2-16,4-1 3 0,-2 1-2 0,-2 0 2 0,-2 0-2 15,1 2 0-15,4-2 2 0,1 0-1 0,-1 2-1 16,1 0 1-16,0-2-3 0,2 0-1 0,1 2 2 16,6-2-2-16,-6 1 0 0,-7 1 3 0,6 1-2 15,-4-1 0-15,1 0 1 0,1 3 1 0,-4-4-1 0,2 0 1 16,2 2-1-16,-2 2-1 0,-5-5-1 0,8 3 4 16,-4 0-2-16,-2-1 0 0,4 3 1 0,2-3-1 15,-1 3 1-15,-5-2 1 0,3 0-1 0,-3 1-2 16,9-3 1-16,-3 1 0 0,-1 1 0 0,1 1-1 15,-1-3 0-15,4 1-1 0,3 0 3 0,-5 3 0 16,-1-1-1-16,0 0-1 0,-2-1 1 0,-1-1 0 16,2 3 0-16,0-1 2 0,1 3 0 0,0-5 1 15,0 1 2-15,-6 2 0 0,5-4 1 0,-1 0-1 16,1 0 0-16,-2-2 0 0,3 0-1 0,-3-2 0 16,2 0-1-16,-1 0 0 0,4 1 1 0,0 1 2 15,4-2-1-15,1 4-1 0,-7-4-1 0,8 0 4 16,-2 5-3-16,4-5-2 0,-7 0 4 0,5 0-5 0,-4 0 2 15,-4 0-2-15,3 0-1 0,-1-6 1 16,0 1-2-16,-1 5 4 0,4-6-4 0,-2 4-1 0,-1-4 3 16,-2 1 1-16,2 0-2 0,-2 5 2 0,2 0-3 15,-2 0 1-15,0 0-1 0,-1-4 1 0,1 4-1 0,2 0 1 16,-2 0-1-16,-3 0 1 0,0-3 1 0,8-4-2 16,-5 4 1-16,2 3-1 0,-5-5-1 0,1 1 2 15,7 4-2-15,-1-8 1 0,-3 8 0 0,1 5 0 16,0-5 0-16,-2-2 0 0,3 2-1 0,-2-2 0 15,3 2 1-15,1 0-1 0,-5-3 0 0,7 3 1 16,-10-3 1-16,8 0 0 0,3-2 0 0,-5 5 1 16,4-1-2-16,-2-2 3 0,4 3-1 0,-4-4-1 15,8 3 4-15,-7 1-3 0,1 0 1 0,-2-2 1 16,-2 2 1-16,0 0-2 0,-3-1 1 0,-3-1 0 16,0-1 0-16,2 0 0 0,0 1 0 0,-4 2-2 15,2 0 0-15,-1-1 3 0,1 4-2 0,-5-3 1 16,0 3-1-16,5 0-2 0,-8-1 1 0,4-2 0 0,2 0-2 15,2 3 3-15,-3-5-2 0,5 4 0 0,-6-1-1 16,6-1 0-16,0 2 1 0,2-2-1 0,-2 3 1 16,-2-3-2-16,-3 0 0 0,6 0 1 0,-1 0 1 0,-2 0-1 15,1-1 1-15,-2 1 0 0,1 0-2 0,1 0 2 16,-2 3-2-16,-1-3 1 0,2 0-1 0,-3 0 0 16,5 0 0-16,-7 1-1 0,3-1 1 0,2-1 4 15,-3-2-2-15,8 3-2 0,-8 0 0 0,3 0 2 16,3-4-1-16,-3 4 1 0,7 0-2 15,-9 0 1-15,7 0 2 0,-2-4-1 0,5 4 1 16,0-5-2-16,-8 5 1 0,8-2 0 0,-8-1 1 16,11-1-1-16,-7 2 0 0,0-4-2 0,0 1 3 0,-1 5-2 15,2-5 1-15,-2 1 0 0,2 2-1 0,0 0-1 16,1-1 2-16,-1 2-1 0,-2-2-2 0,0-2 1 16,5 5-1-16,-6 0 1 0,-5-8 1 0,3 3-2 15,3 1 3-15,-3 2-2 0,6 2 0 0,-1 0 2 16,-4-3-2-16,6 0 1 0,1 1-1 0,0 2 0 15,-5-2 3-15,5 1-2 0,-5-5 2 0,0 2-1 0,-3-2 1 0,-2 5-2 16,4-1 1-16,0-3-1 0,1 5 2 0,-3-3-3 16,0 3 3-16,-2-1-3 0,-1 1 0 0,2-2 2 15,-4 2-2-15,6 0 1 0,-2 0 3 0,-4 0-3 16,4 0 2-16,-2 0-1 0,6 0 1 0,-5 3-1 16,1-3-1-16,-1 0 0 0,2-1 1 0,-6 1 0 15,3 0-1-15,1 0-1 0,2 0 0 0,2 0 1 16,-7 0 0-16,7-2-1 0,-5 0 1 0,7-2-1 15,-5 1 3-15,1-1-1 0,-5 1 0 0,3-1 0 16,-2-1 2-16,-1 3-1 0,2 1 1 0,-3 1-1 16,-1-3 0-16,3 1 0 0,-4 2 0 0,0-2 1 15,0 1-1-15,-1 1 0 0,-1-2 0 0,-2-1 3 16,-1 3 1-16,2 2-4 0,-1-2 3 0,-2 0-3 16,-1 1-2-16,1-1 7 0,0 2-6 0,0 1-1 15,-3-3 0-15,3 2 1 0,1-1 0 0,-1 1-1 16,-3-1 2-16,-2 1-3 0,-3-2 0 0,0 0 0 0,1 0-4 15,1 0 0-15,-1 0-3 0,7 6-9 0,-3-4-2 16,3 1 0-16,1-2-10 0,-1 6-5 0,0-7-6 16,3 4-3-16,-3 0-8 0,3-4-3 0,0 1-11 0,0 2-4 15,2-1-12-15,-1-1-68 0,-1 1 114 0,10-5-47 16,7-3 81-16</inkml:trace>
  <inkml:trace contextRef="#ctx0" brushRef="#br0" timeOffset="25133.28">18901 13996 432 0,'-5'0'173'0,"2"0"-70"0,1 0 3 0,4 0 15 16,-2 2-125-16,-5-2 9 0,0 0-14 0,5-2 12 16,0 2 19-16,-1-1-9 0,1-1 25 0,-11 2 8 15,11 0 5-15,-3 0 1 0,-4 3 10 0,7-3-14 16,-3 4 4-16,1-6-14 0,-5-1-8 0,5 3-6 15,-3-2-5-15,4-1 2 0,-2-2-7 0,-1 4 0 16,3-5-6-16,-2 6 3 0,0 0-3 0,-2-2 2 16,2 0 0-16,0-2-2 0,-2 5 2 0,2-1 0 15,0-3 0-15,-4 0-3 0,3-2-1 0,0 1 1 16,-2-1-6-16,3 2 2 0,-6-4-2 0,5-2-1 16,0 4 1-16,-3 2 0 0,3-2 3 0,-3 2-2 15,3-3 1-15,-6-3 1 0,6-1 0 0,-6 4-2 0,4-2 3 16,-2 0-5-16,-3 0 2 0,0-3-2 0,0 3 2 15,1 0-2-15,-1-1 1 0,-1 3 0 0,-2-5 1 0,0 1-1 16,-4-2 3-16,3 4-2 0,0-2-1 0,-2 1 0 16,-2-2-1-16,5 0 1 0,-10 0-1 0,7 0 0 15,-5 0 2-15,0-2-2 0,2 1 2 0,-4-1 3 16,-1 1-2-16,0-1-2 0,1-1-1 0,-1 1 1 16,8-1 0-16,-7 2 2 0,0-1-1 0,1 0-1 15,-2 2 4-15,6-1-2 0,-5 1 2 0,1-2-3 16,-4 1 1-16,3 1-2 0,1 0 1 0,2 1 1 15,-2-2-2-15,-3 2 0 0,1 1 1 0,0-1 0 16,-2 2 0-16,2 0-1 0,2 1 1 0,-4-1-2 16,0-3 0-16,4-2 2 0,-4 4-1 0,5-4-1 15,1 1 2-15,-9 1-1 0,2-4-1 0,1 3 0 16,5 6-1-16,-3-1 1 0,5-2 0 16,-10 6 0-16,3-8 2 0,8 4-2 0,-4 3 0 0,-1-1 1 15,-1-5-2-15,1 1 1 0,-1 0-3 0,-2 2 2 0,2 4 1 0,-2-3-2 16,-1-4 2-16,1 3-1 0,-2 0 0 15,5 1 0-15,-8 3 1 0,4-7 0 16,-2 3 0-16,5 2 0 0,-6-1 0 0,2-1 0 0,4 1 0 0,-8 1 0 16,3-3-1-16,2 4 1 0,-4-3 0 0,-1-1-1 15,-1 1 1-15,2 0 0 0,-4-1 1 0,0 2-1 16,0-2 1-16,3 2-1 0,-3 0 0 0,-5 1 0 16,-3 0-3-16,4 2 2 0,1-2-1 0,1 1-2 15,2 1 0-15,-3 1 0 0,4-1 0 0,2 0-1 16,6 1 4-16,-6-1-3 0,4 1 3 0,-6-1-3 15,5 2 1-15,2-1-1 0,-2 1 0 0,0 1 1 16,3 0-1-16,-1-2-2 0,1 2 3 0,2 0-1 16,-2 2 2-16,-3-2-1 0,2 1 0 0,1-1-2 15,2 2 0-15,-3-1 4 0,4 2-4 0,-4-1 3 16,4 1-1-16,-1-1 0 0,5-1 3 0,-2 2 0 16,-2-1 0-16,5 0 2 0,-6-1 0 0,6 1-3 0,-4-1 1 15,2 1 1-15,1-1-3 0,-2 1 0 16,-2 1-1-16,5-1 0 0,-4-1 2 0,2 4 0 0,4-2 1 15,-7-1-3-15,5 1 2 0,-3 2-2 0,-1-2 3 16,4 0-1-16,-11 2 1 0,5-2-1 0,0 0-1 0,-1 0 0 16,-2-1 0-16,8-1-1 0,-2 2-1 0,0 0-2 15,9-1-1-15,-9 1-1 0,3 0 1 0,2 0-1 16,-2 1-1-16,-3 0 1 0,2 1 0 0,-6-2 2 16,1 4 0-16,2-1 1 0,-1-3-1 0,0 5 0 15,6-3 1-15,-6 1 0 0,2-1-2 0,3-1 1 16,-1-1-1-16,1 1 1 0,1 2-2 15,0 0 3-15,2-1-1 0,-6 1-1 0,8 0 1 0,-5 1-1 16,5-1 1-16,1-1 0 0,-4 3 6 0,6-8-8 16,-3 7 5-16,4-2-1 0,-6 3 0 0,9-5 2 15,-6 2-1-15,-3 3 0 0,5-4-1 0,3 3 1 16,-4-2 1-16,-1 1-2 0,5 2 2 0,-3 1-2 16,7 2 0-16,-7-8 1 0,6 5-1 0,-5 5 0 15,1-9 1-15,4 4 0 0,-6-5 1 0,-1 5 0 16,-1-3 0-16,2 4 0 0,-2-1 2 0,-2 0-3 15,4 2 1-15,-2-4 0 0,1 3-2 0,1-1 1 16,-2 3 0-16,2-1-3 0,3-2 2 0,-3 1 0 0,-2 2-1 0,1 3-1 16,2-3 0-16,-1 0-2 0,2 2 1 0,-4-2 0 15,2 3-3-15,0-3 1 0,-1 0-1 0,-1 0 0 16,1 0-1-16,-1 0 2 0,0-2-2 0,1 2 0 16,-2 0 0-16,1 0 1 0,1 0-2 0,-3 0 6 15,1 0-1-15,0 0 0 0,-3 0 3 0,1 0 3 16,2 2 0-16,0-2 1 0,-10 0 0 0,12 2 0 15,-9-1 0-15,9-1 3 0,-3 3-2 0,1-1-1 16,2 0 1-16,-3 2-1 0,12-1 1 0,-17 5 0 16,15-4 1-16,-7 3-2 0,5-5 0 0,3 0 4 15,-4 2 0-15,1-1-1 0,4-1 3 0,2-2 0 16,-7 3-1-16,-3 2 4 0,1 0-2 0,1 1-1 16,1-1 2-16,7-4-3 0,-9 6 0 0,7-3-1 0,-3-1 1 15,4 1 0-15,0-1-1 0,-1 3-3 0,0-1-1 16,-5 1 2-16,4 0-2 0,-4-1 0 0,6 0 0 15,-3-2 0-15,-1 2 2 0,5-1-2 0,-4 0 6 16,-3-1-7-16,5 0 2 0,-3 0-1 0,4 0 0 16,0 0-1-16,-1 1 0 0,-1-1-3 0,2 1 0 0,2 0 4 15,2 0-1-15,-2 3 1 0,0-4-4 0,3 0 4 16,1 2 0-16,-2-5 0 0,1 1 0 0,3-2-2 16,-4-1 2-16,7 2 0 0,-2-1 0 0,2-3-2 15,4 6 2-15,-4-2 1 0,1-3-1 0,2 1 1 16,-2 2 0-16,-2-6 4 0,4 3-2 0,-4-2 1 15,1-3 2-15,7 5 0 0,-5-3 2 0,2 0 1 16,1-2-1-16,8 6-1 0,-8-4 0 0,10 4 4 16,-9-4-2-16,1-2-2 0,5 4-2 0,-1-3 0 15,4 4 0-15,-6-5 2 0,5 0-3 0,-6-1-3 16,5 4 3-16,-2 1-3 0,2-4 4 0,2 1-3 0,-2 1 0 16,0-2-2-16,3 4 0 0,0-4 3 15,-1 3-1-15,3-3 2 0,-2 5-4 0,8-5 1 0,-5 4 2 0,2 0-2 16,3-2 1-16,-1 3-1 0,4-5-1 0,0 0-3 15,2 2 3-15,-4 0-1 0,4-2-1 0,1 2 2 16,-4-2 0-16,1 0-3 0,0-2 3 0,2 3 2 16,-2-1-1-16,-4 0 0 0,2 2 0 0,4-5-2 15,-10 4 0-15,9-2 4 0,-3 4-3 0,-4-1 1 16,3 1-1-16,2-1-1 0,2 0 1 0,-2 2 0 16,6-2 0-16,-5 0-2 0,2 3 0 0,1-3 1 15,-1 2 1-15,0-2 0 0,-7 0 0 0,5 1 1 16,0-3-1-16,4 0 2 0,-1 1-2 0,-1-3 2 15,-2 2-3-15,0-1 1 0,5-1-1 0,-2 1 1 16,1 0 0-16,-2 1 2 0,-1-2 1 0,3 1-2 16,1-1 3-16,3 1-2 0,-7 0 2 0,3-2-3 15,-1 1 2-15,-6 1-3 0,3-2 1 0,3 3 1 16,-4-2 1-16,4 1-3 0,-1 1 0 0,-2 0 0 16,4 0 0-16,1 1 3 0,1 0-3 0,-1-1 0 0,1 1-1 15,-2-3 2-15,-1-1 0 0,7 5-1 0,-13-4 1 16,3 3-1-16,2-3 3 0,-1 2-3 0,0 0 2 0,-4-1-3 15,1 1 1-15,4 0-1 0,-3-3 1 0,-1 2-4 16,9-1 2-16,-4 1 3 0,0-2-1 16,4 0-2-16,4 0 2 0,-3 0 0 0,2-2 0 0,-2 1 1 15,-2-1-1-15,1 2-1 0,-4-1 2 0,0-1 0 16,-3 1 0-16,-4-1-1 0,4 0 0 0,3 1 2 16,-1-1-2-16,5-1 2 0,-7 2-2 0,0-3 0 15,6 1 1-15,1 0 0 0,-4 2-1 0,-4-3 1 16,-4 1-1-16,1-1 0 0,-1 0 0 0,-1 0 1 15,0-1 0-15,0-1-1 0,0 1 1 0,0-1 1 16,-2 1-1-16,-1 0-1 0,-2 2 3 0,3-3-3 16,-3 3 0-16,2 0 0 0,-3-2 0 0,1 2 2 15,3 0 1-15,4-2-3 0,-4-1-1 0,-3 2 3 16,7 0-2-16,-1-3 1 0,-3 1-1 0,5 1-1 0,-6-1 3 0,1-2-1 16,-1 2 2-16,-2 0-2 0,2-2 1 0,-3 0-2 15,1 0 2-15,-6-1-1 0,1-1 0 0,4-1 5 16,-7 2-4-16,-3-4 2 0,-3 2 3 0,5 0 1 15,-5 0-1-15,0 2 1 0,-2-1 0 0,-4 2-1 16,5-1 3-16,1-1-3 0,-5-1 1 0,-6 0-3 16,6 2 0-16,-1-2 0 0,3 0-2 0,-5 5 1 15,-3-5 0-15,1 1-3 0,7 2 2 0,5 2-2 16,-12-3 1-16,1-1 2 0,3 2-2 0,0-1 0 16,-1 3-2-16,-1-4 3 0,-3 2-1 0,4 2 0 15,0 0-1-15,1 1 0 0,-3-1-1 0,2-1 1 16,-1-2-1-16,2 3 0 0,1-4 0 0,-4 2 1 15,6-1 1-15,-5 0-2 0,-1-2 1 0,7 3 1 16,-6 0 2-16,2-2-3 0,3 1 1 0,-8 1 1 16,3 0-2-16,3-1 3 0,-3-1-2 0,-1 1 1 15,1-2 0-15,3 0 0 0,-4 1 0 0,10-2-2 16,-8 4 2-16,2-3 1 0,-3 2-3 0,-3-1 3 0,3 1 1 16,-1-1-1-16,-2 2 1 0,-2 0 2 0,4 2-2 15,-4-2 3-15,2 0-2 0,-1 2-1 0,-3 0-1 0,-2-2 1 16,3 0-3-16,1 2-1 0,-7-2-1 0,6 2 4 15,-5-2-3-15,3 0-2 0,1 0-2 0,-3 0 2 16,6 2-1-16,-7-2 2 0,3 0 0 0,0 0-3 16,1 0 3-16,1 1 1 0,-7-3 1 0,9 4-1 15,-6-5 0-15,-1 0 1 0,4 0-2 0,-4 1 0 16,5 1 0-16,-4 0 0 0,3-1 0 0,-9-4 0 16,4 5-1-16,7 2 1 0,-4-4 0 0,-4 0 0 15,-1-1 0-15,0 1 0 0,5 1 0 0,0 2-3 16,-4-3-2-16,1-3-4 0,-1 5-1 0,1-4 1 15,-4-1-6-15,9 5 1 0,-9-7-6 0,0 0 6 16,2 3-3-16,-1 1-6 0,-1-4-3 0,4 4 0 16,1-1-8-16,-5-1-27 0,4 1-13 0,-2-1-6 15,2 0-32-15,1-3-65 0,0-2 125 0,3 0-63 0,-1-3 115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1:29:38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19987 968 223 0,'0'0'18'0,"0"0"-17"0,2 1-1 15,-2-1-3-15,0 0 5 0,3 2-5 0,-1 1 3 16,-1 2 5-16,-1-4-1 0,2 4 7 0,-1-2 13 15,1 0 0-15,-2 2 4 0,2-2 11 0,-2 0-1 16,0 2 0-16,0 0 2 0,0 1-3 0,0 0-13 16,3 2 2-16,-3 0-2 0,0-1-11 0,0 2 0 0,-3-1-3 15,3 1-4-15,0 1 1 0,-2-1-4 0,0-3 1 16,1 4 1-16,-1 1-4 0,2-5-6 0,-1 2 5 0,-4-3-21 16,2-2 1-16,0 0-22 0,1 2-1 0,-4-5 7 15,1 0-28-15,2 0-1 0,-2-5-14 0,1 0 13 16,2 2-7-16,-1-5 0 0,0-3 3 0</inkml:trace>
  <inkml:trace contextRef="#ctx0" brushRef="#br0" timeOffset="599.95">20302 535 320 0,'3'-1'-94'16,"5"1"42"-16,3-3 47 0,-1-1-38 0,1 3-74 16,-2 1 117-16,2 0 5 0,-5-3 22 0,15-2-7 0,-17 5 20 0,3-2 16 15,-4-1-1-15,0 3 1 16,5-3 19-16,-5 2-23 0,5-3-5 0,-7 4 2 0,6-4-25 15,1 2 0-15,1 2-2 0,4-3-7 0,-4 1 1 0,1 1-7 16,1-1 1-16,-2 2 1 0,2 3-8 0,-5-1 1 16,2 3-2-16,0-1 0 0,0 3 0 0,-3 4 1 15,1-2 0-15,-5 4 0 0,1-2-1 0,3 3 3 16,-1-1-4-16,-2 1 2 0,-2-2-2 0,0-1 2 16,0 0-2-16,0-1 5 0,-2-1-3 0,2 7-1 15,-1-2 1-15,-4-1 1 0,2 1-2 0,0 1 1 16,-5 0-1-16,3 2 0 0,-4 2 0 0,-2-7-1 15,0 4 0-15,-3-2 0 0,-2 4-1 0,-1 0-3 16,-1 0 0-16,-2-2 1 0,-4-2-3 0,2 1 4 16,-1-2 0-16,1 0-4 0,-2-1 5 0,4-2-1 15,-2 2 0-15,4-1 2 0,3-1-2 0,2-1 1 16,-6 0 0-16,11 1 0 0,-3-2 0 0,-1 0 2 16,4 0-2-16,3-4-1 0,2 6-2 0,-2-4-3 0,4 0 0 15,1-1 2-15,1 1-4 0,7 1 5 0,5 0 0 16,-1 0 2-16,1-3 4 0,4 3 3 0,2-3 0 15,6 4 2-15,2-1 2 0,-2 0 1 0,2-2-1 0,3 0 0 16,6 0 0-16,-3 1-3 0,0 0 2 0,0 1-5 16,-2-1-1-16,4 2-2 0,-8 1 4 0,0-1-2 15,-2 1 0-15,-2-4-5 0,-1 3 4 0,-4-2-2 16,-3-1-1-16,1-5 0 0,0 0-5 0,-4 0-4 16,-4-3-1-16,6 4-31 0,-4-4-15 0,1-5-7 15,-6 1-40-15,7-1 3 0,1-5-28 0</inkml:trace>
  <inkml:trace contextRef="#ctx0" brushRef="#br0" timeOffset="1184.09">21490 325 705 0,'3'-4'136'0,"-3"4"-227"0,0 4-16 0,1-1 1 15,3 1 33-15,0 4-9 0,-1 2 0 0,-3-1 30 16,2 1 18-16,0-1-2 0,-2 0 62 0,0-1 30 16,-4-1-5-16,1-3-3 0,-1 1 29 0,2 3-22 15,-1-3 1-15,1-1 2 0,-4 1-25 0,3 1-13 16,0-1-4-16,0 3-5 0,-5-3-11 0,3-2 4 15,-3 3-4-15,0 0 1 0,3 1 4 0,-6-3 1 16,5 1 0-16,-3 3 2 0,1-3 1 0,3 4-4 16,-3 1-1-16,2-4 1 0,-2 2-5 0,5 6 0 15,-2-5 0-15,1-2-1 0,2 7-1 0,0-2-1 16,2 1 1-16,2-2 2 0,0 2-3 0,4-2 3 16,-1 0 2-16,4 4-3 0,-3-7 4 0,5 3 0 15,2-5 3-15,-2 7 1 0,3-2 1 0,5 2-3 16,-5-5 0-16,3 1 2 0,-1 0-1 0,1 2-1 15,4 2 0-15,-4-4 1 0,0 1 0 0,1-2 1 0,-1 4 1 16,-7-1-3-16,7 2 3 0,-5-4-1 0,-1 2-2 16,-3 0 3-16,-1 0-1 0,-4 0 0 0,5 2 2 15,-4-2-2-15,-4-2 3 0,0 4-2 0,0 0 1 0,2-2-2 16,-1 1 0-16,-2 1 1 0,-1-2 1 0,-2 0-3 16,-3 1 2-16,4-1-1 0,-9 0 1 0,-3 0 0 15,4-1-1-15,-1 2 3 0,-9-1-3 0,4-1 1 16,3-1 3-16,-10-1-3 0,2-2 0 0,2 1 2 15,-2-3-3-15,-2 0-5 0,9 0 1 0,-8-2-3 16,8-2-3-16,-3 0-5 0,1 0-4 0,1-2 0 16,-1-2-6-16,0-3-8 0,1-1-4 0,3 1-4 15,-1-3-9-15,0-1-27 0,3-1-28 0,-1-4 32 16,1-3 67-16,6 0-56 0</inkml:trace>
  <inkml:trace contextRef="#ctx0" brushRef="#br0" timeOffset="1519.58">21251 321 1287 0,'0'-4'-33'0,"0"1"-153"15,1 1 124-15,-2-1-192 0,23 12 303 16,-15-6-65-16,4 5 8 0,0-1-1 0,2-3 16 16,-2 1 15-16,2-3 2 0,-4-1 18 0,1-1 5 15,2 2-1-15,1-2 4 0,-1 0 1 0,2 0-19 16,4 0 2-16,-3 1-4 0,6-1-18 0,-1 0-3 16,2 0-4-16,0-1 0 0,-3-1-4 0,6-1 2 15,-1 1-4-15,4 1 1 0,4-2 0 0,-5 0-3 16,-1-1-2-16,3 0-1 0,-1 1-5 0,5-2-20 15,-2-1-9-15,-4 1 0 0,-2-3-26 0,2 2-36 16,6-2-24-16,-6 2 31 0,1-2 95 0,-4 1-78 16</inkml:trace>
  <inkml:trace contextRef="#ctx0" brushRef="#br0" timeOffset="2116.36">20071 1839 771 0,'0'0'54'16,"1"0"-100"-16,-1 2-9 0,2-2 105 0,1 5-167 0,3-1 37 15,-2 4-3-15,3 0-9 0,-2 1 46 0,5 2 28 16,-7-3 21-16,0 2 8 0,3-2 34 0,-4-2 11 16,-2-6-1-16,0 1 3 0,0 3 11 0,0-1-21 15,-2 2-8-15,2-2 1 0,-5-2-24 0,4 2-5 16,-1-1-5-16,1 0-3 0,1 1-4 0,-2 0-2 16,2-3-3-16,-1 0-5 0,1 3-4 0,-2-1-22 15,2 1-11-15,0-2 4 0,2-2-30 0,-2-4-28 16,1-1 69-16,1-1-40 0,-1-5 72 0</inkml:trace>
  <inkml:trace contextRef="#ctx0" brushRef="#br0" timeOffset="2733.98">20228 1584 1031 0,'0'-4'-41'0,"0"1"-21"16,3 3 0-16,2-2 11 0,1 0-1 0,1 1-6 15,-6 1 14-15,2-2 20 0,5 1 16 0,-5 1 8 16,2-3 26-16,0 1 11 0,-5-1-1 0,3 0-2 16,3 0 12-16,2-1-15 0,-6 1-2 0,7-3 0 15,-11 4-18-15,4-4 0 0,4 3-1 0,-1 0-3 16,1-5 0-16,1 6 2 0,-3-2 1 0,4 1 4 15,6-2 1-15,-10 0-2 0,0 0 0 0,4 2 2 16,3 3 0-16,-11-3-7 0,10 2 3 0,-1 1-5 16,0 0-1-16,4 0-1 0,-2 1 0 0,2 2-3 15,-5 0 2-15,6 5-2 0,0-1-1 0,-2-1-1 16,-4 2-1-16,3 1 4 0,-1-1-1 0,1 1-1 0,-5-1 3 16,3 2-2-16,-4-1 5 0,0-1 0 0,-4 0-4 15,1 1 1-15,1 2 2 0,-3-1-2 16,2 1 0-16,1-2-1 0,-3 1 3 0,-3 1-1 0,3 0 0 15,-2 0-2-15,1 0 0 0,-4 0 2 0,0 0-2 0,-3 1 2 16,2-1-3-16,1 0 1 0,-7 2 1 16,4-2 1-16,0-2-1 0,0 2-1 0,-3 0 0 0,0-1-1 15,-5 2-1-15,5-2 6 0,7 2-3 0,-7-2-3 16,4 1 2-16,-2-2-1 0,-2 2 1 0,3 2 0 16,5-2 1-16,-2 0-4 0,-3-3 2 0,2 4 3 15,-2-4 0-15,8 2-2 0,0-4 2 0,3-3-1 16,4 3 0-16,-6-4 2 0,12 6-2 0,-7-5 1 15,5 0-1-15,-2 2 4 0,7 0 0 0,3 1-1 16,-3-1-1-16,3-1 0 0,-2 1-1 0,2 0 0 16,3-1 1-16,1 3-5 0,-4-4 2 0,0-2-1 15,-3 3-1-15,0-4 3 0,-1 4-3 0,-2-5 0 16,0 1-7-16,-2 0 0 0,-2 0-5 0,2-2-21 16,-5-1-6-16,2 3 0 0,0-6-24 0,-3-1-26 15,1 0-10-15,0-8-7 0,1 3-27 0,1-5 0 0,1-5-16 16</inkml:trace>
  <inkml:trace contextRef="#ctx0" brushRef="#br0" timeOffset="3167.67">21328 1377 1170 0,'-3'-5'35'16,"-2"4"-33"-16,5 7-91 0,0-1 17 0,-2 6 2 16,1 0-60-16,-2 3 57 0,1 3-1 0,-4 3-2 15,1-2 63-15,-5-4 16 0,3 0 13 0,-1 0 3 16,-2 0 17-16,7-3-11 0,-2 0 0 0,1 2 7 16,1-4-15-16,1 2-4 0,2 0-5 0,0-1 0 15,2-1-5-15,-2 1 3 0,1-1-3 0,5 2 1 16,-1-1 2-16,6-1 1 0,-5 1-1 0,5-1-2 0,2 2 1 15,1 0-4-15,0 0 1 0,4 0 2 16,-3 0-4-16,-2 2-1 0,4 1 0 0,-4-2 0 0,-1 1 0 16,1-2 3-16,-2 2-2 0,0-1 0 0,0 4 3 0,-1-2-1 15,-6-3 3-15,4 2-3 0,-2 2 2 0,1-1 0 16,-3 1 2-16,0-4-2 0,-3 0 1 0,-1-2 2 16,2-1 1-16,-2 5 0 0,-2-10 0 0,-3-2 2 15,2 2-2-15,-3 5 2 0,-2-1-1 0,0-6-3 16,-1 4-2-16,3-5-1 0,-5 3-4 0,-1 3-5 15,1-6-5-15,-1 0 0 0,-1-4-7 0,1-1-8 16,-2 5-7-16,-1-5-3 0,-2 2-12 0,1-2-27 16,-1 1-14-16,0-3 25 0,-4-4 65 0,6 0-57 15</inkml:trace>
  <inkml:trace contextRef="#ctx0" brushRef="#br0" timeOffset="3449.82">21081 1198 1073 0,'12'7'-84'0,"2"3"8"0,-3-4 27 0,5 2-27 0,0 6 60 15,8-4 1-15,-4 2 11 0,-1-1 14 0,4-1 0 16,4 2 15-16,0 1-1 0,0-4-4 0,4 1 4 16,-3 2-3-16,5-4-7 0,2 3-6 0,1 0-1 15,-4-3-8-15,2 0-31 0,-1 1-16 0,2-7 0 16,1-2-39-16,-3 1-29 0,-6-5 81 0,1-6-58 16,5-1 93-16</inkml:trace>
  <inkml:trace contextRef="#ctx0" brushRef="#br0" timeOffset="3945.92">20055 2814 226 0,'3'0'32'0,"0"2"-32"0,4 1 30 15,-3 0 35-15,3 2-26 0,-1 1-9 0,0 1 7 16,1-1 3-16,-1 2 8 0,0-2 4 0,-1 0-4 15,0 1-3-15,-2-1-1 0,-2-1-5 0,1 1-10 16,-2 0-1-16,0-1-3 0,3 0-9 0,-3 1-7 16,0 0 1-16,-2 1-4 0,2-1-5 0,-3 0-5 15,3-1-11-15,-1-2 0 0,-6 0-12 0,4 0-35 0,2-1-13 16,1-2-1-16,-3 0-43 0,1 0 1 0,-1-8-18 16</inkml:trace>
  <inkml:trace contextRef="#ctx0" brushRef="#br0" timeOffset="4433.26">20396 2355 1038 0,'8'-8'-65'0,"-1"4"0"15,2-1-1-15,2 0 18 0,2 0-37 0,-1 2 55 16,4 0 3-16,-2 3 23 0,-1-1-2 0,4 1 6 16,-3 0 22-16,-3 1 8 0,3 1-3 0,0 1 3 15,1 0 5-15,-3 0-11 0,1 2-4 0,1 0 3 16,-1-1-14-16,-1 3 2 0,1-3-5 0,-1 3 1 0,-1-3 1 16,2 7-3-16,-5-3 5 0,1 2-6 0,2-2-1 0,-3 1 5 15,-3 2-2-15,0 0-3 0,1-3 1 0,-5 3 0 16,1-3 3-16,-2 0-5 0,0 3 0 15,2 0-1-15,-2-4-1 0,-4 3 3 0,3-1-2 16,-5 4-4-16,1-4-1 0,-3 7-4 0,2 0-3 0,-5 0 1 16,1-1-1-16,-1-2-2 0,2 1 1 0,-4 0 6 15,1 3 0-15,-1-4 2 0,-1-3 5 0,3 4 1 16,-2-3 0-16,4 4 0 0,-4-4 0 0,-1-4 2 16,6 1 0-16,2-1-2 0,0 3 1 0,1-4 0 15,2 4 0-15,1-4 3 0,-1 5-4 0,3 0 2 16,0-2 0-16,3 2 0 0,0-3 1 0,0 3-1 15,2-1-1-15,6 2 2 0,0-1-1 0,5 3 0 16,0-1-2-16,1 1-1 0,5 0-1 0,-2 0-1 16,2-1 1-16,2 0-4 0,-2-2-2 0,2 0-40 15,4 0-27-15,-3-3-6 0,-4-4-55 0,2-4 4 16,2-3-47-16</inkml:trace>
  <inkml:trace contextRef="#ctx0" brushRef="#br0" timeOffset="4917.88">21531 2451 489 0,'-4'5'83'16,"0"-2"-82"-16,1 2 38 0,1-2 45 0,0 0-18 16,2 5-60-16,5-2-2 0,-3 2-4 0,-1-3-2 15,10 4 0-15,-1 2 2 0,2 0 0 0,1-1 1 16,-10-6 3-16,6 7 3 0,6 2 0 0,5 4 1 15,-12-4 4-15,5 1-6 0,1 5 2 0,-6-2 1 16,7 5-5-16,-4-1 5 0,-3-2 2 16,-8-2-3-16,3 5 8 0,-3-2 0 0,-1-2 3 0,1 2-1 15,0 1 2-15,-8-4-3 0,2 3-2 0,-4-1 3 0,1-2-3 16,6 4-2-16,-10-2 1 0,0 0-1 0,-9-4 2 0,7 1 3 16,0-2-1-16,-7-1-3 0,4-1 4 0,-8-1-6 15,3-3-4-15,2-1 0 0,3-3-8 0,-6-1-16 16,2-3-7-16,5-1 2 0,-5-2-18 0,3-5 3 15,-2-2-6-15,2-1-3 0,-1-1 2 0,3-4-10 16,-2 2-5-16,5-5-2 0,-2-3-15 0,3 0-44 16,1-5 88-16,1-3-46 0,8 2 77 0</inkml:trace>
  <inkml:trace contextRef="#ctx0" brushRef="#br0" timeOffset="5150.75">21326 2330 939 0,'0'-6'97'0,"0"-2"-95"0,2 5 9 0,1-2 40 15,3 2-1-15,0 0-77 0,4 1 11 0,2-1 4 16,1 1-3-16,1 1 15 0,3-1 11 0,2-1 3 16,-3 2 2-16,8-3 10 0,1 4-8 0,0 0-1 0,2 0 1 15,3 2-10-15,-7 1-4 0,9 0-5 0,-4 0-6 16,-1 2-7-16,-2-2-35 0,6 2-12 15,-5-2 2-15,-1 0-42 0,0-3-17 0,0 0-26 0,-1 0 25 16,-1-4 120-16,-5-1-91 0</inkml:trace>
  <inkml:trace contextRef="#ctx0" brushRef="#br0" timeOffset="5703.86">20264 3859 1268 0,'-4'-2'91'0,"-4"2"-121"15,6-1-6-15,-4 1 39 0,6 0-77 0,-2 3 32 16,10 5-4-16,-8-5-9 0,3 3 34 0,4 2 10 15,-6 0 11-15,-1 0 10 0,6 4 7 0,-4-4-2 16,-7-3 0-16,4 0 0 0,-6-1-2 0,7 7-3 0,0 0-2 16,4-3-1-16,-11-5-3 0,4 4-1 0,2 2-3 15,2 1-2-15,-1 1-3 0,-6-11-30 0,6 3 12 16,-3-2-64-16,3 6-10 0,1-7-75 0,-2-7 132 16,1 1-106-16,0-13 148 0</inkml:trace>
  <inkml:trace contextRef="#ctx0" brushRef="#br0" timeOffset="6216.96">20717 3401 884 0,'8'0'-102'0,"5"3"177"16,-1-1-269-16,7 4-43 0,0-1 155 0,3 4 31 15,-1-4 0-15,-1 1 42 0,-1 2 23 0,0-5 12 16,0 4 40-16,-7-4-1 0,2 0-1 0,4 0 5 16,-6 7-8-16,-2-4-20 0,-1-1-1 0,-1 4-4 15,-8-3-20-15,8 1 1 0,1-1 0 16,-1 0-5-16,-3 0 2 0,4-1 0 0,-4 1-5 0,5 1 4 0,-7-1-5 0,-5 2-4 15,2-2-2-15,-5 2 2 0,-1 2-6 16,3 1-1-16,-3 3 1 0,-1 0-2 0,4 3 0 16,-2 0-3-16,-9 2 3 0,8 2 1 0,-14-2-1 0,7 1 1 15,0 2 3-15,-1 0-2 0,-3-5 5 0,3 5 0 16,4 2 0-16,-4-7-1 0,5 2 1 0,-5-1 2 16,1-6-2-16,0 5-1 0,4 1 2 0,-2-6 2 15,2-4 5-15,1 6-3 0,0-1 4 0,3-1 3 16,2 1 2-16,-3-3 2 0,1-1 2 0,3-1-2 15,-2 4 4-15,2-2-5 0,2 1 1 0,0 0-5 16,0 0-4-16,5-5 4 0,-2 4-8 0,0 1 0 16,3-4-6-16,1 1-1 0,2 0-3 0,4 0-2 15,1-5-5-15,-3 2-3 0,3-2-7 0,5-1-19 16,0-1-7-16,-5-1 3 0,0-1-27 0,2-4-26 16,-2 0-11-16,5-4 22 0,4-5 86 0,-5-1-66 15</inkml:trace>
  <inkml:trace contextRef="#ctx0" brushRef="#br0" timeOffset="6699.55">21689 3496 1333 0,'-3'0'-72'0,"2"6"-59"16,2 2 1-16,6 1-16 0,-7 4 8 16,-7 1-15-16,3 2 1 0,4-1 103 0,-2 1 11 0,-1 0 11 15,-3-4 107-15,-1 1-13 0,7-2 5 0,3-2 10 16,-3 1-19-16,-6 1-19 0,8 0-8 0,-4-2-3 16,2 2-20-16,0-1 1 0,-5-1-2 0,-1-1-1 15,16 3 0-15,-7-1-1 0,-3-3 1 0,0 1 3 16,4 0-2-16,1 0-3 0,0 1 0 0,1 2-3 15,-6-1-1-15,3-1-2 0,7 2-2 0,-6 0-1 0,6 0-1 16,-4 2 2-16,-1 1 0 0,3-3-1 0,-8 8 0 16,6-3 2-16,-4 1 0 0,-2 0 3 15,0 1-3-15,-8-4 1 0,8 2 1 0,-2 1 1 0,1-6 1 0,-1 3 2 16,-1 0 1-16,-2 2 2 0,2-2 2 0,0 2-1 16,1-4 3-16,-9-1 0 0,3 0-1 0,4 0 1 15,-9-1 0-15,8-2-2 0,-10 0 0 0,2-1-3 16,1 0-2-16,2-1-2 0,-2-1-4 0,-6-2-4 15,6 0-7-15,-4 0 2 0,5-3-9 0,0 0-8 16,-3-1-3-16,1-3-3 0,5 0-11 0,-3-3-7 16,0-2-1-16,-1 0 0 0,1-4-11 0,0 0-1 15,3-2-5-15,-3-3-2 0,0 1-4 0,1 3-18 16,2-2 56-16,-1-4-26 0,-2 2 60 0</inkml:trace>
  <inkml:trace contextRef="#ctx0" brushRef="#br0" timeOffset="7034.1">21507 3409 942 0,'2'8'-16'0,"4"-2"-3"0,-3-1 9 0,0 1-5 0,8-4 20 16,-1 4 1-16,1-1 14 0,4-2 3 0,-5 2 4 15,4-1 13-15,2-2-5 0,-1 1 2 0,0 3-3 16,10-1-6-16,-3 0-11 0,4 0-6 0,8-2 5 15,-5 1-15-15,1 0-9 0,6 2-15 0,1-3-4 16,-9 0-15-16,3 0-46 0,-4-3-22 0,-2 0 29 16,-3-3 82-16,-1-2-76 0</inkml:trace>
  <inkml:trace contextRef="#ctx0" brushRef="#br0" timeOffset="14052.96">22849 309 295 0,'4'-6'33'0,"3"-1"-17"0,-6 4 1 0,-1-2 1 0,0 1-25 15,0-1 0-15,0 0-3 0,3 0 7 0,-3 1 10 0,0-1-3 16,0 0 14-16,0-3 15 0,-3 2 3 0,3 1 1 15,0 1 16-15,-1-4-6 0,-4 3-2 0,0 0 2 16,4 2-9-16,-2 0-10 0,3 0-5 0,-8 0 0 16,6 1-13-16,-3 1-1 0,1-2 2 0,1 3 0 15,1-2-1-15,-1 2 5 0,-3 2-2 0,4-1 1 16,0-1 5-16,1 3-1 0,-4 2-3 0,5-2 0 16,0 0-2-16,0 2-3 0,3-2-1 0,0 5 1 15,-1 0-5-15,7-2-1 0,-2 4 0 0,2-1 1 16,7 2-2-16,-4 2 0 0,9 1 4 0,-5 3-1 15,6 0 1-15,0 2-3 0,-2 2 3 0,7 1-1 16,-4-2-1-16,9 1 4 0,-4 1 0 0,5-5-4 16,2 2 6-16,1 0-1 0,3 1 0 0,-2-3-2 15,0 5-1-15,-4-4-2 0,5-4-2 0,-2 8 3 16,-4 0-5-16,2 3 3 0,1-6-2 0,-8 6 0 0,4-3 1 0,1 3-2 16,-4 5 2-16,-3-6 1 0,0-1-2 0,0 1 0 15,1-3 0-15,-3-1 1 0,-6 0-1 0,-1 1 2 16,5-5 1-16,-4 2-4 0,2-2 3 0,-5 0-4 15,0-2 0-15,-1-1-4 0,-1-1-5 0,1-2-20 16,-8-2-7-16,4-2 3 0,-4-1-26 0,1-2-3 16,-3-3-14-16,5 0-6 0,-5-3-8 0,2-4-32 15,0-5 81-15,-2-4-36 0,2-5 77 0</inkml:trace>
  <inkml:trace contextRef="#ctx0" brushRef="#br0" timeOffset="19066.7">22926 1724 458 0,'-5'2'32'0,"0"-2"-10"0,4 2-17 0,-1-2 62 15,-2 1-61-15,4-1-1 0,-5 0 2 0,2 2-2 16,0-1 0-16,-7-1 3 0,7 2-1 0,-5-1 2 16,5-1 2-16,-7 0 2 0,6 2 4 0,-6-2-2 15,2 0 4-15,1-2 3 0,-4-1 0 0,-2 2-1 16,0-2 2-16,2-4-9 0,-1 3-2 0,-1 0 2 0,1 0-11 0,1 1-2 15,3-1-4-15,-3 0-3 0,0 1-5 0,0 1-4 16,0-1-1-16,3 1-1 0,-3-1-7 0,0 0-7 16,-2 0-1-16,2 0 2 0,0 0-8 0,3-2-7 15,-1 0-6-15,-2-1-4 0,8 1-9 0,-7-3-8 16,2 0 42-16,2-1-23 0,-2-1 53 0</inkml:trace>
  <inkml:trace contextRef="#ctx0" brushRef="#br0" timeOffset="19767.71">22440 1511 112 0,'-3'1'8'0,"-4"-1"29"16,3 2-10-16,-6-2 23 0,7 3 12 0,-5-2 4 16,3 3-2-16,-2-1 3 0,2 0 3 0,2 0-23 15,-2-1-3-15,5 1-3 0,-3-2-23 0,4-1-5 16,-1 0-2-16,4 3-3 0,-1-3-3 0,3 4 16 16,-4-4-1-16,5 0-1 0,-5-2 16 0,-2-3-4 15,13 5 1-15,-10-1 2 0,8 1-5 0,-3-3-8 16,3 1-1-16,-7-1-2 0,9-2-7 0,-4 0 0 15,-2 1-4-15,1-4 0 0,-4 0-2 0,3-1-3 0,-1-1 0 16,5 2 0-16,1-1-2 0,-1-1 0 0,-4-1-2 16,7 2 2-16,-3 1 1 0,1-3 0 0,-1 2-1 0,0-6 0 15,-1 8 0-15,3-3 1 0,-2-1 0 0,-2-5 1 16,0 1 0-16,2 0-3 0,2 4 2 0,-2 0-1 16,0-4 0-16,2 1 0 0,-4 1-1 0,4 2 1 15,-2-3 1-15,3 6-1 0,-3-6 1 16,1 3-1-16,1-2 2 0,-2 2-1 0,2 0-1 0,-2 0-1 15,1 2 0-15,-4-2 2 0,8 0-1 0,-4 0-1 16,-4 0 1-16,11-2-2 0,-11 2 2 16,9-1 0-16,-7-1-1 0,9 0-2 0,-2-1 2 0,-3 0-1 15,2 1 1-15,-7-1 2 0,4 2-1 0,1-1-1 16,3 2 1-16,-4 0 0 0,-10-1 4 0,10 2-2 16,1-1 0-16,-3-1-3 0,3 2 1 0,-5-3 3 15,5 4-3-15,-4-4 1 0,6 4-1 0,-10-5-1 16,7 6 1-16,-1-1 2 0,-2-2 1 0,2 4 0 15,-4-2 1-15,-3-1-1 0,4 1 0 0,-3 6 1 16,4-3-1-16,-9-4 2 0,7 4-2 0,-3 1 0 0,3-4 1 16,-3 2-2-16,2 4 2 0,-2-5-3 0,3-4 0 15,-2 7-1-15,2 0-2 0,-1-4 2 0,2 7-1 0,0-2 1 16,-2-3-1-16,2 1 1 0,1 3 0 0,-6-8 0 16,7 6 1-16,-6 0 0 0,3-2 0 0,-3 0 2 15,2 1-1-15,0 1-1 0,-1-3 1 0,3 8-1 16,-4-4-1-16,3-1 3 0,-2 0-3 0,2-1 0 15,0 3-1-15,0-4 1 0,1 4-1 0,-4-3 0 16,5 0 1-16,-3 1-2 0,0-3 0 0,4 2 2 16,-7-2-1-16,9 3-1 0,-2-1 1 0,-2 0-1 15,2 1 1-15,-6-3 1 0,5 3-2 0,-1 2 1 16,2-1 1-16,-1-1 0 0,2 2 0 0,-4 0 0 16,-2 1 0-16,10-1-2 0,1 1 0 0,-4-1-2 15,3 0 0-15,-5 1-2 0,-7-1-3 0,10 0-10 16,-1 2-5-16,1-3-1 0,-7 1-13 0,10 0-39 0,-6-2-19 15,1 1-5-15,4-3-46 0,6-1 2 0,-5 1-30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38:19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2715 12667 170 0,'0'-3'-22'0,"-2"0"-2"0,4 0-16 16,-7-3 39-16,5 2-1 0,0 1-2 0,1-3 4 15,1 4-2-15,-4-2 1 0,2 4 2 0,0 0 2 16,-1-2 3-16,-1 4 3 0,-4-2 2 0,1 4 3 15,-4-5 5-15,4 2-2 0,-4 3 7 0,2 0 5 16,3 1-1-16,-4-2-1 0,-2 0 4 0,2 2-2 16,4 3-1-16,-4-5 1 0,3 2-3 0,0-2-5 15,-2 2-3-15,3-1 0 0,0 0-5 0,1-3-5 16,1 2-2-16,0 4-1 0,-1-1-5 0,0-1 3 16,0-2-2-16,3 0 0 0,-2 2 2 0,2 2-2 15,0-5 1-15,-1 3 0 0,1-1-2 0,-2 3 1 16,2 1-3-16,0-1 1 0,0-2-1 0,0 1 2 15,0 2 1-15,2 0-1 0,-1 0 2 0,-1 0 0 0,2 0 2 16,1-2 2-16,0 7-1 0,-1-4 2 0,1 1-3 16,-1-1 0-16,-1 2 0 0,-1-2 1 0,5 2-2 15,-5 4 1-15,1-4-3 0,3 3 1 0,-4 0 2 16,1 2-3-16,1-1 1 0,-2 0 1 0,1 2-1 16,4 0 3-16,-3-3 0 0,-1 5-2 0,-1-3-1 0,0 1 1 15,0-1-2-15,0 0 0 0,0 1-1 0,0 0 0 16,0 2-2-16,0-3 2 0,2 3 3 0,-2 0-2 15,0-4 3-15,1 3 0 0,-1-7 1 0,-1 1 1 16,-1-4 1-16,2 5-1 0,-1-2 1 0,-3-8-2 16,1 6 1-16,3-7 1 0,-1 3 0 0,1-1-1 15,0-2 1-15,0-1-1 0,0-1-1 0,0 0 0 16,-3 2-2-16,1 3-1 0,2-4-2 0,0-1 0 16,0 0-2-16,0 2 1 0,2 1-3 0,-2-6-2 15,3-2 0-15,1 0 9 0,-2 5-3 0,1-1-2 16,0-9 1-16,0 4 0 0,4 0 6 0,-3 4-6 15,3-6-1-15,-4 1 3 0,6-3-1 0,-2-2 3 16,0 5 0-16,0-4 0 0,1 0 1 0,-1 0 2 16,1-1-2-16,2-3 2 0,2 6-1 0,-1-2 1 0,-4-3-1 15,10 3 3-15,-8-2 0 0,9-2 0 0,-6 5 1 16,4-2 0-16,-3-4 0 0,1 2 6 0,6 3-3 0,-7-5 2 16,4 3 2-16,-4-1-2 0,4 0 5 0,3 0 1 15,-4 0-2-15,5-2 0 0,-6 0 0 0,3-1-1 16,1 0 1-16,1-1-2 0,-1 1-2 0,-2-2-4 15,4-1 2-15,-4-2 1 0,7 1-4 0,-1 1 0 16,1-2 1-16,-2 1-3 0,0 1 0 0,1-1-2 16,3 3-3-16,-3 2 4 0,2-2-6 0,0 3 4 15,-4-1-4-15,-1 2 0 0,6 3 2 0,-4-2-3 16,-5 2 1-16,0 2-1 0,0-1-4 0,-2 7-11 16,2-1-4-16,5-1 0 0,-11 2-12 0,2 3-13 15,1-2-12-15,0 1-2 0,2-1-18 0,-1 2-49 16,3 2 94-16,-3 5-46 0,1-2 78 0</inkml:trace>
  <inkml:trace contextRef="#ctx0" brushRef="#br0" timeOffset="982.77">2433 14385 592 0,'-9'2'24'0,"-2"-1"-4"0,3 1-9 15,3 1 10-15,-3-2-21 0,3 3 0 0,-3-1 3 16,7 1-2-16,1 0 6 0,-5-1 2 0,2 1 23 16,-3 3 2-16,4-3-11 0,-4 3 26 0,3-3-9 15,-2 4 12-15,-4 0-4 0,5-2-7 0,-2 1-9 16,3 1-4-16,1 1-2 0,-4 4-12 0,5-4-4 16,1 1-4-16,0 2 4 0,0-1-9 0,1 0 0 15,2-1-2-15,-3-1 2 0,5-1-1 0,-5 3-2 16,3 0 1-16,5-3 0 0,-6 4 0 0,-1-1-2 0,7-1 1 15,-3-1-2-15,4 7 1 0,-4-3 1 16,4 1-1-16,-6-2-1 0,7 1 3 0,-4 1 0 0,2 5 1 16,0-5 0-16,-3 0 0 0,3 2 0 0,-4-5 0 15,1 5 1-15,1-2-1 0,-3-2 3 0,2 1 0 0,-2-2-3 16,0 0 5-16,-3-2-1 0,0 2 0 0,2-1 1 16,-2-1-2-16,0-1 4 0,0-1 0 0,0-1-1 15,-2 0 4-15,2 0 2 0,0-1-3 0,-1-2 5 16,-4-1-2-16,4-1-3 0,-1-1 2 0,2 0-3 15,0 0-2-15,-3-1-4 0,3-2 0 16,-2-2 3-16,2-1-5 0,-1 1-1 0,1-1-2 16,0-1 1-16,1 0-1 0,1-1 3 0,-2 1-2 0,3-1-1 15,0 1 2-15,2-3-1 0,-4 2-1 0,3-1 3 16,-1-1-3-16,3-1 0 0,-3 2 3 0,5-4 0 16,-2 2 3-16,4 4-6 0,-1-8 4 0,2 3-1 15,-1-1-1-15,2 2 1 0,5-6 0 0,-4 1-5 16,3 2 6-16,-2-6 1 0,2 2-1 0,3-1-1 15,-4-3 2-15,4 4-1 0,2 0-1 0,1-4 2 0,-7-1-2 16,4 2 2-16,2 1 1 0,-7 1-3 16,5 0 3-16,0 0-2 0,6 0 2 0,-2 5-3 0,6 0 0 15,-4 0-1-15,3 0-2 0,5-1 3 0,-4 3-3 0,-3 4 2 16,-2-1-1-16,1 1 0 0,-1 1 1 0,-1 1-8 16,-2 1-5-16,1 1-7 0,-2 0-10 0,-1 3-53 15,-2-2-29-15,4 1-7 0,-6 1-68 0,8 1 2 16,-5 0-47-16</inkml:trace>
  <inkml:trace contextRef="#ctx0" brushRef="#br0" timeOffset="54016.22">2954 5606 474 0,'0'5'-122'0,"0"-3"160"0,0 1-6 0,1 2-20 16,5-1 22-16,-2 1-37 0,0 0 1 0,4-1 1 15,-2 3 2-15,-1-3 0 0,3 1 2 0,-3-2 12 16,-5 5-1-16,0-3 5 0,-5 3 9 0,0-2 1 16,4 0 4-16,-2 2 0 0,-7 2 1 0,2-1-9 15,5 1-1-15,2-3 2 0,-6 4-9 0,1 0-4 16,-5 4-4-16,8-3 3 0,1 1-5 0,-4 1 0 16,4 3-3-16,-5 1-3 0,2 0 0 0,3 1-1 0,-1 3 4 15,-3 0-6-15,1 0 0 0,2 4 2 0,-5-4-2 16,3 3 2-16,1 1 0 0,-1 0 2 0,5-1-3 15,0 3 1-15,-3-1 1 0,-2-2-1 0,2 0 2 0,3 0 3 16,-5-3-2-16,-1-3 3 0,3-1 3 0,-3-3-1 16,6-1 4-16,-4-3-4 0,4 0 1 0,0-1 1 15,7-2-5-15,-6-2 0 0,2-1 1 0,-3-2-4 16,0-2 3-16,0-1 1 0,0 0 0 0,2 0 1 16,0-1 3-16,7-4 4 0,-6 0-1 0,2-1-1 15,1-2 5-15,7 0-3 0,-2-1-2 0,1 0 3 16,1-2-5-16,-12-4 1 0,12 3-1 0,1-2-1 15,0 0-1-15,-1-2-2 0,0-2 0 0,5 1 1 16,-2 0-5-16,8-4 2 0,-7-1 0 0,7 0-4 16,-2-3 2-16,3-2 0 0,0 4-3 0,-3-2 4 15,3 0-3-15,-1 1-1 0,-1 0 0 0,4 1 0 16,-3 2 0-16,-1 2 1 0,-2-3 0 0,4 5 0 16,-5-2 1-16,2 4-1 0,-1 0 4 0,-4 1-4 0,0 2 1 15,5 1-6-15,-3 1-1 0,3 1-1 0,2 1-7 0,-2 0-10 16,3 3-12-16,8 1 1 0,-5-1-16 15,4 3-32-15,-2-2-18 0,-2 2-5 0,7 2-43 16,1 0 2-16,-5 0-26 0</inkml:trace>
  <inkml:trace contextRef="#ctx0" brushRef="#br0" timeOffset="54866.51">2866 6827 473 0,'-18'9'-91'0,"9"-4"123"16,-2 0-5-16,4 1-17 0,-2 1 5 0,1 0 7 15,0 1-18-15,0 2 21 0,4-1-1 0,-6 4-1 16,6-2 22-16,-6 0 1 0,-1 1 0 0,6-1 1 16,1 2-3-16,-1-1-9 0,-3 1-6 15,3 0 2-15,4-1-14 0,-2 4-4 0,3 0-2 0,-5-1-3 16,0 1-4-16,2 5-2 0,-5-4-2 0,8 6 1 15,-1 1-3-15,1 4-3 0,-4-1 4 0,4 6-5 0,-3 2 1 16,3 1 2-16,5 2 0 0,-5 1 2 0,0 0 0 0,0 2 1 16,0-1-2-16,2-1 3 0,-1-1-1 15,7-2 2-15,-8 2-2 0,3-5-1 0,0 0 1 16,5 1 0-16,-5-4 0 0,4 0-2 0,-1-3-1 0,-6-7 1 16,5 2 2-16,6-4 1 0,0-6 0 0,-11-2 0 15,12 1 4-15,-2-8-1 0,4-3 1 0,6 3 5 16,-4-6-4-16,1-5 4 0,1-3 2 0,13-5-1 15,-12-4 0-15,8-1 1 0,1 1-3 0,2-5-1 16,5-2 1-16,-1-3 2 0,4 3-2 0,4-1-1 16,1 0 1-16,1-4-2 0,2 2 0 0,-2 0 0 15,0-1-3-15,9 4 1 0,-3-4-2 0,1 2-1 16,1 1 1-16,1 3-2 0,2 1-1 0,3-2 0 16,-1 7 0-16,-7-5 1 0,-1 2 0 0,0 2-8 15,-5-1-11-15,3 2-4 0,0-1-13 0,-1 3-61 16,3-2-37-16,-1 3 47 0,4 5 86 0,-1-3-81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42:59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9286 16691 195 0,'0'-2'-43'0,"0"2"32"16,0-1 15-16,-1 1-41 0,-1 0 67 0,1 0 2 15,-4 1 11-15,2 1-6 0,0 4 3 0,-2 4 8 16,0-4-8-16,1 2 13 0,-3-5 0 0,3 5-7 16,-3 0-3-16,3-2 2 0,-4-3-11 0,3 3-4 15,-1-1-3-15,1-3 1 0,0 6-6 0,-3-2-1 16,5-1-4-16,-5-1 1 0,2 3-3 0,-3-6 3 0,5 5-3 15,-3 2-4-15,2-5 1 0,-5 1 2 0,6-3 0 16,-3 2 5-16,4 2-2 0,0-2 5 0,-3 0 0 0,1-3 3 16,4 5 3-16,-4-3-1 0,2 2 1 0,0-4 0 15,-1 2-1-15,0-2-5 0,1 0 0 0,-1 0-1 16,0 0-4-16,4 0-5 0,-2 0-3 0,2 0 0 16,0 0-4-16,0 3-3 0,2-3 0 0,1 0-2 15,-3 0 0-15,1 0 3 0,1 0 0 0,0 0 1 16,-2 0 4-16,0 0-2 0,3-5 3 0,1 5-2 15,1 0-1-15,-2-3 0 0,4 0 1 0,-3 1-1 16,7 2 0-16,-4 0-2 0,0 0-3 0,3-1 3 16,-5-1-3-16,4-1 1 0,-3 2-1 0,2-1-1 15,-3-1 0-15,3-2-1 0,-3 5 2 0,2-5-1 16,0 4-1-16,-1-1 1 0,3 1-1 0,-2-1 1 16,2 1-1-16,1 1 1 0,-3-4 0 0,3 4 2 15,1-3 0-15,-2 0-2 0,-2 2 0 0,4-4 2 16,1 3-2-16,-1-2 3 0,0 0-3 0,3-2 1 0,2 0 1 15,-3 3 2-15,-1-2-2 16,4-1 1-16,-2-2-1 0,0 0-1 0,5-1-1 0,-3-1 1 0,-3 2-1 16,10-6-2-16,-7 6 2 0,-2-1-2 0,5-2 1 15,-2 1 0-15,0 2 1 0,1 1 0 0,-2 2 0 0,-2-3 1 16,5 0 0-16,-2 2 1 0,-5 3 0 0,3-2-2 16,-4 3 3-16,3-1-1 0,0-1-1 0,-2 2-1 15,3 2 0-15,0-2 4 0,4-2-1 0,-3 2-3 16,4-4-1-16,-4 1 1 0,0-1-1 0,0 3 1 15,3-2 0-15,-4 0-3 0,1 4 4 0,1-6-1 16,-1 7 2-16,-2 2-2 0,3-2 1 0,1 0 0 16,-3 0-1-16,0-3 2 0,5 3 0 0,-4 0-1 15,-2-2-2-15,0-3 1 0,8 5 0 0,-6-3 0 16,-4 0 0-16,4 0 0 0,2-2 1 0,-1 5-1 16,-1 0-1-16,2 0 1 0,-3-1-2 0,0 4 2 15,7-3 0-15,-4 3-1 0,-4-1 1 0,6-2-1 0,-2 1 3 16,2 1-1-16,-4 1 0 0,1-3 1 0,-6 6-2 15,5-4 0-15,1 3 1 0,-4 2 0 0,-1-2 1 0,2-2-2 16,1 2 0-16,0-3-1 0,4 1 1 16,-2 0 1-16,1-2 1 0,2-1-1 0,-1 0 0 0,0 0-1 15,3-1 0-15,-3 1 1 0,4 1-1 0,-4 1 1 16,3-2 1-16,-3 2-2 0,2-2 0 16,-1 1 3-16,5-1-1 0,-7 2 0 0,-3-4 1 0,6 4-2 15,-1-5 3-15,7 1-1 0,-7 2 1 0,4 0 0 16,-2 3 0-16,5-3 1 0,0 2-2 0,-1-2-1 15,-1 0 1-15,1 1-1 0,-1-1 2 0,1 2-2 16,1-2-1-16,2 0 0 0,-1-2-1 0,-1-2 3 16,1 2-2-16,-1-3 1 0,-2-3-2 0,0 1 3 15,0-1 0-15,0 0-1 0,0 1 1 0,-4 3 0 16,7-4 2-16,2 0-4 0,2 3 2 0,1-4-2 16,1 1 0-16,-2 3 2 0,4-4-1 0,2 1-2 15,-2 2 2-15,-5-1 0 0,4 3-1 0,-5 1 1 0,3-2-1 16,-3 2-1-16,3 1 3 0,-5 1-3 0,0 1 0 0,1 0 2 15,-1-2 2-15,-6 2-2 0,3 0 1 0,-3 0 1 16,2 2-1-16,-5-1 1 0,3 1-2 0,-5 1 4 16,5 0-1-16,2 0 0 0,-4 0 2 0,-3 0-2 15,7-1-1-15,-4 1 5 0,1 0-4 0,4-3-2 16,-8 3 1-16,4-1-1 0,-2 0 0 0,1 1-3 16,1 0 3-16,-4-3-1 0,2 3 0 0,1 0 2 15,2 0 1-15,-3 0-3 0,1-3 4 0,-4 2-1 16,6 3 1-16,-4-2 1 0,-3-3-1 0,6 3-2 15,-7-1 1-15,0-2 1 0,8 3-1 0,-5 0-2 16,-6-3 1-16,5-2-3 0,5 4 1 0,-7-2 1 16,1 0-2-16,4 1 1 0,-6-1 2 0,4 0-2 15,7 0 0-15,-7 2 0 0,2-2 0 0,-2 3 0 16,7-3 2-16,-2 0-4 0,-2 0 2 0,2 5-2 16,-3-5 1-16,5 1 1 0,-2 1-1 0,1-2-1 15,-4 3-1-15,2-1 1 0,1-1-1 0,-3-1 1 0,1 0 0 16,-3 2 0-16,4-1 3 0,-4 1-3 0,4-2 3 15,-4 0-3-15,5 6 1 0,-5-4-1 0,4 1 0 16,-4-1-1-16,3 2 1 0,-1 0 0 0,3 0-1 0,-3 3 0 16,-1-6 1-16,0 2 0 0,-3 4 0 0,7-4 0 15,-8 3 0-15,6-1 0 0,-4-1 0 0,1 3 0 16,5-4 0-16,-3 6 0 0,9-4 0 0,-9 3-2 16,6-5 0-16,-2 3 2 0,0-1 0 0,-1-2-1 15,0 3 1-15,0 2 1 0,-3-1-1 0,3 0 0 16,-5 1 0-16,4-3 1 0,-4 3 2 0,4 0-3 15,-6-2 1-15,4 0-1 0,0-2 1 0,1-3 4 16,-2 2-3-16,4-1-3 0,-5-1 2 0,0 1-1 16,2-2 1-16,-3 0 0 0,4 3 0 0,-2-3-2 15,-2 0 1-15,-5 0 1 0,9 0-1 0,-3 0 2 16,4 0-1-16,-7-1-1 0,2 1 1 0,-2 0 0 16,2-2 1-16,6 4 2 0,-4-2-1 0,0 0-1 0,-1 0 2 15,5 3 0-15,-5-3-2 0,4 0 0 0,1 1-1 16,-5-1 2-16,4 0-2 0,-6 0 2 0,1 0 1 0,0-3-1 15,1 2 3-15,-1 2 1 0,-2-1-1 0,3 0-1 16,-1 0 4-16,0 0-3 0,-2 3 2 0,-2-1-3 16,1-1 0-16,1-1 1 0,0 0-2 0,5 0 2 15,-5 0-2-15,1 2-1 0,-1-2 2 0,0 3-3 16,-2-1 2-16,3-2 1 0,0 1-2 0,-4 1-2 16,0-4 0-16,7-1 2 0,-7-2-1 0,3 5-1 15,6 0 0-15,-4 0-2 0,-5-3 0 0,3 0 1 16,8 3 2-16,-9 3-3 0,1-3 1 0,3-4 0 15,-3 4-2-15,-4-5 4 0,6 3-2 0,-1 2 1 16,-5-4-1-16,-1 0 0 0,5 4 2 0,-4 0-1 16,2-1 0-16,-1 1 0 0,0 0 0 0,-3 0-1 15,2 0 0-15,2 1 0 0,-2-1 1 0,1 2-1 16,-2-2 0-16,2 0 0 0,0 3 0 0,2-3-1 16,-1 0 1-16,1-3-1 0,-1 0 1 0,1 3 0 15,0-3 0-15,-2 3-2 0,1-5 2 0,-1 7 0 0,2-2 1 16,-1-4-1-16,-2 4 2 0,1-3-1 0,3 3-1 15,-1-4 3-15,-1 2-2 0,5-3 2 0,-10 7-2 16,4-2-1-16,-2 0 3 0,2 0-2 0,-6-3 2 0,3 4-1 16,0-1 0-16,-4 0-1 0,6-1 1 0,-2-1 0 15,3 2 0-15,-7-3-1 0,0 3-1 0,0-6-4 16,-2 4 0-16,4 0 4 0,2 1-2 0,0 1 1 16,-2-3 1-16,5 3-3 0,3 0 3 0,2 1 2 15,1 1-2-15,-4 1-1 0,3-3 1 0,-2 0-2 16,-2 0 2-16,1 0 0 0,0 0 0 0,-1-2 0 15,2 2 2-15,1-1-2 0,-1 2 1 0,3-2-1 16,-3 1 0-16,2 0-1 0,-2-3 0 0,2 3-1 16,1 0 1-16,-1-3 0 0,-2-2-1 0,3 5 2 15,2 0 0-15,-3-3 0 0,1 3 0 0,0-5-1 16,-1 3 1-16,1 2 0 0,2 0 1 0,-1 0-1 16,1-1 0-16,-2 1 1 0,-1 1-1 0,2 1 0 0,-3 0 1 15,0-2-2-15,1 0 0 0,-5 0 1 0,2 0-2 0,2 0 1 16,0-2 1-16,3 2-1 0,-2-2 3 0,5 1-4 15,-6 1 2-15,1-2-2 0,8 1-2 0,-2-2-1 16,-2 3 0-16,4-4-4 0,1 4 2 0,-2-4 3 16,3 4-2-16,0-5 0 0,0 0 1 0,0 5 1 15,-1 0 1-15,1 0 1 0,-1-1-1 0,-2 1 2 16,3 0-2-16,-3 0 2 0,2 0 0 0,0 0 0 16,-6 0 0-16,3-5 1 0,4 5-2 0,-3 5 0 15,1-2 3-15,9 3-1 0,-6-4-1 0,6-2-1 16,1 1 0-16,2 4 2 0,-1-2-1 0,4-3-1 15,-1-1-3-15,-8-1 4 0,5-1-1 0,-4 1 0 16,4 2 0-16,-2-4-2 0,-2-3 3 0,4 4-1 16,-4 2 0-16,4-1 0 0,-1 2 0 0,-5 3 1 15,7-4 0-15,-6 4-1 0,6-3 1 0,-1 0 1 16,-4-2 4-16,4 2-4 0,-2 0 3 0,8-1 1 16,-10-3-2-16,7 3 4 0,-8-1-3 0,3 1-2 15,-3 1 3-15,3 0-2 0,-5 0 0 0,8 1-2 0,-4 4 5 16,-3-3-5-16,1 4 3 0,-1-5 5 0,-1-1-2 15,0-1-1-15,4-1 3 0,-4 1 0 0,5-6-2 0,-3 7 4 16,5-4-5-16,2 1 0 0,-2-2 0 0,4 0 1 16,-9-4-1-16,6 1-1 0,-4 3-2 0,2-4 3 15,1 4-4-15,-4-3 0 0,2 0-1 16,-4 2 0-16,2 4-1 0,2-2 1 0,-4-1-1 0,2 3 2 16,-1-1 0-16,-5 3-1 0,5 0 0 0,5 0 0 15,-2 0 0-15,-4 0-2 0,1 2 2 0,3 1-2 16,-3-3 2-16,6 1-3 0,-6 3 4 0,0-1-2 15,-3 0 0-15,1 6-1 0,-3-5-1 0,4 2 1 16,-1 0 0-16,5 2 0 0,-5 0-2 0,1-2 1 16,1 2 1-16,-5-6 1 0,2 4-1 0,-1-1 1 15,-2-2 1-15,-7 0-1 0,5 5 2 0,2-5-1 16,1 0 0-16,0 3 1 0,-3-1 0 0,2-5-1 16,-1 0 2-16,3 0 0 0,-1-3-2 0,-6 3 2 0,1 1-1 15,-3-1-1-15,1-3 1 0,-3 5-3 0,0-4-1 16,-4 2 0-16,0-1-3 15,-4-4 1-15,1 2-2 0,0 1-6 0,-3 1-4 0,0-4 1 0,-1 5-9 0,-1-2-13 16,-1-2-8-16,-2 1-4 0,2 1-17 0,-2-1-18 16,0 0-11-16,0 3-6 0,0-2-23 0,0 1-49 15,-2-6 119-15,0 6-59 0,2-4 114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44:11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 3530 186 0,'-3'0'-59'0,"-5"0"27"0,6 0-1 0,-4 0-14 15,0 0 50-15,3 0 1 0,-5 2-4 0,6-1 3 16,-7 1-5-16,4 3 2 0,-4-2-1 0,2 0 1 16,-1-2 0-16,-3 3 0 0,2-1 2 0,0 0 9 15,-1 0 5-15,-2 0-2 0,-1-1 11 0,0 3-1 16,-1-2-2-16,0 1 3 0,0 0-5 0,-2 0-10 15,-1 1-8-15,3 0-2 0,-4-2-14 0,0 3-15 0,0 0 2 16,2 2 5-16,-2-1-13 0,3 0-1 0</inkml:trace>
  <inkml:trace contextRef="#ctx0" brushRef="#br0" timeOffset="1465.26">1341 3815 65 0,'0'1'21'0,"3"1"-8"16,2 0 1-16,-5-1-3 0,2 1-5 0,1 2 2 15,0 0-7-15,2 0 1 0,-5-4 2 0,-3 2 3 16,3 3 1-16,4-2 5 0,-1 3 6 0,-3-4-3 15,-3-1 9-15,-1 2 2 0,4 4-2 16,0-1 2-16,-4-1 1 0,3 3-7 0,-4-2-3 16,0 2 1-16,4 1-8 0,-2-4 4 0,-5 0-1 15,5-2-4-15,0 1 5 0,-5-2 1 0,3 0 2 0,0-1 1 16,1-1 1-16,2 2 1 0,-1 4-1 0,0-4 0 16,3-1 0-16,0 1-6 0,3 1 5 0,-2-3-5 0,1 5-4 15,1-5 2-15,3 0-2 0,-2 0 1 0,-1-2 2 0,3 0-1 16,-1 2-1-16,6 0 2 0,-7 0-2 0,6 0 1 15,1 0-3-15,0 2 3 0,-5-2-1 0,5 2 0 16,-6-2 1-16,1 0-2 0,-1-2 0 0,3 2-1 16,1 0 0-16,-9-2-1 0,8 2-2 0,0 2-3 15,-3 0 3-15,6 1-2 0,-3-2-1 0,-1 1-1 16,1-2-1-16,-1 0 4 0,-1 0-1 0,8-3 0 16,-5 0-1-16,-4-2 1 0,8 2 1 0,-4 3 0 15,1-5 1-15,4-1-3 0,0 1 2 0,-9 2 0 16,14-3 0-16,-4 4-2 0,-1-1 0 0,-1-3 1 15,1 1-2-15,-1 2 1 0,-1-5-1 0,-1 6 1 0,2 1 0 16,0-2-2-16,-1-1 0 0,2-3 1 16,-1 7-1-16,-1-2 2 0,-1 2-1 0,4-3 1 15,-3 3 0-15,-2 3 0 0,-1-1 1 0,1-1 1 0,1-1-2 16,-4 3 2-16,1 0 0 0,2-3 0 0,-4 0 3 0,3 4-2 16,1-4 3-16,-1 1-2 0,-1 1 4 0,2-2-3 15,1 0 1-15,-2 0 0 0,0 0-4 16,1-3 2-16,4 3-2 0,0 0-1 0,-1-4 0 15,1 0 2-15,5-1-2 0,-5 2-1 0,2-2 1 0,3 0-2 16,-7 1 1-16,-2-4-1 0,5 5 0 0,0-1-1 16,-6-2 2-16,10 3-2 0,-3 1 1 0,-2 1 0 15,5-2-1-15,-1 3 1 0,-2-2-1 0,2 1 1 16,-3 1 1-16,-2 0-1 0,-4 0-1 0,7-4 1 16,-2 4 1-16,-3 0 0 0,6 0-2 0,1-3-1 15,-4 0 2-15,0 2 0 0,0 1 3 0,0-2-4 16,1-1 4-16,-1 0-1 0,0 3 0 0,3-2 3 15,-4 2-2-15,1-1 2 0,0-1 0 0,-1 2 1 16,1 0 1-16,-2 0-1 0,1 0 0 0,-2 2 2 16,0-2 0-16,-2 1-4 0,2 2 0 0,0 0-2 0,0-1-1 15,2 1 1-15,-2-1 0 0,0 1-4 16,2 0 4-16,-2-3-3 0,-3 3 2 0,4-3-1 0,2 2-1 16,-3-2 2-16,3 0-2 0,-3 1 3 0,2-1 1 0,1 0-1 15,5 2 1-15,-6-2-2 0,2 0 1 0,-2 0 2 16,1 1-1-16,7-1-2 0,-7 0 2 0,1-3-3 15,3 2 1-15,2-2 1 0,-2-1-3 0,2 1 2 16,-3 2-1-16,4-2 1 0,-4 1 3 0,5 0-3 16,-8-1 5-16,5 0-5 0,-2 3 2 0,-1-1-3 15,1-1 2-15,1 2-2 0,-3 0 1 0,3 0 0 16,-4 2-3-16,3 2 0 0,-3-2 1 0,1 1-1 16,0 2 1-16,1-2-1 0,0 0 1 0,-1 0 0 15,0 2 3-15,-1-4-3 0,0 3 1 0,-3-4 0 16,5 1 2-16,-2-1-1 0,5 0 0 0,-7 0 1 15,2 0-2-15,2 0 1 0,3 0 0 0,-2 3 5 16,-6-1-4-16,5-1 1 0,0 1 3 0,-2-2-3 0,2 2 2 16,-1-2-2-16,0 0-1 0,-1-2-3 0,9 0 3 15,-10 1 1-15,3 1-1 0,3 0-4 0,-2 0 4 16,3 0-2-16,-2 1 0 0,-3-1 2 0,-1 2-3 16,5 1 0-16,-3 0 3 0,0 0 0 0,3 2-1 0,-4-3 1 15,3 6 0-15,1-2 0 0,-2-1-1 0,2-2-1 16,-4-2 0-16,6 4 1 0,-1-3 0 15,2 2 0-15,-4-4 0 0,-1 0 1 0,3 4 1 16,-2-3 0-16,5 5 1 0,-4-2 1 0,-3-3 0 0,6 4 0 16,-2-4-1-16,6 4-2 0,-6 1 2 0,5-1 0 15,-4-3-3-15,4-2 2 0,-2 6-1 0,-1-4-1 16,2 2 3-16,-7-1 0 0,7-4-2 0,-2 2 4 16,-5 1 0-16,1 0-3 0,2-4 1 0,-4-1-1 15,4 3-1-15,-1-2 1 0,2 2 0 0,-6-1-5 16,4-2 1-16,-2-2 64 0,-2 0-72 0,5 5 7 15,-4-3 14-15,-2-2-17 0,0 2 6 16,-3-3 7-16,8 4-54 0,0-1 26 0,-2 2 20 0,0-3 0 16,2 0-1-16,2 2-2 0,-4-3 1 15,8 5 0-15,-3-3-2 0,-6 3 2 0,3 0-1 16,4-1 0-16,-2 1 2 0,1 0-1 0,0 0 2 0,0 0 0 0,-2 0 0 0,7-7-2 16,-8 7 3-16,1 0-3 0,-1 0 2 0,2 0-2 15,-4-1 1-15,2-2 0 0,-3 1 0 0,1 2 3 16,0-1-3-16,1-1 1 0,-6 2 3 0,1 0-2 15,1-3 1-15,-1 3 1 0,-1 0-1 0,1 0-1 16,-2 3 3-16,0-3-2 0,-5 2 2 0,5-1 1 16,-3 1-1-16,0 1-2 0,-4-3 2 0,0 0 0 15,-3 0-1-15,1 0 0 0,-1-2 0 0,4 2-4 16,-5 0-1-16,2 0 0 0,1 2-2 0,-2-1-18 16,3-1-12-16,2 4-1 0,-5-3-22 0,3-1-44 15,3 0-28-15,-7-5-14 0,5 2-58 0,12-1 3 16,1-6-39-16</inkml:trace>
  <inkml:trace contextRef="#ctx0" brushRef="#br0" timeOffset="4198.56">1532 15293 30 0,'0'0'2'0,"1"-2"2"0,-4 4-2 0,5-1 3 15,-1-1-3-15,-1 2 0 0,0-2-2 0,10 0-1 16,-4 0-1-16,3 0 2 0,-4 0 0 0,0 0 6 16,0-5 1-16,6 0 14 0,-8 2 4 0,3 3-2 15,-3-3 17-15,-3 3 0 0,10 0 3 0,-6 0 0 16,-1 2-2-16,-3-1-4 0,7 2-2 15,-4-3 2-15,0 0-7 0,2-3-4 0,-1 6-5 0,-4-3 5 16,4 2-7-16,3-2-4 0,-3 6-3 16,2 0-1-16,-1-2-4 0,4 0-1 0,-1-2 0 0,1 3-2 15,4-4 0-15,0 1 0 0,-2-2 2 0,0 0-1 16,1 0 0-16,4 4 3 0,-4-2 20 0,1 0-21 16,0-4 12-16,1 4-19 0,-2 1 7 0,1-3 4 0,0 1-19 15,-1-2 14-15,2 1-24 0,-1 1 19 0,-1 4 3 16,3-7 3-16,-1 2-1 0,0 2 2 0,0 1 2 0,-1-3 1 15,-4-1-2-15,7 1 4 0,0 0 0 0,-4 4 0 16,2-5-2-16,0 2 0 0,-1-1-2 0,1 2 0 16,0-1-2-16,-1-2 1 0,3 2-2 0,-2-1-4 15,-2 0-1-15,6 0 1 0,-1-4-4 0,-1 4 2 16,3-2-1-16,-1 1 0 0,-8-3 1 0,6 0-1 16,3-3 2-16,-5 3-1 0,5-1 0 0,-2 2 0 15,0 0 1-15,-3 1 0 0,8-3 1 0,-6 1-2 16,-2 2 1-16,5-4-1 0,-8 6 0 0,5-8 1 15,-2 3-1-15,2-6-1 0,-4 7 0 0,2-3 2 16,1 1 0-16,-1 1-1 0,3-3 0 0,-3 4 0 16,0-1 0-16,-1 2 1 0,0-2-1 0,-1 4 0 15,4 1 2-15,-2 1-2 0,-3-1 1 0,2 0 1 0,-1-1 0 16,4 2 0-16,-2 1 1 0,-1-4 3 0,-4-1-2 16,-1 1 3-16,1 1 1 0,4-1 1 0,0-1-2 15,-4 3 3-15,2-3-1 0,0 1-1 0,0 1 2 16,3-6-4-16,2 4 1 0,-8 2 0 0,1 1 1 0,4-3-1 15,-4 3 1-15,2 0 1 0,2-2 0 0,-1 2-1 16,-1 0 2-16,5-2-1 0,-6 1-3 0,2-1 6 16,1 2-4-16,-1-1-1 0,-4-1 0 0,3 2 2 15,0 0-1-15,-3 2-2 0,5-2 3 0,-5-2-3 16,1 1 3-16,4 1-2 0,-2 0 2 0,-4-2-3 16,4 2 2-16,-1 0 1 0,1 3-2 0,-2 2-1 15,1-5 0-15,-1 1-1 0,2 3 1 0,0 2-1 16,-3-5-1-16,2 3 1 0,-1 2 1 0,0-5 0 15,-4 1 1-15,6 4 2 0,-5-1 0 0,4-2-2 16,-2-1 3-16,3 4-2 0,-5-6-3 0,5 3 3 0,2 4-3 16,-7-7 1-16,3 1 0 0,4 1-2 0,6 6 1 15,-7-4-3-15,1-1 3 0,-5-1-1 0,1-2-3 0,9 8 2 16,-4-5 0-16,-2 0 1 0,-4-3 1 16,-5 0 1-16,10 3 0 0,0 2 1 0,-1-2 1 0,1-3 2 15,-1 3-1-15,1 0-1 0,-1-3 3 0,9 7-2 16,-5-7 0-16,1 0 2 0,2 3-2 0,-3 0-3 15,-4 0 3-15,4-1-5 0,4-1 0 0,-6 1-2 16,4-1 2-16,-1 4-2 0,-3-2-1 0,0-1 0 16,1-1 3-16,-1-1-3 0,0 0 3 0,0 0-2 15,0 0-2-15,-1 4 4 0,3-3-2 0,-2-1-1 16,0 2-1-16,0 1 0 0,0-2 1 0,-1-1-1 16,-1 4 0-16,2-8-1 0,1 3-1 0,-1 1 2 15,-2 0 0-15,3-2-2 0,0 2 1 0,1 0 0 16,-2-3 0-16,3 3 2 0,1-3-1 0,-1 0 0 15,-3 3-5-15,7-3 5 0,-6-4-1 0,9 7 1 16,-5-3-1-16,3-1-1 0,-2 2 2 0,-1-4 0 0,6 3 1 16,1-2 0-16,-4 0 0 0,-2 0-1 0,0 2 0 15,2 0 0-15,-3-3 0 0,3 4 2 0,-6 1-1 16,1-1-1-16,4 1 1 0,-4-4 0 0,2 5 1 16,-3 0-1-16,1-3-1 0,0 1 1 0,-1 1 0 0,0 1 0 15,3 0 0-15,-4 0-2 0,0-2 1 0,-3-1 1 16,1 3-1-16,1 1 0 0,-3-1 1 0,3 0-1 15,-3-1 2-15,2-1 0 0,1 2-1 0,-2 0 0 16,9 0 0-16,-4 2 1 0,-1-2-2 0,3-2 0 16,0 2 0-16,-5 0 2 0,3-1 0 0,4-1 2 15,-3-1 0-15,1-3 2 0,5 1 1 0,-4 0 0 16,-2 2 2-16,7-5-1 0,-3 3 0 0,-5 1 2 16,0-3 0-16,1 7-2 0,-4-1 5 0,2-5-4 15,-1 2 3-15,3 1-2 0,-4 0-1 0,0-2 0 16,-1 1-2-16,1 1 2 0,-2-2-5 0,2 5 1 15,-1-2 0-15,0 1 0 0,-1-2-2 0,1 3 4 16,1 0-2-16,0 0-2 0,0-2 2 0,5 2-4 0,-2 0 1 16,4 2-1-16,-5-2 1 0,-2-2-3 15,6 0 0-15,-2 1 2 0,-3 1-1 0,-1-3 1 0,4 0 1 16,-3-2 0-16,4 3-2 0,2 2 4 0,-5-3-4 0,4 3-1 16,-3-1 1-16,7-1 2 0,-4 2-2 0,-1-2-1 15,2 2 2-15,-2-3-1 0,4 3 2 0,-4-1 3 16,3-1-5-16,-3-3 0 0,-2 5 1 0,0 0 1 15,4 0-2-15,-5 0 0 0,-1-1 0 0,3-1 0 16,-3 1 2-16,1 1-1 0,5-2 1 0,-7 2-2 16,3-1 1-16,-3-4 1 0,4 5 0 0,-3-2-1 15,-1 1 0-15,2-1-1 0,-3 1 0 0,-1-3-3 16,-2 1-7-16,1 0-9 0,0-2-7 0,-7 1-54 16,7-4-46-16,2-5-30 0,11-4-81 0,4-4 4 15,7-7-75-15</inkml:trace>
  <inkml:trace contextRef="#ctx0" brushRef="#br0" timeOffset="22681.85">11500 8439 221 0,'-11'-3'95'0,"1"2"-47"0,2-1 9 0,2 0-19 15,1 1-38-15,-1 1-3 0,1 0-18 0,5 0 13 16,-1 0-2-16,-2 0-2 0,3 1 10 16,0 1 8-16,-7 0 2 0,7 1 6 0,0-2 4 0,0 1-8 15,2 1-1-15,-2 0 4 0,1 2-10 0,4-2-1 16,-2 0-1-16,-3-1 0 0,2-1 0 0,1 2 0 16,2 1 6-16,-4-3-3 0,1 1 4 0,-2-2 3 15,5 1 2-15,-2 1 0 0,0-1 6 0,-2-1 0 16,-1 0-1-16,4 2-2 0,-4-2 2 0,1 0-5 15,2 2 0-15,-3-2-2 0,0 0-3 0,3 3-3 16,-1 1 6-16,0-2-10 0,5 4-1 0,-3-2 2 16,5 2-2-16,1-1 1 0,-6-1 0 0,4 1-2 15,2 0 1-15,-4-1 0 0,-1 3 0 0,4-1 0 16,-6-3 0-16,7 3 0 0,1 4 0 0,-5-5 1 16,5-2 0-16,1 3-1 0,-2-3-1 0,-5 0 1 15,6 2 1-15,0 0 2 0,6-5 1 0,-4 1-2 0,2 1 1 16,3-1 2-16,-1-1-2 0,5 0 2 0,-6 0-2 15,-2 2-2-15,2 1 3 0,-2-3-1 0,3 2 2 16,-1 1-3-16,-2 0 0 0,2 3-2 0,2-3 0 0,-2-3 1 16,1 0-1-16,2 8 0 0,-3-3-2 0,1-3 0 15,2-1 0-15,-1-1 2 0,0 0-1 0,-2 2 2 16,0 1 0-16,-2-5-1 0,7 2 3 16,-6 0-3-16,-1 0 0 0,5 0 2 0,-3 5 3 15,-2-5-4-15,0 2 3 0,10-4-1 0,-11 2 2 0,-1 0-1 16,7 2 0-16,-2-2-2 0,-1 0 4 15,8 0-4-15,-6 0 2 0,0 6 0 0,2-9-1 0,2 3 1 16,2 0 1-16,-1 1-3 0,-2-1-2 0,1 2 4 16,2 0-2-16,-6-1-1 0,4 1 2 0,-1-2-3 15,-2 0 2-15,4 0 1 0,-2-2-2 0,-4 2-1 16,0 0 0-16,2 0 1 0,-1 0 2 16,-3 0-3-16,3 2 4 0,2-4-4 0,-1 4 4 0,-3-1 1 0,-1-1-1 15,4 0-4-15,-1 0 1 0,-4 7-1 0,6-6 0 16,-6 4 1-16,4-4-2 0,4 3 0 0,1 2 1 15,-2-5 1-15,-2 1 2 0,4-2 0 0,-4 0 3 16,3 0 0-16,-5 0 31 0,2 0-33 0,-3 0 18 0,3 3-22 16,0-3 9-16,-4 3 4 0,6-1-22 0,-5-2 16 15,-2-2-35-15,3 2 32 0,-1-1-3 0,1-1-1 16,-3 2 0-16,5-5 0 0,-2 5-1 0,-1 0 1 16,3 4 1-16,0-4-2 0,0-2 2 0,-2 2 4 15,-1 0 1-15,4 2-1 0,-4-4 3 0,1 2 1 16,4-5-2-16,-4 2 2 0,2 3-2 0,-2-3 0 15,-1 1-1-15,3 1 0 0,-7-1-1 0,7-1-3 16,2 5 0-16,-6-1 3 0,8-1-2 0,-6 0-1 16,5 0 2-16,3-1-4 0,-1 1 2 0,-2 0 0 15,-2-2 0-15,4 2 1 0,-2-1 0 0,0-1-2 16,-2 0 2-16,4-1 1 0,-4 2 0 0,1 1-1 16,-2-3-1-16,-1-2 0 0,4 5 0 0,-3 0 0 0,5-5 1 15,-8 5-3-15,4 0 0 0,-4-3 2 0,4 4-2 16,-2-1 1-16,-4 2 0 0,0-2 1 0,2-2-1 15,4 2 2-15,-4-1-1 0,3 1 0 0,-7-5 0 16,6 0 0-16,-3 2-1 0,6 2 0 0,-7 4 2 0,0-3-2 16,3-2-1-16,1 2 0 0,1 0 0 0,-2 0 1 15,0 2-1-15,5-2 1 0,-6-2-1 0,6 2 1 16,-5 0 0-16,0 0 1 0,1 5-1 16,-2 1 4-16,-2-4-3 0,0-1 0 0,0 3 4 0,-1-4-3 15,-2 3 2-15,3 2-1 0,-2-7-2 0,1 2 1 16,-2-2 0-16,3 2 0 0,-3 2-2 0,2 7 1 15,-1-9 1-15,1 2-3 0,1 0 1 0,-1 4 0 16,-1 3-1-16,-1-4 0 0,0 1 0 0,2-3-1 16,-2 5-1-16,0-3 1 0,-5 6-1 0,7-6 0 15,1-2-1-15,2 3-10 0,2-6 7 0,-2 2-40 16,-3-2 2-16,6 1-135 0,0-2 156 0,4-1-75 0,2-3 100 16</inkml:trace>
  <inkml:trace contextRef="#ctx0" brushRef="#br0" timeOffset="52398.08">10863 10116 397 0,'0'0'112'0,"0"0"-39"0,0 0-7 0,-5 0 14 15,-1 2-119-15,6-2 16 0,0 1-18 0,0-2 25 0,6 1 1 16,-6-2-7-16,1 0 31 0,4-1 10 0,5 0 8 16,-3 2-2-16,-7-4 11 0,0 2-6 0,-6-2-1 0,5-1 4 15,1 1-7-15,0-1-5 0,-4-2-2 0,4-3-1 16,4 6-5-16,-3-1-3 0,5 0-3 0,1 2 0 16,-7-3-5-16,1 0 4 0,-1 4 0 0,-1 2-3 15,-4-1 3-15,5 0-1 0,-2 1-2 0,-1-1 5 16,-1-2-8-16,-1 4 1 0,5 0 0 0,0 0-1 15,5 0-1-15,-5 0-4 0,0 0 2 16,0 0 1-16,3 0-4 0,3-2 0 0,-3 0-1 0,-3 1 2 16,0-4 1-16,2 2 3 0,1 0-2 0,0-3 2 15,-3 2 2-15,0-2 1 0,3 3 1 0,0-2-3 16,0 0 2-16,1-2 1 0,0 2-1 0,4 0-2 16,0-1 0-16,0-2 2 0,-3 3 0 15,4-1-2-15,1 0 0 0,-4 4 4 0,3-1-4 0,1 0 6 16,-7 3-2-16,6-2-2 0,-1-1 4 15,-2 2-1-15,1 1-2 0,2 0-1 0,4-4 1 0,-2 3 2 0,1-1-2 16,3 1 3-16,-3 1-3 0,4-2 4 0,0-1 1 0,2 0 1 16,0 1-1-16,1 1 1 0,-1-1 1 0,6-3 1 15,-5 4 2-15,1-4-4 0,4 4 3 0,-4-1-1 16,-1-1-1-16,3 0-2 0,-3 0-1 0,0 1-1 16,-3 2 1-16,0 0 0 0,-2-2-3 0,5 4 0 15,-4 3-3-15,-1-2 3 0,-3-2-3 0,4 4 1 16,-1 0-2-16,-6 1-1 0,1-3-2 0,1 0-15 15,1-1-5-15,1 3 1 0,-1-2-18 0,-5-2-33 16,2-1-18-16,2 2-7 0,-4 0-40 0,3 1 1 16,1-2-25-16</inkml:trace>
  <inkml:trace contextRef="#ctx0" brushRef="#br0" timeOffset="53098.86">11215 10505 575 0,'0'7'-45'16,"3"0"-3"-16,-1 1-11 0,1 1 26 0,2 0-33 15,-2 2 1-15,1-4 83 0,1 1-24 0,-3-1-7 16,1 5 48-16,-2-6 4 0,1 0 1 0,-2 0 17 16,2 1-1-16,1 1-10 0,-2-2-1 0,1-5-2 15,-1 4-11-15,1 0-1 0,0-4 3 0,4 3-4 16,-3-4 2-16,-1 1 2 0,4-1-2 0,-1 0 2 0,-2 0 0 15,5-3-9-15,-4 3-2 0,4-2 0 0,-3 2-12 0,4 2-1 16,2 0-2-16,0-1 0 0,-1-1-3 0,-1 0-3 16,2 0 0-16,2 2 2 0,-1-2-3 0,-1 0-1 15,-3-5 0-15,5 5 0 0,-4 2 1 0,4 1 0 16,-2-2-1-16,1-1 1 0,1 2 1 0,1-1 1 16,8 6-1-16,-6-7 2 0,1 0 0 0,1-3 1 15,2 1 0-15,7 0 0 0,-2 1 2 0,-1 1 0 16,-2-2-1-16,3 2 0 0,1-3 1 0,0 3 2 15,-3-1 1-15,-4-1-3 0,3 4 3 0,2-4-5 16,-4 2 1-16,4 0 1 0,1-2-5 0,0 2-1 16,0 2 1-16,2 1-2 0,-2-4 0 0,0 1 1 15,2 1 0-15,-5 1 0 0,3 2 1 0,-4-2-2 16,-1 1 0-16,1 0 1 0,-1 2-2 0,4 0-1 0,1-2 1 16,0 2 0-16,-3-5 1 0,2 0 0 0,-7 0-5 15,7 1-4-15,-9-4-2 0,1 3-38 0,-5-3-24 16,2 1 18-16,-2-2-51 0,0-1-12 0</inkml:trace>
  <inkml:trace contextRef="#ctx0" brushRef="#br0" timeOffset="54047.93">9832 11349 237 0,'-4'-8'44'0,"0"5"-44"0,1 0 13 15,-3 0 26-15,3-2-23 0,1 2-42 0,-1 3 1 16,-3-5 0-16,3 5 0 0,1 0 1 0,-4-1 24 15,1 1 5-15,-1 1 2 0,1-1 24 0,-1 0-8 16,1 7 4-16,-3-9 1 0,-1 4-9 0,-2-1-5 16,8 6-2-16,-7-3-1 0,1-1-4 0,2 2 1 15,-4-3-1-15,8 4 2 0,-6-1 1 0,7 3-1 16,-9-8 0-16,8 4 1 0,-3 1-2 0,4 1 0 0,1-1-1 16,-1-2-3-16,4 3 0 0,-2-4 5 0,8 4 1 15,-5-3 3-15,-2 1 5 0,-1-4 4 0,0 0 2 16,0 0 0-16,2 1 6 0,-1-1-8 0,6 2 2 0,-4-2-2 15,3 3-6-15,4 2-1 0,-4-5-3 0,0 3-1 16,4-2-1-16,-4 4 0 0,2-5-3 0,3 6 2 16,-2-3-2-16,-4 1-5 0,8 2 4 0,-7-3-2 15,0 0-2-15,4 2 0 0,-3-2 0 0,0-3 0 16,-1 2 1-16,2 1 2 0,-3-3 3 0,2 0-3 16,0 0 4-16,1 0 4 0,-1 0 0 0,0 0 2 15,2-2 1-15,-3 2-4 0,2 0 0 0,2 0 2 16,-4 0-5-16,2-5-2 0,-2-1-2 0,4 6-1 15,-2-5-1-15,-2-2 1 0,5 3-2 0,0 1-2 16,1 0 1-16,3 2-1 0,-1-1-1 0,3-1 1 16,0 3-3-16,2-2 2 0,0 2-1 0,2-1 1 15,-1 1 1-15,2 0-1 0,2 1 0 0,-1 2 1 16,-1-3-2-16,-1 4 2 0,1-3 1 0,3 2-3 16,0-1 2-16,0-2 1 0,-1 3-2 0,-1-3 3 15,4 5-2-15,-2-4 0 0,0 2 0 0,-6-3 0 0,2 0 0 16,-4 0-1-16,-1-1 2 0,0-2-1 0,-4 0 1 0,1 1 0 15,-1-1 0-15,-4 0-2 0,3 1-1 0,0-3-9 16,-1 4-2-16,-6-1 1 0,4 2-11 0,-3 0-11 16,-2-1-8-16,0 2-2 0,-3 2-12 0,0-1-39 15,-3-2 66-15,0 0-28 0,0 0 57 0</inkml:trace>
  <inkml:trace contextRef="#ctx0" brushRef="#br0" timeOffset="54897.89">8621 12065 288 0,'0'5'46'16,"0"-5"-45"-16,0 1 23 0,2-1 19 0,-2 0-9 0,1 5-23 16,6-8 4-16,-6 3 4 0,1 3-2 15,-1-3 9-15,2 2 8 0,-3-1 2 0,2-1 1 0,1 0 10 0,-3 0-7 16,0 0-4-16,3-3 0 0,-3 5-9 0,0-2-8 16,2 3 0-16,-1 0-5 0,1-2-7 0,0 3-1 15,1 2-3-15,-2-6 4 0,1 1-3 0,-2 3-4 16,3-4 1-16,0 0 3 0,0 0-3 0,2 1 2 15,-3 1-2-15,1-1 7 0,3 1 0 0,0-1-1 16,2 1-1-16,-3 1 1 0,3-1-2 0,-5 1-3 16,9-3-2-16,3 0 3 0,-3 0-4 0,-2 0-2 15,13-2 2-15,-4 2-3 0,2-3 1 0,7 0 3 16,0 3-3-16,2-2 1 0,2 2 2 0,7-4-1 16,-8 2 0-16,7-1 0 0,0 3-1 0,-5-3 2 15,1-2 0-15,1 0 0 0,-5 7 0 0,0-5 1 16,3 1 2-16,-8 1-2 0,3-2-1 0,-2 3 0 15,-1 0 2-15,1 0-2 0,-5-5-2 0,-2 5-1 0,3 0-7 16,-10-3-5-16,-4 7-7 0,10-4-15 0,-6 2-64 16,-9 1 54-16,10-3 47 0,-5 8-50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45:5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18613 2505 404 0,'-10'3'19'0,"6"0"-9"0,-4-3-13 0,1 3 50 0,0 0-59 15,2 2 2-15,-5 1 1 0,2 1 8 16,4 2-1-16,-4-1 11 0,3-3 3 0,2-1 4 16,-3 3 9-16,1-3 2 0,3-1 1 0,-2-1 0 0,1 0 0 15,1-1-8-15,-1 1 2 0,-3 4-3 0,6-6-8 16,0 0 0-16,0 0-3 0,-2 0 2 0,-1 2-1 16,3-1-1-16,0-1-2 0,1-1 0 0,1-1-1 15,4 2 0-15,-1-2-3 0,4-2 0 0,-2 2-1 0,2-3 1 16,1 4-1-16,-3-1-1 0,3 4 0 0,1-2-1 15,3 0 0-15,-1 0 1 0,-1 1 0 0,2 3 0 16,2-4-2-16,3 0 2 0,-3 0 0 0,6 0 0 16,-3 0 3-16,3 1-1 0,1-1 2 0,1 0 2 15,-5 0 3-15,9 2-2 0,-4-1 1 0,1 2 6 16,-2-1-3-16,3 0 2 0,2-1 2 0,3 2-6 16,-1 4 3-16,-5-7 0 0,10 1-6 0,-8 4-2 15,1 0 2-15,2-2-3 0,-6 3-1 0,-1-1 1 16,2-1-1-16,-6 3 1 0,2 2 0 0,-1-7 0 15,-3-1-4-15,-2 1 3 0,-1 4-6 0,-2-1-48 0,-1-4-38 16,2-1 45-16,-4 4 45 0,-4-8-45 0</inkml:trace>
  <inkml:trace contextRef="#ctx0" brushRef="#br0" timeOffset="915.18">19218 2001 340 0,'-3'-3'95'0,"-2"3"-25"0,1 0 2 0,4 5 12 16,-3-7-61-16,1-1-27 0,2 3-2 0,0 0 11 16,0 5 4-16,2-4-1 0,-2-2 14 0,0 1 10 15,0 3 3-15,0 2 2 0,0-4 9 0,0 2-6 16,-2-3-2-16,-4-1 1 0,4 1-8 0,-1 1-9 15,0-2-3-15,-7-2 0 0,10 4-11 0,-11-1 1 16,5-1 0-16,-3 2 1 0,-1 2 1 0,5 2-2 16,-9-5 4-16,3 3-2 0,-8-1 2 0,12 3-2 15,-8 1-1-15,0 0-1 0,1 0-1 0,-4-1 0 16,10 8 0-16,-6-7-2 0,-2 4 0 0,2-4-2 16,-9 5 0-16,7 0 4 0,-4-3-3 0,2 0-2 15,-4-2-1-15,5 2 3 0,0 0 0 0,-2 3-1 16,6-4 2-16,-1 0-5 0,0 2 4 0,-5-1 0 15,2 5 1-15,4-4-3 0,-3 1 2 0,2-3 0 16,-3 3-1-16,3-1 0 0,-2-1 0 0,3 2 1 0,1-4 0 16,-1 2-3-16,1 0 2 0,-1-1-3 0,-1 1 2 15,1 0-1-15,1 0-2 0,-1 0 0 0,2 0 1 16,2 1-1-16,1 1 1 0,-2-1 1 0,3 1 0 16,2-1 3-16,0 2 0 0,-1 0-5 0,3-2 0 0,-4 2 2 15,3 0-2-15,1 0 2 0,-4-1-2 16,4-1-2-16,0 1 2 0,1-1 0 0,-4 5 3 0,11-6-3 15,-4 2 0-15,3 1-1 0,-4 3 0 0,1-3 1 16,1 3-1-16,4-1 3 0,-1-2-2 16,-4 1 0-16,1 4 2 0,3-4 0 0,-2 1 1 0,0 3 1 15,5 0-2-15,-7 2-1 0,2-2-1 0,-1 3 3 16,6-2-1-16,-5 1 1 0,3 0 1 0,-3 1-4 16,1-1 3-16,3 2 1 0,-2 1 1 0,3-1-2 15,-3-1 0-15,6 3 1 0,0 0-4 0,0-2 6 16,-3 2-3-16,4 0-1 0,1 0 1 0,1-1-2 15,3-1 0-15,-1 1-1 0,0-4-1 0,-1 0 1 16,4-1-4-16,-3 1-3 0,3-2 2 0,-2-3-10 16,1-1-1-16,2 0-30 0,-4-3-8 0,7 1 11 15,-4-1-48-15,13 0-40 0,-7 0 42 0,11-10-14 0,-1 1 103 0</inkml:trace>
  <inkml:trace contextRef="#ctx0" brushRef="#br0" timeOffset="16782.28">8327 15722 172 0,'-14'2'29'0,"1"-1"-29"0,7-1 17 16,1 0-26-16,-9 0 46 0,5 0-24 0,7-1 4 16,-3 1-5-16,2-4-3 0,-6 4 4 0,7-3 9 15,-3 2 0-15,4-2 3 0,-4-1 8 0,-4 3 2 16,4-1 1-16,-1 1-1 0,4-2 1 0,-10 3-6 0,1-2 1 15,-2 0-3-15,10 1-7 0,-4 1-3 0,1-2-4 16,-3 1 4-16,2 1-6 0,1-2-3 0,-2 1 1 16,0-1-2-16,-3 2-2 0,2-2 0 0,6 1 2 0,-7 1 1 15,4-2 1-15,-5 2-1 0,8-1 3 0,-6 1 0 16,-2 0 1-16,4 0 4 0,-7 0 0 0,5 0-1 16,-2-2 4-16,-4 2-2 0,3 0 2 0,-2-1 0 15,0-1-3-15,-1 2-3 0,0-2-2 16,-1-1 1-16,0 2-5 0,4-1 1 0,-4-1-4 0,-1 1 1 15,-1-1-3-15,1 0-1 0,-2 0-2 0,3 0 5 16,2 0-4-16,-6-2 3 0,4 0 0 0,0 0 0 16,-4 1 3-16,3-1 1 0,-5-1-1 0,-2-1 3 15,4 1 0-15,-7-2-5 0,6 0 3 0,-2 2-4 16,1-2-2-16,0 0 2 0,0 2 0 0,-4 0-4 16,3-2 2-16,6 2 2 0,-12 1-2 0,6 0 2 15,-4 1-1-15,0-1 1 0,-1 0-2 0,0 0 2 16,-2 2-2-16,-6-1-1 0,2-1 0 0,3 3-2 15,-5-1-2-15,-2-2 1 0,7 4-3 0,-7-4 2 0,-1 2-2 16,4 0 2-16,-3-4 0 0,2 0 1 16,3 0-1-16,0 1-1 0,-2-7-1 0,7 7 4 0,1-5-4 15,-3 0 1-15,1 3-1 0,0-1 1 0,-1-4 0 0,-3 2 1 16,2 2 1-16,-5 1-2 0,6 0 1 16,-3-5-1-16,-5 2 4 0,3-1-2 0,4 2 0 0,3 1 0 15,-5 1-3-15,4-4 2 0,-4 2-1 0,3 4-2 16,5-7-2-16,-5 7 1 0,0-2 0 0,-1 2 0 15,3 0 3-15,-2 1-1 0,0 0 3 0,3 2-6 16,0 0 3-16,-1 0-1 0,-5 3-2 0,6-4-1 16,-6 1 0-16,5 2-2 0,0-4-1 0,-5 2 1 15,3 3-1-15,3 0-1 0,5-5 0 0,-3 0 4 16,1 4-2-16,2-1 0 0,0 2 2 0,-1 0 4 16,5 0-1-16,-7-3 1 0,3 5 2 0,3 1 2 15,-1-2-2-15,-4-1 3 0,7 0 0 0,-7-1-1 16,4 1 1-16,1 1-1 0,-5-1-1 0,2 0 2 0,2-1 1 15,-2 1-1-15,-3-2 1 0,-1 1 1 0,3-2 0 16,-4 1 3-16,0-3-2 0,1 2 4 0,-3-2-1 0,-1 1 1 16,2 1 3-16,-2-1 4 0,-4 1-1 0,10 0-1 15,-6-2 3-15,2 1-2 0,-2 1-1 0,-1-1 2 16,5 1-5-16,-2 0 0 0,-2 0-2 0,-1-2 0 16,6 2-3-16,-4 0-1 0,2-2-1 0,-4 2 2 15,4 0-4-15,-1 0 2 0,1 1-1 16,-4-1 0-16,-1 3-1 0,-2-1 1 0,4 1-1 0,1 1 2 15,-5 2-2-15,-1-1-1 0,5 1-2 16,2 2 0-16,-2-1-2 0,3 3 0 0,-2 1-1 0,0-2 2 16,2-1-1-16,-4 1 1 0,3 3 1 0,-7-2-3 15,5 0 5-15,-4 3-1 0,4-2-4 0,-8 1-2 16,3 4-1-16,4-5 3 0,-5-2 0 0,-2 5-5 16,2-3 3-16,-2-3-1 0,2 2-3 0,4 1 3 15,3-1-5-15,-9-1 4 0,5 2 0 0,4 0-3 16,-4 1 4-16,4 4 1 0,-5-2 3 0,0-4 0 0,-1 6 1 15,-2 0-1-15,0-2 0 0,1 0 2 16,-6 0-2-16,2-2 0 0,3 2-1 0,-3 2-1 0,3-1 0 0,0-1-2 16,-4 0-2-16,4 2-1 0,2-2-4 0,4 0 4 15,-6 0-3-15,3 0 1 0,-4-2 0 0,7 6 2 16,1-4 2-16,-2 1 1 0,2 2 0 0,-3-4 2 16,5 5 2-16,-5-2 0 0,3 0 2 0,0-1-1 15,4 2 2-15,-6 0 1 0,4-1 0 0,3 1 1 16,-4 2-1-16,6-2 2 0,-2 0 0 0,2 0 0 15,3 2 0-15,-4-3-1 0,1-1 0 0,-1 1-3 16,10 3-3-16,-3-1 1 0,-2 1-4 0,2-2 1 16,-4 2 0-16,9 3-3 0,-1-2 2 0,0-1 3 15,1-4 2-15,2 3 1 0,-1-3 3 0,2 2 2 16,-2 1 1-16,0-6 0 0,0 4 2 0,3-1 3 16,-5 1-2-16,2-4 0 0,-1 8 2 0,-2-6 1 15,3 4 0-15,-3-1-2 0,-1 0 0 0,3 3 1 16,-1 1-1-16,-1-1 2 0,0-1-2 0,3 2 3 0,-10-3 0 15,7 2 2-15,2-1 2 0,-7-1 2 0,0 0-2 16,6 0 2-16,-1 1 1 0,-8-2 2 0,10 0-1 16,-1 4-4-16,-4-3 1 0,4 1-4 0,-4-2 2 0,-5 0-4 15,6 4-4-15,2-4-1 0,-5 3 0 0,3-1 1 16,2 1-2-16,-3-1 0 0,7 1 0 0,1 2-1 16,-4 0 1-16,4 1-1 0,1-2 1 0,-1-4-1 15,-1 0 1-15,1 2-2 0,2-1 2 0,-4 0-1 16,4-3 0-16,0 4-2 0,-2 0 1 0,3 1-1 15,-2 3 0-15,3 1-2 0,-1-4-1 0,3 5 3 16,-2-3-1-16,0 2 1 0,2-1-2 0,1 0 1 16,-1 4 1-16,-1-2-1 0,0 0 1 0,4 0-1 15,-1 2-1-15,-2-1 2 0,0 2 2 0,1-3-4 16,2 4 3-16,-2 2-1 0,2-3-1 0,0 2 1 16,2 1-4-16,3 0 4 0,-2-2-3 0,0 3 0 15,3 0 2-15,-1-6 0 0,0 4 0 0,3 1 1 16,1-1-3-16,-3 0 0 0,4 1 1 0,-1-1 0 0,1-3-2 15,-1 4 2-15,2-3 2 0,0-1-3 0,2 1 1 16,-4-2 2-16,4-1-2 0,-4-1-1 16,2-1 0-16,0 1 3 0,3-1-2 0,-1-1 2 15,1 0 0-15,6 1-1 0,-5 1 0 0,0-2 1 0,4 1 0 0,-3 4 1 16,-2-5 0-16,2 1-1 0,3 2 0 0,-5-1 0 16,2-3 5-16,-2 3-3 0,2-4 2 0,4-1-1 15,-3 1-2-15,4 1 6 0,-4-3-4 0,2-2 2 16,0 3-1-16,3-1 0 0,-3 3 2 0,1-3 0 15,-4 4 1-15,-2-5 3 0,5 2-1 0,-7 0 0 16,1-2 3-16,0 0-2 0,-2 0 3 0,-2 0-1 16,2 2-2-16,0 0 0 0,0 0 0 0,-1-2 0 15,-3 2-2-15,3-1 0 0,2 3-1 0,-1 0-1 16,-1 0 1-16,-2-4 0 0,3 6-2 0,0-1-1 16,0 0-1-16,0 2 1 0,-2-4-3 0,1-3 3 15,1 3-3-15,3 2 2 0,-3-6 1 0,6 7-1 16,-6-7-1-16,0-1 1 0,0 1-1 0,3 1 1 15,0 0 0-15,-2-4-1 0,0 1 2 0,-4-7-4 0,-2 1 2 16,7 1 0-16,-2 2-2 0,3-3 0 0,-3-5-1 0,2 5 0 16,1-2 0-16,1-2 1 0,7 4 4 15,-7-3-4-15,2-1 1 0,-4-1-1 0,2 0 2 0,1 0 1 16,-3 0-1-16,-2 2-2 0,4-2 0 0,-4 0 3 16,2-3-2-16,1 3 1 0,-1 0-1 0,-1 0 1 15,2 1 1-15,-1-1 2 0,0 0 0 0,1 0-3 16,-2 0 4-16,2 5-2 0,1-2 0 0,-1 0 3 15,3-1-3-15,-3 3 0 0,0-2 0 16,1 0 0-16,-3 5 0 0,1-8-1 0,1 1-1 0,-2 1 1 16,3 3-3-16,0-5 1 0,1 4-1 0,-2 0-1 15,4-4 0-15,-4 1 1 0,5-1-1 0,-2 0 1 16,3 0 0-16,-2 3 0 0,-1-4 2 0,7 1-2 16,-2 0 1-16,0 0 0 0,-2 1 0 15,2-1 1-15,-6 0-2 0,4 2-1 0,2-2 2 0,-1 0-1 16,-4 0 0-16,3 3 0 0,-2-3-1 0,4 3 2 15,0-3-1-15,-3 3 1 0,3-1 0 16,0-2-3-16,0 0 2 0,0-5 0 0,0 5 1 0,-3 0-2 16,3 0 0-16,0-1 0 0,-2 1 0 0,1 0 1 0,1 0 0 0,-2 0 1 15,2-4-1-15,3 4 0 0,-7-1-1 0,5-1 2 16,1 1-1-16,-4-4 0 0,-3 2 0 0,-4 0 1 16,6-2 1-16,0 2 0 0,0 1-2 0,0-2 2 15,-5 2-1-15,5 0 1 0,1 2-2 0,5 0 1 16,-3 0-1-16,-6 0 1 0,3-1-1 0,3 1 0 15,0 0 0-15,-5 0 0 0,5 0-1 0,-3 1 0 16,3-2 0-16,0 2 1 0,-5-1-2 0,5 2 1 16,0-2 0-16,-3 2 0 0,7-2 0 0,-3 1 1 15,-4 2 0-15,5-3 1 0,1 2 1 0,-3 1-2 16,1 0 1-16,4-1 1 0,-8 2-1 0,9 0-2 16,-1 0 1-16,-5 1-2 0,2-2 1 0,1 5 1 15,0-3 0-15,-1 3-1 0,-1-4 2 0,-4 3 0 16,3 0-2-16,3 0 3 0,0-1-1 0,1 0 0 0,-3-1 0 15,2 0-2-15,-4-1 1 0,9 1-1 0,-5-2 1 16,0 0-1-16,-3 2-1 0,3-3 2 0,0 2-1 16,-1 0 1-16,3-1 0 0,-4 2 0 0,6-2-1 0,2 0 2 15,-1 0-2-15,0 2 1 0,0-4-1 0,1 2 1 16,1-1 1-16,-1 0-1 0,-4 1 1 0,0-2 0 16,-1-1-1-16,3 2 1 0,-4-2 0 15,-2 0-2-15,1 0 1 0,0 0 0 0,-1 0 1 0,-1 0-1 16,-3 0 2-16,5 0-2 0,-2 0 0 15,-3 0 2-15,4 0-2 0,1 0 1 0,1 0-2 0,-8 0-1 16,10 0 1-16,-5 0 1 0,6 0 2 0,-4 0-2 16,3 0 0-16,-1 0-1 0,0 0 1 0,7 0 0 15,-5 0-1-15,-1 0 1 0,-2 0-3 0,2 0 2 16,-1 0 0-16,4 0 0 0,-1 0 0 0,-1-2 1 16,-1 1-2-16,1-2 2 0,3-1 0 0,1 1-2 15,2 0 2-15,-2 0 0 0,2 0-2 0,3-2 2 16,-1-1-1-16,0 1-1 0,0 0 1 15,0-1 0-15,2 0 1 0,0-1-2 0,-2 1 2 0,0 0-2 0,0 1 1 16,-3 0 1-16,2 1 0 0,-5-1-1 0,3 0 1 16,-3 2 1-16,1 2-1 0,-1-3 1 0,-1 3-1 0,7 1 2 15,-10-2-1-15,11 2-1 0,-9 0 0 0,8 0 1 16,-1 2 0-16,-2-1 2 0,3-1-3 0,-3 0-2 16,0 4 2-16,0-4 0 0,-2 0-1 0,3 0 1 15,-6 0 1-15,0 0-2 0,4-2 2 0,-4-1-1 16,-1 1 3-16,-1 1-1 0,1-1 0 0,-2 1-1 15,2-3-1-15,0 0 3 0,-5-1-1 0,1 3-1 16,6-4 4-16,-4 0-6 0,0 0 3 0,5-1-1 16,0 1 2-16,-2 3-3 0,4 0 0 0,-1-5 2 15,-4 0-2-15,0 2 0 0,-1 2 0 0,-2-2 3 16,-2-2-2-16,-3-1 4 0,1-2 0 0,-2 3-1 16,0-1 1-16,-3-2 2 0,0 0-2 0,-2 0 0 0,-2 0 1 15,0 1-1-15,-3-2 2 0,1-3 1 0,-1 6-1 16,-2-2-1-16,4 0 1 0,-4 1 4 0,2-1-3 15,-3-3 1-15,1 3 0 0,-3 0-1 0,5 0 1 0,-5-3-1 16,2-2-2-16,-4 1-2 0,4 1-2 0,-2-1 1 16,7 1-3-16,-2 0 2 0,-2-3-2 0,-3 1 1 15,3-1 0-15,1-1-1 0,-1 3 2 0,0-3 2 16,5 1-2-16,-8 0 0 0,7 1 2 16,-4-1-3-16,4 1 2 0,-4-1 1 0,2 1-2 15,1 0-1-15,-9-1 0 0,3 3 3 0,4 0-4 0,-4-2 4 16,-3 0-1-16,0-1 0 0,3 1 0 0,-3-1 3 15,9 4-2-15,-10-6-1 0,2 4 6 0,2 0-6 16,-1 3 2-16,4-2-2 0,-4-4 0 0,-2 4 1 16,0-3-1-16,1 3-1 0,1-7-2 0,-2 4 2 15,2-2-2-15,-1 2 2 0,-6 0-2 0,4-2 1 16,-1-2 1-16,2 1-2 0,0 1 1 0,-3-1 0 16,-2-3-1-16,5 5-1 0,2-3 1 0,4-1-1 0,-1 3 1 0,-5-3-1 15,0 3 1-15,8 0 0 0,-3-1 0 0,-4-4 0 16,4 2-2-16,-2 2 1 0,-1-4-1 0,2 2 1 15,1 0 1-15,-3-1-2 0,2-1 2 0,1 4-1 16,0 2 0-16,-4-2 2 0,6 4-1 0,-6 0 0 16,4-1-2-16,-2-2 2 0,-3 5 0 0,0-3 0 15,5 1 1-15,-2-1-1 0,-1-2 3 0,4 0-3 16,-5 3 5-16,1 2-4 0,0 0 1 0,2-2 0 16,-4 1 0-16,0 2-2 0,-1 2 1 0,-2 2 4 15,-1-2-3-15,-5 0 1 0,1 0 1 0,3 0-1 16,1-1 0-16,-4 0 1 0,3-1-3 0,-3 1-1 15,3-1 1-15,5-1-1 0,-6 0-2 0,1 0 0 16,-2-2 1-16,2 2 1 0,0 0 0 0,4-2-2 16,-4 0 2-16,2 2-3 0,3 1 2 0,0-2-1 15,-2 1 1-15,-1-2-3 0,1 2 2 0,2 1 1 0,0-1-4 16,-3 0 4-16,3-4 0 0,2 1-1 0,-2 3-1 16,0 0 3-16,0-3-1 0,-3-1-1 0,3 6 2 0,1-2-4 15,-1-1 3-15,-4 4-2 0,5-3 2 0,2 2-3 16,-3 1 1-16,2-4 1 0,1 3 0 0,-3-1 0 15,0 2 1-15,6-1 1 0,-9 2 0 0,0 1 0 16,3-1 2-16,3-1-1 0,-3 5 3 0,0-3-4 16,2 1 0-16,-2-3 0 0,4 1-1 0,-2-1 1 15,1 0-1-15,-3 0 1 0,5-1-3 16,-5-2 1-16,-2 1 1 0,5-1-1 0,-6 0 0 0,3-1 1 16,2 1-2-16,-10-3 1 0,5 1 1 0,3 1 0 15,0-1 0-15,-10-1-2 0,10 2 2 0,-3 0-1 16,-5-3 0-16,8 4 2 0,0-2-2 0,-4 2-1 15,4-5 3-15,-8 8-1 0,6-3-1 0,-1 0 2 16,-6-3-2-16,6 1 2 0,-7 0 0 0,5 1 1 16,-3 2 1-16,7-3 0 0,-15-4-1 0,5 3 0 15,10 4-1-15,-12-3 1 0,13 5 0 0,-3 0-2 0,-7 0 1 0,6 3-2 16,1 0 2-16,1 2 2 0,-4-2 0 0,-1 2-1 16,1-2 3-16,-3 0-4 0,6 4 3 0,-7-3-1 15,5 3 0-15,-4-1-1 0,6 2 0 0,-3 0 1 16,1-1 0-16,-3 1 0 0,2 0 0 0,-2 0-1 15,1 1-1-15,0 1 4 0,-1-1-3 0,1 1-1 16,-2-1-3-16,0 2 1 0,2-1-1 0,-2-1-15 16,3 0-16-16,-2 1-10 0,5-1-22 0,-4-4-107 15,7-2 145-15,7-4-63 0,-1-6 91 0</inkml:trace>
  <inkml:trace contextRef="#ctx0" brushRef="#br0" timeOffset="32748.13">23527 13424 349 0,'-2'0'83'0,"-3"-3"-25"0,4 1-3 0,-2-3 15 15,1 2-69-15,1 2 7 0,-4-4-4 0,5 0 10 16,-2 2 3-16,-1 3-1 0,3-5 12 0,0 5 0 16,-1 0 11-16,1-1-1 0,0-1 4 0,0 2-7 15,-2 0-4-15,2-1 11 0,-2 1-19 0,1 0-12 0,-5-3 3 16,4 3-3-16,2 4-10 0,0-4 0 0,-2 3-1 16,2-3-2-16,0 0 0 0,0 2 1 0,-1 1 1 15,-1 2 0-15,2-5-1 0,-3 3 1 0,0-3 1 16,1 5 1-16,2-1-1 0,-3 0-1 0,-2-1 1 15,2 0-2-15,-1 5-2 0,-3-3 1 0,4 4-3 0,-6 4 2 16,2-1-1-16,-4 2 1 0,2 2-1 0,-2 4 2 16,2-1 0-16,-2 2 2 0,-2 1-1 0,-1 0 0 15,-2 1 1-15,0-1 0 0,1 4 1 0,0-3 1 16,-3 1-2-16,-1-1 0 0,5 3 0 0,-7-4 1 16,5 1-1-16,4-1-3 0,-1 0 0 0,1 0-3 15,2-1-2-15,4-2-11 0,-4-2-2 0,3-1-2 16,2-2-12-16,0-2-11 0,-1-4-8 0,1 2-2 15,2-4-14-15,0-1-25 0,-2-4 60 0,8 2-26 16,2-1 61-16</inkml:trace>
  <inkml:trace contextRef="#ctx0" brushRef="#br0" timeOffset="33564.14">23676 13004 478 0,'-9'0'33'16,"-1"2"-1"-16,6-2-23 0,-3 0 68 0,3 1-59 0,-6 1 1 15,9-1-4-15,-4 1-3 0,-3 1 2 0,5 2 19 16,-5-2-3-16,3 2 4 0,-3 1 16 0,5 0-6 16,-5 2-1-16,0-2 3 0,-1 4-9 0,0-2-9 15,1 3-1-15,-5 0 1 0,2-2-9 0,-6 4-3 16,1-4 1-16,2 5-1 0,0-1-1 0,0 3-1 0,-5-1 1 15,0 1 1-15,2 3 1 0,-4-2-1 0,-1 4 0 16,3-1 1-16,-6 1 0 0,0 1-1 0,1 1-4 0,-4 1 4 16,3-1-3-16,0 2-7 0,-4 1 4 0,1-1-5 15,4 2-2-15,-1-4-2 0,0 2 1 16,3 2-4-16,-2-2 1 0,-2-1 1 0,8 3-3 0,-4-2 3 16,5 3 0-16,-3-1 0 0,-1 0 0 0,2 2 1 15,-1-2 1-15,6 1 0 0,-2 1 3 0,-1-4-4 16,-2 3 1-16,3 2 0 0,3-3-2 0,1-4 3 15,-1 1-4-15,1-2 0 0,1-5-1 0,1 4 2 16,2-5 0-16,1-1-1 0,2 1 1 16,-3-3 0-16,5 2-1 0,0-4 1 0,-2 4 1 15,3-3-2-15,-1-2 1 0,3-3 0 0,0 1 0 0,0 0 0 16,0-2 0-16,0-1 0 0,0 1-2 0,0 1 3 16,0-3-1-16,0 1 0 0,2 0 0 0,-1-2 0 15,3 2 1-15,0-2 0 0,-2 0 2 0,1 0-2 16,3 0 0-16,-3 0-1 0,2 2-2 0,5 0 2 15,-6 0-3-15,4-2 1 0,3 0 1 0,-1 0-3 0,-1-1 2 16,4 1 0-16,-1-3-2 0,6 1 2 0,-3-1-1 0,-1 2 2 16,7-2-2-16,-4 0 0 0,2 0 2 0,0 0 0 15,5-2 0-15,1 1 1 0,-3-2 0 0,0 1-3 16,3-1-2-16,2-2 3 0,-1-1-2 0,11 0 1 16,-3-1-2-16,-2-1-1 0,10 2 3 0,1-5-1 15,-4 5 2-15,11-5-2 0,-3 0 1 0,-3 1 1 16,2-1 0-16,-3 2-1 0,5-2 0 0,-2 2 2 15,-2-2 2-15,-3 3-1 0,0 0 0 0,0 1 1 16,1 1-3-16,-3-2 4 0,-7 4-2 0,-1-4 1 16,-1 3 0-16,-1 2-1 0,-6-2 6 0,-6 2-3 15,4 3-1-15,-9 0-2 0,3 0-4 0,-3 3-18 16,-1 0-18-16,0-3-7 0,-4 7-27 0,0-6-80 16,3 2 118-16,-2 0-50 0,1 4 86 0</inkml:trace>
  <inkml:trace contextRef="#ctx0" brushRef="#br0" timeOffset="84986.17">21771 12070 400 0,'0'0'39'16,"0"-4"-39"-16,2 6 8 0,-2-2 25 0,1 0-21 15,3 3-27-15,-4-3 10 0,0 0 15 0,1 3-9 16,-4-4 20-16,-2-2 12 0,7 3 2 0,-1 0 1 15,-2 0 10-15,-2-2-13 0,3 2 0 0,0 0 4 16,0 0-16-16,4 0 0 0,-4 0-3 0,0 0-1 16,-1-3 0-16,-2 0-2 0,6 3-2 0,-5-3-1 15,1-1-2-15,-2 1 0 0,3 2 2 0,0-1-2 16,3 1 2-16,1 2 1 0,-4-1-1 0,0 0 4 0,4-3-1 16,3 6-5-16,-5-3 2 0,3 0-3 0,3 0-2 0,-2 0 0 15,6 5-3-15,-2-4-1 0,2-1 1 0,1 2 1 16,-2 0-2-16,3 1 1 0,0 0 0 0,1-2 0 15,2 1 0-15,-3-2 2 0,-1 0-1 0,1 0-1 16,-2-3-1-16,2 0 1 0,-1 3-1 0,1-3 1 16,-1 1-3-16,-1 2 1 0,1 0-1 0,1-3 3 15,-1 3-1-15,1 0-2 0,0-5 3 0,-3 2 1 16,3 1 3-16,-3-1-1 0,3-3 0 0,-3 4 1 16,0 1 1-16,0-2 0 0,-4 1 0 0,4-3 0 15,-3 1 1-15,-1 4 1 0,1 0 1 0,0-5-2 16,2 2 2-16,-3 0-3 0,3 1 0 0,-1 4-2 15,4-2 1-15,-4-3 1 0,2 3-1 0,0 0 3 16,2 0 0-16,3 0 1 0,-5 1 2 0,-7-1-3 0,4 5-1 16,5-5 2-16,3 0-5 0,-2 0 2 0,-5 0-2 15,1 3-3-15,5-3 2 0,4 0-1 0,0-2 1 16,-8 1-2-16,2-4-1 0,-2 4 0 0,4 1 2 0,0 0-2 16,-3-5 1-16,1 5-1 0,1-2 0 0,0 2 5 15,0 2-2-15,4-2-1 0,-4 1 0 0,0 1 0 16,0-2 1-16,-1 2 0 0,1 4-1 0,-2-3-1 15,1 0 1-15,1-1-3 0,-1 2-1 0,1 0 2 16,-2 3-3-16,3 1 2 0,-3-6 1 0,2 4-5 16,0 2 3-16,4 3 2 0,-6-6 2 15,1 4-3-15,1-6 1 0,0 1 1 0,-1 0-1 0,-1 1 4 16,1-2-1-16,-4 2-1 0,4-4 2 0,4 1-1 16,-4 3 0-16,-1-4-2 0,1 4 3 0,0-5-2 15,-9-2 1-15,9-1 0 0,-4 3-1 0,-5-1 1 16,3-4 2-16,3 5-3 0,-5-3 0 0,2 1 0 15,8 4-1-15,-6-2-2 0,0 1-2 0,2-1 1 16,0 0-1-16,-4 0 0 0,4 2 0 0,-2-2-2 0,2 0 1 16,-9 0 2-16,6 0 4 0,-2 0-5 0,2 0 5 15,-5 0-3-15,2 0 1 0,3 0 1 0,-5 0-3 16,5 5 0-16,-7-5-2 0,4 1 1 0,0 1-1 0,-2-2-4 16,0 3-2-16,0-1 2 0,-3-2-6 0,5 1-8 15,-2 2-4-15,-2-1-3 0,3 1-9 0,-1-1-22 16,-2 1-18-16,1-3-9 0,1 3-30 0,0-3-88 15,3 0 151-15,1-3-71 0,2-4 122 0</inkml:trace>
  <inkml:trace contextRef="#ctx0" brushRef="#br0" timeOffset="87412.37">12925 12136 700 0,'-8'-2'61'0,"0"2"-59"0,2 0-19 15,-1 0 6-15,4-1-18 0,-6 1-45 0,6-2 14 0,0 0 8 16,3 2-12-16,-4 0 20 0,-3-1 37 0,-3-1 10 16,5 1 12-16,5-4 35 0,-3 3-6 0,-1 2 3 15,-6-3-2-15,9 2-6 0,-1 1-14 0,0 0-4 0,2 0 4 16,-1 1-17-16,1 1 3 0,0-4-3 0,0 2 1 15,0 2 2-15,0-2-2 0,0 0 0 0,0 3-1 16,0-3-1-16,0 2-2 0,-2 2 2 0,2-1-5 16,0-1 1-16,2 0-1 0,-1-1 0 0,1 2 2 15,-2 0-2-15,3-1 2 0,3 1-1 16,-2 0 0-16,5 0 1 0,-4 2 2 0,1-2 1 0,2 2 1 16,0 0 2-16,-4-2-1 0,6-2-2 0,-2 1 3 15,-4 1-2-15,4-1 3 0,-3-2-4 16,4 0 1-16,7 0 1 0,-13 0-4 0,8-2 5 15,2 1-3-15,-8-3-2 0,4 1 2 0,1-1 1 0,2 2-1 16,-10-4 3-16,10 4 1 0,1 1 0 0,-7-4-1 16,4 2 1-16,-1 0-3 0,2 3 2 0,-5-4-2 0,5 4-2 15,-1-1-1-15,-4-1 1 0,4 2-2 16,1 0 1-16,1 2 2 0,-2-2-4 0,-4 3 4 0,5-3-2 0,-3 2 1 16,-4-2-2-16,6 0 1 0,-5 0 0 0,2 0 0 15,1 0 0-15,0 0-1 0,-2-2 1 0,2-1-2 16,3 3 1-16,-1 0-1 0,-2 0-1 0,1-5-2 15,4 2 0-15,-2-2 1 0,-2 2-1 0,2 3 2 16,-1-8-2-16,-1 2 0 0,2 3 2 0,0 3 2 16,-5 0-3-16,4 1 0 0,-1-1 1 0,-2-3 0 15,2 5-1-15,-3-2 0 0,4-2-1 0,-2 1 1 16,4-1-1-16,-6 1-1 0,5-4 0 0,-1 5 1 16,-2-2 0-16,0 4 0 0,-4 1 1 0,4-1-2 15,-3 1 4-15,1 1 2 0,0 3-1 0,2-3-2 16,3 1 4-16,2-3-3 0,0 2 1 0,-6-2 1 15,11 3-1-15,-4-4-4 0,-3 2 2 0,5-1 0 16,-5 1-2-16,4-1 1 0,-2-1-1 0,11 2 0 16,-10-3 0-16,5 0 0 0,4 0 1 0,-1 0-1 0,2 0 1 0,-7-1 0 15,7-1-1-15,-4 1 1 0,-1 1 0 16,1-2 0-16,-4-3 1 0,0 2 0 0,3 0 0 16,-4 2-1-16,1-4 1 0,0 2 0 0,-2-2 0 0,2 5 2 15,-4 0 1-15,1 0 1 0,0 0 2 0,-4 0-4 16,4 3 2-16,-2 0 0 0,-2 0-1 0,2-1 0 15,0-2-1-15,-3 2-1 0,1 2-1 0,4-2 3 16,-4-1-2-16,6-1-3 0,-4 4 2 0,-4-4 1 16,8 1-1-16,3-1-1 0,-3 0 2 0,0 0-3 15,4 0 0-15,-3 0 0 0,3-1 0 16,1-1-1-16,1 0 0 0,-4 1 1 0,-1-4-1 0,-4 2 1 16,4-2 2-16,1 1-1 0,-1-1 0 15,-2-3 1-15,0 6-1 0,2-1 0 0,3 0 4 0,-3 0-5 16,-1-2 1-16,-2 2 1 0,-2-2 2 0,2 5-2 15,-4 0 1-15,4-3 1 0,-7 3-2 0,2-1 4 16,0-1-2-16,-4 1-2 0,1 2-1 0,0-1 1 16,-2-5-2-16,0 7-1 0,-1-2-10 0,1 2-2 15,-3 1-5-15,0-3-58 0,0 0-48 0,0 0 59 0,0 0 66 0,1-7-69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48:47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10523 6119 355 0,'0'-1'29'15,"0"-4"3"-15,-3 2 8 0,3-3-47 0,3 2 14 16,-2 3-20-16,1-6 7 0,0 0-1 0,-1 3 1 16,2 3 6-16,0-2 5 0,-3-4 6 0,0 3 0 15,0-3 6-15,2 6 0 0,-2-5 3 0,-2-1 4 16,2 1 1-16,-3 0-4 0,2 1 4 0,-1 2-3 16,1-2 2-16,-1-1-1 0,0 3-1 0,1 3-2 15,-4-7 1-15,4 6-1 0,-1 1-5 16,-1-6 3-16,-3 6-3 0,4 0-1 0,0 0-2 0,-2-4 0 15,1 1-2-15,-1 3 1 0,3-1 1 0,-1 1-1 0,1-2 1 16,-6-1 1-16,6 0-1 0,-1 3 3 0,-3 0-2 0,1-5 1 16,-1 2 1-16,-1 0-1 0,1 0 1 0,2 3 2 15,-5-5-3-15,3 3 2 0,2-1 0 0,-3 2-1 16,1-2 0-16,-1 3 0 0,3-4-3 0,0-5-4 16,-7 9 2-16,9-10 2 0,-9 7-3 0,9-3 0 15,-4 0-5-15,-1-5 4 0,1 9-2 0,-5-4 3 16,3-2-4-16,-5 6 1 0,-3-4 1 0,5 1-2 15,2-2 1-15,-7 5-1 0,5-6-2 0,-1 3-1 16,2 2 0-16,1-3-2 0,2 4 0 0,-1-4-1 16,-7 3 1-16,3-2-1 0,-3 2 0 0,-6 0 0 15,5 1-2-15,6 1 4 0,-7-4-1 0,1 4 0 16,4-1-1-16,3 2-1 0,0-3 1 0,-2 1 1 16,-1-3 0-16,2 2 0 0,3 2 1 0,-2-2 1 15,1-1 1-15,-4 1-2 0,2-1 2 0,4 0-1 16,-3 3 1-16,1-4-2 0,-1 0 0 0,-2-1 2 0,4 3 1 15,-5-2-2-15,3 2 1 0,2 0 0 0,-5 0 1 16,3 1 1-16,0-1-2 0,-1-2 1 0,-2 5 1 0,1-4 0 16,1 2 0-16,-2-1 2 0,0-2-4 0,-2 4 4 15,1-4-2-15,-1 3 0 0,0-1 0 0,-1 2 1 16,-1-2 0-16,-3-1-1 0,4 3 0 0,-2-2 2 16,1 0-2-16,-6-1-1 0,5 1-1 0,-4 0 0 15,3 0-2-15,3-2 2 0,-7 2-2 0,5 0 4 16,1 0-1-16,-6-2-1 0,9 0 1 0,1 2 1 15,-2 2 0-15,-4-3-1 0,3 0 1 0,-1 2-1 16,3-1 1-16,1 1-1 0,-3-1 3 0,-1 2-4 16,4-1 2-16,-3-1-2 0,5 1 0 0,-4 1 0 15,2 1-3-15,-1-2 1 0,-1 2-1 0,2 0 0 16,2 0 0-16,-2 0 0 0,0 0 0 0,0 0 0 16,1 0 0-16,2 2 1 0,-3-1 2 0,0 1-3 15,0-2 0-15,2 2 0 0,1-2 0 0,-3 0 0 16,2 1-2-16,1-1 0 0,-2 0-2 0,-1 2 3 15,0-1 0-15,0 2-2 0,3-1 1 0,-3 3 1 0,0-2-1 16,-1 2-1-16,-1-2 0 0,4 2 0 0,2-1 0 16,-4 1 0-16,0 0-1 0,4 1-1 0,-1 0 1 0,-2 1-1 15,-1-1 3-15,5 0-2 0,-4 2 1 0,-1-2 0 16,-1 4 1-16,1-2 1 0,3-2 1 0,-1 2 0 16,5 0 0-16,-7-1 0 0,2 0 0 0,1 2 0 15,2-3 0-15,-5 4 0 0,6-1 1 0,-4-1-3 16,1 0 1-16,1 2-1 0,6 1-2 0,-9-4 2 15,7 1-1-15,6 2-3 0,-7-6 3 0,4 4 0 16,-3-1 1-16,3 4-2 0,-5-2 1 0,5 2 1 16,-2-5 0-16,-4 5 0 0,4-1 2 0,-4-2-1 15,-3 0-3-15,7 3 4 0,-6-5-2 0,4 6 2 16,-4 1-1-16,1-2-1 0,0 5 4 0,5-2-4 16,0 3 2-16,1-4 0 0,-1 2-1 0,5-3-3 15,-1 0 1-15,1 2-1 0,0-1 1 0,-3 4 3 16,5-3-5-16,-5 2 2 0,0 0 2 0,-5-1-1 0,8 1 1 15,-3-2 1-15,0 2 0 0,0-2 0 0,-7-1 3 16,13 1-3-16,-6-1 0 0,0-1 1 0,-5 1 0 16,2-2-1-16,1 1 1 0,2 1 0 0,2-2-2 0,-2 0 1 15,6 3 0-15,-9-4 1 0,3 1-1 0,8 3-1 16,-8-3 0-16,0 0 0 0,2 1 1 0,4 1-1 16,-6-2 0-16,5 3 1 0,-5-5 0 0,3 2 0 15,3 2 0-15,0 4 0 0,4-2 2 0,-6-3-2 16,1 2 0-16,0 0 0 0,3 1 1 0,-4-1 2 15,6 0-2-15,-2 0 0 0,0 0-1 0,0-1 0 16,-4-1 0-16,3 1 0 0,4 1 0 0,-7-1 1 16,1-2 1-16,-3-2-1 0,9 2 0 0,-7-1 2 15,7-1-2-15,2 2 2 0,-5-5-1 0,3 4 0 16,1-1 2-16,1-1-4 0,-7-2 3 0,5 1-2 16,0-1-1-16,2 0 2 0,1 1-2 0,-1-3 0 15,1 3 2-15,0-3 0 0,0-1 0 0,0 1-1 16,3-1 0-16,-2 1-1 0,-1 0 1 0,3-3 0 15,2 1-1-15,-3-1 1 0,1 1-1 0,3-2 0 16,-2 1 0-16,4-1 1 0,-5 0-2 0,4 0 1 16,-4 0-2-16,6-1 2 0,-4-1 0 0,0 2 0 0,3-1 0 15,-6-2-1-15,8 1 0 0,-1-1 3 0,2 0-2 0,-7 0 0 16,5-2 2-16,4 0-2 0,-2 0 3 0,0-1-2 16,0 1 1-16,1 1 0 0,-3-3 1 0,1 3-1 15,3-1-2-15,-9-1 1 0,6-2 0 0,-2 2 0 16,-5-4-1-16,7-1-1 0,-7 3-1 0,5 0 3 15,-1-1 1-15,-4-1-2 0,0 3 4 0,4 0-4 16,-4 1 2-16,3 0 1 0,-4-2-3 0,2 0 3 16,2 2-4-16,-7 1 1 0,4-6 2 0,0 0 1 15,-4 5-2-15,-4-1 2 0,10-2-1 0,-5-1 1 16,-11-1 1-16,10 5-1 0,-5 0 0 0,1-2 1 16,-2-1 0-16,4 1 0 0,-11 3 0 0,3 0 1 15,6 4-1-15,-7-7-1 0,6-2 0 0,-5 4 2 16,0-3-2-16,-2-4 2 0,6 2 0 0,-6-3-4 0,1 1 4 15,-2 1-3-15,8 1-1 0,-5-5 2 16,-3 10-1-16,0-4-2 0,0 1 3 0,1-1-1 0,3-1 0 16,3 2 1-16,-10 1-2 0,5-1 0 0,-1-1 1 15,-1 1 2-15,0-2 0 0,-1 1-4 0,1-2 0 0,1 1 1 16,4 0-1-16,0 0 0 0,-4-2 0 0,3-1-3 16,-3 1 3-16,-1-1 0 0,3 2 48 0,-3-1-53 15,-1-1 27-15,5 1-28 0,1-1 7 0,-5-3 12 16,0 4-34-16,10-1 26 0,-10-2-48 0,0 2 43 15,1 0 2-15,-5-5-2 0,2 4 0 0,0-3 0 16,2 4-1-16,0 0 2 0,4 1-1 0,-4 1-1 16,0-4 1-16,4 5 0 0,-2-3 0 0,-2 4 1 15,3-1-1-15,-3-3 1 0,0 0 1 0,0-2-2 16,-3 8 2-16,3-6-3 0,0 3-1 0,0 0 3 16,0-3-1-16,0 5-6 0,-3-1 3 0,0 2-2 15,6-4 0-15,-8 6-1 0,-1-1-2 0,-1 1-4 16,3 1 1-16,-1 0 1 0,-3 1-9 0,-1 1-3 15,4 1-5-15,-6-1-74 0,8 0-42 0,-7 1 62 0,-5 2 82 16,4-5-81-16</inkml:trace>
  <inkml:trace contextRef="#ctx0" brushRef="#br0" timeOffset="29867.06">7273 3985 290 0,'-6'-3'28'0,"1"-4"-28"0,5 6 3 16,-5-4 6-16,4 0-8 0,1 1-13 0,1-1 2 15,-1-1 4-15,0 1-2 0,5 2 4 0,-3-4 6 16,-1 1 0-16,-1-2 10 0,0 0 4 0,0 1 57 16,0 2-26-16,0 0-18 0,-1-1 29 0,1 0 9 15,0 6-31-15,0-4-5 0,-2-2 1 0,2 3-2 16,0 0-3-16,0 0-1 0,0 3 0 0,0 0-3 15,0-2 1-15,0 0 0 0,0 2-1 0,0 0-1 16,0 0-1-16,0-1-4 0,0-1 1 0,0 1-4 16,0 1 0-16,-5-7-1 0,2 6-5 0,2-1-3 15,-3-2 0-15,-2 0 2 0,3 4-3 0,-2-3 0 16,-4 2-1-16,3-1 0 0,-1-1 0 0,-4 3 4 16,5 0-7-16,-3-2 2 0,-2-1 1 0,-1 0 0 0,0 2-1 15,-1 1 1-15,1-2 0 0,-2 0-3 0,1 2 0 16,-1 0-2-16,0 0-4 0,-8 4 0 0,0-1-3 0,4 1 1 15,-1 1-3-15,2 3 1 0,1-2 0 0,-1 1-1 16,-3 0-1-16,9 0 1 0,3 4 1 0,-11-5 4 16,5 2 0-16,1 3 0 0,-4 0 1 0,-4-3 1 15,6 3 1-15,-1 3-1 0,0-5 2 0,7 2-4 16,-2 2 2-16,-7-4 0 0,7 4 0 0,2 4 0 16,-2-4 1-16,-3 0 2 0,0 1-2 0,0 3 2 15,1-1 2-15,2 3 0 0,-3-2-2 0,1-1 1 16,-1 4-1-16,1-1 0 0,1 0 2 0,1 1-3 15,-3 1 3-15,3-2 0 0,0 3 2 0,-2-2-2 16,1 2-1-16,-1-1 1 0,0 1-1 0,1 0 0 16,-2 0 0-16,1 1 0 0,-7 4 1 0,2 0-1 15,1-4 2-15,-3 2 1 0,-6 4-3 0,9-3 6 16,-3 1-3-16,2-2 1 0,1-1-1 0,6 1 3 16,-5 3-2-16,-1-4 4 0,4-2 1 0,1 2-4 15,-2-2 4-15,1 3-3 0,0-3 3 16,-4 0-3-16,1-2-3 0,2 4 0 0,6-2-2 0,-4 2 4 0,-1-1-5 15,2 1 3-15,0-2 1 0,3 0-1 0,2 1 2 0,-3-2-1 16,2-2 1-16,-1 1 0 0,5 1-2 0,-1 2 2 16,2-1-2-16,-1-1-1 0,3-1 1 0,-3-1-1 15,3 1-1-15,0 2 3 0,0 0-3 0,0-3-1 16,1 2 1-16,1 2 1 0,-1-1-2 0,1 7 1 16,6-6 1-16,-5 1-2 0,0-2 1 0,4 2 1 15,-4 1 2-15,6-5-2 0,-7 1 2 0,9 2-4 16,-7-2 0-16,6 1 4 0,-7-3-4 0,6-1 1 15,-2 1-1-15,2-3 0 0,5 4 0 0,-3-1 1 16,3-3-1-16,-3-2 2 0,12 2-1 0,-9-3-1 16,5 1 0-16,1-2 0 0,0-4-2 0,4 2 1 15,0 1 4-15,1-5-3 0,5-1 0 0,-4-1 2 16,4-4 1-16,-6 2 0 0,3-1-1 0,-1-1-1 0,0-4 0 16,-3 1 0-16,1-2-1 0,1-1 0 0,-3-1 1 15,3 1-1-15,0-2 2 0,0 2-2 0,1-2 0 16,0-1 1-16,0 1-1 0,3-3 1 0,-8 6-1 0,10-8-2 15,-1 4 2-15,-3-2 2 0,4 1-1 16,-2-1-1-16,-1 0 2 0,-3 2-2 0,10-4 3 0,-13 2-2 16,1-1-1-16,3-2 2 0,-3 1-1 0,1-1 3 15,-5 0 0-15,1-2 0 0,-1 0 2 0,0 2-1 16,-5-3 0-16,3-2 0 0,-4 3 2 0,-2-3 1 16,1-3 0-16,-2 2 0 0,-4-1 4 0,1-1-4 15,-3 2 5-15,3-2-5 0,-4-6 3 0,0 4-2 16,-2 0-3-16,-1-4 3 0,4-2-8 0,-3-1 4 15,-1-2-2-15,0 3 3 0,0 2-3 0,0-5 1 16,0-2 1-16,0 5-3 0,-1-1 5 0,-3-1-3 16,1 1-1-16,0-1 0 0,-5 2-2 0,4-1 2 15,-3-2-3-15,1 1 2 0,1 4 2 0,-3 0-3 16,5-1 1-16,-5 0-2 0,5-4 0 0,-6 3 2 16,4-2-2-16,-4 4 2 0,1-4-2 0,1 1 0 0,-2 0 3 0,-2 1 0 15,3 3-1-15,-1-1 2 0,-2 1-3 16,-2 0 0-16,2 0 1 0,0 2-1 0,2 2-1 0,-2-3-1 15,0 3 1-15,-2-2 0 0,4 1 0 0,1 0 0 16,-2 1 0-16,-1-2-2 0,0 0 1 0,7 1 2 16,-6 0-1-16,2 1-1 0,2-4 0 0,-4 2 1 15,1 0-1-15,4 0-1 0,1-1-1 0,-6-2 4 16,-2 3-1-16,8 1 0 0,-3 4 1 0,0-1-3 16,1 1 4-16,0 3-4 0,-1-1-1 0,-2 3-3 15,3-1-3-15,4 6-1 0,1-1-5 0,-6 2-20 16,4 3-16-16,0 1-2 0,-3 2-30 0,4 1-50 15,2 2 94-15,-5 0-47 0,4 0 86 0</inkml:trace>
  <inkml:trace contextRef="#ctx0" brushRef="#br0" timeOffset="30951.17">8596 3598 645 0,'-8'0'49'15,"5"3"-48"-15,4 2-9 0,-2-1 17 0,1 3-23 16,1 2-20-16,1 2 4 0,4 0 3 0,-3 3 1 15,4-1 6-15,-3 4 8 0,0-3 4 0,-3 2 3 16,4 1 8-16,-5 2 11 0,0 3-5 0,0 0 5 16,-2 7 4-16,2-4-8 0,-4 3-1 0,2 5 11 15,0 0-15-15,1 2 3 0,-1-4-9 0,1 4 1 16,-2-4 0-16,1 2-1 0,2 0-2 0,-2-3-1 0,2-1-2 16,0-4 0-16,-1-2-42 0,1-4 19 0,0-3-24 0,0-2-6 15</inkml:trace>
  <inkml:trace contextRef="#ctx0" brushRef="#br0" timeOffset="31567.17">9017 3423 1037 0,'-1'10'-37'0,"-1"1"-20"0,1 3-1 0,-2 3-18 15,3 2 8-15,0 3 4 0,0 2-16 0,0-1 39 16,0-1 0-16,-4 3 7 0,4-1 42 0,-1-4 12 16,-4 1 2-16,-3 1-3 0,7-2 10 0,-9 4-13 15,4 0 1-15,3 1 3 0,-2-2-16 0,0 1 0 16,5-2-1-16,-3-2-3 0,-1 2 0 0,4-6 0 15,0 0 2-15,0 0 0 0,0-5 0 0,1-2-1 0,-1 0-1 16,0-4 3-16,8 1-3 0,-5-1-1 0,5-2-2 16,-5-3-3-16,-1 0-2 0,1 0-6 0,-3-6 4 15,5 3-3-15,-10-5-5 0,3 5 9 0,2-5-4 16,0 2 2-16,7-1 7 0,-4 0 4 0,1 0-2 0,-2 3 2 16,6-4 2-16,-5-5 2 0,3 2 4 0,-3 0 1 15,-3 2 2-15,2-2 1 0,-2-2 1 0,8-1 2 16,-11 1 2-16,7-1-1 0,-8-2-2 0,4 1 2 15,4-4 1-15,-4 0-1 0,4 0-3 0,-1 0 0 16,5 0 0-16,-8 2 0 0,9 0-2 0,-4-2-1 16,0 2-1-16,2 1 0 0,1-1 2 0,0 2-2 15,2 1-1-15,4 0 1 0,-3 1-1 0,1 4 1 16,1 0-1-16,-1 1-2 0,1 1 2 0,0 4-4 16,1-1 0-16,0 4 2 0,3 4-3 0,-1 3 2 15,1-1 0-15,-1 5-1 0,6 3 0 0,-3 2-4 16,3 0 0-16,0 2 0 0,-5 4-1 0,7-1 0 15,-1 4 0-15,-5-3 0 0,4 2 1 0,-2 1 0 16,-2 2 0-16,-1-4 4 0,5 4-2 0,-10-4-2 16,1-1 4-16,6-1-2 0,-10 1 2 0,4-2 0 0,-1-1-3 15,0-1-1-15,-5-4 1 0,3 1 2 0,1 1-2 16,-10-2-13-16,9-3-9 0,-4-3 0 0,-3-1-16 0,0-1-11 16,-3-5-12-16,0-1-6 0,0 0-15 0,0-7-1 15,-1-9-7-15</inkml:trace>
  <inkml:trace contextRef="#ctx0" brushRef="#br0" timeOffset="31812.13">8366 3101 937 0,'0'0'-29'0,"0"3"-12"0,8 2 0 0,-2-2-41 0,5 6-13 16,7 1 6-16,-3 2-44 0,3-1 2 0,-1-1-21 15</inkml:trace>
  <inkml:trace contextRef="#ctx0" brushRef="#br0" timeOffset="32766.84">10004 3609 485 0,'-3'0'50'0,"1"0"-11"0,-1 1-8 0,0-1 16 0,1 2-23 16,2 0 4-16,-1-2 2 0,1 0-4 0,0 0 6 0,0 0 6 15,0 0 1-15,0 1-2 0,0-1 5 0,0 0-8 16,0 0-1-16,0 0 3 0,0 0-11 0,0 0-6 16,0 2-1-16,0-1-1 0,0 1-7 0,3 3-1 15,-3-2-2-15,1 0 0 0,1 2-3 0,3-1 2 16,-4 3-3-16,1-1 1 0,2 3-2 0,-4-1-2 15,5 3 0-15,-2 2 0 0,0 1-3 0,2 3 1 16,-2 1 1-16,2 4-2 0,3 3 1 0,-2 3-1 16,2 5 0-16,0-1 3 0,-3 2-2 0,4 2 1 15,-6 2 0-15,-1 0 0 0,6-2 1 0,-5 0 1 16,0-3-1-16,5 3 0 0,-5-1 0 0,0-2 3 16,7 0-1-16,-7-2-2 0,-3-1 2 0,4 0-1 15,-4 0 2-15,5 0 1 0,-5-5-2 0,0-1 1 16,-3-2-1-16,3-3 2 0,0-2 0 0,0 2 2 15,-2-5 0-15,-4-5-1 0,5-2 3 0,-3-1-2 16,4 2 2-16,2-2 0 0,0 0-1 0,-4-7-2 0,-1-1-1 16,3 2 1-16,-3-1-2 0,1-2 2 0,-4-7-2 15,-4-1-1-15,3-1 1 0,3 1 1 0,-5-5-1 16,3-3 3-16,-4 0-1 0,4-3-3 0,0 2 3 16,1-4-1-16,-3-3-2 0,3-1-3 0,-3 1 2 0,5-1 0 15,-5-4 0-15,4 1-2 0,1-4-2 0,-4 1 2 16,4-1 0-16,2-1 1 0,-1-2-2 0,0 5 2 15,2-1 0-15,0 1-1 0,2 3 2 16,0-3-2-16,-1 0 0 0,4 1 0 0,3 4-2 0,0-5 3 16,-1 3-2-16,3 0 0 0,2 0-1 15,-1 2 1-15,1 4 0 0,2 1-2 0,-3-2 0 0,4 3 2 16,-2 3 0-16,3 0-1 0,6 1-1 0,-7 3-1 16,7 1 1-16,-1 1 0 0,3 4 0 0,-2-1-1 15,4 1 0-15,-5 1 2 0,1 6-3 0,3-1 2 16,-1 3 1-16,-2-3 2 0,0 5-3 0,-4 4 0 15,4 2 2-15,-3 1-1 0,-1 1 3 0,-4 1-1 0,0 3 0 16,-1 0-2-16,-2 0 3 0,-5 0 0 0,3 2 0 16,-4 0 3-16,1-1-1 0,-3 1-2 0,1-2 3 15,0 0 0-15,-4 2 2 0,0-3-3 0,0 1 1 0,0-2 1 16,-4 3 2-16,0-3 0 0,0 1 0 16,-6-1 1-16,2-1-1 0,-3 0 5 0,4 0-1 15,-6-1-2-15,-6-2 1 0,3 1-2 0,-3-3 0 0,-3 2-2 16,5-1-3-16,-8-1-3 0,3-3-4 0,-2-1-16 15,-2-2-2-15,0 0-1 0,1-2-19 0,2-4-13 16,-4-1-18-16,10 0-6 0,-5-1-21 0,9-2 0 16,4-4-21-16</inkml:trace>
  <inkml:trace contextRef="#ctx0" brushRef="#br0" timeOffset="33133.06">11168 3464 1477 0,'-3'2'-46'0,"-4"2"-32"0,6 4 3 0,-1 3-36 0,2 2 39 15,-3 4-77-15,-2 0 0 0,1 4 85 0,-4-2 7 16,0 0 6-16,-5-2 96 0,-2 0 14 0,-1 1 4 0,0-1 1 15,2 2 14-15,0 1-31 0,0 2-6 0,3 0-1 16,-4 5-34-16,9 0-1 0,0-1-5 16,-4 4-2-16,10-1-1 0,2-4 1 0,0 0 1 0,-2-5 0 15,12 1 1-15,-9-5 2 0,4-2 0 0,10-5 2 16,-9-2 2-16,6 2 1 0,2-3 3 0,4-1-1 16,-6-5 2-16,10 0 2 0,1 0 1 0,-6-5-5 15,9 1 3-15,-6-1-7 0,2-1 3 0,1-1-1 16,0-1-7-16,0-6 2 0,0 0-3 0,-1 0 1 15,-2 0-2-15,0 1-30 0,0-6-11 0,-1-6 9 16,-4 0-37-16,5 1-16 0,-2-6-24 0,1-3 14 16,-4-6 98-16,5-5-71 0</inkml:trace>
  <inkml:trace contextRef="#ctx0" brushRef="#br0" timeOffset="33500.08">12123 3101 1156 0,'3'4'-165'0,"0"3"-17"0,-2 4 23 16,-1-2 19-16,2 7 20 0,-2 1 9 0,0 1 23 15,-2 2 160-15,-5-3-50 0,-1 5 91 0,5-3-30 16,-5 5 9-16,-3-5 7 0,3 7-34 0,-2 3-22 16,1-1-10-16,3 8-4 0,-4-3-22 0,5 7-3 15,-2-3-2-15,2 4-1 0,-1-3-1 0,1 0 1 16,0-2-1-16,2-1 0 0,1-1 2 0,-1-2 0 16,2 1 0-16,-2 0-1 0,1-2 2 0,0 2-2 0,1-3 0 15,1 0-1-15,0-3-2 0,0 3-1 0,0-5-4 16,0 1-4-16,1 0-5 0,1-6-16 0,-2 4-6 15,2-1 1-15,2-2-22 0,-1-4-17 0,-3-1-10 0,2-5 1 16,1 0-21-16,2-2 1 0,-2-4-9 0</inkml:trace>
  <inkml:trace contextRef="#ctx0" brushRef="#br0" timeOffset="33817.83">11542 3474 1142 0,'6'1'-36'0,"-1"-1"-3"16,6 3-1-16,-3-1 15 0,5 1-2 0,4 0-3 15,-5 0 17-15,10 2 16 0,-1 0 11 0,1-2 0 16,-3-3 20-16,14 5-1 0,-8-4-1 0,3 2 4 16,9 2-5-16,-9-3-14 0,6 2-2 0,3-1-1 15,-1 2-15-15,-2-3-3 0,3-1-6 0,-4-1 1 0,-2 0-5 16,4-3-6-16,-5-3-5 0,3 0-5 0,-4-1-7 0,3-2-34 16,-5-1-12-16,7-2 0 0,1 1-40 0,1 0 1 15,0 0-24-15</inkml:trace>
  <inkml:trace contextRef="#ctx0" brushRef="#br0" timeOffset="34366.68">14024 3640 1100 0,'-1'-1'38'0,"-1"1"-36"0,4 4-102 0,-2 0 32 0,0 2-23 15,0 2-77-15,0 1 81 0,0-1 9 0,-2 1-4 16,-3-1 93-16,-2 0 39 0,-4-3 16 0,0-2 4 16,-2 0 38-16,-1-1-34 0,-2-1 5 0,0 1-5 15,-4-2-36-15,1 0-12 0,-5 0-7 0,-4 2 2 16,5-2-15-16,-4-2-1 0,0 0-1 0,2 1 1 15,-3-1 1-15,9 1-1 0,-5-1-5 16,10 2-1-16,0 0-2 0,3 0-9 0,3 3-2 0,3 0-1 16,4 4-9-16,-9-3 1 0,16 4 2 0,-2 2-3 15,-3 1 4-15,2 0 5 0,7 1 4 0,-1 6-5 16,7-1 7-16,-5 8 3 0,3-5 1 0,-1 4 2 16,1 1 1-16,-3 4 1 0,-8-1 0 0,5-1 1 15,-5 1 2-15,0-3 0 0,-9 5-1 0,-4-3 1 0,6 1 1 16,-3-1-1-16,-2-2-1 0,-7 0-3 0,-1-3-1 0,-7-1-20 15,12-1-11-15,-13-4 0 0,1-2-25 0,-3-1-1 16,-1-6-19-16</inkml:trace>
  <inkml:trace contextRef="#ctx0" brushRef="#br0" timeOffset="34866.47">13920 3966 1374 0,'2'0'5'0,"6"3"-54"0,3 3 15 0,0 4-13 16,3-1-7-16,2 2-59 0,1 0 4 0,5 3 29 15,-1-1 49-15,-4-2-26 0,0-6 59 0,2 3 26 16,-6-2 6-16,2-3 1 0,-2 0 21 0,0-3-24 15,-1 3 5-15,5-3 4 0,-2 2-28 0,2-2-4 0,-1 0-3 16,6 0-5-16,3-2-2 0,-9-6 5 0,1-1-1 16,5 1-2-16,3 2 6 0,-3-5-1 0,0-2 3 15,-3 1 1-15,-5-3-1 0,3 1 1 0,2 2-3 0,-8-7 4 16,-4 0-1-16,2 3-4 0,-6-3-2 0,3 1 0 16,-6-3-4-16,2 2-5 0,-7-1 2 0,2 2-3 15,-2 0-1-15,-2-3 1 0,-4 1 3 0,-4 1-3 16,1 0 5-16,-1 3 5 0,-4 2 0 15,-2 1 0-15,-2 4 5 0,7 1-5 0,-3 3-3 0,5 5 2 16,-3 0-6-16,7 8-1 0,-6 0-3 0,4 5 1 16,4 1-1-16,3 6 3 0,-7 1 1 0,-1 1 2 15,7 3 1-15,-1 5 0 0,6-3 1 0,2 6 0 16,-1-2-1-16,2-3 0 0,11 5 0 0,1 0-2 16,2 2 0-16,-4-5 1 0,12 3-1 0,-1-6 2 15,2 1-2-15,-7-3-10 0,5-4-4 0,3-4-1 16,2-4-12-16,5-4-8 0,-6-4-7 0,6-5-2 15,-3-2-12-15,6-4-17 0,-3-4-4 0,1-4-1 0,4-5-21 0,0-3 0 16,4-8-9-16</inkml:trace>
  <inkml:trace contextRef="#ctx0" brushRef="#br0" timeOffset="35183.81">15212 3142 938 0,'-2'-8'106'0,"1"3"-105"0,1 0-1 15,0 5 116-15,0 0-129 0,0 0-67 0,0 0 36 16,1 8-1-16,-1-1-5 0,3 0 39 0,-1 4 14 16,0 2 12-16,1 6 3 0,-2-2 15 0,1 4-12 15,-2 4 4-15,5 8-2 0,-1 1-10 0,-1 4-4 16,2 5-3-16,1-2-2 0,-2 7-4 0,-1 1 3 15,2 1-2-15,-2 2-1 0,-2-1 2 0,1-3-1 0,-1 1-1 16,1-2 5-16,1 1-2 0,-1-9-2 0,-2 2 2 16,0-5-3-16,1 2 0 0,-1-2 0 0,0-3-2 15,0-5 0-15,0-1-3 0,0 1-11 0,0-4-13 0,2-4-7 16,-2-2-18-16,0-6-54 0,0-2-14 0,0-4 30 16,0-1 93-16,-2-4-87 0</inkml:trace>
  <inkml:trace contextRef="#ctx0" brushRef="#br0" timeOffset="35483.51">14561 3557 1098 0,'23'6'-32'0,"4"4"3"0,8-2 5 0,-2 1 3 16,4-1 1-16,9 4 10 0,-4-1 6 0,9 0 3 16,-1-3 9-16,-3-1 8 0,-1-1 0 0,0-3 3 0,1-1 7 0,-5-2-9 15,1 0 1-15,-7-4 0 0,2 0-8 16,3-4-10-16,-7 2-17 0,4-5-17 0,-7-2-18 0,13-3 2 15,-3-1-27-15</inkml:trace>
  <inkml:trace contextRef="#ctx0" brushRef="#br0" timeOffset="67900.03">4972 10006 205 0,'0'-3'-42'0,"0"4"9"0,0-2 1 16,0 1-7-16,0-5 36 0,-2 0-1 0,7-1 0 16,-5 3 4-16,3 0 3 0,-1-2 3 0,4 3 3 15,-6-1 14-15,1 2-15 0,-1 1 33 0,0 1-1 16,0-2 0-16,0-2-2 0,-3-5 2 0,-1 3-5 0,4 0-11 16,-2 2 1-16,0 0-2 0,2 0-12 0,-1 0-2 15,-4 1 0-15,0 2-3 0,4-1-2 0,-2 1 0 16,1-4-1-16,1 0-1 0,1-1-1 0,-5-1 2 15,3-1-1-15,1 0 0 0,-2 2 2 0,3-3 7 16,-2 0 2-16,-7 2-1 0,7-2 8 0,2 3 1 16,0-4 3-16,-11 3 0 0,5-2 1 0,-1 0-6 15,3 0 1-15,-3 0 2 0,4-1-7 0,-8-1-4 16,0 2 0-16,13-1-1 0,-5-2-3 0,-5 5 5 16,3-4-3-16,-4 2-1 0,-2 0 4 0,3 1 1 15,6 0 1-15,-7-1 2 0,-5 2-1 0,6 0 2 16,1 0 0-16,1 1 2 0,3 0 1 0,-5-3 0 15,-4 7 0-15,-1-4-2 0,5 2-1 0,-4 0 1 0,1 1-2 16,-2 0 1-16,0 1-1 0,1 1-5 0,1 0-1 16,0 0 2-16,3 0-6 0,-3 0 1 0,-2 1-4 15,1 1-1-15,-2 0 0 0,-1-2 0 0,0 4 1 0,0-1-3 16,0 1 0-16,1 0-2 0,1 1 2 0,0 3-2 16,1-2 0-16,-1 2 1 0,1 0 1 0,-2 1-2 15,1 1 2-15,-1 1-1 0,-5-2-2 16,2 2 3-16,4 2-3 0,-1 1-1 0,1-1 3 0,-2-1-3 15,5 2 1-15,-2-1-2 0,-1 3 3 0,0 4-1 16,-1 1 0-16,0-4-1 0,1 3-4 0,6 5 3 16,-9-1 0-16,5 0 2 0,0 1-2 0,5-2-2 15,-7 1 3-15,5 6 3 0,3-2 0 0,-6-4-2 16,10 6 2-16,-9-4 0 0,4 1 1 0,1 0 0 16,4 0 0-16,-1-1-2 0,-7-2 1 0,6 3 1 15,-5 1-2-15,0-3 2 0,0 4 1 0,2-3-1 16,-2 4 4-16,0 0-1 0,5 1 3 0,-3 3-5 15,-4-5 2-15,7 6 0 0,1-2-2 0,-5 3 2 16,3-4-2-16,-5-1 1 0,4 2-2 0,-1-1 2 0,4 1-1 0,-7-2-1 16,3 1 0-16,1-3 1 0,2 5-1 15,0 0-3-15,3-1 1 0,0 0 2 0,0-3-1 0,3 5 0 16,0-1 0-16,5-1-2 0,-5-4 3 0,6 4 0 16,-5-2 3-16,3 1-6 0,-2 1 3 0,3-4 0 15,1 1 2-15,-1 2-1 0,5-1 0 0,-4 1 0 16,4-4-2-16,-1-1 3 0,-1-2 0 0,2 2 0 15,-5-1-2-15,3 1 0 0,-3 0 2 0,-2 1 2 16,2 1 1-16,5-4-3 0,-1-2 4 0,2 2 0 16,-1-6 0-16,-2 5 1 0,-2-2 0 0,1-3-1 15,1-3-1-15,-2 2 1 0,-3 1-1 0,-1-3 0 16,-2 3-2-16,8-6 1 0,-1 1-1 0,-1-2-1 16,1-1 1-16,1-1-3 0,0-1 0 0,0-1 0 15,1 1-3-15,-2-1 3 0,1-1-3 0,1 0 3 16,1 0 0-16,-4-4-1 0,4 0 1 0,-2 2 1 15,0-2 1-15,-3-2 1 0,3-1-1 0,0 2 0 0,-3 0-2 16,4-2 2-16,-4 3-2 0,2-3 2 0,2 0-2 16,-1 0 0-16,0 0 0 0,2 0 0 0,-4-3 0 15,4 3 0-15,-2-2 0 0,0 0-1 0,0 1-1 0,1-2 2 16,1 0 0-16,0-1 0 0,-1 0 1 0,1-1-1 16,-1-1 0-16,1-2 2 0,3-3 0 0,-5 3-1 15,0-1 0-15,1-2-1 0,4-2 3 0,-2 4-1 16,5-4-1-16,-3-3-1 0,-4 2 0 0,6-5 2 15,-6 0-2-15,4 2 0 0,0-3 1 0,-1-2-2 16,-4 1 1-16,4 2 0 0,0-1 1 16,-2 2 0-16,7 1 1 0,-2 0-1 0,-4-4-1 0,0 6 0 15,5-4 0-15,-2 0 2 0,-4 0-2 0,1-1 0 16,0-1 0-16,-1 2 0 0,-2 0 0 0,0-1 2 16,0 0-1-16,0-1 1 0,-5 1-1 0,3-1-1 15,-4-1 1-15,5 0 2 0,-7 2-1 0,3-2 0 16,-3-2 1-16,-1-1-2 0,-1 3 2 0,1 0 1 15,-1 0-2-15,3-3 1 0,-4 3-2 0,0 0-1 0,-4 1 1 0,3-1 0 16,-1 2 2-16,1-1-3 0,-1 1 0 0,2 1 0 16,-3-5 0-16,3 4 0 0,-3-1-3 15,3 1 2-15,-2-4-2 0,2 2 3 0,0-3 0 0,0 2-2 16,0 1 2-16,0-4 0 0,0 3-1 0,2-2-1 16,-2 0-1-16,3-4 3 0,-3 1-1 0,2 1 1 15,-2 5-1-15,0-3 1 0,0-3 0 0,0 6 1 16,0 0-1-16,-2 1 0 0,-3 5 1 0,4-2-1 15,-2-6 3-15,1 5-3 0,-1 2 2 0,-2-4-1 16,2 1 1-16,1 1-2 0,-4 0 0 0,3 2 4 16,0 0-4-16,-3-1 0 0,1 4 1 0,0-3 1 15,-1 3 0-15,1-4 1 0,-4 1-3 0,1 0 1 16,0-1-1-16,-3 1 2 0,3 1-2 0,0-3 0 16,-3 1-1-16,0-1 1 0,2 1-2 0,1 0 0 15,0-3 2-15,-3 1-1 0,-2-2 1 0,9 4-1 16,-6-2 0-16,4-1 1 0,0-4-2 0,2 3-3 15,-3 5-2-15,3-2-5 0,1 6-2 0,2-5-18 0,-2 3-1 16,7 4-3-16,-4 4-17 0,2-4-13 0,3-2-6 16,4 0-4-16,7-4-14 0,-4 5-31 0,7-1 78 15,0-4-36-15,6-4 79 0</inkml:trace>
  <inkml:trace contextRef="#ctx0" brushRef="#br0" timeOffset="70400.05">20802 8488 1 0,'3'-8'0'0,"4"2"0"0,1 1 0 0,-1-3 0 16,-2 2 5-16,3-2 1 0,-2 2 3 0,1-2 22 16,-1 2 0-16,0-1 1 0,-6 0 22 0,0 2-2 15,2 0 1-15,-2 0 1 0,3 1-5 0,2-1-5 0,-4 2-1 16,-1-2-1-16,7 4-7 0,-3-3-2 0,-4 0-4 16,5 2 4-16,-3 1-6 0,-2-3 0 0,0 4 1 15,0 0-2-15,0-1 0 0,0-1 2 0,0 2 0 16,0 0 3-16,-2-4 0 0,2 4-3 0,0 0 0 0,0 0 0 15,0 0-3-15,0 0-2 0,-2-4-1 0,1 4-1 16,1 0-1-16,0 0 1 0,0 0-3 0,0 0 2 16,0 0 0-16,-5-3 1 0,5 3-2 0,0 0 1 15,0 0 0-15,0 0-1 0,0 0-2 0,0-3 3 16,0 2-4-16,0 1 0 0,0 0-2 0,0 0 3 16,0 0-1-16,0-2-5 0,0 2 1 0,0-2-4 15,0 1-2-15,-1-1-1 0,-1 2 2 16,-1-5-2-16,0 4 1 0,3-1-1 0,0 2 2 0,-5-1 0 15,6-1 1-15,-4 1-1 0,3-1 2 16,0-1-3-16,-1 1 4 0,-1-1-5 0,1 0-1 0,-7 1 1 16,5-1-2-16,3 0 2 0,-4 0 0 0,-3 0-5 15,5 0 5-15,-3 0 1 0,-3-1 4 0,4 1-3 16,-3 0 2-16,1 0-2 0,-3 0-3 0,-1 0 2 16,4 1-5-16,-2-3 3 0,-1 5-3 0,2-1 0 0,-2 1 1 15,0-2-2-15,1 2 1 0,-2 0 4 0,1 0-3 0,1 0-4 16,-2 0 2-16,-1 0 0 0,0 0-1 0,2 0 0 15,0 2-1-15,-1-1 2 0,-1-1 0 0,2 5-1 16,-1-3-2-16,1-1 1 0,-1 1-2 16,6 1 2-16,-4-3-3 0,5 5 1 0,-4-2 0 0,1-2 1 15,3 3 1-15,-2-1-1 0,0-2 0 0,4 2-2 16,-5 1 1-16,2-1 0 0,3 0-3 0,1 2 4 16,0-1-1-16,0 1-2 0,0 0 3 0,0 1-2 15,0 0-2-15,0 1 5 0,1-1-6 0,-1 2 2 16,2 0-3-16,4 0 1 0,-3-1 0 0,1 4 3 15,-1-3-1-15,3 0 2 0,-6 3 0 0,6-1 2 16,-1 1 3-16,-2 0-2 0,0 0 1 0,5-2 0 16,-5 0 1-16,4 4-1 0,-3-3 0 0,1 1 0 15,3 1 0-15,1-2-1 0,-4-1 0 0,3 0 2 16,-2-1-1-16,4 0 0 0,-6 3 0 0,6-3 0 0,-2-5 2 16,-2 2-2-16,3 3 0 0,-2-2 0 0,1 3 0 15,1-4 2-15,-3 1-2 0,2 4 1 0,-1-4-2 16,0 4 1-16,0-1 1 0,1-1 0 0,-1 1-1 0,-2 1 0 15,5-4 0-15,-6 2 1 0,4 1 1 0,-5-1 0 16,2-3 0-16,3 0-1 0,0-2-1 0,-4 3 7 16,0-1-4-16,0 0-3 0,-2 1 6 0,1 2-5 15,-3-2 3-15,0 4-1 0,-3-6-1 0,3 3 0 16,-2-1 1-16,-2 0 1 0,2 0-3 0,-1 1 2 16,0-1 2-16,-4-1-3 0,6 3 3 0,-7-2-2 15,3 0 1-15,1-1 2 0,-4-2-1 16,3 2-2-16,-3-2 3 0,0 2 1 0,0-2-2 0,-1 0 2 15,1 0-2-15,0 0 1 0,-3 2 0 16,-1-2-2-16,1 0 1 0,-2 2 0 0,-1 0 3 0,1-1-2 16,-1-1 0-16,-2 1-2 0,-1-3 1 0,1 2 4 15,1 0-5-15,-1-3 1 0,0 2-1 0,0 0 2 16,4-1 1-16,-5-1-2 0,2 0 5 0,1-1-3 16,-3 1 1-16,1-4-1 0,-1 1 1 0,4 0-3 0,-1 0 0 15,6 0 0-15,-6 0-2 0,-2-2 0 0,5 0-1 16,-1 2 0-16,6-2-1 0,-7 1 1 0,-1-1-2 0,6 0-7 15,-2 1-6-15,3-1 0 0,-4 0-11 16,4 0-19-16,-4 2-8 0,5-3-5 0,0 1-21 0,-7 2-40 16,2-2-18-16,8-2 0 0,-2 2-49 0,-3-3 1 15,-3-1-24-15</inkml:trace>
  <inkml:trace contextRef="#ctx0" brushRef="#br0" timeOffset="72235.19">20278 9152 797 0,'-4'0'56'16,"4"0"-52"-16,0 0-29 0,-5 0 104 0,2-2-132 15,3 2 9-15,0 0 2 0,-2 0-2 0,1-1 14 0,1 1 41 16,0 0 9-16,0 0 3 0,0 0 45 0,0 0-13 15,-2 0 2-15,1 0 1 0,-3 0-16 0,0-5-10 16,1 3-4-16,-5 1-1 0,8 1-13 0,0 0 2 16,-2 0 3-16,-6-3-3 0,8 3 3 0,0 0 0 15,0 0-2-15,-4 1 2 0,0-1-2 0,0 0-1 16,-1 0-7-16,5 3 3 0,-5-1-6 0,-3-2-3 16,5 2-2-16,-6-1 2 0,6 1-4 0,-8-2-1 15,4 4 2-15,1 0-3 0,-3-3 2 0,2 5 1 16,-2-1-1-16,-2 3 1 0,1-2 0 0,4 2 1 15,-6 0-1-15,-1 1 0 0,0-1-1 0,1 3 0 16,-1 5 0-16,-1-8 1 0,0 5-2 0,0 2 1 16,-4-1 1-16,4 2 0 0,-1-3 0 0,-3 1 3 0,-1-2-3 15,2 6 2-15,-6-3 0 0,2 0 0 0,4 7-1 16,-1-3 1-16,-2 1-2 0,1 2 2 0,-1-3-2 16,-4 3 4-16,5 2-1 0,-1-2 0 0,-2-2 2 0,-3 2 0 15,4 0-1-15,-2-2 2 0,-1 2 2 0,5-1-1 16,-1 1 3-16,-4 0 1 0,0-3 6 0,6 1-6 15,-1 1 4-15,1-1-2 0,1 2 1 0,-2-1 5 16,3-4-3-16,1 3 0 0,1 2-5 0,-2-4 5 16,2 1-1-16,0-1-4 0,1 0 3 0,0-2-5 15,1 2 0-15,1-3-2 0,1-1 2 0,1 3-5 16,-1-1-1-16,4-1 1 0,-3-4-3 0,1 5 1 16,2-5-2-16,-2 2-1 0,5-2-2 0,-5 0 2 15,3-3-4-15,-3 1-13 0,5-1-10 0,-3-3 1 16,1 3-20-16,0-2-59 0,-1-1-41 0,4-2-12 15,-1-3-80-15,3 0 4 0,0 0-62 0</inkml:trace>
  <inkml:trace contextRef="#ctx0" brushRef="#br0" timeOffset="73216.96">18704 10898 853 0,'-5'0'30'0,"2"0"-31"0,1 0-1 0,1 0-12 15,-1 0-12-15,2 0-6 0,0 0-11 0,0 0 43 16,0 0 6-16,0 0 1 0,0 0 46 0,0 0-8 16,0 0 3-16,0-2 4 0,0 2-11 0,-1-3-18 15,1 3-2-15,-2 0-3 0,2 0-18 0,0 0 1 16,0-1-1-16,0 1-1 0,-1 0 1 0,1 0 5 0,0 0 1 15,0 0 1-15,0 0 6 0,0 0 2 0,0 0 0 16,0 0 1-16,0 0 0 0,0 0-4 0,0 0 1 16,0 0 2-16,0 0-4 0,0 0 3 0,0 0-2 0,0 0-1 15,0 0 3-15,0 0-1 0,0 0-1 0,0 0-1 16,-4 0-2-16,4-2 1 0,-1 2-2 0,-1 0 2 16,1-2-1-16,1 2 0 0,-2-1-1 0,-6-4 3 15,5 5-1-15,2-3-4 0,-3 1 5 0,-2 1-6 16,3-2-1-16,-3-1 0 0,1 1-1 0,0-1 0 15,-3-1-1-15,2 3-1 0,-3-4-4 0,-2 1 5 16,1 2-2-16,-2-3-2 0,1 1 0 0,-2 2-2 16,4 0-1-16,-4 0-2 0,-6-2 2 0,0 0-2 15,0 2-1-15,4 3 4 0,-4-1-1 0,-5-3 0 16,-3 4 4-16,-1-1-1 0,6 1-2 0,3 1 1 16,-7-1-2-16,2 0-1 0,3 0-3 0,-1 4 1 15,7-1-3-15,1 0 2 0,-7 5-3 0,4-2 0 16,3 2 0-16,-4 0 0 0,4 3 0 0,3-2 1 0,0 1-2 15,2-1-1-15,-1-1 3 0,7 1-3 0,-5 1 1 16,7-1 3-16,-2-1-3 0,3 2 2 0,0-1 2 0,0 0 0 16,3 1 2-16,-3-1-1 0,4 1 1 0,4 1 1 15,2 0 0-15,-1-2-3 0,1 1 1 0,2-2-4 16,2-1-1-16,8 3-1 0,-6-2-5 0,3-2 1 16,0 0-1-16,3 1 3 0,3 2 0 0,-6-3 7 15,6 2 0-15,-4-2 0 0,-3 4 9 0,6-2 0 16,-4-2 1-16,-4 3 0 0,1 1 1 0,4 1 1 15,-7 0-3-15,2 0 3 0,1 0-2 0,-4-2 1 16,-7 9 0-16,3-4 0 0,1-3-1 0,-4 3 1 16,2 0 3-16,-5-1-4 0,2 6 2 0,-2-1-1 15,2 0 6-15,-4-1-3 0,1 0 1 0,-4 4 1 16,1-1-1-16,-1 1 1 0,-1-4 0 0,-2 0 3 16,1-2 1-16,-4 0 2 0,0-1 5 0,0 1 0 15,3-3 5-15,-4-1-4 0,-5 0 4 0,3-1-3 16,0 1 3-16,-3-2-5 0,3-1 0 0,-2 1-2 15,0-2-1-15,4 0 1 0,-7 1-3 0,2-1 0 16,0-3 0-16,1 1 3 0,1 1-2 0,-9 1 0 16,4-4-2-16,1 0 3 0,2 0-1 0,-6 0-5 0,4-1-1 15,-5-1-2-15,3-1-3 0,0 2-1 0,-1-2-1 16,-3 0-3-16,5-2-1 0,-5 1-6 0,6-1-2 0,-1 1 1 16,-2-2-8-16,5-1-13 0,-2 1-8 0,2 0-3 15,3-2-17-15,0-1-30 0,2 1-26 0,2-2-14 16,1-1-42-16,4-5 1 0,2 2-35 0</inkml:trace>
  <inkml:trace contextRef="#ctx0" brushRef="#br0" timeOffset="74116.85">19036 11359 474 0,'0'3'63'0,"0"-2"-16"0,0-1 0 0,0 2-15 16,1 0-6-16,-1 1-4 0,2 0-13 0,1 0 20 16,2-1 3-16,-4-1-3 0,-1 1 23 0,0-5-2 15,-7-1 3-15,11 6 1 0,-7-4-3 0,0 2-8 16,1 0-4-16,-7-7 0 0,6 7-11 0,3 4-1 16,0-1 0-16,-5-4-2 0,5 1-1 0,-8 0-3 15,5 1-1-15,3 6 1 0,-3-3-4 0,-3-2-3 16,2 0-1-16,-3 1-1 0,2 3-3 0,-1-3 0 15,2 2-3-15,-5 1 4 0,6-4-2 0,-7 2-5 16,4 4 2-16,0-1-2 0,3-1-2 0,-2 3 2 16,-4-2-2-16,5-3-2 0,-3 6 1 0,2-2-1 15,-3 0 3-15,5-2-2 0,-8 5 0 0,6-5-5 16,-1 2 0-16,3 0 1 0,3 1-5 0,0-2 1 0,-3-1-6 16,3 2 4-16,0-4-1 0,1 6-3 0,2-5 0 15,-4 1 3-15,1 0-3 0,-2 0 2 0,4 1 1 16,-2-1-3-16,0 0 5 0,0 1 0 0,1-1 4 0,2 0-2 15,-3 1 3-15,5-1-3 0,0 0 1 0,-2 0 1 16,6 1-2-16,1-1 3 0,-5-1-2 0,7 1-1 16,-2-1 3-16,-1-2 0 0,-3 2-1 0,5-1 2 15,-3-2-1-15,-2 1 1 0,2-1 1 0,-5 1-2 16,-1-2 1-16,1 1 1 0,5-2 2 0,-3 1-3 16,0-1 0-16,-1 0-1 0,6-1-3 0,-4-1 5 15,7 1-5-15,-2-1-2 0,-11-1 0 0,9 0-1 16,-4 0-3-16,-4 0-2 0,7-1-1 0,-3 1 2 15,0 0-4-15,-2-2 1 0,9 1 2 0,-9-1-1 16,4-1 2-16,-1-1 1 0,0 1 0 0,-3 0 1 16,4-2 0-16,2 0-1 0,2 2 0 0,-3-2 1 15,-2 2 0-15,5-2 4 0,-1 1-1 0,-5 0 0 16,4 0 4-16,-4-1 0 0,-1-3 4 0,1 5-3 16,-2-3 2-16,0-1 1 0,4 1-1 0,-6-4 3 0,2 2 0 15,2 2 1-15,-3-4 1 0,-1 2-2 16,1 0 2-16,-2 3 1 0,1-3 2 0,-1 0 0 0,-1-1 1 15,-1-1 2-15,1 5 0 0,-1-1 1 0,-4-2 1 0,3 1 1 16,-4-1-1-16,6 7 3 0,-4-4 0 16,5 0-2-16,-8-5 1 0,5 9-2 0,0-3-1 0,-5-2 1 15,3 4 1-15,-1-6-4 0,-2 5 2 0,-6 6 0 16,2-2 3-16,2-9-1 0,-3 7 1 0,1 0 2 16,-1-2-4-16,-7 5 5 0,7-6-1 0,-1-1-4 15,3-1-2-15,-5 3 1 0,-1-1-5 0,-5 3-7 16,5-3-6-16,-2 0-4 0,2 0-11 0,-1 1-41 15,-2 0-44-15,-1 2 43 0,6-5 66 0,-3-8-61 16</inkml:trace>
  <inkml:trace contextRef="#ctx0" brushRef="#br0" timeOffset="74950.22">20757 9174 683 0,'-2'3'56'0,"2"0"-40"0,0-1 0 15,0-1-16-15,0-1-23 0,0 2-10 16,5 1-14-16,-4-1 36 0,1 1 5 0,0-2 2 0,1-1 39 15,-2 3-2-15,4 1 1 0,-2-1 4 0,-3 1-4 16,5 1-10-16,0-5-1 16,-2 3-5-16,5 4-7 0,-1 0-2 0,3 0 0 0,-5-6 0 15,4 9-1-15,2-5 1 0,-2 4-2 0,1 0 4 0,2 2 1 0,-4 0-2 16,7 2-1-16,7 0 0 0,-7-4-1 16,7 8-1-16,-6-1 1 0,6 1-6 0,-5 1 1 0,12-1-1 15,-7 2-2-15,0 4 2 0,4 3-3 0,0-4 1 16,2 1-1-16,2 1 1 0,3 1 1 0,-6-1-1 15,6 1 1-15,-3 0 1 0,-4 2-1 0,3-1 0 16,-3 0 1-16,-1-1-2 0,2 1 0 0,-2 0 4 16,4 2 0-16,-7-1 0 0,0-4 3 0,0 4-1 15,3-3 3-15,-3-2-1 0,-3 1 0 0,4 4 0 16,-7-5 1-16,5 3 0 0,-6-1 0 0,-2-2 1 16,-2 1 1-16,-5 1-3 0,5-4 2 0,-1-2-2 15,-6-1-3-15,0-3 4 0,7 5-4 0,-2-2 3 16,0-1-2-16,-2 0-2 0,2 0 3 0,-7-1 0 15,2 1-1-15,4 0 1 0,-8-1-1 0,0 1-1 0,0-3-2 16,0 1 3-16,2-2-2 0,4 1-1 0,-6 1 0 16,0-3-2-16,2 0 1 0,1 3 1 0,-3-4 0 0,1 2-2 15,1 1 0-15,-5 0-1 0,6-7-2 0,-3 6-1 16,0-5-3-16,5-1-16 0,-1 2-10 0,-4 0 1 16,0-4-22-16,4-2-32 0,0 4-29 15,3-4-6-15,-1 1-47 0,-3 0 1 0,-1 2-33 0</inkml:trace>
  <inkml:trace contextRef="#ctx0" brushRef="#br0" timeOffset="75718.1">22075 11227 406 0,'-5'3'169'0,"4"0"-69"0,1 0 1 0,-2 2-23 16,-1-4-76-16,0-1-14 0,0 0-23 0,1-1 42 15,0-1 7-15,-4 1-5 0,1-1 48 0,1-1 1 16,-4 1 4-16,-3 1 7 0,1 1-4 0,1 0-20 16,-4 0-3-16,1 0-2 0,-6 0-22 0,3 0-2 15,-4 0-8-15,0 0 2 0,3 0-5 0,-4 0-5 16,2-2 0-16,-2 2 2 0,4 0-3 0,2 0-1 16,3 0-1-16,-6 5-1 0,1 1 2 0,5-1-5 0,2 3 3 15,1-2-4-15,0 0-1 0,-3 7-3 0,0 3 0 16,11-5-1-16,-2 3-1 0,-1 0 4 0,2-1-1 15,-3 5-1-15,9 1 4 0,0 2 3 0,3-4 1 0,-4 5 0 16,7-2 4-16,-1 4 0 0,-1 0 0 16,-1-2 0-16,5 0-1 0,-1 0 1 0,3 1 0 0,5-1 0 15,-6 2-2-15,3-2 1 0,4 2-1 0,-2 1 2 16,1 0 0-16,-4 2 0 0,-2-5 0 0,0 0 1 16,5-2 0-16,-6 2 3 0,-1-1 1 0,-4-1 0 15,3-6 2-15,-1 0-1 0,-6 4 1 0,3-6 5 16,-4 4-2-16,-2-3 2 0,1-2-2 0,-2-2 0 15,0-1 3-15,-2 1-1 0,1-2 1 0,-4 0-2 16,-1 3 1-16,-1-4 1 0,-2 0 0 0,-2-2 0 16,0 5 1-16,0-1-1 0,-3-2 0 0,-2 1 1 15,-1-3-2-15,-2 3-5 0,0-1 6 0,0 2-6 16,-4-5-1-16,-3-2-6 0,4 1-4 0,-1 0-2 0,-5-2-9 16,4-2-18-16,2-1-17 0,5-7 4 0,-2 3-28 15,1-1-44-15,4-2-39 0,-3-6 48 0,3 1 110 0,0-9-95 16</inkml:trace>
  <inkml:trace contextRef="#ctx0" brushRef="#br0" timeOffset="76416.39">22116 11546 148 0,'-3'0'4'0,"1"0"-4"0,2 0-4 16,0 0 23-16,0 0-11 0,0 0-11 0,0-2 43 0,0 2 8 15,0 0-1-15,0 0 47 0,0 0-19 0,0 0 7 16,-2 0 10-16,2 0-20 0,-1 0-34 0,1 0 2 16,-2 0 3-16,1 0-16 0,1 0-2 0,0 0 1 0,-2 0-6 15,-1 0 0-15,3 0-1 0,0 0 2 0,-6 5-1 16,6-3 1-16,0 1-3 0,-3 1 0 0,3 0 0 16,-4-1-2-16,3 1-4 0,-1 1 0 0,2 0 3 15,-1-2-3-15,1 3 2 0,0-1 1 0,0 0-2 16,-2-2 4-16,2 3 5 0,0-3 2 0,0 2-3 15,0 0 6-15,0-2-4 0,0 0 1 0,0 2 1 16,0-4-5-16,-1 3 2 0,1-1-3 0,0-2 1 16,0 1 1-16,0-1-2 0,0 1 1 0,0 0-1 15,0-1-2-15,0 2-3 0,0-3-2 0,0 2 5 16,0 1-5-16,0-1-5 0,0 1 0 0,0-2 0 16,0 1-1-16,0 1 2 0,1 0-1 0,-1-1-7 15,0 1 6-15,0 0-1 0,0-1 2 0,0 2-7 16,0-1 1-16,0 1-1 0,2 0 0 15,-2 1 1-15,1-2-1 0,1 2 0 0,-1 1-1 0,-1-1 0 16,4 0-1-16,-3-1 0 0,1 3 0 0,-2-1-1 16,3 0 2-16,-3 0-5 0,3 1 6 0,2 1-3 0,-4 0-1 15,1 3-2-15,1-2 2 0,2 4-2 0,-1 2 0 0,0 1 2 16,2 0-3-16,-3-1 2 0,2 4 0 0,3-3 1 16,-5 6 0-16,3-5 0 0,-3 1 2 0,-1 1-2 15,4-1 1-15,-3 1 0 0,-1 0 0 0,1 2 2 16,-3-4 1-16,0 2-2 0,6-2 3 0,-4 2 0 15,-1 0 4-15,-1-3-4 0,0 1 3 0,0-3-1 16,4 0 0-16,-4-1 1 0,0-1-2 0,0-1-1 16,-2-1-2-16,2-2-1 0,0-2-3 0,0-1-18 15,-2-2-15-15,2 0-4 0,0-3-26 0,0 0-82 16,-3 0 120-16,-1-9-55 0,-1-4 85 0</inkml:trace>
  <inkml:trace contextRef="#ctx0" brushRef="#br0" timeOffset="80617.63">18841 8784 105 0,'0'0'37'0,"0"-2"-7"0,-3 2-9 0,3-3 12 16,3 3-16-16,-3 0 12 0,0-3 1 0,0 3 0 16,0 0 13-16,0 0 7 0,1 1 2 0,1-1-1 15,-2 0 5-15,0 0-14 0,0 0-5 0,0 0 3 16,1-3-21-16,-1 3-7 0,0 0 0 0,0 0-3 16,0 0-7-16,0 2-2 0,0 1 4 0,-1-3 0 15,1 5 1-15,-2-4 3 0,2-1-2 0,0-3 2 16,-1 3 3-16,4-3 3 0,-3 3-4 0,1 0 2 15,1 0 1-15,4-5-3 0,-4 5 4 0,-2 0-4 16,-2 2 0-16,-2 1-5 0,4-3 1 0,0-2 2 16,-2 2-4-16,2 0-2 0,-2 4-2 0,6-6 2 0,-3 0 0 15,2 2 0-15,-3 0 1 0,0 0 1 16,0 0 4-16,2 4 3 0,-2-3 5 0,0 1-5 0,0-1 9 0,0 3-1 16,1-3-1-16,-1-1 3 0,0 0-1 0,0 0-4 15,0 2-3-15,0-1 1 0,0 1-4 0,0-2-2 16,2 0 2-16,-2 0-4 0,0 0 0 0,0 0 1 15,-2 3 3-15,2-3-1 0,-1 3 3 0,2-3-3 16,-1 5 0-16,0-5 4 0,0 1-2 0,2-1-2 16,-2 0 2-16,0 0-5 0,0 2 2 0,-2 0-3 15,2-2 1-15,-3 0-3 0,3 0-2 0,0 0 4 16,-3 1-3-16,3-1 2 0,0 0 0 0,0 0 0 16,-1 0 2-16,-1 0 0 0,0 0-1 0,1 0 0 15,-1 2-1-15,2 1 0 0,-1-2 0 0,-2-1 0 16,3 0-3-16,0 4 1 0,0-3 0 0,0-1 1 15,0 0 0-15,0 0-3 0,0 0 3 0,0 0-2 16,-2 2 2-16,-1 1 3 0,1-3 0 0,2 3-3 16,-1-1 2-16,-2-2-3 0,3 0 3 0,-7 0-3 0,6 3 2 15,-1-3-5-15,-1 1 1 0,0 1 0 0,0 3-1 16,1-2 1-16,-3 1-2 0,1-2 2 0,1 3-1 0,-5-1 1 16,3 1 3-16,0 1-4 0,-1-1 2 0,3 1-1 15,-5 2-1-15,3 2 1 0,-3 1 1 0,4-2-6 16,-1 4 4-16,-3-1 1 0,-1 1-1 0,6 3-1 15,-5-2 1-15,3 0-1 0,2 2 1 0,-4-4 1 16,4 4 2-16,2-2-4 0,-1 2 2 0,1-2 0 16,-3 0-2-16,4 2 0 0,0-5 0 0,4 6-3 15,-3-4 2-15,2-2 2 0,-1-3 0 0,4 3-3 16,-1-2 2-16,0-1-1 0,3-2 1 0,-1-3 2 16,0 2-3-16,4 1 1 0,0 2-1 0,-3-4 2 15,1-4 1-15,4 4-2 0,-1-2 0 0,2 4 1 16,-1-4-1-16,1-2 3 0,-3-2-1 0,-2-3-1 15,3 2 1-15,-6-5 1 0,3 2 0 0,-6-3 2 16,7 2-2-16,-5-1-1 0,2 2 3 0,8 3-2 16,-8-5 1-16,3 2 0 0,6 0-1 0,-4-2 4 0,-7 1-1 15,4 0-3-15,-1-1 1 0,-8-2 2 0,13 4-1 16,-7-5 0-16,-6 2 2 16,2-2-4-16,-1-4 3 0,-2 3-1 0,1 1 2 0,0-2 0 0,-2-1 0 0,-6 1-2 15,7 1 0-15,-1 2 1 0,-3-1 0 0,-3 2 2 16,8-2-5-16,0 2 1 0,-4-2 2 0,4 1-1 15,-8 1 0-15,5-1-1 0,3 1-1 0,0 1 1 16,-5 0 1-16,2 2-3 0,0-2 2 0,1 2-1 16,2-1 0-16,-5 1 3 0,-1 0-1 0,3 1-2 15,-3-3 3-15,3 0-3 0,-5 4 0 0,-6-1-1 16,10 0 1-16,-7 2-1 0,8-2-1 0,-8 2-3 16,2 0-1-16,3-2 3 0,-4 4-4 0,7-6 4 15,-8 4-4-15,9-1 3 0,-7-1 1 0,4 3-2 16,-3 2-4-16,2 0-3 0,-2-3-4 0,3 5-28 15,-2-4-10-15,2 2-4 0,-3 2-31 0,5-2-44 16,-2-2 93-16,4-1-52 0,-3 3 91 0</inkml:trace>
  <inkml:trace contextRef="#ctx0" brushRef="#br0" timeOffset="81537.82">21918 9348 944 0,'-2'-3'-41'0,"-1"0"-3"0,3 2-59 16,-5-4 119-16,4 2-152 0,1 3 18 0,1 0 113 15,2 1-6-15,0-1-3 0,-3 0 116 0,-1 0-13 16,1 2 7-16,0-1 19 0,0-5-28 0,0 4-32 16,-5-3-11-16,2-2-4 0,3 5-35 0,2 0 0 15,-2-2-3-15,1 2-2 0,2 3 0 0,-1-3 0 16,-1-1 4-16,3 1-3 0,-1 0 3 0,1-2 2 16,1 1-2-16,1-4 2 0,-1-3 0 0,0-1-3 15,3 6 2-15,0-5-1 0,-4-2-2 0,6-2 2 16,-6 2 0-16,6 4-1 0,-4-3 4 0,2 2-3 15,-2-2 2-15,2-1 0 0,0 1-1 0,-3 3 0 16,3-7-2-16,-4 4 1 0,4 1-1 0,-3 0 1 16,0-2-1-16,3 1-2 0,-5 3 1 0,0-1 2 15,2 0 0-15,-4 0 2 0,2-1 1 0,0 2-1 0,1 0 1 16,-3-2 0-16,-1-2-1 0,2 4 0 0,-2-2 0 16,0 0 1-16,0 1-1 0,0-1-4 0,-2 0 4 15,1 3-2-15,-3-1-2 0,1 0 0 0,2 1 1 0,-1 2-3 16,1 0 2-16,-4-1-2 0,3 3-1 0,-1-1 1 15,2 2-2-15,1 0-2 0,-2 0-3 0,0 0 2 16,-2 3-3-16,2 1 2 0,-1 0-2 0,1 3-3 16,-1-1 3-16,-1 3 0 0,0 1 1 0,1 2-2 15,-1 1 0-15,2 1 1 0,-1 0 2 0,1 2 1 16,1 0-1-16,-1 3 4 0,-1 1-3 0,1-3 5 16,2 4 0-16,-1-2 0 0,1 0 0 0,0 1-1 15,0 2-1-15,0-2 0 0,1-4 0 0,1 9 0 16,1-3 1-16,-1-4 1 0,1 7-1 0,-3-6-1 15,3 1 1-15,2-1-1 0,-2 3 1 0,-2-8-1 16,-1 2-1-16,4 1-2 0,-3-1-7 0,2-2 0 16,-3-1-6-16,2-1-23 0,-2 1-9 0,0-4 2 15,-2-1-30-15,2-2-21 0,-3-1-19 0,2-2 0 16,-1-1-30-16,0-1 2 0,-1-1-16 0</inkml:trace>
  <inkml:trace contextRef="#ctx0" brushRef="#br0" timeOffset="82000.55">21557 9509 460 0,'-3'0'19'0,"-2"0"-52"0,2 1-7 0,2 4 33 16,-2-2-81-16,4 2 18 0,-2 0 3 0,1-1 78 15,0 1 11-15,3-2 8 0,-2 1 77 0,-1-3-29 16,3 1 9-16,-3-2 6 0,0 1-34 0,4-1-15 16,-3 2-7-16,2-1-6 0,0 1-15 0,2 0 6 0,-2-1 3 15,2 1-2-15,-3-2 8 0,4 1-2 0,-1-1 3 16,-4 0 0-16,12 0-2 0,-5 2-7 0,-2-1-5 15,7-1 2-15,4 4-11 0,-1-3-1 0,1 4-2 0,3-2-2 16,-7 3-1-16,10-1-1 0,3 1-1 0,-1 1 1 16,2 0-2-16,-2 1 2 0,3 2-1 0,0-1 1 15,5-1 1-15,-1 3-1 0,-4-3 2 0,0 1 1 16,-1-1 0-16,0 2 2 0,0-2 0 0,-1-2-4 16,-2 2 3-16,-2-4 4 0,-1 3-2 0,-1-3 2 15,4 1 0-15,-9-2-10 0,-2 0 11 16,3 1-11-16,-2-3 0 0,-5 2-3 0,-3-3-3 15,4 2-17-15,-10-2 0 0,11 0-29 0,-3 0-15 0,-14-2-3 16,4-2-39-16,2 0 2 0,-8-3-20 0</inkml:trace>
  <inkml:trace contextRef="#ctx0" brushRef="#br0" timeOffset="82966.73">17079 8685 580 0,'0'1'40'0,"2"-1"-40"0,7 0 4 15,-4 0 27-15,4 0-15 0,4 2-33 0,-1-1 6 16,3 1 14-16,-1 0-2 0,1-1 12 0,3 1 9 15,-3 2 2-15,0 1 3 0,-1-3 7 0,0 4-8 16,-2 0-2-16,1 1 0 0,1 5-10 0,2-1-6 16,-5-1-2-16,5 7-5 0,-2-1-5 0,0 4-2 15,0-1 1-15,-1 3-2 0,-1 2-1 0,2 1-4 16,1 0-3-16,-1-1 0 0,-2 1-6 0,3-2-5 16,2 2-7-16,-1-1 2 0,-4-2-10 0,-1 2-15 15,5-1-7-15,-4-2 2 0,3-1-20 0,-4 1 0 16,3-3-11-16</inkml:trace>
  <inkml:trace contextRef="#ctx0" brushRef="#br0" timeOffset="83417.85">17480 8543 743 0,'0'-1'-18'0,"0"4"-20"16,3-2 0-16,-1 4 9 0,-1 0 9 15,1 1-6-15,-2 0 11 0,2 1 21 0,-2-3 10 0,0 6 4 16,-2-4 19-16,2 3-2 0,-8-2-2 16,3-3 6-16,1 9-8 0,-6-2-10 0,1 2 0 0,-2-2-5 15,-2 4-9-15,2 0 2 0,2 0 1 0,-4 6 1 16,-1-2 2-16,1 1 0 0,-2 2 0 0,1-1 2 16,-2 1 0-16,0 0 1 0,-3 0-3 0,2 0-2 15,1 0 0-15,-4 0-4 0,4 0 0 0,-8 0 1 16,7 0-5-16,-2 1-1 0,-1 1-1 0,-1-4 4 0,6 2-3 15,0-1-3-15,-3-1 0 0,2 1 0 16,0-1-1-16,4-4-2 0,2-2-5 0,-1 3-7 0,3-4-1 16,0 0-33-16,4-2-13 0,4-7-3 0,4-1-39 0,-5 2-12 15,2-5-3-15,10-1 7 0,-9-3 111 0,12-3-85 16</inkml:trace>
  <inkml:trace contextRef="#ctx0" brushRef="#br0" timeOffset="84033.59">17834 9185 757 0,'-5'0'51'0,"-1"3"-31"15,4-1 1-15,1-1-9 0,1-1-26 0,0 2-10 16,-2 1-11-16,2 2 43 0,-1 2-8 0,-2-3 0 15,3-1 23-15,-4 3-1 0,-2 0 0 16,-2 5 5-16,5-3 0 0,-2 0-10 0,2-2-3 0,2 4-2 16,-2 1-11-16,1 1 1 0,0-1-2 0,2-3-1 15,0 3-2-15,-4-3 3 0,2 3 1 16,1-3-1-16,2 3 2 0,-2-5-1 0,4 7-1 0,-2-2 6 16,-1-2-4-16,7 6-2 0,-7-8 0 0,3 6 0 15,0-4-2-15,-2 4-1 0,-1-7 3 16,7 7-6-16,-4-1 2 0,0-2 3 0,6 6-1 0,-5-5 1 15,3 1 0-15,1 2 1 0,-1 1-2 0,-6-6 4 0,4 7-2 16,0-4 0-16,3 1 1 0,-8-2-1 0,3 1 0 0,-2-2 2 16,1 1-2-16,1 0 2 0,-3-5 1 0,3 4 2 15,-6-2 0-15,1-2 0 0,1-1 4 0,-2 1-1 16,1-1 4-16,-6-1 0 0,5-1 1 0,-3 1 1 16,1-1 1-16,-3-2-2 0,-1 2 2 0,2 1-1 15,-2-3 2-15,1 1-4 0,-3-2 1 0,-6 1-1 16,6-1-1-16,0-1 0 0,-2-1-2 0,1-1-3 15,-4 1-5-15,-1-1 5 0,7 0-6 0,2 0-7 16,-6 0-2-16,3 0-6 0,0-4-6 0,-1 4-20 16,-1-3-8-16,10 0-3 0,-10-2-26 0,2 0-39 15,5-3 83-15,-2-5-43 0,0-3 77 0</inkml:trace>
  <inkml:trace contextRef="#ctx0" brushRef="#br0" timeOffset="84369.51">17825 8903 1058 0,'-4'0'17'0,"4"0"-27"15,-1 0-16-15,1 2-33 0,1 1 17 0,-1 0-6 16,2 0-30-16,-2 0 31 0,2 2-5 0,-1 0 2 15,4 0 30-15,-5-2-16 0,0 2-7 0,0-2-6 16,0 1-24-16,3 0 2 0,-3-1-20 0</inkml:trace>
  <inkml:trace contextRef="#ctx0" brushRef="#br0" timeOffset="84766.82">18053 8664 368 0,'1'2'21'0,"4"1"-16"0,0 2 1 0,-4-1 9 16,7 3-22-16,0-4-4 0,0 5 8 0,-3-2 16 16,4-3 14-16,0 0-4 0,-2-3 21 0,2 2 3 15,2-2 1-15,-6 3 2 0,8-3 1 0,-2-2-16 16,3 2-5-16,-3 2 1 0,4 1-20 0,0-3 0 16,3 0-5-16,0 2 0 0,-4-1-1 0,3-1-3 15,-3-1 0-15,4 1 0 0,-6 0-2 0,10 3-2 16,-9-8-1-16,1 0-4 0,3 5-1 0,5 2-17 15,-4-4-1-15,1 1-3 0,-2 1-17 0,-3-3-5 0,6 4-4 16,-2 1-5-16,-7-5-6 0,0-2-13 0,1 3 50 16,-2-1-25-16,-5 2 54 0</inkml:trace>
  <inkml:trace contextRef="#ctx0" brushRef="#br0" timeOffset="84972.03">18342 8859 426 0,'-1'0'69'0,"-3"0"-128"15,0 5-28-15,5-2 12 0,-1 2 58 0,3 1-80 16,-6-1 97-16,-16 18-137 0,13-24 133 15</inkml:trace>
  <inkml:trace contextRef="#ctx0" brushRef="#br0" timeOffset="85216.49">18320 8914 63 0,'0'3'64'16,"-3"1"-1"-16,1 0-22 0,2-2 5 0,2 3 6 16,-2-2-30-16,-5-3 0 0,2 5-2 0,2-2 1 15,4-2-1-15,1 2 11 0,-4-1 4 0,-3 0-5 16,2-1 13-16,-2 1-9 0,6-1-1 0,-2 1 5 0,-4-2-12 16,3 1-2-16,0 1-4 0,6-2 1 0,-6 2-3 0,5-1-1 15,-3 1 0-15,-1-1 0 0,9 1 0 0,-7-1-2 16,3 1 0-16,2 0-3 0,3-1-1 0,0 1 0 15,-2-2-3-15,4 1 3 0,-2-1-4 0,5 0-1 16,1 0 0-16,5 0 0 0,-3 0-2 0,5 0-1 16,2 0 2-16,1 0-3 0,3-1 1 0,-5 1-1 15,0-2 0-15,-3 1 0 0,2 1-1 0,-1-2 0 16,1 2 1-16,-2-2-1 0,-1 1-1 0,-1 1 0 16,-3 0-5-16,1 0 1 0,-4 0-4 0,3 0-23 15,-3 0-16-15,-1 1-4 0,-2 1-31 0,3 0 2 16,-3 1-28-16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0:59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6989 273 0,'-5'2'31'0,"2"-1"-11"0,-2 1-7 0,2-1 11 0,2-1-18 0,-1 0 2 15,0 2-5-15,2-2-1 0,0 0 3 16,-3 0 12-16,2 0 5 0,-4 0 0 0,2-2 15 0,-2 1 3 15,2-2-1-15,0-2 2 16,-3 2 3-16,1-2-2 0,3 2-2 0,-4-2-1 0,1-1-3 0,4 3-4 16,-6-2-1-16,4 0-2 0,2 2-6 0,-4-2-2 15,-1 1 1-15,3-1-3 0,-4 2-1 0,4-2-1 16,0 0-3-16,-5 1 2 0,3-1-1 0,2-1-3 16,-3 1-3-16,1 0 1 0,-4-1-2 0,4 0-1 15,-3 1-1-15,-1-1 1 0,-4-2-1 0,-3-2-2 16,1 3 2-16,-6-3-2 0,7 2 0 0,-3-1 0 15,-4-1-1-15,-2-1 2 0,4 0-1 0,3-1 2 16,-1 1-2-16,1 1-1 0,-7-2 0 0,2-1 1 0,-4 2-2 16,6-1 1-16,-1 0-2 0,-2 1 0 0,-2 4 0 15,7-4-2-15,-4 4-1 0,6-1 1 0,-1-4 2 16,-3 2-1-16,3 4 0 0,0 1-2 0,-2-2 3 16,2 2-1-16,2 0-1 0,-2 0 0 0,-3 7 0 0,3 1-2 15,1-1 2-15,-4-4-1 0,1 2 2 0,3 0-3 16,-4 0 1-16,-5 2-1 0,5-1 1 0,-6 4-1 15,5 0-1-15,1 3 3 0,-6 1-2 0,0 0 1 16,1 2 1-16,2 4-3 0,1-6-1 0,-2 4 5 16,-2-1-3-16,0-1-1 0,-1 5 2 0,4 0-4 15,0 1 3-15,2 0-1 0,-4 1-1 0,5 0 0 16,-3 1 0-16,2 0 4 0,3 0-2 0,-4 0 1 16,2 0 2-16,2 0-3 0,-3 1 1 0,5-1 5 15,-3 0-6-15,2 0 1 0,0 1-1 0,-4 1 0 16,5-2 2-16,0 1-3 0,1 0 3 0,-1-2-1 15,1 2 0-15,0-1 2 0,-5 2 0 0,14-7 0 0,-15 6 2 16,4-1 0-16,2 0-2 0,-2 3 1 16,1-3-1-16,2 3 0 0,1-2-2 0,-6 4 0 0,9-4 0 15,4 2 0-15,-4-1 0 0,4 1 1 0,-3 1-1 16,2-2 0-16,-1 2 3 0,3-1-3 0,-3 0 1 0,3 2 3 16,2 0-3-16,-7-1 3 0,6 1-1 0,-4 1-1 15,4-3 1-15,0 2 3 0,-6-1-2 0,2-1 2 16,-1 2-2-16,7 1 3 0,-2 2 1 0,-7-5-3 15,6 1 3-15,-1 1-4 0,2 1 0 0,3 0 0 16,-3-1 2-16,1-1-2 0,-6 1 2 0,7 1 1 16,-3 4-2-16,4-3 2 0,-4-1-1 0,0-1 2 15,3 1-2-15,-2 2 2 0,3-5-1 0,-7 3 0 16,7-1-1-16,-3 1 2 0,3-2-1 0,0 1-2 16,-1 3-1-16,1-4 2 0,-5 1-2 0,5 3 1 15,0-4 0-15,0 1-2 0,0 0 1 0,0 2 0 16,0-2 1-16,0 3 2 0,5-2-1 0,-5-2-1 0,1 4 0 15,-1 0-1-15,2 0-1 0,-2-4 0 0,3 2-1 16,-3 1 0-16,2-1-1 0,2-3 2 0,-2 1 0 16,-1 1 0-16,3-1 1 0,0 1-1 0,-2-2 0 0,4 2 3 15,-4-2-3-15,3 1-1 0,-2-1 0 0,0 2 0 16,-2-2 1-16,-1 3-1 0,7 0 0 0,-6 0-1 16,-1-3 1-16,3 0 1 0,4 2-1 0,-4-2-1 15,3-1 1-15,0 1 0 0,-2-4 0 0,-4 0 2 16,9 7 0-16,-6-3-2 0,8-3 4 0,-6 1-3 15,3 2 2-15,3-3-2 0,-8 2 1 0,8-3-2 16,0 0 1-16,2-2 2 0,-7 2 0 0,5 0-3 16,3-1 3-16,-1 2-2 0,1-2 2 0,-2 0 0 15,4-1-3-15,-2 3 4 0,2-5-4 0,-2 4 4 16,-1-3 0-16,2-1 2 0,6-1-4 0,-4 0 3 16,4-1-1-16,-3 1-2 0,0-1 2 15,1-4-2-15,-2 3-1 0,0 0 1 0,-1 3-2 0,0 1 3 16,-2-4-2-16,3 0 1 0,-1 4-2 0,0-4 1 15,-1 3-1-15,4-3 1 0,-5 0 0 0,4 0 0 16,1-1 0-16,-2 3-1 0,2-4 2 0,1 4-1 0,2-4-1 16,-8 5 0-16,7 0 0 0,-2-3 1 0,4 3-1 15,2 1 2-15,-9-8-2 0,9 4 0 0,-1 0 1 16,7-3 3-16,-1-3-4 0,-1 3 3 0,-3 0 1 0,1-2-2 16,8 5 1-16,-10-5-2 0,2 1 0 0,-1-3 0 15,0 4 5-15,-1-3-7 0,-2 0 2 0,-2 1 2 16,-1-1 0-16,4-1 3 0,-1 1-1 0,-2 1 0 15,1-2-3-15,0 0 3 0,-5 1-1 0,7 0 0 16,1-2 2-16,-6-2-4 0,4-1 2 0,-1 0 0 16,5 0 1-16,-3 0-1 0,4-3-1 0,0 0-1 15,2 0 3-15,0-2-3 0,-2 1 0 0,7-4 0 16,-8 3 3-16,4-1-2 0,-1-1 0 0,-2 0 3 16,-2-3-2-16,0 1 1 0,0-4 1 0,-1 2-2 15,0-3 0-15,-2 1 3 0,-2-1-3 0,4-5 0 16,-4 5-3-16,-6-2 4 0,7-1-2 0,0-3 1 15,-1 2-1-15,1-2-1 0,-3-2 2 0,-2 6-2 16,0-4 1-16,5-4 0 0,-3 2-1 0,2 5 1 0,-6-4 0 16,6-1 0-16,-2 0 1 0,3-4-1 0,1 0 2 15,-2 1-3-15,-4 0 2 0,-1-2-2 0,1-1 3 16,-3 1-3-16,2-1 2 0,-2 1-1 0,-3-1-2 0,-1-2 3 16,1 6-1-16,0-2 2 0,0 1 0 0,-5-1-2 15,2 0 3-15,0-1-2 0,-4 3 7 0,4 2-5 16,-3-3 1-16,-4-2-3 0,3-1 0 0,-1 0 4 15,-2 4-3-15,1-1 2 0,-2-3-3 0,0-1-1 16,0 1 2-16,0 1-2 0,0 2-1 0,0 0 2 16,0 0-4-16,-2-2 3 0,1 2 0 0,-2 0 0 15,-2 1 1-15,3 1-2 0,-1 1 1 0,-3-4 3 16,3 1-3-16,-4-3-1 0,3 3-2 0,1 1 2 16,-2 2 0-16,0-6 0 0,2 1-1 0,-3 5-1 15,1-3 1-15,3 0-1 0,-4 1 1 0,3-4 0 16,-2-4-1-16,-1 4 0 0,3-2 1 0,0-1-1 15,-4 2 0-15,1-1 1 0,-2-1-4 0,4 0 3 16,-4-1 0-16,1-4 0 0,-1 4 0 0,1-2-2 0,0 1 4 0,-1-2-2 16,2 4 3-16,-5-5-2 0,2 3 0 15,4 1-1-15,-4-3-1 0,-2 4 1 0,4 0-1 16,-2-4 1-16,1 4-3 0,2 1 1 0,-4-2 0 0,-4 4 0 16,5 0 0-16,1 1 1 0,-2 0 1 0,1-1-2 15,-4-1 4-15,10 6-3 0,-5-1 1 0,2-2 0 16,0 2-1-16,1 0 0 0,-6-1-2 0,5 2 2 15,-2-1-4-15,-2-1 1 0,1 1 1 0,1 4 3 16,-1-2-1-16,4 0-3 0,-9 6 3 0,3-3 0 16,3 5 1-16,0 0 1 0,-1 1-1 0,1-3 0 15,-2 4 0-15,-1-1 2 0,5-1-2 0,0 0 0 16,-4 0 2-16,-1 1-2 0,5 1 0 0,-7-2 0 16,4 3 0-16,-2-2-1 0,2 0 0 0,2 2 0 15,-4-1 2-15,-1-1 0 0,1 2 1 0,1-3-1 16,2 3-1-16,-3-2 4 0,0 1-4 0,-1-2-2 15,2 1 2-15,1 2-1 0,-2-5 0 0,1 1 1 16,-2 0 1-16,2 3 0 0,-1-2 2 0,2 0-3 0,-4-1 1 16,1 1 0-16,1 2-2 0,-2-4 1 0,1 2 0 15,-1 0-1-15,0 1 1 0,-2 0 0 0,-3 2 0 0,3-1 0 16,0 2 0-16,-7-1-1 0,5 0 1 0,-3 0-1 16,1 2 0-16,-2-4-2 0,6 1-3 0,-3 2 4 15,-4-1-3-15,10 0 3 0,-6 5-2 0,0-5-4 16,2 2 4-16,3 2 1 0,-2 1 0 0,3-2 0 15,1 2 0-15,-6 0 1 0,5-2 0 0,2 3 0 16,1 0 1-16,-2 1-5 0,1-1-2 0,2 0-7 16,-3 0-5-16,7 2-53 0,-3 0 25 0,3 2-126 15,1-4-14-15,-2-3 1 0,3 0-57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4T20:51:43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 8007 782 0,'-11'0'86'0,"6"-2"-85"0,0 4 20 16,2-2 82-16,3-2-112 0,3 4-12 0,5-1 4 15,5 1-3-15,-1-1-3 0,-1 4 4 0,5-3 8 16,0 1 4-16,3 2 0 0,-5-4 7 0,3 2 1 15,0 2 0-15,-9-3 5 0,10-2-3 0,-3 0 7 16,-7 1-2-16,3-1 0 0,0 0 6 0,10 7-8 16,-6-3 2-16,9 6 2 0,1 1-7 0,0 0-2 15,4 4-1-15,5 3-2 0,-1 2-1 0,0-1 1 16,-1 1 0-16,2 4-3 0,-1-2 2 0,4 2 0 16,-3 2 1-16,2 3 1 0,2-3 0 0,1 0 1 15,-4 2-4-15,3 0 5 0,-2-1-2 0,0-2 1 16,-1 2-9-16,2-5-2 0,0-2-4 0,-7-2-33 0,9-4 15 15,-3-6-39-15,-1-2-18 0,-2-6-22 0,1-8 73 16,-2-8-76-16,-1-2 116 0</inkml:trace>
  <inkml:trace contextRef="#ctx0" brushRef="#br0" timeOffset="333.19">2826 7212 1317 0,'-14'0'15'0,"1"4"-14"16,2-3 1-16,-1 1-20 0,2 4-13 0,6 2 25 16,1 4-57-16,-4-2 4 0,3 2 10 15,-6 6-3-15,7-1 7 0,-5 4 23 0,0-1 8 16,-4-1 2-16,-6 0 26 0,4 4 7 0,-2 1 3 15,-4-4-1-15,1 4 8 0,-4 1-12 0,-4 3 0 16,0 4 0-16,-1 4-12 0,-7 2 1 0,1 3-6 0,-1 6-2 16,-1 5 0-16,0-2 0 0,-4 7 0 0,-1 3 0 15,4 2-3-15,-6 1 0 0,10 3 0 0,-3-1 2 0,-2-1-3 16,2 4-5-16,3-3 4 0,0-7-23 0,1-2 1 0,4-1-38 16,0-1-8-16,3-7 11 0,1-1-53 0,5-7-1 15,-1-6 42-15,2-3-30 0,4-6 103 0</inkml:trace>
  <inkml:trace contextRef="#ctx0" brushRef="#br0" timeOffset="583.79">1448 8365 1335 0,'7'2'128'0,"-4"-2"-123"0,5 0-4 16,-1 0 16-16,14 0-17 0,2 0 1 0,11 0-2 16,2 0 0-16,14-2-6 0,0 1 0 0,10-4 4 0,5 4-1 15,1-4 1-15,-2-1 2 0,4-1-1 0,4-2 0 16,5 1-5-16,0-2-3 0,0-1-31 0,0-1-9 16,-1-2 2-16,3 0-38 0,1-2-38 0,5-3-41 0,3 0 40 15,3-3 126-15,-1-2-99 0</inkml:trace>
  <inkml:trace contextRef="#ctx0" brushRef="#br0" timeOffset="11533.11">13560 8774 900 0,'-20'-14'-386'0,"14"5"517"0,-2 1-26 0,6 2-62 0,1-4 50 0,-1 2-82 15,4 2-17-15,1-2 6 0,-3 3-5 0,1-6 2 16,2 4 3-16,-9 2 10 0,6 0 7 15,-1-1-1-15,-1-7 11 0,0 5-1 0,1-1 1 0,1 3 29 16,0-1 0-16,3-1-49 0,-3 1 6 0,0-3 7 16,0 7-24-16,0-3 6 0,0-1 5 0,2 3-53 15,1 2 42-15,-2-1 3 0,10 6-2 0,-1-1-1 16,-10-2 2-16,4 3 2 0,4 2-2 0,-6 2 0 16,-2-2 0-16,0 1 1 0,-2 5-1 0,2 5-1 15,2 0-1-15,1 4-1 0,-3 2 2 0,0 7 0 16,3 4-2-16,0 1 1 0,-3 1 2 0,2 1-1 15,-2 5 3-15,0 0 0 0,-2 1 2 0,-1-2 2 16,-5-1 2-16,5 5-1 0,-3-1 1 16,-5-4-1-16,6-1 0 0,0-1 4 0,-1 4-4 0,1 2 1 15,-3-2 1-15,2-4 0 0,-5 1-1 0,2 0 0 16,-4 4-3-16,-1-1 0 0,1-6 2 0,2-2-2 0,2 2 0 16,1-4 0-16,-3-1 3 0,2-3 0 0,1-2 0 0,0-2 2 15,-3-2-2-15,6-2 5 0,-3-2-1 0,4-3-5 16,-3-1 4-16,4-4-3 0,2-1 0 0,-3-3-5 15,4-1 3-15,0 4-6 0,2-3-1 0,1-3 2 16,-1-2-3-16,4 1 3 0,-1 7 1 0,6-5 5 16,0 2 1-16,-3-8-1 0,3 3 6 0,3 9 2 15,5-3-1-15,-4 1 1 0,7-4 1 0,-3 5-3 16,6 0-2-16,12 3 2 0,-7-7-5 0,7 1 0 16,6 3-1-16,-1 1-2 0,5 1-1 0,-1-2 0 15,3-2 0-15,-11 5-1 0,6 2 0 0,-2-6 1 16,-4 1 2-16,-4 0-4 0,3 0 1 0,-1-2-1 15,-3 4 2-15,-2-4-1 0,-1-1-3 0,2 3-6 16,-6 0-11-16,0-4-2 0,-1 3-14 0,0-3-33 0,0-1-16 16,-1-1 2-16,4-2-45 0,-4 0-11 0,1-6 81 15,0-4-52-15,-5-2 109 0</inkml:trace>
  <inkml:trace contextRef="#ctx0" brushRef="#br0" timeOffset="12883.2">14605 9528 1217 0,'1'-2'8'0,"1"2"-28"16,-1 0 0-16,7 2-12 0,-1-2-7 0,5 3-2 15,1 0-13-15,2 0 48 0,3 0-19 0,-1-1-5 16,-1-2 30-16,4 2 5 0,-4-2-3 0,6 0 9 15,2 0 1-15,-2-2 1 0,-2 0 2 16,5 1-4-16,0-1 3 0,2-1-1 0,-2 0-1 16,1-2 2-16,-9-3-3 0,8 2-1 0,3 0 0 0,1-2 1 15,-7-2-2-15,0 1 2 0,1 0 0 0,4-2 0 16,-5 1 3-16,-6-1-5 0,-1 0 3 0,-2 0 1 16,0 0-2-16,-2-1 0 0,-3-3-1 0,-4 6-1 0,4-5 3 15,-5 1 2-15,-1 2 2 0,-1-1-6 0,-1-1 6 0,0-3-2 16,-1 8-2-16,-4-3 0 0,-1-1-2 0,0 4-3 15,-4-3-1-15,-3 0 1 0,2-2-6 0,-1 1 2 16,-2 2 0-16,1-1-1 0,-9 2 1 0,5-4 1 16,-7 2 0-16,9-1 1 0,-12 4-1 0,0 0-2 15,5 0-1-15,-2 2 3 0,9 1-3 0,-12-1-1 16,3 3 0-16,-4 3-1 0,9-2 0 0,2 2 1 16,-8 0-1-16,0 2-3 0,1 2 1 0,7 1 2 15,-5 0-1-15,6 4 0 0,-8-1 0 0,7 0 0 16,0 5-1-16,1-4 2 0,0 2-3 0,-1 3 5 15,3 0-1-15,0 0 0 0,1-1 0 0,-1 4 1 16,0-1 0-16,0 0 5 0,1 4-4 0,-1-4-2 16,0 4 2-16,1 1 0 0,-1 2 0 0,4 0 0 15,-1 2 0-15,7 3-1 0,-6-3 1 0,7 2 2 0,-3 3-2 16,6-3-1-16,-2 1 0 0,4-1 1 0,1-1-1 16,3-1 1-16,7 5-2 0,-2-3 2 0,5 0 0 15,-1 1 0-15,7-3 1 0,0 2-1 0,-1-2-2 0,1-1 3 16,3-5-3-16,2 3 0 0,0-3 2 0,1-7-2 15,-3 5 1-15,2 1-3 0,-2-7-2 0,8 0 0 16,-5-5-5-16,8-4-9 0,2 1-5 0,1-3 0 16,1-6-12-16,2-4-8 0,4-6-4 0,-7-1-3 15,10 3-10-15,-8-8-7 0,0-3-3 0,3-2 0 16,-2 0-9-16,7-1 0 0,0 1-1 0,-7-1 0 16,1-2 0-16,4 2 9 0,2 1 3 0,-1 0-1 15,-2 2 11-15,1 0 14 0,-6 0 6 0,8 3 1 16,-7 0 17-16,-1 1 5 0,-5 1 5 0,2 1 4 15,-2 3 7-15,-1 0 12 0,-4 1 5 16,3-1 0-16,-5 2 16 0,1 0 15 0,-8 3 5 0,2 1 0 16,1 1 17-16,-3 1 6 0,-6 0 1 0,0 2 4 15,-4-1 5-15,1 1-11 0,-2 3 2 0,1-3 0 16,-2-4-9-16,-1 1-9 0,-1 3-3 0,-8-1-2 0,3 3-7 16,-4 0-4-16,1-5-3 0,-2 3-1 0,-1 1-3 15,-8 2-1-15,0-2-4 0,9-4-1 0,-4 1-2 0,4-2-3 16,-4 1-2-16,-5 1-1 0,3 0-5 0,4-3-4 15,-9 2 0-15,4 4 1 0,-2-3-5 0,-5 0-2 16,0 4-1-16,2-6-1 0,0 5-2 0,1 1-3 16,2-1-1-16,-9-3 3 0,4 8-3 0,2-1-4 15,1 1 3-15,1 0-4 0,-4 0 0 0,-1 0 1 16,4 4-1-16,4 4-4 0,-9-2 2 0,9 5-2 16,-2 4-2-16,0-1 3 0,0 5-4 0,1-1 2 15,4 1-3-15,-3-1 0 0,4 4 2 0,-1 0 1 16,3 3 1-16,-1 2 1 0,0-1 1 0,2 3 0 15,1 1 1-15,1-2 4 0,1 3 0 0,1-4-4 16,4-3 4-16,-1 1-5 0,3-2 1 0,-1-2-2 16,1 1-1-16,3-3-4 0,2 0-2 0,-2-2-2 15,1-1-3-15,3-1 4 0,-1 0-6 0,-3-4 5 0,5 0-1 16,-4-2 2-16,2-3 4 0,2 2 3 0,-3-5 2 16,5 0-2-16,-10-3 4 0,5-1-3 0,-2-2 2 15,3-2-2-15,-6 2-3 0,-5-5 1 0,8 2 1 0,-3-2-2 16,8 2 1-16,-5-1 6 0,-7-2-2 0,3-1 2 15,1 1 4-15,1 0-1 0,0-2-1 0,-9-2 2 16,0 0 0-16,0-1-1 0,5 0 1 0,1 0 0 16,-6-2 2-16,5 0-2 0,-5-2 2 0,0-1-2 15,2 0 0-15,-4-2 4 0,-6-2-2 0,4 2 2 16,4-1 4-16,-13-1-2 0,13 1 2 0,0 3 1 16,0 0-1-16,-2 2 0 0,1 1 0 0,-1 0-1 15,-7 4 2-15,9-1-2 0,-10 5-1 0,4-6 1 16,1 3-2-16,5 3 2 0,0 0 2 0,-1 2-2 15,1 0 3-15,0-1-1 0,0 1-4 0,0 4 2 16,-3-2-3-16,-7 1 0 0,10 3-3 0,-3 0-1 16,3 0 0-16,0 1-2 0,0 1 4 0,3 2-3 15,5 4 1-15,-6 2-2 0,-2-4 0 0,4 2 1 16,-2 5-2-16,6 4 0 0,1 2 1 0,-2 1-1 16,-3 2 1-16,6-1-2 0,-2 7 0 0,4 0 0 15,-1 1-2-15,-5 0 3 0,4 1-4 0,1-1 3 0,-2 2 2 0,4-1-9 16,0 0-5-16,-6-3 0 0,6-1-11 0,1 0-29 15,-3-3-13-15,0-2-2 0,3-3-35 0,-1-2-31 16,-1-2 89-16,4-4-50 0,-3-2 98 0</inkml:trace>
  <inkml:trace contextRef="#ctx0" brushRef="#br0" timeOffset="13383.33">16980 9059 1461 0,'0'5'-9'0,"0"3"-27"0,2 3-1 0,2 3 8 15,3 3-18-15,-6 7-5 0,7-2 7 0,0 0 22 0,-3 3 7 16,-2 0 4-16,3-1 21 0,-3 2 9 0,-1-4 1 15,2-1 1-15,-5 2 6 0,2 4-13 0,3-2 1 0,0 2 3 16,-1 1-14-16,7-1 2 0,-1 1-3 16,-2 2-3-16,2-3 1 0,2 0 0 0,-2-2 1 0,-1-3 3 15,2 2-1-15,-4-5-1 0,4-2 0 16,-1 2-1-16,-3-2 1 0,1 0-1 0,2-1 0 0,-1-2 0 16,1 2 0-16,-1 1-5 0,-3-3-1 0,6-1 1 15,0 0-6-15,3-2-1 0,-6 0 0 0,0-2-2 16,3-3 1-16,-2-3 6 0,-2 1 2 0,2 0-3 15,-4-1 7-15,4-3 5 0,-4 0-2 0,1-4 5 16,-3 2 1-16,2-3 0 0,1-1 3 0,-3-5 2 16,4-3 2-16,-4 0 0 0,3 0 6 0,0-2-7 15,-2-6 6-15,3 1-5 0,-3-5 1 0,-3-1 0 16,2-3-7-16,0-1 0 0,-1-6 0 0,0 0 3 16,-1 4 0-16,-1-5-3 0,0 3 0 0,0-2 1 15,0-1 0-15,0 0-2 0,2 3-2 0,-2 1-2 16,1 1 1-16,1 1-6 0,1-2 3 0,-1 5-8 15,-1 3-2-15,1 1-16 0,1-2 8 0,3 3-32 0,-3-3-4 16,4 4-62-16,2-1-29 0,1 1 18 0,4-1-95 0,-2 0 19 16,4-2-86-16</inkml:trace>
  <inkml:trace contextRef="#ctx0" brushRef="#br0" timeOffset="14017.45">18040 9216 1584 0,'3'0'16'15,"5"0"-158"-15,5 0-36 0,1 5 103 0,9-2-133 0,-1 5 83 16,-3-5-82-16,5-1 171 0,3 7 1 0,-5-7 52 15,-2 1 29-15,4 5 3 0,-12-8 52 0,4 1-38 0,3 1 6 16,0 1 12-16,0 0-45 0,4-3-11 0,4 0-11 16,-2-6-8-16,7 3-9 0,4-2 3 0,0-1 0 15,-5-4 0-15,4-7 4 0,-2 9 2 0,-5-9-1 0,-2 4 5 16,-3-2 0-16,2 2-2 0,-6-4 2 0,3 1-2 16,-3 3 0-16,-2-2-3 0,-1 2 2 0,-2-1-1 15,-1 0-1-15,-8 0 4 0,2 3 0 0,-3-2-2 16,-3 2 5-16,4 2-5 0,-5-1-1 0,-8 1 4 15,6-1-7-15,-4 2 5 0,0-1-6 0,-5 3 0 16,5-4 3-16,-10 4-1 0,3 0 3 0,-4-1-3 16,0 1 0-16,-5 1-4 0,-3 2 1 0,-2 0 3 15,-6 1-4-15,0 1 2 0,-2 1-2 0,-1 1 2 16,-5 1 0-16,0 3 1 0,5 1 0 0,-2 2-1 16,8 3 2-16,-4 0-2 0,4 0 0 0,-3 3 1 15,6 2-1-15,2 3 0 0,-8 0 4 0,6 3-6 16,-1 1 4-16,6 2 1 0,0 2 0 0,1 5 2 15,7-3-1-15,2 8 0 0,1-3-1 0,4-1 1 0,-1 2-2 16,5 1 6-16,-1 0-4 0,4-1 1 0,3-1 3 0,1-4-4 16,1 2 2-16,3 1 4 0,5-2-6 0,-1-1 3 15,1-2-2-15,2 2 1 0,4-3 3 0,0 0-1 16,3-2 3-16,0-3-5 0,5 2 1 0,1-2-3 16,-1 0 3-16,3-3 0 0,5 1-3 0,1-7-2 15,1 1-3-15,4-3 0 0,-3-5-2 0,1-1-9 16,7-4-2-16,-3-1-1 0,5-1-9 0,-4-1-3 15,5-9-6-15,0-5-4 0,3 1-7 0,1-6-21 16,7-5-11-16,-2-8 0 0,5-2-29 0,0-1-40 16,3 0 96-16,-1 0-50 0,-1-3 97 0</inkml:trace>
  <inkml:trace contextRef="#ctx0" brushRef="#br0" timeOffset="14867.08">20969 8853 1012 0,'-2'0'-25'16,"6"0"-94"-16,-4 5 16 0,1-2 2 0,-2 3 8 0,-1 0-27 15,-1 1 22-15,1-3 23 0,-1 3 153 0,0-1-51 16,3-3 94-16,-3-1-21 0,-3-1 8 0,1 1-1 16,-3-1-22-16,3-1-27 0,2 0-8 0,-9 2-1 15,1-2-30-15,0 0 3 0,4 0-4 16,-1 0-1-16,-1-3 3 0,-2 3 1 0,-3-2-3 0,4-1 3 16,-7 0-1-16,3 0-7 0,-2 0-2 0,-7 0 0 15,2 3-7-15,-3-4-3 0,-5 3 2 0,-1-1-5 16,-3 2 0-16,-7 0 1 0,1 2 1 0,0 1-3 15,-2-1 2-15,0 1 0 0,-2 1-2 0,-1 3 3 16,-3-1-1-16,8 2-1 0,-2-2 1 0,-5 5 1 16,5-3 0-16,-1 2-1 0,1-3 0 0,7 3 3 15,-4-2-1-15,3 1 0 0,4-3 1 0,1 2-1 16,1-1 3-16,4-1-1 0,3 2 0 16,0-4-2-16,10 4 1 0,-1-1-1 0,1-3-1 0,7 3-1 0,-11-1-3 0,11 0-2 15,4 2 0-15,1-2 0 0,-3 2-3 0,-1-1 0 16,9 0 2-16,-3 1-1 0,4 3 1 0,5-3 1 15,0 3 1-15,8-3 1 0,-2 6 2 0,2-3 1 16,5 0 1-16,2 2-3 0,6-4 3 0,-5 1 0 16,1-1 0-16,0 0 0 0,4-1 0 0,-4 3 0 15,0-4 0-15,1-1 1 0,1 3 1 0,-1 2-1 16,0 0-1-16,-4 2 3 0,6 1-2 0,-2-6 1 16,1 8 0-16,1-5-2 0,-3 0 1 0,1 0 1 15,-4-3 1-15,6 0-3 0,-2 4 0 0,-4-2 2 16,-2-1-1-16,-2 2 1 0,1-2 1 0,0 2-2 15,0 0-1-15,-2 0 5 0,-4-3-4 0,5 5 1 16,-7-2 0-16,3 1-1 0,-3-1 2 0,3 1-1 16,-4 0 1-16,0 1 0 0,-4-1 1 0,1-1 0 15,-1 0 0-15,0 2-1 0,-2-2 2 0,1 0 1 16,-5-2-2-16,0 2 2 0,2-1 1 0,-2-1-1 0,-2 4 2 16,-1-4-1-16,0 1 0 0,0-1 3 0,0 1 0 15,0-3 0-15,-3 3 3 0,-3 1 3 0,3-3-1 0,-2 1 1 16,-3 1 2-16,3-1-5 0,-4 0 1 0,0 2 3 15,-1-3-5-15,-1 2-1 0,-2 1 4 0,1 0-4 16,-7-6 3-16,5 4-2 0,-7-1 3 0,3-3 0 16,-4 4 1-16,1-4-3 0,-9-1 1 0,5-4-1 15,-5 8 1-15,-4-1 0 0,2-3 0 0,-4 3-5 16,3-1 3-16,-8-3 1 0,3 2-1 16,-4 3 0-16,1-8 0 0,-2 1-2 0,-1 2-1 0,-3 0 2 15,3-4-4-15,3 2-2 0,-1-1-5 0,2 0 2 16,6 7-3-16,-10-9-31 0,6 4-17 0,-1-2-4 15,-2 4-36-15,-2-4-72 0,-4-1-52 0,0-5 56 16,-2-1 159-16,10-2-138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customXml" Target="../ink/ink12.x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ustomXml" Target="../ink/ink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25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E4F00A-B170-432F-A58A-06F509079D0E}"/>
                  </a:ext>
                </a:extLst>
              </p14:cNvPr>
              <p14:cNvContentPartPr/>
              <p14:nvPr/>
            </p14:nvContentPartPr>
            <p14:xfrm>
              <a:off x="3270600" y="5919840"/>
              <a:ext cx="3957120" cy="14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E4F00A-B170-432F-A58A-06F509079D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1240" y="5910480"/>
                <a:ext cx="3975840" cy="16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427AEF-8847-4C9B-A118-809784D27BDA}"/>
                  </a:ext>
                </a:extLst>
              </p14:cNvPr>
              <p14:cNvContentPartPr/>
              <p14:nvPr/>
            </p14:nvContentPartPr>
            <p14:xfrm>
              <a:off x="466560" y="1270800"/>
              <a:ext cx="4939200" cy="4253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427AEF-8847-4C9B-A118-809784D27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200" y="1261440"/>
                <a:ext cx="4957920" cy="427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0822C6-8982-4288-997C-5D158F213E45}"/>
                  </a:ext>
                </a:extLst>
              </p14:cNvPr>
              <p14:cNvContentPartPr/>
              <p14:nvPr/>
            </p14:nvContentPartPr>
            <p14:xfrm>
              <a:off x="409680" y="719280"/>
              <a:ext cx="8277120" cy="611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0822C6-8982-4288-997C-5D158F213E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320" y="709920"/>
                <a:ext cx="8295840" cy="613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9A6DFD-F9E0-4311-9C8A-A5EE37685B97}"/>
                  </a:ext>
                </a:extLst>
              </p14:cNvPr>
              <p14:cNvContentPartPr/>
              <p14:nvPr/>
            </p14:nvContentPartPr>
            <p14:xfrm>
              <a:off x="1436040" y="1116360"/>
              <a:ext cx="6604200" cy="330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9A6DFD-F9E0-4311-9C8A-A5EE37685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680" y="1107000"/>
                <a:ext cx="6622920" cy="332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995C1C-E873-465B-A330-B7A8F04A3549}"/>
                  </a:ext>
                </a:extLst>
              </p14:cNvPr>
              <p14:cNvContentPartPr/>
              <p14:nvPr/>
            </p14:nvContentPartPr>
            <p14:xfrm>
              <a:off x="2156760" y="2302560"/>
              <a:ext cx="942120" cy="138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995C1C-E873-465B-A330-B7A8F04A35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7400" y="2293200"/>
                <a:ext cx="960840" cy="140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D6B889-FF60-4395-9D21-2C793C07EF9B}"/>
                  </a:ext>
                </a:extLst>
              </p14:cNvPr>
              <p14:cNvContentPartPr/>
              <p14:nvPr/>
            </p14:nvContentPartPr>
            <p14:xfrm>
              <a:off x="469800" y="2596320"/>
              <a:ext cx="7080480" cy="106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D6B889-FF60-4395-9D21-2C793C07EF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440" y="2586960"/>
                <a:ext cx="7099200" cy="108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FFA0DC-DBD9-497D-ABEB-E53BF8E8DECE}"/>
                  </a:ext>
                </a:extLst>
              </p14:cNvPr>
              <p14:cNvContentPartPr/>
              <p14:nvPr/>
            </p14:nvContentPartPr>
            <p14:xfrm>
              <a:off x="883080" y="661680"/>
              <a:ext cx="8205120" cy="598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FFA0DC-DBD9-497D-ABEB-E53BF8E8DE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720" y="652320"/>
                <a:ext cx="8223840" cy="600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8A1FD0-02B9-4316-B576-9D7E64168C1C}"/>
                  </a:ext>
                </a:extLst>
              </p14:cNvPr>
              <p14:cNvContentPartPr/>
              <p14:nvPr/>
            </p14:nvContentPartPr>
            <p14:xfrm>
              <a:off x="1631160" y="2750040"/>
              <a:ext cx="5508720" cy="560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8A1FD0-02B9-4316-B576-9D7E64168C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800" y="2740680"/>
                <a:ext cx="5527440" cy="57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D7AF58-D752-444E-89F3-75EFBF5AC5F1}"/>
                  </a:ext>
                </a:extLst>
              </p14:cNvPr>
              <p14:cNvContentPartPr/>
              <p14:nvPr/>
            </p14:nvContentPartPr>
            <p14:xfrm>
              <a:off x="2472840" y="761760"/>
              <a:ext cx="5574600" cy="412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D7AF58-D752-444E-89F3-75EFBF5AC5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3480" y="752400"/>
                <a:ext cx="5593320" cy="414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0C775A-41AC-46E7-8054-2DEB61A51CC3}"/>
                  </a:ext>
                </a:extLst>
              </p14:cNvPr>
              <p14:cNvContentPartPr/>
              <p14:nvPr/>
            </p14:nvContentPartPr>
            <p14:xfrm>
              <a:off x="3951360" y="2432880"/>
              <a:ext cx="2805480" cy="292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0C775A-41AC-46E7-8054-2DEB61A51C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000" y="2423520"/>
                <a:ext cx="2824200" cy="294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8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9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9ACA1A-381F-4EBB-98C3-5C62DB9C0196}"/>
                  </a:ext>
                </a:extLst>
              </p14:cNvPr>
              <p14:cNvContentPartPr/>
              <p14:nvPr/>
            </p14:nvContentPartPr>
            <p14:xfrm>
              <a:off x="2873160" y="440280"/>
              <a:ext cx="6298920" cy="556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9ACA1A-381F-4EBB-98C3-5C62DB9C0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3800" y="430920"/>
                <a:ext cx="6317640" cy="55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A1262E-1016-4462-8CB8-51FEF91AC5F9}"/>
                  </a:ext>
                </a:extLst>
              </p14:cNvPr>
              <p14:cNvContentPartPr/>
              <p14:nvPr/>
            </p14:nvContentPartPr>
            <p14:xfrm>
              <a:off x="4439880" y="1021680"/>
              <a:ext cx="552600" cy="28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A1262E-1016-4462-8CB8-51FEF91AC5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0520" y="1012320"/>
                <a:ext cx="571320" cy="29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C681D7-D380-40F5-914D-C3E756921140}"/>
                  </a:ext>
                </a:extLst>
              </p14:cNvPr>
              <p14:cNvContentPartPr/>
              <p14:nvPr/>
            </p14:nvContentPartPr>
            <p14:xfrm>
              <a:off x="3311280" y="2622600"/>
              <a:ext cx="2469600" cy="1826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C681D7-D380-40F5-914D-C3E756921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1920" y="2613240"/>
                <a:ext cx="2488320" cy="184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6C45B8-A3F9-4BD7-8074-FA8F1A767DC8}"/>
                  </a:ext>
                </a:extLst>
              </p14:cNvPr>
              <p14:cNvContentPartPr/>
              <p14:nvPr/>
            </p14:nvContentPartPr>
            <p14:xfrm>
              <a:off x="6282000" y="5527440"/>
              <a:ext cx="1443240" cy="87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6C45B8-A3F9-4BD7-8074-FA8F1A767D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2640" y="5518080"/>
                <a:ext cx="1461960" cy="88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EDE656-78A1-4AD3-B8F7-A76232164F82}"/>
                  </a:ext>
                </a:extLst>
              </p14:cNvPr>
              <p14:cNvContentPartPr/>
              <p14:nvPr/>
            </p14:nvContentPartPr>
            <p14:xfrm>
              <a:off x="4190760" y="5571000"/>
              <a:ext cx="310680" cy="63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EDE656-78A1-4AD3-B8F7-A76232164F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1400" y="5561640"/>
                <a:ext cx="329400" cy="65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BDB94B-34FD-4F7C-B881-1D322C4681C9}"/>
                  </a:ext>
                </a:extLst>
              </p14:cNvPr>
              <p14:cNvContentPartPr/>
              <p14:nvPr/>
            </p14:nvContentPartPr>
            <p14:xfrm>
              <a:off x="7318440" y="5487120"/>
              <a:ext cx="536400" cy="66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BDB94B-34FD-4F7C-B881-1D322C4681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9080" y="5477760"/>
                <a:ext cx="555120" cy="68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702609-3488-4539-9256-4F5A6796B6A4}"/>
                  </a:ext>
                </a:extLst>
              </p14:cNvPr>
              <p14:cNvContentPartPr/>
              <p14:nvPr/>
            </p14:nvContentPartPr>
            <p14:xfrm>
              <a:off x="4485240" y="5346360"/>
              <a:ext cx="731880" cy="90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702609-3488-4539-9256-4F5A6796B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5880" y="5337000"/>
                <a:ext cx="750600" cy="92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BC1772-CB6E-4674-8A7A-B51FA3BC713F}"/>
                  </a:ext>
                </a:extLst>
              </p14:cNvPr>
              <p14:cNvContentPartPr/>
              <p14:nvPr/>
            </p14:nvContentPartPr>
            <p14:xfrm>
              <a:off x="3172680" y="1009080"/>
              <a:ext cx="4730400" cy="516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BC1772-CB6E-4674-8A7A-B51FA3BC71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3320" y="999720"/>
                <a:ext cx="4749120" cy="518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42C81A-6925-4580-84AD-C2C944E998EA}"/>
                  </a:ext>
                </a:extLst>
              </p14:cNvPr>
              <p14:cNvContentPartPr/>
              <p14:nvPr/>
            </p14:nvContentPartPr>
            <p14:xfrm>
              <a:off x="2932560" y="815760"/>
              <a:ext cx="5410440" cy="400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42C81A-6925-4580-84AD-C2C944E998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3200" y="806400"/>
                <a:ext cx="5429160" cy="402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0A179F-7C28-4432-95B4-6B7E8C226A3C}"/>
                  </a:ext>
                </a:extLst>
              </p14:cNvPr>
              <p14:cNvContentPartPr/>
              <p14:nvPr/>
            </p14:nvContentPartPr>
            <p14:xfrm>
              <a:off x="4599720" y="4223880"/>
              <a:ext cx="1108440" cy="8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0A179F-7C28-4432-95B4-6B7E8C226A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0360" y="4214520"/>
                <a:ext cx="1127160" cy="10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A1263C-BC54-4A3E-A56C-9C33E74720EB}"/>
                  </a:ext>
                </a:extLst>
              </p14:cNvPr>
              <p14:cNvContentPartPr/>
              <p14:nvPr/>
            </p14:nvContentPartPr>
            <p14:xfrm>
              <a:off x="680400" y="2755080"/>
              <a:ext cx="6838200" cy="358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A1263C-BC54-4A3E-A56C-9C33E7472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040" y="2745720"/>
                <a:ext cx="6856920" cy="360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D3EC82-DCF0-495F-B14E-4ED54C09EF67}"/>
                  </a:ext>
                </a:extLst>
              </p14:cNvPr>
              <p14:cNvContentPartPr/>
              <p14:nvPr/>
            </p14:nvContentPartPr>
            <p14:xfrm>
              <a:off x="3352320" y="4667400"/>
              <a:ext cx="339840" cy="31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D3EC82-DCF0-495F-B14E-4ED54C09EF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2960" y="4658040"/>
                <a:ext cx="358560" cy="33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2C4AA9-FD6D-4850-A043-B7307A5701D3}"/>
                  </a:ext>
                </a:extLst>
              </p14:cNvPr>
              <p14:cNvContentPartPr/>
              <p14:nvPr/>
            </p14:nvContentPartPr>
            <p14:xfrm>
              <a:off x="423000" y="1884240"/>
              <a:ext cx="2949840" cy="326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2C4AA9-FD6D-4850-A043-B7307A5701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640" y="1874880"/>
                <a:ext cx="2968560" cy="32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D893CC-18DA-4AAD-853F-7F950C6CCCB9}"/>
                  </a:ext>
                </a:extLst>
              </p14:cNvPr>
              <p14:cNvContentPartPr/>
              <p14:nvPr/>
            </p14:nvContentPartPr>
            <p14:xfrm>
              <a:off x="3952440" y="4155480"/>
              <a:ext cx="4430160" cy="2221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D893CC-18DA-4AAD-853F-7F950C6CCC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3080" y="4146120"/>
                <a:ext cx="4448880" cy="224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34B66D-43DC-4C6D-ADD1-1C451AAB4493}"/>
                  </a:ext>
                </a:extLst>
              </p14:cNvPr>
              <p14:cNvContentPartPr/>
              <p14:nvPr/>
            </p14:nvContentPartPr>
            <p14:xfrm>
              <a:off x="3450240" y="3017880"/>
              <a:ext cx="3441600" cy="239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34B66D-43DC-4C6D-ADD1-1C451AAB44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0880" y="3008520"/>
                <a:ext cx="3460320" cy="241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CEBC36-4642-42F8-8BC3-6878437EB054}"/>
                  </a:ext>
                </a:extLst>
              </p14:cNvPr>
              <p14:cNvContentPartPr/>
              <p14:nvPr/>
            </p14:nvContentPartPr>
            <p14:xfrm>
              <a:off x="7182000" y="69840"/>
              <a:ext cx="1442160" cy="1449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CEBC36-4642-42F8-8BC3-6878437EB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2640" y="60480"/>
                <a:ext cx="1460880" cy="146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78EFF8-E65C-4916-899A-608C7B3976AC}"/>
                  </a:ext>
                </a:extLst>
              </p14:cNvPr>
              <p14:cNvContentPartPr/>
              <p14:nvPr/>
            </p14:nvContentPartPr>
            <p14:xfrm>
              <a:off x="834120" y="2018160"/>
              <a:ext cx="726840" cy="336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78EFF8-E65C-4916-899A-608C7B3976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760" y="2008800"/>
                <a:ext cx="745560" cy="338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3746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161</cp:revision>
  <dcterms:created xsi:type="dcterms:W3CDTF">2005-09-19T20:30:33Z</dcterms:created>
  <dcterms:modified xsi:type="dcterms:W3CDTF">2024-04-24T21:34:47Z</dcterms:modified>
</cp:coreProperties>
</file>