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/>
              <a:t>decision trees</a:t>
            </a:r>
          </a:p>
          <a:p>
            <a:pPr lvl="1" eaLnBrk="1" hangingPunct="1"/>
            <a:r>
              <a:rPr lang="en-US" altLang="en-US"/>
              <a:t>ensembles</a:t>
            </a:r>
          </a:p>
          <a:p>
            <a:pPr lvl="1" eaLnBrk="1" hangingPunct="1"/>
            <a:r>
              <a:rPr lang="en-US" altLang="en-US"/>
              <a:t>neural nets</a:t>
            </a:r>
          </a:p>
          <a:p>
            <a:pPr lvl="1" eaLnBrk="1" hangingPunct="1"/>
            <a:r>
              <a:rPr lang="en-US" altLang="en-US"/>
              <a:t>kernel machines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Unsupervised Learning</a:t>
            </a:r>
          </a:p>
          <a:p>
            <a:pPr lvl="1" eaLnBrk="1" hangingPunct="1"/>
            <a:r>
              <a:rPr lang="en-US" altLang="en-US"/>
              <a:t>K-Means Clustering</a:t>
            </a:r>
          </a:p>
          <a:p>
            <a:pPr lvl="1" eaLnBrk="1" hangingPunct="1"/>
            <a:r>
              <a:rPr lang="en-US" altLang="en-US"/>
              <a:t>Expectation Maximization (EM) algorithm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3746</Words>
  <Application>Microsoft Office PowerPoint</Application>
  <PresentationFormat>On-screen Show (4:3)</PresentationFormat>
  <Paragraphs>703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PMingLiU</vt:lpstr>
      <vt:lpstr>Arial</vt:lpstr>
      <vt:lpstr>Arial Rounded MT Bold</vt:lpstr>
      <vt:lpstr>Symbol</vt:lpstr>
      <vt:lpstr>Tahoma</vt:lpstr>
      <vt:lpstr>Times</vt:lpstr>
      <vt:lpstr>Times New Roman</vt:lpstr>
      <vt:lpstr>Default Design</vt:lpstr>
      <vt:lpstr>Equation</vt:lpstr>
      <vt:lpstr>  Computer Vision   EE/CSE 576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160</cp:revision>
  <dcterms:created xsi:type="dcterms:W3CDTF">2005-09-19T20:30:33Z</dcterms:created>
  <dcterms:modified xsi:type="dcterms:W3CDTF">2021-04-24T22:51:27Z</dcterms:modified>
</cp:coreProperties>
</file>