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7.xml" ContentType="application/inkml+xml"/>
  <Override PartName="/ppt/notesSlides/notesSlide11.xml" ContentType="application/vnd.openxmlformats-officedocument.presentationml.notesSlide+xml"/>
  <Override PartName="/ppt/ink/ink8.xml" ContentType="application/inkml+xml"/>
  <Override PartName="/ppt/notesSlides/notesSlide12.xml" ContentType="application/vnd.openxmlformats-officedocument.presentationml.notesSlide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43" r:id="rId3"/>
    <p:sldId id="344" r:id="rId4"/>
    <p:sldId id="345" r:id="rId5"/>
    <p:sldId id="346" r:id="rId6"/>
    <p:sldId id="347" r:id="rId7"/>
    <p:sldId id="340" r:id="rId8"/>
    <p:sldId id="341" r:id="rId9"/>
    <p:sldId id="315" r:id="rId10"/>
    <p:sldId id="348" r:id="rId11"/>
    <p:sldId id="349" r:id="rId12"/>
    <p:sldId id="318" r:id="rId13"/>
    <p:sldId id="350" r:id="rId14"/>
    <p:sldId id="319" r:id="rId15"/>
    <p:sldId id="351" r:id="rId16"/>
    <p:sldId id="320" r:id="rId17"/>
    <p:sldId id="321" r:id="rId18"/>
    <p:sldId id="322" r:id="rId19"/>
    <p:sldId id="323" r:id="rId20"/>
    <p:sldId id="352" r:id="rId21"/>
    <p:sldId id="353" r:id="rId22"/>
    <p:sldId id="342" r:id="rId23"/>
    <p:sldId id="324" r:id="rId24"/>
    <p:sldId id="354" r:id="rId25"/>
    <p:sldId id="355" r:id="rId26"/>
    <p:sldId id="356" r:id="rId27"/>
    <p:sldId id="357" r:id="rId28"/>
    <p:sldId id="358" r:id="rId29"/>
    <p:sldId id="359" r:id="rId30"/>
    <p:sldId id="360" r:id="rId31"/>
    <p:sldId id="361" r:id="rId32"/>
    <p:sldId id="362" r:id="rId33"/>
    <p:sldId id="363" r:id="rId34"/>
    <p:sldId id="364" r:id="rId35"/>
    <p:sldId id="365" r:id="rId36"/>
    <p:sldId id="366" r:id="rId37"/>
    <p:sldId id="367" r:id="rId38"/>
    <p:sldId id="369" r:id="rId39"/>
    <p:sldId id="370" r:id="rId40"/>
    <p:sldId id="371" r:id="rId41"/>
    <p:sldId id="372" r:id="rId42"/>
    <p:sldId id="373" r:id="rId43"/>
    <p:sldId id="374" r:id="rId44"/>
    <p:sldId id="375" r:id="rId45"/>
    <p:sldId id="376" r:id="rId46"/>
    <p:sldId id="377" r:id="rId47"/>
    <p:sldId id="384" r:id="rId48"/>
    <p:sldId id="261" r:id="rId49"/>
    <p:sldId id="262" r:id="rId50"/>
    <p:sldId id="263" r:id="rId51"/>
    <p:sldId id="264" r:id="rId52"/>
    <p:sldId id="265" r:id="rId53"/>
    <p:sldId id="266" r:id="rId54"/>
    <p:sldId id="269" r:id="rId55"/>
    <p:sldId id="270" r:id="rId56"/>
    <p:sldId id="271" r:id="rId57"/>
    <p:sldId id="272" r:id="rId58"/>
    <p:sldId id="383" r:id="rId59"/>
    <p:sldId id="302" r:id="rId60"/>
    <p:sldId id="303" r:id="rId61"/>
    <p:sldId id="304" r:id="rId62"/>
    <p:sldId id="305" r:id="rId63"/>
    <p:sldId id="275" r:id="rId64"/>
    <p:sldId id="276" r:id="rId65"/>
    <p:sldId id="277" r:id="rId66"/>
    <p:sldId id="279" r:id="rId67"/>
    <p:sldId id="284" r:id="rId68"/>
    <p:sldId id="378" r:id="rId69"/>
    <p:sldId id="278" r:id="rId70"/>
    <p:sldId id="379" r:id="rId71"/>
    <p:sldId id="280" r:id="rId72"/>
    <p:sldId id="282" r:id="rId73"/>
    <p:sldId id="380" r:id="rId74"/>
    <p:sldId id="285" r:id="rId75"/>
    <p:sldId id="327" r:id="rId76"/>
    <p:sldId id="381" r:id="rId77"/>
    <p:sldId id="328" r:id="rId78"/>
    <p:sldId id="286" r:id="rId79"/>
    <p:sldId id="287" r:id="rId80"/>
    <p:sldId id="288" r:id="rId81"/>
    <p:sldId id="289" r:id="rId82"/>
    <p:sldId id="290" r:id="rId83"/>
    <p:sldId id="291" r:id="rId84"/>
    <p:sldId id="292" r:id="rId85"/>
    <p:sldId id="294" r:id="rId86"/>
    <p:sldId id="295" r:id="rId87"/>
    <p:sldId id="296" r:id="rId88"/>
    <p:sldId id="297" r:id="rId89"/>
    <p:sldId id="298" r:id="rId90"/>
    <p:sldId id="382" r:id="rId91"/>
    <p:sldId id="385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99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image" Target="../media/image8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6.wmf"/><Relationship Id="rId1" Type="http://schemas.openxmlformats.org/officeDocument/2006/relationships/image" Target="../media/image87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image" Target="../media/image90.emf"/><Relationship Id="rId4" Type="http://schemas.openxmlformats.org/officeDocument/2006/relationships/image" Target="../media/image9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6" Type="http://schemas.openxmlformats.org/officeDocument/2006/relationships/image" Target="../media/image146.wmf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image" Target="../media/image15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0:34:55.0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5968 14405 74 0,'-46'-103'46'15,"43"99"-3"-15,-5 0-29 16,2 4-9-16,4-2-14 16,0-2-9-16,2 2-23 15,-1 2 25-15</inkml:trace>
  <inkml:trace contextRef="#ctx0" brushRef="#br0" timeOffset="563.285">5880 14269 179 0,'0'-2'123'0,"-2"-2"14"16,1 3-2-16,-1 1-14 16,0-2-10-16,-2 0-25 15,2 0-13-15,2-4-26 16,-4 2-10-16,2 0-13 0,-3-1-4 16,3 3-8-16,2 0-3 15,-2 0-6-15,0-2-2 16,0 2 0-16,-2 0-1 15,2 2 2-15,2-2 2 16,0 2 9-16,0 0 8 16,0 0 12-16,6 16 4 15,0 9 1-15,28 53-2 0,-17-46-6 16,-5 3-2 0,5-8-6-16,-7-1-3 0,-1 3-3 15,4 2-1-15,-1 1-5 16,1 1-1-16,6 3-4 15,2-5-2-15,2 3-1 16,-3-1-1-16,1-5 0 16,-6-1 1-16,4-2-1 15,4-2 0-15,-2 2 0 16,-2-2-1-16,2 0 1 16,-4-2 0-16,4 0 0 15,-5 0 0-15,5-2 0 16,-2-4 0-16,4 2 0 15,9 3 0-15,-5 3 0 16,2-1 0-16,-2 1 0 16,-3-5-1-16,5 6 1 15,0-1-1-15,-6 2 1 0,2-11-1 16,-6-1-1-16,-2 0-5 16,-4 1-29-16,-7 5-28 15,4-2-95-15,-6-5-89 16,13 3 154-16</inkml:trace>
  <inkml:trace contextRef="#ctx0" brushRef="#br0" timeOffset="1247.529">7080 14032 853 0,'84'155'299'16,"-113"-155"-259"-16,12 6-39 16,-6-3 0-16,10 3 7 0,-1 4 7 15,-1-3 4-15,1-3-1 16,3-4-8-16,-2 0-6 16,1 0-13-16,1 2-7 15,-3 12-7-15,1 3-2 16,-10 0 3-16,4 8 4 15,-12-2 9-15,6-4 2 16,0 15 5-16,-7-9 1 16,-8 8 1-16,5 3 0 0,-5-1 0 15,-6 7 0-15,0 0 2 16,-5 4 0-16,-7-4 0 16,14 2-1-16,-2-2-1 15,4 6 0-15,2 3-3 16,4-3-1-16,3 2-4 15,-1-2 1-15,3-4-1 16,-1 1 1-16,1-3 2 16,-1-3 1-16,7-1 0 15,-6-2 2-15,6-3 1 16,2-4 0-16,-1 3 0 16,8-1 0-16,-3 1-1 15,0 1 1-15,0-1 1 16,-6-3-1-16,8 1 1 15,5-3-1-15,-9 2-1 16,8-4-2-16,-1 2-20 16,-1 3-14-16,8-9-36 0,7 2-29 15,0-2 65-15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3:49.75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10059 10074 634 0,'-14'-29'217'16,"3"0"-189"-16,0 1-36 15,1 1 6-15,0 0 14 16,-2 4 6-16,1 1 5 16,-6 2 0-16,4 5-3 15,-4-5 0-15,1 3-6 16,4 2-2-16,-1-1-5 16,5 3 1-16,2 1 4 15,0-4 5-15,2 0 17 0,-1 1 9 16,1-2 13-16,-1 2 0 15,1-1-11-15,0 1-10 16,-2-1-11-16,1 1-2 16,0-2 6-16,0 1 7 15,0-3 10-15,0 1 0 16,-1 0-10-16,-1-2-7 16,0 2-15-16,-2-5-3 15,0 1-2-15,-2 0 5 16,-5 0 4-16,-2 1 1 0,-5 1 2 15,-4-2-4-15,-3 1-3 16,0 1-2-16,-10 3-6 16,-5 1-1-16,-6 6-2 15,-3-2-2-15,0 7 0 16,1 0 0-16,4 5-1 16,-1 1 1-16,5 5 0 15,-1 4-1-15,-1 0 1 16,0 4-1-16,-1 5-1 15,-1 1 0-15,0 8-2 16,5 5 0-16,-1 4 0 16,1 4 0-16,5 7-1 15,-4 5 0-15,3 8 1 16,0 1 0-16,-11 1 2 16,1 0 0-16,-4 2 2 15,0 2 1-15,4 4 0 16,3 1 0-16,6-6-1 0,1-1 2 15,5-2-1-15,2-2 1 16,6-1 0-16,2 2 1 16,6-5 1-16,-1-2 0 15,8 1-2-15,2-2 0 16,7 1-1-16,3-2-1 16,9-1 0-16,5-2-1 15,8-5 0-15,4 3 0 16,7-6 0-16,-1 2-1 0,14-2 1 15,6 0-1-15,10-1-2 16,7 0-1-16,6-8-2 16,3-3-2-16,-5-8 0 15,2-4 1-15,-7-6 3 16,1-6 2-16,4-5 2 16,-3-4 1-16,4-3 0 15,-5-5 1-15,-2-3 4 16,-18-3 1-1,-25 8 2-15,0 1 1 0,69-30 0 16,1-2-1-16,-12-6 0 16,-33 15 0-16,-5-8-2 15,-1-2-1-15,1-3 1 16,-5-2-1-16,-2-4-1 16,-4-3 0-16,-1-1-2 0,-3-6-1 15,-5 0 6-15,-3-2 3 16,-7-6 9-16,-1 0 3 15,-4 0-4-15,-1-2-3 16,-2 0-8-16,-5 0-4 16,-3-4-4-16,-4 0-1 15,-10 2-1-15,-2 0-1 16,-7 4-2-16,-6 0-3 16,-11 5-2-16,-3 0 1 15,-9 5-2-15,-2 3-2 0,-4 8-11 16,-7 7-15-16,-6 13-124 15,-5 11 113-15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4:11.50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10866 7626 850 0,'20'72'269'15,"-24"-80"-295"-15,7-7-36 16,0-3 1-16,2-6 19 16,-2-1 24-16,-1-2 32 15,3 3 9-15,2-1 5 16,0-4-2-16,-1-2-11 16,-2-3-4-16,-4-4 1 15,1-2 5-15,-2-3 18 16,-5-1 11-16,-2-2 11 15,-1 3 2-15,-4-1-7 16,2 1-7-16,-6 2-14 0,-2 1-9 16,-4 0-14-16,-1 1-5 15,-3 3-5-15,-3-1-2 16,2 7-2-16,-3 1 1 16,2 4 1-16,1 2-1 15,-3 3 2-15,-3 5 0 16,0 8-2-16,-5 3 0 15,-4 5 0-15,3 5 2 16,-6-2 1-16,-1 6 0 16,2 3 0-16,1 5-1 0,-1 5 0 15,0 2 0-15,2 3 2 16,0 1-1-16,1 6 1 16,-2 5-1-16,1 8 0 15,1 8 0-15,3 8 1 16,4 4-1-16,0 6 1 15,3-1 0-15,6 8 1 16,0 4-1-16,10 4 1 16,-3-2 0-16,1 0 0 15,3-2 0-15,-3-8 2 16,3 2-1-16,0 0 1 16,2 1 0-16,2 3 0 15,3 0 0-15,3 2 0 16,-5-2-1-16,1 1-1 15,1-4 1-15,4-1-1 16,2-1 0-16,2-4 2 16,0 0 1-16,0 0 2 0,4-3 1 15,2 3 1-15,4 2-2 16,1 0-1-16,-4-2-1 16,3 0-1-16,0-2 0 15,-1-3-1-15,0-1 0 16,0 4 0-16,-4-2 0 15,2 1 0-15,1 0-1 16,-2-2 0-16,-4-1-1 16,1 3-1-16,-2 1 1 0,0 4 0 15,7 1 1-15,-1-2 0 16,0 0 0-16,6-3 0 16,-3 0 0-16,4-1 1 15,3 0-1-15,-3 0 1 16,3 0-1-16,-1-1 0 15,-2 1-1-15,0 0 0 16,1 1-1-16,0 4-3 16,1 1-1-16,3 3 0 15,-1 1 1-15,-1-1 4 16,1 1 1-16,0-3 0 16,-1 0 0-16,4-1 1 15,0-3 1-15,0 1-1 16,-2 2 0-16,3-3-1 15,1 0 1-15,-2-2-1 16,2-3 2-16,-3-5 0 0,-1 0 2 16,5-8 1-16,1-7-1 15,0-8-1-15,-1-6-2 16,0-12-2-16,2 0-1 16,0-15 0-16,1-6 0 15,0-4 0-15,0-11-2 16,-1-7-1-16,6-3 0 15,-2-11 1-15,-2-2 1 0,3-5 3 16,-1-4 0-16,2-6 0 16,3-3 2-16,-5 0-1 15,4 1 1-15,-2-3-1 16,1 2-1-16,4-1 1 16,-2-2 0-16,1 0 0 15,-3-2 0-15,-2-6-1 16,3 0 0-16,-6 0 0 15,0-3-1-15,-2-3 0 16,-3-4 0-16,0-9 1 16,-1-1 0-16,-3 2 3 15,-2 3 1-15,-3-1 3 16,-1 6 1-16,-2-3 1 16,1 2 2-16,-2 1-1 15,0 0-1-15,-5 4-4 16,1-1-2-16,-2 3-2 15,-1-4-1-15,-1 1 0 0,-2 3 0 16,0 5 1-16,0-1 0 16,-5 1 2-16,-2-1-1 15,-4-5 1-15,-1-1 0 16,0 2-2-16,3 1 0 16,-2 5 3-16,3-1 2 15,-3 6 3-15,-1-1 1 16,2 2-2-16,-2 5-3 15,2-2-2-15,1 4-1 0,0-4 0 16,1 4-1-16,1-3-1 16,-1 0 0-16,1-3 0 15,-4-1 0-15,2-1 0 16,-1-1 1-16,-1 4 4 16,1 1 2-16,-3 5 7 15,-2 2 4-15,-2 9 4 16,1 0-2-16,1-1-6 15,-1-2-4-15,5-5-7 16,2-1-1-16,3-3 0 16,3 1 1-16,1-2 2 15,2 2 1-15,0 0-1 16,0 1-2-16,0 3 0 16,0 0-2-16,1 1 1 15,0 0 0-15,-2 0 0 16,-2-2 2-16,-1 1 2 15,-3 0 0-15,1 2 1 0,-2-5 0 16,1 3-4-16,1-3-1 16,1-3-2-16,-1-1 0 15,-1 0 1-15,0-1-1 16,0 0 1-16,-1 0-1 16,-2 1 0-16,2 2 0 15,-3 4 0-15,1 4-5 16,-3 3-24-16,2 8-45 15,-3-3 49-15</inkml:trace>
  <inkml:trace contextRef="#ctx0" brushRef="#br0" timeOffset="2849.652">9405 12776 1361 0,'-11'13'463'0,"1"-9"-448"15,3 0-22-15,1-3-10 16,-1 0-3-16,-3-1 4 16,-2-1 7-16,-3 1 9 15,1 0 3-15,0-3 3 16,-2 3 0-16,-1-3-3 16,-4 0 2-16,-3 0 1 15,0 2 3-15,-7-4 9 0,2 0 7 16,-3 3 6-16,-9-5 3 15,-4 1-6-15,-3-2-6 16,-9-2-12-16,3 1-5 16,1 1-8-16,-2 1-3 15,3-1-2-15,-1-2 1 16,-4-2 1-16,0 1 2 16,-6-1-3-16,0 3-2 15,2 0-7-15,0 2-5 0,4 1-6 16,0 2 2-16,-2 1 6 15,-1 1 5-15,-3-1 12 16,-1-1 4-16,3 1 1 16,1-1-1-16,6 1-2 15,1-1-3-15,-4 0 0 16,1-2 0-16,-5 0 2 16,3-1 0-16,6-2 3 15,3-1 0-15,4-1 2 16,0 0 0-16,4 0 0 15,2 3 0-15,-3-1-2 16,1 3 0-16,0 3-4 16,-5 1 0-16,4 2-2 15,1-2 1-15,-2 4 1 16,3 2 1-16,2 1 0 16,-2 1 1-16,2 0 1 0,1 1 2 15,-5 3 4-15,-1-3 3 16,0 2 3-16,-2-2 1 15,3 1-1-15,-1-3 0 16,3 0-4-16,-2-3-2 16,2 2-2-16,-3-1-2 15,-2 2-1-15,-1-2-2 16,-6 1-1-16,-1 0 0 16,-3 0 1-16,-2-2 1 0,1 2 2 15,0-3 2-15,-1-1 3 16,-2 0 1-16,-4 0 2 15,-3 0-1-15,-2 0-2 16,2-2 0-16,4 0 1 16,4 1 2-16,0-1 2 15,0 2 1-15,-3 0-4 16,-5-1-2-16,0 2-2 16,5-1 0-16,2 1-2 15,-3 1 0-15,-4-2-2 16,-2 2-1-16,-6-2-1 15,2-2 0-15,4 0 0 16,-1 1 1-16,1-5 1 16,0 3 0-16,-2-2 0 15,-1 0-2-15,2 1 0 16,1-1-1-16,5 1-2 0,-4 0 1 16,-4 4-1-16,3 0 0 15,-11 5-4-15,5 4-1 16,8 1-5-16,-8 2-3 15,8 5-2-15,1 2-1 16,-7 5-1-16,6 7 1 16,1 2 1-16,4 7 3 15,3 1 4-15,1 1 3 16,0 1 5-16,1-1-1 16,9 4 1-16,5 2 0 0,12 1 3 15,6-3 0-15,16-1 5 16,7-2 1-16,15-3-3 15,9 0 0-15,13-5-3 16,7-3-1-16,11-3 0 16,4-1-1-16,7-2 1 15,2-4 0-15,8-1 1 16,1-4 0-16,8-3 0 16,1 3-1-16,-1-3 1 15,1 0 0-15,-3-1 1 16,0-2 2-16,-1 0 2 15,0-2 0-15,-4-2 3 16,-1 0-2-16,-3-4-2 16,2-1-1-16,5 2-1 15,-1-2 1-15,2 3-1 16,-5-2 0-16,-1 3 0 0,-1 1-2 16,0 1 1-16,0 0 0 15,-4 2-1-15,-4 0 1 16,-6-1 1-16,0 1 0 15,-3-2 3-15,0 2 4 16,4-2 1-16,0-2 0 16,-3 3-3-16,-3-3-2 0,-2 3-2 15,-2-1 0-15,1 0 2 16,4 0 0-16,-2-2 0 16,1-3 0-16,-1-1-2 15,0-2 0-15,-4 1 0 16,-3-1-1-16,0 2 0 15,0 0 0-15,0 0-1 16,1-1 0-16,1-1 0 16,-3-1-1-16,2-1 1 15,-1 2-1-15,-3-4 1 16,3 4 0-16,-4-4 2 16,1-2 1-16,5-1 0 15,-1-1 2-15,2 0-2 16,3 1 0-16,0-1-2 15,-1 1-2-15,-4 1 1 16,1 1-1-16,1 0 1 16,4 0-1-16,2-2 0 15,2 1 0-15,0-4 0 0,2 1 1 16,-6 0 0-16,1-3-1 16,0 4 2-16,2-2-1 15,3-2 0-15,-3 4 1 16,2-2-1-16,-2 1 0 15,-3-2 0-15,0 1-1 16,-7 1 2-16,-1-1-1 16,1 2 0-16,-4 0 0 15,1 1-1-15,0 1 0 0,-2-3 0 16,3 6 0-16,-2-4 1 16,-4 0 0-16,1 0 0 15,-5-1 0-15,-1 1 0 16,2 3 1-16,1-1 0 15,3-1-1-15,-3 0 1 16,-1 1-1-16,1 1 0 16,-4-1 0-16,3 2-1 15,3 0 1-15,-3-1-1 16,-1 4 0-16,-4-3 0 16,0 3 0-16,-3-1 1 15,0-2-1-15,4 3 1 16,1 0-1-16,-2-1 0 15,-1-1 0-15,-1 2 0 16,1-2 2-16,-1-4-1 16,0 1 1-16,4-7 1 15,-2-2 2-15,1 2 2 0,-1-1-2 16,-2-1 1-16,-3 2-4 16,-5-6-1-16,4-1 0 15,-7 1 0-15,1-4 1 16,1 2-1-16,-4-3 0 15,3 0 0-15,-1 0-1 16,0 1 1-16,-1 0 0 16,-2 3-1-16,-2-3 1 15,-1 1 0-15,-3 1 1 16,-1 1 0-16,-3-1 0 0,2 4 0 16,-3-5 0-16,-3 3 0 15,0 0 2-15,-4-1 0 16,-4 4-1-16,-1-5-1 15,-6 1-1-15,-4-2 0 16,-2 2 0-16,-7 0-1 16,-1-1-1-16,-5 1-2 15,1-2-2-15,-9 6-5 16,-5 2-2-16,-3 5-19 16,-1 4-18-16,7 2-112 15,5 2 107-15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4:30.58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9686 11608 870 0,'-3'4'323'0,"2"-4"-246"16,1 0-73-16,0 0 1 16,-1 0-5-16,0 0 7 15,0 0 14-15,0-1 6 0,-1-1 3 16,-7 1 1-16,-5-1 1 15,-28-11 4-15,24 5 11 16,-2-1 6-16,-8-1-1 16,-3 0-5-16,-6 2-12 15,-1 0-5-15,-4 1-2 16,1 3 0-16,-1-3-5 16,-1 2-4-16,-1-1-10 15,3 1-5-15,6-1-4 16,-6 1-3-16,-4 1 0 15,-3 0 1-15,-5 3 1 16,3 2 1-16,1 4 1 16,4 2 1-16,-6 1-1 15,1-4 1-15,-1 3 0 16,-7-1 0-16,-7 1 3 16,1 1 0-16,-5 2 0 15,1 4 0-15,2 1-4 0,-1 3 0 16,-1 3-2-16,-3 3-2 15,-4 1 1-15,1 3-1 16,6-3 0-16,4 1 1 16,9-3 1-16,0 2 0 15,2 0-1-15,2 2-1 16,3 9 0-16,3 3 1 16,8 5 0-16,6 0 0 15,11 2-2-15,8 2-1 0,15 2-4 16,5 3 0-16,16 0 0 15,7 2 1-15,15-7 2 16,6-1 1-16,8-2 1 16,0-4 1-16,5-2 0 15,1-3 0-15,1-4 0 16,4-2 0-16,-3-1 1 16,-1-2 0-16,-1 0 2 15,1-3 1-15,2-1 3 16,2-3 0-16,3-3 0 15,4 1 0-15,0-3-1 16,1-1 1-16,-5-2-2 16,-6-3 2-16,-2-8 3 15,1 0 1-15,-2-8 4 16,-4-4 2-16,-7-1-1 16,-2-3-1-16,-6-3-2 0,3 1-2 15,-4-8-1-15,-2 1 0 16,-2-2-1-16,-3-5 0 15,-1-3-2-15,-2 0-1 16,-2-2-2-16,-2-2 0 16,-6-1 0-16,-4-2 1 15,-4 4-1-15,-3 2 0 16,-7-3 0-16,3 2 0 16,-5-8-1-16,-2 2-1 0,0-1-2 15,-3-5 0-15,-3 0 0 16,2 2 0-16,-5-1 3 15,-3-1 0-15,-5 7 2 16,-3-5 0-16,-5 3-1 16,-7 0-2-16,-9 0-1 15,-5 0-2-15,-13 0-9 16,0 3-7-16,-3 3-29 16,0 2-31-16,-5 3 51 15</inkml:trace>
  <inkml:trace contextRef="#ctx0" brushRef="#br0" timeOffset="1283.293">12977 9015 732 0,'14'-17'236'0,"2"1"-250"15,5 2-95-15,-5 4 17 16,-6 4 30-16,-4 1 54 15,-4 1 69-15,-2 1 12 16,0 0 0-16,-1 2-9 16,0 0-11-16,0 0 0 15,0-1 6-15,0 0 2 0,-8-13 2 16,-35-26-2-16,25 23-6 16,-1 6-3-16,-5-4-9 15,-3-3-6-15,-7-3-14 16,-7-2-5-16,-4 2-10 15,-7 0-4-15,-6 6-2 16,0-1-3-16,-3 4 0 16,-2-2-2-16,-8 9 2 15,-5 1-1-15,-10 3 1 16,2 6-1-16,2 5 1 16,5 5-1-16,-3 2 1 15,-2 6-1-15,0-1 0 16,-1 5 0-16,10 1 1 15,4-3 1-15,2 4-1 16,0-1 0-16,1 7 0 16,3 1 0-16,8 5 0 15,2-3 1-15,12 1-1 16,5 0 0-16,9 0 1 0,6 4-1 16,10 0 0-16,5-1-1 15,14 2-1-15,5 0-3 16,10 2 0-16,5 1 1 15,17 1 1-15,8-3 3 16,11-3 1-16,8-4 3 16,7-7 1-16,-1-1 1 15,2-5 2-15,-1-2 0 16,-1-6 2-16,4 0 1 0,2-4 0 16,0-5-2-16,-3-4 0 15,0-6-1-15,2-6 0 16,2 1 1-16,2-2-1 15,2 0 5-15,6-3 3 16,-2-2-1-16,1-3-1 16,-8 2-7-16,-13-3-4 15,-3 2 0-15,-8-3 2 16,2 1-1-16,-4-4 1 16,-5-3-1-16,-6-1 1 15,-5-2 0-15,-10-1 1 16,-7-1 2-16,-13-2 2 15,-6-1 0-15,-8 3-2 16,-3-4-5-16,-9-4-6 16,-4-1-4-16,-11-9-2 15,-6 0 2-15,-7 1 3 0,-7 0 2 16,-8 4 2-16,0 1 1 16,-3 12-3-16,-1 0-5 15,-8 6-24-15,0 10-25 16,-13 8-116-16,-6 13 112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4:57.26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21673 15778 1370 0,'-3'-1'497'0,"1"-5"-402"15,1-2-93-15,-1 0-7 16,-3-6-1-16,1-1 9 16,-4-3 15-16,-1-5 8 15,-3-3 4-15,-3-4-3 16,-1-4-12-16,-5-4-6 0,-2-4-9 16,-1-5-3-16,-6-7 0 15,-4-1 0-15,-6-4 3 16,-1 5 2-16,-8-1 2 15,0 6 1-15,-7 2-2 16,-5 4-2-16,-3 5-5 16,0 2-3-16,-8 7-8 15,-7 4-3-15,-11 8-3 16,-2 5 0-16,-4 9 2 16,-2 1 0-16,-11 15-2 15,-9 3 3-15,-4 8 5 16,-3 5 3-16,8 5 11 15,4 4 2-15,16 8 1 16,7 2 1-16,14 7-2 16,5 1 0-16,-1 11-1 15,6 0 1-15,4 2 1 16,-1 4 1-16,10-1 1 0,-5 4-1 16,6 6-2-16,4 0 0 15,4 1-2-15,7 3-1 16,9 2-2-16,8 3-3 15,8 1-4-15,9-2 1 16,10-6 3-16,4-4 3 16,11-2 4-16,2-3 0 15,8 4 0-15,2 1-1 16,5-2-1-16,0-5 0 16,5 2 0-16,5-4 0 0,6-2-2 15,8-1-2-15,16-5-7 16,3-2-5-16,7-5-7 15,4-4-1-15,-6-9 5 16,0-2 3-16,3-11 9 16,0-3 4-16,4-7 5 15,3-7 1-15,2-9 0 16,-1-4 0-16,6-10-4 16,-1-6-2-16,-9-13-3 15,2-2 1-15,-12-7 3 16,-6-6 2-16,-10 2 9 15,-8-6 3-15,-6 0 3 16,-2-4 0-16,-2-6-3 16,-2-3-1-16,-6-6-1 15,-8 4 4-15,-4 0 9 16,-5 1 3-16,-10-7 5 16,-6-7-2-16,-13-12-6 0,-6 1 0 15,-8 3-5-15,-4 1-1 16,-6 3-4-16,-2-2 0 15,-9-2-1-15,-4 2 2 16,-4 5 2-16,2 7 0 16,3 0-5-16,2 1-1 15,5 1-6-15,-3-3-2 16,4 5-2-16,-1 4 0 16,3 6-4-16,4 3-1 0,3 10-4 15,3 0-7-15,6 6-14 16,1 2-13-16,3 9-40 15,2 2-36-15,0 8 75 16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5:03.0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4832 15340 1154 0,'36'74'416'16,"-43"-82"-338"-16,2 2-74 16,5 3-1-16,6 5-7 15,0 7 0-15,4 4 3 16,3 3 1-16,1 5 1 15,4 2 0-15,10 11 2 16,1 4 1-16,9 8 6 16,1 1 2-16,7 1 4 15,1 2-1-15,6-1-3 16,1 3-4-16,6-1-3 16,0-2-2-16,-1-1-2 15,0-2 0-15,-3-6-1 16,0 0 0-16,4-2 0 15,-5-3-1-15,-3-4-4 16,-5-4-5-16,-9-7-20 16,-2 1-16-16,-8-7-54 0,-3-2-42 15,-8-7-119-15,-4-4 159 16</inkml:trace>
  <inkml:trace contextRef="#ctx0" brushRef="#br0" timeOffset="599.904">5814 15274 1026 0,'21'-83'378'15,"-27"75"-278"-15,9 1-101 16,-3 2-2-16,-2 2-3 16,2 0 2-16,-1 3 4 15,0 0 0-15,0 0 0 16,0 0 2-16,0 0 0 15,-1 0-1-15,0 0 1 16,-13 4 0-16,-2 3 5 16,-30 16 2-16,25-10 7 0,1 1 2 15,-3 3 3-15,-2 3-1 16,-1 3-5-16,-2 3-3 16,-1 9-7-16,-1-3-2 15,1 6-2-15,-1 2-1 16,0 1 0-16,2 5 1 15,-2 3 0-15,3-1 1 0,6 0 3 16,-3 2 1-16,0-3 3 16,1 3 0-16,-5-5-1 15,4 0 0-15,1-4-3 16,0-3-1-16,3 0-3 16,1-3 0-16,2-2 0 15,1 1 0-15,2-5-1 16,-2-3 0-16,1-2-2 15,4 1-2-15,-1-4-12 16,4 1-17-16,3-2-71 16,2-3-71-16,3-5 108 15</inkml:trace>
  <inkml:trace contextRef="#ctx0" brushRef="#br0" timeOffset="1867.689">5359 14588 549 0,'22'-34'222'0,"-30"28"-116"16,5 1-97-16,-4 2-3 16,7 2-3-16,0 0 2 15,-4 2 9-15,4-1 2 16,-1 0 0-16,0 0-2 0,-1 0-7 15,2 6 4-15,0 12 14 16,5 29 8-16,-2-24 12 16,4 3 3-16,-2 6-11 15,1 1-7-15,2 8-15 16,-2-3-5-16,1 2-6 16,-3-2 0-16,1-4-1 15,1-4 0-15,-4-11 0 16,2 0-1-16,0-9-1 15,0 0 0-15,3-4 1 16,-2-3 2-16,2-3 11 16,-1-4 7-16,1-4 6 15,-2 1-1-15,3-2-11 16,1-6-6-16,0-4-7 16,3-1-2-16,1-6-2 15,0-3 0-15,1 1-2 16,-3-5 1-16,0-1-1 0,-1 7 0 15,-1 0-2-15,-2-1-3 16,-1 0-2-16,1 2 0 16,-3 0 3-16,-1 4 1 15,-2 5 4-15,-2 3-2 16,-2 5 0-16,2 5-1 16,0 5-3-16,0 1 0 0,0-2 1 15,1 0 3-15,0 2 2 16,0 17 0-16,0 29 2 15,1-26 0-15,1 3 0 16,2 2-1-16,3 2 1 16,-1 0-1-16,6-2 1 15,1 1-1-15,1-3 1 16,3-2 0-16,-1-4 1 16,-1-8 1-16,2 2 2 15,-3-4 0-15,5-1 3 16,-2 4-1-16,-5-6 0 15,5-1 0-15,-8-5-1 16,0-1 1-16,5-2 2 16,-6-5 4-16,2-3 4 15,0 0 1-15,-3-5 0 16,4 2-3-16,-1-2-5 16,0-6-3-16,-1-4-2 15,-2-1-1-15,-3-1 0 0,1 3-1 16,-4-4-2-16,1 3-2 15,-2-1-14-15,0 0-7 16,0 5-24-16,-2 2-19 16,2 5-63-16,-1 3-71 15,1 4 126-15</inkml:trace>
  <inkml:trace contextRef="#ctx0" brushRef="#br0" timeOffset="2232.677">6293 14568 927 0,'-3'2'333'0,"1"0"-275"15,6 7-58-15,-1 2-6 16,0 4-1-16,3 3 7 16,-6 2 0-16,0 2 1 15,0 0 1-15,1 3-2 0,6 3 1 16,1-2-1-16,2-3 0 15,-4-2-2-15,-2-5-9 16,2-3-40-16,-2 1-28 16,1-6-82-16,-3-4-61 15,2-1 141-15</inkml:trace>
  <inkml:trace contextRef="#ctx0" brushRef="#br0" timeOffset="2468.341">6160 14244 986 0,'-14'-6'363'0,"4"0"-296"16,4 3-44-16,6 4-25 15,2 2-18-15,-2-3-28 16,0 0-30-16,3 11-163 16,9 6 161-16</inkml:trace>
  <inkml:trace contextRef="#ctx0" brushRef="#br0" timeOffset="2866.249">6743 14057 963 0,'-9'5'359'0,"2"4"-270"16,0 6-65-16,9 7-23 15,-1 9 1-15,6 15 6 16,-4 3 5-16,5 15 10 16,5-2 1-16,-4 0-3 15,6 3-6-15,-3-2-9 16,-6-4-3-16,5-1-2 16,-2-4 1-16,0-8-2 15,4-3 0-15,-4-12-8 16,-1-3-8-16,0-12-21 15,-2-5-11-15,0-8-13 16,-1-5-5-16,-1-8-23 16,1-5-15-16,0-13-69 15,4-5-70-15,2-10 158 16</inkml:trace>
  <inkml:trace contextRef="#ctx0" brushRef="#br0" timeOffset="3165.908">7005 14043 259 0,'-3'-28'187'15,"-1"8"25"-15,2 5-47 16,0 10-57-16,0 0-19 0,0 10-30 16,1 5-11-16,1 7-2 15,2 9 4-15,2 9 11 16,2 5 5-16,2 18-1 15,2 4 0-15,2 11-4 16,0 2-10-16,2-3-13 16,-1-2-8-16,1-2-12 15,-2-4-5-15,1-5-7 16,-2-3-2-16,-1-10-8 16,0-7-15-16,-3-6-90 15,4-7-70-15,6-12 107 16</inkml:trace>
  <inkml:trace contextRef="#ctx0" brushRef="#br0" timeOffset="3616.133">8293 14183 1279 0,'-5'-12'419'0,"4"4"-460"16,1 3-27-16,-7 8-5 15,-4 2 2-15,-9 9 39 16,-5 5 15-16,-2 6 14 15,-3 5 4-15,1 6 3 16,6-3-1-16,6 1-1 16,9-3-1-16,9-2 5 15,8 4 7-15,9 2 15 16,1 4 10-16,4 1 13 16,2-1-3-16,-1 1-8 15,0-2-8-15,-1-1-12 16,-5-4-2-16,-4-4-2 15,-8-2 0-15,-6 0 0 16,-3-1-2-16,-9-4-8 16,1-1-10-16,-7-8-55 0,-1-4-56 15,-9-1 70-15</inkml:trace>
  <inkml:trace contextRef="#ctx0" brushRef="#br0" timeOffset="4134.292">8389 14507 1191 0,'10'1'418'0,"8"2"-358"16,7 2-68-16,10 3-12 15,1-1-4-15,-1-5 2 16,-1-3 6-16,-7-5 13 16,-4-1 5-16,-2-7 3 15,-3-1-1-15,-2-5-1 16,3-1 0-16,-4-4 2 16,-4-2-1-16,-2 3 1 15,-5-3 1-15,-5 5-2 16,0 3-2-16,-10-1-6 15,0 5-5-15,-3 5-5 16,-3 1 0-16,-4 7 4 0,-2 5 2 16,-8 6 5-16,-2 3 1 15,-1 9 3-15,-3 5 3 16,1 7 8-16,4 3 5 16,5 0 4-16,7 2 1 15,9-3-1-15,4 4 1 16,10 1 3-16,3-2 3 15,11 1-1-15,4-2-4 16,9-2-10-16,9-3-6 0,4-3-30 16,6-2-31-16,-2-8-120 15,4-5-114-15,3-21 177 16</inkml:trace>
  <inkml:trace contextRef="#ctx0" brushRef="#br0" timeOffset="4649.387">8927 14313 1276 0,'-53'99'442'0,"58"-99"-397"0,6 0-58 16,5 1 2-16,2 3 1 16,-1 0 12-16,0-5 2 15,3-1 1-15,2-2 1 16,3-7-2-16,0 4-1 16,4-9-3-16,-3-5-2 15,4-2-1-15,-4-4 0 16,-5 0 3-16,1 3 1 15,-8-1 5-15,1 3 2 16,-9 3 1-16,-1 3 1 0,-4 1-1 16,-3 1-2-16,-4 5-2 15,-4 1-4-15,-5 3-7 16,-5 4-2-16,-3 4-2 16,-5 5 1-16,-5 10 4 15,-4 5 0-15,-10 8 2 16,0 5 1-16,-2 11 8 15,4 2 6-15,9 7 7 16,5 3 3-16,9 4-3 16,6 3-1-16,9 9-5 15,10 2-2-15,13 1-4 16,7 5-3-16,17-1-34 16,12 3-38-16,26 12 43 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5:47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1933 16765 1033 0,'-36'-3'377'0,"-3"-6"-309"0,7 3-49 16,12 2-2-16,5-1-16 15,1 1-1-15,4 2-3 16,1-4-3-16,1 1-6 16,4 2-4-16,0 0-4 15,2 1 0-15,2 1 5 16,0 0 4-16,0 0 9 15,15-6 6-15,52-17 10 16,-21 13 2-16,13 1 6 16,4-1 0-16,8 2-2 15,3 1-1-15,13 7-6 16,-2 1-2-16,5 7-5 16,1 4-2-16,-3 4-2 15,1 5 0-15,-3 2-2 16,-5-1-11-16,-9 1-94 15,-4-1-114-15,-11-3 137 16</inkml:trace>
  <inkml:trace contextRef="#ctx0" brushRef="#br0" timeOffset="369.288">2592 16176 833 0,'-7'21'333'0,"4"2"-218"15,6 14-71-15,12 24-44 16,2 15 0-16,4 23 2 16,-2 8 2-16,-4 13-1 15,-3 2-1-15,-3-2-8 0,0-5-33 16,-5-12 27-1</inkml:trace>
  <inkml:trace contextRef="#ctx0" brushRef="#br0" timeOffset="733.251">2061 17133 814 0,'27'-23'444'0,"-4"-5"-3"15,12-9-354-15,27-8-80 16,13-11-2-16,14-9-5 16,10-1-1-16,6-4-1 15,6 4-3-15,10 4-45 16,1 8-264-16,-7 11 223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6:05.0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18360 16131 225 0,'-21'-14'70'15,"-2"-1"-31"-15,1-2-85 16,1 2 12-16,-4 1 66 15,1-1 41-15,-2 3 51 16,-1 1 16-16,1 1-5 16,1 0-15-16,0 1-30 0,-2 0-16 15,1-1-28-15,-1-1-10 16,2 5-17-16,0-2 0 16,-3 0 12-16,0 1 9 15,-3-3 4-15,-3 2-2 16,3 3-17-16,-3 0-8 15,3 2-9-15,-2 2-4 16,-4 2-5-16,1 4-2 16,-8 4-3-16,-1 1 1 15,-3 12 5-15,0 0 3 0,-4 6 5 16,3 4 4-16,-1-2 6 16,3 6 1-16,2 0 0 15,-5 2-2-15,3 2-4 16,-1 2 1-16,1 1 1 15,5 5 3-15,0 0 7 16,4 3-1-16,4-6 7 16,3 2 3-16,9-1-6 15,3-1-3-15,10 7-12 16,4-2-4-16,6-1-4 16,5 0 1-16,9-5 0 15,0 0-2-15,6-1 0 16,5-3-1-16,1-1-1 15,2 1 0-15,3-1-1 16,-1 2 0-16,6 4-1 0,1 0-1 16,0 0 1-16,1 0 0 15,-4-2 0-15,0-2 1 16,-2-6 0-16,-3 2 1 16,5-5 2-16,-1-3 1 15,1-4 2-15,2 1 1 16,4-7 4-16,0 2 1 15,5-4 2-15,-4-5 1 16,-4-2-1-16,2-4-2 16,-5 0-3-16,0-3-2 0,-1 0-1 15,3-3 0-15,-3-2 2 16,3 0 1-16,-3-3 4 16,1 2 0-16,1-2-3 15,0 1-1-15,0-2-3 16,0-3 2-16,-4-2 9 15,-4-2 4-15,-2-1 5 16,-3 0 0-16,1 0-8 16,1-3-5-16,-4 1-8 15,2 1-2-15,2 0-2 16,-3 2 0-16,2-2 2 16,-3-3-1-16,-3-1 2 15,3-2-1-15,-1 1 0 16,-3 2-1-16,1-1 0 15,-1-1 1-15,-4 1 3 16,4-1 2-16,-4 0 4 16,0 1 1-16,0-3 3 0,-3 0 0 15,-6-2 1-15,3 1 0 16,-4 0-4-16,-1-2-3 16,2 1-7-16,-4-4-2 15,-3-3-1-15,2 3 1 16,-2-4 0-16,-2 1 1 15,-2 2 2-15,-1-1 0 16,4 2 0-16,-3-3-1 16,1-1-1-16,-1 0-1 0,0 1-1 15,-1 1 0-15,-1 0-1 16,2 0 0-16,-6-2-2 16,3 2 1-16,-1-1-1 15,0 4 1-15,-1 2 0 16,0-1 1-16,-2 3 0 15,-1-3 0-15,-2 2 0 16,0-2 1-16,0 1-1 16,0 1 0-16,1-4 0 15,1 5 0-15,-3-1 0 16,3 3 0-16,2 0 0 16,-4 2 0-16,4 0 0 15,-5 0 0-15,5 1 0 16,-1 1-1-16,0 1-2 15,0 1 0-15,-1 2-3 0,2 3-3 16,1 1-14-16,0 2-24 16,-4 1 114-16,-13 12-62 15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4-24T22:06:18.04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4503 1096 574 0,'4'-13'183'0,"-1"-2"-206"0,2 3 21 16,2 2 2-16,-3 3 1 15,1-2 2-15,0 3 2 16,-3 0 3-16,0 3 6 16,-2 3 6-16,0-2 11 15,-1 1 6-15,0 0 8 16,0 0 4-16,0 0 4 16,0 0 0-16,-1-1-2 15,0 1-1-15,-4-2-8 16,2-1-4-16,-3 0-11 15,1-1-6-15,-3 2-10 16,-3-7-2-16,-28-30-4 0,24 29-1 16,-4-1-1-16,-1 1 0 15,-3 2 2-15,1 3-1 16,-2-3 3-16,-2 5-2 16,-4 3-1-16,-2 2-2 15,-1 6-2-15,-4 5 0 16,-1 7 0-16,1 2-1 15,-3 4 1-15,-1-3-1 16,7 4 1-16,4 2 0 16,11 4-2-16,6 3 0 0,2 0-1 15,6-2 0-15,4 0 0 16,2 2 1-16,11 2 0 16,-6-2 1-16,8-1 0 15,-3-3 0-15,2-2 0 16,4-2 0-16,-1-3 0 15,1-2 0-15,0-4 1 16,-2-3 0-16,1-3 0 16,1-3-1-16,-1 1 1 15,3-4 0-15,-2-3 0 16,1 1-1-16,0-8 1 16,1 3 0-16,1-2 0 15,1-4 0-15,-2-1 0 16,1-1 1-16,-4 2-1 15,0 1 1-15,-3 1-1 16,3-2 0-16,3-1 0 16,-8 1 0-16,4-1 0 0,-3-2-1 15,-5-3 1-15,8-2 1 16,-5-1 0-16,-2 1 1 16,-1 3 0-16,-4 0-1 15,-5 0-1-15,-4 1-5 16,-1-2-7-16,-2-1-4 15,-6 1-1-15,5-1 2 16,-4 1 7-16,-4 2 3 0,2 2 3 16,1 3 2-16,0 3 0 15,3 1 0-15,6 4 1 16,0 2 0-16,6 0-1 16,1 6-1-16,6 5-1 15,5 2-1-15,9 9 0 16,2 1 0-16,6 1 0 15,0 3-8-15,2-5-47 16,1 1-36-16,2-7-131 16,0-5 137-16</inkml:trace>
  <inkml:trace contextRef="#ctx0" brushRef="#br0" timeOffset="398.47">4916 1334 975 0,'5'18'274'0,"4"17"-361"15,1 13 20-15,3 13 39 16,-5 9-7-16,-1 0-12 16,-2 0-16-16,-1-1-47 15,1-5-62-15,-1-9 111 16</inkml:trace>
  <inkml:trace contextRef="#ctx0" brushRef="#br0" timeOffset="1631.58">8069 1032 753 0,'5'-9'268'15,"-4"-4"-137"-15,7 9-215 16,-4 2 28-16,0 1 30 15,0 0 16-15,-4 1 6 0,0 0 0 16,0 0 8-16,0 0 4 16,0 0 7-16,0-1 2 15,0 0 7-15,0-1 3 16,0 1 6-16,0-3 1 16,-2-10-3-16,-1 1-2 15,-20-31-6-15,5 32-3 0,-6-1-10 16,0 0-4-16,-5 7-8 15,-1 1-4-15,-10 5 0 16,0 5 1-16,-4 6 3 16,1 3 0-16,6 3 0 15,-4 4 1-15,4-1-1 16,1 1-1-16,1 7 1 16,7 0 0-16,2 6 0 15,3 8 0-15,7-1 1 16,2 1 0-16,5 0-1 15,5-2 0-15,4-5 1 16,1 4-1-16,6 0 1 16,0 3 1-16,4-4 0 15,-2 0 0-15,2-8 1 16,0-9 0-16,-2 4 1 16,3-10-1-16,0 1 0 0,-2 1 0 15,5-7-1-15,0 3 0 16,3-2 0-16,4 1-1 15,0-9 0-15,0 1 1 16,-1-7 0-16,3-4 1 16,-2 3 1-16,2-5 0 15,1-3-1-15,-5 2 1 16,0-6 0-16,-4 1 0 16,-5 3 2-16,1-5 0 0,-6 8 1 15,-2-2 1 1,-5-2-2-16,-2 3-1 0,-4-6-2 15,-2-1-1-15,-3-1 0 16,0-1 0-16,-5 0 1 16,1 2 3-16,-1 0 6 15,-3 7 4-15,6 1 4 16,3 4 1-16,3 5-6 16,5 0-3-16,6 6-5 15,4 5-3-15,6 3-1 16,5 6-1-16,4 7-2 15,2 1-5-15,8 2-31 16,-1 0-30-16,5-7-96 16,2-7-107-16,-1-4 172 15</inkml:trace>
  <inkml:trace contextRef="#ctx0" brushRef="#br0" timeOffset="2116.676">8523 1318 1004 0,'9'-6'305'16,"2"5"-342"-16,4 5-9 16,2 4 19-16,0 10-9 15,-3 5-2-15,1 7-4 16,-6 7 4-16,-9 2 26 16,-2-3 7-16,-8-5 5 15,5-6 1-15,-2-5 1 16,-2-2 1-16,-2-5 1 15,-4-3 1-15,-3-6 4 16,2-3 5-16,1-6 11 16,3 1 6-16,-1-3 5 15,4-4 1-15,2 6-7 16,5-2-6-16,4 2-13 16,6 4-7-16,9 0-6 0,6 1-1 15,13 4-2-15,4 8-1 16,9 7-22-16,0-1-24 15,6 6-96-15,-1-2-97 16,1-6 152-16</inkml:trace>
  <inkml:trace contextRef="#ctx0" brushRef="#br0" timeOffset="2357.915">10136 1309 1292 0,'20'10'322'0,"-4"-10"-477"15,4 4-17-15,-1 7-39 16,0-1-68-16,-2-1 180 16</inkml:trace>
  <inkml:trace contextRef="#ctx0" brushRef="#br0" timeOffset="2568.77">11281 1189 462 0,'49'12'154'0,"7"3"-147"16,3 9-10-16,9 6 1 16,0 2-10-16,-14-2-34 15,-1-5-45-15,-13-1 56 16</inkml:trace>
  <inkml:trace contextRef="#ctx0" brushRef="#br0" timeOffset="2772.932">12305 1260 430 0,'28'5'142'15,"-4"5"-65"-15,13 11-129 16,1 1 22-16,0 5 30 16,4-2 1-16,-1 1 3 15,0 2 1-15,-8 3-66 0,-6 1 47 16</inkml:trace>
  <inkml:trace contextRef="#ctx0" brushRef="#br0" timeOffset="3716.505">14882 934 1225 0,'-6'-20'265'16,"-3"2"-472"-16,-8 6 28 0,-6 2 51 16,-17 2 81-16,-11 0 23 15,-6 7 5-15,1 2 3 16,4 6 19-16,7 4 2 16,2 6 3-16,-3 2 0 15,5 2-2-15,-1 1 2 16,5-4 6-16,3 6 3 15,2 9 10-15,2 0 4 16,3 8 3-16,3-3-2 16,0 2-9-16,3 2-5 15,4 3-12-15,4 5-5 0,8 1-3 16,0 3-2-16,6-5 1 16,0 0 0-16,8-8 1 15,5-7 1-15,8-7 0 16,5 1 0-16,5-4 1 15,3-2 0-15,-1-3 1 16,0-7 2-16,-2-4 1 16,0-2 0-16,0-2 1 15,-2-2-1-15,3-2-2 16,-1-1-2-16,1-3-3 16,3-1-3-16,-5-4 0 15,-3-3 3-15,-5-4 6 16,-1-2 4-16,-6-1 2 15,-3 3 0-15,-4-4-2 16,-3-2-3-16,-3 1-4 16,-1-5-1-16,-2 0-4 15,0 0 2-15,-3-4 2 0,-2-2 1 16,-4-1 5-16,-1 2-1 16,-7 1-3-16,-4 6-2 15,-8 0-5-15,-4 2 0 16,-9 4 4-16,-2 0 5 15,10 11 8-15,1 4 1 16,16 5-4-16,6 4-4 16,4 4-2-16,7 2 3 15,9 7 10-15,9 3 4 0,18 5-1 16,6 5-3-16,12 3-8 16,2 0-4-16,8 4-4 15,1-3-6-15,1-4-63 16,3-4-80-16,-1-5 95 15</inkml:trace>
  <inkml:trace contextRef="#ctx0" brushRef="#br0" timeOffset="4933.997">15455 1338 381 0,'-27'25'100'0,"33"-29"-128"15,2 1 35-15,-2 0 42 16,-2 0 8-16,1 0 1 16,-3 0-8-16,-2 2-4 15,0 0-6-15,0 0-22 16,0 0-5-16,0 1-10 15,5 0-3-15,4 4-1 0,1 3-1 16,32 50 2-16,-29-23 1 16,2 3 2-16,1-1 0 15,-4-7 2-15,1-2 0 16,-5-6 5-16,-1 0 5 16,-1-5 4-16,-3-2 1 15,0-5-3-15,-1-1-4 16,-2-1-6-16,-2-2-2 15,0 0 3-15,-1-3 3 0,2-4 11 16,0 1 7-16,-1 0 13 16,1 0 5-16,-2-14 0 15,-1-6-2-15,-3-27-13 16,6 25-7-16,1-4-11 16,0 5-3-16,4-2-4 15,2-1-2-15,4 5-3 16,1 2-1-16,8 3-1 15,3 7-1-15,7 9 1 16,4 5 2-16,11 13 7 16,3 12 3-16,7 10 0 15,-1 9-2-15,-8 10-5 16,-3 0-3-16,-16 7-6 16,-6-2-15-16,-14 3-90 15,-9-1-147-15,-23 2 165 16</inkml:trace>
  <inkml:trace contextRef="#ctx0" brushRef="#br0" timeOffset="6314.344">4241 2630 390 0,'-32'-34'130'16,"29"32"-132"-16,3 1-5 15,0 1-3-15,0 0-1 0,0 0 5 16,0 0 1-16,0 0 2 15,0 0 9-15,0 0 6 16,-1 0 21-16,0 0 11 16,0 0 16-16,-1 0 2 15,1 0-12-15,0 0-10 16,0 0-20-16,0 1-7 16,-4 9-6-16,-3 6 0 15,-10 40 5-15,10-29 2 16,0 8 5-16,-2 1 2 0,-1 10 6 15,-2 3 3-15,-2 8 5 16,-1 6 2-16,-1 4-5 16,-2 2-3-16,-3 9-10 15,3 1-5-15,-1 3-7 16,-3-1-1-16,7-3 0 16,-5-5 3-16,2-11 4 15,7-3 0-15,2-13 1 16,4-6-4-16,4-2-3 15,-4-3-2-15,8-2-3 16,0 0 0-16,3 0-1 16,0 1 1-16,-3 1-1 15,4 2-1-15,8-1 1 16,2 0-1-16,6 1-1 16,5-1 0-16,1-4-2 15,8-1-2-15,4-15-2 0,3-7-2 16,3-9-3-16,1-11 2 15,0-10 3-15,-6-3 2 16,-6-10 8-16,0-2 3 16,-8-4 3-16,-1-4 1 15,-3-5-4-15,-4 0-1 16,-3 1-7-16,1-5-7 16,-1-4-22-16,0-4-9 15,-3-13-13-15,-5-4-1 16,-6-10 9-16,-2-6 1 0,-4-9 12 15,-6 1 8-15,-1-1 29 16,-4 6 18-16,-2 8 17 16,-1 9 2-16,1 8-11 15,0 3-9-15,-2 10-15 16,-4 2-8-16,0 11-36 16,-1 5-30-16,-6 10-158 15,-2 7 147-15</inkml:trace>
  <inkml:trace contextRef="#ctx0" brushRef="#br0" timeOffset="7317.138">7716 2445 896 0,'-11'28'252'0,"10"3"-315"16,-4 4-8-16,4 13 52 15,0 10 16-15,-13-1 6 16,4 8 4-16,0 6 9 0,-2-4 4 16,5 5 8-16,0 1 2 15,-1-1-3-15,1-1-1 16,1-1-4-16,2-2 0 15,0-6 2-15,4-2 1 16,2-4 2-16,3-7-2 16,7-1-5-16,-1-4-5 15,4-4-6-15,1 1-2 0,2-10-2 16,1 1-1-16,3-10 1 16,-1-2 0-16,4-5 0 15,4-3 0-15,1 1-1 16,3-4 0-16,3-2-1 15,0-3 0-15,1-4 0 16,1-4 1-16,1-4 0 16,-1 0-1-16,-6-4 2 15,1 1-1-15,-8-2 1 16,-2 3 2-16,-3-5 10 16,-4 0 7-16,0-4 8 15,-2-1 3-15,-2-2-8 16,-1-6-5-16,-5-1-10 15,-1-9-5-15,-1-9-4 16,-1-3-2-16,-3-12-1 16,-2-1 0-16,-2-6-3 15,-2-3 0-15,-1 1-1 16,-4 3-1-16,-4-3 4 0,1 4 1 16,-5-3 2-16,0 3 0 15,0 7-1-15,-4 0-1 16,-6 5-3-16,-5 1-2 15,-5 0-4-15,-3 1 0 16,-3 4-2-16,-4 2 1 16,1 8-5-16,-2 4-8 0,4 13-7 15,2 5-5-15,3 13-38 16,4 6-28-16,2 16-110 16,2 12-84-16,8 15 183 15</inkml:trace>
  <inkml:trace contextRef="#ctx0" brushRef="#br0" timeOffset="8847.644">13867 2879 580 0,'6'0'222'0,"-3"-7"-96"16,1-1-169-16,-2 2 14 16,0 0 32-16,-3 4 25 15,0 1 10-15,0 0 13 16,0-1 1-16,1 1 5 15,0 0-4-15,0 0-16 16,0 0-4-16,0 0-8 16,0 0-4-16,0 1-8 0,0 0-3 15,0 0-5-15,5 19-2 16,10 38 0-16,-6-23-1 16,3 5 0-16,0 8 1 15,-2 3 1-15,-1 2 0 16,1 2 1-16,0-1 1 15,4 0 0-15,-2-2 1 16,5-2 0-16,-4-1 2 16,2-2 1-16,2 4 0 0,-4-3-2 15,1 0-1-15,2-1-3 16,2-2 0-16,2 0-2 16,1-1 0-16,-4-4 0 15,1-4 0-15,-3-5 0 16,2-1 0-16,3-2 0 15,0-1 0-15,1 0 1 16,-5-3 1-16,-2-4 0 16,5 2 1-16,-1 0 2 15,2-2 1-15,0 0 1 16,-4-4-1-16,4-4-2 16,2 3 0-16,5-2-2 15,-2-2 1-15,1-3-1 16,1-2 2-16,-2-5 5 15,1 0 2-15,-2-4 2 16,1-2 0-16,4-2-2 0,-4-3-3 16,1-4 4-16,-2-2 0 15,0-5 5-15,2-1 3 16,-5-5 0-16,-1-2-3 16,-3-6-7-16,-5 2-6 15,2-3-7-15,-4-4-3 16,-4 1-2-16,0-4 1 15,-4-3 1-15,-1 0-1 16,-8-8 2-16,-2 1 1 0,-6 1 1 16,-5-1 1-16,3 3 0 15,1-2-2-15,-1 4 0 16,-6 0-2-16,3 3 2 16,-2 4-1-16,-2 0-1 15,3 2 2-15,-2-1-1 16,0 4 1-16,1 2 1 15,1 2 0-15,2 6-2 16,0-1-1-16,1-1-1 16,-1 2 1-16,3-2 2 15,1 1 2-15,1 2 0 16,1-1 0-16,1 1 1 16,1 3-1-16,-1-2 0 15,2 1 0-15,-7 2 0 16,4-1-1-16,-1 4-1 15,-2-1-2-15,0 5-4 16,1 2 0-16,-4-1-1 0,1 4 0 16,-2-1 2-16,-4-1 2 15,1 5 3-15,-1 0 0 16,3 4 2-16,-1 0-2 16,-5 1-1-16,1 0-2 15,-2 2-2-15,2 2-1 16,0 5-1-16,1 3 0 15,-6 0 2-15,4 1-1 16,2 5-1-16,3 3-1 16,6 8-1-16,-4 1 0 0,3 3 5 15,-5-1 2-15,0 0 4 16,7 2 0-16,1 1-1 16,5-1 0-16,3 5-4 15,0-1-1-15,2 1-7 16,2-2-8-16,2-1-41 15,0 3-49-15,3 10 70 16</inkml:trace>
  <inkml:trace contextRef="#ctx0" brushRef="#br0" timeOffset="10149.305">19091 835 641 0,'14'38'205'16,"-16"-46"-125"-16,2 3-190 15,2 3 44-15,-1-2 50 16,-1 3 29-16,0 0 5 16,-1 0 0-16,-1 0 12 15,1 0 4-15,0-1-2 16,0 1-1-16,0 0 0 0,0 0 2 15,-3-4 8-15,-2-2 1 16,-2 0 0-16,-2-2-4 16,-29-29-10-16,30 29-8 15,-4-3-12-15,-3 3-6 16,-5 0-8-16,-2 1-2 16,-5 2 0-16,-1 2 0 15,1 4 4-15,0 1 1 0,1 2 0 16,2 5-1-16,1 4-7 15,4 2-4-15,3 7-10 16,-2 4-1-16,7 9 3 16,1 5 3-16,2 6 7 15,2 2 3-15,3 9 4 16,-1 3 2-16,7 8 1 16,1 5-1-16,4 1-2 15,-4-3-1-15,-5 3-1 16,4-10 0-16,-7-3 0 15,1-3-2-15,2-16-2 16,-2 1-5-16,-1-12-18 16,2-5-17-16,1-6-79 15,-3-3-75-15,3-7 129 16</inkml:trace>
  <inkml:trace contextRef="#ctx0" brushRef="#br0" timeOffset="10414.198">18236 1300 689 0,'15'0'204'0,"5"-2"-235"0,15 4-4 15,-1 4 21-15,12 0 15 16,3 5 6-16,10 1 2 16,3 3 1-16,3 8-3 15,1 0-5-15,-6 8-62 16,-3-5-69-16,-5-1 81 16</inkml:trace>
  <inkml:trace contextRef="#ctx0" brushRef="#br0" timeOffset="11149.231">19219 1350 166 0,'38'47'111'0,"-49"-26"-3"16,2 3-28-16,-1 2-9 16,1 2-16-16,3-2-10 15,2-3-16-15,0 3-5 16,0-1-10-16,1 1-2 16,5-4 0-16,3-2 1 15,4-5 4-15,4-5 3 0,-2-1 1 16,2-4 0-16,4-5 1 15,-1 0-2-15,3-4-2 16,0-3-1-16,4-2 1 16,-1-2-1-16,-2-2 2 15,-4 1-2-15,-7 0-1 16,-4 0-3-16,-4-2-3 16,-1-3-4-16,-5 0-2 15,0-4 4-15,-7-2 7 16,-1-2 10-16,-2-6 14 15,0 1 1-15,-1-2 9 16,5 6-2-16,1 4-8 16,5 4-2-16,2 4-15 15,2 0-5-15,2 1-7 16,2 3-5-16,6-2-3 0,-1 3-1 16,5 2-1-16,1 0-2 15,2 0 0-15,0 3-1 16,7 1 1-16,-1-1 0 15,1 3 0-15,-1 1 1 16,-2 0 0-16,0 4 0 16,-4 3-1-16,-2 2 0 15,-6 5 1-15,-1 0 0 16,0 7 0-16,5 2-1 0,-2 8 0 16,4 2 1-16,1 5 0 15,-5 4 1-15,7-7-1 16,-3 5 0-16,7-2-8 15,1-3-14-15,0-2-41 16,7-7-18-16,-1-6-35 16,2-5-9-16,7-13-27 15,4-6-20-15,5-19 112 16</inkml:trace>
  <inkml:trace contextRef="#ctx0" brushRef="#br0" timeOffset="11697.405">20401 1227 733 0,'10'4'251'0,"-2"1"-229"0,2 3-30 16,7 3 1-16,2 2 3 15,2 1 6-15,2-2 1 16,-3 0 3-16,2 0 4 16,0-4 12-16,2-1 8 15,4-6 12-15,2 0 2 16,0-2-6-16,-1-3-7 0,-3 0-11 16,-1-2-7-16,-6 0-5 15,-3-4 0-15,-5 2-1 16,-3 0-1-16,-4-1-2 15,-1 0-2-15,-3-1-5 16,-3 0-3-16,-3-3-1 16,0 1 0-16,-8-1 1 15,-2-2 2-15,-7 2 1 16,-7-1 0-16,-6 4 3 16,-2 1-1-16,1 2 2 15,0 8 1-15,10 3 1 16,1 6 2-16,8 8-1 15,3-1 0-15,9 11-2 16,-2 3-1-16,7 5 3 16,3 0 2-16,5 3 2 15,6 5 0-15,2-1-2 0,4 0-3 16,3-6-4-16,3-6-7 16,3-4-38-16,0-4-32 15,-2-9-86-15,4-8-51 16,4-12 132-16</inkml:trace>
  <inkml:trace contextRef="#ctx0" brushRef="#br0" timeOffset="12281.932">21426 1247 145 0,'5'0'76'0,"-4"-1"0"15,1 1 8-15,-2-1 23 16,0 0 3-16,-1 0-4 16,0 0-23-16,0-1-24 15,0 1-8-15,-6-2-18 16,-13-5-7-16,-35-9-16 15,25 14-4-15,-9 3-5 16,0 6 0-16,-2 4-1 16,6 8-1-16,5 7-3 15,4 2-3-15,11 5-3 0,1 0 0 16,9 3 1-16,2-3 6 16,9-7 5-16,4-2 5 15,8-9 1-15,-2 0 1 16,3 0-4-16,2-7-5 15,2-3-3-15,4-5-2 16,0-6 1-16,1-1 4 16,-1-7 4-16,-5-1 4 15,-2-5 4-15,-5 2 4 0,-3-3 0 16,-3 2-1-16,-3 3-4 16,-2 1-2-16,0 5 4 15,-3 2 2-15,-2 2 0 16,1 3-2-16,-4 4-10 15,4 3-3-15,0-3-6 16,0 0 0-16,0 6-2 16,4 19-1-16,10 40-5 15,-5-22-12-15,4 4-39 16,-2-2-32-16,3-6 58 16</inkml:trace>
  <inkml:trace contextRef="#ctx0" brushRef="#br0" timeOffset="12647.287">21936 1224 692 0,'58'-68'222'0,"-62"68"-240"16,3 0 8 0,-7-1 33-16,-11 2 7 0,-6-1 18 15,-1 5-11-15,-2 3-12 16,4 0-2-16,2 7-5 16,2 2-3-16,6 9-5 15,6 6-2-15,7 4-3 16,3 4-1-16,13 2-3 15,3-4-1-15,8 0 1 16,7-5-2-16,2-8-26 16,3-3-38-16,5-10-89 15,2-5 95-15</inkml:trace>
  <inkml:trace contextRef="#ctx0" brushRef="#br0" timeOffset="13231.597">22539 603 828 0,'-76'69'238'0,"79"-27"-295"0,4 19 17 16,-1 13 18-16,-4 0 20 15,-3 8 1-15,-2-7 1 16,-1-4 0-16,1-5 2 16,3-10 0-16,0-10 1 15,-3-7 1-15,6-9 1 16,-3-5 0-16,6-6 4 15,-2-6 2-15,-3-7 4 16,4-6 4-16,-6 0 3 16,1-1-2-16,-1 0-5 15,1 0-6-15,1-9-10 16,4-18-3-16,21-46-8 16,-11 29 0-16,8-10 3 15,2 1 5-15,-1 2 9 16,4 1 5-16,0 12 0 15,2 3-2-15,3 13-5 16,1 9-3-16,3 12 0 16,-3 1 0-16,4 11 0 0,0 9 0 15,-1 19 0-15,2 8 2 16,-1 19 6-16,-1 8 3 16,-3 4 1-16,-3 10-1 15,-12 5-5-15,-4 1-4 16,-11 1-21-16,-4-2-22 15,-8-7-59-15,-4-10-44 16,-3-12 88-16</inkml:trace>
  <inkml:trace contextRef="#ctx0" brushRef="#br0" timeOffset="13931.411">19683 2245 609 0,'3'-3'32'0,"3"3"-279"16,5 5 69-16,-1 0 60 15,-2 0 130-15,-1 2 51 16,2-3 26-16,2 1 21 15,-3-1 25-15,-2-3-8 0,1-1-13 16,-2-1-11-16,2 0-22 16,-2-3-9-16,1 1-21 15,-5-2 0-15,0-3 8 16,-1 0 1-16,-7-6 1 16,-1 0-13-16,-8-4-24 15,-4-3-12-15,-5-3-10 16,-6 0-1-16,-3 2-1 15,3 6 0-15,3 12-1 16,0-1-1-16,2 8-5 16,1 3-3-16,2 4-15 15,8 9-4-15,6 12 3 16,3 10 4-16,5 12 17 16,2 11 5-16,6 11 2 15,2 1 0-15,4 10 0 16,1-2-1-16,-3-2-1 15,-2-2 0-15,-2-12 0 0,-2-4-1 16,1-11-7-16,-1-7-8 16,-1-11-40-16,-4-5-17 15,0-10-28-15,0-10 1 16,-5-7 35-16,4-1 13 16,-7-9-7-16,-6-6-38 15,-11-15 62-15</inkml:trace>
  <inkml:trace contextRef="#ctx0" brushRef="#br0" timeOffset="14898.093">19045 2517 959 0,'6'7'312'0,"7"-6"-320"15,4 6-19-15,13 7 8 16,8 1 8-16,10 2 10 15,9 5 1-15,15 0 0 16,6 6 1-16,8 5 2 16,-1-3 0-16,-2-4 0 15,-2-4-1-15,-10-7 0 16,-4-5 0-16,-11-5-7 16,-4-4-17-16,-7-7-44 15,-1-5-28-15,-6-9-53 16,-4-4 2-16,-9-6 44 15,-8 0 28-15,-12-1 58 0,-2 5 10 16,-8 4-13-16,-5 1-9 16,2 8 3-16,-4-1 8 15,3 12 16-15,3 2 2 16,1 7 0-16,4 5 2 16,4 3 15-16,4-1 11 15,8 7 11-15,0 0 0 16,2-4 9-16,2 1 9 0,-1-6 21 15,4-1 6-15,2-6 6 16,2 0-7-16,-1-4-20 16,-2-2-13-16,-7-2-27 15,-4-4-5-15,-6-1-2 16,-4-2-3-16,-2-2-9 16,0 2-6-16,-5-2-9 15,-2-2-2-15,-5-1 8 16,-4 2 2-16,-5 6 4 15,-1 0 4-15,2 5 3 16,4 3-4-16,7 3-8 16,4 11-3-16,4 9-5 15,5 6 2-15,6 14 3 16,6 2 0-16,7 7-13 16,1 0-14-16,4-8-32 15,-1-5-18-15,-1-12-17 0,0-10 6 16,0-12 37-16,1-9 24 15,-1-11 34-15,1-4 10 16,0-7-1-16,1-3-4 16,2-3-3-16,2 0 0 15,-5 1-2-15,-5 6 1 16,-7 3 3-16,-5 2 1 16,-3 6 2-16,-2 0 1 15,-2 6 2-15,-1 3 3 16,-1-2 5-16,-1-1 4 0,-1 4 0 15,0 0-1-15,0 2-8 16,0 1-5-16,0 0-6 16,0 0-3-16,-1 0 2 15,1 0 1-15,0 0 4 16,-4 5 5-16,1 2 12 16,2 0 4-16,0-2 5 15,2 3-2-15,3-1-11 16,0 1-5-16,4-1-12 15,13 0-3-15,33 32-18 16,-28-26-18-16,3 13-42 16,-2-1-26-16,-3 6-78 15,-1 0-72-15,-5-5 163 16</inkml:trace>
  <inkml:trace contextRef="#ctx0" brushRef="#br0" timeOffset="15246.064">21459 2023 1131 0,'12'27'379'0,"-7"-15"-371"16,1 17-105-16,3 17 22 16,1 12 18-16,0 17 55 15,-1 3 2-15,1 10 0 16,1 0 0-16,-1 0 0 16,-2-1 1-16,-3-9 0 15,0-3 0-15,-3-18 0 16,-1-10 0-16,-1-19-1 15,-1-9 0-15,-1-13-22 16,2-1-36-16,-1-7-69 16,0 1-54-16,0 0 106 15</inkml:trace>
  <inkml:trace contextRef="#ctx0" brushRef="#br0" timeOffset="16215.227">21119 2400 616 0,'13'11'260'0,"7"-4"-63"16,11 10-220-16,7 2 7 16,11 6 14-16,1 2 2 0,6-1 2 15,6 4 1-15,-4-7 4 16,0 0 4-16,-2-6 4 15,-8-2 2-15,-3-7 6 16,-3-3 5-16,-8-5 5 16,-2-3 3-16,-3 2-2 15,-6-1-4-15,-1 2-9 16,-6 1-5-16,-5 1-11 16,-2 2-7-16,-3 4-11 15,4 5-4-15,4 11 0 16,0 4 2-16,1 0 9 15,-1-1 5-15,-2-2 1 16,7-1 1-16,1-2 1 16,2-2 2-16,5-6 4 15,-3-3 2-15,0-4 9 16,2-3 5-16,-7-4 6 16,-4-3 3-16,-4-4-2 0,-3 2-5 15,-4-2-13-15,1-5-11 16,-5-4-32-16,-1-3-20 15,-7-13-65-15,-3-6-37 16,-7-8-12-16,-1-3 18 16,6 6 69-16,5 6 34 15,9 8-11-15,8 5-15 16,5-2-1-16,2-1 12 0,2 4 44 16,3 1 11-16,2 7-10 15,1 5-3-15,2 5 1 16,-3 2 5-16,-2 4 15 15,-1 6 11-15,-5 2 21 16,5 4 9-16,-1 6 20 16,1 2 6-16,5 10 2 15,-2 0-8-15,-4 5-23 16,-1 10-15-16,-1 4-17 16,-7 2 0-16,5 2 3 15,-5-7 2-15,1-4 8 16,0-4 5-16,0-7 13 15,-1-3 9-15,-1-9 10 16,0-4 2-16,-1-7-4 16,-1-4-6-16,-1-4-12 15,-1 1-7-15,-1-2-12 16,1-5-4-16,-2-2-6 0,2-2-3 16,0-7-11-16,-2-4-7 15,1-12-12-15,1-10-2 16,-1-13 2-16,-3-3 5 15,0-2 16-15,-1 4 9 16,-1 8 9-16,2-1 0 16,4 14-8-16,2 0-10 15,3 10-7-15,-1 6-8 0,2 9-18 16,1 5-8-16,2 6-35 16,2 5-13-16,5 8-28 15,3 3-15-15,3 9-17 16,2 1-20-16,-1 3 112 15</inkml:trace>
  <inkml:trace contextRef="#ctx0" brushRef="#br0" timeOffset="16946.286">23023 2563 1034 0,'-1'-1'320'0,"0"0"-387"0,1-1-3 15,0 2 4-15,0 0 23 16,0 0 43-16,7 13 0 15,-2 4-2-15,39 29 1 16,-28-31 1-16,3-1 1 16,-2-1 4-16,0-4 1 15,4-4 4-15,2-1 6 0,5-4 1 16,-2 0-1-16,2-4-4 16,0-3-4-16,-2-6-2 15,3 1-2-15,-3-3-5 16,-6-2-7-16,-1 5-17 15,-8-4-6-15,-3-3-14 16,-1 1-1-16,-2-5 1 16,1 0-2-16,-4 0 10 15,-3-3 7-15,-7 4 13 16,-4 0 8-16,-3 6 9 16,-2 2-1-16,-7 9 1 15,-1 0-1-15,-6 6 1 16,1 5 0-16,2 4 0 15,-4 5 1-15,1 3 0 16,4 2 1-16,0 2-1 16,4-2 1-16,3 5 2 15,2-1 4-15,3 1 10 0,2 1 2 16,3-2 2-16,3 2-3 16,7 3-6-16,1-1-1 15,5 0 3-15,3 1 2 16,5-2 5-16,4 1-1 15,10 1-2-15,7 3-2 16,11 1-1-16,5-2 1 16,8-1 6-16,5-3 1 0,11-4 2 15,2-3-3-15,3-7-8 16,-2 0-5-16,-8 0-14 16,-4-2-16-16,-6-3-83 15,-5-7 70-15</inkml:trace>
  <inkml:trace contextRef="#ctx0" brushRef="#br0" timeOffset="17685.223">2137 7522 588 0,'-17'-4'156'0,"2"-8"-315"15,2-2 49-15,-1-5-3 16,0-1 22-16,-7-3 87 16,-2 1 13-16,-7 0-36 15,-4 4 25-15</inkml:trace>
  <inkml:trace contextRef="#ctx0" brushRef="#br0" timeOffset="19164.053">867 6486 665 0,'35'32'329'16,"-44"-36"-15"-16,6 4-320 15,7 2-3-15,5 5-1 16,0 4 3-16,4 7 4 16,-7 1 1-16,-2 12 1 15,-3 3 1-15,-4 11 0 16,1 6 1-16,-6 5 4 16,2 3 2-16,-8 7 2 15,-1 4 1-15,-1 8-2 16,-3 3-1-16,6 8-2 15,-2-4-1-15,4-2-2 0,-1 1-1 16,-1-5 0-16,3-3 0 16,1-7-1-16,5-5 1 15,0-14 1-15,3-5-1 16,-1-12 2-16,-2-6 1 16,3-10 2-16,1-4 1 15,-1-6 2-15,1-1 0 16,0-3-1-16,0-3-1 15,0 0-3-15,0 0-2 0,0 0-2 16,0 0 0-16,0 0-2 16,7 1 0-16,14 4-1 15,27 8 1-15,-20-9-1 16,2 1 0-16,7 3 0 16,5 0 0-16,6 2 0 15,5 3 1-15,4 3-1 16,3 1 0-16,6 4-2 15,1 1-1-15,4 2-2 16,5 5 2-16,-2-1 0 16,0 2 2-16,-2-1 2 15,-1-6 0-15,3-5 1 16,-2-4 1-16,-6-7 0 16,-7-5 0-16,-8-3 2 15,-6 0 1-15,-2-5 3 16,-2-1 2-16,-8-3 2 0,-2-2 3 15,-6 1 1-15,-6 1 1 16,-5 4-2-16,-4 0 0 16,-3 0-3-16,-2-2-1 15,-2-1-3-15,2-2-1 16,-5-8 0-16,2-1 0 16,-3-6 2-16,-2-4 1 15,-4 0 3-15,-5-4 1 0,1 0-3 16,-2-1-1-16,-1-8-3 15,-1 1-3-15,2-7 0 16,1-1-1-16,1 0 0 16,2-2-1-16,0-1 1 15,0-2-1-15,3-6-1 16,3 0-1-16,0-3 0 16,3 1 0-16,3 2-3 15,0 3-1-15,4 0-3 16,2 2-1-16,2 2-1 15,1-5 1-15,3 7 1 16,-1 1 0-16,-2 9 1 16,-3 8 0-16,-7 9 3 15,-1 4-1-15,-1 8-5 16,-3 1-3-16,-1 4-6 16,-1 3-3-16,-5-3 5 15,0 3 4-15,-5 0 8 0,-2 0 6 16,-3 2 7-16,-1 0 4 15,-1 3 5-15,1-1 0 16,-4 1 0-16,2-2-2 16,-6-4 0-16,-2 1 2 15,-4 0 6-15,-5-2 3 16,0 0 8-16,-6-2 2 16,-3-3 0-16,-4 2-1 15,-4-3-3-15,0 1-3 0,-5 1-8 16,7 1-3-16,-9-1-5 15,3 0 0-15,-3 1 0 16,-6 4-2-16,8 2-3 16,-1 3-6-16,5 7-17 15,4 2-20-15,-1 9-68 16,3 6-89-16,6 16 122 16</inkml:trace>
  <inkml:trace contextRef="#ctx0" brushRef="#br0" timeOffset="19712.75">578 8844 932 0,'-17'-6'320'15,"2"-1"-304"-15,8 4-8 16,6 4-7-16,3 0-4 16,-3-1-1-16,1 0-1 15,0 0 1-15,0 0 0 0,2 11 0 16,6 18-8-16,9 36-9 16,-3-19-22-16,-1 2-9 15,3 3-26-15,1-1-16 16,-3-7-36-16,1-2-36 15,-2-12 105-15</inkml:trace>
  <inkml:trace contextRef="#ctx0" brushRef="#br0" timeOffset="20479.192">930 8799 1011 0,'-5'11'327'0,"8"9"-340"16,8 5-5-16,5 13-9 15,0 1 4-15,-2 1 3 16,-1-7 3-16,-7-3 12 15,-1-3 3-15,-4-10 2 16,-1-3 2-16,1-7-1 16,-1-5-2-16,0-4-10 15,0 0-5-15,-1 1-8 16,0-3-1-16,0-24 7 0,-4-33 4 16,5 23 7-16,0-4-1 15,0 0-12-15,4-2-7 16,-1 0-9-16,3 4 2 15,1 4 15-15,-2 6 7 16,3 10 9-16,0 3 2 16,2 11-2-16,3 5 0 15,-2 8 2-15,4 6 1 16,3 14 2-16,-2 3 1 16,1 10-1-16,-1 2 0 0,-2 2 0 15,1 3-1-15,-2 3 1 16,-2-2-1-16,-3-5 3 15,-2-6 3-15,-3-8 6 16,0-9 1-16,-2-5-2 16,1-3-2-16,-2-7-5 15,-1-4-1-15,-1-5-1 16,1 3-1-16,-1 0-6 16,1-17-3-16,1-46-4 15,0 25-1-15,4-7-1 16,0-5 1-16,4-1 1 15,-1-1 3-15,6 6 5 16,-4 3 2-16,3 13 2 16,0 3 2-16,1 12 1 15,1 5 0-15,0 10 3 0,2 2 2 16,4 9 7-16,-2 10 1 16,10 8 1-16,-4 11-3 15,-1 5-7-15,1 5-3 16,-7 4-5-16,1 0-9 15,-1 0-64-15,-3-2-93 16,-3-5 105-16</inkml:trace>
  <inkml:trace contextRef="#ctx0" brushRef="#br0" timeOffset="21046.107">1741 8625 1048 0,'61'-36'345'0,"-68"34"-362"15,5 0-5-15,1 4-28 16,0-2-2-16,0 0 9 16,-1 0 0-16,1 0 26 15,-7 16 7-15,-15 39 7 0,12-31 2 16,0 5 1-16,3 6 1 16,2-2 1-16,2 5 1 15,4-3 0-15,0-4 0 16,4-6 2-16,2-3 0 15,3-3 2-15,-2-4 1 16,3-6-1-16,-1 0 1 16,0-6-3-16,1 0 0 15,2-4-2-15,1-3 1 0,-2-4 1 16,2-2 1-16,-3-2 2 16,-1-5 0-16,-3-5 1 15,-2-2 1-15,-4-2 2 16,1 7 3-16,-2 6 9 15,-1 3 4-15,2 4-2 16,-2 4-4-16,2 2-12 16,0 0-5-16,0 0-5 15,12 23-2-15,25 44-24 16,-20-26-24-16,5 3-82 16,0-1-53-16,-7-12 113 15</inkml:trace>
  <inkml:trace contextRef="#ctx0" brushRef="#br0" timeOffset="21896.041">2172 8716 602 0,'59'-26'224'15,"-59"32"-185"-15,0 2-5 16,0 6-22-16,1 3 3 16,-1 2 2-16,0-1-1 0,-1-1-5 15,-1-2-1-15,0-2 6 16,-2-2 4-16,1-7 6 16,1 2-2-16,2-3-8 15,0-3-6-15,0 0-6 16,0 0-1-16,4 11 1 15,14 12 1-15,34 40 2 16,-30-24 1-16,1 12 2 16,-2 6 0-16,-3 5 9 15,-6-2 13-15,-9-5 29 16,-3-8 11-16,-12-7 10 16,-1-5-8-16,-3-8-18 15,-3-4-8-15,6-9-12 16,0-3 3-16,-2-10-2 15,0 1-2-15,-2-8-4 16,-1-6-7-16,1-5-12 16,2-4-3-16,2-9-8 0,5 3-3 15,7 0-5-15,2-1 0 16,12 5-2-16,3 1 1 16,6 1-1-16,5 2 0 15,5 1 2-15,4-1 2 16,-2 3 2-16,4 0 1 15,-8 3 1-15,-1-2 1 16,-4 3 1-16,-3-5 0 0,1 1 0 16,0 0 1-16,0-3-1 15,1 0 0-15,-3-3 1 16,-1-2-1-16,-3 1 0 16,-3-2 1-16,-6-1 0 15,-2 2 1-15,-6-1 0 16,-5-2-1-16,-2 5 0 15,-2 0-1-15,-5 4 0 16,2 3 0-16,0 6 1 16,-2 3-1-16,3 8 1 15,-1 4-1-15,4 12-1 16,2 3-2-16,6 11 0 16,4 7-1-16,9 8 2 15,5 3-1-15,6 5 0 16,4-2 0-16,3-4 0 15,-1-5-1-15,-2-13-16 16,-3-4-14-16,-8-17-42 16,-4-2-26-16,-6-9-20 0,-8-9-14 15,-8-17-103-15,-9-11 161 16</inkml:trace>
  <inkml:trace contextRef="#ctx0" brushRef="#br0" timeOffset="22090.637">1551 8582 1334 0,'-19'5'444'0,"19"-4"-538"16,10 0-44-16,25 2-152 15,14 0 159-15</inkml:trace>
  <inkml:trace contextRef="#ctx0" brushRef="#br0" timeOffset="23797.826">4681 6725 762 0,'1'-4'258'0,"-2"-4"-241"0,6 5-18 16,2-5 0-16,-1 3 2 15,2 6 1-15,-2-2 5 16,-2 1 8-16,-3-5 24 16,-1 4 10-16,0 0 13 15,-1 0-1-15,0 0-9 16,-2-5-4-16,-6-15-8 16,-21-33-6-16,12 30-11 15,-1-1-5-15,-2 3-8 16,1 7 0-16,0 4-2 15,-1 4-2-15,2 7-6 16,1 3-5-16,2 9-4 16,1 6-1-16,1 8 3 15,3 8 1-15,4 9 2 16,2 7 1-16,5 9 0 16,5 2 0-16,4 10 1 15,5 4 1-15,1 5 0 0,-2 3 1 16,-1-4 0-16,-1 0 0 15,0-11 0-15,0-8 0 16,-2-8 1-16,-2-9-1 16,-3-7-11-16,-2-4-11 15,-2-10-33-15,-5-4-24 16,-4-8-42-16,-2-3-27 16,-1-2-103-16,-4-5 158 15</inkml:trace>
  <inkml:trace contextRef="#ctx0" brushRef="#br0" timeOffset="24045.651">4060 7370 895 0,'0'-8'293'0,"12"-2"-305"15,6-3-4-15,16 2 2 16,6-6 5-16,18 5 7 16,4 0 0-16,11 1 0 15,1 0 1-15,2 2-32 16,2 1-34-16,3 2-119 16,-3-1-80-16,-10-1 160 0</inkml:trace>
  <inkml:trace contextRef="#ctx0" brushRef="#br0" timeOffset="24323.227">4999 7341 964 0,'-6'-3'329'0,"2"3"-317"15,4 0-12-15,4 5-5 16,4 2-1-16,6 9 5 16,2 7 0-16,9 17-2 15,1 7-24-15,8 19-120 16,1 4 103-16</inkml:trace>
  <inkml:trace contextRef="#ctx0" brushRef="#br0" timeOffset="25180.82">8399 6637 622 0,'3'-5'265'0,"-1"-3"-71"0,1-1-217 16,-1 0 12-16,-2 1 6 16,0 1 5-16,-2-2 6 15,-4 0 2-15,-3-3 9 16,-2-2 2-16,-3 0-5 15,-4 0-4-15,-3 4-10 16,-4 1-3-16,-2 7 3 16,-7 2 2-16,3 6 4 15,3 6-2-15,3 8-2 16,11 4 0-16,3 7 0 16,0 7 0-16,10 10 2 15,-2 4 0-15,5 9 2 16,1 0 0-16,6 5-1 15,-1-1 0-15,0-2-2 16,1 2 0-16,-1-6-2 16,-1-1-1-16,3-2-4 15,-1-6-6-15,-2-5-19 0,-2-7-25 16,-6-9-80-16,-1-6-58 16,-5-10 115-16</inkml:trace>
  <inkml:trace contextRef="#ctx0" brushRef="#br0" timeOffset="25512.101">7904 7074 1306 0,'-70'-13'427'0,"84"10"-439"16,7-2-8-16,17 5 6 15,6 0 6-15,12 6 6 16,11 2-1-16,8 0 1 16,1 0-1-16,2 1-27 15,-4-2-17-15,-7-2-44 16,0 0-21-16,-13-12-14 15,-4-3 5-15,-8-7 28 16,-7-5 12-16,-1 0 5 16,-2 0-18-16,-3 7-100 15,1 6 123-15</inkml:trace>
  <inkml:trace contextRef="#ctx0" brushRef="#br0" timeOffset="25878.587">8866 7026 210 0,'45'87'148'16,"-45"-81"29"-16,0-3-4 16,0-3-8-16,0 0-12 15,0 0-38-15,0-1-21 0,0 0-36 16,0 0-11-16,0 0-17 16,0 0-7-16,1 0-14 15,15 1-5-15,36 14-5 16,-29 4-2-16,-3 5-1 15,-2 3-5-15,-13-1-14 16,-2-4-5-16,-9 4-3 16,-7-2-1-16,-6-5 13 15,-7-2 5-15,1-5 10 16,0-6 10-16,5-3 19 16,7-1 9-16,2-2 18 15,3-4-1-15,9 5-15 16,4-3-10-16,13 1-23 15,12 6-6-15,21-1-13 16,14 7-22-16,21-2-85 0,11-4-67 16,27-4 112-16</inkml:trace>
  <inkml:trace contextRef="#ctx0" brushRef="#br0" timeOffset="26712.806">14755 6393 1026 0,'0'-5'341'16,"-5"0"-321"-16,2 3-36 15,2 2-1-15,-1-1 14 16,1 0-2-16,0 0-3 15,0 0-4-15,0 1 1 16,0 0 6-16,-1 0 3 0,2 0 3 16,0-2 4-16,0 1 10 15,0 0 7-15,0 0 15 16,0 0 1-16,0-10-4 16,0 0-5-16,0-2-16 15,-3-29-4-15,-5 27-9 16,-1-2-1-16,-10-3-4 15,1-1 0-15,-10 6 0 16,-5 3 0-16,-6 2 2 16,-5 4-1-16,7 6 0 15,2 0-4-15,12 8-15 16,4 6-2-16,6 3 3 16,1 6 5-16,1 10 17 15,9 4 6-15,2 9 0 16,-2 3-1-16,9 9-3 15,-4 1 0-15,1 2 2 0,8 2-1 16,0 2 0-16,5-1-1 16,2 1-1-16,0-4 0 15,-1-3-1-15,-1-5 0 16,-1-5 1-16,-1-2 1 16,-3-8-2-16,-2-2 0 15,-4-11-18-15,-2-4-17 16,-3-5-64-16,-2-4-54 15,-5-3 94-15</inkml:trace>
  <inkml:trace contextRef="#ctx0" brushRef="#br0" timeOffset="27014.111">14102 6939 1149 0,'-24'-38'358'0,"68"24"-395"16,13 2 5-16,16 1 30 0,1 2 2 15,-1 5 0-15,-3 3 0 16,-2 5 4-16,0 4-16 16,-6 5-120-16,-3 0-128 15,-10 2 157-15</inkml:trace>
  <inkml:trace contextRef="#ctx0" brushRef="#br0" timeOffset="27612.287">14985 6774 1499 0,'60'74'425'16,"-62"-75"-527"-16,5 9-46 15,2 5 30-15,2 11 66 16,0 1 44-16,0 13 7 16,0 3 0-16,-2 2 1 15,0 1 2-15,0-7-1 16,0-2 2-16,0-10 1 15,1-3 1-15,-3-8 6 0,0-7 1 16,-1-6 0-16,-2 2-3 16,0-3-4-16,0 0-1 15,0-1-6-15,0 0-5 16,0 0-16-16,0-16-5 16,3-39 0-16,0 26 4 15,-1-9 10-15,1-2 2 0,4-6-1 16,1 2-1-16,4 2 2 15,2 0 2-15,3 6 7 16,2 6 3-16,2 7 1 16,4 5 1-16,2 10 0 15,3 5 1-15,1 10 5 16,7 8 4-16,3 16 7 16,3 6 6-16,3 10 5 15,-7 5 0-15,-1 5 1 16,-2 7-6-16,-3 3-11 15,-3 4-3-15,-7 0-24 16,-3-1-32-16,-11 4 30 16</inkml:trace>
  <inkml:trace contextRef="#ctx0" brushRef="#br0" timeOffset="32378.881">3933 6420 733 0,'-4'8'245'0,"5"5"-237"16,5 3-12 0,5 14-1-16,1 6 4 0,0 10 2 15,-3 5 1-15,-7 9 2 16,3 4 2-16,-4 7 4 16,1 5 0-16,1 10 0 15,-3 6-1-15,-4 11-4 16,-3 2 0-16,-3 0-1 15,2-1-1-15,-1-6 2 16,-3-10 2-16,4-9 4 16,-5-10 1-16,9-14-2 15,-1-4-3-15,3-12-6 16,5-1-1-16,5-9-2 16,7-4-1-16,12-2-1 15,3-1 1-15,13-7 0 16,5 0 0-16,14-7 2 15,3-4-1-15,15-3 2 16,2-1-1-16,-3 0 1 16,7-3 0-16,4 3 0 15,2-2 1-15,7 1-1 0,-3 4 1 16,-4-2-1-16,3 2 1 16,-3 2-1-16,6-3 1 15,-7 2 0-15,6-2 0 16,5 0 2-16,-8 2 2 15,8-4 6-15,-7 1 6 16,1 0 7-16,3-1 1 16,5 3-4-16,1 2-6 15,-3 1-6-15,4 3-3 0,0 7-2 16,-3-4-1-16,0 1 0 16,-1-1 0-16,3-6 0 15,1 0 0-15,4-3 1 16,0-2 1-16,5 1 1 15,-1 1-1-15,-1-3 5 16,-4 0 2-16,2 0 4 16,6 0 0-16,1-4-4 15,1 2-4-15,6-1-2 16,-2-4-2-16,0 1 1 16,3-1 1-16,-3-2 0 15,0 3 0-15,2 0-1 16,-1-2 0-16,7 4 1 15,0-3 1-15,-3-3 5 16,6 1 0-16,-4-4 5 16,0 1-1-16,4 0-1 0,-5 1-2 15,-3 3-2-15,-2-2-1 16,-3 0 4-16,1 1 6 16,-7-4 6-16,1-1 2 15,0-2-1-15,-2-3-4 16,-1 0-6-16,-2 1-3 15,-4 2-4-15,1 1-1 16,-1 1-4-16,0 0-1 16,2 5-2-16,-6 1-1 0,0 2 0 15,-3-1 0-15,0 0 0 16,-4-1 1-16,-1 3-1 16,2 2 0-16,2-1 0 15,-2 1 0-15,0 1-1 16,-3-4 1-16,-1 1 0 15,1 3 0-15,-7-3 0 16,5 5 1-16,-7 0-1 16,1 3 0-16,0 4-1 15,-5-3 0-15,-2 5 0 16,-2 4 0-16,-5-1 0 16,1 1 1-16,6 1-1 15,-1-1 0-15,1 2 0 16,-1-1 0-16,-2 0 0 15,0-2 0-15,4 2 0 16,-3-1 1-16,-1-1-1 0,0 0 1 16,-6-3-1-16,3 0 1 15,0-2-1-15,-3 0 1 16,-1-2-1-16,-2 1 1 16,-2-5-1-16,-2 0 0 15,2-3 0-15,-4-3 0 16,-5-1 0-16,-4 1 0 15,-12 0 0-15,-4-2 2 16,-9-1 1-16,-8 2-3 16,-4-2-1-16,-3 0-5 0,-4-2-3 15,3 2 1-15,1-3 3 16,-1 1 1-16,0-1 3 16,-3-4-1-16,-3 3 1 15,0-1 1-15,-2-1 0 16,1 4 0-16,-2-3-2 15,-2-1 0-15,2-3 0 16,0 0 1-16,0-5 1 16,5-1 0-16,-1 0-1 15,1-1 0-15,-1-5-3 16,-1-2-1-16,1-6 0 16,1-4 0-16,2-4 5 15,1-3-1-15,-2-4 1 16,0-4-1-16,1-7-6 15,-3-1-4-15,-3-4-2 0,-1-3 1 16,1-6 3-16,0-2 4 16,4-8-2-16,1-2-1 15,6 0-1-15,1-1 1 16,2 3 5-16,-1 5 2 16,-1 4 1-16,-1 8 3 15,-3 8 2-15,-4 7 1 16,-5 11 1-16,-3 3-1 15,-7 6-9-15,-3 3-3 0,-4 5-9 16,-7 4-4-16,-5 5 1 16,-3 1 0-16,-6 2 6 15,0 3 4-15,-5-1 8 16,2 2 4-16,-2-1 2 16,-3 0-1-16,-2 4-1 15,-9-2-2-15,-12 5-2 16,-6 1-1-16,-8 4-1 15,-7 2-1-15,-15 5 0 16,-5 1-2-16,-15 3 1 16,-8-1-1-16,-14 4-2 15,-3 0-1-15,-4 4-2 16,-4 3 0-16,2-1-1 16,-1 3 3-16,-6 1 2 15,6-1 3-15,-6-3 3 16,-1-1 0-16,2 2 0 0,-8-4 0 15,-1 1 0-15,2-2 0 16,-4-7 2-16,7 2 1 16,11-2 4-16,2-6 0 15,5-2 1-15,3-2-2 16,0-4-3-16,2-3 0 16,1-3 4-16,6 3 5 15,-3-6 8-15,-3 0 4 16,10-4-1-16,-3-5-3 0,6 3-1 15,4-2-3-15,2 1 0 16,-1 2-3-16,4-1-4 16,1 3-1-16,2 2-3 15,4 2-2-15,3 0 0 16,10 1 0-16,4 0 2 16,3 0 0-16,9-1 4 15,-2-2 1-15,2-2 0 16,-2 0 0-16,-3 1 0 15,5 0 0-15,1-3 1 16,-5-1 0-16,-4 1-4 16,-5 1-2-16,-4 4-4 15,2 2 0-15,1-3-1 16,1 4 0-16,-4 7-1 16,0-2 0-16,5 6 1 15,-2 0-1-15,5 2 1 16,0 3-1-16,-4 2-1 15,4 0 1-15,2-2 1 0,2 3 0 16,-2 0 0-16,1 2-1 16,5 1 0-16,0 0-1 15,2 2 0-15,-1 0 0 16,-5-1 1-16,4 0 0 16,5-2 1-16,-3 0-1 15,7-1 1-15,1 0 1 16,-2 1-1-16,7-2 1 0,2 0-1 15,4-1 1-15,3-2-1 16,5 1 1-16,-3 1 0 16,1-1-1-16,-1 2 0 15,-2 0-1-15,5 1 0 16,-1 0 1-16,4-2 0 16,3-1 1-16,2-1-1 15,2-3 1-15,0 0-1 16,0 1 0-16,2-2 0 15,1 0 0-15,4 0 0 16,0-1 0-16,3 1 0 16,-3-1 0-16,3 0 0 15,1 0 0-15,1 0-1 16,4 1 0-16,-5 3-1 16,-1 0 0-16,-1 2-1 15,1 0-1-15,1 0 1 16,0 1 1-16,3 1 1 0,-1 0 0 15,4-1 1-15,1 1-1 16,-3 2 0-16,2-1-1 16,1 2 0-16,1 0 0 15,1 1-1-15,-2 1 0 16,2-1 2-16,-3 1-1 16,0 1-1-16,-1-2-1 0,-2 2-2 15,0 0-1 1,-1 0-1-16,2 4 2 0,1-2 1 15,0 2 1-15,3-1 2 16,-1-2 0-16,7-1 1 16,-2 1 0-16,6-2 0 15,0-1 0-15,5 1-2 16,3 0 0-16,0 2-1 16,4-2-1-16,-1 2 2 15,4 3 0-15,-1-3 1 16,0 0 0-16,3 2-6 15,-1 0-5-15,6 3-12 16,1-2-8-16,7 7-33 16,3 6 66-16,9 21-9 15</inkml:trace>
  <inkml:trace contextRef="#ctx0" brushRef="#br0" timeOffset="33497.123">18337 6153 848 0,'22'7'253'0,"-30"-38"-162"15,-1 1-305-15,3 3 30 16,-11-5 57-16,0-3 52 16,-8-6 33-16,-1 2 38 15,-1-1 51-15,-2 4 8 16,-2 4-15-16,-6 0-15 16,0 9-23-16,-5 5-10 0,2 6-20 15,2 11-4-15,1 6 0 16,-1 4 4-16,0 7 21 15,6 1 4-15,4 6 7 16,5 4 2-16,7 10 1 16,-2 2 2-16,7 8 3 15,3 8 3-15,3 8 5 16,3 4 0-16,-4 3-1 16,1-1-3-16,-8 1-5 15,4 2-1-15,0-1-4 16,-3 0-1-16,5-7-2 15,-2-2-2-15,3-12-12 16,-3-6-12-16,1-13-63 16,-1-7-88-16,-6-12 112 15</inkml:trace>
  <inkml:trace contextRef="#ctx0" brushRef="#br0" timeOffset="33780.539">17115 6378 1051 0,'11'-11'319'0,"1"1"-374"16,6 3-27-16,18 2 7 15,5 3 35-15,10-4 39 16,7 3 1-16,5-2 2 16,5 2 1-16,7 3-1 15,1 1 0-15,5 4 2 16,1 3-43-16,0 3 30 16</inkml:trace>
  <inkml:trace contextRef="#ctx0" brushRef="#br0" timeOffset="34345.454">18295 6410 1125 0,'5'1'358'0,"12"-4"-367"15,7 3-60-15,13-3 10 16,2 2 30-16,3-1 29 16,-1 0 1-16,-1-2 0 15,-2-3 1-15,-4-1-15 16,0-2-13-16,-2-3-27 15,-1-4-8-15,-3-5 14 16,-7-3 13-16,-4-3 30 16,-3 4 9-16,-6 1 4 15,0 3-1-15,-7 3-4 16,-3-2-4-16,-6 7-12 16,-6 0-5-16,-8 9-4 15,-4-1 1-15,-12 8 10 16,-2 5 3-16,-4 6 7 15,-2 2 6-15,2 0 9 16,2 3 4-16,5 0 12 16,4 5 6-16,8 1 17 15,7 3 3-15,4 5 0 0,3-3-8 16,9 10-21-16,2 3-8 16,9 3-17-16,5 4-5 15,7-1-27-15,4-6-31 16,9-6-79-16,2-3-69 15,8-13 126-15</inkml:trace>
  <inkml:trace contextRef="#ctx0" brushRef="#br0" timeOffset="34829.971">19274 6371 659 0,'2'-9'317'15,"1"-3"-15"-15,0 4-309 16,-1 0 6-16,-2 0 10 16,-2 0 9-16,-6 0 7 15,-1 1-2-15,-12 0-4 16,-5 0-4-16,-9 2-12 15,-7 2-3-15,-8 5 0 16,-2 7-1-16,1 6-2 0,4 3-1 16,13 5-6-16,9 3-3 15,10-2-6-15,6 2-1 16,8-3 7-16,2-5 3 16,6-3 10-16,4-4 4 15,9-7 1-15,6 0 0 16,11-4 1-16,5 0 2 15,3-1 7-15,-5 1 4 16,-1 5 8-16,2 3 2 0,-7 10-6 16,1 1-4-16,-6 15-11 15,-4 4-5-15,-5 2-12 16,-2-1-8-16,-3-8-23 16,-2-2-19-16,-4-13-59 15,-1-1-37-15,-1-13-93 16,2-7 146-16</inkml:trace>
  <inkml:trace contextRef="#ctx0" brushRef="#br0" timeOffset="35177.668">19684 5762 1367 0,'35'-15'414'0,"-26"17"-459"16,7 23-10-16,4 6 10 16,1 13 41-16,1 6 7 15,2 15 10-15,0 6 1 16,0 12 0-16,-2 3-2 15,-1-5-8-15,-5-3-2 16,-2-10-1-16,-3-11-1 0,-1-12-6 16,-1-7-4-16,-1-17-17 15,2-5-12-15,-4-16-36 16,0-9-38-16,-6-15-105 16,0-8 135-16</inkml:trace>
  <inkml:trace contextRef="#ctx0" brushRef="#br0" timeOffset="35794.224">19577 6033 967 0,'17'1'325'0,"7"1"-318"0,4 3-2 15,12 5 7-15,1 1 4 16,7 1 15-16,2-1 5 16,11 3-3-16,4 2-3 15,-2-2-14-15,3 3-8 16,-9-9-6-16,-6-5-2 16,0-3 0-16,-5-10-2 15,-1 0 1-15,-1-5 1 16,-6-4 0-16,-1 2 2 0,-11-4 0 15,1 7 0-15,-9 3 0 16,-2 4-1-16,-3 7-1 16,-3 1 0-16,-1 8-2 15,-1 6-1-15,-2 10 0 16,-3 5 1-16,0 8-1 16,2 3 2-16,-3 1 2 15,0 0 1-15,2-4 3 16,1-1 1-16,3-5 2 15,2-4 2-15,2-5 6 16,-1-7 1-16,4-3 5 16,2-4 1-16,4-5-6 15,1-1-2-15,2-5-8 16,3-4-3-16,-2-7-3 16,0-3 0-16,-3-6-3 15,0-4-3-15,-6-4-12 16,1-5-8-16,-6-3-46 15,-6-3-31-15,-5-9-68 0,-4 3-28 16,-3-2-23-16,-1 4 2 16,1 12 27-16,0 3 23 15,-1 10 61-15,5 8 31 16,1 4 59-16,0 4 10 16,4 4 8-16</inkml:trace>
  <inkml:trace contextRef="#ctx0" brushRef="#br0" timeOffset="36294.105">20890 5963 114 0,'42'37'94'0,"-30"-29"26"16,2 1-1-16,-2 1-12 16,-2 1-5-16,4 0-8 15,-6 1-7-15,3 4-16 16,-2-2-6-16,-2 1-9 16,3 3-4-16,-2 2 0 15,1 7 0-15,1 3-3 16,-4 4 0-16,4 1-15 15,-1 2-8-15,-1 0-16 16,1 0-5-16,-5-6-1 16,-1-2-1-16,-1-6 2 15,0-6 2-15,0-4 1 16,-2-4 0-16,0-6 2 16,-1-2 1-16,-2-2 7 15,2-1-1-15,0 1-5 16,0 0-5-16,0-21-11 15,-1-35-1-15,2 17 0 0,1 0 0 16,-1-7 2-16,7 0 0 16,3-1 5-16,1 4 5 15,9 8 11-15,-1 0 4 16,1 15 0-16,2 1-3 16,0 16-18-16,3 4-6 15,2 15-22-15,-1 9-16 16,-1 7-53-16,-1 11-31 0,-2-3-38 15,-4-5 3-15,0-6 52 16,-2-11 36-16,-4-7 58 16,0-7 18-16,1-4 8 15,-6-5-4-15,2-6-38 16,-4-1-72-16,1-3 68 16</inkml:trace>
  <inkml:trace contextRef="#ctx0" brushRef="#br0" timeOffset="36779.288">21492 6040 582 0,'-1'-2'233'15,"1"4"-145"-15,1 4-52 16,-1-6-3-16,0 0 11 16,2 4 5-16,0 12-7 0,40 29-9 15,-22-26-8-15,-3-3 0 16,10-1-1-16,1-2 1 15,4-3 2-15,3-3 2 16,5-7 5-16,0-2 2 16,6-11-2-16,1 0-3 15,-6-1-9-15,1-4-4 16,-8 2-7-16,-7-1-2 16,-6-1-3-16,-7 2-4 15,-5 1-6-15,-3-1-5 16,-5 1-8-16,-1 0-1 0,-10-1-1 15,-5 2 3-15,-8 2 4 16,-6 2 1-16,-8 4 5 16,-8 1 3-16,-10 5 4 15,0 4 3-15,5 9 3 16,6 5 2-16,14 13 0 16,8 4 2-16,13 11 12 15,4 1 7-15,13 3 14 16,11 1 6-16,13 1-1 15,11 2-1-15,15 1-6 16,12-2-6-16,5-2-16 16,1-2-9-16,0-4-53 15,-5-4-46-15,-6-15-134 16,-8-2-106-16,-19-21 202 16</inkml:trace>
  <inkml:trace contextRef="#ctx0" brushRef="#br0" timeOffset="37560.337">18286 7026 518 0,'-12'1'148'0,"11"-2"-179"15,0-1-55-15,1 2 98 16,0 0 55-16,0-1 87 16,-1 0 20-16,0 0-27 15,0 0-10-15,0 0-16 16,-1 0-13-16,1-3-24 0,0-5-15 16,0 3-27-16,1 0-12 15,0 5-19-15,0 0-8 16,0 0-6-16,0 0-4 15,0 1 1-15,16 30 1 16,28 53 2-16,-29-30 1 16,1-1 2-16,-2-2 0 15,1-4 1-15,-1-2 0 16,-3-2 0-16,0-5 1 16,-1-2-1-16,0 0 0 0,2-3-1 15,-2-2 0-15,1-7-3 16,-2-1 1-16,0-6-1 15,0-3 1-15,2-4 2 16,-2-4 0-16,1-6 0 16,-2-3 3-16,5-3-1 15,-4-2 1-15,3-1-3 16,-1-3 1-16,-4-3-1 16,4-1 0-16,-8-5 0 15,4-4 0-15,-4-4 0 16,-3-1-2-16,-1-3 0 15,-1 0-1-15,-3 0 0 16,0-7 0-16,1-1-1 16,-1-2 0-16,-1-1-4 15,1 3-7-15,0 7-21 16,1 1-16-16,3 15-48 16,-3 0-33-16,3 12-112 0,1 3-102 15,5 4 220-15</inkml:trace>
  <inkml:trace contextRef="#ctx0" brushRef="#br0" timeOffset="37993.794">18609 7058 146 0,'71'45'131'15,"-62"-34"33"-15,5 2-13 16,2 0-47-16,1 7-19 0,3 1-28 16,2 1-7-16,5 2-17 15,-1-5-7-15,4-1-8 16,0 2 1-16,3-9 14 15,1-1 11-15,4-10 8 16,5-3 2-16,-1-6 1 16,-1-6-4-16,-1-2-4 15,-4-6-4-15,-3-2-13 16,2 4-8-16,-12-2-10 16,-2 3-4-16,-11 1-11 15,-5 3-11-15,-8 1-24 16,-2 2-12-16,-7 2-8 15,-4 1 5-15,-7 5 23 16,-7 3 12-16,-3 8 16 16,-3 2 8-16,1 7 15 15,4 4 4-15,3 5 7 16,8 9 1-16,8 5-2 16,4 1-2-16,8 5-4 0,1 1-3 15,11 2-9-15,0 0-4 16,9-1-9-16,7-2-9 15,1-5-36-15,5-4-32 16,4-10-85-16,-1-6-72 16,8-18 145-16</inkml:trace>
  <inkml:trace contextRef="#ctx0" brushRef="#br0" timeOffset="38344.847">19915 7202 1014 0,'3'0'342'0,"-4"-2"-332"16,-2-1-11-16,2 3 14 16,0 0 10-16,-1 0 17 15,-13 6 6-15,-13 7 2 16,-34 19 0-16,29-12-2 15,0-1-7-15,12 4-19 16,7 4-9-16,13 1-11 16,8 4-2-16,9 2-7 15,5-1-9-15,10 1-24 0,5-5-19 16,7-5-26-16,8-4-12 16,6-16-20-16,0-4 1 15,1-14-1-15,1-7 1 16,-3-9-14-16,-1-2-39 15,2-3 112-15</inkml:trace>
  <inkml:trace contextRef="#ctx0" brushRef="#br0" timeOffset="38646.248">20617 6872 952 0,'-7'5'360'0,"8"3"-251"16,3 8-99-16,4 18-14 16,-1 7 1-16,0 13 4 15,-2 5 2-15,2 9 6 16,3 2 2-16,-2 2 2 16,-1-1 1-16,-1-5-8 15,-2-4-1-15,-4-12-3 16,1-11-1-16,0-15-2 15,0-8-8-15,-1-11-20 16,2-5-22-16,-5-6-43 16,2 5-33-16,-2-8-76 15,-12-22-25-15,-22-48-32 0,19 31 146 16</inkml:trace>
  <inkml:trace contextRef="#ctx0" brushRef="#br0" timeOffset="39594.393">20422 7150 462 0,'-19'-10'245'0,"3"3"-68"16,7 1-53-16,6 5-14 16,5 4-30-16,3 1-5 15,-5-4 2-15,0 0-2 0,19 10-6 16,38 19-14-16,-22-16-28 16,1 2-10-16,11-2-9 15,3 6-5-15,3-9-5 16,2 0-2-16,-4-8 0 15,-3-4 2-15,-6-3 2 16,-1-4 3-16,-7-2 2 16,-4 1 0-16,-3 3-1 15,-4 0 0-15,-9 4-2 16,-3 0-1-16,-7 2-1 16,-3 2-1-16,-1 5 1 15,-1-6 0-15,-1 0 0 16,1 15 0-16,-2 14 0 15,-4 33 1-15,2-27 0 16,5 1 1-16,-4-5 5 16,4 0 6-16,3-7 16 0,-1-2 8 15,5-7 6-15,3-6-2 16,6-1-10-16,2-1-6 16,4-3-11-16,0-3-3 15,-4-4-5-15,1 0-2 16,-6-3-2-16,-1-1-1 15,-6-4-3-15,0-4-4 16,-4-6-7-16,-2-4-1 16,-2-10-2-16,-5-2 3 0,-2-8 10 15,-2 0 2-15,2 1 6 16,-1 1 1-16,6 1 0 16,4 3-2-16,5 3-4 15,4 6 1-15,1 6-1 16,1 3 0-16,6 7-2 15,2 3-2-15,5 2 1 16,2 2 1-16,2 3 2 16,0 1 1-16,6 6 1 15,-2 3 1-15,2 4-2 16,2 3 0-16,-11 4-1 16,-1 2-1-16,2 4 0 15,-8-1 0-15,3 1 1 16,0 0 1-16,-5-2 1 15,-1-2 0-15,-5 1 0 16,-2 3 1-16,-4-1-1 16,-2 3-1-16,-1 3-1 0,-1-4 0 15,-2 1 0-15,-2 0 0 16,1-3 0-16,-1-1 1 16,3-3 1-16,0-3 0 15,1-3 1-15,2-1 1 16,1-2 1-16,4 3 0 15,3-3 2-15,3 0 0 16,4 1 0-16,5-3-1 0,9 1-2 16,5-3 0-16,12-3 0 15,2 1 1-15,4-8 8 16,5-2 6-16,6-2 17 16,1-4 8-16,9 0 3 15,0 0-7-15,-12-4-18 16,1 6-19-16,-17 1-63 15,-4 1-41-15,-3 0 58 16</inkml:trace>
  <inkml:trace contextRef="#ctx0" brushRef="#br0" timeOffset="45609.262">2243 11797 585 0,'1'15'298'0,"-9"-15"-31"15,3 0-272-15,5 10-28 16,0-5 0-16,0 8 19 15,0 8 14-15,-4 1 7 16,-1 9 5-16,-7 4 8 16,0 4 1-16,-3 7-5 15,-1 1-5-15,-1 14-8 16,2 7-1-16,-2 5 0 16,0 4 1-16,-3 0 2 15,-2-3 4-15,0 3 9 16,1-1 7-16,-3-4 10 15,3-3 2-15,-4-13-1 16,1-1-2-16,1-12-11 16,-2-6-4-16,10-6-10 0,-1-9-3 15,9-8-2-15,2-2-1 16,2-9-3-16,3 1-1 16,0-2-4-16,0-2 0 15,0 0 1-15,0-1-1 16,9 0 2-16,15-2 1 15,33-4-1-15,-25 2 2 16,6 1-2-16,6 1 2 0,9 2-1 16,7 1 1-16,5 2 0 15,3 2 0-15,-2 0 1 16,3 1-1-16,-2 0 1 16,-2 2 0-16,-1 1 0 15,-3 3 0-15,0-3 2 16,-1-4 0-16,-2 1 1 15,2-3 0-15,-3 2 0 16,0 0 0-16,7 0-2 16,-1-2 0-16,5-1 0 15,5 3-1-15,-2-2 0 16,1 0 0-16,-2 2 1 16,-1-5-1-16,5 1 0 15,1 0 1-15,0 0-1 16,-3 1 1-16,0 0-1 15,0 0 1-15,3 0-1 0,1 0 1 16,3 1-1-16,-3-1 1 16,-2 1-1-16,-2-1 1 15,0 0 0-15,2 2 1 16,3 0 1-16,-4-1 1 16,0 3 1-16,-2-2-1 15,-1-1-1-15,5 1-1 16,0 1 0-16,0-2-1 15,0 0 2-15,2-2 0 0,4 0 1 16,1-3 2-16,5 0 1 16,-5 1 1-16,-5 0 2 15,2 1-2-15,-7 1-3 16,2-2-1-16,2 5-3 16,1 1 0-16,-1 1 0 15,1 2-1-15,-6 0 0 16,-1 0 0-16,3 1 1 15,3 0-1-15,-1-1 0 16,0 3 0-16,-6-5 1 16,-5 2 1-16,-7-4 2 15,-5-2 8-15,-13 3 13 16,-4-5 4-16,-10 2 9 16,-9-2-2-16,-5-2-8 15,-2 1-3-15,-7-3-8 0,4 4 1 16,-5-7 3-1,-2 2-1-15,-4-7-4 0,-5-8-6 16,-7-3-10-16,-4-9-2 16,-14-6 2-16,1-4 0 15,-3-5 3-15,0-2-1 16,8-4-1-16,3-3-4 16,7-13-13-16,5-3-8 15,9-6-6-15,3 3 2 16,6 8 10-16,4 6 6 15,4 10 2-15,5 4-6 0,7 0-15 16,5 1-8-16,9 1-11 16,2 0 1-16,5 8 16 15,1 3 9-15,-8 6 19 16,-2 5 5-16,-11 8 5 16,-3 6 0-16,-7 7 2 15,-8 1 2-15,0 1 4 16,-4 1 1-16,-2-1 1 15,-1 1 0-15,-1 0-4 16,-1 0-3-16,1 0 3 16,0 0 3-16,-21 6 9 15,-37 7 6-15,21-9-1 16,-4 2-3-16,-15-1-11 16,3 0-7-16,-11 2-7 15,2 0-3-15,-8-1-4 16,-8-2 0-16,-8 1-1 0,-6-3-1 15,0-2-3-15,2 0-3 16,-3-1-2-16,-2-1 0 16,-5 2 7-16,3 0 2 15,0-3 5-15,0 1 2 16,0 1 1-16,-3 0 1 16,4 1 1-16,4 0 1 15,2 0 1-15,-3 0 1 0,2 0-1 16,-3 0-1-16,5 1-3 15,2 0 1-15,-5-1 1 16,4 0 2-16,2-1 6 16,4-3 1-16,5 1 0 15,-1-5 3-15,1 2 2 16,0-1 2-16,6-1 0 16,5 0-2-16,4 0-9 15,-2-2-4-15,1 2-1 16,-1-1-2-16,3 3 2 15,5-1 0-15,7-3 2 16,-3 1 1-16,4-2-2 16,1-2-2-16,-3 3-1 15,4-4 0-15,-3 3 0 16,3 2 3-16,-3 0 3 16,5 3-1-16,4 0 1 15,-1-3-1-15,7-1-2 16,-1 1-2-16,-1 1 0 0,-1-2-1 15,3 6 0-15,1-1 0 16,1-1 0-16,2 4 0 16,0 1 0-16,1-3 4 15,0 3 1-15,0 1 2 16,4-3-2-16,0 5-1 16,3 2-4-16,-2-2 0 15,2 4-6-15,2-1-9 0,0 5-47 16,6 3-39-16,2 6-116 15,-4 4-94-15,3 10 195 16</inkml:trace>
  <inkml:trace contextRef="#ctx0" brushRef="#br0" timeOffset="46276.151">2518 13633 789 0,'66'23'279'0,"-75"-32"-239"16,-1-1-29-16,6 3-7 15,-1 0-2-15,-2-2 0 16,2-1 1-16,-7-3 5 15,-3-2 3-15,-5 1 1 16,-4-2-1-16,-6 6-13 16,1-2-12-16,-5 5-10 15,0 6 0-15,0 2 9 16,-1 7 10-16,3 10 10 16,4 1 3-16,6 9 3 0,4 2 0 15,11 7 0-15,5 7-1 16,9 8-3-16,4 1-1 15,11 4-3-15,2 3 0 16,9-4-2-16,3 0-1 16,8-8-25-16,4-3-26 15,3-11-99-15,5-6 95 16</inkml:trace>
  <inkml:trace contextRef="#ctx0" brushRef="#br0" timeOffset="46642.552">2840 13846 1036 0,'-12'21'380'0,"-7"-12"-303"16,1 5-58-16,12 8-28 15,-1 2-8-15,3 7-7 16,0 2 0-16,4-1 3 16,0-1 1-16,8-4-2 15,3-2-7-15,8-8-10 0,1 0 0 16,5-12 7 0,0-4 9-16,-1-5 15 0,-2-6 6 15,-4-6 9-15,0-5 4 16,1-5 7-16,1-1 0 15,-5 1-4-15,1 1-2 16,-9-1-7-16,-2 3 0 16,-4 2-14-16,-5 0-31 15,-3 4-139-15,-5-1 121 16</inkml:trace>
  <inkml:trace contextRef="#ctx0" brushRef="#br0" timeOffset="46992.775">3294 13574 1218 0,'-7'0'428'16,"5"1"-359"-16,3 5-87 0,1 2-3 15,6 8 4-15,2 7 10 16,-1 9 3-16,0 6 3 16,-2 13 2-16,-2 4 0 15,1 8-1-15,1-1-1 16,1 0-15-16,-1-3-18 15,-2-7-71-15,2-1-56 16,-5-13-191-16,6-7 219 16</inkml:trace>
  <inkml:trace contextRef="#ctx0" brushRef="#br0" timeOffset="47344.15">3589 13935 476 0,'0'-8'288'0,"0"8"-2"16,0-2-175-16,0 6-79 15,0-4-16-15,0 0-9 16,1 3-1-16,7 19-3 16,15 33-1-16,-10-24-4 15,1-3-2-15,-1 0-5 16,2-5-1-16,-3-8 3 15,0-1 1-15,2-9 6 16,-3-4 1-16,2-4 12 16,0-5 5-16,2-5 5 0,3-2 3 15,0-10-8-15,1-1-2 16,-2 0-7-16,-4-2-1 16,-4 2-7-16,-2 2-6 15,-6 3-32-15,-1 1-28 16,-7 3-78-16,-7 0-78 15,-7 0 140-15</inkml:trace>
  <inkml:trace contextRef="#ctx0" brushRef="#br0" timeOffset="47810.994">3981 13821 801 0,'4'8'324'15,"-2"-5"-155"-15,12 7-165 16,3 5-4-16,5 6-2 16,2 3 2-16,2 1 0 15,-3-1 0-15,-3 5 0 16,1 1 0-16,-4 2 1 15,1-1 0-15,-3-3 1 16,-3-5 0-16,-5-6 3 16,0-2 5-16,-7-7 11 0,3-3 6 15,-3-3 6-15,0-2-1 16,-2 0-6-16,1 0 0 16,0-1-5-16,0 0-3 15,0 0-7-15,-6-22-5 16,-8-37-5-16,11 20 0 15,4-3-1-15,4 1 2 16,7 4 2-16,4 6 3 0,12 4 0 16,2 3 0-16,8-1-4 15,8 6-3-15,9 6-3 16,11-1-13-16,16 8-116 16,9 0-238-16,15-2 243 15</inkml:trace>
  <inkml:trace contextRef="#ctx0" brushRef="#br0" timeOffset="50311.578">6795 12196 1113 0,'-5'-2'341'0,"8"1"-401"15,7 1-12-15,5 0 12 16,4-3 25-16,3 1 34 0,2-2 1 15,12-6 2-15,3 1 2 16,9-4 3-16,8-3 2 16,4-2 3-16,1-3 3 15,0-4 6-15,0-1 4 16,-6 2 10-16,2 1 3 16,-2 5-3-16,-1 0-6 15,4 4-13-15,-9 2-5 16,3 1-7-16,-3 0-1 15,-3 3-1-15,7 3-1 0,-4 2 0 16,2-1 0-16,5 5 0 16,-3-4 0-16,3 3 0 15,-3 3 1-15,1-3 5 16,0 4 2-16,-3-3 9 16,5-2 3-16,-5 2 4 15,1 0 1-15,5 0-7 16,-4 4-3-16,0-4-8 15,1 6-3-15,1-2-2 16,2 0-2-16,4-3 1 16,4-1-1-16,-1 1 0 15,0-3 1-15,-2 0-1 16,-1-3 1-16,-1 0 1 16,3-1-1-16,3-1 2 15,2-1 1-15,-2-1 1 16,-3 1 1-16,-4-4 1 15,-3-1 0-15,1 4-1 0,0 1 0 16,0 2-2-16,-4-1-1 16,0 2-1-16,-6-3-2 15,-3 5 1-15,-2 0 0 16,-5-5 0-16,2 6 1 16,-5 1-1-16,2 0-1 15,0 3 0-15,-4-2 1 16,3-1 0-16,-3 3 1 0,-1 0 3 15,2 4 3-15,-5-2 3 16,-1-3 1-16,-4 3-3 16,-5-3-1-16,4 7-4 15,-3-2-2-15,-2 1-1 16,-1-1 0-16,-3-4-1 16,0 3 1-16,2 0 1 15,-4 1 2-15,-1 1 2 16,-1 2 3-16,-4 0 3 15,2-2 0-15,-1 0-1 16,-3-1-2-16,2 1-3 16,-2 0 0-16,1 2-3 15,-1 2 0-15,-1 0 0 16,2 3 0-16,-1 1 2 16,2 2-1-16,-2-1 0 0,2 4 0 15,0 2-1 1,0 1-1-16,0 6 1 0,1 0 0 15,-2 3-2-15,1 6 1 16,0-4-1-16,-1 1 0 16,1-4 0-16,0-3 0 15,1 5 0-15,-1-3-1 16,2 3 0-16,-4 0 0 16,1-4 0-16,0 1 0 15,-1-4 0-15,-1 1 0 0,-2 1-1 16,0-4 0-16,0 2 0 15,-1 3 0-15,-1-5 0 16,-1-2 0-16,0-1 2 16,-1-9 0-16,-4 2 0 15,3-3 1-15,-3 1-1 16,-1 1-1-16,3 1 0 16,-5-5-1-16,2 4 1 15,-3-1 1-15,0-5 3 16,-1 2 2-16,-4-2 2 15,1-1-1-15,-6-2-3 16,-4 0 0-16,-6-3-4 16,-4 2-1-16,-8-1 0 15,-5 3 0-15,-13-4 2 16,-4 1 0-16,-3 1-1 16,0-3 0-16,4 3-1 15,4 0 0-15,-5 2 0 0,-1 1 0 16,-6 1 0-16,-5-1 1 15,6 1-1-15,-2 0 0 16,-6 1 0-16,-1 1 0 16,-7 1 0-16,-2 0 1 15,9 3-1-15,1-1 0 16,2-1 1-16,3-1-1 16,-3-1 0-16,1 1-1 15,8 1 1-15,3 1 0 0,5-4 0 16,1 2 1-16,-4-5 0 15,0 1 0-15,4 0 0 16,0-3-1-16,5-2 1 16,5 2-1-16,-3-3 0 15,3-1 0-15,4 2 0 16,-6-4 0-16,9-2-1 16,-2 4 0-16,3-4-1 15,4 0 1-15,5 1-2 16,-1-3 0-16,7 1-1 15,-1 2 2-15,4-2 0 16,-2-1 1-16,2 1 2 16,-4-3-1-16,0 0 0 15,1 1 0-15,-2-1 0 16,-2 1 0-16,2 1-1 16,-2 0 0-16,1 0-1 15,4 1 0-15,-1-3 0 0,3-1 1 16,0 3-2-16,1-3 1 15,0 3 0-15,1-1 0 16,2 1 2-16,4 0 0 16,-1 2 1-16,2 0-1 15,-3 2 0-15,2-1 0 16,0 1-2-16,1 2-1 16,0 1-15-16,-3 3-23 15,3 3 167-15,-9 7-108 0</inkml:trace>
  <inkml:trace contextRef="#ctx0" brushRef="#br0" timeOffset="50708.636">7409 13783 1380 0,'-19'-2'490'0,"-2"-9"-442"0,5 0-23 15,6 1-31-15,1 3-2 16,1 1 7-16,0 3-2 15,2 5-3-15,-1 3-3 16,-1 8-3-16,0 7 0 16,3 14 1-16,-1 3 2 15,5 11 4-15,2 4 1 16,-1 0 2-16,7 1-1 0,0-8-7 16,0-5-8-1,2-9-47-15,1-4-43 0,-2-10-173 16,-1-7 178-16</inkml:trace>
  <inkml:trace contextRef="#ctx0" brushRef="#br0" timeOffset="51008.66">7105 13894 1291 0,'-68'23'456'0,"56"-23"-420"15,5 5-37-15,10 4-28 16,4-6 1-16,7 6 18 0,5-6 9 16,7 1 1-16,5 1 0 15,7-3 0-15,4 1-2 16,3-5-2-16,2-3-6 15,1-5-17-15,1-4-13 16,1-4-60-16,0-4-42 16,2-6-94-16,-1-2 137 15</inkml:trace>
  <inkml:trace contextRef="#ctx0" brushRef="#br0" timeOffset="51511.221">7692 13723 1258 0,'-9'101'431'15,"6"-96"-388"-15,8-1-84 16,8 4 3-16,4 3 10 15,5-1 19-15,5-3 9 16,-1-5 0-16,5-2 2 16,-1-2-1-16,3-6-1 0,-1 3-4 15,-2-9-10-15,-1-2-4 16,-2-1-3-16,-2-5 3 16,-6-1 10-16,-5 2 3 15,-7 4 5-15,-4 1 1 16,-6 4 3-16,-1 1-1 15,-5 4-4-15,-5 0-12 16,-4 4-12-16,-5 4-1 16,-6 6 7-16,-2 6 13 0,-4 5 22 15,0 5 9-15,1 3 18 16,5 1 10-16,11 1 2 16,2-3-7-16,11 4-20 15,5 0-12-15,5 5-11 16,8 3 1-16,4-1 1 15,4 1 0-15,9-4-12 16,-1-4-11-16,11-4-54 16,4-3-72-16,7-15 92 15</inkml:trace>
  <inkml:trace contextRef="#ctx0" brushRef="#br0" timeOffset="51860.466">8425 13668 1430 0,'-2'10'505'15,"-4"-8"-476"-15,3 0-32 16,6 5-36-16,3 4 2 16,6 7 30-16,3 3 5 0,4 6 2 15,3 3-1-15,1 4 1 16,4 4-3-16,-2 1 0 16,2-2-2-16,-2 0-1 15,-2-3-1-15,2-4-14 16,-4-1-10-16,-1-7-37 15,-1-3-27-15,-2-4-108 16,1-3-96-16,-3-7 188 16</inkml:trace>
  <inkml:trace contextRef="#ctx0" brushRef="#br0" timeOffset="52209.811">8597 13562 1160 0,'1'0'420'0,"-4"1"-346"0,1-1-79 16,2 0-12-16,0 0 0 15,0 0 17-15,0 0 2 16,1 15 6-16,0 3 2 0,9 34 2 16,-10-27-2-16,-3 8-5 15,-1 4-2-15,-4 4-2 16,5 3 0-16,1 0 0 16,2 4-2-16,1-1-22 15,0-2-29-15,7-6-133 16,-2-5-103-16,4-10 175 15</inkml:trace>
  <inkml:trace contextRef="#ctx0" brushRef="#br0" timeOffset="52575.427">8902 13363 1036 0,'-6'6'413'0,"-2"-6"-214"16,8 7-205-16,0 1-5 15,2 7 2-15,2 5 6 16,1 14 3-16,1 7 0 15,2 12 4-15,0 4-1 0,-1 5 0 16,2-3 1-16,2-3 0 16,-2-4 1-16,1-8-1 15,2-2 0-15,-1-8-4 16,0-2-9-16,-1-7-43 16,-3-6-38-16,-3-6-120 15,0-4-119-15,-8-7 209 16</inkml:trace>
  <inkml:trace contextRef="#ctx0" brushRef="#br0" timeOffset="52860.275">8678 13726 888 0,'-6'7'420'0,"5"-9"-124"16,1 1-240-16,4-1-72 0,-4 1 2 16,0 0 8-16,1 0 6 15,19 0 0-15,40 1 2 16,-24-3-2-16,4 1-25 16,8-1-83-16,-2-3-39 15,-1-4-41-15,-3-3 13 16,-6-3 50-16,-4-2 16 15,-5 2-15-15,-6-1-42 16,-2 2 107-16</inkml:trace>
  <inkml:trace contextRef="#ctx0" brushRef="#br0" timeOffset="53175.406">9164 13629 786 0,'5'39'332'0,"-8"-28"-175"16,1 0-74-16,2 9-23 16,2 4-15-16,3 8-19 15,-1 3-9-15,0 3-15 16,1-1-1-16,0-2-1 16,2-3 0-16,3-5 0 15,2-1 0-15,-3-11 2 16,0-3 1-16,-1-6 3 15,-2-3 2-15,3-3 7 0,1-2 1 16,3-3-3-16,1-5-3 16,1-5-9-16,-1-3-5 15,2-6-23-15,0-4-15 16,-1-3-60-16,-1-1-45 16,-5-7 92-16</inkml:trace>
  <inkml:trace contextRef="#ctx0" brushRef="#br0" timeOffset="53593.226">9539 13686 1244 0,'12'9'450'0,"-10"-6"-396"16,1 5-44-16,7 6-41 15,-2 5 1-15,2 7 19 16,-2 2 4-16,0 10 4 16,0-1 2-16,-5-4 1 15,0 2 0-15,-4-10 1 0,1-4 1 16,-1-1 3-16,-2-5 4 15,5-6 5-15,-4-3 1 16,1-6-2-16,2 0-4 16,-2-2-9-16,0 1-5 15,0 0-6-15,0-9-1 16,-1-16 0-16,-2-34 0 16,8 25 2-16,-3-5 1 15,9 4 2-15,-3 0 3 16,7 8-17-16,4 2-28 15,4 6-149-15,6 2 132 0</inkml:trace>
  <inkml:trace contextRef="#ctx0" brushRef="#br0" timeOffset="54110.977">9792 13683 1312 0,'64'66'434'0,"-64"-65"-451"16,5 3-63-16,5 5 13 15,1 0 14-15,0 3 51 16,3-1 2-16,1-2 2 0,2 1 3 15,2-3 1-15,0-2-2 16,3 0-1-16,-1-2-2 16,-3-3 0-16,3-3 5 15,-4-4 1-15,0-2 2 16,1-2-1-16,-5 1-2 16,-1 1-1-16,1-2 0 15,-6 1-2-15,-1 2-2 0,-6-2-7 16,-5-3-3-16,-2 0-7 15,-4-1-1-15,-2 2-3 16,1 1 1-16,-1 2 5 16,-1 3 5-16,-6 6 15 15,-1 5 11-15,0 9 14 16,2 5 3-16,11 9-8 16,5 3-8-16,9 8-14 15,7 6-1-15,9 2 0 16,3 0-1-16,12 4-10 15,8-3-11-15,12-4-66 16,8 1-160-16,9-20 166 16</inkml:trace>
  <inkml:trace contextRef="#ctx0" brushRef="#br0" timeOffset="56476.268">10549 11866 958 0,'-9'33'316'15,"2"-44"-285"-15,7 6-76 16,1-1 18-16,-1 4 21 16,0 0 13-16,0 1 2 15,0 0-2-15,0 0 1 16,0 1 0-16,0 0 0 16,0 0 0-16,0-1 4 0,0 1 7 15,0 0 16-15,0 0 6 16,25 0 3-16,37 1-6 15,-14-7-12-15,10 4-5 16,10-5-7-16,3-1-1 16,5 1-5-16,-3-2-2 15,-3-4 3-15,0 7 2 16,0-3 3-16,-2 0 0 16,0 3-4-16,-1-1-4 0,-7 1-3 15,-2 3-1-15,0 2 0 16,-3 0-1-16,8 2 1 15,0 1 0-15,4 4 4 16,-3-2 4-16,-1 5 5 16,-3 1 3-16,-6-2 2 15,6 2-1-15,-4 0-4 16,4-5-1-16,-1-1-2 16,1-1 2-16,-1 0 2 15,-3-3 1-15,1 1-3 16,-2-4 0-16,0-5-3 15,5 4-2-15,3-7-3 16,-2-1-2-16,1 0-2 16,1-1 0-16,-3 1 0 15,3-4 0-15,1-2-1 16,1 0-1-16,0-1 1 16,-1 3-1-16,-4 2 0 0,-3 0 1 15,-4 2 0-15,0 3 0 16,-5 2 0-16,-6 2 0 15,-2 1 1-15,-4 1 0 16,1 2-2-16,-2 1 0 16,-5 2 0-16,-1 1 0 15,-4-2 1-15,3-2 0 16,-1 0 0-16,2-1 2 16,-1 0 0-16,-2 1 2 0,-4-1 1 15,1-1-2-15,0 2 0 16,-2-2-2-16,0 3 1 15,-5 0 0-15,-4-1 0 16,-1 1 0-16,-4 1-1 16,0 0-1-16,-4 0 1 15,1 0 1-15,-4-1 5 16,0 0 2-16,0 0 6 16,0 0 0-16,0 0-3 15,0 0-1-15,0 0-4 16,0 0-2-16,0 6-1 15,0 8-2-15,-1 7-1 16,-3 32-1-16,3-23 1 16,-2 5 0-16,2 2 0 15,1 4-1-15,0 2 2 0,3 3 0 16,0 6 0-16,2 0 0 16,1 6-1-16,-2-3-1 15,6 5 0-15,-1-4 0 16,2-5-1-16,2-1 1 15,-4-10-1-15,6 3 1 16,-2-3-1-16,0 2 1 16,-2-1-1-16,-2 0 0 15,2-2 0-15,0-2 1 0,2-1-1 16,0-5 2-16,-1 0-1 16,2-4-1-16,-2-1 0 15,0 1 0-15,0 0 0 16,-6-3-1-16,1-5 1 15,-3-2 0-15,-3-7 1 16,3 1 0-16,-3-2 0 16,-3-4 1-16,-1 0-1 15,-2-2 0-15,1 0 3 16,0 1-1-16,-5-4 2 16,-2 2 0-16,-9-2-4 15,-5-1 1-15,-11-2-2 16,-6-1 1-16,-10-3 0 15,-8 0 0-15,-9-1-1 16,-3 0 0-16,-2 1-1 16,6 2-1-16,-10 2 0 15,1 0 2-15,-13 3-1 0,-7-1-1 16,6 5 0-16,-3 2-3 16,-1-3 2-16,0 4 1 15,-4-5 2-15,3 2 0 16,1-1 1-16,-3 1 0 15,-3 1 0-15,-1-2-1 16,12 1 0-16,1 2-1 16,1-2 1-16,4 1 0 15,-1 0-1-15,8-3-1 0,10 2-3 16,-1-2 1-16,2-2 1 16,-2 0 1-16,2 0 2 15,5 0 0-15,6 0 1 16,3-4 0-16,7-5 1 15,1 2 0-15,4-1-1 16,-4 0 0-16,-1 1-1 16,4-4 1-16,0 3-1 15,4 0-1-15,3 0-1 16,2 6-1-16,3 1 2 16,1-1-1-16,3-2 2 15,-2-4-1-15,6-1 2 16,0 2 0-16,0 3 0 15,0-1 2-15,-3-2-1 16,3 1 0-16,-1 2-1 16,3-3 0-16,-1 6-1 0,0-2 0 15,7 0 0-15,-5 1-1 16,3-5-2-16,-3 6-1 16,2 1-6-16,2-2-6 15,1 5-18-15,3-3-13 16,-2 0-25-16,1 3-8 15,-1 3-29-15,1-3-58 16,1 10 114-16</inkml:trace>
  <inkml:trace contextRef="#ctx0" brushRef="#br0" timeOffset="57041.507">11709 13361 880 0,'-4'-2'428'15,"0"-4"-18"-15,-1-3-455 16,1 1-18-16,-2 0 13 16,-3 1 13-16,-5 3 29 0,-4 0 5 15,-5 2 7-15,-4 2 2 16,-7 0 2-16,-4 2 0 16,-7 6 1-16,-3 2 4 15,-4 6 5-15,4-4 2 16,8 3-4-16,10 4-7 15,15-2-27-15,8 9-8 16,10 0-5-16,7-1 5 16,9 7 26-16,1-2 9 0,7-3 9 15,3 3 2-15,3 0-3 16,5 1-2-16,-2 2-6 16,0-3-2-16,-6 1-1 15,-7-4 1-15,-5-1 1 16,0-1 0-16,-10-4 0 15,-1 0 1-15,-7-3 3 16,-4 3 4-16,-6-3-2 16,-4-3-4-16,-5-3-17 15,-2-4-17-15,-11-5-48 16,-1-3-42-16,-12-7-121 16,-1-9 145-16</inkml:trace>
  <inkml:trace contextRef="#ctx0" brushRef="#br0" timeOffset="57374.562">11911 13303 1064 0,'10'11'422'0,"-10"-7"-287"16,6 2-72-16,2 6-70 16,1 7 2-16,-2 11 3 15,1 6 0-15,-1 12 1 16,0 6 0-16,-3 10 1 16,-2 2 0-16,-2 2 0 15,2-1 1-15,1-2-1 16,2-4-3-16,-3-9-21 15,-2-7-14-15,0-13-43 16,0-8-24-16,-1-13-72 16,-2-4-60-16,-9-13 152 15</inkml:trace>
  <inkml:trace contextRef="#ctx0" brushRef="#br0" timeOffset="57614.296">11735 13471 1274 0,'-28'-54'437'16,"32"60"-395"-16,7-2-58 15,4 2 7-15,5 8 2 16,9 1 5-16,0 2 0 0,10 9-20 15,1-1-19-15,5-1-91 16,3 4-66-16,0-4 121 16</inkml:trace>
  <inkml:trace contextRef="#ctx0" brushRef="#br0" timeOffset="58057.648">12246 13590 423 0,'66'3'272'0,"-67"6"10"16,1 1-98-16,0 4-65 15,0 4-23-15,2 5-39 16,0 4-18-16,2 5-26 0,0 3-8 15,1 2-2-15,0-2-1 16,-1-4 0-16,0-2 0 16,-1-6 4-16,2-3 8 15,-4-5 13-15,1-6 4 16,-1-3 2-16,-1-4-4 16,-2-3-4-16,1 0 2 15,0 0-3-15,0 0-1 16,-3-8-8-16,-4-16-7 0,-7-37-6 15,14 22-2-15,3-10-2 16,4 0 0-16,8 3 1 16,2 0 1-16,2 8 0 15,7 4-6-15,2 10-21 16,7 4-15-16,0 6-71 16,3 3-57-16,1 10 107 15</inkml:trace>
  <inkml:trace contextRef="#ctx0" brushRef="#br0" timeOffset="58493.417">12809 13460 1045 0,'1'1'368'0,"-1"-1"-299"0,0 0-29 15,0 0 10-15,0 0-1 16,0 0-17-16,0 0-13 16,3 17-12-16,8 35 0 15,-6-22 1-15,0 1 3 16,0 1 4-16,-1 0 1 16,3-4 2-16,0 1-1 0,2-2 0 15,-1-4-1-15,2-4-1 16,-1-1-1-16,1-6-3 15,2-1-1-15,-2-3-2 16,1-5-1-16,2-3-2 16,1 0 2-16,0-7-1 15,3 3 1-15,-1-7 3 16,3-2 0-16,-1-4 2 16,-3-2 0-16,-2-2-3 15,-5-1-3-15,-2-2-8 16,-3-1-6-16,0-4-22 15,-3-2-17-15,-3-2-56 16,0 0-55-16,-1 2-143 16,1 3 185-16</inkml:trace>
  <inkml:trace contextRef="#ctx0" brushRef="#br0" timeOffset="58957.93">13510 13417 1056 0,'73'43'346'16,"-74"-44"-308"-16,-2 1-96 16,1-2 20-16,0 2 30 15,1 0 17-15,0 0 10 16,-14 2-1-16,-11-1 2 16,-31 7-4-16,28 0-6 15,0 2 2-15,3-1 16 16,3 4-1-16,7-1-5 15,5 0-8-15,8 9-14 16,3 0 2-16,1 4 15 16,1 1 8-16,4 1 3 15,-2 0-3-15,12 0-12 16,-1 0-8-16,10-5-13 16,6-3-9-16,1-4-20 15,9-2-20-15,0-6-131 16,1-3-178-16,-2-15 235 0</inkml:trace>
  <inkml:trace contextRef="#ctx0" brushRef="#br0" timeOffset="59307.499">13651 13199 1411 0,'6'19'456'0,"29"18"-505"16,-26-20-32-16,5 8-12 15,1 6 33-15,1 12 58 16,0 2 4-16,3 11 14 15,0 9 4-15,0 2 4 16,-4 0-2-16,-4-4-12 16,2-2-6-16,-3-8-5 15,-1-5-7-15,1-12-24 16,-5-6-24-16,-2-15-78 16,-2-4-56-16,-3-14-102 0,-4-6 169 15</inkml:trace>
  <inkml:trace contextRef="#ctx0" brushRef="#br0" timeOffset="59607.45">13640 13225 1532 0,'17'42'520'0,"-8"-39"-488"16,2 2-62-16,4 2-1 15,3 5 13-15,2 0 19 16,1-2 0-16,3 5-8 16,1 0-15-16,1 0-40 15,-3-3-22-15,2-1-41 16,-5-4-15-16,3-1-44 15,1-2-26-15,2-4-20 16,5-4-21-16,-1-6 170 16</inkml:trace>
  <inkml:trace contextRef="#ctx0" brushRef="#br0" timeOffset="60607.481">14047 13354 1478 0,'30'56'494'0,"-27"-47"-489"16,4 8-52-16,2 7 9 16,4 5 1-16,-1 7 21 15,-2 4 3-15,-3 1 3 16,-4 3 5-16,0-5-8 16,-1 3 0-16,0-11 2 15,-1-6 2-15,2-6 20 16,-1-9 6-16,0-1 8 15,2-4 1-15,-2-3-8 16,2 0-4-16,-4-3-12 16,0 1-4-16,0 0-8 0,0-1-4 15,13 0 3-15,4-4 2 16,29-13 8-16,-27 1 3 16,1-2 6-16,2-3 1 15,-4-3 3-15,-2-3-1 16,2-6-2-16,-7-2-2 15,4-3-11-15,-4-2-7 16,-7 6-16-16,7 1-14 16,-11 9-43-16,1 4-30 15,3 10-78-15,-4 2-25 16,0 6 15-16,-1 2 32 0,0 0 98 16,0 0 41-16,1 1 36 15,0 0 2-15,0 0 6 16,0 0 6-16,2 4 20 15,0 1 10-15,2 3 9 16,-3-6 4-16,0 2 8 16,8 4-1-16,0-4 1 15,0 2 0-15,27 16 6 16,-33-22 7-16,3 0 14 16,0 7-1-16,3 6-23 15,1-2-17-15,3 11-32 16,-1 2-9-16,3 6-10 15,-2 5 0-15,-1 4-1 16,-2-1 1-16,-2-2 7 16,0-3 3-16,0-3 6 0,-1-6 0 15,-2-7-3 1,-1-4-2-16,-1-3-2 0,-2-6-2 16,-1 0-3-16,0 0-4 15,0-4 0-15,0 0-2 16,0-1-1-16,-1 0-1 15,0 0-1-15,-4-11 0 16,-5-19 0-16,-10-40 0 16,14 28 1-16,2-2 1 15,4 4 6-15,2 0 3 0,5 8 2 16,0 0-1-16,3 9-7 16,0 4-7-16,3 7-18 15,1 0-14-15,2 6-34 16,-1 1-38-16,1 5-117 15,-2 1-60-15,-4 1-107 16,3 2 220-16</inkml:trace>
  <inkml:trace contextRef="#ctx0" brushRef="#br0" timeOffset="61159.277">14735 13429 298 0,'0'0'166'0,"0"0"-29"15,0-2-28-15,0 1-49 16,0 0-14-16,-1 1-16 15,0 0 10-15,0 0 46 16,0 0 30-16,-1 0 34 16,1 0-10-16,-3 13-50 15,1 1-29-15,2 31-33 0,6-32 1 16,2 1 17-16,-2 0 8 16,4-3 6-16,1 1-1 15,0-1-13-15,3-2-7 16,2 2-10-16,0-3-5 15,-2-1-5-15,5 0-3 16,-2-3-4-16,0-1-3 0,6-2-3 16,-2-1-1-16,2-2 1 15,1-3 2-15,-4 1 1 16,-1-2-1-16,-7-3-4 16,-2 0-2-16,-4-2-7 15,-3-2-5-15,0-3-6 16,-5-3-3-16,-1-2 2 15,-6 0 1-15,-5 1 4 16,0 0 3-16,-10 5 5 16,0 7 2-16,-2 6 9 15,-3 4 4-15,9 6-1 16,5 2-1-16,7 15-8 16,7 0-1-16,2 19 10 15,2 2 8-15,4 5 11 16,3 2 3-16,6-6-7 15,9 2-4-15,3-12-13 16,3-2-12-16,2-7-39 16,-4-9-21-16,-1-10-69 0,0-9-33 15,-2-16-95-15,-1-16 154 16</inkml:trace>
  <inkml:trace contextRef="#ctx0" brushRef="#br0" timeOffset="61890.895">15037 12068 1448 0,'109'-64'487'0,"-89"61"-469"15,10 0-40 1,6 2 13-16,2 1 0 0,0-3 11 16,1 3 0-16,7 0 0 15,3-1 1-15,7-2-2 16,2-2 0-16,5-3-1 16,-2 1 0-16,-1 1 2 15,4 0 1-15,-3-3 2 16,5 5 1-16,3 0-1 15,-2 2 1-15,-2 2-3 16,0 0-1-16,3 2-1 16,-2-2-1-16,-1 5 0 15,6-2 0-15,0 1 0 16,-4-1 0-16,0 3-1 16,-8 0 1-16,-7-3-2 15,0 3-4-15,-8-1-4 16,-4-3-6-16,-8 0-9 15,-3 0-3-15,-7-1-22 0,-3 0-13 16,-8 1-46-16,-3 2-57 16,-12 1-238-16,-12 3 264 15</inkml:trace>
  <inkml:trace contextRef="#ctx0" brushRef="#br0" timeOffset="62307.512">15565 12118 1383 0,'-64'89'428'0,"74"-93"-480"15,5 2-16-15,7-2 32 16,2 2 19-16,7-5 28 16,3 0 5-16,4-2 0 15,3-1 1-15,12-2-8 16,6-1-4-16,10 2-4 0,4 0 0 15,2 3-1-15,0 3 1 16,-3 5 2-16,-4 0 0 16,2 8 1-16,-4-1-1 15,-1 3-3-15,0 0-1 16,-11 2-27-16,-2 2-54 16,-12-4-232-16,-2 1 208 15</inkml:trace>
  <inkml:trace contextRef="#ctx0" brushRef="#br0" timeOffset="62793.058">16477 11646 1526 0,'-19'39'470'16,"34"-39"-514"-16,12 0-52 16,5 4 21-16,5 3 42 15,1 2 33-15,6 4 7 16,-3-1 1-16,5 6 0 0,1-1-1 15,0 0-5-15,3-5-1 16,-3-3 0-16,-1-1 0 16,-8-4 3-16,0 5 1 15,-4-1-1-15,-2-3 0 16,0 6-2-16,-4 2-2 16,-4 4 1-16,-5 5 0 15,-10 4-1-15,0 6-2 0,-9 10 2 16,-1 8 3-16,-7 10 8 15,-7 4 5-15,-7 5 3 16,-5 3-1-16,-6 3-7 16,0 4-10-16,-6 3-41 15,-5-1-49-15,-8-6-112 16,-7-8 123-16</inkml:trace>
  <inkml:trace contextRef="#ctx0" brushRef="#br0" timeOffset="63473.415">18407 12173 898 0,'0'0'276'15,"-1"-3"-320"-15,-1 2-43 16,0-1 3-16,1 1 23 16,0 0 44-16,0 0 9 0,0 0 9 15,-3-2 3-15,-7-6-20 16,-2-3-27-16,-30-36-55 15,30 29-46-15,-1-9 87 16</inkml:trace>
  <inkml:trace contextRef="#ctx0" brushRef="#br0" timeOffset="64673.881">18158 11879 1017 0,'-24'31'408'0,"27"-30"-279"0,-3-1-83 15,0 0-56-15,0-1 7 16,0 1 22-16,0-1 5 15,0 1 1-15,0-1-2 16,11 0-1-16,-2-1-2 16,-3-2-5-16,-1-2-3 15,6-12-2-15,29-40 0 16,-28 20-2-16,4-1 0 16,-4-8-2-16,3-9-2 0,5-4-2 15,-3-2 0-15,2-1-3 16,-1 2-4-16,0 3-3 15,0 4 0-15,0 10-2 16,1 7 1-16,-3 13 0 16,0 8-1-16,-1 10-2 15,-1 5 2-15,2 9 1 16,0 5 1-16,3 14 5 16,-1 8 0-16,3 12 0 15,-3 4 2-15,1 4 0 16,-2 1 1-16,0-2 0 15,3 2 1-15,1-4 1 16,3-3-1-16,0-11 0 16,0-3 2-16,-1-8 3 15,0-2 1-15,-1-5 0 16,3-2-1-16,0-11 0 16,0-2 2-16,3-4 2 0,-3-7 2 15,1 2 3-15,0-6 1 16,1-6 0-16,-1-2 4 15,-3-5 6-15,-4-4 2 16,-7-4 4-16,1-4-1 16,-4-10-7-16,-2-3-6 15,-2-7-8-15,-5-1-6 16,-5-2-5-16,4 1-4 16,-2-2-3-16,-4 2 0 0,3 8 2 15,-4 5 4-15,4 12 2 16,0 7 1-16,-2 10 1 15,5 6-5-15,-1 7-6 16,3 4-4-16,5 6-1 16,2 5 6-16,5 12 7 15,2 5 2-15,6 8 3 16,8 3-1-16,7 4-1 16,2-3-1-16,6-4 1 15,0-5 2-15,1-6 1 16,1-2 3-16,-2-3 2 15,-4-2 1-15,-2-8-1 16,-10-7-3 0,-15-3-5-16,2 0-2 0,38-2-2 15,-1-5 0-15,-3-6-1 16,-25-1 0-16,-7-3 0 0,-3 0 1 16,-7-3-1-16,-2 2 1 15,-9-3-5-15,-2-7 0 16,-3 1-1-16,-5-2 0 15,-5 0 3-15,-4 5 2 16,-5 2 1-16,-4 3 2 16,-4 8 2-16,4 4 1 15,-1 9-1-15,7 4-1 0,5 9-1 16,4 4 0-16,7 6-2 16,3 7 2-16,8 8 2 15,2 4 5-15,10 9 6 16,1-3 2-16,8 2-3 15,6 1-4-15,7-6-6 16,7-2-2-16,4-5-11 16,-1-7-10-16,1-10-37 15,-4-2-15-15,-1-14-45 16,-2-8-39-16,2-9-94 16,3-12 153-16</inkml:trace>
  <inkml:trace contextRef="#ctx0" brushRef="#br0" timeOffset="66190.353">20106 11283 1214 0,'-2'-51'421'15,"9"54"-375"-15,-1 2-40 16,4 5-1-16,4 4 2 16,-1 9 0-16,6 1-1 15,-1 10 0-15,-1 4 0 0,1 4-1 16,-2 1 0-16,2-4-2 16,1-5 0-16,3-8 7 15,0 0 9-15,0-8 10 16,-2-3 3-16,2-2-3 15,1-3-5-15,2-2-11 16,-1-3-2-16,-2-5-6 16,-1 0-3-16,-5-6-2 15,1-3-2-15,-5-3-1 16,2-4-1-16,-5-6-5 16,-7-5-4-16,2-3-13 15,-6-4-11-15,-1-8-26 16,-3-2-13-16,-2-3-19 15,-1 2-3-15,-4 4-4 16,7 8-5-16,0 10-6 16,-1 4-5-16,7 11 26 15,-2 1 20-15,6 6 41 0,3 1 19 16,1 1 10-16,2 1 1 16,4-1 1-16,2 0 2 15,4 2 15-15,3 0 9 16,-1-2 19-16,1-1 13 15,-1 0 21-15,1-2 9 16,1 1 25-16,0 3 6 0,0-1 1 16,2 3-4-1,-1-1-29-15,1 6-18 0,-3 5-34 16,-1 5-13-16,-3 7-17 16,0-1-2-16,-2 10 0 15,-1 3-1-15,-3 6 1 16,-1 0 1-16,-2-3 1 15,-3-3 2-15,-1-3 6 16,4-3 2-16,-8-6 3 16,3-3-1-16,-3-8-4 15,-2-5-2-15,6-5-3 16,-4-2-3-16,-1-3-3 16,-2-1-2-16,0 0-3 15,0 0-2-15,-1-1-4 16,-4-14-4-16,-20-49-1 15,14 21 2-15,1-8 5 16,4-1 3-16,6 1-1 0,1 2 0 16,6 5 3-16,3 4-1 15,5 7 1-15,1 4-3 16,1 13-8-16,1 5-8 16,3 9-39-16,1 7-24 15,4 12-49-15,2 6-22 16,-1 5-8-16,-1 5 4 15,-4-7 35-15,-1-3 26 16,-6-10 43-16,3-6 16 0,-2-1 19 16,1-2 5-16,1-5 12 15,1-1 5-15,2-2 15 16,1-3 7-16,2 3 9 16,0 2 4-16,-2-1-8 15,-3 3-6-15,-1 2-12 16,-6-2-5-16,-2-1 1 15,-1-4 9-15,0-1 34 16,2 3 20-16,0 1 35 16,-2-1 9-16,-2-2-1 15,-4-1-6-15,2 0-21 16,-1 2-13-16,-2 2-28 16,2 2-15-16,-5 1-20 15,1 0-6-15,0 0-4 16,0 0-1-16,-9 6 0 15,-7 10-2-15,-27 43 1 16,26-29-2-16,3 8 3 16,3 0 0-16,0-3 1 0,5 2 0 15,2-9 0-15,4-6 0 16,4-7 3-16,-3-7 3 16,8-6-2-16,0-1-3 15,3-8-9-15,8-5-5 16,-3-11-2-16,1-7 4 15,0-4 11-15,-5 2 5 16,3 2 6-16,-7-3-2 0,-1 8-6 16,-4 3-1-16,-3 12-2 15,2 9-2-15,-1 1 2 16,-1 2 0-16,-1-2 1 16,-1 0 0-16,0 16 1 15,1 44 0-15,9-22 2 16,-1-2 4-16,6 1 9 15,4-2 2-15,5-1-5 16,4 0-5-16,5-7-14 16,-2-5-5-16,6-9-14 15,2-6-11-15,1-8-27 16,4-6-18-16,3-12-29 16,-4-7-18-16,6-16-103 15,0-5 149-15</inkml:trace>
  <inkml:trace contextRef="#ctx0" brushRef="#br0" timeOffset="66509.833">22190 10516 1299 0,'-4'-28'481'0,"12"36"-363"16,0 9-119-16,5 19-11 16,-2 11 7-16,0 23 18 15,-2 11 9-15,-1 20 8 16,0 9-2-16,1 19-6 16,0 1-8-16,-6 3-21 15,-3 1-21-15,-13-18-61 16,-7-6-43-16,-10-23-78 15,-4-14-22-15,-6-26 16 16,-2-10 41-16,-3-14 90 16,-3-6 39-16,-11 5-35 15,-9 4 63-15</inkml:trace>
  <inkml:trace contextRef="#ctx0" brushRef="#br0" timeOffset="67756.408">19347 13054 973 0,'-13'16'339'0,"1"-1"-368"15,0 1-79-15,1 4-21 16,-1 2 38-16,-2-4 126 16,1-3 24-16,0-2 11 15,2-4-9-15,-3-2-25 16,3 0-11-16,-2-3-20 15,0 1-4-15,7 0-1 16,-2-1 0-16,3-4 8 16,1 0 12-16,0 0 24 15,2-1 16-15,1 1 21 16,0 0 2-16,0 0-21 16,1-1-14-16,0 0-27 15,0-11-12-15,0-19-6 16,5-38-2-16,-2 21-3 15,2-7-2-15,-2-5-4 16,2-4-2-16,4-3-3 0,-2 0 1 16,7 6 5-16,-4 10 4 15,4 17 5-15,1 7 3 16,-1 13 0-16,4 6-1 16,1 11-6-16,5 7-7 15,1 14-3-15,4 9-1 16,0 15 5-16,-2 6 3 0,1 11 5 15,-1-3 1-15,-1-3 3 16,1-2 2-16,-2-6 2 16,0-1 0-16,-4-10 1 15,2-4-1-15,4-12 4 16,-3-6 4-16,5-8 12 16,-2-6 6-16,-1-5 9 15,3-5-1-15,-3-4-11 16,1-4-8-16,-3-8-14 15,-2-3-1-15,-4-6 1 16,-3-4 3-16,-4-4-1 16,-2-4-3-16,-8-6-8 15,0-3-7-15,-4-5-19 16,-4 2-14-16,0 3-23 16,-2 4-4-16,1 10 7 15,-1 3 14-15,4 13 26 0,0 5 13 16,2 7 13-16,1 1 5 15,0 7 4-15,1 0-2 16,1 2-6-16,0 0-5 16,0 0-10-16,0 0-1 15,3 13 3-15,4 7 5 16,26 33 9-16,-13-27 6 16,7 1 11-16,1 3 3 15,-1-4 1-15,8 0-2 0,1 0-7 16,2-8-1-16,4-1 1 15,0-4 1-15,3-8 4 16,-1 1 0-16,1-8 2 16,-4-1-1-16,-4-3-9 15,-2-2-4-15,-9-1-9 16,-3-5-3-16,-10-1-4 16,1 0 0-16,-10-1-5 15,2-2 0-15,-6-1 0 16,-5-7-2-16,-3 1 0 15,-3 2 2-15,-2 2 3 16,-2 5 3-16,-4 7 5 16,-5 3 3-16,-2 6 1 15,2 5-1-15,5 7-3 16,5 6-3-16,9 7 0 16,0 3 0-16,6 10 5 15,4 3 4-15,6 3 5 16,5 2-1-16,9 3-4 0,5-2-5 15,5 1-13-15,0-2-13 16,3-7-48-16,-2-7-41 16,0-13-159-16,4-12 171 15</inkml:trace>
  <inkml:trace contextRef="#ctx0" brushRef="#br0" timeOffset="68241.998">20866 12272 1470 0,'58'66'506'0,"-47"-57"-480"16,3 5-46-16,6 6-12 15,0 5 8-15,0 13 24 16,1 8 0-16,-4 11 1 16,3 4 0-16,-11 3 2 15,0 1-1-15,-2-3 2 16,-2-4 0-16,2-6 3 0,-2-6 2 16,0-7 0-16,4-1 3 15,4-9 5-15,0 0 3 16,3-6 4-16,-1-3 0 15,4-3-9-15,4-2-3 16,6-7-8-16,5 0-1 16,4-2-2-16,2-6 0 15,4-2-4-15,1-3-2 16,-3-7-13-16,5-2-10 16,0-5-27-16,1-4-17 0,-1-6-24 15,-7-4-19-15,-10 0-39 16,-8-2-11-16,-12 1-2 15,-5 6 18-15,-16 5 12 16,-7-1-58-16,-12 3 137 16</inkml:trace>
  <inkml:trace contextRef="#ctx0" brushRef="#br0" timeOffset="68606.267">20805 12695 1239 0,'0'11'449'16,"2"-11"-390"-16,1 0-55 15,5 3-28-15,2-3 5 16,4 0 24-16,2 0 3 16,5-1 7-16,4 1 6 15,6-2 11-15,5-1 4 16,8 0-3-16,11-2-5 0,17-2-11 16,5 1-5-16,9-4-8 15,-7 0-4-15,-10-2-13 16,-9 0-12-16,-8-3-31 15,-2-1-35-15,-8-3-129 16,-2-4 142-16</inkml:trace>
  <inkml:trace contextRef="#ctx0" brushRef="#br0" timeOffset="71789.571">17813 10549 576 0,'-35'-4'201'0,"30"-5"-172"16,5 2-24-16,-1 0 9 16,-2-2 14-16,3 2 6 15,-4-2 3-15,0 1-2 16,1 1-6-16,-2-1 2 15,5 2 6-15,0 0 7 16,-1 2 8-16,1 0-2 16,0 3-14-16,0 1-11 0,0 0-19 15,0 0-3-15,8 20 9 16,19 50 6-16,-9-1 10 16,3 12 1-16,2 18-5 15,0 2-4-15,-2 8-1 16,-3 5 1-16,-4 4 1 15,-1-1-1-15,-6-2-2 16,-2-5 3-16,-1-4 12 16,-1-5 5-16,1-7 5 15,-1-4-2-15,1-5-8 16,0-2-3-16,2-5-7 16,2-1-1-16,3-7-3 15,1 5 0-15,8 0 5 16,-1 1 2-16,6 5 3 15,0-8-1-15,5-1-1 16,0-4-2-16,2-4-7 16,6 3-2-16,3-2-5 0,5-4-1 15,6-6 0-15,-4-4 2 16,4-4 1-16,-1-3 1 16,-1-8 2-16,-1 1 1 15,-2-7-2-15,4 0 0 16,2 3-4-16,1-4-3 15,4-1-3-15,-4-3 0 0,0-4-2 16,4-2 1-16,-6 0 1 16,-1-3 0-16,1 0 2 15,-1 1 1-15,4-2-1 16,3-1 0-16,-3 1-1 16,0-2-1-16,-6-1-1 15,-3 0 1-15,-1-3 3 16,1 0 1-16,4 1 2 15,1 0 1-15,-2-1-1 16,4 1-1-16,-1-2 0 16,5 1 0-16,-5 0-1 15,-1-1 1-15,5 4-1 16,-4-4 1-16,10 0 1 16,-1 1 1-16,-1-3-1 15,1 4 0-15,-3-3 1 16,-6 0 0-16,5 2-2 15,-1-1-1-15,-1 3-4 16,6-3-1-16,-7-5-2 16,3 2 1-16,-4-2 0 0,-1 1-1 15,1 3 1-15,-2-2 0 16,2-2 3-16,1 0 0 16,-3-4 2-16,0 2-2 15,2-1-1-15,-2-4-2 16,-2 4-1-16,-4-7-1 15,0 0 0-15,4 2 0 16,-2-5-2-16,5 0-1 0,1-2-1 16,0-4-1-16,0-3 1 15,4 3-1-15,-3-2 0 16,-4-2 0-16,5 0 2 16,-1-7 0-16,1-3 1 15,3 0 0-15,-4-4-1 16,-2 0-1-16,-3-4-5 15,-5-4-3-15,0-5-3 16,-2 2 1-16,-3-2 4 16,2 2 1-16,-2 0 6 15,-1-5 0-15,-4-2 1 16,-1-4-1-16,-3-3-3 16,-1-1-2-16,-1-2-4 15,-1 1 0-15,-5-6-9 16,0 0 1-16,-6-3 2 15,2-4 1-15,-2 0 5 0,-1-2-3 16,0 5-7-16,0-1-3 16,-2-4-2-16,-3 0 2 15,3-6 7-15,-7 3 3 16,4 4 6-16,-2 3 1 16,-4 5 0-16,2 2 0 15,-1 2 1-15,-2 2 2 16,0-1 2-16,-2 0 1 0,-1-1 0 15,0 3-1-15,-1 4-2 16,-3-3-1-16,-2-2 0 16,1-2 1-16,-2-8-4 15,-1 6-1-15,-3 0-6 16,-4-1 0-16,-4 5 5 16,2 4 2-16,-2 2 6 15,2 6 2-15,-1 3 0 16,-5 0 0-16,0 5 0 15,-2 1 0-15,-2 4 0 16,0 4 0-16,-3 0 0 16,-3 0 0-16,-7 4-1 15,-3-2 1-15,-10-1-1 16,1 1 0-16,-2-4-1 16,-1-2-1-16,4 3 0 15,-4-5-1-15,-2 6-8 16,-1-1-3-16,-2 2-6 0,3 4 3 15,1-3 7-15,0 4 1 16,1 2 1-16,-2 0-1 16,-2 5 2-16,-1 2 1 15,-7 1 5-15,0 0 0 16,-2 0 1-16,-5 2-1 16,1 3 0-16,-4 1 0 15,-4 4 0-15,4-4 1 16,0-3 0-16,2 3-1 15,1-3 2-15,-2 6-1 0,1 0 1 16,2-1 1-16,4 4 0 16,7-2 1-16,-3 2 0 15,0 3 0-15,-6-1-1 16,-2 2-1-16,-2 1 0 16,1 4 0-16,7 1 0 15,-3-3 1-15,3 0-1 16,-5 2 0-16,-4 2 0 15,3 0 1-15,1 4 1 16,5-5 0-16,1 0 3 16,4 4-1-16,-4 0 0 15,3 3-1-15,1 0-2 16,0 0 1-16,7 2 0 16,1-3 0-16,5 5-1 15,1-1 0-15,2-1 2 16,0 1-1-16,3-1 2 15,2-1 0-15,2 2-2 0,3-2 0 16,0 2-1-16,2-1 0 16,5 1-1-16,-5 0 1 15,3-2-1-15,-1 1 1 16,-5 0 0-16,5 0 0 16,2 0 1-16,5-1 0 15,1-1 0-15,1 0 0 16,3 2 0-16,-1-1 0 0,0 1 2 15,4 0 0-15,-2 0 0 16,0 3-1-16,-2 1-2 16,1 0 1-16,1 1-2 15,2-5 1-15,-1 1 0 16,0 0-1-16,2 2 1 16,-2 0 0-16,-5-3 1 15,3 1-1-15,-3-2 0 16,2 0 0-16,7 2 0 15,-1-3 0-15,0 0-1 16,1 1 1-16,-2 0 0 16,2-1 1-16,3 1 0 15,-1 0 2-15,2-2 3 16,2 1 1-16,0 0 0 16,0-2-1-16,2 1-3 15,-2-2-2-15,1 2-1 16,1-1 1-16,0 2-2 0,2-1 0 15,0-1 1-15,0 0 0 16,1 0 0-16,0-4 1 16,2 1-1-16,1 0-1 15,0-2-6-15,1 5-7 16,1 4-39-16,-1 6 34 16</inkml:trace>
  <inkml:trace contextRef="#ctx0" brushRef="#br0" timeOffset="78289.746">3536 15682 609 0,'51'-11'241'0,"-64"7"-166"15,5 3-51-15,2 0 0 16,2 0-19-16,-1 1-1 16,-1 1 2-16,-1 0 1 15,-1 3 9-15,-1-2 4 16,1 3 7-16,0-1-1 16,-2 3-4-16,2 2-3 0,0 3-3 15,1 3 1-15,-1 5 1 16,-2 1 1-16,2 13 0 15,5 4-2-15,3 15-5 16,1 6-3-16,0 6-5 16,-2 1-1-16,-3-4 0 15,3-2-1-15,-3-9 0 16,1-4 1-16,1-11-1 16,-2-5-1-16,4-11 2 15,-5-6-1-15,3-9 2 16,2-2 1-16,-5-2 3 15,4-2 3-15,0 0 1 16,0-1 1-16,-1 1-4 16,1 0-2-16,-2-10-4 15,-5-12-2-15,-26-30-1 16,31 26 0-16,9-2 0 0,-3 2-1 16,3 0 0-16,1 4 0 15,-3 6 1-15,6 3-1 16,-2 5 0-16,3 4-1 15,0 3 0-15,0 2 0 16,-1 3 2-16,1 2 0 16,3 5 0-16,4 4 0 15,2 2 1-15,0 1-1 0,-1 4 1 16,-1 1-1-16,3 6 1 16,0-1-1-16,2 2 0 15,-4 1 0-15,0-1 0 16,-5-4 0-16,-3 0 0 15,-3-5 0-15,-3-7 1 16,-2 0 0-16,-3-4 1 16,-1-3 2-16,-2-2 1 15,-1-1 2-15,3-3 0 16,0-2 0-16,0 1-2 16,0 0-2-16,-2 0-2 15,-6-7-1-15,1-20 0 16,-28-31-1-16,29 20-1 15,4-1 0-15,3-3-1 16,1 3 1-16,5 4 1 16,2 3 0-16,1 6 1 15,2 2 0-15,0 8-1 0,1 0 1 16,2 7-2-16,-1 1 1 16,7 5-1-16,1 3 1 15,3 7-1-15,4 6 1 16,2 3 0-16,-4 5 0 15,-1 9 2-15,-5 5 1 16,0 6 3-16,-1 5 1 16,1 0 2-16,2 2 0 15,-4-1-3-15,1-4-1 0,-2-4-28 16,3-4-56-16,4-8 54 16</inkml:trace>
  <inkml:trace contextRef="#ctx0" brushRef="#br0" timeOffset="78688.361">4349 16202 1089 0,'-4'8'385'0,"3"6"-348"0,6 6-69 15,5 11-30-15,9 7-14 16,-2 5-3-16,4 3 5 16,2-8 18-16,-2-2 11 15,1-9 27-15,-5-11 6 16,-1-3 6-16,-2-6 3 15,-2-6 11-15,2 3 7 16,-3-11 17-16,3-6 7 0,2-4 10 16,-1-7 0-16,0-3-10 15,-2-1-6-15,0-5-17 16,0-6-15-16,1-5-75 16,1-6-87-16,-2-8 99 15</inkml:trace>
  <inkml:trace contextRef="#ctx0" brushRef="#br0" timeOffset="79021.971">5010 15647 938 0,'0'11'341'15,"0"3"-283"-15,2 8-43 16,12 17-23-16,0 8-1 15,3 19 5-15,1 2 2 16,-3 6 0-16,0 4-2 0,-1 2-21 16,-1 3-25-16,-2 1-89 15,3 1-92-15,1 3 143 16</inkml:trace>
  <inkml:trace contextRef="#ctx0" brushRef="#br0" timeOffset="79373.647">5478 15670 1201 0,'-4'9'412'0,"4"5"-374"15,7 16-61-15,5 8 1 16,3 17 7-16,0 6 10 16,-2 5 4-16,-1 5 1 15,-3 2 1-15,-2-1 0 16,-5 0 1-16,2-4-5 15,-2-7-36-15,0-6-26 0,1-19-80 16,0-2-46-16,-3-19-156 16,-1-2 214-16</inkml:trace>
  <inkml:trace contextRef="#ctx0" brushRef="#br0" timeOffset="79673.753">5215 16073 1153 0,'-11'29'419'16,"11"-32"-322"-16,19-3-101 0,6-4-7 15,24-3 2-15,7-2 7 16,11-2 2-16,9-1 1 16,9 1-1-16,4-3 0 15,1 3-43-15,-5-3-34 16,-7 0-124-16,-3 1-102 16,-3-5 190-16</inkml:trace>
  <inkml:trace contextRef="#ctx0" brushRef="#br0" timeOffset="80104.856">6380 15776 698 0,'71'22'313'15,"-77"-21"-121"-15,1-3-159 16,1 2-12-16,0-2-18 16,3 1 1-16,0 1 23 15,0-1 12-15,0 1 22 16,-1 0 7-16,1 0-11 16,0 0-6-16,0 0-11 15,0 0-3-15,0 0-2 16,0 0-1-16,-2 4-9 0,-1 6-5 15,-1 8-9-15,3 37-5 16,9-25-3-16,1 12-1 16,3 7-2-16,0 3 0 15,4 6 0-15,0-1-1 16,1 0-1-16,0-1-1 16,-5-7-13-16,1-3-8 15,-4-6-23-15,0-5-16 16,-2-9-46-16,0-3-41 15,-4-10-117-15,1-7 163 0</inkml:trace>
  <inkml:trace contextRef="#ctx0" brushRef="#br0" timeOffset="80921.399">6927 16171 1207 0,'-4'3'408'0,"3"-3"-393"16,1 0-22-16,0 0 1 15,0 0 2-15,0 0 13 16,0 0 11-16,0 0 16 16,7 19 1-16,15 47-4 15,-13-21-11-15,6 16-15 16,1 8-3-16,-2 8-1 16,-1 4 0-16,-6-4 2 15,-4-3 0-15,-3-13 9 16,0-7 3-16,-2-14 1 15,-2-8 2-15,1-11-8 16,-4-10-3-16,2-5-2 16,0-6-3-16,-3-9-6 15,-2-6-3-15,-3-21-6 16,1-8-1-16,-1-19-3 16,2-10-2-16,3-11-5 15,-1-5-3-15,5-6-4 0,3-2-2 16,6 9 9-16,3 4 4 15,1 18 11-15,1 11 6 16,5 11 1-16,4 11 0 16,4 6-1-16,2 6-1 15,4 13-3-15,0 6-4 16,0 11-5-16,2 6 0 16,-5 9 3-16,1 6 5 15,-10 7 10-15,-4 4 9 0,-8-2 19 16,-5-1 8-16,-4 2 6 15,-3 1-3-15,-5 1-16 16,-3-4-9-16,-2-7-20 16,3-1-15-16,-5-10-38 15,-2-6-30-15,0-6-74 16,-5-9-74-16,-1-15 147 16</inkml:trace>
  <inkml:trace contextRef="#ctx0" brushRef="#br0" timeOffset="81238.414">7555 15303 1219 0,'9'11'462'16,"-12"-10"-357"-16,-1 2-53 16,7 11-60-16,-1 6-1 15,3 14 3-15,3 11 3 16,0 12 4-16,-1 10 3 0,-5 9 2 16,-1 4-1-16,-4 4-2 15,2 1-3-15,1-10-25 16,0-9-21-16,1-11-57 15,0-8-41-15,0-14-128 16,4-4 170-16</inkml:trace>
  <inkml:trace contextRef="#ctx0" brushRef="#br0" timeOffset="81839.58">7660 15771 1385 0,'61'103'473'0,"-61"-94"-462"0,2 4-55 16,10-2-6-16,2 3 4 15,7 2 32-15,3-3 8 16,0-3 4-16,4 0 1 16,-2-6-6-16,4 0-3 15,5-2-5-15,-1-6 1 16,4-6 5-16,0-5 5 0,-2-7 6 16,-1 1 3-16,-8-3 5 15,-4 1 2-15,-6 2-2 16,-6 1 0-16,-3 0-4 15,-2 2-1-15,-1 1-4 16,-5 1-1-16,-2 1-3 16,-2 0-2-16,-5 3 1 15,-3 2-2-15,-1 7 4 16,-3 3 1-16,-8 7 2 16,-1 4 2-16,-7 8-1 15,0 4 0-15,6 7 0 16,4 5-1-16,4 3 0 15,7 1 0-15,5-1 4 16,4-2 4-16,8 2 13 16,5-3 3-16,15 6 6 15,4-2 1-15,10-2-11 16,4-3-4-16,3-6-9 16,5 0-5-16,3-9-10 0,1 1-8 15,1-12-29-15,-3-6-23 16,-2-12-101-16,1-9-63 15,-7-14 141-15</inkml:trace>
  <inkml:trace contextRef="#ctx0" brushRef="#br0" timeOffset="82182.144">6263 15425 1256 0,'-11'5'491'0,"6"-6"-287"16,8 2-223-16,3-1-23 16,-6 0-63-16,18 1-48 15,49 11 97-15</inkml:trace>
  <inkml:trace contextRef="#ctx0" brushRef="#br0" timeOffset="82738.227">9788 15085 1282 0,'-4'1'449'15,"1"2"-392"-15,3 0-65 16,0-3-1-16,0 0 2 15,0 3 13-15,4 16 3 16,11 41-1-16,-6-24 0 16,4 15-5-16,2 5-1 0,1 5-2 15,0 6 0-15,-1 2 0 16,0-1 0-16,-2 2 0 16,-2 2 0-16,-2-5-2 15,-1 0 0-15,0-10-12 16,-2-6-11-16,-3-7-65 15,-2-6-53-15,-2-9-112 16,1-5-166-16,-2-17 275 16</inkml:trace>
  <inkml:trace contextRef="#ctx0" brushRef="#br0" timeOffset="83254.775">10383 15156 1445 0,'5'2'498'16,"-1"3"-461"-16,1 1-59 15,2 8-6-15,-4 6-6 16,-7 5 8-16,-8 9 0 15,-11 4 0-15,-6 4 2 16,-9 8 5-16,-3-9 3 0,-7 0 11 16,3-5 5-16,1-10 9 15,0 2 4-15,2-6 2 16,4-3-1-16,6-5-6 16,8-1-3-16,8-10-7 15,4 1-4-15,7-3-5 16,2-1-2-16,8 0 0 15,-5-1 3-15,0 0 2 16,19-4 2-16,47-12 5 16,-28 10 0-16,5 1 1 15,3 2 0-15,-3 7 1 16,5 3 1-16,0 9 2 16,2 5 0-16,-2 8 3 15,-1 3 2-15,-7 5 4 16,-5 2 2-16,-4 3-4 15,-7-1-2-15,-6-5-15 16,-4 0-15-16,-12-7-64 16,2-1-52-16,-7-8-170 0,0-6 189 15</inkml:trace>
  <inkml:trace contextRef="#ctx0" brushRef="#br0" timeOffset="83530.21">10736 15561 1249 0,'91'-28'461'15,"-90"31"-331"-15,4 11-128 16,2 5 1-16,-3 8 0 15,3 8 1-15,-2 1 4 16,-4 4-1-16,-1 6-7 16,-2 2-17-16,-4-2-46 15,-2-1-35-15,-1-6-113 16,-1-10-56-16,1-9 163 16</inkml:trace>
  <inkml:trace contextRef="#ctx0" brushRef="#br0" timeOffset="84104.365">11197 15640 1232 0,'1'24'516'0,"-1"0"-198"0,2 10-345 16,2 4-19-16,-2 7-8 16,-4 2 8-16,-5-4 7 15,-2-4 10-15,-2-9 21 16,2-6 9-16,2-3 6 16,-1-5 1-16,2-5 2 15,2-5 1-15,-1-6 4 16,2-3 1-16,-1-4-5 15,3-4-2-15,1-4-7 16,-1-3-1-16,2-7 1 16,0 0 1-16,4-7-2 15,2-1 1-15,1-8 1 16,3 1 3-16,4 3 8 16,0 3 3-16,3 5 6 15,-1 4 3-15,0 7-1 16,2 4-2-16,1 10-2 15,2-1-2-15,4 6-1 0,0 7-2 16,3 7-1-16,1 8-2 16,-3 6-2-16,-1 2-1 15,-2 6-4-15,-4 1-2 16,1 7-10-16,-4-1-10 16,-3-3-34-16,-2 0-20 15,-8-10-48-15,2-2-35 16,-3-13-69-16,1-3-51 15,6-15-57-15,3-7-1 0,9-16 210 16</inkml:trace>
  <inkml:trace contextRef="#ctx0" brushRef="#br0" timeOffset="84737.855">11911 15724 157 0,'32'-25'132'0,"-3"6"32"15,1 4-6-15,-10 2-14 16,4 4 0-16,-11 4 14 15,-3-1 2-15,-2 6-7 16,-4-1-12-16,0 1-29 16,-1 0-13-16,-3 0-16 15,0 0-12-15,-1 0-21 16,0 0-11-16,0 0-19 16,-9 0-5-16,-11 5-4 15,-26 17-2-15,30-6-8 16,1 2-10-16,6 5-22 15,-4 0-10-15,6 3-3 0,1 1 5 16,8-5 7-16,5-2 8 16,6-3 10-16,2-5 9 15,1-6 15-15,5-5 3 16,-1-8 2-16,6-3-3 16,3-11-8-16,-1-5-4 15,1-11-16-15,-1-5-12 16,-6-8-10-16,0-3-3 15,-6-2 4-15,-6-2 8 0,-1-2 10 16,-4-2 3-16,-8-7 9 16,-2-1 3-16,-6-5 3 15,-2 0 2-15,-2 4 1 16,1 4 5-16,4 18 14 16,4 10 9-16,3 16 19 15,1 9 0-15,2 12-13 16,0 2-11-16,2 14-19 15,2 10-5-15,0 17 0 16,2 10 1-16,2 15 3 16,2 4 7-16,4 11 20 15,3 0 12-15,3 1 15 16,2-3 0-16,1-1-14 16,0-2-11-16,-3 0-21 15,0-1-6-15,-5-12-15 0,-3-3-11 16,-3-16-24-16,0-7-17 15,-2-9-47-15,-2-11-42 16,0-5-235-16,-4-13 252 16</inkml:trace>
  <inkml:trace contextRef="#ctx0" brushRef="#br0" timeOffset="85173.206">12855 15394 1202 0,'4'4'421'0,"-1"-7"-357"16,0 2-88-16,-3 0 17 15,0 0 8-15,0 0 24 16,0 0 4-16,-1-1-1 15,0 1-2-15,0 0-8 16,-19 0-6-16,-39 6-10 16,29 4-1-16,-2 0-3 15,6 7-3-15,6 2-4 16,7 0 0-16,11 2 4 16,2-3 4-16,7 2 5 15,7 2 2-15,10 1 6 0,2 0 6 16,9 1 9-16,0 1 4 15,5 3 2-15,-3-1-2 16,-7 0-11-16,-6 0-3 16,-12-5-13-16,-1-1-11 15,-7-1-32-15,-7 2-29 16,-19 1-60-16,-12 0-57 16,-28-7-146-16,-10-6 208 0</inkml:trace>
  <inkml:trace contextRef="#ctx0" brushRef="#br0" timeOffset="85373.902">11174 15135 1545 0,'-6'-2'545'16,"3"-1"-470"-16,4 1-160 16,-1 1-46-16,0 1 74 15</inkml:trace>
  <inkml:trace contextRef="#ctx0" brushRef="#br0" timeOffset="86506.236">14349 15438 1312 0,'0'0'435'0,"-7"-3"-425"0,5-1-66 16,-2-5 14-16,1 1 17 15,3 4 38-15,0 0 14 16,-1 4 7-16,-1-1 0 16,1-1-12-16,0 1-7 15,0 0-10-15,-1 0-4 16,-18 0-1-16,-27 5 0 0,23 6 1 16,-1 2 6-16,4 8 1 15,-1 1 2-15,0 9 1 16,3 9-2-16,3 4 0 15,5 7 0-15,6 1-6 16,4 1-3-16,3-1-8 16,5-3-2-16,7-4-2 15,0-8 1-15,5-9 5 16,1-5 4-16,-2-8 4 16,5-1 3-16,7-5-1 15,-1-7 0-15,6-6-2 16,-2-2-2-16,-4-10 1 15,2-3 0-15,0-3 2 16,0-5 1-16,1-8-1 16,-2-1 0-16,-6-3-2 0,-3-2-1 15,-6 2 0-15,-5 1-1 16,-9-2 1 0,-4 2 0-16,-10-1 0 0,-6-1 0 15,-5 3-3-15,-3 0 1 16,-6 7 1-16,0 1 0 15,1 11-7-15,0 0-6 16,-2 8-37-16,2 4-80 16,-2 2 88-16</inkml:trace>
  <inkml:trace contextRef="#ctx0" brushRef="#br0" timeOffset="86940.467">15595 14865 1231 0,'0'-5'446'0,"-4"-4"-362"16,-4-1-88-16,-10-6-13 16,-1 0 2-16,-11 4 23 15,-3 6 9-15,-6 12 8 0,0 8 4 16,2 10-7-16,0 0-3 16,13 13-8-16,1 1-4 15,9 11-1-15,3 7 3 16,4 8 11-16,1 4 2 15,4 9 1-15,2-1-2 16,5 2-11-16,2 1-3 16,2-4-6-16,3 2-4 15,-6-3-13-15,3-7-7 0,-3-11-20 16,0-6-13-16,-6-16-50 16,0-4-36-16,0-13-111 15,-5-7-74-15,1-7 205 16</inkml:trace>
  <inkml:trace contextRef="#ctx0" brushRef="#br0" timeOffset="87211.821">14897 15377 1305 0,'0'0'512'0,"0"0"-284"16,21 8-232-16,44 6-6 16,-13-15 3-16,2-3 5 15,12 5-4-15,3 1-12 16,0-2-80-16,6 0-103 15,-6-9 126-15</inkml:trace>
  <inkml:trace contextRef="#ctx0" brushRef="#br0" timeOffset="87737.544">17105 14870 921 0,'21'4'456'0,"-16"-8"-52"16,-1-7-412-16,-4-8-83 0,-1-3 20 16,-9-5 23-16,-4 7 30 15,-7 1 20-15,-5 3 8 16,-6 7 8-16,-2 3 3 16,1 5-1-16,4 3-2 15,8 7-3-15,4 5-3 16,5 12-3-16,4 5 0 15,5 9 3-15,3 7 0 0,5 10 5 16,5 0 0 0,4 8-1-16,1 2 2 0,4 2 2 15,1 3 0-15,2-2-4 16,1 5-4-16,-5-5-12 16,-1 2-13-16,-4-3-37 15,-3-8-27-15,-5-7-71 16,-3-11-31-16,-4-16-49 15,-5-7-16-15,-7-15-12 16,-1-5 149-16</inkml:trace>
  <inkml:trace contextRef="#ctx0" brushRef="#br0" timeOffset="87990.458">16696 15217 1437 0,'113'-44'515'16,"-89"46"-471"-16,7 2-26 15,9-2-45-15,4 3 2 16,4 3 25-16,3 0 1 15,6 2-15-15,0-1-23 16,-3-2-103-16,-1-2-111 16,-8-10 155-16</inkml:trace>
  <inkml:trace contextRef="#ctx0" brushRef="#br0" timeOffset="88520.291">17365 15179 1260 0,'17'72'456'0,"-6"-69"-404"16,2-1-48-16,6 3-33 0,5-1 3 15,3 2 28-15,1 1 2 16,5-3 3-16,-2 0-1 16,-2-1-4-16,-4-2-4 15,1-1-23-15,-4-4-8 16,-2-4-13-16,-2-3 0 16,-7-2 18-16,-3-1 11 15,-6-1 22-15,-1-1 7 16,-2 0 2-16,-3-1-1 0,-7-3-7 15,-2 2-4-15,-10 1-2 16,-7-1-2-16,-10 7 1 16,-4 2 2-16,-1 8 11 15,4 5 1-15,11 7-1 16,4 5-3-16,8 5 1 16,3 8 7-16,5 6 25 15,2 6 12-15,5 6 6 16,3 0-3-16,6 4-21 15,1-4-10-15,5 0-19 16,1 1-9-16,5-6-33 16,4 2-36-16,1-12-149 15,0-9 144-15</inkml:trace>
  <inkml:trace contextRef="#ctx0" brushRef="#br0" timeOffset="89037.859">18336 15186 1164 0,'6'1'434'0,"-2"-1"-295"16,-3 0-148-16,-1 0 3 0,0-1 9 15,0-1 12-15,-1 1 9 16,0 0 3-16,-2 0-2 16,2 0-4-16,0 0-10 15,-14-4-5-15,-2 2-5 16,-32 5-1-16,28 12 1 16,1 2 0-16,0 7-6 15,3 5-7-15,7 5-9 16,0 3 1-16,7-4 8 15,0-1 7-15,3-7 11 16,1-5 3-16,2-8 3 16,-1-4 3-16,4-4 1 15,5-1-3-15,1-4-6 16,7-2-5-16,1-7-3 16,2 0 0-16,0-1 4 15,0 0 3-15,1 5 6 16,4 2 1-16,-1 7-3 15,0 2-3-15,0 10-13 0,-2 3-8 16,-4 8-23-16,-4 5-16 16,-9 6-31-16,-2 5-27 15,-9-2-47-15,-2-1-13 16,1-13-19-16,0-5-10 16,4-10 138-16</inkml:trace>
  <inkml:trace contextRef="#ctx0" brushRef="#br0" timeOffset="89405.567">18755 14739 1471 0,'77'62'474'0,"-68"-19"-508"15,1 16-31-15,-2 13 10 16,-3 4 23-16,-1 4 43 16,1 2 7-16,1 2 10 15,2-3 3-15,1-7-4 0,-1-5-8 16,-2-12-24-16,-4-6-20 15,-3-11-33-15,1-8-17 16,-4-14-26-16,1-4-11 16,-4-11-28-16,-3-7-9 15,-9-11-61-15,-3-10 128 16</inkml:trace>
  <inkml:trace contextRef="#ctx0" brushRef="#br0" timeOffset="89653.594">18518 15195 1020 0,'0'-1'512'0,"0"0"-93"16,23-4-364-16,36 0-94 15,-28 5 10-15,3 1 23 16,2 1 7-16,3-2 2 16,2 0-6-16,-1 0-60 15,-8-2-64-15,-2-3-236 16,-3-5 230-16</inkml:trace>
  <inkml:trace contextRef="#ctx0" brushRef="#br0" timeOffset="90055.621">18953 15169 1076 0,'44'118'480'0,"-36"-97"-152"0,4 3-343 15,-4 4-23-15,3 5 3 16,-2-1 20-16,2 4 16 16,2 1 6-16,1 0 13 15,2-1 4-15,-2-6 2 16,1-5-1-16,0-5 1 16,3-3 1-16,2-6 3 15,5-3-5-15,1-6-17 16,1-6-4-16,2-7-7 15,-3-4-2-15,1-7-2 16,-3-4-4-16,-5-6-12 16,-4-7-5-16,-11-7-11 15,-3-6-12-15,-5-6-46 16,-8-1-33-16,-5 1-93 0,-2 3-54 16,0 15 176-16</inkml:trace>
  <inkml:trace contextRef="#ctx0" brushRef="#br0" timeOffset="90489.103">19342 15186 1064 0,'55'78'395'0,"-40"-64"-290"16,1 1-66-16,2 6 14 15,-3 2 9-15,-1 5 6 16,-1 5-15-16,-3 4-32 16,-3 3-12-16,-3 3-11 15,0-3-3-15,-4-1-2 16,0-5 2-16,-4-10 6 16,2-6 2-16,2-10 7 15,0-3-1-15,0-3-3 16,-2-1-2-16,0-2-4 15,1 0-2-15,-2-16-6 16,-12-45-4-16,4 14-11 16,2-4-4-16,9-4-3 15,-2-5 0-15,5 0 4 16,4 4 4-16,4 6 10 16,5 8 7-16,1 14 17 0,-1 6 11 15,3 9 8-15,-2 5-1 16,6 8-27-16,4 1-18 15,3 4-63-15,1 4-47 16,-5 1-201-16,-2 5 209 16</inkml:trace>
  <inkml:trace contextRef="#ctx0" brushRef="#br0" timeOffset="91107.118">19721 15250 1439 0,'26'21'509'0,"4"-14"-462"16,3-4-46-16,5 2-26 15,0 3 7-15,0 0 29 16,0 1 3-16,-3 0 1 16,-1 1-3-16,-8-1-13 15,0 0-12-15,1-1-13 0,-5-4-1 16,1-4 11-16,-1-1 7 16,-8-5 11-16,1 2 4 15,-6 0 0-15,-4-3-2 16,-2 1-2-16,-3-4-2 15,-5-1 0-15,-1-1-1 16,-4-2-2-16,-4-1 0 16,-3 2 0-16,-5 3 2 0,-2 3 2 15,-2 2 1-15,-1 4 1 16,1 3 0-16,2 8-1 16,2 5-1-16,4 6 3 15,-1 6 2-15,6 6 10 16,1 4 5-16,6 2 4 15,2 1 1-15,5 2-6 16,3 1-3-16,6 4-8 16,0-2-5-16,0-4-12 15,-4-18-14 1,-2-12-31-16,-1 2-27 0,4 18-161 16,1-8-84-16,-6-14-95 15,-7-16 3-15,-1-5 275 16,1-2-66-16,9-1 138 15,8 0 86-15,14-1 31 16,5-2 17-16,12-7-38 16</inkml:trace>
  <inkml:trace contextRef="#ctx0" brushRef="#br0" timeOffset="91536.686">20905 15252 547 0,'35'-16'249'15,"-10"0"-107"-15,-3 1-1 16,-6 4-2-16,-3-1-3 16,-6 5-8-16,-4 3-3 0,-3 1-21 15,-2 3-20-15,1 0-23 16,0 0-12-16,0 0-16 16,-11 1 0-16,-13 5-7 15,-28 10-7-15,27-3-7 16,3 2-4-16,1 5-1 15,0 2 2-15,5 4 2 16,1 3 3-16,3 2 8 16,8 4 3-16,6-3 6 15,6-2 1-15,9 4-4 16,3 1-1-16,8 7 1 16,3 8-1-16,6 3 4 15,2 3-3-15,-3 2-1 16,0-1-2-16,-2-4-3 15,-8-5-3-15,-9-7-10 16,-8-4-11-16,-14-10-37 16,-9 2-15-16,-23-4-30 15,-20-3-13-15,-41-9-40 0,-20-11-62 16,-28-12 130-16</inkml:trace>
  <inkml:trace contextRef="#ctx0" brushRef="#br0" timeOffset="92839.472">3145 17526 929 0,'-1'6'374'0,"-6"-6"-228"0,5 1-108 16,3-5-75-16,-1 3-20 15,0 0-44-15,4-1-7 16,14-3-3-16,26-49-2 16,-30 27-4-16,-3 1-6 15,0-2 13-15,-3 8 20 16,-3 5 60-16,-2 4 51 15,-4 8 101-15,1-1 36 16,-4 3 49-16,3 0-13 0,0 1-42 16,0-1-22-16,0 0-46 15,-1-1-21-15,1 1-34 16,0 0-14-16,0 0-16 16,0 0-1-16,0 0 0 15,1 0 0-15,1-5 1 16,2 0 0-16,9-3-2 15,35-28 0-15,-23 32 0 16,3 2-1-16,5 10 1 16,4 8 1-16,-2 8 1 15,4 6 1-15,-3 5 1 16,-2 5 0-16,-1 4 1 16,-4 4-1-16,-5 5 1 15,-2-2 0-15,-7 5 1 16,-5-5 1-16,-4-1 0 15,-5 2-1-15,-4-1-2 16,-4-1-1-16,-7-4 0 0,-5-3-2 16,-8-11-3-16,-6-4-5 15,-4-5-17-15,-3-3-17 16,-8 0-20-16,0-4-4 16,-9-4 5-16,-1-3 11 15,0-7 29-15,-1-1 13 16,11-6 23-16,4-2 10 0,13-2 6 15,2-1 2-15,15-1-1 16,2 1-4-16,6 2-9 16,7 2-6-16,0 3-8 15,5-2-1-15,11-1-2 16,4-4 3-16,9 2 1 16,4 0 2-16,11 4-1 15,3 4 0-15,10 1-2 16,4 9 0-16,-3 4 0 15,2 2 1-15,-3 11 3 16,-4-6 2-16,3 8 4 16,-3 4 1-16,5 5 0 15,1 3-1-15,-5 0 0 16,-3-2 1-16,-5 1 3 16,-5 1-1-16,-1 1-4 15,1-2-2-15,-2-3-24 16,3-8-47-16,6-8 41 0</inkml:trace>
  <inkml:trace contextRef="#ctx0" brushRef="#br0" timeOffset="94491.918">5866 17205 531 0,'0'2'158'16,"0"-2"-286"-16,1 0-61 16,-1-2 112-16</inkml:trace>
  <inkml:trace contextRef="#ctx0" brushRef="#br0" timeOffset="95588.712">5867 17201 287 0,'0'-1'142'0,"0"-1"-53"16,0 1-34-16,0 0-40 15,0 0-4-15,0 0 5 16,0 0 6-16,0 0 15 15,0-1 6-15,-1 1 3 16,0 0-5-16,0 0-14 16,1 0-7-16,0 0-8 15,0-2-1-15,0-4-1 16,0 4-1-16,0-4-5 16,0 1-2-16,0 2 4 15,1-3 3-15,-1 3 9 16,0 1 5-16,0 2-1 15,0 0-4-15,0-1-9 16,0 0-4-16,0 0-4 16,0-1 3-16,0-1 9 15,0 3 5-15,0 0 8 16,0-2 2-16,0 2-3 0,0-1-2 16,1-3-2-16,-1 4 2 15,0 0 8-15,0 0 2 16,0 0 7-16,0-1-2 15,0 1-10-15,0 0-6 16,0 0-11-16,0 0-4 16,0 0-4-16,0-1-1 15,0 1 2-15,0 0 3 16,0 0 9-16,0 0 5 0,0 0 6 16,0 0 0-16,0-1-3 15,0 1-5-15,0 0-9 16,0 0-4-16,0 0-5 15,0 0-1-15,0 0 0 16,0 1-1-16,0 0 0 16,0 0 0-16,0 0 1 15,0 0-1-15,0 0 1 16,0 0 0-16,1 18 0 16,36 34 1-16,-28-20-2 15,2 11 0-15,3 12-1 16,-1 12-1-16,2 14 1 15,-1 3 1-15,-1 8 1 16,-2-1 0-16,-1-1 4 16,-1 1 1-16,0-9-2 15,0-4 0-15,-1-6-1 16,1-12-1-16,-5-7 0 16,-2-9 1-16,-2-14-1 0,0-8 0 15,-2-9-2-15,0-6-3 16,1-6-8-16,0 1-3 15,-1-4 0-15,1 1 2 16,-2-13 3-16,-5-17 1 16,-10-57 1-16,8 30-1 0,3-4-1 15,-1-6-1-15,-1-3-3 16,0-4-1-16,-1-6 3 16,1 6 1-16,3-1 7 15,3 5 1-15,2 3 2 16,0-1 0-16,5 7 0 15,3-1 1-15,7 14 1 16,3 5 0-16,6 11 1 16,4 6 0-16,5 13-2 15,4 3 0-15,6 11-12 16,6 7-3-16,0 11-3 16,1 9 0-16,-3 11 9 15,-8 1 3-15,-6 0 9 16,-7 1 10-16,-11-3 19 15,0-2 15-15,-10 1 7 16,-6-4-4-16,-7-3-16 16,-5 0-15-16,-8-6-9 15,-2 3 1-15,-5-9 5 0,-2 2 1 16,0-11-2-16,-5-3-8 16,-6-5-25-16,-3-6-26 15,-11-7-70-15,1-4-40 16,9-7-64-16,7-7-120 15,20-8 227-15</inkml:trace>
  <inkml:trace contextRef="#ctx0" brushRef="#br0" timeOffset="96236.496">6846 17043 856 0,'4'-4'364'0,"-3"-3"-209"16,0 5-34-16,-1 0-32 16,0 1-10-16,0 1 0 15,0-1-5-15,0 1-16 16,-1 0-13-16,0 0-28 15,-1 1-9-15,1 26-11 16,2 39-1-16,2-15 2 16,4 5 2-16,2 7 1 15,-3-1 0-15,3-5 0 0,-2 1-1 16,-4-9 0-16,2-5 0 16,-2-8 2-16,-3-5-1 15,0-9-1-15,0-3 0 16,-1-7-3-16,0-1-4 15,1-5-12-15,-1-2-5 16,1-3-7-16,0-1 0 16,0-1 4-16,0 0 6 0,0 0 8 15,0-8 4-15,3-18 7 16,8-29 2-16,-6 22 0 16,2 1-1-16,3-2 1 15,3 1 0-15,6 1-1 16,3 0 1-16,2 6 0 15,1 0 1-15,6 5 0 16,2 4 0-16,4 8 1 16,-2 3 2-16,3 9 2 15,-1 8 1-15,0 6 1 16,0 8 1-16,-2 8 0 16,-2 5-1-16,-2 4-2 15,-2-1-1-15,-2 5-1 16,-4-1-1-16,-7 0-6 15,-2-3-10-15,-8-6-104 16,-2-4-93-16,-10-5 128 16</inkml:trace>
  <inkml:trace contextRef="#ctx0" brushRef="#br0" timeOffset="96650.911">4966 17700 1210 0,'0'-1'431'0,"4"-3"-359"15,6-1-68-15,10-5-10 16,8-2 1-16,10-3 4 0,8-6 0 16,6 4 0-16,6-1-3 15,5 0-100-15,4 2-87 16,10 0 116-16</inkml:trace>
  <inkml:trace contextRef="#ctx0" brushRef="#br0" timeOffset="97438.722">8171 17421 1334 0,'7'8'477'0,"-9"-8"-421"15,2 0-61-15,0-1-32 0,-1 0-4 16,0 0 22-16,0-1 9 16,0 1 21-16,0 0 6 15,-5-2 2-15,-9-7-4 16,-36-30-9-16,27 29-2 16,-8-3 1-16,-3 1 0 15,-4 4 0-15,-5 2 0 16,-5 7-6-16,-1 5-3 0,-1 7-1 15,7 7 1-15,0 7 1 16,1 5 1-16,7 9-3 16,3 1-2-16,17 9-6 15,7 1-4-15,15 5-9 16,8-1-2-16,14-5 2 16,-1-6 1-16,9-12 1 15,1-7 2-15,-1-13 5 16,5-7 4-16,-2-6 12 15,1-8 2-15,-2-7 3 16,-5-4 2-16,-1-8-1 16,1-5-1-16,0-6-3 15,-1-2-2-15,0-1-7 16,-4-1-1-16,-7 3-4 16,-6 7 1-16,-10 7 4 15,0 10 8-15,-5 5 23 16,4 5 15-16,-5 6 12 0,-4 0-1 15,5 7-18-15,0 4-9 16,7 8-13-16,-1 11-3 16,3 12-3-16,-1 6-1 15,4 9-3-15,4 1-2 16,0 3-12-16,1-6-14 16,2 2-53-16,-1-6-54 15,3-15-127-15,0-6 161 16</inkml:trace>
  <inkml:trace contextRef="#ctx0" brushRef="#br0" timeOffset="97854.338">9009 17149 1000 0,'4'-1'506'16,"-7"1"-19"-16,-2 0-481 15,4 0-28-15,0-1 3 16,0-1 9-16,-13 2 11 16,-12 0 2-16,-37 9 4 15,25 0-1-15,-6 6-5 16,3 5-1-16,8 2-2 0,1 4-3 15,22 1-11-15,7 2-8 16,11 5-4-16,9 0 4 16,5 2 17-16,7 4 9 15,3 2 12-15,1-5 3 16,1 0 2-16,-4-4 1 16,-4-6 1-16,-3 1-1 0,-7-3-5 15,-5-1-4 1,-7-1-9-16,-4 0-12 0,-8 0-36 15,-5-2-50-15,-17-9 59 16</inkml:trace>
  <inkml:trace contextRef="#ctx0" brushRef="#br0" timeOffset="98437.874">9309 17305 1528 0,'10'9'517'16,"4"2"-469"-16,10 1-84 15,5 2 5-15,0-3 5 0,2-2 8 16,-1-1 0-16,0 1 3 15,1-7 2-15,-1-1 0 16,-4-2 0-16,1-4 1 16,-3-1 6-16,-2 0 5 15,-1-4 3-15,-1 0 4 16,1 1-1-16,1-3-2 16,-3-2-4-16,-3-1-5 15,-6-1-11-15,-2 0-1 0,-4 0-4 16,-4 1 1-16,-5-1 5 15,-3 1-1-15,-4-1 1 16,-1 1 0-16,-8 2 5 16,-2 2 3-16,-6 7 5 15,-3 4 3-15,-9 9 0 16,0 7 2-16,-9 11 10 16,-2 5 5-16,3 10 5 15,3 0 0-15,15 7-9 16,6-2-3-16,13 3 0 15,4 0 1-15,8 2 5 16,5 0 3-16,11-2 3 16,6-1 1-16,10-8-5 15,6-3-6-15,8-8-17 16,4-6-15-16,7-10-37 16,3-7-31-16,4-17-145 15,6-8-215-15,0-22 291 0</inkml:trace>
  <inkml:trace contextRef="#ctx0" brushRef="#br0" timeOffset="99019.207">11434 17049 943 0,'5'0'351'16,"-5"-4"-228"-16,0 2-179 15,0 2 2-15,0 0 8 16,0 0 24-16,0 0 29 16,0 0 9-16,0 0 16 0,-1 0 1 15,-8 2-18-15,-22 11-2 16,-45 20-10-16,26-10-2 15,-2 4 3-15,4 1 5 16,14 0 3-16,7-1-3 16,12 2-27-16,6-1-16 15,11 2-12-15,5 2 3 16,9 0 30-16,3 1 15 0,3-3 20 16,6-2 7-16,2-7 13 15,0 1 6-15,0-5 4 16,-6 0-3-16,-3-3-12 15,-6-5-10-15,-7 2-16 16,-6-1-7-16,-8 3-13 16,-4 5-9-16,-14 1-61 15,-6-1-56-15,-12-1 84 16</inkml:trace>
  <inkml:trace contextRef="#ctx0" brushRef="#br0" timeOffset="99652.679">11832 17130 1493 0,'6'6'549'16,"-6"-1"-480"-16,-1 1-69 15,-4 2-67-15,-2 4-7 16,-3 9 30-16,1 4 11 16,-1 9 17-16,6-1-2 0,3 3-25 15,2-4-9-15,5-3-4 16,2-7 11-16,1-9 41 15,4-4 12-15,3-8 6 16,0 3-1-16,5-10-7 16,3-5-2-16,-5-7-2 15,8-7-1-15,-7-2-1 16,-2-5 0-16,0 1-3 16,-4-2 0-16,2 3 0 15,-4 5 1-15,-3 7 4 16,-5 3 4-16,-3 7 12 15,-1 3 12-15,0 4 10 16,1 2 5-16,-1-1-5 16,0 0-6-16,5 10-3 15,8 20 1-15,16 41 5 16,-14-25 0-16,-1 8-6 0,0 2-4 16,-3 3-6-16,1 6-3 15,1 4-6-15,-3 2-2 16,0 4-18-16,-2-5-14 15,-3-4-32-15,-5-6-22 16,-5-13-53-16,0-8-36 16,-1-22-77-16,2-4-41 15,4-14-91-15,6-16 223 0</inkml:trace>
  <inkml:trace contextRef="#ctx0" brushRef="#br0" timeOffset="100088.136">13029 16997 1034 0,'1'0'392'0,"-1"-3"-276"15,1 3-99-15,-2-1-17 16,0 0 0-16,0 0 13 16,0 0 5-16,-3 0 13 15,-14-2 2-15,-33 6-7 0,27 5-6 16,2 7-15-16,2 4-6 16,0 1-6-16,3 4 1 15,7 7 5-15,2-1 5 16,10 5 19-16,3-3 5 15,4-1 14-15,3-3 10 16,4-3 9-16,-2 3 5 16,3-8-5-16,-4 1-9 15,-4-2-23-15,1 0-13 0,-9 1-18 16,0 0-8-16,-5-1-11 16,-7-1-8-16,-7-3-36 15,-4 2-33-15,-11-9-141 16,-5-8-198-16,-8-15 282 15</inkml:trace>
  <inkml:trace contextRef="#ctx0" brushRef="#br0" timeOffset="100439.193">13327 16694 1443 0,'9'2'529'0,"-9"0"-421"0,0 2-102 15,1 5-30-15,0 6-6 16,2 19 8-16,2 9 2 15,-3 19 12-15,3 4 5 16,2 8 8-16,1 3 2 16,1 1-3-16,1 1-1 15,-3-8-3-15,-4-3 2 0,1-13-7 16,-4-8-11-16,-3-13-40 16,4-8-41-16,-8-14-132 15,2-2-108-15,-7-21 208 16</inkml:trace>
  <inkml:trace contextRef="#ctx0" brushRef="#br0" timeOffset="101004.336">13017 16926 1357 0,'-20'12'479'0,"33"-11"-413"0,5 3-91 16,6-3 0-16,5 0 1 16,9 1 23-16,2 3 1 15,7 5 0-15,1-1 2 16,4 4-1-16,-2-3-1 15,0 0-6-15,-1-3 0 16,-5-4 0-16,4-3 2 0,-6-5 8 16,1 0 5-16,-4-3 5 15,-3-5 2-15,-2 3-1 16,-1-5-1-16,-8-4-6 16,-1 3-5-16,-8-1-7 15,-1 1-2-15,-3 4-2 16,-9-1 0-16,-4 2 2 15,-3 2-1-15,-9-2-1 16,3 3 1-16,-12 5 2 16,-5 2 4-16,-2 6 7 15,-1 8 6-15,8 4 6 16,2 7 0-16,7 8 0 16,3 2-3-16,6 12 5 15,4 5 6-15,8 5 15 16,6 6 2-16,4 1-8 15,4-2-13-15,5-4-40 16,1-6-27-16,-1-12-82 0,2-8-106 16,-1-18 150-16</inkml:trace>
  <inkml:trace contextRef="#ctx0" brushRef="#br0" timeOffset="101819.104">14340 16845 1295 0,'90'55'484'0,"-87"-37"-402"15,1 2-122-15,-9 9-41 16,-2 5 4-16,-5 8 55 15,4 4 13-15,6-2 14 16,0-3 9-16,5-5 9 16,-2-5 2-16,-1-9-1 15,2-6 0-15,-2-8 2 16,1-3 0-16,0-3 0 16,-1-1-5-16,0-1-12 15,0-1-2-15,0 0-3 16,2-12 0-16,4-18 1 0,12-48-1 15,-11 20-3 1,5-3 0-16,3-6-1 0,0-2 1 16,6 8 1-16,0 1 2 15,4 9 6-15,-2 8 1 16,1 11 5-16,1 8 1 16,1 12 2-16,1 4 0 15,4 9-5-15,3 9-3 16,-3 11-10-16,1 5-3 0,-6 12 0 15,-3 3 2-15,2 12 4 16,-4 0 1-16,0 2 0 16,-2-2-1-16,-6-9-2 15,0-3 0-15,-5-5 2 16,-1-7 0-16,-3-7 1 16,1-2 1-16,-5-14-5 15,0 0-3-15,0-3-7 16,0-2-2-16,-1-1 3 15,-1 0 2-15,0-4 4 16,-11-24 1-16,-7-36 0 16,15 26 0-16,5-11-1 15,2-1 0-15,6-3 0 16,3-1 0-16,4 6 1 16,2 7 1-16,2 11 2 15,3 6 0-15,5 13 1 16,5 6 2-16,12 13 2 15,5 10 1-15,4 20 11 0,1 11 6 16,8 20 23-16,2 6 8 16,2 13 1-16,5 3-7 15,-11 4-27-15,-4 5-15 16,-13-8-21-16,-11-4-13 16,-15-10-39-16,-7-5-21 15,-15-12-62-15,-5-4-79 16,-24-15 150-16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40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84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68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4/24/2023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jpeg"/><Relationship Id="rId7" Type="http://schemas.openxmlformats.org/officeDocument/2006/relationships/customXml" Target="../ink/ink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1.w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2.w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6.w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9.wmf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7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1.emf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93.emf"/><Relationship Id="rId4" Type="http://schemas.openxmlformats.org/officeDocument/2006/relationships/image" Target="../media/image90.emf"/><Relationship Id="rId9" Type="http://schemas.openxmlformats.org/officeDocument/2006/relationships/oleObject" Target="../embeddings/oleObject14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5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png"/><Relationship Id="rId11" Type="http://schemas.openxmlformats.org/officeDocument/2006/relationships/image" Target="../media/image123.png"/><Relationship Id="rId5" Type="http://schemas.openxmlformats.org/officeDocument/2006/relationships/image" Target="../media/image119.png"/><Relationship Id="rId10" Type="http://schemas.openxmlformats.org/officeDocument/2006/relationships/image" Target="../media/image122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image" Target="../media/image131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36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35.jpeg"/><Relationship Id="rId4" Type="http://schemas.openxmlformats.org/officeDocument/2006/relationships/image" Target="../media/image132.jpeg"/><Relationship Id="rId9" Type="http://schemas.openxmlformats.org/officeDocument/2006/relationships/hyperlink" Target="file:///h:\creatas\DV\00240\506046.JPG" TargetMode="Externa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40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4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2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44.wmf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46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34.jpeg"/><Relationship Id="rId7" Type="http://schemas.openxmlformats.org/officeDocument/2006/relationships/image" Target="../media/image150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2.png"/><Relationship Id="rId4" Type="http://schemas.openxmlformats.org/officeDocument/2006/relationships/image" Target="../media/image147.png"/><Relationship Id="rId9" Type="http://schemas.openxmlformats.org/officeDocument/2006/relationships/customXml" Target="../ink/ink8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53.emf"/><Relationship Id="rId4" Type="http://schemas.openxmlformats.org/officeDocument/2006/relationships/oleObject" Target="../embeddings/oleObject24.bin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</a:t>
            </a:r>
            <a:r>
              <a:rPr lang="en-US" sz="2800" dirty="0">
                <a:cs typeface="Arial Rounded MT Bold"/>
              </a:rPr>
              <a:t>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EBD755F-0382-4CCB-94BB-2AE8A23DE97D}"/>
                  </a:ext>
                </a:extLst>
              </p14:cNvPr>
              <p14:cNvContentPartPr/>
              <p14:nvPr/>
            </p14:nvContentPartPr>
            <p14:xfrm>
              <a:off x="2890440" y="3324960"/>
              <a:ext cx="731160" cy="763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EBD755F-0382-4CCB-94BB-2AE8A23DE9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81080" y="3315600"/>
                <a:ext cx="749880" cy="782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BAB2713-EEFB-40C9-A242-19CB315C9D32}"/>
                  </a:ext>
                </a:extLst>
              </p14:cNvPr>
              <p14:cNvContentPartPr/>
              <p14:nvPr/>
            </p14:nvContentPartPr>
            <p14:xfrm>
              <a:off x="953280" y="2415960"/>
              <a:ext cx="3092400" cy="2556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BAB2713-EEFB-40C9-A242-19CB315C9D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920" y="2406600"/>
                <a:ext cx="3111120" cy="2575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27A7281-8AAF-42D6-A120-51C281581D77}"/>
                  </a:ext>
                </a:extLst>
              </p14:cNvPr>
              <p14:cNvContentPartPr/>
              <p14:nvPr/>
            </p14:nvContentPartPr>
            <p14:xfrm>
              <a:off x="2658240" y="3112200"/>
              <a:ext cx="2150280" cy="1520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27A7281-8AAF-42D6-A120-51C281581D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648880" y="3102840"/>
                <a:ext cx="2169000" cy="153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37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2105333-3A93-4B29-9E3E-200A0BE4CEFB}"/>
                  </a:ext>
                </a:extLst>
              </p14:cNvPr>
              <p14:cNvContentPartPr/>
              <p14:nvPr/>
            </p14:nvContentPartPr>
            <p14:xfrm>
              <a:off x="2076480" y="5051520"/>
              <a:ext cx="502920" cy="613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2105333-3A93-4B29-9E3E-200A0BE4CEF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67120" y="5042160"/>
                <a:ext cx="521640" cy="63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288B2A-89EF-4DCA-AD35-3F4702A53CB1}"/>
                  </a:ext>
                </a:extLst>
              </p14:cNvPr>
              <p14:cNvContentPartPr/>
              <p14:nvPr/>
            </p14:nvContentPartPr>
            <p14:xfrm>
              <a:off x="6788520" y="5360400"/>
              <a:ext cx="1014120" cy="10072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288B2A-89EF-4DCA-AD35-3F4702A53C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79160" y="5351040"/>
                <a:ext cx="1032840" cy="10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F1CCCB1E-6802-480A-95A7-F18852477259}"/>
                  </a:ext>
                </a:extLst>
              </p14:cNvPr>
              <p14:cNvContentPartPr/>
              <p14:nvPr/>
            </p14:nvContentPartPr>
            <p14:xfrm>
              <a:off x="1739520" y="5029200"/>
              <a:ext cx="1589040" cy="853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F1CCCB1E-6802-480A-95A7-F1885247725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30160" y="5019840"/>
                <a:ext cx="1607760" cy="87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48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5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4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5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59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3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4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5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8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4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5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6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4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5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6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7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5C33054-3321-4AA4-BDD9-2295A2EF8599}"/>
                  </a:ext>
                </a:extLst>
              </p14:cNvPr>
              <p14:cNvContentPartPr/>
              <p14:nvPr/>
            </p14:nvContentPartPr>
            <p14:xfrm>
              <a:off x="626400" y="5823360"/>
              <a:ext cx="470160" cy="3618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5C33054-3321-4AA4-BDD9-2295A2EF859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7040" y="5814000"/>
                <a:ext cx="488880" cy="38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3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4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5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6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7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8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9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500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501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E2CFD5B-2C57-4DF7-BE83-5200BD852AB6}"/>
                  </a:ext>
                </a:extLst>
              </p14:cNvPr>
              <p14:cNvContentPartPr/>
              <p14:nvPr/>
            </p14:nvContentPartPr>
            <p14:xfrm>
              <a:off x="6040800" y="5723280"/>
              <a:ext cx="650520" cy="6480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E2CFD5B-2C57-4DF7-BE83-5200BD852AB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31440" y="5713920"/>
                <a:ext cx="669240" cy="666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8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9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FC934-267A-4D9B-963D-CA0A0E4B4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316DF-F799-467C-B383-C416A51A4876}" type="slidenum">
              <a:rPr lang="en-US" altLang="en-US" smtClean="0"/>
              <a:pPr>
                <a:defRPr/>
              </a:pPr>
              <a:t>91</a:t>
            </a:fld>
            <a:endParaRPr lang="en-US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45768D2-7686-4088-96CD-7D5AA8B204F7}"/>
                  </a:ext>
                </a:extLst>
              </p14:cNvPr>
              <p14:cNvContentPartPr/>
              <p14:nvPr/>
            </p14:nvContentPartPr>
            <p14:xfrm>
              <a:off x="193680" y="217080"/>
              <a:ext cx="8424000" cy="64620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45768D2-7686-4088-96CD-7D5AA8B204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320" y="207720"/>
                <a:ext cx="8442720" cy="64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3515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</TotalTime>
  <Words>3484</Words>
  <Application>Microsoft Office PowerPoint</Application>
  <PresentationFormat>On-screen Show (4:3)</PresentationFormat>
  <Paragraphs>738</Paragraphs>
  <Slides>91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07" baseType="lpstr">
      <vt:lpstr>SimSun</vt:lpstr>
      <vt:lpstr>SimSun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CSE/EE 576 Content-Based Image Retrieval and the EM Algorithm  Linda Shapiro Professor of Computer Science &amp; Engineering Professor of Electrical &amp; Computer Engineering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  <vt:lpstr>PowerPoint Presentation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35</cp:revision>
  <dcterms:created xsi:type="dcterms:W3CDTF">2007-04-05T03:29:23Z</dcterms:created>
  <dcterms:modified xsi:type="dcterms:W3CDTF">2023-04-24T22:08:14Z</dcterms:modified>
</cp:coreProperties>
</file>