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ink/ink6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ink/ink10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ink/ink16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ink/ink17.xml" ContentType="application/inkml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0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3.xml" ContentType="application/vnd.openxmlformats-officedocument.presentationml.notesSlide+xml"/>
  <Override PartName="/ppt/ink/ink18.xml" ContentType="application/inkml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5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6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7.xml" ContentType="application/vnd.openxmlformats-officedocument.presentationml.notesSlide+xml"/>
  <Override PartName="/ppt/ink/ink26.xml" ContentType="application/inkml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ink/ink27.xml" ContentType="application/inkml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8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9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0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1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32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6"/>
  </p:notesMasterIdLst>
  <p:sldIdLst>
    <p:sldId id="256" r:id="rId2"/>
    <p:sldId id="447" r:id="rId3"/>
    <p:sldId id="267" r:id="rId4"/>
    <p:sldId id="292" r:id="rId5"/>
    <p:sldId id="293" r:id="rId6"/>
    <p:sldId id="294" r:id="rId7"/>
    <p:sldId id="295" r:id="rId8"/>
    <p:sldId id="296" r:id="rId9"/>
    <p:sldId id="319" r:id="rId10"/>
    <p:sldId id="320" r:id="rId11"/>
    <p:sldId id="325" r:id="rId12"/>
    <p:sldId id="323" r:id="rId13"/>
    <p:sldId id="326" r:id="rId14"/>
    <p:sldId id="327" r:id="rId15"/>
    <p:sldId id="328" r:id="rId16"/>
    <p:sldId id="288" r:id="rId17"/>
    <p:sldId id="289" r:id="rId18"/>
    <p:sldId id="329" r:id="rId19"/>
    <p:sldId id="330" r:id="rId20"/>
    <p:sldId id="361" r:id="rId21"/>
    <p:sldId id="362" r:id="rId22"/>
    <p:sldId id="364" r:id="rId23"/>
    <p:sldId id="311" r:id="rId24"/>
    <p:sldId id="365" r:id="rId25"/>
    <p:sldId id="346" r:id="rId26"/>
    <p:sldId id="350" r:id="rId27"/>
    <p:sldId id="351" r:id="rId28"/>
    <p:sldId id="366" r:id="rId29"/>
    <p:sldId id="367" r:id="rId30"/>
    <p:sldId id="352" r:id="rId31"/>
    <p:sldId id="401" r:id="rId32"/>
    <p:sldId id="405" r:id="rId33"/>
    <p:sldId id="263" r:id="rId34"/>
    <p:sldId id="402" r:id="rId35"/>
    <p:sldId id="403" r:id="rId36"/>
    <p:sldId id="404" r:id="rId37"/>
    <p:sldId id="406" r:id="rId38"/>
    <p:sldId id="407" r:id="rId39"/>
    <p:sldId id="408" r:id="rId40"/>
    <p:sldId id="260" r:id="rId41"/>
    <p:sldId id="259" r:id="rId42"/>
    <p:sldId id="381" r:id="rId43"/>
    <p:sldId id="264" r:id="rId44"/>
    <p:sldId id="265" r:id="rId45"/>
    <p:sldId id="269" r:id="rId46"/>
    <p:sldId id="270" r:id="rId47"/>
    <p:sldId id="271" r:id="rId48"/>
    <p:sldId id="274" r:id="rId49"/>
    <p:sldId id="275" r:id="rId50"/>
    <p:sldId id="276" r:id="rId51"/>
    <p:sldId id="280" r:id="rId52"/>
    <p:sldId id="281" r:id="rId53"/>
    <p:sldId id="282" r:id="rId54"/>
    <p:sldId id="410" r:id="rId55"/>
    <p:sldId id="411" r:id="rId56"/>
    <p:sldId id="412" r:id="rId57"/>
    <p:sldId id="413" r:id="rId58"/>
    <p:sldId id="414" r:id="rId59"/>
    <p:sldId id="415" r:id="rId60"/>
    <p:sldId id="418" r:id="rId61"/>
    <p:sldId id="417" r:id="rId62"/>
    <p:sldId id="419" r:id="rId63"/>
    <p:sldId id="420" r:id="rId64"/>
    <p:sldId id="421" r:id="rId65"/>
    <p:sldId id="423" r:id="rId66"/>
    <p:sldId id="442" r:id="rId67"/>
    <p:sldId id="424" r:id="rId68"/>
    <p:sldId id="425" r:id="rId69"/>
    <p:sldId id="443" r:id="rId70"/>
    <p:sldId id="444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48" r:id="rId84"/>
    <p:sldId id="304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0" autoAdjust="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6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33:44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11823 6579 166 0,'-27'97'42'0</inkml:trace>
  <inkml:trace contextRef="#ctx0" brushRef="#br0" timeOffset="586.84">11792 6674 149 0,'-6'-4'107'0,"3"1"7"16,-3-1-18-16,-2-4-41 16,-1 4-15-16,3-5-22 15,-2-3-7-15,-1 1-7 16,3-1-2-16,-4 3 0 15,5-7 0-15,-3 3 0 0,-1 0-1 16,5-1 0-16,-4 1 0 16,4 0 1-16,0-3-1 15,2 1 3-15,-1 0 2 16,3 1 7-16,3 1 7 16,-1-1 8-16,0 1 0 15,0 0-1-15,0-1 0 0,-2-1 11 16,2-2 11-16,2 1 13 15,-2 3 4-15,0 0-9 16,0-1-4-16,-2 3-6 16,2-1 0-16,1 1 1 15,-1 5-1-15,0-2-4 16,0 5-3-16,0-3-10 16,-2 4-4-16,0 2-8 15,0 0-1-15,2 2-2 16,-2 6 0-16,0 1-1 15,0 5-1-15,0 14-4 16,0 56-1-16,-6-43-3 16,-1 4-1-16,-5 5-1 15,-1-4-1-15,1 11-1 16,-3-5 1-16,7 0-2 16,-1 3 1-16,-5 1 0 15,7-3-1-15,-5-1 0 0,1 1 1 16,5-3-1-16,-4-6 0 15,-1 0-1-15,-1-6-1 16,7-9-5-16,-3-4-3 16,8 2-15-16,-10-6-11 15,10-6-25-15,-3-7-14 16,-3-6-27-16,2-2-11 16,2-2-31-16,0 2-27 0,-2-4 112 15</inkml:trace>
  <inkml:trace contextRef="#ctx0" brushRef="#br0" timeOffset="1329.812">11873 6219 566 0,'24'-65'216'0,"-24"52"-121"16,8 1-147-16,-2 10 2 15,3-2 37-15,-1 4 35 16,-2 0 43-16,-6 0 7 0,2 0 0 16,-2 0-5-16,3 0-19 15,-1-3-8-15,0 3-11 16,0 0-6-16,0 0-5 15,-2 0-2-15,2 5 0 16,2-1-1-16,-2 8-3 16,0 1-2-16,2 18-5 15,7 51-1-15,-3-42 0 16,-3 2 2-16,1-6 7 16,0 5 3-16,2-3 5 15,-1 2 2-15,3 4-2 16,1-4 0-16,-1 2-2 15,-4 6-2-15,5-2-5 16,2 0-2-16,-1 7-3 16,-1-3 0-16,-3 4-3 15,-4-1 0-15,-2-3-1 16,-2 0-2-16,-4-4 1 16,2-4 0-16,-4-6 0 0,4 0 0 15,-3-9 0-15,-3 2 0 16,-2-8-1-16,5 0 1 15,-3-8-2-15,2-3-5 16,-3-4-19-16,-1-3-10 16,-3 1-25-16,3-2-7 15,3-4-12-15,-1-5-13 16,-4-5-45-16,5-1-29 16,1-8 102-16</inkml:trace>
  <inkml:trace contextRef="#ctx0" brushRef="#br0" timeOffset="1815.889">11647 6843 228 0,'-4'-10'140'0,"2"6"-6"0,0-5-25 16,-2 7-36-16,4-2-15 15,0-2-26-15,4 2-7 16,-2 2-6-16,2-1 1 16,-2-3 2-16,6 2 2 15,-3 0 0-15,1 4 0 0,0 0 3 16,3 0 1-16,-3 0 9 16,4 0 3-16,3 2 1 15,4 2-1-15,4-2-2 16,54 17-3-16,-52-19 0 15,0 2-3-15,3 0-9 16,1 0-5-16,-2 3-11 16,0-1-4-16,-6 0-10 15,-5-4-17-15,-9 2-67 16,7 4-59-16,-5-2 91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49:25.4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4674 8057 185 0,'-48'145'67'0,"48"-141"-48"15,0 6-14-15,0-1 22 16,0-9 15-16,0 0 29 15,-2 0 8-15,0 0-5 16,-2 0-12-16,4 0-25 16,0 0-9-16,0 0-18 15,0 0-4-15,0 0-2 16,0 6 0-16,6 4 2 16,-2 1 3-16,5-1 6 15,5-3 5-15,12 7 11 16,53 43 5-16,-39-53 3 15,-2-2-1-15,6 4-5 16,2-3-2-16,6-3-2 16,-1-3-1-16,3-15 0 0,5 9-2 15,-7 1-4-15,-2-3-4 16,-5 1-5-16,1 6-3 16,0-5-3-16,4 9 0 15,2-4-2-15,1-6 1 16,-1 7-1-16,-2-9 1 15,-5 10 0-15,3-4 1 16,-2 3 1-16,-2 3 1 16,0-2-1-16,-2 0-1 0,-5 0 0 15,1-8-2-15,0 5 0 16,-2-5 0-16,3 0 1 16,-1-1 1-16,4 1 2 15,-2 1 0-15,-3 1 0 16,3-1-2-16,0-3-2 15,8 6 0-15,-2-1-3 16,-2 3 0-16,-2-2-1 16,4 6 0-16,-1 4 0 15,-2-2 1-15,-1 2 0 16,-10 5 1-16,3-5-1 16,3 8 1-16,-2-10 1 15,-5-1-1-15,9 7 0 16,-6-6 1-16,3 2 0 15,9 3 0-15,-4 5 0 16,0-10 0-16,0 6-1 16,-2-7 0-16,-4-2-1 0,4 2 0 15,3-2-1-15,1 6 0 16,3 5 0-16,1-1 0 16,4 5 0-16,-6-7 0 15,-2 3 0-15,0 1 1 16,0 1 1-16,-2-1-1 15,0 3 1-15,-2-5 0 0,-2 5 1 16,6-7 0-16,0 1-1 16,4 5 1-16,-2-1 0 15,-2 1-1-15,6 1 0 16,7-5-1-16,4 3 1 16,2-8 0-16,-7-3-1 15,-1 3 1-15,-5-4-1 16,2 4 1-16,1-2-2 15,1 2 0-15,7 3 0 16,-6-8 0-16,5 1 0 16,1 0 0-16,2 1 0 15,-2 1 0-15,-3-2-1 16,-1 2 0-16,0-2 0 16,-3 2 1-16,-2 2 0 15,5 0 0-15,-4-2-1 16,3-2 1-16,3 0-1 15,1-4 1-15,-1 4-1 16,2 0 1-16,-6 4-1 0,7-4 1 16,-1 0-1-16,2 0 1 15,-2-4-1-15,-1-2 1 16,5 0-1-16,0 3 1 16,2-7-1-16,7 1 0 15,5 5 0-15,1-6 0 16,6 4 0-16,-2 1 0 15,0 1 0-15,2 4 0 16,-5 6 0-16,-3 3 0 16,2-9 0-16,1 0 1 0,-3-11-1 15,4-1 1-15,-3 10-1 16,-1 2 0-16,-7 0 1 16,-8 0-1-16,-4 4 2 15,-1 2 0-15,5-4 0 16,4 2 0-16,2-4 1 15,-1 5-1-15,3-1 0 16,2 6 0-16,-2-5 0 16,-6-1-1-16,2-4 1 15,-4-5 0-15,4 3 0 16,0-6-1-16,-6 6 0 16,-2 0 0-16,6-2 0 15,2-1-1-15,6 3 0 16,3-8 1-16,-11 6-1 15,-3 4 0-15,-1-2 1 16,-2 2-1-16,4 2 0 0,0-2 1 16,-2 0-1-16,1 0 0 15,-1-11 1-15,-4 9 0 16,1-2 0-16,-1 4-1 16,-2-6 1-16,-1 6-1 15,-2-2 0-15,-3-3 0 16,3 5 0-16,-8-6 0 15,0 2 0-15,4 4 1 0,2-2-1 16,1 2 0-16,-1-4 0 16,0-3 0-16,-1 1 0 15,-1 4-1-15,-6-2 1 16,2 4 0-16,-5 4 0 16,-5-2 0-16,-7 4 0 15,-1-2 0-15,-10-1-2 16,-3 3 0-16,-3 6-7 15,-8-5-8-15,0 10-50 16,-4 1-54-16,-8 12 75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50:28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9296 6345 85 0,'88'81'68'0,"-90"-91"13"16,0 6-9-16,-1-3-22 0,1 7-10 15,-2-2-21-15,4 0-13 16,-2 0-15-16,0-2-2 16,0 2 2-16,0 0 5 15,-2 2 5-15,2-2 1 16,1 0-1-16,-1 0 0 15,-6-1 0-15,8 1 2 16,-4 2 10-16,2-2 8 16,0 0 13-16,-1 2 4 0,1 0-6 15,2 0-7-15,-2 0-13 16,0 0-4-16,0 0-4 16,0 0 0-16,-2 0-1 15,2 0-1-15,2 0 0 16,-2 0 2-16,0 0 13 15,0 0 5-15,-1 0 1 16,1 0-1-16,2 0-11 16,0 0-2-16,0 0 1 15,0 0 1-15,0 0 1 16,2 6 1-16,7 1 0 16,5-3-1-16,-3 6 0 15,-3-8-1-15,-1-1-2 16,1 3 0-16,-4 0-1 15,5 0-1-15,1 4-2 16,-4-5 0-16,5 3-1 16,3 0-1-16,-1-2-2 0,4 3 0 15,2-3 0-15,48 29 0 16,-53-29 0-16,1 3 2 16,-4-3 3-16,1 6 4 15,3-1 9-15,-1-3 2 16,1 2 2-16,4-3-1 15,0-5-2-15,6 10-2 16,0-1-2-16,5-3-2 16,-5 4-2-16,0-6-1 0,-6 1-1 15,4 7 2-15,2-7 3 16,0 5 1-16,2-6 0 16,0 2-1-16,-3-4-4 15,1-1-1-15,2-1-2 16,6 0 0-16,3 0-1 15,-2 0 0-15,-1-3-2 16,-1-3 0-16,-1 6-2 16,3-2 0-16,1 2 0 15,-3-2 0-15,5 0 1 16,1 2-1-16,2 2 1 16,0 2 1-16,4 2-1 15,6-1 1-15,-6-5-1 16,-2-2-1-16,-11 4 1 15,-3-4 0-15,1 8 2 0,2 2 0 16,-7-12-1-16,-4 4 1 16,1-8-2-16,-4 8 0 15,6 0-1-15,-8-5 0 16,-1 1 0-16,-1 2-1 16,2 0-1-16,1 4 1 15,-3 4-1-15,-2-4 0 16,-5 1-1-16,4-3 1 15,-3 0-1-15,-1 4 0 16,0 0-1-16,-6-4-2 0,0 0-5 16,0 0-3-16,0 0-15 15,0 0-17-15,0 0-83 16,0 0-128-16,9 21 164 16</inkml:trace>
  <inkml:trace contextRef="#ctx0" brushRef="#br0" timeOffset="4467.888">13636 7478 137 0,'6'-14'55'16,"-6"1"-20"-16,7-1-67 16,1 9 6-16,-2 1 39 0,1 0 34 15,-7 0 30-15,0 2 2 16,0 2-24-16,0-2-12 16,0 0-18-16,0 1-3 15,0-3 0-15,0 2-3 16,0 0-5-16,0 2-3 15,0-2-8-15,0 0 0 16,0 0 2-16,0-2 3 16,0 2 6-16,0 2 2 15,2-2 4-15,12-3 1 0,12-3 2 16,51-13 0-16,-43 13 0 16,7-1-2-16,-5-1-1 15,0 6-2-15,4-3 0 16,2 5-1-16,2 0-4 15,2 2-2-15,-4 6-5 16,1-1-1-16,1-1-2 16,-6-2 1-16,4-4 1 15,2 4 2-15,6 6 3 16,1-6 2-16,10 7 5 16,-3-9 0-16,-3-7 4 15,5 7-1-15,-5-2 1 16,4-2-1-16,6-2-2 15,-3 4-1-15,3 0 0 16,1 2 0-16,0 0 0 16,2 2 1-16,5 0-3 15,-4 8-1-15,-12-3-2 0,3-1-2 16,-9 0-1-16,1 2-2 16,-1 3-1-16,-1 2 0 15,-6-1-2-15,-6 1-1 16,-11 1 1-16,-8-3-1 15,-3 1 0-15,-5 1-1 16,-5-13 0-16,0 8-2 0,-6-6-12 16,-4-2-31-16,2 0-214 15,2 0 180-15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51:44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1940 11360 447 0,'0'0'166'16,"-1"0"-137"-16,1-2-13 16,0 2-11-16,0-2-4 15,0 0 20-15,0 0 43 16,1-9 16-16,3 0 22 16,-2-1-9-16,-2 2-34 15,0-3-12-15,0 2-16 16,0 5-5-16,0-2 0 15,0 6 2-15,0 0 2 16,-2 0 0-16,2-1-7 16,0 1-5-16,0 2-8 15,0-2-4-15,0 0-4 16,0 0-1-16,0 2-1 16,0 0 0-16,2 6-1 15,12 19 0-15,58 53 0 0,-53-42 1 16,6 10 0-16,6-4 0 15,-2 2 0-15,-1-4 0 16,-3 1-1-16,6 1 0 16,-10-2-6-16,2-2-4 15,-6-9-12-15,-2-4-13 16,-3-6-37-16,-5-8-28 0,3-5-67 16,-2 4-55-16,7-20 142 15</inkml:trace>
  <inkml:trace contextRef="#ctx0" brushRef="#br0" timeOffset="416.488">2577 11180 399 0,'0'-103'135'0,"-13"105"-138"0,1 4-4 16,11 5-1-16,-11 1 7 16,4 1 52-16,-3-3 23 15,-8-5 29-15,5 5 3 16,-3-1-35-16,0 1-20 15,2 5-29-15,-4 4-8 16,-6 12-8-16,-4 0-2 16,-3 18-1-16,-1 11 1 15,-9 3 2-15,-2 11 1 16,2 12-1-16,-4-7-1 0,-4 1-1 16,8-7-1-16,-4-14-1 15,4-7 0-15,8-6-4 16,-4-8-10-16,-1-11-51 15,7 0-44-15,5-10 65 16</inkml:trace>
  <inkml:trace contextRef="#ctx0" brushRef="#br0" timeOffset="849.12">1564 11745 400 0,'-65'101'134'0,"55"-101"-130"16,10-4-6-16,0 4-1 15,0-2 39-15,0-2 38 16,0 2 55-16,0 2 13 16,-2-1-24-16,2-1-29 15,0 0-56-15,0-2-15 16,0 2-14-16,0 0-3 0,25-9 0 16,9-5-1-16,60-26 0 15,-38 33 0 1,16-7 2-16,9 5 3 0,9-10 4 15,9-2 2-15,2 6 4 16,1-4-1-16,3-4 1 16,-8 0 0-16,-7-4-1 15,-7 6-2-15,-13 2-6 16,-3 6-33-16,-5 15 19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52:49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18976 8042 593 0,'-10'-2'201'0,"7"0"-198"16,3 2-29-16,0-4-2 15,0 2 6-15,0 0 19 16,0 2 29-16,0-2 11 16,0 0 18-16,0 1-1 15,0-3-16-15,0 2-11 16,0 2-20-16,0-2-4 0,3 0-2 16,16 2 1-16,1 4 5 15,4 3 4-15,51 34 7 16,-39-17 1-16,14 13-1 15,0 1-1-15,1 0-1 16,7 4-1-16,-8-5-1 16,-6-3-3-16,-2 1-5 15,-10-9-3-15,-7-3-10 16,2 0-22-16,-6-13-82 16,-2-3-90-16,-4-5 123 15</inkml:trace>
  <inkml:trace contextRef="#ctx0" brushRef="#br0" timeOffset="382.832">19567 7665 508 0,'-50'-73'147'16,"50"73"-188"-16,0 8 4 0,0 5 39 16,0-5 25-16,-2 9 47 15,0 0 18-15,-5 8 2 16,-1 8-15-16,-11 11-38 15,6 15-19-15,-18 19-20 16,-3 18-4-16,-5 15-8 16,-14 8-4-16,3 13-7 15,0-4-11-15,4-13-26 16,12-5-20-16,9-20-58 16,6-6-35-16,6-18 108 15</inkml:trace>
  <inkml:trace contextRef="#ctx0" brushRef="#br0" timeOffset="868.28">18991 8246 805 0,'52'132'264'0,"-43"-116"-272"15,5-5-21-15,1 14-1 16,2-8 10-16,-3-7 20 15,-5-3 24-15,-3-5 24 16,-2 0 8-16,-4-4 8 16,0 2-10-16,0-2-18 15,0 1-9-15,0-3-14 16,9 2-4-16,14-8-4 16,2 4-1-16,54-18 2 15,-49 10 4-15,3-5 11 16,3 0 5-16,10-2 10 15,6 2 2-15,7-6-1 16,2 2-3-16,-2 2-12 16,3-4-6-16,-11 8-10 0,-3-2-2 15,-4 5-4-15,-6 9-7 16,-9-3-70-16,-8 4-68 16,-6 2 88-16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57:26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17876 15839 90 0,'109'42'58'0,"-116"-59"-9"16,5 4-9-16,-8 1-27 15,4 5-11-15,-5 1-4 16,-3-7 3-16,-5 9 10 16,0-6 6-16,2 5 4 15,0-3 1-15,1-4 5 16,3 7 2-16,0-7 7 16,-5 5-3-16,7 1-4 15,3-4 0-15,-1 1-6 16,-1-5 5-16,-3 3 18 0,-1-1 7 15,3 3 15-15,1 3-2 16,5-5-12-16,-7 1-4 16,3 4 1-16,-7-1 8 15,5 3 16-15,-6-4 2 16,-1 0-9-16,5-1-9 16,-2-1-21-16,1 7-9 15,-9-5-12-15,4 6-6 0,-2 0-5 16,-2 0-2-1,0 2 1-15,8 0 2 0,-2 0 4 16,0 2 2-16,3 0 3 16,3-2 1-16,3 0-2 15,2 0-3-15,3 0-7 16,3 0-2-16,0 0-2 16,0 0 1-16,0 0 4 15,0 0 2-15,11 0 1 16,6-2 0-16,6 2-3 15,46 0-2-15,-48 0-2 16,4-4-1-16,-4 4 0 16,2-4 0-16,2 4-1 15,3 4 0-15,-1-4-1 16,4 2 1-16,-2 0-1 16,-3 0 1-16,7-2-1 15,-4 0 0-15,-5 0 0 16,3 0 0-16,-13 2 1 0,1 0-1 15,4 4 0-15,-13-1 1 16,1 5 0-16,-3-6 0 16,-6 1 1-16,0-5 0 15,2 0 0-15,0 0 0 16,0 0 0-16,0 0 1 16,0 4-1-16,2 15 0 15,0-1 0-15,2-3 0 16,11 56 0-16,-5-54 0 15,-8 8-1-15,2 7 0 0,-4-1 0 16,0 5 0-16,-4 6 0 16,-4-4 0-16,-1 5 0 15,9 4-1-15,-2-5 1 16,2 8-1-16,-2-2 1 16,-4-6 0-16,0 6 0 15,1 0-1-15,-1-6 1 16,-2 6 0-16,2-1 0 15,-3-6 0-15,5 6 0 16,0-8 1-16,-5-1 0 16,9-4-1-16,-2-3 1 15,0 3-1-15,2-7 0 16,-6-2 1-16,6 0-1 16,-2 0 0-16,-2 1 0 0,-1-3 0 15,3 2 1 1,-2-9-1-16,2 5 0 0,-2 3 1 15,0-8-1-15,0 7 0 16,-7-4 1-16,11 0-1 16,-2 2 0-16,0-6 1 15,-7 4-1-15,-7-1 1 16,9-3-1-16,-3 4 1 16,6-4 0-16,0 1-1 15,-1-5 2-15,-1 3 0 0,-4-3 0 16,-1 1 1-16,-1-11-1 15,1 9 2-15,-2-8-1 16,-1-2 1-16,-9 0 0 16,-2 2 0-16,1 4-1 15,-3-6-1-15,-10 3-1 16,-1-1 0-16,-6 10-5 16,-2-1-7-16,6 10-22 15,-2 0-30-15,8 10-144 16,3 0 138-16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00:35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17260 12772 124 0,'-51'-14'109'16,"45"10"10"-16,0 4-16 15,-1 4-9-15,7-4-21 16,-2 0-8-16,0 0-13 16,0 0-6-16,0-2-7 15,-2 2-3-15,4 0-7 16,-2 0-1-16,0 0-4 15,0 0-2-15,0 0 0 16,-1-2 0-16,1-1 0 16,2 1-3-16,-2 0-5 15,0 2-3-15,0 0-5 16,0 0-1-16,-4 0-1 0,-3 0-1 16,7 0 3-16,-4 0 0 15,0 0 1-15,4 0-1 16,2 0-2-16,-1 0 0 15,-1 0 0-15,0 0 3 16,-2 0 3-16,2 0 1 16,2 0 1-16,0 0-3 15,0 0-1-15,25 7 0 16,2 1-3-16,47 15 0 16,-45-23 0-16,1 8-2 15,3-6 1-15,0 7 1 16,5-1 3-16,0-6 3 0,4 2 1 15,0-3 1-15,2 1 6 16,2 0 2-16,2-2 5 16,-4 0 2-16,2 2 0 15,0 4 0-15,-6-2 3 16,10 0 0-16,-5 1-1 16,-2-3 1-16,2 0 0 15,-1 10 0-15,4-9-3 16,2 7-3-16,7-4-5 15,-1-1-2-15,1-5-1 16,1 4-2-16,1 2 2 16,0-4-1-16,-3 2 0 15,-7 1 0-15,1 1-5 16,0 0 0-16,0 0-1 16,7 5-2-16,-2-7-1 15,1 6-1-15,1 1-2 0,4-1-1 16,-7 1-1-16,5-3 0 15,-5 5 0-15,1 2 0 16,-3 1 0-16,-14-1 0 16,-1 0-1-16,-7 3 0 15,6-1 0-15,8-4 1 16,-5-1-2-16,5-3 1 16,2-1-1-16,1 1 0 0,5 1 0 15,-4 1 0-15,2-7 0 16,-3 6 0-16,3-4 0 15,-4-1 0-15,-2-1 0 16,-4-2 0-16,-2 8 0 16,1-3-1-16,-3 1-1 15,-7 1 1-15,-1 3-3 16,3 1 0-16,-4 1-3 16,9 9-2-16,-9-8-1 15,5 4-2-15,-7-2-3 16,0-3-2-16,0 1-9 15,-6 0-8-15,4 1-66 16,-8-5-80-16,1 2 115 16</inkml:trace>
  <inkml:trace contextRef="#ctx0" brushRef="#br0" timeOffset="1294.398">17102 15099 513 0,'-4'0'155'0,"-4"2"-227"0,8 4-13 16,0-6 59-16,0 0 40 15,-2-4 107-15,0 2 11 0,0 0-21 16,0 2-13-16,-1 0-13 16,1 0-6-16,2 0-9 15,-2-2-10-15,0 2-27 16,0-2-12-16,0 2-15 15,2 0-5-15,0 0-1 16,0 0 0-16,8 6 0 16,15 8 0-16,53 45 1 15,-41-34 1-15,3-16 4 16,2 5 7-16,10-3 10 16,-1-9 2-16,11 2-4 15,1 2-4-15,2-10-10 16,-2-2-2-16,6 6 0 15,-4 0-1-15,-5 2-2 16,1 9 1-16,-4-9-2 16,1 8 0-16,1-4 0 15,-1 3 1-15,5-1-1 0,-4-8 0 16,1 4 0-16,1-4 0 16,-5 0-1-16,1 0 1 15,-11-4 1-15,6 4-1 16,-4 0 0-16,5 4 0 15,1-1-1-15,5 3 0 16,1-2 0-16,-1 6 0 16,-3-5 0-16,-3-5 0 0,3 8 0 15,-8-6 2-15,7 4-1 16,-3-1 1-16,4 9-1 16,-5-7 1-16,-1-3-1 15,-4 4 1-15,2-6-1 16,-2 0 0-16,4 3-1 15,-8 3 1-15,2-6 0 16,-6 6-1-16,-3-4 0 16,3-3 0-16,-9 9-1 15,4-2-1-15,-3-3 1 16,-1 3-2-16,0-2 0 16,-4 1 1-16,4 5-1 15,1-1 0-15,-7 3-1 16,4-1 0-16,-2-5 0 15,-2 3 0-15,-2 3 2 16,4-1 1-16,0-1 1 16,-9-3 0-16,1 3-2 0,4-5-2 15,-11-3-17-15,7 2-16 16,-11-2-123-16,-8-1 109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03:13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6110 9358 480 0,'113'72'159'0,"-109"-72"-165"16,-1 0-7-16,1 2-4 16,-4-4 7-16,-4 0 24 15,4 0 7-15,-2-1 7 16,1 1 4-16,-1 0-5 15,-10-19-5-15,1 4-8 16,-41-47-5-16,44 49-5 16,1 2-2-16,-5 1 0 15,5 1-1-15,-5 1 4 16,1 5 7-16,-1-1 24 16,-1 0 13-16,-4 6 21 15,-4 0 1-15,-6 2-12 16,2-2-10-16,-2 0-18 0,6 0-6 15,4 4-10-15,-2 3-3 16,2-1-3-16,-6 11-1 16,11-1-2-16,-1-1-1 15,1 6-3-15,5-2-1 16,-9 6-1-16,9 8 0 16,-3-5 0-16,1 7 0 15,3 1 0-15,-2 4 0 16,1 0 0-16,3 8 0 0,0 0 0 15,2-4 0-15,0 4 0 16,-4 1 0-16,2 7-1 16,1-3 1-16,-1 1 0 15,2 3 0-15,0-3-1 16,2 3 1-16,4-1-1 16,5 1 0-16,3-5 0 15,3-2 0-15,-1-6 0 16,5 0 1-16,-6-6 0 15,4-2 0-15,2-3 0 16,1 1 0-16,1-5 1 16,2 1-1-16,-4-7 1 15,6-5-1-15,-1-3 1 16,-1-4 1-16,2-3 0 16,2-2-1-16,4-4 1 15,1 5 1-15,4-7 0 16,-5-11 0-16,0-1 1 0,-5-3 1 15,-1-8 0-15,8 4 1 16,-5-12 4-16,5-3 1 16,-2 5 5-16,-7 1 3 15,-1-3-2-15,-5 2-1 16,-3-1-7-16,-2-1-2 16,1 0-4-16,-1-1-1 15,0 3-1-15,-7-3 0 16,2-7 0-16,-1 1 0 0,-3 2 0 15,2 5 0-15,-6-5 0 16,-2 2-1-16,-2-10 1 16,-5 0-1-16,-1 1 0 15,-3-2 0-15,-4 2 2 16,-4-1-1-16,1 6 1 16,-3 0-1-16,1-4 1 15,-1-2 1-15,-2-6 2 16,0 10 1-16,0 0 2 15,0-4 1-15,6 11 0 16,0 1 1-16,-6 3 2 16,0-1 2-16,-4 5 1 15,-3 7 1-15,-1-4-1 16,-3-1-1-16,4 5-5 16,-7 3-6-16,3 15-20 15,-6 4-34-15,-8 19 33 0</inkml:trace>
  <inkml:trace contextRef="#ctx0" brushRef="#br0" timeOffset="14251.721">9379 9604 261 0,'-85'65'103'16,"51"-65"-75"-16,7 0-7 16,0 4-2-16,8 6 8 15,-2-10 11-15,-2 0 13 16,6 0 1-16,-4 0-3 16,6 0-6-16,7 0-17 15,0-4-5-15,3-4-12 16,1 6-5-16,-4-7-2 15,8 9-2-15,-2-2-2 16,0 2 1-16,0-2-1 16,2 0 2-16,0 0 0 15,0 0 0-15,0-2 2 16,0 3-1-16,0 1 2 16,-1-2 0-16,-3 0 7 15,4 0 3-15,-2-2 7 0,0 2 1 16,0 0-1-16,-4-9-2 15,2-3-5-15,-1 5-2 16,-1 3-6-16,-6-2-2 16,-12-5-3-16,-45-18 0 15,46 39 0-15,-4 9-2 16,2 4-1-16,-5 4 1 16,3 6-1-16,-4-3 1 0,-3 11 1 15,-1-3 0 1,-1 10 0-16,9 0 1 0,-3 4 0 15,-3 3 1-15,6 1 0 16,1-3 0-16,3 3 1 16,5-1 0-16,7-1 1 15,1 2 1-15,8-5-1 16,2-1-1-16,4-8 0 16,6 0-1-16,-4-1 0 15,5 3 0-15,6-2 0 16,-1 0 0-16,1 0 0 15,2-2 0-15,-2 1 0 16,2 5 1-16,2-6-1 16,10 0 0-16,-1-1 0 15,7-9 0-15,7-1 2 16,-2-2 2-16,4 0 2 16,-2-6 1-16,4-4 2 15,1-1 0-15,-3-7-2 0,6 1 0 16,-4-10-3-16,-4-6 1 15,5 3-1-15,-10-7 0 16,5-3 0-16,-6 3 0 16,-6-11 2-16,3 2-1 15,-3 0 3-15,-5-4-1 16,2-1 0-16,-2-7 1 16,-3-3-2-16,1 5 0 15,-6-7-1-15,-5 4 1 0,-1-3 1 16,-1-1 2-16,-8 2 1 15,1-3-1-15,-5 1-1 16,0 0-2-16,-5 0-1 16,3-1 1-16,-6 1 0 15,-2-2 2-15,1-4-1 16,-3 2 0-16,-3 4-1 16,4-1-1-16,-5 9-2 15,-1-7 1-15,4 5-2 16,-6-4 0-16,1-3-1 15,5 7-1-15,-2-3 0 16,1 5-1-16,1 5 0 16,-2-2 1-16,-3 6-1 15,3 4 0-15,-6-2 1 16,2 5-1-16,-2-1 0 16,-2-6 0-16,-2 8 0 15,10-3 0-15,-6 5-1 0,7-1-1 16,1 9 1-16,-2-5 0 15,-1 6 0-15,-1-2 0 16,0 2 0-16,2 2 0 16,-5 0-3-16,-1 2-3 15,0 0-4-15,2 2-4 16,4 4-26-16,3-1-16 16,1 5-40-16,0 1-25 15,3-3-81-15,0 1 126 0</inkml:trace>
  <inkml:trace contextRef="#ctx0" brushRef="#br0" timeOffset="29265.244">14162 9694 186 0,'-2'0'143'0,"0"0"3"0,-6 0-38 15,-3-2-18-15,5-1-33 16,-3-3-12-16,-3-4-15 15,1 6-2-15,-3-15 2 16,-51-46 2-16,48 50 3 16,-4 0 2-16,-2 1-3 15,-8-7-4-15,1 8-7 16,1-4-4-16,-5-1-6 16,1 3-2-16,-1 2-2 15,-6 1-1-15,-4-1 1 16,7 1 0-16,-9-1-2 15,1 0-2-15,-1 1-6 16,2 6-2-16,-2 6-3 16,-2 8-2-16,0 9-2 15,0 2 0-15,-7 6-2 16,-3 6-4-16,3 11-4 0,-6 6-1 16,0 9 3-16,5 10 3 15,6 0 4-15,10 4 0 16,10-2-1-16,12 5 2 15,9 3 5-15,3 3 3 16,10 8 1-16,4-8 1 16,5-3 0-16,0 9 0 0,-1-10 0 15,1 5 0-15,4-5 0 16,3-15 0-16,6-5 0 16,5-1 0-16,11-14-1 15,0 1 0-15,6-10 0 16,0-15-2-16,7 2-3 15,6-11-1-15,4-8-3 16,4-6-1-16,0-15 0 16,0-9 3-16,2-9 3 15,3-5 2-15,-24 6 4 32,-27 15 2-32,2 6 1 0,65-58 0 0,-6-9 0 15,-8 4-1-15,-30 28 0 16,-5-1 3-16,-13 3 7 15,-3 8 6-15,-15-6 20 16,-7 4 10-16,-8-6 10 16,-14 1 3-16,-6-5-5 15,-2-1-7-15,-15-3-6 0,-4-7-4 16,-2 8-9-16,-3-2-7 16,-5 7-27-16,-1 10-30 15,-1 15-89-15,1 8-72 16,9 11 118-16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05:28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7191 16945 331 0,'-16'6'116'0,"-11"7"-109"16,-51 33-12-16,51-40-1 16,-3 3 16-16,-3-5 50 15,4 4 18-15,1 3 24 16,3 1-2-16,0-5-27 15,2 3-12-15,4-8-20 16,-6 5-3-16,10-3 2 16,-6 4 1-16,4 1 2 15,3-1-2-15,3 4-5 16,-12-5-1-16,11 1-6 16,-1 1-5-16,7-1-12 15,6-2-6-15,-6 0-5 16,12-1-1-16,-6-5 1 15,0 0 0-15,0 0 0 16,0 0 0-16,0 0 1 16,0 0-1-16,12 8 1 15,3-2 0-15,0-1 0 0,-1 1-1 16,-1-4 1-16,-2 4-1 16,3 0 1-16,11 1 0 15,44 22 6-15,-52-21 2 16,-2-3 6-16,-2-3 1 15,10 4-1-15,-2-6 0 16,2 4-2-16,4-4 0 16,0 0-3-16,0 0-2 15,7 0-3-15,-5 0-1 0,1 0-1 16,1-2-1-16,2 2 0 16,-1 0-1-16,4 0 1 15,3 0-1-15,-1 2-1 16,-2-2 0-16,6 4 0 15,-2 1 0-15,-3-1 0 16,1 2 0-16,-7 0 0 16,1-6-1-16,6 7 1 15,1-7 0-15,7 0 0 16,-4 0 0-16,-2-7 2 16,10 3 1-16,-5-4 2 15,5 2 1-15,-2 3 0 16,-2-1-1-16,2 0 0 15,-2 2 0-15,7-4-1 16,-7 2 0-16,-6-5-2 16,2 9-1-16,-11-4 0 0,5 4-1 15,-3 0 0 1,-6 0 0-16,7 2 0 0,-9 2-1 16,2-2 1-16,-3 3-1 15,-4-1 0-15,-1-4 0 16,2 2 0-16,-4 2-3 15,2-8-13-15,-4 2-10 16,-1 2-27-16,-1-2-15 16,4-7-36-16,1 1-40 0,5-9 94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09:08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19536 5018 169 0,'4'0'55'0,"6"-2"-50"15,3 2-19-15,0-2 12 16,3-7 6-16,-7 7 31 16,-5-10 12-16,-4 8 19 15,0-5 3-15,0-3-14 16,0 8-7-16,0-11-10 15,0 8-2-15,-6 1-5 16,1-9-2-16,3 9-4 16,-10-8 1-16,12 7 9 15,-5-7 3-15,-1 11 3 16,4 1-4-16,2-6-9 16,0 8-5-16,0 0-1 15,0 0 2-15,0 0 14 16,0 0 6-16,0-2 2 15,2 0-4-15,13-4-15 16,-1 4-8-16,5-7-10 16,51-24-3-16,-52 9-3 0,1 1 0 15,0-2-1-15,-2-4 0 16,0 4-1-16,-1-2 0 16,1 3 0-16,-4-1-1 15,-1 0 1-15,-5 2-1 16,5-8 0-16,-3 6 0 15,1 4-1-15,-2-2 0 16,3 8 0-16,2 0 1 0,1 5 0 16,-3 3 0-16,3 3 0 15,-1 0 0-15,4 10 0 16,-3-3 0-16,-1 9 3 16,0 1 3-16,-3 1 5 15,3 9 4-15,1-2 7 16,-1 4-2-16,-3 3-5 15,-5 1-4-15,5 5-7 16,-4 1-2-16,1 5-1 16,-5 6 1-16,4 4-2 15,-4 1 1-15,4-1-1 16,-6 2 0-16,0 1 1 16,0 5-1-16,-6-5 0 15,-4 1 1-15,1-1-1 16,-5-3 1-16,9 2 0 15,-5-7-1-15,-7 3 1 16,7 2-1-16,-1 5 1 0,3-1-1 16,4-10 1-16,-5 4-1 15,3-14 0-15,-1-1-2 16,3-5-1-16,2-3-3 16,-2 0-4-16,4-8-4 15,0 6-11-15,0-9-9 16,-2 1-21-16,0-3-16 15,-2-7-48-15,-3 7-43 0,1-12 103 16</inkml:trace>
  <inkml:trace contextRef="#ctx0" brushRef="#br0" timeOffset="794.407">19379 5544 146 0,'-24'134'125'15,"24"-134"11"-15,0 0-44 16,0 0-21-16,0 0-35 16,0 0-10-16,0 0-10 15,0 0 2-15,0 0 6 16,-2 0 3-16,2 0 10 15,0 0 2-15,0 0 1 16,0 0 3-16,0 0 7 16,0 0 5-16,0 0 9 15,0 0 3-15,0 4 1 16,2 5 0-16,0-1-7 16,5-2-9-16,10 1-16 15,8-1-10-15,59 46-9 16,-45-49-2-16,8-6-3 15,-1 3-1-15,0 3-3 16,-4-3-2-16,2 0-1 0,2-7-2 16,-2-3 0-16,6 8-1 15,-2-2 0-15,-2 3-1 16,3 1 0-16,-7 0-1 16,4 0 1-16,-7 0-1 15,-5 3 1-15,4 5-1 16,-13-6 1-16,6 2 0 15,-16-4-1-15,6 9 1 0,-7-5-1 16,-7 4-1-16,-1-4-25 16,3-4-29-16,-5 0-114 15,-4 0-123-15,0-2 181 16</inkml:trace>
  <inkml:trace contextRef="#ctx0" brushRef="#br0" timeOffset="5860.441">21365 4926 553 0,'42'-164'185'0,"-36"156"-182"15,-3 6-2-15,5 2 14 16,-8 0 15-16,0 0 25 16,0 0 8-16,0 0-6 15,0 0-12-15,0 0-24 16,0 15-7-16,0 10-12 16,-6 56-1-16,4-39-1 15,0 15-1-15,-1 21 0 16,3 12 1-16,-10 17-1 15,-9 1-1-15,4 16-7 16,-3 0-2-16,-3 1-1 16,4 1 2-16,-2-17 8 15,-4-10 2-15,2-20 3 16,-2-12 2-16,-7-18 0 16,3-3 0-16,-4-13 1 15,1-8 0-15,9-10 3 16,3-11 2-16,3-4 4 0,4-6 4 15,-3-13 10-15,-1-4 6 16,7-6-1-16,4-1-3 31,2 10-14-31,-1 7-8 0,3-67-6 0,3-6 0 16,1-19 1-16,0 28 0 16,2-11 0-16,1 0 1 15,5-4-1-15,5-9 0 16,8 3-2-16,-6-5-1 0,17 7-1 15,-1 10 0-15,3 12 0 16,4 1 0-16,2 18-1 16,6 3-1-16,2 18-1 15,1 9-1-15,8 23 0 16,-3 2-2-16,-1 19 0 16,0 4-1-16,-16 13-4 15,-5 4 0-15,-15 6 3 16,-8 0 2-16,-1 4 6 15,-6-6 0-15,-6 0 2 16,-12-4 1-16,-15-9 2 16,-7 3 0-16,-22 2 1 15,-1-3-1-15,0-4-1 16,-4-12-1-16,3-4-1 16,8-7-2-16,1-12-16 15,5-1-21-15,5-16-63 16,9-2-44-16,5-10 86 0</inkml:trace>
  <inkml:trace contextRef="#ctx0" brushRef="#br0" timeOffset="6578.143">22245 4940 952 0,'24'0'198'16,"-1"1"-382"-16,12 19-14 16,-5-7 43-16,-7 0 134 15,-7-7 77-15,-9-8 92 16,-5 0 14-16,0-7-30 15,-2 7-34-15,-2 2-65 16,0-2-19-16,0 0-14 16,-5-10-3-16,-3 3-3 15,-11-4-1-15,-59-37-2 16,53 50-2-16,-4 7 0 0,1 11 0 16,3 7 4-1,0 3 1-15,2 16 4 0,2-7 1 16,10 5 1-16,-4 4 0 15,5-4 1-15,5-2 0 16,5-4 2-16,2-3 1 16,2-7-1-16,3 1 1 15,3-8-1-15,4-1-1 16,-1-9 3-16,4-5 1 16,3-4 3-16,-3-4 1 0,2-5-5 15,-4-3-2-15,7-5-3 16,-5-4 0-16,-6-4 0 15,5 0-1-15,-10 0 1 16,-4-2-1-16,0 1 1 16,-4-1 0-16,-6 2-1 15,5 2-2-15,-3 4 2 16,-2 6 0-16,8 5 1 16,2 0 0-16,0 8-1 15,0 0 1-15,0 0 4 16,0 0 2-16,8 21 3 15,7 10 2-15,27 59-2 16,-24-44-1-16,-3 5-3 16,0-3-1-16,-1-2-4 15,-3-6-1-15,1-9-24 16,-3-1-31-16,1-16-88 16,-3-5-73-16,1-14 131 0</inkml:trace>
  <inkml:trace contextRef="#ctx0" brushRef="#br0" timeOffset="6887.279">22725 4821 263 0,'80'122'101'0,"-80"-80"-47"16,0 1-67-16,-10 8 5 16,5 10 13-16,-9-11 44 15,-5-12 18-15,0 1 16 16,-4-5-3-16,2-7-41 15,6 0-19-15,3-4-45 16,10-2-46-16,-3-8 45 16</inkml:trace>
  <inkml:trace contextRef="#ctx0" brushRef="#br0" timeOffset="7426.057">23314 4938 740 0,'5'24'181'0,"-5"17"-290"15,2 10-21-15,-13 11 46 16,-8 1 41-16,-8-8 67 15,-4-11 23-15,12-10 25 16,0-5 6-16,8-8-21 16,3-5-17-16,-2-5-24 15,3-1-9-15,7-7-5 16,-2-3-4-16,2 0-14 16,0-2-10-16,0 1-15 15,0-1-1-15,0-2 12 16,0 2 10-16,6-17 22 15,1-12 9-15,18-49 6 16,-13 44 1-16,1-3-4 16,6-7-4-16,0 6-5 15,4-8-1-15,4 2-2 16,-2 1 2-16,11 1 16 0,0 13 7 16,3 6 15-16,5 4 5 15,11 17 1-15,-1 4-2 16,15 8-6-16,-2 13-10 15,-4 8-14-15,-4 1-11 16,-9-1-29-16,-8-2-16 16,-6 3-35-16,0-11-13 15,-13-5-16-15,-2-8-18 16,-7-14 83-16</inkml:trace>
  <inkml:trace contextRef="#ctx0" brushRef="#br0" timeOffset="7725.847">22690 4377 1271 0,'-7'-2'307'16,"14"20"-353"-16</inkml:trace>
  <inkml:trace contextRef="#ctx0" brushRef="#br0" timeOffset="49075.246">19678 7719 112 0,'-69'9'93'0,"65"-18"22"0,2-1-7 16,-3 2-22-16,-1-3-11 16,0 1-19-16,0 6-7 15,2-3-16-15,3 5-6 16,-1 0-7-16,-2 0-2 16,2 0-2-16,2-2 0 0,-2 2 1 15,0 2 1-15,0 0 0 16,0 0 0-16,-2 0-1 15,4 0 0-15,0 0 1 16,0-1 1-16,0-1-2 16,0 0-1-16,25-2-2 15,-7 2-1-15,50 0-1 16,-43-4-1-16,-9 1-1 16,5 5-1-16,-2 0-2 15,-2 7 0-15,-2-3-2 16,6-2 0-16,-5 4-2 15,-3-1 0-15,-2 5 1 16,-1 0 1-16,0 1 1 16,-5-1 0-16,3-1 1 15,0 5 0-15,1-3-2 0,1 2 1 16,-1-1-1-16,-1 3 1 16,3-1 3-16,-3 3 2 15,-2 0 2-15,-4-2 3 16,2 6 3-16,-4 2 2 15,-6 2 2-15,-6-6 0 16,-1 6-3-16,-2-2-1 16,-6 2-1-16,1 2-1 0,-10 5 1 15,-1-1-1 1,-3 3 1-16,-3 5 1 16,-1-5 1-16,2 0 0 0,-2-5-2 15,7 0-2-15,-1-6-3 16,1-10-1-16,8 2 0 15,2-5-2-15,9 1-2 16,5 3-2-16,1-14-1 16,0 2 0-16,1-6 0 15,5 4 1-15,0 0-2 16,0 0 0-16,0 0-4 16,0 0-1-16,0 0-2 15,0 0-1-15,0 0 1 16,0 0 1-16,7 0-1 15,18 4 1-15,4 1 1 16,53 9 0-16,-42-10 1 16,-2 1 0-16,-1 1 0 15,1 2 0-15,-4-1 0 0,-3 3 0 16,2 1 0-16,-7 1 0 16,-5 5 0-16,0 4-1 15,-9 4 1-15,1 2 0 16,-3-2 0-16,-6-2 0 15,0 2 0-15,-4 1 1 16,-4-1 0-16,2 0 0 16,-4-4 0-16,-4-4 1 0,-3 4-1 15,-6-5 0 1,2-1 1-16,-4 0-1 0,2 2 1 16,-6 1 0-16,-2-7 1 15,-2 3 1-15,-3-3 0 16,-3 0 0-16,-3-1 2 15,0-2 1-15,1 3 0 16,3-1 0-16,5-1-3 16,-5-1-1-16,1 2-3 15,-1 1-1-15,7 2-8 16,-1-3-19-16,6-4-98 16,1 1-90-16,0-9 131 15</inkml:trace>
  <inkml:trace contextRef="#ctx0" brushRef="#br0" timeOffset="50110.505">21279 8130 553 0,'116'38'107'16,"-118"-36"-303"-16,2 7 2 16,-3 1 109-16,1-10 85 15,0 0 165-15,-2 0 23 16,4 0-33-16,-2 0-30 15,0 0-56-15,0 0-26 16,0 0-32-16,-2 0-8 16,3 0-5-16,-7 17-1 0,-4 33 0 15,-5 70 1-15,15-26 1 16,-2 13 0-16,-7 16 1 16,-2 7 0-16,-3-6 1 15,-1-5 1-15,4-26 7 16,1-14 9-16,-1-29 25 15,-1-12 14-15,3-13 18 16,-2-16 1-16,-3-11-11 16,3-5-9-16,0-18-18 15,-1-2-9-15,5-21-18 16,-1-5-7-16,2-22-12 16,5-7-5-16,3-6-9 15,5-6-3-15,14-2-3 16,6 1 0-16,6-1 6 15,5-1 0-15,-1 3 2 16,7-2 2-16,4 10 2 16,9 10 3-16,-1 9 5 0,-3 9 2 15,9 18 3-15,-1 4-1 16,2 13 3-16,-4 10 1 16,-11 13 2-16,-7 11 1 15,-5 14 2-15,6 11 3 16,-15 8 4-16,-2 4 1 15,-21 11 4-15,-14-7 0 16,-11 5 3-16,-13-1 4 0,-14-3 9 16,-7 3 6-16,-27-8 5 15,0-4-1-15,-10 5-12 16,0-3-8-16,12-4-15 16,-2-5-4-16,13-12-9 15,8-2-16-15,6-14-65 16,13-3-78-16,13-6 102 15</inkml:trace>
  <inkml:trace contextRef="#ctx0" brushRef="#br0" timeOffset="51049.986">22495 8493 571 0,'10'-13'252'0,"-8"-4"-136"16,11-1-47-16,-7 1-53 15,-1-4-8-15,7 6-4 16,-8-8-1-16,3 4 0 16,-3 0-1-16,-4-4-1 15,4 5 0-15,2 3 0 16,-4-4 0-16,5 0 1 15,-3-6 0-15,-2-6 8 16,-2 3 3-16,4-5 5 16,-4 4 1-16,-8-5-2 15,6 5-2-15,-9 3 2 16,3 1-1-16,-5 6-7 16,-12 3-6-16,0 11-18 15,-6-1-6-15,-14 8-9 16,3 11 1-16,-18 10 9 15,1 8 5-15,2 9 8 16,-5 0 4-16,13 10 3 0,-3 3-1 16,14 5 1-16,1-3-1 15,14 6 1-15,2-3 0 16,14-3 0-16,7 1 1 16,7-12 5-16,5-4 2 15,13-10 1-15,2-7 3 16,5-15 1-16,6 2 3 15,2-9 1-15,8-2 0 16,6-11-7-16,-4-3-3 0,7-8-5 16,-4-2-1-16,-1-2 0 15,-2-5 0-15,-12-1-1 16,4-1 1-16,-7-3-1 16,-1 3 0-16,-7 5 1 15,-2-5 0-15,-12-2-1 16,-1-7 0-16,-1-2-1 15,-5 6-1-15,1 7 2 16,-5 5 1-16,-4 6 7 16,2 6 4-16,0 7 6 15,0 8-1-15,0 4 0 16,-2-4 2-16,1 0 4 16,1 17 1-16,0 27-1 15,1 54-4-15,-1-37-6 16,2 0-2-16,-2 4-1 15,-2 0-3-15,-9-4-3 0,5-1-5 16,-7-13-28-16,5-5-18 16,8-15-49-16,0-4-31 15,-4-15-58-15,1-4-59 16,8-12 157-16</inkml:trace>
  <inkml:trace contextRef="#ctx0" brushRef="#br0" timeOffset="51340.454">22981 8038 631 0,'86'80'217'16,"-82"-41"-191"-16,0 18-28 15,-1 8 0-15,-4-4 3 16,-7-5 1-16,-6-5-2 16,1-3-15-16,2-6-60 15,-1-9-51-15,6-10 74 0</inkml:trace>
  <inkml:trace contextRef="#ctx0" brushRef="#br0" timeOffset="51852.747">23405 8166 1238 0,'-1'2'339'0,"-1"32"-538"16,-4 9-27-16,-2 22 30 16,-9 5 58-16,-4-9 133 15,2-5 23-15,-2-1 17 16,15-7 2-16,-5-8-5 16,-1-1-9-16,1-14-7 15,-7-3 2-15,7-4 2 16,3-5 1-16,3-1-6 15,-3-3-5-15,10-5-6 16,-2 2 1-16,0-6 6 16,0-4 8-16,-2 2 14 15,2 2 6-15,-2-2-1 16,-2-21-8-16,-2-15-14 16,-1-50-7-16,11 36-9 15,5-5-2-15,8-2-6 0,6-1-4 16,4-3 0-16,0 2 2 15,0 9 5-15,3-3 2 16,1 20 2-16,0 11 1 16,-1 16 4-16,8 8 4 15,1 15 3-15,-1 8 0 16,4 4-3-16,-10 9-10 16,-3 1-44-16,-8 1-32 15,-9-13-70-15,-1-12-31 0,-9-11-35 16,-2-4 124-16</inkml:trace>
  <inkml:trace contextRef="#ctx0" brushRef="#br0" timeOffset="52040.513">23113 7680 1127 0,'-4'0'19'0,"8"37"-154"16</inkml:trace>
  <inkml:trace contextRef="#ctx0" brushRef="#br0" timeOffset="52279.553">24517 7759 1206 0,'-6'-6'191'0,"6"16"-281"15</inkml:trace>
  <inkml:trace contextRef="#ctx0" brushRef="#br0" timeOffset="52625.696">24509 7774 531 0,'-2'0'268'0,"0"2"-90"15,0-2-57-15,0 0-66 16,-1 0-18-16,1 0-14 15,2 0-1-15,-2 0-5 16,-15 4-1-16,-6 5-9 16,-52 18-2-16,41-14-4 15,3 5-1-15,-7 3 1 16,-4 4 0-16,11-1 0 0,-1-1-1 16,18 4-2-16,14 0-1 15,8-2-2-15,5 5 1 16,16 1 2-16,0 2-1 15,26 5 3-15,8 0 0 16,6 4 1-16,6-2 1 16,-3 4 1-16,-9 4 2 15,-15-10 8-15,-13 6 5 16,-18 4 8-16,-15 0 3 0,-27 4 2 16,-13-3 1-1,-43 3-5-15,-14 0-4 0,-28 9-20 16,-9 0-30-16,-21 6-182 15,-7 4 147-15</inkml:trace>
  <inkml:trace contextRef="#ctx0" brushRef="#br0" timeOffset="58141.96">19705 3540 376 0,'-14'-14'174'0,"8"5"-15"0,1 3-166 15,1-2 11-15,-4 4 43 16,-3-5 21-16,-3 3 27 16,1-11 4-16,0 2-19 15,5 1-12-15,-7 1-16 16,7-3-5-16,0-1-11 16,-7 0-4-16,7 2-6 15,1 5-4-15,-3 6-8 16,8 1-6-16,-3 1-5 15,3 0-2-15,2 2 0 16,-2-2-1-16,0 2 0 16,0 0-1-16,-2 0-2 15,-2 17 1-15,-9 27 0 16,-16 50 1-16,18-41 0 16,2-3 1-16,-3-4 1 0,3-10-1 15,-1-9 1-15,3-4 1 16,-1-12 0-16,2-3 1 15,5-6 0-15,-7 0 1 16,10-4-1-16,0 0 1 16,-2-2-2-16,0 2 0 15,2 0 0-15,2-22-1 0,12-61 0 16,-3 51 0-16,2-8-1 16,7-2 0-16,10 0 0 15,-3 2-1-15,5-8-1 16,1 2 1-16,7 2 1 15,0 6-1-15,-1 2 0 16,1 4 0-16,-8 9-1 16,5 0 0-16,1 8-2 15,-4 3-2-15,8 12-1 16,-2 6-1-16,-1 19 1 16,1-2 0-16,-8 12 3 15,5 11 0-15,-7-2 1 16,-3 7 0-16,-2-1 1 15,0-4 0-15,-14 2 1 16,3 0 1-16,-9-13 1 16,-3-3 0-16,2-11 1 15,-4-7 0-15,6-5 3 0,-6-3 1 16,0-4 0-16,0-2 1 16,0 0-3-16,0 1 0 15,0-3-1-15,0-12 0 16,2-10 0-16,7-49 0 15,-1 39-2-15,5-3 0 16,12 3-1-16,-6-6-1 16,1 2 1-16,-3-2 0 15,-4 4 0-15,6 5-1 16,0 4 0-16,6 12-2 0,-2-2 0 16,-2 9 0-16,4 1 0 15,-6-1 0-15,0 12 0 16,1 6-1-16,-5 7 1 15,-2 6 0-15,1 12 0 16,-1 15 1-16,-2 13 2 16,1 9-1-16,-10 1 1 15,-2 4 1-15,-8 5 1 16,1-7 0-16,-7-4-1 16,3 0 1-16,-3-18-2 15,1-9 1-15,3-7-19 16,-1-10-20-16,3-16-37 15,1-7-27-15,1-10-56 16,2-9-86-16,12-27 161 16</inkml:trace>
  <inkml:trace contextRef="#ctx0" brushRef="#br0" timeOffset="58436.152">21168 3075 845 0,'7'-2'253'0,"7"13"-308"16,3 5-3-16,0 16 30 16,-1 8 12-16,-7 12 36 15,-7 3 10-15,-8 14 7 16,-1 0-1-16,-13 10-16 15,1-9-6-15,-4 3-5 16,2-12-1-16,-2-19-4 16,6 0-1-16,4-23-17 15,-2-5-14-15,9-10-60 16,2-10-59-16,4-19 94 16</inkml:trace>
  <inkml:trace contextRef="#ctx0" brushRef="#br0" timeOffset="58976.578">21799 3071 846 0,'8'6'282'16,"16"20"-277"-16,1 11-3 15,-6 14 1-15,1 7 3 16,-13-7 7-16,-7 3 3 15,-7 3 2-15,1-3 0 16,-8-2-6-16,1-5-1 0,-8-10-4 16,4-10 0-16,-2-6-2 15,-2-8-2-15,7-2-5 16,1-1-5-16,1-6-15 16,7-4-5-16,3-10-7 15,2-3 2-15,4-12 11 16,-3 0 6-16,13-13 10 15,-7 2 3-15,11-8 2 16,7-2 0-16,5-12 0 16,3 5 0-16,5-3 0 15,8-5 1-15,4 4 1 16,3 3-1-16,6-3 0 16,3 13-1-16,5 9 1 15,3 10 3-15,7 20 3 16,-6 5 2-16,-4 17 0 15,-2 10 0-15,-8 24-1 16,-2 7 1-16,-7 7 6 16,-10 0 3-16,-15 2 2 0,-7 0-1 15,-16-14-6-15,0-1-4 16,-6-14-9-16,-7-7-6 16,-5-14-22-16,-8-6-21 15,-1-11-71-15,-6-5-31 16,-1-14 90-16</inkml:trace>
  <inkml:trace contextRef="#ctx0" brushRef="#br0" timeOffset="59215.595">21388 2421 1097 0,'-14'5'334'0,"9"9"-368"16,10 9-35-16,14 15-5 16,1 12-3-16,-1-1-105 15,4 1-86-15,2-15 161 16</inkml:trace>
  <inkml:trace contextRef="#ctx0" brushRef="#br0" timeOffset="59791.315">23742 3666 968 0,'4'-16'425'0,"5"-8"-176"15,5 6-259-15,5 11-38 16,0 5 3-16,-7 0 30 16,-5 2 16-16,-3 0 11 15,-2 2 8-15,-2-2 10 16,0 0 5-16,0 0 2 15,-2-2-1-15,0 0-2 0,0-2-3 16,-2 2-4-16,-11-3-5 16,-14-7-8-16,-49-9-4 15,49 23-5-15,4 9-2 16,-1 1-2-16,10 3-1 16,5 2 1-16,3-9-1 15,8 2 3-15,0-7 2 16,10 1 10-16,-10-4 6 15,0 0 10-15,0 0 1 0,2-4-7 16,9 3-4-16,1-1-16 16,-7 2-22-16,-3 0 7 15,-2 0 2-15</inkml:trace>
  <inkml:trace contextRef="#ctx0" brushRef="#br0" timeOffset="68325.303">20454 10117 491 0,'-11'-12'174'0,"-1"1"-150"0,9 1-23 16,-1 7-1-16,0-5 17 15,2 6 22-15,2 0 32 16,-2 2 11-16,0-2 1 16,0 0-9-16,-3 0-20 15,-9-3-8-15,1 1-15 16,7 2-10-16,-11-2-13 15,9 2-6-15,-9 4-5 16,2 4-3-16,-1-2 0 16,-45 74-1-16,40-38 4 15,4 0 1-15,-8-3 2 16,0-5 0-16,2 1 0 16,10-5 1-16,7-3 0 15,0-2-1-15,18-7 0 31,-10-7-1-31,5-1-1 0,13 19 0 0,22-8-1 16,2 6-3-16,-2-18-2 0,9-5-2 16,12 0-10-16,-1-6-4 15,6-7-27-15,1-10-12 16,0 3-38-16,0-4-31 16,-4-1 86-16</inkml:trace>
  <inkml:trace contextRef="#ctx0" brushRef="#br0" timeOffset="68762.093">21020 9931 511 0,'-112'-9'180'15,"96"5"-148"-15,16 12-34 16,-9-3 2-16,5 11 35 16,-6-3 22-16,5 4 26 15,-5-9 1-15,-1 9-25 16,-1 0-20-16,-1 6-24 15,1 4-6-15,-7 2-5 0,0 13-1 16,-6 13 2-16,0 8 1 16,0 14 2-16,1 7 1 15,-1 6-2-15,6 4-1 16,-6-2-2-16,4 3-1 16,0-11 0-16,2-5 0 15,5-14 0-15,1-12-1 16,3-14-4-16,1-3-13 15,5-17-43-15,-4-4-33 0,6-11-123 16,0-4 134-16</inkml:trace>
  <inkml:trace contextRef="#ctx0" brushRef="#br0" timeOffset="69509.59">21330 10515 465 0,'-4'13'165'0,"-1"2"-134"0,3 6-28 15,0 1 30-15,-4 8 21 16,-1 1 32-16,-3 1 8 16,4 1-18-16,-1 13-13 15,-1-10-27-15,-4 10-9 16,1 6-15-16,-2 1-4 16,1 18-6-16,1-6-1 15,3 6-1-15,-3-12 1 16,9-4-1-16,-2-1-1 15,2-16-3-15,2-3 0 0,-6-11 0 16,0-8 1-16,4-12 4 16,-3 1 3-16,5-12 9 15,0 5 0-15,0 2-2 16,0-2-2-16,0-38-8 16,9-58-1-16,1 35-2 15,-2-6-5-15,11-11-10 16,0-6-7-16,4-10-22 15,2-1-9-15,-1-3-13 16,9 1 2-16,7 3 15 16,0 10 9-16,4 10 10 15,0 1-4-15,8 16-12 16,5 5-4-16,6 20-3 16,-5 13 4-16,-5 11 15 15,-3 8 8-15,-8 16 16 16,8 12 5-16,-12 14-2 0,0 18 0 15,-7-1 0-15,-6 3 1 16,-6-1 8-16,-8-8 2 16,-9-1 9-16,-4-8 4 15,-21 4 7-15,-3 2 3 16,-18-6 1-16,0 6-1 16,-12-10 0-16,-1-5-1 15,-4-12-1-15,3-8-3 16,-9-3-17-16,14-10-16 0,1 2-46 15,1-2-21-15,5-8 47 16</inkml:trace>
  <inkml:trace contextRef="#ctx0" brushRef="#br0" timeOffset="70325.479">22782 10291 473 0,'-11'-8'180'15,"9"-1"-135"-15,-2 5-55 16,4 4-14-16,0-2 4 16,0 0 20-16,0 0 6 0,0-2 2 15,0 2-1-15,0 2-6 16,-2-1-1-16,-2-1-6 15,2-8 0-15,-4-3 0 16,1 7 1-16,-1 0 1 16,-19-7 0-16,-50 7 1 15,37 25 0-15,0 12 3 16,-4-1 0-16,0 7 2 16,0 3 0-16,3 4 1 15,-3 0 4-15,10 4 4 16,1 0 1-16,8-1-3 15,10-3-2-15,11 2-6 16,2-8-1-16,15-9-2 16,6-6 0-16,4-9-1 15,2-13 1-15,7 1 2 16,5-5 0-16,3-20 1 16,4 3-3-16,1-18-4 15,-6 0-1-15,-3-2 1 16,0 2 1-16,-11 5 5 15,4-1 1-15,-12-3 1 0,-2 1 0 16,-6 5 1-16,-5-1 0 16,-6 7 0-16,-2 0 1 15,-5 6 2-15,-1 4 5 16,-2 7 6-16,3 0 0 16,-1 8-3-16,2 8-5 15,6-8-8-15,-2 0 3 16,0 4 9-16,-5 21 6 0,3 11 7 15,-6 42 1-15,8-28-4 16,1-2-2-16,-1 13-3 16,-4-2-3-16,6-3-6 15,0-3-4-15,-2-5-26 16,2 0-29-16,2-19-95 16,2-1 92-16</inkml:trace>
  <inkml:trace contextRef="#ctx0" brushRef="#br0" timeOffset="70658.215">23145 10369 713 0,'6'16'184'15,"6"16"-263"-15,-5 3-5 16,7 9 80-16,-14-4 17 0,-4-4 41 16,-6 0 16-16,-5-1 16 15,-2 5-10-15,0 0-36 16,-1-2-16-16,3 6-27 15,-2-7-15-15,9-5-37 16,-1 1-25-16,-3-12-66 16,3-6-56-16,5-11 128 15</inkml:trace>
  <inkml:trace contextRef="#ctx0" brushRef="#br0" timeOffset="71216.251">23392 10411 933 0,'-2'10'321'0,"0"9"-280"0,-3 6-53 15,5 15-11-15,1 2 17 16,-2 6 16-16,1-2 6 15,-12-2 4-15,-1-2 1 16,1-4-6-16,-3-1-4 16,2-9-4-16,1-10-2 15,1-5-1-15,-1-5-2 16,8-7-4-16,-3-1-7 16,3-3-15-16,2 1-7 0,0-2-1 15,2 2 5-15,0 2 14 16,0-2 6-16,0 0 6 15,2-23 1-15,2-9 1 16,19-54 2-16,-16 40 3 16,1 4 2-16,2-6 1 15,-9 1 1-15,20-3-2 16,-9 2-2-16,3 8-4 16,2 2-1-16,1 11-1 15,3 6-1-15,2 2 0 16,2 8-1-16,-1 9 2 15,1 4-1-15,6 14 0 16,3 3 1-16,-5 17 0 16,-2-3-1-16,-8 7-4 15,0 0-4-15,-6-5-7 16,-3 1-4-16,-4-9-11 16,-1-6-11-16,-3-5-49 0,0-9-33 15,-2 1-108-15,0-6 140 16</inkml:trace>
  <inkml:trace contextRef="#ctx0" brushRef="#br0" timeOffset="71428.223">23289 10019 1150 0,'-81'-11'337'0,"91"7"-455"15,5 10-40-15,16 7-95 16,7 4 156-16</inkml:trace>
  <inkml:trace contextRef="#ctx0" brushRef="#br0" timeOffset="72275.587">24444 9981 698 0,'38'113'273'16,"-43"-134"-137"-16,10 11-328 16,5 1-8-16,7 1 23 15,4 4 54-15,0 4 112 16,-2-9 18-16,-5 7 33 16,3 2 10-16,-13-4 19 15,0-2 6-15,-4 4-6 16,-2 0-9-16,0 1-33 15,0-1-19-15,-4-2-28 16,-21 0-5-16,-59 2-1 16,48 8-1-16,-4 17 1 15,-4 2-2-15,-2 9 1 16,2 4 4-16,2 4 13 0,2 6 5 16,8 0 6-16,7 2 2 15,6-2 1-15,2-4 0 16,9 0 1-16,6-6 1 15,8-4 6-15,8-7 6 16,-3-6 5-16,10 2 0 16,1 0-3-16,-3 2-5 15,10 0-6-15,-3 0-2 0,7 3-5 16,0-3-1-16,1 8-1 16,-1-3 0-16,-5 3-2 15,5 7-1-15,-10-10 2 16,4 3-1-16,-4 0 2 15,-6-5 1-15,4 1 3 16,-7 1 9-16,-6-5 18 16,-1 2 6-16,-8-2 12 15,1-2 2-15,-12 6-5 16,-7-3 0-16,-9 9 6 16,-11 1 3-16,-20-1 18 15,0-3 9-15,-4 3 12 16,-6-7-3-16,-3 5-27 15,-1-5-18-15,-13-3-57 16,6 0-51-16,-2 0-233 16,0-4 199-16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14:25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14145 16526 614 0,'-146'38'238'0,"133"-49"-141"0,9 3-155 15,-4-1-4-15,-3-1 24 16,7 0 33-16,-9 3 50 16,3-3 7-16,4-1-5 15,1-1-8-15,5-1-23 16,-4 1-7-16,0 1-7 16,-4 5-2-16,5-1 0 15,-3 1-1-15,10-2 0 16,-4 8 0-16,0-2-1 15,0 2 1-15,0 0 1 16,0-2 0-16,0 0 2 16,0-1 3-16,13 1 11 15,6-2 7-15,14-6 9 16,45-5 4-16,-53 5-5 16,2 1-5-16,3 3-9 15,-3-3-5-15,6 9-4 16,-1 0-1-16,3-4 3 15,-3 4 0-15,4-2 2 0,7-2 0 16,-9 4-4-16,8 4-1 16,-2 0-4-16,-5 0-1 15,-3 3-5-15,-7-5-15 16,2 2-70-16,5-4-63 16,-5-2 90-16</inkml:trace>
  <inkml:trace contextRef="#ctx0" brushRef="#br0" timeOffset="483.794">15231 15887 558 0,'13'14'291'0,"-7"-14"-48"16,6-2-171-16,11 4-70 0,-8 3 10 15,0-3 31-15,4 6 13 16,-7 1 13-16,5 1-8 15,6 5-28-15,2-1-12 16,7 11-13-16,-1 9-3 16,1-3-3-16,-1 15 0 15,2 5-1-15,9 7 0 16,4 8 0-16,-2 5 0 16,3 2 2-16,-8-4 1 15,1 0 4-15,-4-6 2 0,0 2-1 16,-1-12-1-1,-8-3-4-15,-1 0-4 0,1-18-13 16,-4-1-18-16,-2-6-62 16,-5-18-42-16,-7-1-125 15,1-10 158-15</inkml:trace>
  <inkml:trace contextRef="#ctx0" brushRef="#br0" timeOffset="935.02">16164 15891 972 0,'60'-69'337'0,"-70"65"-330"0,2-1-45 15,3 7-5-15,5-2 21 16,-2 0 65-16,0 0 21 16,0 0 12-16,-4 3-4 15,-22 1-14-15,-47 55-5 16,41-45-12-16,1 3-6 16,2-2-14-16,-5 10-6 15,6 12-11-15,-7-5-1 0,-3 18-3 16,2 0 0-16,1 11 0 15,5 8 0-15,1-4 1 16,-1 5 1-16,-5-5 5 16,5-1 4-16,1 4 5 15,-1-6 3-15,11-5-3 16,2-2-1-16,1-20-7 16,1 1-4-16,0-11-4 15,0-2-5-15,9-2-22 16,0-8-27-16,3-1-101 15,12-1-80-15,9-7 142 16</inkml:trace>
  <inkml:trace contextRef="#ctx0" brushRef="#br0" timeOffset="1437.232">16589 16365 515 0,'8'-2'180'0,"3"1"-157"16,6-1-6-16,-5 0 52 15,-1-2 25-15,-7 4 35 16,2 0-5-16,-6 0-46 16,0 0-21-16,0 0-32 15,0 0-8-15,0 0-10 16,0 0-3-16,0 0-2 16,0 9-2-16,4 22 0 15,-2 49 0-15,-6-41 0 16,-8 5 1-16,3-2 2 15,-3-2 2-15,-5 6 5 16,7-6 0-16,-1-4 2 16,5-1-1-16,4-16-4 15,-1 4-1-15,3-10-3 16,5-3-1-16,1-1-1 16,11-3-1-16,4 4-2 15,12-7-4-15,9-4-21 0,8 2-16 16,13-2-46-16,4-1-30 15,1-4-57-15,-2-11-31 16,0-8 131-16</inkml:trace>
  <inkml:trace contextRef="#ctx0" brushRef="#br0" timeOffset="2051.324">16425 16608 227 0,'-12'0'98'0,"6"0"-26"15,2 0-133-15,4 0-2 16,0 0 40-16,0 0 41 15,0 0 54-15,0 0 10 16,0 0-2-16,0 0-5 16,-1 0 12-16,1 0 13 15,0 0 14-15,0 0-2 0,0 0-25 16,0 0-18-16,0 0-27 16,0 0-9-16,0 0-3 15,0 0-1-15,0 0 0 16,0 0 0-16,0 0-3 15,0 0 0-15,0 0-1 16,26 6-1-16,58 0 0 16,-40-14-1-16,8-3-4 15,9 5 0-15,6-6-7 16,-2 3-2-16,-2-1-5 16,1 5-2-16,-15-3-8 15,-5 6-9-15,-2-8-40 16,-3 7-35-16,-7-7-114 15,4 0-101-15,-7 1 191 16</inkml:trace>
  <inkml:trace contextRef="#ctx0" brushRef="#br0" timeOffset="2902.625">18228 15916 950 0,'17'4'325'0,"2"1"-302"15,2 7-24-15,-5 3 23 16,-9-5 16-16,-7-3 26 16,-3 3 5-16,-9 0-18 15,-1 9-16-15,-4-2-25 16,-6 6-7-16,0 4-12 16,2 5-6-16,5 1-8 15,9 1-7-15,7-7-11 16,2-2-7-16,13 2 1 15,6-6 4-15,9-8 20 16,7 0 10-16,7-11 13 16,-2-4 6-16,8-9 8 15,1-6 2-15,-5-16 3 16,6 8-2-16,-12-5-4 0,-2-3-2 16,-3-5-5-16,-10 0-1 15,-3 7-4-15,-6-9-1 16,-9 11-4-16,1-5 0 15,-8 7 1-15,-2 12 2 16,2 1 5-16,-9 5 1 16,1-3 5-16,2 10 1 15,0 4-3-15,-1 4 0 0,7-6-4 16,-2 0 0-16,0 6 1 16,0 26 0-16,-4 49-1 15,12-55-1-15,-2 9-3 16,0-3 0-16,5 10 0 15,-1-1 0-15,5 6 0 16,-5 1 0-16,2 2 0 16,1-2-1-16,-1 3-1 15,1-1 0-15,-3-2 0 16,1 2-1-16,-9-4 2 16,-2-2 0-16,-7-2 2 15,3-6 1-15,-5-9 1 16,-3 5 8-16,-11-13 3 15,0-1 2-15,-5-3 6 16,3-2-5-16,-4 1 1 16,1-1 0-16,-1 0 3 0,-5-5 1 15,3-4-3-15,1 4-3 16,-1-7-10-16,1 3-9 16,3-6-36-16,0 0-42 15,7 2-214-15,8-15 196 16</inkml:trace>
  <inkml:trace contextRef="#ctx0" brushRef="#br0" timeOffset="3450.151">19431 16210 617 0,'8'6'269'15,"-1"4"-80"-15,3 3-184 16,-4 1-4-16,7 5 39 15,-3-2 20-15,-5-2 28 16,5 4 5-16,-6-3-23 0,-2-5-15 16,2 8-26-16,-8 0-7 15,-2 2-8-15,-2 8-3 16,1 7-1-16,-3 1-1 16,-1 11 4-16,1-4 2 15,-1 5 0-15,5 1 0 16,-9-4-5-16,-3-6-2 15,13 6 6-15,-15-8 4 16,19-7 7-16,-1-4 2 16,-2-6-3-16,13-2 0 0,7 0-4 15,-3 2-2-15,12-4-5 16,4 14-4-16,11-1-8 16,11 7-3-16,11-5-9 15,3 1-7-15,7-8-27 16,1-1-24-16,0-12-59 15,1-4-42-15,1-18-74 16,-6-11-80-16,5-8 210 16</inkml:trace>
  <inkml:trace contextRef="#ctx0" brushRef="#br0" timeOffset="4001.137">18854 16635 563 0,'-2'2'204'0,"2"0"-161"16,0-2-20-16,0 0 55 16,0 0 25-16,0 0 36 15,0 0-7-15,0 0-45 16,0 0-18-16,0 0-23 16,0 0-5-16,0 0-8 15,19 9-5-15,8 1-9 16,53 17-4-16,-34-21-7 15,9 5-3-15,20 6-2 16,13 0-2-16,19-3 0 0,8-1-1 16,7-3-1-16,14-1 0 15,7-9-10-15,-1-5-19 16,-6-9-96-16,-12-3-106 16,-13-21 142-16</inkml:trace>
  <inkml:trace contextRef="#ctx0" brushRef="#br0" timeOffset="15001.769">8139 17987 184 0,'0'-7'46'0</inkml:trace>
  <inkml:trace contextRef="#ctx0" brushRef="#br0" timeOffset="16000.028">8091 17989 71 0,'-2'12'25'0,"1"-5"-13"15,-3-1 18-15,2-2 59 16,2 4 23-16,0-7 27 15,-2 5-15-15,0-2-36 16,0-2-11-16,0-2-7 16,-2 2 0-16,2-2-6 15,0-2-6-15,-1 2-19 16,-3 0-8-16,6 0-9 0,-2 0-2 16,0 0 3-1,2 0 1-15,0-2 3 0,0-2 0 16,0 0 0-16,0 2-1 15,0 2-1-15,2-1 1 16,0-1-3-16,0-4-3 16,4 2-4-16,-3 2-4 15,7-2-5-15,0-1-1 16,1 1-2-16,2-4-2 16,3 4-1-16,9 0-1 15,41-1 0-15,-41 12 0 0,-7-1 1 16,-5 2-1-16,2-3 0 15,1 5 0-15,-5 0 0 16,1-5 0-16,-11 5 1 16,7-2 1-16,-2 3-1 15,7 2 0-15,-3-3 1 16,-8 7-1-16,0 0 2 16,-2-1-1-16,-2 9 3 15,-8-2 1-15,4-1 1 16,-11 5 0-16,2-2 0 15,1-2-2-15,-5 2-1 16,2-2 0-16,-2-8-1 16,-4 4 0-16,0-3 0 15,0 1-1-15,4-4 0 16,-2 4-1-16,-2-9 0 0,6 4 0 16,3 7 0-16,5-14 0 15,-3 7 0-15,9-1-1 16,-7-9 0-16,4 8-1 15,1-1 1-15,-1-3-1 16,4 8 1-16,-2-13-1 16,2 9 0-16,2 0 0 15,0-10 0-15,2 3 1 0,-2-1 0 16,6 4 0-16,0-2 0 16,5 4 1-16,2-3 2 15,12 9 2-15,59 32 3 16,-42-31 1-16,6-4 0 15,0 5-2-15,-6-5-3 16,6 2-2-16,-4-1-2 16,-2-1-1-16,-2 5-15 15,4 3-10-15,0 6-44 16,2 1-48-16,2 11 75 16</inkml:trace>
  <inkml:trace contextRef="#ctx0" brushRef="#br0" timeOffset="25377.782">14324 18014 126 0,'69'48'102'0,"-74"-48"11"0,5-2-34 16,-2-4-47-16,0 4-8 15,0 2 6-15,0-2 9 16,-2 0 13-16,2 2 3 15,2 0 7-15,-2-1-1 16,0-3 3-16,2 4 1 16,0 0-10-16,0-2-3 15,0 0-8-15,0 2-2 16,0-2-2-16,0 0 0 16,0 0-5-16,0-2-2 15,0 2-5-15,0 2-2 0,0-1-4 16,0-1-2-16,0 0-7 15,2-2-3-15,0 2-4 16,4 0-2-16,-2 2-1 16,0-2-2-16,-2 0 1 15,3 0-1-15,-1-2 0 16,4 3 0-16,-3 1 1 16,3-2-1-16,-4 0 2 15,7-4 0-15,-9 4 1 16,16-2 1-16,-9 0 1 15,6-1 0-15,3 1 2 16,-7-4-2-16,1 4-2 16,1-3-1-16,0 3-2 15,1-4 0-15,1 4 0 16,-3 4-1-16,1-1 1 16,0 1-1-16,5 0 1 0,-11 1 0 15,1-1 0-15,-4 2 1 16,3 6-1-16,-1-4 0 15,4 3 0-15,-1-5-1 16,-3 10 1-16,5-3 0 16,-9-1 0-16,10 4 1 15,-5-1-1-15,-5-1 0 16,0-1 0-16,6-3 0 16,-2 7 0-16,-1-1 1 0,-3 3-1 15,-2 4 1-15,-2-2-1 16,-17 48-1-16,6-44 0 15,-4-5 0-15,-3 7 0 16,3-8 2-16,-6 4 0 16,2-5 0-16,2 1 0 15,0-4 0-15,2 5 0 16,-4 3-1-16,2-6 1 16,-10 2-1-16,8-1 0 15,-2-3-1-15,2 8 0 16,-2-5 0-16,6 1 1 15,-4 0-1-15,5-3 0 16,1 3 1-16,-4-1-1 16,6 5 0-16,-5-4 0 15,5-2 0-15,0 7 0 16,1-5 1-16,5-4-1 0,-3 1 1 16,6-5 0-16,-2-7 1 15,1 12 0-15,-1-4-1 16,0-5 1-16,0 18-1 15,5-19 1-15,1 0 1 16,0 10 1-16,0-12 1 16,-4 0 2-16,2 0 0 15,2 0 2-15,0 0 1 16,0 0-2-16,0 0 1 0,0 0-3 16,0 0 0-16,0 0-1 15,2 2 0-15,3 5 0 16,-3 3-1-16,10-4 0 15,-1-3 1-15,1 3-1 16,-1-4 1-16,-3 0 2 16,3 4 0-16,3-1 2 15,-7-3 1-15,7 4-1 16,-1-2-1-16,1-2 1 16,1-2 0-16,4 2-1 15,44 46 1-15,-44-48-3 16,2-2 0-16,4 0 0 15,-4 0-1-15,0 4-2 16,2-2-1-16,0 0-1 16,6 2 0-16,1-2-1 15,-3 0 1-15,-4 2-1 16,-9-4 0-16,3 2 0 0,4 0 0 16,0 0 0-16,4 2 0 15,-6-2-1-15,6 1 1 16,-2 5 0-16,-2 0-1 15,-4 5 0-15,-8-1-1 16,-1-4-2-16,2-1-2 16,-8-1-6-16,5-4-3 15,-7 0-15-15,0 0-10 16,0 0-37-16,0 0-35 0,0 0-128 16,0 0 152-16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34:44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4809 4261 271 0,'96'124'84'0,"-98"-124"-99"16,2 4-44-16,0 0-24 16,-2-4 18-16,0 0 32 15,0 0 66-15,-2 0 30 16,3 0 18-16,1 0-8 15,-4 0-35-15,-8 0-15 0,3 0-19 16,-5 0-1-16,3 0-3 16,-3 3 1-16,3-1 0 15,3 0 4-15,-3 0 19 16,-1-2 10-16,3 2 18 16,-5 0 6-16,3 2-1 15,-1-2-2-15,1 0-8 16,-2-1-6-16,-3-1-13 15,-5-1-5-15,-44-9-10 16,40 4-2-16,1 1-3 16,-1 3-3-16,-4 2-3 15,-5-2-1-15,3 0-1 16,2 2 0-16,2 4 0 16,12 5 0-16,-6 5 0 15,-6-1 0-15,10 0 0 16,-4 8 0-16,2-3 0 0,2 3 0 15,-2 0 2-15,1-2-1 16,3 6 0-16,0-4 0 16,3-2 1-16,1 4-1 15,-1 2 2-15,1 0-1 16,-1 1 0-16,1 7-1 16,5 1-1-16,-3-1-1 15,-1 3-1-15,6-1 1 16,0-11-1-16,4 1 0 0,2-6 0 15,2 2-1-15,10 4-2 16,-3-9 1-16,6 3 2 16,0-6 0-16,-1-3 2 15,3 3 1-15,0-1 0 16,-6-3 0-16,1 1-1 16,3 1 0-16,-9-1 0 15,3-1 1-15,-3 5 0 16,-2-5 0-16,5 1 1 15,1 3 0-15,1-7-1 16,-2 5 1-16,-3-3 0 16,0 3 2-16,-1 5 0 15,3-1 2-15,1 2 1 16,-3-5-1-16,0-1 4 16,-6-1 2-16,-1-3 3 15,9 5 3-15,5 1 2 16,3-1 2-16,-5-1-2 0,-3 1-1 15,-1 1-5-15,6-5-4 16,5 1-5-16,-3 1-1 16,4-4-2-16,-6 1 0 15,4-1-1-15,0 0 0 16,0 1 0-16,-3-3 0 16,-1 4-1-16,-2 0 0 15,1 3 0-15,3 2 0 16,-4 5 0-16,1-1 0 0,-5 6 0 15,-1 2 0-15,2 9 1 16,-9-5-1-16,-1 7 1 16,0 2 0-16,0-1-1 15,0 5 1-15,-1-4-1 16,-3-2 1-16,2 5-1 16,-2 1 1-16,4-8-1 15,0 2 1-15,4-3-1 16,0-4 0-16,-1-3 0 15,-1 5 0-15,8-8 0 16,1-2 0-16,5 0 0 16,3-4-1-16,0 2 0 15,-2 0 1-15,0 2 0 16,-1-1 0-16,3-1 0 16,-2 2 0-16,-4-6 1 0,7 6-1 15,-3-4 1-15,4 2-1 16,-4-1 1-16,0-3-1 15,-3 4 1-15,3 0-1 16,-2 2 1-16,-3 0 0 16,7 0 0-16,-8-3-1 15,8-1 1-15,-7-2 0 16,-1 2-1-16,5 2 1 0,-5 1 0 16,2-5 0-1,-1-2-1-15,1-3 0 0,1-3 0 16,3 5 0-16,2 1-1 15,4-3 1-15,2-1 0 16,0 1 0-16,2-4 1 16,-5-4 0-16,3 3-1 15,2-5 1-15,-2-7 1 16,2 5-1-16,3-6 0 16,-1 4 0-16,0-7 1 15,3-3 0-15,-7-1 4 16,0-6 2-16,-8 6 2 15,-3-2 0-15,-1-8-2 16,4 6-3-16,-5-8-2 16,1 6-1-16,0 2-1 15,-1-12 1-15,-4 4 0 16,-1-7 0-16,-5 7 5 16,0 0 3-16,-4 1 6 0,-4-1 1 15,-3-8 0-15,-3 1-3 16,-1-2-4-16,-6-3-1 15,4-1 1-15,-1 0 3 16,3-8 3-16,1 4 0 16,5-4 0-16,-5-1-2 15,6 3 1-15,-1-4-1 16,-5 8-2-16,3-4-2 16,-8 6-4-16,5 0-1 0,-1-4-2 15,-1 11 0-15,1 1-1 16,-4-1 0-16,-2 3-1 15,1-5 1-15,-1 6 0 16,-2-5 0-16,2 7-1 16,-4-1 0-16,0 1 0 15,6-4-1-15,-6 6 0 16,8-9 0-16,1 3 0 16,-5-3 0-16,6-4 0 15,-4 7 0-15,-3-7-1 16,5 1 1-16,-4 5 0 15,2-2-1-15,2 5 0 16,-1 8-1-16,1 2-1 16,-4 0-1-16,2 3-2 15,-8-1 1-15,6-4 1 16,0 4 2-16,-4 0 1 16,3 1 0-16,1-5 1 0,-2 8-1 15,-2-2 1-15,-2-1 1 16,1-3 0-16,-1 2 1 15,-2-6-1-15,-2 4 0 16,2-4 0-16,-3 0-1 16,1 0 0-16,-3-2 0 15,3 6 0-15,-5 0 0 16,7 7-2-16,-4 1-4 16,4 7-26-16,10 2-42 0,6 6 47 15</inkml:trace>
  <inkml:trace contextRef="#ctx0" brushRef="#br0" timeOffset="21170.579">10291 12913 424 0,'69'123'157'0,"-71"-133"-119"15,2 6-64-15,2 4-2 16,-2-2 15-16,0 0 27 16,0 0 39-16,0-1 6 15,0 1-4-15,0 2-9 16,0-2-22-16,0 0-2 0,-2 0 1 16,2-2 2-16,-2 2 1 15,0 0 0-15,0-3-6 16,2-1 0-16,0-4 0 15,0 6 1-15,0-5 5 16,2 1 2-16,0 1 1 16,0-3-2-16,-2 4-6 15,2-1-2-15,3-1-7 16,1-2-2-16,-6-1-4 16,12 1-1-16,-1 7-3 15,-1-7-1-15,-1 0-1 16,-1 5 0-16,5-3 0 15,4 4 1-15,-1 0-1 16,1 1 0-16,46 3 1 16,-49 9 0-16,1-3 1 15,-2-2 0-15,2 0 1 16,-5 1 1-16,7-3 1 16,-9 2 0-16,5-2-1 15,1 4 3-15,-7-3 1 0,5-1 1 16,-1 6 2-16,3-4-1 15,-3 2-2-15,8-1-1 16,-11 5-2-16,11-4 0 16,-6 1-1-16,3 3 1 15,-1-6 7-15,0-2 4 16,1 3 7-16,-3-1 3 16,4 0 0-16,0 2-2 15,3-6-3-15,-5 2-3 0,0 0-6 16,1-1-2-16,1-1-3 15,2 0-2-15,4 2 0 16,4-2 0-16,1 2 0 16,-1-2 0-16,4-4-1 15,-7 4 0-15,1 0-1 16,0 0-1-16,2 0 1 16,0 0 0-16,0 0-1 15,-1 0 1-15,-1 0 2 16,12-1 1-16,-11-1 3 15,-1 0 0-15,6-2-2 16,-12 2-1-16,4-2-1 16,6 2-1-16,-8-4 0 15,7 5-1-15,-3 1 2 16,0-6 0-16,6 0 1 0,-5 2-1 16,5 0-1-1,0-1 0-15,1-1-2 0,-3-2-1 16,1 4 0-16,-3-1 0 15,4 3 0-15,-3-4 0 16,-1-2 0-16,0 5 1 16,0-3 0-16,3 0 2 15,-3 0-1-15,0 5 0 16,0 1 0-16,-2 1-1 0,-1 7-1 16,1-8 1-16,2 2 0 15,-2 0 0-15,-2-2 1 16,2 4-1-16,-4-4-1 15,-4-4 0-15,10 4 0 16,-2 0-1-16,9-2 0 16,4 4 0-16,-1-2 1 15,3-2-1-15,-6 2 1 16,1 0 0-16,-5 0-1 16,5 6 1-16,-5-6-1 15,3 5 0-15,-4-3 0 16,-3 6 1-16,7-4 0 15,-8 5 0-15,0-3 1 16,1 4 0-16,-3-1 0 16,4-5 1-16,-4 4-1 15,4 1 0-15,-4-1 0 0,0 0 0 16,2-1 0-16,-6 1 0 16,6 0-1-16,-3-3 0 15,5 3 0-15,6-2 0 16,5-1 0-16,0 1 0 15,4-2 1-15,-3 4-1 16,5-5 2-16,-4 3 1 16,-2-2 1-16,-2-2 2 15,3 0 5-15,-3-2 2 0,4-2 1 16,0-2 0-16,4-4-2 16,-2 5-3-16,-5-7-1 15,-1 6 0-15,-7 0 1 16,1-1 1-16,-5-5 0 15,2 4 0-15,2-5-4 16,1-1-1-16,-1 3-3 16,0-1-1-16,-5 3 0 15,1-3-1-15,2 6 1 16,-2 0-2-16,-2-1 1 16,4 1 0-16,1-2 0 15,-7 2 0-15,4 0-1 16,-2 3 0-16,4-5 0 15,-2 6 0-15,4-4 0 16,-1-6 0-16,1 10 1 16,2-3-1-16,-3-5 0 15,1 8 0-15,-4 0 0 16,0-4 1-16,0 6 0 0,-3-2 0 16,1 0-1-16,-3 0 0 15,-3 0 1-15,0-2-1 16,-4 2 1-16,3 4 0 15,5-4 0-15,0 0-1 16,2 0 1-16,-2 0-1 16,4 2 1-16,-2-2 0 15,5 4 0-15,3-2-1 0,-1-4 0 16,5-2 0-16,-6 4 1 16,7-2-1-16,-2 2 1 15,-1 0 0-15,-1 6 0 16,1-2 0-16,-3-3 0 15,7 3 0-15,-3 4 0 16,1-6-1-16,-5 7 1 16,-5-5 0-16,2 4-1 15,-2-4 1-15,0 1 1 16,-1-1 0-16,-1-2 0 16,0 6 0-16,6-6-1 15,4 2 1-15,-3-4-1 16,5 1 0-16,-5 5 0 15,3-6 1-15,-3 2 0 16,3-2-1-16,-4 0 0 16,3 0 0-16,-1-4 1 15,3 4-1-15,1-5 1 0,-1 5-1 16,-2-6 0-16,5 2 0 16,1 2-1-16,-5 0 0 15,7 2 0-15,-8 0 1 16,3-2-1-16,3 0 0 15,-7 2 1-15,3 0-1 16,-5-5 0-16,-1 3 0 16,3 0 0-16,-2 0 1 0,-1 2-1 15,3-6 1-15,-4 6 0 16,-2-4-1-16,-1 4 0 16,1-4 0-16,0-3 1 15,2 7-1-15,0-2 0 16,-2 0-1-16,-4 4 0 15,0-2 1-15,0 0 0 16,-2 0 0-16,-2 2 0 16,-4-2 1-16,3-4 0 15,-3 4-1-15,0-6 0 16,3 6 0-16,-3 0 0 16,-1-2 0-16,-5 2 0 15,5-2 1-15,-10 1-1 16,-2-1 1-16,0 0-1 15,0-2 0-15,0 2 0 16,0 2 0-16,0-2 1 16,0 2-1-16,0 0 0 0,5-2 0 15,1 2 0-15,4 0 0 16,3 0 0-16,-3 0 0 16,-5 0 0-16,5 2 0 15,-6-2 0-15,3 0 0 16,-1 2 1-16,4-2 0 15,-10 0 0-15,5 0 0 16,-1 0-1-16,-4 0 0 16,10 6 0-16,-10-6 0 0,6 2 0 15,-4 0 0-15,3-1 1 16,1-1-1-16,-6 0 0 16,0 0 0-16,6 2 1 15,-2 0 0-15,3 4 0 16,1-2 0-16,-8-4 0 15,6 0 0-15,-3 2 0 16,-3-2-1-16,4 4 0 16,-4-4 0-16,0 0 1 15,4 0 0-15,-4 0 1 16,2 0 1-16,-2 0-1 16,2 0 1-16,-2 0-1 15,0 0-1-15,0 0-1 16,0 0 0-16,0 0-1 15,4 1 1-15,-4-1 0 16,0 0 0-16,0 0 2 0,0 0-1 16,0 0 0-16,5 2 1 15,3 0-2-15,-8-2 0 16,6 2 0-16,-4-2 0 16,-2 0 0-16,4 0 1 15,-4 0-1-15,0 0 0 16,0 0 0-16,0 0 0 15,0 0 1-15,0 0 0 16,0 0-1-16,0 0 1 0,0 0-1 16,0 0 0-16,1 0 0 15,9 2 0-15,-8-2 1 16,-2 0-1-16,0 0 0 16,0 0 0-16,0 0 0 15,0 0 0-15,6 0 0 16,-4 0 0-16,-2 0 0 15,0 0 0-15,2 0 0 16,-1 0 0-16,5 0 0 16,-2 0 1-16,-2 0-1 15,0 0 0-15,0 0 1 16,3 0 0-16,-1 0 0 16,-2 0 0-16,2 0 1 15,-4 0-1-15,0 0 1 16,2 0 0-16,0 0 1 15,2 0 2-15,-4 0 2 0,0 0 1 16,0 0 2-16,0 0 0 16,0 0-2-16,0 0-1 15,0 0-3-15,5 0 0 16,-1 0-1-16,-2 0 0 16,0 0-1-16,-2 0 0 15,0 0 0-15,0 0 0 16,0 0 0-16,0 0 0 15,0 0-2-15,0 0 1 0,4 0 0 16,-2 0-1-16,0 0 1 16,2 0-1-16,-4 0 0 15,0 0 0 1,0 0 0-16,0 0 1 0,0 0-1 16,1 0 1-16,9 4 0 15,-8-4 0-15,4 0-1 16,-2 0 1-16,3 2 0 15,-3-2 0-15,0 2 0 16,3 0 0-16,-3-2 1 16,2 0 0-16,0 2 0 15,-2 1-1-15,3-1-1 16,-3 0 1-16,6 0 0 16,1 0-1-16,2 4 0 15,3-2 0-15,7-2 0 16,42 11 0-16,-42-15 0 15,0 2 0-15,-6-2 2 0,6 0-2 16,-2 0 1-16,-4 2 0 16,2-4-1-16,-3 3 1 15,-3 1 0-15,-2 0-1 16,-1 0 1-16,3 1-1 16,-7-1 1-16,6 4 0 15,-5-2 0-15,-5-2 1 16,-2 0 1-16,0-2-1 15,0-2 1-15,0 4 0 0,0 0-1 16,0 0-1-16,0 0 0 16,0 0 1-16,0 0 0 15,0 0-1-15,0 0 2 16,0 0-1-16,0 0 0 16,0 0 0-16,0 0 0 15,0 0 1-15,0-1-1 16,0 1-1-16,0 0 0 15,0 0 0-15,0-2-1 16,0 2 0-16,0-2 0 16,0 2 0-16,0-2 0 15,0-2-1-15,0 4 0 16,0-2 0-16,-2 0-2 16,0 2 1-16,-2-2-4 15,3 0-4-15,1 2-16 16,-2 0-17-16,0 0-51 0,0 0-54 15,0 0-202-15,-10 4 225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15:13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5980 16308 158 0,'-75'94'83'0,"73"-108"-10"0,-3 9-13 15,1-3 6-15,2-2 16 16,2 7 1-16,0 1-7 16,-2 0-5-16,0-2-8 15,0 2-4-15,0 0-8 16,-13-2-2-16,0-3-4 16,-1 1 0-16,-43-25-3 15,44 26-4-15,1-1-8 16,5 2-5-16,5 4-8 15,-4-4-3-15,8 0-6 16,0 2-3-16,0 0-3 16,0 2 0-16,0 0-1 15,0 0 0-15,0 0 0 16,0-1-1-16,2-1 1 16,14 0-1-16,-1 2 0 0,2 0 1 15,-4 0-1-15,10 2 0 16,46 9 0-16,-44-11 0 15,2 6 0-15,-2-6 0 16,0 2 1-16,1 4 0 16,5-5 0-16,-6-1 1 15,9 0 1-15,-7 0 1 16,7 0 1-16,-3 2 3 16,-2-2 2-16,1 0 3 0,-3 0-1 15,6-2 0-15,5-1-4 16,0-1-1-16,2 8-3 15,4-4-2-15,2 3-1 16,0-3 0-16,2 0 1 16,0 0-1-16,-6-3 4 15,0-1 5-15,2 0 8 16,-2-6 4-16,6 5 3 16,-2-7-2-16,-2-1-5 15,5 1-2-15,-1 1-1 16,2-1-1-16,-10 7-1 15,6-1-1-15,-8 0-1 16,-3-1-1-16,-3 7-1 16,3 0-1-16,-3 9-1 15,-3-7 0-15,-2 0 0 16,1-2 0-16,-3 6 0 16,8-1 0-16,-7 3-2 0,1-6 1 15,2-2-2-15,2-2 0 16,5 4-1-16,0 2 1 15,2 1-1-15,-9 1-1 16,4-4 1-16,-3-2-1 16,3 8-1-16,1-8 0 15,1 2 0-15,1 0-1 16,0 3 1-16,1 1-1 16,-3 4 0-16,-1-7 1 15,7 11 0-15,0-6 0 0,-8 5 0 16,3-4-1-16,-3-3 1 15,-3 2-1-15,9-2 1 16,1 5-1-16,-1-1 1 16,10-1-1-16,-8-3 1 15,4 2-1-15,4-3 1 16,-3-5 0-16,5 6 0 16,0-4 0-16,2 0 0 15,3 2 0-15,-1 1-1 16,3-1 0-16,-7 6 0 15,-1-6 0-15,-3 3 0 16,-2 1 1-16,0 2-1 16,6-1 0-16,0-1 1 15,5 1-1-15,-3-1 1 16,3-4-1-16,1-4 1 16,1 0 0-16,4-2 0 15,1-2 2-15,3-2 0 0,-10 1 2 16,2-1-1-16,1 0-1 15,-3 6-1-15,8 0-1 16,-7-2 1-16,-3 2-1 16,-10 2 0-16,4 0 0 15,3 4 0-15,-2 1 0 16,-2-5 0-16,-2 8 0 0,5-8 1 16,-3-2-1-16,2 4 0 15,6-4 0-15,-8 0 0 16,3 3 0-16,-3-6 0 15,4 3-1-15,0 0 1 16,-4-2 0-16,-4 2 0 16,0 0 0-16,2 0 0 15,2 7 0-15,5-3 2 16,-1-4 0-16,4 6 0 16,-3-4 1-16,7 2-1 15,-7-2 0-15,-9 3 0 16,2-1 0-16,-2-2 0 15,8 0 0-15,11 2 1 16,1-2-1-16,-1-2 1 16,0-2 0-16,0-4 1 15,-2 4 1-15,3 0 1 16,1 2-1-16,-6-2-1 0,-1 2-1 16,-7 0-1-16,1 0-1 15,6-4 0-15,-1 4 0 16,8-1 0-16,0-1 0 15,6 2-1-15,-4-2 1 16,-4-6-1-16,6 6 0 16,2-2 0-16,-4-1 0 15,0 5 0-15,-2-4 0 16,0 2 0-16,2-2 0 16,6-2 0-16,-6 2-1 0,2-3 1 15,0 3 0-15,-2-4 0 16,6 5 0-16,-4-1 1 15,5-2-1-15,-8 6 1 16,-7-2-1-16,-3 2 0 16,-5-2 0-16,5 0 0 15,1 2 0-15,3 2 0 16,-3 0 0-16,-1-2 0 16,-1 2 0-16,5-2 0 15,-3 0 0-15,8 0-1 16,-2-2 0-16,-1 0 0 15,-5-6 1-15,-7 7 0 16,0-1 0-16,-6-2 1 16,4 4-1-16,-6 0 1 15,6 0-1-15,-4 0 0 0,-2 0 1 16,2 0-1-16,-6 0 0 16,1 2 0-16,1-2-1 15,2 2 1-15,0 0 0 16,6-2-1-16,-2 0 1 15,0 0 0-15,-7 0 0 16,-5-2 0-16,-1-2 0 16,-4 4 1-16,11-2-1 15,-8-2 0-15,5 2 0 16,3 0 0-16,-4 0 0 0,5 0 0 16,-1-1 0-16,0 1 1 15,-1 0-1-15,-3 0 0 16,2 0 0-16,-1 2 2 15,5 0 0-15,-2 2 1 16,4-2-2-16,4 2-1 16,-8-2 0-16,3 0 1 15,-5 0 0-15,-7 0 0 16,5 0 1-16,-7 0-2 16,0 0 1-16,-1 0-1 15,3 4-1-15,-8-4 1 16,8 7-1-16,-12 1 1 15,-2-6 0-15,4 4 0 16,-5-5 0-16,-7 5 0 16,9-2 0-16,-11 0 1 0,-3 2-1 15,0-4 1-15,-2-2 0 16,0 0 0-16,0 0-2 16,0 0-7-16,0 0-11 15,-2 0-47-15,2 1-59 16,-2 11 78-16</inkml:trace>
  <inkml:trace contextRef="#ctx0" brushRef="#br0" timeOffset="596.786">18289 15713 262 0,'88'-29'66'0</inkml:trace>
  <inkml:trace contextRef="#ctx0" brushRef="#br0" timeOffset="1323.825">18377 15669 104 0,'0'-4'99'16,"0"2"16"-16,0 1 13 0,0 1 4 15,0-2-14-15,-2 0-15 16,0 0-39-16,2-2-18 16,-1 2-29-16,1 2-9 15,0-2-3-15,0 0 0 16,0 0 3-16,0-2 3 15,1 3 3-15,19-7 3 16,8-4 4-16,43-20 1 0,-38 19 2 16,-5-3 0-16,5-3-2 15,-3 4-3-15,1-2-4 16,0 3-4-16,3 5-2 16,-5-3-1-16,5 3-1 15,-7-1-2-15,-6 6 0 16,4 2-1-16,-6 0-1 15,-2 4 1-15,-2-2 0 16,-1 2 1-16,-5 8 2 16,-3-6-1-16,2 9 0 15,-3 4-1-15,-5 2-3 16,0 0 0-16,0 3-1 16,-5 2 0-16,-5 1 0 15,1 6-1-15,-5 1 0 16,3 3 0-16,-3 5-1 15,1-2-1-15,-6 6-2 16,-2 0-4-16,-2-4-5 0,-2 4-5 16,-6-9-13-16,-1-5-6 15,-3 7-16-15,-7-14-7 16,-2 2-16-16,-2-4-4 16,-13-8 0-16,0 4 2 15,-4-5 15-15,7-1 8 16,7-9 18-16,3 6 7 15,11-10 7-15,9-2-1 0,8 2-1 16,3-9 1-16,5 7 17 16,3-8 9-16,7 1 19 15,9 5 4-15,5 0-4 16,1 4-5-16,8 0-5 16,4 2 2-16,7 2 19 15,1 0 11-15,7 8 23 16,5 5 5-16,13 8-6 15,7-2-7-15,7 8-18 16,1-8-9-16,3-2-14 16,-1 4-5-16,-3-6-37 15,-1 4-71-15,-10-7 65 16</inkml:trace>
  <inkml:trace contextRef="#ctx0" brushRef="#br0" timeOffset="2056.971">20927 15396 854 0,'109'101'233'0,"-102"-112"-395"16,5-1-44-16,-1 10 87 16,-1-2 78-16,-6 1 157 15,2 3 12-15,-6 0-50 16,0 0-36-16,0 0-34 16,9 0 0-16,14 3 13 15,2-1 5-15,48 10 3 16,-49-7-3-16,-1 7-18 0,0 1-5 15,-4 6-3-15,1 6-2 16,-7 4 1-16,-5 2 0 16,-3 9-1-16,-1 0 2 15,-4 2 0-15,-6-4 0 16,-5 4 0-16,-6-9-1 16,-8 5 0-16,-4-5 0 15,-13-5 0-15,-4-1 1 16,-7-6 0-16,3 2 3 0,0-10 0 15,0-1 0-15,12-1-2 16,0-5-1-16,7 2-2 16,7-4 1-16,6 3 0 15,1-3 1-15,11-2 8 16,8 4 3-16,10 0 10 16,13 1 5-16,9-1 2 15,4-6 2-15,8 0-7 16,4 0-5-16,5 0-8 15,3 6-4-15,-3-3-4 16,-3 3-6-16,-8-6-37 16,-6 6-42-16,-5-2 52 15</inkml:trace>
  <inkml:trace contextRef="#ctx0" brushRef="#br0" timeOffset="3322.427">21694 15522 779 0,'48'84'186'0,"-47"-82"-325"15,-2 9-3-15,1 5 91 16,1 5 56-16,-1 0 63 15,0 4-5-15,2 7-43 16,-2-1-13-16,4 5-6 16,0 2 0-16,0 1 0 15,7-5 1-15,-9-1 0 16,10-5 0-16,-7-5 0 16,-3-6 3-16,4 6 3 15,-6-15 2-15,6-2 0 16,0 5-2-16,-5-3 1 15,5-4 1-15,-6-2 11 0,-2-2 3 16,-2-2 2-16,3 0-1 16,1 0-7-16,-2-2-4 15,2 2-3-15,-2 2-2 16,0-2-2-16,0 0 0 16,-2 0 1-16,2-1 1 15,2-3 0-15,0-8 0 0,0-1 0 16,2-4-1-16,2 2 1 15,21-54-1-15,-19 48 1 16,7 0-2-16,-5-2-1 16,-3-3-1-16,9 1 2 15,-5-2 3-15,1-3 4 16,-1 5 3-16,-1-8 2 16,5 9-2-16,5-3-6 15,-1 8-2-15,0-4-6 16,-2 4-1-16,3 4 0 15,-5-6-2-15,8 9 0 16,-6 1 0-16,1 2 0 16,5-1 0-16,-6 6 0 15,0-1 1-15,2 7-1 16,-3-2-1-16,-3 2 0 16,3 4 0-16,-3 7 0 15,3 3 1-15,-1 5 0 0,-2-4 0 16,1 6 1-16,-3 0-1 15,1 8 1-15,0-4-1 16,-7 1 1-16,5 1 0 16,-4-2 1-16,2 2-1 15,-1-2 1-15,-3 0 0 16,-2-3 1-16,6 0 2 16,-4 2 2-16,2-5 1 0,-2 4 3 15,1 0 1-15,-1-5 0 16,2-3 1-16,-4-4 0 15,2-1 1-15,0 1-2 16,2-1 1-16,0 1-1 16,-2-5-1-16,-2 4 0 15,0-1-2-15,0-1 0 16,2 3-1-16,-2 1 0 16,0-3 0-16,5 7-2 15,-5-16 0-15,0 4 0 16,0-1 2-16,-2-6 2 15,-1 3 1-15,3 0 2 16,0 0 0-16,0 0-1 16,0 0-3-16,0 0-3 15,0 0-2-15,0 0-3 16,0 0-1-16,0 0-11 16,0 0-9-16,-2 0-25 15,2 0-13-15,-2 0-20 0,0 0-4 16,0 0-7-16,-2 0-4 15,2 0-10-15,2 0-8 16,-2 0-8-16,0 0 1 16,0 0 5-16,-7 5-5 15,-6 1 82-15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15:55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12724 14460 165 0,'47'-61'72'0,"-47"55"-29"0,0-3-8 16,0-1 12-16,0 10 13 15,-1-2 16-15,1 1-2 16,0-1-12-16,-2-2-8 15,2 2-9-15,0 0-3 16,0 2-6-16,0-2-3 16,0 0-9-16,0 0-3 15,2-2-3-15,11-1-3 0,10-5-2 16,44-17-1-16,-40 27-3 16,5 6 0-16,-3-2 0 15,3 2 1-15,-1-4 1 16,-4-2 2-16,5 0 1 15,-3-6 1-15,3-2-1 16,-1 6 0-16,2-3-3 16,1 1-3-16,-2 2-4 15,1 0-2-15,1 2-1 16,-3-2 0-16,-4 4-1 16,-2-2 1-16,-2 2 0 15,1 5 0-15,1-3 1 16,0 0-1-16,2 6 0 15,0-3 1-15,-2-3 0 16,-1 8 0-16,7-5 5 16,0-1 1-16,1 7 5 15,-7-7 1-15,4 2 0 16,-2-6-1-16,-3 3-2 0,15 1-1 16,-7-2-3-16,-1 2 0 15,-1-2-3-15,-1-4-1 16,0 3-1-16,3-3 0 15,-5 2-1-15,0 2 1 16,5-2-1-16,-1 6 0 16,7-6 0-16,4-1 0 15,2 5 0-15,0-4-1 16,-2-2 1-16,6 4-1 0,6-4 1 16,-8 0-1-16,5 2 1 15,-3 2-1-15,-6-4 2 16,4-4 2-16,-8 2 4 15,4 2 1-15,-1 0 3 16,1 2 2-16,-2 4 1 16,-4-4 2-16,-1-2 0 15,-3 1 1-15,4-1-3 16,1-1 1-16,1-1-2 16,2-4 0-16,6 4 0 15,0-2-2-15,0 4-3 16,2-2-2-16,-8 2 1 15,2-6 0-15,-6 3 2 16,-1 1 0-16,-1-6-1 16,2 10 0-16,-7 2-2 15,6-4 0-15,3 4-1 0,-6-12 0 16,5 6 1 0,3 2-2-16,-2-2 0 0,8 2-1 15,-4 2-1-15,0 0 0 16,8 6-2-16,-2-5 1 15,1 3 0-15,5 0-1 16,-4-10 1-16,-1 2 0 16,5 2-1-16,-2 0 0 0,5 2 0 15,2 2 0-15,-1-4-1 16,-1 0 0-16,0 0 1 16,-3 0 0-16,5 8 0 15,-7-8 0-15,-1 2 0 16,1 9-1-16,-4-7 1 15,2 3 0-15,-4-3 0 16,-1-4 0-16,-8 4 1 16,1 6 0-16,-2-3 0 15,-9-5 1-15,6-2 0 16,-5-5 1-16,-1 5 0 16,6 0-1-16,-3 0 1 15,3 7-1-15,-6-7-2 16,-1 0 1-16,5 0-2 15,-2 0 1-15,3 8 0 16,-3-8-1-16,0 2 1 16,1 2-1-16,1-4 1 0,3 9-1 15,-3-5 0-15,3-6 0 16,-1 2 0-16,-1 0 1 16,3-2-1-16,5 4 1 15,-2-2-1-15,6-2 0 16,-2 0 0-16,-2-2 0 15,4 1 0-15,-2 3 0 16,8 0 0-16,0-4 0 16,0 4 0-16,1-8 0 0,3 4 0 15,3 4 0-15,4-2 0 16,-1 8-1-16,-7-4 1 16,-1 8 0-16,-2-9 0 15,1 5-1-15,7-2 1 16,-5-2 0-16,6 4 0 15,-3-1 0-15,3-1 0 16,2 6-1-16,-1-4 1 16,-5-1-1-16,-9 3 1 15,6-2 0-15,-6 5 0 16,-1 1 0-16,-1-3 0 16,-5-3 0-16,1 2 1 15,4-3-1-15,0 1 1 16,0-4-1-16,-2 0 0 15,-2-4 0-15,6 2 0 16,-4 0 1-16,6-2-1 16,-8 2 0-16,-2-4 0 0,6 4 0 15,-7 0 0-15,1 0 0 16,-2 0 0-16,-11 4 0 16,0-2 1-16,0 0 0 15,-12 0-1-15,8 4 0 16,-5-3 0-16,-9-1 0 15,5 0-1-15,-10 6-2 16,-2-8-16-16,0 0-22 16,0 0-119-16,0 0 107 0</inkml:trace>
  <inkml:trace contextRef="#ctx0" brushRef="#br0" timeOffset="32446.666">5152 14472 255 0,'-2'-4'161'0,"-6"-2"-13"15,0 1-76-15,5 3-47 16,1-2-17-16,2 2-5 16,-2 2 2-16,0-2 10 15,0 0 8-15,-11 0 12 16,-7-4 0-16,5 5-12 16,-50-13-10-16,54 16-24 15,3 0-12-15,-3 8-17 16,7-7-5-16,-4 5 5 15,2 4 8-15,-3-3 16 0,3 6 8 16,-4-5 8-16,7 0 2 16,-3-1 8-16,4 1 4 15,2-5 10-15,-2 3 6 16,2-8 4-16,0 0 1 16,0 0-3-16,0 0-3 15,0 0 0-15,0 0-2 16,0 0-2-16,0 0-2 15,0 0-5-15,0 2-2 0,6 7-3 16,7 3-1 0,6 1-2-16,44 49-1 15,-47-47 1-15,-5-4 3 0,-3 1 4 16,0 1 4-16,3 3 7 16,6-3 4-16,-3-2 8 15,3 1 2-15,-6-3 1 16,5 3-2-16,-3-1-4 15,-5-1-4-15,7 5-5 16,0-5-3-16,8 1-3 16,-8 3 0-16,5-5 0 15,-9 3 0-15,4-5-2 16,8 1-2-16,-5 2-4 16,6-1-1-16,1-5-3 15,-2 2 0-15,4-3-2 16,-2-1-1-16,5 0 1 15,-1 4 0-15,2-2 0 16,3-2-2-16,-3-2-1 16,1 6 0-16,3-5-2 15,-1 3-1-15,-1-2 0 0,-1-4-1 16,5 0 1-16,-5 0 0 16,10 2 1-16,-6 0 0 15,3-1-1-15,-1-5 1 16,6-4 0-16,6 3-1 15,-1-1 2-15,7-2-1 16,-3 5 0-16,-5-5 2 0,2 1 3 16,0 5 1-16,-1 0 1 15,3 2 0-15,2 2-2 16,-5 0 0-16,3 4-1 16,-4-4-1-16,-10 2 2 15,12-2 0-15,-12-2 2 16,8 0 0-16,4-4 0 15,-8 4 2-15,11 2-3 16,1-4 1-16,1 2-4 16,-1-3-2-16,5 3-1 15,-3-2-1-15,3 2 1 16,2-2-1-16,-4 2-1 16,-1 2 1-16,-6 0-1 15,-1-2 0-15,9 1 1 16,-7 1-1-16,5 0-1 15,1 1 1-15,-3-1-1 0,-4 0 1 16,1-1-1-16,-3 1 1 16,-8 0 0-16,6 1-1 15,-10 3 0-15,1 2-1 16,-9-2-8-16,-1 0-16 16,4 1-65-16,1-3-43 15,5 0-134-15,-7-2 161 16</inkml:trace>
  <inkml:trace contextRef="#ctx0" brushRef="#br0" timeOffset="33807.297">4779 16438 447 0,'-100'113'156'0,"89"-104"-147"15,7-3-6-15,2 4-2 16,-2-8 15-16,0-2 49 15,3 0 21-15,1 0 30 16,-2 0 0-16,0 0-30 16,0 0-18-16,-2 0-31 15,2-2-13-15,2 2-17 16,-2-2-3-16,0 2-3 16,2 0-1-16,0 0 0 15,0 0 0-15,6 2 0 16,17 5 0-16,4 5 0 15,51 20 0-15,-45-20 1 0,5-4 0 16,4-5 3-16,-2 5 0 16,2-2 2-16,8 5 1 15,-4 1-2-15,4-1 0 16,-8-1-2-16,5 3-1 16,1 2 0-16,0 1-1 15,6 9 0-15,-5-10-1 16,3 6 1-16,0 4 0 15,3-6 0-15,1 0 2 0,-5-4 11 16,8-1 5-16,-9 7 8 16,2-8 1-16,-1 2-5 15,-1 1-3-15,4-1-5 16,3-3-3-16,-3-9-2 16,-5 5 1-16,1-8-1 15,6 4 1-15,-1 0 1 16,-3 1 2-16,5 7 2 15,-5-4 0-15,-1 3-3 16,9 0-1-16,-5-3-4 16,4-2 0-16,-11-4-2 15,-8 4-1-15,2-3 0 16,1-1-1-16,-1 6 0 16,-2-6 1-16,2 0 0 15,2 0 1-15,2 1-2 16,2 1 1-16,3-4-1 15,-1 0 1-15,2 0 0 0,1 0 2 16,-3-2 1-16,0-3 4 16,-3-3 5-16,-5 2 2 15,8 1 4-15,-4-1-1 16,-6 2 0-16,6 4-3 16,-11-2-5-16,-1-6-3 15,2 6-4-15,-1-7-1 0,1 7-3 16,-1 2 0-16,-1 0-1 15,2-6-1-15,-3 2 1 16,-4 3 0-16,-3-1-1 16,7 4 1-16,-4-2 0 15,3 0 0-15,4-2-1 16,-7-2 0-16,-2-2 0 16,-4 4 0-16,-8 2 0 15,-2-4 1-15,1 2 0 16,-3-3 0-16,-3 3 0 15,2 2-1-15,-7-4 1 16,-3 4 0-16,0 0-1 16,0 0 0-16,0 0-1 15,0 0-2-15,0 0-5 16,0 0-5-16,0 0-35 16,0 0-37-16,0 0-107 15,0 0-84-15,0 2 168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17:19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5014 6475 233 0,'-13'-5'89'0,"3"1"-72"15,8 0-4-15,2 4-13 16,0 0 4-16,0 0 45 16,0 0 13-16,0-2 14 15,0 2 3-15,0 0-27 16,0 0-8-16,0 0-14 15,0 0-8-15,0 0-13 16,0 0-4-16,0 0-3 16,0 0-1-16,0 0 1 15,0 0 2-15,12 4 7 16,3-2 7-16,2 2 14 16,0 1 6-16,48 18 4 15,-42-17 0-15,12 7-1 16,-3-5-1-16,5-2-2 15,-3-4 1-15,0 3-3 0,5-1-1 16,3-6-5-16,-4 2-3 16,4-7-2-16,-4 1 1 15,4-4 3-15,-1-1 0 16,-3 9-3-16,-2 2-4 16,-11 0-3-16,2 4-2 15,-2-6 1-15,3 0 2 16,-1 0 7-16,4 0 4 15,7 2 2-15,0-2 1 16,4-3-9-16,-2 1-3 16,3 0-8-16,6-2-4 0,1-3-1 15,2 1-2-15,-6-4-1 16,-4-1 0-16,7 2-2 16,1-1-1-16,-4 1 0 15,-4-1 0-15,2 3-1 16,-4 1-1-16,-2 2 0 15,3 6 0-15,-5 2-1 16,2 4 1-16,-1 0 0 16,-7-1-1-16,1-1 1 15,-4 4-1-15,-3-2 0 16,7 1 0-16,-4-1 1 16,1 4-1-16,-1-7 1 15,-2 7-1-15,2-6 1 16,4 5-1-16,-1 1 1 0,1-4-1 15,5-1 0-15,-5-1 0 16,3-2 0-16,4 8 0 16,4-3 0-16,10-1 0 15,-2 7 0-15,3-7 0 16,1-6 0-16,-12 0 1 16,6-9-1-16,-2 1 0 15,-6 6 1-15,2-2 0 16,0 4-1-16,-4-7 2 0,-1 3-2 15,-3-6 1 1,2-3-1-16,8 7 0 0,-3-2 0 16,-1 5 0-16,0-3 1 15,6 2-1-15,5 0 0 16,-1-2 0-16,2 5 0 16,1-3 1-16,-1-4-1 15,0 4 1-15,3-5 0 16,1-3-1-16,-5 1 0 15,8 5 0-15,-3 0 0 16,1 2 0-16,1 4 0 16,-9-9 0-16,-3 7-2 15,-6-6-10-15,-11 4-36 16,-6 3-26-16,-11-3-66 16,-11-4-74-16,-25-3 140 15</inkml:trace>
  <inkml:trace contextRef="#ctx0" brushRef="#br0" timeOffset="1615.773">5066 6162 476 0,'5'-12'162'0,"11"3"-173"15,3 5-10-15,6-4-11 16,3 8 0-16,-7 0 20 16,4-2 8-16,-8 2 17 15,3 0 10-15,-7-4 14 16,-2-1 6-16,3 3 3 15,-5-8-1-15,-1 8-8 16,-4 2-7-16,4-4-12 16,-8 4-4-16,0 0-7 15,0 0-1-15,5 0 0 16,11 2 2-16,7 0 9 16,45 10 7-16,-43-8 15 15,0-4 4-15,2 0 1 0,2 3-4 16,3-3-12-16,-1-3-7 15,-3 1-7-15,5 2-3 16,-6-2 2-16,-2 2 3 16,-1-2 1-16,-1 0 0 15,2 2-3-15,2 0-3 16,0 2-3-16,7 0 1 16,-7-2 3-16,-2 0 3 15,4 0 6-15,-1-4 3 16,3-2 0-16,3 4-1 0,-5 2-7 15,-4 0-1-15,2-2-4 16,-3 0 1-16,1-3-1 16,0 1 1-16,-4 0 0 15,2 2-2-15,-4-4-1 16,6 6-2-16,-2 0 1 16,2-3-1-16,0-3 1 15,2 2-1-15,-3 4 0 16,7-2 0-16,-4 4-2 15,3-2-1-15,7 0 0 16,-1-4 2-16,0-3 1 16,1 7 3-16,-12-6 0 15,7 0 0-15,-1 2-2 16,-3 2-2-16,3-3-2 16,-10 5 0-16,10 0-1 15,-6-2 0-15,5 4-1 0,5 3 0 16,-5-5 0-16,7 0-1 15,-7 0 1-15,1-7 0 16,-1 5 0-16,-1 2 1 16,2-4 0-16,1 4 1 15,-1 0 0-15,5 4 0 16,-2-4-1-16,-1 0 0 16,0 4 1-16,-1-4-1 15,-5 5 0-15,2-1 0 0,5-2-1 16,-2 0 0-16,-5 2 0 15,2 0 0-15,-2-2 0 16,-2-1-1-16,11 7 1 16,-7-6-2-16,1 0 1 15,-3 0 0-15,2-2 0 16,-4 0 0-16,-1 4 0 16,7 0 1-16,0-3 0 15,5 1 0-15,-2-2 2 16,-3 0 0-16,1 0 1 15,-1-2-1-15,-6 2 2 16,6-1 1-16,-1 1 1 16,5-2 0-16,1 2-1 15,0 2-1-15,4-2-2 16,-1 0 0-16,-1 0-2 0,-9 0 1 16,1 0-1-16,3 0-1 15,3 0 1-15,0 1 0 16,3-1 0-16,-5 2 1 15,0 2-1-15,5-4 1 16,-3 0 0-16,-3 0 2 16,3 0 3-16,-11-4-1 15,2 4-1-15,-3 4-2 16,-1 2-14-16,-2 7-37 0,-1 22 33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17:43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9212 7179 39 0,'10'123'42'0,"-18"-131"16"16,2 2 4-16,2 0-14 15,4 5-9-15,0-1-18 0,-1 0-7 16,-1 0-10-16,-2-2-3 16,2 2-3-16,2 0-3 15,-2 2-1-15,0 0 0 16,0 0 4-16,0-2 2 16,-2 0 3-16,4 2 3 15,-1 0 5-15,-1 0 4 16,2 0 9-16,-2 0 4 0,2 0 10 15,0-2 6-15,-2-1 8 16,-2 1 0-16,4 2-3 16,0-2-5-16,-2 0-15 15,2 0-6-15,-2-2-10 16,0 2-3-16,0 0 0 16,0 2 4-16,-1-2 6 15,1 0 5-15,2 1 8 16,-2 1 4-16,0 0 4 15,0 0 0-15,-2 0-1 16,0-4-1-16,2 2-3 16,-5 0 0-16,3 2-1 15,2-2-1-15,-8 0 0 16,-1 0-1-16,5-2-1 16,-11 2-3-16,7-1-5 15,-7-3-3-15,2 2-3 16,0-2-1-16,-52-17-2 15,51 14 0-15,-1-3-4 16,-2 1-3-16,4 1-3 0,-6 1-2 16,3-1 0-1,-3-1-1-15,2-7-1 0,-4 1 1 16,0 4-1-16,-1-10 0 16,-3 8 1-16,0-6 0 15,2 0 1-15,-2-2-1 16,6 0 1-16,0 2-1 15,2 0-1-15,-2 1 1 16,-2 5-2-16,-2-6 1 0,-1 8 0 16,-1-1 0-16,0 1 2 15,-2 1-1-15,-5 1 1 16,1 0-2-16,-7 3 1 16,-2-4-1-16,-2-1 0 15,-6 5 1-15,8-3-1 16,-4 11 0-16,4 2-1 15,-2 7 0-15,-7 5 0 16,-1-14-1-16,0 7 1 16,-7-5 0-16,-4-2-1 15,0 10 1-15,-6-4-1 16,0 3-1-16,0 6 1 16,-1 5-1-16,-1-1 0 15,6 11 0-15,2-5-1 16,1 6 0-16,9-6 0 15,5 0 0-15,2-1 1 0,8-1-1 16,7 0 1-16,-1-2 0 16,13 2 1-16,-4 2 0 15,4-2 0-15,5-2 0 16,-7-2 0-16,4 2 0 16,5 0 1-16,1-2 0 15,-4 6 0-15,5 0-1 16,-3 2 0-16,-1 0 0 15,12-2-1-15,-7 5 1 16,9-7-1-16,0 2 0 16,8 0 1-16,-1-6 0 0,3 0 1 15,1 2 0-15,1-2-1 16,-3 0 1-16,3 2 0 16,1-1 0-16,4 6 0 15,-5-3 0-15,-1-2 0 16,3 2 0-16,-1 0 0 15,8 0 0-15,-4-4 0 16,6 4-1-16,-9-2 1 16,7-2-1-16,2 2 1 15,2-3-1-15,3 3 0 16,-1-2 1-16,6-2-1 16,-3-2 0-16,6 3 1 15,-1-3 0-15,-6 0 0 16,5-1 0-16,-5 5 0 15,3-2 0-15,-1-4 1 16,-1 6 0-16,1-3 0 0,0-3-1 16,-3 0 1-16,3-3-1 15,3-4 1-15,-1 3 0 16,-1-1 0-16,-1 0-1 16,-2-1 0-16,-1-1 0 15,7 2 0-15,5-3 0 0,-2 1 0 16,4-2 0-1,-2-6-1-15,2-6 1 0,6 7-1 16,0-11 1-16,2 4 0 16,0-1-1-16,-1-1 1 15,7 6 0-15,-7-5 0 16,1 5-1-16,-4-4 1 16,-4-3-1-16,6 3 0 15,-8 1 0-15,8-5 0 16,0 1 0-16,0-1 1 15,-1 5-1-15,1-9 1 16,2 3 0-16,7-2 0 16,-5 1 1-16,-2-7 0 15,-1 6 0-15,-1-4 0 16,-6-2 1-16,-3 0-1 16,3-2 1-16,-4 5 0 15,-6-6 0-15,3 8 1 16,-14-7 0-16,-2 0 2 0,6 8 0 15,-14-10 1-15,3 2 1 16,-3 6 2-16,1-4 0 16,1 8-1-16,0 1 0 15,-3-9-3-15,0 6-2 16,-5 0 0-16,1-12-1 16,0 11 4-16,-4-6 4 15,-2-1 3-15,4 3 2 16,-8-1-1-16,4 0-1 15,-2-2-2-15,-4-1 0 0,0 6-1 16,-5-5 0-16,-3 0-1 16,1 8-1-16,-2-4-1 15,1 4-1-15,-7 1-2 16,4-3-2-16,-4 0-2 16,-2 3-2-16,2 1-4 15,0 5-4-15,0-1-22 16,6 1-16-16,-2 6-43 15,1 0-23-15,1 2-37 16,-4 0-10-16,2 2-45 16,-1-2 126-16</inkml:trace>
  <inkml:trace contextRef="#ctx0" brushRef="#br0" timeOffset="2851.066">11272 9748 14 0,'-55'-4'21'15,"47"2"17"-15,0 2 32 16,-1 0 13-16,-3 2 0 16,3 2-14-16,-7 2-30 15,3-1-6-15,-6 7 2 16,2 1 6-16,-4 8 16 16,-2-4 4-16,2 6 0 15,-2-2-4-15,2 2-11 16,-4 2-6-16,0 0-8 15,8 6-5-15,-6-5-5 16,0 5-3-16,0 11-5 16,4-6-3-16,-6 10-3 15,6 10-3-15,0 5-3 16,-2 2 0-16,5 14-1 0,-5-1 0 16,10 8 0-16,-5 6-1 15,3 6 2-15,-2-2-1 16,1 3 0-16,-3-1 0 15,6-4-1-15,11 3 0 16,-2-3 1-16,7-6-1 16,-1 0 1-16,4 2 0 15,-6-10 1-15,2 1-1 0,7-1 1 16,-9-3 0-16,13 5-1 16,1-1 0-16,-3 1 0 15,-5-4-1-15,1-1 1 16,1 2 0-16,3-1 1 15,10-5 2-15,-2-2 4 16,-2-8 2-16,2 2 0 16,-2 2-2-16,4-2-5 15,10 0-1-15,-4-9-2 16,-1-3 0-16,3-8 0 16,1-7 0-16,7-9 0 15,5-2-3-15,0-12-3 16,2-2-1-16,7 1 0 15,-3-10 0-15,1-4 3 16,-3-2 0-16,-9-6 4 16,-3-3 1-16,-5-6 7 0,1 2 2 15,1-10 3-15,-5-2 1 16,-1-5-4-16,-2-2-1 16,-2-7-3-16,0-2-1 15,-6-3 5-15,2-2 4 16,-6 0 9-16,-3 1 3 15,-2-3-1-15,-3-4-3 16,3-11-9-16,0 1-3 16,-3-5-5-16,7 6-1 15,-4-2-2-15,-3-2 0 0,7 6 0 16,-3 0-1-16,-5-6 0 16,8 2 2-16,-7 2-1 15,1-8 1-15,6 8-1 16,-9-9 0-16,7 5-1 15,-4 0 0-15,-4 2 0 16,-2 6 0-16,0-2 0 16,-6 0-1-16,2-1 1 15,4 3-1-15,-4 2 1 16,-1 0-1-16,1 5 0 16,-6-7 1-16,6-2-1 15,-1 2 1-15,1-3 0 16,0 7-1-16,-4 0 1 15,4 3 0-15,-5 4 0 16,-3-1 1-16,1 5 0 16,-4 4 1-16,1 0-1 0,-3 2 0 15,0 3 1-15,3 1-1 16,-1 7 1-16,4 8 1 16,-7-4 2-16,-1 0 1 15,0 8 1-15,0-10-1 16,-4 6-2-16,4 0-1 15,0 0-1-15,-4-2-2 16,10 0 0-16,-3 8-1 16,-7-6 0-16,0 4-2 0,-3-4 0 15,-11 6-1-15,1-1-2 16,-4 9 0-16,1 3-3 16,-5 0-5-16,-3 8-11 15,-3 1-7-15,-6 15-15 16,3-1-8-16,-6 17-113 15,9 10 115-15</inkml:trace>
  <inkml:trace contextRef="#ctx0" brushRef="#br0" timeOffset="17199.739">14694 3899 120 0,'-81'-59'89'0,"66"43"23"16,9 5 1-16,-9-4-5 15,5-2-8-15,-1 1-16 16,-6 1-10-16,3 2-18 16,9-1-8-16,-3 5-14 15,2-3-3-15,4-1-1 16,-7 1-1-16,3-1-3 16,4 1 1-16,-2-1-7 15,0 2-4-15,1 3-9 16,3 4-4-16,0 2-5 0,0 2-2 15,0-2-2-15,0 0 0 16,0 0 0-16,11 2 0 16,14 0 2-16,50 2 0 15,-49 8 0-15,7-1 1 16,-5 14 0-16,7 2 1 16,-1 6 0-16,-1-1 0 15,1 7 2-15,5 3-1 16,-1 10 0-16,6 11 1 15,0 2-1-15,5-2 1 16,1 4 0-16,-2-2-1 0,-2 6 1 16,-2-2 0-16,-6-2-1 15,-1 2-1-15,-11-10-3 16,-5 3-6-16,-3-11-28 16,-7-8-23-16,-5-11-63 15,-6-9-55-15,-6-9 114 16</inkml:trace>
  <inkml:trace contextRef="#ctx0" brushRef="#br0" timeOffset="17615.743">15239 3976 813 0,'-44'-65'217'0,"27"59"-327"0,3 10 1 16,1 1 44-16,-1 5 41 16,-5-4 78-16,0-1 16 15,0-1 11-15,0 0-7 0,2 4-33 16,3-1-14-1,-3 3-20-15,4 0-5 0,-1 5-2 16,-9 13-1-16,2 13 0 16,-7 6-1-16,1 19 1 15,-4-1 0-15,3 9 1 16,1 8 0-16,-2-5 0 16,-3-3 1-16,1-5 1 15,4-7 0-15,6-1 0 16,2-10 0-16,4-5 0 15,5-13-2-15,-5-12-48 16,7-6-64-16,10-15 72 16</inkml:trace>
  <inkml:trace contextRef="#ctx0" brushRef="#br0" timeOffset="18215.227">15814 4188 698 0,'-3'-2'247'15,"1"2"-198"-15,5 0-49 16,-3 0 4-16,0 0 14 16,0 0 6-16,0 0 8 15,0 0-1-15,0 0-9 16,0 0-5-16,0 0-8 15,0 0-4-15,2 6-3 16,10 17 0-16,22 55-1 16,-34-42 0-16,-2 12 1 15,-5-2 0-15,3 2 0 16,-4-4 1-16,4 4 2 16,3 0 2-16,1-6 3 15,0 5 2-15,0 1 2 16,0-6-1-16,1 2-3 0,3-9 0 15,6-5-3-15,-1-1 1 16,9 2-1-16,-5-12 0 16,8-4-1-16,2 2-2 15,4-5-3-15,3-3-1 16,9-5-14-16,7-4-10 16,-2-7-21-16,-4-5-10 15,-4-7-23-15,-5-2-14 16,-7-4-46-16,-2-4-29 0,-3 4 105 15</inkml:trace>
  <inkml:trace contextRef="#ctx0" brushRef="#br0" timeOffset="18697.594">15485 4580 412 0,'-1'-2'100'16,"2"8"-153"-16,7 3 8 0,0 3 55 15,3 1 25-15,3-1 32 16,-1-3 13-16,6-1 8 15,-2-2-4-15,6-1-21 16,2-1-14-16,4-2-23 16,7 2-8-16,12 2-9 15,2-6-2-15,3 0-6 16,8 0-6-16,3 0-32 16,-3-2-27-16,4-4-123 15,-4 0 120-15</inkml:trace>
  <inkml:trace contextRef="#ctx0" brushRef="#br0" timeOffset="19348.57">16962 3955 478 0,'-2'-14'141'15,"0"3"-130"-15,4 11-104 16,11 5 13-16,-1-1 49 16,-6 6 38-16,-1-8 44 0,-3 0 13 15,-2-2 11-15,0 0-4 16,0 0-21-16,0 0-11 15,0 0-12-15,0 0-5 16,14 5-6-16,14 3-4 16,53 15-2-16,-39-15-1 15,-2-8-4-15,8 0 0 16,1 3-3-16,-3 5-2 16,-2-2-7-16,-5-2-8 15,-3-1-16-15,-2-3-11 0,-9-3-26 16,-4 1-17-16,-7-4 55 15</inkml:trace>
  <inkml:trace contextRef="#ctx0" brushRef="#br0" timeOffset="19678.561">16891 4289 465 0,'10'2'117'0,"-5"10"-149"16,13 1-5-16,-5-1 37 15,2 7 56-15,-3-14 16 16,1 3 18-16,1-4-4 16,-3-4-21-16,8 4-14 0,6 0-32 15,0 5-10 1,2 1-15-16,0-8-26 0,-5 7-93 16,9-1 84-16</inkml:trace>
  <inkml:trace contextRef="#ctx0" brushRef="#br0" timeOffset="20332.411">18635 4023 815 0,'-11'-11'239'0,"9"-1"-307"16,-4 3-16-16,6 7 16 15,6 6 40-15,-6-4 61 16,0 0 11-16,0 0 12 16,0 0 1-16,0 0-7 15,0 0-5-15,0 0-17 16,0 0-8-16,0 0-10 15,6 11-5-15,9 20-3 16,64 45-2-16,-45-41-2 16,6-1 0-16,4 12-1 15,6 2 1-15,0 4-4 0,1 1-4 16,-1-1-18-16,-2-2-12 16,0 3-29-16,-6-9-20 15,4-4-69-15,3 2-72 16,-7-15 146-16</inkml:trace>
  <inkml:trace contextRef="#ctx0" brushRef="#br0" timeOffset="20817.83">19131 3738 720 0,'-52'52'231'0,"46"-58"-250"15,-1 1-15-15,7 10 7 16,-2-5 21-16,0 0 34 0,0 0 7 16,-2 0 1-16,2 0-2 15,-1 6-6-15,-7 7-5 16,-9 12-11-16,-48 59-4 16,46-41-7-16,-4 10-1 15,0 12-1-15,-5-7 0 16,3 12 1-16,0 1-1 15,-6-4 1-15,16 6 1 16,-10-18 0-16,5 3 1 16,4-11-1-16,-7-5 0 0,16-1-1 15,-6-9 0-15,5-3-8 16,2-2-17-16,3-8-64 16,3-4-60-16,-4-2 90 15</inkml:trace>
  <inkml:trace contextRef="#ctx0" brushRef="#br0" timeOffset="21199.001">19754 4406 616 0,'0'9'136'16,"2"7"-241"-16,2 5 45 15,-8-2 115-15,0-4 19 16,-5 1 21-16,3-7-4 15,-2 6-19-15,3 1-15 16,-5 5-34-16,-1 6-11 0,-1 11-10 16,-3 2-2-16,2 19-1 15,1 4-3-15,-3 0-9 16,3 8-11-16,-3-15-43 16,0-5-30-16,9-9-108 15,-2-13 128-15</inkml:trace>
  <inkml:trace contextRef="#ctx0" brushRef="#br0" timeOffset="21631.072">19963 3459 640 0,'0'0'215'15,"0"0"-193"-15,0 0-34 0,0 0 10 16,0 0 13-16,0 0 17 16,0 0 8-16,0 0 9 15,0 0 2-15,4 6-6 16,5 21-6-16,8 61-18 16,-24-46-6-16,-1 13-7 15,-1 6-1-15,-3 6-2 16,-1 4 0-16,-1-4 0 15,-3-2-2-15,4-15-25 16,-6-12-27-16,5-5-142 16,3-3 129-16</inkml:trace>
  <inkml:trace contextRef="#ctx0" brushRef="#br0" timeOffset="21964.129">21055 4014 431 0,'15'7'108'15</inkml:trace>
  <inkml:trace contextRef="#ctx0" brushRef="#br0" timeOffset="22154.306">21126 4064 238 0,'82'57'200'15,"-67"-55"15"-15,-5 2-67 16,7-6-37-16,-2 2-44 16,3 0-12-16,10 0-16 15,1 4-6-15,13 1-10 16,2-5-3-16,6 4-7 15,1 0-2-15,-1 6-5 0,0 3-2 16,-2 0-4-16,-6-1-1 16,-8-3-31-16,-3-7-35 15,-8-2-208-15,2 2 184 16</inkml:trace>
  <inkml:trace contextRef="#ctx0" brushRef="#br0" timeOffset="23218.428">22753 3551 798 0,'-32'63'185'0,"32"-63"-297"16,11 10-8-16,1 5 65 15,-1 6 45-15,-1-4 31 16,-4-5 9-16,1-1 8 16,-3-1-2-16,9 1-13 15,1 3-9-15,5 3-9 16,0 8-1-16,12 11-3 15,-1 4 1-15,8 10-2 16,8 13 1-16,0 4-1 16,8 9 0-16,-1 7 0 15,3-1 0-15,-3 4 0 16,-7-6 0-16,-6-5 0 16,-5-6-1-16,-10-16-2 15,2-11-2-15,-8-7-19 0,6-8-17 16,-8-12-107-16,-4 0 98 15</inkml:trace>
  <inkml:trace contextRef="#ctx0" brushRef="#br0" timeOffset="23728.565">23484 3505 882 0,'-94'-29'240'0,"88"29"-320"15,3 12 12-15,-9 1 57 16,3 6 20-16,-11-3 17 0,5 3 3 16,-10 10 3-16,-5 1 3 15,-3 10-6-15,-7 2-4 16,7 8-10-16,-3 6-4 15,0 3-5-15,1 6-2 16,3-6-1-16,-3-3 0 16,3-7-1-16,-1 1 0 15,10-4-1-15,2-8-1 16,4 0 1-16,4-11-1 16,1-2-9-16,5-4-8 15,1-15-23-15,2 5-14 0,4-11-22 16,0 0-10-16,0 0-37 15,0 0-55-15,0 0 117 16</inkml:trace>
  <inkml:trace contextRef="#ctx0" brushRef="#br0" timeOffset="24164.317">24216 4155 485 0,'-13'4'225'15,"11"-4"-40"-15,-4 4-236 16,6 6 24-16,-2-10 31 16,1 0 59-16,-1 0 10 15,-2 0-16-15,2 0-10 0,2 0-16 16,-2 0-7-16,-4 5-15 16,-1 9-2-16,-3 7-3 15,-21 55-1-15,22-37 0 16,-1 8-1-16,6 16 3 15,-5 4 0-15,3 14 0 16,4-3 1-16,-2 6-2 16,1-3-1-16,3-13-4 15,-2-3-22-15,-4-24-129 16,6-9 108-16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20:25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10780 4743 116 0,'0'53'51'16,"4"-62"-16"-16,-4-3-16 15,0 4 9-15,0 3 41 16,-2-3 23-16,0 6 19 16,1 2-7-16,-1-2-24 15,-2 0-17-15,2 0-25 0,2-1-4 16,-2-5-2-16,-2-4 2 15,0 5 1-15,2-3 0 16,-1 4-1-16,1-1-3 16,0 3-2-16,-4-6 0 15,4 7 2-15,0-1 4 16,-5-4 7-16,-1 4 4 16,0-3 3-16,4 7-1 15,-1-4-3-15,-11-6-3 0,5 5-3 16,-8-5-2-16,-52-49-3 15,48 45-3-15,-4 3-7 16,2-4-5 0,1 1-3-16,-3-7 0 0,-6 2 0 15,3-2-1-15,-7-2-1 16,3-2-1-16,-4 0-4 16,-1 0-1-16,3 1-3 15,-4-3-2-15,-2 2-1 16,0-2 0-16,-2-2 1 15,6-5 1-15,-5 0 0 16,3 5 0-16,-6-4-2 16,2 8-1-16,-2-1-1 15,-1-1 1-15,1-6-1 16,-4 3 1-16,0-3-1 16,1 5 0-16,5 5-1 15,0-2-1-15,5 11 1 0,1-10 0 16,-6 8-2-16,4 5 0 15,-8-5-2-15,0 9 1 16,4-3 0-16,-4 5 0 16,-3 1 1-16,-5-2-1 15,3 6 2-15,-8 0 0 16,5 6 1-16,-1-1-1 16,9 5 0-1,27-6 0-15,0 2 0 0,-65 15 0 0,0 11 0 16,-2-3-1-16,32 1 0 15,-5 1 0-15,-10-2-2 16,-3 5 0-16,-3 4 0 16,-3-3-2-16,3 3-1 15,3 4-1-15,-1 2 0 16,4 0 0-16,1 2-2 16,10-6-2-16,-7 4-4 15,2-2 0-15,-1 4 1 16,-9 2 2-16,6 2 3 15,4-4 0-15,4 3 4 16,7-1 1-16,8 4 3 16,0-3 1-16,6 7 1 15,6-2 0-15,-2-10-1 16,3 9 1-16,-3-3 0 16,7 1 0-16,2 3 0 15,0-4 1-15,3-8-1 0,3 4 1 16,0-6 0-16,7 6 0 15,1 2 0-15,-3-6-1 16,3 7 1-16,0 1 0 16,-1 2 0-16,1-1 0 15,-4 5 0-15,3-3 0 16,1-3 0-16,1-2 0 16,5 4 0-16,-1-1 0 0,4-1 0 15,-1 2 1-15,5-7-1 16,-2-4 1-16,4 5 1 15,-2-6-1-15,5 0 1 16,3 0 1-16,2-2 2 16,-1 4 0-16,4-1 2 15,-1-5-2-15,3 4-1 16,8-2 0-16,-6 2-2 16,6 1 0-16,-2-9 0 15,-1 1-1-15,-3-7 0 16,2 1 0-16,6-2 1 15,-10 0-1-15,19 0 0 16,-7 2 0-16,-2-3 0 16,11 1-1-16,-5-2 1 15,2-6 0-15,11 3 0 16,-2-5 0-16,5-2 0 16,1-1 0-16,4 1 0 0,-2-1 0 15,3 3 0-15,-1-2 0 16,3 5-1-16,-1-5 1 15,-3 0 0-15,-1-3 0 16,-2-1 1-16,6 3 0 16,-3-1 0-16,7 3 1 15,5 5-1-15,-4-4-1 16,6 0-1-16,2 5 0 16,2-3 1-16,0 4-1 15,-6-6 1-15,6 0 3 16,-12-3 4-16,4-1 0 0,0-3 2 15,-3-4-2-15,7 0-2 16,-6-4-1-16,6 0 1 16,-2 0 0-16,0-4 0 15,0 2-1-15,-3 0 0 16,-5 0-1-16,3-4 0 16,-5 6 0-16,-5-5 1 15,2-3-1-15,1 4-2 16,3-2 1-16,-4 3-2 15,7-7 0-15,-7 10 1 16,-2-8-2-16,1 1 1 16,3-1 1-16,-2-7-1 15,1 9 1-15,-1-5-1 16,-6-3 1-16,4 3 0 0,-10-5 0 16,0-1 1-16,-5 0 0 15,-6-4 1-15,1 4 0 16,3-6 1-16,7 0-1 15,-2 0 0-15,1 2-1 16,3 2 0-16,-9 2 0 16,3-3 1-16,-5 7-1 15,1-2-1-15,1-1 0 16,5-3-1-16,-3 4 0 0,-3 2 0 16,-1-7 0-16,2 5-1 15,-3-2 1-15,7-4 0 16,-7 4 1-16,7 0 1 15,-5 1-1-15,1-7 3 16,-4 6-1-16,-2-4 3 16,2-2 2-16,-1 6 2 15,-1-6 0-15,-4 4 0 16,0-10-3-16,-4 0-2 16,4-5 0-16,4-4 0 15,-6-1 1-15,4 1 0 16,0-2-1-16,-5-4-1 15,3 4-1-15,0-2-1 16,0 2 0-16,2-2 0 16,-4 3 0-16,-2-9 0 15,-2 5 0-15,-1-3 1 16,-1-2 0-16,4 15 1 0,-1-9-1 16,-1 4 2-16,-2 0 1 15,1-6 1-15,-3-2 1 16,-1 0-3-16,-3 0 0 15,1 0-1-15,-2 4 0 16,-4 0-1-16,1 4-1 16,-3 1 0-16,-5 5-1 15,-3-5 0-15,-7 3 0 16,-6-4-1-16,2 7-1 16,-10-3-1-16,2-3-1 0,-3 1-1 15,-9 0 0-15,-3 7-1 16,4-3 1-16,0 1-1 15,-1 0-1-15,-3 10 0 16,-4-2-2-16,-5 4 1 16,-3 4 0-16,-13 0 1 15,4 3 0-15,-6 5-3 16,-3 12-24-16,-7 12-114 16,-14 6-287-16,-3 27 284 15</inkml:trace>
  <inkml:trace contextRef="#ctx0" brushRef="#br0" timeOffset="12779.234">16363 9038 732 0,'109'119'262'0,"-116"-144"-210"16,7 10-54-16,0 3-1 16,0-1 3-16,-4-6 7 0,-4 0 33 15,4-3 17-15,-5-4 22 16,-5 1 4-16,-1 0-22 15,0-4-16-15,-4 4-24 16,3 4-9-16,1 8-11 16,-6 2-3-16,-4 5-4 15,-2 2-1-15,-11 14 1 16,-8 3 2-16,-15 18 2 16,-10 3 1-16,-9 23 1 15,-8 6 0-15,8 10 0 16,-4 0 1-16,7-2-1 15,4-1 1-15,10-3 1 16,12 6 0-16,1-4 0 16,0-4 1-16,-2 2-1 15,3-6 0-15,9 12-2 16,5-10 1-16,12 0-1 16,4-4 0-16,2-7 0 15,5 3 0-15,7 5-1 0,-3-7 1 16,8 6-1-16,-2-7-1 15,2-2 1-15,6 0-1 16,1-3-1-16,3-7 1 16,5-1-2-16,6-3 1 15,6-9-1-15,6 3 0 16,5-10 0-16,6 1 0 16,4-6 1-16,0-6 0 15,1-7 1-15,1-2 2 0,0-7 0 16,-1-1 0-16,3-5 0 15,-2-5-1-15,0 3 0 16,-1-4 1-16,-5-2-1 16,6-6 1-16,-4 4 0 15,-4 6 0-15,-4-4 0 16,0-2-1-16,-3 6-1 16,-3-2-1-16,-7 3-1 15,-6 1-1-15,-7-4 2 16,-6 2 0-16,-3 3 2 15,-3 3-2-15,0-2-4 16,0 3-2-16,-7-3-6 16,7 3-3-16,-14 0-6 15,1 1-4-15,-12-3-8 16,0 1-1-16,0 1 7 16,-7 3 5-16,-1 3 11 15,-1 4 5-15,-10 10 6 16,0 1 1-16,-6 16 2 0,-1 0 0 15,-11 13 2-15,1 4 2 16,2 0 2-16,2 5 3 16,-5 1 4-16,9 2 3 15,1 1 2-15,-5 1-2 16,17-6-4-16,-1-4-4 16,15 0-6-16,5-8-2 15,11 0-26-15,8-1-67 0,0 3 64 16</inkml:trace>
  <inkml:trace contextRef="#ctx0" brushRef="#br0" timeOffset="27379.367">19842 11111 797 0,'-38'119'269'15,"32"-127"-268"-15,-1 5-19 16,3-5 14-16,2 6 14 16,-2 2 49-16,2-2 18 15,2 0 13-15,-2 0-4 0,0-3-29 16,-5-9-16-16,-1 1-22 16,0-1-7-16,-18-49-7 15,26 48-2-15,3-2-3 16,3 1-1-16,6 5-3 15,3-1 0-15,12-3 0 16,0 2 1-16,11-2 0 16,0 1 1-16,4 8 0 15,-4 4 0-15,-3 2 1 16,1 6 1-16,-1 0-1 16,1 7-1-16,-7 8 1 15,-5-2 0-15,1 10 1 16,-7 0 0-16,-9-4 1 15,6 3 1-15,-9 5 2 16,2-2 0-16,-2 5 0 16,-12 2 0-16,-4 8 0 15,1-2 0-15,-14 6 0 16,5 3 0-16,-6 1 0 16,-13-3 2-16,-1 1-1 0,-8-2 2 15,2-4 2-15,0-4 0 16,6-10 0-16,2 5 0 15,-1-7-5-15,10-5 1 16,1 12-2-16,3-11 1 16,9-10 4-16,7 12 1 15,1-12 1-15,2-3 0 16,2 0 0-16,-2 1 2 0,2-1 3 16,2 6 2-1,0-2 1-15,2-1-2 0,6 5-4 16,2 0-2-16,9 4-2 15,6-4 2-15,11 7 4 16,12-1 2-16,13 2 4 16,8-2-2-16,17 5-4 15,6-3-4-15,-2 0-9 16,-1 5-13-16,1-1-69 16,0 3-59-16,14 6 83 15</inkml:trace>
  <inkml:trace contextRef="#ctx0" brushRef="#br0" timeOffset="46463.045">19831 14348 79 0,'50'-165'50'0,"-50"150"8"16,0 3 0-16,3 3-7 16,1 5-6-16,-2-4-17 15,-2 8-8-15,0-2-12 16,0 0-3-16,0 2-2 15,0 0 1-15,0 0 0 16,0-1 1-16,0-3 1 16,0 4 3-16,0 0 11 15,0 0 6-15,0 0 5 16,0 0 1-16,0 0-9 0,0 0-4 16,0 0-8-16,2 0-3 15,0 0 0-15,6 0 3 16,-5 0 8-16,3 0 6 15,0 4 7-15,5-3 2 16,-1 1-1-16,0-2-2 16,-1 0-2-16,1 0-1 15,3-2-4-15,6 1-1 0,-4-3-8 16,1 2-2-16,55-2-3 16,-54-4 0-16,8 8 4 15,-2-2 1-15,-8-1 4 16,10 1 3-16,-6-2 2 15,0 2 0-15,4 4-5 16,-2 2-3-16,-4 0-8 16,2 1-1-16,-1 1-2 15,-3-2-1-15,8 7 2 16,2-3 1-16,-6 0 3 16,0 1 2-16,-8 3 2 15,5 1 1-15,-5 0 0 16,1 8-1-16,-3-3 0 15,-5-3 0-15,2 6 0 16,-4 0 2-16,-4 8 5 16,-4-4 3-16,-2 7 3 15,-3-11 0-15,-3 2-6 16,-3 0-2-16,0 0-3 0,-6 4 1 16,-6-4 1-16,-1 5 2 15,-1-3-1-15,3 2 1 16,-5-2-2-16,-1-2-2 15,3-2-2-15,-3-4-2 16,-3-2 0-16,7 3 1 16,-3-11 0-16,-3 1 1 15,11-2 0-15,0-1 2 16,8-1 3-16,2-2 0 0,3-4 0 16,2 2-2-16,7 0-4 15,-3-2-4-15,6 2-6 16,0 0-1-16,0 0-2 15,0 0-1-15,0 0 0 16,11 2 0-16,16 0 0 16,46 12-1-16,-41-7 2 15,-7-3-2-15,0 7 1 16,8 3 0-16,-9 3 0 16,3 2 1-16,-4 2-1 15,2 4 1-15,-12 2-1 16,7 2 0-16,-9 7 1 15,-3-4 0-15,3 9 0 16,-1-1 0-16,-6-4 0 16,-4 2 1-16,3 1-1 15,-3 1 1-15,-3 4 0 0,-9-4 0 16,4 0 1-16,1 6-1 16,-3-6 1-16,-5 6 1 15,0-6 5-15,-6-2 4 16,-10-3 10-16,0 3 3 15,3-3 6-15,-9-3 0 16,-1 1 1-16,-4-7-1 16,-4-1-1-16,-2-2-1 15,6 2-5-15,-6 2-3 0,1-14-7 16,1 1-2-16,-8-3-6 16,10-7-2-16,-2 5-3 15,2-3-1-15,8 8-2 16,1-9-4-16,11 3-15 15,-1 5-12-15,2-9-33 16,0 10-25-16,6-1-103 16,-4 6-111-16,15 8 193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21:53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13594 7720 11 0,'-2'-1'5'0,"-2"1"-3"0,2-2 2 15,2 0 18-15,-2 0 13 16,0-2 25-16,0 2 10 16,1 0 7-16,-3 2-1 15,4-2-5-15,0 0-2 0,0 0-13 16,0-1-6-16,-2 1-14 16,2 2-6-16,0-2-10 15,-2 0-4-15,2 0-4 16,0 0 1-16,0-2 4 15,0 4 1-15,0-2-1 16,0 2-2-16,-2-2-8 16,2 0-2-16,0 1-4 15,0 1 1-15,0 0 3 16,0 0 5-16,0 0 10 16,0 0 4-16,0 0 2 15,0 0-1-15,0 0-6 16,0 0-1-16,0 0-5 15,0 0-1-15,0 0-4 16,0 0 0-16,0 0-1 16,0 0 3-16,0 0 2 15,0 0 1-15,0 0 0 0,0 0-2 16,0 0-3-16,0 0 0 16,0 0-2-16,0 0 1 15,0 0-2-15,2 0-1 16,7 0 0-16,5 0 0 15,-3 0 1-15,8 0 1 16,-1 0 1-16,52 5 2 16,-47-3 0-16,0-4 0 15,2 4-2-15,0-2 0 16,4 0-2-16,-4 4 1 0,9-4-2 16,0-6 1-16,-3 6-1 15,5-4 0-15,-9-7-1 16,4 9-1-16,-2-4 0 15,-3 6 0-15,-3 4-1 16,0-4 0-16,-6 4 0 16,-3-8 1-16,-1 6-1 15,-1 0 1-15,-5 0-1 16,1 6-1-16,0-5-4 16,-1 1-11-16,7 2-81 15,-1-6-95-15,16 4 118 16</inkml:trace>
  <inkml:trace contextRef="#ctx0" brushRef="#br0" timeOffset="821.172">16864 7590 268 0,'0'-26'137'0,"0"-5"-42"16,-2 12-58-16,1 0-18 15,-1 11-15-15,2 0-1 16,-6 5-2-16,6 1 2 16,-2-2 4-16,0 2 2 15,0 2 10-15,0 0 5 16,-2 0 7-16,3 0 4 15,1 0 6-15,-2 0 4 16,0 0 7-16,2 0-1 16,0 0-4-16,0 0-7 0,0 0-11 15,0 0-4-15,0 0-7 16,0 0-4-16,4 6-4 16,5-1-2-16,-5-3-3 15,-4-2-2-15,4 0-1 16,-2 6 0-16,0-2 0 15,-1 4-1-15,1-3 0 16,6 5 0-16,5 5-1 16,-7-13 0-16,15 10 0 15,46 47 0-15,-44-55 1 16,12 7-1-16,-9 1 1 16,7-9 1-16,-1 5-1 15,1-6 1-15,5-2 0 16,-7 0 0-16,-1 0 0 15,-5-6-1-15,-8 1 0 16,-3 3-1-16,-3 2-5 16,1-2-8-16,-5 2-36 0,-3-2-28 15,-4 2-121-15,0 0 125 16</inkml:trace>
  <inkml:trace contextRef="#ctx0" brushRef="#br0" timeOffset="1632.801">19559 7833 141 0,'146'-26'70'0,"-146"14"-21"16,2 1-31-16,1 5-10 15,-3-6-6-15,0 1-1 0,0 1 0 16,-3 3 0-16,-1-1 1 16,2 8 3-16,0-2 12 15,0 0 8-15,-2 0 22 16,2-2 7-16,2 3 7 16,-2 1-2-16,0-2-8 15,0 0-4-15,-1 0-11 16,1-2-5-16,2 2-11 15,-2 0-7-15,0 2-7 16,0 0 1-16,2 0 3 16,0 0 5-16,0 0 4 15,6 0 1-15,19 0 2 16,1-2-2-16,59-7-3 16,-51 3-3-16,0-2-6 15,-1 4-2-15,3-5-4 16,1 7 0-16,1-8-1 15,-4 5 1-15,-3-3-1 0,-1 2-1 16,1 2 1-16,2-1-1 16,-1 3 0-16,-1-4 0 15,-6 4-1-15,-2 4 1 16,-6 8-2-16,0 1 0 16,-6 1-3-16,1 1-5 15,-6 2-22-15,-6-1-21 16,-6-1-125-16,-6 4 117 15</inkml:trace>
  <inkml:trace contextRef="#ctx0" brushRef="#br0" timeOffset="6198.468">24046 6755 405 0,'-7'57'116'0,"14"-82"-136"0,10 14-17 16,-9-8 6-16,5 11 38 16,-1-4 22-16,-12-12 15 15,8 4 1-15,-8-3-16 16,3 6-11-16,5 4-14 15,-10-10-3-15,4 11-4 16,-8 1-5-16,6 7-23 16,0 0-15-16,0 4-57 15,0 0-37-15,0 0 88 16</inkml:trace>
  <inkml:trace contextRef="#ctx0" brushRef="#br0" timeOffset="8179.858">24234 6820 303 0,'0'-16'149'0,"2"5"-33"16,7 5-100-16,3-2-24 15,-1 3 4-15,1-3 35 16,-7-7 20-16,5-1 22 16,-3-3 5-16,-1-2-21 15,4-4-14-15,3-3-20 16,-1-1-7-16,-7-2-7 16,3 3 0-16,-4-1-3 15,-4-3 0-15,0-5 0 0,4 9-2 16,-10-7 0-16,6 8-2 15,-4 1-2-15,-7-7 1 16,1 4 0-16,-1 1-1 16,-3-7 0-16,8 5 0 15,-7-5 0-15,-4 1 0 16,-4 5-1-16,0-3 0 16,-2 5 0-16,6 2 0 15,-12 0-1-15,6 0 1 16,-6 4 0-16,-3 2 0 15,-10-2 0-15,-10 4 1 0,-1-2 0 16,-5 5 0-16,5 1 0 16,-3 9 0-16,1-5 1 15,-1 7-1-15,-1-6 0 16,3 2 0-16,-3 0 0 16,3 5 0-16,5 2 0 15,-5-1 0-15,2 8 0 16,-3-8 0-16,-6 2 0 15,7 6 0-15,-1-1 0 16,-1 9 0-16,3-7 1 16,3 8-1-16,0-9 1 15,2 2 1-15,1 9-1 16,-5-10 1-16,12 12 0 16,-2 2 0-16,-2-5 2 15,6 6 1-15,-5-3 2 0,1 4 0 16,6 0 2-16,-4 0 0 15,4 2 1-15,-3 0 0 16,7 7-2-16,-3 0-1 16,3 5 0-16,7 1 3 15,0 6 2-15,4-2 2 16,2 0 0-16,-2 2-2 16,13 7-3-16,-3-7 0 15,3 8-1-15,6-10 1 0,-9 0 1 16,7 5 2-16,-4-9 2 15,-3 3 0-15,9 4 3 16,-10-8 0-16,9 10 1 16,1-1 1-16,0 2 2 15,6 2 1-15,3-3 2 16,-1 1 1-16,5 4 0 16,-1-7-2-16,3 5-4 15,3 0-3-15,-1-5-5 16,8-1-3-16,0-7-1 15,0-11 0-15,4 1 0 16,-1 4 0-16,1-5 1 16,4 7-1-16,-3-3-1 15,1-1 0-15,4-6-2 16,-1 3 0-16,14-5 1 0,-8 2-1 16,6-10 1-16,0 1-1 15,-4-9 0-15,10 5-1 16,9-3 1-16,1 1 0 15,5-4-1-15,-6-6 1 16,2 2-2-16,-1-2 1 16,1 0 0-16,2-2-1 15,-2-10-1-15,-2 5 1 16,-3-9-1-16,-3 3 0 16,-7-2 0-16,14-6 0 15,-7 5 0-15,6-3 0 0,-7-2 0 16,-2 0 0-16,0 4 0 15,-3-6-1-15,-5 0 1 16,1 6-1-16,-13-4 2 16,-5 5-1-16,0-7 2 15,-6-3 0-15,0-1 0 16,4-8 0-16,-8 1 0 16,4 0-2-16,-7-12 1 15,-6 0-1-15,1 4-1 16,-1-4 1-16,6 4-1 15,-1-4 0-15,-1-4 0 16,-5 0 0-16,-5 4-1 16,-4-7-2-16,-3 7-3 15,3 2 0-15,2 4-2 16,0 2 0-16,-4-1-1 0,-1 1 0 16,-3 6-3-1,8 3-3-15,-5 6-8 0,-5 0-7 16,6 10-15-16,-5 7-7 15,0 0-22-15,1 6-20 16,-7 0-95-16,-2 6-130 16,1 13 204-16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24:37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8920 4488 309 0,'74'37'119'16,"-68"-47"-84"-16,3 4-23 15,1-1-6-15,-8 7 27 16,6 0 22-16,-10-2 32 16,0 0 8-16,-2 0-9 0,2-2-15 15,2 2-19-15,-2 2-6 16,0-2-12-16,0 0-5 15,-2 0-12-15,2-5-5 16,-1 3-6-16,1-2-3 16,-12-2-2-16,-5-1 0 0,-6-1-1 15,-51-7 1-15,47 23 1 16,-3 5-1 0,-5 5 1-16,1 5 0 0,-4 4-1 15,9-1 0-15,1 11 0 16,1-5 0-16,8 9 0 15,-8 3 0-15,6 2 1 16,-2 11 0-16,6 8 3 16,6-7 2-16,-2 9 0 15,9-2 1-15,-4-4-3 16,10 4-2-16,-5 0-1 16,6 1 0-16,1-1-1 15,-11 4 0-15,5 2-1 16,-6-1 1-16,7 3-1 15,4 0 1-15,9-6-1 16,2 4 0-16,7-6 0 16,-2-4 0-16,10-1 0 15,3-13 0-15,-3-6 0 0,7-9 0 16,-5-3 0-16,2-4 0 16,-1-10 0-16,3 1 2 15,7-3 1-15,0-9-1 16,6-2 1-16,2-2 0 15,5-13-1-15,-3 0 1 16,9-8 0-16,-7-4-1 16,-4 0 0-16,4-3-1 15,-14-7-1-15,4-3 1 0,-4-2-1 16,-2-4 1-16,-3-4 0 16,-6 8 0-16,-4-2 0 15,-4 0 0-15,-8 2 1 16,3 4 0-16,-5 0 1 15,-7 5 1-15,-4-1 10 16,0-1 4-16,-7-1 3 16,-1 0 2-16,6-1-2 15,-5-3 2-15,3 2 6 16,-3-2 0-16,-7 0-4 16,1-2-3-16,-8 3-10 15,2 3-3-15,-6-4-2 16,-2 5-2-16,-1 3-1 15,-1-3 0-15,-1 1-1 16,3-4-1-16,4 5-1 16,-7-11 0-16,7 2 0 15,0 0 0-15,0-6-1 0,6 0 0 16,4 4 0-16,-3-3-1 16,-1-1 1-16,6 4-1 15,-6-6 1-15,2 6-1 16,-1 8 1-16,3 3 0 15,-4 8-3-15,-6 2-2 16,0 12-11-16,-5 5-8 16,3 8-27-16,2 15-25 15,4 4-105-15,6 4 116 16</inkml:trace>
  <inkml:trace contextRef="#ctx0" brushRef="#br0" timeOffset="47558.245">8493 10645 156 0,'-44'84'63'16,"46"-90"-25"-16,4 6-40 15,-6 0-1-15,0 0 9 16,0-2 13-16,0 2 26 16,0-2 10-16,0 0 9 0,0 1-10 15,0-3-23-15,0 2-11 16,0 0-17-16,0 2-2 16,0-2-1-16,0 0-2 15,0 0 1-15,0-2 0 16,13 2 1-16,-1 1 1 15,12 1 0-15,39 0 1 16,-41-6 1-16,0-4 2 16,5-1 3-16,8-3 2 15,-3 1 2-15,5-6-1 16,1 5 0-16,-4 5-2 0,4 1-2 16,-1-1 0-16,1-3-3 15,-2 3-1-15,5 3-1 16,-5-2-1-16,-2 8 1 15,-3-2-1-15,3 2 4 16,-5 2-1-16,9-2 3 16,-5 0-1-16,-4 0 0 15,5-2 0-15,-5 0 5 16,1 1 4-16,1-1 11 16,-4-4 4-16,-10 4 1 15,2 2-1-15,-6 0-7 16,5-2-4-16,1 2-4 15,-4-2-2-15,6 2 0 0,-4 0 1 16,2 4-1-16,-3 0 0 16,3 2-3-1,0-3-1-15,-2-3-3 0,0 8-1 16,-1-2-1-16,1 1-1 16,0-1 0-16,0 2 0 15,6-4-1-15,0 1 0 16,6 1-1-16,0 2 1 15,-1-3 0-15,10 5 0 16,-7-8 0-16,5 2-1 16,1 3 1-16,-1-5-1 0,2 6 1 15,1-4-1-15,-1-4 0 16,10 0 1-16,-1 0-1 16,3 0 0-16,4 0 0 15,1 0 0-15,3 0 0 16,-1 0 0-16,0 0 0 15,5 0 0-15,-5-2 0 16,-2 0 1-16,-5 0 2 16,-2-2 0-16,-4 2 4 15,-2 2 1-15,0-3 2 16,6-3 0-16,4 2-2 16,-3-2 0-16,7-1-4 15,-3-1-1-15,1 4-2 16,1 0 0-16,-5 2 0 15,4-1-1-15,-5 1 1 16,1 2-1-16,2-4-1 16,-3 2 1-16,5-2-1 0,-16 0 1 31,-15 4 0-31,-2 0-1 0,65-6 1 0,-2-1-1 16,12 5 1-16,-37 2 0 15,-1 0 1-15,7 4 2 16,-12-4 1-16,9 2 2 15,-7 3 2-15,0-3 0 16,3 0 0-16,-3 2 2 16,-1 0 0-16,-1 2 0 0,5 1-1 15,-5-3-1-15,-1 6-2 16,3-1-1-16,-1-3-1 16,-2 4-1-16,-6-7 0 15,-4 7-1-15,5-6 1 16,3-2 0-16,4-2 0 15,-3 0 0-15,7-4-1 16,-3 2 1-16,3-8-2 16,3 7 0-16,-4-7 0 15,14 6 0-15,-6-2-1 16,-4 4 1-16,0 2 0 16,-15-1 1-16,0-1 0 15,4 2 0-15,-8 0 0 16,4 3 0-16,-8 7 0 15,2-4 0-15,-5 1 1 16,1-5 1-16,0 4 1 0,3 2 1 16,-7-3-1-16,3 1 0 15,-5-4 0-15,-3-2 0 16,9 6 0-16,1-2 0 16,1-2-2-16,0 3-1 15,-5-3-1-15,-1 0 0 16,1 0-1-16,1-2 0 15,1 2-1-15,5 6 1 16,0-6 0-16,-2 5-1 16,2 1 1-16,0-6-1 0,-3 5 1 15,1-7 0-15,4 0-1 16,0 2 0-16,0-4 0 16,6 4 1-16,2-2-1 15,1 0 0-15,-3 2 0 16,2-2 0-16,-2 4 1 15,-6-4-1-15,6 0 1 16,-2 0 0-16,-4-4 0 16,2 2-1-16,-2 2 1 15,-2 0 0-15,6-4 0 16,-6 4 0-16,4 0 0 16,0-1 0-16,-4 1-1 15,2 1 1-15,2-6-1 16,2 5 0-16,2 0 0 15,-4 0 0-15,-6 4 1 16,-2-1-1-16,-1 1 1 0,-1 2-1 16,-1-2 0-16,3-4 0 15,-1 0 0-15,-5 0 1 16,7-2 0-16,-7 2-1 16,-3 0 2-16,-2-2 0 15,-2 4 2-15,2 0 1 16,-4 2 2-16,2 1 0 15,-8-1-1-15,-6-4-1 0,1 2-1 16,-6 6 1-16,-2-8 1 16,-2 0 3-16,0 0 0 15,0 0 0-15,0 0-4 16,0 0-2-16,0 0-3 16,0 0-7-16,0 0-34 15,0 0-24-15,0 0-107 16,0 0-113-16,0 0 183 15</inkml:trace>
  <inkml:trace contextRef="#ctx0" brushRef="#br0" timeOffset="55918.968">10048 6864 127 0,'0'0'78'0,"0"0"-9"15,0 0-33-15,0 0-11 16,0 0-14-16,0 0-6 16,0 0-3-16,0 0-1 15,0 0-1-15,0 0 0 16,9 2 5-16,1-1 6 15,5 1 10-15,1 4 5 16,5-2 10-16,46 9 1 16,-44-13-7-16,3-2-5 0,7 2-10 15,-1 0-4 1,7 0 0-16,-1 2 2 0,-6-2 0 16,5 0 0-16,-3 0-1 15,3 2-1-15,-3 2 1 16,0-2 1-16,5 2 0 15,7-2 0-15,-6 5-1 16,4-3 2-16,-6-2 2 16,-4 4 1-16,5-4 2 15,3-2-2-15,0 2-3 16,6-2-2-16,1 0-3 16,-1 2-2-16,2-1 1 15,-4 5 3-15,3-6 5 16,9 4 3-16,5-4 11 15,0 2 3-15,-2-4-4 16,-3 2-4-16,-3-6-14 16,8 1-6-16,0 3-2 15,6-8 1-15,-6 4 3 16,0-3 0-16,-1 3 3 0,5 0 0 16,-2 1 0-16,-2 1 1 15,-2 2 0-15,0 0 0 16,-5 2 1-16,1 2-1 15,-2-6-1-15,-1 2 0 16,0-4-3-16,-5 1-1 0,9-1 1 16,-5-2 3-16,-3 2 3 15,0 5 2-15,-1-1 0 16,-8 2-3-16,3 0-1 16,-8 0-2-16,-4 0-3 15,7 2 0-15,-13-2-1 16,11 0 0-16,-3 1 0 15,1 5-1-15,5-2-1 16,-8-4 1-16,1 0 0 16,-1 0 1-16,-1 0 3 15,1 0-1-15,-1 0 0 16,3 0 0-16,-1 0-2 16,1 2-1-16,7 0-2 15,-3 6 0-15,4-7 1 16,0 5 0-16,4-2 1 15,-6-2 1-15,8 0 0 16,-8 4-1-16,6-6 0 16,-6 0 0-16,4 0 0 15,2-4 0-15,4 4 1 0,7 0 0 16,-7 0-1-16,3 4-1 16,3-3 0-16,-1 3-1 15,7-2-1-15,-9 4 0 16,4 0 0-16,-5-1 1 15,-10-1 0-15,2 0 0 16,-13 0 0-16,3 2-1 16,-7 1 1-16,0-1-1 15,-6 4 0-15,-6-8 0 0,0 1-1 16,1 5-1-16,-9-2-21 16,3 1-10-16,-10 1-78 15,2 2-92-15,7 11 131 16</inkml:trace>
  <inkml:trace contextRef="#ctx0" brushRef="#br0" timeOffset="57435.465">17344 4142 176 0,'-3'-6'59'0,"6"1"-35"15</inkml:trace>
  <inkml:trace contextRef="#ctx0" brushRef="#br0" timeOffset="59245.495">17344 4129 110 0,'0'-2'74'16,"0"2"0"-16,0-2-31 16,0 0-6-16,0-4-4 15,4-5 2-15,0-7 1 0,-2 3-2 16,2 6-9-16,2-9-5 15,-6 11-6-15,2-5-1 16,3 1 0-16,-1-1 2 16,-2-3 3-16,-2 11 0 15,6-9-2-15,-6 5-2 16,2 2-8-16,0-5-2 16,-2 3-3-16,-2 3 0 15,0-5-1-15,-4-2 1 16,4-1-1-16,-4 2 0 0,3 1-2 15,1 8-3-15,-2-4-2 16,2 3-2-16,-8-1-1 16,1-6 0-16,-5 4 3 15,1-1 2-15,-2 1 2 16,-4-2 1-16,-48-5 1 16,47 11 0-16,1 2-2 15,-2 4-1-15,6 4-2 16,-6-1-2-16,2 3-1 15,2 3 0-15,3-1 2 16,-5 1 2-16,-2-1 4 16,-10-5 0-16,3 8 1 15,7-5-1-15,-4 5 1 16,4 3 0-16,-2-5 0 16,-4 4 0-16,2-9 0 15,-2 1 0-15,1 3 1 16,1 1-1-16,0 8 1 15,0-5 0-15,-2 7 1 0,2-8 0 16,3 10 5-16,-3-10 2 16,4 2 6-16,-2 4 3 15,2-4 5-15,0 3 1 16,-2 3 5-16,0-1 1 16,-2 1-1-16,0 2-2 15,8 0-4-15,-4 0 0 16,2 2-3-16,5-8 0 15,7-10-2 1,-1 3 0-16,-19 34-1 0,8-4 0 0,0 2-2 16,7-13 1-16,1-5-2 15,3 7 0-15,-5-3-4 16,1 7-1-16,-7-1-3 16,-2 0-1-16,6-7 1 15,5 7 1-15,5 3 4 16,-1-1 0-16,-4 4 2 15,3-9-1-15,-1-1-2 16,4 4-2-16,2 1-1 16,2 1-2-16,0 2 1 15,-4 0-1-15,4-3 0 16,-1-1-1-16,-5 2 1 16,6 2 1-16,6 6 5 15,-5 2 1-15,11 4 0 0,-2 1-1 16,7 5-3-16,0-3-1 15,4-3 0-15,0-4 1 16,-4-8 0-16,2-2 1 16,2 10-2-16,-3-8 1 15,-5 6-1-15,4 0-1 16,-3-6-1-16,-1 2 0 16,0 2-2-16,-1 0 1 15,1 4 1-15,-1 2 3 0,-1-1 1 16,3 5 0-1,-1 3-1-15,4-7-1 0,-5 2 0 16,-3-6 0-16,1-4 0 16,1 4-1-16,1-4-1 15,1-2-1-15,0-8-1 16,1-5 0-16,-3-6 3 16,3-4 1-16,-1-3-1 15,1-3 0-15,-3-11-2 16,8 0 0-16,0-4-1 15,4 2-1-15,0-9 0 16,-2-6-1-16,4-4 2 16,-4-2-1-16,12-10 1 15,-5 6 0-15,7-7 0 16,-1-4 0-16,-1 7 1 16,-1-9 1-16,-3-2 2 15,5 4 2-15,-3-4-2 0,3 1 1 16,-9-3-3-16,2-3-2 15,-10-3 1-15,0-2 1 16,-1 3 1-16,-3-1 1 16,-3 4 1-16,-1 2-2 15,1 2-2-15,3-4-1 16,-3-4-1-16,-1 0-1 16,3 1 1-16,-8-7-1 15,-1 3 1-15,1-1 0 0,-4 1-1 16,2 1 0-16,-2-3 0 15,0 5-1-15,0 0 1 16,-4 4 0-16,2 0-1 16,-3 4 0-16,5 4 0 15,-2-2 0-15,0 5 0 16,2-1-1-16,0 0 1 16,4 1 0-16,1-1 0 15,-1 0 0-15,0-1 0 16,0-1 0-16,-2 7 0 15,0-7-1-15,0 4 1 16,0 5-1-16,-1-2 1 16,5 3-1-16,-4 3 1 15,0-2 0-15,-2 2 0 16,0 0 0-16,0 0-1 16,0 1-1-16,0-1 1 0,0-4-1 15,0-2 0-15,0 1 1 16,-2-3 0-16,0 7-1 15,-4-1 1-15,5 2-1 16,-5 2-4-16,-2 2-2 16,2 6-3-16,-1 1 0 15,-5 1 3-15,1 1 2 0,3 1 2 16,-3 1-1-16,5 10-7 16,0 0-7-16,-3-2-9 15,7 2-1-15,0-1 2 16,0 1 2-16,-2 0-3 15,0 0-10-15,-7 0-28 16,-1 0-16-16,7 0-28 16,-3 0-12-16,6 0-26 15,0 0-29-15,0 0 116 16</inkml:trace>
  <inkml:trace contextRef="#ctx0" brushRef="#br0" timeOffset="67357.225">3515 4364 6 0,'0'-2'2'15</inkml:trace>
  <inkml:trace contextRef="#ctx0" brushRef="#br0" timeOffset="67998.292">3553 4280 95 0,'48'-46'85'0,"-45"48"29"0,7-2-7 16,0 2-24-16,-9-2-2 15,1-2-15-15,6-4-8 16,-2 2-10-16,5-5-8 15,1-3-6-15,1-1-1 16,0-1 1-16,47-37 1 16,-47 49 4-16,1 0 2 15,-7 0-2-15,-1 2-2 16,-6 0-4-16,0-4 2 16,0 2 2-16,0 2 1 0,-2 0-2 15,2-2-3-15,0 2-9 16,0 0-3-16,0 0-9 15,0 2-2-15,0-2-6 16,2 2-1-16,-2 2-3 16,2 0 1-16,4-2-1 15,-3 7-1-15,5 1-1 16,0 3 0-16,7 6-1 16,31 52-1-16,-27-44 0 15,-2-2 2-15,6 2 0 16,0-3 1-16,4 5 1 15,-2 2 0-15,3-3 1 16,3-1-1-16,2 8 0 16,1-3 1-16,4-1-1 15,-1 3 0-15,-1 1 0 16,0 3 0-16,-11 4 0 16,11-2 0-16,-3 8 0 15,0-10 1-15,1-5-1 0,-3-3 0 16,-5-5-1-16,7 0-6 15,-4-4-22-15,-3 2-12 16,-1-4-37-16,-4-6-18 16,-5-1-47-16,-1-10-21 15,6-10 103-15</inkml:trace>
  <inkml:trace contextRef="#ctx0" brushRef="#br0" timeOffset="68535.532">4955 3916 569 0,'36'52'165'16,"-59"-56"-217"-16,17 18 4 16,-1 5 2-16,-7-6 46 15,-3 2 47-15,-4-7 57 0,-4-4 15 16,0-2 3-16,0 2-19 16,-3-1-47-16,-1 3-19 15,-2 7-25-15,3-1-6 16,-1 9-5-16,-3-4-1 15,-3 14-1-15,-1-1 0 16,1 9 0-16,-5 5 1 16,0 0 0-16,0-4 0 15,5 10 1-15,-3-3 0 16,2-3 0-16,0-2 1 16,-3-1 2-16,1-5 1 0,7 4 3 15,-3-5 0-15,3-1-1 16,3 0 0-16,3-3-4 15,4 3-1-15,-2 5 0 16,0-11-2-16,2-3 0 16,4-2 0-16,3-15-9 15,1-1-9-15,3 5-26 16,3-3-18-16,3-3-44 16,-2 4-26-16,2-10-121 15,4 0 161-15</inkml:trace>
  <inkml:trace contextRef="#ctx0" brushRef="#br0" timeOffset="69565.116">3840 5490 67 0,'2'0'84'16,"-2"0"19"-16,3 2 11 15,-3-2 4-15,-3 0-26 16,1 0-17-16,2 0-19 16,-4 2-9-16,-4 4-20 15,2-2-8-15,-1 7-11 0,-5 8-3 16,-5 20-5-16,-19 49 0 16,22-44 0-16,5-4 0 15,-1 0 0-15,6-2 0 16,1-7 1-16,-3-4 1 15,6 3 0-15,0-13 0 16,9 4 3-16,-5-3 4 16,6-5 19-16,11 4 9 15,-6-13 4-15,6-4-2 16,8-10-16-16,-2-5-10 16,7-6-5-16,4-4-4 0,2-2-1 15,6 3-2-15,-4-15 0 16,1 9 0-16,-9-1 0 15,0-7 1-15,-7 9-1 16,-2-5 1-16,0-1-1 16,-4 9 0-16,-10-7-1 15,5-1 0-15,-14-1-1 16,-2 8 1-16,-2 5 0 16,-8 8 0-16,4 3 2 15,-1 1 0-15,-5 10 1 16,-1 4 0-16,0 5-1 15,-1 11-1-15,-1 4-1 16,3 3 0-16,1 10 0 16,1 1 0-16,8-2 0 15,-1 4 1-15,3 4-1 0,1 0 0 16,5 4 0-16,4-10 0 16,3 12 0-16,1 0 0 15,3 3-1-15,-6 7 1 16,5-7 0-16,-5 1 0 15,-3-1 1-15,-1 1 0 16,-7 3 1-16,-7 4 1 16,-3-5 3-16,-7-4 2 15,0-1 7-15,-4-1 3 0,-8-8 0 16,-4-2-3-16,-5-9-6 16,-10-1-4-16,-3 1-26 15,-1-6-36-15,-3-6-154 16,-1-13 139-16</inkml:trace>
  <inkml:trace contextRef="#ctx0" brushRef="#br0" timeOffset="70783.787">3264 7061 562 0,'-4'-20'215'0,"-2"9"-166"0,12-2-32 15,4 3-17-15,5 4-7 16,-2-1 4-16,1 5 5 16,-3 2 2-16,-5 0 19 15,2 0 12-15,-6-2 20 16,-2 2 5-16,0 0-7 15,1 0-11-15,-1 2-18 16,4 0-7-16,0 3-7 16,-2 1-1-16,0 4 3 15,0 3 0-15,6 16-1 16,13 57-1-16,-8-48-5 16,-2 8-3-16,-1 6-2 15,1-1 0-15,3 1 0 16,5 0 0-16,2-3 1 15,-8-1 0-15,-1-10 1 16,-4-3-1-16,3-8 3 0,0-14 1 16,3 0 5-16,-6-1 3 15,-5-10 6-15,7 5 1 16,-6-9-1-16,-4 2 0 16,0-1-7-16,0-5 0 15,0 0-3-15,0-5 0 16,0-5-2-16,0-12-1 15,11-57-1-15,-7 40-1 16,2-1-1-16,-6 2-1 0,4-2 0 16,-3 4-1-16,-1-4 0 15,2 6 0-15,-2 3-1 16,-2 9 1-16,2 3-1 16,2 6 1-16,-2 3-1 15,4 5 0-15,-4 1-1 16,0 8 0-16,4 2-2 15,-4 0 1-15,0 2 1 16,0 0-1-16,0 4 1 16,0-2 0-16,2 5-1 15,4 1 1-15,-1-1 0 16,5 11 1-16,7 6-1 16,29 49 0-16,-27-43 1 15,-2-1-1-15,-1 2 0 16,1 3 1-16,4-4 0 15,0 7 0-15,-6-9 1 16,1 1-1-16,-3-6 0 0,0-2 0 16,7 3 0-16,-3-6 1 15,-4-3 0-15,1-4-1 16,3 1 1-16,-4-7 0 16,2 5 0-16,1-7 0 15,-3 7-1-15,-1-8 1 16,-1 0 0-16,-1-3 1 15,-5-6 0-15,5 3 0 16,0-6-1-16,-1 1 1 0,-1-5 0 16,1 1 1-16,1-3 0 15,1-1-1-15,-3-4 1 16,3 3 0-16,1-5-1 16,-4 2 2-16,-3-9-1 15,3-3 3-15,2-3 5 16,-5-1 3-16,-1-1 6 15,4-6 1-15,-6 2-2 16,5 1-1-16,-5 1-5 16,4 2-1-16,2 5-6 15,-1 1-3-15,-1 10-17 16,-4-1-23-16,6 8-86 16,-3-4-79-16,20-8 124 15</inkml:trace>
  <inkml:trace contextRef="#ctx0" brushRef="#br0" timeOffset="71235.441">5018 3683 502 0,'44'-63'37'0,"-50"48"-99"15</inkml:trace>
  <inkml:trace contextRef="#ctx0" brushRef="#br0" timeOffset="71814.004">5064 3610 190 0,'2'4'127'0,"0"-4"4"15,1 0-41-15,-3-2-50 16,-3 0-15-16,3 2-20 16,3 0-3-16,-3 4-2 15,0 2 2-15,0 0 6 16,0 5 5-16,2 2 7 16,0 8 4-16,2 10 1 15,13 57-4-15,-9-42-4 16,-6 4-3-16,13 3-5 15,-7 5 0-15,3 7-2 16,-3-2 1-16,-8 2 0 16,8 4 0-16,-10 0 0 15,4 1 1-15,-2 9 0 16,-2-3 1-16,2 14-1 16,-2 6-2-16,0 3-2 15,-12 3-1-15,9 5-1 0,-5-4 4 16,-1 0 14-16,5 6 5 15,-8-5 10-15,-1 5-1 16,6 1-7-16,-7-8-2 16,5-1 4-16,-3-3 2 15,-1-10 2-15,-4 4-1 16,2-5-4-16,2 3 0 16,-3-2-5-16,7 6-3 15,-1-16-6-15,-1-1 0 16,1 5-1-16,-1-11 1 15,4 7-1-15,-3 1-2 0,-5-3-5 16,3-1-1-16,-1 3-3 16,0-3 0-16,-4 0-2 15,5 11 0-15,-1-16 0 16,-2-5-1-16,2-15-3 16,1-14-8-16,6-9-43 15,3-6-51-15,10-19-140 16,9-23 151-16</inkml:trace>
  <inkml:trace contextRef="#ctx0" brushRef="#br0" timeOffset="72769.253">3549 3570 686 0,'40'-44'237'0,"-44"31"-228"16,-3 3-6-16,1 8-16 0,4 2-1 16,2 0 7-16,0 0 4 15,0 0 17-15,-6 0 8 16,1 2 8-16,-5 4 2 15,-2 0-9-15,-3 1-5 16,-8 7-12-16,-61 45-3 16,46-21-2-16,1 2-1 15,7 14 0-15,-6 7-1 16,1 14 0-16,-1 3-1 16,3 18 1-16,-1-4 0 0,-1 1 1 15,5 1 0-15,-5 0 0 16,3-1 0-16,5 16 0 15,0-5 0-15,4 7 0 16,-2 2 1-16,4-10 0 16,-3 8 0-16,4-4 3 15,7 4 3-15,-2 5 2 16,7-1 1-16,-7-2-3 16,-2 2-1-16,-3-2-1 15,-4-1 0-15,3 11 3 16,0-1 5-16,-8 5 6 15,10 3 4-15,-4 0 1 16,0 0-2-16,8-6-6 16,-7-3-5-16,5-9-4 15,2-1 2-15,-4-6 3 16,7-1 2-16,-1 1 0 16,0-2 0-16,1-1-2 15,-1-5 0-15,1-5 3 0,10-4 1 16,2-4 3-16,8 0 1 15,3-7-3-15,5-3-2 16,1-5-4-16,4 0-3 16,-2-13-3-16,4 3-1 15,2-17-10-15,0 2-21 16,11-6-106-16,10-7-94 16,23-8 137-16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28:06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1734 12762 62 0,'-6'-2'54'16,"4"2"6"-16,0-2 14 15,0 0 5-15,1 0-2 16,-1-1-4-16,-2 1-14 15,2 0-7-15,2 2-12 16,-2-2-4-16,0 0-3 16,0 2 3-16,0-2 3 15,-2-2 3-15,4 2-3 16,-2 2-2-16,1-2-1 16,-1 0 0-16,0 1 2 15,-2-3 0-15,2 2-5 16,2 0-6-16,-2 2-13 15,0-2-6-15,0 0-6 0,0 2-2 16,-1 0 0-16,3 0 1 16,0 0 1-16,0 0 0 15,0 0-1-15,0 0 0 16,0 0 0-16,0 0 0 16,0 0 0-16,0 0 0 15,0 0-1-15,0 0 1 16,3 2-1-16,7 2 0 15,5 2 0-15,-1-3 0 0,3-1 1 16,-2 0-1-16,6 4 0 16,52 13 1-16,-56-15-1 15,4-2 0-15,-4 4 0 16,6 3 0-16,2 1 1 16,2-5-1-16,5 1 0 15,-3-6 0-15,6-8 1 16,3 7 0-16,0-15 2 15,0 5 1-15,-3 1 0 16,-3-1-1-16,3 9 0 16,-7-8-2-16,9 6 1 15,-5-5-1-15,-1 3 0 16,7 2 0-16,-2 2-1 16,-1 8 1-16,-3-12-1 15,-1 6 1-15,-2 2-1 16,7 4 0-16,0 0 1 15,-3 1-1-15,-3-7 1 16,-5-9 0-16,0 9 0 0,-2 0-1 16,0 2 1-16,4 9-1 15,-2-11 0-15,-4 0 1 16,-4 0-1-16,-6 0 0 16,-5 0 0-16,4 0 1 15,3 2-1-15,-3 6 0 16,-3-2 0-16,-1 1 0 15,-2-3 0-15,2 4-1 16,-6-8-1-16,0 0 0 0,0 0-9 16,0 0-10-16,3 11-43 15,3 4-47-15,-2 3 69 16</inkml:trace>
  <inkml:trace contextRef="#ctx0" brushRef="#br0" timeOffset="740.974">19104 9044 403 0,'50'48'57'15,"-73"-60"-86"-15</inkml:trace>
  <inkml:trace contextRef="#ctx0" brushRef="#br0" timeOffset="884.792">19066 9065 198 0,'-125'-21'120'0,"89"9"-2"0,6 5-83 16,-3-12-23-16,6 7-17 15,-7 1-6-15,1 7-3 16,1 0-1-16,-8 8 3 16,1-2-3-16,-1 7-27 15,-4 5-20-15,2-1-36 16,-4 10 53-16</inkml:trace>
  <inkml:trace contextRef="#ctx0" brushRef="#br0" timeOffset="1400.384">18398 9094 72 0,'-145'97'70'0,"120"-80"26"15,2 3-2-15,8-5-16 16,3-6-12-16,10-3-17 16,1 4-6-16,1-6-4 15,0-4 5-15,0 0 17 16,0 0 6-16,0 0 10 0,0 0 3 16,0 0-8-16,5 3-8 15,11 1-17-15,-3-2-7 16,0 2-10-16,-1 2 0 15,1-2-1-15,-1-3-2 16,5 7-3-16,-2-4-2 16,4 4-4-16,54 16-3 15,-40-24-2-15,5-1-2 16,17-3-3-16,-5 8 0 16,5-4-3-16,-1 0 0 15,1-8-2-15,7 2 1 0,-1 6 2 16,-2-4 1-16,10 10 0 15,-2-4-1-15,2 2-1 16,2 2-1-16,3-1 1 16,-1 5-1-16,3-6 1 15,-5 7 0-15,-4-3 1 16,4-1-2-16,-18 3 1 16,-3-8-1-16,-10 4-1 15,-3-1 1-15,-11-5-2 16,5 0 0-16,-14 2-1 15,-7-4 0-15,-6 2 1 16,1 2-1-16,-7-2 0 16,2 0-3-16,-3 0-17 15,3 0-12-15,-2 0-46 16,0 0-43-16,-23 12-211 16,-48 59 216-16</inkml:trace>
  <inkml:trace contextRef="#ctx0" brushRef="#br0" timeOffset="2966.709">14162 5332 264 0,'-12'3'141'0,"-1"-3"-34"16,13 2-77-16,-2 0-9 15,2-2-17-15,0 0 22 0,0 0 46 16,0 0 18-16,0-2 19 16,0 0-13-16,0-1-38 15,0 1-16-15,0 0-21 16,0 2-6-16,0-2 1 15,0 0 7-15,0 0 14 16,0-2 5-16,0 2 4 16,0 2-3-16,0 0-8 15,0-2-3-15,-2 0-7 16,2 1-4-16,-2-3-10 16,0 4-3-16,2 0-6 15,0 0-1-15,0 0 0 16,0 0 2-16,0 0 3 15,0 0 3-15,10 4 2 16,13 1-1-16,4 1-2 16,53 15-1-16,-49-13-2 15,5 1-1-15,2 5 1 16,6-3 0-16,0 4 2 0,14-3 0 16,9-1 0-16,5-3 1 15,7-2-2-15,-5-4 0 16,1-10 0-16,1 0-1 15,-1 1-1-15,1-5-1 16,7 8-2-16,5 4 1 16,3 0-1-16,9 2 0 15,-3 6-1-15,-7-4 1 0,-2 0-1 16,-11 1 0-16,-5-1 1 16,3 4-1-16,-18-6 0 15,-5 0 0-15,-17-2 0 16,-16 2-4-16,-10-2-23 15,-5 2-26-15,-19 3-229 16,-6 1 195-16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29:07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9971 6749 413 0,'96'-4'122'0,"-96"-2"-143"15,2 4-2-15,0-3 12 16,-2 3 31-16,0 2 50 16,0-2 20-16,-2 0 22 15,0 0-5-15,-6-11-28 16,6 5-16-16,-7-4-23 16,7 7-4-16,0-1-2 0,-4 0 0 15,3 2-6-15,1 3-5 16,-10-7-9-16,1 0-1 15,-7-1 1-15,-47-18 0 16,42 27-2-16,-5-6-3 16,3 10-4-16,-6 4-2 15,5-3-2-15,-5 3 0 16,-2-2-2-16,3-2 0 16,1 7-1-16,2 8 0 0,3-4 0 15,-1 1 1-15,6 7 0 16,-1-4-1-16,1 6 1 15,0 5 0-15,-2-5 0 16,8 10 0-16,-1-5-1 16,7 3 1-16,-3 3 0 15,1-7 1-15,-3 9-1 16,3-2 1-16,3 3 0 16,-4 5 0-16,6-6-1 15,1 2-1-15,3 2 0 16,1 6 0-16,5-8 0 15,6 6 0-15,-3-10 1 16,1-7 0-16,5 7 0 16,0-7 0-16,1 5 0 15,3-5 1-15,-2-4 0 16,6 0 0-16,0-4 1 16,0 6-1-16,2-4 0 0,2-2 1 15,-3-6-1-15,5 0 1 16,-6-3 0-16,0-1-1 15,8 3 0-15,-8-7 1 16,5 1 0-16,1-2 1 16,-12-4 0-16,-2-2 1 15,3 1 1-15,-5-2-1 16,-1-7 0-16,9 6 0 16,0-11 0-16,-6 1 0 0,10-1 1 15,-4-4 1-15,-6-5 4 16,-2-2 2-16,1 1 5 15,-5 0 0-15,3-2-2 16,3 4-2-16,-5-2-3 16,1 0-1-16,-1 0 3 15,-6-4 1-15,1 0 6 16,1-5 1-16,-2 3 0 16,-2 1-2-16,0-7-3 15,-2-1-3-15,0-2-2 16,-2-1-2-16,-2-1-1 15,0-2 0-15,-2-2-3 16,-5-2 0-16,7 6 0 16,-5 0 0-16,-3 7 2 15,4 3 2-15,-3 5 4 16,0 0 3-16,-3 4 5 16,1-2 0-16,3 8 4 0,-3 1-1 15,5-1-1-15,-3 3 1 16,-5-3 0-16,5-2 0 15,-1 15-1-15,-1-11-3 16,0 1-8-16,-3 12-3 16,-5-9-6-16,8 9-4 15,-4-2-3-15,-8 2-7 0,-6-2-21 16,1 0-21-16,-5 6-63 16,7 7-40-16,3-3-230 15,4 9 252-15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1:31:12.7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4630 8143 200 0,'42'-118'121'0,"-48"114"0"16,4 2-70-16,-4-2 3 15,2 2-12-15,3-2-2 16,1 2 9-16,-2 0 5 16,0 2 2-16,0-1 8 15,-10-1-3-15,-7 0-16 16,2-2-10-16,-52 13-20 15,42-1-6-15,2 5-8 0,-11 5-1 16,9 3 1-16,1 7 1 16,-1 5 2-16,4 3 1 15,-13 4 2-15,7 1 2 16,-4-1 6-16,-7 2 5 16,6 0 4-16,1 0-1 15,8 12-7-15,4 1-3 16,6-5-7-16,5 1-2 15,7-3-1-15,3-2-2 0,3-4 1 16,7-2-2-16,5 2 0 16,1-7 1-16,7-1-1 15,-2-1 0-15,5-3 1 16,1 1 0-16,2-4 0 16,5 3 0-16,-1-3 0 15,-3 6 1-15,3-5 0 16,-1-3 0-16,3-2 1 15,-1-6 2-15,3 2 1 16,-5 3 2-16,10-3 1 16,-4 0 0-16,-1-6-1 15,-5-5-1-15,5-2-1 16,-3-3 0-16,2-3-2 16,1 0 1-16,3 0-1 15,-2-2 1-15,2-7 0 16,4-3 0-16,-5-5 3 15,-1-6-1-15,-4 0 2 0,-1-5 1 16,-8-9 2-16,-1 3-1 16,-1-6-1-16,-7 1-2 15,5-1-2-15,-6 2 3 16,-13 2 8-16,4 1 5 16,-14 7 3-16,-5-3-1 15,1 2-9-15,-1 1-5 16,-1-5-6-16,-1 1 0 15,-6-3-1-15,-6 1 1 0,-1-6 0 16,-5-4 0-16,-3 3-1 16,-1-6 0-16,-1 1-2 15,0-2 0-15,-2-10-1 16,2 9 0-16,1-3 0 16,3 2 0-16,-5 6 0 15,9 0 0-15,-3 10 1 16,-3 5-1-16,-2 6 0 15,0 8 0-15,-5 4-1 16,-1 7 0-16,4 6 0 16,-2 0-1-16,-2 9 1 15,-5 2-2-15,-1 3-7 16,-6 7-4-16,-1-2-14 16,5 4-10-16,4-1-42 15,1 5-36-15,12 6-153 16,3-7 170-16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36:17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9245 12313 407 0,'-6'5'215'0,"0"-5"-28"16,6-2-139-16,0 2-43 15,0 0-3-15,0 0 27 16,0-3 25-16,-2 1 33 16,0 0 8-16,0 2-16 15,1-2-18-15,-3 0-31 16,2 0-7-16,2-2-10 16,-2 2-2-16,0 2-4 15,0-2-2-15,-6-1 0 16,3-3-2-16,1 4-1 15,2 2-1-15,-4-4-1 16,-1-2 0-16,1 4-1 0,-8 1 0 16,9-1 1-16,-7 2 0 15,10 0 1-15,-3 15 3 16,-1 23-1-16,-46 52 1 16,39-42 0-16,13 11-1 15,0-3-1-15,7 3 0 16,-3 4-1-16,0 0 0 15,-4-2 0-15,-2 1 0 16,4-17 1-16,4-4-1 16,1-13 1-16,3-1 0 15,0-8 0-15,-5-4 0 0,3-11 1 16,-8 2 1-16,6-6 2 16,-6-2 2-16,0-2 3 15,0 2 0-15,0 2 2 16,0-2 0-16,0 1-3 15,0-1-1-15,4-17-3 16,-3-4-2-16,7-52-1 16,-10 48 1-16,2-9 0 15,0 3 1-15,8-3-1 16,-4-4-1-16,9-4-1 16,-3 2-1-16,3-6 0 15,2 0-1-15,4-2 0 16,-1 1 0-16,7-1 0 15,1-2 0-15,3 3 0 0,-2 1 0 16,3 8 1-16,-5-2 0 16,6 9 0-16,-2-3 0 15,-1 9 2-15,-1 0 1 16,-2 8 1-16,-2 4 1 16,-2 11 0-16,-4 4-2 15,2 4 0-15,-2 9 0 16,-3 10 0-16,-3 0-1 15,1 8 0-15,-5 3 0 16,-7 4 0-16,4 2 2 0,-8 6 0 16,-1 0 0-16,-3-2 1 15,-3 4-2-15,-7-2 0 16,3-6 1-16,-10 0-1 16,-5 0 0-16,-9-1-1 15,-3-1-1-15,0 4-1 16,4-11 0-16,2-5 0 15,-3 5 0-15,5-18 1 16,-1 5-1-16,7-7 1 16,-1-5 0-16,6-2 1 15,-2-8 0-15,6-2 0 16,11 4 1-16,1-5-1 16,7 3 1-16,0 4 0 15,0-2 1-15,0 0 0 16,0 0 0-16,0-2 1 15,0 2 1-15,0 2 1 0,21-13-1 16,2-1-2-16,48-52-1 16,-47 48-2-16,13 5 0 15,-7 7-1-15,3 4 0 16,-1 2 0-16,-3 2 0 16,2 2-1-16,-3 0 1 15,3 11-1-15,3 0 0 16,-5 12 0-16,4 2 1 15,-5 7 0-15,3 8 0 16,-2 0 0-16,-1 6 0 0,5 7-1 16,-6 1 2-16,-1 5-2 15,5 8 1-15,1-1 0 16,-5 1 0-16,-2-2 1 16,-4-14-1-16,-17-7 2 15,7-8-2-15,1-7 0 16,1-2-1-16,-1-10-54 15,1-6-97-15,18 4 99 16</inkml:trace>
  <inkml:trace contextRef="#ctx0" brushRef="#br0" timeOffset="1948.244">19548 10228 748 0,'69'-61'285'0,"-69"61"-223"15,2 3-50-15,1 9-33 16,-6 1 2-16,1 10 32 16,-6 0 19-16,-7 4 24 0,7 9 9 15,-5 6-6-15,-1 10-8 16,-3 15-18-16,0 2-8 15,2 21-6-15,-3-4-1 16,7 6 1-16,-4-10-1 16,-1-8-6-16,1 1-3 15,2-10-6-15,5 8-4 16,4-24-23-16,-7-1-21 16,3-19-69-16,2-4-53 15,0-14 103-15</inkml:trace>
  <inkml:trace contextRef="#ctx0" brushRef="#br0" timeOffset="2406.017">20106 10002 973 0,'6'2'303'0,"-8"-8"-377"0,-4 6-27 16,6 0-3-16,0 0 51 16,-2 21 118-16,1 4 38 15,-1 50 24-15,2-46-15 16,-4 13-50-16,4 4-19 15,-2 17-24-15,-4 5-3 16,4 9-5-16,-5 7 1 16,5 8 0-16,5 0 0 15,3 7-3-15,8 1-3 16,1-3-2-16,-9 3-2 0,11-10 1 16,-11-6-1-16,-1-12 1 15,3-5 1-15,-8-17-2 16,8-6-1-16,-8-17-12 15,-2-10-13-15,2-6-23 16,-6-9-14-16,4-2-41 16,2-2-34-16,0 2-127 15,-2-1 164-15</inkml:trace>
  <inkml:trace contextRef="#ctx0" brushRef="#br0" timeOffset="2914.826">19410 10717 641 0,'-44'90'308'0,"46"-103"-33"0,9 0-339 16,11 3-7-16,-5 6 17 15,-4-3 29-15,2 3 63 16,-7 4 4-16,5-4-8 15,5 0-10-15,1 4-16 16,0 0-2-16,0 0 6 16,8 4 6-16,2-4 9 15,7 0 2-15,6 4 3 16,4-4-1-16,11 5-3 16,4 5-3-16,14 2-6 15,-4-1-5-15,-8 2-5 16,-6-5-2-16,-13-2 0 15,-6 5 0-15,-9-9-2 16,-4 0-1-16,-2 8-2 16,-8-10-5-16,-5 2-66 15,-8 3-79-15,-12 9 93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37:36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20519 13319 189 0,'86'120'94'0,"-78"-124"-29"16,2-1-34-16,-1 1 1 0,1-2 19 16,-1 6 34-16,-5-10 15 15,2 5-13-15,2-5-13 16,-5-1-25-16,1 1-12 16,0 4-6-16,2-1 0 15,0-3-2-15,-5-5-1 16,7 5-8-16,-2-5-4 15,1 9-8-15,-3 2-2 16,2 1 2-16,-6 3 3 0,0 0 9 16,0-2 7-16,0 0 11 15,0 0 2-15,0-2 7 16,0 4 0-16,0 0-3 16,0 0 0-16,0 0-9 15,0 0-4-15,0 0-5 16,0-2 0-16,0 2 2 15,0-2-2-15,0 0-4 16,-4 0-4-16,2-1-8 16,2 1-2-16,-7-2-1 15,-12-8-2-15,-8-3 0 16,-48-23-1-16,46 30-2 16,-1-3-1-16,-3-1 0 15,3 1-1-15,1-5-2 16,0 3 0-16,-3 2-3 15,-4-3 0-15,-3 3-2 16,3 3 0-16,9-3-1 16,0 1-1-16,-5 0 1 0,-1-1-2 15,-14 7 0-15,1-4 0 16,9 5-1-16,-3 1 0 16,2-6 2-16,-2 6 0 15,-6 0-4-15,2 0-3 16,2 2-4-16,-4 0-1 15,0 0 4-15,0 4 2 0,-4-2 3 16,1 8 2 0,3-3 1-16,0-1 1 0,-4 4 1 15,-2-5 1-15,-5 5 1 16,-6 3 1-16,2-1 1 16,3-3 1-16,-5-1-1 15,0 2 2-15,0-5 0 16,2 1 1-16,1-6 0 15,7 0 2-15,5 0-1 16,-9 0 0-16,13-6 1 16,-8 1-1-16,-5 3 0 15,7 0-1-15,-9 0 0 16,7 2 0-16,-3-4 0 16,-3 2 0-16,7 2 0 15,1-2 1-15,2 2-1 16,4-2 0-16,0 0 0 15,4-3 0-15,5 5 0 0,3 0 0 16,-1 0 0-16,-1 0 0 16,2 0 0-16,5 0 2 15,-2 0 0-15,4 0 1 16,0 0-1-16,-1 3 0 16,1-3-1-16,0 0 0 15,-6 4-1-15,-1-2 0 16,5 0 0-16,-4 6 0 15,1-3 0-15,-1 5-1 0,-1 5 0 16,1 3 0-16,0-1 1 16,7 4 0-16,1-4 0 15,2 6 0-15,1-2 0 16,-4-6 0-16,10 4 0 16,-11 2 1-16,12-7 1 15,1 9-1-15,-11-14 1 16,10 5 1-16,-6 1-1 15,2 2 1-15,7 4-1 16,-5 0 1-16,7-2-1 16,-11 1 1-16,6-1 1 15,3 2 0-15,3 0 0 16,1-6 1-16,6 0 3 16,0-3 0-16,11 3 0 15,1 2-2-15,11-11-2 16,-2 13-1-16,-4-11-1 0,10 3 0 15,-2 8 0-15,1-11 0 16,9 9-1-16,-8-3 0 16,-1 1 0-16,-3 2 0 15,-4 2-1-15,-1 2 0 16,-5-1 1-16,2 1-1 16,8 3 0-16,-2-1 0 15,8-3 0-15,4 4 1 16,-3-8-1-16,8 5 1 15,6-8 0-15,-2 2-1 0,10-1 0 16,-6-3 0-16,2-1 0 16,-8-3 1-16,0-3-1 15,-4-2 1-15,-1 0 0 16,-1 2 0-16,-1-2 0 16,5 0-1-16,-4 0 1 15,5 0 1-15,-1 3 1 16,2-5 0-16,6 0 3 15,0-5 0-15,4 1 3 16,1 2 1-16,3 0 2 16,-1-2 1-16,7 4 0 15,-7-2 0-15,1 0-5 16,-4 2 0-16,-5-4-3 16,-1 4-1-16,-1-7 2 15,-3 7 0-15,-4 0 2 0,6 2 1 16,-7 3 0-16,-1 1 0 15,4 2-1-15,-5-4-1 16,-3 9-2-16,3-5-1 16,-4-3 0-16,1 7 2 15,1-6 1-15,-3-1 1 16,9 3-1-16,-3-8-2 16,1 2-1-16,-5 0-1 0,5-2-1 15,-9 2 0 1,3 4-1-16,0-5-1 0,-1 3 0 15,1-4 0-15,-6 0 1 16,4 2-1-16,-2-2 0 16,2 0-1-16,9 6 1 15,-6-6 0-15,1 0-1 16,-4-4 1-16,5 4-1 16,3-2 1-16,3 0 0 15,0-2-1-15,2-3 0 16,-1-3 0-16,-1 3-1 15,2-1 0-15,-4-2 0 16,3 3 1-16,-3-1-1 16,0-3 0-16,1 3-2 15,-9-7-1-15,-5 1 0 16,-3-1 1-16,-11 3 3 16,10 5 0-16,-5-8 1 15,1 7 0-15,2-5 0 16,-3-1 1-16,-5-3 0 0,3 2 0 15,-5-6 0-15,-1 5 0 16,2-1 0-16,-7-4 0 16,5 0-1-16,-2 2 0 15,-2-4 0-15,0 0 0 16,-2-4-1-16,0 0-1 16,2-1-4-16,2-3-3 15,-4 6-5-15,-4-9-2 0,0 3 2 16,-2-1 2-16,-5-8 2 15,3 11 1-15,-3-4 1 16,-1 3-1-16,-1 7-4 16,-1 0-8-16,-3 6-88 15,-2-1 77-15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39:10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11781 9220 28 0,'-8'2'29'15,"-3"7"6"-15,-3-1-4 0,7-4-23 16,-3 0-8-16,0 1-15 15,10-5-1-15,-5 2 0 16,1-2 1-16,2 0 3 16,0 0 1-16,0 2 5 15,-2 2 6-15,-7 6 16 16,3-3 11-16,-1-1 30 16,3 4 13-16,4-8 18 15,-6 5 2-15,6-7-7 16,1 0-6-16,-1 0-15 15,-2 0-8-15,2 0-15 16,2 0-5-16,-2 0-6 16,0 0 0-16,0 0 5 15,0 0 1-15,-2 0-4 16,4 0-3-16,-2 0-12 16,1 0-1-16,-1 0-2 15,0 0 2-15,-2 0 1 16,2 0 0-16,2 0-5 0,-2 0-1 15,0 0-4-15,0 0 0 16,0 0 6-16,-1 0 4 16,3 0 10-16,-2-2 2 15,0-2 2-15,-2 3-4 16,-10-3-6-16,9 2-3 16,-7-6-4-16,1 6 2 15,-3-7 8-15,-3 3 5 0,-2-2 5 16,-50-30 0-16,48 30-6 15,-2 5-3-15,4 3-5 16,-6-4-1-16,0-2 2 16,1 2 1-16,-3 0 6 15,4-3 1-15,0 7-5 16,-2-4-5-16,4 6-9 16,4 0-4-16,-4 3-2 15,7-1-1-15,-5-2 0 16,0 2 0-16,4 4-1 15,-6 1 0-15,7-1 0 16,-1 1 0-16,-2-1 1 16,0 4 1-16,1-3-1 15,-7 3 2-15,4 11-1 16,-2-4 0-16,-2 0 1 16,4 6-1-16,-2-6 1 15,0-2-1-15,8-2 0 0,-1 6 1 16,3-3 0-16,-1 1 1 15,1-4-2-15,-3-2 0 16,1 3 0-16,2 3-1 16,-3-4 0-16,10 6 0 15,-3-2-1-15,-7 2 0 16,7 2 1-16,-3-7-1 16,2 6 0-16,7 0 0 0,-1-5 0 15,2 0 1-15,-10-2 0 16,10 1 0-16,0-1 0 15,-2-2 0-15,10-1-1 16,-1-1 1-16,7-1-1 16,3-3 0-16,0 5 0 15,-3-1 1-15,1 1 0 16,6 1-1-16,-8-1 1 16,3-3-1-16,1 3 0 15,-4-1 1-15,3-5 0 16,-5 3-1-16,6-5 0 15,-3 6 1-15,5-1 0 16,-2-1 1-16,-4 2-1 16,7 1 2-16,-3-1 0 15,-4-5 1-15,4 5 0 16,1-6 0-16,1 3 0 16,2-5 0-16,4-2 3 0,-4-2-2 15,0-7 0-15,-2 5-1 16,0-4-2-16,0 8 0 15,2 0-1-15,-4 0-1 16,2 0 1-16,-1-1-1 16,5 1 0-16,-8 0 1 15,8 0 0-15,-8 0 0 16,2-2 0-16,4-2 1 16,-7-2-1-16,9 2 1 0,-10-3-1 15,4 3 0-15,1 4 1 16,1 0 0-16,0-2 0 15,-4-4 1-15,2 2 0 16,-9-9-1-16,3-1 1 16,1 1-1-16,1-8-1 15,1 8 1-15,-3-5 0 16,3-1-1-16,-3 2 0 16,0-2 0-16,-3 2 0 15,4 3-1-15,-7 1 1 16,9 2-1-16,-3 1 0 15,-3-2 0-15,3 1 0 16,-3 0 1-16,-2-1-1 16,-1 3 1-16,1-1 0 15,0-2-1-15,2 1 1 16,-3 0 0-16,-3-5 0 16,4 3 0-16,-6-1 0 0,0-3 0 15,-2 4 0-15,-2-1 0 16,0 1 0-16,-3 0 1 15,3 1-1-15,-8-1 0 16,11-1 0-16,-7 3-1 16,2-2 0-16,-1 1-1 15,-1-1 0-15,0 7 0 16,-1 0-4-16,-3-3 0 16,8 9-5-16,2-2-5 15,1 0-18-15,1 2-11 0,0 0-60 16,0 0-55-16,0 0 101 15</inkml:trace>
  <inkml:trace contextRef="#ctx0" brushRef="#br0" timeOffset="15319.196">19167 9457 118 0,'0'-4'28'0,"4"-3"-47"16,-4 5 4-16,-4 2 20 16,4-2 22-16,-2 0 33 15,0 0 10-15,0-2 4 16,1 2-4-16,-3 2-13 15,2-2-6-15,2 0-4 16,-2 0-3-16,0-1-1 16,0 1-1-16,0 0-4 15,-2 2-1-15,4-2-7 16,-2 0-2-16,0 0-4 16,1-2 0-16,-1 2 6 15,-2 2 4-15,2-2 6 16,2 1 0-16,-2-1-8 15,-2-8-6-15,2 2-5 16,-2 3-4-16,1-5-4 16,-1 4 1-16,-6-11-1 15,1 4 3-15,-7-1 4 0,-54-49 1 16,45 52-1-16,0-3-1 16,0-3-2-16,0-2-4 15,-2 6-3-15,1-5-3 16,-9 1 0-16,6 2-1 15,-3 2 1-15,5 1 2 16,0-1 1-16,1-5-1 16,-3 1-2-16,-4 0-3 15,7 7-3-15,-7 9 0 16,8-1 0-16,-1 2-1 0,-7-2 1 16,2 2-1-16,-1 4-3 15,-1 3-2-15,1-1-3 16,3 5 1-16,0 3 1 15,-3-3 2-15,5 3 1 16,2 7 2-16,0-6-1 16,3-2 1-16,6 12 0 15,-5-9 0-15,8 8 1 16,-4-1 0-16,5-7 0 16,3 7 0-16,7-2 1 15,2 4-1-15,0-1 0 16,2 3 0-16,-1-2-1 15,5 0-1-15,0 0 0 16,0-2 0-16,-3 2-1 16,7-4 0-16,0 2 0 0,3 1-1 15,2-1 1-15,3 2 1 16,-5-2 0-16,0-2 1 16,4-2 1-16,-3-5-1 15,3-1 0-15,4 1-1 16,2-5-1-16,2-1 1 15,2-4 0-15,-1-3 2 16,7-4 1-16,-2-5 1 16,3-3 0-16,-3 3 1 0,3-2-2 15,-5 1 1-15,1 5-1 16,-5-4 0-16,-6 3 0 16,4-1 0-16,-9 2-1 15,7 2 1-15,-4-2-1 16,0-1 1-16,4 1 1 15,-4-6 0-15,3 6 1 16,4-1 0-16,-8-1 0 16,3 0-1-16,-8 0-1 15,1-3 1-15,-5-1 0 16,3 3 0-16,-8-5 0 16,6 3 1-16,-8-3-1 15,1 3 0-15,-1 1-1 16,0 0 0-16,-1-1-1 15,-3 3-2-15,-4-2-5 16,-1 4-3-16,1 1-5 16,0-3-1-16,-1 4-5 0,3-2-17 15,-6 2-110-15,5-2-137 16,-5 14 177-16</inkml:trace>
  <inkml:trace contextRef="#ctx0" brushRef="#br0" timeOffset="42464.053">17291 8329 356 0,'46'67'125'0,"-50"-71"-115"16,-2-4-14-16,6 2-5 15,0 4 0-15,0 1 12 16,0-3 6-16,0 2 15 15,2-4 5-15,10-17-1 16,-3 2-4-16,31-53-13 16,-22 54-6-16,-5 1-3 15,-2 6 0-15,-1-2-1 16,0 5 0-16,-3 4 1 16,-1 1 3-16,-4 5 21 15,-2-2 15-15,0 0 18 16,-2 0 3-16,2-2-9 15,-2 4-9-15,0 0-8 16,0 0-1-16,-7 4 3 16,-16 2-1-16,8-5 0 15,-47 22-3-15,47-21-9 0,6 2-5 16,-3 2-11-16,3-2-3 16,-2 3-4-16,-1 3 1 15,3-2 2-15,3-1 0 16,-7 3 4-16,1-10 1 15,1 4 1-15,0 3 0 16,1-1-1-16,-5 5 0 16,-2-3 0-16,3-2 2 15,-8 0 1-15,1-1 0 16,5-3-3-16,-5 8-1 0,1 3-1 16,-3 1 0-16,-8-1 3 15,-1 2 0-15,-1-5 1 16,-1 5-2-16,11 6-4 15,-2-7-3-15,2 8-2 16,1 0 1-16,4-5-1 16,-3 0 2-16,2 4 0 15,4 4 1-15,-2 2 0 16,4 3 1-16,0 1-2 16,3-2 0-16,1 1-2 15,1 1-1-15,-1 5 1 16,-1-5 0-16,8-1 1 15,-2 3-1-15,3-5 0 16,-1-3 0-16,2-2-1 16,0 2 0-16,2-6 0 0,0 6 0 15,2 4-1 1,0-2 1-16,0-1 0 0,0-1 0 16,5 4-1-16,-3-4 1 15,10 0 0-15,-3-2 0 16,6-8 0-16,4-2 2 15,-2 5 1-15,1-5 1 16,2-2 0-16,-2 9-1 16,-1-11 1-16,6-3-1 15,-1 0-1-15,1-12 2 16,0 6-3-16,6 0 1 0,-1 0 0 16,-3-2-1-16,6 2 0 15,-5-2 0-15,-1-8-1 16,-8 10 0-1,-11 0 0-15,3 0 1 0,14-1-1 16,6-3 1-16,5 8-1 16,-9-6 1-16,4 2-1 15,-5-2 1-15,-1-8 0 16,4 10 1-16,-4-4-1 16,-4-3 1-16,2-7 0 15,-2 1-1-15,-4 1 1 16,2 3 0-16,0-5 1 15,-2 9 0-15,1-5-1 16,-3-1 1-16,-4-7-1 16,1 1-2-16,3 0 0 15,6-6 0-15,4 10 0 0,0-8 0 16,2 2 1-16,-4-4-1 16,3-4 0-16,-4 4 0 15,4 0 0-15,-7 6 0 16,4-4 0-16,0 2 0 15,-7-4 0-15,7-2 0 16,-10-2 0-16,8 2 0 16,-10 0 0-16,7 2 0 0,-7 0 0 15,-11 2 1-15,2 2-1 16,-2-4 0-16,0 0 0 16,8-2 1-16,-8-1-1 15,0-1 1-15,-2-2 1 16,-8 4-1-16,6 6 0 15,-7-6 1-15,-6 8-1 16,7-2 1-16,-15 0-1 16,2 0-1-16,-1 1-1 15,-7-3-1-15,4 6-1 16,-3 0-1-16,-5-4 1 16,-5 1-1-16,2-1 0 15,-1 8-1-15,1-2 0 16,-4-1-1-16,4 1 2 15,-6-1 0-15,-2-3-1 16,-4 11-1-16,1 1-2 16,-3 5-3-16,-2 5-10 0,-1 1-8 15,1 11-26-15,-5-1-22 16,7 10-137-16,3 5 143 16</inkml:trace>
  <inkml:trace contextRef="#ctx0" brushRef="#br0" timeOffset="43632.607">16423 7579 761 0,'-14'-12'246'16,"7"11"-281"-16,7 2-4 16,0 13 14-16,0-12 19 15,0-2 69-15,-4-2 23 16,4 2 22-16,0-2-6 15,0 0-33-15,0 0-21 0,0-2-27 16,0 2-8-16,0 0-8 16,4-3-1-16,7-14-2 15,10 1-2-15,48-52 0 16,-46 58 0-16,0-1 0 16,-6-3 0-16,4 5 0 15,-2-4 0-15,0 1 0 16,2-3 0-16,-3 2 0 15,5 5 1-15,-10 3-1 16,-2-1 1-16,-1 8 0 16,-6-10 1-16,-2 10-2 15,-2 0 0-15,0 0 0 16,0 0-1-16,0 0 0 16,0 0-1-16,2 6 0 15,13 21-1-15,23 51 2 16,-32-45 0-16,-4 3 0 15,0-3 1-15,2 5 1 16,-4 0 1-16,-6-2 1 0,4 8 1 16,-8-1-1-16,1 2-1 15,-1 3-2-15,-1-4-2 16,-5-6-3-16,5 5-3 16,-2-13-17-16,-1-3-15 15,-3-6-36-15,2-4-19 16,-3-3-46-16,1-3-33 15,0-5 113-15</inkml:trace>
  <inkml:trace contextRef="#ctx0" brushRef="#br0" timeOffset="44034.245">16398 7994 305 0,'-111'36'178'0,"111"-32"-16"0,4 0-19 16,-1-2-36-16,-3-2-17 16,0 0-27-16,0 0-9 15,16 2-17-15,11 0-7 16,64 9-8-16,-41-11-6 16,21-4-3-16,-6-7-1 15,15-1-2-15,-3-3-1 0,-1-2-3 16,1 2-2-1,-22-1-8-15,6 1-8 0,-13 2-28 16,-8 1-44-16,2 4 55 16</inkml:trace>
  <inkml:trace contextRef="#ctx0" brushRef="#br0" timeOffset="51563.886">16679 16394 367 0,'-54'56'198'0,"43"-56"-28"16,5-2-115-16,6 2-55 15,-2 0-1-15,2 0 20 0,0 0 23 16,0 0 35-16,0 0 8 16,0 0-4-16,0 0-17 15,0 0-26-15,0 2-8 16,0 11-13-16,-4 10-3 15,1 6-8-15,-11 57-2 16,5-39-2-16,-3 7-1 16,4 7-1-16,-3 2 1 15,-2 2-1-15,-5 2 1 0,5-6 0 16,-4-3 1-16,2 3 2 16,-1-4 1-16,3-5 3 15,1-2 2-15,7-12 3 16,-3-5 0-16,4-3-1 15,2-7-2-15,2-11-4 16,0-7-1-16,6-3-1 16,0-2 3-16,-6-2 7 15,0 2 5-15,0-2 3 16,0 1-1-16,0-1-8 16,5-18-5-16,9-14-5 15,47-44-2-15,-46 39-2 16,6-3-1-16,-2-2-2 15,1-5 1-15,-1 1-1 16,-4-2-2-16,8-4 0 16,-2 3 0-16,8 1 2 15,-1-3 1-15,1-7 1 0,0-1 0 16,3-2-3-16,12 6-2 16,-5 9-2-16,1 2 1 15,-6 6 3-15,-3 5 2 16,-6 7 2-16,9 5 1 15,-7 9 0-15,1 5 0 16,1 7 2-16,-21 0-1 16,9 8 3-16,-9-1 3 15,-1 11 2-15,5 1 0 0,-10 8-1 16,-2 9-2-16,-8 6-1 16,4 6 1-16,-11-2-1 15,2 4 1-15,-7 0 1 16,-4-10 0-16,4 8 2 15,-8-4-1-15,1-4-1 16,0 1 1-16,-7-7-2 16,-3-5 0-16,-5-2 0 15,2 0-2-15,-6-8-1 16,10 6-1-16,3-4 0 16,1-2 1-16,3-4 0 15,2-1 0-15,6-4 0 16,4-3 0-16,8-3 2 15,1 0-1-15,4-2 1 16,2 0-2-16,2 0-1 16,0 0 0-16,0 0-1 0,0 0 0 15,2 0 2-15,19 8 0 16,10 3 2-16,47 26 2 16,-36-13 2-16,-2 7 2 15,4 17 2-15,-1-8-2 16,-13 12-2-16,8 5-2 15,-13-5-5-15,10 9-3 16,-12-11-19-16,-6-8-19 16,-4-8-66-16,-1-5-58 15,1-12-222-15,-1-15 244 0</inkml:trace>
  <inkml:trace contextRef="#ctx0" brushRef="#br0" timeOffset="52081.864">17716 16664 739 0,'-4'13'321'16,"-17"-7"-95"-16,7 11-366 15,-1 12-18-15,-6 9 26 16,-4 6 51-16,-4 2 145 0,-3 2 31 16,1-2 8-16,4 7-16 15,3 1-48-15,4-5-19 16,15 5-19-16,-3-4-3 16,10-6-12-16,4-2-5 15,5-6-11-15,3-5-4 16,12-4-7-16,3-5-2 15,7-8-6-15,5-5-1 16,1-9 13-16,-2-9 8 0,6-5 18 16,-8-3 10-16,0-11 6 15,-1 1 2-15,-11-6 5 16,5-5 1-16,-10-6 3 16,0 4 0-16,-4-4-3 15,-1 2-2-15,-7 2-4 16,-9 1-2-16,-9 5-5 15,-3 7-3-15,-5-3-10 16,-2 10-3-16,-12-2-4 16,-3-5 1-16,-5 6 2 15,-8-6-5-15,1 15-43 16,-2-1-52-16,-13 7 73 16</inkml:trace>
  <inkml:trace contextRef="#ctx0" brushRef="#br0" timeOffset="53080.682">17966 16786 580 0,'-4'27'181'0,"2"-2"-262"16,2-6-49-16,4 8-9 16,-2-8 42-16,6 0 139 15,-8-2 59-15,-4 2 24 16,0 0-14-16,2 16-54 15,2 5-27-15,2 10-25 16,4 5-5-16,0 1-1 16,-5 3-1-16,7-2 2 15,-4 5 0-15,2-1 1 16,1 2 1-16,3-12 2 16,-2-3 3-16,3-15 6 15,-3-14 2-15,3-8 10 16,3-3 4-16,-1-14 2 15,0 2-1-15,6-7-4 0,-1-6-5 16,5-6-6-16,0-12-4 16,3-7-8-16,1-2-4 15,4-7-6-15,-1 1-4 16,-5 0-6-16,0-3-2 16,-6-1 0-16,0 1 3 15,-5-1 8-15,-5 4 2 16,3-1 5-16,-8-1 0 15,-3 2 0-15,3 4-1 0,-2 14-6 16,-2-8-5-16,-6 7-12 16,3-1-7-16,-7 5-10 15,6 8-1-15,0 15 9 16,1 6 10-16,3 6 19 16,-2-6 7-16,2 0 13 15,-2 19 5-15,-2 14 4 16,-6 53 1-16,3-48-4 15,5 10-4-15,2 5-9 16,0 3-1-16,7 13-5 16,-1-4-1-16,4 4-1 15,5-4 1-15,-3-4-1 16,9 0 0-16,-4-6 0 16,0 3 1-16,2-8-1 15,-4-3 0-15,5-5 2 16,-3-3-1-16,8-7 2 15,-2-7 3-15,-2-19 11 16,-6-2 4-16,0-6 7 0,4-10 1 16,-1-3-3-16,6 2 0 15,-4-16-4-15,-3-4-2 16,11-5-1-16,1-15 1 16,4-7 2-16,1-1 0 15,-3-6-7-15,-1-4-3 0,-5-5-6 16,-6-1-3-16,-7-5-2 15,-3 4 1-15,-9 3-2 16,-2-5-1-16,-5-2-10 16,-7 5-10-16,3 6-22 15,3 12-13-15,-1 17-46 16,-1 6-46-16,1 15 96 16</inkml:trace>
  <inkml:trace contextRef="#ctx0" brushRef="#br0" timeOffset="53566.082">19240 17027 344 0,'120'90'162'0,"-125"-94"-61"16,7-5-58-16,5 7-15 15,-7 2 12-15,0-2 33 16,0 0 16-16,0 0 6 16,4-4-9-16,17-5-18 15,-6 3-9-15,60-38-14 16,-48 31-5-16,9 3-14 15,-3-7-7-15,5 10-10 16,4 3-7-16,-6 0-34 16,8 1-38-16,-6 3-197 15,-1 2 176-15</inkml:trace>
  <inkml:trace contextRef="#ctx0" brushRef="#br0" timeOffset="54452.454">20154 16559 1044 0,'0'5'361'0,"10"9"-351"15,1 9-52-15,-5 1-7 16,5 11 4-16,-3 5 33 16,2 2 12-16,-7 8 5 15,-1 5-1-15,0 1-2 16,-2 1-3-16,2 6-5 15,6 0-5-15,-1-1-13 16,1-9-10-16,5-3-17 16,-1-6-4-16,9-14 4 15,-4-7 8-15,-3-11 24 16,3-8 13-16,-6-4 26 16,8-6 15-16,1-5 18 0,-3-7 4 15,-2-3 1-15,-2-4-6 16,-1-9-13-16,5 0-7 15,-4-5-13-15,1-3-6 16,-3-2-7-16,3 4-2 16,-7-8-5-16,5 4-5 15,-1-5-6-15,-1-3-3 16,-4-4 0-16,3 7 2 16,-3-1 6-16,0 0 3 15,-4 2 2-15,-2 4 1 0,0 8 0 16,0 0-1-16,5 22-11 15,-3 1-7-15,-2 3-13 16,0 10-7-16,0 12 0 16,0-12 3-16,0 4 11 15,12 42 8-15,11 55 11 16,-10-40 3-16,6 0 2 16,-2-1 0-16,3-3 1 15,-1 2-1-15,2-5 1 16,2 3-1-16,3-9 1 15,3-4 0-15,-2-8 1 16,5-7 1-16,5-10 2 16,-11-7 2-16,5-12 2 15,-2-8 1-15,-2-3 1 16,11-3-1-16,-2-5 3 16,0-4 2-16,1-4 9 0,-8-3 5 15,3 1 7-15,-3-5 0 16,-4-7-5-16,-2 5-6 15,-8-6-11-15,2-4-5 16,-9-2-13-16,-3-1-7 16,-5 5-25-16,0-8-20 15,-5 8-65-15,3 0-61 16,-2 2 116-16</inkml:trace>
  <inkml:trace contextRef="#ctx0" brushRef="#br0" timeOffset="54780.686">21707 16302 945 0,'0'14'330'16,"0"5"-284"-16,0 8-70 16,6 1 0-16,0 14 26 15,-5-7 26-15,-1 11 15 16,-3 3-1-16,1 9-17 0,-6-1-8 16,4 4-12-16,2 8-2 15,-5-4-1-15,7 2-1 16,-2 2-4-16,-2-10-11 15,-2 2-50-15,-5 1-62 16,9-13 79-16</inkml:trace>
  <inkml:trace contextRef="#ctx0" brushRef="#br0" timeOffset="55008.509">22740 16384 945 0,'-21'4'144'15,"2"6"-166"-15</inkml:trace>
  <inkml:trace contextRef="#ctx0" brushRef="#br0" timeOffset="55080.647">22363 16528 311 0,'-80'23'129'0,"3"2"-67"16,12 0-182-16,0 1 79 16</inkml:trace>
  <inkml:trace contextRef="#ctx0" brushRef="#br0" timeOffset="55349.211">22457 16995 206 0,'63'15'109'0,"-8"4"-21"16,3 10-9-16,-12-1 0 15,-4 11 6-15,-14 1 5 16,-6 4 1-16,-19 6 0 15,-8-1-2-15,-15 1 4 16,-4 0 1-16,-5-1-15 16,0-5-13-16,-9 2-33 15,-10-5-15-15,-7-15-37 16,-3-5-28-16,5-15-84 16,5-4-71-16,6-8 124 15</inkml:trace>
  <inkml:trace contextRef="#ctx0" brushRef="#br0" timeOffset="55815.389">23057 16736 876 0,'10'25'298'16,"-6"-8"-308"-16,2 12-55 0,1 2-2 16,3-3 41-16,-8 1 99 15,1-2 28-15,-3-4 7 16,2-4-19-16,0 6-45 15,0-4-17-15,-2 2-19 16,0-2-3-16,2 10-2 16,-2-3-1-16,2 7-1 15,6-5 0-15,1 7 0 16,5-1-1-16,1-2 2 16,6 1 0-16,8-7 5 15,-4 1 3-15,9-6 5 16,-2-8 2-16,5 3 0 15,9-3-1-15,-2-4-11 16,4 1-7-16,3-6-30 16,-3-6-22-16,2 0-81 15,-12-4-63 1,-17 2 123-16</inkml:trace>
  <inkml:trace contextRef="#ctx0" brushRef="#br0" timeOffset="56791.223">23444 16375 117 0,'-134'23'29'0</inkml:trace>
  <inkml:trace contextRef="#ctx0" brushRef="#br0" timeOffset="57148.209">23295 16377 309 0,'-12'-14'149'0,"8"5"-50"16,-9 1-23-16,-6-1-3 15,-39-45 1-15,45 46 1 0,1-1-2 16,3 7-13-16,-1 0-7 16,3 2-5-16,-1 2-4 15,-1-2-10-15,-5 0-6 16,6 0-10-16,-3 0 2 16,5 0 16-16,2 0 12 15,3 0 14-15,1 0 2 16,0 0-13-16,0 0-8 0,0 0-17 15,0 0-5 1,0 0-9-16,0 0-2 0,5 0-5 16,20 6-1-16,10-2-5 15,51 7-6-15,-35-11-9 16,10-2-5-16,6-6-12 16,10 3-4-16,-1-7-18 15,-1 1-14-15,3 1-27 16,-7 4-19-16,-4 3-47 15,-4 1-37-15,-13 9 127 16</inkml:trace>
  <inkml:trace contextRef="#ctx0" brushRef="#br0" timeOffset="57570.54">23094 16922 769 0,'0'0'292'0,"0"-6"-196"0,2 4-95 16,-2 0 4-16,0 0 42 15,0 1 24-15,0-3 28 16,0 2 1-16,0 0-34 16,0 2-17-16,19-10-25 15,0 3-8-15,63-26-6 16,-40 27-1-16,6-3-3 15,4 1-1-15,9 6-4 16,4-2-11-16,8-3-41 16,-10 1-38-16,0-2-135 15,-6-5-154-15,-7 2 241 16</inkml:trace>
  <inkml:trace contextRef="#ctx0" brushRef="#br0" timeOffset="59685.742">22459 16490 463 0,'145'118'195'16,"-132"-125"-107"-16,-3 3-62 15,0-4-6-15,-7-1 28 16,-1 5 52-16,-5 0 17 0,1 2 1 16,-2-2-21-16,4 2-37 15,-2 0-14-15,0 2-17 16,0-2-4-16,0 1-6 15,-2-1-1-15,2-2-2 16,2 2-2-16,-2 2-6 16,1-2-2-16,-1-2-3 15,-4-7-2-15,2 1-1 16,-4-1 0-16,3-1-2 16,-3 1 0-16,6 5-3 15,-17-4-1-15,2 1-1 16,-58-47 0-16,48 51 2 15,-1 3 1-15,-5 4 2 16,-5 5 2-16,2 5 0 16,-3-1 0-16,1 5 0 15,8-1 0-15,-1 8 0 16,6 0 0-16,6 0 0 0,0-4-1 16,7 0-3-16,9-2 0 15,3 4-2-15,9-4 0 16,8 3 3-16,6-3 2 15,6-6 2-15,0-7 1 16,5 4-1-16,4-6 0 16,4 0 0-16,0 5-1 15,-1-1 0-15,-5 3 0 0,0 3 1 16,-1-2 2 0,-7 1 1-16,5 4 3 0,-4 6 5 15,-3-3 3-15,-5-3 4 16,8 4 2-16,-10-13 3 15,6 17 3-15,-6-10-3 16,-2-1-4-16,3 5-11 16,-11 0-7-16,3-9-35 15,-1 13-49-15,-3-6 53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43:08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13032 4741 66 0,'-14'-63'56'0,"7"53"14"15,1 2-8-15,-2-3-18 16,4-1-7-16,-1 3-11 16,5-3-6-16,-10 7-7 15,-1-3-1-15,5 6-4 16,0-6 0-16,6 5-2 16,0 3-2-16,-2-2-2 15,-2 2 0-15,4 0 2 16,-2 0 4-16,1 0 7 15,-1 0 4-15,0 0 6 16,-2 0 2-16,2 0 5 16,2 0 6-16,-2 0 6 15,0 0 2-15,0 0 1 16,0 0-2-16,-2 0-7 0,3 0-4 16,1 0-9-16,-2 0-6 15,0 0-7-15,0 0-2 16,-4 2-1-16,4 1 2 15,-2 3 4-15,-1-2 0 16,3-4 1-16,2 2-1 16,-2 2-3-16,0-2-2 15,0-2-3-15,2 1 0 16,0-1-1-16,0 0 0 0,2 2 1 16,17 0-1-16,2 0 0 15,44 48-1-15,-34-50 1 16,-12-2 0-16,11 0 1 15,-1 2 0-15,-8 0-2 16,-4 4 0-16,2 0-2 16,-1 0 0-16,3-2 0 15,7-1 0-15,-1 9 0 16,0-6 0-16,4 5-1 16,1 3 1-16,6-3-2 15,-1-1 1-15,1 0 0 16,-2-1 2-16,1-5 1 15,-1 2 2-15,-2 0 0 16,-3 0 1-16,1-2-2 16,-1 0-1-16,-4-2 0 15,2 1-1-15,-3 1 2 16,-1 2 2-16,-8-2 2 0,4-2 1 16,-1-6-2-16,-1 4-2 15,7 2-3-15,1 6-1 16,-2-6 0-16,6 0-1 15,-3 0 1-15,-3 0-1 16,2-4-1-16,0 8 1 16,-2-4-1-16,1-4 0 15,3 4 1-15,-2-5-1 0,2 3-1 16,-1-2 0-16,9 2 0 16,-1 0 0-16,2 2 1 15,-7 0-1 1,-16 0 0-16,0 0 0 0,47 4 0 15,-1 2 1-15,-2-3 0 16,-28-1 0-16,-3-2 1 16,3 6 0-16,-12-6 2 15,10 0 1-15,-8 0 0 16,0-2 0-16,4 2-1 16,0 0-1-16,1 6 0 15,-3-2 0-15,-2 3-1 16,-1-5 0-16,-5-4 0 15,4 2-1-15,-2 2 1 16,2 0-1-16,-3 4 0 16,-1-2 0-16,6-4 0 15,-4 0 0-15,2 0 0 0,0 0-1 16,1 0 0-16,-1 7 0 16,4-1 0-16,-2-4 1 15,2 4-1-15,0-4 0 16,-2 0 1-16,5 5 0 15,-1-1-1-15,-2-6 1 16,2 0-1-16,-2 2 0 16,0-2 0-16,2 0 1 15,0 2-1-15,-6-2 0 0,6 0 1 16,3 4-1-16,-7-2 1 16,4 1-1-16,-2-4 1 15,0 1-1-15,-2-4 1 16,0 4 0-16,2 2-1 15,-4 1 0-15,0 3 1 16,1-4-1-16,-1-2 0 16,4 2 0-16,1-4 0 15,1 0 0-15,0 6 0 16,-6-4 0-16,2 0 0 16,2 2 0-16,-4-2 0 15,1 2 0-15,-1 7 0 16,-6-5 0-16,2 4 0 15,-1-6 0-15,1 0 0 16,4 3 0-16,-2-3 0 16,3 0 0-16,-1 0 0 15,-2 0 0-15,2-2 0 0,0 4 0 16,-4-4 0-16,8 0 0 16,-11 4 0-16,7-2 0 15,-2-2 0-15,-9 2 0 16,5 3 0-16,-5-8 0 15,-2 3 0-15,5 0 0 16,-5 0 0-16,0 7 1 16,5-3-1-16,-9-4 1 15,4 0 0-15,-6-2-1 0,0 2 1 16,0 0 0-16,0-2-1 16,0 0 1-16,0 0-1 15,0-1 0-15,0 1 1 16,0 0-1-16,0 2 1 15,0 0-1-15,0-2 1 16,0 0-1-16,0 2 0 16,0 0 1-16,0 0-1 15,0 0 0-15,0 0 0 16,0-2 0-16,0-2 0 16,2 2 0-16,1 2 0 15,-1-2 0-15,8 2 1 16,-6 0-1-16,5 0 1 15,1-2-1-15,-4 2 1 16,1 0-1-16,-5 0 1 0,6 0-1 16,-8 0-3-16,0 0-5 15,0 0-69-15,0 0-82 16,0 0 101-16</inkml:trace>
  <inkml:trace contextRef="#ctx0" brushRef="#br0" timeOffset="10629.965">18203 4760 43 0,'-49'-58'42'16,"49"55"8"-16,0-5 1 15,0 4-4-15,-2 4-17 16,2 0-10-16,0 0-15 15,0 0-2-15,0 0-2 16,0 0 3-16,0 0 11 0,0 0 4 16,0 0 5-16,0 0 0 15,0 0-3-15,0 0 0 16,0 0 12-16,0 4 7 16,-2 2 8-16,0-1-1 15,-4 7-11-15,2 1-7 16,-5 1-11-16,1-1-3 15,-2-2 1-15,1 3 4 0,-39 47 6 16,42-48 4-16,1-1 1 16,-3-2-2-1,0-1-5-15,6-3-5 0,0 1-4 16,4 1-1-16,-2-8 1 16,0 0 1-16,0 0 5 15,0 0 0-15,14 10 3 16,11 3 2-16,51 31 3 15,-43-31 0-15,5-9-2 16,0 6-3-16,0 1-6 16,-1-5-3-16,-3 6 0 15,-1 3-1-15,3-9 2 16,2 5 0-16,-1-5-2 16,-9-6 0-16,12 2-3 15,-11 2-3-15,2-1-3 16,11-1 0-16,-10 0 0 15,5 0 1-15,1-4-1 0,4 0 1 16,4 2-2-16,0 0-1 16,0 2-1-16,-2 4 1 15,-6-4 0-15,0 2 1 16,-5-2 1-16,-5-2 2 16,5 0-1-16,-2-2 0 15,5 0-2-15,4 0 0 16,-2 2-2-16,1-2 0 0,1 2 0 15,-2 0-1-15,-2 0 0 16,8 4 0-16,2 0 0 16,-2-4 0-16,4-2-1 15,-4 2 1-15,-4-12-1 16,2 12 1-16,2 0 0 16,0-2 0-16,-2 2-1 15,-2-5 1-15,1-3 0 16,-1 0 0-16,-2 4 1 15,6 2 0-15,-4-5 0 16,0 11 1-16,6-4 1 16,-6 0-1-16,4 2 0 15,0-8 0-15,2 6-1 16,4 0 0-16,0-4 0 16,3 2 0-16,-1-9-1 15,0 3 1-15,9 4-1 16,-2-5 0-16,2 7-1 0,-3 2 1 15,-1-4-1-15,-3 2 0 16,3 2 0-16,-2 0 0 16,9 2 0-16,-3-10 1 15,4 8 0-15,0-2-1 16,2-3 1-16,3 6-1 16,-3 1 1-16,10 2-1 15,-1 6 1-15,-1-8 1 16,2 7 0-16,-7-3 0 0,3 0 2 15,-6-4 0-15,2-10 2 16,-2 8 2-16,0-2 0 16,3 4 0-16,5 9-1 15,-12-9-1-15,0 8-1 16,-2 1-1-16,-5-3 0 16,7-2-1-16,0 0 0 15,-2-1 1-15,-3 3 0 16,-9-2 1-16,-8 5-1 15,-9-3-1-15,-13-2-1 16,-7 1-2-16,-12-5-9 16,0 4-7-16,-12 3-29 15,1 1-25-15,-14 3-77 16,-6 1-64-16,-16 12 131 16</inkml:trace>
  <inkml:trace contextRef="#ctx0" brushRef="#br0" timeOffset="16879.448">7426 6996 150 0,'57'-71'86'0,"-70"63"-12"16,-1-1-11-16,-3 5-17 16,6 0-8-16,-3 2-6 15,3-2-2-15,1 4-1 16,-1 4-1-16,5 0-5 16,-2-2-1-16,5-2-3 15,1 0-2-15,0 0-5 16,2 0-1-16,0 0-3 15,0 0 0-15,0 0 2 16,0 0 1-16,0 0 1 0,0 0 1 16,0 2-3-16,4 9-2 15,-1-1-5-15,-1 3 0 16,6 1-1-16,2-1 0 16,-5 0 0-16,-3 1 1 15,4 3 2-15,0-4 1 16,5 3 3-16,37 47 2 15,-48-52 5-15,0 3 0 16,-4 1-1-16,0-4 0 0,2 5-4 16,-1 1-2-16,3-2-2 15,1 2-1-15,1 1-1 16,-2 1-1-16,0-6 3 16,-2 6 0-16,-1-5 2 15,1-3-1-15,-2 2 0 16,10 3 0-16,-1 3-1 15,1-6 1-15,-2 3-3 16,-4-5 0-16,-2-3-2 16,-4 9 1-16,4-9 1 15,0 7-1-15,6 2 1 16,2-4-1-16,-4 1 0 16,0 1-1-16,4-3 0 15,-3 5 0-15,3-8 0 16,-6 3-1-16,0 1 1 15,0-3 1-15,0 3 4 16,4 4 4-16,-4-7 5 0,0 7 1 16,-6-11-1-16,6 5-1 15,-4 1-4-15,4 1-1 16,0 6-3-16,-3 1-1 16,-3 1-1-16,4-4 0 15,0 4-1-15,-6-6 0 16,8 4 0-16,-11-2 0 15,9-3-1-15,0 5 0 16,2-4-2-16,0-1 1 16,2-1-1-16,0 0-1 0,2 1 0 15,-2-5 0-15,1 3 1 16,-1 1-1-16,-2-3 1 16,-2 1-1-16,1-1 0 15,1 1-1-15,9 3 1 16,-5 3-1-16,0-6 0 15,0 5 0-15,-4-5 0 16,1 1 0-16,-1 1 0 16,2-5 0-16,2 9 1 15,10 0-1-15,-7-5 1 16,-3 5-1-16,-2-6 0 16,2 3 0-16,0-3 0 15,-2 1 0-15,3 1 0 16,-5-3 0-16,4 3 0 0,0 0 0 15,-4-1 0-15,0 7 1 16,2-4-1-16,4-1 0 16,-3 1 0-16,-1 4 0 15,-2-2 0-15,0-1 0 16,0 1 0-16,0-2 0 16,6 2 0-16,-4 1 0 15,-2-1 0-15,-2-4 0 0,-4-1 0 16,10 1 0-1,-8 0 0-15,4 3 0 0,-2-1 0 16,2 2 1-16,-1-3-1 16,-1 1 0-16,0 6 0 15,-6-10 0-15,8 5 0 16,0-3 0-16,0 0 0 16,0 5 0-16,0-3-1 15,-4 0 0-15,2 3-1 16,-2 1 1-16,3-2-1 15,-1 4 0-15,2 0 0 16,-2-2-1-16,0 4-3 16,-2 0-1-16,2 2-1 15,-2-6-2-15,4 6 0 16,4-2 0-16,-4 0-2 16,2 2 0-16,-2 1 0 15,-10-7 1-15,-1 6 3 16,5 0 1-16,0-4 4 15,8 8 0-15,-2-8 2 0,-3 2 0 16,-3 0 1-16,2-2 0 16,-4-4 0-16,6-3 0 15,-7-3 0-15,3 8 0 16,2 0 0-16,4 2 0 16,-3-2 0-16,3 2 0 15,-2 0 0-15,-8-5 0 16,8 1 1-16,-2 6 0 0,0-8-1 15,1 8 1 1,-3-7-1-16,-2 3 0 0,-3-2 0 16,-1 6 0-16,7 2 0 15,-5-2 0-15,4 1 0 16,1-1 0-16,-7 0 0 16,10-2 0-16,-7 2 0 15,7 0 0-15,2-5 0 16,0 3-1-16,0-6 1 15,0 8-1-15,0-8 1 16,-2 8 0-16,2-2 0 16,0-6 0-16,0 6 0 15,-4 0 0-15,2 2 0 16,-2 0 0-16,2 2 0 16,0-9 0-16,-3 3 0 15,1 6 0-15,2-3 0 16,-2 0-1-16,4 2-2 15,0-3-2-15,2 2-2 16,-2 0-2-16,4 2 1 0,0-6 2 16,-2 2 3-16,3 2 0 15,-5-5 2-15,2 1 1 16,4 0 0-16,-2-4 0 16,0 4 1-16,1-3-1 15,-1-3 0-15,-4-2 0 16,2 5 1-16,4 5-1 15,-2-4 0-15,-2 2 0 0,-2 2 0 16,0-2 0-16,-2 2 0 16,2 2 0-16,0-2 0 15,0 4 0-15,0 0 0 16,0-2 0-16,-2 0 0 16,2 0 0-16,0 0 0 15,0-2 0-15,0 8 0 16,2-8 0-16,-2 0 0 15,0 3 0-15,0-8 1 16,-4-1-1-16,4 6 1 16,-2-6-1-16,-4 8 1 15,4 2 0-15,-2 0 0 16,-1-2 0-16,5 4-1 16,-4 0 1-16,-4-1-1 15,8 7 0-15,-2-4 0 0,2 5 0 16,0-5 0-16,0 3 0 15,0-3 0-15,0-4 0 16,0 5 0-16,2-1 0 16,-2-4 0-16,0 4 1 15,0-5 0-15,4 3 2 16,2 2 1-16,-4-2 1 16,-2-4 2-16,0-4 0 15,-2 6 1-15,2-4-1 16,0 4-3-16,0-1-1 0,0-4-2 15,2 8 0-15,-2-7 1 16,0 4 1-16,-2-2 4 16,-2-2-1-16,-2-2 2 15,4 4-2-15,-2 4-2 16,1 0 0-16,-1-2-2 16,0-1 0-16,2-1-1 15,-4 0 0-15,6 2 1 16,0-4 2-16,0-2 4 15,0 2 2-15,0-5 1 16,0 3-1-16,4-4-3 16,-4 0-2-16,4 5-3 15,-2-1 1-15,0 0-2 16,2 0 0-16,-2 2-1 16,1-4 1-16,-1 6 0 15,6-2 0-15,-2 2-1 0,-1-2 1 16,1 4-1-1,-4-2 0-15,2 0 1 0,2 2-1 16,-6 0 0-16,2 1 0 16,5 9 1-16,-9-8-1 15,2 1 1-15,-4 7 1 16,1-3-1-16,-1 3 0 16,-2 1 0-16,2-2 0 15,-3 5 1-15,5-1 0 0,-4-6 0 16,-2 1 1-16,6 1 2 15,-3 3 2-15,1-5 3 16,2 1 0-16,-2-1-3 16,2-3-1-16,-2 5-4 15,4-3-1-15,-2 3 0 16,2 5 0-16,0 1-1 16,-2 2 1-16,1 8-1 15,-3-6 1-15,-4-4 0 16,0 4 0-16,5-4-1 15,-3 10 0-15,6-6 0 16,0-2 1-16,8-2-1 16,-1-6 1-16,-1 1 0 15,2 1 0-15,-5-3 0 16,-3 3 0-16,-2 2 1 16,2-1 3-16,-1-1 3 0,-1 2 2 15,2-1 2-15,0-3-1 16,-6-2 0-16,6 3-1 15,4-6-2-15,-4 5-1 16,5 0-2-16,-3 3-1 16,4-7 0-16,-4-5 0 15,0 6 3-15,0-6 1 16,-2 1 3-16,-2 3 2 16,2-2 0-16,0 4 0 0,-4-3 1 15,-2 1-1-15,3 7-2 16,-5-3 0-16,4-1-2 15,-5 1 0-15,1-5 1 16,0 3 2-16,-1 0 0 16,5 1-1-16,-6 5-1 15,1-5 1-15,3 6 0 16,-5 1 0-16,1-3 1 16,-3 0-1-16,1 8-2 15,4-6-1-15,-1 5-2 16,-3-5 0-16,3-2-1 15,-3 2 1-15,1-1 0 16,5 5-1-16,-5 2-2 16,1-4 1-16,2 8-2 15,-1-4-1-15,-1 5 0 16,-1-1-1-16,-1 4 1 0,5 2-1 16,-3-7 0-16,1 3 0 15,-1 6 0-15,2-7 0 16,3 5 0-16,-3 5 0 15,0-3 0-15,3 5-1 16,-3 2 1-16,0-6 0 16,6 1 0-16,0 1 0 15,1 2-1-15,1 2 0 16,-2-3 0-16,0 5 1 0,2 0-1 16,0-6 1-16,0 2-1 15,-4-5 0-15,2-9-1 16,4 7 0-16,-2-4-1 15,9 3-1-15,-7-7-6 16,0 0-5-16,8-6-13 16,-8-4-12-16,5-9-42 15,3-2-46-15,3-10 81 16</inkml:trace>
  <inkml:trace contextRef="#ctx0" brushRef="#br0" timeOffset="20095.637">946 11505 594 0,'40'136'201'0,"-67"-132"-199"0,6-2-4 16,10 6-2-16,5-3 0 16,-4 5 6-16,-1-8 4 15,-2 0 11-15,3-2 8 16,-5-6 9-16,1 4 0 15,5-7-11-15,-3-1-9 16,12 8-13-16,4-6-1 16,2 12-3-16,-6-4 0 15,0 0 1-15,0 0 0 0,21 6 1 16,6 4 1-16,51 26 0 16,-40-21 0-16,6 1 1 15,-2 1-1-15,8 0 1 16,-10-6 1-16,2-1 3 15,-5-4 5-15,-5-1 10 16,3 1 4-16,-3 2 6 16,3-6-2-16,1 0-5 15,0 0-2-15,3-1-6 16,-1 11-1-16,4-6-5 16,-2-2 0-16,2-3-3 15,2-1 0-15,-4 8 0 16,-1-8 0-16,1 8 10 15,-2 1 3-15,4-3 8 16,2 2 0-16,-13-6-5 0,7-2-3 16,-6 0-5-16,1 0-1 15,5-4-2-15,-3 4 0 16,-3 0 0-16,4-2 1 16,3 4 0-16,-1-4 1 15,6-8-1-15,-4 5-1 16,2-7-1-16,4 1-1 15,-6 1-1-15,4 0 1 16,0 9-2-16,6-5 0 16,-6 2-1-16,0 0 0 0,-12 2-1 15,3 0 0-15,-6-5-1 16,5 5 0-16,4 0 0 16,-7-8 0-16,13 6 0 15,-8-3 1-15,-3 3-2 16,1-4 1-16,-3 8-1 15,1-3 1-15,3-7 0 16,-3 8 0-16,1-7-1 16,3 3-1-16,0 0 0 15,1 4-1-15,1 0 0 16,2 0 0-16,0-2-1 16,-5-3 0-16,1 5 1 15,-5 2 0-15,-7-2-1 16,9-2 0-16,-10-2 0 15,-2-1 1-15,8 3-1 16,-1 4 0-16,1 0 1 16,-2 2 0-16,-2-2-1 0,-2 0 1 15,3 2-1-15,5-2 0 16,0 0 0-16,-1-2 0 16,3 2 0-16,-6-4 0 15,7 4 0-15,-2 0 0 16,-1 4 0-16,7 4 0 15,-5-7 0-15,3-1 0 16,-5 0 1-16,-1 0-1 0,3 0 0 16,-1 4 0-16,5 8 0 15,-5-3 0-15,3 1 0 16,-3-6 0-16,6-2 0 16,-1 5 0-16,3-3 0 15,0 6 0-15,-4-10 0 16,3-2 0-16,1-4 0 15,2 2 0-15,2 2 0 16,-4 2 0-16,6 0 0 16,-4 2 0-16,6 0 0 15,4 0 0-15,1 0 0 16,-7 4 0-16,0-4 0 16,-6-6 0-16,4-2 0 15,-4-2 0-15,0-1 0 16,1 3 1-16,3 2-1 15,-2 0 1-15,5-1 0 16,-1 3 1-16,-2-10 1 0,8 5 1 16,-2-3 2-16,-1-1 1 15,-1-1 3-15,-2-1 0 16,-6 1 2-16,0 1-1 16,4 1-3-16,0 4-3 15,4 3-2-15,-2-3 0 16,-4 2-1-16,-2 2 0 0,-3-6 0 15,1 8 0-15,6-1 1 16,-4 1 0-16,0 0 1 16,-1 0 0-16,-1 1 2 15,4 1-1-15,-2 0 0 16,2 2 0-16,-6-4-2 16,3 0 0-16,-1 0-2 15,-7 2 1-15,-3-2-1 16,1 0 0-16,3 0 0 15,-3-2 0-15,2 2 0 16,-4 2 0-16,-3 2 0 16,3-2-1-16,2 5 0 15,-4-3 0-15,2-2 1 16,3 2 0-16,-1-2-1 16,-2 0 0-16,3 2 0 15,1 5 0-15,1-1 1 16,-1-2 0-16,-2 1 0 15,5-3 0-15,4-2 0 0,1 4 0 16,-1-1 1-16,-2 5 0 16,-3-6 1-16,-3-4 0 15,7 0 1-15,-1 0 0 16,2-2 0-16,0 2 0 16,-3 0-1-16,3 0 2 15,-2 8-2-15,-1-6 1 16,3 1 1-16,2-3-1 15,0-2-1-15,-3-5 1 16,1 5-1-16,0 2 0 0,8 2 0 16,-4 2-2-16,6-8 1 15,-8 4-1-15,2 0 1 16,-2-2 0-16,-1 2-1 16,-3-2 1-16,2 2-2 15,2 4 1-15,1-6 0 16,-3 2-1-16,6 0 1 15,0 0-1-15,2 8 0 16,2-7 0-16,-1 1 1 16,-3-2-1-16,4 0 1 15,0 0 0-15,2 0 0 16,-1 2 0-16,-1-2 0 16,4-2-1-16,-6 0 2 15,4 1-1-15,9 1 0 16,-8-6 0-16,11 4-1 0,1-4 1 15,0 0 0 1,0 4 0-16,0 2 0 0,8 2 0 16,-6 4 1-16,4 2 3 15,-4 1 4-15,-6-1-1 16,10 5-1-16,0-5-3 16,4 2-2-16,7-3-1 15,-4-9 1-15,-3-3 1 16,-2 5 2-16,1 0 3 15,-3 0 5-15,0 2 1 0,0-4 1 16,-2 2-2-16,-2 0-4 16,4 5-1-16,0-3-3 15,0-2-1-15,-1 4 1 16,5 0 0-16,-10 2-1 16,8 7 1-16,-8-7-2 15,-2-2 0-15,2 1-2 16,-7-3 0-16,7 0 0 15,0 6-1-15,8-6 1 16,-4 0-1-16,2 7 1 16,0-9-1-16,-6 8 0 15,-2-2 0-15,-2-1 0 16,-5 5 0-16,-5 1 0 16,-3-1 1-16,-7-6-1 0,-1 5 1 15,-6-3 1-15,-5-2-1 16,-4 7 1-16,-8-5-2 15,-3 4-2-15,-5 1-11 16,-1 1-65-16,0-9-59 16,-4 18 82-16</inkml:trace>
  <inkml:trace contextRef="#ctx0" brushRef="#br0" timeOffset="79199.623">17867 8430 376 0,'103'33'154'0,"-103"-51"-103"0,8 7-91 15,5-3-15-15,-2-1 7 16,1 2 56-16,-4-10 35 15,-12 6 38-15,8-4 16 16,-4-2 4-16,-4 3-11 16,2-1-27-16,0 6-12 0,0 0-19 15,-6 3-4-15,4-1-7 16,1-2-4-16,-11 9-5 16,3-4-2-16,-6 1 1 15,-3-5 1-15,-2 3 7 16,-1-2 1-16,-4-1 0 15,-2-1-2-15,-2 3-2 16,1-3-1-16,-3 6 2 16,-3-1 0-16,-4 6-2 15,0 0 0-15,-6-1-4 16,4 5-2-16,-4 0-3 16,4 9 0-16,-4-1 1 15,2-1 3-15,0 5 7 16,-6-1 4-16,0 1 5 15,-3 7 1-15,1 0-2 16,1 6-3-16,-5 8-7 16,1-9-3-16,-10 3-6 15,0-2-2-15,0-2-1 16,3 4-1-16,5-4 1 0,-2-4 3 16,1 8 5-16,3-8 3 15,-3 4 0-15,5-4-1 16,-3 4-7-16,-1 4-3 15,-4-1-1-15,-2 7-1 16,-4-6 0-16,2 5 0 16,-2-7 0-16,13 2-1 15,1 0 0-15,7-1 0 0,0 3 0 16,8 2 0-16,-2-3-1 16,-1 5 0-16,9 3 1 15,7 4-1-15,14-1 1 16,5 1 0-16,4 0-1 15,-6-6 0-15,8 5 0 16,-2-5 1-16,0 4 0 16,8 4 0-16,-6 4 1 15,0 0 1-15,-2 2-1 16,-2-2 1-16,-1 4 0 16,8-3 0-16,-3 3-1 15,-5 0-1-15,5 3 1 16,0 5 0-16,2-5 0 15,9 7 1-15,-3-16 1 16,1 5 0-16,3-3 1 16,-3-4 1-16,7 4 1 0,-9-8 1 15,14 8 1-15,-9-5-1 16,-5 1 1-16,15 7 0 16,-19-9-1-16,9 4 1 15,-5-3-1-15,-3-1-1 16,2 6 1-16,2-4 0 15,-1 4-1-15,-1 0 1 16,6-4 0-16,-3-2 0 0,-1 2 0 16,-1-8-1-16,3 7 0 15,0-9-1-15,3 4-1 16,-2-3 0-16,5-4-1 16,-3-1-1-16,8-5 0 15,-2 2-1-15,6 0 0 16,0 2 0-16,2 3-1 15,3-3 2-15,-1-4-2 16,4-4 1-16,-3 6-1 16,5 0 1-16,-7 0-1 15,9 0 1-15,-1-2-1 16,-7-6 0-16,-1 2 1 16,-7-4-1-16,0-1 1 15,-7-1 0-15,13-2 0 16,-6-1 0-16,5 3 0 15,1-3 0-15,0 1 0 16,2 1 0-16,-8-6 0 0,9 5 0 16,-5-5 0-16,0 3 0 15,2 3-1-15,-2-4 1 16,1-5 1-16,-1-3-1 16,2 2 1-16,0-2 1 15,0 8-1-15,-3-4-1 16,-1-2 1-16,2 3-1 15,0-3 0-15,-4 4 0 16,4 0 0-16,0 0-1 0,-2-5 1 16,6 3 0-16,-5 0-1 15,5-4 1-15,-2 2-1 16,2-2 1-16,5 0-1 16,0-4 1-16,7 4 0 15,3-2-1-15,-6-2 1 16,4 4-1-16,0 0 0 15,-2 0 0-15,0-3 0 16,-1-1 0-16,1-4 1 16,2 6 0-16,0 2 0 15,-2 0-1-15,2 2 1 16,0-2 0-16,-4-4 1 16,-1-5 1-16,-3-3-1 15,-3-1 1-15,-1-4-1 16,3-2-1-16,3-1 1 0,1-1-1 15,-3-5 0 1,-3-1 0-16,-1-4 0 0,-1 4 1 16,-2-3-2-16,0-5 1 15,-3 1-1-15,3 3 0 16,6-1 0-16,-7 1 0 16,1 1 0-16,-2-7 0 15,0 9 0-15,0-1 1 16,-2-5 0-16,0 7 0 0,-6-11 1 15,6-6-1-15,-8 1 1 16,6-2 1-16,-5 4-1 16,-3 1 0-16,4 0-1 15,-4-4 0-15,5-4 0 16,1 8 0-16,-10-2 0 16,9 0 0-16,-11 2 0 15,-1 2-1-15,-2-3 0 16,-2-3 0-16,5 6 0 15,-3-2 0-15,-2 4 1 16,4 1-1-16,-8 3 0 16,2-3 0-16,-4 5 0 15,2-12 0-15,-4 3 0 16,1 1 1-16,-7 0 1 16,8 1-1-16,3-1 1 15,-11 0-1-15,8 2 0 16,-2-1 0-16,-7 1-1 0,9 2 1 15,-5-7-1-15,-3 3 0 16,1 0 0-16,-3-2 0 16,1-2 0-16,-4-2 0 15,-2 2-1-15,3 3 0 16,-5 3 0-16,8 2-1 16,-2 5 0-16,1-4-1 15,1 7 1-15,-6-9-1 16,5 6 0-16,1 1 0 15,0 1 2-15,-1 4 0 0,1 0 1 16,-1 0 0-16,-1-6 0 16,-4 3 0-16,6-5 1 15,-3 2-1-15,3 3 0 16,3-5 0-16,-1 4 0 16,-3 0-1-16,1 3 0 15,-4-1 0-15,0 2-1 16,3 0 0-16,1 4-2 15,-1 0 0-15,-1-2 0 16,0-2-1-16,0 0 1 16,-1 0 1-16,1 7 0 15,2 7 0-15,-7-8 0 16,7-3 0-16,0 9-2 16,-5-8 1-16,3 9-1 15,0-1 0-15,-2-14 1 16,3 15 0-16,-5-3 1 0,4 0 1 15,0 7 0-15,-8-6 1 16,7 3-3-16,-5 7-1 16,2-8-5-16,0 8-1 15,-8 1 1-15,-1-7 3 16,-3 8 4-16,-2 0 1 16,-3-2 2-16,0 2 0 15,-1 2-24-15,-1 7-15 16,-2 5-39-16,2-7-33 0,3 7-139 15,7-10 164 1</inkml:trace>
  <inkml:trace contextRef="#ctx0" brushRef="#br0" timeOffset="121862.365">17396 8700 190 0,'46'4'115'0,"-42"-14"-9"15,-8 4-15-15,2-1-27 16,-2-5-12-16,-3 6-20 16,5-5-5-16,2-3-1 15,-2 5 4-15,2-4 10 16,0-1 5-16,-2 1 2 16,2-6-2-16,-2 5-13 15,-2 1-7-15,2-4-14 16,2-2-4-16,0-1-5 0,0-3 0 15,0 2-1-15,2 2 0 16,-2-9-1-16,-2 3 0 16,2 4-2-16,-4 0 0 15,3 2-3-15,-1 1-1 16,-4 5-2-16,2-4-1 16,-4 1 4-16,5 7 1 15,-5-6 3-15,4 5 1 16,-2 0 1-16,-1 1 0 0,-5-3 1 15,-1-1 1-15,1 7 1 16,1-1 1-16,-1 3 1 16,-1 4 0-16,2-4 0 15,-1 0-1-15,1 2-2 16,7 2-1-16,-8-2-2 16,1 2-1-16,-3 0 0 15,3 2-1-15,-2 4 1 16,1 4 1-16,-3 1 1 15,-1-1 2-15,-5-1 3 16,4-1 3-16,8 9 3 16,-12 0 3-16,7-3-1 15,1 10-2-15,-10-3-2 16,10 1-1-16,-7 2 1 16,-1-3 1-16,-2 4 2 15,6-2 0-15,4 0-1 0,-8-4-1 16,9 4-3-16,1 4-3 15,-3-2-2-15,7 2-1 16,-5-2 0-16,-1-2 0 16,3-1 2-16,1 1 1 15,-3 0 2-15,1-2 3 16,-1 0 1-16,3 0 1 16,-1-3 0-16,3-5 0 15,1 10-4-15,0-6 0 16,2 2-3-16,-3-1-1 0,5 1-1 15,2-4 0-15,0-2 3 16,0 3-1-16,2 1 1 16,1-2-1-16,3 2-2 15,-4 1 0-15,4-3-1 16,0 0 1-16,-5 6-2 16,7-4 0-16,-4 6 0 15,2 0 0-15,-1-7 2 16,-3-1 0-16,6 6 6 15,-6-8 1-15,-2 1 2 16,2 9 0-16,0-6-3 16,2 6-1-16,-3 2-1 15,-1-2 0-15,0-2 0 16,0 0 0-16,0 11 1 16,0-5 0-16,0 2 0 0,0-1-2 15,2-3-2-15,2 0 0 16,4-6-1-16,-2 4 0 15,3-2 0-15,-3-3-1 16,-2-3 2-16,0 2 1 16,1-2 0-16,3 1 1 15,-2-5-1-15,-1 4-2 16,-3-3-2-16,4-3 1 16,0-3-1-16,-6 2 0 15,0-8 0-15,0 0 0 0,0 0 0 16,0 0 0-16,0 0 1 15,0 0 0-15,0 0 0 16,0 0 1-16,0 0-1 16,0 0 0-16,0 0 0 15,0 0 1-15,4 0 0 16,9-2 0-16,-2-4 2 16,7 0-1-16,3-5 0 15,34-35 0-15,-39 31 1 16,-3-2-1-16,4-4 0 15,8 5 1-15,-12-5 1 16,-5 4 0-16,2 2-1 16,1-6-1-16,2 2-2 15,1 1-1-15,-3-8 0 16,-1 1 0-16,-6 2 0 16,5-4 0-16,1 12 1 15,1-4-1-15,-3-6 0 0,3 7 0 16,-1-8 0-16,-8-3 1 15,0 0-1-15,-2 4 1 16,0-1 0-16,2 3 2 16,2 0 0-16,-8-4 2 15,4 4 1-15,0-4 1 16,-2 2 2-16,2 1 1 16,0-1 2-16,-4 2-1 15,0 2-4-15,4-2-1 0,-4 2-4 16,2-4 0-16,2 0-1 15,-3 6-1-15,-1-4 0 16,0 2 0-16,4-2-1 16,-2-4 1-16,2 2-1 15,-6-5 0-15,1-3-1 16,5 8 0-16,0-3-1 16,-4-7-1-16,2 8-1 15,-4-5-2-15,6 3-3 16,-2 6-1-16,-2-2-3 15,2 2-2-15,-3 8-6 16,1-2-6-16,-6 5-26 16,1 3-30-16,5 7-127 15,-8 0 136-15</inkml:trace>
  <inkml:trace contextRef="#ctx0" brushRef="#br0" timeOffset="137363.017">18022 11085 95 0,'-29'95'90'0,"29"-95"33"16,-4-2-3-16,4 2-22 16,0 0-14-16,-2 0-20 15,0 0-4-15,0 0-4 16,-2 0 0-16,3 0-8 0,1-3-7 16,-2 3-12-16,0-2-3 15,0 0-3-15,0 2 0 16,-2-2-5-16,4 0-2 15,-2 0-7-15,0-2-3 16,0 2-3-16,0 2-1 16,-1-2-1-16,1 0 0 15,2 1 0-15,-2-1 2 0,0-2 2 16,2 2-1-16,0 2 0 16,0-2-1-16,0 0-3 15,0 0 1-15,0-2 0 16,0 2-1-16,4-9 1 15,-2-1-1-15,5 3-2 16,-3-3 0-16,2 3-1 16,0-1 1-16,3-9 1 15,1-2 0-15,20-44 1 16,-30 44 0-16,2 15-1 16,-2-3-2-16,4-1-5 15,-2-3-3-15,-2 3-3 16,0-1 2-16,-6-1 3 15,4 5 3-15,0-7 4 16,0 7 1-16,-3-7 1 16,3 9 0-16,-2-3 0 15,2-4 1-15,0 12 0 0,-2-2-1 16,2 1 0-16,2-1 0 16,-2-2 0-16,1-2 0 15,-5-9 1-15,4 3 0 16,0-5 0-16,-2 2-1 15,-2-1 0-15,-13-47 0 16,19 52 0-16,-5-8 0 16,-1 3 0-16,-2 3 0 15,2-4 0-15,1 0 0 0,3 7 0 16,-4-7 0-16,0 5 1 16,1-1 0-16,-3 7-1 15,-4-1 0-15,7-7-1 16,-3 3 0-16,-7-3 0 15,3 1 1-15,-1 0 0 16,1-1 0-16,3 5 0 16,1-5 0-16,-3 3 1 15,3-1-1-15,0 5 1 16,5-3-1-16,-3 1 1 16,-6-3 0-16,5 2-1 15,-1 5 1-15,-1-9 0 16,7 5 3-16,-16-3 3 15,9 3 2-15,3 5 1 16,-3-2-2-16,1-3-4 16,-4 5-1-16,3-2-1 15,-3 0 1-15,7 1 4 0,-1-3 2 16,-6 0 2-16,7-3-1 16,-3 5-4-16,4 0-1 15,-3-3-3-15,5 5 0 16,0 4-1-16,0-2-1 15,0 0 0-15,0 0 0 16,-2-2-1-16,2 2-1 16,2 2 0-16,-2-1 0 0,-1-7-2 15,-3 4 0-15,0-2-3 16,-3 1 1-16,1 1-1 16,4-2 1-16,-2-2 1 15,1 1 1-15,1 7 2 16,-4-6 1-16,2 0 1 15,-1 4 1-15,3-1-1 16,-4-5 1-16,2 6-1 16,-1-4-1-16,-5-1 1 15,1-1-2-15,1 4 1 16,-1 2 0-16,1 0 0 16,1 0 0-16,-3-1 0 15,5 1-1-15,-3-2-1 16,2-2 0-16,-3 2 0 15,3-1 0-15,-1-1 1 16,-3-4 0-16,3 6 1 16,-3-1 0-16,-1-1 0 15,5 2 1-15,-3-4-1 0,1 7-1 16,1-3 1-16,-5-4 0 16,8 8 1-16,-3-2 0 15,-3-2-1-15,9 0 1 16,-11 3 0-16,8-1 0 15,3 2 0-15,-9 0 0 16,3 0 0-16,-3 0 0 16,-5 0 0-16,5 0 0 0,3 2 0 15,-5 3 0-15,1-1 0 16,-4 0 0-16,3 4 0 16,-7 1 0-16,-44 41 0 15,46-35 0-15,0 1 0 16,0 3-1-16,8 0 1 15,3 6-1-15,2-1 1 16,2 1-1-16,8 0 1 16,-2 2 0-16,6 0 0 15,7 3 0-15,-7-7 2 16,7 2 0-16,-7-6 0 16,1 2-1-16,6-2 0 15,-5 3 0-15,11 2-1 16,-13 3 0-16,7-2 0 15,-9 2 0-15,5 1 0 16,-3-3 0-16,-2 2 1 0,3 0-1 16,-1-4 0-16,-1-4 2 15,1 4 1-15,4 2 1 16,-7 0 2-16,7 0 0 16,-3 1 0-16,1 1 1 15,3 6 2-15,-7-7 2 16,7 7 1-16,-5-14 2 15,-4 0-2-15,7 6-1 0,-11-12-1 16,10 12-2-16,0-2-2 16,-9-4-1-16,9 2-1 15,-4-2 0-15,3 3-1 16,-3 0-1-16,4-6 1 16,-1 7 2-16,-3-8 1 15,3 6 2-15,5-2-1 16,-1 2 0-16,6-7-1 15,1-1 0-15,1-2-1 16,3-3 2-16,-1-2 2 16,2 2 0-16,2-5-1 15,-2 5-1-15,4-4-3 16,5 3-2-16,0-3-2 16,-3 2-1-16,-4 0-1 15,-2-2-1-15,1-4 1 16,-3 0-2-16,2 0 1 15,0 0 0-15,6-4 1 0,-5-6 1 16,-6 1 1-16,3 3 1 16,0-4 0-16,-1-1-1 15,1 5 1-15,-5-3 1 16,-9-3 0-16,-1 1 1 16,1-3 3-16,1 1 2 15,-6-1 2-15,2 3 2 16,-1-1 2-16,-3 1 0 15,8-2 1-15,-10 1-1 16,2-1-3-16,3-1-2 16,-3-3-3-16,4-2-1 0,-6 2-2 15,0-4-1-15,0 5 1 16,0-3 1-16,0 12 3 16,0-3 0-16,-2-1 0 15,-2-3-1-15,-3 3-3 16,1-1-1-16,0 7-1 15,-1-9-1-15,1 3 0 16,0 5-2-16,-2 2-7 16,-3-3-6-16,5 5-43 15,-1-10-48-15,-1 10 67 16</inkml:trace>
  <inkml:trace contextRef="#ctx0" brushRef="#br0" timeOffset="180148.193">4400 6579 351 0,'-52'90'136'0,"45"-96"-99"15,3 0-21-15,-6 2-18 16,-3-3 3-16,0-1 36 15,-8-4 19-15,5 3 21 0,-1 5 1 16,-6-6-27-16,10 10-17 16,-8-9-21-16,9 5-7 15,-1-4-4-15,1 8-1 16,-1 0 0-16,1 6-1 16,-1 0-1-16,2 3 0 15,3 7 0-15,-4-5 0 0,3 3 1 16,-1-5 0-16,3-5 0 15,1 6 0-15,6-7 1 16,0-3-1-16,0 0 0 16,0 0 0-16,0 0 2 15,10 6 1-15,14 6 4 16,53 7 2-16,-45-19 2 16,1-2-1-16,9-2-1 15,-4 4 0-15,2 0 1 16,-3-2 1-16,1 2 5 15,0-6 1-15,2 4 2 16,1-7 0-16,6 9-1 16,3 0-1-16,0-2-1 15,3 2-2-15,7 0 1 16,-3-4 0-16,8-2 0 16,-2 6 0-16,0-1 1 15,-3 1 2-15,-9 0 2 16,5 1 2-16,-18-1 3 0,6 0 1 15,-13 6 0-15,-12-6-1 16,-2 0-7-16,-6 0-4 16,-3 2-8-16,-2 0-1 15,0 0-6-15,-6-2-12 16,0 0-59-16,0 0-48 16,0 0-169-16,0 0 178 15</inkml:trace>
  <inkml:trace contextRef="#ctx0" brushRef="#br0" timeOffset="180618.073">6879 6695 422 0,'-84'119'68'0,"84"-115"-87"16</inkml:trace>
  <inkml:trace contextRef="#ctx0" brushRef="#br0" timeOffset="180963.004">6795 6831 368 0,'0'0'174'0,"0"0"-66"15,0 0-30-15,0 0-27 16,0 0-7-16,0 0-10 16,0 0-1-16,5 2-2 15,14 8-2-15,4-1-5 16,48 8-2-16,-42-13-3 16,-2 0-1-16,7-2 2 15,4 2 0-15,-1 0 1 0,3-4 1 16,4-4-2-16,0 2-1 15,6 0-5-15,1 2-1 16,5-4-6-16,-5-4 0 16,-9 3-2-16,2 1 1 15,0 8 0-15,-5-4-1 16,7 7 0-16,-6 1-1 16,-10-2 0-16,3 9 2 15,-8-7 2-15,-4 5 0 0,-8-3 1 16,-1-3-1-16,-7-1-2 15,3 2-2-15,-4-6-20 16,3 1-37-16,-7-3 34 16</inkml:trace>
  <inkml:trace contextRef="#ctx0" brushRef="#br0" timeOffset="184164.735">11377 6814 188 0,'-74'117'87'0,"70"-117"-44"16,2-2-30-16,2 2-20 15,0 0 1-15,0-2 12 16,0 0 5-16,-2 0 8 16,0-2 5-16,0 2 11 15,0 2 4-15,-2-2-2 16,4 0-5-16,-2 0-12 15,1-1-3-15,-1 1-2 16,0 0 1-16,-2 2-2 16,2-2-1-16,2 0-5 0,-2 0-2 15,2-2 4-15,0 2 4 16,0 2 11-16,0-2 4 16,0 0 0-16,0 1-2 15,0-3-9-15,0 2-4 16,0 2-2-16,0 0 1 15,12 0 7-15,-5 0 3 16,-5 0 7-16,4 0 0 0,3 0-6 16,-1 0-3-16,0 0-9 15,-1 0-3-15,-3 0-4 16,4 2-1-16,-4-2-1 16,-1 0-1-16,5 0 1 15,-4 0 0-15,6 0 0 16,-3 0 1-16,3 0 1 15,7-2-2-15,-6 0 0 16,9 2-1-16,-9 0-1 16,4 0 0-16,56 2 0 15,-54 7 1-15,12-7 1 16,-8 0 1-16,10-2 6 16,-1-2 3-16,3 2 2 15,1 0 1-15,-3-2-2 16,1-1-2-16,-1-1 1 15,1-2 0-15,1 2 2 16,3-2-1-16,1 3-2 16,-3 3 0-16,2-6-2 0,-3 2-1 15,3-6 0-15,-1 5-1 16,-1-3-1-16,-3 6-1 16,3-4-1-16,-7-1 1 15,2 3-1-15,1-4 1 16,-3 8 0-16,2-2 0 15,1 4 0-15,3 2 0 16,3 4-1-16,-5-4-1 16,-5-1-1-16,5 1 0 0,-4-2-1 15,7 6-1-15,3-8 1 16,-3-4-1-16,4 0 1 16,-1 4 2-16,3 8 2 15,0-4 1-15,-2-2 0 16,0 3 0-16,5-1-1 15,-7-2 0-15,4 2-1 16,-2 2 0-16,2-6 2 16,4 9 1-16,-1-5 1 15,2-4 2-15,-1 2 0 16,-3-6 0-16,6-2-1 16,-1 6-1-16,4-5-2 15,0 3 0-15,-1-4-2 16,1 2 1-16,6 6 2 15,-1-2 2-15,-9 4 1 16,2 2-1-16,-8-3-2 16,4-3-2-16,0 0-2 15,6 6-1-15,-6-6 1 0,-2 2 0 16,4-2 1-16,2 0 0 16,-3-6 0-16,3 4 0 15,-4-1-1-15,0 3-1 16,0-2-1-16,2-2-1 15,2 4 1-15,-4-2-1 16,6 4 1-16,-12 4 0 16,2-3 0-16,0-3 0 0,-5 2-1 15,1 2 0-15,2-4 1 16,0 2-1-16,5-2 0 16,4 0-1-16,5 0 1 15,-2-8-1-15,7-1 1 16,1 5 0-16,7-2 0 15,-6 1 0-15,8 1 0 16,-10-8-1-16,-5 5 1 16,9 3 1-16,-6 2 0 15,3 0 1-15,-3 2 2 16,-1 0 0-16,-3-6 0 16,-3 2 0-16,6 1-3 15,1-5 1-15,3-2 0 16,3 8 0-16,-2-7 1 15,-5 5 0-15,-3 0-1 0,-1-1-1 16,-2 3 0-16,4 0 0 16,-1 4 0-16,3 0 0 15,-1 3 0-15,1-1 0 16,-4-2 1-16,7 4-1 16,-3 1 0-16,-3-3 1 15,-3 0 2-15,0 0 0 16,-6-4 1-16,-6 2 1 15,-3 2 0-15,-1-1-1 16,3-1-1-16,-1 0-1 0,4 4 0 16,-1-10 0-16,-5 4-1 15,6 4-1-15,3-4 1 16,-3 2-1-16,4-4 1 16,-2-4 0-16,-2 4-1 15,4 0 1-15,1 0-1 16,-3 1 0-16,6-5 0 15,-4 0-1-15,7-2-1 16,-1 3 1-16,0-1-1 16,0 6 1-16,-6 0 0 15,-2 0-1-15,-4 0 1 16,-3-2-1-16,-2 2 0 16,-7 0 1-16,7 0 0 15,-4 10-1-15,-4-10 1 16,3 3-1-16,-3-3 1 15,-2-1 0-15,2 2 0 16,-2 7 1-16,-3-2 0 0,-5 0-1 16,-1-6 0-16,-1-6-1 15,0 6 1-15,-1 0-1 16,3 6 0-16,-1-5 0 16,1 1 0-16,1 0-1 15,-3-2 1-15,-1 0 0 16,-3 0 0-16,3 2-1 15,-6 0 0-15,-4-2 0 0,0 0 0 16,0 0 0-16,0 0-1 16,0 0 1-16,0 0-2 15,0 0-1-15,0 0-4 16,-2 0-5-16,0 0-18 16,0 0-12-16,0 0-40 15,-15 8-37-15,2-4 77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46:33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12812 12701 234 0,'-19'-8'101'0,"-3"-3"-31"16,0 5-1-16,-3 2 20 15,0 0 14-15,0 2 13 16,0-3-2-16,-2 1-11 16,4 2-8-16,8-6-28 15,-2 6-12-15,7 2-24 16,-1-3-10-16,1 3-9 16,6-4-2-16,-5 2-2 15,9 2-1-15,-2 0-3 16,0 0 0-16,2 0-3 15,0 0 1-15,0 0 0 16,0 0 0-16,2 7 1 16,6 5 0-16,-7 1-1 15,11 3 1-15,3 1 0 16,50 54 0-16,-46-50 1 16,1 4 1-16,-7-6 1 15,4 4 1-15,-2-2 0 16,-1-2 0-16,3 2-1 0,4-4 0 15,0 4 0-15,4-6-2 16,0 6 0-16,0-5-2 16,3 5-1-16,1-6 1 15,4 0-1-15,1 4 1 16,-7-7 1-16,0-1-1 16,-1 5 1-16,1-5-1 15,0 3 0-15,4-1 1 16,-1 0 1-16,1-3 1 0,1-2 2 15,6 1-1-15,-3-3 2 16,1 0-1-16,2-3 4 16,-5 7 0-16,1-2 2 15,1-5 0-15,-1-3-3 16,1 0-1-16,-3 4 0 16,5 2 0-16,-11-6 0 15,11 2-3-15,-7-2-1 16,5 2-1-16,7 0-1 15,-2 5-1-15,-6-1 0 16,-5 0-1-16,-2-2 0 16,0 0 0-16,3-4 0 15,7-4 0-15,-5-2 0 16,1-6 0-16,-3 1 0 16,1 0 0-16,1 1 0 15,-3 4 0-15,0-1 0 0,-3-5 0 16,-1 1 0-16,-2-3 0 15,4-1 0-15,-2 2 0 16,2-3 0-16,-1-3 0 16,5 2 0-16,-4-6-1 15,3 0 0-15,-3 0 0 16,6 6 0-16,-6-2-1 16,-1 3 0-16,3 5 0 0,-10 5 0 15,0-3 0-15,0 7 0 16,-3 0 1-16,1 2 0 15,-2 0 0-15,-5-4 0 16,1 2 1-16,-3 0-1 16,3 0 1-16,-3-2 0 15,-2-1 1-15,-1 1-1 16,-5 2 0-16,0-2 0 16,0 2-1-16,0 0 1 15,0 2-1-15,0-2 1 16,0-1 0-16,6-15 0 15,0 5 0-15,2-4-1 16,30-44 0-16,-29 41 0 16,1 5 0-16,1 2 1 15,3-3-1-15,-1-3 0 16,1 4 1-16,1 4-1 16,-2-12 1-16,1 7-1 0,-1-1 1 15,4-6-1-15,-1 2 0 16,1 4 1-16,4-6-1 15,-6 0 0-15,-1 0 1 16,-3-2 0-16,-3 0 0 16,-3-1 1-16,1-1-1 15,0-8 0-15,-6 7 0 16,2-9 1-16,5 3-1 16,-7 1 0-16,0-1 1 15,0-2 0-15,-1 1 1 0,-5 5 2 16,4-3 1-16,-2 6 3 15,-6-1 1-15,3-1 1 16,-3 0-1-16,-5 2-2 16,-2 4-2-16,-2 4 0 15,-4-4 0-15,-2 0 0 16,-2 4-1-16,-4 0-3 16,-5 4 0-16,-2-6-2 15,-2 2 0-15,-2-10-1 16,-4 4 0-16,4 0 1 15,-2 6-1-15,0-2 1 16,-4 2-1-16,-10 0-1 16,7 4 0-16,-8-1 1 15,5 5 0-15,-7 3 1 16,0-5-1-16,1 3 0 16,-1 4 0-16,-6-3 0 0,15 7 0 15,-3 0 0-15,3-4 1 16,5 4-1-16,-7 2 0 15,0 0 0-15,9 0-1 16,1 8-1-16,0-6 1 16,7 4-1-16,1 1 1 15,3 3-1-15,3 3 1 0,-1 1 0 16,1 1 0-16,-3 6 1 16,-7-2 1-16,4 10 0 15,-1-10 0-15,-1 6 0 16,2 0 0-16,-1 0 0 15,5-1 0-15,-1 5 0 16,3 0 0-16,-1 0 0 16,6 9 0-16,-2-4 0 15,-1-1 0-15,-5 3 0 16,1-2 0-16,-3 5 0 16,7-1 0-16,-3-4 0 15,2 1 0-15,4 3 1 16,1-5-1-16,3 1 0 15,-2-1 0-15,3-3 0 16,5 5-1-16,0 1 1 16,5-4 0-16,1 5 0 15,-1-1 0-15,4-5-1 16,1 9 0-16,-1-10 0 0,0 9-1 16,2 5 2-16,1-16-1 15,-1 11 1-15,2-5 0 16,2-3 0-16,-4 3 0 15,2-7 0-15,0 2 0 16,2-10-65-16,4 0-305 16,17-12 261-16</inkml:trace>
  <inkml:trace contextRef="#ctx0" brushRef="#br0" timeOffset="9612.669">11109 6728 323 0,'0'0'125'16,"0"0"-102"-16,0 0-56 15,0 0-1-15,0 0 4 16,0 0 53-16,0 0 26 0,0-2 22 16,0 2 2-16,0-2-19 15,0-2-12-15,0 2-19 16,0 0-5-16,0 2-8 15,0-2-3-15,-1 1-4 16,1-1-1-16,-2-2-1 16,2 2-1-16,0 2 0 15,0 0 0-15,0 0 1 16,0 0 2-16,0 0 5 16,11 2 5-16,14 5 12 15,51 5 7-15,-37-18 11 16,1 4 0-16,6 4-7 15,-4 2-4-15,4 0-6 16,0-2 3-16,5 0 7 16,-1 3 3-16,4-5-1 15,-1 2-3-15,6 0-3 16,1-2 0-16,5 8 0 0,2-8 1 16,-4 2-3-16,11-2-2 15,-12 0-7-15,3 2-4 16,0 0-4-16,-2 7 0 15,4-3 4-15,-6 2 3 16,4-5 4-16,0 9 0 16,4-1-4-16,0 3-3 15,3-1-6-15,-7-3-2 16,2 7-2-16,-2-6 0 0,-7 1-1 16,3-1 0-16,-8 1 0 15,1-3 2-15,-2 3 2 16,1 1 1-16,5 1 1 15,-7-1 0-15,3-2-1 16,5 3-1-16,-5-5-2 16,7 3-1-16,-2-3-1 15,2 3-1-15,2-3 0 16,1-1 1-16,1-2 0 16,0 2 1-16,2-5-1 15,-2-1-1-15,7 4-1 16,-1-6 0-16,6 0 0 15,-3-4-1-15,8 0-1 16,-7 1-1-16,-2-3 0 16,3 2 0-16,-7 0-1 15,6-4 1-15,-1-1-1 16,1 5 1-16,1-5-1 0,3 5 0 16,1-6 0-16,2 4-1 15,-13-1 1-15,8-3 0 16,-1 3 0-16,-1-1 0 15,11 6 0-15,-10-6 0 16,10 6 0-16,2 2 0 16,0-3 0-16,-4-3 0 15,-5 2 0-15,1 2 0 16,-3-2 0-16,1-1 1 0,1 1-1 16,-5-6 0-16,6 4 0 15,5-1 0-15,-3-3 0 16,6 4 1-16,-10-3 0 15,-3-4 0-15,7 3-1 16,-7-3 1-16,5-3 1 16,0 3-1-16,-3-8 0 15,-3 7-1-15,3 5 1 16,-10 3-1-16,-2 4 0 16,-2 2 0-16,-2 2 0 15,0-4 0-15,3 6 1 16,-5-2 0-16,4 0 0 15,0 7-1-15,-2-7 1 16,0 4-1-16,-5-6 0 16,3 2 0-16,-7 2 0 15,-4 3 0-15,-12 1 0 16,-2 2 0-16,-5-3 0 0,-4 1 0 16,-8 2 0-16,0-1-1 15,-15-3-6-15,0 3-10 16,-2 3-39-16,-2 1-37 15,-3 6-137-15,3-1 146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47:38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17436 4961 85 0,'29'-94'27'16,"-37"80"-26"-16,-3 1 9 0,-3 0 33 15,-3 3 24-15,-6-5 41 16,6-6 7-16,-6 2-11 16,4-6-14-16,0 4-31 15,0-2-10-15,0 8-14 16,-4 1-4-16,0-1-4 15,0 5 0-15,-8 1 2 16,-3 1 0-16,-6-2-5 16,-4 1-5-16,-2-3-9 15,-4 7-4-15,-4-3-2 16,-1 4 0-16,-8 2 3 16,0 2 2-16,0 6 2 15,1 6-1-15,-1 7-3 16,6 2-2-16,-4 11-3 15,-1-1 0-15,5 11-1 16,-6 0 0-16,8-2-1 16,-3 4 1-16,8-6 0 15,8-3-1-15,14 3 0 0,3 2 0 16,13 12-1-16,7 0 0 16,6 1 1-16,11 4 0 15,-1 1 0-15,9 7 0 16,1 2 0-16,9 7 0 15,5 1 0-15,-3-2 0 16,4-8-1-16,-3-2 1 16,-8 2 0-16,2 4 1 15,-10-4 0-15,0-2 0 0,-7-10 1 16,5 3-1-16,4-5 0 16,4-3 2-16,13-4 2 15,1-5 2-15,3-7 1 16,0-3 0-16,4-8-1 15,0-4-1-15,4-4 3 16,-2-5 1-16,-2-6 1 16,4-2-2-16,-1-4-2 15,5-4-1-15,0-5-2 16,-1 2-1-16,-1-7 1 16,2-3-1-16,1-4 0 15,3-5 0-15,-5-3-1 16,1-1 0-16,-2 1 1 15,-1-3 0-15,3-2 2 16,-2 1 0-16,3-3 1 16,1 4-1-16,-6-2-1 15,-2-12-2-15,-6 6 1 0,-8-8 1 16,1 3 1-16,-3 8 0 16,-5-8 0-16,2 1 0 15,-4-2 0-15,-4-3 1 16,0-3 5-16,-5 3 2 15,-3-7 4-15,-7 5 1 16,0 1 1-16,-4-3 0 16,-4 9-2-16,-4 8-2 15,-7 0-7-15,-6 5-3 16,-2 5-5-16,4-1-13 0,-4 6-49 16,2-1-39-16,7 8-116 15,-1-1 131-15</inkml:trace>
  <inkml:trace contextRef="#ctx0" brushRef="#br0" timeOffset="856.924">19085 5159 758 0,'-155'115'280'0,"147"-124"-208"0,3 5-68 16,7 4-6-16,5-2 2 16,-7-2 9-16,0 2 9 15,0 2 14-15,0-2 3 16,0 0-5-16,8-5-7 16,7-1-14-16,2-3-5 15,56-31-4-15,-50 34 0 16,6 0 0-16,-3-1 0 15,7 7-1-15,1 0 1 16,-1-2 0-16,1 8 0 16,-1-2 0-16,-4 5-1 0,-1 9 1 15,7-3 0-15,-1 0 0 16,-3 3 1-16,-8-1 1 16,-2-7 2-16,-4 1 6 15,-2-1 3-15,10-2 6 16,-2-2 1-16,2 1-4 15,2-1-2-15,3-4-5 16,3 0-2-16,-1 0-3 16,-1-6-1-16,-1-1-2 15,-3-5-1-15,-2 1-33 16,-6-3-35-16,0 3-84 16,-3-1-47-16,-5-3 118 15</inkml:trace>
  <inkml:trace contextRef="#ctx0" brushRef="#br0" timeOffset="1418.721">18966 5888 832 0,'144'52'178'0,"-94"-64"-391"15,9 3 20-15,10-3 89 16,-6 3 52-16,-12-20 118 16,-7 2 32-16,-5 4 22 15,-7-5-6-15,6 5-42 16,6 5-25-16,-3-1-29 15,-1 2-8-15,-6 8-8 0,-7 3-3 16,-12 10-4-16,1 7-1 16,-9 6 0-16,3 18 0 15,-6-14 4-15,3 17 1 16,5-2 1-16,-5-5 1 16,12 13 3-16,-3-13 0 15,5-16 1-15,2 4-2 16,4-15-1-16,3-2-20 15,14-4-168-15,12-10 135 0</inkml:trace>
  <inkml:trace contextRef="#ctx0" brushRef="#br0" timeOffset="1935.499">21214 5159 1331 0,'13'-21'366'16,"8"10"-483"-16,23 11-23 15,2 4 5-15,9 0 80 0,-5-10 46 16,2-7 29-16,1-12 11 15,-5-10 8-15,-4-3 0 16,-4-2-15-16,-7 0-12 16,-6-4-8-16,1 3-2 15,-12-3-2-15,7 8 0 16,-10 6-4-16,-3 12-1 16,-1 11-8-16,-3 7 0 15,-6 19 2-15,6 6 2 16,-5 11 7-16,-2 2 2 15,1 4 4-15,0 4 2 0,0 8 3 16,0-4-1 0,1 1 1-16,1 7-2 0,0-7-1 15,6 5 0-15,-8 1-1 16,4-5 0-16,-2 9-3 16,7 0 0-16,3 2-1 15,-5 0-1-15,-7-7 0 16,-3-3 0-16,1-7-7 15,0 2-11-15,2-12-57 16,-2-3-58-16,-10-14-202 16,1-8 211-16</inkml:trace>
  <inkml:trace contextRef="#ctx0" brushRef="#br0" timeOffset="2268.216">21126 5852 1009 0,'-8'-8'253'0,"10"8"-355"0,9 15-2 15,9 1 13-15,-3 1 112 16,2-6 43-16,6-9 45 16,2 0 10-16,3-7-14 15,8-5-20-15,16-3-43 16,9 3-16-16,12 6-19 16,7 0-5-16,4 4-7 15,-4-2-18-15,2 6-63 16,-9-4-56-16,0 0 84 15</inkml:trace>
  <inkml:trace contextRef="#ctx0" brushRef="#br0" timeOffset="5387.246">9943 10620 458 0,'-10'-10'167'0,"8"-1"-143"16,4 3-14-16,-2 3-11 16,6 1 1-16,-10 2 27 15,2 0 19-15,2-2 27 16,-2 2 9-16,-2-2-2 15,-5-11-12-15,-3-4-21 16,-1 2-9-16,-46-54-15 16,34 56-3-16,0-8-6 15,-4 9 0-15,1-1-2 16,-3-6 1-16,2 8 5 0,-3-1 1 16,-1 3 4-16,-3-1 1 15,-8 1-3-15,0-3-2 16,-2 1-4-16,-2 0-3 15,2-3-3-15,-7 3-2 16,5-6-2-16,-6 13-1 16,3-11-2-16,-3 7 0 15,-5 3-1-15,3-11-1 0,-1 9-2 16,5 1 1-16,-1 6-1 16,-3 0 1-16,3 2-1 15,1 2 0-15,4-2 0 16,1 4-2-16,-7 4-5 15,-3 3-3-15,1 10-7 16,-3 0 0-16,-2 12 6 16,-2-6 4-16,0-1 7 15,9-3 1-15,8 4 1 16,6 6-1-16,4-1 0 16,-1 3 0-16,9 3-1 15,-1 0 1-15,4-2 1 16,2 3-1-16,2-3 1 15,4 2 1-15,-2-1 0 16,5-3 1-16,3 2 0 16,-3-7 0-16,9 4 0 15,7 5-1-15,1-10-1 0,9 1 0 16,1 2 0-16,3-4-1 16,12 1 0-16,-3 1 0 15,8 3 1-15,3-5-1 16,0-2 1-16,1 2 0 15,-1-4 0-15,2 2 0 16,2 3 0-16,-1-3 0 16,8-2 0-16,-1 0 0 15,-2-8 1-15,4 5 0 0,-8-7 0 16,4 2 2-16,-5-1 1 16,-1 1 2-16,4 4 1 15,-4-4 2-15,0 4-1 16,-1-3 1-16,-1-5-3 15,-1 5-1-15,-1-7-1 16,-2 4 1-16,-1-1 2 16,0 1-1-16,-5-3 2 15,3-4-1-15,-4 7-1 16,-6-11 0-16,8 4 0 16,0-4 0-16,1-10 0 15,3 6 1-15,1-4-1 16,-1-5 1-16,0-6-1 15,1 1 0-15,3-9-1 16,-1 1-1-16,8-3 0 16,-4-2-1-16,8-5-1 0,-2-3 0 15,0 1 0-15,-2-2-1 16,2-1 1-16,-4 3-1 16,1-2 0-16,-3 7 1 15,-4-3 1-15,3-1 0 16,-7 1-1-16,5 2 0 15,-9-3 1-15,-1-1 1 16,-11-1 1-16,3 7 1 0,-8-7 2 16,1 3 0-16,-8 3 1 15,-2-1-1-15,-12 3-4 16,5 2-1-16,-5 6-5 16,1-2-15-16,1 10-89 15,-1 7-114-15,-1 3 137 16</inkml:trace>
  <inkml:trace contextRef="#ctx0" brushRef="#br0" timeOffset="6203.245">7506 11010 731 0,'-13'-15'266'0,"-5"-6"-234"0,7 5-16 16,11 7-31-16,0 1-3 16,2 3 6-16,-2 3 9 15,0 2 7-15,-2-2 2 16,0 0 4-16,-2 0 0 0,2-2 4 15,2 2 2-15,-2 0 10 16,1 2 3-16,-1-2 5 16,0 0-2-16,-2 0-8 15,2-1-2-15,2 3 2 16,-8 0 5-16,-20 9 11 16,-51 29 5-16,43-15 2 15,-8-2-5-15,-10 6-14 16,3 0-6-16,-1 2-13 15,-3 7-3-15,1-2-4 16,8 3-1-16,-9-7-18 16,13 3-24-16,7-4-88 15,-1-5-80-15,17-8 128 16</inkml:trace>
  <inkml:trace contextRef="#ctx0" brushRef="#br0" timeOffset="7217.002">1537 11498 743 0,'-27'0'250'0,"6"-14"-257"16,10 1 10-16,9 2-7 15,2-3-4-15,9-5 5 16,3-4 3-16,1-9 5 16,4-7 8-16,6-5 15 0,-2-3 4 15,8-5 1-15,7-5-5 16,3-3-15-16,5 5-5 15,1 7-5-15,5 12-2 16,-2 9-1-16,0 2-1 16,-6 13-3-16,0 12 0 15,-8 22 0-15,-9 2 0 16,-2 18 3-16,0 6 0 16,-8 8 2-16,3 11 1 15,-7-2 2-15,3 0 2 0,5-8 6 16,6-3 0-16,1-14 3 15,7-4 1-15,3-13-4 16,6-8-2-16,18-15-4 16,3-1-4-16,4-11-16 15,3-3-21-15,-14-4-110 16,1 3 97-16</inkml:trace>
  <inkml:trace contextRef="#ctx0" brushRef="#br0" timeOffset="7819.963">1812 12238 819 0,'-11'-21'276'0,"24"0"-275"16,8-2-8-16,12 6-9 16,-3-8-1-16,-1-6 10 15,2 3 1-15,-8-1 7 16,-2-6 5-16,-8 1 8 16,4 2 5-16,-3-7 6 15,1 5 1-15,6-1-8 16,-2-3-5-16,12 9-7 15,-1-3-4-15,3 13-2 16,-1 5 0-16,1 9-2 16,-3 10 0-16,3 9-1 15,-2 5 2-15,1 17 1 16,-3 3 0-16,-4 8 1 16,0 5 2-16,-1-6 2 0,-3-4 4 15,6-4 8-15,0-3 2 16,9-9 0-16,-1-4-3 15,13-7-10-15,-3-6-4 16,9-11-28-16,9-5-29 16,0-20-109-16,12-9-150 15,1-26 200-15</inkml:trace>
  <inkml:trace contextRef="#ctx0" brushRef="#br0" timeOffset="8549.383">4037 10559 1160 0,'-19'-4'397'16,"-3"-6"-405"-16,13 29-70 15,1 12-5-15,3 28-8 16,-11 6 38-16,-9 2 42 16,-7 8 8-16,-8-2 13 15,-4-1 6-15,5 5 2 16,-1-3-2-16,14 1-7 0,3 0-4 16,7-5-4-16,12 7-1 15,4 3-1-15,6 2-1 16,8-5 1-16,5-3-1 15,7-8-1-15,11-5 0 16,3-12 0-16,2-10 1 16,2-13 2-16,-4-10 1 15,0-7 3-15,6-5 1 16,-4-6 6-16,4-3 3 0,-2-15 1 16,0 3-1-16,-2-17-3 15,-3 7-2-15,3-9-3 16,-4-1-1-16,-8 7-2 15,9-9-1-15,-14-5 0 16,1 4 0-16,-5-8 0 16,-7 3 0-16,-1 1 0 15,-5-4 1-15,-4-4 0 16,-2 0 0-16,-2-5-1 16,0 4 0-16,-2-9-1 15,-2 1-1-15,-4 0 0 16,8 5 0-16,-2-3 0 15,-3-2-1-15,1 7 1 16,-2-9-1-16,0 14-1 16,2-5 0-16,-1 8-1 15,-5 8-2-15,-1 0 0 16,-3 7-2-16,1 12-1 0,-1 4-1 16,-5 5-5-16,4 0-3 15,-6 9-3-15,0 1 1 16,-10 1-4-16,-7 11-12 15,-4 7-64-15,0 2-65 16,8 15 101-16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7T20:48:27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15288 16876 302 0,'25'-50'140'0,"-50"37"-31"16,-1 3-178-16,12 10-2 16,-3 0 20-16,-2-5 39 15,-4-3 71-15,2 2 10 16,2-1-9-16,2 3-15 16,5-2-34-16,1 2-11 0,3-2-15 15,4 3-1-15,0-1 2 16,4 2 6-16,-3 2 16 15,3 0 4-15,0 0 5 16,0 0 4-16,0 0-1 16,0 0 1-16,0 0-2 15,0 0-2-15,0 0-5 16,7 4-1-16,10 5 1 16,6-3 0-16,58 25 0 15,-49-28-1-15,6 3-3 16,-1 0-2-16,-3 2-1 15,4 3-1-15,1-5-3 16,1 17 1-16,4-10-2 16,-2 2 1-16,-2 10-1 15,10-11 1-15,0 9-1 0,-3-4 1 16,5-10-1-16,-4 12 0 16,0-9-1-16,-1 3-2 15,3-3-14-15,2-12-10 16,-1 2-54-16,-8-4-81 15,2-10 106-15</inkml:trace>
  <inkml:trace contextRef="#ctx0" brushRef="#br0" timeOffset="851.991">15858 16216 563 0,'-120'73'193'0,"120"-92"-175"16,13 0-40-16,1 5 1 15,5 3 25-15,-6 7 26 16,2-4 20-16,-5 6 2 15,7-1-17-15,4 1-12 16,6 2-16-16,0 2-3 16,5 1-2-16,5 5-1 15,3 3 0-15,6 5 0 0,-2-1-1 16,2 6 1-16,-4-2 0 16,6 4-1-16,-8 2 2 15,-2 2 0-15,4 0 7 16,-9-3 5-16,-1 5 13 15,-1-8 6-15,-10 0 5 16,2-4-1-16,-8 1-8 16,-2-3-4-16,1 6-9 15,-7 4-4-15,1 0-5 16,2 5 0-16,-5 3-3 16,3-3-1-16,-6 7 0 15,6-9-1-15,-5 7 0 16,5-6 0-16,-6-5 0 15,0 5 3-15,-2-2 7 16,0-8 5-16,-4 2 11 16,0-6 3-16,-3-1 7 15,-3 9 1-15,-3-4-3 0,-3 2-1 16,-5 8-7-16,-2-5-3 16,-3 7-3-16,1 2-3 15,-6 1-3-15,4 8-1 16,-5 2 2-16,-5 2 1 15,-1-4 6-15,0 8 2 16,2 5 0-16,-5-1 1 16,-1 3-5-16,-7 1-4 15,1-7-6-15,-2 7-6 0,4-9-3 16,4 1-2-16,-2-6-7 16,2 4-12-16,8-4-65 15,5-2-60-15,14-2 86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E19B3-802B-1146-9D96-BE86CEF1F5A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32AD-E9BF-E541-A889-1B2F77DE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11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4F62D-E7E6-486F-A7EF-E38B7755751C}" type="slidenum">
              <a:rPr lang="en-US" sz="1100" b="1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lang="en-US" sz="11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07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83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43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6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45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46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5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47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6d6019af2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6d6019af2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96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48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49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9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50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51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2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53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7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65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07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66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44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68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9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71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d6019af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d6019af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531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72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4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73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0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74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7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75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68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896bd62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896bd62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35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d6019af2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6d6019af2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02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6d6019af2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6d6019af2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70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d6019af2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6d6019af2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52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8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52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16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79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AB09-923F-4DCB-90FC-FFB32A7BC7D1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B328-89B8-415B-AD16-27FE65978378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3CED-5EBB-4EE8-AC70-8FB7853314A0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98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7950" y="256233"/>
            <a:ext cx="88881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23800" y="1019833"/>
            <a:ext cx="86964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>
                <a:solidFill>
                  <a:srgbClr val="000000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23801" y="897915"/>
            <a:ext cx="8696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29500" y="6390200"/>
            <a:ext cx="86850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87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85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3E80-BFA1-45B5-AA82-AF4AACDF648A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145A-7472-48CC-A41C-50BD4EA63025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706C-6FE7-47D2-BBEA-7B874C6080C0}" type="datetime1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8F5-73D9-4B73-9B53-D0728E337984}" type="datetime1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8379-F04B-4DF1-B514-5681BA338F51}" type="datetime1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4149-9A1F-479F-885E-A372E7C6C342}" type="datetime1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9D0-21B5-45CD-89FB-3C54BE6AE57E}" type="datetime1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09A3-DE17-4CA3-B8B8-1B1B82E8989A}" type="datetime1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41E3-BB4B-4869-A77B-6B041B0655E2}" type="datetime1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customXml" Target="../ink/ink4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ustomXml" Target="../ink/ink7.xml"/><Relationship Id="rId5" Type="http://schemas.openxmlformats.org/officeDocument/2006/relationships/image" Target="../media/image24.gif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34" Type="http://schemas.openxmlformats.org/officeDocument/2006/relationships/image" Target="../media/image31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customXml" Target="../ink/ink10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30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29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notesSlide" Target="../notesSlides/notesSlide12.xml"/><Relationship Id="rId8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37.xml"/><Relationship Id="rId7" Type="http://schemas.openxmlformats.org/officeDocument/2006/relationships/hyperlink" Target="http://www.cs.ubc.ca/~lowe/keypoints/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11.xml"/><Relationship Id="rId4" Type="http://schemas.openxmlformats.org/officeDocument/2006/relationships/tags" Target="../tags/tag38.xml"/><Relationship Id="rId9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tags" Target="../tags/tag41.xml"/><Relationship Id="rId7" Type="http://schemas.openxmlformats.org/officeDocument/2006/relationships/image" Target="../media/image55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7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66.png"/><Relationship Id="rId2" Type="http://schemas.openxmlformats.org/officeDocument/2006/relationships/tags" Target="../tags/tag44.xml"/><Relationship Id="rId16" Type="http://schemas.openxmlformats.org/officeDocument/2006/relationships/image" Target="../media/image65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64.jpe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image" Target="../media/image64.jpe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68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customXml" Target="../ink/ink17.xml"/><Relationship Id="rId10" Type="http://schemas.openxmlformats.org/officeDocument/2006/relationships/tags" Target="../tags/tag6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65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69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image" Target="../media/image70.wmf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image" Target="../media/image73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notesSlide" Target="../notesSlides/notesSlide23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72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73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5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7.png"/><Relationship Id="rId10" Type="http://schemas.openxmlformats.org/officeDocument/2006/relationships/image" Target="../media/image84.png"/><Relationship Id="rId4" Type="http://schemas.openxmlformats.org/officeDocument/2006/relationships/image" Target="../media/image76.png"/><Relationship Id="rId9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customXml" Target="../ink/ink19.xml"/><Relationship Id="rId5" Type="http://schemas.openxmlformats.org/officeDocument/2006/relationships/image" Target="../media/image81.png"/><Relationship Id="rId10" Type="http://schemas.openxmlformats.org/officeDocument/2006/relationships/image" Target="../media/image87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7.png"/><Relationship Id="rId7" Type="http://schemas.openxmlformats.org/officeDocument/2006/relationships/image" Target="../media/image83.png"/><Relationship Id="rId12" Type="http://schemas.openxmlformats.org/officeDocument/2006/relationships/image" Target="../media/image8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customXml" Target="../ink/ink20.xml"/><Relationship Id="rId5" Type="http://schemas.openxmlformats.org/officeDocument/2006/relationships/image" Target="../media/image81.png"/><Relationship Id="rId10" Type="http://schemas.openxmlformats.org/officeDocument/2006/relationships/image" Target="../media/image87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customXml" Target="../ink/ink21.xml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customXml" Target="../ink/ink23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customXml" Target="../ink/ink25.xml"/><Relationship Id="rId4" Type="http://schemas.openxmlformats.org/officeDocument/2006/relationships/image" Target="../media/image10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12.png"/><Relationship Id="rId4" Type="http://schemas.openxmlformats.org/officeDocument/2006/relationships/notesSlide" Target="../notesSlides/notesSlide2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64.xml"/><Relationship Id="rId7" Type="http://schemas.openxmlformats.org/officeDocument/2006/relationships/image" Target="../media/image112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27.xml"/><Relationship Id="rId11" Type="http://schemas.openxmlformats.org/officeDocument/2006/relationships/image" Target="../media/image115.png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26.xml"/><Relationship Id="rId4" Type="http://schemas.openxmlformats.org/officeDocument/2006/relationships/tags" Target="../tags/tag165.xml"/><Relationship Id="rId9" Type="http://schemas.openxmlformats.org/officeDocument/2006/relationships/image" Target="../media/image11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7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customXml" Target="../ink/ink27.xml"/><Relationship Id="rId5" Type="http://schemas.openxmlformats.org/officeDocument/2006/relationships/image" Target="../media/image114.png"/><Relationship Id="rId4" Type="http://schemas.openxmlformats.org/officeDocument/2006/relationships/image" Target="../media/image11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120.png"/><Relationship Id="rId18" Type="http://schemas.openxmlformats.org/officeDocument/2006/relationships/customXml" Target="../ink/ink28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tags" Target="../tags/tag169.xml"/><Relationship Id="rId16" Type="http://schemas.openxmlformats.org/officeDocument/2006/relationships/image" Target="../media/image123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118.png"/><Relationship Id="rId5" Type="http://schemas.openxmlformats.org/officeDocument/2006/relationships/tags" Target="../tags/tag172.xml"/><Relationship Id="rId15" Type="http://schemas.openxmlformats.org/officeDocument/2006/relationships/image" Target="../media/image122.png"/><Relationship Id="rId10" Type="http://schemas.openxmlformats.org/officeDocument/2006/relationships/notesSlide" Target="../notesSlides/notesSlide28.xml"/><Relationship Id="rId19" Type="http://schemas.openxmlformats.org/officeDocument/2006/relationships/image" Target="../media/image125.png"/><Relationship Id="rId4" Type="http://schemas.openxmlformats.org/officeDocument/2006/relationships/tags" Target="../tags/tag17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128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128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notesSlide" Target="../notesSlides/notesSlide30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128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notesSlide" Target="../notesSlides/notesSlide31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notesSlide" Target="../notesSlides/notesSlide32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12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notesSlide" Target="../notesSlides/notesSlide3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ECE/CSE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Describing and Matching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245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2458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4C37D8-A6C4-4A84-A467-2885582CEFD3}"/>
                  </a:ext>
                </a:extLst>
              </p14:cNvPr>
              <p14:cNvContentPartPr/>
              <p14:nvPr/>
            </p14:nvContentPartPr>
            <p14:xfrm>
              <a:off x="6107760" y="4686480"/>
              <a:ext cx="1353240" cy="405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4C37D8-A6C4-4A84-A467-2885582CEF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98400" y="4677120"/>
                <a:ext cx="1371960" cy="4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89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E73B9-A377-42DD-B7C8-D8933738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20832-4A52-4813-93C2-BBEA761C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2800" dirty="0"/>
              <a:t>Important 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85800" y="3048000"/>
            <a:ext cx="7772040" cy="28194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People just say “SIFT”.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But there are TWO parts to SIFT.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an interest point detector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 region descriptor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They are independent. Many people use the region descriptor without looking for the points.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196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0715-14DE-47F5-94AD-5F91B4E2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8F4A-3639-4BB2-B964-BB4829801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we going to </a:t>
            </a:r>
            <a:r>
              <a:rPr lang="en-US" dirty="0">
                <a:solidFill>
                  <a:srgbClr val="FF0000"/>
                </a:solidFill>
              </a:rPr>
              <a:t>describe </a:t>
            </a:r>
            <a:r>
              <a:rPr lang="en-US" dirty="0"/>
              <a:t>the patch around each of the interest points we find in order to match them between images?</a:t>
            </a:r>
          </a:p>
          <a:p>
            <a:r>
              <a:rPr lang="en-US" dirty="0"/>
              <a:t>We will use a very simple descriptor.</a:t>
            </a:r>
          </a:p>
          <a:p>
            <a:r>
              <a:rPr lang="en-US" dirty="0"/>
              <a:t>Let’s look at that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9876-3122-4C4E-BDFB-BF907F12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E07C-20B5-4282-B1B0-2F9C7D3C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Normalized Descriptor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F7888-CF31-4DB7-BB62-EF3E8982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939B2-4D53-4882-A08C-468BEB92C744}"/>
              </a:ext>
            </a:extLst>
          </p:cNvPr>
          <p:cNvSpPr txBox="1"/>
          <p:nvPr/>
        </p:nvSpPr>
        <p:spPr>
          <a:xfrm>
            <a:off x="1158240" y="2021840"/>
            <a:ext cx="742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point              neighborhood around          normalized neighborhood</a:t>
            </a:r>
          </a:p>
          <a:p>
            <a:r>
              <a:rPr lang="en-US" dirty="0"/>
              <a:t>                                           interest  point                       around interest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152E0-B17D-4DF7-BE17-B976E2446763}"/>
              </a:ext>
            </a:extLst>
          </p:cNvPr>
          <p:cNvSpPr txBox="1"/>
          <p:nvPr/>
        </p:nvSpPr>
        <p:spPr>
          <a:xfrm>
            <a:off x="1524000" y="3119120"/>
            <a:ext cx="5357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9BDA9-420E-4E1A-8877-FE62518996C0}"/>
              </a:ext>
            </a:extLst>
          </p:cNvPr>
          <p:cNvSpPr txBox="1"/>
          <p:nvPr/>
        </p:nvSpPr>
        <p:spPr>
          <a:xfrm>
            <a:off x="3450048" y="2963664"/>
            <a:ext cx="133241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45"/>
            </a:pPr>
            <a:r>
              <a:rPr lang="en-US" dirty="0"/>
              <a:t>56   200</a:t>
            </a:r>
          </a:p>
          <a:p>
            <a:pPr marL="342900" indent="-342900">
              <a:buAutoNum type="arabicPlain" startAt="45"/>
            </a:pPr>
            <a:r>
              <a:rPr lang="en-US" dirty="0"/>
              <a:t>201 200</a:t>
            </a:r>
          </a:p>
          <a:p>
            <a:r>
              <a:rPr lang="en-US" dirty="0"/>
              <a:t>85  101  105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41C0E-2DAA-45C0-BFD5-85ABD0F96583}"/>
              </a:ext>
            </a:extLst>
          </p:cNvPr>
          <p:cNvSpPr txBox="1"/>
          <p:nvPr/>
        </p:nvSpPr>
        <p:spPr>
          <a:xfrm>
            <a:off x="5933440" y="2963664"/>
            <a:ext cx="14382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6"/>
            </a:pPr>
            <a:r>
              <a:rPr lang="en-US" dirty="0"/>
              <a:t>  145    1</a:t>
            </a:r>
          </a:p>
          <a:p>
            <a:pPr marL="342900" indent="-342900">
              <a:buAutoNum type="arabicPlain" startAt="155"/>
            </a:pPr>
            <a:r>
              <a:rPr lang="en-US" dirty="0"/>
              <a:t>     0      1</a:t>
            </a:r>
          </a:p>
          <a:p>
            <a:r>
              <a:rPr lang="en-US" dirty="0"/>
              <a:t>116   100   96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C100-10E6-4E36-AA0B-5C9E9B35C122}"/>
              </a:ext>
            </a:extLst>
          </p:cNvPr>
          <p:cNvSpPr txBox="1"/>
          <p:nvPr/>
        </p:nvSpPr>
        <p:spPr>
          <a:xfrm>
            <a:off x="1056640" y="4572000"/>
            <a:ext cx="688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simple descriptor just subtracts each of the neighbors from the center value</a:t>
            </a:r>
            <a:r>
              <a:rPr lang="en-US"/>
              <a:t>, including the center itself, </a:t>
            </a:r>
            <a:r>
              <a:rPr lang="en-US" dirty="0"/>
              <a:t>to normalize for lighting and exposure.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store this as a 1D vector to be efficient:  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156 145 1 155 0 1 116 100 96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4A1414-10CF-4A6C-BEE7-FDCF857EA1F8}"/>
                  </a:ext>
                </a:extLst>
              </p14:cNvPr>
              <p14:cNvContentPartPr/>
              <p14:nvPr/>
            </p14:nvContentPartPr>
            <p14:xfrm>
              <a:off x="3836160" y="2630520"/>
              <a:ext cx="4791240" cy="3771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4A1414-10CF-4A6C-BEE7-FDCF857EA1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6800" y="2621160"/>
                <a:ext cx="4809960" cy="37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2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ED3A-7547-4C24-BEF3-EEAC0209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our Descriptor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25C8-B786-4B5A-BC2A-A55B23D7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Translation Invariant</a:t>
            </a:r>
          </a:p>
          <a:p>
            <a:r>
              <a:rPr lang="en-US" dirty="0"/>
              <a:t>Not scale invariant</a:t>
            </a:r>
          </a:p>
          <a:p>
            <a:r>
              <a:rPr lang="en-US" dirty="0"/>
              <a:t>Not rotation invariant</a:t>
            </a:r>
          </a:p>
          <a:p>
            <a:r>
              <a:rPr lang="en-US" dirty="0">
                <a:solidFill>
                  <a:srgbClr val="C00000"/>
                </a:solidFill>
              </a:rPr>
              <a:t>Somewhat invariant to lighting changes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Let’s look at the SIFT descriptor, because it is heavily used, even without using the SIFT key point detector.</a:t>
            </a:r>
          </a:p>
          <a:p>
            <a:r>
              <a:rPr lang="en-US" dirty="0">
                <a:solidFill>
                  <a:srgbClr val="0000FF"/>
                </a:solidFill>
              </a:rPr>
              <a:t>It already solves the scale problem by computing at multiple scales and keeping track.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F0049-AE70-4F4A-90FF-C9BAB278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03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    Once we have found the key points and a dominant orientation for each,</a:t>
            </a:r>
          </a:p>
          <a:p>
            <a:endParaRPr lang="en-US" dirty="0"/>
          </a:p>
          <a:p>
            <a:r>
              <a:rPr lang="en-US" dirty="0"/>
              <a:t>   we need to </a:t>
            </a:r>
            <a:r>
              <a:rPr lang="en-US" dirty="0">
                <a:solidFill>
                  <a:srgbClr val="FF0000"/>
                </a:solidFill>
              </a:rPr>
              <a:t>describe</a:t>
            </a:r>
            <a:r>
              <a:rPr lang="en-US" dirty="0"/>
              <a:t> the (</a:t>
            </a:r>
            <a:r>
              <a:rPr lang="en-US" dirty="0">
                <a:solidFill>
                  <a:srgbClr val="0000FF"/>
                </a:solidFill>
              </a:rPr>
              <a:t>rotated and scaled</a:t>
            </a:r>
            <a:r>
              <a:rPr lang="en-US" dirty="0"/>
              <a:t>) neighborhood about each.</a:t>
            </a:r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128-dimensional vector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2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58018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(2x2 case shown below)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F10257-1209-43C3-9FD2-0B7BC9CE5C80}"/>
                  </a:ext>
                </a:extLst>
              </p14:cNvPr>
              <p14:cNvContentPartPr/>
              <p14:nvPr/>
            </p14:nvContentPartPr>
            <p14:xfrm>
              <a:off x="297720" y="1651680"/>
              <a:ext cx="8016480" cy="4609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F10257-1209-43C3-9FD2-0B7BC9CE5C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360" y="1642320"/>
                <a:ext cx="8035200" cy="46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76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54C-8BDA-47D5-A607-2CC6B16A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DB9C-F6F6-4E88-A6FE-A9B137D6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Harris Corner </a:t>
            </a:r>
            <a:r>
              <a:rPr lang="en-US" dirty="0" err="1"/>
              <a:t>Dector</a:t>
            </a:r>
            <a:endParaRPr lang="en-US" dirty="0"/>
          </a:p>
          <a:p>
            <a:r>
              <a:rPr lang="en-US" dirty="0"/>
              <a:t>SIFT Key Point Detector</a:t>
            </a:r>
          </a:p>
          <a:p>
            <a:r>
              <a:rPr lang="en-US" dirty="0"/>
              <a:t>On to Descriptors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A040-105F-4811-AAED-2DAC0CCB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6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2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16x16 window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into a 4x4 grid of cells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</a:t>
            </a:r>
            <a:r>
              <a:rPr lang="en-US" sz="1800" b="0" dirty="0">
                <a:solidFill>
                  <a:srgbClr val="0000FF"/>
                </a:solidFill>
                <a:latin typeface="Arial" charset="0"/>
              </a:rPr>
              <a:t>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FF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 descr="Image result for 16x16 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8424"/>
            <a:ext cx="351472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762500" y="4648200"/>
            <a:ext cx="3695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4102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960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84109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84582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8486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818228" y="476833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8        8         </a:t>
            </a:r>
            <a:r>
              <a:rPr lang="en-US" b="1" dirty="0"/>
              <a:t>. . .                      </a:t>
            </a:r>
            <a:r>
              <a:rPr lang="en-US" dirty="0"/>
              <a:t>8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2638424"/>
            <a:ext cx="914400" cy="90487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066800" y="3090862"/>
            <a:ext cx="4038600" cy="1437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E1ED45-A95E-44CE-B498-74C967A9D361}"/>
                  </a:ext>
                </a:extLst>
              </p14:cNvPr>
              <p14:cNvContentPartPr/>
              <p14:nvPr/>
            </p14:nvContentPartPr>
            <p14:xfrm>
              <a:off x="3998160" y="2413800"/>
              <a:ext cx="2752200" cy="2366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E1ED45-A95E-44CE-B498-74C967A9D3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8800" y="2404440"/>
                <a:ext cx="2770920" cy="238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79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1423988"/>
            <a:ext cx="4086225" cy="4010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7975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571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167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0764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0764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0764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0764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2399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3167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6545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2326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5571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24035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8107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7975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5671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6286647"/>
            <a:ext cx="12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Yao Lu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4032" y="152400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Numeric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6C52F4A-7CDB-4917-B94F-ED8166C5EF26}"/>
                  </a:ext>
                </a:extLst>
              </p14:cNvPr>
              <p14:cNvContentPartPr/>
              <p14:nvPr/>
            </p14:nvContentPartPr>
            <p14:xfrm>
              <a:off x="531360" y="1645920"/>
              <a:ext cx="7382880" cy="27601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6C52F4A-7CDB-4917-B94F-ED8166C5EF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000" y="1636560"/>
                <a:ext cx="7401600" cy="27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041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8" y="611188"/>
            <a:ext cx="4086225" cy="40100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002662" y="1825625"/>
            <a:ext cx="438912" cy="2926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36112" y="1971929"/>
            <a:ext cx="320040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02662" y="2921000"/>
            <a:ext cx="420624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36112" y="3039872"/>
            <a:ext cx="365760" cy="64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82643" y="1891919"/>
            <a:ext cx="28346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82643" y="2884424"/>
            <a:ext cx="182880" cy="219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45762" y="3076448"/>
            <a:ext cx="146304" cy="9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45762" y="2093087"/>
            <a:ext cx="146304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02662" y="925798"/>
            <a:ext cx="365760" cy="274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36112" y="1053814"/>
            <a:ext cx="146304" cy="146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02662" y="3679666"/>
            <a:ext cx="274320" cy="3657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36112" y="3880834"/>
            <a:ext cx="164592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3945762" y="3993896"/>
            <a:ext cx="18288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45762" y="1200118"/>
            <a:ext cx="91440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82643" y="1026382"/>
            <a:ext cx="19202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082643" y="3801872"/>
            <a:ext cx="265176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134100" y="1524000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cxnSpLocks/>
            <a:stCxn id="37" idx="2"/>
            <a:endCxn id="37" idx="6"/>
          </p:cNvCxnSpPr>
          <p:nvPr/>
        </p:nvCxnSpPr>
        <p:spPr>
          <a:xfrm>
            <a:off x="6134100" y="2667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stCxn id="37" idx="0"/>
            <a:endCxn id="37" idx="4"/>
          </p:cNvCxnSpPr>
          <p:nvPr/>
        </p:nvCxnSpPr>
        <p:spPr>
          <a:xfrm>
            <a:off x="7277100" y="1524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37" idx="1"/>
            <a:endCxn id="37" idx="5"/>
          </p:cNvCxnSpPr>
          <p:nvPr/>
        </p:nvCxnSpPr>
        <p:spPr>
          <a:xfrm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37" idx="7"/>
            <a:endCxn id="37" idx="3"/>
          </p:cNvCxnSpPr>
          <p:nvPr/>
        </p:nvCxnSpPr>
        <p:spPr>
          <a:xfrm flipH="1"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/>
          <p:cNvSpPr/>
          <p:nvPr/>
        </p:nvSpPr>
        <p:spPr>
          <a:xfrm>
            <a:off x="4963927" y="2336800"/>
            <a:ext cx="622300" cy="703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artial Circle 59"/>
          <p:cNvSpPr/>
          <p:nvPr/>
        </p:nvSpPr>
        <p:spPr>
          <a:xfrm rot="5400000">
            <a:off x="6468877" y="1805939"/>
            <a:ext cx="1645920" cy="1645920"/>
          </a:xfrm>
          <a:prstGeom prst="pie">
            <a:avLst>
              <a:gd name="adj1" fmla="val 10808887"/>
              <a:gd name="adj2" fmla="val 135254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/>
          <p:cNvSpPr/>
          <p:nvPr/>
        </p:nvSpPr>
        <p:spPr>
          <a:xfrm rot="5400000">
            <a:off x="6726581" y="2105660"/>
            <a:ext cx="1097280" cy="1097280"/>
          </a:xfrm>
          <a:prstGeom prst="pie">
            <a:avLst>
              <a:gd name="adj1" fmla="val 13616669"/>
              <a:gd name="adj2" fmla="val 16236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107" y="4800600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Orientations in each of</a:t>
            </a:r>
          </a:p>
          <a:p>
            <a:r>
              <a:rPr lang="en-US" sz="2400" dirty="0"/>
              <a:t>the 16 pixels of the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3822" y="4191000"/>
            <a:ext cx="3106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orientations all</a:t>
            </a:r>
          </a:p>
          <a:p>
            <a:r>
              <a:rPr lang="en-US" sz="2400" dirty="0"/>
              <a:t>ended up in two bins:</a:t>
            </a:r>
          </a:p>
          <a:p>
            <a:r>
              <a:rPr lang="en-US" sz="2400" dirty="0"/>
              <a:t>11 in one bin, 5 in the</a:t>
            </a:r>
          </a:p>
          <a:p>
            <a:r>
              <a:rPr lang="en-US" sz="2400" dirty="0"/>
              <a:t>other. (rough count)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774" y="5955268"/>
            <a:ext cx="17705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5 11 0 0 0 0 0 0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1356999-2014-4842-B274-C1A7C2D7163C}"/>
                  </a:ext>
                </a:extLst>
              </p14:cNvPr>
              <p14:cNvContentPartPr/>
              <p14:nvPr/>
            </p14:nvContentPartPr>
            <p14:xfrm>
              <a:off x="5432400" y="5834520"/>
              <a:ext cx="549000" cy="674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1356999-2014-4842-B274-C1A7C2D71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3040" y="5825160"/>
                <a:ext cx="567720" cy="69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093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506" y="841043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Start with a 16x16 window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(256 pixels)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(16 cells)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Threshold normalize the descriptor: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4800600"/>
            <a:ext cx="5791200" cy="914610"/>
            <a:chOff x="1371600" y="3733164"/>
            <a:chExt cx="5791200" cy="914610"/>
          </a:xfrm>
        </p:grpSpPr>
        <p:cxnSp>
          <p:nvCxnSpPr>
            <p:cNvPr id="7" name="Straight Arrow Connector 1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1371600" y="4642259"/>
              <a:ext cx="5791200" cy="39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71600" y="3733164"/>
              <a:ext cx="228600" cy="91302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200" y="4190469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4038600"/>
              <a:ext cx="228600" cy="60758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7400" y="4567089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6000" y="4414402"/>
              <a:ext cx="228600" cy="2317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14600" y="4567089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0" y="4342904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1800" y="4342904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906" y="4038599"/>
              <a:ext cx="228600" cy="6050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28506" y="4187890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7106" y="3733164"/>
              <a:ext cx="228600" cy="91044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85706" y="4564510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306" y="4340325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2906" y="4564510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71506" y="4190469"/>
              <a:ext cx="228600" cy="4531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00106" y="4340325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27718" y="3962399"/>
              <a:ext cx="228600" cy="67986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6318" y="4186544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4849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13518" y="4563164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21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70718" y="4563164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99318" y="3962399"/>
              <a:ext cx="228600" cy="6798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27918" y="4338979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1371600" y="4800600"/>
            <a:ext cx="579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14400" y="46101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03" y="3200400"/>
            <a:ext cx="1873297" cy="10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04" y="3192582"/>
            <a:ext cx="1567788" cy="59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2968" y="3317544"/>
            <a:ext cx="167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such that: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543800" y="1371600"/>
            <a:ext cx="10668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077200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343331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7848600" y="1360227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3" idx="1"/>
          </p:cNvCxnSpPr>
          <p:nvPr/>
        </p:nvCxnSpPr>
        <p:spPr bwMode="auto">
          <a:xfrm>
            <a:off x="7543800" y="1828800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543800" y="1633182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543800" y="2092657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6882BD-0C38-4091-8683-D94E7D35F2E1}"/>
                  </a:ext>
                </a:extLst>
              </p14:cNvPr>
              <p14:cNvContentPartPr/>
              <p14:nvPr/>
            </p14:nvContentPartPr>
            <p14:xfrm>
              <a:off x="1662480" y="2900520"/>
              <a:ext cx="3580920" cy="144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6882BD-0C38-4091-8683-D94E7D35F2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53120" y="2891160"/>
                <a:ext cx="359964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666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31240" y="1322658"/>
            <a:ext cx="7772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Extraordinarily robust matching technique</a:t>
            </a:r>
          </a:p>
          <a:p>
            <a:pPr lvl="1"/>
            <a:r>
              <a:rPr lang="en-US" sz="1800" dirty="0"/>
              <a:t>Can handle changes in viewpoint</a:t>
            </a:r>
          </a:p>
          <a:p>
            <a:pPr lvl="2"/>
            <a:r>
              <a:rPr lang="en-US" sz="1600" dirty="0"/>
              <a:t>Up to about 30 degree out of plane rotation</a:t>
            </a:r>
          </a:p>
          <a:p>
            <a:pPr lvl="1"/>
            <a:r>
              <a:rPr lang="en-US" sz="1800" dirty="0"/>
              <a:t>Can handle significant changes in illumination</a:t>
            </a:r>
          </a:p>
          <a:p>
            <a:pPr lvl="2"/>
            <a:r>
              <a:rPr lang="en-US" sz="1600" dirty="0"/>
              <a:t>Sometimes even day vs. night (below)</a:t>
            </a:r>
          </a:p>
          <a:p>
            <a:pPr lvl="1"/>
            <a:r>
              <a:rPr lang="en-US" sz="1800" dirty="0"/>
              <a:t>Fast and efficient—can run in real time</a:t>
            </a:r>
          </a:p>
          <a:p>
            <a:pPr lvl="1"/>
            <a:r>
              <a:rPr lang="en-US" sz="1800" dirty="0"/>
              <a:t>Various code available</a:t>
            </a:r>
          </a:p>
          <a:p>
            <a:pPr lvl="2"/>
            <a:r>
              <a:rPr lang="en-US" sz="1100" dirty="0">
                <a:hlinkClick r:id="rId7"/>
              </a:rPr>
              <a:t>http://www.cs.ubc.ca/~lowe/keypoints/</a:t>
            </a:r>
            <a:endParaRPr lang="en-US" sz="1100" dirty="0"/>
          </a:p>
          <a:p>
            <a:pPr lvl="2"/>
            <a:endParaRPr lang="en-US" sz="1100" dirty="0"/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0" y="4124960"/>
            <a:ext cx="3645770" cy="27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30" y="4187778"/>
            <a:ext cx="3645770" cy="27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8E7E7F-C0D8-4903-864A-E0CD3C60F379}"/>
                  </a:ext>
                </a:extLst>
              </p14:cNvPr>
              <p14:cNvContentPartPr/>
              <p14:nvPr/>
            </p14:nvContentPartPr>
            <p14:xfrm>
              <a:off x="3346560" y="2284200"/>
              <a:ext cx="2353320" cy="408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8E7E7F-C0D8-4903-864A-E0CD3C60F3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7200" y="2274840"/>
                <a:ext cx="2372040" cy="4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648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1300" y="5910263"/>
            <a:ext cx="3619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with SIFT feature matches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Figure by Noah Snavely</a:t>
            </a: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 bwMode="auto">
          <a:xfrm>
            <a:off x="141027" y="1394346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5086493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4496-F575-41DE-9549-53E96116275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20738" y="3436938"/>
            <a:ext cx="7485062" cy="2663825"/>
            <a:chOff x="0" y="0"/>
            <a:chExt cx="4715" cy="1678"/>
          </a:xfrm>
        </p:grpSpPr>
        <p:pic>
          <p:nvPicPr>
            <p:cNvPr id="16385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838200" y="1219200"/>
            <a:ext cx="7086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31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38200" y="1219200"/>
            <a:ext cx="7086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822325" y="3436938"/>
            <a:ext cx="7485063" cy="2663825"/>
            <a:chOff x="0" y="0"/>
            <a:chExt cx="4715" cy="1678"/>
          </a:xfrm>
        </p:grpSpPr>
        <p:pic>
          <p:nvPicPr>
            <p:cNvPr id="17411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rot="10800000" flipH="1">
              <a:off x="1536" y="504"/>
              <a:ext cx="1200" cy="9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2130" y="674"/>
              <a:ext cx="1144" cy="9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rot="10800000" flipH="1">
              <a:off x="1810" y="1368"/>
              <a:ext cx="1070" cy="9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rot="10800000" flipH="1">
              <a:off x="2098" y="1080"/>
              <a:ext cx="1094" cy="2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rot="10800000" flipH="1">
              <a:off x="1634" y="816"/>
              <a:ext cx="1150" cy="82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6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2D9D-C47B-4409-B1AC-ECE33515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find correspondences?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5211-D0B6-4716-9E97-ED0EC8A4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descriptors from each image into vectors and match them</a:t>
            </a:r>
          </a:p>
          <a:p>
            <a:r>
              <a:rPr lang="en-US" dirty="0"/>
              <a:t>How do you compare two descriptors?</a:t>
            </a:r>
          </a:p>
          <a:p>
            <a:r>
              <a:rPr lang="en-US" dirty="0"/>
              <a:t>Vector distance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L1-Distance(A,B) = </a:t>
            </a:r>
            <a:r>
              <a:rPr lang="el-GR" b="1" dirty="0">
                <a:solidFill>
                  <a:srgbClr val="FF0000"/>
                </a:solidFill>
              </a:rPr>
              <a:t>Σ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|a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- b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|</a:t>
            </a:r>
          </a:p>
          <a:p>
            <a:pPr lvl="1"/>
            <a:r>
              <a:rPr lang="en-US" dirty="0"/>
              <a:t>L2-Distance(A,B) = </a:t>
            </a:r>
            <a:r>
              <a:rPr lang="el-GR" b="1" dirty="0"/>
              <a:t>Σ</a:t>
            </a:r>
            <a:r>
              <a:rPr lang="en-US" baseline="-25000" dirty="0" err="1"/>
              <a:t>i</a:t>
            </a:r>
            <a:r>
              <a:rPr lang="en-US" b="1" dirty="0"/>
              <a:t>  </a:t>
            </a:r>
            <a:r>
              <a:rPr lang="en-US" dirty="0"/>
              <a:t>sqrt( a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 –b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cosine distance (angle between 2 vectors)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1970F-F5CC-4460-B46C-E46712E4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1E451D-834E-4E40-9136-7FECA9884E8E}"/>
                  </a:ext>
                </a:extLst>
              </p14:cNvPr>
              <p14:cNvContentPartPr/>
              <p14:nvPr/>
            </p14:nvContentPartPr>
            <p14:xfrm>
              <a:off x="535320" y="3987720"/>
              <a:ext cx="478440" cy="365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1E451D-834E-4E40-9136-7FECA9884E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5960" y="3978360"/>
                <a:ext cx="497160" cy="3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3392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4E9C-A1F7-44A7-91E6-A9D96A37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best 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1195-64E4-4916-96F5-CED0FA57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6240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each descriptor a in A, find its best match b in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store it in a vector of matches</a:t>
            </a:r>
          </a:p>
          <a:p>
            <a:r>
              <a:rPr lang="en-US" dirty="0"/>
              <a:t>Note: this is abstract; see code for details.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1E811-431C-42F4-8E3A-2C98BD1B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1D59F-B964-464E-805A-678F8BF5971A}"/>
              </a:ext>
            </a:extLst>
          </p:cNvPr>
          <p:cNvSpPr/>
          <p:nvPr/>
        </p:nvSpPr>
        <p:spPr>
          <a:xfrm>
            <a:off x="1645920" y="2667793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30141-23FE-4C91-8FFD-959833BD6A19}"/>
              </a:ext>
            </a:extLst>
          </p:cNvPr>
          <p:cNvSpPr/>
          <p:nvPr/>
        </p:nvSpPr>
        <p:spPr>
          <a:xfrm>
            <a:off x="3312160" y="2663506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6B26D-6B5E-4D2B-A414-A93A4E61ECAA}"/>
              </a:ext>
            </a:extLst>
          </p:cNvPr>
          <p:cNvSpPr/>
          <p:nvPr/>
        </p:nvSpPr>
        <p:spPr>
          <a:xfrm>
            <a:off x="1645920" y="3272393"/>
            <a:ext cx="934720" cy="28448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B361C-6A12-42A9-BC07-0DACA6039600}"/>
              </a:ext>
            </a:extLst>
          </p:cNvPr>
          <p:cNvSpPr/>
          <p:nvPr/>
        </p:nvSpPr>
        <p:spPr>
          <a:xfrm>
            <a:off x="3312160" y="4054713"/>
            <a:ext cx="934720" cy="2844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77C4FF-1786-4C05-BC25-6BE5672D9BE8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2580640" y="3414633"/>
            <a:ext cx="731520" cy="782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7DF4036-AA40-46E1-AEFC-B24C67036438}"/>
              </a:ext>
            </a:extLst>
          </p:cNvPr>
          <p:cNvSpPr/>
          <p:nvPr/>
        </p:nvSpPr>
        <p:spPr>
          <a:xfrm>
            <a:off x="5455920" y="2663506"/>
            <a:ext cx="1198880" cy="2442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C8E13-3751-449B-82FC-857F8FCEF2E4}"/>
              </a:ext>
            </a:extLst>
          </p:cNvPr>
          <p:cNvSpPr txBox="1"/>
          <p:nvPr/>
        </p:nvSpPr>
        <p:spPr>
          <a:xfrm>
            <a:off x="1267460" y="3229967"/>
            <a:ext cx="20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C1AA1-3E4F-4185-A476-137B7E04D168}"/>
              </a:ext>
            </a:extLst>
          </p:cNvPr>
          <p:cNvSpPr txBox="1"/>
          <p:nvPr/>
        </p:nvSpPr>
        <p:spPr>
          <a:xfrm>
            <a:off x="4246880" y="3972560"/>
            <a:ext cx="32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ADBB0-F50B-4E5F-9A79-A02DA574ABA4}"/>
              </a:ext>
            </a:extLst>
          </p:cNvPr>
          <p:cNvSpPr txBox="1"/>
          <p:nvPr/>
        </p:nvSpPr>
        <p:spPr>
          <a:xfrm>
            <a:off x="5455920" y="2667793"/>
            <a:ext cx="119888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n-US" sz="2400" dirty="0" err="1"/>
              <a:t>i</a:t>
            </a:r>
            <a:r>
              <a:rPr lang="en-US" sz="2400" dirty="0"/>
              <a:t>       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2D959-22C2-40B7-B3DE-10233996A0FD}"/>
              </a:ext>
            </a:extLst>
          </p:cNvPr>
          <p:cNvSpPr txBox="1"/>
          <p:nvPr/>
        </p:nvSpPr>
        <p:spPr>
          <a:xfrm flipH="1">
            <a:off x="1844039" y="2256810"/>
            <a:ext cx="541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                              B                                         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2CA17F-0438-4B95-A482-FC1EA4DFAFAB}"/>
                  </a:ext>
                </a:extLst>
              </p14:cNvPr>
              <p14:cNvContentPartPr/>
              <p14:nvPr/>
            </p14:nvContentPartPr>
            <p14:xfrm>
              <a:off x="6826680" y="2733120"/>
              <a:ext cx="356040" cy="487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2CA17F-0438-4B95-A482-FC1EA4DFAF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7320" y="2723760"/>
                <a:ext cx="374760" cy="5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33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Matrix or </a:t>
            </a:r>
            <a:r>
              <a:rPr lang="en-US" sz="4000" strike="noStrike" dirty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9" name="Picture 458"/>
          <p:cNvPicPr/>
          <p:nvPr/>
        </p:nvPicPr>
        <p:blipFill>
          <a:blip r:embed="rId5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6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7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3649" y="5787242"/>
            <a:ext cx="869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First compute I</a:t>
            </a:r>
            <a:r>
              <a:rPr lang="en-US" sz="2400" baseline="-25000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, and I</a:t>
            </a:r>
            <a:r>
              <a:rPr lang="en-US" sz="2400" baseline="-25000" dirty="0">
                <a:solidFill>
                  <a:srgbClr val="FF0000"/>
                </a:solidFill>
              </a:rPr>
              <a:t>x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,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,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; then apply Gaussian to each.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101" y="1156764"/>
            <a:ext cx="3642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| 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x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  <a:p>
            <a:r>
              <a:rPr lang="en-US" sz="3200" dirty="0"/>
              <a:t>|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FD3DA-02A0-4D1F-8112-8751426F4EDF}"/>
              </a:ext>
            </a:extLst>
          </p:cNvPr>
          <p:cNvSpPr txBox="1"/>
          <p:nvPr/>
        </p:nvSpPr>
        <p:spPr>
          <a:xfrm>
            <a:off x="1362000" y="1410835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 =</a:t>
            </a:r>
          </a:p>
        </p:txBody>
      </p:sp>
    </p:spTree>
    <p:extLst>
      <p:ext uri="{BB962C8B-B14F-4D97-AF65-F5344CB8AC3E}">
        <p14:creationId xmlns:p14="http://schemas.microsoft.com/office/powerpoint/2010/main" val="22041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38200" y="1219200"/>
            <a:ext cx="8305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Use these matching pairs to align images. 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" y="3733800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74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/>
              <a:t>Larger Goal: 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5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(Rotate the camera about its optical center)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1. Take a sequence of images from the same position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/>
              <a:t>Rotate the camera about its optical center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1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2. Compute transformation between images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Extract interest points</a:t>
            </a:r>
          </a:p>
          <a:p>
            <a:pPr marL="382588" indent="-342900"/>
            <a:r>
              <a:rPr lang="en-US" sz="2400" dirty="0"/>
              <a:t>Find Matches</a:t>
            </a:r>
          </a:p>
          <a:p>
            <a:pPr marL="382588" indent="-342900"/>
            <a:r>
              <a:rPr lang="en-US" sz="2400" dirty="0"/>
              <a:t>Compute transformation</a:t>
            </a:r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6CA7B8-EFBB-4E37-BE3D-95A8CCA66776}"/>
                  </a:ext>
                </a:extLst>
              </p14:cNvPr>
              <p14:cNvContentPartPr/>
              <p14:nvPr/>
            </p14:nvContentPartPr>
            <p14:xfrm>
              <a:off x="6224040" y="5607720"/>
              <a:ext cx="250920" cy="653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6CA7B8-EFBB-4E37-BE3D-95A8CCA667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4680" y="5598360"/>
                <a:ext cx="269640" cy="6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8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3. Shift the images to overlap</a:t>
            </a:r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4. Blend the two together to create a mosaic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5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5. Repeat for all images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1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8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interest points</a:t>
            </a:r>
          </a:p>
          <a:p>
            <a:r>
              <a:rPr lang="en-US" dirty="0"/>
              <a:t>Find good matches </a:t>
            </a:r>
          </a:p>
          <a:p>
            <a:r>
              <a:rPr lang="en-US" dirty="0"/>
              <a:t>Compute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Let’s assume we are given a set of good matching interest points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24C509-1033-4AF9-8C2E-E7DB41FF1937}"/>
                  </a:ext>
                </a:extLst>
              </p14:cNvPr>
              <p14:cNvContentPartPr/>
              <p14:nvPr/>
            </p14:nvContentPartPr>
            <p14:xfrm>
              <a:off x="6144840" y="4588920"/>
              <a:ext cx="1248120" cy="1026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24C509-1033-4AF9-8C2E-E7DB41FF19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5480" y="4579560"/>
                <a:ext cx="1266840" cy="10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4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-US" dirty="0"/>
              <a:t>From HW3: </a:t>
            </a:r>
            <a:r>
              <a:rPr lang="en" dirty="0"/>
              <a:t>Structure matrix</a:t>
            </a:r>
            <a:endParaRPr dirty="0"/>
          </a:p>
        </p:txBody>
      </p:sp>
      <p:sp>
        <p:nvSpPr>
          <p:cNvPr id="389" name="Google Shape;389;p48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Weighted sum of gradient information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Use Gaussian weighting </a:t>
            </a: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Eigen vectors/values of this matrix summarize the distribution of the gradients nearby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are eigenvalues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both small: no gradient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&gt;&gt;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: gradient in one direction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similar: multiple gradient directions, corner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390" name="Google Shape;390;p48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EEFA8-758B-49D4-9518-C91BBAAABD32}"/>
              </a:ext>
            </a:extLst>
          </p:cNvPr>
          <p:cNvSpPr txBox="1"/>
          <p:nvPr/>
        </p:nvSpPr>
        <p:spPr>
          <a:xfrm flipH="1">
            <a:off x="4871719" y="2335580"/>
            <a:ext cx="326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We’ll tell you how to store this!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F6F071-F08B-4150-836D-33A6C2875A07}"/>
                  </a:ext>
                </a:extLst>
              </p14:cNvPr>
              <p14:cNvContentPartPr/>
              <p14:nvPr/>
            </p14:nvContentPartPr>
            <p14:xfrm>
              <a:off x="4141080" y="2203200"/>
              <a:ext cx="218880" cy="45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F6F071-F08B-4150-836D-33A6C2875A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1720" y="2193840"/>
                <a:ext cx="237600" cy="4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85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97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/>
              <a:t>Perspective?</a:t>
            </a:r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(aka </a:t>
            </a:r>
            <a:r>
              <a:rPr lang="en-US" i="1" dirty="0"/>
              <a:t>homographies</a:t>
            </a:r>
            <a:r>
              <a:rPr lang="en-US" dirty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C32521-754F-4C39-A446-B23F6201670B}"/>
                  </a:ext>
                </a:extLst>
              </p14:cNvPr>
              <p14:cNvContentPartPr/>
              <p14:nvPr/>
            </p14:nvContentPartPr>
            <p14:xfrm>
              <a:off x="2057040" y="3326040"/>
              <a:ext cx="3041640" cy="647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C32521-754F-4C39-A446-B23F620167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7680" y="3316680"/>
                <a:ext cx="3060360" cy="6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3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EAFD67-6102-455C-8F0B-3308497A1A8F}"/>
                  </a:ext>
                </a:extLst>
              </p14:cNvPr>
              <p14:cNvContentPartPr/>
              <p14:nvPr/>
            </p14:nvContentPartPr>
            <p14:xfrm>
              <a:off x="2400480" y="6100200"/>
              <a:ext cx="755280" cy="13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EAFD67-6102-455C-8F0B-3308497A1A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91120" y="6090840"/>
                <a:ext cx="774000" cy="1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2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48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26044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49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/>
              <a:t>x’</a:t>
            </a:r>
            <a:r>
              <a:rPr lang="en-US" dirty="0"/>
              <a:t>) from its corresponding location </a:t>
            </a:r>
            <a:r>
              <a:rPr lang="en-US" b="1" i="1" dirty="0"/>
              <a:t>x’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h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We already know this: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source 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26591" y="4788677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562600" y="4851224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52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 dirty="0"/>
              <a:t>Estimating </a:t>
            </a:r>
            <a:r>
              <a:rPr lang="en-US" dirty="0"/>
              <a:t>Response</a:t>
            </a:r>
            <a:endParaRPr dirty="0"/>
          </a:p>
        </p:txBody>
      </p:sp>
      <p:sp>
        <p:nvSpPr>
          <p:cNvPr id="396" name="Google Shape;396;p49"/>
          <p:cNvSpPr txBox="1">
            <a:spLocks noGrp="1"/>
          </p:cNvSpPr>
          <p:nvPr>
            <p:ph type="body" idx="1"/>
          </p:nvPr>
        </p:nvSpPr>
        <p:spPr>
          <a:xfrm>
            <a:off x="319650" y="138751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A few methods </a:t>
            </a:r>
            <a:r>
              <a:rPr lang="en-US" dirty="0">
                <a:solidFill>
                  <a:schemeClr val="dk1"/>
                </a:solidFill>
              </a:rPr>
              <a:t>we use to estimate</a:t>
            </a:r>
            <a:r>
              <a:rPr lang="en" dirty="0">
                <a:solidFill>
                  <a:schemeClr val="dk1"/>
                </a:solidFill>
              </a:rPr>
              <a:t>:</a:t>
            </a: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rgbClr val="0000FF"/>
                </a:solidFill>
              </a:rPr>
              <a:t>Calculate </a:t>
            </a:r>
            <a:r>
              <a:rPr lang="en-US" dirty="0">
                <a:solidFill>
                  <a:srgbClr val="0000FF"/>
                </a:solidFill>
              </a:rPr>
              <a:t>these </a:t>
            </a:r>
            <a:r>
              <a:rPr lang="en" dirty="0">
                <a:solidFill>
                  <a:srgbClr val="0000FF"/>
                </a:solidFill>
              </a:rPr>
              <a:t>directly from the 2x2 matrix</a:t>
            </a:r>
            <a:endParaRPr dirty="0">
              <a:solidFill>
                <a:srgbClr val="0000FF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det(S) = </a:t>
            </a:r>
            <a:r>
              <a:rPr lang="en-US" dirty="0">
                <a:solidFill>
                  <a:srgbClr val="0000FF"/>
                </a:solidFill>
              </a:rPr>
              <a:t>ad – </a:t>
            </a:r>
            <a:r>
              <a:rPr lang="en-US" dirty="0" err="1">
                <a:solidFill>
                  <a:srgbClr val="0000FF"/>
                </a:solidFill>
              </a:rPr>
              <a:t>bc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*λ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trace(S) = </a:t>
            </a:r>
            <a:r>
              <a:rPr lang="en-US" dirty="0">
                <a:solidFill>
                  <a:srgbClr val="0000FF"/>
                </a:solidFill>
              </a:rPr>
              <a:t>a + d = 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+λ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FF0000"/>
                </a:solidFill>
              </a:rPr>
              <a:t>**Estimate formula 1: R = </a:t>
            </a:r>
            <a:r>
              <a:rPr lang="en" dirty="0">
                <a:solidFill>
                  <a:srgbClr val="FF0000"/>
                </a:solidFill>
              </a:rPr>
              <a:t>det(S) - α trace(S)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= 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- α(λ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+λ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002060"/>
                </a:solidFill>
              </a:rPr>
              <a:t>---Estimate formula 2: R = </a:t>
            </a:r>
            <a:r>
              <a:rPr lang="en" dirty="0">
                <a:solidFill>
                  <a:srgbClr val="002060"/>
                </a:solidFill>
              </a:rPr>
              <a:t>det(S) / trace(S) = 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/(λ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+λ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)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If these estimates are large, λ</a:t>
            </a:r>
            <a:r>
              <a:rPr lang="en" baseline="-25000" dirty="0">
                <a:solidFill>
                  <a:schemeClr val="dk1"/>
                </a:solidFill>
              </a:rPr>
              <a:t>2</a:t>
            </a:r>
            <a:r>
              <a:rPr lang="en" dirty="0">
                <a:solidFill>
                  <a:schemeClr val="dk1"/>
                </a:solidFill>
              </a:rPr>
              <a:t> is large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D7E1E-A3CF-4E91-993F-07BC815B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68" y="1506690"/>
            <a:ext cx="1646063" cy="877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21A658C-AE28-48F9-B0D0-11C9D803A2E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603494" y="1541685"/>
            <a:ext cx="5409720" cy="73476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5176CA-6838-4FBE-856A-AE6C0BAC3FDB}"/>
                  </a:ext>
                </a:extLst>
              </p14:cNvPr>
              <p14:cNvContentPartPr/>
              <p14:nvPr/>
            </p14:nvContentPartPr>
            <p14:xfrm>
              <a:off x="1470240" y="1533960"/>
              <a:ext cx="4879440" cy="3164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5176CA-6838-4FBE-856A-AE6C0BAC3F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0880" y="1524600"/>
                <a:ext cx="4898160" cy="31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8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	= 	2 degrees of freedom</a:t>
            </a:r>
          </a:p>
          <a:p>
            <a:r>
              <a:rPr lang="en-US" dirty="0"/>
              <a:t>Similarity 	= 	4 degrees of freedom</a:t>
            </a:r>
          </a:p>
          <a:p>
            <a:r>
              <a:rPr lang="en-US" dirty="0"/>
              <a:t>Affine 		= 	6 degrees of freedom</a:t>
            </a:r>
          </a:p>
          <a:p>
            <a:r>
              <a:rPr lang="en-US" dirty="0">
                <a:solidFill>
                  <a:srgbClr val="FF0000"/>
                </a:solidFill>
              </a:rPr>
              <a:t>Homography</a:t>
            </a:r>
            <a:r>
              <a:rPr lang="en-US" dirty="0"/>
              <a:t> 	= 	8 degrees of freedom</a:t>
            </a:r>
          </a:p>
          <a:p>
            <a:endParaRPr lang="en-US" dirty="0"/>
          </a:p>
          <a:p>
            <a:r>
              <a:rPr lang="en-US" dirty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CDE304-C263-4608-BCF3-3249B374D283}"/>
                  </a:ext>
                </a:extLst>
              </p14:cNvPr>
              <p14:cNvContentPartPr/>
              <p14:nvPr/>
            </p14:nvContentPartPr>
            <p14:xfrm>
              <a:off x="6945480" y="871560"/>
              <a:ext cx="1959480" cy="3297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CDE304-C263-4608-BCF3-3249B374D2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6120" y="862200"/>
                <a:ext cx="1978200" cy="33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2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C8D1E3-522B-40A2-86BB-F29C558BA6B5}"/>
                  </a:ext>
                </a:extLst>
              </p14:cNvPr>
              <p14:cNvContentPartPr/>
              <p14:nvPr/>
            </p14:nvContentPartPr>
            <p14:xfrm>
              <a:off x="2890800" y="5692680"/>
              <a:ext cx="4445640" cy="109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C8D1E3-522B-40A2-86BB-F29C558BA6B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81440" y="5683320"/>
                <a:ext cx="4464360" cy="11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66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17D553-B0FF-48DD-B556-33F412982FBB}"/>
                  </a:ext>
                </a:extLst>
              </p14:cNvPr>
              <p14:cNvContentPartPr/>
              <p14:nvPr/>
            </p14:nvContentPartPr>
            <p14:xfrm>
              <a:off x="2062440" y="5542560"/>
              <a:ext cx="5979600" cy="410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17D553-B0FF-48DD-B556-33F412982FB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3080" y="5533200"/>
                <a:ext cx="5998320" cy="4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488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64FA2B-DAD6-4A07-AE64-009D11C4D51C}"/>
                  </a:ext>
                </a:extLst>
              </p14:cNvPr>
              <p14:cNvContentPartPr/>
              <p14:nvPr/>
            </p14:nvContentPartPr>
            <p14:xfrm>
              <a:off x="1669320" y="5146560"/>
              <a:ext cx="5645880" cy="101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64FA2B-DAD6-4A07-AE64-009D11C4D5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9960" y="5137200"/>
                <a:ext cx="5664600" cy="10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3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solution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AF1DC3-66AD-4212-8D0E-B728EEF0EA5A}"/>
                  </a:ext>
                </a:extLst>
              </p14:cNvPr>
              <p14:cNvContentPartPr/>
              <p14:nvPr/>
            </p14:nvContentPartPr>
            <p14:xfrm>
              <a:off x="1796040" y="2168640"/>
              <a:ext cx="1446840" cy="186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AF1DC3-66AD-4212-8D0E-B728EEF0EA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6680" y="2159280"/>
                <a:ext cx="1465560" cy="2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8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Harris Corner Detector</a:t>
            </a:r>
            <a:endParaRPr/>
          </a:p>
        </p:txBody>
      </p:sp>
      <p:sp>
        <p:nvSpPr>
          <p:cNvPr id="403" name="Google Shape;403;p50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Calculate derivatives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 and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3 measures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weighted sums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Want a weighted sum of nearby pixels, guess what this is?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Gaussian!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Estimate response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Non-max suppression (just like Canny)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9BC31B-2950-45AC-AEE7-93969CF34679}"/>
                  </a:ext>
                </a:extLst>
              </p14:cNvPr>
              <p14:cNvContentPartPr/>
              <p14:nvPr/>
            </p14:nvContentPartPr>
            <p14:xfrm>
              <a:off x="3264120" y="3599280"/>
              <a:ext cx="4041360" cy="1326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9BC31B-2950-45AC-AEE7-93969CF346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4760" y="3589920"/>
                <a:ext cx="4060080" cy="134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00036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475112-81CB-4563-B540-5CE11BFA0E1C}"/>
                  </a:ext>
                </a:extLst>
              </p14:cNvPr>
              <p14:cNvContentPartPr/>
              <p14:nvPr/>
            </p14:nvContentPartPr>
            <p14:xfrm>
              <a:off x="2396520" y="1245240"/>
              <a:ext cx="6321600" cy="3493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475112-81CB-4563-B540-5CE11BFA0E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87160" y="1235880"/>
                <a:ext cx="6340320" cy="351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281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match?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+f</a:t>
            </a: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C22FF9-D1EB-400F-AD64-8CB498CCAF63}"/>
                  </a:ext>
                </a:extLst>
              </p14:cNvPr>
              <p14:cNvContentPartPr/>
              <p14:nvPr/>
            </p14:nvContentPartPr>
            <p14:xfrm>
              <a:off x="2327760" y="1341720"/>
              <a:ext cx="5105880" cy="443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C22FF9-D1EB-400F-AD64-8CB498CCAF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8400" y="1332360"/>
                <a:ext cx="5124600" cy="445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0686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FD7C10-87BD-4488-9782-2C0BD485AFDE}"/>
                  </a:ext>
                </a:extLst>
              </p14:cNvPr>
              <p14:cNvContentPartPr/>
              <p14:nvPr/>
            </p14:nvContentPartPr>
            <p14:xfrm>
              <a:off x="4884840" y="2085480"/>
              <a:ext cx="3886560" cy="779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FD7C10-87BD-4488-9782-2C0BD485AF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5480" y="2076120"/>
                <a:ext cx="3905280" cy="7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54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14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65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now a variable and not just 1?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homography</a:t>
            </a:r>
            <a:r>
              <a:rPr lang="en-US" sz="2400" dirty="0"/>
              <a:t> is a projective object, in that it has no scale.</a:t>
            </a:r>
          </a:p>
          <a:p>
            <a:r>
              <a:rPr lang="en-US" sz="2400" dirty="0"/>
              <a:t>    It is represented by the above matrix, up to scale.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way of fixing the scale is to set one of the coordinates to 1,</a:t>
            </a:r>
          </a:p>
          <a:p>
            <a:r>
              <a:rPr lang="en-US" sz="2400" dirty="0"/>
              <a:t>     though that choice is arbitrary.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that’s what most people do and your assignment code does.</a:t>
            </a:r>
          </a:p>
        </p:txBody>
      </p:sp>
    </p:spTree>
    <p:extLst>
      <p:ext uri="{BB962C8B-B14F-4D97-AF65-F5344CB8AC3E}">
        <p14:creationId xmlns:p14="http://schemas.microsoft.com/office/powerpoint/2010/main" val="374881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the division?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160000-A94A-4B28-B8A5-BE455AD998B8}"/>
                  </a:ext>
                </a:extLst>
              </p14:cNvPr>
              <p14:cNvContentPartPr/>
              <p14:nvPr/>
            </p14:nvContentPartPr>
            <p14:xfrm>
              <a:off x="872640" y="1260360"/>
              <a:ext cx="5387040" cy="2612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160000-A94A-4B28-B8A5-BE455AD998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280" y="1251000"/>
                <a:ext cx="5405760" cy="263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83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just for one pair of points.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C5B039-3310-4D61-9E23-A40B6CF72284}"/>
                  </a:ext>
                </a:extLst>
              </p14:cNvPr>
              <p14:cNvContentPartPr/>
              <p14:nvPr/>
            </p14:nvContentPartPr>
            <p14:xfrm>
              <a:off x="603720" y="1910520"/>
              <a:ext cx="6555600" cy="2702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C5B039-3310-4D61-9E23-A40B6CF722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360" y="1901160"/>
                <a:ext cx="6574320" cy="27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53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Direct Linear Transforms (n points)</a:t>
            </a: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AA6D0B-406F-40B1-8E46-3BD129752CBC}"/>
                  </a:ext>
                </a:extLst>
              </p14:cNvPr>
              <p14:cNvContentPartPr/>
              <p14:nvPr/>
            </p14:nvContentPartPr>
            <p14:xfrm>
              <a:off x="3384000" y="2379960"/>
              <a:ext cx="274320" cy="438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AA6D0B-406F-40B1-8E46-3BD129752C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74640" y="2370600"/>
                <a:ext cx="293040" cy="4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95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Linear 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could we not solve for the </a:t>
            </a:r>
            <a:r>
              <a:rPr lang="en-US" dirty="0" err="1"/>
              <a:t>homography</a:t>
            </a:r>
            <a:r>
              <a:rPr lang="en-US" dirty="0"/>
              <a:t> in exactly the same way we did for the affine transform, </a:t>
            </a:r>
            <a:r>
              <a:rPr lang="en-US" dirty="0" err="1"/>
              <a:t>ie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0" name="Google Shape;4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9175"/>
            <a:ext cx="9144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19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from Sameer Agarwal</a:t>
            </a:r>
            <a:br>
              <a:rPr lang="en-US" dirty="0"/>
            </a:br>
            <a:r>
              <a:rPr lang="en-US" dirty="0"/>
              <a:t>(Dr. Rome in a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an </a:t>
            </a:r>
            <a:r>
              <a:rPr lang="en-US" sz="2400" dirty="0">
                <a:solidFill>
                  <a:srgbClr val="C00000"/>
                </a:solidFill>
              </a:rPr>
              <a:t>affine transform</a:t>
            </a:r>
            <a:r>
              <a:rPr lang="en-US" sz="2400" dirty="0"/>
              <a:t>, we have equations of the form </a:t>
            </a:r>
            <a:r>
              <a:rPr lang="en-US" sz="2400" dirty="0" err="1"/>
              <a:t>Ax</a:t>
            </a:r>
            <a:r>
              <a:rPr lang="en-US" sz="2400" baseline="-25000" dirty="0" err="1"/>
              <a:t>i</a:t>
            </a:r>
            <a:r>
              <a:rPr lang="en-US" sz="2400" dirty="0"/>
              <a:t> + b =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, solvable by linear regression.  </a:t>
            </a:r>
          </a:p>
          <a:p>
            <a:r>
              <a:rPr lang="en-US" sz="2400" dirty="0"/>
              <a:t>For the </a:t>
            </a:r>
            <a:r>
              <a:rPr lang="en-US" sz="2400" dirty="0" err="1">
                <a:solidFill>
                  <a:srgbClr val="C00000"/>
                </a:solidFill>
              </a:rPr>
              <a:t>homography</a:t>
            </a:r>
            <a:r>
              <a:rPr lang="en-US" sz="2400" dirty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Hx̃</a:t>
            </a:r>
            <a:r>
              <a:rPr lang="en-US" sz="2400" baseline="-25000" dirty="0" err="1"/>
              <a:t>i</a:t>
            </a:r>
            <a:r>
              <a:rPr lang="en-US" sz="2400" dirty="0"/>
              <a:t>      ̴    </a:t>
            </a:r>
            <a:r>
              <a:rPr lang="en-US" sz="2400" dirty="0" err="1"/>
              <a:t>ỹ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    </a:t>
            </a:r>
            <a:r>
              <a:rPr lang="en-US" sz="2400" dirty="0"/>
              <a:t>  (homogeneous coordinates)</a:t>
            </a:r>
          </a:p>
          <a:p>
            <a:pPr marL="0" indent="0">
              <a:buNone/>
            </a:pPr>
            <a:r>
              <a:rPr lang="en-US" sz="2400" dirty="0"/>
              <a:t>and the   ̴ means it holds only up to scale. The affine solution does not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8A65D-48AF-4B1C-82B8-0617D9DE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910"/>
            <a:ext cx="9144000" cy="18714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594A78-42C4-43F0-A610-72E002196C96}"/>
                  </a:ext>
                </a:extLst>
              </p14:cNvPr>
              <p14:cNvContentPartPr/>
              <p14:nvPr/>
            </p14:nvContentPartPr>
            <p14:xfrm>
              <a:off x="1413360" y="2871720"/>
              <a:ext cx="480960" cy="483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594A78-42C4-43F0-A610-72E002196C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4000" y="2862360"/>
                <a:ext cx="499680" cy="5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55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71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8213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72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73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74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fit (from inliers)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0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RANSAC for estimating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homography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inliers where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/>
              <a:t>Keep largest set of inliers</a:t>
            </a:r>
          </a:p>
          <a:p>
            <a:r>
              <a:rPr lang="en-US" dirty="0"/>
              <a:t>Re-compute least-squares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77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77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1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78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78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inliers</a:t>
            </a:r>
          </a:p>
        </p:txBody>
      </p:sp>
    </p:spTree>
    <p:extLst>
      <p:ext uri="{BB962C8B-B14F-4D97-AF65-F5344CB8AC3E}">
        <p14:creationId xmlns:p14="http://schemas.microsoft.com/office/powerpoint/2010/main" val="40792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79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79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inliers</a:t>
            </a:r>
          </a:p>
        </p:txBody>
      </p:sp>
    </p:spTree>
    <p:extLst>
      <p:ext uri="{BB962C8B-B14F-4D97-AF65-F5344CB8AC3E}">
        <p14:creationId xmlns:p14="http://schemas.microsoft.com/office/powerpoint/2010/main" val="10361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6" name="Google Shape;416;p52"/>
          <p:cNvPicPr preferRelativeResize="0"/>
          <p:nvPr/>
        </p:nvPicPr>
        <p:blipFill rotWithShape="1">
          <a:blip r:embed="rId3">
            <a:alphaModFix/>
          </a:blip>
          <a:srcRect l="55741" t="42574" r="14596" b="40740"/>
          <a:stretch/>
        </p:blipFill>
        <p:spPr>
          <a:xfrm>
            <a:off x="0" y="85725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921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80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80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inliers</a:t>
            </a: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8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81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81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inliers</a:t>
            </a: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8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82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82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6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3BBF-677D-4CB7-9930-8D2CF99A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still needs to be fixed?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90AA-97BF-40F6-86E5-E7AEA50F6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planar projections may not work so well</a:t>
            </a:r>
          </a:p>
          <a:p>
            <a:r>
              <a:rPr lang="en-US" dirty="0"/>
              <a:t>Your homework uses cylindrical projections instead.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4984-853F-4C6B-93A3-06305FC4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48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Panorama algorithm:</a:t>
            </a:r>
            <a:endParaRPr/>
          </a:p>
        </p:txBody>
      </p:sp>
      <p:sp>
        <p:nvSpPr>
          <p:cNvPr id="420" name="Google Shape;420;p61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Find corners in both images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Calculate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Match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RANSAC to find homography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Stitch together images with homography</a:t>
            </a:r>
          </a:p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NE</a:t>
            </a:r>
            <a:r>
              <a:rPr lang="en-US">
                <a:solidFill>
                  <a:schemeClr val="dk1"/>
                </a:solidFill>
              </a:rPr>
              <a:t>XT TIME.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1" name="Google Shape;421;p61"/>
          <p:cNvSpPr txBox="1">
            <a:spLocks noGrp="1"/>
          </p:cNvSpPr>
          <p:nvPr>
            <p:ph type="title" idx="2"/>
          </p:nvPr>
        </p:nvSpPr>
        <p:spPr>
          <a:xfrm>
            <a:off x="229500" y="5643025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73812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Lowe</a:t>
            </a:r>
            <a:r>
              <a:rPr lang="en-US" altLang="en-US">
                <a:latin typeface="Arial" charset="0"/>
              </a:rPr>
              <a:t>’</a:t>
            </a:r>
            <a:r>
              <a:rPr lang="en-US" altLang="en-US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</p:spTree>
    <p:extLst>
      <p:ext uri="{BB962C8B-B14F-4D97-AF65-F5344CB8AC3E}">
        <p14:creationId xmlns:p14="http://schemas.microsoft.com/office/powerpoint/2010/main" val="1973286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2654</Words>
  <Application>Microsoft Office PowerPoint</Application>
  <PresentationFormat>On-screen Show (4:3)</PresentationFormat>
  <Paragraphs>569</Paragraphs>
  <Slides>84</Slides>
  <Notes>34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ＭＳ Ｐゴシック</vt:lpstr>
      <vt:lpstr>宋体</vt:lpstr>
      <vt:lpstr>Arial</vt:lpstr>
      <vt:lpstr>Arial Rounded MT Bold</vt:lpstr>
      <vt:lpstr>AvantGarde Bk BT</vt:lpstr>
      <vt:lpstr>Calibri</vt:lpstr>
      <vt:lpstr>Consolas</vt:lpstr>
      <vt:lpstr>Symbol</vt:lpstr>
      <vt:lpstr>Times New Roman</vt:lpstr>
      <vt:lpstr>Zapf Dingbats</vt:lpstr>
      <vt:lpstr>ヒラギノ明朝 ProN W3</vt:lpstr>
      <vt:lpstr>Office Theme</vt:lpstr>
      <vt:lpstr>Bitmap Image</vt:lpstr>
      <vt:lpstr>CorelDRAW</vt:lpstr>
      <vt:lpstr>  Computer Vision   ECE/CSE 576 Describing and Matching  Linda Shapiro Professor of Computer Science &amp; Engineering Professor of Electrical &amp; Computer Engineering</vt:lpstr>
      <vt:lpstr>Review</vt:lpstr>
      <vt:lpstr>PowerPoint Presentation</vt:lpstr>
      <vt:lpstr>From HW3: Structure matrix</vt:lpstr>
      <vt:lpstr>Estimating Response</vt:lpstr>
      <vt:lpstr>Harris Corner Detector</vt:lpstr>
      <vt:lpstr>PowerPoint Presentation</vt:lpstr>
      <vt:lpstr>PowerPoint Presentation</vt:lpstr>
      <vt:lpstr>Lowe’s Pyramid Scheme</vt:lpstr>
      <vt:lpstr>Key point localization</vt:lpstr>
      <vt:lpstr>PowerPoint Presentation</vt:lpstr>
      <vt:lpstr>  Important Point</vt:lpstr>
      <vt:lpstr>Descriptors</vt:lpstr>
      <vt:lpstr>Simple Normalized Descriptor</vt:lpstr>
      <vt:lpstr>Properties of our Descriptor</vt:lpstr>
      <vt:lpstr>PowerPoint Presentation</vt:lpstr>
      <vt:lpstr>PowerPoint Presentation</vt:lpstr>
      <vt:lpstr>  </vt:lpstr>
      <vt:lpstr>SIFT descriptor</vt:lpstr>
      <vt:lpstr>SIFT descriptor</vt:lpstr>
      <vt:lpstr>PowerPoint Presentation</vt:lpstr>
      <vt:lpstr>PowerPoint Presentation</vt:lpstr>
      <vt:lpstr>SIFT descriptor</vt:lpstr>
      <vt:lpstr>Properties of SIFT</vt:lpstr>
      <vt:lpstr>Example</vt:lpstr>
      <vt:lpstr>Matching with Features</vt:lpstr>
      <vt:lpstr>Matching with Features</vt:lpstr>
      <vt:lpstr>How do you find correspondences?</vt:lpstr>
      <vt:lpstr>Find the best matches</vt:lpstr>
      <vt:lpstr>Matching with Features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Projective transformations</vt:lpstr>
      <vt:lpstr>Parametric (global) warping</vt:lpstr>
      <vt:lpstr>2D coordinate transformations</vt:lpstr>
      <vt:lpstr>Image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 Agarwal (Dr. Rome in a Day)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What still needs to be fixed?</vt:lpstr>
      <vt:lpstr>Panorama algorithm:</vt:lpstr>
    </vt:vector>
  </TitlesOfParts>
  <Company>University of Illinois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Recognition and Learning</dc:title>
  <dc:creator>David Forsyth</dc:creator>
  <cp:lastModifiedBy>shapiro</cp:lastModifiedBy>
  <cp:revision>283</cp:revision>
  <dcterms:created xsi:type="dcterms:W3CDTF">2013-01-06T19:09:38Z</dcterms:created>
  <dcterms:modified xsi:type="dcterms:W3CDTF">2023-04-17T21:35:06Z</dcterms:modified>
</cp:coreProperties>
</file>