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0.xml" ContentType="application/vnd.openxmlformats-officedocument.presentationml.notesSlide+xml"/>
  <Override PartName="/ppt/ink/ink5.xml" ContentType="application/inkml+xml"/>
  <Override PartName="/ppt/notesSlides/notesSlide21.xml" ContentType="application/vnd.openxmlformats-officedocument.presentationml.notesSlide+xml"/>
  <Override PartName="/ppt/ink/ink6.xml" ContentType="application/inkml+xml"/>
  <Override PartName="/ppt/notesSlides/notesSlide22.xml" ContentType="application/vnd.openxmlformats-officedocument.presentationml.notesSlide+xml"/>
  <Override PartName="/ppt/ink/ink7.xml" ContentType="application/inkml+xml"/>
  <Override PartName="/ppt/notesSlides/notesSlide23.xml" ContentType="application/vnd.openxmlformats-officedocument.presentationml.notesSlide+xml"/>
  <Override PartName="/ppt/ink/ink8.xml" ContentType="application/inkml+xml"/>
  <Override PartName="/ppt/notesSlides/notesSlide24.xml" ContentType="application/vnd.openxmlformats-officedocument.presentationml.notesSlide+xml"/>
  <Override PartName="/ppt/ink/ink9.xml" ContentType="application/inkml+xml"/>
  <Override PartName="/ppt/notesSlides/notesSlide25.xml" ContentType="application/vnd.openxmlformats-officedocument.presentationml.notesSlide+xml"/>
  <Override PartName="/ppt/ink/ink10.xml" ContentType="application/inkml+xml"/>
  <Override PartName="/ppt/notesSlides/notesSlide26.xml" ContentType="application/vnd.openxmlformats-officedocument.presentationml.notesSlide+xml"/>
  <Override PartName="/ppt/ink/ink11.xml" ContentType="application/inkml+xml"/>
  <Override PartName="/ppt/notesSlides/notesSlide27.xml" ContentType="application/vnd.openxmlformats-officedocument.presentationml.notesSlide+xml"/>
  <Override PartName="/ppt/ink/ink12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5.xml" ContentType="application/inkml+xml"/>
  <Override PartName="/ppt/notesSlides/notesSlide37.xml" ContentType="application/vnd.openxmlformats-officedocument.presentationml.notesSlide+xml"/>
  <Override PartName="/ppt/ink/ink16.xml" ContentType="application/inkml+xml"/>
  <Override PartName="/ppt/notesSlides/notesSlide38.xml" ContentType="application/vnd.openxmlformats-officedocument.presentationml.notesSlide+xml"/>
  <Override PartName="/ppt/ink/ink17.xml" ContentType="application/inkml+xml"/>
  <Override PartName="/ppt/notesSlides/notesSlide39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notesSlides/notesSlide40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8" r:id="rId9"/>
    <p:sldId id="269" r:id="rId10"/>
    <p:sldId id="270" r:id="rId11"/>
    <p:sldId id="309" r:id="rId12"/>
    <p:sldId id="310" r:id="rId13"/>
    <p:sldId id="311" r:id="rId14"/>
    <p:sldId id="312" r:id="rId15"/>
    <p:sldId id="313" r:id="rId16"/>
    <p:sldId id="278" r:id="rId17"/>
    <p:sldId id="279" r:id="rId18"/>
    <p:sldId id="280" r:id="rId19"/>
    <p:sldId id="281" r:id="rId20"/>
    <p:sldId id="282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2" r:id="rId35"/>
    <p:sldId id="293" r:id="rId36"/>
    <p:sldId id="294" r:id="rId37"/>
    <p:sldId id="271" r:id="rId38"/>
    <p:sldId id="272" r:id="rId39"/>
    <p:sldId id="273" r:id="rId40"/>
    <p:sldId id="274" r:id="rId41"/>
    <p:sldId id="275" r:id="rId42"/>
    <p:sldId id="277" r:id="rId43"/>
    <p:sldId id="295" r:id="rId44"/>
    <p:sldId id="296" r:id="rId45"/>
    <p:sldId id="324" r:id="rId46"/>
    <p:sldId id="314" r:id="rId47"/>
    <p:sldId id="315" r:id="rId48"/>
    <p:sldId id="316" r:id="rId49"/>
    <p:sldId id="317" r:id="rId50"/>
    <p:sldId id="318" r:id="rId51"/>
    <p:sldId id="283" r:id="rId52"/>
    <p:sldId id="284" r:id="rId53"/>
    <p:sldId id="285" r:id="rId54"/>
    <p:sldId id="319" r:id="rId55"/>
    <p:sldId id="320" r:id="rId56"/>
    <p:sldId id="321" r:id="rId57"/>
    <p:sldId id="286" r:id="rId58"/>
    <p:sldId id="325" r:id="rId59"/>
    <p:sldId id="287" r:id="rId60"/>
    <p:sldId id="288" r:id="rId61"/>
    <p:sldId id="289" r:id="rId62"/>
    <p:sldId id="322" r:id="rId63"/>
    <p:sldId id="32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>
        <p:scale>
          <a:sx n="59" d="100"/>
          <a:sy n="59" d="100"/>
        </p:scale>
        <p:origin x="536" y="-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106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0:36:55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14330 6043 395 0,'144'57'94'0,"-144"-62"-155"0,7 5-29 15,-1 5 2-15,-6-5 75 16,0-1 58-16,0-3 54 16,0 2 3-16,0 0-35 15,0 2-30-15,0-2-31 16,2-8-5-16,-2 5-1 16,6-5 1-16,-2 1 1 15,-4 7 2-15,1-8 3 16,-1 8 2-16,6 0 8 15,-6 0 5-15,4-3 15 16,0 1 4-16,0 2 9 16,-4 0 0-16,3 0 3 15,-3-2 1-15,0 2 0 16,0 2-1-16,0-2-7 16,0 1-5-16,0-1-7 15,-1-2-3-15,-1 2-9 16,-19-6-3-16,-16-1-6 0,-49-5-1 15,44 22-3-15,-4 1-2 16,-7-3-3-16,5 8-1 16,0-3-2-16,8 2 0 15,5 1 0-15,7-3-1 16,7-5 0-16,7 4 0 16,9-5 0-16,-3 3-1 15,8 3 0-15,-2 1 1 16,0 3-1-16,2 1 1 0,0 3-1 15,4 4-1 1,6-2 1-16,-5 4-1 0,7 7 1 16,-5-3 1-16,5 5-1 15,1 1 1-15,4 5 0 16,1-10 0-16,-3 12-1 16,2-9 1-16,0-1 0 15,3 9 0-15,1-9 0 16,-4 1 0-16,4-1 0 15,-6-9 1-15,-1-4-1 16,-1 0 1-16,-2-3 0 16,-1-3 0-16,-8 0 1 15,-2 3-1-15,0-5 0 16,-4 1 0-16,-4-5 1 16,-3-1 0-16,-12 2 1 0,-4-3 0 15,-9 3 1-15,-4-8 2 16,-4 2 3-16,-4-2 1 15,0 0 0-15,0-4-1 16,0-3-3-16,4-5-4 16,-1-1-4-16,4 7-6 15,3-6-20-15,4 3-19 16,16-1-92-16,1-5-78 16,27 0 134-16</inkml:trace>
  <inkml:trace contextRef="#ctx0" brushRef="#br0" timeOffset="617.95">14768 6154 332 0,'0'0'152'0,"0"0"-67"0,0-2-22 16,0 0-27-16,0 0-6 15,0-2-8-15,0 3-3 16,2-3-6-16,-2 0-4 16,0 0-7-16,0 2-2 15,0 2 1-15,2-2-1 16,6-5 1-16,-3 3 1 16,-3 4 5-16,4-2 4 0,-6 0 14 15,2 0 5-15,4 2 5 16,-6 0-2-16,7 2-4 15,-3 0-2-15,4 23-3 16,-2 9 0-16,49 60-3 16,-47-46-1-16,1 11-4 15,-1-4-2-15,-6 1-4 16,0 1-2-16,-2-1-3 16,0-5-1-16,0-5 0 15,-2-2-1-15,2-4 0 16,-2-3 0-16,2 1 0 15,0-9 0-15,0-6-1 16,-4-2 0-16,4-12-2 16,4-3-7-16,0-8-18 15,-4 0-17-15,0 0-60 16,0-3-44-16,17-34 90 16</inkml:trace>
  <inkml:trace contextRef="#ctx0" brushRef="#br0" timeOffset="1047.215">15405 6089 689 0,'73'-19'184'0,"-73"27"-257"16,4 1 3-16,1 3 46 15,-5 1 43-15,2-7 59 16,-2 1 9-16,0-1-8 16,0-6-19-16,0 0-38 15,0 0-7-15,0 0 0 16,0 12 0-16,4 18-1 15,4 50-2-15,-8-36-5 16,0 4-1-16,-12 13-4 16,-1 8 0-16,5 4-1 15,-3 2 0-15,-1-10 0 16,5 0 1-16,1-14-1 0,-2-11 0 16,6-7 0-16,-9-16-1 15,7-7-8-15,-2-6-12 16,6-8-59-16,0 2-60 15,0 0 86-15</inkml:trace>
  <inkml:trace contextRef="#ctx0" brushRef="#br0" timeOffset="1500.75">15453 6166 427 0,'-42'-48'216'0,"44"46"-69"16,7-2-31-16,3-4-43 15,-3 3-15-15,10-1-20 0,6 0-7 16,14 0-8-16,7 1-5 16,7-5-5-16,3 0-4 15,1 3-5-15,6-7-1 16,4 1-1-16,0-2 1 15,0 1-2-15,4 1 0 16,-10 0-1-16,0-3 0 16,-19 5-4-16,-6-1-6 15,-3 10-22-15,-6 2-22 16,-1 4-66-16,-6 4-36 0,-11 1 94 16</inkml:trace>
  <inkml:trace contextRef="#ctx0" brushRef="#br0" timeOffset="1965.115">15522 6366 48 0,'-2'0'17'0,"2"4"-7"16,0 6 10-16,0-10 44 16,0 0 73-16,0 0 23 15,0 0-2-15,0 0-38 16,0 0-67-16,0 0-21 15,0 0-9-15,0 0 3 16,0 0 8-16,0 0 0 16,0 0-10-16,0 0-8 0,2 0-10 15,26 11-2-15,60 18 3 16,-38-23 2 0,13-6 5-16,4 0 2 0,14-8 4 15,-3 2 1-15,6-3 0 16,-9-5-3-16,-10 3-6 15,-2-1-4-15,-19 7-14 16,0-1-22-16,-8 8-101 16,-5 4-117-16,-1 5 152 15</inkml:trace>
  <inkml:trace contextRef="#ctx0" brushRef="#br0" timeOffset="2451.612">17423 6011 667 0,'-8'-4'228'0,"6"4"-215"16,0 4-4-16,1-4 33 16,-1 0 17-16,-2 0 26 15,2 0 2-15,-8 11-27 16,-5 8-16-16,-35 58-24 15,27-41-8-15,4 14-7 16,-2-1-1-16,-2 9-1 16,6 1 0-16,2 6 1 15,1-7 1-15,9 3 0 16,-1-8 0-16,6-5 1 16,-2 2-1-16,-2-16-1 15,0-3 0-15,-5-8-2 16,3-2 0-16,6-6-10 15,-6-7-18-15,6-6-75 16,-2-12-79-16,2 10 111 16</inkml:trace>
  <inkml:trace contextRef="#ctx0" brushRef="#br0" timeOffset="2931.42">16809 6053 619 0,'-25'-31'173'0,"0"8"-290"16,4 14-41-16,4 9-5 15,0 1 37-15,0-1 150 16,1 0 67-16,9 0 60 15,-5-9 7-15,12 7-47 16,0 0-17-16,0-2-13 16,0 2 5-16,0-1 10 15,0 1-1-15,19-2-18 16,10-6-11-16,59-5-20 16,-44 15-11-16,15 4-14 15,2-2-7-15,14-2-3 16,7 0 2-16,4-2 6 15,6-2 2-15,4-2-1 16,-1 2-2-16,5-7-7 0,-1 5 0 16,-9-2-1-16,-4 3-1 15,-11-1 2-15,-12 2-1 16,-6-5-3-16,-5 11-2 16,-20 1-7-16,-5-1-7 15,-13 10-20-15,-9-7-16 16,-5 7-61-16,-3 3-67 15,-5 6 111-15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02:21.8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3275 15350 96 0,'-5'-88'67'0,"-1"76"9"16,-4-1-6-16,3 1-12 16,-1 1-9-16,-3-4-14 0,3 11-5 15,0-8-6-15,-5 7-2 16,1 5-1-16,-3-4-2 15,0 4-4-15,5-2-3 16,1-2 0-16,-3 4 0 16,8 2 2-16,3-4 1 15,-3 2 0-15,2 0 0 16,2 0 1-16,-2 0-1 16,0 0-3-16,0 0-2 15,0 0 6-15,-2 0 4 0,4 0 10 16,0 0 1-16,0 0-5 15,0 0-6-15,12 2-11 16,-1-2-3-16,3 2-1 16,-3-2 0-16,3 0 5 15,-5 0 4-15,1-2 7 16,-3 2 2-16,5 0 1 16,-1 0-1-16,-1 2-4 15,1 0-2-15,3-2-4 16,-3 0-2-16,3 0 0 15,-3 0-1-15,2 0-1 16,1 0 1-16,-1 0 3 16,2 0 1-16,5 2 5 15,47 5-1-15,-46-7-3 16,2 0-3-16,-4 4-6 16,2-4-2-16,0 0-1 0,-8 2 0 15,4 4 2 1,1-6 6-16,-3 0 9 0,10 0 2 15,-6-8 2-15,-6 6-3 16,12 0-7-16,-6-5-2 16,-3 1-1-16,8 0-1 15,-3-1 1-15,6-1-1 16,0 4-2-16,-4-4 0 16,4 3-1-16,-1-3 2 15,1 8 0-15,0 0 1 0,6-9-3 16,-3-3-2-16,5 4-2 15,-1-5 0-15,2 3-1 16,1-1 0-16,-5-2 1 16,6 1 0-16,-1 8 0 15,-5-7 1-15,-1 11-1 16,-1 0 2-16,-8-12-1 16,0 10 1-16,5-3 1 15,-4 5 1-15,2 4 2 16,0-3 3-16,-6-1-2 15,6-1 0-15,-6 1-2 16,2 1-2-16,2 5-1 16,-6-6 1-16,4 2 1 15,-3 2 1-15,-5-10 1 16,6 14 1-16,0-6-2 16,-2 0-2-16,4 3-2 15,0-5-2-15,0 0 0 0,-1 2 0 16,-3 2-1-16,0 8 0 15,-2-5 0-15,-1-3 0 16,5 0-1-16,-2 5 0 16,2 5 0-16,0-1 1 15,2 1-1-15,-3-9 0 16,-1 1 0-16,2 4 0 16,-2-5 1-16,-2 7-1 15,3-1 0-15,3-3 0 16,-6-4 1-16,8 5-1 0,-10-5 0 15,-1 2 1-15,1 0-1 16,-1-6 1-16,11 4 0 16,-4-1 0-16,4-3-1 15,-2-3 0-15,-2 3 1 16,2-4-1-16,0 4 0 16,0 0 1-16,2-12-1 15,0 12 0-15,2 0 1 16,-4 8-1-16,-2-4 0 15,4 5 0-15,-2-7 0 16,-2-2 1-16,-2 2-1 16,2-2 0-16,0 0 1 15,1 2-1-15,-1 2 0 16,0-2 0-16,-6 2 1 16,1-1-1-16,1-3 1 15,-6 6-1-15,3 0 1 0,-2 0-1 16,-3 5-3-16,-5-3-2 15,-2 3-71-15,0 4-97 16,4 22 112-16</inkml:trace>
  <inkml:trace contextRef="#ctx0" brushRef="#br0" timeOffset="10450.971">15007 15000 136 0,'-90'21'68'0,"81"-29"-59"0,-1 1-13 15</inkml:trace>
  <inkml:trace contextRef="#ctx0" brushRef="#br0" timeOffset="12133.015">14889 14998 115 0,'-2'-2'69'0,"2"0"-6"16,-4-2-41-16,-4 2-13 16,4 0-3-16,3 2 4 0,-1-2 9 15,-2 1 3-15,2 1 10 16,2 0 1-16,-2 0 4 16,0 0 3-16,0 0-1 15,-2 0-2-15,2 0 1 16,2 0 0-16,-1 0 5 15,-1 0 4-15,0 0 10 16,0 0 3-16,2 1 1 16,0 1-5-16,0 2-12 15,0-4-7-15,0 4-9 16,0 2-2-16,4 5-2 16,-1 3 0-16,3-1-3 15,0 0 0-15,-4-3-3 16,7 1 0-16,-7-7-1 15,6 8-2-15,-2-1-1 0,-2-9 1 16,11 10 1-16,0-12 0 16,6 13 0-16,46 29-4 15,-46-36-3-15,4-6-1 16,0 15-4-16,4-5 1 16,-3-6-1-16,1 5 0 15,8-7 4-15,-1 8 1 16,2-3 3-16,3 1 2 15,-3 0-2-15,2-5-1 16,-9 3-3-16,5-2 1 0,5 0 1 16,-1 3 0-16,4-1-1 15,0 2 0-15,-4 1-2 16,-1 3 0-16,-5-6-1 16,2 1-1-16,-7-1 0 15,0 2 0-15,0-5 3 16,5 7 0-16,5 0 1 15,-3-5-2-15,0 9-1 16,9-5 0-16,-3-3 0 16,-4 4 1-16,4-9 2 15,0 5 1-15,2 0-1 16,2-4-1-16,-7 4-1 16,5-5 0-16,2 1 1 15,-2-2-1-15,12 0-1 16,-9 0-1-16,13 0-2 15,-7 0 0-15,3 2 0 16,5-2-1-16,-7-2 1 16,1-3-1-16,3-1 0 0,-6 4 1 15,5-9 0-15,-5 7-1 16,0-6 1-16,-1-1-1 16,-5 7 0-16,-2-6 0 15,-3 5-1-15,-3-11 0 16,-7 7 0-16,7-9 0 15,0 11 0-15,1-1-1 16,-3-5 0-16,-1 1 0 0,3 1 1 16,0-4-1-16,3 3 1 15,-3-3 0-15,-2-2 0 16,-3 3 1-16,-8-7-2 16,4 2 2-16,-3-6 0 15,1 0 2-15,0 0 3 16,-4 1 3-16,-7-1 7 15,1 6 2-15,-5-12 3 16,-10 4-2-16,1-2-5 16,-1-5-3-16,-9-2-5 15,5-1-2-15,-7-7-1 16,1 2 0-16,2-4-1 16,-1 0-1-16,-16-3-1 15,0-3-1-15,0 0 0 16,-3 1 0-16,5 1-1 15,-4 4 0-15,-4 0 1 16,4 4-1-16,3-2 0 0,-3 0 0 16,-11 0-3-16,1 4 1 15,-7-2-1-15,-2-4 1 16,-3 4 1-16,-3-4-2 16,-5 8-1-16,5 2-2 15,-2 5-1-15,-7 0-2 16,0 5-1-16,5 8 1 15,-5-3-1-15,4 4 0 16,1 9 1-16,-5-1 0 16,4 7 0-16,3-2 0 0,3 2-3 15,1 2 0-15,-2 0-4 16,3 6-2-16,-1-4 1 16,-2 4 0-16,8-4 6 15,-4-1 0-15,-3 1 1 16,3 0-2-16,6 4-3 15,-4-6-3-15,10 4 0 16,5 7 1-16,-2 1 3 16,7-1 4-16,1 1 5 15,0-1 1-15,-2 3 2 16,2 3 1-16,-3 2 1 16,-3-2 1-16,6 6-1 15,0-2 0-15,2-2 0 16,-1 4 1-16,-1-2 0 15,-4 4 1-15,12-4-1 0,-2 10 0 16,0-6 0-16,-3-4 0 16,0 9 1-16,-3-11 0 15,6 14 0-15,-6-6 0 16,2 5 0-16,0 5-1 16,-2-5 0-16,8 4 0 15,-8-1 0-15,4-1 0 0,-2 4 0 16,2 5 1-1,0-1-1-15,-2 0 0 0,0 2 0 16,6 0 1-16,-6-2-1 16,2 2 1-16,5-4 1 15,1 0-1-15,0 6 1 16,-2-2-1-16,3 4 0 16,-3 0 0-16,2-8 2 15,3-8 1-15,-1-5 1 16,5 2 0-16,-1-8-3 15,5-4-3-15,4-6-100 16,0-9-116-16,15 6 137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04:15.7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13412 12793 70 0,'6'-8'58'16,"0"-5"6"-16,-6 11 4 15,0-6 1-15,0 6 3 16,0 0-5-16,0-2-14 15,-2 1-7-15,0 1-18 16,0 0-6-16,0 2-7 16,-2-2-1-16,4 0 5 15,-2 0 6-15,0-2 10 16,-1 2 1-16,-1 2-7 0,2-2-9 16,2 0-13-16,-2 1-3 15,0-3-3-15,0 2 1 16,0 0-1-16,-2 2 1 15,2-2 2-15,2 0 2 16,-2 0 3-16,1 2 2 16,-1 0 0-16,-2 0 0 15,2 0 0-15,2 0 1 16,-4 6 8-16,-4 5 2 16,7-9 6-16,1 0-2 0,-2 8-3 15,0-10-2-15,0 2-4 16,2 7 0-16,0-5-3 15,2 6-1-15,-2-10-1 16,0 2-1-16,0-1 1 16,9 3 1-16,1 2-1 15,1 4-1-15,1-7 0 16,1 5 0-16,1-4 1 16,3 4-2-16,-4-5 0 15,2-1-1-15,1 4 2 16,-3-2 0-16,6 0 2 15,46 22-1-15,-46-16-3 16,1-10 0-16,-1 2-2 16,0 4 2-16,6-3 1 15,-6-1 2-15,2 4 2 16,2-2 1-16,4-2 2 16,-3-2 0-16,-1 0 1 15,8 0 0-15,-12 0-2 0,2 0-1 16,4 0-3-16,-8 0-1 15,4 2 0-15,-2-2-1 16,-3 0 2-16,3 0 0 16,-4-2 0-16,8 2-1 15,4 2-2-15,-4-4 0 16,2 2-2-16,1-2-1 16,-1 0 0-16,4 0 0 15,0 2 3-15,-1-4 1 0,3 2 3 16,-4 2 0-16,0-2-3 15,-3 2-1-15,1 0-4 16,0 2 1-16,2 0-1 16,5-2-1-16,1 0 2 15,5 0 0-15,0 0 1 16,-1 0 0-16,-3-4 2 16,-3 3 0-16,1-7 0 15,-3 2 0-15,2-3 0 16,-1-1-1-16,3 8 0 15,-1-4 0-15,1 1 0 16,-5-1-1-16,1 4 1 16,-2-4-1-16,0-3 0 15,-1 9-1-15,1-2 0 16,-2 2 0-16,2 0-1 16,-2-2-2-16,2-8 0 0,5 6-1 15,6 6 0-15,1-4 0 16,-5 10 1-16,2-6-1 15,-9-4 1-15,0-2-1 16,-2 0 0-16,1 4 1 16,-4 0-1-16,6 0 0 15,-1 0 1-15,-4 0 0 16,11-1 1-16,-5 1 2 0,5 1 1 16,-5-1 1-16,-2 0-2 15,2 0 1-15,-3 0-2 16,3 0 0-16,-2 0-1 15,0 0 0-15,5 2 0 16,-5-4-1-16,0 4 1 16,-1 4 0-16,3 0-1 15,-2-2 0-15,2 0-1 16,-3-3-1-16,5-1 0 16,0 2 1-16,-7-2-1 15,5 2 0-15,-6-2-1 16,4 0 1-16,4 10 0 15,-14-10 0-15,8 4 1 16,-6-6-1-16,0 2 1 16,-2 2 0-16,-2-4-1 15,3 6 1-15,-5-1 0 16,-2-1 1-16,-1 2-1 0,-6-4 1 16,3 0 0-16,-7 0 0 15,0 0 2-15,0 0-1 16,0 0-1-16,0 0 0 15,0 0-1-15,0 0-2 16,0 0-13-16,0 0-25 16,-1 0-161-16,1 0 137 15</inkml:trace>
  <inkml:trace contextRef="#ctx0" brushRef="#br0" timeOffset="4899.36">10882 12934 53 0,'0'0'28'0,"0"0"-2"15,-2 0-14-15,0 0 17 16,0 0 15-16,-2 0 26 16,4 0 5-16,-2-2-14 15,0 0-13-15,1 0-21 16,-5-1-6-16,2 1-7 16,0 2-3-16,-2-2-1 15,4 0 0-15,-11-4 5 0,0 4 4 16,-3 0 3-16,3 2 0 15,5-2-2-15,-3 2-1 16,9 0 4-16,-2 0 4 16,-5 2 5-16,7-2 3 15,0 0 2-15,-4 0 3 16,6 0 12-16,-2 0 4 16,0 0 5-16,2 0-4 15,0 0-13-15,0 0-7 16,19 2-11-16,2 0-3 0,42 6-6 15,-49-8-1-15,-1-4-2 16,-1 4 0-16,-5-4 0 16,3 4 0-16,-6 0-2 15,-4 0-2-15,0 0 0 16,0 0-1-16,0 0 1 16,0 0-1-16,0 0 0 15,0 0 0-15,0 0-1 16,0 0 1-16,0 0 0 15,0 0 0-15,0 0 1 16,0 0 0-16,2 0 1 16,7 0-1-16,-3 0-1 15,5-2 0-15,-3 2-2 16,-2 0-1-16,5 0-1 16,-1 0 0-16,1 0-1 15,3 0 1-15,1 0 1 16,-2 0 0-16,7-2 0 15,47 2-1-15,-54-2-1 0,6 2 1 16,-2 0 3-16,-1 0 2 16,3-3 4-16,-2-3 1 15,6 2 0-15,0-6-2 16,2 9-3-16,-2-7-2 16,1 4-1-16,-4 0-2 15,-1-3 1-15,0 3 0 16,6 2-1-16,-4-4 1 0,0 6-1 15,-2 0-1-15,-6 0 1 16,1-2-1-16,3 2-2 16,0 0 1-16,-4 0-1 15,-1 0 1-15,3 2 1 16,-1-2 2-16,3 2 0 16,-2 2 1-16,-3 0 0 15,-3-4-1-15,-1 0 1 16,1 2 0-16,1-2 1 15,-4 0 0-15,-6 0 0 16,0 0 0-16,0 0-1 16,0 0-1-16,0 0-2 15,0 0 1-15,0 0 1 16,0 0-1-16,0 0 0 16,0 0 1-16,0 0-1 15,0 0 1-15,0 0-1 0,0 0-1 16,0 0-1-16,0 0 0 15,0 0-2-15,0 0 1 16,0 0-1-16,0 0 0 16,0 0-1-16,0 0 2 15,0 0-1-15,0 0-1 16,0 0 1-16,0 0-1 16,0 0 0-16,0 0 0 15,0 0 0-15,0 0 0 0,0 0-1 16,0 0 1-16,0 0 0 15,0 0-1-15,0 0 1 16,0 0-1-16,0 0 1 16,0 0-1-16,0 0 1 15,0 0-1-15,0 0 1 16,0 0 0-16,0 0 0 16,0 0 0-16,0 0 0 15,0 0 0-15,0 0 0 16,0 0 1-16,0 0-1 15,0 0 0-15,0 0 0 16,2 0 0-16,1 0 0 16,-1 0 0-16,-2 0 1 15,0 0-1-15,0 0 1 16,0 0-1-16,4 7 0 16,-4-5 0-16,2 2 1 15,-2-2-1-15,0-2 1 0,2 6 0 16,-2-6-1-16,0 0 0 15,0 0 0-15,0 0 0 16,0 0 0-16,0 0 0 16,0 0 0-16,0 0 1 15,0 0-1-15,0 0 0 16,0 2 0-16,0-2 0 16,0 0 0-16,0 0 0 15,0 0 0-15,0 0 0 0,0 0 0 16,8 1 0-16,-6-1 0 15,-2 0 0-15,2 0 0 16,3 2 1-16,-1 0-1 16,-2 2 1-16,4-2 0 15,-6-2 0-15,4 2 0 16,-3-2 1-16,1 2 0 16,6 0 0-16,-6-2 0 15,2 4-1-15,1-3 0 16,-1 1 0-16,2 0-1 15,-2-2 1-15,0 2 0 16,3 0 0-16,-1 2-1 16,2-2 1-16,-3 0 0 15,5 0 0-15,0-2 0 16,-7 0-1-16,7 0 1 16,0 2 0-16,-3-2 0 15,10 3-1-15,1-1 1 0,1 0 0 16,48 4 1-16,-46-10 0 15,0 4 2-15,2-6 0 16,4 1 0-16,-3 3-1 16,1 0 1-16,0-4-1 15,2 6 0-15,-4-4 0 16,2 2 1-16,-2-5 1 0,-8 3 1 16,16 2 1-16,-12 0 0 15,4-4 1-15,-4 4-1 16,-6-1 0-16,6 3-1 15,2-6 0-15,-3 6 0 16,3 0 0-16,-6-4 1 16,4 4 0-16,0 0-1 15,0 0 0-15,-3 2 1 16,-3 0 0-16,-2-2 0 16,1 4 0-16,-3-2 0 15,3-2-1-15,-4 2 0 16,3-1 1-16,1 1-2 15,-3-2 2-15,-1 6 0 16,1 0-1-16,5 0 1 16,-3-3-1-16,3-1-1 15,-3-2 0-15,2 0 0 0,-1 0 0 16,-1 0 0-16,5 0-1 16,1-2 1-16,2-1 0 15,0-1-2-15,0 2 0 16,6 4-2-16,-4 2 0 15,2-4 0-15,-2 0-1 16,4 0 1-16,4 0-1 16,-4 0 0-16,-1 3 0 15,-4-3 1-15,-5 0-1 16,10 2 0-16,-2-2 1 0,-4 0-1 16,8-4 0-16,-14-1 0 15,8 3 1-15,4 2-1 16,-6-4 1-16,4 2 1 15,-2 2-1-15,-6 0 1 16,2 2 0-16,3-4-1 16,-11-2 0-16,-1 2 1 15,3 0 0-15,-11 4-1 16,0-2 1-16,0 0-2 16,0 0 0-16,0 0 0 15,0 0 0-15,0 0 1 16,0 0-1-16,0 0 0 15,0 0 1-15,2 0-1 16,10 2 0-16,-3 2 1 16,1-2-1-16,-3 0 0 15,1-2 2-15,-4 0-2 16,4 2 0-16,-5-2 1 0,-1 0-1 16,4 0 0-16,-6 0 0 15,0 0 0-15,2 0-1 16,0 0-1-16,0 0 0 15,0 2-1-15,5 2-1 16,1 5-1-16,0 10-5 16,5-5-24-16,46 51-21 15,-34-42-116-15,8 1-135 16,13 3 195-16</inkml:trace>
  <inkml:trace contextRef="#ctx0" brushRef="#br0" timeOffset="9211.668">10451 12012 91 0,'79'-57'40'0,"-81"45"-23"15,6 3-18-15</inkml:trace>
  <inkml:trace contextRef="#ctx0" brushRef="#br0" timeOffset="9885.778">10536 11913 77 0,'9'-17'62'16,"-7"1"7"-16,27-47-13 0,-33 44-23 16,-2 8-2-16,1 3 11 15,1-2 10-15,-6 10 12 16,10 0 1-16,-11-2 0 15,9 2-3-15,2 0-9 16,-2 0-4-16,0 0-8 16,0 0 1-16,0 0 3 15,-2 0 4-15,2 0 3 16,2 0-3-16,-2 0-8 16,-5 0-5-16,5 0-10 15,0 0-5-15,0 0-10 16,0 0-3-16,0 0-5 15,-2 0-1-15,2 0-1 16,2 0 1-16,-1 0 0 16,-1 0 2-16,0 0 3 15,-2 0 3-15,2 0 5 0,2 4 3 16,0 10 4-16,0-1 0 16,8 10-1-16,18 48-2 15,-16-44-4-15,-2-1-3 16,1 1-2-16,3 4-2 15,-1-4 0-15,3 3 0 16,-1 3 0-16,0 5 0 16,1-2-1-16,-3-5 0 0,12 5-1 15,-2-1-1-15,-2 1 0 16,4 2-1-16,-11 0-1 16,-3 3 1-16,-3 5 0 15,-4-1 0-15,4 3 4 16,-6-4 2-16,0-6 6 15,-8 5 3-15,6-5 0 16,2 10-1-16,0-8-5 16,0 2-4-16,-11-8-3 15,1 3-2-15,8-1-2 16,-2 0 1-16,8 3-1 16,-10-5 0-16,-1-3 0 15,3 1-1-15,-2-5 0 16,6-2 1-16,0-2-1 15,4-6 1-15,-4 4-2 16,0-8 1-16,4 1-5 16,0-1-20-16,5-11-89 0,14-2-68 15,15-25 105-15</inkml:trace>
  <inkml:trace contextRef="#ctx0" brushRef="#br0" timeOffset="12380.111">10608 11898 222 0,'-149'24'168'16,"136"-29"24"-16,1 1-31 15,1-6-56-15,5 3-24 16,4 5-33-16,2-6-12 15,0 8-14-15,0-2-6 0,0 2-2 16,14-4 2-16,28-5 5 16,55-7 3-16,-41 16 2 15,5 0 0-15,-4-1 1 16,2-3-1-16,-5-4-1 16,0 0 2-16,5-1 6 15,2-1 3-15,4 5 4 16,6-1-1-16,11-6-3 15,10 5-2-15,-4-12-10 16,0-1-5-16,-8 7-10 16,-3-10-2-16,3 17-2 15,8-5 0-15,6-4 0 16,3 5 0-16,3-11-1 16,-8 8 0-16,-4-3 0 15,5-5 0-15,-5 6 0 16,2-2 1-16,2-2-1 15,2 3 0-15,3 1-1 0,1 4 0 16,-12 1-1-16,2 2 0 16,-4 3 0-16,-2-3 0 15,8 4-1-15,-8-4 1 16,6 1 0-16,0-1 0 16,-2-3 0-16,-3 7 0 15,-9-4 1-15,5 6 0 16,-14 0 2-16,7-1-1 15,-9-3 1-15,-3 4-1 0,-5 2-1 16,4 0 0-16,3 8-1 16,-9-3 0-16,-1-3 0 15,-2 8 1-15,-3-6-1 16,1 5-1-16,0 1 1 16,0-1 0-16,-2-1 1 15,3 2-1-15,7-1 1 16,-3 3-1-16,1-7 0 15,5 7 0-15,3-5 0 16,1 1 0-16,4 5-1 16,1-3 0-16,-4 1 0 15,-3-3 0-15,4-2 0 16,2-4-1-16,5 4 1 16,3 1 0-16,-8 1 0 15,4-2 0-15,1-1-1 16,5-5 1-16,-3 4 0 15,1-2 0-15,-8 6-1 16,-10-6 1-16,-1 0 0 0,1 7 0 16,-1-7 0-16,5 6-1 15,-6-5 1-15,-1-3-1 16,-2 4 1-16,-1 4 1 16,-5-4 0-16,-6 0-1 15,-3 1 2-15,-9 3-2 16,-3-2 2-16,-4 3-1 15,-4-7 0-15,3 2 0 0,-5 2 0 16,-2-2 0-16,3-4 1 16,-11 7 1-16,3-3 3 15,0-4 1-15,-10 0 2 16,2 0 0-16,0 0 2 16,0 0 0-16,0 0-1 15,0 0 0-15,0 0-4 16,0 0-1-16,0 0-1 15,0 0-2-15,0 0 1 16,-2 0 0-16,2 0 2 16,0 0 0-16,0 0 0 15,0 0 1-15,0 0-1 16,0 0-2-16,-4 0 0 16,2 0-2-16,2 0 0 15,-2 0-1-15,0 0-1 16,0 0 2-16,0 0-2 15,2 10 1-15,0-8 0 16,0 1 0-16,-3 5 0 0,3-8-1 16,0 4 1-16,0 2 0 15,0-1 0-15,0-5 0 16,0 8-1-16,0-4 0 16,0 7 1-16,0 1-1 15,0-1 0-15,0-5 0 16,0 4 0-16,0 1 1 15,-2-1-1-15,2 5 0 0,0-2 0 16,0 1 0-16,-2-1 0 16,0 0 0-16,0 3 0 15,2 1 0-15,0 0 0 16,8 46 0-16,-12-49 0 16,4 5 0-16,4-4 0 15,-4 0 0-15,7 8 0 16,-7-2 0-16,0-3 1 15,0 5-1-15,0-6 0 16,4 6 0-16,2 0 0 16,-10-2 0-16,4-4 0 15,8 4 0-15,-5-4 0 16,9 6 0-16,-10 2 0 16,-6-4 0-16,4 6 0 15,-4 1 0-15,4 1 0 16,6 4 0-16,-4-7 0 0,-4-1 0 15,-6 0 0-15,1 8 0 16,-3-8 0-16,10 3 0 16,2-1 0-16,-2-4 0 15,0 4 0-15,0 1 0 16,-6-5 0-16,2 2 0 16,4-6 0-16,0 1 0 15,14 2 0-15,-9-1 0 16,-5-1 0-16,2 1 0 0,-4-6 1 15,-1 0-1-15,1 2 0 16,-4 1 1-16,2 1-1 16,-5 0 0-16,-1 4 0 15,6-4 1-15,-5 0-1 16,7-5 1-16,-2-3 0 16,2 0 0-16,4 1 0 15,-2-1 0-15,0-7 0 16,-8 4 0-16,8-6 0 15,-2-2 1-15,2 0 1 16,0 0 0-16,0 0 0 16,0 0 0-16,0 0 0 15,0 0 0-15,-2 0 1 16,1 0-2-16,-1 0 0 16,-2-2-1-16,2 0-1 15,2-2 1-15,-2 2 0 16,-6 2 1-16,-7-4-1 0,-2-1 1 15,-2 1-1-15,-46-19 0 16,49 19 0-16,3-4-1 16,-4 7 0-16,7-3 0 15,-7 2 1-15,2-2-1 16,3 2 0-16,-1 0 0 16,1 0 0-16,1-2 0 15,-3-1 2-15,1-1-1 0,-2 6 0 16,-1-6-1-16,-1-5 0 15,2 7 0-15,-2-6 1 16,0 6-1-16,1 1 0 16,1-5 0-16,0 4 0 15,-3-3 1-15,1 3-1 16,-4-4 0-16,6 4 0 16,-6 2 1-16,0 2-1 15,0 2 2-15,-4 2 0 16,-2 4 1-16,-5-4 0 15,-5 5 0-15,-5 3-1 16,-8 1-3-16,-9 2-36 16,-4 1-88-16,-4-3 83 15</inkml:trace>
  <inkml:trace contextRef="#ctx0" brushRef="#br0" timeOffset="39202.099">11605 10628 140 0,'0'0'78'0,"0"0"-13"15,0 0-13-15,0-4-6 16,-2 2 4-16,-2 0 5 16,2 2 1-16,2-2-9 15,-2 0-7-15,0 0-11 16,0-2-6-16,0 2-3 15,-1 2 2-15,3-1 11 16,-2-1 4-16,0 0 2 16,0-2-5-16,-8 0-10 15,-3 0-2-15,9 2 6 16,-7-3 5-16,3 1 7 16,-3-6-2-16,-18-3-6 15,-48-24-6-15,31 34-7 16,4 5-2-16,-5 1-5 0,-5 7-3 15,8 5-7-15,2 2-1 16,0 1-2-16,0-1-1 16,2 8 0-16,3 0-3 15,3 3 0-15,5 3-2 16,2 1-4-16,2-1-2 16,1 3-4-16,1 1 2 15,3-5 4-15,3 9 5 16,6-9 5-16,3 3 1 15,1 1 0-15,3-5 0 0,8 2 1 16,-3-14 0-16,17 2 2 16,1 0 3-16,4-7 3 15,5 1 2-15,5-4 1 16,-2-5-3-16,11 2-5 16,-2-6-4-16,0 0-34 15,-2-4-32-15,0 2-110 16,1 2 110-16</inkml:trace>
  <inkml:trace contextRef="#ctx0" brushRef="#br0" timeOffset="39981.1">11754 10689 222 0,'94'44'192'15,"-98"-46"24"-15,-6-2-51 16,5-2-27-16,1 4-56 16,2 0-25-16,2 1-34 15,-2-3-10-15,0 2-9 16,0 0-2-16,0 2 0 16,-2 0 0-16,-3 2 2 15,-5 5 2-15,-1-3 6 16,1 17 2-16,-47 44 7 15,48-40 0-15,-1 2-2 16,6-2-2-16,-1 7-7 16,3-7-2-16,4 0-3 15,0-6-1-15,9 4 3 16,-3 0 0-16,8-6 2 16,5 6-1-16,0-9-1 15,6 5-1-15,5-8-1 0,-1-7 1 16,5 4-1-16,-3-6 0 15,3-2-1-15,-5 0 0 16,2-6 1-16,-6-2 1 16,-4-3 2-16,4-1 2 15,-1-1 1-15,1 0 1 16,-2-16-1-16,2 8-1 16,-6-12-1-16,-5 3-2 15,-9 1 0-15,7 0-2 0,-12-5 0 16,2 1 0-16,-2 1-1 15,-12-4 0-15,6 16 0 16,-9-1 0-16,-2 4-1 16,-8 4-1-16,-2 3-1 15,-3 1-1-15,-3 9-1 16,-5 2-1-16,2 9 1 16,-5 1-1-16,-3 9-1 15,10 9-1-15,0 7-14 16,1 1-15-16,12 2-43 15,2-4-41-15,7-3-115 16,7-6 144-16</inkml:trace>
  <inkml:trace contextRef="#ctx0" brushRef="#br0" timeOffset="41181.967">12420 10595 742 0,'80'48'212'16,"-82"-46"-334"-16,2 11-11 0,8 1 14 15,-6-1 48-15,-2-3 165 16,-2-3 38-16,-4-5 34 15,4-2-9-15,2-2-71 16,-2 2-30-16,2 0-33 16,0 0-2-16,0 0 8 15,0 0 4-15,0 0 3 16,-2 0-5-16,0 0-17 16,0 0-6-16,-2 0-7 15,3 0-1-15,-3 25 0 16,-4 4 0-16,0 49 0 15,10-43-1-15,2-9 1 16,6 9 0-16,-5-5 0 16,1-7 0-16,0 4 0 15,-6-4 1-15,8-4-1 16,-3 10 1-16,5-4-1 0,-1-4 0 16,-3-2 1-16,4 0 0 15,-10-13 0-15,2 3 0 16,-4-7 3-16,0-2 1 15,2 0 2-15,-2 0 7 16,0 0 9-16,-2 0 4 16,4-2 5-16,-2 0-3 15,0-1-9-15,0 1-3 16,1 0-8-16,-3 2-1 16,2-2-4-16,2 0 1 0,-2-4-2 15,-8-11 0-15,8 0-1 16,-3-14-1-16,-43-43 1 15,46 47-2-15,2-2 1 16,0 2-1-16,6-3 0 16,3 1 1-16,-3 0-1 15,4-1 1-15,-5 3-1 16,5 2 1-16,1-2 2 16,1 2-1-16,1 4 2 15,-1 2-1-15,1 0-1 16,8 4 0-16,4-6-2 15,2 2 0-15,7 0 1 16,-3 1-1-16,1-1 0 16,-3 6 1-16,2 1-1 15,-7 7 0-15,-3 3 0 16,-1 4-1-16,-3 3 0 16,2 9 0-16,-6 7 1 15,3 0-1-15,-9 0 1 0,1 2 0 16,-8 4 1-16,0-4 1 15,-8 7 0-15,-9-5 0 16,2 2-1-16,-6 2 0 16,-4-5 0-16,0 5 0 15,-6 0-1-15,-3-8 1 16,-2 7 0-16,-3-3 0 0,9-9 0 16,-3-1 1-16,14-5-1 15,2-9 0-15,4-1 1 16,7-1-1-16,-2-11 1 15,4 4 0-15,4 5 0 16,4 3 1-16,-4 0 0 16,0-2 0-16,0 0 0 15,0-2 0-15,8 2 0 16,11 0 0-16,8 0 0 16,51 6 1-16,-45 13-1 15,1 4 0-15,-1 4-1 16,-3 2 0-16,-3 7 0 15,4 3 0-15,-7-1 0 16,1 4-1-16,-4-5 0 16,-9-5-1-16,1 7 0 15,-1-5-1-15,1-3-7 16,4-2-9-16,-9-6-36 0,3 1-29 16,1-10-80-16,-1-8-47 15,7-14 130-15</inkml:trace>
  <inkml:trace contextRef="#ctx0" brushRef="#br0" timeOffset="42115.672">13494 10924 273 0,'48'103'157'16,"-52"-114"-21"-16,4 3-75 15,6 4-14-15,-2-1 5 16,-4 3 12-16,0 0 7 16,0 2-1-16,0-2-15 0,0 2-9 15,0 0-9-15,0 0-1 16,0 0-4-16,0 0-1 16,0 0 3-16,0 0 3 15,0 0 5-15,0 0 2 16,0-2-3-16,0 0-2 15,0-2-1-15,0 0-1 16,2-19-8-16,6-1-5 16,14-49-9-16,-14 48-4 0,0-2-5 15,1 4 0 1,-1 6-2-16,3 4-2 0,-1 3 1 16,-2 4-1-16,-1 6 0 15,-1-3 0-15,-6 3-1 16,0 0 0-16,0 0 0 15,0 0-1-15,0 0 0 16,2 0 0-16,13 9 0 16,-1 1 0-16,-3 1-1 15,48 54 1-15,-45-32 0 16,-1-6 0-16,3 5 0 16,-3 4 0-16,-7-13 0 31,-4-11 0-31,1-1-1 0,9 41 1 0,-8 0 0 15,7-3 0-15,1-12 1 16,-7-11 0-16,9-3-1 16,-8 0 1-16,-1-7 0 15,-3-5 0-15,2-1 0 0,7-3 1 16,-3-1-1-16,0-2 1 16,1-2 0-16,-7-2 1 15,6-2 3-15,-8 2 2 16,0-2 5-16,0 0 1 15,0 0 2-15,4-11-2 16,7-20-3-16,54-45 0 16,-53 41-3-16,-3-1-1 15,7 2 0-15,-5-4 0 0,4 3-2 16,-5 3 0-16,-1-2-2 16,-5-1-2-16,-2 5-1 15,-2 1 0-15,0 2-2 16,0 7-6-16,-4 8-35 15,-3 3-50-15,1 13-306 16,-2 7 270-16</inkml:trace>
  <inkml:trace contextRef="#ctx0" brushRef="#br0" timeOffset="42304.714">14510 10683 1015 0,'-4'2'194'0,"-2"2"-468"15,6 17 153-15</inkml:trace>
  <inkml:trace contextRef="#ctx0" brushRef="#br0" timeOffset="42618.376">14497 10752 486 0,'-12'55'250'16,"6"-41"-87"-16,3-5-60 0,3-3-81 16,-6 4-12-16,-2-8 13 15,1-4 8-15,-3 9 8 16,2-1 0-16,3 5-18 16,-3 12-8-16,4-2-11 15,2 1-1-15,4 12-1 16,2-2 0-16,9 1 1 15,1 5 2-15,16-7 11 16,1-2 7-16,15-7 16 16,2-6 6-16,-2-5 5 15,1 1-2-15,3-10-11 16,2 0-6-16,-3-2-15 16,7-2-3-16,-4 2-7 15,-1-2-1-15,-9-6-4 16,0 6-9-16,-9-4-32 15,-1 6-20-15,-3 0-51 16,-6 0-24-16,-8-5-44 0,-5 1-26 16,-8-6 134-16</inkml:trace>
  <inkml:trace contextRef="#ctx0" brushRef="#br0" timeOffset="43115.137">14393 10859 475 0,'-124'36'112'16,"130"-39"-178"-16,5-3-53 15,10 4 17-15,-2 2 108 0,4 2 80 16,4-4 70-16,9-10 10 16,14-1-39-16,0 0-28 15,11-6-41-15,-2-1-11 16,-3 9-18-16,1-2-8 16,-7 9-10-16,-8-6-4 15,2 6-4-15,-4 4-2 16,-11 0-4-16,2 2-11 15,-10 0-50-15,0 0-36 16,-6-2-96-16,2 6 115 0</inkml:trace>
  <inkml:trace contextRef="#ctx0" brushRef="#br0" timeOffset="43582.23">14520 10995 595 0,'24'61'202'16,"-18"-72"-194"-16,2 3-9 16,3 4 1-16,-5-6 11 15,-4 7 32-15,6-5 6 16,-8 8 0-16,0 0-10 0,0 0-25 15,2 0-3-15,-2 0 15 16,7 0 10-16,-1 0 14 16,7 4-2-16,6 0-16 15,4-1-9-15,54 20-15 16,-50-23-4-16,7 0-10 16,4 2-18-16,6-5-43 15,6 4-29-15,0-12-71 16,-2-2-56-16,-3-5 143 15</inkml:trace>
  <inkml:trace contextRef="#ctx0" brushRef="#br0" timeOffset="44414.43">15520 10792 883 0,'0'0'317'0,"-6"0"-261"0,12 0-43 16,-6 0-1-16,0-2 13 16,0-2 33-16,-2 2 6 15,-2 2-4-15,4 0-16 16,0 0-34-16,0 0-8 16,4 12-7-16,2 24-1 15,5 48 0-15,-13-51 1 0,-5-1 2 16,-1-9-1-16,2 2-2 15,-3-8-2-15,14 6 0 16,1 0 1-16,-2-9 1 16,2 1 2-16,5-3 0 15,-3-1 0-15,-1-9 3 16,1 0 1-16,-8-6 5 16,0 2 3-16,0 0 4 15,0-2 2-15,0 1 4 16,6-32 1-16,13-45-1 15,-19 42-1-15,0-6-7 16,-2 3-3-16,4-3-6 16,0 2 0-16,0 4-1 15,2 7 0-15,-1 1-1 16,3 5 0-16,6 6-1 16,-1 0-1-16,4 11 0 15,-1 2-2-15,5 6 1 0,-4 0-1 16,-1 8 1-16,-1 0-1 15,-1 9 1-15,-3-2 0 16,1 6 1-16,-3-2 0 16,-1 6 0-16,0 0 1 15,-6 0-1-15,0 2 0 16,-6-4-4-16,-2 1-2 16,-3 3-3-16,-1-4 0 15,-5 2 0-15,-4-6-1 0,-4 0 4 16,0-7 2-16,2-3 4 15,8 3 2-15,6-8 1 16,7-1 0-16,2 3 0 16,0-6 0-16,0-2 2 15,0-2 0-15,5 4 4 16,26 0 2-16,57 10 4 16,-50 0 2-16,8-7 6 15,-4 9 1-15,8-1-1 16,0 3-2-16,-4 7-6 15,-4 2-4-15,-6-2-3 16,-3 0-1-16,-14 0-3 16,-8-2-1-16,-5-6-15 15,2 8-17-15,-8-7-93 16,0 1-81-16,0-3 126 0</inkml:trace>
  <inkml:trace contextRef="#ctx0" brushRef="#br0" timeOffset="45164.834">16327 10943 1100 0,'42'65'321'0,"-48"-65"-371"0,6 10-65 15,6-1 10-15,-6-9 107 16,0 0 66-16,0 0 29 16,-4 0-4-16,2 0-37 15,2 0-18-15,-2 0-3 16,2 0 7-16,0 0 14 16,0-4 5-16,0 3-11 15,-2 1-11-15,2-33-16 16,4-47-6-16,-2 41-9 15,8 9-2-15,-8-3-1 16,3-1-1-16,7 7-3 16,-4-7 0-16,9 5-1 15,4 0 0-15,-4-3 0 16,0 5 0-16,0 2 1 16,3 2 0-16,-5 8 0 0,0-2 1 15,6 7-1-15,-5 1-1 16,-5 9 0-16,0 7-1 15,1 1-2-15,-2 7 0 16,-5 1 0-16,5 3 0 16,-8 6 0-16,5 3 1 15,-1 3 1-15,0 3 0 16,0-5 1-16,1-2 0 0,-1 5 0 16,5-7 0-16,3 0-1 15,-1 2 1-15,4-4-1 16,1 5 0-16,-3-9 1 15,6-9 0-15,-6-10 2 16,4-4 0-16,2-2 0 16,4-1 1-16,4-5-1 15,4-5 1-15,-1-10 0 16,4-3 0-16,1-7 1 16,-7-1 1-16,-1 4 1 15,-10-8 1-15,-5 5 1 16,-1-1-1-16,-11 7 0 15,9-1 0-15,1 7-4 16,-10-2 0-16,-2 2-2 16,-2 3-2-16,-2 6-14 15,-4 3-16-15,6 7-57 16,-1 2-44-16,-1 4-106 0,2 0-49 16,2 0 178-16</inkml:trace>
  <inkml:trace contextRef="#ctx0" brushRef="#br0" timeOffset="45646.709">17601 10389 729 0,'2'-6'207'16,"0"4"-122"-16,9 13-324 16,-5 5 34-16,-6 10 194 15,0 1 104-15,-10 8 97 16,-1-3-12-16,-5 4-72 16,-5 7-39-16,-3-5-39 15,-1 6 3-15,2-10 21 16,6-3 7-16,3-6 0 15,5-2-11-15,5-4-22 16,6 6-10-16,7-1-10 16,5-1-2-16,16 4-2 15,3 0 0-15,16-2 5 16,3-6 2-16,13-2 5 0,4-7 0 16,0-1-3-16,7 1-1 15,-9-10-5-15,2-4-1 16,-8-7-4-16,-1-5-8 15,-5-5-21-15,-7 6-16 16,-8-6-38-16,-6 2-20 16,-9-4-46-16,-7 2-29 15,-11 0-102-15,-3 2 172 16</inkml:trace>
  <inkml:trace contextRef="#ctx0" brushRef="#br0" timeOffset="46047.135">17379 10442 766 0,'-46'-23'333'0,"67"-2"-137"0,10 10-179 16,7 5-34-16,4-1 2 15,0 7 23-15,4-5 23 16,4 9 18-16,5 0 2 15,4 0-15-15,3 7-14 16,-9-1-18-16,-5 2-4 16,-4-1-5-16,-2-1-3 15,-6 0-22-15,1-2-16 0,-1-1-54 16,-1-1-35-16,1-2-98 16,4 2 141-16</inkml:trace>
  <inkml:trace contextRef="#ctx0" brushRef="#br0" timeOffset="46413.52">17475 10721 366 0,'21'-9'175'0,"5"1"-73"15,13-3-3-15,10 1 8 16,7 4 11-16,-1-1 1 15,10 5-34-15,2 0-20 16,0 0-37-16,12 4-13 0,-12 0-11 16,-4-2-2-16,-2 0-3 15,-10-2-9-15,-1 2-47 16,-4-8-47-16,2 6 63 16</inkml:trace>
  <inkml:trace contextRef="#ctx0" brushRef="#br0" timeOffset="46964.267">19701 10293 1277 0,'11'-10'332'0,"5"18"-556"0,-1 7-27 16,-11 1 113-16,-8 3 73 15,-10-12 168-15,-3 3 28 16,-10-4-23-16,-3-1-32 16,-8-1-60-16,-12 0-11 15,0-2-2-15,-13 2 1 16,0 3 3-16,2 1-2 15,7 11-5-15,14-2-10 16,15 16-32-16,12-2-10 0,15 3-7 16,11 2 7-16,14-9 24 15,11-2 8-15,14-6 14 16,-3-9 3-16,18-1 10 16,-7-9 4-16,12-2 7 15,5 2 3-15,-3-2-1 16,-3 2 0-16,-11 4-4 15,-9 6-3-15,-14 1 0 16,-7 1-1-16,-18 1 3 16,-9-1 3-16,-6 5 12 15,-13 2 2-15,-16 2-3 16,-6 10-3-16,-24-3-13 16,-5 1-4-16,-17 0-5 15,-4-5-2-15,2-4-4 16,4-9-17-16,13 2-61 15,8-7-52-15,25-6 77 16</inkml:trace>
  <inkml:trace contextRef="#ctx0" brushRef="#br0" timeOffset="47530.012">20542 10457 1190 0,'14'0'304'0,"-1"0"-389"0,10 14-123 16,-2 11 26-16,-15-10 164 15,-2 2 76-15,-4-9 69 16,-8-1-3-16,-3 1-56 15,-7 0-34-15,-7-1-26 16,-1-3 4-16,-7-2 12 16,-3 4 3-16,1-4 0 15,9 2-5-15,-3 5-15 16,8 1-4-16,-2 1-4 16,8-1-1-16,9 11-2 15,2-6-1-15,16 8-1 16,1 0 0-16,19 4 3 15,7-4 2-15,14 2 1 16,10-2 4-16,10-8 3 0,0 6 3 16,5 0 5-16,-7-2 5 15,-10 0 8-15,-5 4 4 16,-14-2 7-16,-8 0 0 16,-11 4 2-16,-13-6 3 15,-12 4 2-15,-8-2 1 16,-5 0-2-16,-8 2-5 0,-15 4-10 15,-6 5-7 1,-14-5-13-16,-11-2-6 0,6 2-26 16,-7-6-28-16,3-4-87 15,5-5-90-15,9-10 140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05:30.8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17234 4043 261 0,'0'-14'108'16,"-4"1"-31"-16,4 9-112 15,-2 0 11-15,2-2 39 16,0 4 37-16,-2-5 54 16,0 3 14-16,-2-6-10 15,0 9-19-15,-3-1-39 16,-12-6-15-16,7 0-20 15,1 1-5-15,-43-22-6 16,44 35 0-16,3 5-1 16,-5 1 0-16,3 3-1 0,-1 6 1 15,3 11 3-15,-11 1 1 16,3 15 0-16,2 5 0 16,-8 7-4-16,3 3-1 15,-3 0-1-15,-3 6-1 16,2-2-1-16,1 3 1 15,0 9 0-15,4-3-1 16,-4 12 0-16,4 0 0 16,-2-2-1-16,2-3 1 15,-4-5-1-15,1 0 0 0,1 5 1 16,0-3-1-16,-2 8 1 16,0-2-1-16,6 0 0 15,-6-2 0-15,7-3 0 16,3-5 0-16,5 1-1 15,2 1 1-15,1-9 0 16,3 4 0-16,0-8 0 16,0 0 0-16,0-2 0 15,0-4 0-15,0 0 0 16,0 3 0-16,0-1 0 16,0-8 0-16,0-1 0 15,-2-6 0-15,-4-8 1 16,0 8-1-16,4-4 0 15,-2-6 0-15,-1-5 0 16,3-6 0-16,2 0 1 16,0-4-1-16,2-6 1 0,-2-3-1 15,5-9 0-15,-1 9 1 16,-2-10 0-16,-2-2 0 16,0 0 1-16,0 0-1 15,0 0 2-15,17 6 1 16,4-3 3-16,54 24 1 15,-43-17 1-15,-1-6 0 16,11 5-4-16,-7-5 0 16,9 4-2-16,1-3 1 0,-1 1 0 15,10 0 0-15,7-1 2 16,0-5 0-16,4 0-1 16,8 0 0-16,-2 2-3 15,2 0 0-15,5 2 0 16,-3 4-1-16,3 1 0 15,0 3-1-15,5-6 0 16,-9 1 1-16,5-3-1 16,1-2 2-16,2 4 4 15,8-2 0-15,6-3 3 16,-4 7 1-16,7-4-3 16,0 9-1-16,-1-3-2 15,1 1 0-15,-1 1-1 16,-4-1-1-16,5 3 1 15,3-3 1-15,1 3 0 16,-9 1 1-16,-1-2 1 0,3 1-1 16,-8 1-1-16,4-2-1 15,-2 5-1-15,-10-5 0 16,4 4-1-16,-6-3-1 16,3-1 0-16,-10-2 0 15,-3 1 0-15,1-3 0 16,-9-5 1-16,-3 10 0 15,-5-14 0-15,-8 7 1 0,-2-5 0 16,-8 0 1-16,-3 6 0 16,-12-6 1-16,0-4 2 15,-6-4 3-15,-1 0 18 16,-8-13 6-16,3 4 7 16,-5-4 1-16,-2-10-10 15,4-2-2-15,-4-9-4 16,0-8-1-16,2-11-4 15,-2 8-1-15,4-22 0 16,-2 0 0-16,-2-5-4 16,0-10-3-16,3-4-5 15,3-4-1-15,4-13 0 16,1-4 1-16,3-11-2 16,3-2-2-16,2-2-1 15,6 0-1-15,7 7 0 16,-7-3 0-16,-2 9 1 15,-2 0-1-15,-2 2-1 16,-3 3 0-16,3 1-2 0,-10 1-1 16,1-4-1-16,3-5 0 15,-5 10 1-15,-2-2 0 16,3 17-2-16,-5 8-2 16,-4 13-5-16,0 4-2 15,0 19-1-15,-6 4 0 16,-9 6 3-16,-4 6 2 15,-12 5 3-15,3 4 3 16,7 9 3-16,0 1 1 0,-10-4 1 16,-3 2 1-16,-12-1 0 15,-2 3 1-15,-4 3 0 16,-3 3 2-16,-10-1 0 16,3-2 0-16,-8 5-2 15,-1-7 1-15,6 5 1 16,8 5 0-16,-10-4 4 15,-2-2 0-15,0 4 1 16,-8-7-1-16,3 3-3 16,-1 6-3-16,1 4-2 15,-3 8-1-15,3-2 1 16,1-1-1-16,2-7 1 16,4 2 0-16,-2-2-1 15,-5-4 1-15,-1 4-1 16,-7-4 1-16,5-3-1 15,10 5 0-15,-3-4 1 16,5 0 0-16,1-3 0 0,5 1 0 16,6-3 1-16,1 1-1 15,-2-1 0-15,-1-3 1 16,1 3-1-16,-5-5 0 16,-2 3 1-16,-2 0-1 15,5 3 0-15,-3 1-1 16,2 3 0-16,0-4 1 15,3 6-1-15,-1 3-1 0,5 1-1 16,4 1 1-16,-1 3 1 16,3 4 0-16,-10-2 0 15,3-4 0-15,-1 5 0 16,1-3 0-16,1 6 0 16,-3-1 0-16,3 5-1 15,-4-3-1-15,5 6-3 16,-1-1-5-16,-1 7-42 15,-3-1-47-15,12 0-189 16,6-3 184-16</inkml:trace>
  <inkml:trace contextRef="#ctx0" brushRef="#br0" timeOffset="580.915">18502 5443 366 0,'82'36'124'0,"-78"-49"-69"16</inkml:trace>
  <inkml:trace contextRef="#ctx0" brushRef="#br0" timeOffset="1637.824">18586 5450 195 0,'0'-15'122'0,"-2"3"1"0,-2 3-64 16,2-3-7-16,-4 3 1 16,-1-5 1-16,-3 3-2 15,6 5-6-15,-1-3-16 16,-5 5-8-16,0-4-12 15,-1-1-4-15,0 5-4 16,5 4 0-16,4-2 0 16,-4 0 1-16,0 2 4 15,1 0 2-15,1 0 2 16,-4 8 2-16,6 13 0 16,-13 4 0-16,-23 41-1 0,34-43-1 15,0 2-1-15,0-2 1 16,2 6 3-16,-3 0 1 15,3 1 2-15,-4 8 1 16,0-5-2-16,-1-1-1 16,-1 3-6-16,-2-8-1 15,3 7-4-15,-1-7 0 16,-2 5-1-16,5-1 1 16,-3 2 1-16,0-5 1 15,3-7 2-15,3-2 1 16,0-7 2-16,2-1 1 0,4-1 5 15,1-8 1-15,1 2 0 16,-6-4 0-16,0 0-4 16,0-2-3-16,2 0-2 15,19 2-1-15,6-2-3 16,46-6 0-16,-45 6-2 16,5 0 0-16,-5-1-1 15,5 3-1-15,-14 0 0 16,14 2-1-16,-3 1 0 15,-9-3 1-15,18 12-1 16,-5-8 1-16,4 5 0 16,10 5 0-16,-6-3 0 15,-6 2 1-15,-1-1 2 16,-6-1 2-16,-3-1 6 16,-3-2 1-16,0 1 6 15,-4-3 3-15,-7-4 8 0,-1-2 6 16,-7-6 3-16,4 0 0 15,-4-3-9-15,-1-7-4 16,-1 3-7-16,-2-10-2 16,-5-2 1-16,3 0 0 15,-8-9-1-15,2 7-1 16,-1-1-4-16,-1-5-3 16,3 6-3-16,-1-3-1 0,2-7-1 15,2-1-1-15,1-6 0 16,3 6-1-16,2 1-1 15,-2-3 1-15,0 2-1 16,1 2 0-16,-1-1-1 16,0 9 1-16,0 5-1 15,0 0 1-15,0 9-1 16,0 1 0-16,-1 0 0 16,-1 1 0-16,-8 4 0 15,8 5 0-15,-7 3 0 16,9 0 1-16,-2-2 0 15,0 0 0-15,0 0 0 16,0 2 0-16,-8-4 0 16,-9 4-1-16,-2 0 0 15,-50 12 1-15,37-5 1 16,5-1 2-16,-7 4 1 16,-4-1 1-16,2 4 2 0,-8 1 1 15,4-3-1-15,-4-1 0 16,-6-2-2-16,-1 3-2 15,-7-5 0-15,9 0-2 16,5-5-24-16,2 9-50 16,5-6-369-16,-1 0 308 15</inkml:trace>
  <inkml:trace contextRef="#ctx0" brushRef="#br0" timeOffset="37536.914">9162 12372 373 0,'8'-4'122'0,"5"-4"-151"16,5 6-7-16,-18-3 5 16,0 5 16-16,-6 0 74 15,6 0 26-15,-2 0 23 16,0 0-8-16,0 0-44 15,-11 5-23-15,1-1-28 16,-7 6-5-16,6 13-2 16,-48 50 0-16,40-45 1 15,5 10 1-15,-1 10 1 16,2 0 0-16,1 8-1 16,1 9 1-16,3-6-1 15,-3 4 0-15,5-11 1 16,1-6 0-16,-1-8 1 0,4-4 0 15,-1-7 6-15,3-6 1 16,2-6 1-16,0-3-1 16,0-8-5-16,0-2-1 15,0-2 1-15,0-2 2 16,0 0 3-16,0 0-1 16,0-2-1-16,2-9-3 15,-1-20-2-15,17-49 0 16,-16 49-1-16,-1-1 1 15,1-2 0-15,0 1 2 16,4-3 0-16,0 0 0 0,-4-4 1 16,5-2-2-16,1 1-2 15,-2-4 0-15,5 5-1 16,-7-8 0-16,7 2 1 16,1 0-1-16,1 0 0 15,6 6 0-15,-7 4 0 16,15 6 0-16,-8-7-2 15,4 3 0-15,0 3 0 16,-6-3 0-16,14 4 1 16,-3 5 0-16,7 4 0 15,-7-4 1-15,9 12-1 16,-1-2 1-16,-2 9 0 16,3 0 0-16,1-1 0 15,2 5 1-15,2-6-1 16,0 7 1-16,0-7 0 0,-1 8 1 15,8-4 2-15,-1 1 1 16,-8 3 3-16,6 2 0 16,-15 2 1-16,-6 7-1 15,0 5 2-15,-12-3 0 16,-5 4 4-16,-1 6 1 16,-11-3 1-16,3 8-1 15,-11 5-5-15,-5 0-2 16,-4 7-5-16,-6-2-2 15,-7 2-6-15,-7-1-7 0,-14 1-9 16,-2-2-3-16,-3 1 4 16,7 1 4-16,-3 0 6 15,7-2-1-15,5-3-5 16,0-6-2-16,7-8-5 16,7 4 1-16,1-2 6 15,2-6 4-15,8-5 11 16,-6-12 4-16,6-2 12 15,8 2 6-15,3 2 9 16,8-2 2-16,0 2-4 16,0 0-3-16,0-2-7 15,0 0-2-15,0 0-3 16,0-1-1-16,0 1 1 16,0 2 0-16,11-6 4 15,16-2 2-15,46-5 0 0,-46 13-3 16,5 0-6-16,-1 2-5 15,3 5-3-15,-1-3 0 16,5 10-1-16,-2-3 1 16,3 1-1-16,-1-1 0 15,-6 3 1-15,5-1-1 16,-1 10 0-16,0 6 1 16,-1-5-1-16,-5 11 0 15,3-1 1-15,-3-5 0 0,-9 7 2 16,4-5 0-16,-9 3 1 15,-3 5 0-15,6 1 1 16,-5 2 1-16,3-2-2 16,-2 0-1-16,2 4-1 15,0-2-2-15,-5-2 1 16,-2-3-1-16,-5 1 1 16,5-2 0-16,-3-7 1 15,-3 2 0-15,0-20 3 16,-4-5 1-16,0-6 9 15,0 0 4-15,0 0 9 16,0 0 2-16,0 0-2 16,0 0-2-16,0 0-9 15,0 0-6-15,0 0-26 16,0 0-80-16,0 0 65 16</inkml:trace>
  <inkml:trace contextRef="#ctx0" brushRef="#br0" timeOffset="42333.27">20525 9926 26 0,'38'53'62'16,"-45"-49"23"-16,1 2 37 15,-4-6 9-15,9 0-9 0,-1 0-11 16,0 0-25-16,-2 0-9 15,0 0-13-15,-9 4-4 16,-1-2-4-16,1 1-1 16,-1 5-9-16,1-4-1 15,-4 2-2-15,2-3-1 16,-3-3-3-16,-45 14-5 16,46-14-12-16,6 0-5 15,-14 0-10-15,4 0-3 16,-10 2-3-16,-7 3-1 15,-4-1 0-15,-8 4 0 0,-5 3-1 16,-1-3-1-16,-5 4 0 16,-2 10 0-16,-2-12 0 15,2 7-1-15,-1-5 2 16,9-5 1-16,5 3 0 16,1-1 0-16,10 1 1 15,-3-8-1-15,10 6 1 16,3-5-1-16,6 5 0 15,12-2 1-15,-5-4-1 16,11 5 1-16,5-5-2 16,-4 0-1-16,4-2-2 15,0 0-1-15,0 0 1 16,13 2 1-16,25 21 1 16,56 42 1-16,-40-42-1 15,9 2-1-15,8 7 0 0,7-1 1 16,4 7 2-1,-1 6-1-15,-7-2-2 0,-1-1-2 16,-12-3-1-16,-13 6 0 16,-8-4 2-16,-11-2 2 15,-16-1 1-15,2-3 1 16,-9-9 0-16,-2 3 0 16,-4-3 0-16,2-2 1 15,-6-2 1-15,-9-5 1 0,-3-1 2 16,-1-2 1-16,-10-1 2 15,2 1 1-15,-13-5 4 16,-10 3 1-16,2-5 0 16,-11 4 0-16,-6-1-3 15,-8-5-3-15,0 2-3 16,-3-1-2-16,-1 5 0 16,1 3-1-16,-1-5 0 15,2 13-1-15,-7-9 0 16,0 3 0-16,1 0 0 15,1-1 0-15,9 5-1 16,2-4 0-16,6 10 0 16,2 0 1-16,-3 5-1 15,13 1 1-15,-3-8 1 16,10 2 0-16,8-2 3 16,-3-6 3-16,14-2 5 15,6-1 2-15,6 1 3 0,-1-6-1 16,6 1-1-16,1 2-4 15,10-5-2-15,3-1-1 16,17-2-1-16,5 1 0 16,7-3 1-16,7-4 0 15,13-3 0-15,-1-1 0 16,20-4-1-16,-1 7-1 16,9-3 0-16,0 4 3 15,2 4 0-15,10 6 0 0,-3-1 3 16,3-1-2-16,2-2 4 15,1 5 1-15,2-1-3 16,-1 0 0-16,-6 3-3 16,-6-1 1-16,-8 9 1 15,-15-6-1-15,-4 8-4 16,-5 4-2-16,-16-4-4 16,2-8-1-16,-10 1-44 15,1-3-94-15,7-7 92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09:10.2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7516 9214 80 0,'-4'-7'30'16,"0"7"-15"-16,4 0-18 16,0 0-1-16,-2 0 45 0,2 0 29 15,-2 0 15-15,0 0-5 16,0-2-20-16,-7 0-15 15,1 2-16-15,0-2 0 16,1-2 11-16,3 2 6 16,-6 0 9-16,9 2-2 15,-3-2-11-15,0 0-8 16,2 0-13-16,2-1-3 16,-2 3-1-16,0 0 1 15,0 0 8-15,0 0 4 16,-1-2 9-16,3 2 2 0,-2-2-4 15,0 0-6-15,0 0-13 16,0-2-6-16,2 2-6 16,0 0-2-16,0 2-3 15,2-13 0-15,4-8-1 16,-1 2 0-16,26-54 0 16,-31 46 0-16,0 12 0 15,-2-6 0-15,-6 9 0 16,6 1-1-16,-5-2 1 15,3 1 0-15,-2 1 0 16,-1-3 1-16,3 3 0 16,-6-3 1-16,6-1 1 15,0 4 0-15,-3-5 4 16,-3 3 2-16,5 3 2 16,-7-1 1-16,4 1-1 15,1 3 0-15,-9-1 1 16,7-2 1-16,-10 7-1 0,-4 3-1 15,-2 0-4-15,-2 0-3 16,-3-2 3-16,-1 0 4 16,2 2 4-16,-3 6 2 15,1-3 0-15,-1 3 0 16,3-2-1-16,-4 2 0 16,3-1-1-16,-3 5 0 15,7 0-4-15,-3-3-3 16,2 5-3-16,-5-1-3 0,1 1 0 15,4-3-1-15,-3 3 0 16,5-1-1-16,0-3 0 16,10 7-2-16,-3 2-2 15,1 1 0-15,11 6-1 16,-1 1-1-16,7 10 0 16,2-5-1-16,5 16-2 15,-3-8 0-15,8-3-3 16,3 7 1-16,-4-6 0 15,1 8 1-15,3 0 5 16,-5-4 1-16,3-3 3 16,8 1 0-16,-15-4 1 15,13-1-1-15,-6-2 1 16,-1 3-1-16,5-3 0 16,0 3 0-16,2-11-3 15,4-4-1-15,2 0-1 16,-2-5 1-16,2-3 2 0,-2-5 3 15,2-8 2-15,0-2 0 16,0-11 0-16,-1-4 0 16,-2 1 0-16,6-6 1 15,-7-3 1-15,-2-6 1 16,-1-3-1-16,-7 2 1 0,-3-1 0 16,-1 1 0-1,-1-1-1-15,0-1 1 0,0 7 1 16,-5 2 2-16,-1-7 1 15,0 5 0-15,-5-1-2 16,3 3-1-16,-4 4-1 16,-2-4-1-16,-3 8-2 15,-2-10 0-15,1 10 0 16,-3-2-2-16,3 2 1 16,-3-2-1-16,4-2-1 15,-1 4 0-15,1 0-6 16,1 13-5-16,8 0-37 15,0-3-33-15,0 5-114 16,2 4 121-16</inkml:trace>
  <inkml:trace contextRef="#ctx0" brushRef="#br0" timeOffset="2195.074">15309 10584 589 0,'23'49'225'0,"-34"-58"-152"15,-1 5-92-15,1 2 17 16,-2 0 29-16,-5 0 51 16,-3-4 9-16,0 5-29 0,2-1-17 15,-2 0-24-15,-2-4-4 16,10 4 7-16,-2-2 4 16,-1-1 4-16,3 1-3 15,1-6-8-15,3 6-3 16,-3-3-6-16,3 5-1 15,3 0 0-15,-4-2 1 16,9 2 1-16,-1-2 0 16,-2 2 0-16,2 2-2 15,2-2-2-15,-2 1 0 0,-13-1-4 16,-6 2-1-16,5 0-1 16,-49 17 0-16,46-8 1 15,6 7-1-15,1-1 0 16,5 4-1-16,1 6-1 15,0 0 0-15,0 4 0 16,6 18-1-16,-1-6 2 16,1 8-1-16,0-1 2 15,0-8 1-15,1 6 0 16,-1-8 0-16,6 1 0 16,-4-5 1-16,4-3 0 15,3 7-1-15,1-9 1 16,1 1 1-16,3-7 4 15,3-2 1-15,6 0 4 16,0-2 1-16,6-5-2 0,-5-7-1 16,7-1 1-16,-2-6 0 15,-2-6 2-15,-3 1-1 16,5-5-1-16,7-3-2 16,7-3-2-16,2 3-1 15,-8-8-1-15,1 0-1 16,4 0 1-16,-9-8 0 15,-3 4-2-15,1-1 0 16,-6-1 0-16,0 0 0 0,1 4 1 16,-1 2 1-16,-10 2 3 15,5-4 1-15,-7-2 2 16,0-6 3-16,-9 1 5 16,0 5 4-16,-8-2 5 15,2-3 0-15,-2 7-2 16,-3-10-1-16,-7 8-1 15,-1-5 1-15,-8-7 2 16,-2 3 1-16,-3-2-9 16,-1 11-5-16,-5-2-18 15,1 4-9-15,-13 8-29 16,-2-6-30-16,-13 7-114 16,-4 7-116-16,-4-3 187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10:11.4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4239 11148 496 0,'6'11'178'0,"8"1"-155"15,5 1-7-15,6 8-14 16,1-4 0-16,-3 1 16 0,2-5 17 16,2 4 19-16,-2-1 7 15,5 3-13-15,1-4-16 16,1 0-21-16,-3-1-13 16,4 5-74-16,-1-4-67 15,-1-3 87-15</inkml:trace>
  <inkml:trace contextRef="#ctx0" brushRef="#br0" timeOffset="379.46">4788 10846 429 0,'-2'11'148'16,"0"-1"-135"-16,-5 55-16 15,5-44-1-15,-6-4 6 16,1 4 16-16,-13-4 31 15,7 2 5-15,-6 10 2 0,0-4-12 16,-4 5-29-16,-2 5-8 16,-2 11-7-16,-3 5-5 15,-3 13-16-15,3 3-13 16,-1 7-26-16,-3-1-13 16,7-1-32-16,-2-7-44 15,8-7 99-15</inkml:trace>
  <inkml:trace contextRef="#ctx0" brushRef="#br0" timeOffset="713.195">4245 11473 468 0,'0'-44'189'0,"-6"36"-139"16,6 6-35-16,2 0-24 15,-2 1-7-15,0 1 17 16,0 0 24-16,10 0 38 15,17 0 16-15,63 5 13 0,-35-5-12 16,18-2-35 0,9 0-15-16,19-7-25 0,1-1-21 15,3-3-72-15,-6 2-74 16,1-5 98-16</inkml:trace>
  <inkml:trace contextRef="#ctx0" brushRef="#br0" timeOffset="96546.262">20625 9832 519 0,'-2'-12'199'0,"-2"-5"-144"16,-4-2-37-16,2 8-21 15,5 3-3-15,-11-5 6 16,1-1 15-16,-3-3 52 15,-3 2 21-15,4-6 24 16,-5 0-6-16,5-2-37 16,7 2-16-16,-3 2-23 15,3 3-5-15,2 7 4 16,0-1 4-16,4 2-1 16,0 7-3-16,0-1-15 15,0 2-7-15,0 0-4 16,8 2 0-16,21 9 4 15,49 27 2-15,-44-15 2 0,-3-2-1 16,5 10-1-16,1 1-4 16,-1 3-2-16,4 7-2 15,-3-6-1-15,1 6 1 16,-2-3-1-16,-3-1-2 16,-3-6-12-16,7-1-15 15,-12-16-42-15,-4 1-25 16,-2-15-44-16,-2-2-12 15,-4-5-34-15,3-10-28 0,-1-5 141 16</inkml:trace>
  <inkml:trace contextRef="#ctx0" brushRef="#br0" timeOffset="96868.07">21107 9683 854 0,'-90'-138'350'16,"65"123"-168"-16,6 13-178 15,3 2-8-15,9 4-4 16,-12 3 2-16,-4-1 9 16,4 0 8-16,-6 0 11 15,4-3-1-15,-4 13-5 16,-4 3-5-16,0 13-10 15,-5 8 0-15,1 12-1 16,-5 9 0-16,-2 18-1 0,2 9-1 16,0 5-1-16,3-3-2 15,10-13-8-15,-2-4-8 16,4-12-25-16,4-8-21 16,2-13-68-16,10-5-50 15,-1-12 116-15</inkml:trace>
  <inkml:trace contextRef="#ctx0" brushRef="#br0" timeOffset="97180.569">20286 10042 1124 0,'-98'46'402'0,"89"-51"-361"16,11 10-53-16,19 12-30 15,0-1 2-15,4 5 24 16,7-10 30-16,7-9 49 16,10-2 13-16,20-9 6 0,6-3-18 15,18 6-41-15,-5-3-17 16,0-6-26-16,-11 5-18 15,-12-11-69-15,-8 4-51 16,-9-6-266-16,6-2 275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18:37.3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23576 4043 166 0,'-69'-121'108'0,"52"111"-9"16,-2 7-30-16,1-1-9 15,-1 2-4-15,0 4 2 16,0-4 4-16,-6 0-1 16,0 2-1-16,-2-2 1 0,1-6 1 15,1 7 2-15,2-9-8 16,4 6-5-16,0-5-4 15,1 1-4-15,-5 0-1 16,8-1-4-16,-4 1-8 16,4 0-6-16,-3 3-10 15,-3-1-2-15,-2 0-3 16,-3-1 0-16,-3 3-1 16,-2-2 2-16,-1 2 0 15,-3-5 1-15,-3 3 0 16,2-2-2-16,-4 6-2 15,1 0-1-15,-1 0-1 16,8-3 1-16,-3 5 0 16,7 0 0-16,-3 0 1 15,-7 4 3-15,0-8 6 16,-6 4 1-16,-4-2 5 16,2 2-1-16,-4 0-5 15,6 0-1-15,-9-2-6 0,5 0-1 16,-2 2-2-16,-4-2 1 15,3-2 0-15,-7 4 0 16,-1-4 0-16,0 4-1 16,-2-1-1-16,-4 1-1 15,-6-2-2-15,6 4 1 16,7-1-1-16,3 1 0 16,3 4-1-16,1 0 0 15,3 1 0-15,0 1 0 0,4 4 1 16,-4 1 0-16,2 0 0 15,4 5 1-15,-9-3 1 16,7 2 0-16,-8 4 2 16,-13-7 0-16,6 8-1 15,-14 3-1-15,-3 2-2 16,1 2 0-16,-2 1-1 16,3-1 0-16,3-6 0 15,2 6 0-15,0-6 1 16,-5-2 0-16,-1 4 0 15,-5-10 0-15,-8 8-1 16,9 0-1-16,-7-2 1 16,0 9-1-16,6-1 0 15,-2-2 0-15,1 9 0 16,-7-3 0-16,-3 5 0 16,-5 2 0-16,0-2 0 15,7 4 0-15,1 4 0 16,3-2 0-16,7 2 0 0,-4 4 0 15,17 5 0-15,-10-9 0 16,20 4 0-16,-1-4 0 16,6-6-1-16,8 10 0 15,4 7 0-15,2-1 0 16,3 5-1-16,7-2 1 16,4-3 0-16,3 5 0 0,4 2 0 15,4 6-1-15,3-4 1 16,8 2 0-16,6-4 0 15,-1-2 0-15,9 2 0 16,3-2 0-16,2-1 1 16,0-5 0-16,0 1 0 15,6-5 1-15,6 1 1 16,1-4-1-16,5-6 0 16,1 4-1-16,0-6 1 15,-1-2-1-15,10-1 0 16,1 1 0-16,-6-4 1 15,2 4-1-15,-11 3 0 16,1-3 1-16,1 6-1 16,3-10 0-16,2 1 1 15,0-3 0-15,18-1 0 16,-9-6-1-16,11-6 1 16,-5-4 0-16,4-9 1 0,4 3 0 15,10-7 0-15,2 2 1 16,-6-10 0-16,-1 1 1 15,-8-9-1-15,1 7-1 16,2-5-1-16,-4 1 1 16,-5 5-1-16,3-4 0 15,-3 1 1-15,1 9-1 16,-3 0 2-16,0 0 0 0,-8 6 3 16,0-10 3-16,-2 4 1 15,-4-4 0-15,-2 2 1 16,1 2 1-16,-3 4 0 15,4-4 0-15,2 0-1 16,1 0 1-16,-3 0-2 16,2 0 0-16,6 0-1 15,0 0-3-15,5 0-1 16,1 0-2-16,4 0-2 16,1 0 1-16,0-2-1 15,-1-4-1-15,1 0 1 16,-7 5-1-16,1 1 0 15,1-4 0-15,5-4 0 16,1 2 0-16,11-1 0 16,0 3 0-16,3-4 0 15,1 6 0-15,0 2 0 16,-5 0 0-16,1-4 1 16,-2 8-1-16,-9-6 1 0,-1 4-1 15,2-2 0-15,-3-9 1 16,7 9 0-16,2-2 0 15,2 2 0-15,-2 0 0 16,-2-10 0-16,-4 5 1 16,1-5 0-16,-5 0 0 15,-3 5 0-15,-8-14 0 16,0 3-1-16,3-9 2 16,-3 4-1-16,8 0 1 0,-8-11 0 15,2 5 0-15,4-7 0 16,-6 3 2-16,0-3 5 15,-6-3 2-15,-6-5 2 16,1 4 0-16,-1-4-5 16,-3 2 0-16,4 5-3 15,-8 1-1-15,-6-3-1 16,2 5 1-16,-6-6-1 16,6 1-1-16,-9-3 0 15,5 0-1-15,4 2 0 16,-10-8 0-16,10 0-1 15,-7-6 0-15,-5-13-1 16,7 4 1-16,3 0-1 16,-2 3 0-16,6-1 0 15,-2 2-1-15,-2 1 0 0,2 3 0 16,2 5 1-16,-6-4-1 16,2 3 1-16,-1 1 0 15,-7-2 0-15,2 6 1 16,-5 10-1-16,-2-10 1 15,0 15-1-15,-5-5 2 16,1-5 1-16,-2 5 0 16,0-2 1-16,2-3-2 15,-2 1-1-15,2 2 0 0,-2 5 0 16,0-7 1-16,4 0-1 16,-4-4 0-16,-4 7 0 15,4 1-1-15,-7 1 1 16,-1 3-1-16,-7-1 0 15,-1 2 0-15,-3 1 0 16,-4 3-1-16,-5-6 0 16,-1 2 0-16,-4 3-3 15,-1-3 0-15,1 6-4 16,3 4-3-16,3 11-10 16,-4 1-11-16,8 7-58 15,-3 1-48-15,-5 13-199 16,8 9 212-16</inkml:trace>
  <inkml:trace contextRef="#ctx0" brushRef="#br0" timeOffset="39934.454">22627 10121 443 0,'-32'-4'198'0,"12"-6"-51"16,15 8-147-16,-7-5-3 15,18 7-17-15,-8 0-5 16,-2 0 1-16,2 0-6 16,2-2-47-16,-2 0-77 15,0 2 96-15</inkml:trace>
  <inkml:trace contextRef="#ctx0" brushRef="#br0" timeOffset="41017.342">23004 9639 384 0,'0'-19'138'16,"2"1"-116"-16,9 7-90 0,1 1-35 15,-1 5-24-15,1-3 13 16,-7 0 80-16,-3 5 51 16,-2-7 51-16,0 8 5 15,0 2-23-15,0-2-19 16,0 0-57-16,0 0 19 15</inkml:trace>
  <inkml:trace contextRef="#ctx0" brushRef="#br0" timeOffset="41613.923">22665 9891 77 0,'106'25'35'15,"-110"-27"-22"-15,6 2-18 16</inkml:trace>
  <inkml:trace contextRef="#ctx0" brushRef="#br0" timeOffset="42749.142">22757 9914 127 0,'0'0'56'0,"-11"6"-30"0,-1-4-8 16,5 4-10-16,1-6 4 16,0 1 24-16,-2 1 11 15,8-2 21-15,-11 2 7 16,9-2-6-16,-2 0-5 15,-5 6-6-15,5-6-6 16,-4 2-7-16,-1 0-3 0,1 0-9 16,0-2 0-16,-3 0-4 15,7-2-2-15,0 0-7 16,-2 0-5-16,1-2-7 16,-1 2-4-16,2 0-3 15,-5 0 1-15,9 1-1 16,-4-1-1-16,-4-4 1 15,4 0-1-15,-5-5 1 16,-3-3 0-16,5 1 1 16,-5-6 1-16,-34-40 3 15,35 43 1-15,5 1 2 16,-7 0-2-16,7-5-3 16,-2 1-1-16,1 0-2 15,-3-2 0-15,-3 4-1 16,3 4 0-16,-3 1 0 15,5 1 0-15,-11 11 0 16,4-6 0-16,-6 2 1 16,3 2 1-16,-3 2 1 0,-4 6 0 15,1 0 3-15,-1 1 2 16,0 1 3-16,4 0 1 16,-2 3-2-16,2 1-1 15,-4 1-4-15,0 2-1 16,-2-1 0-16,-1-1 2 15,3 10 2-15,0-4 1 16,0 0 0-16,-6 4-1 16,7-2-3-16,-1 0-3 15,6 10-1-15,7-2 0 0,-3 3 0 16,-1 8 3-16,15 0 3 16,-5 4 2-16,0 0 2 15,4-3 1-15,0 3-3 16,4 3 0-16,4-1 1 15,2 2 0-15,-1-4 3 16,-3-4 2-16,-2-2 3 16,6-1 0-16,-5-7-1 15,5 3-3-15,2-4-4 16,5-3-2-16,2-3-4 16,-3 0-1-16,-1-11 0 15,-2-7 0-15,7 5 0 16,-1-10 1-16,0 8 1 15,0-4 0-15,-3-4 0 16,1-2 1-16,-2-6 0 0,8 6 0 16,-2-4 1-16,3-1 0 15,-1 1 2-15,-2-2 0 16,2-5 2-16,2 1 0 16,0-1 0-16,0-6 0 15,5 2 1-15,1-6 2 16,0-4 5-16,-1-2 0 15,1-3 3-15,-2-3-2 0,-4 5-9 16,2-3-2-16,-6-5-6 16,11 5-2-16,-5-9 0 15,0 2-1-15,-8 0 1 16,-5-6 1-16,-3 8 0 16,-3 2-1-16,6 7 0 15,-5-4 0-15,-1 5 0 16,3 1-1-16,-9-6 0 15,2 7 1-15,-2-1-1 16,0 2 0-16,0 2 2 16,-7 4 1-16,3-2 1 15,-2 0 1-15,-3 4 2 16,-5-1 2-16,-7 7 0 16,6 3-2-16,-10 6-16 15,2 6-22-15,-2 17-115 16,-2 6 100-16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21:34.7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4842 13475 98 0,'44'23'50'0,"-46"-36"-29"16,-4 2-31-16,6 5-29 15,0-2 5-15,-4-3 37 16,1 1 25-16,-5 2 32 15,-2-5 13-15,5 7 2 16,-7 3-8-16,1-9-22 16,1 10-13-16,-1 2-23 15,3 2-7-15,2 8-2 16,2-5 1-16,-3-3 6 16,3 8 7-16,0-10 10 0,0 0 0 15,2 0-2-15,2 0-4 16,0 0-6-16,0 0 2 15,0 0 6-15,0 0 3 16,0 0 3-16,0 0 0 16,0 0-5-16,0 0-4 15,12 2-7-15,-1 3-3 16,1-1-2-16,-1-4-1 16,1 2-1-16,-1 0 0 0,1 4-1 15,-5-2 1-15,7-2 7 16,-5 3 4-16,5-1 10 15,-1-2 5-15,6 6 8 16,44 9 0-16,-45-17 0 16,3-2-2-16,-2 0-12 15,9 2-5-15,-7-2-9 16,4 2-3-16,6-2-2 16,-12-2-1-16,4 4 0 15,-12 4 0-15,-1-2 0 16,-2-2 0-16,7 4-1 15,0-4 2-15,1 4-1 16,-3 3 0-16,-4-5 0 16,5 10 0-16,-1-8-2 15,3 5 0-15,1-9-1 16,-4-4 0-16,2 4 1 16,3 0 0-16,-1 4 0 0,-2-4 0 15,2 0 0-15,-3-2 0 16,7 2 1-16,-4 0-1 15,2 0 1-15,2-2 1 16,0 1 4-16,8 1 3 16,0-8 4-16,-3 8 2 15,-1-4-1-15,0-9-1 16,4 5-5-16,0 4-3 16,1-2-2-16,-3 6-2 0,-2 0 0 15,0-1 0-15,-4 1 5 16,2-6 2-16,-2-2 2 15,0 4 1-15,2-3-4 16,-4 12-2-16,0-3-2 16,-2 2-1-16,-5-2-2 15,1-4 1-15,0 2-1 16,-1 4 0-16,1 2 0 16,-1-2 2-16,-1 7 0 15,3-9 0-15,-5 0 1 16,1-2-1-16,-3 0 0 15,5 9-1-15,1-1 0 16,-1-4 0-16,-5-4-1 16,-3 0 0-16,-4 0-13 0,0 0-50 15,0 0 44-15</inkml:trace>
  <inkml:trace contextRef="#ctx0" brushRef="#br0" timeOffset="19595.87">864 18165 77 0,'-2'0'75'0,"2"0"32"16,-2 0-5-16,0 0-8 15,2 0-4-15,-2-2-10 16,-2 0-6-16,2 0-18 16,2-1-9-16,-2 1-14 15,0 0-1-15,1 2-3 0,-1-2-4 16,-2 0-7-16,-8-4-5 16,5 4-7-16,-1 0-2 15,4 0 5-15,0 1 5 16,1-3 14-16,-1 4 7 15,0 0 3-15,-2 0-3 16,6 0-4-16,-2 0-3 16,0 0-1-16,-5 7 1 15,1 9-4-15,0 5-1 16,4 46-4-16,14-44-3 0,1 1-5 16,4-1-3-16,1 2-2 15,3 0-2-15,-2 4-2 16,6 1 0-16,1 1-1 15,-1-2-1-15,8 5 1 16,-5-9 1-16,11 0-1 16,-3 0 1-16,-3-6 2 15,3 0 3-15,-4-6 5 16,1-1 3-16,-2-5 2 16,-9-1 1-16,3-4-1 15,2 8 0-15,-2-10 0 16,9 7-1-16,-5-1-3 15,-2-12-3-15,5 3-4 16,-3-1-1-16,2 0-1 16,-1 2-1-16,5-4 0 15,-1 0-1-15,-1-3-2 16,3 9 1-16,-3-10 0 0,-1 7 0 16,2-9-1-16,5-3 0 15,-5-2 0-15,-5 1 0 16,1-7 1-16,-5-2-1 15,6 1 0-15,-4-5 0 16,-2-6 1-16,1 3-1 16,-3-4 2-16,-11 1-1 15,9 8 0-15,-8-1-1 16,-3-3 1-16,3 6-1 0,-9-2 0 16,4-3 1-16,-3 1 0 15,1 0 0-15,0 7-1 16,-10-1 1-16,-2-2-1 15,0 4 0-15,-1-2 0 16,1-2 0-16,-5 2-1 16,1-2 0-16,0 0-2 15,-1-5 0-15,7 7-2 16,-2-4-3-16,-1 4 0 16,3 2 0-16,-7-2 2 15,-1 6 1-15,1-2 5 16,1 3-1-16,0 3 1 15,3 1 0-15,-1 1-3 16,-7 3-1-16,5 3 0 16,3-1-1-16,-11 2 3 0,7 0 0 15,-1-2 0-15,-3 3-2 16,4-1 0-16,-1 2 0 16,1 2 3-16,-5-4 1 15,5 4 0-15,-2 0 2 16,-10-6 0-16,7 6 1 15,-1 0 0-15,-4-4 0 16,4 6-1-16,-6-2 1 16,0 0 0-16,0 0 0 0,-4 0 0 15,-3 4-1-15,-3 8-1 16,-1 1 0-16,1 10 1 16,3-10 0-16,1 3 0 15,4 3 0-15,2-13-2 16,0 9 0-16,10-7-28 15,1 1-41-15,12-5-165 16,8 0 153-16</inkml:trace>
  <inkml:trace contextRef="#ctx0" brushRef="#br0" timeOffset="39742.137">646 14548 182 0,'0'0'116'0,"0"-2"-6"15,-2-5-28-15,0-5-42 16,-2 3-14-16,0-1-17 16,0 1-4-16,-1 5-3 15,3-4-1-15,0 8 0 16,0-4 1-16,-4 2 2 15,-2-5-1-15,5 5-3 16,1 0-1-16,2 0-4 16,-2-2-1-16,0 2 4 15,0 0 2-15,0 2 3 16,-2-1 2-16,2-1 1 16,2 0 0-16,-2 2 0 15,2 0 3-15,0 0 4 16,0 0 1-16,0 0 3 15,0 0 1-15,0 0 11 16,0 0 6-16,10 4 13 0,-4-1 5 16,3 5-1-16,5 0-3 15,-11 1-7-15,13 3-3 16,-1 1-5-16,46 43 0 16,-43-43-1-16,-3-5 0 15,2 3-4-15,0 1-1 16,4-5-2-16,0-1 0 15,4 3 0-15,0-5-1 16,-2 8-4-16,2-3-4 0,-2 3-7 16,2-1-3-16,0 3-1 15,1 1 0-15,-5-2 2 16,8-1 1-16,-2-1 2 16,-2 3-1-16,9-3-3 15,-11 1-2-15,-6-7-1 16,10 5-1-16,-4-6 4 15,2 3 2-15,7-5 5 16,-5 6 4-16,4-4-1 16,3 5-3-16,-7-5-4 15,0 4-1-15,-4-4 2 16,7 0 1-16,-3 1 1 16,4-1-1-16,5-4 0 15,-3 0 1-15,5 0-1 16,-4 0 1-16,-1 0-2 15,-1 2-1-15,-5-2-2 16,2 0-1-16,3 4 0 0,-3-2-1 16,-2-2-1-16,-4-2 0 15,-2-4-2-15,5 4 1 16,-3-5 2-16,4 1-1 16,8 2 2-16,-5-2-2 15,3 0-2-15,-1-1-1 16,-1 5-1-16,-1-6 0 15,1 6 0-15,-2 0 0 16,-1 2 0-16,7 0-1 16,-5 2 0-16,1-2 1 0,5 2 1 15,-3 2-1-15,3-2 1 16,6 2-1-16,-3-2 0 16,-1-2-1-16,4 2 0 15,-2 3 1-15,-4-1 0 16,-1-2 0-16,-5 2 0 15,1-2 0-15,0-2 1 16,-7 0-1-16,5-6 1 16,0 4-1-16,0-4 0 15,-3 1 0-15,9 1 0 16,-7-4 1-16,3 4 5 16,-4-5 3-16,-4 3 6 15,0-3-1-15,-2-3-3 16,4-1-3-16,-2-3-4 15,-2-3-1-15,2 2 1 16,1-6 3-16,-4 2 5 0,1 2 1 16,-4-2 2-16,-4 8-3 15,-1-5-5-15,-1-3-1 16,-1 6-2-16,-5 2-2 16,7 1-1-16,-3 3-1 15,1 3 0-15,-4 0 0 16,3 0-1-16,-1-3 1 15,-4-1-1-15,-2-1 0 0,0 5 1 16,0-4 0-16,1 5 0 16,3-1 0-16,0-4-1 15,-6 5 0-15,2-7 0 16,0-1 0-16,-2 3 0 16,4-3 0-16,3 7 0 15,-3-3 0-15,-2-11 0 16,2 5 1-16,0 4 0 15,-4-5 0-15,3 3-1 16,-3 1 1-16,-3-3-1 16,1-2 0-16,-4 4 1 15,2-3-1-15,-4-1 2 16,3-6-1-16,-3 2 0 16,2 6 0-16,-1-6-1 15,1 5 2-15,-7-5-1 16,1 2-1-16,-5 0 0 15,2 4 0-15,-1-8-1 16,-5 4 1-16,2-2 0 0,-2-4 0 16,-2 4 0-16,6 2-1 15,-4-2-2-15,4-4 0 16,-3 8-1-16,3-4-1 16,-4 3 0-16,2-1 1 15,-4 4-1-15,2-6 1 16,-4 4-1-16,2-2 1 15,2 5-2-15,-4 5-1 0,1-9-1 16,-1 5 0-16,0-4 2 16,2 0 3-16,2 7 2 15,-6-9 0-15,10 7 1 16,-2-3 0-16,-6-6-1 16,11 6-1-16,-10-8-1 15,1 11 0-15,5 1-1 16,-3-4-1-16,6 5-3 15,-2-5-1-15,0 1 0 16,3 12 2-16,-9-11 3 16,-2 2 2-16,1-3 1 15,-3-5 0-15,10 15-1 16,-6-2 1-16,0 1 0 16,-2-1 0-16,-2-2 1 15,0-3-1-15,-5 9-2 16,1 0-2-16,-3-4-3 15,3 12-1-15,-1-6 2 16,-3 0-1-16,3 0 0 0,-7-2-3 16,5 4-3-16,-6-2-2 15,2 10 3-15,3-3 1 16,-3 3 3-16,5-3-1 16,1-1-5-16,-3 8-3 15,-3-7-5-15,-2 5-3 16,-4-3 0-16,-4 1 0 0,2 3 2 15,-3-1 2-15,-1-1 3 16,0 3 1-16,-3-7 1 16,9 7 2-16,0-1 3 15,3-7 1-15,7 5-3 16,5-5-7-16,-7 0-17 16,3 7-9-16,1 4-1 15,-8 2 8-15,3 6 18 16,1-6 7-16,0 2 8 15,-1 2 2-15,1-4 2 16,-4-3 1-16,4-1 2 16,1 0 0-16,3 3-1 15,-1-1 0-15,8 2 0 16,0-2-1-16,6 6 1 16,-2-2 0-16,0-2 1 15,2 4 0-15,0 0 2 16,4-6-1-16,3 8 2 0,-1 0 1 15,-4 0 1-15,-1 4 3 16,3-4 1-16,2 3 1 16,-1-7-2-16,5 4 0 15,5 4-3-15,-9-4-1 16,-3 5-1-16,-3-3 0 16,6 6-1-16,-8-1 0 15,13 2-1-15,-3-3 0 16,-7 0-1-16,16-5-1 0,-9-3-10 15,5 12-9-15,-1-5-51 16,-7 7-32-16,7 1-124 16,3 0 139-16</inkml:trace>
  <inkml:trace contextRef="#ctx0" brushRef="#br0" timeOffset="47824.065">1137 11724 112 0,'-51'-83'75'16,"41"64"1"-16,2 2-46 15,3-2-13-15,3 3-15 16,0-1-1-16,2 4-1 15,0-6 1-15,0 7 4 16,-2-3 6-16,-4 2 12 16,2 3 6-16,-3 0 12 0,3 7 3 15,-6-1 9-15,8 2 5 16,0 2 4-16,0 0 0 16,1 0-10-16,-3-4-7 15,2 4-13-15,2 0-5 16,-2 0-1-16,0 0 6 15,0 0 10-15,0 0 5 16,-2 0 2-16,2 0-5 0,2 0-11 16,-1 0-7-16,-1 0-10 15,0-2-6-15,-2 2-6 16,2 0-2-16,2 0-2 16,-2 0 0-16,0 0-1 15,0 0 1-15,0 0 0 16,-1 0 1-16,1 0-1 15,2 0 0-15,-2 0 0 16,0 0 0-16,0 0-1 16,0 2 1-16,-2 4 0 15,4 0 0-15,-2-5 2 16,0 7-1-16,2-4 2 16,0 4 0-16,0-6 1 15,0 1 2-15,0 1 0 16,0-2 0-16,0 4-2 15,0 0-1-15,0-1 0 16,0 1 1-16,0-2 1 0,2-2 2 16,0 7 2-16,-2-7 0 15,14 6 1-15,8 1-2 16,49 26-1-16,-46-33-2 16,-6 2-2-16,2-4 0 15,0 5 0-15,-2-5 0 16,6 0 4-16,0 0 0 15,2 0 2-15,4-2-1 16,-1-1-1-16,5-3 0 16,3 2-3-16,0-2 0 0,-2 2-1 15,1-1 0-15,-9 5 0 16,3-6 1-16,-2 4 1 16,-1-2-1-16,-1-3 1 15,-2 5-1-15,0 2-1 16,-4 0 0-16,0 0 0 15,-2 2-1-15,6-2 1 16,-4 0 0-16,2 9 3 16,2-7 2-16,-6 6 3 15,6-3 3-15,-4-5-1 16,4 2 0-16,-4 0-2 16,0-2-2-16,9 6 0 15,-10-4-2-15,6 2-1 16,5 3 0-16,-14-5-2 15,8 2 1-15,0 0 3 16,0-2 1-16,-6 2 1 16,2 0 1-16,2 3-3 0,-2-3-1 15,4 0-3-15,0 2 0 16,1 5-1-16,1-7 1 16,6 5 0-16,-1-5 1 15,5-6 0-15,-1 2 1 16,2 6-1-16,-2-10 1 15,3 10-1-15,-3-2 0 16,-2-4-1-16,-3 2-1 16,-2 2 0-16,1-1 0 0,-3-1-1 15,-2-2 0-15,0 2 1 16,2 0-1-16,3-2 0 16,8 0 2-16,-1 0 0 15,-5-4 0-15,5 1 1 16,-3-5-1-16,1 2 0 15,1-7-1-15,-4 5 1 16,3-1-2-16,-7-3 0 16,-1 10 0-16,-2 0-1 15,-2-5 0-15,0 5-1 16,-8 2 1-16,-3 0-1 16,1 2 0-16,1 7 0 15,5-9 0-15,-2 14-1 16,0-7 1-16,-2 3-1 15,-3-5 1-15,-6 3-1 16,7 0 1-16,-3-4 0 0,-7 1 0 16,7-3 0-16,-8 4-1 15,-2-6-1-15,0 0 0 16,0 0-1-16,0 0-4 16,0 0-15-16,0 0-13 15,0 0-40-15,0 0-27 16,6 6-116-16,1 5 138 15</inkml:trace>
  <inkml:trace contextRef="#ctx0" brushRef="#br0" timeOffset="78790.839">4515 14357 163 0,'-10'-17'63'0,"10"2"-65"16,0-3-17-16,6-3 4 15,-6 4 24-15,-8-6 75 16,1 2 14-16,-1 4 0 16,-2-2-16-16,10 7-38 15,-7-3-13-15,-5 0-4 16,7 1 2-16,-9-1 12 16,14 2 6-16,-4-3 1 0,1 1-2 15,-1 4-12-15,2 3-4 16,-4-4-1-16,2-1 0 15,2-2-4-15,2-2-4 16,0-1-9-16,0-1-4 16,10-6 4-16,-6 1 3 15,7-3 11-15,-9-4 6 16,-2 8 8-16,0-2 4 16,-6 8-1-16,8 8-1 15,-2 1-3-15,2 4-3 0,8 4-5 16,-12-4-4-16,2 4-8 15,0 0-3-15,-2 0 2 16,-2 0 3-16,2 0 5 16,2 0 0-16,-2 0-3 15,0 17-3-15,-1 10-3 16,-13 46-1-16,11-44-3 16,-18-3-2-16,7 7-3 15,1-1-2-15,9 5-2 16,0-3-1-16,-1 3 0 15,1-1-1-15,-5 2 0 16,5 2 0-16,-7-1 0 16,3-3 0-16,4 2 3 15,-7-2 0-15,1 3 2 16,1-1 1-16,-10 0-1 16,4 10-1-16,-1-8-2 15,-1 10-1-15,-2-6 0 0,8-2 0 16,5 2 1-16,-1-6-1 15,1-7 1-15,6 5-2 16,0-3 0-16,0-1 0 16,2 3-1-16,0-9 1 15,0-1 0-15,0 2 0 16,-2-6 0-16,2-2 1 16,0 2-1-16,0-7 1 0,0 1 0 15,2 2 1-15,2-5-1 16,-2 5 0-16,6-4 0 15,-1-1-1-15,3-1 1 16,1-3 0-16,7-4 0 16,1-1 0-16,2-1 1 15,2 6 1-15,5-4 0 16,3 2 1-16,3-1 1 16,-1-3-1-16,-4 2 2 15,-1-4 1-15,5 0 0 16,1 0 0-16,3-6-2 15,-3 3-1-15,4-3-1 16,4 6-1-16,-3-2-2 16,-1 0 1-16,2 0-1 15,-2-6 0-15,8 1 0 16,-4 7 0-16,4-8-1 0,-2 2 1 16,6 6 1-16,5-11-1 15,-5 11 0-15,-2-8 0 16,-8 8-1-16,-4-4 0 15,-3 2 1-15,3 6 0 16,2-4 1-16,-1-2-1 16,1 2 1-16,4-5-1 15,-4 5 1-15,6-4 0 16,-3 4 0-16,2-2 2 16,0 0-1-16,-5 4-1 0,4-2-2 15,0 0 0-15,-2-4 0 16,-2 4 0-16,-9-6 0 15,2 1 0-15,-16-5 2 16,10-3-1-16,-8-6 2 16,-4 5 1-16,1 3 1 15,-8-5 2-15,-6 5 3 16,1-4 1-16,-1-3 1 16,0-1-1-16,-1-6 0 15,1 1-1-15,-2-5-2 16,-2-6 0-16,2 5-3 15,-2-5-1-15,4-1-2 16,-4-2-1-16,-3-8-1 16,5 4 0-16,-4-4 0 15,4 4 0-15,-6-4-1 16,5 4 0-16,-9-4-2 16,-1 4 0-16,9 4-1 0,0 3 0 15,0 3 0-15,-3 3 0 16,-5 4 2-16,-1-5-1 15,-4 5 0-15,5-8-1 16,8 8-1-16,-5 0 0 16,3 8 0-16,4 8 1 31,2 1 1-31,0 6 0 0,0 0 1 0,-2 0 0 0,0 0-1 16,0-1 1-16,0 1 0 15,-1 0-1-15,1 2 0 16,2-2 0-16,-16-8 2 15,-5 1 0-15,-46-16 0 16,46 23 1-16,-2 0 0 16,4 2-1-16,-4-4 0 15,-4-4 1-15,-1 5-1 16,-5-5 2-16,-1 4-1 16,-2-3 0-16,1 3-1 15,-1-6 0-15,-6 6 0 16,2 1-1-16,-3-5 0 15,-2 2 0-15,4 0 0 16,5 3 0-16,-10-7 0 16,8 10-1-16,-4-6 0 15,-2 1 0-15,9 5-1 0,-1 0-1 16,2 0-2-16,-3 0-2 16,3 1 0-16,3-1 0 15,-1 4 2-15,5 0 2 16,-2-2 2-16,4-2 1 15,1 0 1-15,1 0 0 16,2 0-2-16,3 0-2 16,7 0-1-16,-3 0-3 15,7 0-3-15,3 0-3 16,-2 4-17-16,2-4-18 0,4 0-121 16,-1 0-114-16,1 0 177 15</inkml:trace>
  <inkml:trace contextRef="#ctx0" brushRef="#br0" timeOffset="123888.928">17402 17291 135 0,'11'-21'13'0,"1"-4"-8"16</inkml:trace>
  <inkml:trace contextRef="#ctx0" brushRef="#br0" timeOffset="124973.817">17434 17150 332 0,'2'-87'185'16,"-11"63"-43"-16,-5-3-36 15,1 6-62-15,1 0-18 16,1 5-19-16,-2 7-4 16,1-6-3-16,1 9 1 15,3-4 4-15,0 6 6 0,-1-5 12 16,-3 7 4-16,7-8 1 16,-7 1-2-16,4 9-9 15,3-6-2-15,-3 8 4 16,6-2 3-16,2 0 7 15,-4 0 3-15,2 0 2 16,-1 0-2-16,1 0-7 16,2 2-5-16,-2 0-5 15,0 2 0-15,2-2 1 16,2 1 2-16,0-1-1 16,5 6 0-16,3-2-2 15,-1 3-3-15,7-1-4 16,-1-2-1-16,8 5-2 15,48 14 1-15,-41-17 5 16,1-1 3-16,7-1 3 16,10-2 1-16,2 4-3 15,7-16 0-15,1 8-1 16,1-2-1-16,-6-13 3 0,5 7 2 16,-9-3 6-16,-5-3 2 15,4 10 1-15,0-11-2 16,-6 4-8-16,0-1-3 15,-4 4-6-15,-1 3 0 16,-5-3 1-16,1 8 0 16,-8 0 4-16,0 0 0 15,1 0 2-15,1 0 0 16,0 2 0-16,9 4-2 0,3-10-1 16,-13 0-1-16,11 4-1 15,-3 0 0-15,-5 0-1 16,9 2-1-16,-5-2-3 15,3-2 0-15,-2-2-2 16,1-2 0-16,5 5 0 16,-2 6 0-16,-3-1-1 15,1 6 0-15,-2-6 1 16,3-3 0-16,-1 7-1 16,-2-4-1-16,-1 9 0 15,-1-3 1-15,-1 1-1 16,5 5 1-16,-3-7 2 15,-3-3 0-15,1 3 2 16,-12 3 2-16,12-10-1 16,-10 9 1-16,4-7-2 15,5 2-1-15,-5-2-1 0,-4-2-1 16,14 5 0-16,-9-3-1 16,11 8-1-16,1-3 0 15,-2-5 1-15,-1 2 0 16,-7-4 1-16,3 1 0 15,0-3 0-15,-3 4 0 16,5 4-1-16,-6-6 0 16,-1 6 0-16,5-8 0 15,-6 0 0-15,2 1 0 0,-1-1-1 16,3 2 1-16,7-2-1 16,-1 0-1-16,-1 2 1 15,3-2 0-15,-3 6-1 16,10-2 0-16,-9-4 0 15,-1 0 1-15,6 0-1 16,-7-4 1-16,3 4 0 16,-2 0 0-16,-3-4 2 15,0 0 0-15,-5 2 3 16,1 1 1-16,-10-7 2 16,-1 8 0-16,-7-2 2 15,-1 0 2-15,-8 2 0 16,0-2-1-16,0-2-11 15,-2 2-20-15,-4 0-89 16,2 2-92-16,-5 8 122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26:55.7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17046 13837 113 0,'-2'-2'62'0,"-2"2"-5"0,4-2-36 16,-2 0 0-16,1 0 13 16,-1-2 8-16,0 3 2 15,-2 1-5-15,2-2-15 16,2 0-5-16,-2 0 0 15,0-2 5-15,0 2 13 16,0 0 8-16,-1 2 15 16,3 0 3-16,-2 0-4 15,2 0-7-15,-2 0-15 16,2 0-8-16,0 0-10 16,0 0-1-16,-2 0 1 15,2 0 6-15,-2 0 9 16,-2 4 3-16,2 4 1 15,-4 1-3-15,1-3-9 16,3 3-5-16,-4-1-10 16,0 0-3-16,1 3-5 0,-3 1-1 15,4-5 1-15,-2-1 1 16,2 4 7-16,-1-5 3 16,-1 5 4-16,-4 3 1 15,5-1-3-15,-3-1-3 16,2 1-4-16,-1-1-1 15,3-1 1-15,0-4 5 16,0 1 12-16,2-3 7 16,2-4 11-16,-2 0 2 0,2 0-2 15,0 0-2-15,0 0-7 16,0 0-4-16,0 0-4 16,2 2 0-16,15 8-2 15,-3-7 0-15,1 5-3 16,-9-6-1-16,5 0-1 15,3 0 0-15,3 0 2 16,-2-2 0-16,-3 0 2 16,11-2-1-16,46-10-3 15,-43 7-2-15,3-5-5 16,-8 6 0-16,0-4-4 16,-4 5-2-16,6 1 0 15,0-4 0-15,2 4 1 16,-2 0 0-16,4-2 0 15,-2-3-1-15,0 7 0 16,1-2 0-16,-1 0-2 16,0 2 2-16,0 0-2 0,0 0 0 15,2 0 0-15,-3 0 0 16,7 4 3-16,-4-4 0 16,-4 0 0-16,4 2 0 15,-6-4-3-15,2 2 1 16,9-2-2-16,-5 0-1 15,1 2 0-15,3-2-1 16,-6-4-1-16,-4 6 0 16,4-4-1-16,0 3 1 15,5-3 0-15,1 2 0 16,1 0-1-16,-3 0 1 0,7 0-1 16,-7 2 0-16,4 2 0 15,-5 0 0-15,-3 6 1 16,-2-5-1-16,-4 1 1 15,0 4-1-15,-5-4 1 16,5 5-1-16,-6-1 0 16,3-1 0-16,-3 3 0 15,0-4 0-15,-3 1 0 16,-4-5 0-16,1 6 0 16,-3-6-1-16,-4-2-5 15,0 0-9-15,0 0-38 16,0 0-38-16,0 0-164 15,0 0 165-15</inkml:trace>
  <inkml:trace contextRef="#ctx0" brushRef="#br0" timeOffset="1308.916">19716 13971 619 0,'-124'-35'224'0,"112"24"-216"16,10-1-73-16,-1 11-14 15,-7 1 7-15,-1 1 58 16,11-1 33-16,-2 0 9 15,0 0-2-15,0 0-12 16,-2 0-6-16,2 0 1 16,2 0 6-16,-2 0 8 15,-2 4 4-15,-3-2 1 16,7-2-2-16,-2 2-4 16,0 0-2-16,0-2 0 15,-4 2 2-15,2 0 9 16,-3 4 5-16,3-3 10 15,0 3 2-15,-4 0 1 0,3 3-4 16,-1 1-10-16,-2 0-2 16,3 1-4-16,-1-1 4 15,0 1 9-15,0-1 4 16,1-3 1-16,5 1-3 16,-2-2-9-16,0-1-5 15,0-1-8-15,2 6-2 16,2 3-2-16,2 1-2 15,1-1 1-15,-3-3 1 0,21 1 4 16,54 44 2-16,-49-41 1 16,5-5 0-16,-2 1 1 15,-1 0-1-15,3-9 2 16,-1 1 0-16,-1-2 1 16,3-7-2-16,1 7-4 15,-5 0-2-15,3-2-7 16,-3 2-2-16,-5-4-3 15,0-6-1-15,-2 8-2 16,4-1 1-16,-2-3-2 16,5 6 0-16,1-4-1 15,-6 2-1-15,-2-9-1 16,-2 1 0-16,0 1-1 16,4-3 1-16,-1 10 1 15,1-4-2-15,-6-1 2 16,6-5-1-16,-7 5 0 15,1 1 0-15,0-4-1 0,-4 7 1 16,0-1 0-16,1-2 0 16,-5 0 0-16,-3-3 1 15,3 5-1-15,1-4 2 16,-3 2-1-16,3 1 0 16,-6 1 0-16,1-4-2 15,3 6 0-15,-3-1 0 16,5-3 0-16,-1 6 0 15,-9 0 0-15,6 0 0 0,-8 0 0 16,0 0 0-16,0 0-1 16,0 0-5-16,0 0-42 15,0 0-68-15,0 0 75 16</inkml:trace>
  <inkml:trace contextRef="#ctx0" brushRef="#br0" timeOffset="21448.092">20229 8960 60 0,'-31'97'30'0,"43"-106"-8"16</inkml:trace>
  <inkml:trace contextRef="#ctx0" brushRef="#br0" timeOffset="22494.165">20311 8945 9 0,'61'-54'3'0,"-57"54"-1"16,-4-2 5-16,4 2 29 0,-4 0 23 16,0 0 49-16,0 0 22 15,-2-2 18-15,2-2-5 16,0 2-20-16,0 0-14 15,0-5-20-15,0 3-6 16,0-6-11-16,0 3-5 16,0-3-14-16,-2 1-8 15,-2-5-10-15,-2 3-5 0,-3-1-8 16,3-1-4-16,-3 0-6 16,-3 1-3-16,1 1-4 15,-1 3-1-15,-1-2-2 16,-1 1 0-16,-60-26-1 15,41 30 0-15,8 3 0 16,-3 0 0-16,3 2-1 16,-2 2-1-16,-2 0 0 15,-3 0-1-15,3 7 1 16,-1-3-1-16,-1 5 1 16,4 1 0-16,-2 1 0 15,-3 1 0-15,5 3-1 16,0 0-1-16,1 6 1 15,1 4 0-15,0 0 0 16,2 5 1-16,0-1 0 16,0-1 0-16,8 3 0 15,5 9 1-15,4-4-1 0,6 0 0 16,6 3 0-16,4-11 1 16,5 5 0-16,6 1 0 15,0-9 1-15,-2-1 0 16,-3-1 0-16,3-2 0 15,-2 2 0-15,4-6 1 16,4 0 0-16,0 0 0 16,-2-1 1-16,1 1-1 15,-1-4 1-15,-2 0 0 0,2-5 2 16,-2 1 2 0,-3-5 5-16,1 2 4 0,-2-4 6 15,8 3 3-15,-6-7 6 16,-6-3 2-16,1-1 2 15,-7 0 0-15,11-4-5 16,1 6-3-16,2-7-6 16,-10-3-4-16,1-3-3 15,-8 0-2-15,5-8-2 16,-3 5-1-16,3-4 0 16,5-3-1-16,-5-2-1 15,1-4 0-15,5 12-3 16,-9-6 0-16,5 2-2 15,9 0 1-15,-9-3 0 16,8 3-1-16,-5-2 0 16,-5 2 0-16,-1 2 0 15,-2-8 0-15,3 12 3 0,-7-6-1 16,2 6 3-16,-4-4 0 16,-4 5-1-16,0-5 0 15,-3 2-4-15,3 2 1 16,-4 0-1-16,4 2-2 15,-9-5 2-15,5 7-1 16,-5 0 0-16,-1-5 0 16,3-1-1-16,-6 4-1 15,7-6 0-15,-1 8-1 0,-1 1-2 16,8 3-3-16,-3 3-16 16,1 4-16-16,-4 2-67 15,7 2-57-15,3-2-191 16,1 2 220-16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28:05.2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5222 11046 76 0,'142'8'31'0,"-132"-21"-13"16,5 7-9-16,-13 0 60 15,-2-1 30-15,0 7 35 0,-2-2 3 16,0 0-53 0,0 0-28-16,-2-2-31 0,2 2-6 15,2 0 1-15,-2 2 4 16,0-2 7-16,1 0 3 16,-1 0-3-16,-2-1-3 15,2 1-9-15,2 0-3 16,-2 2-8-16,0-2-1 15,0 0-3-15,2 0 1 16,0-2 4-16,0 2 1 0,0 2 3 16,0 0 2-16,0 0-2 15,0 0-1-15,0 0-4 16,0 0-1-16,0 0 1 16,0 0 0-16,2 2 3 15,2 2 0-15,9 4 1 16,1 1 1-16,3-3 3 15,46 25 1-15,-46-33 5 16,2-2 2-16,0 4 1 16,4 0-2-16,4-4-5 15,0 4-4-15,-2 2-4 16,0 0-2-16,-2 7-2 16,-2-9 0-16,-2 0-1 15,-2 0-1-15,0 2-2 16,6 8 1-16,2-6-1 15,-2 5 1-15,6-7 1 16,-4-2 0-16,-2 0 2 0,7 6 1 16,-7-2 0-1,4 3 0-15,3 5 0 0,-9-6 0 16,4 5 1-16,-2 3 2 16,-7-7 0-16,7 5 1 15,-2-5 7-15,-6 1 2 16,8-2 5-16,-6-4 0 15,6 3-4-15,0-1-3 16,0-4-5-16,0 0-2 16,4 0-4-16,3 0-1 0,5 2-1 15,-3 4-2-15,1-2 0 16,-3-4-1-16,3 0 0 16,-1-4 0-16,-1 2 0 15,5 4 0-15,-5-2 0 16,1 2-1-16,-5-2 0 15,6 0 0-15,-7 2 0 16,-1 0 1-16,2-2 0 16,-2 1 1-16,0 3 4 15,7-4 3-15,3 2 4 16,-3-2 1-16,7-2-1 16,3-3-1-16,-4 1-1 15,2-4-2-15,-2 6-1 16,1-7 0-16,-1 3 0 15,0-4-2-15,0 5-1 16,2 5-1-16,-3-8-2 0,1 8-1 16,0-6-1-16,2 2 0 15,-7 1 0-15,5-1-1 16,-3-4 0-16,-1 2 1 16,4 1-1-16,1 1 0 15,-3 4 0-15,-5-2 0 16,5-4 1-16,-6 4-1 15,3 0 1-15,-1-2-1 16,-1 4 0-16,0 4 0 0,-5-2 0 16,-1 6 0-16,0-2-45 15,6 5-96-15,17 4 95 16</inkml:trace>
  <inkml:trace contextRef="#ctx0" brushRef="#br0" timeOffset="621.071">16352 10890 361 0,'-58'2'90'16</inkml:trace>
  <inkml:trace contextRef="#ctx0" brushRef="#br0" timeOffset="1300.426">16283 10886 415 0,'-2'0'195'0,"-2"0"-71"15,4-2-20-15,-7 0-6 0,1 0 2 16,6 0-9-16,-6-4-15 16,0 1-37-16,1-3-16 15,-3 2-17-15,6 4-4 16,0-1-2-16,0 1 1 16,0 2 1-16,-1-2 3 15,1 0 8-15,2 0 3 0,13 2 7 16,25 6 1-16,54 7 2 15,-42-11-1-15,0-4 0 16,1-4-1-16,7-1-2 16,-3 1-3-16,0 0-2 15,7 4-3-15,-5 2-3 16,-2-4-3-16,7 4-4 16,-9 2-1-16,-1 4-1 15,5 6-1-15,-9-7 1 16,6 1 0-16,-5-4-1 15,-1-2 1-15,2 6-1 16,-6-3 0-16,4-1 0 16,1 4 0-16,-3-4 0 15,4 8 1-15,0-7 3 16,-2 3 1-16,-4 0 2 16,2-6 0-16,-8 2-1 15,4-2 0-15,4 9-3 0,-6-5-1 16,6 0-1-16,0 6 0 15,-6-8 0-15,2 7 0 16,-2 4 1-16,-2-3 0 16,4 0-1-16,1-5 0 15,-3 1-1-15,-4 0 0 16,4-4 0-16,4 3 0 16,6 1 0-16,-2-6 1 15,-2 2 0-15,1 0 0 0,-8-4 1 16,9 2-1-16,-8 0 2 15,-8-2 0-15,-3 4 2 16,-4 0 1-16,-6 4-1 16,2 3-2-16,-10-3-1 15,1 4-2-15,-8-5-1 16,-4-1 0-16,0 4-14 16,0-8-23-16,0 0-117 15,0 0-144-15,4 9 186 16</inkml:trace>
  <inkml:trace contextRef="#ctx0" brushRef="#br0" timeOffset="24033.949">6781 3890 16 0,'0'-6'4'0,"6"-4"-4"0,7 1-4 16,-3-3 1-16,5 1 17 15,-11-5 58-15,2 1 32 16,-4-6 42-16,-2 2 7 16,5 0-30-16,-5 2-23 15,-1-1-40-15,1 3-18 16,-12 2-17-16,2-3-3 0,9 5 3 15,-11 1 0-15,-1-3 0 16,1 2-3-16,-5-3-5 16,4-3-2-16,-10-2-2 15,0 3-2-15,0-1-1 16,2 2 0-16,-2 5-3 16,-10 3 0-16,1-1 0 15,-5 4-2-15,3 6-2 16,0 4 0-16,1 9-2 15,2 2 0-15,-1 12-1 16,-4-2 0-16,5 5 0 16,-2 5 0-16,9 5 0 15,1 4 0-15,2 3 1 16,-2 9 0-16,7-3 0 16,-7 7 2-16,6-7 0 15,-10 0 2-15,1 5 2 16,1 1 1-16,0 8 3 15,6 3-2-15,7 5-2 0,-1-2-2 16,7-3-2-16,2-5 1 16,4 2 2-16,8-4 1 15,7-4 5-15,1-7 0 16,7-10 4-16,0-6 0 16,-1-5-1-16,3 3 0 15,2-2-2-15,2-3 0 16,3 0 3-16,-1-7-1 0,0-6 1 15,-5-3-3-15,-3-7 1 16,2-7 1-16,2-2 4 16,2-3 2-16,-3-10 0 15,9-3-1-15,1-8-6 16,4-3-3-16,10-11-4 16,-2-7-1-16,-6 2-2 15,2-3-1-15,-15-3 2 16,3 2 2-16,-9-2 5 15,-6 1 2-15,-5-1 0 16,-7-4-2-16,3 1-5 16,6-6-3-16,-3 1-1 15,-5-7-2-15,9 2 0 16,-7-2-1-16,-1-4 1 16,-1 2-1-16,2-9 1 15,-4 1-1-15,5-9 1 0,1 5-1 16,-3 5 1-16,5 1 0 15,-12 10 0-15,0 10 1 16,-4 5 0-16,-6 0 0 16,-3 15 1-16,-6 1 0 15,-10 9-2-15,2 8 0 16,-5 5-12-16,-8 10-22 16,1 0-145-16,-3 0 123 15</inkml:trace>
  <inkml:trace contextRef="#ctx0" brushRef="#br0" timeOffset="37538.53">4136 17215 231 0,'4'-10'128'0,"-4"4"-21"16,8-3-108-16,5-5-102 15,0 3 65-15</inkml:trace>
  <inkml:trace contextRef="#ctx0" brushRef="#br0" timeOffset="38053.442">4247 17075 161 0,'88'-134'93'16,"-88"134"-12"-16,-2 0-36 16,8 0-4-16,-6 0 9 0,0 0 8 15,0 0 18-15,0 0 8 16,0 0-4-16,0 0-3 15,0 6-13-15,4 1-9 16,-1-1-12-16,5-2-7 16,11 2-14-16,0 1-6 15,54 55-10-15,-46-47-2 16,7 2-2-16,-7-2-1 16,9 1 0-16,-3-3 0 0,-2 4 6 15,7-1 5-15,-4-3 17 16,4 0 7-16,3 1 10 15,3-3 0-15,-2-5-3 16,-2 4-3-16,6 1-6 16,-6-7-2-16,10 4-4 15,-3-8-2-15,3-2-3 16,2 2-1-16,-1 0-3 16,-1-6-3-16,-2 4-4 15,0 2-3-15,2-2-2 16,-6 0 0-16,11-2 2 15,-3-1 2-15,1 3 2 16,8-2 2-16,-3-2 1 16,1 0 2-16,0-3 1 15,-7-3 1-15,-2 1-1 16,-2 3-3-16,1 2-5 16,-1 5-4-16,-6 2-5 15,-4 5-3-15,-13 9-33 0,6 3-54 16,-1 26 58-16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29:55.4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7355 11859 118 0,'0'0'108'0,"0"0"11"0,0-2-17 16,0-1-12-16,6-18-21 15,-1 3-10-15,30-49-5 16,-24 60 1-16,-9-5 6 15,-4 5 1-15,-3 3-6 16,-13-4-9-16,-1 14-19 16,2 0-5-16,-6-4 0 15,4 3 2-15,-10-5 3 16,3 0 1-16,1 4-5 16,0-4-1-16,-2 0-1 15,4-2 0-15,-4-9-4 16,4 1-2-16,6 2-6 15,-4-9 0-15,8 2-1 16,-3-2 0-16,1-2-3 16,-2 7-2-16,4-1-1 0,-1-1-2 15,-1 1-1-15,3 1 0 16,-3 1 0-16,2 5-1 16,5-1-1-16,-9-3 1 15,-4 4-1-15,4 1 1 16,-4 1 0-16,-1 0 1 15,17 4 0-15,-11 0-1 16,-1 6-1-16,4 1-1 0,-4-3 0 16,-3 8 1-16,5-5 1 15,0 5 0-15,-6-5 1 16,2 5 0-16,-6-3 0 16,-6 1 0-16,6 0 0 15,-1 7 0-15,-1 2 0 16,4-2 0-16,-2 4-1 15,0-2 1-15,6 4-2 16,0 0-1-16,-4 4 0 16,6 4-1-16,-4-7 0 15,4 9 1-15,1-8 1 16,1 2 0-16,5 3 2 16,-1 5 0-16,-1-1 0 15,1 0 0-15,3 5 0 16,-5-1 0-16,5 4 0 15,-1-2 0-15,-3 4 0 16,3-2 1-16,-7-3 0 16,3-3 1-16,1 2-1 0,3-2 1 15,9 1 1-15,0-7 1 16,6 7 0-16,-3-7-1 16,1-3-1-16,6 0-1 15,3-2-1-15,6-2 0 16,2 0 0-16,4 5 0 15,0-5 0-15,0-4 0 16,6 2 0-16,-5-11 1 0,3 2 0 16,-2 1 0-16,5-5 0 15,-1 1 0-15,13-1 1 16,4-6 1-16,3-6 1 16,7-4 2-16,3-7 3 15,0 2 3-15,0-7 3 16,-7-3 1-16,5 8 0 15,-7-12-2-15,0-5 0 16,-3 5-1-16,-7-2 0 16,-2 1 0-16,-3-1-4 15,-7 2 0-15,5 2-2 16,-6-1-1-16,-3 1 0 16,3-2 2-16,-12-9 4 15,-1 7 1-15,-5-4 0 16,2 7-1-16,5-3-4 15,-5-4-1-15,-5-1-2 16,3 1-1-16,-3-1-1 16,-3-2 0-16,3 1-1 0,-4 3 2 15,6-1-2-15,-7 3 1 16,-3-5-2-16,10 3 0 16,-10 1-1-16,-2 6 1 15,2 2-1-15,-4-2 0 16,-2 10 0-16,3-4-1 15,-9 4-5-15,-1 5-4 0,1 6-13 16,-1 0-9-16,1 3-16 16,-7 2-15-16,10 7-88 15,1 9-119-15,12 14 173 16</inkml:trace>
  <inkml:trace contextRef="#ctx0" brushRef="#br0" timeOffset="1102.047">19443 11060 186 0,'-2'-4'56'0,"2"-6"-67"16,5 10-9-16,-5 0 21 15,0-1 21-15,-3-1 24 16,3 0-1-16,0-2-20 16,0 2-12-16,0 0-10 15,0 2-1-15,0-2 0 16,0 0-1-16,0 0-3 15,0-2-6-15,0 3-19 16,0 1-9-16,0-2-24 16,0 0-16-16,0 0 50 15</inkml:trace>
  <inkml:trace contextRef="#ctx0" brushRef="#br0" timeOffset="3184.468">19443 10997 123 0,'0'-2'71'0,"0"2"-10"0,0-2-6 16,0 0-7-16,-2 0 4 15,0-2 18-15,0 2 6 16,0 2 6-16,-2-2-7 16,2 1-18-16,2-1-10 15,-2-6-17-15,0 8-7 16,0-2-9-16,1 0-3 16,-3-7-5-16,2 5-1 15,-2-4-3-15,2 6-1 0,-4 0 0 16,4-3-1-16,1 3 0 15,-1 2 0-15,0-2-1 16,-2 0 0-16,2 0-1 16,2-2 1-16,-2 2-2 15,0 0-1-15,0 2-3 16,-2-2-3-16,1 0-6 16,1 2-1-16,-6 0-1 15,0 4 1-15,5-4 6 16,1 0 2-16,-6 14 4 15,2-12 0-15,6-2 2 16,-4 5 0-16,1-1 3 16,-1-4 0-16,4 2 2 15,-2 0 0-15,0-2-1 16,0 0-1-16,0 0 0 16,-4 9 0-16,4 1 2 15,-1-4-1-15,1-6 1 0,-2 0 1 16,4 0 1-16,-2 0 2 15,0 0 1-15,0 4 2 16,0-2-1-16,-2-2-1 16,2 0-3-16,2 0-2 15,-1 1-1-15,-1 1 0 16,-2-2-1-16,0 0 0 16,2 2 0-16,0 2 0 15,-2-4 0-15,-1 0 0 16,3 0 1-16,0 0-1 0,0 0 0 15,0 0 0-15,-2 0-1 16,2 0 1-16,-3 2-1 16,-1 2 0-16,4-4 0 15,-4 2-1-15,0 0 1 16,3 1 0-16,1-3 1 16,-2 0 0-16,2 0 0 15,2 0 1-15,-2 0 0 16,0 0 0-16,0 2 0 15,0 0 1-15,-2 0 1 16,3-2 3-16,1 0 6 16,-2 0 4-16,0 0 2 15,0 0 0-15,-2 0-7 16,2 0-3-16,2 0-4 16,-2 0 1-16,0 0 4 0,0 0 4 15,0 0 4-15,-1 0 2 16,1 0-2-16,2 0-1 15,-2 0-4-15,0 0-3 16,0 0-4-16,0 0-1 16,-2 0-3-16,4 0 1 15,-2 0-1-15,0 0 0 16,0 0 0-16,1 0 0 0,-3 0 0 16,2 0 0-16,2 0-1 15,-2 0 0-15,0 0 0 16,0 0-2-16,0 0 0 15,-2-2-1-15,4 0-1 16,-2 0 1-16,-7-1 0 16,1 1 0-16,-3 0-1 15,-1 2-2-15,3 0-4 16,-3 0-1-16,-1 0 2 16,1 0 3-16,-3 0 3 15,2 0 2-15,-3-2-1 16,-1 0-1-16,0 0 1 15,-48-4 0-15,46 6 1 16,3 2 1-16,-1 2 0 16,-2-4 0-16,0 4-1 15,-2-2 0-15,0 0-1 16,-2 5 0-16,-4-5 0 0,2 0 1 16,0 10 0-16,1-5 1 15,3 3-1-15,-2-1 0 16,0 1 1-16,-2 0 0 15,4 1-1-15,-4-5 1 16,4 3 0-16,0 3 0 16,-2-1 0-16,0 3 0 15,2 1 1-15,0-5 1 16,0 5-1-16,-2 0 1 16,-2 0 1-16,4 6-1 0,-10-1 0 15,5-1 0-15,-3 4-2 16,-2-2 1-16,6-2-1 15,-1 2 1-15,-1 2-1 16,0-2 2-16,4 11 1 16,4-5 2-16,2 8 1 15,3-5 2-15,9 3 6 16,-1-5 4-16,6 3 10 16,-4-2 0-16,4-3-4 15,-2 3-2-15,6 2-5 16,4-4 0-16,-5-10-2 15,9 11-1-15,-8-12-5 16,5 1-1-16,3 2 1 16,-8-13 1-16,3 7 5 15,-3-7 0-15,10 2-1 16,-3 1-2-16,2 3-3 0,7 1-1 16,-3 0-3-16,2 10 0 15,0-5-2-15,4 5 1 16,-2-10 3-16,-2-4 1 15,6 3 4-15,-2-8 3 16,0 5 3-16,2 1 0 16,-2-1 0-16,5-1-2 0,1 2-4 15,2-1-1 1,7-1-2-16,0 1-1 0,10-5 0 16,-8 4-2-16,2-6-1 15,4 0-1-15,-6-4 1 16,6-2 0-16,-2-6 3 15,4-1 0-15,-4 5-1 16,8-5-1-16,-5-5-3 16,-1-3 0-16,0 6-1 15,-6-2 0-15,4-3 0 16,-5 3 0-16,-3-8 0 16,-4 4 0-16,-7-6-1 15,2 4 0-15,-2-4 0 16,-4 0 1-16,2 2-1 15,-4-3 0-15,-4-5 0 16,10 4-1-16,-9-13 0 16,3 8 1-16,2-3-1 15,-6-1 1-15,-2 5 0 0,-1-1 0 16,-4 3 0-16,-5-3 0 16,-1 5 0-16,4-2-1 15,-2-1 1-15,-2 5-1 16,-4-2 1-16,2 0 0 15,-10 0 1-15,-3 1 0 16,0-1 3-16,-7-4 2 16,-1 4 1-16,-2-9 0 0,-5 13-4 15,-5-4-2-15,6 8-4 16,-3 2-1-16,-1 4-2 16,3-1-2-16,-11 1-11 15,7 1-20-15,-5 12-124 16,-1 10 111-16</inkml:trace>
  <inkml:trace contextRef="#ctx0" brushRef="#br0" timeOffset="57599.164">7089 6502 172 0,'92'-111'107'0,"-98"96"-1"15,0 0-21-15,1-5-29 16,3 7-16-16,-4-4-23 16,6-4-7-16,-4 6-6 15,-3-3 2-15,-1 5 7 16,0 5 3-16,-5-3 0 15,-2 1-3-15,-4-1-9 16,1 1-3-16,-3 6-1 16,-2 1-1-16,2 3 1 15,-6 0 0-15,-1 0 0 16,-3 1 0-16,-1 9-1 16,-5 0 0-16,-3 11 0 0,-4 2 0 15,-11 3-1-15,-6 7 0 16,5-3 1-16,-1 9 1 15,7-3 0-15,6 2 0 16,-2 2-1-16,-2 8 1 16,8 4-1-16,0 3 0 15,4 1 0-15,3 5 1 16,6 2-1-16,2 10 1 0,24 1 0 16,-3 3-1-16,19 1 1 15,6-3 0-15,4 5 0 16,4-3 1-16,-1-10 0 15,7 2 0-15,3-18 1 16,2-5 0-16,4-4 0 16,-4-9 0-16,0-3 0 15,8-5 0-15,-2-8 0 16,6-5 1-16,-8-3 4 16,0-9 1-16,-6-11 5 15,4-2 3-15,-6-12 2 16,8 0 2-16,-5-10 3 15,-9-9 1-15,7-1 2 16,-11-1 4-16,1-4 12 16,4 4 6-16,-8-9 11 15,-4-1-1-15,4-5-9 16,-6 0-10-16,2-6-15 0,-5-2-5 16,-1 0-7-16,-4-4-1 15,-7 3-3-15,-2 1 0 16,-3 0-2-16,-9 6-1 15,-9-2-5-15,-2 5-6 16,-13 7-30-16,3 3-35 16,-1 16 45-16</inkml:trace>
  <inkml:trace contextRef="#ctx0" brushRef="#br0" timeOffset="67293.714">20481 6575 398 0,'-32'-35'107'0,"3"9"-141"16,14 5-21-16,-1 3 32 0,-1 9 23 15,2-1 22-15,-4 3-1 16,-2 1-7-16,-2-8-9 16,-4 9-7-16,10-3-12 15,-14-3-75-15,10-1 63 16</inkml:trace>
  <inkml:trace contextRef="#ctx0" brushRef="#br0" timeOffset="68673.167">18779 6060 105 0,'76'-67'50'0,"-64"48"-8"16,-1 6 1-16,3-4 10 15,-5 11 4-15,1 0 5 16,-4 2 1-16,-4 1 0 16,-2 1-2-16,0-2-9 15,0 2-6-15,0 2-5 16,0-2-1-16,0 0 2 15,-2 0 1-15,2-2-6 16,-4-1-2-16,-6-9-8 0,-1-7-4 16,-41-44-9-16,35 48-3 15,-2 5-7-15,3 1-1 16,-1 3-3-16,-2 4 1 16,2-1 1-16,-4 1 2 15,-2 4 0-15,0 0 1 16,-4 9-2-16,-1-5 0 15,-7 2 0-15,6 0-2 16,3 5 0-16,-7 3 0 16,6 7-1-16,-3-8 0 0,7 0 0 15,4 5 0 1,3 5-1-16,3 5 1 0,0 9 0 16,-1 1 0-16,-5 8 0 15,4 4 1-15,-8 3 1 16,-2 8-1-16,0-9 1 15,-2 1 0-15,2-9 7 16,1 0 2-16,-1-1 7 16,0-5 1-16,6 0 0 15,-2-4 0-15,7-3 0 16,5 2-1-16,5-9-4 16,2 5-3-16,2 2-3 15,2-10-1-15,2 4 0 16,0-2 0-16,5 0 1 15,1-1 2-15,3-6 0 0,2-3 0 16,5-1 1 0,-1-1 1-16,4 1-2 15,-2-9 0-15,2 3-3 0,1-6-1 16,5-7-2-16,-2-1 0 16,-4 2-2-16,0-3 0 15,2-1-1-15,-4-3-1 16,4-8-1-16,-1 1-3 15,1 3-1-15,8-4 0 16,-4 6 2-16,-7-10 1 0,3 2 2 16,-2 2 0-16,-7-4 0 15,5 8 0-15,-8-16 0 16,-2 5 1-16,7-1 0 16,-13-7 1-16,9 1-1 15,-1 1 1-15,-11-10 0 16,10 4 0-16,-7-2 1 15,-5-2-1-15,0 2 0 16,4 1 1-16,-10 1-1 16,5 4 2-16,-1 1-1 15,-6 7 1-15,2-1-3 16,0 6 0-16,-5-4-2 16,7 6-2-16,0 8-1 15,-13-4-6-15,15 11-52 16,-4 0-72-16,1 6 85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0:38:59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21567 3147 98 0,'163'-84'68'0,"-155"79"9"0,3-7-4 15,-3 12-7-15,-1-6-3 16,-3 12-7-16,-4-6-6 15,-2 0-13-15,0 0-5 16,2 0-9-16,0 0-1 16,0 0 2-16,0 0 2 15,0 0 4-15,-1 0 1 16,-3 6-4-16,2 1-2 0,2 5-10 16,0-4-4-16,0 1-1 15,0 5 0-15,0 1 1 16,0 8 0-16,0 53-2 15,0-51-2-15,6 10-1 16,-3-3 0-16,-1-1 4 16,4 7 4-16,-2 6 10 15,-2 0 2-15,-2 0 0 32,0-25-4-32,0 4-5 0,-2 65 1 0,-10 8 3 15,10-5 1-15,-5-26-1 16,7-3-4-16,9 6-7 15,-9-12-3-15,4 3-4 16,0-5 0-16,-10-14-1 16,6 14 0-16,-5-12 1 15,-1-2 0-15,4-2 1 0,2-2-1 16,2-5 1-16,0-4 0 16,-2-8 0-16,-2 0 1 15,4-6 1-15,-2-3 1 16,4-4 3-16,1-3 3 15,-5-3 4-15,0 0 1 16,0 0 1-16,0 0-1 16,0 0-1-16,0 0 1 15,0 0-4-15,8 0 1 16,-2 0-5-16,5 0-1 0,8 0-3 16,0 0-1-16,64 0-3 15,-45-7-1-15,6 1-1 16,4-2 0-16,0-1 0 15,3-1 1-15,7 3-1 16,3-1 0-16,6 0 0 16,-2 12-1-16,5-2 0 15,-1 4 0-15,4 3 0 16,0-7 0-16,1 10 0 16,3-8 0-16,1 5 0 15,3 1 0-15,-7-1 0 16,-3-1 0-16,-4 2 1 15,-4-1 0-15,-8-5 1 16,5 7-1-16,-12-1 0 16,5-4 0-16,-3 3 0 15,-4 1 0-15,-4-1 0 0,-8-1 1 16,-9 4 0-16,-6-11 0 16,-2 3 1-16,-9-8 0 15,4-1 2-15,-11-5 0 16,3-1 5-16,-4-3 0 15,-7 1 0-15,-3-8 0 16,4 0-3-16,-3-2-3 16,-1-12 0-16,4-1-1 15,1-6-2-15,3-4-1 16,-2-7-3-16,2-3-2 0,2 1 0 16,0-5-1-16,0-3 3 15,2-4 0-15,-2-3-1 16,0-3-1-16,2 10-1 15,-2-2-1-15,2 9-2 16,-2-3-1-16,6 0 2 16,-6 7 2-16,1-2 4 15,3-1 2-15,-4 5-1 16,0 4 0-16,2 2-2 16,-2 6-1-16,-2 0-1 15,-2 2-1-15,-3-3 1 16,-1 3 0-16,-3 9-2 15,-3 2 0-15,-3 2 1 16,-2 8-1-16,-4 4 2 16,0 1 2-16,-6 10 1 15,4-4 2-15,-5 4 1 0,-6 0 1 16,7-2 0-16,-7 2-1 16,3-4 0-16,-1 6 1 15,-12-2 0-15,-4 0 0 16,0 0 0-16,-3 0 0 15,-1 0 0-15,-1 0 1 16,1 0 1-16,-3 0 2 16,5-2 0-16,2-1 1 0,4 3-1 15,1-2 0-15,1-2 2 16,9-2 0-16,-7-3 1 16,4-1 1-16,0 0-3 15,-10 1-1-15,4 5-2 16,-2 2-2-16,-8 2-1 15,3-2 0-15,-5 2 0 16,3 2-2-16,1 2-1 16,4 7-1-16,6 1-2 15,-2-1 1-15,6-5 1 16,2 0-1-16,-1 3 3 16,5-3 0-16,1 6 1 15,6-3 1-15,-2-5 0 16,1 4 0-16,3-3-14 15,-2 3-52-15,-6 5 47 16</inkml:trace>
  <inkml:trace contextRef="#ctx0" brushRef="#br0" timeOffset="1334.543">22715 3758 127 0,'-57'88'48'0,"53"-96"-40"16,2 4-14-1,6-4-9-15,-4 6 0 0,0 1 6 16,0-1 5-16,0 2 9 16,0 0 7-16,0 0 23 15,0 0 13-15,2 2 21 16,9 3 10-16,-9-5 3 16,6 2 0-16,-3 8-2 15,-1-4-4-15,0-3-13 16,-2-1-6-16,-2-2-12 31,0 0-3-31,0 4-3 0,0-4-3 0,0 0-9 16,0 0-6-16,0 0-10 15,0 0-3-15,0 0-3 16,0 0-2-16,0 0 0 16,0 0-1-16,0 0-1 15,0 0 0-15,0 0 0 16,0 0 0-16,0 0 0 15,0 0 0-15,0 0 1 0,0 0 2 16,0 0 1-16,0 8-1 16,0-6 0-16,0-2-1 15,0 5 1-15,0-3 2 16,0 2 4-16,-2 0 2 16,0 0 3-16,0-2-1 15,-2-2-1-15,3 4-1 16,-3-3 3-16,0 5 3 15,-2-2 4-15,6-4 2 0,-2 0-1 16,-2 4-2-16,1-4 4 16,1 6 4-16,2-3 6 15,-2-3 0-15,0 0-10 16,2 2-7-16,0 6-42 16,4 5-81-16,1 5 71 15</inkml:trace>
  <inkml:trace contextRef="#ctx0" brushRef="#br0" timeOffset="10229.006">21979 5303 79 0,'-2'0'61'0,"0"0"2"16,-2 0-17-16,2 0-7 16,2 0-10-16,-2 0-4 15,0 0-6-15,0-2 0 16,2 0 2-16,0 0 3 15,0-2 7-15,0 2 2 16,0-3 3-16,0-9 1 0,0 3-2 16,0 1-3-16,0 3 5 15,0 5 3-15,0 0 8 16,0 0 5-16,0 0 1 16,0 0-2-16,0-2-3 15,0 2-3-15,0 2-7 16,0-2-3-16,0-1-6 15,0-1-2-15,0 0-3 16,0 4 1-16,0-2-3 16,2-8-1-16,2 9-4 15,-4-9-1-15,6 6-5 16,-4-3-1-16,0 3-5 16,2-4-2-16,-4 6-2 15,3 0-1-15,-3 2 2 16,0-2 2-16,0 0 5 15,0 0 1-15,0-1 1 0,0 1 0 16,0 2-3-16,0-2 0 16,0 0-4-16,0 0-1 15,0-2-3-15,0 2 0 16,0 0 1-16,0 2-1 16,0-2 0-16,0 1 1 15,0-1-1-15,0-2-1 0,0 2 1 16,0 0 0-16,16-9-1 15,-5 1 0-15,-3 6 1 16,1 0-1-16,-7 2 0 16,4-1 1-16,-6 1-1 15,0 2 0 1,0 0 2-16,0 0 0 0,0 0 0 16,0 0 0-16,0 0 1 15,0 0 0-15,0 0 0 16,0 0-1-16,0 0 3 15,2 5 2-15,-2-3 5 16,13 4 2-16,10 4 3 16,52 45 2-16,-46-45-2 15,3-8-1-15,6 1-3 16,2-1-3-16,3 0-3 16,1-2-1-16,-1 2-2 15,3-2 0-15,-4 0 0 16,4 0-1-16,-7-4 0 0,1-3-1 15,-2 3 0-15,0-6 0 16,6 6-1-16,-4-1 0 16,1 3 0-16,5 4 0 15,-4-2 1-15,4 0-2 16,-6 5 1-16,2-3 0 16,-8 0 0-16,3 2 2 15,-1 4-1-15,0-6 1 16,2 5 0-16,-5-3-1 0,-2-4 0 15,3 4 0-15,-9 0-1 16,-2-4 0-16,2 4 0 16,-10-4-1-16,-2 0-1 15,3 1-1-15,-9-1-7 16,7 0-10-16,-10 0-45 16,3 0-35-16,5-1-86 15,-10-7-52-15,3-7 149 16</inkml:trace>
  <inkml:trace contextRef="#ctx0" brushRef="#br0" timeOffset="12463.678">22141 5093 583 0,'-76'57'198'0,"76"-70"-195"15,2 7-31-15,0 2 0 16,3 4 4-16,-5 0 31 16,0-2 20-16,0 0 19 0,0 0 3 15,0-2-5-15,0 3-6 16,0 1-1-16,0-2 4 15,0 0 9-15,0 0 3 16,0-2-2-16,0 2-7 16,0 0-14-16,0 2-7 15,0-2-10-15,0 0-1 16,-4 0 2-16,3-1 5 16,1 1 6-16,-2 2 1 15,0-2-1-15,-8-2-1 16,-5-4-5-16,-6 3-1 0,-42-15-2 15,47 22-1-15,-5-2-3 16,4 2-1-16,-4 2-3 16,4 0-2-16,-2 4 0 15,5-1-1-15,3-1-1 16,-1 2-1-16,11 5-2 16,-11 4-1-16,4 0 0 15,-3 2 0-15,3-5 0 16,8 7-1-16,0-2 0 15,6 4 1-15,-2 0-1 16,0-4 1-16,7 10-1 16,-9-1 1-16,10 3 0 15,-7 3 0-15,-1 1 0 16,-2-4 0-16,6 5 0 16,-1 0 0-16,3 4 0 15,-2 4 0-15,-7-2 0 0,1 0 0 16,-2-3 0-16,2 7 0 15,-2 3 0-15,0-8 1 16,8 4-1-16,-4-4 0 16,-8-7 1-16,2 6-1 15,-2-2 0-15,4 1 0 16,0-1 0-16,-4 4 0 16,-5 0 0-16,-5-2 1 0,13 10-1 15,-3-2 1 1,-2-6-1-16,0 4 0 0,-9-6 0 15,7 6 1-15,-1-8-1 16,-3 0 1-16,10-11 0 16,-3 0 0-16,-1-6-1 15,6-10 0-15,2 3 1 16,7-7-1-16,3 1 1 16,-5 4 0-16,1-10 1 15,0 3 0-15,-3-1 0 16,-5-4 0-16,0 0 0 15,0 0 2-15,0 0 0 16,8 0 0-16,6 0-1 16,-3 0-1-16,4 0 0 15,-1 0-2-15,9 0 1 16,40 2 0-16,-36-4-1 16,-3 2 0-16,9-2-1 0,7 4 0 15,4-2 1-15,6 0-1 16,5 4 1-16,-1 2-1 15,7-3 1-15,2-1-1 16,0 10 1-16,-5-6 0 16,-3-1 0-16,-1 7 0 15,-7-8 0-15,9 3 0 16,-6 3 0-16,-3-6 1 16,5-1-1-16,4 7 0 15,1-2-1-15,0-1 1 0,10 5-1 16,-4-5 1-16,2-7 0 15,-3 0 0-15,-20-7 0 16,7 3 0-16,-12-4 0 16,3 3-1-16,2-5 1 15,-8 4-1-15,3-5 1 16,-1-6 0-16,-11 3 1 16,0 1 0-16,-2 1-1 15,-8 1 1-15,6-4 0 16,-6 3 0-16,-1-5 0 15,-3 4 1-15,-1-7-1 16,-1 3 1-16,-3 2-1 16,-4-8 0-16,2 2 0 15,-2 4 0-15,0-1 0 16,0 3-1-16,-2 0 1 16,2-6 0-16,-2-4 0 15,1 10 0-15,3-6-1 0,2 3 0 16,-6-5 1-16,2-1-1 15,-2-1 1-15,0-2 0 16,0 2 0-16,0-2 0 16,0 1-1-16,0-7 1 15,0 4-1-15,0 1 1 16,0-7 0-16,0 5 1 16,0 1 0-16,0 2 1 0,0-2-1 15,0-3 0-15,0 1-1 16,0-1 2-16,-4-3 0 15,0 9 0-15,0-5 0 16,3-1-1-16,-3 7-2 16,0-10 1-16,0 7-1 15,4 1 0-15,-2-8 0 16,0 10 0-16,2 1-1 16,0-5 0-16,0 4 0 15,0 2 1-15,2-2-1 16,0 8 0-16,2-2 0 15,-2 6 1-15,-2-3 0 16,0-3 0-16,-2 10 0 16,2-9 0-16,-4 7-1 15,4-1 1-15,-6 5-1 16,1-1 0-16,-1 2 0 0,-2 1-1 16,8 3 1-16,-2 2-1 15,0 0 1-15,0 0 0 16,-5 0 0-16,-7 0 0 15,3 2 0-15,-2-1 0 16,1 5 0-16,1-2 1 16,-3-2 0-16,3 4 0 15,-3-2 0-15,1-3 0 0,1 5 0 16,-5-2 1-16,2-2 1 16,-2-2-1-16,-46 15 0 15,49-15 0-15,-3-2-1 16,6 4 0-16,-5-2 0 15,-3-2 0-15,6 0-1 16,-10-7 1-16,6 7 0 16,1-2-1-16,-3-4-1 15,2 7-3-15,-6-5-8 16,12 0-6-16,-7 6-38 16,1 0-55-16,9 12 73 15</inkml:trace>
  <inkml:trace contextRef="#ctx0" brushRef="#br0" timeOffset="12936.897">23013 5944 499 0,'-55'101'70'0,"49"-97"-118"0</inkml:trace>
  <inkml:trace contextRef="#ctx0" brushRef="#br0" timeOffset="13489.981">22945 6049 124 0,'-4'6'120'16,"-4"1"31"-16,8-5-16 15,-8 0-51-15,-1 6-16 16,-1-4-4-16,-1-3 1 16,3-1 4-16,1 0-5 15,-1 0-21-15,6 0-11 0,0 0-19 16,0 0-6-16,0 0-3 16,0 0-1-16,-2 0 6 15,3 0 7-15,1 0 9 16,-2 0 4-16,0 0-4 15,0 0-5-15,-4 0-7 16,0 0-1-16,1 0-1 16,-1 0 0-16,0 0 1 15,4 0-3-15,2 0 1 16,-6 8 1-16,-1 0 2 16,5 1 5-16,2 3 7 15,0-3 2-15,2-3 2 16,4 4 0-16,-1-8-3 15,16 3-2-15,-2 9-6 16,50 16-2-16,-50-32-4 16,3-3-2-16,-7-3 1 0,-4-2 1 15,-3-3 0-15,-2 2 0 16,-1-3-5-16,-5 3-3 16,0-3-2-16,-5 1 0 15,-1 0-2-15,-2-1 1 16,-3 3-1-16,5-1 0 15,-2 6-1-15,-3-1-1 16,3 7 0-16,-1 0 0 16,-1 2 0-16,4 7 1 15,1-3 0-15,-3 4 1 0,4-5 0 16,-2-1 0-16,5-4 1 16,1 0-1-16,0 0 0 15,0 0-1-15,0 0-34 16,0 0-63-16,0 0 65 15</inkml:trace>
  <inkml:trace contextRef="#ctx0" brushRef="#br0" timeOffset="14447.305">23283 5274 634 0,'-38'92'160'0,"38"-102"-292"16,0 7-1-16,2 3 37 15,-2 0 36-15,0 0 94 16,0 0 18-16,-2 0 9 16,2 0-4-16,0 0-25 15,0 0-10-15,0 0-11 16,2 7-3-16,5-1 1 16,-3 2 2-16,13-1 4 15,3 3 0-15,50 49-3 16,-39-47-2-16,1-5-4 15,-5 3-2-15,2 1-1 0,3-1 0 16,5-1 2-16,-5-3 1 16,5 2-1-16,-1-8 1 15,-4-6-2-15,1 4-3 16,-1-7-30-16,-5-3-61 16,-6 12 59-16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31:56.4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22350 18146 328 0,'-123'92'143'0,"104"-100"-71"15,6 2-77-15,5-1-5 16,-1 1 18-16,-1-5 55 16,-1 1 16-16,3-3-1 0,-2 3-16 15,3 8-35-15,1-7-13 16,-2 5-7-16,-3 2 5 15,3-2 17-15,-1 4 8 16,-3 2 12-16,1 0 0 16,1 0-10-16,-1-2-6 15,9 2-7-15,0-2-1 16,0 0 10-16,2 0 9 16,0 0 19-16,0 0 0 15,0 0-5-15,0 0-8 0,15 2-17 16,10 1-4-16,50 1-8 15,-49-4-4-15,7 0-7 16,3 0-4-16,8 2-2 16,0 4-1-16,8 0-3 15,-8-4 1-15,6 3-1 16,-3-1 1-16,-6-2-1 16,6 0 0-16,-8 4 1 15,5-4-1-15,5-2 0 16,-1 0 1-16,0-2 0 15,0-4 0-15,0 0 0 16,3 6 0-16,-5 0-1 16,-2 0 1-16,-6 2 2 15,4 0 3-15,-11 4 6 16,-4-1 5-16,3 7 4 16,-7-4-2-16,2 1-5 0,-4 1-3 15,8-6-4 1,-8 3 0-16,4-5 2 0,9-2 0 15,-1 0 0-15,9-4-3 16,0-3-2-16,0 3-1 16,0-4-1-16,-5 6 1 15,1 2 2-15,-2-2 0 16,0 2 0-16,-1-2 0 16,-3 6-2-16,3-2 0 0,1 6-1 15,-1-4 1-15,-1 3 1 16,12-1 0-16,-6 0 1 15,4-4 1-15,-4-2 0 16,0 0 0-16,1-2-1 16,6 0-1-16,3-2-3 15,-6 2 0-15,2 2 0 16,-2-2 0-16,-2 0 0 16,0 2 0-16,-4 4-1 15,3-2 0-15,-1 8 0 16,-4-7 0-16,2 5 0 15,-1 0-1-15,-9-3 0 16,5-1 0-16,-10 2 0 16,4-4 0-16,-8-2-1 15,2-2-1-15,2-6-1 16,-6 5-1-16,-6-7-5 16,-1 0-10-16,-12 1-63 0,-4-1-100 15,-7 1 118-15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35:05.1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1977 12158 711 0,'-103'97'249'0,"72"-114"-239"15,14 11 6-15,5-3-6 16,8 9-9-16,-5-2 1 16,1 0 21-16,4 2 9 15,2 0 12-15,2 0 2 16,-3 0-19-16,-13 6-10 15,-1 13-12-15,-48 71-4 0,48-27-1 16,-2 13-1-16,-4 35-1 16,-2 6 1-1,0 17-1-15,0 7 0 0,0 18-1 16,6 13-1-16,-2 6 1 16,-2 0 0-16,4-6 1 15,0-9 1-15,-2-14 0 16,4-2 0-16,3-17 1 15,1-6 0-15,7-1-1 16,-1-5-2-16,8 1-8 16,-1-6 0-16,2-10-1 15,2-9 4-15,-4-12 7 16,0-5 2-16,0-5 5 16,0-9 3-16,0-3 11 15,-4-7 6-15,-1-5 13 0,-3 0 6 16,2-4 3-16,-11-2 1 15,11-4-6-15,-5-5-6 16,1-8-11-16,-3-1-6 16,-1-4-8-16,11-3-2 15,-9-4-5-15,12 4-1 16,4-7-4-16,-4-1 0 16,6 3-1-16,-2-8-1 15,9 0 0-15,0 1 0 16,10 1 0-16,4-4 0 0,6-2 1 15,9-6 0-15,9 2 0 16,12-5 0-16,12-5 0 16,11 1-1-16,12-2 0 15,1 1 0-15,8-1 1 16,4-2 0-16,0-2 1 16,4-4-1-16,17-4 1 15,4-2 0-15,13 10 0 16,-6 0 0-16,-3 10 0 15,-1-1 0-15,11 0 0 16,5 1 0-16,7-3 0 16,1 3 1-16,1-7-1 15,3 1 1-15,-16 2-1 16,-2-4 1-16,-25 3 0 16,-9 1 0-16,-10-4 2 15,-11 9 0-15,-8 2 1 0,-10 6-1 16,-11 8 1-16,-5 5 0 15,-24 3 5-15,2 6 2 16,-11 5 2-16,-8-2-1 16,2 4-3-16,-2 3-3 15,-13-7-3-15,11 4 0 16,-11-4 0-16,0 2 1 16,-2-6 3-16,-1-8 1 15,-3-9 4-15,0-4-1 16,0 0 0-16,-1-2-3 0,-1 0-3 15,2 2-2-15,0-2 0 16,0-19 1-16,0-10 3 16,0-53 0-16,0 44 3 15,-4-6-1-15,4-5-3 16,0-1-2-16,4-9-4 16,-2-10-2-16,-1-6-4 15,-1-3-1-15,0-2 0 16,6 0 0-16,-2-6 3 15,6-6 1-15,-5-7 0 16,5 3 0-16,3-3-2 16,-3-1 0-16,3-1-2 15,-1-4 1-15,-1 2 0 16,3-6 2-16,-1-4 2 16,-2 0 0-16,3 2 1 0,-5 1 0 15,-1 6-4-15,2 1-1 16,-7 0 0-16,3 2 1 15,-2 13 2-15,-2 4 2 16,-2 19 1-16,0 8-1 16,-6 5 0-16,-2 10 0 15,-1 2 1-15,-1-2-1 16,-1 15 1-16,-6-5 1 16,3 17 0-16,1-4 1 0,-1-2-1 15,-1 5 0-15,2-5 0 16,-2 8-1-16,-5-4 0 15,-1 0 1-15,0-2 0 16,-2-2 0-16,-2-2 0 16,-1 6 0-16,-5 0-1 15,2 3 1-15,-1 3-1 16,5 2 1-16,-8-3 0 16,1 1 0-16,-6 3 2 15,-4-3 0-15,-4 1 1 16,4-1 0-16,-4 0-1 15,0 7-1-15,0-2-2 16,-4 1 0-16,4 3 0 16,-3-2 0-16,5-2 0 15,-2 1-1-15,-2 5 0 16,6-2 0-16,2 4 1 16,-8-2 0-16,0-4 0 0,0 4 0 15,-7-1 0-15,5-5 0 16,-4 6 0-16,5-2 0 15,-7-2 0-15,5 5 0 16,-3-5 0-16,-5-2 0 16,9 4 0-16,0-5 0 15,2 5 0-15,8-4 0 16,0 6-1-16,-6 0 0 16,4 1 0-16,-8 1 0 0,-1 1 1 15,1 1 0-15,0 2-1 16,1 2 1-16,3-2 0 15,-2-2 0-15,4 3 0 16,0-3 0-16,4 0 0 16,2 0 0-16,1 0 0 15,1 4 0-15,3-2 0 16,1-2 0-16,-6-1 0 16,-3 3 0-16,-3-2 0 15,2 2 0-15,-6-2 0 16,-1 4 0-16,-1-2 0 15,-2-3 0-15,1 5 0 16,1-2 0-16,0-2 0 16,1 0 0-16,3 0 0 15,2-2 0-15,0 0 0 16,2 0 0-16,1 4 0 0,9 1 0 16,-2-3 0-16,5 6 0 15,-4-6 0-15,5 2 0 16,3 1 0-16,-2-1-2 15,10 2-2-15,0 0-6 16,5-3-25-16,4 3-30 16,-1 0-135-16,1 5 132 15</inkml:trace>
  <inkml:trace contextRef="#ctx0" brushRef="#br0" timeOffset="15181.615">3052 14361 59 0,'-54'-63'35'16,"43"61"4"-16,3 4 1 15,2-8 7-15,-3 0 6 0,7 6 2 16,0 0-3-16,0 0-12 16,-2 0-7-16,2 0-9 15,2-2-5-15,-2 1-7 16,0-1-1-16,0 2 0 15,1-4 3-15,-3 4 9 16,2 0 2-16,2 0 4 16,-2 0 0-16,0 0-4 15,0 0-3-15,0 0-6 16,-2 0-3-16,4 0-4 16,-2 0 0-16,1 0 0 15,1 0 4-15,0 0 2 16,0 0 0-16,0 0 0 15,0 0-2-15,0 0 2 16,0 0 0-16,0 0 1 16,0 0 3-16,0 0 3 15,0 0 1-15,0 0 3 0,0 0-1 16,0 0-1-16,0 0 2 16,0 0 4-16,0 0 1 15,1 0 1-15,1 0 0 16,6 4-6-16,-4-4-2 15,-4 0-5-15,2 2-2 16,3-1 0-16,-1 1 1 16,0 0-3-16,0-2 1 0,4 8-2 15,-1-6 1-15,-3-2-1 16,6 4 0-16,-8-4-3 16,3 4-1-16,3-3-1 15,-2 1 1-15,1 0 0 16,5 2 0-16,-3 2 0 15,7-2 1-15,-3 1 0 16,6-1 1-16,48 19-2 16,-44-25 1-16,2 2 0 15,-2 0 0-15,2 0 1 16,2 0 1-16,-1 0 0 16,1 0 1-16,4-4-1 15,-3 2 0-15,7-1 0 16,-5 3-1-16,5-2 0 15,5 2 0-15,-6-6-1 16,-3 2-1-16,3-3 0 16,-11 1-1-16,4 4-2 0,2-6 0 15,5 8 0 1,3-4 0-16,-5-5-1 0,1-1 1 16,1-1-1-16,1 1-1 15,5-5 0-15,0 7-1 16,0-1 0-16,4 1 0 15,-4 2-1-15,-2-3 1 16,3-1 0-16,3 4 1 16,-2-3 0-16,2 5-1 0,0-2 2 15,-8-1-2-15,2 1 2 16,-1 0-1-16,-5-1 0 16,-1 5 1-16,-1 0-2 15,-1 2 0-15,0 0 1 16,-3-2-1-16,3 4 0 15,-2-2 0-15,0-2-2 16,-2 2 0-16,-3-8-1 16,3 8 0-16,-4 0-1 15,2 2 1-15,0 8 0 16,-2-8 0-16,-2 1-1 16,-5 1 0-16,3-4 0 15,-5 2 0-15,1 0 0 16,-2 0-1-16,-5 2-1 15,-2-4-1-15,-4 0-10 16,0 0-9-16,0 0-22 16,0 0-13-16,0 0-19 15,0 0-5-15,0 0-1 0,0 0 1 16,4 6 0-16,0-3-8 16,-1 5-40-16,3 0-36 15,-2-3 104-15</inkml:trace>
  <inkml:trace contextRef="#ctx0" brushRef="#br0" timeOffset="16561.917">4341 13588 137 0,'-77'14'82'0,"83"-20"-1"0,-4-4-46 15,4 5-1-15,3-3 32 16,-5 8 19-16,-2-6 21 15,-2 6 1-15,0-4-18 16,0 3-13-16,0 1-24 16,0 0-9-16,0 0-12 15,0 0-5-15,0 0-3 16,0 0 0-16,0 0 0 16,6 0 2-16,13 7 2 15,9-1 0-15,43 17 1 16,-40-23 2-16,-4 4 2 15,-4-4 0-15,7 4-2 16,3 1-2-16,-5-5-8 16,7 0-4-16,-6 0-8 0,5 0-3 15,2 2-2-15,4 8-1 16,1 3-1-16,-3-1 0 16,-4-1 0-16,5 2-1 15,-5 1 0-15,4 5 1 16,2 6 0-16,-5 0-1 0,3-4 1 15,-9 2 0-15,-2-8 0 16,1 6 0-16,-9-2 0 16,0 0 1-16,-1-5 0 15,-5-3 2-15,-3 1 4 16,-7-5 1-16,5 1 2 16,-6 3 0-16,2-3-2 15,3 0-3-15,-3 3-2 16,4-1-2-16,-6-3-1 15,0 1 0-15,0 2 0 16,2 1-1-16,-3 2 1 16,-1-5-1-16,0 2 1 15,0-1-1-15,0-3 0 16,0 0 1-16,-1-6 0 16,1 0 0-16,0 0 1 15,0 0-1-15,0 0 0 16,0 0 1-16,0 0 0 15,0 0 2-15,0 0 4 16,0 2-1-16,0-2 0 0,0 2-1 16,0-2-3-16,0 5 0 15,-4-1-1-15,4-2-1 16,0 2 2-16,-2 2 2 16,0-3-1-16,0 5 1 15,0 2-1-15,-2 3-1 16,2-2 2-16,2 1 2 15,-4-1 3-15,-3-1 1 16,3 0 2-16,-6 3 1 0,-1 6-1 16,-29 38-1-16,28-34-2 15,1 0-1-15,3-5-2 16,-3 10-1-16,-8-9 2 16,3 4 1-16,-5 2 4 15,2 2 1-15,-2 2 1 16,-2 5 1-16,-4 0 1 15,-1 3 1-15,1 1-2 16,-4 2 0-16,6-1-5 16,1-1-1-16,3-2-5 15,-2 2-1-15,-4 3-3 16,-4-5-1-16,8 2-21 16,4 6-28-16,11-4-131 15,8 6-157-15,10 0 211 16</inkml:trace>
  <inkml:trace contextRef="#ctx0" brushRef="#br0" timeOffset="18054.872">3077 14309 497 0,'0'67'179'16,"0"-82"-155"-16,7 3-51 0,5-5-11 15,1 12-3-15,-1-11 11 16,-7 3 51-16,-5 3 22 15,0-5 40-15,0 4 13 16,-4 9-6-16,3-10-10 16,-5 3-26-16,0 1-13 15,-2 0-17-15,-1 6-6 16,1-5-10-16,-1 5-3 16,-3 2-2-16,1 2-1 0,-1 3 3 15,-1-5 4 1,5-1 4-16,-3-7 5 15,3 4 3-15,2 4 2 0,1 0 8 16,5 0 5-16,-2 0 8 16,0-4 1-16,0 2-3 15,-2 0-6-15,2 2-14 16,2-2-5-16,-2 1-10 16,-2-7-2-16,-3-4-3 15,3-1-1-15,-4-2 0 16,6-2 0-16,-13-54-1 15,17 46 1-15,0-8 0 16,4 5 0-16,-1-9 1 16,-3-1 0-16,10 0-1 15,1 2 2-15,-5-3-2 16,1 1 0-16,-3 0 0 16,2 0-1-16,-1 3 1 0,5 5 0 15,-5-7-1-15,7 5 0 16,-5-5 0-16,-1-1-1 15,2 7 1-15,-8-9 0 16,3 0 0-16,-1 2 0 16,0 2 0-16,-2 9 1 15,2 2-1-15,-2 0 0 16,-2-2 0-16,0 2 1 16,3 2-1-16,-1 2 0 0,6-2 1 15,-4-7-1-15,-2 1 1 16,5 0-1-16,-5-1 0 15,4 1 0-15,-2-7 0 16,-2 1 0-16,0-5 0 16,0 4 1-16,3 9-1 15,-1-9 0-15,6 7 0 16,-5 0 0-16,3-3 0 16,-4-3 0-16,4 3 0 15,-5-6 0-15,3 3 0 16,0-1 0-16,-6 9 0 15,2-3 1-15,-2 3-1 16,0 8 0-16,0 5 0 16,4 3-1-16,-3 3-1 15,-1-1-2-15,0 5-5 16,-1 4-5-16,-3-2-26 16,4 0-26-16,0 2-64 15,0 0-71-15,0 4 128 0</inkml:trace>
  <inkml:trace contextRef="#ctx0" brushRef="#br0" timeOffset="19196.103">2313 13372 500 0,'0'-13'189'0,"10"-10"-146"15,5 0-19-15,4 4-22 16,6 2 0-16,0 1 14 16,-6 1 16-16,-2-6 27 15,-7 4 10-15,2-4 2 16,-1 2-13-16,-1-3-23 15,3 0-10-15,0-3-12 16,1-2-1-16,-3 2 2 16,3-4 2-16,-3-1 1 0,8 3 0 15,2-4-6-15,4-3-2 16,8 1-5-16,-3 3-1 16,5-8-2-16,-1-1 0 15,-1-5-1-15,1 4 1 16,2-8-1-16,-3 6 0 15,-1-6 1-15,5 4 0 16,-5 2 1-16,-1 4-1 16,-6 8 0-16,-4-1 0 15,-4 14-1-15,-6 1 1 0,3 5-1 16,-5 3 0-16,-7 4 1 16,-2-1 0-16,0 3 1 15,0 0 1-15,0 2 1 16,0 0 1-16,0-2 2 15,-2 2 1-15,2 0 1 16,0 0-2-16,0 0-3 16,0 0-2-16,0 0 2 15,0 0 3-15,0 0 6 16,0 2 4-16,2 17 7 16,17 0 2-16,50 63 2 15,-46-41 2-15,4 8-4 16,0 1-1-16,5 5-10 15,3 7-1-15,3 1-1 16,0 13 0-16,4 5 5 16,-7-1-3-16,1 2-4 15,0-1-2-15,-3-1-6 0,1-4 0 16,-7-7 0-16,4 0-1 16,-1-13-1-16,5-1 1 15,1-9-45-15,4 0-103 16,23 7 99-16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36:07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5052 13288 397 0,'2'69'144'0,"-21"-81"-129"15,0 3-9-15,4-1-11 16,5 5 0-16,-7-3 25 16,2 0 12-16,-5-5 13 15,-1 3 1-15,8 1-19 16,5 5-14-16,1-4-25 15,1 4-11-15,0 2-14 16,6 2-5-16,-2-1 1 0,0 1 0 16,0 0 0-16,1 0 3 15,-3 0 9-15,2 7 0 16,-8 18 0-16,-9 50 0 16,13-49 4-16,4-3 6 15,1-2 14-15,-3-5-2 16,2-3-12-16,2 1-4 15,-4 1-5-15,4 0 2 16,4-7 10-16,2 3 0 0,-3-1-1 16,5 1 0-16,0-5 6 15,-1 4 5-15,1-3 19 16,-2 3 15-16,5 9 28 16,-1-4 10-16,1 1 3 15,3-5-4-15,1-1-10 16,-2 1-1-16,-1-9-1 15,1 6 0-15,-3-5-6 16,5-1-1-16,-5 4 3 16,1-6 1-16,4 2 3 15,-1-4-2-15,7-6-9 16,-2-1-6-16,12-5-13 16,-1 1-3-16,8 2-5 15,4-3-2-15,-3 1-3 16,-3-1-1-16,-3-7-4 15,3 4 0-15,0-6 2 16,-1-2 2-16,1 1 2 0,-3-1 0 16,12-4-2-16,-2-5-1 15,6 3-2-15,5-2-1 16,-1-1 3-16,-3 1 1 16,13 1 4-16,-7-2 1 15,3 3-1-15,0-2-1 16,-3-5-2-16,3 6 2 15,2-7 8-15,-2-1 4 16,1 8 9-16,1-5 1 16,6-1 2-16,0 0-1 0,-2 3-4 15,4-3-1-15,-2 2-2 16,-8 5 2-16,-4-7-3 16,5 4 1-16,-7-1-1 15,8-1-5-15,1-1-4 16,-1 5-5-16,0-6-8 15,-5-2-1-15,3 7-1 16,-6-7 0-16,-3 5 0 16,-2 1 1-16,-8-2-1 15,-2 3 0-15,8 1-1 16,-9-5-1-16,5 11-1 16,-4-9 1-16,-4 5-1 15,5-3 0-15,-1 4 0 16,12 4 0-16,1-5 0 15,-1 7 1-15,-2-8-1 16,-2-3 1-16,-2 9-1 0,5-2 1 16,1 0-1-16,2 3 0 15,-8-7 0-15,-2 0-1 16,2 5 1-16,-12 1 0 16,5 0-1-16,-3 8 1 15,-5 3 0-15,3 1-1 16,-3 1 0-16,-4 3-1 15,-4-3-4-15,-2-1-3 0,2 2-8 16,-6-1-10-16,-3 6-38 16,-3 1-47-16,-7 1 70 15</inkml:trace>
  <inkml:trace contextRef="#ctx0" brushRef="#br0" timeOffset="2384.073">6142 7619 221 0,'96'36'129'0,"-98"-47"-14"16,2 7-6-16,0-5-28 16,2-1 6-16,-2 8 5 15,0 0-3-15,-2 2-5 16,0-4-6-16,-2-9-19 16,1-4-8-16,-1 11-16 15,-2-5-7-15,4 9-6 16,0 0 0-16,-2-4-1 15,1 4 1-15,3 0-2 16,-2 0-1-16,0-2-5 16,0 2-3-16,-6-5-4 15,8 1-2-15,-2 4-3 16,0-2 0-16,0-3 0 16,2 7-1-16,0-2 1 15,0 0-1-15,0 0 0 0,6-2 0 16,15 2-1-16,2 2 0 15,52 17 0-15,-43 3 0 16,5 4 0-16,1 11-1 16,0 5 1-16,4-2 0 15,2 8 1-15,4-4 1 16,6 4 0-16,-5-4 1 0,-7 8 3 16,-7-2 2-16,-1-2 4 15,-1-2 2-15,3 0 0 16,2 0 0-16,-5 7-1 15,3 7-1-15,2-3 0 16,1-1 1-16,5-5-1 16,-2-3 2-16,6 0-2 15,-1 4 0-15,7-4-1 16,-2-2-2-16,9-4-2 16,-12-2-1-16,-1 6-1 15,6-4-1-15,-16 4-2 16,6-2 1-16,-2-1-1 15,-7 3 0-15,-5-2 0 16,7 7 1-16,-11 5 0 16,7 5 0-16,-5-7 2 15,5-2 0-15,-2 5 2 16,-1-1 1-16,1 1 2 0,-6 8 0 16,-6-5 0-16,2-3-1 15,9 4-2-15,-3 3-1 16,6-9-2-16,-1 3 0 15,-7-10 0-15,8 1-2 16,-9-3 1-16,5 0-1 16,-2 0 0-16,5-2 0 15,-5-3 0-15,-2-3 0 16,2 0 0-16,-6-9 0 0,-2 2 0 16,2 1 0-16,-6-7 0 15,5 4 1-15,-3-4 1 16,-4-4 0-16,-7 0 1 15,0-3 0-15,-5-1-1 16,7-2 0-16,-2 1 0 16,-2-1 1-16,-2 2-1 15,0-5 0-15,-1 5-1 16,1-1 0-16,0-1-1 16,2-2 1-16,-2-3-2 15,0 4 0-15,0-1 0 16,0-1-1-16,2-1 0 15,-3-3 0-15,5 5-3 16,0-3-2-16,2 0-25 16,5-6-21-16,12 1-84 15,17-3-63-15,15-17 123 16</inkml:trace>
  <inkml:trace contextRef="#ctx0" brushRef="#br0" timeOffset="4185.438">6263 10320 428 0,'-46'95'190'0,"54"-106"-104"16,-3-3-28-16,13-3-31 16,-3 4-2-16,-2-2 19 15,3 1 9-15,-7-7 5 16,5 6 0-16,-1 0-16 16,2-7-10-16,8 9-13 15,-4-10-3-15,0 4-1 16,6-2 0-16,0 0-2 15,2 6 1-15,9-5-1 16,3 3 0-16,3-2 7 16,0-13 1-16,7 1 5 15,1-7 4-15,4-8 2 16,1 0-2-16,3 0-2 16,5-2-5-16,6 0-3 15,-3 3-3-15,-1-7-2 16,4 2-2-16,4-1-1 15,2-1-1-15,-5 2-3 0,5-3-2 16,-8-1-2-16,-2 1 1 16,2 3-2-16,-4 6 1 15,10-10-1-15,-3 5-1 16,5-9 0-16,3-1 0 16,-1 0 0-16,-2 1-1 15,1-1 2-15,-3-2 1 16,1-1 0-16,3 7 2 15,-1-10 0-15,3 8 0 16,3-10 2-16,-2 5 1 16,6-6 0-16,2 1 0 0,0-2-1 15,0-8-1-15,0 3 1 16,6-5-2-16,0-1 0 16,3-2-1-16,7 7-1 15,6-3-1-15,-1 1-1 16,-7-5 0-16,-5 0-1 15,-7 1 0-15,0 13 0 16,0 1-1-16,-8 13 0 16,2 4 0-16,-20 10 1 15,-1 6 0-15,-15 17 0 16,-16-4-1-16,4 13 0 16,-11 4-3-16,-11 0-16 15,-5 4-23-15,-5 0-90 16,-4-2-69-16,0 2 122 15</inkml:trace>
  <inkml:trace contextRef="#ctx0" brushRef="#br0" timeOffset="4714.988">9920 6441 561 0,'-10'11'56'0,"10"7"-263"15,16 16 20-15,-3-5 169 16,2-1 99-16,-3-16 110 15,-3-10 24-15,8-8-46 16,1 2-36-16,14-7-73 16,6-6-30-16,5-6-24 15,6 0-4-15,12 5-2 16,1-1 1-16,-1 8-1 16,-2 5 0-16,2 6-1 15,-3 8 0-15,1 11-1 16,-5 6 0-16,-9 11 1 0,-4 0 1 15,-15 6 1 1,1 1 5-16,-10 1 18 0,-5-4 9 16,-8 9 6-16,-2 9 0 15,-4 5-11-15,0 4-7 16,-14 15 1-16,-3 0-1 16,-4 16-1-16,6 5-1 15,-4-1-7-15,-4 5-2 16,-3-6-15-16,-7 2-27 15,5 10-136-15,-3 4 116 0</inkml:trace>
  <inkml:trace contextRef="#ctx0" brushRef="#br0" timeOffset="5799.057">6299 11108 750 0,'-49'36'247'0,"50"-47"-269"0,11 1-7 16,3 4 2-16,4-1 19 16,-3 3 66-16,-1 0 25 15,-7-2 27-15,-3 4-5 16,-3 2-33-16,-2-2-21 16,0 0-27-16,0 2-9 15,0 0-8-15,0 0-3 0,19 12-2 16,4 3 1-16,56 77-2 15,-39-35-1 1,10 10 0-16,1 10-3 0,10 11 1 16,1 9 0-16,-9 7 2 15,1 3 1-15,-3 0 2 16,-1 2 3-16,8 0 4 16,3-4 3-16,-6 0 3 15,4 0-2-15,8 3-1 16,0-1-4-16,4 0-2 15,4-12-1-15,-6 3-3 16,-6-8-1-16,2 2-2 16,-4-1 0-16,0 1 0 15,0-4 0-15,2-2 0 16,-1 2 0-16,-3-5 0 16,8 5 0-16,-6-2 0 15,0-4 0-15,0 2 1 0,-13-6-1 16,-6 5 0-16,-1-5-2 15,-7 4 0-15,4 1-1 16,0-1 0-16,-3-6 1 16,-3 1 1-16,5-8 1 15,-7-4-2-15,-3-12-5 16,2-1-16-16,-4-8-19 16,-2-17-98-16,-6-12-131 15,15-27 174-15</inkml:trace>
  <inkml:trace contextRef="#ctx0" brushRef="#br0" timeOffset="6584.449">8608 12785 812 0,'63'88'229'0,"-42"-67"-302"0,2 6-4 16,7 15 18-16,5 6 34 16,-10 9 52-16,2 4 16 15,-6 14 15-15,-4 1 4 16,8 12-17-16,-4 2-13 0,7 6-13 15,-3-1-2-15,2 15-2 16,9 4 0 0,1 7-4-16,-1 3-4 0,-3 2-4 15,-9 1 0-15,-3-3 3 16,4 0 3-16,0-7 4 16,0-4 6-16,-6 0 11 15,0-6 4-15,-5-2 11 16,-5-10 0-16,5-5 2 15,-3-2 2-15,-1-17-1 16,-7-2-2-16,-3-10-6 16,0-11-5-16,-3-4-11 15,1-8-4-15,2-1-10 16,-2-7-3-16,-2-3-4 16,-4-2 0-16,-1-9-1 0,-5 1 2 15,-7-7 1-15,-2-5 1 16,-11-3 3-16,-2 0 1 15,-10 0 5-15,-6-3 1 16,0 1 2-16,-16-6-1 16,-11 4-3-16,-11 2-2 15,-17 2-3-15,8 6 0 16,-3 7-4-16,-3 7-2 0,-13 1-3 16,-1 2-4-16,-13 9-4 15,8-3-3-15,15 9-23 16,5 0-26-16,24-1-153 15,6-3 143-15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1:38:15.4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17953 10547 344 0,'-67'-80'189'0,"59"68"-1"0,0 3-154 15,3 7-28-15,-5-8 22 16,-3 5 59-16,-1-3 28 16,1-2 29-16,7 7-17 15,-5-1-55-15,3-4-26 16,8 8-32-16,0-2-7 15,0 2-4-15,0 0 1 16,0 0 5-16,0 0 2 0,0 0 4 16,13 8 0-16,31-4-5 15,48 70-1-15,-42-39-3 16,7-3 1-16,1 12 0 16,11 0 3-16,-1 4 3 15,7 2 1-15,5 13 2 16,-3-11 1-16,-8 5 0 15,2-5-2-15,-18-10-3 16,-5 5-3-16,-8-8-5 16,-7-1 1-16,-10-6-4 15,-2-3 0-15,-4-2-22 16,-6-2-28-16,-3-2-90 16,-4-2-61-16,-4-10 119 15</inkml:trace>
  <inkml:trace contextRef="#ctx0" brushRef="#br0" timeOffset="399.977">18911 10182 908 0,'-19'-27'301'0,"5"14"-363"16,11 5-92-16,-5 8-9 15,0 8 41-15,-11 3 152 16,-4 5 95-16,-4 5 25 16,3-2-26-16,-7 4-72 15,0 3-28-15,1 13-24 16,-7 3-1-16,1 11-2 15,-4 12 1-15,-17 29 0 16,1 7 0-16,-9 31 0 16,-2 12-2-16,4 1-11 15,0 14-3-15,5-8-7 16,-3-6 0-16,12-3 6 16,-3-18-10-16,8-24-52 15,9-8-79-15,14-33 100 16</inkml:trace>
  <inkml:trace contextRef="#ctx0" brushRef="#br0" timeOffset="803.459">17639 11234 864 0,'31'-10'307'0,"3"6"-260"16,12-1-39-16,-6-1-8 31,-17 6 0-31,-2 0 28 0,69 0 15 0,11-2 11 16,10 4 1-16,-23 4-27 15,4-2-15-15,-4-1-13 0,-2 7-8 16,-13-8-43-1,-12 4-59-15,-13-1 70 0</inkml:trace>
  <inkml:trace contextRef="#ctx0" brushRef="#br0" timeOffset="9349.67">18287 10668 1065 0,'-9'5'349'15,"-3"-10"-379"-15,10-9-22 16,4-7-2-16,8-4 12 0,-6 1 49 16,0-13 25-16,-4 1 28 15,-6-2 7-15,0-2-5 16,-2-1-14-16,-3-5-25 16,3-5-10-16,1-1-11 15,-3-7-2-15,-3 3-1 16,1-1 1-16,-1 0 0 15,1-6 0-15,5-6 0 16,-3 2 0-16,3-4 1 16,-1-2 1-16,0 3-1 15,2 1 3-15,-1-8 4 16,-3 1 2-16,6-1 9 16,-3-5 1-16,-5-10-2 15,7-5-3-15,1-18-9 16,0-8-3-16,4-10-2 15,0 4-1-15,0-8 0 16,0-5 0-16,0-5 1 16,0-8 0-16,4 0 0 0,0 6 0 15,-3 5-1-15,1-3 0 16,-2 6 0-16,0-5 0 16,-2 7 1-16,-3-1 0 15,-5-3 1-15,-3-1-1 16,5-3-1-16,8-2 0 15,-2-4-3-15,4 2 0 16,-2-8-1-16,0 0 1 16,0 16 3-16,-2 1 1 0,-2 6 0 15,-1 8-1-15,-9-2 0 16,3 2 0-16,3 6-1 16,-3 3 1-16,5 8 0 15,4 0 0-15,-2 12 0 16,4-1 0-16,-7-7 1 15,8-2 0-15,-1-9-1 16,4 3 0-16,4 11-1 16,0 3 1-16,1 4 0 15,1 9 0-15,-5-8 1 16,-1 6-1-16,-2 0-2 16,8-2-3-16,-1 10-2 15,3 8 0-15,-1 7 3 16,3 3 1-16,-1-4 3 15,4 10-1-15,0 1-1 0,3 1-1 16,-5 7-19-16,2-5-18 16,2 14-71-16,-2 4-83 15,10-1 123-15</inkml:trace>
  <inkml:trace contextRef="#ctx0" brushRef="#br0" timeOffset="10553.253">18991 1143 206 0,'44'56'125'15,"-44"-43"-2"-15,0 0-10 16,0 1-26-16,0 5-13 0,2 8-29 15,0-1-13-15,2 22-16 16,0 2-7-16,0 15-5 16,-4 8-3-16,-2 5 0 15,-4 6 0-15,0-11 1 16,2-8 0-16,-5-15 5 16,1-10 3-16,4-4 4 15,-5-5 1-15,-1-3 2 16,4-8 1-16,-1 1 17 15,5-12 17-15,-4-9 22 16,0 0 4-16,6-4-13 16,-2 2-16-16,1 0-23 15,-3-9-4-15,-2-16-5 16,0-49 0-16,10 41-1 16,-2-3-1-16,8-8-2 15,-5 0 0-15,5-5-3 0,-1-5-3 16,9-5-4-16,1 11-2 15,4 4-1-15,2 4 0 16,-4 14-1-16,2-5 0 16,-1 16-2-16,1 3 0 15,-5 14-2-15,7 2-1 16,5 17 0-16,3 8-1 16,-1 6 2-16,-1 7 1 15,-1 8 1-15,-3 0 0 16,-4 7 0-16,2 0 1 0,-8-9 0 15,-3 2 1-15,-3-8 0 16,-1-1-1-16,-5-3-4 16,7 2 0-16,-1-7-1 15,3 1 2-15,-1-9 4 16,-3-7 1-16,-1-13 1 16,-1-3 2-16,3-3 0 15,1-7-1-15,5-5-1 16,-4-6 0-16,-1-6-1 15,5 2 1-15,0-6 1 16,4-3 0-16,0-10 2 16,-3 4 1-16,-3-12 0 15,2-1 1-15,2-12-1 16,4-2-2-16,-2 4-1 16,-2-1-1-16,4 15-1 15,-4-1 1-15,2 14-1 16,-1 7-2-16,-3 17-1 15,2 11 0-15,-2 6-1 0,2 11 2 16,2 12 0-16,2 12 1 16,0 18 1-16,2 11 0 15,-10 5 0-15,-1 1 1 16,-3-1-1-16,1-5 0 16,1-9 0-16,-7-1-4 15,7-11-15-15,-5-8-12 0,5-6-38 16,6-7-29-1,-9-14-103-15,9-5 127 0</inkml:trace>
  <inkml:trace contextRef="#ctx0" brushRef="#br0" timeOffset="10967.52">20531 1633 1097 0,'0'-18'294'15,"0"15"-412"-15,4 16-56 16,0 12 20-16,-4 7 70 16,0 5 61-16,-2-5 50 0,0 1 5 15,2 9-3-15,4-2-5 16,5 4-19-16,-1-2-3 15,5-6 0-15,4-1 0 16,2-10 3-16,6-10 0 16,2-4 1-16,6-7 0 15,5-6-1-15,4-1 0 16,11-13-1-16,1-3 0 16,-4-4 3-16,-8 2 2 15,6-2 6-15,-4 0 3 16,-4-4 6-16,-10-5 3 0,-5-6 2 15,-2-1-2-15,-9-5-25 16,-1-3-19-16,-13-11-49 16,0 9-23-16,0 1-102 15,0 6 123-15</inkml:trace>
  <inkml:trace contextRef="#ctx0" brushRef="#br0" timeOffset="11374.135">21277 1074 751 0,'-12'-136'180'15,"14"133"-305"-15,0 3-19 16,-2 1 70-16,0-1 64 16,0 0 106-16,0 0 23 15,0 0 13-15,0 0-18 16,0 0-52-16,0 0-21 16,6 12-27-16,7 15-7 0,24 68-5 15,-26-45 0-15,-3 17-1 16,-6 4-1-16,1 15 1 15,-3 4-1-15,-5 2 0 16,-3 1 0-16,0-12 0 16,-1-11-3-16,1-5-21 15,2-11-16-15,5-8-40 16,-1-4-27-16,4-15-81 16,1-2 117-16</inkml:trace>
  <inkml:trace contextRef="#ctx0" brushRef="#br0" timeOffset="11801.891">21969 749 737 0,'-2'0'224'0,"0"0"-243"0,-7 19-14 16,-1 6 17-16,-9 44 35 15,11-50 15-15,6-2 18 16,-1-1 3-16,3 14-15 15,0 1-11-15,2 20-18 16,-1 11-7-16,-1 22-4 16,-1 9 0-16,-7 24 0 15,2 0-1-15,-9-2 0 16,-2-6 0-16,-1-12-1 16,-3-7-3-16,10 0-14 15,-1-12-17-15,7-3-45 16,3-12-35-16,2-17-76 15,-6-6-39-15,16-23 143 16</inkml:trace>
  <inkml:trace contextRef="#ctx0" brushRef="#br0" timeOffset="12136.35">21305 1436 925 0,'12'3'266'0,"7"-6"-315"0,15 14-12 15,9 3 20-15,-3-5 43 16,0 3 30-16,8-11 39 15,1-1 10-15,15 0-5 16,1 4-19-16,-2-2-39 16,6 8-12-16,-14-6-15 15,0-4-12-15,-9-2-29 16,-7-6-18-16,-3 2-65 16,0-7-46-16,3 7 113 15</inkml:trace>
  <inkml:trace contextRef="#ctx0" brushRef="#br0" timeOffset="12419.006">22600 1535 1171 0,'12'15'312'0,"-7"10"-428"16,5 25-16-16,3 11 34 16,-14-7 60-16,-1 1 32 0,-2-13 34 15,-13-7 6-15,5-7 2 16,1-1-4-16,-3-2-21 16,5-6-5-16,1-7-6 15,-2-9-12-15,3-6-56 16,1-5-51-16,4 8 71 15</inkml:trace>
  <inkml:trace contextRef="#ctx0" brushRef="#br0" timeOffset="12652.959">22507 1026 1172 0,'-8'-30'377'16,"-9"-3"-335"-16,17 20-275 15,-4 9 14-15,6 6 62 16,0 0 52-16,-2-2 108 0,0-2 4 16,0 0-7-16,0 2-25 15,11 0-149-15,14 0 124 16</inkml:trace>
  <inkml:trace contextRef="#ctx0" brushRef="#br0" timeOffset="13266.446">22805 1625 1036 0,'0'0'350'15,"2"2"-307"-15,11 19-105 16,-3 4 0-16,-6 13 23 16,-1 0 20-16,-3 8 18 15,-5 6 1-15,1 11 0 16,-4 6 2-16,-9 23-1 16,-2 3 0-16,-2 14 0 15,-10-2-1-15,4-15 2 16,3-8-1-16,1-13 0 15,7-4 1-15,11-10-1 16,-5-7 0-16,2-13 1 16,1-11 0-16,-1-16 1 0,4-10-1 15,8-14-1-15,6-10-1 16,9-15-3-16,6-7-1 16,1-7 2-16,3-10 2 15,4-21 1-15,-3-6 1 16,1-12 1-16,3-3 2 15,-3 0 4-15,1 6 0 16,5 11-1-16,1 9-3 0,-4 6-3 16,3 5-1-16,-7 8 0 15,-1 1-1-15,4 21 1 16,-3 9 0-16,1 8 0 16,-8 4-1-16,2 9 0 15,-8 8 0-15,-2 19-1 16,-3 14 1-16,-5 18 0 15,-7 9-1-15,-11 11 1 16,-8-5 1-16,-14 5 4 16,-11-4 3-16,-8-4 0 15,3 0-1-15,1-3-21 16,10-9-16-16,9-16-47 16,6-12-23-16,12-18-43 15,7-10-36-15,15-32 119 16</inkml:trace>
  <inkml:trace contextRef="#ctx0" brushRef="#br0" timeOffset="13620.505">23635 498 678 0,'48'138'145'0,"-46"-84"-285"0,-2 17 26 16,-2 5 54-16,-4-1 77 15,-3-12 54-15,-1-2 62 16,6 4 9-16,0 8-32 15,-1 5-31-15,-1 16-51 16,-6-2-10-16,-5-4-11 16,2-2-2-16,-4-10-4 15,-4-7-5-15,4-8-47 16,1-9-47-16,11-22 60 16</inkml:trace>
  <inkml:trace contextRef="#ctx0" brushRef="#br0" timeOffset="14167.704">23729 1244 1320 0,'-21'199'287'0,"30"-168"-530"0,3 15-36 16,3 0 47-16,-2-6 147 16,-3-13 111-16,7-16 87 15,0 3 7-15,4-13-17 16,10 1-37-16,5 0-50 16,6-2-8-16,2-5-3 15,0-13 0-15,0 1 1 16,-5-6-1-16,-3-2-1 15,-2 2-1-15,-9-2-3 16,0-1-2-16,-6-1-5 16,-2 2-1-16,-9 0-3 15,-2-9 0-15,-8 3 1 16,-8-3 1-16,-3 9 2 16,2 6-2-16,-7 3-6 15,-8 7-1-15,-18 5-1 16,-10 4 1-16,-22 21 7 15,3 4 3-15,-11 13 6 16,11 20 1-16,12 12 4 0,3 11 2 16,20 9 5-16,8-1 2 15,18-4 7-15,12 3 2 16,27 0 6-16,7-4 0 16,20 4-3-16,9-8-5 15,13-5-12-15,12-12-22 16,12-23-143-16,9-9 112 15</inkml:trace>
  <inkml:trace contextRef="#ctx0" brushRef="#br0" timeOffset="14883.324">20429 2901 560 0,'20'-10'257'0,"-1"-3"-120"15,-2 1-50-15,0-5-51 16,-2 4-9-16,-3-8-1 16,-4 5 1-16,-8-1 0 15,-6-2 0-15,-8 8-8 16,-5-1-6-16,-15 6-10 15,-12 1-4-15,-8 8-2 16,-9 3 1-16,2 13 0 16,2 8-1-16,3 13-3 15,10 8-1-15,20 7 0 16,8 7 0-16,22 10 2 16,6-5 1-16,7 6 3 15,-4-4 0-15,-7-14 1 16,-2 3 1-16,-14-16 2 15,-7-4 1-15,-15-2 1 0,-10-9 3 16,-8-2 3-16,-2 0 0 16,-5-14 4-16,1-1-1 15,-7-8-11-15,2-10-8 16,2-5-42-16,7-4-21 16,6-14-124-16,6-2 124 15</inkml:trace>
  <inkml:trace contextRef="#ctx0" brushRef="#br0" timeOffset="15283.22">21105 2834 1182 0,'13'13'241'16,"-13"2"-495"-16,10 24-62 15,-18-1 62-15,-11-4 194 16,-8-7 132-16,-5-4 113 16,-7-8 9-16,-9-1-69 15,-1 5-46-15,-20-2-59 0,0 8-12 16,6 9 1-16,6 7 2 15,14-3 2-15,15 6 0 16,18 2-7-16,8-2-2 16,25 0 1-16,8 0 0 15,26-12 1-15,10 3 0 16,10-10-3-16,5-4-5 16,8-18-53-16,7-3-28 15,-5-24-80-15,15-13-58 16,-13-16 144-16</inkml:trace>
  <inkml:trace contextRef="#ctx0" brushRef="#br0" timeOffset="15751.236">21803 3113 1163 0,'23'46'405'0,"-29"-58"-407"16,-6 7-89-16,-1 5-5 16,-6 9 8-16,-14 1 83 15,5 3 28-15,-12-1 17 16,-2-3 0-16,-8 10-15 16,4-5-9-16,0 22-13 0,-2 12-2 15,6-6-1-15,2 6 0 16,9-4 0-16,8-12 2 15,16-5-1-15,1-6 0 16,8-7-4-16,9-13-1 16,20-8-1-16,1-12-5 15,16-10 2-15,4-4 0 16,3 3 2-16,-1-3 4 0,-2 14 4 16,-5 0 2-1,-10 10 0-15,-10 7 1 0,-1 19 3 16,-12 4 1-16,-1 17 4 15,0 8-1-15,-5 6-2 16,-4 7-2-16,2-4-5 16,-1 1-1-16,3-14-8 15,7-6-12-15,8-18-28 16,-2-9-32-16,12-22-112 16,5-14 123-16</inkml:trace>
  <inkml:trace contextRef="#ctx0" brushRef="#br0" timeOffset="16046.315">22449 2621 1336 0,'-4'0'365'15,"2"29"-526"-15,1 15 22 16,-9 8 67-16,-5 3 39 16,1 6 75-16,1 3 12 15,-2 20 4-15,-1-6-11 16,-1 6-31-16,0 2-11 16,-6-19-5-16,0-4-6 0,2-17-14 15,4-15-14-15,5-12-51 16,8-7-71-16,10-18 101 15</inkml:trace>
  <inkml:trace contextRef="#ctx0" brushRef="#br0" timeOffset="16584.229">22738 2864 1355 0,'57'102'350'15,"-43"-68"-538"-15,7 16-43 16,-6 2 27-16,-3-18 109 0,1-9 114 16,10-23 88-16,4-2 9 15,13-14-22-15,10-3-34 16,11-6-47-16,2-9-7 15,-2 3-3-15,-2-7 0 16,-13-1 0-16,-13 1-1 16,-6 2-3-16,-4 3-4 15,-6 2-4-15,-2-3-2 16,-15 5 1-16,0-2 1 0,-8 8 3 16,-3 0 1-16,-6 6-1 15,-10 3 2-15,-19 3-2 16,-2 5-1-16,-7 12 3 15,-3 5 2-15,5 10 2 16,1 6 0-16,6 15 2 16,10 9 1-16,9 12 3 15,2 8 2-15,10 5 7 16,5-1 1-16,9 1 1 16,1-7-1-16,9-17-3 15,6-5-3-15,6-7-4 16,-1-11-3-16,4-10-21 15,1-6-23-15,0-18-64 16,8-13-47-16,7-22-165 16,10-14 199-16</inkml:trace>
  <inkml:trace contextRef="#ctx0" brushRef="#br0" timeOffset="17002.187">24176 2696 1256 0,'4'-21'353'0,"0"11"-541"16,-4 9-50-16,0 8 40 16,0-7 61-16,-2 0 182 15,0 0 35-15,-7 2 14 16,-16 2-8-16,-16 7-50 15,-48 16-20-15,43-10-12 16,2 3 2-16,7 4 9 16,13 3 1-16,10 10 0 15,6 3-2-15,12 4-1 16,10 2 3-16,20-1 8 16,14 3 1-16,11 6 1 15,8-4 0-15,8 3 0 16,-4 1 2-16,-3-7 3 15,-5-1 3-15,-13-4 6 16,-12-5 3-16,-13-7-1 16,-7 5-3-16,-24-6-11 15,-13-3-8-15,-25-3-21 16,-21-4-30-16,-31-17-108 16,-28-9-121-16,-31-22 160 0</inkml:trace>
  <inkml:trace contextRef="#ctx0" brushRef="#br0" timeOffset="17476.961">18570 1250 491 0,'21'-2'122'0</inkml:trace>
  <inkml:trace contextRef="#ctx0" brushRef="#br0" timeOffset="17818.706">18515 1256 662 0,'-153'6'256'16,"119"-24"-162"-16,-1 13-91 16,3 7-4-16,-5 19-5 15,-9 2 2-15,2 3 3 16,0 11 1-16,4-1 1 16,6 8 0-16,9 4-1 15,10 2 0-15,13-1-3 16,6 3 1-16,20-6 1 15,9-10 1-15,11-9 2 16,6-10 1-16,11-13 2 16,2-2 0-16,2-12 1 0,2-15 0 15,-12 1 0-15,5-7 0 16,-13-2-1-16,-6 9 1 16,-16 1 2-16,-12-4 0 15,-21 6-2-15,-7 0-2 16,-29 4-4-16,-17 7 0 15,-20 2-2-15,-10 8-6 16,-7 2-96-16,2 12 76 16</inkml:trace>
  <inkml:trace contextRef="#ctx0" brushRef="#br0" timeOffset="18983.537">18540 4456 553 0,'30'0'279'0,"-9"0"-37"15,2 0-227-15,-2 0-38 16,2 5 0-16,-9-3 9 15,3 0 22-15,4-2 22 0,-4 0 5 16,-3 0 3-16,-1 0-6 16,-5 0-15-16,-3-2 4 15,7-2 21-15,-1-1 9 16,-5 1 10-16,-4 0-2 16,-2 0-11-16,0 2-2 15,0 2-1-15,0-2-2 16,0 1-5-16,-2-1-4 15,-2-2-8-15,2 2-3 0,0 0-7 16,-20-2-3-16,-5 2-2 16,-48 4-2-16,52 12-3 15,12 1-3-15,-5 12-3 16,-5 7-1-16,6 6-1 16,-2 6 1-16,5 8 0 15,3 5 0-15,3 0 1 16,-3-1 0-16,9-3-1 15,-4-11 1-15,9 2-1 16,3-4 0-16,-2-8 1 16,7 7 0-16,1-9 0 15,-7-5 1-15,7 2 0 16,-3-6 0-16,-1-10 0 16,9 0 1-16,-4 1-1 15,4-5 0-15,-2-7 1 16,3-4-1-16,-3-11 1 15,6-6 1-15,4 0 0 16,-5-4 0-16,0-6 0 0,-3 2-1 16,0-5 1-16,-4-3 0 15,-2 3 0-15,-9-14-1 16,2-2 0-16,-4 0 0 16,-4-3-1-16,0 1-1 15,-9-4-2-15,3 1-4 16,-7-3-2-16,-6 5-1 15,-4 11-3-15,-4 1-3 16,-11 12-12-16,-2 8-12 0,-2 10-27 16,-6 9-28-16,4 9-108 15,10 5-84-15,15 3 175 16</inkml:trace>
  <inkml:trace contextRef="#ctx0" brushRef="#br0" timeOffset="19768.577">19904 4259 1114 0,'1'-6'366'0,"-4"12"-407"0,1 9-114 16,4 16 17-16,0 3 24 16,-2 4 122-16,0-3 52 15,-2-7 20-15,2 5-1 16,0 3-33-16,-4-1-25 16,4 11-19-16,-4-2 0 15,-2-2-1-15,-1 4-1 16,-5-8 0-16,-3 0-1 0,3 12-10 15,-5-10-4 1,-4 6-12-16,8 4-4 0,-5-20 4 16,9 6 4-16,-3-18 14 15,7 1 6-15,-1-19 5 16,2 4 6-16,-2-16 9 16,4 10 6-16,2 2 8 15,-1-34-2-15,2-62-2 16,5 39-3-16,2-16-8 15,5 2-1-15,8-1-8 16,2 1-2-16,4 8-4 16,0 4-1-16,3 7 0 15,1 2-1-15,-2 12-1 16,5 2 1-16,1 9-1 16,5 13-1-16,9 5 0 15,-1 7 0-15,0 11 0 0,2 3 1 16,-8 5 0-16,10 16 1 15,-3 5 1-15,-5 2 1 16,-2 10 1-16,-3 3 0 16,-3 5 0-16,-7 1-1 15,-5 4 1-15,-4-2 0 16,-13-5 5-16,-1 7 2 16,-12-11 4-16,-1-3 2 15,-13 11-1-15,-4-11 1 0,-3-1 2 16,-4-4 2-16,-5-9 7 15,-2-9 3-15,-6-10 0 16,-4 3-1-16,6-10-8 16,-10-3-4-16,-9-4-9 15,-2-4-4-15,-23-2-9 16,0-5-4-16,-4 3-8 16,4-4-5-16,21 1-26 15,11-5-36-15,24 5 54 16</inkml:trace>
  <inkml:trace contextRef="#ctx0" brushRef="#br0" timeOffset="20437.201">21332 4402 814 0,'-2'21'162'16,"0"19"-356"-16,-7 2-21 0,-10 6 176 15,-6-2 79-15,-6-15 136 16,1-1 18-16,-3 1-37 15,3 3-45-15,-3 3-75 16,8 3-18-16,6 0-14 16,-2 6-1-16,8-8-2 15,-3 0-1-15,11-1 1 16,1-12 0-16,4 1-2 16,4 1 0-16,13-2-3 15,-2 6 0-15,16-12 1 16,3 2 1-16,-5-15 2 15,15 1 1-15,-6-9 2 16,4-5 2-16,0-5-1 16,2-3 0-16,8-8-1 15,-2-4-1-15,-1 2 2 16,-3-5 2-16,-6-5 0 16,6 3 0-16,-8 1-1 0,-1 1-2 15,-10 1 0-15,-8-8-1 16,-10-1 1-16,3 4 2 15,-12 5-1-15,-4-1 1 16,-2 1-3-16,-9 0 0 16,-10 2-1-16,-2 2-1 15,-24 3 1-15,-9 6 0 16,-18 5 0-16,-12 1 2 16,-15 8-2-16,5 2-1 0,5 8-2 15,7 5-10-15,21 8-53 16,9 2-45-16,24 8-85 15,7-6-22-15,22-6-18 16,14-4 136-16</inkml:trace>
  <inkml:trace contextRef="#ctx0" brushRef="#br0" timeOffset="21236.266">22650 4452 1031 0,'33'-4'304'0,"-9"4"-422"0,1 4-21 16,-11 5 44-16,-5 1 46 15,-13-4 130-15,-9 1 19 16,-4-1 4-16,-2 4-25 15,-2 5-50-15,-4-4-13 16,-12 12 0-16,-5-5 6 16,-9 3 12-16,-1 0 4 15,-9 5-7-15,-8 5-7 16,8 15-14-16,-2 4-5 16,11 13-3-16,-2-10-1 0,10 9-1 15,6-11 1-15,10 1 0 16,7 7 1-16,7-11 0 15,12 5 1-15,6-14 0 16,8 5 0-16,12-12 1 16,5 1 0-16,5-6 1 15,10-3 0-15,6-4 1 16,8-11 1-16,7-1-1 16,0-10 1-16,2-8-2 15,-4-1-1-15,0-6-1 16,4-3 0-16,-4-3 0 15,4 4 0-15,-6-4 0 16,-7-1 0-16,-3-1 0 16,-3-4 1-16,-10-4-1 15,-3 5 0-15,-9-7-1 0,-3 7 0 16,-7-9-1-16,-3 1 0 16,-5 0-1-16,-8-3-2 15,-2 13-2-15,-10-1-1 16,-7 2-1-16,-6-2 1 15,-13 12 0-15,-2-2 1 16,-12 13 1-16,3 4 1 16,-1 0 1-16,0 4 1 15,10 9 0-15,6 2 0 16,9 8 0-16,13 4 3 16,14-2 3-16,4-2 2 0,23 0 6 15,9-8 2-15,15 0 2 16,22-3-1-16,13-12-4 15,13 6-4-15,8-14-4 16,4-5-1-16,-4-5-3 16,-4-6-6-16,-9 3-39 15,-12-6-31-15,-15 2-90 16,-17-4-73-16,-18-3 150 16</inkml:trace>
  <inkml:trace contextRef="#ctx0" brushRef="#br0" timeOffset="22851.05">19008 7202 297 0,'71'23'151'0,"-71"-48"-45"0,0-2-61 15,0-3-13-15,0 3-13 16,-4-4 0-16,2 1-1 16,1 5-1-16,-5 0-1 15,2 2 1-15,-4-4-1 16,1 1-1-16,-5-1 9 15,-1 2 4-15,-4 0 12 16,3 4 4-16,1-2-3 16,-4 0-5-16,-4 2-9 15,-2-2-1-15,-2 10 3 16,0-1-3-16,-2 13-3 16,-3 2-5-16,-3 15-10 15,-3 9-3-15,-1 15 1 16,-1 8 2-16,-4 15 3 15,-6 2 5-15,-3 17 3 16,-9-6 1-16,16 14-4 0,6 8-4 16,7-12-6-16,14-2-2 15,8-15-1-15,1-8 0 16,18-9 1-16,1-1 0 16,14-7 1-16,4-7-1 15,11-14-1-15,-2-6 0 16,6-11-1-16,-4-8 0 15,4-10 0-15,-2-3 0 16,0-10-1-16,4 0 0 16,-8-5-1-16,6-5 0 0,-7-3 0 15,-7-8 0-15,-3 4 1 16,-4-8 1-16,-10-7 0 16,-1 3 1-16,-12-9-1 15,0 2 0-15,-10-2 0 16,-5 2-2-16,-8-2 0 15,2 9-2-15,-9 2-3 16,3 8-1-16,-2 16-12 16,-3 5-16-16,-9 19-73 15,5 6-54-15,0 11 96 16</inkml:trace>
  <inkml:trace contextRef="#ctx0" brushRef="#br0" timeOffset="23669.238">19416 7374 611 0,'-15'-17'252'15,"3"-2"-86"-15,2 11-266 16,3 4 10-16,1 8 49 16,2 2 48-16,2-6 67 15,-1 0 2-15,3 0-26 16,0 0-19-16,0 0-22 16,9 6-2-16,26-4 2 15,41 55 3-15,-28-51 7 16,2-6 1-16,5 6-2 15,8-6-3-15,6-4-7 0,-2 2-2 16,2 0 0-16,-4-8 0 16,-2 3 3-16,4 1 2 15,-8-6 4-15,-5-1 2 16,-8-2 5-16,-16-8 6 16,-11 4 8-16,-3-4 3 15,-7 0-2-15,-5-2-3 16,-4 0-14-16,-4 0-5 15,-15-4-9-15,4-1-4 16,-10 3-3-16,2 0-4 0,-4 2-6 16,-5 10-4-16,-14 4-2 15,-12 1 1-15,-1 12 7 16,-6 6 3-16,13 7 4 16,3 4 2-16,9 8-1 15,3 2 1-15,12 9 4 16,0 6 4-16,14 9 7 15,3 9 4-15,5 3 5 16,10-2 1-16,5 0 1 16,5-4 1-16,12-7-2 15,3-2-2-15,18-8-6 16,0 2-5-16,7-4-8 16,0-4-6-16,4-13-22 15,3-6-19-15,3-17-54 16,-4-9-29-16,4-14-70 15,-2-12-54-15,-2-11 163 0</inkml:trace>
  <inkml:trace contextRef="#ctx0" brushRef="#br0" timeOffset="23973.635">20877 6992 1194 0,'0'-12'361'0,"-4"12"-457"15,4 14-38-15,4 12 10 16,-4 9 53-16,-2 3 120 16,4 2 18-16,4 6 5 15,13 6-7-15,10 7-40 16,-5-3-14-16,7 1-11 15,-2-3-1-15,-14-12-9 16,10-2-9-16,-4-15-25 16,2-2-16-16,2-6-53 15,0-8-39-15,1 10 97 16</inkml:trace>
  <inkml:trace contextRef="#ctx0" brushRef="#br0" timeOffset="24368.128">21206 7091 324 0,'-138'-53'173'0,"121"70"-35"15,-2 4-20-15,6 6-26 16,-3-2-11-16,-1 1-10 16,7 13-3-16,-11-1-5 15,4 12-2-15,2 11-13 16,-14 0-7-16,2 4-17 15,3 0-7-15,-7 8-10 16,0 1-2-16,5-5-2 16,-3-4-2-16,8-21-15 15,4 0-20-15,7-19-58 16,8-6-53-16,6-11 89 16</inkml:trace>
  <inkml:trace contextRef="#ctx0" brushRef="#br0" timeOffset="24700.428">21527 6649 973 0,'2'-3'188'0,"2"20"-442"16,2 2-6-16,-6 17 174 16,-6 3 104-16,-4 8 159 15,-5 3 15-15,0 13-50 16,2 14-37-16,-10 18-70 16,-4 7-19-16,-10 7-11 15,1-6-1-15,5-11-1 16,5-6-1-16,5-13-3 15,3-14-11-15,11-8-60 16,1-10-51-16,2-15 73 16</inkml:trace>
  <inkml:trace contextRef="#ctx0" brushRef="#br0" timeOffset="24976.984">21229 7017 1230 0,'-113'-104'333'0,"128"108"-479"15,10 10 6-15,12 5 71 16,-1-4 54-16,10-4 74 15,5-1 3-15,5-4-11 16,13 1-20-16,0-3-45 16,-8-2-41-16,4-4-162 15,-4-5 145-15</inkml:trace>
  <inkml:trace contextRef="#ctx0" brushRef="#br0" timeOffset="25433.281">21952 7240 1408 0,'-15'25'402'0,"11"6"-598"0,-2 24-59 16,-4 24 14-16,-7-5 68 15,-13-9 161-15,9-2 33 16,0-9 21-16,0 1 1 16,9-12-12-16,1-1-14 15,9-14-14-15,0-7 0 16,-2-9 5-16,-4-10 0 16,-3-8 2-16,5-2-6 0,-2-11-12 15,7-4-9-15,-3-9-10 16,4-3 3-16,5-7 10 15,11-6 7-15,-1-9 7 16,6-6 2-16,8-19-2 16,-4-4 3-16,9-2 16 15,2 0 6-15,3 15 10 16,7 8 2-16,-1 19-1 16,-2 10-2-16,-3 22-6 15,-2 12-6-15,-2 16-34 16,-5 11-23-16,-2 15-77 15,-3 8-113-15,-7-2 148 16</inkml:trace>
  <inkml:trace contextRef="#ctx0" brushRef="#br0" timeOffset="25618.008">22870 7288 1293 0,'-4'-7'179'0,"0"1"-271"16</inkml:trace>
  <inkml:trace contextRef="#ctx0" brushRef="#br0" timeOffset="26784.319">22855 7275 585 0,'-4'0'292'0,"-10"-4"-108"15,-3 2-104-15,-2 0-91 16,-52-11-7-16,41 1 8 16,-1-1 10-16,1 0 10 15,-5-5 0-15,1 7-5 16,-5 1-4-16,-1 3-2 16,-2 7-2-16,6 7-2 15,0 3 1-15,3 5 0 16,2 0 0-16,1 6 3 15,5-1 1-15,8 4 1 16,-2 9 1-16,5-4 2 16,7 13 1-16,5 6 2 15,2-3 2-15,3 3-3 16,3-6-1-16,11 0-1 0,1 2-1 16,8 0 1-16,9-5 1 15,5-11 0-15,4-7-1 16,0-5 0-16,-2-5 1 15,-2-7 0-15,-7-4 0 16,3-13 3-16,0-3-1 16,-1-9 2-16,5-1 2 15,-6-7-2-15,-3 3 2 16,-6-3-3-16,-4 6-1 0,-6 4-3 16,-5-3-2-1,-6 3-1-15,1 0-1 0,-5 5 0 16,-5 5 0-16,1 3 0 15,-6 7 0-15,6-3 1 16,-5 6 0-16,9 0 0 16,-2 0 0-16,0 0 0 15,0 0-1-15,0 0 2 16,-2 0 2-16,4 0 7 16,-2 0 4-16,1 0 4 15,-3 9 0-15,0-9-2 16,2 12-3-16,0-10-3 15,0-2-1-15,0 6 0 16,0-4 0-16,2-2 1 16,0 7 0-16,0-7 1 15,0 0-1-15,0 0-1 16,0 0-1-16,0 0-1 16,0 0-2-16,0 0-2 0,0 0 0 15,0 0-1-15,0 0 0 16,0 0-1-16,0 0 0 15,0 0-1-15,0 0 1 16,0-2 1-16,0 0 1 16,0 2-1-16,0-5 1 15,4-15 2-15,-2 5 2 0,0-6 0 16,4-42 0-16,-16 50-3 16,3-10-4-16,-7 9-1 15,1 1 1-15,-4-12 1 16,-10 10 0-16,-2-8 0 15,2 2 0-15,-5 13-2 16,1-1 0-16,8 9-1 16,-4 1-2-16,1 7 1 15,3 5 0-15,-8 3 1 16,-1-3 1-16,7 8-1 16,-4 2 0-16,4 8 1 15,4 5 0-15,-4 4 1 16,8-1 2-16,-6 5 4 15,6-2 1-15,2-2 1 16,7 9 0-16,2 1-1 16,0-2 1-16,5 2 1 0,-1-4 2 15,2-4 4-15,3-2 2 16,11 2 2-16,1-2 0 16,8 0-2-16,6-1-1 15,5-1-3-15,3-2-1 16,3-7-1-16,6 5 0 15,-4-11 0-15,-2-2 0 16,0-4-2-16,0-5 0 16,-9-8-2-16,15 0-1 0,-12-4-2 15,-5-6-1-15,-4 0-5 16,-4-2-5-16,-6-1-23 16,2-6-18-16,-5 11-58 15,-3-13-41-15,1-1-142 16,1-5 179-16</inkml:trace>
  <inkml:trace contextRef="#ctx0" brushRef="#br0" timeOffset="28901.979">23054 7231 529 0,'116'97'153'0,"-110"-97"-196"16,2-2-3-16,-8-3 38 15,0 5 27-15,0 0 41 0,0 0 7 16,0 0-13-16,0 0-7 16,3 0-7-16,3 9 0 15,-4 14 0-15,0 12 1 16,46 45-6-16,-48-34-5 16,0-4-11-16,0-2-6 15,0 14-8-15,0-5-1 16,2 1 1-16,-2 0 3 15,0-8 3-15,-2-4 1 16,0-5 0-16,0-7-1 0,0-8 8 16,8 1 1-16,-6-13 6 15,7 3 3-15,-5-9 13 16,-2-2 4-16,0 0 0 16,0-2-4-16,0 3-15 15,-2-13-7-15,2-22-3 16,2-58-2-16,0 48-7 15,0-13-2-15,-2 3-4 16,2-3-1-16,-2-4-1 16,6 8-1-16,0-3 0 15,3-1-1-15,5 7 0 16,-1 3 0-16,-2 10-2 16,10 3 0-16,-3 13-3 15,-1 4 1-15,-4 7-1 16,1 5 1-16,3 11 0 0,4 1 0 15,10 11-4-15,-7 7-3 16,1 7 2-16,-4 8 2 16,-5 12 3-16,-1 6 4 15,-4 11 1-15,-11-2 0 16,0-2 1-16,2 0 0 16,-2-2 0-16,4-2 0 15,-2-5 0-15,0-10 0 16,-4-4 1-16,2-6 1 15,-6-9 0-15,4-2 1 0,2-13 7 16,0-4 6-16,0-1 15 16,-2-5 6-16,2-4 5 15,-1 3-2-15,-1 1-10 16,2-2-6-16,-2-21-7 16,2-6-3-16,7-55-1 15,1 44 0-15,2-8 0 16,-3-2-4-16,3-3-3 15,-1-7-2-15,7 9-3 16,-1 5 0-16,-2 4-1 16,-1 5 0-16,-3 1 0 15,1 2-2-15,1 9 0 16,3 8-2-16,3 5 0 16,-4 1 0-16,8 11 0 15,-1 1 2-15,3 13 1 16,3 7 2-16,5 13 3 0,-1 8-1 15,1 10 1-15,-4 4-1 16,-2-3 1-16,-2 6-1 16,-6-5-1-16,-9 5 0 15,-7-5-6-15,3-6-7 16,-4-12-19-16,2-4-16 16,0-14-41-16,6-13-27 15,3-7-69-15,3-11-49 16,14-21 148-16</inkml:trace>
  <inkml:trace contextRef="#ctx0" brushRef="#br0" timeOffset="29516.656">24348 7426 787 0,'90'-119'316'16,"-97"112"-93"-16,-3-1-297 15,6 8 16-15,-9-4 68 16,3 4 38-16,1-2 21 16,-3-3-8-16,7 5-26 15,-5 1-13-15,10 9-13 16,-12-8-3-16,7 4 4 16,-7-4 2-16,-1-2 4 15,5 0-1-15,-9 2-4 16,4-2-3-16,-1 7-5 0,1 3 1 15,-6 7-1-15,-4 0 0 16,-2 4-1-16,0 4 0 16,4 13-2-16,-2-1 0 15,2 10-2-15,0 5 1 16,19-2 0-16,2 5 0 16,6-9 1-16,5-6-1 0,-3-11 0 15,3 0 0-15,14-8 2 16,-6 0 1-16,8-8 2 15,4-5 0-15,-1-6 0 16,7-4 0-16,-3-4 0 16,2-7-1-16,-11-1 4 15,-2-3 1-15,-7-8 3 16,-5-5 0-16,-5-1-5 16,-2-5-1-16,-2-4-4 15,-2-3-1-15,-2 3 0 16,-2 4 1-16,-2 0-1 15,2 9 0-15,2 8 1 16,2 7-1-16,4 14 0 16,-2 2 2-16,-2-4 12 15,6 8 6-15,1 41 17 16,85 66 5-16,-25-42 5 16,10 7-4-16,24 8-14 0,12-2-10 15,42 0-17-15</inkml:trace>
  <inkml:trace contextRef="#ctx0" brushRef="#br0" timeOffset="46383.63">16553 12884 585 0,'36'125'207'0,"-26"-135"-183"16,1 8-68-16,4-3-5 15,-1-1 23-15,-3 6 74 16,-3 0 27-16,-6 0 32 16,-2 0 0-16,0 0-30 15,0 0-17-15,0 0-31 16,0 0-10-16,0 0-10 0,0 0-2 15,4 15 2-15,15 4 5 16,51 42 13-16,-39-51 5 16,5-6 4-16,3-2-5 15,5-2-13-15,3 2-7 16,-3-2-50-16,-9-2-36 16,7-2-112-16,-10-8 111 15</inkml:trace>
  <inkml:trace contextRef="#ctx0" brushRef="#br0" timeOffset="46999.805">17964 12156 370 0,'124'-14'190'0,"-122"28"-46"16,4-1-18-16,-4 2-29 16,0 1-11-16,2 7-20 15,2-4-7-15,-1 6-7 16,1 3 0-16,-2 7 1 16,-4 1 0-16,-4 16-5 15,-2-1-3-15,-9 9-5 16,2-3-4-16,-8 4-4 15,1 2-3-15,1 1-6 16,2 1-3-16,-2-10-8 16,6-1-2-16,5-9-5 15,-2-2-3-15,-1-3-3 16,-1-6-9-16,-1-1-49 16,-2-12-58-16,11-6 73 15</inkml:trace>
  <inkml:trace contextRef="#ctx0" brushRef="#br0" timeOffset="47750.501">18176 12534 928 0,'165'4'304'15,"-152"-29"-225"-15,18-1-181 16,5 5 14-16,3-2 95 16,-1-2 53-16,-6-2 67 15,1-2 7-15,-5-1-31 16,5-5-32-16,3-3-43 15,8 2-12-15,4-3-8 16,0 1-2-16,4 10-1 16,-1-3-2-16,1 16-3 15,5 3 0-15,-1 12-1 16,1 6-1-16,2 13-1 16,-1 4-1-16,-9 4 0 0,1 9 0 15,-15 4 2 1,-7 4 2-16,-5 6 1 0,-7 2 2 15,-5-1 5-15,1 1 2 16,-12 1 0-16,-4 1-2 16,-12 0-4-16,-5 1-3 15,-3 0-1-15,-13-3 0 16,-5-2 1-16,-4-2 1 16,-2-10 1-16,4 0 0 15,2-15-1-15,4-6 2 16,-10-9 1-16,8-6 2 15,0-12 1-15,0-1 3 0,7-8 3 16,3 0 3-16,7-6-1 16,2-4-1-16,9 4-6 15,5 0-3-15,7 2-4 16,3 8-2-16,9 2 0 16,5 1-1-16,14 12 2 15,1-6 3-15,24 16 4 16,1 9 2-16,16 12 1 15,1 5 1-15,-3 4-5 16,-6 6-3-16,-13-2-4 16,-12 4-5-16,-11-2-18 15,3-4-13-15,-7-6-54 16,7-5-55-16,-1-18-304 16,7-7 298-16</inkml:trace>
  <inkml:trace contextRef="#ctx0" brushRef="#br0" timeOffset="48451.212">20493 12248 1362 0,'9'-23'361'0,"12"-4"-547"15,4 0-24-15,2 0 48 16,-10 2 102-16,-7 1 157 16,-7-1 21-16,-3 2 1 15,0-2-32-15,-5 2-65 16,-5 2-13-16,-11-8-7 16,0-3 1-16,-10 5 3 15,-7-4 1-15,-15 12-2 16,-7 15-5-16,-14 8-7 15,1 11-2-15,-3 26-1 16,1-1 2-16,8 21 1 16,6 12 1-16,13 3 0 15,10 8-1-15,13 6 2 16,10-9-1-16,17-3-2 0,11 2 1 16,21-22 0-16,8-3 2 15,18-5 4-15,3-16 0 16,2 6 1-16,-2-5 0 15,4-6 0-15,-4 7 1 16,-2-7 0-16,-3 1 0 16,-12-3 0-16,-4-2 1 15,-18 2 0-15,-1-1 0 16,-13-3 9-16,-8-5 3 16,-14-1 7-16,-11-4 1 0,-13 1-5 15,-6-3-3-15,-17-7-5 16,5-4 0-16,-5-2-2 15,-6-11-1-15,0-7 4 16,-6 1 5-16,10-11 7 16,17-1 0-16,21-7-10 15,15-8-7-15,18-4-6 16,5 2 1-16,22-3 5 16,1-3 1-16,21-5 3 15,6-2 2-15,-2-4 5 16,8-2 0-16,-4 6 0 15,2 1-4-15,-4 9-23 16,-4 10-39-16,-9 7-133 16,-3 3-155-16,-7 1 208 15</inkml:trace>
  <inkml:trace contextRef="#ctx0" brushRef="#br0" timeOffset="48777.212">21493 11729 1429 0,'8'2'337'0,"-3"8"-571"16,9 9-43-16,-5 8 83 15,-7 22 153-15,-6 11 187 16,-11 10 24-16,-2 18-28 16,-4-5-30-16,-8 14-83 15,2-1-15-15,-9-10-11 16,5-4-1-16,5-17-11 16,-5-6-16-16,10-9-57 15,0-10-40-15,0-11-158 16,6 0 177-16</inkml:trace>
  <inkml:trace contextRef="#ctx0" brushRef="#br0" timeOffset="49383.2">21351 11743 1095 0,'81'-23'316'0,"-62"7"-222"0,17 5-322 15,-3-8 39-15,3 7 199 16,-3-3 81-16,-5 0 90 16,9 3-7-16,3-3-71 15,6 5-46-15,-4-1-45 16,4-3-7-16,-4 9-5 15,5-1 1-15,-1 6-1 16,-5 15 0-16,-3 16-5 16,-6 7-3-16,-3 12-4 15,-4 11-2-15,-10 8 0 16,-1 6 3-16,-9 11 6 16,-1-10 2-16,-2 1 3 15,-2-3 4-15,-2 1 3 16,-6-1 1-16,1-3 1 15,-3-6 0-15,1-13 1 16,1-8 1-16,-3-14 1 16,-1 7 1-16,1-10 1 15,-5-3-1-15,-1-8 4 16,2-5-1-16,-8-1 2 0,6-1 1 16,-10-5 1-16,-4 2 2 15,-1-12 1-15,-3 4 0 16,-11-19-2-16,-1 6-1 15,-17-6-5-15,-12-8-2 16,-10-1-3-16,-15-5-1 16,-12-1-2-16,9-1 0 15,7 13-2-15,15-1-2 0,26 13-20 16,6-1-32-16,24 7-140 16,5 0 125-16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0:47:13.0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5817 7562 8 0,'117'-54'2'0,"-117"48"14"0,0 5 37 16,0-5 54-16,0 6 13 16,0 0-9-16,0 0-33 15,0 0-49-15,0 0-13 16,0-2-7-16,-4 2 1 15,4-2 1-15,-2 0 1 16,0 0-1-16,0-2 0 16,0 2-5-16,-1 0-1 0,1 2-3 15,2-1 0-15,-8-9 2 16,-1-3 1-16,-3-1 4 16,-3-3 1-16,-48-50 3 15,45 46-1-15,-3 2 4 16,2 2 4-16,-4-1 7 15,6 7 2-15,-2 1 0 16,6 1-4-16,-1-3-10 16,3 3-5-16,-1 7-6 15,-1-2-2-15,-2 4-1 16,-6 0 0-16,-1 4 0 16,3-2 1-16,0 7-1 15,0-3 1-15,-4 4-1 16,8 1-1-16,-2 3 2 15,-1-3-1-15,1 8 1 16,-2-2 0-16,4 1 4 0,-4 3 2 16,1 2 7-16,-1-8 3 15,8 10 1-15,-1-2-1 16,3 0-5-16,3 2-2 16,-7-8-2-16,7 8-1 15,-6-4 5-15,1 5 0 16,-1-5 3-16,-3 0-2 15,4 8-2-15,-12-10-1 0,4 16-1 16,3-9 1-16,-5 9 1 16,6-3-1-16,-4 1-1 15,2-6-3-15,3-2-2 16,7-1 0-16,-5-1-1 16,6-2 1-16,-1-1-2 15,1 4 0-15,4-3-2 16,4-1 0-16,4 1-1 15,3-6 1-15,7 6-1 16,3-6 1-16,-2 1 0 16,6 3 0-16,-6-8 0 15,6 3 0-15,-2-5-1 16,-2-1 1-16,4 9 1 16,-2-7-1-16,-4 5 0 15,-3 0 0-15,7-3 0 16,-6-7 1-16,6 7 0 15,-4-1 0-15,6 3 1 16,-3-1 0-16,1 0 1 0,7-7 0 16,-3 0 0-16,4 4 0 15,-1-10 2-15,5 1-1 16,-2-6 2-16,-1-1-1 16,-5 0-1-16,-4-5-1 15,0 1-1-15,-4-1 0 16,6-1 0-16,-4-1 0 15,1-1 0-15,4-1-1 16,-1-8 0-16,0 0-1 0,-5-7 1 16,-5-1 0-16,4 4-1 15,-5 0 1-15,-5 5 0 16,7-3 0-16,-14 2 0 16,7-2-1-16,-5-4 0 15,0-1 0-15,4-7 0 16,-2 1-1-16,0-10 0 15,7 2 0-15,0 0-1 16,1-6 1-16,1 2 0 16,-5 8-1-16,-2-6 1 15,5 8 0-15,-11 0 0 16,0 0-1-16,-2 11 0 16,-2 2 0-16,-1 8 0 15,-9-4-2-15,-3 11-6 16,-2 4-9-16,-8 8-53 15,-1 6-62-15,-5 19 84 16</inkml:trace>
  <inkml:trace contextRef="#ctx0" brushRef="#br0" timeOffset="2235.145">18546 7669 677 0,'0'0'159'0,"0"0"-279"16,0 0 25-16,0 0 45 15,0 0 113-15,0 0 59 16,0 0 8-16,0 0-34 16,0-2-54-16,0 2-19 15,0-2-8-15,0 0 4 16,0 0 7-16,0-2 1 0,0-11-6 15,-4 4-7-15,4-1-9 16,-4 1-1-16,2 9-2 16,0 0 1-16,-2-2 11 15,2-4 7-15,2 6 12 16,-5-13 2-16,3 7-7 16,-2-3-5-16,-2-2-10 15,-1-1-4-15,-1-11-1 16,-23-45 0-16,22 41 0 15,1 4-1-15,-11 0 0 16,4-4-3-16,-6 10-1 16,1 2-2-16,-1 4-1 15,-3 3-2-15,-1 1 0 16,-2 7-1-16,-4 4 0 16,-3 3 0-16,-4 1 0 0,-1 2 1 15,1-4 1-15,2 7-1 16,-2 1 1-16,-1 1 0 15,-3 8 0-15,0-10 0 16,2 5 0-16,-4-5-1 16,6 3-1-16,-6 3 1 15,2 4 1-15,-4 2 0 16,-2 0 0-16,2-6 1 0,2 4-1 16,0-4 1-16,8 0-1 15,-3 8 1-15,5-4 0 16,9 2 0-16,0-7 0 15,6 5-1-15,-2-6 1 16,2-2 0-16,2 1 0 16,2-7 0-16,-1 7 0 15,9 1 0-15,-7 0 0 16,3 4-1-16,9-3 1 16,-14-1-1-16,16 6-1 15,2-4 1-15,0 6 0 16,10-4 1-16,-5-1 1 15,1 1 2-15,-2-6 0 16,1 2 1-16,3-1 1 16,3 3 2-16,-1 2 2 15,1 0-1-15,3 2 1 16,-5-7 1-16,8 7 2 16,-4-6 1-16,5-2 0 0,1 12 0 15,0-6-1-15,4 1 1 16,-1-1 2-16,1-8 0 15,2-1-2-15,0 5-1 16,5-7 0-16,1-1-2 16,15-3 0-16,-4-4-1 15,2 0-1-15,3 2 1 0,-5-2-1 16,-2 0 0 0,-3 6 0-16,-7-4-1 0,-5 0-1 15,2-2 0-15,-6 0 0 16,1 0 1-16,1 0 0 15,-11-4 1-15,3 2-1 16,-8-2-1-16,7 4 0 16,1 0 0-16,-4 0-1 15,1-4 1-15,-3-7-2 16,3 5-1-16,-3-5 1 16,4-1-1-16,3-1 1 15,1-6-1-15,0-1 0 16,-4-1 1-16,2 0 1 15,-7 0 0-15,1-2 0 16,-1 2-1-16,-4-5-1 16,3 3-1-16,-5-2-1 15,4 0 0-15,-4 6-1 16,-3-2 1-16,5-2-1 0,-2-2 0 16,-4 0 1-16,2 0-1 15,-2 0 1-15,-4 2-1 16,0-3 0-16,-1 1 0 15,3-2 0-15,-2-8 0 16,-2 16 0-16,4-7-1 16,-4 3 1-16,1 5-1 15,-5 3 0-15,-3 2 0 16,-1-1 0-16,-3 3 0 0,-8-4-2 16,2 13-3-16,-7 0-20 15,-3 6-20-15,-5 9-61 16,-2-3-56-16,5 9 101 15</inkml:trace>
  <inkml:trace contextRef="#ctx0" brushRef="#br0" timeOffset="19001.969">5159 12538 98 0,'58'-4'55'16,"-58"-7"-8"-16,0-1-12 16,0 7-1-16,0-3-4 15,0 6-3-15,0 2-11 16,0-2-6-16,0 0-7 16,0 0-1-16,0-1-1 15,0 1 1-15,-2 2 0 16,0-2 1-16,0 0 4 15,0 0 0-15,-2-2 5 16,2 2 2-16,2 0 3 0,-2 2 2 16,1-2-1-16,-1 1-1 15,-2-1-5-15,2-2-3 16,2 2-2-16,-2 2 5 16,0 0 14-16,-9 2 7 15,1 2 13-15,2-2-2 16,-5 1-9-16,3-1-7 15,1 4-14-15,-3 0-5 0,7-6-4 16,-3 9-2-16,2 5-1 16,-9 3 0-16,-23 50 1 15,36-56 1-15,2 3 3 16,0-1 0-16,6-9 1 16,-1 9 0-16,5-3-3 15,-6-4-2-15,3 11-1 16,5-6-1-16,1-1 0 15,-5 7 1-15,3-4-2 16,3 3 1-16,-3-3 0 16,6-1 0-16,-1 3 1 15,-7 4 0-15,-1-6 2 16,11 3 1-16,-11-3 5 16,11-3 4-16,4-5 11 15,0 7 3-15,3-1-3 16,-3-1-2-16,-2-2-11 15,-1-5-3-15,-3-1-1 16,6 6 1-16,-6-2 5 16,4-1 2-16,0-3 1 0,-2 2 1 15,0 4-4-15,0-4-3 16,4-2-4-16,4-2-3 16,-2-4-2-16,0-6 0 15,2 1-2-15,3-5 0 16,1 1 0-16,1-1 0 15,5-1 0-15,-7-6 0 16,3 4 1-16,-5-4 0 0,-6 4 0 16,2-2 0-16,-1 7 1 15,-4 1-1-15,-3-5 0 16,-5 1 1-16,-3-4-1 16,1 4 1-16,5-3 0 15,-3-1 2-15,5 2 3 16,-7-6 5-16,-1-6 9 15,-1-1 5-15,-5 3 4 16,0 0-2-16,-6 6-7 16,1 0-4-16,-1-4-6 15,-4 6-3-15,-1-6-2 16,-1 10-1-16,-5-2-1 16,1-2 1-16,1-4 0 15,-6 4 1-15,0-2-1 16,-2-1 0-16,-2 5-3 15,0-2-1-15,-2 4-1 0,-2 1-1 16,0 1-1-16,-1-4-1 16,-5 0 0-16,4 1 2 15,-5 5-1-15,5-1 1 16,-3-1-1-16,1 7 0 16,1-1 0-16,3-5 0 15,2 10 1-15,2-4-1 16,4 1 1-16,-2 1 1 15,-2-2-1-15,8 4 1 0,-1 0 0 16,-3 2 0-16,4 2 0 16,2 6 0-16,-5 3-2 15,1-5 1-15,4 13-1 16,-1-3 0-16,3 1 2 16,-3 6-1-16,1 2 1 15,2-1 0-15,-5 3 2 16,5 0 0-16,-1 4 0 15,1-3 0-15,5-3-1 16,-7 2 0-16,5 4 0 16,-7-3 0-16,5 1 0 15,1 2 0-15,3-3-1 16,-2-5 0-16,4 4-2 16,1 0 0-16,-5-4-4 15,2 5-7-15,-1-5-35 0,3-2-25 16,6 4-110-16,1-10 116 15</inkml:trace>
  <inkml:trace contextRef="#ctx0" brushRef="#br0" timeOffset="24250.839">17396 12621 278 0,'-59'-10'108'0,"55"8"-69"16,-2-11-33-16,6 1 22 15,0 8 20-15,-5-7 41 16,-1 3 14-16,2 6-3 16,-4 2-13-16,6 0-24 15,2 0-11-15,-2-2-18 16,1 0-7-16,-1 1-14 16,0-3-6-16,-2 2-7 15,2 2-1-15,2-2-2 0,-2 2-1 16,0 0 3-16,0 0 0 15,2 0 2-15,0 0 1 16,2 2 2-16,2 13 1 16,23 4 0-16,42 41 1 15,-43-45 4-15,3 0 1 16,-2 0 5-16,9-3 1 16,-1 5-1-16,3-2-2 15,2-1-2-15,-2-1 0 16,4-1 0-16,-3 1-1 0,1 0-1 15,-6-5-1-15,3 0-1 16,-5-6 0-16,3-2 0 16,5 7 1-16,-2-5 1 15,-2-2 2-15,4 6-1 16,1-2 0-16,-3 0 2 16,0 3 1-16,2-7 3 15,-3 0 1-15,-5-2-2 16,4-3-2-16,-1 3 0 15,-1-4 0-15,-3-4 0 16,-4-5 1-16,7 2 1 16,-7-6-1-16,-2 5 0 15,0 1-2-15,-8-8-2 16,-8 4-1-16,3-6-2 16,-1 0-1-16,-9 4-3 15,8-1-1-15,-10-3-1 16,2-1-1-16,7 4-1 15,-5-12 0-15,6 3 1 0,-5-5-1 16,-1-2 0-16,6 5 0 16,-6 0 0-16,-1 5 0 15,1-1-1-15,-4 0-1 16,-4 4 0-16,3-2 0 16,-3 4-1-16,-4 2 1 0,4-4 0 15,-3 2 1-15,-5 4 1 16,4-4 0-16,-5 5 0 15,-6 5 0-15,-4-2-2 16,6 1 1-16,-6 1 1 16,-4-1-1-16,-5 5 1 15,-3-5 0-15,-7 4 0 16,0 5-1-16,-4 4 0 16,0-1 0-16,-2 2 1 15,-7 6-1-15,1-8 1 16,3 10 0-16,1-5 0 15,2 5 0-15,6 1-1 16,0 1-1-16,9 1 0 16,-5 3 1-16,4-1 0 15,-3-2 1-15,1 6 0 16,6-1 0-16,-7-3 0 16,1 4 0-16,0-4 0 0,1 6 0 15,4-3 1-15,5-3-1 16,3 8 1-16,2-2-1 15,4 6 1-15,-3-4-1 16,5 0 1-16,2 7-1 16,1-7 1-16,1 2-1 15,5 4 0-15,0-5 0 16,4 9 0-16,2-2 0 16,2-7 0-16,4-1-2 0,-2-3-4 15,0-5-11-15,1-2-34 16,1-1-19-16,2-7-74 15,-2 3-52-15,5-10 126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0:48:19.1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9876 4058 241 0,'0'2'109'0,"-4"0"-53"15,4 1-32-15,0-3-15 16,0 0 23-16,0 0 24 15,0 0 44-15,0 0 14 16,0 0-15-16,0 0-21 16,0 0-43-16,0 0-13 15,0 0-10-15,0 0-2 0,0 0 0 16,6 0 0-16,11-1-3 16,-2-3-1-16,4-8-2 15,54-47-2-15,-48 32 1 16,5 4-1-16,-3 0 2 15,-6-3 3-15,-3-1 6 16,3-2 3-16,-8-3 1 16,0 5 1-16,-1-2-2 15,-3 6-2-15,1-4-2 16,-2-1 0-16,1 9-3 16,-1-4-2-16,-6 11-1 15,0 6-1-15,0 1-3 16,-2 7-1-16,0-2 0 15,0 0 0-15,0 0 0 16,0 17 1-16,0 15-1 16,1 54 0-16,-1-42 0 15,2 2-1-15,-2 4 2 0,6 0 0 16,0 7 0-16,-2-1 0 16,-2 1 1-16,1-4 0 15,-3 9 0-15,-2-11 0 16,-1 7 0-16,-5-5-2 15,-5-5-1-15,-1-2-1 16,-1-8-20-16,-2-7-14 16,3-8-42-16,3-10-27 15,-3-11-60-15,3-2-49 16,-4-11 137-16</inkml:trace>
  <inkml:trace contextRef="#ctx0" brushRef="#br0" timeOffset="571.312">9696 4452 354 0,'-111'53'142'0,"109"-41"-97"16,-2 1-16-16,4 4-5 16,0-9 34-16,0 0 26 15,4-6 25-15,-4-4-3 16,0 0-35-16,0 0-24 15,0-2-30-15,0 2-7 16,27-7-4-16,53-9 3 16,-47 15 5-16,7-5 4 0,0 4 6 15,10-2 2-15,-10 3-1 16,2-1-1-16,6-2-5 16,-10 2-3-16,18 2-4 15,-7-3 1-15,-3 1 3 16,2 2 2-16,2-2 3 15,-6-2 0-15,0 2-4 16,2-1-1-16,-4 3-3 16,4 0 0-16,1 2-4 15,-3 0-1-15,0 0 0 16,-3 2 0-16,-7 0 3 16,8 3 1-16,-9-1-2 15,5 2-1-15,-13 0-4 16,-6 1-3-16,-6-1-34 15,-1 6-75-15,5 9 71 16</inkml:trace>
  <inkml:trace contextRef="#ctx0" brushRef="#br0" timeOffset="3013.267">22399 3838 167 0,'-5'-84'11'0,"3"72"-37"16</inkml:trace>
  <inkml:trace contextRef="#ctx0" brushRef="#br0" timeOffset="3788.155">22388 3723 92 0,'-6'-13'62'15,"2"-1"-5"-15,-3 1-32 16,1-2-13-16,-2 1-9 16,1 3 4-16,1 3 25 15,0-1 11-15,1 5 29 16,3-2 7-16,0 4 0 16,0 2-1-16,0 2-11 15,-2 4-9-15,2-2-18 0,2-1-6 16,-4 7 0-16,-3-2 4 15,1-1 11-15,-6 5 2 16,-3 1-5-16,-54 48-5 16,33-28-7-16,0-1-3 15,-5 16-8-15,1 0-3 16,-6 11-5-16,6 2-1 16,-8-3 1-16,8 5 1 0,6-4 0 15,1-1 0-15,12-3-4 16,-2-5-2-16,10-2-3 15,-2-4-2-15,11 2 1 16,4-6 0-16,2-4 3 16,5 0 0-16,5-9-1 15,7-2 0-15,8-2-3 16,1-8-1-16,9 3-1 16,-1-13-1-16,4-1 1 15,8-6-1-15,-2-4 0 16,0-1 0-16,2-12 0 15,-4-2 0-15,7-4 0 16,-7-4-1-16,4 0 1 16,2 3-1-16,-6-3 0 15,0-4 0-15,-6 5 0 16,-2-3 0-16,-9 0 0 16,-2 5 0-16,-8 1 0 15,-5-2 1-15,-5 4 0 0,-5-4-1 16,-4 1 2-16,-1 5 0 15,-9 1-1-15,-5 1 1 16,0 14 0-16,-12-7-1 16,0 8 0-16,-1 2 0 15,-7 2-1-15,-1 2 1 16,-2 4 0-16,0 0 0 16,-4 11 1-16,4 0-1 15,-2 8 0-15,-2 0 1 0,0 2 1 16,0-2 2-1,2 5 3-15,1 3-1 0,1 3-1 16,2 2-1-16,11 6 0 16,2-2 1-16,6 0-1 15,6 0 0-15,1 1-3 16,5-3-2-16,7-2-13 16,7 6-27-16,9-8-138 15,12 1 120-15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0:49:40.2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23721 15289 636 0,'12'72'101'0,"-14"-81"-141"16,4-3-214-16,5 3 158 16,-3-10 148-16,-4 7 85 15,0-1 87-15,-4 1-132 16,2-1-45-16,-3-1-45 15,5 1 2-15,-4 2 15 16,-2-3 8-16,4 1 2 16,0-3-2-16,-2 3-11 15,-1 4-2-15,-1-3 6 16,-2-3 8-16,-5-6 13 16,1-2 4-16,-1 0 6 15,-2 2-2-15,-8-4-4 16,-2-6-2-16,-2 8-7 0,-4-2-3 15,-1 3-5-15,-1-1-1 16,-1-2-6-16,0 0-2 16,1 4-4-16,-9-2-2 15,-4 6-2-15,-4-4-1 16,-5 1 0-16,-2 1 1 16,-5-4-3-16,3 8-1 15,0 0-1-15,-2 0 0 16,-1 3 4-16,-3-5 3 15,6 9 1-15,-2-9-1 0,-2 7-5 16,0-1-2-16,-12-2-2 16,0-3-1-16,-1 3-1 15,-4 5-1-15,-1-1 0 16,5 5 1-16,1-4-1 16,1-5 0-16,7 3-1 15,-4 1 0-15,-4 5 0 16,-1 0-1-16,-3-2 1 15,-7 2 0-15,2 1-1 16,10 3 0-16,-7 2-2 16,10-1-1-16,1-1-1 15,-1 4 1-15,4 0 1 16,-2-4 1-16,4 4 1 16,-4 0 0-16,6 3-4 15,0-1-1-15,8 4-3 0,-3-3-1 16,5-1 2-16,-7-4 2 15,7 8 1-15,-7-7 2 16,5 7-1-16,3 3 0 16,-9-1-2-16,4 7 0 15,-6-2 0-15,-2-2 0 16,3 8 4-16,1 0-1 16,0 2 2-16,4 0 1 15,1 2-1-15,3-2 1 0,-5 7-1 16,10-5-1-16,6 6-4 15,-9 1-2-15,1 2-8 16,-5 3-1-16,-7 1 0 16,7 6-6-16,1-1-2 15,1-1-3-15,3 2-4 16,-2 4 3-16,10-6 7 16,4 6 4-16,7 5 0 15,7-5 2-15,4 11-3 16,7-1 2-16,9 10 7 15,4 3 3-15,10 3 7 16,5-1 3-16,14 0 3 16,-2-8-1-16,7-4 1 15,4-2 0-15,-3-11 4 16,3-1 3-16,4-1 5 16,4-4 3-16,2-2-1 15,7-2-1-15,6 1-7 0,8-5-3 16,2 2-1-16,4 0 3 15,-1-1 6-15,3-1 4 16,11-7 5-16,2 5-1 16,5-1-2-16,-7-8-3 15,6 1-3-15,-2 3-1 16,-8-8 0-16,6 2 0 16,-10-4-1-16,6-4-1 15,12 8-2-15,-1 0 0 0,3 2 2 16,-1 2 2-16,-13-6 1 15,-4-4 0-15,6 2-2 16,-2 1-1-16,8 2-1 16,0 1 3-16,-6-5 2 15,0-1 1-15,-8 0-2 16,1 4-4-16,-7-4-6 16,-1-1-1-16,-1 1-2 15,-1-6 1-15,4-5 2 16,-6-4 1-16,1-2 2 15,3-2-1-15,-4-2-2 16,6-3-2-16,-12-3-1 16,-2-3-1-16,2-3 0 15,-8-1-1-15,11-6 0 16,4-2 0-16,3 2-1 0,2-3 0 16,-7 1-1-16,3 2 0 15,-12-4 0-15,-5 6 0 16,-4-4 0-16,-12 4 0 15,4-2 1-15,0-4-1 16,-4 2 1-16,6-3 0 16,-5-1-1-16,5 0 0 15,-4-3 0-15,-2 1 0 16,-5-1 1-16,-5 1 0 0,-1-1 4 16,-4 5 2-16,-6-6 5 15,0 7 0-15,-5-1 2 16,-4-4 0-16,-3-1-2 15,3-5-1-15,0 3-5 16,-5-1 1-16,5-1-1 16,-2 0 0-16,0 1 0 15,-3-1 0-15,5 2-1 16,0 3-1-16,1 2 2 16,-5-1 0-16,7 3 1 15,-5 0 0-15,0-2 0 16,2-1 0-16,-6 3 0 15,1 0-1-15,-3-1 1 16,0-1 0-16,-2 0-1 16,-1 2 0-16,-5 1-1 15,8-7-1-15,-12-3-2 16,5-1 1-16,-5 3-1 0,-1-6-1 16,-4 0 0-16,3-4 0 15,1-4-3-15,-4-4-1 16,-2 6-3-16,0 8 0 15,-4 4-1-15,2 9 0 16,-4-2-1-16,2 2-2 16,-2 10-6-16,-4-12-14 15,-9 10-65-15,-2 2-67 16,-4-5 100-16</inkml:trace>
  <inkml:trace contextRef="#ctx0" brushRef="#br0" timeOffset="2796.583">6632 4643 889 0,'0'-9'276'15,"12"1"-321"-15,-9 0-17 16,7 6 2-16,-4-2 34 16,-8 3 46-16,-2-1 44 15,2-2 7-15,2 2-3 16,-6-15-15-16,-1-4-30 15,-24-46-7-15,12 50-10 16,2 1-1-16,-10-1 4 16,-4 4 2-16,3-8 5 15,-7 0 1-15,-1 0 0 16,-2-2 2-16,-4 2 1 16,-2-4 2-16,-2 0-1 15,0 0-1-15,-6 0 1 16,4 2-1-16,-3-7 5 15,3 5 2-15,0-4 3 16,-7-2 0-16,-1 12-4 0,-9-13-4 16,0-3-6-16,-8 9-3 15,-1-1-3-15,-3-2-1 16,-7-3 0-16,8 3 0 16,-7-8 1-16,-3 3-1 15,-9 5 0-15,-5-5-2 16,-13 9-3-16,2 0 0 15,10 2 1-15,-6 4 0 16,7 4-1-16,3 0 0 0,-1 5-1 16,-1-1-1-16,-4 3 2 15,1-4 0-15,1 10 0 16,7-5 0-16,0 3-2 16,-11 4-1-16,-4-2-1 15,-7 0 1-15,-3 2-1 16,6 0 0-16,6 2 0 15,2 0 0-15,-6 6 0 16,-6-3-1-16,-7 9-1 16,0-1 1-16,-3 6-1 15,5 4 0-15,3-2 1 16,5 4-1-16,-1 0 1 16,0 4-1-16,-5-4 0 15,9 3 0-15,7 7-1 16,-1-3-1-16,-2 3-1 15,4-3-2-15,3 6 0 16,3-3-2-16,17 9 1 0,-1-4 0 16,22 4 0-16,3 0 0 15,7 6-2-15,5-3 2 16,-6 5 0-16,2 6 1 16,-2 1 2-16,6 6 0 15,12 0 0-15,-1 2 1 16,16 4 0-16,4 7 0 15,13 4 2-15,4-1 0 16,15 3 1-16,2-6 1 16,13 1-1-16,6 1 0 0,3 0 1 15,4-3-1-15,3 5 1 16,4-4 0-16,11-5 0 16,-4-6 0-16,10-4 0 15,1-6 1-15,16-1 3 16,4-3 2-16,13-9 0 15,0 4 0-15,4-21-4 16,0 0 0-16,-3-8 2 16,7-6 1-16,5-3 5 15,1-4 3-15,-5-6 4 16,5-2 2-16,-4-8 0 16,-4 1-1-16,11-7-3 15,2 3 0-15,3-4-4 16,3-2 1-16,-6 5-2 15,-7 1-1-15,7-1-1 16,0 1 0-16,6 3-3 0,-11-3 0 16,-10 7-2-16,-4-3 1 15,-9-5 0-15,9 5 2 16,0-5 0-16,0-1-1 16,-1 4 0-16,1-12-1 15,-2 2-2-15,-3-6 0 16,3-4 1-16,2 1 0 15,0-7 1-15,2 7-1 0,-13-16 0 16,6 6 0-16,-11-6-1 16,-2 6 0-16,2 1 0 15,-3 1-1-15,-5 4 0 16,3 5 1-16,-6-4-1 16,-1 5 0-16,-6-3 0 15,-1-1 1-15,7 1-1 16,-4 0 0-16,1 3-1 15,-5-3 1-15,-4 3 0 16,-6-7 0-16,3 8 2 16,-3 1-1-16,-6 4 0 15,-3 1 0-15,0-2 0 16,-12-1 0-16,-5-1 1 16,-5-2-1-16,-7-6 2 15,-3 5 0-15,-1 3 1 16,-2 0 0-16,-15-4 2 15,4 1-1-15,-4-1 1 0,-12 2-2 16,12 2-2-16,-11 2 1 16,-8 0-2-16,2 6 0 15,3 6-2-15,-1-3-1 16,-2 5-5-16,-4 7-6 16,-4 2-25-16,2 2-14 15,9 9-53-15,3 1-70 16,3 3 115-16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0:51:45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18651 6628 221 0,'67'41'78'0,"-67"-47"-73"0,0-2-13 15,4 4 0-15,-8 2 2 16,2-1 25-16,2 1 14 16,-2 0 9-16,0 2 0 15,0-2-16-15,-4-10-12 16,3-3-12-16,-1-4-1 0,-2 6-1 15,0-43 0-15,8 48 1 16,0-1-1-16,2 5 1 16,-4-6 0-16,0 9 3 15,0 1 6-15,0-2 25 16,0 0 15-16,0 0 22 16,0 0 3-16,0-2-6 15,0 2-8-15,0-13-10 16,0-4-4-16,-2 3-2 15,-11-47-1-15,-3 48-2 16,5 2-2-16,-5 1-13 16,-5 1-5-16,-5 1-13 15,-3 6-3-15,-4 2-2 16,-3 4-2-16,2 2 0 16,-1 4-1-16,-3-2 0 15,5 3 0-15,-3 1-1 16,0 1 1-16,3 3 0 15,1-1 0-15,7 2-1 0,0 4 0 16,4 0 0-16,4 4-1 16,-4 2 0-16,5 2 1 15,-1 2 0-15,0 5 0 16,11-7 0 0,1-10-1-16,3-2 1 15,-10 47-1-15,12 5 1 0,6 3 0 16,7-26 0-16,3 4 1 15,3-4 2-15,8 0 2 0,-1-4 3 16,1 2 2-16,0-9-1 16,-4 1 2-16,5-9 4 15,-5-2 5-15,0-2 7 16,4-2 3-16,-4-5 3 16,2-5-2-16,2 1-2 15,0-8-3-15,-1-2-5 16,3 0 0-16,-4-8-4 15,-4 2-1-15,4-5 0 16,-2-3-2-16,-10-1-1 16,8-2-2-16,-6 4-2 15,-1-3-1-15,-1-7-1 16,1 2-1-16,-1-5-2 16,6 1 0-16,2-2 0 15,-2 2-2-15,2 0 1 16,2 0-1-16,-2 0 0 0,-2 2 0 15,-3-3 1-15,-7-3 0 16,-3 2 0-16,4-7 0 16,-3 5 0-16,-1 2-1 15,-4-3-1-15,2 11 0 16,-4-10 1-16,-4 0 1 16,-4 1 0-16,-1-5 1 15,-5 8-2-15,1 6 0 0,-4 0-1 16,1-4-1-16,-8 10-1 15,8-5-1-15,-5 9-2 16,2 5-2-16,-2-4-17 16,-2 8-30-16,15 10-151 15,1 1 137-15</inkml:trace>
  <inkml:trace contextRef="#ctx0" brushRef="#br0" timeOffset="25203.243">16998 8650 71 0,'125'4'79'0,"-122"-6"17"0,-3 2 8 16,0-2-6-16,0 2-22 15,0-4-13-15,-1 2-19 16,-1 2-4-16,2-2-2 16,0 0 0-16,0 0-1 15,0-1-3-15,0 1-3 16,0 0-2-16,0 2-5 16,0-2-1-16,0 0-6 15,0 0-2-15,0-2-2 16,-2 2 1-16,-2 2 6 15,2-2 4-15,2 1 6 16,-2-1 3-16,0-2-2 16,0 2-4-16,0 0-4 15,-2 2-2-15,3-2-2 0,-5-6 1 16,-6 3-1-16,-7-5-2 16,4-1-4-16,-48-30-1 15,46 30-5-15,-1 7-2 16,3-3-2-16,-6-3 0 15,0 4-2-15,-4-3 0 16,2 3-1-16,0 2 0 16,-2 0 0-16,-1 6 1 15,-7 6 0-15,-3-4 0 0,-2 3 2 16,-1 1-1-16,1 2 1 16,2 1 0-16,3 8-1 15,-1-11 1-15,5 11 0 16,-2-4-1-16,8-1 0 15,10 7-1-15,5-4-1 16,5 4 2-16,3 2 3 16,3-2 2-16,3 8 4 15,2-3 1-15,5 3-1 16,1 4-1-16,-1-3-1 16,2-3-1-16,-1 5 0 15,-3-3 1-15,1-2-3 16,-5 0 1-16,-1-2-1 15,5-4 0-15,1 0 1 16,-2-2 0-16,3-2 0 16,-4-2 0-16,11-9-2 15,-1 4-2-15,8-1 0 0,-1-9 0 16,-1 0-1-16,2 2 0 16,-2-4 0-16,0 2-1 15,1 0 0-15,-1-8 0 16,2 5 0-16,-2-5 0 15,0-3 0-15,0-5 0 16,0-1 0-16,5 0 0 16,-3 3 0-16,-4-1-1 15,6 2 0-15,-3-3 0 0,-10-5 2 16,5 2 0-16,-6-2 1 16,-9-2 2-16,-1 4 1 15,3 0 0-15,-16-2 0 16,5 4-1-16,-7-6 1 15,-3 6 1-15,3-4 0 16,6 5 1-16,-3 3 1 16,1-2-1-16,-6-3 0 15,-3 3 0-15,2 0-3 16,-6-4 0-16,3 3-3 16,3 3 0-16,-2 1-2 15,3 5 0-15,3 3-4 16,-1 0-3-16,4 2-35 15,1 2-41-15,5 0-157 16,0 0 153-16</inkml:trace>
  <inkml:trace contextRef="#ctx0" brushRef="#br0" timeOffset="28667.557">18500 16413 144 0,'42'65'79'0,"-44"-67"-9"16,-2 0-16-16,4-5-5 0,0 5 3 15,-2 0-1-15,2 2-6 16,0-2-16-16,0 0-3 15,0 2 6-15,-4 0 9 16,2 0 24-16,2 0 5 16,-2 0-8-16,1 0-12 15,-1 0-26-15,0 0-9 16,-2 0-2-16,4 0 3 16,-2 0 11-16,0 0 4 15,0 0 2-15,0 0-3 0,-2 0-8 16,3 0-4-16,1 0-3 15,-2 0 1-15,0 0 1 16,0 0 1-16,0 0-3 16,-2 0-2-16,2 0-5 15,-2 2-1-15,-17 0-1 16,-2 0-1-16,-44 53 1 16,44-49-2-16,4 6 0 15,2 1-1-15,2-2-1 16,-1 1-1-16,3 3-1 15,2-1-1-15,1 8 0 16,0-6 0-16,3 1 0 16,-3 0 1-16,3-3-1 15,1-1 1-15,4 4-1 16,2 2-1-16,0-5-1 16,0 5 1-16,2-2 0 15,2-4 2-15,1 8 0 16,3-1 0-16,-2 1 1 0,-2-8 0 15,-2 10 0-15,-1-8 0 16,3 10-1-16,2 6 1 16,-4-6 0-16,0 7 0 15,4-5 0-15,-3-2 0 16,-3 3 2-16,0-7 0 0,-1 2 1 16,-1 0 1-16,0-5 0 15,4 5 1-15,3-4 1 16,1-2-1-16,0-2 0 15,3 6-1-15,3-9-2 16,-1-1 0-16,1 3-1 16,-1-11 0-16,-3 11 0 15,5-3 1-15,-1-3-1 16,-1 0 0-16,-1 1 0 16,-4-3-1-16,5 0 0 15,1-6-1-15,1 0 0 16,0 2 0-16,5 3 0 15,-5-3 0-15,2-4 1 16,-3-2-1-16,1 1 0 16,2-1 0-16,-1-4 0 15,3 2 1-15,2-1 0 16,2-7 0-16,-2 1 0 16,2-2 1-16,0-6-1 0,4 5 0 15,-8-5-1-15,3 2 0 16,-13-4 0-16,1 0 0 15,-4-4 0-15,5 3-1 16,1-3 0-16,-8-6-1 16,2 5 0-16,-3-3 0 15,-2-3 0-15,1 1 0 16,0-1 1-16,-12-5 1 0,10 7 2 16,-4 1 1-16,-11-5 0 15,11 7 0-15,-5-3 0 16,1 1-1-16,1-1 0 15,5-1 0-15,-6 1-1 16,3-5-1-16,-1 5 0 16,-3 1 0-16,9 6 1 15,0 2-1-15,-4 6 0 16,-2-6 0-16,-5 0 0 16,-6 6 0-16,6 2 0 15,1 1 0-15,-1 5 0 16,-3-1 0-16,3 8 0 15,-6 0 2-15,7 2 0 16,-3 4 1-16,-2-4 0 16,-4 8 1-16,-2-2 0 15,-2 3-2-15,10 1-1 16,-6 3-1-16,11-1-7 16,-5 1-3-16,11 2-37 0,-2-3-45 15,8-3 58-15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0:53:20.5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18926 6852 218 0,'82'21'50'0,"-99"-32"-76"15,6 1-59-15,-3-3 11 16,-3-1 51-16,-4-3 50 16,-2 2 76-16,2-4 18 15,0 2 0-15,0 1-22 16,2 5-32-16,2 5-14 16,1 6-26-16,7 0-5 15,1 4-5-15,1 3 4 0,3 3 13 16,4 9 5-16,5 6 7 15,7 2 0-15,13 1 4 16,5 5 0-16,12 1-4 16,6 5-4-1,17 3-14-15,6 6-7 0,4 5-11 16,3 3-5-16,0-1-3 16,-7-1-2-16,-10-1-1 15,-5-1-4-15,-6-6-38 16,5-6-44-16,1 0 55 15</inkml:trace>
  <inkml:trace contextRef="#ctx0" brushRef="#br0" timeOffset="450.669">19781 6349 674 0,'-65'25'225'0,"52"-29"-221"16,-5 10-31-16,-1 11 4 16,-4 8 4-16,-9 11 13 15,-1 4 6-15,-9 8 2 16,6 12 1-16,3 5 0 16,5 9-2-16,5 16-1 15,4 6 0-15,-2 20-1 16,-2 9 0-16,4 9 1 15,-4-4 0-15,2-8 0 16,5-1 1-16,-3-26 0 16,2 1-1-16,4-25-11 15,-7-14-22-15,13-21-105 16,-1-9 93-16</inkml:trace>
  <inkml:trace contextRef="#ctx0" brushRef="#br0" timeOffset="868.1">18226 7640 769 0,'27'-11'258'0,"30"-1"-256"16,5 1-2-1,-32 5 0-15,1-2 1 0,114-13 18 16,12-6 15-16,11-5 24 16,-45 11 6-16,3-2-9 15,-2 4-12-15,-1-10-20 16,1 2-6-16,-19-5-6 16,6-4-2-16,-6 3-9 15,-7 8-14-15,-8 2-68 16,-4 8-89-16,-12 9 107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0:55:19.7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18479 14724 112 0,'135'-5'123'0,"-135"-5"23"15,0-1-3-15,-5-1-15 16,-1 3-36-16,6 3-16 16,-2-2-26-16,0 6-7 15,0 2-1-15,-2-2 1 0,2 0 2 16,2 1 0-16,-1-3-4 15,-9 2-5-15,-7-8-10 16,-4 4-6-16,-56-18-10 16,49 24-4-16,-5 0-3 15,4 5-2-15,-5 5-1 16,9 1-2-16,0 10-1 16,0-1 0-16,8 14 1 15,-2 0 0-15,13 3 0 16,2 1 0-16,8 2 1 15,2-2 0-15,13 8 1 16,-4-6 0-16,6-5 1 16,2-4 1-16,-5-9-1 15,3-6 0-15,-2-7 2 16,4 3 0-16,-2-14 3 16,-2-2 1-16,0-2 4 15,-4-7 0-15,-5 1 1 0,-4-9-2 16,-8 4-3-16,-8-6-2 15,-3 2-1-15,-6 6-1 16,-6-8 1-16,-2 6-1 16,-4-6 1-16,-3-2 0 15,5 6 0-15,-7 0-1 16,7 1 0-16,1 5-1 16,7 2-1-16,1 3 0 15,7 4-1-15,5 2-3 16,-1 8 0-16,1 4-1 0,8 7 0 15,4 6 1-15,4 2 2 16,3-3 1-16,4-4 0 16,5 3 0-16,1-8 1 15,3-3 2-15,3-8 6 16,4-2 6-16,1-10 9 16,-1-1 1-16,1-3-4 15,-3-5-4-15,-2 0-10 16,-8-4-1-16,-11 6-2 15,-4 1 0-15,-10-1-2 16,-2 6-6-16,-1 5-78 16,-3 2-104-16,-1 10 117 15</inkml:trace>
  <inkml:trace contextRef="#ctx0" brushRef="#br0" timeOffset="3652.361">19729 11454 444 0,'31'-59'142'16,"-42"49"-154"-16,9 6-60 15,2 4-7-15,0 2 11 16,0-2 27-16,0 0 72 16,0 0 18-16,0 0 3 15,0-2-10-15,0 0-40 16,0 2-16-16,0 0-10 16,0 0 2-16,0 0 9 15,0 0 8-15,0 0 8 16,0 0 1-16,0 0 5 15,0 0 3-15,0 0 14 16,0 0 9-16,4 2 24 16,-1 0 11-16,7 2 14 0,-2 2-2 15,-7-6-11-15,-1 0-11 16,0 0-19-16,0 0-8 16,0-2-9-16,0-2-2 15,-1 2-1-15,-11 0 1 16,-22-7-1-16,-56-3-1 15,46 16-3-15,0 2-1 16,0 7-2-16,0 6-1 0,0 8-4 16,-4-4-2-16,2 6-3 15,-7-3 1-15,9-1-1 16,-2 0 1-16,19-2-1 16,0 4-1-16,12-2 1 15,-2-1-1-15,5-1 0 16,8-5 1-16,4 10-1 15,4-7-1-15,13 4-2 16,2 2 1-16,6-4-1 16,4-4 0-16,4-2 0 15,5-5 2-15,-2-5-1 16,4-3 2-16,-3-8 1 16,-3-3 0-16,-5-3 3 15,-4-5 2-15,-2 2 1 16,-4-9 0-16,-2 1 0 15,-2 2 0-15,-3 4-2 16,-3-8 2-16,-5 6 3 0,-4-2 1 16,-11 0 2-16,5 1 0 15,-8-1-4-15,-5-4-1 16,8 2-4-16,-6-6 0 16,-4 3-2-16,7 8 0 15,-11-5-1-15,2 4 0 16,4 6-2-16,-9-3-2 0,-5 7 0 15,-1 7 0-15,-3 1-2 16,11 9-1-16,6 5 0 16,3 6 0-16,10 4-1 15,-3 0 1-15,8 2-1 16,4 0 0-16,13-1 0 16,6 5 1-16,16-8 1 15,1-6 1-15,10-3 0 16,-2-7 1-16,0-9 0 15,1-3 0-15,-3 3 3 16,4-10 0-16,2 1 4 16,-4-5 2-16,-10-12 2 15,-3 3 1-15,-9 2 1 16,-1 2 0-16,-9 6 6 16,-5-5 2-16,-7 3 2 15,0 0 0-15,-8 0-5 16,-5 3-3-16,-8 1-7 15,4 2-1-15,-8 3-3 0,-4-2-1 16,-4 1 0-16,-1 5-1 16,-8-2-2-16,7 6 0 15,-5 10-2-15,7-1 0 16,8 7 0-16,-4-1-1 16,3 2 0-16,-3 4 1 15,8 8 0-15,-4-2 0 16,23 5-1-16,-6 3 2 15,4-7-1-15,4 3 1 0,4-8 1 16,5-6 0-16,5-5 0 16,-1-5 0-16,0-5 1 15,-1-2 1-15,1 0 0 16,4-8-1-16,0-5 1 16,-6 2 0-16,12-1-1 15,-11-3 1-15,-1-6-1 16,10 5 1-16,-23-5 0 15,8 6 1-15,-8 2-2 16,-10-4 0-16,-1 5-2 16,-3 10-13-16,-1 10-76 15,-8 15-95-15,0 26 115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20:57:54.6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18205 2664 234 0,'-8'-16'26'15,"7"7"-52"-15</inkml:trace>
  <inkml:trace contextRef="#ctx0" brushRef="#br0" timeOffset="1730.236">18197 2621 110 0,'2'-17'99'0,"0"0"11"0,0-10-27 16,12-49-16-16,-14 55-18 15,3-4-1-15,1 0 3 16,-2 12 2-16,2 3-9 16,-4 4-8-16,0 6-19 15,0 0-5-15,-2 2-2 16,2 0 4-16,-2 8 12 16,-2-1 3-16,-1 5 5 15,3 5-1-15,-8 19-7 16,-3 50-4-16,9-44-8 15,-6 0-4-15,5 4-3 16,-3 2 0-16,-3 11 3 16,3 2 1-16,2 10-1 15,0 3-1-15,1-1-4 0,5-1-2 16,-4-9-1-16,2 4-1 16,2-2 0-16,0-4 0 15,4 12-1-15,1-4 1 16,1-1 0-16,2 5-1 15,-4 5 1-15,-2-3-1 16,-2 5 0-16,-2 0 1 16,-2-7-1-16,-2-4 1 15,-2-6-1-15,3 0 1 16,1-2 0-16,-4-4 0 0,6-11 1 16,-1-4 1-16,-3-10 3 15,4-3 3-15,2 1 6 16,0-7 2-16,2-2 3 15,4-2-1-15,-5-2 0 16,3-3 1-16,-4-5 4 16,6 1 3-16,-2-11 3 15,0 9-1-15,-1-10-2 16,-1 2-2-16,4-2-4 16,0 2-3-16,2 4-3 15,1-4-3-15,4-1-2 16,10-1-2-16,54-3-1 15,-45-5-1-15,3-2 0 16,5-1 0-16,6 5-2 16,11-3 0-16,3 3-2 15,-1-6 0-15,12 3-1 0,-6-3-1 16,11 1 0-16,5 5 0 16,6-5 0-16,9 1 0 15,15-3 0-15,-6-1 0 16,2 5 0-16,-1-5-1 15,-1 5 1-15,-2 3 0 16,4-3 0-16,-2 5 0 16,-7 2 0-16,-1-2 0 0,-5 2 0 15,-4-4 0-15,0-5 1 16,-4-1 0-16,0-9 0 16,-5 2 1-16,-5-2 0 15,-3-2 0-15,-8-2 1 16,-5 6 1-16,-14-4 0 15,-14-2 1-15,-7-1 1 16,-7-5 2-16,-5 0 4 16,2-1 1-16,-11-6 0 15,-2-6-1-15,6-2-4 16,-14-4 2-16,8-4 2 16,-5-7 3-16,-3-9 2 15,8-5 1-15,-4-2-4 16,-2-1-2-16,6 3-4 15,-1-1-2-15,6 3-1 16,-1 1 0-16,-4-9 0 16,2-3 1-16,-2 0 1 15,-2 7 0-15,6 5-3 0,0 7-1 16,0 2-2-16,9-1-1 16,-13 9 1-16,2 7-1 15,0 4 0-15,-10 6 0 16,2 5 0-16,3 3 1 15,-5 5-1-15,6 6 2 16,2 0 1-16,-10-2 0 16,-3 7 1-16,7-1-1 15,-3 5 0-15,-3 3 0 0,8-1-1 16,1 6 1-16,-7-2-1 16,8 1-1-16,-4-1-1 15,1 2 0-15,-1-2 0 16,-2-2 1-16,1 4-1 15,-3-5 0-15,-3 3 1 16,1-2-1-16,-1 0 0 16,-1 5 0-16,-1-1-1 15,-12 0 0-15,-47-6 0 16,41 8 0-16,5-2 1 16,-7-7 0-16,-5 9 0 15,2-6 0-15,-4-6 0 16,0 5 0-16,3 1 0 15,-3-2 0-15,-2 8 0 16,-2-11-1-16,0 5 0 16,-3-5-1-16,-3 3-1 15,-3 6-1-15,-1 2 1 0,-1 4 1 16,1-4 1 0,-3 8 1-16,7-1 0 0,-1-1 0 15,1 2 0-15,4-3 0 16,-1-3-1-16,-5-2 1 15,8 8 0-15,-4-4 0 16,5-4 0-16,4 11 0 16,-8-9 0-16,-1 4 0 0,0 1 0 15,-3-7-1-15,7 10 0 16,4-2 0-16,-2-1 0 16,5 7 1-16,1-5 0 15,0 3 0-15,2-10-1 16,-1 9 1-16,5-3-2 15,-5 7 1-15,1-2-1 16,-2-11 1-16,-2 10 1 16,-6-8 0-16,-2 3 0 15,0 3 0-15,2-2 0 16,0 3-1-16,-1 1-6 16,-1 7-3-16,-4-12-3 15,2 12-2-15,-7-3 2 16,2 3 1-16,5 2-12 15,4-2-21-15,6 0-96 0,11 2-79 16,6 4 132-16</inkml:trace>
  <inkml:trace contextRef="#ctx0" brushRef="#br0" timeOffset="3164.319">19291 3540 261 0,'73'24'113'0,"-71"-41"-52"15,10-2-58-15,-11 8-42 16,5 5-13-16,0-2-1 15,0 4 11-15,-6 2 39 16,0-3 18-16,0 3 14 16,0-2 1-16,0-2-5 15,0 2-2-15,-4 1 3 16,2-3 2-16,2 2 5 16,0 2-2-16,0 0-7 15,0 2-5-15,0 2-6 16,-2 0-2-16,2 0-2 0,-2 6 0 15,0-5 5-15,2 5 4 16,0-4 5-16,2 0 0 16,2 5 4-16,-4-1 0 15,0-2 1-15,0 5-1 16,-2 1-10-16,-2 1-4 16,-2 0-5-16,1 10-2 15,-26 44 0-15,18-44 1 16,-1 0-1-16,-5 0 0 15,8 0 1-15,-1-2 0 0,3 4 2 16,-3-2 3-16,7-4 13 16,-5-4 5-16,2-5 6 15,6-2 1-15,2-1-5 16,-3-1-4-16,3-6-4 16,0 4 0-16,0-2-3 15,0-2-1-15,0 0-4 16,1 0-2-16,1 0-6 15,6 0-2-15,0 2-3 16,7 0 0-16,0-2-1 16,2 0-1-16,5 1-1 15,44 7 0-15,-46-6-1 16,6-2 1-16,-12 0-1 16,-1 4 1-16,8 0 0 15,-9-1 0-15,7 9 0 16,0-8-1-16,-8 2 1 0,3-1-1 15,1-3 1-15,2 6 1 16,-3-8 1-16,7 0 2 16,-6-6 2-16,-3-7 4 15,1 5 7-15,-2-5 3 16,-9-5 4-16,8 3 0 16,-6-2 1-16,-1-2 2 15,1 2-1-15,-2-4-2 16,-2-4-4-16,0 0-4 15,0 2-6-15,0 2-2 0,0-8-5 16,2 2 0-16,2-3 0 16,-4-3-1-16,0 8 1 15,-4 2 0-15,2 4 0 16,0-2 0-16,0 10-1 16,-3-3 0-16,3 1 1 15,-4 3 1-15,-2 3 5 16,3-1 1-16,-5 6 0 15,-1 0-2-15,-1 0-3 16,-3-1 0-16,-4 3 2 16,5 0 1-16,-11 3-1 15,-1 3-1-15,-1 6-4 16,-11-3-2-16,-8 16-15 16,0 4-46-16,-21 9 42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c1146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c11462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0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d6019af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d6019af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6019af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d6019af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3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d6019af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d6019af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6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d6019af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d6019af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1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d6019af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d6019af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d6019af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d6019af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6019af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6019af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d6019af2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d6019af2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d6019af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d6019af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019af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019af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8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4c11462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4c11462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40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12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29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9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moving around causes no difference, b. moving up and down no difference, but left and right yes, c. moving in two directions causes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37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6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38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Shown</a:t>
            </a:r>
            <a:r>
              <a:rPr lang="en-US" baseline="0" dirty="0"/>
              <a:t> as a heat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4c11462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4c11462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37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39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36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40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4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41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Laplacian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4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/>
              <a:t>We could not evaluate the</a:t>
            </a:r>
          </a:p>
        </p:txBody>
      </p:sp>
    </p:spTree>
    <p:extLst>
      <p:ext uri="{BB962C8B-B14F-4D97-AF65-F5344CB8AC3E}">
        <p14:creationId xmlns:p14="http://schemas.microsoft.com/office/powerpoint/2010/main" val="18043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c11462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c11462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48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60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40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c11462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c11462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4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6019af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6019af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d6019af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d6019af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7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d6019af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6d6019af2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6019a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6019a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8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customXml" Target="../ink/ink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customXml" Target="../ink/ink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customXml" Target="../ink/ink5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customXml" Target="../ink/ink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54.png"/><Relationship Id="rId7" Type="http://schemas.openxmlformats.org/officeDocument/2006/relationships/image" Target="../media/image58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customXml" Target="../ink/ink11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customXml" Target="../ink/ink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0" Type="http://schemas.openxmlformats.org/officeDocument/2006/relationships/customXml" Target="../ink/ink15.xml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openxmlformats.org/officeDocument/2006/relationships/customXml" Target="../ink/ink1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8.wmf"/><Relationship Id="rId11" Type="http://schemas.openxmlformats.org/officeDocument/2006/relationships/image" Target="../media/image110.png"/><Relationship Id="rId5" Type="http://schemas.openxmlformats.org/officeDocument/2006/relationships/image" Target="../media/image106.png"/><Relationship Id="rId10" Type="http://schemas.openxmlformats.org/officeDocument/2006/relationships/customXml" Target="../ink/ink17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9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2.png"/><Relationship Id="rId4" Type="http://schemas.openxmlformats.org/officeDocument/2006/relationships/customXml" Target="../ink/ink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customXml" Target="../ink/ink20.xml"/><Relationship Id="rId4" Type="http://schemas.openxmlformats.org/officeDocument/2006/relationships/image" Target="../media/image11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>
                <a:cs typeface="Arial Rounded MT Bold"/>
              </a:rPr>
            </a:br>
            <a:r>
              <a:rPr lang="en-US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Corner Detection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02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9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8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826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2770601" y="2308680"/>
            <a:ext cx="2611525" cy="696125"/>
          </a:xfrm>
          <a:custGeom>
            <a:avLst/>
            <a:gdLst/>
            <a:ahLst/>
            <a:cxnLst/>
            <a:rect l="l" t="t" r="r" b="b"/>
            <a:pathLst>
              <a:path w="104461" h="27845" extrusionOk="0">
                <a:moveTo>
                  <a:pt x="0" y="27845"/>
                </a:moveTo>
                <a:cubicBezTo>
                  <a:pt x="16303" y="14049"/>
                  <a:pt x="37207" y="4500"/>
                  <a:pt x="58328" y="1332"/>
                </a:cubicBezTo>
                <a:cubicBezTo>
                  <a:pt x="64970" y="336"/>
                  <a:pt x="72179" y="-1001"/>
                  <a:pt x="78478" y="1332"/>
                </a:cubicBezTo>
                <a:cubicBezTo>
                  <a:pt x="88962" y="5215"/>
                  <a:pt x="96552" y="14640"/>
                  <a:pt x="104461" y="22542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37254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Threshold edges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Still some noise</a:t>
            </a:r>
            <a:endParaRPr/>
          </a:p>
          <a:p>
            <a:pPr>
              <a:buChar char="-"/>
            </a:pPr>
            <a:r>
              <a:rPr lang="en"/>
              <a:t>Only want strong edges</a:t>
            </a:r>
            <a:endParaRPr/>
          </a:p>
          <a:p>
            <a:pPr>
              <a:buChar char="-"/>
            </a:pPr>
            <a:r>
              <a:rPr lang="en"/>
              <a:t>2 thresholds, 3 cases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&gt; T: strong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 but R &gt; t: weak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t: no edge</a:t>
            </a:r>
            <a:endParaRPr/>
          </a:p>
          <a:p>
            <a:pPr>
              <a:buChar char="-"/>
            </a:pPr>
            <a:r>
              <a:rPr lang="en"/>
              <a:t>Why two thresholds?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0151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2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Connect ‘em up!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Strong edges are edges!</a:t>
            </a:r>
            <a:endParaRPr/>
          </a:p>
          <a:p>
            <a:pPr>
              <a:buChar char="-"/>
            </a:pPr>
            <a:r>
              <a:rPr lang="en"/>
              <a:t>Weak edges are edges </a:t>
            </a:r>
            <a:br>
              <a:rPr lang="en"/>
            </a:br>
            <a:r>
              <a:rPr lang="en"/>
              <a:t>iff they connect to strong</a:t>
            </a:r>
            <a:endParaRPr/>
          </a:p>
          <a:p>
            <a:pPr>
              <a:buChar char="-"/>
            </a:pPr>
            <a:r>
              <a:rPr lang="en"/>
              <a:t>Look in some neighborhood</a:t>
            </a:r>
            <a:br>
              <a:rPr lang="en"/>
            </a:br>
            <a:r>
              <a:rPr lang="en"/>
              <a:t>(usually 8 closest)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26" y="2339626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0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Features!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Highly descriptive local regions</a:t>
            </a:r>
            <a:endParaRPr/>
          </a:p>
          <a:p>
            <a:pPr>
              <a:buChar char="-"/>
            </a:pPr>
            <a:r>
              <a:rPr lang="en"/>
              <a:t>Ways to describe those regions</a:t>
            </a:r>
            <a:endParaRPr/>
          </a:p>
          <a:p>
            <a:pPr>
              <a:buChar char="-"/>
            </a:pPr>
            <a:r>
              <a:rPr lang="en"/>
              <a:t>Useful for: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Matching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Recognition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Detection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pSp>
        <p:nvGrpSpPr>
          <p:cNvPr id="242" name="Google Shape;242;p34"/>
          <p:cNvGrpSpPr/>
          <p:nvPr/>
        </p:nvGrpSpPr>
        <p:grpSpPr>
          <a:xfrm>
            <a:off x="369636" y="4092480"/>
            <a:ext cx="3988790" cy="1419552"/>
            <a:chOff x="838200" y="995363"/>
            <a:chExt cx="7485063" cy="2663825"/>
          </a:xfrm>
        </p:grpSpPr>
        <p:pic>
          <p:nvPicPr>
            <p:cNvPr id="243" name="Google Shape;243;p34" descr="SIFT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48200" y="995363"/>
              <a:ext cx="3675063" cy="266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4" descr="SIFT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995363"/>
              <a:ext cx="3675063" cy="2663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4"/>
            <p:cNvCxnSpPr/>
            <p:nvPr/>
          </p:nvCxnSpPr>
          <p:spPr>
            <a:xfrm rot="10800000" flipH="1">
              <a:off x="3289300" y="1828800"/>
              <a:ext cx="1905000" cy="152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6" name="Google Shape;246;p34"/>
            <p:cNvSpPr/>
            <p:nvPr/>
          </p:nvSpPr>
          <p:spPr>
            <a:xfrm>
              <a:off x="4232275" y="2046288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34"/>
            <p:cNvCxnSpPr/>
            <p:nvPr/>
          </p:nvCxnSpPr>
          <p:spPr>
            <a:xfrm rot="10800000" flipH="1">
              <a:off x="3724275" y="3200475"/>
              <a:ext cx="1698600" cy="142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34"/>
            <p:cNvSpPr/>
            <p:nvPr/>
          </p:nvSpPr>
          <p:spPr>
            <a:xfrm>
              <a:off x="4154488" y="2608263"/>
              <a:ext cx="1733550" cy="47625"/>
            </a:xfrm>
            <a:custGeom>
              <a:avLst/>
              <a:gdLst/>
              <a:ahLst/>
              <a:cxnLst/>
              <a:rect l="l" t="t" r="r" b="b"/>
              <a:pathLst>
                <a:path w="1092" h="30" extrusionOk="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34"/>
            <p:cNvCxnSpPr/>
            <p:nvPr/>
          </p:nvCxnSpPr>
          <p:spPr>
            <a:xfrm rot="10800000" flipH="1">
              <a:off x="3444875" y="23240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0" name="Google Shape;250;p34"/>
            <p:cNvSpPr/>
            <p:nvPr/>
          </p:nvSpPr>
          <p:spPr>
            <a:xfrm>
              <a:off x="4016375" y="29289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0480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168775" y="2714625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419600" y="21574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34"/>
            <p:cNvCxnSpPr/>
            <p:nvPr/>
          </p:nvCxnSpPr>
          <p:spPr>
            <a:xfrm rot="10800000" flipH="1">
              <a:off x="3597275" y="24383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5" name="Google Shape;255;p34"/>
            <p:cNvSpPr/>
            <p:nvPr/>
          </p:nvSpPr>
          <p:spPr>
            <a:xfrm>
              <a:off x="4267200" y="23860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6200" y="3402013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3657600" y="30813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776663" y="2819400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581400" y="22860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429000" y="21336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7338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976" y="3249551"/>
            <a:ext cx="3374299" cy="33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726" y="2535074"/>
            <a:ext cx="3108100" cy="14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00" y="1622125"/>
            <a:ext cx="2107800" cy="2107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F9C054-05AD-46CD-8101-64CEACC603ED}"/>
                  </a:ext>
                </a:extLst>
              </p14:cNvPr>
              <p14:cNvContentPartPr/>
              <p14:nvPr/>
            </p14:nvContentPartPr>
            <p14:xfrm>
              <a:off x="4914360" y="2116440"/>
              <a:ext cx="1630080" cy="383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F9C054-05AD-46CD-8101-64CEACC603E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05000" y="2107080"/>
                <a:ext cx="1648800" cy="40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94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to </a:t>
            </a:r>
            <a:r>
              <a:rPr lang="en-US" dirty="0"/>
              <a:t>create a </a:t>
            </a:r>
            <a:r>
              <a:rPr lang="en" dirty="0"/>
              <a:t>panorama</a:t>
            </a:r>
            <a:endParaRPr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Say we are stitching a panorama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Want patches in image to match to other image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Hopefully only match one spot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88" y="3011176"/>
            <a:ext cx="2150031" cy="28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784" y="3011181"/>
            <a:ext cx="2150031" cy="286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95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Q1: </a:t>
            </a:r>
            <a:r>
              <a:rPr lang="en" dirty="0"/>
              <a:t>How close are two patches?</a:t>
            </a:r>
            <a:endParaRPr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/>
              <a:t>Sum squared difference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Images I, J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>
                <a:solidFill>
                  <a:schemeClr val="dk1"/>
                </a:solidFill>
              </a:rPr>
              <a:t>Σ</a:t>
            </a:r>
            <a:r>
              <a:rPr lang="en" baseline="-25000">
                <a:solidFill>
                  <a:schemeClr val="dk1"/>
                </a:solidFill>
              </a:rPr>
              <a:t>x</a:t>
            </a:r>
            <a:r>
              <a:rPr lang="en" baseline="-25000"/>
              <a:t>,y</a:t>
            </a:r>
            <a:r>
              <a:rPr lang="en"/>
              <a:t> (I(x,y) - J(x,y))</a:t>
            </a:r>
            <a:r>
              <a:rPr lang="en" baseline="30000"/>
              <a:t>2</a:t>
            </a:r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49BC54C-2283-41E0-8603-B9FC211FD4A4}"/>
                  </a:ext>
                </a:extLst>
              </p14:cNvPr>
              <p14:cNvContentPartPr/>
              <p14:nvPr/>
            </p14:nvContentPartPr>
            <p14:xfrm>
              <a:off x="7764120" y="1055880"/>
              <a:ext cx="816480" cy="1424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49BC54C-2283-41E0-8603-B9FC211FD4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54760" y="1046520"/>
                <a:ext cx="835200" cy="144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986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Q2: </a:t>
            </a:r>
            <a:r>
              <a:rPr lang="en" dirty="0"/>
              <a:t>How can we find unique patches?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4984425" y="20238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7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/>
          <p:nvPr/>
        </p:nvSpPr>
        <p:spPr>
          <a:xfrm>
            <a:off x="7092175" y="51921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Review: </a:t>
            </a:r>
            <a:r>
              <a:rPr lang="en" dirty="0"/>
              <a:t>What’s an edge?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Image is a function</a:t>
            </a:r>
            <a:endParaRPr/>
          </a:p>
          <a:p>
            <a:pPr>
              <a:buChar char="-"/>
            </a:pPr>
            <a:r>
              <a:rPr lang="en"/>
              <a:t>Edges are rapid changes in this function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88" y="2613526"/>
            <a:ext cx="3205635" cy="3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75" y="2613525"/>
            <a:ext cx="3836555" cy="327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Corners: good!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Only one alignment matches</a:t>
            </a: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5978625" y="325667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04FF-DAB1-4920-BB27-FB3B0E6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2DDE-0633-4D93-BDA5-ECF98107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are going to build a panorama from two (or more) images.</a:t>
            </a:r>
          </a:p>
          <a:p>
            <a:r>
              <a:rPr lang="en-US" dirty="0"/>
              <a:t>We need to learn about</a:t>
            </a:r>
          </a:p>
          <a:p>
            <a:pPr lvl="1"/>
            <a:r>
              <a:rPr lang="en-US" dirty="0"/>
              <a:t>Finding interest points</a:t>
            </a:r>
          </a:p>
          <a:p>
            <a:pPr lvl="1"/>
            <a:r>
              <a:rPr lang="en-US" dirty="0"/>
              <a:t>Describing small patches about such points</a:t>
            </a:r>
          </a:p>
          <a:p>
            <a:pPr lvl="1"/>
            <a:r>
              <a:rPr lang="en-US" dirty="0"/>
              <a:t>Finding matches between pairs of such points on two images, using the descriptors</a:t>
            </a:r>
          </a:p>
          <a:p>
            <a:pPr lvl="1"/>
            <a:r>
              <a:rPr lang="en-US" dirty="0"/>
              <a:t>Selecting the best set of matches and saving them</a:t>
            </a:r>
          </a:p>
          <a:p>
            <a:pPr lvl="1"/>
            <a:r>
              <a:rPr lang="en-US" dirty="0"/>
              <a:t>Constructing </a:t>
            </a:r>
            <a:r>
              <a:rPr lang="en-US" dirty="0" err="1"/>
              <a:t>homographies</a:t>
            </a:r>
            <a:r>
              <a:rPr lang="en-US" dirty="0"/>
              <a:t> (transformations) from one image to the other and picking the best one</a:t>
            </a:r>
          </a:p>
          <a:p>
            <a:pPr lvl="1"/>
            <a:r>
              <a:rPr lang="en-US" dirty="0"/>
              <a:t>Stitching the images together to make the panorama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47C9-2F54-44E2-B374-03464F4C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22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Preview: Harris detector</a:t>
            </a:r>
            <a:endParaRPr lang="fr-FR" altLang="en-US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63931EE-49B3-440B-8217-6C0E18EDB472}"/>
                  </a:ext>
                </a:extLst>
              </p14:cNvPr>
              <p14:cNvContentPartPr/>
              <p14:nvPr/>
            </p14:nvContentPartPr>
            <p14:xfrm>
              <a:off x="1811880" y="2601000"/>
              <a:ext cx="4914360" cy="2060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63931EE-49B3-440B-8217-6C0E18EDB4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2520" y="2591640"/>
                <a:ext cx="4933080" cy="207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65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77949C-41EE-4B06-A3AF-0A1FD8B8CF46}"/>
                  </a:ext>
                </a:extLst>
              </p14:cNvPr>
              <p14:cNvContentPartPr/>
              <p14:nvPr/>
            </p14:nvContentPartPr>
            <p14:xfrm>
              <a:off x="3448440" y="1297080"/>
              <a:ext cx="4695480" cy="45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77949C-41EE-4B06-A3AF-0A1FD8B8CF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9080" y="1287720"/>
                <a:ext cx="4714200" cy="47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7995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9117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69F451-8AB8-453D-AC8A-F181DD30EC96}"/>
                  </a:ext>
                </a:extLst>
              </p14:cNvPr>
              <p14:cNvContentPartPr/>
              <p14:nvPr/>
            </p14:nvContentPartPr>
            <p14:xfrm>
              <a:off x="65160" y="1276920"/>
              <a:ext cx="8551080" cy="4925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69F451-8AB8-453D-AC8A-F181DD30EC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00" y="1267560"/>
                <a:ext cx="8569800" cy="494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4378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>
                <a:solidFill>
                  <a:srgbClr val="FF0000"/>
                </a:solidFill>
              </a:rPr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1760125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C32FB84-D786-4995-8ED6-8B27B36408E6}"/>
                  </a:ext>
                </a:extLst>
              </p14:cNvPr>
              <p14:cNvContentPartPr/>
              <p14:nvPr/>
            </p14:nvContentPartPr>
            <p14:xfrm>
              <a:off x="5896440" y="2267640"/>
              <a:ext cx="897480" cy="3996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C32FB84-D786-4995-8ED6-8B27B36408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7080" y="2258280"/>
                <a:ext cx="916200" cy="401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717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2878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124753-E959-4F5C-A118-81FCFF0D0371}"/>
                  </a:ext>
                </a:extLst>
              </p14:cNvPr>
              <p14:cNvContentPartPr/>
              <p14:nvPr/>
            </p14:nvContentPartPr>
            <p14:xfrm>
              <a:off x="6561360" y="2285640"/>
              <a:ext cx="708120" cy="615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124753-E959-4F5C-A118-81FCFF0D03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2000" y="2276280"/>
                <a:ext cx="726840" cy="63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98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derivatives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Recall: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 </a:t>
            </a:r>
            <a:endParaRPr/>
          </a:p>
          <a:p>
            <a:pPr>
              <a:buChar char="-"/>
            </a:pPr>
            <a:r>
              <a:rPr lang="en"/>
              <a:t>Want smoothing too!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153101" y="557367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33506"/>
          <a:stretch/>
        </p:blipFill>
        <p:spPr>
          <a:xfrm>
            <a:off x="4648400" y="2016502"/>
            <a:ext cx="4266100" cy="386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164" y="2016489"/>
            <a:ext cx="22193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1" y="3612800"/>
            <a:ext cx="4541825" cy="2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78A3-E20C-4E0F-8220-FFB24F77DD3D}"/>
              </a:ext>
            </a:extLst>
          </p:cNvPr>
          <p:cNvSpPr txBox="1"/>
          <p:nvPr/>
        </p:nvSpPr>
        <p:spPr>
          <a:xfrm>
            <a:off x="3616663" y="4088950"/>
            <a:ext cx="16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Sobel Operator</a:t>
            </a:r>
          </a:p>
        </p:txBody>
      </p:sp>
    </p:spTree>
    <p:extLst>
      <p:ext uri="{BB962C8B-B14F-4D97-AF65-F5344CB8AC3E}">
        <p14:creationId xmlns:p14="http://schemas.microsoft.com/office/powerpoint/2010/main" val="61634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8271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Principal  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097" y="5995194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Definition: A scalar 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 is called an eigenvalue of the </a:t>
            </a:r>
            <a:r>
              <a:rPr lang="en-US" dirty="0" err="1">
                <a:solidFill>
                  <a:srgbClr val="FF0000"/>
                </a:solidFill>
              </a:rPr>
              <a:t>n×n</a:t>
            </a:r>
            <a:r>
              <a:rPr lang="en-US" dirty="0">
                <a:solidFill>
                  <a:srgbClr val="FF0000"/>
                </a:solidFill>
              </a:rPr>
              <a:t> matrix A if there is a nontrivial </a:t>
            </a:r>
          </a:p>
          <a:p>
            <a:r>
              <a:rPr lang="en-US" dirty="0">
                <a:solidFill>
                  <a:srgbClr val="FF0000"/>
                </a:solidFill>
              </a:rPr>
              <a:t>solution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Such x is called an eigenvector corresponding to the eigenvalue </a:t>
            </a:r>
            <a:r>
              <a:rPr lang="el-GR" dirty="0">
                <a:solidFill>
                  <a:srgbClr val="FF0000"/>
                </a:solidFill>
              </a:rPr>
              <a:t>λ.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C17874E-EAA6-47DF-A84F-EFF953C53008}"/>
                  </a:ext>
                </a:extLst>
              </p14:cNvPr>
              <p14:cNvContentPartPr/>
              <p14:nvPr/>
            </p14:nvContentPartPr>
            <p14:xfrm>
              <a:off x="6522120" y="4090320"/>
              <a:ext cx="598680" cy="1349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C17874E-EAA6-47DF-A84F-EFF953C530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2760" y="4080960"/>
                <a:ext cx="617400" cy="136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1677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95914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D7F90F-ECA5-400D-A33D-09695669378E}"/>
                  </a:ext>
                </a:extLst>
              </p14:cNvPr>
              <p14:cNvContentPartPr/>
              <p14:nvPr/>
            </p14:nvContentPartPr>
            <p14:xfrm>
              <a:off x="6467760" y="805320"/>
              <a:ext cx="1113120" cy="918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D7F90F-ECA5-400D-A33D-0969566937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58400" y="795960"/>
                <a:ext cx="1131840" cy="9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BAC870C-59B9-41E8-ABA2-C33B7FF53DF9}"/>
                  </a:ext>
                </a:extLst>
              </p14:cNvPr>
              <p14:cNvContentPartPr/>
              <p14:nvPr/>
            </p14:nvContentPartPr>
            <p14:xfrm>
              <a:off x="1117080" y="4915800"/>
              <a:ext cx="5332320" cy="637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BAC870C-59B9-41E8-ABA2-C33B7FF53D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720" y="4906440"/>
                <a:ext cx="5351040" cy="65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we call it a corner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DD0AC6-60E5-4625-B9A9-02C89851B615}"/>
                  </a:ext>
                </a:extLst>
              </p14:cNvPr>
              <p14:cNvContentPartPr/>
              <p14:nvPr/>
            </p14:nvContentPartPr>
            <p14:xfrm>
              <a:off x="3749400" y="3701880"/>
              <a:ext cx="3825360" cy="1082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DD0AC6-60E5-4625-B9A9-02C89851B6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0040" y="3692520"/>
                <a:ext cx="3844080" cy="110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C23DA92-4F0F-4CC8-A3F1-6D397105BF14}"/>
                  </a:ext>
                </a:extLst>
              </p14:cNvPr>
              <p14:cNvContentPartPr/>
              <p14:nvPr/>
            </p14:nvContentPartPr>
            <p14:xfrm>
              <a:off x="3210480" y="1352880"/>
              <a:ext cx="4384080" cy="3480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C23DA92-4F0F-4CC8-A3F1-6D397105BF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1120" y="1343520"/>
                <a:ext cx="4402800" cy="349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326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646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7211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 (2nd derivative)!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29500" y="1629002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Crosses zero at extrema</a:t>
            </a:r>
            <a:endParaRPr dirty="0"/>
          </a:p>
          <a:p>
            <a:pPr>
              <a:buChar char="-"/>
            </a:pPr>
            <a:r>
              <a:rPr lang="en" dirty="0"/>
              <a:t>Recall: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Laplacian: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Again, have to</a:t>
            </a:r>
            <a:br>
              <a:rPr lang="en" dirty="0"/>
            </a:br>
            <a:r>
              <a:rPr lang="en" dirty="0"/>
              <a:t>estimate f’’(x):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51" y="2235131"/>
            <a:ext cx="2676425" cy="364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076" y="2235126"/>
            <a:ext cx="2676425" cy="3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14" y="2377257"/>
            <a:ext cx="32289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908" y="2957341"/>
            <a:ext cx="13906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76" y="4494151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1000" y="449415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2658-F9BE-4688-AF1A-CF630E0577D7}"/>
              </a:ext>
            </a:extLst>
          </p:cNvPr>
          <p:cNvSpPr txBox="1"/>
          <p:nvPr/>
        </p:nvSpPr>
        <p:spPr>
          <a:xfrm flipH="1">
            <a:off x="6913878" y="1199507"/>
            <a:ext cx="8686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0   1  0</a:t>
            </a:r>
          </a:p>
          <a:p>
            <a:r>
              <a:rPr lang="en-US" dirty="0"/>
              <a:t>1  -4  1</a:t>
            </a:r>
          </a:p>
          <a:p>
            <a:r>
              <a:rPr lang="en-US" dirty="0"/>
              <a:t>0   1   0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5FE2-56CE-477B-AFBE-CDE69CDD5FE8}"/>
              </a:ext>
            </a:extLst>
          </p:cNvPr>
          <p:cNvSpPr txBox="1"/>
          <p:nvPr/>
        </p:nvSpPr>
        <p:spPr>
          <a:xfrm>
            <a:off x="6372859" y="86475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Laplacian Operator</a:t>
            </a:r>
          </a:p>
        </p:txBody>
      </p:sp>
    </p:spTree>
    <p:extLst>
      <p:ext uri="{BB962C8B-B14F-4D97-AF65-F5344CB8AC3E}">
        <p14:creationId xmlns:p14="http://schemas.microsoft.com/office/powerpoint/2010/main" val="354377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32235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7780505-A4BE-4D3A-8D16-1FCE79ACC5CA}"/>
                  </a:ext>
                </a:extLst>
              </p14:cNvPr>
              <p14:cNvContentPartPr/>
              <p14:nvPr/>
            </p14:nvContentPartPr>
            <p14:xfrm>
              <a:off x="2382120" y="3154680"/>
              <a:ext cx="3259080" cy="919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7780505-A4BE-4D3A-8D16-1FCE79ACC5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2760" y="3145320"/>
                <a:ext cx="3277800" cy="9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339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09480" y="144810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No</a:t>
            </a:r>
            <a:endParaRPr dirty="0"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Yes</a:t>
            </a:r>
            <a:endParaRPr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374" y="1620481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A96D27C-CEDA-4CBD-9379-E448F9E646E5}"/>
                  </a:ext>
                </a:extLst>
              </p14:cNvPr>
              <p14:cNvContentPartPr/>
              <p14:nvPr/>
            </p14:nvContentPartPr>
            <p14:xfrm>
              <a:off x="1526040" y="3430080"/>
              <a:ext cx="6085800" cy="788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A96D27C-CEDA-4CBD-9379-E448F9E646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6680" y="3420720"/>
                <a:ext cx="6104520" cy="80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E91-3EE7-438A-9A3F-BE8EF46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CE45-5566-42CE-9121-3E8BCE80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do better than Harris?</a:t>
            </a:r>
          </a:p>
          <a:p>
            <a:r>
              <a:rPr lang="en-US" dirty="0"/>
              <a:t>The Harris corner detector is not widely used except in class assignments.</a:t>
            </a:r>
          </a:p>
          <a:p>
            <a:r>
              <a:rPr lang="en-US" dirty="0"/>
              <a:t>The SIFT detector/descriptor is the standard.</a:t>
            </a:r>
          </a:p>
          <a:p>
            <a:r>
              <a:rPr lang="en-US" dirty="0"/>
              <a:t>Let’s take a look.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1BCC-880F-4326-AC7B-BD462912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1890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94292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 We can use a Laplacian function</a:t>
            </a:r>
          </a:p>
        </p:txBody>
      </p:sp>
    </p:spTree>
    <p:extLst>
      <p:ext uri="{BB962C8B-B14F-4D97-AF65-F5344CB8AC3E}">
        <p14:creationId xmlns:p14="http://schemas.microsoft.com/office/powerpoint/2010/main" val="26331182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Why 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use a Gaussian.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4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Laplacians also sensitive to noise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Again, use gaussian smoothing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just use one kernel since convs commute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>
                <a:solidFill>
                  <a:srgbClr val="C00000"/>
                </a:solidFill>
              </a:rPr>
              <a:t>Laplacian of Gaussian, LoG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get good approx. with</a:t>
            </a:r>
            <a:br>
              <a:rPr lang="en" dirty="0"/>
            </a:br>
            <a:r>
              <a:rPr lang="en" dirty="0"/>
              <a:t>5x5 - 9x9 kernels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" name="Google Shape;121;p20" descr="log_col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338" y="3065301"/>
            <a:ext cx="3750174" cy="281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3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G1        -          G2            =        </a:t>
            </a:r>
            <a:r>
              <a:rPr lang="en-US" sz="2800" dirty="0" err="1"/>
              <a:t>DoG</a:t>
            </a:r>
            <a:r>
              <a:rPr lang="en-US" sz="28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52393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uses </a:t>
            </a:r>
            <a:r>
              <a:rPr lang="en-US" sz="2400" dirty="0" err="1">
                <a:solidFill>
                  <a:srgbClr val="FF0000"/>
                </a:solidFill>
              </a:rPr>
              <a:t>DoGs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590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extrema</a:t>
            </a:r>
          </a:p>
          <a:p>
            <a:r>
              <a:rPr lang="en-US" dirty="0"/>
              <a:t>in difference of</a:t>
            </a:r>
          </a:p>
          <a:p>
            <a:r>
              <a:rPr lang="en-US" dirty="0"/>
              <a:t>Gaussians.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5EC1EE-3497-4205-B034-DCBE71E1CE86}"/>
                  </a:ext>
                </a:extLst>
              </p14:cNvPr>
              <p14:cNvContentPartPr/>
              <p14:nvPr/>
            </p14:nvContentPartPr>
            <p14:xfrm>
              <a:off x="6508440" y="1344600"/>
              <a:ext cx="2023920" cy="2505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5EC1EE-3497-4205-B034-DCBE71E1CE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99080" y="1335240"/>
                <a:ext cx="2042640" cy="252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374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Scale (Lowe uses multiple scales) </a:t>
            </a:r>
            <a:endParaRPr dirty="0"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01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3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s+1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(s+1)/s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=2</a:t>
            </a:r>
            <a:r>
              <a:rPr lang="en-US" altLang="en-US" sz="1800" baseline="30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s/s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 err="1">
                <a:sym typeface="Symbol" pitchFamily="18" charset="2"/>
              </a:rPr>
              <a:t>i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i/s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2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2/s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1/s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02F5DB-BBB2-4CF0-B696-7C24A8E0CEB2}"/>
                  </a:ext>
                </a:extLst>
              </p14:cNvPr>
              <p14:cNvContentPartPr/>
              <p14:nvPr/>
            </p14:nvContentPartPr>
            <p14:xfrm>
              <a:off x="121680" y="4120560"/>
              <a:ext cx="7309080" cy="2608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02F5DB-BBB2-4CF0-B696-7C24A8E0CE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320" y="4111200"/>
                <a:ext cx="7327800" cy="262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0527F9A-37DA-4DBD-AC2F-2B8BA0669F5E}"/>
                  </a:ext>
                </a:extLst>
              </p14:cNvPr>
              <p14:cNvContentPartPr/>
              <p14:nvPr/>
            </p14:nvContentPartPr>
            <p14:xfrm>
              <a:off x="6079320" y="3123000"/>
              <a:ext cx="1319760" cy="1996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0527F9A-37DA-4DBD-AC2F-2B8BA0669F5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69960" y="3113640"/>
                <a:ext cx="1338480" cy="201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AD62B6A-F1EF-40C1-BBC1-F8498EE329F5}"/>
                  </a:ext>
                </a:extLst>
              </p14:cNvPr>
              <p14:cNvContentPartPr/>
              <p14:nvPr/>
            </p14:nvContentPartPr>
            <p14:xfrm>
              <a:off x="1488960" y="1206720"/>
              <a:ext cx="5314680" cy="4999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AD62B6A-F1EF-40C1-BBC1-F8498EE32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9600" y="1197360"/>
                <a:ext cx="5333400" cy="501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722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2189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C1E9754-803E-455A-A5D0-C01F7790FC14}"/>
                  </a:ext>
                </a:extLst>
              </p14:cNvPr>
              <p14:cNvContentPartPr/>
              <p14:nvPr/>
            </p14:nvContentPartPr>
            <p14:xfrm>
              <a:off x="2209320" y="2066760"/>
              <a:ext cx="5164200" cy="2562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C1E9754-803E-455A-A5D0-C01F7790FC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9960" y="2057400"/>
                <a:ext cx="5182920" cy="258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669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Difference of Gaussian (DoG)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Gaussian is a low pass filter</a:t>
            </a:r>
            <a:endParaRPr dirty="0"/>
          </a:p>
          <a:p>
            <a:pPr>
              <a:buChar char="-"/>
            </a:pPr>
            <a:r>
              <a:rPr lang="en" dirty="0"/>
              <a:t>Strongly reduce components with frequency f &lt; σ</a:t>
            </a:r>
            <a:endParaRPr dirty="0"/>
          </a:p>
          <a:p>
            <a:pPr>
              <a:buChar char="-"/>
            </a:pPr>
            <a:r>
              <a:rPr lang="en" dirty="0"/>
              <a:t>(g*I) low frequency components</a:t>
            </a:r>
            <a:endParaRPr dirty="0"/>
          </a:p>
          <a:p>
            <a:pPr>
              <a:buChar char="-"/>
            </a:pPr>
            <a:r>
              <a:rPr lang="en" dirty="0"/>
              <a:t>I - (g*I) high frequency components</a:t>
            </a:r>
            <a:endParaRPr dirty="0"/>
          </a:p>
          <a:p>
            <a:pPr>
              <a:buChar char="-"/>
            </a:pPr>
            <a:r>
              <a:rPr lang="en" dirty="0"/>
              <a:t>g(</a:t>
            </a:r>
            <a:r>
              <a:rPr lang="en" dirty="0">
                <a:solidFill>
                  <a:schemeClr val="dk1"/>
                </a:solidFill>
              </a:rPr>
              <a:t>σ1)*I - g(σ2)*I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Components in between these frequencies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g(σ1)*I - g(σ2)*I = </a:t>
            </a:r>
            <a:r>
              <a:rPr lang="en" dirty="0">
                <a:solidFill>
                  <a:srgbClr val="C00000"/>
                </a:solidFill>
              </a:rPr>
              <a:t>[g(σ1) - g(σ2)]*I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309" y="4327095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83" y="4327102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269" y="4273377"/>
            <a:ext cx="1408771" cy="150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849555" y="4768647"/>
            <a:ext cx="4405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3600"/>
              <a:buChar char="-"/>
            </a:pPr>
            <a:r>
              <a:rPr lang="en" sz="3600"/>
              <a:t>           =</a:t>
            </a:r>
            <a:endParaRPr sz="3600"/>
          </a:p>
        </p:txBody>
      </p:sp>
      <p:sp>
        <p:nvSpPr>
          <p:cNvPr id="133" name="Google Shape;133;p21"/>
          <p:cNvSpPr txBox="1"/>
          <p:nvPr/>
        </p:nvSpPr>
        <p:spPr>
          <a:xfrm>
            <a:off x="3671695" y="4639745"/>
            <a:ext cx="1800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1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860700" y="4040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2</a:t>
            </a:r>
            <a:endParaRPr sz="2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58111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0BC062-A17A-4E30-94F9-72E47C75AA8B}"/>
                  </a:ext>
                </a:extLst>
              </p14:cNvPr>
              <p14:cNvContentPartPr/>
              <p14:nvPr/>
            </p14:nvContentPartPr>
            <p14:xfrm>
              <a:off x="7934400" y="6532560"/>
              <a:ext cx="1063440" cy="56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0BC062-A17A-4E30-94F9-72E47C75AA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5040" y="6523200"/>
                <a:ext cx="1082160" cy="7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8767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E5A0177-5CC0-4178-AE18-E6CD3CD3D4DB}"/>
                  </a:ext>
                </a:extLst>
              </p14:cNvPr>
              <p14:cNvContentPartPr/>
              <p14:nvPr/>
            </p14:nvContentPartPr>
            <p14:xfrm>
              <a:off x="448560" y="4376880"/>
              <a:ext cx="1546920" cy="1400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E5A0177-5CC0-4178-AE18-E6CD3CD3D4D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9200" y="4367520"/>
                <a:ext cx="1565640" cy="141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262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</a:t>
            </a:r>
            <a:r>
              <a:rPr lang="en-US" dirty="0" err="1"/>
              <a:t>keypoints</a:t>
            </a:r>
            <a:r>
              <a:rPr lang="en-US" dirty="0"/>
              <a:t>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(rotated and scaled)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2F883B1-F905-4556-AD86-90CF6F12C20A}"/>
                  </a:ext>
                </a:extLst>
              </p14:cNvPr>
              <p14:cNvContentPartPr/>
              <p14:nvPr/>
            </p14:nvContentPartPr>
            <p14:xfrm>
              <a:off x="1734120" y="2317320"/>
              <a:ext cx="2166480" cy="3513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2F883B1-F905-4556-AD86-90CF6F12C2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4760" y="2307960"/>
                <a:ext cx="2185200" cy="353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454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A8E558-4BE2-44FF-836C-03E14DBD8AF9}"/>
                  </a:ext>
                </a:extLst>
              </p14:cNvPr>
              <p14:cNvContentPartPr/>
              <p14:nvPr/>
            </p14:nvContentPartPr>
            <p14:xfrm>
              <a:off x="5959080" y="179280"/>
              <a:ext cx="3055320" cy="4581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A8E558-4BE2-44FF-836C-03E14DBD8A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49720" y="169920"/>
                <a:ext cx="3074040" cy="460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DoGs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96" y="1622126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388" y="1622125"/>
            <a:ext cx="2747224" cy="20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00" y="3817501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75" y="3817506"/>
            <a:ext cx="2747224" cy="206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2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Canny Edge Detection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Your first image processing pipeline!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Old-school CV is all about pipelines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Algorithm:</a:t>
            </a:r>
            <a:endParaRPr/>
          </a:p>
          <a:p>
            <a:pPr>
              <a:spcBef>
                <a:spcPts val="1600"/>
              </a:spcBef>
              <a:buChar char="-"/>
            </a:pPr>
            <a:r>
              <a:rPr lang="en"/>
              <a:t>Smooth image (only want “real” edges, not noise)</a:t>
            </a:r>
            <a:endParaRPr/>
          </a:p>
          <a:p>
            <a:pPr>
              <a:buChar char="-"/>
            </a:pPr>
            <a:r>
              <a:rPr lang="en"/>
              <a:t>Calculate gradient direction and magnitude</a:t>
            </a:r>
            <a:endParaRPr/>
          </a:p>
          <a:p>
            <a:pPr>
              <a:buChar char="-"/>
            </a:pPr>
            <a:r>
              <a:rPr lang="en"/>
              <a:t>Non-maximum suppression perpendicular to edge</a:t>
            </a:r>
            <a:endParaRPr/>
          </a:p>
          <a:p>
            <a:pPr>
              <a:buChar char="-"/>
            </a:pPr>
            <a:r>
              <a:rPr lang="en"/>
              <a:t>Threshold into strong, weak, no edge</a:t>
            </a:r>
            <a:endParaRPr/>
          </a:p>
          <a:p>
            <a:pPr>
              <a:buChar char="-"/>
            </a:pPr>
            <a:r>
              <a:rPr lang="en"/>
              <a:t>Connect together components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00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Gradient magnitude and direction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Sobel filter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7026"/>
            <a:ext cx="3527775" cy="35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26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6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</TotalTime>
  <Words>2031</Words>
  <Application>Microsoft Office PowerPoint</Application>
  <PresentationFormat>On-screen Show (4:3)</PresentationFormat>
  <Paragraphs>360</Paragraphs>
  <Slides>63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ＭＳ Ｐゴシック</vt:lpstr>
      <vt:lpstr>宋体</vt:lpstr>
      <vt:lpstr>Arial</vt:lpstr>
      <vt:lpstr>Arial Rounded MT Bold</vt:lpstr>
      <vt:lpstr>Arial Unicode MS</vt:lpstr>
      <vt:lpstr>AvantGarde Bk BT</vt:lpstr>
      <vt:lpstr>Calibri</vt:lpstr>
      <vt:lpstr>Consolas</vt:lpstr>
      <vt:lpstr>Kalinga</vt:lpstr>
      <vt:lpstr>StarSymbol</vt:lpstr>
      <vt:lpstr>Symbol</vt:lpstr>
      <vt:lpstr>Times New Roman</vt:lpstr>
      <vt:lpstr>Wingdings</vt:lpstr>
      <vt:lpstr>Office Theme</vt:lpstr>
      <vt:lpstr>Bitmap Image</vt:lpstr>
      <vt:lpstr>CorelDRAW</vt:lpstr>
      <vt:lpstr>  Computer Vision   ECE/CSE 576 Corner Detection  Linda Shapiro Professor of Computer Science &amp; Engineering Professor of Electrical &amp; Computer Engineering</vt:lpstr>
      <vt:lpstr>Review: What’s an edge?</vt:lpstr>
      <vt:lpstr>Image derivatives</vt:lpstr>
      <vt:lpstr>Laplacian (2nd derivative)!</vt:lpstr>
      <vt:lpstr>Laplacians also sensitive to noise</vt:lpstr>
      <vt:lpstr>Difference of Gaussian (DoG)</vt:lpstr>
      <vt:lpstr>DoGs</vt:lpstr>
      <vt:lpstr>Canny Edge Detection</vt:lpstr>
      <vt:lpstr>Gradient magnitude and direction</vt:lpstr>
      <vt:lpstr>Non-maximum suppression</vt:lpstr>
      <vt:lpstr>Non-maximum suppression</vt:lpstr>
      <vt:lpstr>Non-maximum suppression</vt:lpstr>
      <vt:lpstr>Threshold edges</vt:lpstr>
      <vt:lpstr>Connect ‘em up!</vt:lpstr>
      <vt:lpstr>Features!</vt:lpstr>
      <vt:lpstr>How to create a panorama</vt:lpstr>
      <vt:lpstr>Q1: How close are two patches?</vt:lpstr>
      <vt:lpstr>Q2: How can we find unique patches?</vt:lpstr>
      <vt:lpstr>How can we find unique patches?</vt:lpstr>
      <vt:lpstr>How can we find unique patches?</vt:lpstr>
      <vt:lpstr>What are we going to do?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268</cp:revision>
  <dcterms:created xsi:type="dcterms:W3CDTF">2013-01-06T19:09:38Z</dcterms:created>
  <dcterms:modified xsi:type="dcterms:W3CDTF">2023-04-12T21:41:39Z</dcterms:modified>
</cp:coreProperties>
</file>