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4.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6.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7.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4.xml" ContentType="application/vnd.openxmlformats-officedocument.presentationml.tags+xml"/>
  <Override PartName="/ppt/ink/ink8.xml" ContentType="application/inkml+xml"/>
  <Override PartName="/ppt/tags/tag5.xml" ContentType="application/vnd.openxmlformats-officedocument.presentationml.tags+xml"/>
  <Override PartName="/ppt/ink/ink9.xml" ContentType="application/inkml+xml"/>
  <Override PartName="/ppt/tags/tag6.xml" ContentType="application/vnd.openxmlformats-officedocument.presentationml.tags+xml"/>
  <Override PartName="/ppt/tags/tag7.xml" ContentType="application/vnd.openxmlformats-officedocument.presentationml.tags+xml"/>
  <Override PartName="/ppt/ink/ink10.xml" ContentType="application/inkml+xml"/>
  <Override PartName="/ppt/ink/ink11.xml" ContentType="application/inkml+xml"/>
  <Override PartName="/ppt/ink/ink12.xml" ContentType="application/inkml+xml"/>
  <Override PartName="/ppt/notesSlides/notesSlide81.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sldIdLst>
    <p:sldId id="256" r:id="rId2"/>
    <p:sldId id="265" r:id="rId3"/>
    <p:sldId id="266" r:id="rId4"/>
    <p:sldId id="268" r:id="rId5"/>
    <p:sldId id="269" r:id="rId6"/>
    <p:sldId id="270" r:id="rId7"/>
    <p:sldId id="271" r:id="rId8"/>
    <p:sldId id="272" r:id="rId9"/>
    <p:sldId id="273" r:id="rId10"/>
    <p:sldId id="274"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66" r:id="rId36"/>
    <p:sldId id="367"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6" r:id="rId92"/>
    <p:sldId id="354" r:id="rId93"/>
    <p:sldId id="355" r:id="rId94"/>
    <p:sldId id="357" r:id="rId95"/>
    <p:sldId id="358" r:id="rId96"/>
    <p:sldId id="360" r:id="rId97"/>
    <p:sldId id="361"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53" d="100"/>
          <a:sy n="53" d="100"/>
        </p:scale>
        <p:origin x="696" y="3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0:36:07.672"/>
    </inkml:context>
    <inkml:brush xml:id="br0">
      <inkml:brushProperty name="width" value="0.05292" units="cm"/>
      <inkml:brushProperty name="height" value="0.05292" units="cm"/>
      <inkml:brushProperty name="color" value="#FF0000"/>
    </inkml:brush>
  </inkml:definitions>
  <inkml:trace contextRef="#ctx0" brushRef="#br0">16407 10859 308 0,'-21'0'58'0,"0"0"-124"0,10 11-21 16,3-1 16-16,0 5 60 15,-1-7 42-15,1-8 51 16,-1-4 16-16,-5-2 6 16,5-3-9-16,3-1-40 15,0 1-16-15,6-1-25 16,-2-1-6-16,2-1-5 16,-3 1-1-16,-3-3 2 15,6 9 4-15,-6-1 12 16,-2 4 6-16,8 0 9 15,-2 0 0-15,1-2-2 16,-1 2-2-16,-6-1 1 16,-9-13 2-16,3-7 3 15,-45-49 0-15,38 51 3 16,13 0 0-16,-11-2 4 0,0 0 5 16,-2 0 9-16,0-4 4 15,0 2-1-15,-2 0-1 16,-4-2-7-16,-5 5-2 15,1-1-7-15,-3 3-4 16,-1-1-9-16,1-2-5 16,1 8-6-16,-1-8-3 15,-4 0-1-15,-1 6-1 0,-6-6-4 16,6 8 0-16,-3-4-5 16,-4 1-2-16,6 7-3 15,-6-10-1-15,0 11-1 16,2-1-2-16,-3 3-1 15,-3 8-1-15,4 0-3 16,-2 10 1-16,2-8-2 16,-4 5-1-16,1 3 0 15,1-1-2-15,-2 11 1 16,-1 1-1-16,1 2 1 16,-2 3 1-16,-1 11 0 15,-7-3 1-15,-5 8 1 16,-5 6 1-16,5 2 0 15,3 1-1-15,1 7-1 16,8-7 1-16,-1 7 1 16,2 1 2-16,7 2 2 15,-1 8 1-15,-6-11 0 0,4 3 1 16,6 4 1-16,0 2 0 16,0 2-1-16,0 3 0 15,-4-5 1-15,4 2-1 16,6-6 0-16,7 2 1 15,10 6-1-15,3-4 0 16,9 2 1-16,5-4-1 16,4-4 1-16,3 0 1 0,7 2 1 15,5-7-2-15,-2 3 1 16,8-4-1-16,-3 7-1 16,4-1 0-16,1 2 0 15,2-2 0-15,4-3 0 16,-6-1 1-16,-1-2 0 15,3 1-1-15,2-4 0 16,-2-3-1-16,11-3 0 16,-6 2 1-16,9-10 1 15,1 0 2-15,-2-7 0 16,-2-6 0-16,4 0 1 16,-2-4 0-16,2-4 1 15,4 2 0-15,-4-4 0 16,8-1-1-16,-4-5-1 15,-4 1 0-15,2-6 0 16,0-2 0-16,-8-2-1 16,3 0 1-16,-5-2-1 0,-5 0-1 15,-4 0 1-15,-1-4-1 16,3 6 1-16,-2 0 0 16,4 0-1-16,-10-2 1 15,6 0 0-15,2-7 0 16,-3 5 0-16,7-2 0 15,-4-1 1-15,-2-1 1 16,-2-3 0-16,3-3-1 0,3 3 0 16,-2-3 0-16,7 1-1 15,-1 0-1-15,5-3 0 16,2-5 0-16,0 8 0 16,-3-4 0-16,-5-3 1 15,-1 3-1-15,-2-2 0 16,7 6 0-16,-4-3 0 15,-1 3 0-15,0-6 1 16,-10-6-1-16,9 12 0 16,1-5 1-16,-2-3-1 15,3 12 1-15,-9-10 0 16,4 9-1-16,-2-3 1 16,1 1 0-16,-5-1 1 31,-11 9 0-31,1-2 0 0,30-15 1 0,-1-2 0 15,-2-2 0-15,-13 4 1 16,0-2-1-16,-6 6 1 0,0-8-2 16,0 6 1-16,0-2-1 15,0-9 0-15,1 3-1 16,-9-2 1-16,0-5 0 16,3 3 0-16,-3-3 0 15,3-6-1-15,-1-3 0 16,-1 3 0-16,-10-6 1 15,1 6-1-15,-3-2 0 16,0 2 2-16,0-4-1 0,2 4 1 16,-2 2 0-16,4-3 0 15,-4-1 0-15,-4 4-1 16,-7-4 1-16,3-2 0 16,2 4 0-16,-7-2 0 15,5 4 1-15,-7-1-2 16,4 3 0-16,11 2-1 15,-8-3-1-15,6 3 0 16,0 3 0-16,-9-1 1 16,1 1-1-16,1 8 1 15,-7-2-1-15,3 4 0 16,-1 4 0-16,1-8 0 16,3 0 0-16,9 8 0 15,-5-2 0-15,-2 4-1 16,6 5 1-16,-7-7 0 15,3 5-1-15,-2 1 1 0,3-4 0 16,-1 1-1-16,2 3 0 16,4 1-1-16,0 6 1 15,0-3 0-15,0 5 0 16,-2 0 0-16,0-2 0 16,-2 2 0-16,4 0-1 15,0 2 1-15,-2-2 0 16,2 0 0-16,0 0 0 15,-1-1-1-15,1 1-1 16,0 2 0-16,0-2-1 0,-2 0 1 16,0 0 0-16,2-2 0 15,-2 2 0-15,-2 0-3 16,4 2-1-16,0-2-6 16,0 1-3-16,0-1-16 15,0-2-16-15,-2 2-37 16,2 2-21-16,0-2-37 15,0 0-11-15,0 2-9 16,0 0 3-16,0 0-9 16,0 0-27-16,2 4 133 15</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1:12:20.071"/>
    </inkml:context>
    <inkml:brush xml:id="br0">
      <inkml:brushProperty name="width" value="0.05292" units="cm"/>
      <inkml:brushProperty name="height" value="0.05292" units="cm"/>
      <inkml:brushProperty name="color" value="#FF0000"/>
    </inkml:brush>
  </inkml:definitions>
  <inkml:trace contextRef="#ctx0" brushRef="#br0">16562 6556 185 0,'2'0'65'0,"17"5"-57"0,6-5-11 15,46-17-1-15,-52 2 4 16,-6 0 13-16,-1 1 37 15,-6 1 15-15,-3 1 18 16,1 3-6-16,-4-3-33 16,0 3-14-16,2 5-19 15,-2 4-5-15,0 0 0 16,-2 0 0-16,0 0 4 16,0 0 2-16,-1 0 5 15,1 0 3-15,2 0 3 16,0 0 5-16,0 0 6 15,0 0 2-15,11 4 4 16,14 5-2-16,52 49-4 16,-51-47-2-16,5-1-6 15,0 5-2-15,1 4-2 16,-3 4-1-16,1 6-4 0,-1 1-2 16,-4 3-4-16,4 9-3 15,-5-9-3-15,-8 9-1 16,1-8-2-16,-4 2-1 15,-1-1-3-15,1-1-8 16,1-11-22-16,-11-4-14 16,3-9-32-16,-4-4-15 15,2-6-58-15,-4-2-54 16,0 0 132-16</inkml:trace>
  <inkml:trace contextRef="#ctx0" brushRef="#br0" timeOffset="205.082">17452 6391 108 0,'0'-2'27'0</inkml:trace>
  <inkml:trace contextRef="#ctx0" brushRef="#br0" timeOffset="448.258">17398 6403 325 0,'-61'17'175'0,"47"-17"-48"0,5 4-37 16,-3 1-55-16,5 3-16 15,1 5-16-15,-5 1-1 16,-3 7-1-16,3 0 0 15,-3 13-1-15,-1 1 1 0,-6 5 0 16,-8 6-1 0,-3-2 1-16,-3 6-1 0,5-1 1 15,5-1 0-15,0-6 0 16,8 0 0-16,-6-9-2 16,0 1-4-16,8-11-14 15,-6-6-9-15,15-5-24 16,-4-4-23-16,4-7-102 15,-3-1 116-15</inkml:trace>
  <inkml:trace contextRef="#ctx0" brushRef="#br0" timeOffset="631.987">16761 6923 152 0,'-42'-157'49'0,"50"146"-32"0</inkml:trace>
  <inkml:trace contextRef="#ctx0" brushRef="#br0" timeOffset="798.791">16778 6730 308 0,'69'-19'173'15,"-46"13"-32"-15,6 2-33 0,9-4-50 16,4 6-19-16,6-9-22 16,4 9-6-16,-5-2-2 15,1 0 1-15,-2 10-1 16,-11-6-2-16,-1 0-5 16,0 2-17-16,-5 0-90 15,-4-2 74-15</inkml:trace>
  <inkml:trace contextRef="#ctx0" brushRef="#br0" timeOffset="24020.633">11502 5364 52 0,'-155'67'43'0,"135"-54"18"16,3-3 2-16,0 0 6 15,2-8 8-15,-2-2 8 16,9 0-3-16,-2 0-13 15,3-2-11-15,5 2-22 16,2 0-8-16,-2 0-10 16,0-2 0-16,0 0 3 15,-2-2 4-15,2 2 7 16,2 2 2-16,-2-2 1 16,-1 0-2-16,1 2 0 15,-4 0 2-15,2 0-1 16,2 0 1-16,-4-2-5 15,6-2-5-15,-2 3-9 0,1-1-3 16,-1 2-7-16,0-2-1 16,-2 0-3-16,4 0 0 15,0-2-1-15,4 2 1 16,21 0-1-16,-4 2 0 16,59-11 0-16,-48 5 0 15,1-2 0-15,-2-1 0 16,9 7-1-16,-12 2 0 0,1 6 0 15,-2-3-1-15,-8-1 1 16,6-2 0-16,2 2 0 16,5-2 1-16,1 2-1 15,1 2 0-15,-3-4 0 16,1 0 0-16,-3 4 1 16,-2-4-1-16,1 0 1 15,-1 0 0-15,-2 0-1 16,-6-2 2-16,0 4-1 15,-5-2 1-15,-9 2 1 16,-1 4-1-16,-2-3 0 16,-2-3 1-16,0 0 0 15,0 0 0-15,-2 0-1 16,2 0-2-16,0 0-30 16,-4 0-39-16,3 0 44 15</inkml:trace>
  <inkml:trace contextRef="#ctx0" brushRef="#br0" timeOffset="129332.255">2313 5689 274 0,'148'65'105'0,"-135"-65"-79"16,-1 0-7-16,1 6-14 15,-2-4 20-15,-9 2 39 16,0-2 16-16,-2-2 21 16,0 0-10-16,0 0-27 15,0-2-16-15,0 2-21 16,0 0-8-16,-2 0-11 0,0 0-2 15,0 0-4-15,1-2-1 16,-3 0-2-16,-10 0-2 16,-7-2-1-16,-2 2 0 15,-47 4-2-15,47-2 0 16,0 6-2-16,2-4-2 16,-6 2-5-16,-2 7-2 15,2 12-1-15,-3 2 2 16,-1 9 7-16,1 5 4 15,-3-9 4-15,8 12 0 16,2-1 0-16,6-9 0 0,2 10 0 16,3-2 1-16,-3-3-1 15,9 1 0-15,12-2 1 16,-12 1 0-16,6 3 0 16,-4-4 1-16,-3 2 0 15,11 1 0-15,-4-1 0 16,5 4 1-16,-3 4 1 15,4 2 0-15,2 3 2 16,-8-3 1-16,3 6 2 16,-6-3 0-16,6 5 1 15,5-3 0-15,4-1 2 16,-3 1-1-16,1 3 0 16,-6-3-2-16,1-1-4 15,3 4-1-15,-4-5 0 16,3 3-1-16,-3-1 1 0,-2 5 1 15,2 3 2-15,-2-6 0 16,-8 1 2-16,4-3 1 16,-9-5 0-16,11 2 0 15,-2 3 0-15,-2 5-1 16,-2-3 0-16,-1-1-1 16,-1-4 0-16,6 5 1 15,0-5 2-15,0 1 0 16,-2-3-2-16,4-4-1 0,-1 2-2 15,1 2-1-15,0-8-2 16,-2 2 0-16,4 4 0 16,-4-6-1-16,-4 8 0 15,8-6 0-15,-2 2-1 16,2-4 1-16,3 0 0 16,-5 4 0-16,6-5 0 15,-2 1 1-15,9-4 2 16,8-5 3-16,6-1 4 15,0 1 4-15,7 2 2 16,-5-3 1-16,7 6-2 16,-1-9 0-16,-6 4-1 15,7-4 2-15,-4-4 3 16,-1-4 2-16,0 4 3 16,-10-2 1-16,2-2-3 15,-4 4-3-15,-4-2-8 16,2-2-3-16,2 2-9 0,-1 0-20 15,14-6-160-15,6-7 129 16</inkml:trace>
  <inkml:trace contextRef="#ctx0" brushRef="#br0" timeOffset="140437.964">17807 10308 157 0,'46'12'82'0,"-46"-26"-21"16,0 3-16-16,0-1-19 16,0 3-4-16,-6-5-4 15,5 9 3-15,-5-5 12 16,2-1 7-16,2 9 12 16,0-10 3-16,-7 6-1 15,1-1-3-15,0 5-5 16,1-6-4-16,7 6-8 15,0 2-4-15,0-2 1 16,-2 1 4-16,0-1 10 16,-2-2 2-16,2 2-5 15,2 0-5-15,-2 2-12 16,0-2-4-16,0 0-5 0,0 0-1 16,2-2-3-16,0 2-1 15,0 2 0-15,0-1 0 16,0-1 3-16,-3 0-1 15,3-2-1-15,0 2-2 16,0 0-4-16,0 2 0 16,0 0 0-16,0-2 0 15,0 2 4-15,0 0 2 0,0 0 3 16,0 0 2-16,5 0 1 16,-1-2 0-16,8 2-2 15,-1 0-1-15,1 0-3 16,-7 0-1-16,9 2-1 15,-3 0 0-15,3-2 0 16,9 2 0-16,45 9-3 16,-43-12 0-16,4 2-1 15,-6-1-2-15,4 0 0 16,-2 8-1-16,-4-8 0 16,0 4-1-16,0-4-1 15,-6 2 0-15,6 9 0 16,-4-9 0-16,2 8 1 15,0-3-1-15,3-1 0 16,-1 4 1-16,-4-4-1 16,0 3 1-16,6-1 1 15,-2-3 1-15,8 5 0 16,-4-6 0-16,5 5-1 16,3-5 0-16,-3-4 0 0,8 0 1 15,-7 0 0-15,2 4 0 16,-5 0 0-16,-5-2 0 15,4 2 3-15,2 3 0 16,1-5 2-16,1 6-1 16,-4-4 1-16,-2-4 2 15,-1 3 1-15,7 1 2 16,-4 2 1-16,1 4-1 16,-3-7 1-16,6 7 1 0,-4-8 3 15,1 0 1-15,1-2 0 16,2 4-1-16,-5-1-4 15,3-1-1-15,4 0-4 16,-3-2-2-16,7 0-2 16,-7 0-2-16,-1 2 1 15,-6 6-1-15,0-6 0 16,2-2 0-16,-4 0-1 16,4 0-1-16,9 2 1 15,-7-2-1-15,3-2 1 16,3 2 1-16,-6-4 0 15,15 2 0-15,-6-2-2 16,-1 4 0-16,1 0-1 16,0 0 0-16,1 0 1 15,1-4-1-15,0 4 0 16,0 0 1-16,-1 0-1 16,1 0 0-16,-2 2 0 0,-3 0-1 15,7-2 0-15,-6 4 1 16,6-2 0-16,1-2-1 15,-3 2 0-15,6-2 0 16,-2-2 0-16,-2-6 1 16,8 4 0-16,0-3-1 15,2 3 1-15,1-4-1 16,-1 5 0-16,-2-1 0 0,3 2 0 16,-1 2 0-16,4-6 0 15,-5 6 0-15,-1-2 0 16,-8 2 0-16,-1 0 0 15,-5 0 1-15,-5 4-1 16,1 2 1-16,-1-2-1 16,-4-1 0-16,-2 3 1 15,-4-2-1-15,-4-4 0 16,-5 0-1-16,-1 2-2 16,-3-2-3-16,0-2-10 15,-6 2-13-15,0-2-45 16,0 0-41-16,0 0-169 15,0-2 181-15</inkml:trace>
  <inkml:trace contextRef="#ctx0" brushRef="#br0" timeOffset="163713.056">18121 11634 19 0,'27'112'19'0,"-27"-113"35"16,-6-3 24-16,4-4 41 15,2 8 3-15,-2-2-28 0,0 0-22 16,0 0-37-16,0-1-11 16,-1 1-2-16,3 2 1 15,-2-2 2-15,-2-6-1 16,-4 4-4-16,1-2 0 15,-1 1 6-15,0 1 2 16,4-2 5-16,1 4 1 0,1 0-4 16,-4-3 1-16,4 1-2 15,0 2-2-15,0 2-7 16,-2-2-5-16,3 0-7 16,1 0-3-16,-2-2 1 15,0 2 3-15,0 0 3 16,0 2 0-16,-2-1-2 15,4-1-2-15,0 0-5 16,0-2 0-16,0 2-3 16,0 2 1-16,13-6-1 15,12-1 1-15,48 1-1 16,-46 6 1-16,5 2 1 16,-1-2 0-16,-1-2 3 15,1 2 4-15,-6-4 12 16,-2 4 9-16,4-2 11 15,-4 2 2-15,3-4-6 16,5 4-6-16,2 6-11 16,-1 0-4-16,-1 0-4 0,-1 3-1 15,-5-5 1-15,6 7 0 16,1-3-1-16,-5-4-1 16,-2 4-2-16,-2-7-1 15,-4 1-2-15,6-2-2 16,-2-2-1-16,0 4 0 15,-2-2 0-15,-2 12 0 16,4-5-1-16,-2-1 0 16,-2 6-1-16,2-10 0 0,8 3 0 15,-3 1 1-15,7-2-1 16,-4 0 1-16,-3-4 2 16,7 0 0-16,-4 0 3 15,-4 4 3-15,9-6 5 16,-5 0 2-16,-3-4 1 15,11 4-1-15,-1 2-4 16,-9-4-2-16,3-3-2 16,-7-5-2-16,-3 10 0 15,4-4-1-15,3 3 1 16,-2 1 1-16,11-4-1 16,-3-2 1-16,-1-1-2 15,10 3 0-15,-9-4-1 16,3 1 0-16,1-3 0 15,-3 7-1-15,2-5 1 16,-3 4-1-16,-2 1 0 16,-1 1 0-16,-5-4 0 0,6 8-1 15,-3-4 1-15,-3 4-1 16,4 0 1-16,-4 0 0 16,0 0 2-16,-1 0 1 15,-4 2 0-15,-1 0 1 16,-6-4-2-16,10 0 0 15,-2 0-1-15,2 6-2 16,2 2 0-16,-4-2 0 16,2-2-1-16,8-2 0 15,1 7 0-15,2-1 0 0,5 2 0 16,-7-8-1-16,6 2 1 16,3 0 0-16,1 0 0 15,-4 3 0-15,4 1 0 16,-6 4 1-16,-3-7 0 15,5 9 1-15,-7-4 2 16,-1-5 0-16,5 5 0 16,-7-6 0-16,-1 0-2 15,4 2 0-15,-1 1-1 16,3 7 0-16,7-4 0 16,-7 1-1-16,1-5 1 15,2 0-1-15,1 0 0 16,1-1 1-16,-2 1-1 15,10 2 1-15,-4 2 0 16,2-7-2-16,-7 3 1 16,-3 4-1-16,10-2 1 0,-2-1-1 15,0-1 1-15,-2 0 0 16,-3-2 0-16,-1 4 0 16,2-2 1-16,-1 3 1 15,-5-3 1-15,6-4 0 16,-1 0 1-16,-1 0 0 15,4 0 0-15,2 4 1 16,-2 4-1-16,-1-18 1 0,1 4 0 16,0-1 1-16,4-3 0 15,-6 2 0-15,-1 1-1 16,-1-5 0-16,-4 10-2 16,3-2-1-16,1-9-1 15,-1 7-1-15,-3-5 1 16,3 7-1-16,-11 4 1 15,-1-2-1-15,-3 2 1 16,3 0-1-16,1 0-1 16,3 2 1-16,4 6 0 15,-1-6 0-15,1 3-1 16,0 1 0-16,1-6 0 16,1 2 1-16,9-4-1 15,2-6 0-15,0 3 1 16,-4 1-1-16,0 0 0 15,-2 4 1-15,4 0-1 16,2 0 1-16,-9 0-1 0,-7-2 0 16,-3 0 1-16,-9 2-1 15,3 4 1-15,-2 6-1 16,-11-7 1-16,1 3 0 16,-1-2 1-16,-6-4 1 15,0 0-2-15,0 0 0 16,0 0-5-16,0 0-10 15,0 0-43-15,0 0-49 16,0 0-300-16,0 0 274 0</inkml:trace>
  <inkml:trace contextRef="#ctx0" brushRef="#br0" timeOffset="185301.711">11203 4050 40 0,'-69'-57'18'0,"67"55"-9"16,-1 0-5-16,-3-4-2 15,6 6 6-15,0 0 19 16,-2 0 8-16,2 0 19 16,-2 0 4-16,0 0 2 15,0 0 0-15,-2 0-3 16,2 0-2-16,2 0-7 16,-1 0-5-16,-1 0-11 15,0 0-5-15,0 0-6 16,-2 0 0-16,2 0 6 15,2 0 0-15,-6 6-1 16,1 7-2-16,-1-5-7 16,-2 5-2-16,4-1-3 0,-1-8 0 15,-1 9-1-15,-2-5 1 16,6-4-4-16,-5 9 0 16,1-2-3-16,0 3-1 15,0-1 0-15,1 1 0 16,-1-1 1-16,0 0 1 15,-1 12 1-15,-5 46 0 16,8-44 0-16,2 3 0 0,-5 1 2 16,3 5-1-16,0 3 2 15,-2 1 0-15,3 2 3 16,-5-2 1-16,6-2 1 16,-8-3-2-16,5-5-4 15,-3-1-2-15,4 3-2 16,-5-3 0-16,5 4-1 15,-4-5-1-15,-5-3-1 16,7 2 0-16,0-2-1 16,-5-2 1-16,9 2-1 15,-10-4 0-15,9-14 0 16,1 3-1-16,-6-8-11 16,8-2-8-16,-2 0-34 15,0-2-23-15,2 2-48 16,0-2-48-16,0-6 111 15</inkml:trace>
  <inkml:trace contextRef="#ctx0" brushRef="#br0" timeOffset="186647.569">10886 4165 266 0,'-67'-36'85'0,"67"32"-91"0,2-8-1 15,9 5 7-15,-1 3 21 16,3 2 33-16,-1-6 5 16,-1 4 0-16,4-5-12 15,6 7-23-15,-2 0-2 16,1-6 0-16,-3 8 2 15,-4-5 7-15,-1-5 2 16,1 10 0-16,-1-6-1 0,1-1-7 16,0 7-2-16,1-6-4 15,-1 0-2-15,6 12-3 16,-3-10-3-16,-3 10-3 16,6 2 0-16,-8-5-2 15,3 5 0-15,-3 2 0 16,3 1 0-16,-1 1 2 15,1-3 2-15,1-3 2 16,-4 1 1-16,3-3 1 16,1 4 2-16,-2 2 0 15,7-1 0-15,-7 4-2 16,2 5-2-16,-3-5-1 16,-3 0-1-16,3 1 3 15,-7 1 1-15,3-1 3 16,4-1 0-16,-7-2 2 0,1-1-1 15,2 5 1-15,-6-1 1 16,7 1-3-16,5 6 0 16,-9 0-3-16,7-4-1 15,-16-1 0-15,0 1-1 16,6 0 0-16,-6 4-1 16,4-4 0-16,0 2-1 15,-7-1 0-15,5-3-1 0,-4 6 0 16,-2-4 1-16,-1 6-2 15,5-2 0-15,-6-4 0 16,5 2-1-16,-3-1 0 16,-4-5 2-16,7 4 1 15,-3-1 0-15,-2-3 2 16,3 0 0-16,-5-1-2 16,5 1-1-16,-5-3-2 15,7 5 0-15,-5-3 0 16,-2-1-1-16,1 2 0 15,3-7 1-15,1 2-2 16,-3-4 0-16,2 5-1 16,-3-5-1-16,0 7 0 15,-1 1 0-15,-1-4-1 16,3 7 0-16,-3-6 0 16,-1 3 0-16,-1-2 0 15,-4-1 1-15,4-3 1 16,-5 0 0-16,5-5 1 0,0 5-1 15,-2-2 0-15,-1-2-1 16,3 9 1-16,0-7 0 16,-2 4 1-16,1 0 0 15,-1-8 2-15,-2 1-1 16,0 1-1-16,-2 0 0 16,0 0-1-16,-6-2-1 15,8 2-1-15,-2 4 0 16,-14-6-1-16,20 4 0 15,-12-2 0-15,4 3-1 0,8 1 0 16,-12-6-1-16,10-2-1 16,0 2-1-16,3-4-4 15,5 4-11-15,-1 0-76 16,8-5-86-16,1 3 112 16</inkml:trace>
  <inkml:trace contextRef="#ctx0" brushRef="#br0" timeOffset="190980.998">11792 4303 10 0,'48'-50'21'0,"-48"50"25"16,0 0 35-16,-4 0 19 16,2-2 18-16,2 0-15 15,-2 2-21-15,0 0-12 16,1 0-21-16,-3 0-4 16,2 0-5-16,2 0-2 15,-6 0-2-15,-2 0-3 0,3 0-8 16,-1 2-3-1,0 0-6-15,0-2 1 0,5 0 2 16,-1 0 3-16,-4 6 2 16,2-1 0-16,0-1 2 15,2 6 0-15,2-3 0 16,2-3 1-16,2 8-5 16,17-3-1-16,8 3-7 15,59 51-1-15,-44-48-3 16,-4-1-1-16,8 9-3 15,-6-1-1-15,6 9-2 16,-2 2 0-16,-2 5-1 16,-2-2 0-16,-2 4 0 15,4 2-1-15,-8 1 0 16,4-3 0-16,0-2-1 16,-11-7 1-16,-2-3-1 15,-4-3 0-15,-10-10-14 16,1-1-14-16,-11-12-29 15,5 7-13-15,-6-11-19 0,-2-1-17 16,0 1-42-16,-2 0-30 16,0-23 110-16</inkml:trace>
  <inkml:trace contextRef="#ctx0" brushRef="#br0" timeOffset="191347.714">12444 4375 242 0,'-9'-17'69'0,"5"9"-92"16,4 1-4-16,-6 3 10 16,4 4 24-16,2-2 42 15,0 0 9-15,-2 0 3 16,1-2-9-16,-1 4-18 15,0 0-2-15,-2 0 5 16,2 0 2-16,0 12 2 16,-7 11 1-16,-32 55-5 15,20-41-3-15,0 9 1 16,-2-3 0-16,-5 11 1 16,-3-4 0-16,8-4-1 15,-8 1-5-15,9 1-8 0,-1-8-3 16,-2-3-10-16,6-8-1 15,1-8-12-15,5-6-22 16,5-4-218-16,3-3 175 16</inkml:trace>
  <inkml:trace contextRef="#ctx0" brushRef="#br0" timeOffset="195066.382">13676 4052 146 0,'136'50'113'16,"-130"-62"7"-16,-1 12-39 15,-3-3-17-15,-2 1-10 16,0-2 3-16,0 2 6 16,0 0 1-16,0 2-1 15,-2-2-3-15,2 0-11 16,-2-4-5-16,-1-3-11 0,-1-1-6 15,2 1-8 1,-6-5-2-16,3 5 1 0,-7 3 2 16,-19 0 1-16,-49-40 1 15,50 52-5-15,-5 2-3 16,-1 7-6-16,-2 0-1 16,-1 10-4-16,3 2-1 15,-2 9 0-15,1 5-1 16,5 4 1-16,1 7 1 15,6 9-1-15,0 0 0 16,6-1 0-16,0 7-1 0,4-4 1 16,2 0 0-16,-1 2 5 15,5 6 3-15,5-12 3 16,-2-4 1-16,16-5-4 16,1-13 0-16,4 3-2 15,10-8 1-15,0-3 3 16,6-2 0-16,-1-4 4 15,9-4 1-15,1-8 1 16,4-5 1-16,0-4 1 16,-4-2-2-16,0-6 0 15,2-1-2-15,6-7-3 16,0 1 0-16,0-3-3 16,-6-5 0-16,-6 0 0 15,-2 0-1-15,-5-4 1 16,5-1 0-16,-7-5 1 0,0 6 0 15,-2-5 2-15,-10-1-2 16,-1 0 0-16,-5-5-1 16,-5-2-2-16,2 0-1 15,-4-3-3-15,1 5 1 16,-3-6-2-16,0 4 0 16,0-2-1-16,-1-3-1 15,-5-1 0-15,-6 1 0 16,3-1 0-16,-1 1-1 0,-5-1 0 15,2 6-1-15,-3 0-1 16,-9 4 0-16,6 5-3 16,-6-9-3-16,-1 9-4 15,1 2-2-15,-12-3-5 16,-3 10-2-16,-10-1-17 16,3-2-20-16,16 14-67 15,0 5-47-15,14 2-113 16,2 2 169-16</inkml:trace>
  <inkml:trace contextRef="#ctx0" brushRef="#br0" timeOffset="195597.793">13146 4563 556 0,'-9'-14'153'15,"7"5"-221"-15,11 3-31 16,1 2 3-16,5 8 57 16,4 0 71-16,-1 0 45 15,5 3 10-15,5-3 1 16,1-2-11-16,11-2-3 15,4-2 3-15,6-4 3 16,3-3-7-16,5-3-23 16,5 3-13-16,4 1-20 15,4-1-6-15,-3-1-5 16,-4 1-2-16,-5 3-1 16,-2-2 0-16,-13 4-1 15,-2-3-1-15,-9 5 0 16,-8 0-1-16,-6 0-11 0,-4-2-13 15,-11-2-47-15,-4 3-40 16,-12-7-148-16,-5-2 164 16</inkml:trace>
  <inkml:trace contextRef="#ctx0" brushRef="#br0" timeOffset="196231.24">12932 3838 799 0,'-84'36'276'0,"72"-55"-258"16,12 11-102-16,6 3 3 15,-4 3 21-15,-2 2 49 16,-2 0 38-16,2 0 0 15,0 0-8-15,0 0-7 16,0 0-9-16,0 0 5 16,0 0 14-16,0 0 6 15,0 0 1-15,0-2-4 16,0 0-13-16,0 0-7 16,6-4-3-16,13 1 1 15,6-3 3-15,46-15 2 0,-43 19 6 16,-1-3 2-16,2 3 4 15,0-2 3-15,13-4 2 16,5 1 0-16,7-1-5 16,1 3-3-16,7 5-7 15,3-2-3-15,4 8-3 16,-2 3-2-16,7 5-1 16,1 1 0-16,5 8 0 15,-9-4-1-15,11 4 0 16,-5-3-1-16,-5 3 1 15,5-8-1-15,-12 1-2 16,-4-5-9-16,-9-7-65 16,-7-2-61-16,-4-11 84 15</inkml:trace>
  <inkml:trace contextRef="#ctx0" brushRef="#br0" timeOffset="196815.795">12754 5037 225 0,'25'117'26'0,"-10"-106"-52"16,1-1-63-16,-1-1 102 15,4-1 90-15,-4-2 52 0,5-4 57 16,4 1-63-16,-3 5-33 16,12-4-57-16,-4 0-16 15,-6 3-10-15,5-3 0 16,1 4 0-16,4 3-2 15,16-1-9-15,7-2-4 16,13 9-10-16,5-4-2 16,5-3-3-16,7 9 0 15,9-4-1-15,-5 0-1 16,0 3 5-16,-4-11 5 16,-2-1 7-16,-5-6 1 0,-3-2-4 15,-3 2-6-15,-20-4-21 16,3 2-56-16,-18 10 47 15</inkml:trace>
  <inkml:trace contextRef="#ctx0" brushRef="#br0" timeOffset="-210397.676">472 5247 22 0,'-2'0'8'0,"0"0"-6"15,-2 0-2-15,2 0 0 16,2 0 0-16,-2 0 0 15,0 0 2-15,0-3 8 16,0 1 14-16,-1 0 28 16,3 2 12-16,-2-2 14 15,0 0-6-15,0 0-13 16,2-2-7-16,0 2-9 16,0 2-1-16,0-2-4 0,0 1-1 15,0-1-4-15,0-2-3 16,0 2-4-16,0 0-3 15,0 2-5-15,0 0-1 16,6 8-4-16,5 7-1 16,0 12-2-16,9 51 0 15,-32-42 0-15,3 7 1 16,-5 2-2-16,5 5 0 0,-3 11-2 16,-1-1-1-16,1-1-1 15,-7-2-1-15,0 3 5 16,4-5 2-16,-6 1 4 15,3-3 1-15,-3-7-4 16,8-4-2-16,-4 4-4 16,3-6-2-16,1 0-1 15,2-1-1-15,1-3 0 16,0 0 0-16,3-1-1 16,-1-7 0-16,1 1 0 15,3-4 0-15,4 0-1 16,2-4-1-16,-2-2-1 15,13-2-6-15,-7-3-40 16,1-5-38-16,13-7-139 16,-3-10 141-16</inkml:trace>
  <inkml:trace contextRef="#ctx0" brushRef="#br0" timeOffset="-209707.13">537 5750 233 0,'-2'0'131'0,"0"-1"-22"16,0-3-58-16,-2 2-13 16,2 0-15-16,0 2-2 15,0-2-9-15,0 0-3 16,0 0-6-16,-1 2-1 15,1 0 4-15,2 0 4 16,0 17 8-16,5-1 6 16,1 7 5-16,32 53 1 15,-22-51 3-15,3 8 0 0,2-5 1 16,-2 1-2-16,-4 2-5 16,3-3-4-16,-1-1-8 15,-4-4-3-15,-1 6-5 16,1-1-2-16,-5-7-2 15,-1 2 0-15,1-9-1 16,-6 5 0-16,-2-6-1 16,0 1 0-16,0-5-5 15,0-7-8-15,0 2-23 16,0-4-14-16,0 0-29 16,0 0-14-16,0-2-32 15,0 0-22-15,0-6 94 16</inkml:trace>
  <inkml:trace contextRef="#ctx0" brushRef="#br0" timeOffset="-209298.472">1007 5676 141 0,'29'-128'63'0,"-46"124"-15"0,-4 12-63 16,-6 1-8-16,2 8 16 15,0-1 24-15,-2 7 37 16,-3-8 15-16,3 8 11 16,2 0-10-16,0-4-27 15,6 12-12-15,0-10-12 16,-4 3-2-16,4 3 4 15,-4-2 0-15,2 2-3 16,6 0-3-16,-1 1-3 16,3 5 1-16,-1-4 5 15,5 5 2-15,-1-7 1 16,7 3-4-16,-5-9-8 16,2 2-3-16,0 2-3 15,4-2-2-15,4 0 0 16,-2-8-1-16,4-1-22 15,0-5-38-15,8-9 39 16</inkml:trace>
  <inkml:trace contextRef="#ctx0" brushRef="#br0" timeOffset="-208514.726">1193 5135 237 0,'-44'68'148'0,"46"-68"-18"0,3-3-30 16,-5-3-55-16,0 4-19 16,0 0-17-16,0 2-3 15,0 0 1-15,0 0 6 16,0 0 10-16,0 0 5 15,0 0 4-15,0 0-2 16,0 0-7-16,0 0-1 0,-4 8-4 16,3 9 0-16,1 6 0 15,-4 46 0-15,2-35-1 16,-6 3 1-16,-3 12 5 16,11 3 3-16,-4 9 1 15,0 2-2-15,-2 8-8 16,2-6-4-16,-3-2-4 15,3 4-2-15,2 4 2 16,-9 2-1-16,-1 1-1 16,-1-1 0-16,-6-4-2 15,3 5-1-15,7-3-1 16,-1-4-1-16,1-4 0 16,-3-4 0-16,1-5 0 15,1-8 0-15,-1-8 0 16,5-2-1-16,-2-9 0 15,3-4-1-15,3-6-6 16,-4-5-13-16,8-10-41 0,2-2-28 16,-4-2-123-16,0 0 133 15</inkml:trace>
  <inkml:trace contextRef="#ctx0" brushRef="#br0" timeOffset="-207031.683">1556 5314 142 0,'-6'-101'101'0,"4"105"6"16,-1 7-23-16,-3 3-35 16,0 9-14-16,-2 11-16 15,3 2-3-15,-3 10-6 16,-3 10 3-16,-3 1 9 16,3 14 5-16,-3 2 8 15,1 1 1-15,1 3-9 16,1-1-5-16,5 3-11 15,0-1-3-15,3-7-4 16,-3-2 0-16,-2-2 2 16,-3-4 2-16,-1 0 1 15,3 2 0-15,-1-8-3 16,-1-1-1-16,1-3 0 16,-5-11-2-16,9-7 1 15,2-10-1-15,0-8-1 0,4-4-1 16,-5-5-17-16,3-6-25 15,0-14-74-15,4-13-81 16,15-20 121-16</inkml:trace>
  <inkml:trace contextRef="#ctx0" brushRef="#br0" timeOffset="-206844.335">1638 5607 465 0,'-2'-2'69'0,"-9"0"-94"15</inkml:trace>
  <inkml:trace contextRef="#ctx0" brushRef="#br0" timeOffset="-206663.877">1577 5628 157 0,'-57'69'129'0,"49"-54"20"16,2 2-33-16,6-3-56 16,4 3-20-16,4 2-22 15,-1 0-6-15,7-1-7 16,5 3-1-16,4-4-3 16,6 4 0-16,1 2-1 15,1-4 0-15,-8 4-2 16,-2-2-2-16,2-2-10 0,0 2-7 15,0-6-40-15,-4-3-49 16,-2-8 70-16</inkml:trace>
  <inkml:trace contextRef="#ctx0" brushRef="#br0" timeOffset="-206197.896">1906 5467 418 0,'52'62'141'16,"-47"-43"-137"-16,7 8-3 15,-12-5-1-15,-6 9 3 16,-5-2 17-16,-8 5 33 0,3 1 7 16,-5 3 6-16,8 2-14 15,-6 8-33-15,-6 5-7 16,-2 7-7-16,-4 3-2 15,3 0 0-15,-3 2 0 16,8 6-1-16,0-6 0 16,4 0-1-16,-4-4 0 15,8-4-1-15,-2-13 1 0,3-9-1 16,5-8-4 0,5-16-32-16,4-9-30 0,8-8-85 15,5-13 91-15</inkml:trace>
  <inkml:trace contextRef="#ctx0" brushRef="#br0" timeOffset="-205765.59">2153 5316 39 0,'-52'-36'19'0,"50"53"46"0,0 2 18 16,-7 4 47-16,3 2 20 15,-4 2-18-15,-1 7-19 16,3 10-41-16,3 10-18 16,-5 7-28-16,0 8-7 15,5 9-7-15,-5 7 0 16,-1 2 0-16,3 1 2 16,-5 0 2-16,1 12 0 15,3-3-3-15,-5 5-1 0,3-3-5 16,-3-9-2-16,5 0-2 15,-1-8-1-15,3-3-3 16,1-3-9-16,0-9-55 16,-2-9-58-16,7-11 75 15</inkml:trace>
  <inkml:trace contextRef="#ctx0" brushRef="#br0" timeOffset="-146549.269">15761 7242 149 0,'-10'58'130'0,"10"-58"15"16,0-4-33-16,-2 4-16 15,0-2-31-15,1 0-14 16,1 2-18-16,0-2-4 16,0 0-4-16,0 0 0 15,0-2 1-15,0 3 0 16,0 1-1-16,0-2 0 15,0-8 0-15,0 6 1 0,0-3-4 16,0 5-3-16,0-2-3 16,0 2-2-16,0-2 0 15,1 2 1-15,1 0 1 16,0 0 1-16,0 0 0 16,4-3-1-16,-2 1-3 15,1 2-1-15,3-2-4 16,4-2-2-16,1 6-1 15,8 0 0-15,2 0 0 16,44 20 0-16,-46-15-2 16,-2 7 1-16,-2-1-1 15,2 3 1-15,2 11-1 16,-1-4-1-16,-1-2 0 16,-6 4 1-16,-1-10-1 31,-9-5 1-31,7-3-1 0,13 26 0 0,-4-4-1 15,4 1 1-15,-12-18 3 0,9 5 0 16,-1 1 6-16,-6-3 1 16,-3 8 2-16,-8-8 0 15,0 8 0-15,3 4 0 16,-1 0-2-16,-2 2 0 16,-2 0-3-16,6-4-1 15,-6 2 0-15,-8-2-2 16,10-4-1-16,-2 4-1 15,8 1-2-15,5-2 0 0,-7-3 0 16,0 2-1-16,-1 2 0 16,-5-6 0-16,12 4-1 15,-5-4 0-15,9 2 1 16,-1-2-1-16,2-3 2 16,4 5-1-16,-4-4 1 15,3-3 0-15,4-1 1 16,-4-5 2-16,3 3 0 15,-2-1 1-15,1-2-1 16,1 3-1-16,2-3 0 16,0 4-1-16,6-6-1 15,3 1 1-15,1-5 0 16,-1 0-1-16,0 0 1 16,3-2 0-16,7 2 0 15,-2 0 0-15,-4 0 0 16,6 0 0-16,-11 0 0 15,3 6 0-15,-2-6 0 0,7 12 1 16,-7-10 0-16,4-1 0 16,2 9 0-16,-1-10 0 15,-1 0 0-15,6 4 0 16,-8 0 1-16,1-2-2 16,-7-2-1-16,-5 3 1 15,-2 3-3-15,-6-2-8 16,-3-2-67-16,3-2-92 0,-2-10 106 15</inkml:trace>
  <inkml:trace contextRef="#ctx0" brushRef="#br0" timeOffset="-145764.728">18741 7738 511 0,'30'118'245'16,"-30"-122"-105"-16,2 8-343 0,4 6-16 15,-6-10 40-15,0 0 185 16,0 0 131-16,0 0 57 15,0 2-15-15,0-2-58 16,0 0-25-16,0 0-24 16,0 0-2-16,0 0-7 15,0 0-6-15,0 0-17 16,0 0-8-16,0-2-17 16,-2 0-7-16,0 0-5 15,0-2-2-15,0 2 1 16,-2 2 0-16,1-9 0 15,-9-1-1-15,-15-3 1 16,-45-47-1-16,35 47 0 16,7-4 1-16,-7 9-1 15,-1-5 0-15,-2 7-1 16,-2 4 0-16,2 2-1 16,0 0-1-16,5 10 0 15,-1 3 1-15,3 2-1 16,3 10 1-16,3 8 0 0,4-5-1 15,6 9 1-15,-2-1 1 16,5 6 0-16,-1 6 3 16,5 6 1-16,3 5 1 15,3-2 1-15,4 6 0 16,4-5-1-16,0-3 1 16,7-9 0-16,1-2 2 15,7-9 4-15,2-5 2 16,9-3 0-16,7-4-2 0,7 0-6 15,0-8-2-15,3-3-8 16,3-5-18-16,-2-11-68 16,7 1-62-16,-5-11 91 15</inkml:trace>
  <inkml:trace contextRef="#ctx0" brushRef="#br0" timeOffset="-145199.725">19341 8030 1073 0,'0'8'267'16,"-4"-2"-558"-16,-7 7 181 15,1 14-199-15,5 2 81 16,-18-3 315-16,2-1 57 16,-10-10 72-16,-1 8-53 15,5-7-95-15,-4-1-30 16,1 8-22-16,-5-10 4 16,1 10 7-16,1 4 0 15,4-2-8-15,7 11-8 0,10-1-11 16,2-3-3-16,10 12-2 15,10-4-1-15,5-3 0 16,8-1 2-16,4-13 1 16,9-4 2-16,3-9 1 15,-3-8 1-15,4-4 2 16,-2-10 0-16,6-5 2 16,-2-6 0-16,-3-6 0 15,-5-3 0-15,-7-3-1 16,-4-3 0-16,-6 6-1 15,-2-7 0-15,-13-1 0 16,0 8 0-16,-9-7-2 16,-1 7-1-16,-9-2-2 15,-10 7-4-15,-2 2-2 16,-9 2-1-16,5 13-8 16,5 3-17-16,1 7-79 15,8 7-71-15,15 1 111 0</inkml:trace>
  <inkml:trace contextRef="#ctx0" brushRef="#br0" timeOffset="-144516.301">19726 8051 624 0,'3'14'299'0,"-3"-14"-82"15,0 4-192-15,2 3-46 16,-2-7 0-16,0 0 21 16,-2 0 16-16,2 17 7 15,-3 4-1-15,-18 48-9 16,15-38-7-16,-4 1-5 16,-1 3-1-16,5 9 1 15,0-6 0-15,4-2 0 16,1 5 0-16,1-3-1 15,0 0 1-15,0-3 0 16,0-5 0-16,1-7 2 16,-1-8 3-16,0-3 12 15,0-3 8-15,2-5 28 16,-4-6 8-16,1 0-1 0,-1 0-3 16,-2-1-23-1,2 1-7-15,2-17-10 0,-2-14-3 16,-9-55-6-16,11 52-2 15,0-8-3-15,5-4-2 16,3-2-2-16,3-3 0 16,3-1 0-16,3 4-1 15,0 5-1-15,-2 8 1 16,7 7-1-16,-5 5-1 0,8 9 1 16,5 5 0-16,1 11-1 15,-1 2 1-15,3 11 0 16,-2 8 0-16,-1 6 1 15,-5 9-1-15,-2 5 2 16,2 3 0-16,-8 0 1 16,8 3 3-16,-8-1 2 15,-7-6 1-15,-1 4 4 16,5-2-1-16,-12-3 0 16,7 1 0-16,-7-2-5 15,-2-3-1-15,0 1-3 16,-2-2-2-16,-9-13-15 15,-1 0-14-15,4-7-40 16,1-3-29-16,7-7-84 16,-4-4-70-16,4-2 161 15</inkml:trace>
  <inkml:trace contextRef="#ctx0" brushRef="#br0" timeOffset="-143980.954">20787 8143 1066 0,'12'0'286'0,"-5"-4"-472"16,3 4-19-16,-8 4 69 15,-4 6 78-15,0-10 166 16,0 0 15-16,0 0-23 15,-7 4-29-15,-16 5-51 16,-50 22-10-16,43-31 0 16,-9 7 3-16,-6-5 3 15,-5-4-2-15,-7 4-6 16,1-2-3-16,3 10-3 16,3 3-2-16,12 8-3 15,17 6-3-15,6 2-6 16,5 9-2-16,9-6-3 15,-5 1-3-15,16-2 0 16,7-3 1-16,15-1 4 16,5-4 3-16,11-10 7 15,-2-1 2-15,4-4 2 16,-3-3 1-16,-8 7 2 0,-5 1-2 16,-1 8 1-16,-4-2-1 15,-12 4 1-15,-2 2 0 16,-11 2 4-16,-6-4 0 15,-17 9 6-15,-3-3 3 16,-5 4 2-16,-7-3 0 16,1-7-8-16,5-8-7 15,-7-3-35-15,10-4-47 16,3-16-201-16,4-7 185 0</inkml:trace>
  <inkml:trace contextRef="#ctx0" brushRef="#br0" timeOffset="-143546.875">20957 7430 831 0,'48'2'158'16,"-50"15"-253"-16,2 13-108 0,2 11 71 15,-6-7 193-15,4 2 65 16,0-5 57-16,-2 0-13 16,4 9-65-16,-2 2-35 15,0 11-46-15,2 5-9 16,0 3-7-16,0 0 0 15,4 4-3-15,-4 4 0 16,2 6-2-16,-3-1-1 16,-2-3-1-16,1 9 0 0,0-11-1 15,0 0 0-15,-2-8-1 16,2-9-1-16,0-10-7 16,0-2-5-16,2-7-28 15,-2-8-24-15,0-12-59 16,0-2-26-16,-2-11-51 15,0-7-58-15,2 5 176 16</inkml:trace>
  <inkml:trace contextRef="#ctx0" brushRef="#br0" timeOffset="-143198.396">20577 7986 1027 0,'0'0'268'0,"5"6"-404"0,13 2-20 16,-1 1 84-16,-4 1 80 15,1-3 112-15,5-1 16 16,8 2-17-16,11-2-28 15,12 1-49-15,1-5-17 16,12-2-16-16,-7-2-4 16,1-2-2-16,1-1-1 0,-11-7-4 15,5 5-12 1,0-5-37-16,-3 3-20 0,5-5-45 16,-2 3-22-16,-3-7-33 15,-3 1-26-15,-4 6 127 16</inkml:trace>
  <inkml:trace contextRef="#ctx0" brushRef="#br0" timeOffset="-142598.499">21870 7961 277 0,'25'8'170'0,"-18"4"-1"16,5-5-16-16,-7-1-22 15,3 5-12-15,-6-3-20 16,0 0-8-16,0 5-17 0,-4-3-7 15,2 3-10-15,-4-1-5 16,-7-1-10-16,-5 2-5 16,-9-3-7-16,2 3-2 15,-1-3-1-15,-5 1-1 16,0 5-6-16,2-1-3 16,-9-2-7-16,4 10-3 15,-7-2-5-15,-3 0-1 16,12 8-1-16,3-4-2 15,13 13 0-15,5-7-1 16,11 7 0-16,5-2 1 0,9-15-1 16,3 4 0-16,13-9 2 15,-1-5 0-15,11-5 1 16,2 0 0-16,-8-12 0 16,8-2 0-16,-7-13 1 15,-5 0 0-15,10-4-1 16,-9 4 1-16,-3-6 0 15,1-3 0-15,-8 5-1 16,-6-6 1-16,-5 8-1 16,-3 0-1-16,-9 8 1 15,0 4-1-15,-7 1 0 16,3 4-1-16,-2 3-1 16,0 6 0-16,4-3 2 15,1 0 1-15,-5 27 3 16,-4 61 1-16,6-36 0 15,2-1-1-15,2 13-1 0,0-1-1 16,2-2-1-16,-2 2 0 16,6-11-10-16,0-5-13 15,0-12-46-15,1-16-31 16,7-13-79-16,7-16-45 16,13-20 142-16</inkml:trace>
  <inkml:trace contextRef="#ctx0" brushRef="#br0" timeOffset="-141999.509">22681 8057 1240 0,'-12'19'386'0,"12"-11"-480"16,2 17-82-16,-4 13 7 15,2 8 47-15,-13 6 125 16,-4-3 31-16,3 9 0 16,1-5-3-16,-3 1-22 15,13 5-8-15,-7-19-2 16,2 2 0-16,3-13 1 16,-3-14 2-16,2-1-1 15,4-5 1-15,2-9 0 16,2 0 0-16,-2 0 2 15,0-2 0-15,0 0 4 16,0-1 1-16,10-1 11 0,5-8 4 16,6-16 6-16,46-60 1 15,-42 36-6-15,8 0-3 16,3-1-4-16,0-3-2 16,-3-3-3-16,5-2-1 15,-4 9-2-15,-1 2 0 16,-1 20 0-16,-7 5 0 0,2 17 9 15,2 6 1-15,-8 14 4 16,2 3 2-16,-4 20 0 16,-4 5 3-16,-1 19 5 15,-3 2 6-15,-7 4 2 16,-4 2 1-16,-12 4-7 16,-1-4-9-16,-4 0-13 15,-2-10-6-15,3-9-6 16,1-10-2-16,5-17-11 15,5-7-9-15,1-14-31 16,2-8-26-16,4-19-69 16,4-11-49-16,11-33-176 15,10-7 232-15</inkml:trace>
  <inkml:trace contextRef="#ctx0" brushRef="#br0" timeOffset="-141613.959">23708 7198 1218 0,'158'-23'413'0,"-154"50"-315"16,6 29-199-16,-8 18 13 15,-12 10 47-15,-3-5 29 0,-6 5 41 16,-2-9 6-16,-6 3 1 15,-2 6-5-15,-1-9-20 16,3-3-1-16,4-9 4 16,-2-5 4-16,12-1 2 15,1-5-2-15,8-2-6 16,8-3-2-16,9-6 0 16,10-1 0-16,12-2 1 15,5 0-1-15,12-3-2 16,7-9-2-16,6-3-2 15,6-9-2-15,-10-14-10 16,0-6-9-16,-5-15-37 16,-10-4-15-16,3-11-52 15,-5-2-42-15,-11-10-95 16,-8 4 155-16</inkml:trace>
  <inkml:trace contextRef="#ctx0" brushRef="#br0" timeOffset="-141298.779">23096 7719 877 0,'11'9'347'0,"10"3"-205"16,8 3-117-16,22 8 7 15,5-6 26-15,15 6 43 16,15-8 18-16,27-1-21 16,19-3-22-16,23-5-42 15,5-4-19-15,-11-10-24 16,-19-5-14-16,-19-6-69 15,-13-8-52-15,-6-8 88 16</inkml:trace>
  <inkml:trace contextRef="#ctx0" brushRef="#br0" timeOffset="-128481.625">12135 8019 118 0,'65'7'39'16,"-79"-26"-63"-16,12 6-5 15,0 0-3-15,-1-1 6 0,-7 3 54 16,-3 7 15-16,-8-8 22 16,1 3 1-16,1-3-27 15,4-1-12-15,4 9-28 16,-3 2-13-16,5-2-18 16,-3 4-3-16,-1 0 8 15,1 4 10-15,5-2 19 16,-5 0 8-16,1 0 6 15,1 0 3-15,2 2 7 16,1 1 5-16,-1-5 17 16,8 0 12-16,-2 0 19 15,0 0 9-15,0 0-4 16,0 0-5-16,-1 0-21 16,3 0-12-16,-2 0-20 15,0 0-9-15,0 0-8 16,-6 0 1-16,3 0 7 15,-5 2 6-15,0 0 6 16,7-2 1-16,-1 0-6 0,0 0-6 16,2 0-6-16,2 0-1 15,-6 10 3-15,1-3 3 16,5-3 5-16,0 10 0 16,1-5-3-16,9 3-2 15,9 1-2-15,60 43-1 16,-51-47 2-16,7 3 1 15,5-5-1-15,-2-1 0 16,-2 5-3-16,12-1-2 0,-15-4-2 16,7 3 0-16,2-5-1 15,-4 4 2-15,12 1 2 16,0-5 1-16,-1 0 2 16,7 6 0-16,-1-10 0 15,-1 2 0-15,3 3-1 16,-3-3-1-16,5 10-1 15,-3-7-2-15,-1 1 2 16,-1 0 1-16,-7-4 1 16,9 4 1-16,-3-1 1 15,3-5-2-15,-3 6-1 16,-3-6-1-16,0 0-3 16,2 2-1-16,1 0 0 15,-1 0 0-15,-1-2 2 16,-1 0 1-16,2 0-1 15,-10 0 0-15,6 0-3 16,-12 2 0-16,0-2 0 0,5 2-2 16,-7 3 0-16,6-3 0 15,0 0-1-15,0 0 0 16,6 4 2-16,-2-2 0 16,0 3-1-16,2-3 0 15,-4-4-2-15,6 2 0 16,4 4-1-16,-6-4 2 0,1 1-1 15,-3-3 1-15,2 4 1 16,2 2 1-16,-6-4 2 16,-5 2 1-16,-3 0 1 15,-1-1-1-15,3 1-1 16,2 4-1-16,6-8-1 16,-2 4-1-16,2-4 0 15,0 0-1-15,2 0 0 16,-4-2-1-16,2 2 0 15,0-2 0-15,2 2-1 16,8-2 0-16,-5 2-1 16,1 2 0-16,-2-10 0 15,-16 6 1-15,9 2-1 16,-11-4 0-16,5 6 0 16,3 4-1-16,-10-2 1 15,13 2 0-15,-9-4 0 16,-5 0 0-16,4 5-1 15,-3-5 0-15,5 4 1 0,-1-2 0 16,3-6 0-16,-1 4 0 16,-3-2-1-16,1 0 1 15,-5 2 0-15,0-2 0 16,0-2-1-16,3 2 1 16,-9-8-1-16,2 6 1 15,-6 2 0-15,4-4 0 16,-3 6 1-16,-11-2-1 0,5-4 1 15,-10-1-1-15,1 1 0 16,-3 4-1-16,0 0-1 16,0 0-1-16,0 0-3 15,0 0-1-15,0 0-3 16,0 0-1-16,0 0-4 16,0 0-1-16,0 0-2 15,0 0-3-15,0 0 0 16,0 0-1-16,0 0-1 15,2 6-2-15,6 3-4 16,-2 1-1-16,3 1-9 16,-3-1-7-16,-2-5-33 15,5 9-39-15,-3 11-245 16,40 53 242-16</inkml:trace>
  <inkml:trace contextRef="#ctx0" brushRef="#br0" timeOffset="-124919.547">9371 8728 99 0,'0'-2'56'16,"0"1"-1"-16,0-3-39 15,0 2-3-15,0 2 13 16,0-2 13-16,0 0 22 15,0 0 7-15,0-2-1 16,0 2-5-16,0 0-21 16,0 2-10-16,0-1-17 0,0-1-4 15,4 0 2-15,0-4 4 16,-1 4 4-16,-1-2 1 16,6-2-4-16,0 3-4 15,1-5-3-15,5 6-1 16,8-4-1-16,51 1-2 15,-46 7-1-15,7 3-2 16,1-1-1-16,3 2 0 16,2 0-1-16,0 1 0 15,10-1 0-15,-6 4-1 0,2-1 2 16,-2-3 0-16,-6 3 5 16,4 3 4-16,2-4 2 15,0 3 2-15,4 6-3 16,2-3-1-16,-2 5-1 15,5 2 0-15,-3-6 4 16,2 4 4-16,5-4 7 16,-4-1 2-16,-1-1 4 15,5 3 1-15,-3-5-2 16,-6-1-3-16,7-7-6 16,-1 1-2-16,-1-2-3 15,3 2 1-15,-6 0 0 16,5 0-1-16,-1-4-2 15,-3 0-1-15,9-6-3 16,-7 8-2-16,10 5 0 16,-2-5-2-16,-9 10-1 15,4-12-1-15,-14 2 0 0,-4 0-1 16,12 3 0-16,-6-1 0 16,0 2 1-16,7 0 2 15,-5-6 2-15,2 2 2 16,7-2 3-16,1 0 0 15,1 0 1-15,12 2-1 16,-13 1 0-16,1-3 0 16,-5-3-1-16,-10-3 1 15,4-4 0-15,-4 8 0 0,4-7-2 16,7 7 0-16,-5 2-3 16,4-4 0-16,-3 2-3 15,1-6-2-15,7 5 0 16,-5-7-2-16,9 6 1 15,-3-3-1-15,-3-1 0 16,1 4 1-16,-5-5-1 16,-3 5 0-16,2-8 0 15,1 8 0-15,-5-1 0 16,6 5 0-16,-2 0 0 16,-3 0-1-16,3-2 1 15,0 0 0-15,-2-2 0 16,1-4 0-16,7 3 0 15,-4-7 1-15,3 1 1 16,2-1 1-16,-5-1 0 0,-2-2-1 16,-1 3 1-16,1-5-1 15,0 9-1-15,7 2 0 16,-7 1-2-16,0-1 1 16,1 4 0-16,-3-4 0 15,4 6 0-15,0 0-1 16,-3 0 1-16,-14-3 0 31,-18 3 0-31,-2 0-1 0,56-2 1 0,-4 0-1 0,0 0 0 16,-17 2 1-16,-5 0-1 15,1 0 1-15,-4 0-1 16,2-2 1-16,0 0 0 16,4-4-1-16,0 4 1 15,0-7 0-15,5 5-1 16,-5 0 1-16,-4-4 0 15,4 7 0-15,-15-9 0 16,9 6 0-16,-8-2-1 16,-3 3 0-16,5 3 1 15,-5-4-1-15,5 4 0 16,-2-2 0-16,3 2 0 16,-1 2 0-16,-2 0 0 15,3 0 0-15,3-1 0 16,0 1 0-16,6 2 1 15,-4 0-1-15,6-2 0 16,0-2 0-16,-6 0 0 0,8-2 1 16,-18-2 0-16,2-2 0 15,-3 3-1-15,-4-5 1 16,3 6 0-16,-10 0 0 16,-7 2-1-16,-3-2 0 15,-7 0 0-15,3 2-1 16,-6-3-13-16,0 1-11 15,0 2-46-15,0 0-46 16,0 0 73-16</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1:18:53.338"/>
    </inkml:context>
    <inkml:brush xml:id="br0">
      <inkml:brushProperty name="width" value="0.05292" units="cm"/>
      <inkml:brushProperty name="height" value="0.05292" units="cm"/>
      <inkml:brushProperty name="color" value="#FF0000"/>
    </inkml:brush>
  </inkml:definitions>
  <inkml:trace contextRef="#ctx0" brushRef="#br0">16803 9295 629 0,'-4'-14'205'0,"-5"-3"-210"15,-3-2-16-15,-34-44 14 16,27 45 17-16,0-3 43 16,0-3 13-16,-2-1 13 15,2-2-4-15,4-2-20 16,-3 6-9-16,7 2-14 15,5 6-4-15,-1 5-9 16,3-1-5-16,2 9-8 16,0-2-2-16,2 4-4 15,0 0 0-15,-4 0 0 16,4 0 0-16,0 0 0 16,0 0 0-16,0 0 0 15,0 15 0-15,0-7 0 16,4 0 1-16,-2 3 0 0,4 5 1 15,-1-5 3-15,1-1 1 16,4 1 4-16,13 2 0 16,49 24 0-16,-43-33-1 15,1-4-2-15,7 9 0 16,1-7-3-16,-2 8 0 16,3-5 1-16,-3-1 1 15,2 0 6-15,-7-6 5 16,-2 0 7-16,-1 2 2 15,-3 2-3-15,10 2-4 0,5 6-6 16,-4-9-2-16,2 3-1 16,2 2 0-16,-3-4 2 15,5-2 2-15,-2 0 0 16,2 0 1-16,6-4-1 16,-2-2 1-16,-4 1 1 15,6-3 0-15,1 6-3 16,1 0-4-16,2-4-3 15,-6 3-3-15,-4-3-1 16,4 0-1-16,-2 6-1 16,5 8 0-16,1-4 0 15,0-1 1-15,2 5 0 16,3-6-1-16,2-2 0 16,1 2 0-16,5-4 1 15,-8 2-1-15,7 0 0 16,1 6 0-16,-4-2 0 0,4-3 0 15,2-1 1-15,-2-9 1 16,-2 5-1-16,-5-4 1 16,-5 3-2-16,-7 5 0 15,-5 0-15-15,-5 2-17 16,-15 11-73-16,-3-2-79 16,-13 16 114-16</inkml:trace>
  <inkml:trace contextRef="#ctx0" brushRef="#br0" timeOffset="1697.328">3486 10978 126 0,'130'-157'103'0,"-130"141"28"16,0-5-21-16,-2 6-35 15,2-2-13-15,-2 5-28 16,-2 1-8-16,0 3-10 16,-1 3-3-16,-5-3-3 15,6 8-2-15,2 0-3 16,-1 0-2-16,1 0-4 15,2 0-3-15,-2 0-3 16,-12 9 0-16,-7 1 3 16,6-4 3-16,-48 32 2 15,42-36 2-15,4 2 1 16,-4-2 0-16,7 2 9 16,-5 3 5-16,0 1 7 15,7 3 1-15,-1 8-7 0,0-7-6 16,1 7-5-16,1 0 1 15,-1 0 3-15,5 4 2 16,-1-2 2-16,6-2-1 16,4-1-4-16,0 1-1 15,7 2-4-15,3-2 0 16,3 6 2-16,8-2 0 16,4 2 2-16,4 1 1 0,7-1 0 15,2 4 1-15,2-4 1 16,4-6 3-16,-17 0 6 15,9-2 4-15,-2-3 6 16,-3-3 1-16,11 2-4 16,0-5-2-16,-6-4-5 15,4-2-2-15,-6 4 0 16,3-3 1-16,3 1 1 16,-4-2 0-16,6 4-2 15,0-4-1-15,0 2-2 16,0-1 0-16,2 3-1 15,4-2 0-15,-5 0 1 16,5-2 3-16,-10-2 3 16,4 0 1-16,0-2 0 15,4 2-2-15,0-8-1 16,-6 8-1-16,4-4-2 16,-4-1-2-16,2 5-3 15,0 0-1-15,2 0-2 0,0 0-1 16,0 0-2-16,3 5 0 15,1-3-2-15,-4 0 0 16,-4 2 0-16,6 0 0 16,0 2-1-16,3-6 0 15,1 7-1-15,-2-3-1 0,1 0-1 16,7 4 0-16,-3-7 1 16,6-1-1-16,-3 0 0 15,-1 0 0-15,-3 0 0 16,-5 0-1-16,-6 6-12 15,-7 0-19-15,2 7-104 16,10 3-118-16,17 3 158 16</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1:19:33.119"/>
    </inkml:context>
    <inkml:brush xml:id="br0">
      <inkml:brushProperty name="width" value="0.05292" units="cm"/>
      <inkml:brushProperty name="height" value="0.05292" units="cm"/>
      <inkml:brushProperty name="color" value="#FF0000"/>
    </inkml:brush>
  </inkml:definitions>
  <inkml:trace contextRef="#ctx0" brushRef="#br0">875 8357 127 0,'44'-191'71'0,"-42"162"-8"16,-2-3 5-16,0 7 22 15,-2 2 3-15,-6-2 6 16,3 6 3-16,-3 0-4 16,-3-4-9-16,7 8-15 15,-4-3-8-15,4 1-20 16,2 8-8-16,0 1-14 16,4-2-6-16,4 9-10 15,-6 1-4-15,0-2-3 16,0 2 1-16,8 0 1 31,-4 0 0-31,45 3 0 0,79 30-2 0,-34-2-2 16,6 11-1-16,-33-10 0 15,3 6-1-15,-5 1-5 16,-3-1-9-16,-1 2-28 16,-4 2-19-16,1-2-49 15,-5 1-34-15,-5-1 94 0</inkml:trace>
  <inkml:trace contextRef="#ctx0" brushRef="#br0" timeOffset="399.23">1426 7690 61 0,'-50'-29'32'16,"56"58"0"-16,0 9-10 15,3 8 0-15,1 6 10 16,-6-1 8-16,-2 14 3 16,-2-2 2-16,-8 14-6 15,0 7-11-15,-3 2-15 16,1 8-5-16,4-2-5 16,-1-1-2-16,-7-10 0 0,1-7-1 15,2-10-1 1,-3-11-7-16,3-17-46 0,-5-5 38 15</inkml:trace>
  <inkml:trace contextRef="#ctx0" brushRef="#br0" timeOffset="717.109">990 8644 743 0,'-69'-53'255'0,"69"53"-264"15,4 2-10-15,9-6-13 16,4 2 13-16,1-10 42 16,3-1 9-16,0-2 7 15,7-4 1-15,5-4-10 16,5 2-7-16,6-6-10 15,-2 0-5-15,4-4-6 16,-4-5-1-16,8 4 0 16,0-7-1-16,1 5-1 15,9 3-6-15,5-1-77 16,9 3-134-16,31-9 143 16</inkml:trace>
  <inkml:trace contextRef="#ctx0" brushRef="#br0" timeOffset="1566.904">6464 4815 160 0,'-16'-13'83'15,"5"-8"-21"-15,-1 13-51 16,1-1-18-16,1 7-28 16,-1 2-8-16,3 0-4 15,-1 0 2-15,-3 5 11 16,3-1 7-16,5-2 12 16,-4 0 10-16,6-4 23 15,0 0 15-15,1-2 31 16,-1 2 15-16,-2 2 13 15,2-1 0-15,2-1-13 16,-2 0-7-16,0-2-11 16,2 4-3-16,0 0 4 0,0 0-1 15,0 0-8-15,25 9-8 16,4 5-11-16,47 36-5 16,-30-31-2-16,4 0 0 15,5 6-5-15,3-6-2 16,-9 4-9-16,1-2-4 15,-8 2-10-15,8 4-10 16,0-3-42-16,-5-6-33 16,3-5-104-16,-4-7 117 15</inkml:trace>
  <inkml:trace contextRef="#ctx0" brushRef="#br0" timeOffset="1984.884">6978 4238 379 0,'-63'153'106'0,"54"-129"-155"0,3 9-7 15,-2 15 3-15,-3 5 20 16,-3 10 39-16,-1 3 8 15,-6 8 11-15,8 5 0 16,-12-5-4-16,11 12-9 16,3-9-9-16,-6-7-2 15,7-8-1-15,-11-9 1 16,2-18-1-16,-2-5-3 0,2-9-24 16,-4-9-28-16,2-10 34 15</inkml:trace>
  <inkml:trace contextRef="#ctx0" brushRef="#br0" timeOffset="2276.489">6150 5129 601 0,'-6'-19'190'0,"24"11"-204"0,4 8 0 16,11 0 14-16,5 0 25 15,12-6 45-15,2-9 13 16,20 6 3-16,9-1-14 16,9 2-40-16,1 4-15 15,-8-3-22-15,-3 5-10 16,-15 2-25-16,-4-2-25 15,-2-2-208-15,-5-2 188 16</inkml:trace>
  <inkml:trace contextRef="#ctx0" brushRef="#br0" timeOffset="22882.362">21757 5900 81 0,'76'-75'65'0,"-76"64"13"16,4 1-5-16,-2 6-14 16,0-3-1-16,-4 5 4 15,2 2 1-15,0-2-6 16,0 0-6-16,0 0-18 15,-2-2-6-15,-2 2-6 16,2 2-2-16,2-2 2 16,-1 0 3-16,-1 0 7 15,0-1 1-15,2 1 3 16,0 0-3-16,-2 2 1 16,-2-6 0-16,2-4 4 15,0 3-1-15,0 5 1 16,0 2 1-16,-2-2 0 15,3 0 0-15,-11-6-2 0,-3 3-3 16,-6-1-7-16,-46-48-4 16,38 47-5-16,-1 3-2 15,3-2-4-15,-10 0-2 16,9-5-4-16,-5 7 0 16,6-7-2-16,3 1-1 15,-1 8-1-15,0-9 0 16,-4 5 1-16,4-5-2 15,2 1 1-15,4-2 0 16,-2 9-1-16,0-3 1 0,-4-2-1 16,4 1 0-16,-9 1 0 15,3-6 0-15,-2 5 1 16,-1-3-1-16,5 6 0 16,-2 1 0-16,0-5-2 15,-5 2 0-15,5-1-2 16,2 3 0-16,0 4 0 15,-2-2 0-15,-1 2 0 16,-5 0 0-16,3 4-1 16,-5-2 0-16,-1 7-1 15,-1-3 0-15,-3 5 1 16,-2 6 0-16,-2 3 3 16,0 3 0-16,-2 1 0 15,0 3 1-15,2 0-1 16,0 6 0-16,2-5 1 15,-4-5-2-15,6 4 2 16,-2-2 0-16,4-4-1 0,-6 8-1 16,6-5-2-16,-1 1 1 15,5 4 0-15,3-4 0 16,1 0-1-16,3 0-2 16,2-3-4-16,0 3 1 15,6-2 2-15,-2 2 3 16,0-2 2-16,8 0 1 0,-4 2 0 15,3 0-2-15,1 5 2 16,-1 3 0-16,-3 1 1 16,4 3 1-16,-1 1-1 15,3-2 1-15,5-1 0 16,-1-7-1-16,5 3 0 16,0-4 0-16,0 0 1 15,2-3 0-15,4 1-1 16,-2 0 1-16,5 2 0 15,-3 11 0-15,-2-3 0 16,0-5 0-16,-2 5 0 16,-2-11 0-16,2 13 1 15,-4 1-1-15,2-4 1 16,-5 3 0-16,5-7 1 16,2 1-1-16,0-6 2 15,7 2 0-15,1-8 2 16,1 0 0-16,3-2 2 0,1-3-2 15,3-1 2-15,-3 0-1 16,4-1-2-16,-3 1 1 16,3-1-3-16,4-3 0 15,-4 3-1-15,2-3 0 16,-2 5 0-16,-1 1 1 16,5 0 1-16,-4 6-1 0,4-5 2 15,-6-3 0 1,-1 6 2-16,5-4 2 0,-2 6 0 15,6-3 2-15,-4 3-1 16,2 0 1-16,0 0 0 16,4 0-1-16,-4-2 1 15,4 4 0-15,-8-4-1 16,-5 0 0-16,9-4-2 16,-14 1 1-16,7-1-1 15,-3-5 0-15,6 5 1 16,-3-2 0-16,3-1-1 15,0-3 1-15,4-3-2 16,2-2 0-16,2 0 0 16,2 0-2-16,-4-3 0 15,4 1 0-15,-3-2-1 16,-1 0 1-16,0-2-1 16,6 2 0-16,0-5 0 15,1-1-1-15,3 4-1 0,-3-4 0 16,1 1 1-16,3 3-1 15,-3-2 1-15,5-4 0 16,-1-1 0-16,3 7 1 16,0 2 1-16,-1 0-1 15,-9-2 0-15,5-8-1 16,-4-3 0-16,3 7 0 16,8-5 0-16,-3-1 1 15,1-3 2-15,2-2 0 16,-6 1 0-16,1-1-1 0,-6-2 0 15,3-4-1-15,2-2 0 16,3 0-1-16,-1 0 0 16,-3 4-1-16,-10-2 0 15,-2 2 0-15,4-2 1 16,-3 2 0-16,1 0 1 16,0-2-1-16,-3 4 1 15,-1 0 0-15,0-6-1 16,0 4 1-16,-4-4 1 15,-1-1 0-15,-3 1 2 16,-3 0 0-16,-3 0 2 16,9 4 1-16,-12-2 1 15,5 2 0-15,-7-2 0 16,0 2-1-16,2-8-2 16,0 3 0-16,-2 3 0 15,-7-4-1-15,1 2-1 0,0-2 1 16,6 2-3-16,6 0-1 15,-6-11-1-15,2 11-1 16,2-2 0-16,1 1 0 16,-5-1 0-16,0-6 0 15,0 7 0-15,-5-9 0 16,5 8 0-16,-4-7 1 16,8 3-1-16,-4-1 1 0,0 3-1 15,-6 2 1-15,6-5-1 16,2 5 0-16,3 0 0 15,-3-1 0-15,-2-3 1 16,-2 4-1-16,2-7 0 16,-7 3 0-16,5 3-1 15,-2-5 0-15,4 4-1 16,2 5 0-16,-2-9 0 16,0 6-1-16,-2 4 0 15,-6-3-1-15,8 4 0 16,0 7 0-16,-5-4 0 15,5 2 0-15,-6 3-1 16,-2-3 0-16,3 6-3 16,-1-1 0-16,-2-1-2 15,4 5-3-15,-3 4-3 16,-1 3-5-16,4-1-9 16,4-2-7-16,-2 4-20 0,0 0-18 15,0 0-92 1,1 0-84-1,-7 6 156-15</inkml:trace>
  <inkml:trace contextRef="#ctx0" brushRef="#br0" timeOffset="29409.223">20342 9526 317 0,'5'99'97'0,"-5"-106"-110"15,4-1-15-15,-2 0 30 16,-2 7 25-16,0-3 36 15,0 2 3-15,0 2-18 16,0-2-13-16,0 0-20 16,10-6-5-16,3 3 1 15,0-7 1-15,-7 1 2 16,6 3-2-16,-5 0-5 16,-3 1-3-16,2 3-4 15,-1-4 0-15,3 4 0 16,-2-5 0-16,5-3 1 15,3-1-1-15,-3-4 2 16,49-50 2-16,-47 51 8 16,-4-3 5-16,3-4 5 15,3 2 0-15,-1-2-5 16,-3-1-4-16,2 8-2 16,-3-5-1-16,-2 0 4 0,-3 8 2 15,-1-10 0-15,-4 2 1 16,-4 2-5-16,-1-4-2 15,-7 4-7-15,5-4-2 16,-7 7-4-16,1-9-4 16,-3 1-1-16,1 1-1 15,4-4 3-15,3 2 1 16,0 2-1-16,3 2-4 16,1-4-8-16,2 2-3 15,0-2 2-15,2 2 5 0,-2 0 7 16,2 4 2-16,0-2 0 15,0 0 0-15,2 6 1 16,-2-2 2-16,0 0 2 16,0 1 0-16,0 3-3 15,2-1-6-15,0 3-7 16,4 7 0-16,-3-7 2 16,-1 7 3-16,-2 0 5 15,0 2-1-15,0 2 0 16,0-2-2-16,-2 0 2 15,1 0 1-15,-1-1 2 16,0 1 2-16,-2 0 1 16,4 2 1-16,-2-2 5 15,0 0 1-15,0 0 0 16,-9-6 0-16,-10-3 0 0,3-1 0 16,-52-14-1-16,47 22 0 15,2 4-4-15,-10 0-1 16,6 2-1-16,0-2 0 15,0-6 1-15,1 4-1 16,-3 0 1-16,2-2-1 16,-2 4 0-16,2-5 0 15,2 5-1-15,-5 0 1 16,3 0-1-16,0 0 1 0,2-2 1 16,2 0-1-16,2-10 0 15,0 10 1-15,1-1 0 16,1-3 2-16,0 6-1 15,0 0 1-15,2-4-1 16,-1-6 0-16,3 1 1 16,5 3 0-16,-5-3 1 15,1 3 1-15,3-2 3 16,-1-1 0-16,4 1 0 16,-1-9 0-16,1 1 2 15,-3 3 2-15,1-8 1 16,6 10 0-16,-2 5-3 15,-2-15-1-15,4 9-4 16,-1-1-1-16,-1-2-1 16,0-3 2-16,2-1 4 15,-2 4 3-15,2 0 2 0,-3-3 0 16,-1 3-3-16,-2 2-4 16,4-8-3-16,-3 7-1 15,1-1-2-15,-2 2 0 16,6-5 0-16,-1-1 0 15,-1 4 1-15,0-6 1 16,-2 6 2-16,-1-1 0 16,-3-1 2-16,2 4 0 15,1-3 3-15,-3 5 0 16,-1-2 2-16,1 3 0 0,-5-1 6 16,0-3 4-16,-1 3 4 15,1-5 0-15,-8 9-7 16,0-5-3-16,-4 3-7 15,-1 1-1-15,-3 2-2 16,-5-3 1-16,-5 3-1 16,-6-2-1-16,3 1 0 15,0 3-2-15,5-2-1 16,3-5 1-16,-4-1-1 16,2 3 0-16,-3-3 0 15,-1 8 0-15,2-5-1 16,4-3 1-16,-6 1-1 15,-4-3 1-15,6 9-1 16,2-3 1-16,1 4-1 16,-1-3 0-16,0 5 0 15,-3-2 0-15,-1 0 0 16,4 4 0-16,0-4 0 0,-2 4 0 16,0 0 0-16,3-6 0 15,3 6 0-15,1-3 0 16,1 3 1-16,-1 7-1 15,3-5 0-15,-3-2 0 16,4 4 0-16,-1-8 0 0,-1 4 0 16,6 4 0-16,-3-4 0 15,-5 10 0-15,5 1-1 16,-11-7 1-16,7 17-1 16,-7 0 0-16,-1 6 0 15,2 7 0-15,-10-3 1 16,10 9 0-16,2 6 0 15,-3-4-1-15,3 6 1 16,5-4-1-16,5 0 1 16,5 3 0-16,-2-1 0 15,4-2 1-15,-2 4 0 16,3-10 0-16,3 1 0 16,5-3 0-16,1-2 1 15,1 5-1-15,1-1 3 16,3 0 0-16,0-3 3 15,0 1 0-15,4 2 1 16,0 0-3-16,6 1-1 16,-4-3-1-16,9-3 0 0,3 3-1 15,3-2 1-15,2 1 0 16,6-5 1-16,5 5 0 16,3-6 0-16,5 1 1 15,6 3 0-15,0 3-1 16,6 0 2-16,0 1 1 15,5-1 2-15,2-7 2 16,1-4 1-16,-3-6 1 0,1-6 1 16,-6 2 0-1,3-1 1-15,1-1-1 0,9 1-1 16,-2-3-1-16,2 2-3 16,4 3-1-16,-8-3-1 15,3 2-3-15,1 4 0 16,-2-5-1-16,-6 3 0 15,1-4 0-15,-5-5-1 16,1 6-1-16,5-3 1 16,-1 2 0-16,3-1 0 15,-5-3 0-15,3 3 1 16,-3-6-1-16,5-1 0 16,-4-5 0-16,1 0 0 15,-4 2 0-15,-10-2 1 16,0 0-1-16,2-2 0 15,3 0 1-15,3 2 0 16,-2-3-1-16,0 1 0 16,-4 2 0-16,0-2 0 0,0 0 1 15,2 4 0-15,-4-4-1 16,4-2 1-16,1 0-1 16,-3-1 1-16,2-5 0 15,-5 6 1-15,-9-5 0 16,4 3-1-16,-1-2 1 15,-1 1-1-15,6 1 0 16,-7 2 1-16,-4-2 0 16,-5 6 1-16,-1-4 1 0,-2 8 3 15,-1-2 3-15,-3 8 4 16,-8-3 1-16,1-7-1 16,-4 2-3-16,-2-2-3 15,-4 0 0-15,0 0-4 16,-2 0-3-16,0 0-30 15,-2 0-36-15,4 0-156 16,-2 0 143-16</inkml:trace>
  <inkml:trace contextRef="#ctx0" brushRef="#br0" timeOffset="60529.797">3451 14625 116 0,'88'27'84'0,"-95"-31"11"16,3 0-17-16,-2 0-18 16,4 4-7-16,-2-2-9 15,3 0-2-15,1 2-9 16,-2-2-1-16,0 1 1 16,0-1 0-16,0-2 1 15,-2 2-1-15,4 2-5 16,-2-2-2-16,-4-8-3 15,-1 3-1-15,1-3 1 16,2 3 1-16,0 3 1 16,1-4 1-16,-3 0-1 0,0-1 1 15,-4-5-2-15,1-5 0 16,-31-44 1-16,32 46 0 16,0 4 2-16,-3 3 1 15,0 1 1-15,-3 1-2 16,1-2-2-16,1-3-1 15,-7 1-2-15,4 1 0 16,1-2-4-16,-9-1-1 16,6 5-4-16,-4-3-3 0,-4 6-2 15,1-3-1-15,1-3-3 16,-4 1 1-16,2 5 0 16,0-1 0-16,-4 5 1 15,-3-10 0-15,5 10-2 16,2-2-1-16,-7-5-3 15,9 9 0-15,-2-8 0 16,-2 8 1-16,4 2 3 16,-9-4 3-16,5 0 3 15,0-2 3-15,-5 4-1 16,5 0 0-16,-11-1-5 16,1-5-1-16,7 4-4 15,-3 2-1-15,1 0 0 16,-1 4-1-16,-1 0 0 15,-5-1 0-15,1 1 0 16,2 4-1-16,3 5-1 16,3 1 0-16,-3 1 0 15,3 6-1-15,3-6 1 0,2 10 0 16,2 2 0-16,4 3 0 16,0 3 1-16,-4-8 0 15,7 2-1-15,5 3-1 16,9 1 1-16,4 3-1 15,8 5 1-15,-7-1 1 16,7-2 1-16,-8 0 0 0,11-1 0 16,-1-3 0-1,1 1 0-15,10 1 0 0,-10-3 0 16,8 3 0-16,2-5-1 16,-5-4 1-16,8-2 1 15,1 2 2-15,6-14 2 16,1 1 1-16,6-8-1 15,2-6 0-15,6 0-1 16,2-8 0-16,2-5 1 16,-1 0 0-16,-3-14 0 15,11 4-1-15,-11-2 0 16,-4-3-1-16,6 3 0 16,-12-4 0-16,6 3 0 15,-4 3 0-15,-3-2-1 16,1 2 0-16,-8 0 1 15,3 0 0-15,-6 2 0 0,-4 2 0 16,-6-4 1-16,4 6-2 16,-6-4 1-16,2 0-1 15,-3 6 1-15,-7-4 0 16,5 0 1-16,-6 4 1 16,-6-6 0-16,0 6 0 15,-6-2-2-15,4 7 0 16,-6 8-5-16,6-7-6 15,-5 11-28-15,1-10-38 16,6 10 47-16</inkml:trace>
  <inkml:trace contextRef="#ctx0" brushRef="#br0" timeOffset="70263.72">4079 17260 246 0,'-2'0'110'0,"-8"4"-39"0,6-4-30 16,-1 2 3-16,-1-2 27 15,0 6 11-15,-3-2 14 16,-1-2 1-16,-1 0-7 16,5 1-10-16,-2-3-23 15,6 0-12-15,-5 0-21 16,5 0-6-16,0 0-6 15,0 0-3-15,0 0-2 16,-4 0-1-16,4 0-2 16,2 0-1-16,-2 0 0 15,1 0 1-15,-1 0 1 16,0 0 2-16,-2 0 0 16,4 0 3-16,-2 0 5 15,0 0 4-15,0 0 4 0,0 0-1 16,-2 0-6-16,2 0-4 15,2 0-2-15,0 0 1 16,0 0 2-16,0 0 2 16,0 0 1-16,0 0 1 15,2 0-2-15,10 2-1 16,1 0-4-16,1-2-1 16,-3 0-3-16,3 2 0 15,1-2-2-15,-2 2 1 16,4 2-1-16,3-2-1 0,48 2 0 15,-43-4-1-15,-2-2 1 16,6 2 1-16,7 0-2 16,-9 0 1-16,9 2 0 15,-15-2-1-15,-3 3 0 16,5 3 0-16,-10-2 0 16,6 4 2-16,2-3 1 15,8 1 2-15,1-2 1 16,5-2-1-16,3 2-2 15,-2 0 0-15,-3-3 0 16,3-1 0-16,-3-5 1 16,-5 1 0-16,5 4-2 15,-4-2 0-15,-6 2-2 16,-2 0 0-16,-12 0-1 16,1 2 0-16,-8 2-2 15,-2 1-6-15,0-5-40 16,0 0-33-16,-2 0-200 0,0 0 184 15</inkml:trace>
  <inkml:trace contextRef="#ctx0" brushRef="#br0" timeOffset="71817.578">8680 17385 438 0,'60'-50'212'16,"-68"44"-39"-16,4 6-191 15,-5 0-14-15,9 0 33 16,-2 0 36-16,0 0 61 16,0 0 11-16,-2 0-19 15,2 0-17-15,-11 6-31 16,1-2-11-16,1-2-1 16,5 0 2-16,-2-2 1 0,5 0-3 15,-1 0-10-15,0 0-7 16,2 0-9-16,2 0-2 15,-2 0-2-15,0 0 0 16,0 0 1-16,0 0 2 16,-1 0 2-16,3 0 2 15,-2 0 5-15,0 0 4 0,0 0 7 16,0 0 2-16,2 0-1 16,0 0-3-16,0 0-7 15,0 0-3-15,0 0-5 16,0 5-2-16,2-1 2 15,0-2-2-15,2 6 3 16,13-4-1-16,4 5 1 16,52 45 2-16,-47-45 1 15,-1-1 1-15,6-4 1 16,-1 0 1-16,3-1 0 16,-1 1-1-16,5-2 0 15,-3-2 0-15,-7 0-1 16,11 0-1-16,-3 0-2 15,-5-4-1-15,7 4-2 16,-1-5-1-16,2 3-1 16,0 2 1-16,8 0-2 15,-9 0 1-15,1 0 0 16,-4-2 1-16,-1 2 1 0,1 0 1 16,-7 0-1-16,4 0 1 15,-10 0-2-15,0 0 0 16,-6 2-2-16,2 0 0 15,-9 3-1-15,3-1-2 16,-9-4-9-16,-2 0-12 16,0 0-76-16,0 0-98 15,-2 0 124-15</inkml:trace>
  <inkml:trace contextRef="#ctx0" brushRef="#br0" timeOffset="72812.689">5129 13825 407 0,'-19'0'82'0,"7"6"-72"15</inkml:trace>
  <inkml:trace contextRef="#ctx0" brushRef="#br0" timeOffset="73319.608">5037 13877 179 0,'-94'80'130'15,"56"-49"10"-15,-2 3-40 16,2 1-55-16,-3-5-14 15,-3 9-18-15,6-1-4 16,-6 10 0-16,-2 0 4 0,-2 3 5 16,-1 1 2-16,5 5 0 15,0 1-2-15,11 1-6 16,-3 0-3-16,17 1-5 16,0-5 0-16,0-3-3 15,9-1 0-15,8-1-1 16,10-2 0-16,17-4-1 15,-1-10-1-15,15-3 1 16,3-8 1-16,9-10 1 16,16-1 2-16,2-10-2 15,8-2-1-15,9-12-1 16,0-7-3-16,2-6 0 16,-6-2 0-16,-7-1 1 15,-8-7 3-15,-14-3 5 16,-5 0 6-16,-2 1 11 15,-6-1 4-15,-11-6 0 0,5 0-3 16,-15-4-9-16,0-1-1 16,-5 8 5-16,-3-1 4 15,-11-4 3-15,-2 6-1 16,-11-8-6-16,-2 1 0 16,-6 3-1-16,-2-2 1 15,-8 0-2-15,0 0-2 16,-9 2-9-16,6 4-4 15,-6 0-12-15,0 1-10 16,3 5-24-16,-9 0-16 16,2 11-44-16,-4 7-85 15,-11 7 128-15</inkml:trace>
  <inkml:trace contextRef="#ctx0" brushRef="#br0" timeOffset="74465.848">9803 14252 511 0,'77'-143'183'0,"-68"127"-158"16,-1-1-23-16,3 0 5 16,-1-2 25-16,-1 3 57 15,-9 1 16-15,6 0 7 16,-6-2-19-16,-13 1-42 0,7 1-16 15,-4 0-13-15,1 1-3 16,-10-3-4-16,0 2-1 16,-21-1-4-16,-1-3-4 15,-8 8-3-15,-7 3-2 16,-7 1-1-16,-4 3-1 16,-4 2-5-16,-3 2-3 15,7 4-8-15,-6 5-2 16,8 6 3-16,0 1 3 15,10 9 1-15,9 1-2 0,4 13-8 16,5 7-4-16,7 1-4 16,5 7 1-16,4 5 6 15,5 1 5-15,3 3 9 16,2 2 2-16,1 0 4 16,4 5 0-16,6 1 2 15,2 2 0-15,10-4-1 16,-1-2-1-16,4-4-2 15,3-4-1-15,5-5 1 16,3-5 0-16,9-5 2 16,-6-5 0-16,11-9 0 15,-2-3 2-15,6-4 4 16,4-10 2-16,0-5 3 16,-4-8 1-16,3-8 0 15,5-5 2-15,-10-4 2 16,10-4 2-16,-4-14 0 0,3-3 0 15,5-6-4-15,-5-6-3 16,9-7-3-16,-9 3-2 16,-1-5 0-16,-4 0 0 15,-17 3 0-15,-3-5 0 16,-12 9-1-16,-9-5 0 16,-5 4 0-16,0 1 0 15,-11-2-2-15,-1-5-1 0,-9-2-5 16,-3-6-4-16,-13-11-4 15,-1 7 1-15,-14-11 2 16,-9 5 2-16,0 10 3 16,-4 0-2-16,11 23-1 15,7 8-6-15,12 13-230 16,18 11 180-16</inkml:trace>
</inkml:ink>
</file>

<file path=ppt/ink/ink1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1:23:14.957"/>
    </inkml:context>
    <inkml:brush xml:id="br0">
      <inkml:brushProperty name="width" value="0.05292" units="cm"/>
      <inkml:brushProperty name="height" value="0.05292" units="cm"/>
      <inkml:brushProperty name="color" value="#FF0000"/>
    </inkml:brush>
  </inkml:definitions>
  <inkml:trace contextRef="#ctx0" brushRef="#br0">10268 14656 174 0,'90'91'124'16,"-88"-98"2"-16,2 5-24 16,-4 0-42-16,0 0-11 15,0 0-2-15,0 0 1 16,0-2-1-16,0 2-2 15,0 2-10-15,0-2-5 0,0 1-5 16,0-1 0-16,0-2 2 16,0 2-1-16,0 0-3 15,0 2-3-15,0-2 1 16,0 0 2-16,0 0 11 16,0-2 4-16,0 3 6 15,0 1 2-15,0-2 4 16,0 0 2-16,0 2 4 15,0-2 2-15,0-2-3 16,0 2-4-16,0 0-8 16,0 2-6-16,0 0-7 15,0 0-2-15,0-2 0 16,0 0-1-16,-4 0 0 16,2-1-3-16,2 1-5 15,-2 2-2-15,0-2-2 16,0 0-1-16,-4-10-1 15,-1 1-1-15,-3-3-1 0,1 3-1 16,-1-10 0-16,-53-44-1 16,49 50 4-16,-3-4 0 15,-2 5 3-15,0-1-1 16,-6-4 0-16,6 1-1 16,-6 5-2-16,8-2 1 15,-2-1-5-15,-2-3-2 16,2 6-3-16,0-2-1 15,1-1-2-15,1-3 1 0,-2 8-1 16,11-3-1-16,-13-5 0 16,4 0-1-16,-6 2-2 15,2-2 1-15,8 5-1 16,-10 1 0-16,7-2 1 16,-7 1-1-16,-1 5 1 15,4-3 2-15,-4 1-1 16,1-3 0-16,-4 3-1 15,-4-1 0-15,5 5 0 16,-5-3 0-16,-4 1 1 16,-1-1 0-16,-4 8-2 15,2-4 2-15,-2 1-2 16,-3 3 0-16,5-2-1 16,-2 4-1-16,2 0 0 15,-6 0 2-15,9 4 0 16,-1-2-1-16,-2 5 0 0,1-3-1 15,-8 8-1-15,-1-3 0 16,0 5 2-16,-4-3 0 16,2 1 4-16,-2 1 0 15,3 2 0-15,-3 1 1 16,8 5 0-16,4 0 0 16,-6-4 0-16,3 6-1 15,3 2 0-15,-4-2 0 16,2 5 1-16,2-1-1 0,-4 2 1 15,-4 3 0-15,0 3-1 16,-8-5 0-16,5 7 0 16,-1-1 0-16,8 0 0 15,-4 1 0-15,2 1 1 16,-2 2-1-16,4-2 1 16,2-1 0-16,0 1-2 15,7 0 0-15,-3 2 0 16,1 6 0-16,-1 2 2 15,5 0 0-15,-1-4 0 16,3 4 0-16,2-8 0 16,-5 2 0-16,9-2 0 15,-2-7 1-15,-2 9-1 16,10 0 0-16,-10-4 0 16,6 10 1-16,4-6-1 15,-2 6 1-15,2-2 0 16,-1-4-1-16,5 6 0 0,0 1 0 15,7-1 0-15,-2 4 0 16,4-1 0-16,-1-5 0 16,3 6 0-16,2-8 1 15,-2 4 0-15,2 1 0 16,-2-1 0-16,2 2-1 16,0 0 0-16,0-2 1 15,2-1 0-15,2-1-1 16,5 2 1-16,1 2-1 0,3 3 1 15,3 7 0-15,5-7 0 16,-4 3 1-16,6-9-1 16,0 3 1-16,0 0 0 15,5-2 1-15,-1 1 1 16,6-3 0-16,-3 4 0 16,-5-4 0-16,2-4 2 15,-2 6 0-15,-2-6 1 16,3 2-1-16,7-2 0 15,-4-4 0-15,7 1-1 16,-5-1 1-16,-1-2-1 16,3-1 0-16,-1-1-1 15,6 2 1-15,5-3 1 16,-1 1 0-16,-2-5-1 16,-2 2 2-16,-4-5-1 0,1 1-1 15,9 2-1-15,-6 1-1 16,4-5-1-16,0 6 0 15,-9-4 0-15,5 3 0 16,0-1 0-16,1-2 0 16,5-1 0-16,-2-1-1 15,0 0 1-15,-2 0 0 16,2-2 1-16,2 2 1 16,2 0-2-16,-4-4 1 15,8 2-1-15,-3-4 0 0,1-6 0 16,0 3 0-16,2-1 0 15,-4-6-1-15,-8 1-1 16,10 0 1-16,0-7 0 16,5 3-1-16,8-2 1 15,-1-4 1-15,-7 0-1 16,3-8 1-16,1 4 0 16,2 3-1-16,3-7 2 15,-7 4-1-15,6-7 0 16,-5 1 0-16,-10 2-1 15,3-5 1-15,-14 1 0 16,5-1 1-16,4-6-1 16,-4 6 0-16,8-10 2 15,-10-2 0-15,4 2-1 16,4-2 0-16,-2-2-2 16,10 2 0-16,-8-5-1 0,-1-5 1 15,-4 1 0-15,3 5 0 16,-4-1 1-16,-2-1-1 15,-4 6 0-15,-1-2 1 16,-2 2 0-16,-8 1 0 16,-2 1 0-16,-2 0 0 15,0-2-2-15,11 0 1 16,-5 2 0-16,-2-2-1 16,4 0 0-16,-8 0 1 0,12 2-1 15,-4-3 0-15,3-7 0 16,-1 6 0-16,1-7 0 15,3 9 0-15,-1 0 0 16,3-2 1-16,-6 3 0 16,3-1 0-16,-3-6-1 15,-4 6 0-15,1-5 0 16,-3 3 0-16,2 0 1 16,-6 0 0-16,-1 3 0 15,-7-7 0-15,-5 4 0 16,9 0-1-16,-9-3 0 15,1-1 0-15,-1-5-1 16,4-1 0-16,3 5 0 16,-5-6 1-16,-1-4 0 15,-1 1 0-15,-4-3 0 16,2 0 1-16,-4-3-1 16,0 5-1-16,-2-6 0 0,-2 0 0 15,0 2 0-15,-1-2 0 16,3 4 0-16,-4 6-1 15,2 0 2-15,4 1-1 16,-8-1-1-16,3-2 0 16,-3 0-2-16,4-2-1 15,-5 2-1-15,-3-2 0 16,5-2 0-16,-3-2 0 16,2-2-1-16,1 2 1 0,-11-4 1 15,5 10 1-15,-12-8 2 16,12 4 1-16,-4 2-1 15,-2-2 0-15,7 0 1 16,-3 4-1-16,-2-2 0 16,1-2 1-16,-1 9 0 15,4 5 0-15,-5-5 0 16,1 9 0-16,0-1-1 16,-4-6 1-16,2 9-1 15,-2 4 0-15,4-1 0 16,-3-3-1-16,7-1-2 15,-4 0 0-15,-2 6 1 16,2-2 0-16,-5 7 2 16,7-9 0-16,-8 0 0 15,4 8 0-15,-2-8 0 0,-6 8 1 16,6-1 0-16,-2-3 1 16,-2 4-3-16,8 0-1 15,-4-4 0-15,4 3-1 16,2 1 1-16,-3-4 1 15,-5 4 1-15,6 1-1 16,-4 3-2-16,0-1-1 16,2 1-3-16,-4 5 0 15,10-4 1-15,-4 3 2 16,1-5 3-16,-1 9 1 0,-2-7 1 16,7 4 1-16,-1-1-1 15,3-1 1-15,-1-2 0 16,-2 1 0-16,-3-5 0 15,3 3 1-15,0 1-1 16,1 1 0-16,-1 1 0 16,1-1 0-16,1 1 0 15,-3 0 0-15,3-3 0 16,-1-3 1-16,1 11-1 16,1-9 0-16,-1 4 0 15,-1 3 0-15,3-3 1 16,-6 4-1-16,1-5 1 15,1 5 0-15,-4-6-1 16,-3 1 1-16,3 3-1 16,-4-4 1-16,4 9 0 15,-4-7-1-15,7 0 0 0,-3 8 1 16,-2-6 0-16,2-3 0 16,-6 7-1-16,8-4 1 15,-8 1-1-15,0 3-1 16,-6-4-1-16,-3-7 0 15,-1 5-1-15,4 4-1 16,3-4-3-16,1 3-2 16,0-3-15-16,4 2-17 15,4 2-78-15,3 4-86 16,-1 10 128-16</inkml:trace>
  <inkml:trace contextRef="#ctx0" brushRef="#br0" timeOffset="1815.605">9329 14087 587 0,'42'48'206'0,"-42"-48"-176"0,4-2-87 16,0 2 0-16,-4 0 40 16,0 0 51-16,0 0 51 15,0 0 8-15,0 0-11 16,0 0-17-16,-2 0-29 15,0 0-7-15,-2 0 0 16,4 14 0-16,-4 3 3 16,0 6 0-16,-13 50-5 15,9-47-5-15,1 3-4 16,-5-4-3-16,1 11-2 16,-1 1 1-16,5 7-3 15,-1 2 0-15,2 3-4 16,2 1-2-16,3 4-1 15,1 1 0-15,0 6 1 16,0-2 0-16,7 3 0 0,-1 3 0 16,2-4-1-16,-5-2 0 15,5 2 2-15,-2 1 0 16,-4 1-1-16,7 6-1 16,-3-2-2-16,2 3-1 15,-1-1 1-15,-1 4-1 0,5-6 0 16,-1 5 1-1,-2-3-1-15,-1 0 1 16,-5-8-1-16,6 2 0 0,-4-1 0 16,7 3-1-16,-3 9 0 15,-2-1 0-15,-4 3 1 16,1-11-1-16,1 4 1 16,-4 0-1-16,-4 0 1 15,1 4-1-15,-1-4 1 16,-2-1-1-16,0-4 0 15,0 2 1-15,1-2-1 16,1 1 0-16,2 5 1 16,-4-5-1-16,4 0 1 15,2 2 0-15,0-5 0 16,0-5 0-16,0 4 0 16,6-3-1-16,0-3 1 15,-4 6 0-15,5-11 0 16,-1 4 0-16,2 5 1 0,-2-8 0 15,3 3 0 1,-7-8 0-16,8-4 0 0,-9 2-1 16,5-4 0-16,0 0 0 15,0-1 0-15,-4-5 0 16,3 2 1-16,-5-3-1 16,0-12 0-16,0 2 0 15,-2-10-2-15,2-1-5 16,0-1-18-16,0-3-22 15,0-8-91-15,0 0-103 0,0-4 151 16</inkml:trace>
  <inkml:trace contextRef="#ctx0" brushRef="#br0" timeOffset="3150.318">7041 16191 528 0,'12'132'199'0,"-12"-136"-156"15,2-1-42-15,5 1-11 0,-7 2 2 16,0-2 31-16,0 2 16 15,0 0 18-15,0 2 5 16,0-2-8-16,0 1-9 16,0-1-10-16,8-4-1 15,4 4 1-15,1-6 3 16,6 4 2-16,-2-1 1 16,54-14-8-16,-42 17-4 15,9-2-7-15,10 0-4 16,3 2-4-16,1-4 0 0,2-1-4 15,1 3 1-15,-7-4 2 16,2 3 2-16,1-3 4 16,-5-2 2-16,4 3 0 15,-4-3 1-15,-2-3-2 16,0-1 0-16,4-1-3 16,1 2-2-16,5-5-2 15,-1 5-2-15,5 2-2 16,-1-3-2-16,-1 3-2 15,-3 3 0-15,-7-7 2 16,4 5 1-16,0 3 6 16,-5-5 2-16,-1 6 3 15,2 1 0-15,-4-9-4 16,6 1 0-16,2 7-3 16,2-5-1-16,5 5-1 15,-3-2-1-15,7 1-2 16,-8-3-1-16,-3-1-3 0,0 11 0 15,-2 0-1-15,-8 5-1 16,9-1 0-16,-1-4 0 16,0 0-1-16,0 0 1 15,2 2-1-15,1 6 1 16,-1-8 0-16,4 5-1 16,1 3 0-16,2-2 1 15,3 3-1-15,-1 1 0 0,0-4 0 16,-13 3 0-1,-23-7 0 1,0 6 0-16,67 7 0 0,2 4 0 0,3-2 0 16,-32-9 0-16,4 0 1 15,0 1-1-15,4-5 1 16,-8 2-1-16,0 1 0 16,4 3 0-16,-11 0 0 15,7 1 0-15,0-7 0 16,0 5 1-16,0 3-1 15,4-4 0-15,4 3 0 16,0-1 0-16,-4 3 0 16,0-3 0-16,-14 3 1 15,-5 0-1-15,-17-5 1 16,3-2-1-16,-13-1-2 16,-2-1-10-16,-5 0-49 15,-5-2-54-15,-7 2 71 0</inkml:trace>
  <inkml:trace contextRef="#ctx0" brushRef="#br0" timeOffset="3647.233">7980 14286 69 0,'-61'25'18'0</inkml:trace>
  <inkml:trace contextRef="#ctx0" brushRef="#br0" timeOffset="4748.495">7912 14321 167 0,'-6'13'142'0,"4"-11"31"16,-2 6-23-16,2-6-55 16,-2 1-22-16,2 5-28 15,1-4-5-15,-1 6-2 16,2-7 0-16,2 16-2 16,1-5-2-16,9 3 0 15,47 54 2-15,-36-56 3 16,6 8 3-16,-4 2 2 15,-1 2-1-15,5 0 0 16,0-3-1-16,1-1-2 16,3 0-4-16,-6 2-7 15,-4 2-2-15,2-4-7 16,1 2 0-16,3 3-4 16,4-1-1-16,-1 0-3 0,-9 7-3 15,4-5-3-15,3 6-1 16,-5-3 1-16,6-1 1 15,-4-1 0-15,3-3 1 16,-5-2 1-16,4 0 1 16,-4-8 1-16,3 2 2 15,-1-4 0-15,2-1 0 16,1 3-4-16,-3 4-1 0,6-6-2 16,-5 10-3-16,5-11 0 15,-6 5-1-15,1 6-1 16,3-8 1-16,-4 10-1 15,-8 3 1-15,4-3 0 16,-4 2 1-16,0 1 1 16,6-1-2-16,0 0 1 15,-6-3 0-15,6 5-1 16,0-2 0-16,3 7-1 16,3-5 1-16,0 1-1 15,-1 1 0-15,-1-3 0 16,0 7 0-16,-3-3 1 15,1 2 0-15,-2-5 0 16,2 1 0-16,5-3 1 16,-5-2-1-16,0-2 0 15,3 11 0-15,-3 0 1 16,-2 3 0-16,2 1-1 0,1-4 0 16,-1 2-1-16,6 3 1 15,-3 3-1-15,3-4 0 16,-4 8 0-16,7-4-1 15,-2 3 0-15,1 1 1 16,-3-6 1-16,3 2-1 16,5-9 1-16,-2-3 0 15,4 5 1-15,-4-7-1 16,-7-3 0-16,-4-10 0 0,5-5 0 16,-5 1 1-16,0-1-1 15,7 3 0-15,-9-2-1 16,2-1-1-16,0 9 0 15,-2-8 0-15,-1 10 1 16,3-4-1-16,-2 0 0 16,0 4 0-16,-8-9 0 31,-9-9 0-31,-1 5 0 0,16 13 0 0,2-4 0 16,-6 2 0-16,-9-9 0 15,0 1 0-15,-5 0 0 16,9 3 0-16,-7-3 1 15,-3 2 0-15,-2 1-1 16,4-1 1-16,0 4-1 16,3 0 1-16,3 4 0 15,-3 4 0-15,-3 0 0 0,5 5-1 16,-9-3 1-16,10 1 0 16,-12-3 0-16,2-6 1 15,5 0-1-15,-1 4 0 16,2-4 0-16,3 2-1 15,-5-4 1-15,2-5-1 16,-1 1 0-16,1 2 0 0,5-3 0 16,-1 1-3-16,-3-11-27 15,-1 3-31-15,-2-7-165 16,9-9 149-16</inkml:trace>
  <inkml:trace contextRef="#ctx0" brushRef="#br0" timeOffset="6462.34">10641 14715 687 0,'82'69'236'0,"-84"-71"-243"0,2 2-38 16,-4 0 8-16,2 0 25 15,1 0 71-15,-3 0 12 16,4 0-5-16,-2 0-13 16,-4 5-23-16,-4 7-2 15,-1 1 12-15,-10 6 10 16,-50 43 10-16,50-47-1 15,-2 2-15-15,-2-2-9 16,-1 7-19-16,-3 2-5 0,-2-1-5 16,-1 6-1-16,-6-6 3 15,-3 2 0 1,7-4 2-16,-1 0-2 0,7 0-2 16,-1 4-2-16,2-6-2 15,4-6 0-15,-3 3 0 16,-1-3 0-16,2 0 2 15,-2 1 1-15,0-3 1 16,1 3-2-16,-5-1-2 16,8-1-1-16,-4 3-1 15,4 2 1-15,2 0-1 16,-5 8 0-16,5-8 0 16,-6 4 0-16,4 4 0 15,-2-6 0-15,0 6 0 16,4-6 0-16,-4 2 0 15,-2 4 0-15,3-9-1 16,-1 1 1-16,0 4-1 0,0-6 0 16,-2 8 0-16,2 0 0 15,2-8-2-15,0 8 0 16,8-2 1-16,-4-2-1 16,0 4 2-16,-4 2 0 15,2 2 1-15,-2-2 0 16,-2 7 0-16,2-3 0 15,0 6 1-15,-6-7 0 0,6 5 0 16,-11-3 0-16,9 1 0 16,0 1 1-16,-5 1-1 15,5 5 0-15,-8-9 0 16,5 9 0-16,-5-2 0 16,1-1 0-16,-3-1 2 15,1-3-1-15,-3 1 1 16,9-3 1-16,-7-2 4 15,7 2 0-15,-5 1 2 16,4-3 1-16,3 0 0 16,-3 5 0-16,4-3-1 15,2-2 1-15,-4-2-1 16,-1 5 0-16,5-1 2 16,-6-2 2-16,-2-2 0 15,5 3-1-15,-7 1-3 16,4-2-1-16,7 3-3 15,-13 3 0-15,10-8-2 0,-3 11 1 16,-11-9 2-16,7-2 1 16,-6 5 1-16,5-3-1 15,2 6-4-15,7-7 0 16,-1 1-1-16,6 4-2 16,-2-10 1-16,-2 2-1 15,-2 0 0-15,0-2 0 16,0-2 1-16,2 6-1 15,2-2 0-15,0-4 1 0,4 0-1 16,0-4 0-16,3 4 0 16,-5-2-1-16,2 5 0 15,-2-1 1-15,1-2-1 16,5-6 0-16,-2 6 0 16,1-3 0-16,-1-3 1 15,4 0-1-15,-1 3 0 16,-3 1 0-16,3-4 0 15,3 1 0-15,-5-11 0 16,11 13 0-16,-3-7 0 16,0 3 0-16,4-1-1 15,-2-11 0-15,2 8 0 16,4-8-1-16,-2 0 1 16,0 0 0-16,0 0 0 15,0 0 0-15,0-4 0 16,-2 4 0-16,2 0-1 0,0 0-1 15,0 0-13-15,0 0-22 16,0 0-99-16,0 0-121 16,39 12 162-16</inkml:trace>
  <inkml:trace contextRef="#ctx0" brushRef="#br0" timeOffset="16380.611">19655 13801 491 0,'50'34'209'0,"-50"-24"-114"0,13 9-93 16</inkml:trace>
  <inkml:trace contextRef="#ctx0" brushRef="#br0" timeOffset="17912.814">12037 15820 512 0,'0'6'191'16,"6"0"-151"-16,-4-4-31 16,-2-2-11-16,0 0 0 0,0 0 37 15,0 0 24-15,-2 0 37 16,0 0 10-16,-2 0-17 16,2 0-19-16,0 5-36 15,-2 1-12-15,-3 0-12 16,3 5 1-16,-21-1 2 15,-48 55 1-15,47-52 0 16,-1 8-4-16,4 4-5 16,2-2-3-16,4 6-2 15,-4-12-1-15,9 12 0 16,-1 1 0-16,1 9-1 16,6-1 1-16,-1 0 0 15,1 0 0-15,6-1 0 16,6-1 0-16,7-2-1 15,10-5 1-15,-2-4 0 16,6 0-1-16,2-4 1 16,-4-6 0-16,7-3 1 15,-1-3 2-15,-1-3 3 16,1 0 0-16,-4-6 1 0,9-4 0 16,-2 2 0-16,-5-2 0 15,6-5-3-15,-9-1-1 16,1-5-2-16,-2-1 0 15,-4-6 0-15,-8-1 0 16,-1 0 3-16,-6-4 1 0,-3 0 2 16,1-2 0-16,-4-5 1 15,-4-2 2-15,1-3-2 16,1 3-1-16,-10-2-1 16,3 0-1-16,-1 1 5 15,2-1-1-15,-3-2 2 16,3-4-2-16,-13 2-2 15,0-6-1-15,-4 10 0 16,4 1 0-16,-9 9-3 16,-3-5-2-16,-3 12-8 15,-12 0-8-15,-4 8-12 16,-5 3-4-16,-6 10-13 16,2 8-7-16,0-1-85 15,9 7-192-15,21-3 220 16</inkml:trace>
  <inkml:trace contextRef="#ctx0" brushRef="#br0" timeOffset="18648.047">10708 14047 478 0,'-50'104'175'0,"56"-106"-160"0,-4 2-34 16,3 0-7-16,-5 0 13 16,0 0 76-16,0 0 34 15,0 0 40-15,0 0 0 16,0 0-38-16,0 0-29 15,0 0-41-15,0 0-11 0,0 0-10 16,0 0-1-16,0 0-1 16,-1 9 0-16,-5 10-2 15,-2 6-1-15,-24 50-2 16,26-41 0-16,2-1 0 16,-2-1-1-16,16-1 1 15,5-2 0-15,10-6 2 16,9-4 3-16,1-8 1 15,9-1 0-15,4-10-2 16,1-6-2-16,5-11-9 16,-2 3-5-16,5-5-18 15,-3-2-16-15,1 4-36 16,-3-8-25-16,-10 4-73 16,-2-2-78-16,2 2 166 15</inkml:trace>
  <inkml:trace contextRef="#ctx0" brushRef="#br0" timeOffset="19079.103">11083 13944 782 0,'-48'23'260'0,"65"-17"-272"16,0 5-13-16,-1 3 0 15,3-1 8-15,-8 6 42 16,-5 0 9-16,5 8 9 16,-3 4 0-16,0 7-18 15,-3 4-9-15,-3 4-9 16,-2 7-1-16,-2 5 2 16,-5-3 1-16,-5 6-2 15,5-3-1-15,-1-12-5 16,-2 2-2-16,3-14-13 15,1-7-15-15,-5-10-70 16,11-6-77-16,0-5 110 16</inkml:trace>
  <inkml:trace contextRef="#ctx0" brushRef="#br0" timeOffset="19647.603">11511 13713 244 0,'100'133'103'0,"-97"-121"-48"16,-1 1-10-16,-2-1 51 15,-5-3 19-15,5-3 24 16,0 2-15-16,0-8-46 16,0 0-18-16,0 0-19 15,0 0-5-15,0 0 0 0,24 6-2 16,7 5-5-16,44 50-5 15,-47-47-11-15,1-1-3 16,-4 0-4-16,0-5 4 16,-4 0 6-16,-6 3 4 15,-2 3 7-15,1 1 1 16,-5 2-1-16,-7-2 0 16,-2 8-2-16,-4 2-2 15,-11 2-5-15,-6 5-1 16,-8 5-3-16,-3-1 1 15,-4-1 1-15,-1 3 0 0,-1-4-2 16,0 1-4-16,-2-12-3 16,1-2-3-16,5-4-8 15,5-13-9-15,-3-4-34 16,11-2-29-16,3-17-62 16,3 1-44-16,15-20 113 15</inkml:trace>
  <inkml:trace contextRef="#ctx0" brushRef="#br0" timeOffset="19981.297">11461 13894 702 0,'-55'-46'295'0,"45"46"-192"0,10 0-180 16,12 6-27-16,-12-6 26 15,0 0 130-15,9 0 74 16,9 0 46-16,8-4-6 16,49-11-54-16,-44 4-28 15,7-7-48-15,0-3-14 16,4-4-16-16,2 4-3 0,-8-3-14 15,-3 6-11-15,-6-7-35 16,5 1-23-16,-5 6-79 16,0-1-60-16,1 0 138 15</inkml:trace>
  <inkml:trace contextRef="#ctx0" brushRef="#br0" timeOffset="22033.531">9908 13271 464 0,'12'-2'160'0,"-1"-12"-190"15,-3-3-32-15,0 4 7 16,3 0 19-16,1 5 103 16,-11 0 29-16,-1-1 20 15,-1 1-10-15,-9 0-36 16,6-3-21-16,-5 1-22 15,3 6-8-15,-2-7-13 16,1 5-1-16,3 1-2 16,2-5 2-16,-10 6 0 15,-1-2 2-15,1 1 0 16,-12 3-2-16,4 0 0 0,-4 2-2 16,-11-4 0-16,1 0 0 15,-3 0-1-15,-1 1 0 16,0-5 2-16,2 4 2 15,-7-4 3-15,3 3-1 16,-4-1 0-16,6 4-2 16,0 10-5-16,1-1-1 15,1 11-2-15,0-1-1 16,-2 0 1-16,3 4 0 0,3 6 0 16,3 0 1-16,8 5 0 15,-6-3 0-15,6 1 1 16,8-1 0-16,3-4-1 15,10-4 0-15,6-4-4 16,0-2-1-16,3-7-6 16,6-2-1-16,-3-2-1 15,-6-4 1-15,13-8 4 16,-4-5 1-16,14-5 3 16,3-1 0-16,-1-6 2 15,-2 4 0-15,3-3 3 16,-1 2 0-16,-5 1 0 15,-1 0 1-15,-4 6 0 16,-3 2 1-16,-7 1 1 16,1 3 1-16,-9 5 1 15,3-2 2-15,-4 6 0 16,-2-4 1-16,0 2 0 0,0 2 0 16,0 0-3-16,-2 0 0 15,0 25-2-15,-4 8 1 16,-13 57-1-16,6-41 1 15,0 1 1-15,-5 6 0 16,3 1 0-16,0-2 2 16,-4 5 0-16,-1-7 1 15,3 7 0-15,0 1-1 16,2-8-2-16,-2-1-1 0,7-4-3 16,-1-10-5-16,5-13-38 15,6-2-49-15,0-23 57 16</inkml:trace>
  <inkml:trace contextRef="#ctx0" brushRef="#br0" timeOffset="22612.55">9868 13242 401 0,'-29'38'149'16,"-1"4"-120"-16,-1 8-11 0,-3-2-12 16,-1 2 12-16,9 3 27 15,1-1 7-15,11 0 2 16,5-7-13-16,9-4-26 16,6-7-6-16,3-11-2 15,5-8 4-15,1-5 19 16,2-6 12-16,2-8 16 15,4-6 0-15,4-15-12 16,3-1-7-16,7-11-12 16,-3-5-3-16,1-2-3 15,-5-5-3-15,3-3-4 16,-3 4-2-16,-3-4-4 16,6 8-2-16,-8-3-3 15,-6-1-1-15,0 2 0 16,-10 6-1-16,-3 3-1 15,-4 9-3-15,-6 5-7 16,-5 2-3-16,-9 11-11 16,-3 4-8-16,-9 14-33 0,-8 9-38 15,-10 20 65-15</inkml:trace>
  <inkml:trace contextRef="#ctx0" brushRef="#br0" timeOffset="37019.881">9180 16188 478 0,'42'135'180'0,"-46"-135"-151"0,-2-2-16 16,2 0-25-16,4-1-1 15,0 1 17-15,0 2 8 16,0-2 24-16,-2 0 9 16,0 0 6-16,1-2-3 15,-1 2-18-15,-2 0-11 0,2 2-13 16,2-2-5-16,-2 1-9 16,0-1-2-16,0-2-3 15,0 2 2-15,-2 2 7 16,4-2 3-16,-1 0 4 15,-1 0 1-15,0-2 3 16,0 2-1-16,-2 0-1 16,2 2-1-16,2-1-3 15,-2-1 0-15,-2-8 0 16,2 4 0-16,2-3 2 16,0-1 2-16,2-3 0 15,2-2 0-15,0-5 3 16,32-43 0-16,-22 46 3 15,5-6 0-15,-2 6-1 16,2-6 1-16,-2 2 4 16,6-2 4-16,-2-2 9 0,0 8 3 15,2-10 2-15,0 0-3 16,-2-1-5-16,0-1-2 16,8 0-6-16,-2-1 1 15,3 3 2-15,3-2 2 16,-2 4 5-16,3-1 1 15,-1-1-2-15,-1 2-3 16,6 0-3-16,1 2-2 16,1-4 1-16,-2-1 1 15,-6 1 3-15,1-2 1 0,3 2-1 16,-5 1-1-16,3-7-5 16,-3 3-2-16,0-3-4 15,-1-3 0-15,1 1 0 16,-3 5-2-16,-1-5 1 15,-2 7-2-15,2-5-2 16,-6 10-1-16,4-6-2 16,0 6-1-16,1 4 0 15,1-6-1-15,0 4 0 16,2 4 0-16,-3-2 0 16,1-4-1-16,2 2 1 15,1-2-1-15,-1 2 0 16,-2-2 1-16,0 6-1 15,3-4 0-15,-5 6 1 16,-4-6-1-16,-2 5 1 16,-5 3 0-16,1 1 0 0,-2 1 1 15,-11 7-1-15,4-4 1 16,-4 7 1-16,-2 1-1 16,0-2 4-16,0 2 1 15,0 0-1-15,-2 0 0 16,0 0-3-16,-2 0-1 15,2 0 0-15,-22 13-1 16,-53 58 1-16,35-46 0 0,9 1 0 16,-7-1 0-16,4 4-1 15,0 2-1-15,-5 1 0 16,-4 2-1-16,1 3-1 16,-4 7 1-16,-2-8 0 15,2 0 0-15,0 1 1 16,6-12 0-16,0 9 0 15,0-1 1-15,4 1-1 16,2 2-1-16,-16 6 0 16,2 1-1-16,-5-1 1 15,-3-2 0-15,9-6 1 16,1-1-1-16,13-6 1 16,-5-3 0-16,13-6-1 15,8-1 0-15,8-8-1 16,3-1-2-16,10-6-1 15,8 0 0-15,-10-2 1 16,0-2 1-16,2 2 2 0,26-4 0 16,51-17 1-16,-43 8 0 15,8-12 1-15,2 2 1 16,6-8 1-16,-5-5-1 16,1-4 0-16,2-4 0 15,-6-6-1-15,4-2 0 16,0 3-1-16,-6-1 1 0,4 2 0 15,-2 4 0-15,-2-8 1 16,-2 3-1-16,2-1 0 16,0 0 0-16,2 4-1 15,2 1 0-15,-2 2 1 16,0 3-1-16,-2 0 1 16,-4 0-1-16,-2 11 2 15,-5 1 0-15,-12 7-1 16,-5 3 1-16,-9 5 1 15,7 1-1-15,-8 5 1 16,-1 7 1-16,5 0 2 16,-8 0 0-16,-2 0 0 15,-2 0-3-15,2 0-2 16,2 0 1-16,-11 21-1 16,-14 2 1-16,-51 53 1 15,37-51-1-15,3 8 0 16,-6 3 0-16,-4 6-1 15,0 2-1-15,-4 6 0 0,-3 1-2 16,3 5 0-16,-2-4 0 16,3 5-1-16,-5 0 0 15,3 6-1-15,-5-1 0 16,1 3-4-16,-5 4 0 16,-9-6-1-16,1 5 0 15,1-6 2-15,2-1 2 16,3-8 2-16,5-1 0 15,9-4 2-15,8-8 1 0,8-6 0 16,7-9 0-16,6-11-1 16,9-3 0-16,8 3-1 15,2-5-3-15,8-5 1 16,-3-2-1-16,15-8 4 16,-1-7 1-16,8-8 2 15,7-6 0-15,12-4 0 16,4-1-1-16,5-16-1 15,4-2-1-15,1-1 1 16,5-3 0-16,-6-1 0 16,-2 5 1-16,-7-2-1 15,-4 1 2-15,-4 7-1 16,0-10 0-16,-2 10 0 16,-7 0 1-16,1 2-1 15,1 4 1-15,-7 11 0 16,-3 0 0-16,0 8 1 15,0 4-1-15,-10 3 2 0,4 5 0 16,-7 5-1-16,-6-2-1 16,1-2-1-16,-3 4 0 15,-4 0-3-15,0 2-7 16,0 0-41-16,0 0-29 16,0 0-75-16,0 0-49 15,0 0 128-15</inkml:trace>
  <inkml:trace contextRef="#ctx0" brushRef="#br0" timeOffset="46747.494">19525 13789 404 0,'13'144'200'0,"-13"-146"-62"15,4-6-116-15,-4 6-29 16,0 0 14-16,0 0 65 16,0-2 27-16,0 3 12 15,0 1-10-15,0-2-36 16,-2 0-15-16,0 0-13 16,2-2 0-16,-2 2-1 31,0 0-1-31,2 2-1 0,-3-2-3 0,1 0-6 15,2 0-3-15,-2-1-8 16,0 1-2-16,0 2 1 16,-4-6 2-16,2-2 6 0,1-3 3 15,-9-1 3-15,4 1 0 16,5-3-4-16,-7-1-4 16,6 2-4-16,-5-8-1 15,-53-40-1-15,49 43-1 16,-10 3-3-16,6-4-1 15,-8 0-1-15,-2-2-1 16,-3-2-1-16,-7 4-1 16,1 0-2-16,2 5 0 0,-9 3-1 15,5 3 1-15,-12-3 1 16,5 1-2-16,-9 2 1 16,2 6 0-16,-1 4 0 15,-1-2 1-15,5 8-1 16,-1-4-1-16,4 5 0 15,-6 1 0-15,-5-6 0 16,3 0 0-16,-5 5 0 16,5-7-1-16,-5 10 0 15,6-5 0-15,-5-1-1 16,5 0 1-16,3-1 0 16,0-5 0-16,1 8 0 15,1 0 0-15,2 1 0 16,2 5 0-16,-6-9-1 15,-3 7 0-15,-7-3 0 16,-3 9 0-16,0 1 0 0,-2 2 1 16,-4 4-1-16,4-4-1 15,-8 5-1-15,14 3 0 16,-4 0-1-16,-4 5 1 16,6 5-1-16,-6 5 0 15,0-1-2-15,4 7 1 16,-4-4-2-16,4 6 1 15,2-1 0-15,5 7 0 0,-1-1 2 16,5-1 1-16,-1-1 1 16,5-3 1-16,2 3 0 15,6-1 0-15,13-1 1 16,-11 5-1-16,-1-5 1 16,3 1 0-16,-2-1-1 15,5 1-1-15,7 1 2 16,1 1 0-16,4-3 0 15,-2 7 0-15,4-9 0 16,3 1 0-16,1 5 1 16,4-1 0-16,-3 9 0 15,5 2-1-15,-1 2 1 16,2-1-1-16,3-1 0 16,5 0 1-16,0 0 0 15,5 0 1-15,3 2 0 16,2-2-1-16,3-6 0 15,-2-3-1-15,5 7 1 0,3-2 0 16,4 0 0-16,-2 2 1 16,2-4 0-16,2 0 1 15,1-1 1-15,1-1 2 16,15-2 3-16,-3-1 0 16,-3-7-1-16,4 3 0 15,-9-6-2-15,11-4 0 16,2 0 2-16,0-4 0 15,0 1 3-15,2-7 1 16,-1 1 1-16,1-7 1 0,10-1 1 16,1-2 0-16,4-2-3 15,1-2-1-15,-5-3-2 16,0 1 0-16,-5-9 1 16,4 3 1-16,-5 1 0 15,3-1 1-15,-3 0-1 16,3 1 0-16,-1-1-2 15,-1 1-1-15,-6 1-1 16,4 1 0-16,-1-1-2 16,5-1 2-16,1 3 0 15,5-4 2-15,-1 1-1 16,-5 1 0-16,-3 1-1 16,5 1-1-16,-1 2 1 15,3-5 0-15,-1-3 0 16,2 1 1-16,0-1 0 15,-1 1 0-15,-1-4-1 0,-3-5 1 16,1 9 0-16,-1-6 1 16,-1 7 1-16,-3-1-1 15,-4-10 1-15,-4 0-2 16,6-12-2-16,2 7 1 16,1-3 0-16,5-2 0 15,-1 3 0-15,3-5 0 16,-1 1 0-16,0-8 0 15,-1 3-2-15,-1-1 1 0,-3-4-1 16,3 6 0-16,-5-4-1 16,-4 2-1-16,-2-3 1 15,-2 3-1-15,2 0 0 16,8-2 0-16,1-4-1 16,5 6 1-16,-3-8 1 15,-3 2 1-15,1-4 0 16,-3 0-2-16,-2 2 0 15,2-5 0-15,-8 1-1 16,-2 4 1-16,-4-5 0 16,-7 1 0-16,-8 0 0 15,2 3-1-15,-12-7 0 16,10 1 0-16,-2 3 1 16,-1-11 0-16,1 7-1 15,-8-7-1-15,5-12-1 16,1 10 0-16,2-9 0 0,2 1 0 15,-4 0 0-15,4-1 0 16,-4-5 1-16,1 3-1 16,-5-1 0-16,-2 2 1 15,-5-5-1-15,2 9 0 16,-2-3 0-16,-6 5 1 16,7 5-1-16,-3-10-1 15,-2 1 0-15,2-3-1 0,-4-7 1 16,0-1-1-16,2-2 1 15,-2 0-1-15,0 2-2 16,-2-4 1-16,-4 3-2 16,-3-1 2-16,5 4 0 15,-2 7 0-15,0 1 1 16,-3 1 0-16,1-2 0 16,-5 1 1-16,-5-9 0 15,5 9-2-15,-4 1 1 16,2 0-1-16,-3 2 0 15,5-3 0-15,-2 1-3 16,3 0-3-16,-5 1-3 16,0-1 0-16,-1 0-2 15,-3 2 2-15,6 8-1 16,-6-2-1-16,8-2 0 16,-1 6 2-16,-5 2 2 15,2 7 2-15,0 0 0 16,-6-3-1-16,0 1-2 0,-2 2 1 15,-6 3 0-15,5 3 1 16,-3-2 3-16,2-2 1 16,0 0 2-16,3 0 1 15,-3 5 1-15,2-1 1 16,-2 5 0-16,2 5 0 16,0-2 0-16,4 3-1 15,-2 1 0-15,2 1 0 0,-2-1 1 16,-3 1 0-16,-5 2 0 15,2-5 0-15,-3 2 0 16,-1-3-1-16,-1 5-1 16,3-1 0-16,-9-3 0 15,2-1-1-15,0 3 0 16,-8-1 0-16,-2 9-3 16,2-5 0-16,-2 6-2 15,6-8-2-15,-10 5-2 16,5 3-2-16,-5 2-1 15,0 4 1-15,6 3 1 16,1 1 3-16,4-2 0 16,5 1 0-16,4 3-8 15,1-1-15-15,8 5-90 16,2 1-64-16,9 8 112 0</inkml:trace>
  <inkml:trace contextRef="#ctx0" brushRef="#br0" timeOffset="50895.867">18220 15507 72 0,'0'0'22'0,"2"0"-9"15,4 3 20-15,0-1 48 16,-4-2 16-16,0 0 9 16,-2 0-14-16,0 0-27 15,2 0-8-15,-1 0-5 16,-1 0-2-16,0 0-7 15,0 0-2-15,0-2-1 16,0 1 2-16,0-1 5 16,0-2-1-16,0 2-6 15,0 0-6-15,0 2-8 16,0-2-1-16,0 0 0 16,0 0 0-16,0-2-1 15,0 2-3-15,0 2-4 16,0-1-2-16,0-1 0 0,0 0-1 15,0-2 0-15,0 2-1 16,0 0-4-16,0 2-1 16,0-2-4-16,0 0-1 15,0 0-2-15,0-1 0 16,-1 1-1-16,-1 2-2 16,0-2-1-16,-4 2-1 15,-7 2 0-15,1 5 2 16,3 1 0-16,3 15 1 0,-44 50 1 15,50-50 0-15,6-4 0 16,2 0 0-16,1-4-1 16,4-3 1-16,1-3 1 15,5-5 1-15,-4 4 4 16,2-3 3-16,-5-5 2 16,1 2 0-16,-1 2-2 15,-1-4-2-15,-1 2 2 16,-6-2 4-16,-4 0 9 15,0-2 3-15,0-2 2 16,0 2-2-16,0 2-4 16,0-2 0-16,0 0-1 15,0-3-1-15,7-11-3 16,-1 1-2-16,-4 2-1 16,21-50-2-16,-31 53 0 15,3 6-2-15,-7-1 0 16,1 3 0-16,-1 2 1 0,-1 5 0 15,-1-1 1-15,3 2-1 16,-4 13-2-16,3-2-3 16,4 12-3-16,3 0-3 15,5-3-5-15,5 1-3 16,1-4-39-16,2-2-40 16,-1-7-171-16,-1-7 166 15</inkml:trace>
  <inkml:trace contextRef="#ctx0" brushRef="#br0" timeOffset="61329.74">18400 15531 84 0,'-57'54'68'0,"51"-52"6"0,-2 6-12 16,7-3-3-16,-3 1 1 16,4-6 2-16,0 0-2 15,0 0-2-15,0 0-9 16,0 0-4-16,0 0-6 16,0 0-3-16,0 0-4 15,0 0-3-15,0 0-4 16,0 0-3-16,0 0-5 15,0 0-2-15,2 0-2 16,7 0-1-16,-3 0 0 16,0 0 2-16,7 0 4 15,4 0 4-15,6 0 6 0,52-4 3 16,-48-1 6 0,-1-5 3-16,1-2 2 15,-4-1-3-15,-2-2-9 0,-2-4-4 16,-3 3-7-16,-1 1-1 15,0 4-1-15,-3-1-3 16,-3 1-4-16,3-1-2 16,-5 6-3-16,1-1 1 15,-6 5 1-15,0 0 1 16,-4 0 3-16,2-2 1 16,0 2 2-16,0 0-1 0,0 2 1 15,0 0 1-15,0 0 4 16,0 0 3-16,0 0 5 15,0 0 0-15,0 0 2 16,-2 0 0-16,0 0-2 16,0 0 1-16,-2 0-4 15,4 0-3-15,-2 0-7 16,1 0-4-16,-1 0-5 16,0 0-1-16,-4 4-2 15,2 4-2-15,0-4 0 16,-11 3-2-16,5 3-10 15,-7 1-6-15,-48 49-16 16,44-49-9-16,0 3-13 16,-2-1-4-16,-4 2-11 15,3 2-4-15,-1-1-9 16,-2 1 0-16,-2 0 12 16,4-3 9-16,0-1 27 0,4 0 10 15,-2-5 16-15,2-4 6 16,2 3 9-16,-4-3 5 15,4-2 7-15,2 4 4 16,-2-6 7-16,4 0 3 16,-3 0 7-16,-1-4 1 15,4 2 2-15,2-2 1 16,1-5-6-16,3 5-5 16,3-2-9-16,-2 2-5 0,4-3-5 15,2 5-1-15,-1 0 0 16,1 2 2-16,2-2 6 15,-2 0 3-15,0 0 1 16,0-2 0-16,0 2-3 16,-2 1-1-16,2 1-4 15,2-2 0-15,0 0-3 16,0 0 0-16,0-2-2 16,0 2 0-16,0 2-2 15,14-4 1-15,9-5-2 16,45-16-1-16,-45 11 0 15,0-1-2-15,8 2-1 16,0-4 1-16,-1 1 1 16,1 5 1-16,-4-5 2 15,-1 1 0-15,5 6 2 16,-6-7-1-16,2 3-1 16,3 3 0-16,-1 1-2 0,-2-5-1 15,-1 5-1-15,1 1-1 16,0-9 1-16,0 4 1 15,-2-3 0-15,-1 5 1 16,7-1-2-16,0-1 0 16,1 7 1-16,5-7-1 15,-7 1 1-15,5 3 0 16,-5-1 1-16,3 1 1 0,-7 5 3 16,1-8 2-16,-2 7 4 15,0 1 2-15,0 0 1 16,-2 0-2-16,-2 4-1 15,-2-6-2-15,4 10-2 16,-2-4 0-16,4 0-5 16,-4 0 0-16,2-6-1 15,7 8-1-15,-5-4 0 16,4 2 0-16,0-3-1 16,-5-7 1-16,3 10 0 15,-4-4-1-15,2 4 1 16,0-2-1-16,0-3-2 15,2 1 1-15,1-4-2 16,5 6 0-16,-6-4 1 16,7 3 0-16,-7-3 0 15,0-2 0-15,1 6-1 16,-7-9 0-16,10 5 0 0,-6-2 1 16,1 5-1-16,-1-9 0 15,0 1-1-15,2-1 1 16,-6-5 0-16,-2 9-1 15,2 6 0-15,-5-7 1 16,-3 3-1-16,6-3 0 16,-2-3 0-16,-3 3 0 15,7 7-1-15,-8-8 1 16,2 6-1-16,-3-5 0 0,-1 1 1 16,1 0-1-16,-6-3 1 15,9 7 0-15,-13-5 0 16,3 5 0-16,-5-4 0 15,0 8 0-15,0-2-1 16,0 0 0-16,0 0 0 16,0-2-1-16,0 3 1 15,0-1 0-15,0 2 1 16,0-2 0-16,0 0-2 16,2 0-2-16,6-2-2 15,-8 2-2-15,4 2-9 16,-4-2-7-16,0 2-22 15,0 0-22-15,0 0-105 16,0 12-105-16,-6 11 173 16</inkml:trace>
  <inkml:trace contextRef="#ctx0" brushRef="#br0" timeOffset="65733.47">18203 15574 159 0,'48'57'133'16,"-48"-63"24"-16,0 6-23 16,0 0-46-16,0 0-11 0,0 0-8 15,0 0 3-15,0-2 1 16,0 0-3-16,0 0-13 15,0 2-7-15,-2-3-14 16,0 1-3-16,2 0-5 16,0 2-2-16,0-2-6 15,0 0-2-15,0 0-1 16,0-2 0-16,0 2 6 16,0 2 4-16,0-2 3 15,0 1 0-15,0-1-6 16,0-2-3-16,0 2-8 15,0 0-2-15,4-10-3 16,-2 3 0-16,4-4-1 16,-2-1-1-16,-1 1-1 15,5-6 0-15,21-48 0 0,-24 49 0 16,1-3 0-16,-4 6 0 16,8-2 0-16,-3-2 0 15,-1-4-1-15,4 6 0 16,-7-3-2-16,7 1-1 15,-6-2-1-15,-2-7 1 16,5 3-1-16,-3 0 0 16,2-4 1-16,0 10-1 15,-6-6 1-15,7 0-1 16,3 8 0-16,-4-8-2 0,1 0 1 16,-1 1-1-16,-4 1 1 15,6 2 1-15,-5-4-1 16,3 0 1-16,-2 6 0 15,-4-6 0-15,0 4 0 16,0 4 1-16,-2-4-1 16,2 0 0-16,0 3 0 15,2-5 0-15,0 4 1 16,-2-4-1-16,2 2 0 16,-2-2 1-16,6 6-1 15,-1-6 1-15,-5 6 0 16,6-4-1-16,-2 0 1 15,5 4-1-15,-5-4 0 16,4 7 1-16,-2 1-1 16,-3 1 0-16,7-7-1 15,-8-2 0-15,4-4 1 16,-4-3 0-16,7 10 0 0,-7-3 0 16,4 2-1-16,1-6 0 15,-1 1 0-15,11 4 1 16,-3 1-1-16,-7 6 0 15,3-4 1-15,3-2-1 16,-1 1 0-16,3-3 1 16,-3 4-1-16,-1-4 0 15,-5 4 1-15,1-2 0 16,3 3 0-16,-2 1 0 0,-1-4 0 16,3-4 0-16,-8 8 0 15,0-6 0-15,9 5 0 16,-1 1 0-16,-1 2-1 15,5 1-2-15,-10-1-4 16,1 1 0-16,3 3-4 16,-2 3-2-16,-4 4-18 15,-2 2-27-15,0-4 37 16</inkml:trace>
  <inkml:trace contextRef="#ctx0" brushRef="#br0" timeOffset="66863.409">20487 14349 828 0,'-6'12'311'0,"6"-12"-245"16,0-2-68-16,0 2-11 15,0-2 19-15,0 0 54 16,0 2 8-16,0 0-13 0,0-4-15 16,0 4-31-16,0 0-4 15,0 0 9-15,0 0 7 16,0 0 12-16,0 0 4 16,0 0-1-16,0 0-1 15,0 0 0-15,0 0 1 16,0 0-1-16,0 0-1 15,0 0-7-15,0 0-4 16,8 6-4-16,-4-2-2 16,3-4 1-16,3 4 1 0,-4 0 1 15,1-2 0-15,5-2-4 16,-5 0-1-16,7-2-4 16,-3-2-2-16,3 0-3 15,-3 2-1-15,2-2-3 16,1-2 0-16,3 1-1 15,0-3-1-15,48-13 0 16,-42 13 0-16,-2 1 0 16,2 1 0-16,4 0 0 15,-2 4-1-15,2 0 0 16,-10 1 0-16,-6 2 0 16,12 3 0-16,-13 10-1 15,9 7-2-15,0 2 0 16,-13-6 0-16,1 13-1 15,-7-3 0-15,-3 4 1 16,3 15 0-16,-4-8 2 16,4 4 1-16,-14-6 0 15,3 1 1-15,-4-3 0 0,-3-7 0 16,-1 0 0-16,4-2 1 16,-8-6-1-16,0-2 2 15,4-4-1-15,-6-5 1 16,6-2 0-16,2 1 1 15,3-5 0-15,3 0 1 16,3-2 2-16,4-2 1 16,4 2 0-16,0-2-1 0,0 0-1 15,0-1-1-15,0 1 3 16,23-10-1-16,19-3 1 16,56-14-2-16,-44 16-2 15,-3 5-2-15,5-3-1 16,-7 3 0-16,-5-1-7 15,-2 7-4-15,-13-4-22 16,-2 2-15-16,-12 0-44 16,-3-3-35-16,-7-5-82 15,-1 1-70-15,-4-14 176 16</inkml:trace>
  <inkml:trace contextRef="#ctx0" brushRef="#br0" timeOffset="67362.021">21219 14223 1315 0,'-46'12'402'15,"64"-12"-496"-15,-3-2-20 16,6 4 79-16,-4-2 48 0,-3 0 84 15,5 2-3-15,0 7-50 16,4-3-24-16,2 5-17 16,-2-1-1-16,3-2 9 15,-8-1 2-15,-5-1 3 16,2 7-2-16,-11-5-8 16,2 9-5-16,-6 0-8 15,-6 6-6-15,-5 12-10 16,-7 3-1-16,-14 10 2 15,5-2 3-15,-3 0 12 16,1-8 4-16,8-5 5 16,-2-9 2-16,10-4 2 15,1-5 1-15,8-6 2 16,4 1 1-16,4-8 3 16,-4-2 3-16,0 0-1 15,0 0-1-15,31 2-6 16,60 0-4-16,-45-6-4 15,2 0-8-15,0-4-18 0,-6 5-15 16,0-7-46-16,-4-3-23 16,-7-3-72-16,-8-5-46 15,-10-4 146-15</inkml:trace>
  <inkml:trace contextRef="#ctx0" brushRef="#br0" timeOffset="67611.133">21629 14464 1069 0,'0'-2'355'0,"0"0"-350"15,2 2-60-15,7 4 34 16,-3 4 35-16,3 7 45 15,1 18 1-15,42 49-38 16,-49-48-29-16,-3-1-44 16,8-12-22-16,-8-10-73 15,0-5-50-15,2-23 125 16</inkml:trace>
  <inkml:trace contextRef="#ctx0" brushRef="#br0" timeOffset="68082.519">21956 14040 1205 0,'0'0'240'0,"0"0"-532"0,9 19-51 15,-3-2 79-15,19 58 278 16,-27-49 195-16,10 3-19 16,1-4-77-16,8-8-92 15,-1-3-3-15,5-9 47 16,-4-3 19-16,0 2 19 16,0 0-8-16,1 2-52 15,1-3-19-15,-2-3-19 16,0 6-4-16,-3 9-4 15,-3 3-2-15,-7 8-4 16,0 9-1-16,-12-1 6 16,-2-3 2-16,-11 5 7 15,2 1 4-15,-9-9 8 16,1 7 6-16,-2-10 8 16,-5-10 2-16,-3-4-9 15,9 1-9-15,-7-3-21 0,3-7-14 16,3 2-37-16,2-4-17 15,1-4-59-15,-1-5-37 16,4-5-116-16,-4-5 174 16</inkml:trace>
  <inkml:trace contextRef="#ctx0" brushRef="#br0" timeOffset="68400.231">21868 13961 642 0,'19'-9'194'0,"6"1"-224"16,-6-3 15-16,4 1 91 15,-2 4 43-15,4 1 51 16,2 3-12-16,1-2-52 16,-1-6-26-16,9-1-36 15,-1-1-12-15,-5-1-17 16,5-2-12-16,-8 1-42 16,-3 3-35-16,-1-5-138 15,-7-1 134-15</inkml:trace>
  <inkml:trace contextRef="#ctx0" brushRef="#br0" timeOffset="77722.324">19628 13080 275 0,'0'0'119'0,"0"0"-63"0,0 0-33 15,0 0-38-15,0 0-6 16,0 0-14-16,0 0-8 16,0 0-34-16,0 0 50 15</inkml:trace>
  <inkml:trace contextRef="#ctx0" brushRef="#br0" timeOffset="79982.591">19192 13433 394 0,'61'16'163'0,"-61"-18"-97"0,-4-6-66 15,3 12-3-15,-3-8 19 16,2 4 53-16,2-2 13 16,-2 0-5-16,0 2-15 0,0-2-28 15,0 0-8-15,-4 1 2 16,-3 1 1-16,7 0 2 16,-2 0 0-16,-4 0-6 15,3 0-3-15,-3 0-9 16,6 0-3-16,-4 1-3 15,1 1 1-15,-3 12 5 16,0 11 4-16,-51 57 9 16,48-50 5-16,-5 12 5 15,-5 10 2-15,-2 5-2 16,-5 8-2-16,-1 6-5 16,-6 0-3-16,9 1-6 15,-3 1-3-15,2 3-6 16,-5-3-2-16,3 3-4 15,-3 6-2-15,-1 2-1 16,8 4-1-16,-5 0 0 16,-1-4 0-16,-2-2 0 15,3-5 0-15,1-7 1 16,8-5-1-16,4-13 1 0,0 3-1 16,5-15 0-16,3 2 1 15,9-7 4-15,-2-12 3 16,4-8 11-16,5 2 4 15,-3-13 9-15,6-3 6 16,-6-3 5-16,-4-1-1 16,0-1-1-16,0 2-6 15,5-10-11-15,-1-19-6 16,63-57-12-16,-42 44-4 0,-2-15-3 16,2-4 0-16,-2-4 0 15,3 0 0-15,1-10 1 16,6 0-1-16,1-9 0 15,-1 4-1-15,3-4-2 16,-3-2-1-16,3 11-3 16,-2-1-1-16,12 9-4 15,-6-4-1-15,-3 6 1 16,-1 4 1-16,-11-2 2 16,4 9 3-16,-6-1 1 15,-2 9 1-15,-8 4 0 16,-3 3 0-16,-5 13-3 15,-5 1-1-15,0 6-2 16,0 9-1-16,-11 2-1 16,3 6-2-16,-9 2 1 15,-2 2 1-15,-2 12 3 16,-6 5 3-16,2 11 2 0,-2 9 2 16,-3 14 1-16,1 7 0 15,0 14 1-15,-1 3-2 16,3 9 0-16,0 7 0 15,-7 9 0-15,3 9 1 16,-3 5 0-16,-1 1 0 16,7 5 1-16,-7-3 0 15,10-12 1-15,4-5 0 0,12-18 3 16,1-14 0-16,4-8 2 16,-3-15 1-16,5-4 5 15,2-15 3-15,-4-5 7 16,8-8 3-16,-4-9 9 15,-2-4-1-15,4-4-2 16,-4-2-2-16,2 2-8 16,0 2-4-16,2-22-6 15,3-19-3-15,13-58-5 16,-7 43-2-16,1-12 0 16,-1-5-1-16,4-9 0 15,1-4 0-15,7-6-1 16,1-4-1-16,-1-1-1 15,2-3-1-15,-6 10-4 16,4-5 0-16,0 7-3 16,-2 5-1-16,-2-5 1 15,3 4 1-15,-5 0-1 0,2-2 2 16,0 13 0-16,0 1-1 16,-5 14 4-16,-3 16 0 15,-7 6 2-15,-2 3 0 16,2 14-4-16,-8 0 0 15,2 17-1-15,-4 2-2 16,-2 12 1-16,-9 15 0 16,-6 3 4-16,-2 14 1 15,-9 6 5-15,3 0 1 0,-7 24 1 16,0 3 0-16,-2 16 2 16,5 1 0-16,3 6-1 15,-3 9-1-15,3 7-1 16,1 3-1-16,1 1 0 15,-3 3-1-15,4-16 1 16,-3-2 0-16,5-17 0 16,2-2 1-16,2-13 1 15,2-8-1-15,4-10 1 16,4-7-1-16,9-8 0 16,0-7 0-16,4-12-1 15,-4-10 0-15,4-7-2 16,0-2 1-16,0-4-1 15,0 0 2-15,0 0 2 16,0-2 0-16,4-7 1 16,4-22-2-16,22-55-1 0,-18 43 0 15,-5-5 0-15,9 0-1 16,5-2-2-16,0-1 0 16,2-6-2-16,-4-12-2 15,-4-4-2-15,6-5-1 16,-4-8-8-16,8 4-6 15,0-18-14-15,-2 11-12 16,8-5-26-16,-3-3-11 16,3 14-84-16,3 5-155 0,12 4 218 15</inkml:trace>
  <inkml:trace contextRef="#ctx0" brushRef="#br0" timeOffset="80996.496">19452 13472 896 0,'-11'-10'322'0,"11"2"-276"15,0-7-55-15,2-2 2 16,9 4 15-16,-11-5 48 0,8 3 9 15,-4 9-7 1,-3 2-14 0,3-1-29-16,-4 5-8 0,0-2-4 0,10-10 1 15,22-3 1-15,45-29 1 16,-37 31-1-16,4-1-1 16,6 1-2-16,-1-1-1 15,7 1 0-15,5-2-1 16,6 1 1-16,6 7 1 15,1 1 4-15,1 6 2 16,1 0 3-16,9 4 2 0,-7-2 3 16,6 0 3-16,-4-2 4 15,1 0 0-15,1-2-3 16,2 0-4-16,-13-8-1 16,-2 1-1-16,-6-1 0 15,4-7-1-15,0 4-2 16,0-1-1-16,2-9-1 15,-2 2 2-15,-4-9 2 16,-2-5 2-16,-6 1 1 16,-3-3-3-16,2 1-1 15,-9-4-2-15,-2-2-3 16,-5 0-1-16,-4-8-1 16,4 10-1-16,-7-10 0 15,0-2-1-15,-1-1 0 16,-3-6 1-16,7 1-2 15,-7-3 0-15,-4 11-2 0,-4 2-3 16,-9 8-4-16,-1 10-5 16,-7 1-25-16,-4 8-21 15,-9 8-87-15,-1-5-74 16,1 11 137-16</inkml:trace>
  <inkml:trace contextRef="#ctx0" brushRef="#br0" timeOffset="81779.973">22344 11368 374 0,'-11'-10'109'15,"5"1"-100"-15,-2 3 1 16,2-6 54-16,-5 1 100 16,-1-2 29-16,1-1-10 15,-1 1-35-15,1-1-62 0,-2 1-22 16,-3 0-31-16,-3 1-9 15,6 8-12-15,-2 2-4 16,-3 10-8-16,5 4-3 16,-6 5-2-16,-4 10-1 15,0 15 2-15,-4 4 1 16,0 11 2-16,-1 2 1 16,1 0 1-16,2 5 2 15,0-3 3-15,0-4 2 0,6-5 4 16,4-1 2-16,1-1 1 15,3-2 0-15,1 0 0 16,-1-8 0-16,11 0-1 16,6-2-2-16,1-1 0 15,5-3-1-15,1-9 0 16,-1-2-1-16,9-6 0 16,0-5-3-16,4-5-1 15,3-3-1-15,1-4 2 16,2-9 1-16,1-3 0 15,-1-1-1-15,-3-12-2 16,-1 6-1-16,-6-6-1 16,-4-4-1-16,-5 4 0 15,-6 0 0-15,-4 8-2 16,-2-8 1-16,-6 14-1 16,2-3 0-16,-9 5-1 15,1 9-1-15,-9 6 0 16,6-1-1-16,-10 18 1 15,0 0 1-15,-2 12 0 0,1 5 0 16,1 2-2-16,2 2-2 16,9-6-11-16,5-9-11 15,7-14-27-15,4-1-10 16,5-14-18-16,5-6-5 16,7-21-23-16,12-17-39 15,9-19 99-15</inkml:trace>
  <inkml:trace contextRef="#ctx0" brushRef="#br0" timeOffset="82330.128">22491 11161 769 0,'2'-9'254'0,"-2"5"-269"16,0 2-69-16,0 0 29 16,0 2 48-16,0 0 90 15,0 0 10-15,0 0-27 16,0 0-19-16,0-2-23 0,15 0 2 16,3-4 8-16,-3 5 3 15,50-24-3-15,-46 19-7 16,2-2-15-16,4 1-6 15,-6 5-5-15,-2 0-1 16,-3 2-4-16,-1 4-1 16,4 5-1-16,-3 3-1 15,-8 1 2-15,5 8 1 16,-3 8 1-16,-5-2 2 16,-1 9 1-16,-4 0 1 0,-7 2 5 15,-4 8 3-15,-7 2 5 16,1 10 1-16,-4 3 6 15,2 0 2-15,-4 4 6 16,1-4 1-16,1 2-5 16,2 0-5-16,3-5-9 15,-3-3-3-15,2-5-3 16,0-4-1-16,0-14-2 16,2 3-2-16,5-16-12 15,-1-8-15-15,7-7-36 16,-2-6-26-16,7-11-55 15,1-4-27-15,7-14-83 16,1-7 154-16</inkml:trace>
  <inkml:trace contextRef="#ctx0" brushRef="#br0" timeOffset="82614.532">22575 11771 373 0,'69'-80'149'16,"-69"74"-91"-16,6 4-32 16,2 6 36-16,-8-4 21 15,0 0 25-15,0 0-3 16,0 0-40-16,0 0-19 16,2 12-19-16,7 5-6 0,-3-2-3 15,0 0 1-15,41 47-3 16,-50-47-2-16,-5-4-8 15,-4 1-4-15,7 1-7 16,-5-5-7-16,4 0-22 16,3-3-18-16,3 5-52 15,0-10-37-15,0 0 88 16</inkml:trace>
  <inkml:trace contextRef="#ctx0" brushRef="#br0" timeOffset="83032.035">22851 11584 461 0,'44'19'169'0,"-42"-11"-122"16,2 1-5-16,-1 3 32 0,-1-3 61 15,0-1 23-15,2 1-10 16,-2 5-22-16,0-5-45 16,-2 1-15-16,-8-2-17 15,6 1-5-15,-2 7-2 16,-1 1-3-16,-1 2-7 15,-2-8-4-15,3 3-9 16,-3 1-3-16,4-5-6 16,0-3-2-16,-1-3-5 15,-1 4-3-15,0-6-13 16,6-2-15-16,-2 0-43 16,0 0-29-16,0-2-58 15,2-2-52-15,6-31 136 16</inkml:trace>
  <inkml:trace contextRef="#ctx0" brushRef="#br0" timeOffset="83563.621">23564 10628 818 0,'33'-33'352'16,"-47"43"-258"-16,1 13-281 0,-6 22-25 15,-10 11 67-15,-3-2 210 16,-3-5 70-16,10-1-14 16,2-4-42-16,12-2-56 15,3-4-13-15,4-13 20 16,4-8 12-16,0 3 16 15,4-9 4-15,4-5-25 16,3 7-12-16,14-1-17 16,8 1-4-16,9 2-2 15,4 1-1-15,3-1 0 16,-5 0 1-16,2-5 0 16,0 1 1-16,-6-5-1 15,-1 5 2-15,-9-1 6 16,-5 0 3-16,-2-1 5 15,-10 1 1-15,-3 5-3 16,-8 6-2-16,-6 2-4 16,-4 6-2-16,-11 15-2 15,-9-4-1-15,-12 8-1 16,-4-2 0-16,-12 3 1 0,-9-1 0 16,-2-8-3-16,-2-11-5 15,2-23-26-15,10-8-18 16,7-25-60-16,10 0-45 15,13-28 95-15</inkml:trace>
  <inkml:trace contextRef="#ctx0" brushRef="#br0" timeOffset="83783.005">23469 10708 1198 0,'65'-23'413'16,"-31"8"-346"-16,18-1-127 15,7 1 2-15,4-4 48 16,-2 4 23-16,6-4 21 16,10 3-32-16,-3 3-183 15,1-12 128-15</inkml:trace>
  <inkml:trace contextRef="#ctx0" brushRef="#br0" timeOffset="85845.591">18305 15497 674 0,'-54'119'265'16,"44"-133"-179"-16,7 1-56 0,3-1-5 15,0 1 20-15,-4 7 41 16,-2-1 13-16,2-5-12 16,-3 1-18-16,1-1-33 15,-2 1-10-15,1-3-3 16,-1-1 2-16,-2 0 6 16,-1 1 2-16,-2-7-1 15,-1 6-2-15,1-6-10 16,-4 4-2-16,5-2-6 15,-3 0-1-15,-1-2 0 16,1-1 2-16,-2-4 2 16,-2 7-1-16,5-2-1 15,-3-4 0-15,-2 0-1 16,0-10 0-16,-2 3 1 16,0-6-1-16,0-8-1 15,-8-2 0-15,12-2-2 16,-4-1-2-16,6 3-4 15,-5-4-1-15,3-1-1 0,-8-7-1 16,8-1 0-16,-6 4-1 16,-4 1 1-16,6 3-1 15,6 5 1-15,0 2 0 16,-4 4 0-16,1 2 0 16,-6 0 0-16,1 3 1 15,-2 5-1-15,2 5 0 0,-2 4-2 16,2 6-3-1,4 3-13-15,0 5-13 0,11 1-40 16,0 6-51-16,10 0-155 16,16-5 176-16</inkml:trace>
  <inkml:trace contextRef="#ctx0" brushRef="#br0" timeOffset="86629.789">18385 15512 318 0,'-57'39'201'0,"45"-53"-14"16,4 1-66-16,1-4-57 15,-3-3-10-15,4 7 3 16,1 2 1-16,1-1-7 15,0 5-4-15,-4-3-7 16,3 2-2-16,-1 3 7 16,-2-3 2-16,-7 2 5 15,0-1 1-15,-8 1-4 16,-2 2 0-16,0-2-4 16,0-1-1-16,-2 3-8 15,3-4-5-15,-5 6-9 0,-6 0-2 16,-1 0 1-16,-8-5-1 15,-4 1-1-15,-9-2-2 16,-2 3-5-16,-6-1-1 16,-2 2-1-16,-6 0-1 15,-4-2-2-15,-1 6 0 16,0-7-3-16,-3-1 0 16,1-3-2-16,-6-7 0 15,-8 9-1-15,-3-1-1 0,-7-1-1 16,5 7-1-1,-2 0-2-15,9 6-1 0,4 2-6 16,-4 0-3-16,6 7-13 16,-8-1-7-16,4 3-24 15,6 6-26-15,13-1-96 16,16 3 114-16</inkml:trace>
  <inkml:trace contextRef="#ctx0" brushRef="#br0" timeOffset="131129.803">2139 14659 543 0,'-25'-15'199'16,"10"-4"-166"-16,2 2-15 15,1-2-25-15,1-2-17 0,-1-10-33 16,1 0-21-16,-6-7-33 15,3 6 0-15,-11-5 16 16,-9 3 4-16,7 5 24 16,-5-5 10-16,3 15 20 15,2-2 19-15,0 15 19 16,5 0 1-16,-1 8 2 16,5 13 10-16,1-7 48 15,8 5 32-15,-1-3 51 16,2 1 15-16,1-7-1 15,-1 2-9-15,-1 0-16 16,5-1-13-16,-4 3-31 16,6 0-19-16,0-8-35 15,0 0-15-15,0 34-16 16,-5 73-4-16,5-30-1 16,-6 9 0-16,1 15-1 15,-3 8 0-15,-5 14 1 0,1 5 0 16,-5 17 0-16,6 6 0 15,-1 6-1-15,1 7 0 16,2-5-1-16,-5 4 1 16,-3-10-1-16,4 2-1 15,-6-4-3-15,4-2-1 16,-6-6-2-16,-2-7 1 16,0-10 2-16,6-1 0 15,0-14-4-15,5 2-2 16,1-16-4-16,3 3 0 0,-3-12 4 15,5-4 4-15,2-6 6 16,-7-11 2-16,7-13 2 16,-1-8 1-16,-1-14 1 15,12-1 0-15,2-16-2 16,3-2 0-16,3-5 0 16,3-4 3-16,12-4 6 15,3 0 5-15,14 0 4 16,2-4 0-16,6 2-4 15,11 0-3-15,2-4-6 16,10 6-3-16,3 0-3 16,4 0 0-16,-1 10 0 15,3 1 0-15,-8 5 0 16,-1-1 1-16,-2 8 0 16,1 0 0-16,5 8-1 15,5 3 0-15,7 6 0 0,5 4-1 16,4 4 1-16,3-2 0 15,0 4 1-15,8 5-1 16,2-5-1-16,7-6 0 16,5-2 0-16,-1-12 0 15,-9-5 0-15,-6 0 0 16,-4-10 0-16,2 5 1 16,0-11-1-16,-9-7 0 15,-3 0 1-15,1-4 0 0,-14-6-1 16,4-3 1-16,-9-8-1 15,-5 0 0-15,-3-4-3 16,0-4-1-16,-10-4-2 16,1 1 0-16,-9-1 3 15,-8 6 2-15,-11 4 3 16,1 2 2-16,-16 2 1 16,4 4 1-16,-4-1 6 15,-17-1 4-15,8 3 9 16,-8 1 4-16,-2-1 0 15,2-1-1-15,-6-4-1 16,-2-4 1-16,-3-12 4 16,3-1 3-16,6-3 0 15,-5-8-2-15,5-19-4 16,-4-2-5-16,-2-22-9 16,5-8-4-16,8-15-6 0,1-4-1 15,5-24-1-15,1-12-1 16,-4-12-1-16,5-7 1 15,0 7-2-15,-1-3 0 16,-1-10 0-16,1-6 0 16,-1 0 0-16,5-3-1 15,-3-1-3-15,4-1-3 16,2 9-6-16,-7 8-2 16,-5 26-2-16,-1 16 4 0,-10 13-2 15,4 18 0-15,-3 9-5 16,-5 6-1-16,0 15 5 15,-7 6 5-15,0 11 8 16,-6 4 3-16,-16 4 1 16,5 4 0-16,-16 5-1 15,-2 3 0-15,-9 1 0 16,-6 0 0-16,-8 4 1 16,1 0 0-16,1 2 0 15,-2 8-1-15,0-10 0 16,-3 8 0-16,1-2-3 15,-5-4-3-15,-4 10-8 16,-2-1-7-16,-12 3-5 16,4 3-1-16,-5 0 5 15,-2 5 5-15,-5 3 3 16,11 0-1-16,-16 5-5 16,-2 3-5-16,-4 5-5 0,-9-1 4 15,19 1 9-15,-6-3 9 16,6-3 10-16,0 3 2 15,-10-6-1-15,14 5-1 16,6-1-3-16,7 5-4 16,17 5-9-16,-2-5-4 15,7 8-11-15,4 2-10 16,-6-4-97-16,8 8 93 16</inkml:trace>
  <inkml:trace contextRef="#ctx0" brushRef="#br0" timeOffset="131931.09">913 12837 965 0,'0'9'-7'16,"12"5"-7"-16,-1 10-6 15,5 24 5-15,5 13 3 0,-4 31 10 16,4 8 0-16,4 34 2 16,-2-4 0-16,-2 2-2 15,9-4-9-15,-1-25-38 16,4-3-35-1,-3-26 49-15</inkml:trace>
  <inkml:trace contextRef="#ctx0" brushRef="#br0" timeOffset="132334.182">384 12913 620 0,'137'132'217'16,"-108"-136"-188"-16,4-1-27 15,14-5-1-15,7 2 1 0,5-13 0 16,4-2 3-16,0-3 11 16,4-3 7-16,-4-6 15 15,-1-1 1-15,1 0-9 16,-10-1-8-16,7 5-14 15,-9-3-8-15,-1 11-60 16,5 1-73-16,-11 5 84 16</inkml:trace>
  <inkml:trace contextRef="#ctx0" brushRef="#br0" timeOffset="132729.524">848 13910 858 0,'-3'7'302'0,"14"1"-271"15,6 5-15-15,18-3-16 16,7 1 0-16,7-11 3 16,7 0 5-16,1-11 11 15,1-3 5-15,9-3 2 16,-8-8-4-16,4-7-12 15,6-4-5-15,-4-12-33 16,6-2-34-16,3-5-105 16,-7-16-130-16,-8-10 187 15</inkml:trace>
  <inkml:trace contextRef="#ctx0" brushRef="#br0" timeOffset="133032.972">2063 12104 961 0,'-19'-17'359'15,"2"11"-289"-15,9-1-41 16,4 8-35-16,10 7-9 15,-6-8 2-15,0 0 6 0,-2 0 10 32,2 0 5-32,0 23 7 0,-4 27 0 0,-4 110-5 15,14-41-3-15,21 19-5 16,7 15-2-16,16 19-18 16,2 2-47-16,18 9-290 15,11 5 245-15</inkml:trace>
  <inkml:trace contextRef="#ctx0" brushRef="#br0" timeOffset="135934.28">21453 15434 425 0,'-73'-2'150'0,"67"-11"-146"0,1-8-29 15,3-2-3-15,-4-2 9 16,2 2 43-16,0 4 20 15,-3-2 25-15,5-2 3 16,0 4-8-16,2 1-9 16,0 3-25-16,2 4-8 15,0 3-13-15,1-9-2 16,-1 9 8-16,-2 0 7 16,0-3 9-16,-5 11 1 15,5 0-8-15,0-2-4 16,0 0 6-16,-2 0 8 0,2-2 16 15,0 2 4-15,0 2-1 16,0-1-9-16,0 1-14 16,0 0-6-16,-2 0-10 15,0 24-1-15,0 26-2 16,0 65 1-16,-4-37 1 16,1 6 2-16,-9 12 0 15,-3 4 0-15,-2 16-3 16,-6 5-2-16,-6 5-1 15,3 4 0-15,-9-6 2 16,7-1 1-16,-1-1 2 16,-1-7-1-16,7-4-1 15,-6-8-1-15,2-17-2 16,5 0-1-16,3-9-1 16,-2-8 1-16,5-1 2 15,-3-14 1-15,2-6 1 0,4-8 0 16,11-7 0-16,-2-5 2 15,4-7 0-15,6-2 1 16,0 0-1-16,10-3-2 16,5-3 1-16,-2 6 1 15,4-13 3-15,6 4 1 16,13 1 2-16,-2-7-1 16,12 4-1-16,11-3-2 0,2-3-5 15,10 10-3-15,13-3-2 16,-2-7-1-16,4 2-1 15,2 0 1-15,0-2 2 16,-6 0 0-16,10 0-1 16,7-4-1-16,10-8-3 15,15 2-1-15,2-1 0 16,-5-1-1-16,7 5 0 16,-4-3 0-16,-2 8 1 15,-3 0-1-15,1 0 1 16,1 8-1-16,-14-3 0 15,0 11-1-15,-10 3 1 16,-5-2 0-16,-2 2 0 16,-10-2 0-16,-7 2 1 15,-5-3 0-15,-3 1-1 16,-4 6 0-16,-13 0 1 16,-6-8 1-16,-19-7 1 0,0-4 1 15,-6-6 2-15,-6-2 2 16,-1 4 5-16,-8-8 1 15,-1-5 3-15,5-8-2 16,-6-17-1-16,4-5-3 16,-10-22-5-16,0-13-1 15,4-14-3-15,-10-13-2 16,10-17 0-16,-1-3 0 16,-9-11-1-16,4-1 0 15,1-1-4-15,5-11-2 0,11-8-7 16,-7 0-3-16,-2-11-5 15,0 9-3-15,9-1 2 16,1-1 0-16,1 17 1 16,4 11 0-16,-15 18-1 15,10 17 0-15,-12 14 0 16,0 17 0-16,2 19 5 16,-6 10 3-16,-8 23 6 15,-1-1 1-15,-4 11 5 16,-8 3 1-16,-6 6 2 15,-1 5 2-15,-18 7 1 16,-6 5 0-16,-14-2 1 16,-3 2 0-16,-15 5-1 15,2-3 0-15,-10 4-2 16,-7-4 0-16,6-2-1 16,-7 0-1-16,-3-2-1 0,0 2-1 15,-13-3-1-15,1-3-1 16,4-4-1-16,6 1-1 15,2-4-1-15,2-3 0 16,-4 3-2-16,-4-6-2 16,0 9-5-16,2-1 0 15,10-2 3-15,3 1 2 16,8-3 8-16,1-10 2 0,8 4 2 16,1-2-1-16,11 2-12 15,2 8-10-15,6-4-38 16,9 7-43-16,8 4 66 15</inkml:trace>
  <inkml:trace contextRef="#ctx0" brushRef="#br0" timeOffset="136528.574">23241 13407 883 0,'-86'-56'311'0,"88"52"-290"16,0 4-74-16,17 12 0 15,-2 11 13-15,2 17 63 16,0 2 19-16,0 27 13 15,1 9-5-15,-3 24-18 16,-4 18-11-16,-9 3-12 0,0 5-3 16,-6-14-4-1,8-10-2-15,-2-13-3 16,-12-16-7-16,8-18-22 0,0-9-25 16,0-21-136-16,-2-8 128 15</inkml:trace>
  <inkml:trace contextRef="#ctx0" brushRef="#br0" timeOffset="136930.291">23033 13259 963 0,'5'148'326'0,"-1"-148"-317"16,4 0-74-16,-1 0 8 15,-7 0 34-15,0-2 89 16,0-2 24-16,0 2 21 15,10 0-11-15,15-9-41 16,53-30-20-16,-34 26-26 0,0-2-6 16,6 5-6-16,0-3-1 15,-12 4-1-15,10 3-3 16,0 0-7-16,-1 3-8 16,-1-1-18-16,2 6-8 15,-10-2-27-15,6 2-21 16,-5 2-89-16,-9-2-90 15,3 7 173-15</inkml:trace>
  <inkml:trace contextRef="#ctx0" brushRef="#br0" timeOffset="137278.283">22889 14512 794 0,'6'0'361'0,"11"-4"-152"0,12-3-145 16,19-7-84-16,9 5-1 15,4-5 4-15,4 7 13 16,-4-1 4-16,-1-2 4 16,-13 1-52-16,-3-3-56 15,4-13 67-15</inkml:trace>
  <inkml:trace contextRef="#ctx0" brushRef="#br0" timeOffset="138012.48">23748 13118 1080 0,'69'-31'372'0,"-67"18"-369"0,1-4-57 16,9-4 1-16,-1 5 8 15,-3-3 61-15,0 4 19 16,3 1 13-16,1 3-1 16,1-1-19-16,8 5-11 15,4-1-12-15,2-3-2 0,5 7 1 16,-1-2 0-1,-4 6 2-15,9 6-1 0,-5 3-2 16,-5 1-2-16,3 9-1 16,-8 0 1-1,-9 6-1-15,-1 8 0 0,-11 1 1 16,-6 4 0-16,8 4 1 16,-4 4 0-16,-2 4-1 15,-3 2 0-15,-18-5-1 16,6 7 1-16,-6-4 1 15,-6-10 1-15,-1 6 2 16,-5-8 0-16,3 0 0 16,0-3 1-16,3-7-1 15,-2-3 0-15,14-4-2 16,0-2 1-16,14-5 0 16,-1-1 0-16,2-1 1 15,6-3 2-15,9 5 2 16,5-3 3-16,28 4 6 15,11 3 2-15,20-1 0 0,13-4-2 16,5 1-8-16,1-3-4 16,-8 4-6-16,-7 3-9 15,-11-7-50-15,-12 4-36 16,-8-9-171-16,-8 4 169 16</inkml:trace>
  <inkml:trace contextRef="#ctx0" brushRef="#br0" timeOffset="157899.548">3696 15461 71 0,'6'48'5'0,"-25"-48"-3"0</inkml:trace>
  <inkml:trace contextRef="#ctx0" brushRef="#br0" timeOffset="158782.648">3289 15237 93 0,'-10'-13'83'0,"6"1"26"15,1-1-14-15,-5 1-18 16,6 8-7-16,0-3-8 16,2 14-2-16,0-7-5 15,0 0 0-15,-2 0-4 16,2 0-1-16,-4 0-8 15,2 2-4-15,2 0-6 16,-1 0-2-16,-3 6-3 16,-2-4-2-16,2 5-5 15,-2 3-3-15,-3 1-6 0,-1 2-3 16,-3 8 1-16,-39 50 1 16,31-44 0-16,-4 3 1 15,1 5-3-15,-1 5 0 16,0 3-4-16,-4-1 0 15,2 6-1-15,-3 0-1 16,3 0-1-16,2-1 0 16,-2 5 0-16,1 1 0 15,3-1 0-15,0-2-1 0,4-1 0 16,5-3 0-16,5 0 0 16,-3 2-1-16,12-1 0 15,2 3 0-15,4-6 1 16,3-4-1-16,-5-4 1 15,8-1 0-15,-5-11-1 16,7 7 0-16,5-8 1 16,-6-6 0-16,4 0 0 15,1-6 0-15,3-3 0 16,2-6 0-16,-4-4 1 16,0-4 2-16,6-6 3 15,-6 1 2-15,6-7 1 16,1-3 0-16,-3-2 0 15,-2-11 0-15,-1 3 3 16,-3-5 0-16,-4-3 3 16,-1 3-1-16,-3-1-1 15,-1-5-1-15,0-2-4 16,1-6-2-16,4 4-3 0,-1-3-1 16,-3-5-1-16,5-3-1 15,-5 1 1-15,5-7-1 16,-5-2-1-16,1 0 0 15,0 1-5-15,-7 7-3 16,5-1-2-16,-4 10-3 16,-6-1-1-16,0 1-2 0,-9 6-2 15,-5-2-1-15,-1-1-2 16,0 13-4-16,0 9-17 16,-1 7-11-16,5 11-34 15,-2-3-50-15,1 4 91 16</inkml:trace>
  <inkml:trace contextRef="#ctx0" brushRef="#br0" timeOffset="159863.426">3729 15103 169 0,'-6'0'102'0,"4"10"13"0,2-12-30 16,0 0 2-16,-4 2 9 15,2-6 2-15,2 2 1 16,-2 2-17-16,-1-2-16 16,1-1-24-16,-2 5-10 15,2-2-11-15,2 0-4 16,-2 0-2-16,0 2 0 15,0 0-2-15,-2 0 0 16,2 2-3-16,2-2-1 0,-3 2-3 16,-1 2 0-16,-2 5-2 15,0 5 0-15,-3 5 2 16,-8 17 1-16,-26 56 2 16,32-40-1-16,3 9-2 15,-11 0-1-15,4-6-1 16,-6 7 1-16,6-11 1 15,5 3 1-15,4-10 0 16,8 0 1-16,8-12-4 16,3-5-1-16,4-4-2 15,8-10-1-15,-2-7 1 16,0-6 2-16,8-13 1 16,-6-8 2-16,11-6-1 15,8-9 0-15,-2-12-2 16,8-4 0-16,-4-9-2 15,-2 0 0-15,0-6 0 0,-4-2-1 16,-2 4 2-16,-5 4-2 16,-7 5 1-16,-3-3 0 15,-4 7 0-15,-3 1 1 16,-3 3-1-16,-1 2 0 16,-7 6 0-16,-5 3 1 15,-7 9-1-15,-5-1-1 16,-3 4-1-16,-8 4-3 0,0 8-4 15,-4 3-3-15,-5 8-7 16,-5 0-3-16,-9 6-30 16,1 8-32-16,2 9-139 15,5-4 142-15</inkml:trace>
  <inkml:trace contextRef="#ctx0" brushRef="#br0" timeOffset="160582.821">3765 14198 773 0,'0'-11'302'0,"-4"-2"-201"0,0-1-119 15,1 1-10-15,6-1-8 16,-1 3 7-16,0-1 50 16,-2 7 12-16,-4-1 9 15,-1 4 2-15,-1 4-22 16,-4 4-13-16,-3 3-16 16,-8 24-8-16,-65 66-8 15,42-47-3-15,-6 22 1 16,-7 3-2-16,3 7-2 15,3 4 2-15,-1 2 5 16,8 2 6-16,11 0 12 16,5-6 3-16,7-17 2 15,4-1 1-15,9-26 0 16,4-3 1-16,12-16 1 16,3-20 1-16,6-3 8 15,8-1 3-15,0-22 6 16,10 3-1-16,3-24-7 15,2-5-5-15,15-14-6 16,-3-2-1-16,4 1-2 0,-5-4-1 16,3 3 1-16,-5 2-1 15,-3-1 1-15,-2 1 1 16,-13 4 0-16,1-4 0 16,-12 7 0-16,1-3 0 15,-10 7 0-15,-5 3 1 16,-8 1-2-16,-2 10-3 15,-17 1-13-15,-8 11-22 16,-5 10-101-16,-8 11-140 0,-8 24 176 16</inkml:trace>
  <inkml:trace contextRef="#ctx0" brushRef="#br0" timeOffset="162765.002">22958 15839 278 0,'2'-7'109'0,"4"-7"-67"16,-4-5-37-16,-1 8 7 16,1-1 22-16,-4-1 48 15,-1 3 26-15,-11 3 33 16,3-3-4-16,-5 1-25 15,-1 1-19-15,4 2-36 16,-6 2-14-16,0 2-16 16,1 2-2-16,-1 2-6 15,-6 2-2-15,-3 11-9 16,-1 7-4-16,-7 4-3 16,-6 9-1-16,-1 11 0 0,-8 7 0 15,-8 6 1-15,-6 6 0 16,-8 10-1-16,-6 2 1 15,1 12-1-15,3 9-1 16,7 5 0-16,4 4 0 16,3-1 1-16,0-7 0 15,11-7 0-15,6-6 0 0,10-6 0 16,-2-9 0 0,9-10 0-16,2-3-1 0,10-18 0 15,5-2-2-15,10-13-1 16,10-2-2-16,3-10 1 15,10-3 1-15,0-6 2 16,4-2 1-16,9-4 1 16,-3-2 1-16,12-17-1 15,7 4 2-15,7-16 1 16,8-5 1-16,-2-8 5 16,4-8 1-16,0-7 2 15,6 4 0-15,-1-3-3 16,1-1-1-16,-6-6-1 15,-2-5 1-15,0-7 1 16,-2 5 1-16,3-5 0 16,-3 3-1-16,2 1-4 15,0 1-1-15,-2 5-3 0,-1 0 1 16,-7 13-1-16,-5 3 1 16,-10 3 0-16,-4 4-1 15,-13 4 1-15,-2 2-1 16,-6 9 0-16,-2-3 0 15,-9 5-1-15,3-5 0 16,-9 5-3-16,2-3-3 16,-2 5-3-16,6 2 0 15,-12-2 1-15,-1 4 2 16,1-2 4-16,-5 2 0 0,-1 8-6 16,-7-2-5-16,-14 0-8 15,3 3-2-15,-12 3 3 16,3 5 5-16,-5 4 8 15,-3 2 3-15,-11 12 2 16,3 3 1-16,-10 10-5 16,-6 3-3-16,-2 11-14 15,-3 9-7-15,3 9-7 16,2 12-5-16,3 13-11 16,10 4-27-16,8 27 53 15</inkml:trace>
  <inkml:trace contextRef="#ctx0" brushRef="#br0" timeOffset="167748.998">22715 16245 549 0,'-6'-12'224'0,"4"-1"-134"16,2 0-55-16,8-5-14 15,2 5-5-15,-3-6 31 16,3 2 22-16,-12 3 36 0,-6-3 2 16,1-2-21-16,-9 4-17 15,7-8-31-15,-1 9-8 16,-3 3-8-16,5 5 0 15,-5 6-3-15,-1 2-2 16,-3 9-9-16,0-5-5 16,-8 6-3-16,0 5 0 15,6 2-1-15,-13 12-1 16,5 9 1-16,-11 0 0 16,-10 10 1-16,6 3 0 15,-14 10 1-15,5 8 0 0,-3 2 0 16,-3 3-1-16,7 5 0 15,4 5 0-15,0-4 0 16,8-2 0-16,3 6 0 16,5-7 0-16,9-1-1 15,-2-7 1-15,6-16 0 16,7-1-1-16,6-20 0 16,4-9-1-16,10-8-2 15,7-7 1-15,8-10 1 16,4-6 1-16,16-13 1 15,-2-8 0-15,10-19 0 16,4-9 1-16,7-20-1 16,-1-11 0-16,6-4 0 15,-1-3 0-15,3-9 0 16,-4 5 0-16,-4-5 0 16,-4-1 0-16,3 8 2 0,-9-7-1 15,-1 12-1-15,1 4 1 16,-9 10-1-16,-3-1 0 15,-5 6 0-15,-5 5 0 16,-14 8 0-16,-6 20 1 16,-11 13 0-16,-2 10 0 15,-5 5 0-15,-1 8-2 0,-9 4-11 16,-2 10-4-16,-16 11-2 16,-5 3 1-16,-12 22 9 15,-3 8 0-15,3 18 2 16,-3 7-1-16,-4 7 2 15,-1 5 1-15,-12 9 3 16,3 5 1-16,-2 2 0 16,6-2 0-16,11 6 0 15,3-14-1-15,11-5 0 16,5-14 0-16,12-17 1 16,4-3-1-16,13-22 1 15,1-4-1-15,5-18-4 16,7-11-1-16,14-7 0 15,6-15-1-15,9-25 1 16,8-4-1-16,16-30-7 16,7-3-4-16,15-11-8 15,-2-11 1-15,1 7 5 0,-5-11 5 16,-7 8 9-16,6 5 3 16,-7 0 3-16,-5 0 1 15,-7 10-1-15,-4 5 1 16,-8 3-1-16,-2 11 0 15,-12 5-3-15,-5 5-5 16,-13 9-4-16,-7 7-1 16,-16 16 3-16,-1 2-1 15,-12 10-20-15,-5 5-14 0,-11 15-17 16,-8 7 1-16,-10 22 20 16,-1 4 12-16,-10 21 17 15,-3 7 5-15,-3 16 5 16,-1 10 1-16,-7 13 2 15,-5 8 1-15,-3 7 2 16,-3 8-1-16,6-8 1 16,13 0 2-16,10-15 4 15,15-12 2-15,16-14 1 16,13-18-1-16,21-18-6 16,0-12-2-16,21-24 0 15,-2-7 0-15,18-18 4 16,8-20 3-16,11-18 1 15,11-19-2-15,9-13-2 16,3-8-4-16,9-6 0 16,0 3 0-16,-4-12 11 15,-6 11 4-15,-3-13 5 16,-1 5 1-16,-3 12-8 0,-4-7-2 16,-13 18-3-16,-5 3-1 15,-12 1-2-15,-1 7-2 16,-13 2-4-16,-8 0-2 15,-3 4-5-15,-10 5-6 16,-6 7-5-16,-6 10-2 16,-3 15 0-16,-6 0-2 15,-2 12-12-15,-6 7-7 0,-9 12-15 16,-8 13-4-16,-10 19-8 16,-9 12 4-16,-17 21 17 15,-3 11 8-15,-10 19 25 16,-1 10 6-16,-5 6 4 15,-1 11 1-15,-1 6-2 16,-1-6 1-16,14 8-1 16,4-4 1-16,23-13 3 15,17-9 2-15,21-22 3 16,12-9 0-16,20-24-5 16,8-13-1-16,18-21-1 15,7-15 3-15,15-21 16 16,6-20 11-16,16-22 9 15,9-12 1-15,13-23-14 16,2-9-9-16,3-10-8 16,-7-6 0-16,-1 7 3 0,-5 1 2 15,-7-2 2-15,-1 11-2 16,-13 8-2-16,-3-5-2 16,-6 20-6-16,-3-5 0 15,-11 9-1-15,-7 6-1 16,-19 6 1-16,0 8 0 15,-23 11 2-15,0 7 0 16,-9 16-2-16,-3 4-5 16,-1 15-22-16,-14 0-10 0,-9 19-8 15,-14 2 3-15,-13 25 18 16,-6 17 8-16,-11 21 12 16,5 14 3-16,-5 14 9 15,1 7 5-15,9 7 15 16,-1 6 9-16,10-2 10 15,7-5 1-15,14-16-8 16,5-18-8-16,24-26-17 16,7-21-7-16,10-21-9 15,11-9 0-15,14-33-3 16,7-10-12-16,29-53 10 16</inkml:trace>
  <inkml:trace contextRef="#ctx0" brushRef="#br0" timeOffset="171053.967">4674 15413 726 0,'-102'-65'181'0</inkml:trace>
  <inkml:trace contextRef="#ctx0" brushRef="#br0" timeOffset="171846.743">1650 14793 610 0,'-29'-4'257'0,"2"1"-165"16,8-7-40-16,4 6-20 16,5-7-11-16,-1-1 11 15,-1-1 20-15,7-2 3 16,-7 3 6-16,1 1-9 15,1 1-22-15,4 4-8 16,1 1-15-16,3 1-2 16,2 2 5-16,0 0 4 15,0-2 2-15,0 2 1 0,5 0-6 16,1 2-1-16,8-2 4 16,5 0 2-16,23 2 4 15,46 4 3-15,-37 8-3 16,5 1 1-16,1 6-6 15,1 2-3-15,1 4-4 16,8 0-3-16,0 0-2 16,11 2-1-16,-1 1 0 15,-3-1-1-15,9 2 1 16,5-2 0-16,17 9-1 16,2-2-1-16,-2 7 1 15,0-3-1-15,-3 6 0 16,-1-2 0-16,-2 6 0 15,-1 1 1-15,3 5 0 16,-11 5-1-16,-4 6 1 16,0 0 0-16,-11 8 1 0,3-4-1 15,-1 0 0-15,-3-4 0 16,1-4-1-16,0 0 0 16,-1-7 0-16,-1 3-1 15,-6-19-13-15,-6-11-13 16,-13-14-36-16,-8-13-21 15,4-3-41-15,-2-7-16 16,-4-15-53-16,-1-9-127 16,-7-31 218-16</inkml:trace>
  <inkml:trace contextRef="#ctx0" brushRef="#br0" timeOffset="172297.669">4337 13980 1120 0,'34'-44'399'0,"-53"44"-356"15,6 0-29-15,9 12-22 0,-15 1-7 16,-4 14 2-16,-4 6 11 16,-13 5 10-16,-6 2 8 15,-11 4 4-15,-12 0-2 16,-8 6-14-16,-1 13-8 16,-12 19-26-16,4-2-18 15,-21 27-25-15,-10 1-2 16,-17 12 11-16,-11 6 18 15,2 1 29-15,7-3 11 16,11-8 15-16,7-3 3 16,7-4 3-16,-2-9 1 0,14-3 1 15,5-7 4-15,8-13 4 16,5-3 0-16,5-16-6 16,9 5-5-16,10-10-11 15,-5-1-5-15,24 0-57 16,6-3-72-16,14 13 83 15</inkml:trace>
</inkml:ink>
</file>

<file path=ppt/ink/ink1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1:27:48.155"/>
    </inkml:context>
    <inkml:brush xml:id="br0">
      <inkml:brushProperty name="width" value="0.05292" units="cm"/>
      <inkml:brushProperty name="height" value="0.05292" units="cm"/>
      <inkml:brushProperty name="color" value="#FF0000"/>
    </inkml:brush>
  </inkml:definitions>
  <inkml:trace contextRef="#ctx0" brushRef="#br0">15049 13493 340 0,'-74'42'160'0,"70"-48"-69"16,0-2-32-16,0-1-23 15,2 7 2-15,0 2 13 16,1-2 2-16,-1 0-7 16,-2 0-10-16,2-2-18 0,2 2-8 15,-2 2-7-15,-2-5-1 16,2-1-1-16,-3 0 1 15,-5-5-1-15,6 5 0 16,-5 0 2-16,1-3-1 16,0 5 3-16,-5-4 0 15,-1 6 5-15,1-2 0 16,-2-3 0-16,0-5 0 0,9 9-2 16,-6-5 0-16,3 2-1 15,-5-3-2-15,3 3-1 16,3-2-2-16,2 6-1 15,-5-5 0-15,-2 3 1 16,-3-4-1-16,-7 4-1 16,-45-7 0-16,48 11-2 15,-4 2-2-15,1 7-2 16,-4-1 0-16,-10 9 0 16,1 4 1-16,-2-2 0 15,5 4-1-15,1-7 2 16,-5 3 0-16,11-4 4 15,-1-2 0-15,6-1 2 16,2 1 0-16,0-5-1 16,5 0 1-16,1 3-1 15,-2 1 0-15,1-3-1 16,3 4 0-16,-3 1 0 0,1-3 0 16,0 5 1-16,-3 1-1 15,7 2 1-15,-9 0-1 16,5-2 0-16,2 4 0 15,-7-2 0-15,5 4-1 16,-6-3 0-16,11-1 0 16,1 6-1-16,1-1 0 15,6 3 0-15,-6 0 0 16,6-2-2-16,0 0 0 0,6-4 0 16,1 5 1-16,5-1 0 15,-2-2 2-15,-7-2 0 16,9-3 1-16,-10 3 3 15,9-4 0-15,-5 8 2 16,2 0-1-16,5-1 0 16,2 11 0-16,3-6 0 15,-5-5-1-15,0 9-1 16,3-3 0-16,-5 1 1 16,6 0 0-16,-1-6 3 15,1 1 3-15,0-1 5 16,4 12 3-16,4 1 0 15,0-6-1-15,5 5-2 16,-5-7-2-16,4-1 3 16,0 2 3-16,5-5 3 15,6-1 1-15,2 0-2 16,-2-4-1-16,-3-6-1 0,-12-1-1 16,3-12 1-16,1 5-2 15,4-5-1-15,1-2-2 16,-3-5-3-16,-3-1 0 15,9-4-3-15,-1-3 0 16,4 1-1-16,4-3-1 16,-4 0 0-16,-2-4-1 15,1 3 0-15,-1-1-1 16,-2-2 2-16,3 2 1 0,-1 0 3 16,-2 1 2-16,2-1 4 15,1 0 0-15,-3-2 0 16,2-2-2-16,-5-4-1 15,3 0-1-15,-7 0-2 16,-2-2 1-16,7 2 3 16,-7-3 0-16,0-3 3 15,3 6 0-15,-11 4-1 16,6-7-1-16,-4 10-2 16,-5-5 0-16,-3 0 1 15,-4 6 0-15,-5-8-1 16,2 0-1-16,-6-1-4 15,0-1-1-15,0 2-3 16,-4-4 1-16,2 1-1 16,-2-7-2-16,1 1 1 0,-3-2-1 15,6-3-1-15,-2-5 0 16,2 8 0-16,-2 0 0 16,0-1 0-16,-4 7-1 15,1-3 1-15,-3 4-1 16,-5 1 0-16,1 3-1 15,-5-8 0-15,-2 7-1 16,2 1 0-16,-6 0 0 16,-2 0-1-16,-2 2 0 15,2 6 0-15,2-2-1 0,0 2 1 16,6 1-1-16,-6-5 0 16,-2 6 0-16,-2 0-2 15,3 3 1-15,1 4 0 16,-2 5 0-16,2 3 2 15,-4 2-2-15,0-2 0 16,0 0-2-16,-1 1-2 16,-3-1 0-16,6 10 2 15,-1 3 2-15,-5-7 3 16,0 4 1-16,-3-1 0 16,0 1-2-16,1-4-8 15,-1 5-5-15,5-1-11 16,0-7-5-16,8 11-18 15,4-8-20-15,0 3-130 16,9 10 134-16</inkml:trace>
  <inkml:trace contextRef="#ctx0" brushRef="#br0" timeOffset="12214.826">9021 4381 505 0,'-21'-21'164'16,"2"-2"-204"-16,7 0-27 15,14-2 13-15,4 0 3 0,-6-3 62 16,-8-7 28-16,-5 7 42 15,-2-5 17-15,-6 8 11 16,9 10-16-16,1-4-33 16,3 2-16-16,2 7-21 15,6 4-3-15,-4-3 0 16,2 9 2-16,1 0 7 16,-3 0 3-16,2 0 8 15,2 0 0-15,-2 0-5 16,0 0-5-16,0 0-13 15,0 0-6-15,-2 0-6 16,2 0-1-16,2 0-3 16,-9 15-1-16,-1 6-1 15,-51 50-1-15,44-41 0 16,3 5 0-16,1 3 0 16,5 2 0-16,1 4 0 15,-3-4 1-15,3 2 0 0,-1-1 0 16,-2 5 1-16,-1-4 0 15,-1 5 1-15,-1 9 0 16,0 1-1-16,-3 4 0 16,-5 5 0-16,6-5 0 15,-2-2-1-15,-2 2-1 16,0-11-4-16,-1 5-4 16,7 3-2-16,2-3-2 15,3 6 1-15,-2-1 1 0,3-1 2 16,1-2 1-16,6 5 0 15,2 1 1-15,2-8 3 16,-4-1 1-16,0-6 1 16,7-4 1-16,-1 5 2 15,2-3-1-15,1-2 1 16,-5 2 0-16,4-6 1 16,-3 6 1-16,-1-4-1 15,6 2 0-15,-1-2 1 16,1 4-1-16,0-4 1 15,5 4 0-15,-8-6 1 16,7-1 0-16,-3 5 1 16,-1 0 0-16,-1 0-1 15,-3-2 0-15,4 2 0 16,-6 2-1-16,1 1 0 16,1 5 0-16,-6 5 0 0,0-3 1 15,-2-1 0-15,-7 3 0 16,3-3 0-16,-2 7 0 15,6-7 2-15,-3 7 0 16,1-3 0-16,4 2 0 16,0-9-1-16,5 0-1 15,-1-6 2-15,0-6 1 16,4-4 0-16,1 1 1 16,3-10-1-16,3-2-1 0,2-2-1 15,1-10-2-15,1-3 0 16,2 3-1-16,-4-3 0 15,4-2 1-15,0 1-1 16,-2-5 1-16,4-2 0 16,2 2-1-16,-2-4-1 15,6 2 0-15,-5-4 1 16,5 1-1-16,4-5 2 16,-5-2 0-16,9-1 0 15,-7-2 0-15,-3-3 0 16,-2-5 0-16,0 6 0 15,0-8 0-15,3 0 0 16,-1 0 0-16,-2-8 1 16,0 3 0-16,0-3-1 15,1 2 0-15,-1 1-1 16,0-3 1-16,0 1-1 16,-4-3 1-16,-2 2 1 15,2-1 1-15,0 1 2 0,2-3 0 16,-6-2 2-16,1 1-1 15,-5-5 0-15,-1-2 0 16,1-2-2-16,2-6-1 16,-1 0-1-16,-1-5-1 15,-1-8-1-15,-1-6 0 16,-3-4 0-16,-1-1-1 0,-1-5 1 16,-2-5 0-16,-4 0 0 15,0 2 0-15,-4-4 0 16,4 7 0-16,-2 1 0 15,-2-4 0-15,2 3-1 16,-3 1 1-16,-7-3 1 16,5 7 0-16,-5-1 1 15,1 5 0-15,1 1 0 16,0 4-1-16,5-6 0 16,-5 4-1-16,-1-6 1 15,1 10-1-15,1 2 0 16,-7 2 0-16,7 5 0 15,-5 2-1-15,-3 3 1 16,4 1-1-16,-3 10 0 16,3 1-1-16,2 7 0 15,-3-3 1-15,3 6-1 16,-3 3 0-16,1 3 1 0,-1 3-2 16,1 1 1-16,0-2 0 15,-5-6 0-15,7 4 1 16,-8-2 1-16,0 4-1 15,0-4 0-15,0 6 0 16,-6-2-1-16,-2 0 1 16,-11 1 0-16,3 11 0 15,-3 5-3-15,-10 2-2 16,-2 6-2-16,-15 1 0 16,-7 10-10-16,1 8-14 0,10 19-106 15,9 8 94-15</inkml:trace>
</inkml:ink>
</file>

<file path=ppt/ink/ink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1:28:34.608"/>
    </inkml:context>
    <inkml:brush xml:id="br0">
      <inkml:brushProperty name="width" value="0.05292" units="cm"/>
      <inkml:brushProperty name="height" value="0.05292" units="cm"/>
      <inkml:brushProperty name="color" value="#FF0000"/>
    </inkml:brush>
  </inkml:definitions>
  <inkml:trace contextRef="#ctx0" brushRef="#br0">7349 6623 186 0,'-5'-10'84'0,"3"8"-49"0,2-6-7 15,-2 8-24-15,2-1 13 16,0-1 51-16,0 0 18 16,-2-2 25-16,0 2-4 15,-2 2-38-15,2-2-17 16,2 0-21-16,-2 0-7 16,0-2-1-16,0 3 0 15,-1-5 2-15,1 0-2 16,2 4-4-16,-2 0-1 0,0 0-2 15,0-5 0-15,-4 3-2 16,0-8-1-16,-1 1-1 16,3 5 1-16,-6-5-1 15,8 5 1-15,-7 2-2 16,3-4-1-16,-1 7-3 16,3-3 0-16,0 2-4 15,0 0-1-15,2-2-2 16,0 2-2-16,0 2 1 15,0-2-1-15,-1 2 1 16,1 0 1-16,2 0-1 16,5 14 1-16,1-7 0 15,2-1 0-15,9 6 1 16,-2-11 0-16,48 51 1 16,-47-48-1-16,-7-10 2 15,3 2 1-15,-3 2 4 16,-7-5 7-16,-2 7 7 0,-2-2 2 15,0 0-3-15,1 0-5 16,-1-2-9-16,-2 2-1 16,-10-13-3-16,-9 2 1 15,-47-52-2-15,43 47 0 16,2 3-1-16,-4 2 0 16,4 5-1-16,1 4 0 15,-1 0 0-15,9 6-1 16,-3 0-1-16,2 6 0 0,4 5 0 15,1 3 0-15,5 1-1 16,1 8 0-16,6 7 1 16,8-5 0-16,-1 0 0 15,8 3 1-15,5-9 1 16,3 12-1-16,3-18 1 16,1 8 1-16,4-19 1 15,-1 0 0-15,3 3 1 16,-5-9 0-16,-1 2 1 15,-2-1 1-15,-10-11 1 16,8 14 2-16,-2-4 0 16,-9-9 2-16,-3 1 1 15,-3-5 1-15,-8-4 0 16,2 3 0-16,0-1-3 16,-9-6-1-16,-7-2-3 15,1 6 0-15,-6-4-2 0,4 8 0 16,-2-4-1-16,0-2 0 15,-4 5-1-15,0 1-1 16,2 4 0-16,-4-1 0 16,8 8-2-16,-3 4-2 15,7 4-2-15,5 6 0 16,3 5 0-16,3 4 1 16,-2 8 2-16,4 2 0 0,4 3 1 15,3-3 1-15,3 0-1 16,5-7 1-16,1 1 0 15,1 0 1-15,2-11 0 16,4 7 0-16,-2-8 0 16,2-9 1-16,2 0 0 15,0-4 0-15,-4-5 0 16,7-3 2-16,-7-5-1 16,-1-4-1-16,2 0 2 15,-20-4-2-15,0-2 1 16,-2 0 1-16,-4-2-1 15,-1 2 0-15,-12-7-3 16,-5 3-1-16,-8 2-2 16,1 6-2-16,-5 8-1 15,-1 1 0-15,5 12-2 16,-5 2-2-16,10 14-7 16,1 12-13-16,10 12-71 15,1 3-74-15,13 6 109 0</inkml:trace>
  <inkml:trace contextRef="#ctx0" brushRef="#br0" timeOffset="1692.577">7231 6500 56 0,'49'138'47'15,"-49"-138"4"-15,0-2-5 0,0-4-1 16,0 4-5-16,0 2-2 16,0-2-16-16,0 1-9 15,0-1-6-15,0-2 3 16,0 2 9-16,0 2 3 15,0-2 2-15,0 0-2 16,0 0-4-16,0-2-2 16,6 2 9-16,6 0 5 15,-5 2 9-15,-1 0 5 16,-4-1 2-16,0-1-2 0,-2 2-1 16,2 0 0-16,-2 0-1 15,2 0 3-15,-2 0-1 16,0 0-2-16,0 0-8 15,0 0-4-15,0 0-3 16,0 0 1-16,0-2 3 16,0-2 2-16,0 2 0 15,0 2-2-15,0-2-6 16,0 2-4-16,0 0-7 16,0 0-3-16,-2 0-4 15,0 0-1-15,0 0-2 16,-13 0-1-16,-5 2 1 15,3 0-2-15,-50 23-1 16,54-12 0-16,0-3 0 16,1 3-1-16,-7-11 1 15,0 8 0-15,2 3 0 16,-6-5 0-16,5 5 0 16,-3 2 0-16,-2-13 2 0,1 17 0 15,-3-5 3-15,0-1 0 16,0 8-2-16,-2-4-1 15,-2 1-1-15,5 5 0 16,-3-10-1-16,0 8 0 16,6-6 0-16,-6-1-1 15,6 5 1-15,-4-4-1 16,-3-1 0-16,1-3 1 0,-8 0-1 16,9 1 0-16,-1-1 1 15,-4-3 0-15,12 4-1 16,-4-3 1-16,2 1-1 15,4-3 0-15,0 3 0 16,1 1 0-16,1-7 0 16,-2 6 1-16,0-5-1 15,5-1 1-15,-1 0 0 16,1 2-1-16,-1 0 1 16,0 1-1-16,-1-1 0 15,1 5 1-15,-8-3-1 16,4 0 0-16,-6 1 0 15,0 5 0-15,-2-5 1 16,4 5-1-16,0-1 0 16,-6 0 0-16,0 1 1 15,-3 5-1-15,-7-4 0 0,9-1 0 16,-7-1 0-16,6 6 0 16,-5-4 0-16,1 3 0 15,-3 3 0-15,2-6 1 16,1 12-1-16,3-4 0 15,-3-2 0-15,4-2 0 16,-5 2 0-16,3-4 0 16,1 4 0-16,5 0 0 15,10-13-1-15,1 3 0 0,5 3 0 16,3-5-1-16,-2 7 1 16,3-3 0-16,-3-7 0 15,6-1-1-15,0 3 1 16,0-8-1-16,0 0 0 15,-2 0-3-15,4 0-20 16,0 0-22-16,0 0-82 16,0 0-67-16,0 0 120 15</inkml:trace>
  <inkml:trace contextRef="#ctx0" brushRef="#br0" timeOffset="2681.426">6167 6705 318 0,'-49'124'163'0,"26"-124"-50"15,0 0-26-15,-2-2-44 16,2 2-13-16,4-2-16 15,1 4-6-15,-1 0-3 16,0 0 1-16,-4 4 5 16,-2-2 4-16,1-1 5 15,1 7 2-15,-2 3 5 0,0-1 2 16,8 3 1-16,-8-3 0 16,6 5-4-16,-2 2-1 15,-2 2-3-15,4 8-1 16,-6 5-1-16,7 4-1 15,-3 3-3-15,-3 4 0 16,1-2-5-16,4 4-1 0,-3 3-2 16,0-2-1-16,6 7-1 15,-1-3-2-15,-2-4-1 16,7-4 0-16,-1-10-1 16,2-1 0-16,3-12 0 15,2-2 1-15,4-8-1 16,2 3 1-16,0-3-1 15,2-5 0-15,4 2 0 16,-6-8 0-16,0 0 2 16,0 0 0-16,2 0 2 15,15 7 0-15,2-1 2 16,50 25 0-16,-48-29 0 16,6 1-1-16,0-3 1 15,7 2-1-15,0 4-1 16,5-4-1-16,5-2-1 15,3 0-1-15,13 0 0 16,-9 0 0-16,3 0-1 0,-8 0 0 16,-6 0-1-16,0 2 0 15,2-2 1-15,0 0-1 16,-3 4 0-16,-3 0 0 16,-2-3 0-16,-3-1 0 15,3 2 1-15,-1 0 0 16,-10 0 0-16,2-2 0 15,-4 4-2-15,-6 0-15 16,8-2-174-16,8 9 138 16</inkml:trace>
  <inkml:trace contextRef="#ctx0" brushRef="#br0" timeOffset="26096.005">6077 12661 460 0,'37'36'141'0,"-47"-46"-166"15,-1 5 1-15,3-3 25 16,-3 0 35-16,-1 1 67 16,1-5 9-16,-1-1-5 15,-1 3-15-15,5 5-43 16,-5-5-12-16,-1-1-14 0,3 1-3 15,-8-3 1-15,0 1 3 16,-6 4 3-16,0 1-2 16,8 1-8-16,-14-3-5 15,6 1-8-15,-2 2-1 16,-3-2-1-16,3 8-1 16,2-1 0-16,0-3 0 15,0-4-1-15,2-3 0 16,-3 7-2-16,1 2 0 15,-2 0-2-15,-2 2-1 0,5 2-4 16,-3 2-2-16,2 7-5 16,-2 6-1-16,-9 16 2 15,-1-1 3-15,-1 9 6 16,2-1 3-16,3 2 1 16,8 6 0-16,4-1 1 15,-2 7 0-15,6-4 0 16,-4-1 0-16,-2 7 1 15,-2-6 0-15,-1 3 1 16,1-1-1-16,-2 9 0 16,2 0 0-16,2 6-1 15,0-4 1-15,2-1 0 16,-2-5 0-16,2-5 1 16,6 1-1-16,2 3 1 15,1-3-1-15,2-1 1 16,7-4 1-16,-5 3 0 0,6-3 0 15,2 4 1-15,0-3 1 16,0-5 3-16,8 6 1 16,3-2 1-16,6-10-1 15,4 0-1-15,4-1-1 16,6-7-3-16,1 5 0 16,-1-5 0-16,7-1-1 15,1-6 0-15,3-10 0 16,-2 5 0-16,-6-3 2 0,-1-2-1 15,-3-1 2 1,1-6-1-16,5-5 1 0,-1-1-1 16,3 0 0-16,2-1 2 15,0-3 2-15,6-10 3 16,-4-5 2-16,2-4 3 16,-2 4 0-16,2-6-2 15,-7-2 1-15,3-3 0 16,-8-3 1-16,-3-5 2 15,0 4 0-15,-12-3-4 16,8-1-2-16,-2 2-5 16,-6-6-1-16,4 0-3 15,-10 0-1-15,3-6 0 16,9 2-2-16,-10-4 1 16,1 4-1-16,-7-2-1 15,-1 1 1-15,4-3-1 16,-1 10 0-16,-5-8 1 15,-4 4-2-15,0 2-5 0,-4 4-2 16,-4-3-6-16,8 3 0 16,-5-2 2-16,-1-4 2 15,6 8 2-15,-8-1 0 16,-3 5 0-16,-3-1-3 16,3 3-3-16,-10-3 0 15,8-1-5-15,-8 3 0 0,-8-3-3 16,6 7-3-16,-2 0-3 15,-2 2-2-15,6 2-7 16,-4 2-8-16,-1 6-35 16,1 2-19-16,4 3-33 15,-2 6-51-15,0 12 126 16</inkml:trace>
</inkml:ink>
</file>

<file path=ppt/ink/ink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1:33:45.687"/>
    </inkml:context>
    <inkml:brush xml:id="br0">
      <inkml:brushProperty name="width" value="0.05292" units="cm"/>
      <inkml:brushProperty name="height" value="0.05292" units="cm"/>
      <inkml:brushProperty name="color" value="#FF0000"/>
    </inkml:brush>
  </inkml:definitions>
  <inkml:trace contextRef="#ctx0" brushRef="#br0">8091 17104 237 0,'2'-2'181'0,"0"2"28"0,-2 2-37 15,0-2-61-15,0 0-24 16,0 0-27-16,0-2-5 16,0 2 5-16,0 0 4 15,0 0 1-15,-2 0-2 16,2 0-11-16,-2 0-9 16,0-2-11-16,1 0-5 15,-5 0-6-15,-13-2-3 16,0 2-1-16,-6 0 0 15,-52-3-3-15,47-1-2 0,-7 4-5 16,3-8-2 0,-1 8-4-16,5 2-1 0,-5 0 1 15,1 0 0-15,-4 0 0 16,9 2 0-16,4 10-3 16,-2-3-2-16,1 18-4 15,-9 2-1-15,6 15 0 16,-1 6 2-16,1-1 3 15,6 5 3-15,0 3 0 16,8-3 0-16,15 11 0 16,0-6-1-16,13-5 1 15,6 1 0-15,3-17 2 16,8 3 1-16,1-7 3 16,3-1 1-16,2-3 0 15,1-5 0-15,5-8 1 16,2-3 1-16,2-1 0 15,0-7-2-15,-4-4-3 0,2-2-5 16,0-8-45-16,4 0-51 16,-3-20-209-16,-2 3 198 15</inkml:trace>
  <inkml:trace contextRef="#ctx0" brushRef="#br0" timeOffset="486.217">8679 17310 822 0,'-10'12'376'16,"-2"-5"-89"-16,12 11-366 15,0-3-10-15,-1 12 21 16,-9-3 44-16,0 11 101 16,-7 1 16-16,0 2-2 15,-2 5-18-15,2 2-41 16,-4 3-16-16,3 2-13 16,-1-4-2-16,12 2-2 15,-3 0-2-15,10-3-3 16,4-1-3-16,13 0-4 0,8-5-2 15,6-11-1-15,5-1 3 16,6-13 6-16,6-3 5 16,3-11 4-16,7-6 2 15,-5-11 4-15,7-2 1 16,-5-12 4-16,3-1 0 16,-5-12-2-16,-9-8-2 15,-4 2-3-15,-5-1-3 16,-10 1-1-16,5 8-3 0,-15 2-31 15,3 9-29-15,-13 8-76 16,1-2-44-16,-6 12-108 16,6 2 174-16</inkml:trace>
  <inkml:trace contextRef="#ctx0" brushRef="#br0" timeOffset="1051.091">9834 17362 997 0,'7'13'391'0,"-14"-5"-280"15,3 0-87-15,-6 14-46 0,10 13 0 16,-5 5 24-16,-1 8 19 15,-2 7 12-15,-13 7 0 16,6 6-11-16,-4 7-10 16,3 0-12-16,7 3-5 15,-5-5-4-15,3-10-2 16,9-10 0-16,-4-7 0 16,8-15-2-16,-2-6-4 15,0-12-8-15,2-7 0 16,2-4 8-16,-4-4 5 0,0-2 14 15,0 2 6-15,0 2 5 16,4-31 1-16,9-64-3 16,-13 45-3-16,-4-3-3 15,1-16-2-15,-1 2-1 16,-2-8-2-16,6-5 0 16,6 1-1-16,5-1-2 15,5-4-2-15,3 7-6 16,6 3 0-16,11 13 0 15,0 9 1-15,10 16 5 16,2 7 2-16,-6 14 3 16,8 7 0-16,-2 12 2 15,-4 17 0-15,3 11-2 16,-6 7-5-16,1 12-27 16,-2-7-32-16,-10 10-109 15,1-4-106-15,-6-3 172 16</inkml:trace>
  <inkml:trace contextRef="#ctx0" brushRef="#br0" timeOffset="1583.845">10746 17176 782 0,'-4'8'333'16,"4"3"-110"-16,6 14-432 15,11 2-11-15,-3 13 69 16,-1 0 95-16,-4 10 202 16,5 2 19-16,1 11-28 15,-1 0-39-15,1 4-73 16,-2 0-18-16,-1-8-6 15,1 4-1-15,-1-3 1 16,-1-3-1-16,-1-7 1 16,-1-2 0-16,1-10-1 15,1-2-2-15,3-9-1 16,-3-2 1-16,1-12 4 0,-1-1 8 16,1-1 20-16,-1-3 8 15,0-4 12-15,1-3 1 16,-1-1-2-16,1-3 1 15,1-11 3-15,1-7-3 16,3-11-11-16,4 1-10 16,2-9-17-16,2-6-6 15,0-15-6-15,3-2-5 16,3 0-7-16,1-6-4 16,3 0-10-16,1-6-4 0,-7-11-12 15,0 4-10-15,3-2-39 16,-3 7-42-16,3 5-146 15,-1 9 175-15</inkml:trace>
  <inkml:trace contextRef="#ctx0" brushRef="#br0" timeOffset="2008.551">12309 17320 1187 0,'-4'17'387'16,"-6"4"-452"-16,8 4-40 15,-5 7 16-15,1 7 36 16,-6 16 114-16,5 1 14 0,-1 7 1 16,2 6-13-16,5 1-32 15,-3 3-11-15,-4 2-14 16,6-5-2-16,-2-14-3 15,4 1-3-15,0-17-19 16,-5-13-18-16,5-13-65 16,-4-7-44-16,8-14-143 15,-3-13 179-15</inkml:trace>
  <inkml:trace contextRef="#ctx0" brushRef="#br0" timeOffset="2230.912">11928 17023 1344 0,'13'-103'447'16,"-11"111"-510"-16,4-1-60 15,7 9-85-15,3 5-28 16,-9 2 16-16,1 1-12 16,-2-8 156-16</inkml:trace>
  <inkml:trace contextRef="#ctx0" brushRef="#br0" timeOffset="2605.69">12808 16696 1119 0,'0'19'423'15,"-4"-7"-267"-15,8 15-324 16,0 11-7-16,5 17 81 15,-1 8 81-15,-2 12 139 16,-1 3 12-16,-1 12-38 16,8 8-26-16,-1 9-45 15,-5-2-13-15,1-5-2 16,-7-9 6-16,0-4 7 16,6-1 1-16,2-8-7 0,1-3-9 15,1-5-10-15,1-3-5 16,1 2-21-16,1-2-19 15,1-10-57-15,-3-9-43 16,3-8-103-16,1-13-60 16,-2-13 191-16</inkml:trace>
  <inkml:trace contextRef="#ctx0" brushRef="#br0" timeOffset="2933.74">13496 17408 1054 0,'83'65'360'0,"-83"-29"-338"16,3 6-38-16,-3 16 32 16,4-1 35-16,-4 16 49 0,2 5 5 15,6 8-32-15,-4 4-29 16,-1-4-49-16,-3-4-27 16,0-15-50-16,-7-7-32 15,3-22-98-15,-2-11-86 16,8-26 191-16</inkml:trace>
  <inkml:trace contextRef="#ctx0" brushRef="#br0" timeOffset="3487.662">14284 17438 1148 0,'14'33'491'0,"-7"-1"-258"16,9 16-243-16,1 29-85 16,0 11 3-16,-11 19 45 15,-6 0 53-15,-6 4 28 16,-2 2-1-16,-1-14-17 16,7-9-20-16,-2-21-24 15,2-19-2-15,2-27 1 16,-4-12 9-16,4-17 11 15,0-11 3-15,0-25 3 16,12-10 0-16,1-24-12 16,8-10-17-16,8-10-38 15,0-7-20-15,-3 7-3 0,3 1 17 16,0 16 43-16,3 6 25 16,3 7 27-16,-8 2 8 15,-1 5 10-15,3 0 1 16,-2 11 3-16,7 12 0 15,4 13-5-15,1 6 0 16,3 22 0-16,4 11 0 0,7 22 0 16,1 13 2-16,1 14 1 15,1 16 1-15,-3 11 7 16,-3 9 6-16,-10 10 4 16,-2-2 2-16,-15 0-7 15,-3-6-11-15,-7-11-18 16,-5-10-9-16,-5-19-21 15,-3-11-14-15,-3-14-27 16,-3-13-19-16,0-11-51 16,-3-11-88-16,-22-41 135 15</inkml:trace>
  <inkml:trace contextRef="#ctx0" brushRef="#br0" timeOffset="3760.921">13695 16983 1299 0,'-27'12'416'0,"3"-7"-421"15,14-3-164-15,6 4-4 0,4-2 46 16,0-4 50-16,0 0 90 16,6 0-6-16,44-8-127 15,59-21 88-15</inkml:trace>
  <inkml:trace contextRef="#ctx0" brushRef="#br0" timeOffset="4402.437">15327 17140 807 0,'32'19'226'0,"6"-4"-294"15,5 22-92-15,16 3 17 16,-11 4 137-16,-1 0 94 16,9 4 87-16,-4-8 7 15,-3-2-61-15,3-2-28 16,1-9-30-16,-1-4-5 16,-8-9 2-16,-6-5 2 15,-5-9 0-15,-4-2-7 16,1-5-21-16,-5-3-12 15,-6 2-17-15,-5-3-7 16,-3-4-6-16,6-3-3 16,-11-1-4-16,-4-4 2 0,-2-3-1 15,-12-7 4-15,-1-5 7 16,2 1 6-16,-9-10 6 16,-3 5 2-16,-9-4 0 15,-1 4-3-15,-11 5-3 16,4 1 1-16,-9 11 1 15,-1 14-1-15,2 18 0 16,-2 8-4-16,8 20-3 16,-2 9-2-16,-2 23 2 15,2 4 3-15,12 15 6 16,-1-2 4-16,18 2 4 16,5-8 4-16,10 1 6 15,14 3 2-15,18-7 7 16,12 3 3-16,14-9-3 15,5-4-4-15,6-10-11 16,9-7-7-16,4-12-10 0,6-9-3 16,-2-15-12-16,-1-12-8 15,-9-16-32-15,-3-12-15 16,-4-22-43-16,1-9-47 16,-7-24 104-16</inkml:trace>
  <inkml:trace contextRef="#ctx0" brushRef="#br0" timeOffset="5450.895">17300 17142 1361 0,'127'17'397'16,"-131"-13"-441"-16,-9-4-177 16,-7 9 19-1,13-5 188-15,-1 0 96 0,-42 25 94 16,-3 1-20-16,-5 9-88 16,11-14-34-16,6 5-25 15,5-1 2-15,0 0 6 16,9 9 2-16,-4 10-5 0,7 11-7 15,-9 6-15-15,10 6-5 16,6-1-4-16,5 3 0 16,14-4-2-16,6-2-1 15,9-14-3-15,8-5 2 16,-4-13 6-16,8-9 4 16,-2-14 7-16,-3-10 4 15,13-14 2-15,-7-7 2 16,5-13 3-16,-5-6 2 0,-5-12-1 15,2-10 1-15,-6-3-5 16,-2 0-2-16,-9-2-1 16,-6 4 0-16,-4 6 0 15,-6 7 1-15,-2 13 4 16,-1 10 4-16,3 14 7 16,2 9 0-16,-4 4-3 15,-1 9-3-15,1 14-10 16,-1 14-2-16,9 6-2 15,5 9-1-15,16 3 1 16,2-1 1-16,8 1 0 16,5-1 1-16,14-7 1 15,7-1-1-15,10-13 0 16,2-10 0-16,0-8 2 16,2-6 3-16,-16-7 2 15,3-2 1-15,-9-4 5 16,-7-9 1-16,-1-3 3 0,-5-3 1 15,-5-6 3-15,-10-2 1 16,-10-4-2-16,2-1 0 16,-7-5-6-16,-6-9-2 15,2 2-3-15,0-5-2 16,0-7-3-16,9-1-1 16,3-1-2-16,5-5 0 15,6 2 0-15,0 7 0 0,5 4 0 16,8 6 1-16,5 11 4 15,1 5 2-15,-4 12 4 16,6 5 2-16,-4 5-1 16,0 4 1-16,-4 4 0 15,-7 5 0-15,1 5 6 16,-3 7 2-16,-2 7 1 16,-6 3 0-16,-6 3-1 15,-2 7 1-15,-5 3 0 16,5 15 1-16,-9 6-2 15,-4 8-3-15,-4 7-3 16,4 12-2-16,2 1 5 16,8 3 2-16,17 4 6 15,-1-7 3-15,30-7 7 16,9 2-1-16,32-23-7 16,12-17-6-16,27-23-21 15,15-15-4-15,33-45-22 0,7-15-30 16,29-80 41-16,8-34-5 15</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0:37:19.097"/>
    </inkml:context>
    <inkml:brush xml:id="br0">
      <inkml:brushProperty name="width" value="0.05292" units="cm"/>
      <inkml:brushProperty name="height" value="0.05292" units="cm"/>
      <inkml:brushProperty name="color" value="#FF0000"/>
    </inkml:brush>
  </inkml:definitions>
  <inkml:trace contextRef="#ctx0" brushRef="#br0">1786 7663 111 0,'-23'6'63'0,"11"7"-10"15,-1-1-23-15,1-1-8 16,-1 1 17-16,-1-9 46 16,3 7 21-16,-2-10 20 15,1 0-5-15,1-2-35 16,-3-2-19-16,3-3-35 15,-3-3-13-15,3 2-12 16,-1-1-4-16,3-1-1 16,-3 1 1-16,3 1 6 15,-1-1 6-15,3-3 5 16,-1 10 2-16,0 2 0 16,6-2 1-16,1 0 6 0,1-2 6 15,0 3 6-15,0 1 1 16,0-2 2-16,0 0-2 15,0 0 3-15,0-2 2 16,0 2-1-16,0 0-3 16,0 2-9-16,0-2-5 15,9 0-6-15,-3 0-3 16,11 2-5-16,-2 0-2 16,1-3-3-16,3 1-2 15,44-2-1-15,-48-4 0 0,0 8-2 16,-1 0 1-16,9 8-1 15,-2-4-2-15,4-4 1 16,5 0 0-16,1-2 1 16,1-8 1-16,1 10 1 15,-2 2 1-15,-7 4 0 16,1 0-2-16,-2-1-2 16,-2-1 0-16,-4 0 0 15,-3 2 0-15,1-2 2 16,6-4 1-16,-2 0 0 15,-3-2 0-15,10-2-2 16,-8-6 0-16,6 1-2 16,9-1 0-16,-4 2 0 15,1 1 0-15,-1-3-1 16,0 3 1-16,3-3-1 16,-3-3 0-16,-2 9 0 15,-2-6-1-15,-4 8 1 16,1 2-1-16,-2-5 1 0,8 5 0 15,-3-2 0-15,-4 0 1 16,12 0-1-16,-8-8 0 16,3 7-1-16,5-3-1 15,-8 4 1-15,5 2-1 16,-5-2 1-16,-2-2 0 16,11 0-1-16,-7 0 0 15,10 4 0-15,3 0 0 16,-13-1 0-16,7-7 0 0,-7 6 0 15,1 0 0-15,5 0 0 16,-2 2 0-16,1-9 1 16,-3 5-1-16,5-6 1 15,-5 1 0-15,5 1-1 16,5 4 0-16,1 8 0 16,-4-10 0-16,8 6 1 15,-6-5-1-15,-3-3 1 16,-3 4 0-16,1 2 1 15,-3-4 1-15,1-1-1 16,7 1 1-16,-9 6-2 16,0-4 1-16,1 4 0 15,-5-2 0-15,0 6 1 16,-4 0-1-16,2-4 0 16,0 4 0-16,-2-10-2 0,6 6 0 15,-2 8 0-15,3-6 0 16,3 1 0-16,-1-3 0 15,5-2 0-15,1 2 0 16,6 0 1-16,-2 0-1 16,6 4 0-16,-9-6 0 15,-1 4 0-15,2 4 0 16,-7 0 0-16,13 7 1 16,-8-3-1-16,1-3 0 0,-3 1 0 15,2 0 0-15,1-3 1 16,1 5-1-16,0 0 1 15,0-7 0-15,8-3 1 16,-4-2 1-16,2-1-1 16,0 3 1-16,-2-8-2 15,2 8 1-15,2 0-1 16,-6-4 0-16,1 14 0 16,-5-5 1-16,-5 7-1 15,-3-2 1-15,7-5 0 16,-9 5-1-16,9 1 2 15,-4-7-1-15,1 8 1 16,4-12 1-16,3 0-1 16,5 0 1-16,-4-12 0 15,8 10-1-15,-10-7 1 16,0 3-1-16,-3-4 0 16,-7 7 0-16,5-5-2 0,-5 6 0 15,-7-2-1-15,2-2 0 16,0 6-1-16,-5-3 0 15,5 3 1-15,-6 0-1 16,0 0-1-16,-2 0-3 16,1-4-3-16,-3-2-3 15,-4 6-7-15,1 0-9 16,0 11-48-16,1 1-50 16,2-1-260-16,10 10 252 0</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0:39:25.764"/>
    </inkml:context>
    <inkml:brush xml:id="br0">
      <inkml:brushProperty name="width" value="0.05292" units="cm"/>
      <inkml:brushProperty name="height" value="0.05292" units="cm"/>
      <inkml:brushProperty name="color" value="#FF0000"/>
    </inkml:brush>
  </inkml:definitions>
  <inkml:trace contextRef="#ctx0" brushRef="#br0">18773 4936 1027 0,'37'155'347'15,"-57"-144"-332"-15,15 10-41 16,-1 0-1-16,-2 4 21 16,-3-4 28-16,-1-8 44 15,-7-5 13-15,-2-4 1 16,2-4-11-16,4 2-38 15,-1-2-11-15,11 0-14 16,-1 0-2-16,-2-2-3 16,6 2-1-16,0 0-2 15,2 0 0-15,0 4 0 16,12 26-1-16,45 58 3 0,-18-44 0 16,20 27 1-16,0 4 1 15,14 13 1-15,3 3-1 16,7 9 0-16,10 5-1 15,-1-2 1-15,-8 3 1 16,0-1 0-16,-3-8-1 16,-3-3-2-16,8-6 0 15,-9-15-1-15,-3 3-4 0,-11-13-19 16,-3 2-18-16,-14-13-53 16,-14-6-28-16,-7-17-49 15,-6-1-24-15,-13-14-105 16,3-9 188-16</inkml:trace>
  <inkml:trace contextRef="#ctx0" brushRef="#br0" timeOffset="382.422">20030 5475 821 0,'2'-8'319'15,"-8"5"-179"-15,12 5-166 0,-6-2 5 16,0 0 6-16,0 0 15 16,0 0 47-16,7 13 21 15,-3 8 21-15,0 6-2 16,-14 49-29-16,-1-39-21 15,-10-3-23-15,-4 2-6 16,-6 10-4-16,-9 10-1 16,-15 30-2-16,-6 19-1 15,-14 44 0-15,-7 21 0 0,0 6-3 16,3 4-7-16,6-6-11 16,-5-9-1-16,2-1 3 15,3-7 5-15,12-25 9 16,9-10-18-16,18-32-105 15,7-13-89-15,15-31 129 16</inkml:trace>
  <inkml:trace contextRef="#ctx0" brushRef="#br0" timeOffset="900.398">18463 6955 666 0,'-86'20'235'0,"98"-28"-204"16,13 4-34-16,17-4-2 15,11-1 1-15,10-1 18 16,-1-1 19-16,1-1 36 15,4-1 16-15,0 3 11 16,3-3-6-16,5-2-14 16,0-3-8-16,5 1-14 15,14-8-7-15,3-3-14 16,-1-5-5-16,5 3-9 16,-3-5-4-16,3 1-5 15,8 5-3-15,0-5-3 16,2 9-1-16,-15 0-3 15,-5 2-1-15,-18 6-31 16,-12-6-43-16,-11 13 48 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0:42:08.599"/>
    </inkml:context>
    <inkml:brush xml:id="br0">
      <inkml:brushProperty name="width" value="0.05292" units="cm"/>
      <inkml:brushProperty name="height" value="0.05292" units="cm"/>
      <inkml:brushProperty name="color" value="#FF0000"/>
    </inkml:brush>
  </inkml:definitions>
  <inkml:trace contextRef="#ctx0" brushRef="#br0">18846 14558 362 0,'-65'103'134'16,"57"-107"-102"-16,1-1-45 15,-3 3-3-15,4-8 5 16,-1 1 13-16,-7-10 22 15,8-1 6-15,1-3 0 16,1-3-5-16,4-5-14 0,4 4-4 16,1 1-6-16,-3-1 0 15,10 6-1-15,-8-2 0 16,-4 6 0-16,11 1 2 16,-9 7 23-16,6-1 15 15,-3 1 34-15,5 7 14 16,0-4 9-16,-7-4-2 15,7 7-8-15,0-5-3 16,-9 4-12-16,3 2-5 16,-4-2-10-16,0 2-4 0,0 2-8 15,0-2-5-15,0 1-4 16,0-1-2-16,0-2-6 16,0 2-4-16,-2 0-10 15,0 2-3-15,1-2-8 16,-17-7-1-16,-12 3 0 15,-49-50-1-15,37 52 4 16,-8 4 2-16,-1 6 3 16,-8 10 1-16,7 5-1 15,6 9-2-15,10 7 2 16,1-3 0-16,7 12 3 16,3 0-3-16,7 7-3 15,11-1-4-15,7 9-3 16,7 0 0-16,13-7 0 15,-1 3 0-15,13-7 0 16,-1-2 0-16,5-4 1 0,6-4 0 16,-7 4-1-16,-5-13 0 15,-7 3 1-15,-15-5 0 16,-2-6 0-16,-8 7 0 16,-17-5 2-16,-4 2 1 15,-18-2 3-15,-1 2 3 16,-13-10 6-16,-1 6 1 15,-3-12 0-15,-2-1-2 0,0-5-8 16,5-6-5-16,-1-1-9 16,1-10-7-16,20-1-23 15,2-6-18-15,18-8-57 16,16 0-35-16,6-23-63 16,23-9-35-16,24-8 157 15</inkml:trace>
  <inkml:trace contextRef="#ctx0" brushRef="#br0" timeOffset="1014.797">19142 14225 1138 0,'-13'8'405'0,"0"-2"-343"15,7 11-159-15,0 0-8 16,-2 8 13-16,-1 2 47 16,-6-3 97-16,-3 7 19 15,-3-4 12-15,-2 0-9 16,4 7-36-16,0-3-15 16,2 7-15-16,3 6-5 15,1 2-3-15,2 13-1 16,-1 4-2-16,5 0 0 15,-1 2 0-15,2 2 0 16,0-4 0-16,1-5 1 0,-1-10 0 16,0-1-1-16,0-18 0 15,3 2 0-15,1-6 2 16,0-6 1-16,2 0 0 16,-2-8 0-16,-2-9-2 15,4-2 0-15,0-2 0 16,0-2 1-16,0 3 2 15,0-1 1-15,6-8 1 16,9-22 0-16,25-56-1 16,-24 44-1-16,3-8-1 15,-2 2 1-15,2-3 0 16,-2-7 0-16,8 7 0 16,0-5 0-16,2 11 1 15,-4 5 0-15,3 5 0 16,-3 1 0-16,0 13-1 15,2 10 0-15,-2 7 3 16,2 6 2-16,-2 4 5 0,-2 5 1 16,8 7-2-16,-3 6-2 15,5 7-3-15,0 8-1 16,-12 1 0-16,-6 6-1 16,1-2-2-16,-3 4 1 15,1 2-2-15,-5-8 0 16,-1-2 0-16,2 4 0 15,-8-17-1-15,-6-4 0 0,4-2-1 16,-6-9 0-16,-1 1 0 16,9 1-1-16,-8-11 0 15,-3-1 0-15,7 0 2 16,2-1 0-16,0-1 2 16,-2 0-1-16,2-2 2 15,-9-25 0-15,-14-63-1 16,36 43 0-16,1-11 0 15,1-1-1-15,12-2 0 16,-2 0 0-16,4 0 0 16,7 2-1-16,-5 11 1 15,2 0 0-15,5 14 0 16,-2 5 0-16,3 10 0 16,-3 8 0-16,2 13 4 15,1 9 3-15,3 18 2 16,-4 8 2-16,1 18-3 0,-1 10-1 15,-5 14-1-15,-1 3 1 16,-9 8 3-16,-7-8-2 16,1 5-2-16,-8-3-2 15,7-10-8-15,-12-6-10 16,5-13-32-16,-7-11-27 16,-7-17-69-16,5-2-55 15,0-19 124-15</inkml:trace>
  <inkml:trace contextRef="#ctx0" brushRef="#br0" timeOffset="1514.375">20410 14631 1322 0,'94'-37'423'16,"-100"55"-438"-16,3 6-123 16,1 11-2-16,-4 5 55 15,-11 0 72-15,-2 8 72 16,-8 0 9-16,-4 11-2 16,2-3-17-16,5 7-33 15,3 0-8-15,7-12-8 0,7 9-2 16,7-9-11-16,1-1-8 15,17 0-8-15,5-10 1 16,9-9 7-16,8-8 8 16,10-14 7-16,5-9 2 15,9-8 0-15,-1-13 0 16,4-9 4-16,0-5 0 16,-10-12 11-16,-2-3 4 15,-14-4 4-15,-5-5-1 16,-9-2-5-16,-8 3-3 0,-6-1-4 15,-13 0 3-15,-7 7 2 16,-16 1 1-16,-6 5-4 16,-7 5-6-16,-12 9-12 15,-8 11-3-15,-16 9-15 16,-7 11-7-16,-5 6-12 16,9 7-12-16,22 5-83 15,17 2-91-15,18-4 147 16</inkml:trace>
  <inkml:trace contextRef="#ctx0" brushRef="#br0" timeOffset="1981.811">21418 14514 1317 0,'-30'29'422'0,"3"1"-452"16,4 22-167-16,0 0-1 15,-9 14 87-15,-3-2 106 0,-9-7 136 16,-4 4 8-16,16-2-35 16,-3-7-36-16,20 0-59 15,4 3-16-15,9-9-15 16,5 4-7-16,13-2-4 15,7-14 5-15,9-9 5 16,12-2 3-16,4-15 2 16,6 1-1-16,9-17-3 15,4-5 1-15,0-14 7 16,-2-9 2-16,-8-10 8 16,0-11 3-16,-7-5 1 15,-6-3 2-15,-13 0 3 16,-5 2 1-16,-8 2 6 15,-13 4 1-15,-5 1-3 16,-11 7-4-16,-16 1-10 16,-7 6-8-16,-18 17-14 15,-9 6-19-15,-6 17-64 16,-8 6-39-16,7 19 88 16</inkml:trace>
  <inkml:trace contextRef="#ctx0" brushRef="#br0" timeOffset="2368.252">22258 14024 1499 0,'-13'37'484'0,"-3"-12"-573"16,5-1-85-16,1 15-23 16,3-3 77-16,-11 2 189 15,5 1 82-15,-2-5 15 16,-1 2-25-16,5 4-84 16,1-1-31-16,8 14-26 15,2 8-3-15,0 12-3 16,2 13 0-16,4 12-3 15,2 9-1-15,-1 11-5 16,3 3-6-16,-2 3-11 16,1 1-7-16,6-5-17 15,-1-15-15-15,-3-13-46 16,3-14-34-16,-3-22-101 0,-1-8-92 16,-6-29 220-1</inkml:trace>
  <inkml:trace contextRef="#ctx0" brushRef="#br0" timeOffset="2686.894">21428 14631 1116 0,'-2'-6'390'0,"6"2"-359"15,9 2-58-15,18-2-11 16,1 2 31-16,14 1 87 16,6 1 29-16,11 0 28 15,0-2-7-15,2-6-50 16,13 2-26-16,-1-1-72 15,5-1-51-15,0-15-141 16,-3-13-139-16,-1-26 218 16</inkml:trace>
  <inkml:trace contextRef="#ctx0" brushRef="#br0" timeOffset="4300.347">22445 14109 743 0,'0'15'321'16,"0"6"-161"-16,12 4-92 15,-3 7-10-15,-9 3 1 16,4 9 6-16,0 9 1 16,-4 8-4-16,13 20-19 15,-13 14-11-15,-5 14-22 16,5 10-6-16,-2 5-5 15,9-7-1-15,-3 0 2 16,-2-12 0-16,-2-17 3 16,0-10 2-16,2-19 1 15,-2-13 3-15,10-17 7 0,-10-10 3 16,0-13 10-16,2-4 7 16,-2-6 2-16,0 2-2 15,0 0-9-15,0-21-9 16,0-26-9-16,-6-59-2 15,4 47-2-15,2 4-1 16,0-6 0-16,4 0 0 16,-4 1-1-16,4-1 0 15,1 4 0-15,1-2-1 16,6 5 0-16,1 3 0 16,0 9-1-16,1 4 0 15,5 11 0-15,-12 4 1 0,9 12 0 16,-7 7 0-16,3 6 0 15,-1 6-1-15,8 17 0 16,-1 2 1-16,-5 15-1 16,8 7 1-16,-9 15-1 15,7 12 1-15,-8 3 0 16,3-3-1-16,-3 1 1 16,2-18 0-16,1-5 0 15,5-2-1-15,0-14 1 16,4 4 0-16,2-17-1 15,2-6 1-15,11-15-1 16,4-4 0-16,2-21 1 16,6-7-2-16,5-14 0 0,2-8-1 15,3-1-1-15,-7-9 0 16,-7-14 1-16,-6-1 0 16,-9-5 0-16,2-6 1 15,-7 8-2-15,-1-2-3 16,-13 5 0-16,-9 4-1 15,-6 18 3-15,-5 15 3 16,0 19-1-16,-1 7 0 16,-7 18-1-16,-5 4-1 0,2 21 2 15,-2 11 0-15,6 21 1 16,2 4 2-16,5 10 2 16,6 3 2-16,12-5 2 15,7 5-1-15,15-13-1 16,7-9-1-16,10-9-2 15,5-14 1-15,15-12-1 16,5-10 0-16,1-5 1 16,3-15 1-16,3-14 3 15,-5-2 1-15,3-15-1 16,-1-1 0-16,-7-14-2 16,-2 1 0-16,-4-9-1 15,-4 2 0-15,-2-2-1 16,-7 2-1-16,-12 3 2 15,-8-3-1-15,-12 15 3 16,-9 8 1-16,-7 6 1 16,-8 5 0-16,-11 8-1 0,-8 1 0 15,-15 18-4-15,-12 10 0 16,-13 15-2-16,-4 4-2 16,-4 16 0-16,8 9 1 15,9 19 0-15,-1-1-1 16,15 7-1-16,3 9 0 15,5 0-2-15,11 4 0 16,13-10-1-16,8-6-2 16,8-9 0-16,3-9 0 0,3-7 3 15,3-3 1-15,12-4 2 16,-5-15 0-16,1-12 0 16,-4-8 0-16,8-9 0 15,2-11 2-15,5-4 0 16,-5-10 1-16,1-10 0 15,-3-3 0-15,-8-12 0 16,2 1 1-16,-8-14 1 16,0 5 2-16,-7-20 1 15,-4-1 1-15,-4-20-1 16,0-2-2-16,0-16-5 16,-2-7 0-16,2-1-2 15,-2-7-1-15,2 2-2 16,2-4-1-16,0 2-1 15,4 0 0-15,-3 23-2 16,1 8 1-16,-4 25-2 0,0 7-2 16,2 21 1-16,-2 13-1 15,-2 20 1-15,2 17 3 16,2 46 3-16,8 13 4 16,9 56 3-16,9 20 5 15,11 62 4-15,7 35 0 16,11 35-4-16,-3 28-5 15,14 13-49-15,9 15 94 0,36 38-48 16</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0:42:39.913"/>
    </inkml:context>
    <inkml:brush xml:id="br0">
      <inkml:brushProperty name="width" value="0.05292" units="cm"/>
      <inkml:brushProperty name="height" value="0.05292" units="cm"/>
      <inkml:brushProperty name="color" value="#FF0000"/>
    </inkml:brush>
  </inkml:definitions>
  <inkml:trace contextRef="#ctx0" brushRef="#br0">11624 6818 221 0,'15'0'84'0,"-7"-2"-15"16,5-2-94-16,4-4 2 15,-1 4 31-15,-5-3 22 16,-5-1 50-16,-6 2 16 0,2 3 11 31,-2 1-11-31,0-2-45 0,0 2-16 0,0 0-17 16,0 2-2-16,0-2 2 15,0 0 2-15,-2 0 3 16,2-1-3-16,-2 1-5 16,-4 0-2-16,-19-12-1 15,-45-18 2-15,35 28 0 16,3 2 0-16,-12 2-6 15,-8-2-2-15,6 4-4 16,-5-2 0-16,-1 4-2 16,-7 5 1-16,-10 7-1 15,0 9 1-15,6-1 0 16,5 5 0-16,9 6 1 16,-3-9-1-16,10 9-1 15,2-7 1-15,5 5-1 16,14 7 0-16,0 0 0 15,-7 4 0-15,10-2 1 0,5 2 0 16,9-2 0-16,6 4 0 16,6 6 0-16,-1-6-1 15,-1-2 1-15,8 2 0 16,3-10 0-16,-4 2 1 16,4 3-1-16,3-1 0 15,-7-4 0-15,0 2 0 16,-1-5 1-16,3-3 0 0,-3 1 1 15,10 0 1 1,1-7 4-16,-5 1 3 0,7-7 3 16,-1 1 2-16,1-4-1 15,0-5-2-15,0-1-2 16,6-3-1-16,-5 0 1 16,3-6 0-16,-2 0 1 15,-2-6 0-15,0-6-2 16,-1 5-1-16,1-9-1 15,0 1-1-15,2-8 0 16,9 6-1-16,-7-8-1 16,3 0 0-16,1 2 1 15,-16-2 2-15,-3 2 0 16,-1 8 1-16,-7 2 4 16,-1 1 1-16,-5-1 2 15,-1-2-1-15,-17-6 0 16,1 1 0-16,-2 1 2 15,-4 2 0-15,0-2-1 0,-4 6-3 16,-1-1-5-16,-1 1-3 16,4 1-3-16,4 1-1 15,0-4 0-15,-2-5-1 16,6 3 0-16,-2 4 0 16,7 3 0-16,-1 5-1 15,-1 1 1-15,3 0-1 16,3 2-1-16,3 0 0 15,5 2 0-15,0 0 0 0,0 0 0 16,0 0 1-16,0 0 1 16,0 0 0-16,11 6 3 15,20 5 3-15,64 54 4 16,-39-47 1-16,11-5-2 16,5 2-1-16,-5-11-4 15,6 6-1-15,-12-10-1 16,-2-4 1-16,-5-4-3 15,-8 0-9-15,-4 5-57 16,-6-3-68-16,-7-7 83 16</inkml:trace>
  <inkml:trace contextRef="#ctx0" brushRef="#br0" timeOffset="4867.694">3966 8030 226 0,'-130'-174'102'0,"122"157"-31"16,-5-4-27-16,13 8 6 15,-12-5 36-15,8 1 16 16,-3 2 13-16,-7-2 4 16,3-1-16-16,1 3-15 15,1 4-33-15,-1-3-14 0,5 12-23 16,-1-1-5-16,6 3-6 15,0 0-3-15,-2 0 1 16,2 0 0-16,0 0 2 16,2 30 2-16,7 66 0 15,-9-41-1-15,0 16-1 16,0 4-1-16,-3 7-1 16,3 6 0-16,-8 4-2 15,-4-6 0-15,1-4-1 16,-4 2 0-16,-1-13-1 15,7-2 0-15,-5-18 1 16,-5-1 0-16,10-6 0 16,-9-8 0-16,15-5 0 15,3-6-1-15,0-8 0 16,-2 2-1-16,2-9 0 16,-6-3-1-16,17-3 0 15,1-2 0-15,1 0 1 16,8-2 1-16,8-2 1 0,9-4-1 15,18 1 2-15,1-5-1 16,12 4 1-16,4 1 1 16,11 3 0-16,8 4-1 15,3 3 0-15,3 3-1 16,-4 4-1-16,-6-3 0 16,-16 4 1-16,-3-3-2 15,-15-2 1-15,1 1-4 16,-15-9-42-16,-5 0-42 0,-14-4-116 15,-10-7 123-15</inkml:trace>
  <inkml:trace contextRef="#ctx0" brushRef="#br0" timeOffset="5603.687">3765 7950 315 0,'113'107'124'0,"-113"-109"-74"15,0-4-18-15,2 3-1 16,-2 1 7-16,0 2 3 16,0-2-1-16,-2 0-8 15,2 0-8-15,0-2-10 16,0 2-1-16,0 0-1 15,0 2 2-15,0-2 10 16,0 0 5-16,0 1 11 16,0-3 3-16,0 2-1 15,0 2-4-15,6-2-8 16,-1 2-5-16,1 0-3 16,2 0 0-16,1 0 3 0,3 2 1 15,3-2 0-15,-2 2-1 16,12 5-4-16,46 16-2 15,-44-15-5-15,2 3-4 16,7-1-3-16,10 3-2 16,4-3-2-16,5-4 0 15,8-1 0-15,0-3-1 16,10-4-1-16,-12-5 0 0,0 1-1 16,-5-4-3-16,-8-3-17 15,-1 0-16-15,-6-3-56 16,-5-5-41-16,-5-2 81 15</inkml:trace>
  <inkml:trace contextRef="#ctx0" brushRef="#br0" timeOffset="6208.294">3767 7680 702 0,'-151'58'244'16,"147"-68"-273"-16,8 10-34 0,0 0-5 16,-4 0 4-16,0 0 93 15,0-2 32-15,0 0 40 16,0-2 12-16,0 3-15 15,0 1-21-15,0-2-33 16,2 0-11-16,13-8-13 16,0-1-2-16,18-8-4 15,43-24-2-15,-36 26-1 16,6-6-2-16,8-3 1 16,7 1 0-16,6 0-1 15,6 4-1-15,-1 5-2 16,-5-10-2-16,0 5-1 15,-2 5 1-15,-9-1-1 16,5 0 0-16,-4 0 2 16,-7-2-1-16,2 13 2 15,-14-6 0-15,-9 9-2 16,-3-3 1-16,-6 0-2 0,-5 6-1 16,-8-2-2-16,-3-2-9 15,-4 4-65-15,0 0-90 16,0-2 104-16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0:45:35.138"/>
    </inkml:context>
    <inkml:brush xml:id="br0">
      <inkml:brushProperty name="width" value="0.05292" units="cm"/>
      <inkml:brushProperty name="height" value="0.05292" units="cm"/>
      <inkml:brushProperty name="color" value="#FF0000"/>
    </inkml:brush>
  </inkml:definitions>
  <inkml:trace contextRef="#ctx0" brushRef="#br0">6250 8851 439 0,'78'59'135'0,"-84"-59"-246"0,2 0-14 15,4 0 4-15,-2 0 11 16,1-2 135-16,-1 0 30 16,0 2 21-16,-2-2 4 15,-2-1-31-15,-5-5-26 16,-1 2-37-16,1 0-15 16,7 3-15-16,-4-5 2 15,1 4 16-15,-1-4 14 16,-2 7 27-16,5-3 10 15,-5-2 16-15,4 4 2 0,1 0-2 16,-7 2-2-16,1 0-6 16,-1 0-3-16,-3 0-3 15,3 0 1-15,7 0 5 16,3 0 3-16,-2 0 2 16,2 0-2-16,2 0-11 15,-10 2-5-15,9-2-7 16,1 0-1-16,-2 0 1 15,0 0 2-15,0 0 2 16,0 0 1-16,2 0 0 16,0 0 1-16,2 0 0 15,25 12 0-15,40 9 8 16,-43-21 3-16,-1 0 4 16,2-2 1-16,2 2-6 15,0-4-3-15,7 2-3 16,-7 0-1-16,5-4 2 15,-1 1 1-15,4 1 4 0,-1-4 2 16,4 4 3-16,4 0 1 16,-3-1-3-16,-3-1-2 15,-2-2-8-15,-7 4-4 16,0 3-6-16,-2-3-1 16,1 8-3-16,-1-1 4 15,-2-1 2-15,2-2 4 16,0 0 1-16,6 0-1 15,-3 0-2-15,1 0-3 16,7 2 0-16,-7-2-1 0,7 0 0 16,-1 0 1-16,-3 0 2 15,1 6 1-15,-1-2 2 16,3-2-1-16,-3 0-1 16,8 1-2-16,-3-3-1 15,-1 0-2-15,-3 0-2 16,-1 0-1-16,-3 0-2 15,0 0-1-15,-3 0-3 16,-1-3 0-16,12 6-2 16,-11-1 1-16,13 0-1 15,-9 2 0-15,-1 2 0 16,9-2 0-16,-4-2 0 16,7-2 0-16,1 0 1 15,2 0-1-15,0-2 0 0,4 0 0 16,1 2 0-16,3-2 0 15,-4-4 0-15,1 2 0 16,-8-5 1-16,-5-1 0 16,4 4-1-16,4-3 2 15,-2-5-1-15,6 3 0 16,-4-2 0-16,-6 1 0 16,-1 8 1-16,1-5-1 15,-4 5 1-15,3-4 0 16,-1 4-1-16,-2-3 1 0,1 5 0 15,-3-8 2-15,5 6 0 16,-5 3 1-16,-3-3-1 16,5 0 0-16,-7 2 0 15,2 0-2-15,-4-6-2 16,-16 6-1-16,1 1-2 16,-1 1-3-16,-13 1-8 15,4-1-9-15,0 0-46 16,0 0-45-16,0 0-196 15,0 0 200-15</inkml:trace>
  <inkml:trace contextRef="#ctx0" brushRef="#br0" timeOffset="10043.825">22021 9851 498 0,'-4'8'189'15,"2"-10"-139"-15,4-2-58 16,-2 4-10-16,0-2 28 0,0-2 71 15,0 2 27-15,0 2 24 16,0-2-10-16,0 1-42 16,0-1-17-16,0-2-24 15,0 2-3-15,0 0 6 16,0 2 2-16,0-10 3 16,0 3-5-16,0-3-12 15,-2-1-5-15,0-3-12 16,0-1-2-16,-2-4-1 15,2 5-1-15,-20-49 5 16,16 48 4-16,-8-8 4 16,3 6 1-16,-2-8-2 15,-9 4-1-15,0-2-2 16,-5 0-2-16,0 2-1 16,-9-2-1-16,-3-7-6 15,1 5-2-15,-8-2-3 16,6-2 0-16,-6 6 1 0,0-2 1 15,-2-1 0-15,-5 3-1 16,-3 4-4-16,-1-4-2 16,-2 9-2-16,-2-3 0 15,1 0 1-15,-3 1 0 16,6 3 0-16,-6-6 0 16,-2 6-1-16,-2 1 2 15,-8-1-2-15,4 9 1 0,-5-4-1 16,7-1 1-16,-2 7 2 15,2 0 1-15,10 2 0 16,2 0 0-16,7-2-1 16,-2 0 0-16,-3 0-1 15,-4-4 0-15,-1 6 0 16,5 6 1-16,-3-2 0 16,-5 2-1-16,2 5 1 15,-4-5-1-15,-9 0 1 16,12 3 0-16,-7-1 1 15,10 1-1-15,-14 12 0 16,-5-7 1-16,-6 11 0 16,-12 0 1-16,1-1-1 15,3-3 1-15,0-1-1 16,4 3 0-16,8 1 0 16,-3 11-1-16,-3-7 0 15,10 5 0-15,1-4-2 0,10 5-1 16,10-5-4-16,-1 5-1 15,10 3-4-15,4-1-2 16,6 6-4-16,4 0-2 16,3 6-1-16,2 4 3 15,2 3 4-15,6-1 3 16,2-1 2-16,2 6-2 16,1 1-3-16,1 5 0 15,1 5 6-15,3-1 1 16,-1 6 5-16,1 0 2 0,-5 3 0 15,1 0 1-15,5 1 0 16,2-1 1-16,3 8 0 16,3 2 0-16,3 12-1 15,-6 7 0-15,1 6 0 16,-8 5 0-16,4-1 0 16,8 3 0-16,-2-5 0 15,14 9-1-15,-7-5-1 16,7 2-2-16,3 9-1 15,-6-12-1-15,12 6 1 16,-2 3 2-16,4-3 3 16,2-2 0-16,2-5 0 15,-1-2 2-15,11-4 1 16,1 0 1-16,2-4 3 16,0-2 3-16,15-9 2 15,-1-8 0-15,15-6-2 0,-1-2-1 16,1 1 3-16,4-7 0 15,-1-3 2-15,1-4 0 16,0-4 2-16,1-2-1 16,10-2-2-16,2-3-3 15,6-4-5-15,0 3-1 16,1-3-2-16,-1-5 0 16,1-3-1-16,-3 0-1 0,4-11 1 15,0 3-1-15,5-3 1 16,6-6-1-16,-6-6-1 15,8-4 0-15,-7-8-1 16,-1-5 1-16,8-4 0 16,-4-6-1-16,8-7 0 15,-2-2 0-15,-2-1 1 16,-6-8-1-16,-3-3-1 16,-4 2 1-16,-7-6 0 15,1 1 0-15,-2-7 2 16,0-3-1-16,-7-8 1 15,-1 1 1-15,-7-7 0 16,-1 4 0-16,5 1 0 16,-5-5 0-16,3 1 0 15,-4-5 0-15,0-3 1 16,-4-2 1-16,-1-4 0 16,-2-4 0-16,-7-3 0 0,-2-1-1 15,-11-2 1-15,4 3 0 16,-10-5 0-16,-1-3 0 15,-1 4 2-15,-5-6-1 16,-3 7 3-16,1-3 2 16,-12-2 2-16,-3-5 2 15,-3-2 0-15,-5 4 1 16,-4 5-2-16,0 2-1 16,-6-5 0-16,-2-1-1 0,-5 0 1 15,-3-4 1-15,1 0 4 16,-4 4-1-16,-6-12-2 15,-2 5-3-15,-11-3-4 16,-1-4-2-16,-5-7-2 16,-6 2-2-16,6-8-2 15,-2 6 0-15,2 5-1 16,2 7 0-16,-4 16-1 16,-2 2-2-16,12 10-1 15,-3-1 2-15,7-3 1 16,3 6 1-16,2-2-1 15,8 7 0-15,-2 8-1 16,5-5 0-16,3 5 0 16,-2-3 0-16,1-1 0 15,-1 8 1-15,1 0 2 16,1 4 0-16,-5 2 2 0,1 8-1 16,-8-7-1-16,0 5-1 15,-2-2-5-15,1 7-1 16,-3-2-2-16,-8 3 0 15,5-7 1-15,-9 6 3 16,7 1-1-16,3 3 0 16,2 4 0-16,5-2-1 15,-7 4 2-15,4 0 1 16,-8 1 1-16,3 5 0 0,-3-4-2 16,-3 2-1-16,7 3-4 15,-3 1-3-15,5 5-8 16,2 0-7-16,-4 2-18 15,-3 2-17-15,13 0-41 16,0 2-23-16,5-1-61 16,5 1-43-16,-1 1 150 15</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0:46:50.671"/>
    </inkml:context>
    <inkml:brush xml:id="br0">
      <inkml:brushProperty name="width" value="0.05292" units="cm"/>
      <inkml:brushProperty name="height" value="0.05292" units="cm"/>
      <inkml:brushProperty name="color" value="#FF0000"/>
    </inkml:brush>
  </inkml:definitions>
  <inkml:trace contextRef="#ctx0" brushRef="#br0">2660 9354 118 0,'118'-119'64'0,"-120"113"-16"16,2-3-15-16,0-3-19 0,-7-1-4 15,-9 5-1-15,3 1 3 16,-8-5 8-16,4 1 2 15,5 1 0-15,-1 3-4 16,-4-3-10-16,1 2-3 16,9 1-4-16,-5-3-1 15,6 6 0-15,-3-3 0 16,-1 3 1-16,-1-4 2 16,7-3 2-16,-4 3-1 15,3-9-3-15,5 5-4 16,-2-3-10-16,4-4-5 0,-2 4 0 15,0-1 3-15,3 1 11 16,-3 0 6-16,0-2 9 16,0 1 2-1,0 3-2-15,6 3-2 0,-4 3-2 16,2-1 4-16,-2 2 9 16,-2 2 9-16,0 3 18 15,0 1 5-15,0-2 5 16,0 0-2-16,0 0-11 15,0-2-8-15,0 2-11 16,0 0-5-16,0 2-6 16,0-2-3-16,0 0-3 15,2-5 2-15,9-3 2 16,3 4 2-16,5-3 2 16,46-16-1-16,-54 25 1 15,5 0 0-15,1 0 4 16,4 0 4-16,-2 2 10 0,-2 4 5 15,-3-6 10-15,-1 3 1 16,8-3-3-16,2 0-4 16,2 0-7-16,-2 0-4 15,-2 0-1-15,0 0 0 16,0 4 1-16,0 0 0 16,2 0-1-16,-2-2-2 15,0 0-3-15,-2 2-1 0,0-8-5 16,0 4-1-16,4 0-3 15,0 0 1-15,4-2 1 16,-2 0 1-16,2-8 2 16,-1 7-1-16,9-5-3 15,-1 4-1-15,4-4-4 16,5 6-2-16,2 1-1 16,-4-5 0-16,-1 0 2 15,-2-3 1-15,-9 3 1 16,9-4-1-16,-7 8 1 15,1-2-1-15,6 3 0 16,-11-5 2-16,4 4-1 16,1 0 0-16,-3 2-4 15,3-2-2-15,-1 2-2 16,5 0 0-16,1 2 1 16,-3 2 0-16,2-2 1 15,-3 3-2-15,3-5-1 0,3 4 0 16,5-4-2-16,-6 2 0 15,0 4-1-15,-7-6 1 16,3 2-1-16,2 2 0 16,-1 3 0-16,1-1-1 15,-3 4 1-15,1-5-1 16,-5 5 0-16,5 0 1 16,1 1-1-16,-1-1 0 15,4-5 1-15,3 5-1 0,1-6 1 16,-4 1 0-16,0 1-1 15,4-4 0-15,0 0 0 16,-2 6 0-16,4-6 0 16,-5-1 0-16,1-1 1 15,8 6-1-15,-4-4 1 16,9 0 0-16,-9-2 0 16,2-4 0-16,-6 4 0 15,0-2 0-15,4 4 0 16,-2 0 1-16,4-2 0 15,-4 2 0-15,2 0 2 16,0 4 0-16,2-3 0 16,-4-3 0-16,8 2-2 15,-8-2 0-15,0 2-1 16,-2 6 0-16,-1-4-1 16,-1 5 1-16,0-7 0 15,6 6 0-15,-7-2 0 16,1-4 0-16,-4 5 0 0,-1-3 0 15,7 6 0-15,-4-3-1 16,1-1 1-16,-3-4 0 16,-3 7-1-16,3 1 2 15,2 1-1-15,1-3 1 16,1 2 1-16,-2-3 0 16,3-3 1-16,-5 0 0 0,-3 0 0 15,1-2 0-15,-1-2 0 16,-1 4 0-16,1-4 1 15,5 0 0-15,1 0-1 16,3 0 0-16,-2 0-3 16,8 0 0-16,-4 0 0 15,2 0 0-15,0 1 0 16,4 1 0-16,0 6 0 16,-4-6-1-16,3 0 1 15,3 7-1-15,-4-5 0 16,6 4 1-16,-6-4-1 15,-4-2 0-15,4 5 0 16,-2 1 1-16,5 2 0 16,-1 1-1-16,2-3 1 15,0-6 0-15,1-2-1 16,-1 3 0-16,0 5 0 0,-3 5 0 16,-3 1 0-16,4-3 0 15,-4-1 1-15,-4-4-1 16,-11 1 0-16,4-1 1 15,-5 4-1-15,-1 3 0 16,6 2 0-16,-3 2 0 16,-1 1 0-16,-2-5 0 15,-1-1 1-15,-8 1 0 16,-1 0 0-16,-2-3 0 0,-1 3 0 16,-3-11 0-16,-5 4-1 15,1-2 0-15,-7-4-4 16,0 0-5-16,0 0-13 15,0 0-13-15,-2-2-49 16,2 0-38-16,0-2-239 16,0 2 238-16</inkml:trace>
  <inkml:trace contextRef="#ctx0" brushRef="#br0" timeOffset="75977.906">3855 3733 24 0,'-57'5'6'0</inkml:trace>
  <inkml:trace contextRef="#ctx0" brushRef="#br0" timeOffset="77521.301">3752 3641 58 0,'-54'-65'32'0,"48"53"-4"15,1-1-5-15,-5 7 3 16,8-1 9-16,-2 3 17 15,4 0 4-15,0 4-3 16,0 0-8-16,-2 4-11 16,-1-2-3-16,3 2 7 15,0-3 4-15,0 7 6 16,3-4 2-16,-1 5-4 16,0-1-7-16,2-2-11 15,2 5-6-15,1-1-9 16,1-2-2-16,4 3-4 15,1 1 1-15,4-1 0 16,52 43 1-16,-46-39-1 0,-2-2 0 16,4-1-3-16,0 5-1 15,-8-2-1-15,0 6 0 16,-2 2 1-16,5-6 0 16,-3 8 3-16,-4 0 3 15,3-2 4-15,-1-2 2 16,4-2 4-16,0 6-1 15,2-6 0-15,2 8-1 16,4-2-3-16,-2-8 1 16,3 8-4-16,1-2-1 0,-2 4 0 15,0 7 0-15,-2-5 2 16,-1-2 2-16,-10-1 0 16,-1-1 0-16,-1 8-1 15,1-6-3-15,-3 9-2 16,3 2-2-16,6 0-2 15,-2-1 0-15,1-1 3 16,1-5 1-16,-2 3 9 16,2-1 2-16,4-5 4 15,-2-1 1-15,2 0-2 16,-4-2 0-16,0 3-2 16,0-7 0-16,-3 0-4 15,-1 4-1-15,2-9-4 16,-7 5 0-16,5-6 1 15,-2 0 0-15,-1 4 0 0,3-7-2 16,2 5-2-16,-1-7-1 16,5-5 2-16,0 5 1 15,-2 1 3-15,2 9 0 16,2-1-1-16,0-6 0 16,5 6 1-16,-3-7-1 15,0-3 1-15,0 3 0 16,-4 5-2-16,-2-11-1 15,0 9-2-15,2 4-1 0,2-6 0 16,2 5 1-16,-2-5 0 16,0 2-1-16,-6-5 0 15,2 7 0-15,-1-3-1 16,3-1-1-16,-2 0-1 16,6-1-1-16,0 3 1 15,-4-2-1-15,-4 8 2 16,4-3 0-16,-6 5 2 15,6 2 2-15,0 3 0 16,-2 5-1-16,0 1 1 16,1-1 1-16,1 3 0 15,2-2 1-15,5 1-5 16,1-5-1-16,2-3-3 16,-1 6-1-16,1-10 2 15,-4 2 1-15,-1-6 0 16,-5-8 0-16,-7-1-1 0,-1-5 0 15,4 3 0-15,4 7-1 16,-3 5-1-16,1-3 0 16,-8-2 1-16,-7-3 1 15,6 1 2-15,3 0 1 16,-7 3-1-16,7 1 1 16,-7-4-2-16,0 1-1 15,5-5-1-15,1 5 1 16,-1-5 0-16,-1 3 0 15,-3 3 0-15,10-2 0 0,3 4-1 16,-1 1 0-16,0-5-1 16,-2 0-1-16,2 1 0 15,2 1 0-15,-2 6 0 16,4-4 0-16,-2 3 0 16,-3-3 1-16,1 4-1 15,0 4 0-15,2 0-1 16,-4-3 1-16,6 0-1 15,-2 0 0-15,0 3 0 16,0 0 1-16,0 0-1 16,-4-4 1-16,2 4-1 15,-3-6 0-15,-3 4 0 16,1 6 0-16,3-6 0 16,-2 3 0-16,-2-5 1 15,1-1-1-15,-1 1 1 16,1-2-1-16,-1-6 1 15,0 2 0-15,-3-3 0 0,0-2 0 16,-3 1 0-16,3-3-1 16,1 1 1-16,1 5 0 15,-8-3 0-15,5-1 0 16,-7-5 1-16,6 9 0 16,5-5 2-16,-7 5 2 15,5-3 3-15,-1-1 1 0,-6-1 2 16,3-1-1-16,-3 3 3 15,2 1 2-15,0 1 0 16,-6-5-2-16,0-4-3 16,0-2-3-16,-2-2-21 15,0 2-30-15,4 1 28 16</inkml:trace>
  <inkml:trace contextRef="#ctx0" brushRef="#br0" timeOffset="127364.184">19913 16513 153 0,'4'-2'68'15,"5"-6"-25"-15,1 2-43 16,-2-3 0-16,-1 5 28 16,-3-2 20-16,-2 4 34 15,-2 2 10-15,-2 0-6 16,2 0-9-16,-2 0-18 15,0 0-4-15,0 0-3 16,1 0-1-16,-3 0 3 16,2 0 2-16,2 0 3 15,-2 0 2-15,-8 0-2 16,5-2-5-16,-3 0-5 0,0 1-4 16,1-3-2-16,-3 2 0 15,4 0-1-15,1 2 2 16,-3-4 1-16,2 2-1 15,-1-4-5-15,-3 3-4 16,-3-7-11-16,-7 4-5 16,7-1-8-16,-52-32-2 15,44 28-3-15,-6 1-1 16,-7-1-2-16,1 1 1 0,-7 1-2 16,-2-1 1-1,6 4-3-15,1 6-2 0,-7 2-6 16,0 10-5-16,-4 7-9 15,-5 4 0-15,-5 13 1 16,1 1 2-16,7 5 8 16,4 6 2-16,13 5 3 15,12 4 1-15,0 3 0 16,17-1-2-16,2-2-1 16,10-5 0-16,11-6 1 15,-2-6 1-15,11-11 3 16,1 3 1-16,9-14 2 15,4-5 1-15,-2-9 2 16,6-10 1-16,-8-13-2 16,0-10 0-16,6 0 0 15,-11-11-2-15,-3-6 0 16,-1-3-2-16,-8-3-6 0,2 2-1 16,-6-1-4-16,-6 3 2 15,-7 6 4-15,-2-2 3 16,-2 7 4-16,-2-1 0 15,0 10 1-15,0-7 0 16,-6 8 1-16,-2 4 2 16,-1 8 5-16,3 4 2 15,-2 11 2-15,4 0 0 16,1 5-1-16,3-5 0 0,0 0 0 16,2 6 1-16,7 32-4 15,22 56-1-15,-12-38-2 16,0 7 0-16,2 0 2 15,-4 6 0-15,2 5-1 16,-3 3-1-16,-1 1-2 16,-4-1-1-16,-1-3 0 15,-4 5 0-15,-2 1 0 16,-8 0 0-16,0-3 0 16,-6-5-1-16,-3-1 0 15,-4-4 0-15,-10-8 0 16,-7 1-1-16,-7-12 0 15,-5 7 0-15,-1-11-1 16,3 2 0-16,-4-8 1 16,-8-9-1-16,-11-8 0 0,-7-8-1 15,-6-7-1-15,-1-4 0 16,10-4 2-16,1-6-1 16,7-3-1-16,5-2 0 15,14-10-4-15,8 3-3 16,9-8-23-16,4-1-20 15,15 2-58-15,8-7-42 16,33 3-146-16,7-3 186 16</inkml:trace>
  <inkml:trace contextRef="#ctx0" brushRef="#br0" timeOffset="127994.073">19850 17161 637 0,'67'2'242'16,"-71"-2"-169"-16,4 4-58 0,4-4 19 15,-4 0 24-15,0 0 41 16,0 0 17-16,0 0-18 16,0 0-18-16,0 0-40 15,0 0-15-15,0 0-16 16,0 0-4-16,13 23 4 15,-9 2 3-15,65 59 3 16,-42-46 1-16,3 14-1 16,3 9 2-16,5 4 3 15,-2-2 1-15,-1-2-2 16,-1 8-2-16,-1-12-6 16,3 7-2-16,2-3-6 15,-3-12-2-15,-6-3-8 16,-1-13-11-16,-9-12-38 15,-3-8-30-15,-1-13-103 16,-7-9-60-16,-1-18 153 16</inkml:trace>
  <inkml:trace contextRef="#ctx0" brushRef="#br0" timeOffset="128359.503">20273 17113 726 0,'-16'2'231'0,"13"0"-257"15,-3 4-5-15,-2-1 49 16,6-5 36-16,0 0 68 15,0 0 9-15,-7 14-24 16,-10 20-25-16,-37 45-41 16,29-45-10-16,-1 12-4 15,-10 2 0-15,-1 17 6 16,-3 2 3-16,-4 13-3 16,0 2-3-16,6 3-10 15,8-1-7-15,7-2-13 16,10-7-12-16,5-5-44 15,8-12-34-15,8-24-137 16,7-20-118-16,25-39 217 0</inkml:trace>
  <inkml:trace contextRef="#ctx0" brushRef="#br0" timeOffset="129408.76">20745 15839 442 0,'0'0'213'0,"0"0"-47"15,6 8-143-15,-2-2-7 16,3 5 25-16,-1 6 18 0,7 8 28 15,12 54 5-15,-25-39-25 16,-7 8-17-16,-1 15-24 16,-2 4-5-16,-1 13-3 15,3 8 0-15,-1 6 2 16,-1 11-4-16,8 14-6 16,0 5-2-16,0 10-5 15,2 4-1-15,-5-3-1 16,1-5 1-16,0-2 0 15,-2-3-1-15,1-7 1 16,-1-1 0-16,4-16-3 16,-4-11-6-16,0-9-15 15,3-18-14-15,-5-23-67 16,6-11-66-16,0-31 106 16</inkml:trace>
  <inkml:trace contextRef="#ctx0" brushRef="#br0" timeOffset="130011.252">18823 15736 763 0,'-19'-2'326'16,"5"-9"-114"-16,12 1-223 15,4-3-6-15,6 3 17 16,-6 4 22-16,2 1 56 16,2 1 15-16,-6 4 3 15,0 0-14-15,0 0-39 0,0 0-14 16,0 0-18-1,0 13-5-15,-4 27-5 0,2 69-1 16,-2-26-1-16,4 16 0 16,4 33-2-16,3 6 1 15,5 36 1-15,1 2-1 16,1 6 1-16,-9 5 1 16,5-11 0-16,-8 0 1 15,2-21 2-15,-4-8-1 16,0-17 1-16,-4-11 0 0,2-16-2 15,-4-7 1-15,1-27-4 16,3-4-8-16,2-20-74 16,7-10-109-16,14-33 123 15</inkml:trace>
  <inkml:trace contextRef="#ctx0" brushRef="#br0" timeOffset="130775.705">21808 16184 680 0,'-97'55'187'0,"97"-43"-270"16,-4-3-5-16,10 6 84 16,-8-1 53-16,-2-3 94 15,4 1 12-15,0-5-40 16,4 3-22-16,-2 2-33 16,0-1-6-16,-2 0-1 0,-4 3 3 15,4 3-4-15,-4-2-3 16,4 3-14-16,8 1-8 15,1 2-12-15,-5 2-5 16,-2 13-6-16,-2 0-1 16,0 14-1-16,0 2 0 15,12 5 2-15,-9 0 3 16,-3 1 2-16,8 5 0 16,-12-8-2-16,10 3-1 15,-6-7-3-15,4-1-1 16,5-2 0-16,-13-8-1 0,4-2-2 15,0-5-5-15,-1-16-16 16,4 2-16-16,-5-13-61 16,-3-4-41-16,5-6-133 15,-2 2 167-15</inkml:trace>
  <inkml:trace contextRef="#ctx0" brushRef="#br0" timeOffset="131231.189">21499 16876 785 0,'-171'61'295'0,"156"-51"-273"0,-4-18-118 16,13 8-44-16,-3-4 48 15,-3-1 141-15,-1 12 80 16,-2 3 20-16,-1-8-25 16,-1 0-63-16,4 1-16 15,-3 1 6-15,3 2 11 16,0-4 21-16,3 7 2 16,0-9-13-16,7 0-12 0,-5 0-25 15,8-1-12-15,0 1-11 16,0 0 0-16,0 0 2 15,29 1 3-15,66 13 1 16,-43-14-1-16,15-2-4 16,2-2-2-16,15-4-5 15,-6-3-1-15,3 1-2 16,-13-3-1-16,-4 5 0 16,-1 1-2-16,-14 3-1 15,3-6-6-15,-16 7-29 16,-3 3-30-16,-10-4-91 15,-6 13-67-15,-13-9 137 16</inkml:trace>
  <inkml:trace contextRef="#ctx0" brushRef="#br0" timeOffset="132508.829">22830 15662 789 0,'-40'-41'202'15,"32"45"-304"-15,2 6-181 16,4-1 45-16,-9-1 189 16,-1 3 123-16,3 1 127 0,-5-4-35 15,13-3-110-15,-1-3-35 16,-4-2-21-16,6-2 0 16,-2 2 7-16,0-2 2 15,0 2-6-15,-2 0-5 16,2 0-18-16,2 0-4 15,-2 0 2-15,1 0 6 16,-1 0 21-16,0 0 12 16,-2 0 20-16,2 0 12 15,2 0 26-15,-2 0 6 0,2 0 10 16,0 0-1-16,0 0-15 16,0 0-9-16,0 0-21 15,0 0-8-15,0 0-14 16,0 0-2-16,0 0-6 15,0 0-1-15,0 0-5 16,0 0-2-16,0 4-2 16,2 15-1-16,8 10-1 15,18 53-1-15,-9-28-1 16,1 7 1-16,-1 4 3 16,0 17 3-16,-2 6 4 15,-6 4-1-15,-3 9-2 16,4 1-2-16,-7 3-4 15,1 0 1-15,-4-2-1 16,-4-3 0-16,0-4 1 16,-2-7 1-16,4 1-2 15,0 4 1-15,0-8-1 16,-4-6 0-16,3-5 1 0,-3-12 0 16,-4-9 1-16,6-1 0 15,-4-11-3-15,1-3-1 16,1-3-3-16,-2-9-3 15,4-2-7-15,-4-2-7 16,-1-12-18-16,1 4-19 0,0-15-55 16,6 0-48-16,0-11 99 15</inkml:trace>
  <inkml:trace contextRef="#ctx0" brushRef="#br0" timeOffset="133560.927">23346 16513 629 0,'111'47'249'16,"-111"-56"-165"-16,0-4-64 15,2-1-15-15,4 1 10 16,1 3 28-16,-7-1 3 15,0 5-5-15,0-2-10 0,-1-3-16 16,8 3 3-16,-5-7 14 16,2 1 9-16,0 5 10 15,-8-8-3-15,0 3-5 16,-7 1-6-16,-1-4-6 16,1 3-2-16,-3-3-9 15,-1 6-3-15,-2 5-6 16,-4-4-3-16,-8 8-1 15,-5 1 0-15,-3 4-4 16,-5 11-1-16,6 1-4 16,-1 6-2-16,3 4 1 15,7 7 0-15,6 9 2 16,6-1 0-16,5 8 0 16,7-8-1-16,4 4-1 15,11-4-1-15,9-4 0 16,6 1 1-16,5-9 2 15,16-1 1-15,-4-12 2 16,8 3 0-16,-3-17 1 16,-10-6 1-16,1-3 2 0,-4-1 1 15,4-7 0-15,4 3 0 16,0-6 0-16,-2-6-1 16,-11 2 1-16,-8 2 0 15,-8-10 0-15,-3 14-1 16,-8-8-1-16,-1-2-1 15,-6 6-2-15,-1-3-1 16,-8 1 0-16,1 5 0 0,-3-1 0 16,-3 2-1-16,-6 6 1 15,2 1 0-15,-4 4 1 16,6 4 2-16,0 2 5 16,-4 0-1-16,10 14-2 15,-1-1-2-15,9 14-4 16,-5 0-1-16,8 13 1 15,0 10 0-15,2 5 0 16,6 6 1-16,-4-3-1 16,2 1 0-16,0 0 0 15,-1-3 0-15,-1 7 0 16,6 0 0-16,-6 0 0 16,-2 8 0-16,-2-8 0 15,-8-4 1-15,5-3 0 16,-13-7 1-16,-3-1 1 15,2-10 1-15,-4-7 1 0,4-2 2 16,-2-12 6-16,-4 4 3 16,-5-10-2-16,-5-3-2 15,1 2-14-15,-4-10-9 16,1-16-30-16,7-3-33 16,-1-17-98-16,12-6-72 15,13-16 146-15</inkml:trace>
  <inkml:trace contextRef="#ctx0" brushRef="#br0" timeOffset="134199.832">24081 16859 877 0,'-2'4'228'16,"-6"-6"-296"-16,4-6-44 16,2 8 49-16,0 0 149 15,-1 0 69-15,1 0-13 16,-14 8-35-16,-5 3-67 16,-48 41-13-16,48-37 11 15,-2 6 12-15,-1-2 19 16,1 0 3-16,4 2-18 0,-4-5-12 15,2 1-22-15,7 6-9 16,-1 4-9-16,3-1-2 16,9 11-1-16,1 1-1 15,7 0-2-15,9-3-1 16,7 1-2-16,0-11 0 16,0-4 3-16,2-6 0 15,-4-11 3-15,6-2 1 16,0-4 2-16,5-7 0 15,7-11-1-15,-1-4-1 0,2-11-3 16,-9 5-1-16,-2-3-2 16,-4 4 0-16,-10-3 1 15,6 7 1-15,-13 6 2 16,5-4 1-16,-1 13 1 16,-6-1 1-16,7 11 3 15,-11 0 0-15,8 8 4 16,-8-8 1-16,0 0 4 15,2 15-1-15,7 25 4 16,12 56 0-16,-3-43-1 16,-7 1 2-16,-3 5-4 15,3 4-2-15,3 0-4 16,-3-2-2-16,-3-13-7 16,-3-8-5-16,1-13-25 15,-4-4-23-15,-2-9-99 16,2-5-78-16,-4-20 143 0</inkml:trace>
  <inkml:trace contextRef="#ctx0" brushRef="#br0" timeOffset="134743.587">24159 15524 947 0,'33'-102'386'0,"-32"104"-253"15,7 6-152-15,6 9-60 16,5 6 21-16,0 12 81 0,-4 3 44 16,0 23 10-16,4 8-8 15,3 25-41-15,2 9-13 16,11 10-3-16,-10 3 7 15,5 9 13-15,1 1 4 16,-4 6-2-16,-1 0-6 16,3-2-12-16,-4 0-3 15,-4-2 0-15,0-4 0 16,-6 7 5-16,4-3 1 16,-1-14-3-16,3 7-2 15,-2-16-3-15,-2-5-3 16,2-7 0-16,2-10-1 0,-7-13-4 15,-1-5-4-15,-5-17-33 16,-3-8-44-16,5-19 50 16</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1:07:47.895"/>
    </inkml:context>
    <inkml:brush xml:id="br0">
      <inkml:brushProperty name="width" value="0.05292" units="cm"/>
      <inkml:brushProperty name="height" value="0.05292" units="cm"/>
      <inkml:brushProperty name="color" value="#FF0000"/>
    </inkml:brush>
  </inkml:definitions>
  <inkml:trace contextRef="#ctx0" brushRef="#br0">1757 6435 980 0,'-8'6'9'0,"6"-2"11"0,-2 1 53 0,-5-1 14 0,7-4 12 0,-2 0-9 0,2 0-36 0,2 0-16 0,-2 0-25 0,0 0-8 0,1 0-6 0,1 0-2 0,3 10 0 15,22 19-1-15,65 57-2 0,-42-42-2 0,9 3-4 16,-5 7-3-16,3-2-7 16,1-1-2-16,-3-3-16 15,1-4-10-15,-6-6-28 16,-8-5-23-16,-6-10-55 15,-1-6-41-15,-6-4 124 16</inkml:trace>
  <inkml:trace contextRef="#ctx0" brushRef="#br0" timeOffset="375.58">2298 6288 261 0,'-11'-19'69'15,"9"3"-121"-15,0 3 0 16,2 2 12-16,0-1 43 15,-2 6 88-15,-6 1 22 16,-1 1 19-16,-3 4-18 0,6 0-49 16,-3 2-23-16,-1 9-38 15,7-1-13-15,-5 15-17 16,8 3-7-16,-2 22-5 16,-6 7 1-16,-1 20-11 15,-5 3-6-15,-5 20-30 16,6-3-17-16,-10-3-11 15,2 2 61-15</inkml:trace>
  <inkml:trace contextRef="#ctx0" brushRef="#br0" timeOffset="823.577">1655 6954 368 0,'-3'0'166'0,"1"0"-81"16,2 0-54-16,0 0-20 16,7 0-11-16,16-4 3 15,2-4 13-15,48-19 25 16,-44 10 7-16,1 2 12 15,-3-1-9-15,9 5-17 16,4-4-7-16,6 3-11 16,6 1-4-16,9-3-7 15,0 9-2-15,3-9-3 16,-5 7-7-16,6-11-68 16,-6-1-99-16,4 6 110 15</inkml:trace>
  <inkml:trace contextRef="#ctx0" brushRef="#br0" timeOffset="30905.76">17752 3325 468 0,'63'121'97'0,"-65"-121"-94"15,4 7-152-15,0-1 73 16,-2-6 150-16,0 0 48 16,0 0 19-16,0 0-32 15,0-2-49-15,0 2-11 16,-2-4-13-16,2 3-4 0,0 1-7 16,0-2-6-16,0 0-9 15,0 0-2-15,0-2-5 16,0 2 0-16,0 2 1 15,0 0 0-15,0 0-1 16,2 31 1-16,61 62 0 16,-57-37 1-16,-2 11 8 15,7 4 4-15,-13-1 4 16,4 7-1-16,-2 1-6 16,-2-7-3-16,-6-4-2 15,8-10-2-15,-11-9 1 16,5 2 1-16,-1-12 2 15,-9-2 0-15,14-11 2 16,-7-9-1-16,-3-5-1 16,5-7-2-16,-3 0 0 15,1-10-2-15,-3-2 3 0,-3-11 0 16,1-4-2 0,1-2 0-16,5-5-4 0,3-8-3 15,-3-6-1-15,6-2-1 16,0-10 0-16,8 5-1 15,3-11 1-15,1 1 0 16,7-4 0-16,-7-8 0 16,7-1 0-16,6-1 0 15,-6 5-1-15,2 1 0 0,2 6 0 16,6 7 0-16,-2-1 0 16,4 9 1-16,3 6 1 15,-9 5 0-15,10 13 0 16,-8-1 1-16,5 13 0 15,1-1 1-15,-4 13 3 16,7 0 2-16,-5 13 2 16,-1 10 1-16,-1 17 1 15,-6-3 0-15,-2 11 1 16,-3 3 0-16,-9-3 6 16,-1 7 3-16,-8 3 6 15,-4-7 4-15,-5-3-1 16,-3-4 0-16,-3-9-2 15,-2-1-2-15,-6-7-3 16,-2-4-5-16,-3-6-7 16,1-4-2-16,2-5-4 15,1-8-1-15,3-8-2 0,0 1-3 16,-2-12-10-16,4 0-10 16,2-10-25-16,0-2-10 15,11-5-12-15,4-4-7 16,8-6-7-16,4 0-7 15,16 6-32-15,1-10-17 16,12 14-49-16,9 3-37 16,7-1 145-16</inkml:trace>
  <inkml:trace contextRef="#ctx0" brushRef="#br0" timeOffset="31654.856">18683 3300 194 0,'29'14'121'15,"-8"-7"-14"-15,-6 7-17 16,3-6-4-16,-11-3-7 16,-1-1-5-16,5-2-15 15,-11-2-5-15,0 0-10 16,0 0-1-16,0 0-1 16,0 0-1-16,0-2-7 15,0 2-3-15,0 0-8 16,0-2-4-16,0 0-5 15,0 0-1-15,0-1-3 16,0 1 1-16,0 0 2 16,0-2 0-16,0-8-1 0,-2 3-2 15,1-3 0-15,-5-1 0 16,4 9 1-16,2 2 0 16,-2-2-5-16,0 2-1 15,-7 1-5-15,-1-5-3 16,-5 2 0-16,3 4 1 15,-1 6 0-15,1-2 1 16,9 32 1-16,-51 52 0 16,46-50 0-16,-3 8 1 0,7-2 0 15,2 6-1 1,-4-4 1-16,8-4-1 0,2-8 0 16,8-5-2-16,-5-6 0 15,5-10 0-15,1-1 1 16,-3-10 1-16,5-2 2 15,4-2 0-15,-6-12-1 16,1 3-1-16,-8-8 0 16,7 0 0-16,-3-4-2 15,-3 0 0-15,-3-6-1 16,-4-2 0-16,-2-1 1 16,0 1 0-16,0 3 2 15,-2 7 0-15,-1-1 1 16,-3 5 1-16,4 2 0 15,-5 7 2-15,9 3-1 16,0 5-1-16,-2 0 0 0,0 0 0 16,2 0 4-16,0 3 2 15,6 30 5-15,17 53 1 16,-10-42 4-16,4 8 1 16,-7-6-2-16,7 7-3 15,-9-1-10-15,1-10-8 16,-3-6-24-16,-2-3-15 15,-2-16-43-15,0-4-22 16,-2-15-70-16,1-7-65 0,11-20 157 16</inkml:trace>
  <inkml:trace contextRef="#ctx0" brushRef="#br0" timeOffset="32207.629">19066 3377 823 0,'88'-23'144'16,"-79"40"-182"-16,7 14-348 15,-3-1 122-15,-1 5 299 16,-7 1 167-16,-5 2 5 15,-4 6-61-15,4 4-82 0,-1-4-30 16,-5 0-26-16,0-6 1 16,-5-5 7-16,3-1 2 15,2-7-4-15,2-2-2 16,2-9-12-16,2 1-2 16,-1-7-7-16,1-3-4 15,1 3 0-15,-1-8 1 16,0 0 9-16,0-2 3 15,0-2 10-15,0 2 2 16,0-11 4-16,2-23 2 0,10-52 1 16,-8 46-1-16,5-8-1 15,1 0-4-15,5-7-5 16,0 3-2 0,8 3-4-16,2 5-1 0,4 11 0 15,3 7 1-15,3 12 2 16,-3 5 2-16,3 9 0 15,-3 6 0-15,1 7-3 16,-3 1-3-16,1 9-10 16,-2-2-11-16,-4-8-25 15,3 5-14-15,-9-9-32 16,0-5-16-16,1-2-54 16,-1-6-47-16,4-11 134 15</inkml:trace>
  <inkml:trace contextRef="#ctx0" brushRef="#br0" timeOffset="32824.529">19829 3377 338 0,'128'-13'181'16,"-128"20"-24"-16,0-1-7 16,0 2-8-16,0-8-10 15,0 0-31-15,0 0-13 16,0 0-27-16,0 0-11 0,-2 0-13 15,2 0-5-15,-2 0-9 16,0 0-3-16,0 0-8 16,1 0-2-16,-3-2-5 15,-10-2 0-15,-1 2-3 16,-6 4-2-16,-48 21-1 16,42-4-1-16,1 0 0 15,1 6 2-15,6 13-1 16,1 0 1-16,1 16 0 15,11 0 0-15,4-1 0 16,2-5 1-16,8-6 0 16,0-8 1-16,1-5 1 15,3-4-1-15,-5-14 4 16,5 3 0-16,1-8 0 16,-1-6 1-16,-1-2-2 15,1-8-1-15,-3 1-1 0,-1-5-1 16,3-1-2-16,-3-4 0 15,-2-6-2-15,1-2 1 16,-3 0-1-16,2-3 1 16,-2-5 1-16,-4 1 1 15,0 7 0-15,2 4 1 16,0 10-1-16,5 9-1 16,3 6 2-16,1 9 1 15,3 14 4-15,1 6 1 16,0 13 1-16,-1 7 1 0,1 5-4 15,-3 5-3-15,1-4-14 16,-5-9-10-16,-6-13-18 16,-1-5-10-16,5-18-14 15,-2-7-19-15,9-6-32 16,-3-20-27-16,13-12-75 16,2-19 135-16</inkml:trace>
  <inkml:trace contextRef="#ctx0" brushRef="#br0" timeOffset="33706.513">20319 3352 1159 0,'-12'-6'374'0,"10"8"-383"15,2 10-73-15,6 7 35 0,-6 4 47 16,-6 2 62-16,-1 7 4 15,1 6-32-15,-8 5-12 16,5 1-16-16,7 1-5 16,-10-3-1-16,7-5 0 15,-3-7 0-15,4-5 1 16,0-9-7-16,4-3-4 16,-3-3-6-16,-3-9-3 15,0 1-1-15,4-4 2 0,2 1 0 16,0 1 3-16,0-2 5 15,0 0 5-15,0-23 7 16,0-6 5-16,8-57 5 16,-2 46 2-16,-3-11 1 15,5-5 0-15,-8 3 2 16,12-6-1-16,-3 1-3 16,1 7-1-16,-1 5-4 15,7 8 1-15,5 17 1 16,3 8 0-16,1 7 0 15,2 10-3-15,4 15-1 16,-5 6 0-16,3 23-1 16,-4 4 0-16,0 11-2 15,0 4 1-15,-4 0-1 16,-4 2-1-16,0-2 1 16,-3-12 0-16,-7-1 0 15,1-6 1-15,-4-15-2 0,3 3 1 16,-3-9 0-16,-2-2 0 15,4-10 0-15,-6-1 0 16,0-10-1-16,0-2 0 16,0 0 0-16,0-2 0 15,0 0 0-15,0 0 0 16,0-6 0-16,2-19-1 16,7-59 0-16,-1 48-1 15,9-10 0-15,0-3-1 0,8-1 0 16,2 0 1-16,6 6-1 15,1-3 1-15,0 10 0 16,8 15-1-16,-9-1 1 16,5 15-1-16,-1 6 1 15,-1 2 1-15,10 18 2 16,-6 9-1-16,0 9 3 16,-5 2 1-16,-12 8 2 15,-6 4 1-15,-12 11-3 16,-1-3-2-16,-4 1-10 15,-9-5-6-15,1-10-14 16,-7-6-7-16,1-13-7 16,3-9-8-16,3-18-23 15,-3-6-11-15,3-11-26 16,4-7-3-16,4-3-20 16,0-7-27-16,6-4 108 15</inkml:trace>
  <inkml:trace contextRef="#ctx0" brushRef="#br0" timeOffset="34240.398">21263 3383 236 0,'2'-10'151'15,"2"4"0"-15,6 6-23 16,-10 0-33-16,0 0-13 0,0 0-20 16,9 12-7-16,10 7-7 15,54 44 3-15,-46-48 4 16,2-1 1-16,-8-3-3 15,3 1-5-15,-3-8-13 16,4 1-4-16,4-1-10 16,7-4-2-16,-3 0-2 15,-4-6 0-15,-5-3 2 16,-8-10-2-16,-3 3-4 16,4 3-2-16,-9 0-1 15,2-5 0-15,-7 1 0 16,3 4-1-16,-6-6-2 15,-6 9-1-15,-7-5-1 16,-4 7 0-16,-4 4-4 16,-2-5 1-16,4 9-1 15,-6-2 1-15,2 8-1 16,-2 11 1-16,2 2 0 0,-2 12 1 16,8-1 6-16,5 8 2 15,5 12 2-15,5 2 3 16,4 9 3-16,7-2 3 15,18 10 6-15,8 2 1 16,10-6-2-16,11 0-1 16,-4-12-6-16,-1-9-3 15,-1-11-8-15,-2-8-7 16,0-14-18-16,3-9-12 16,3-9-27-16,-5-13-11 0,5-22-34 15,-2-13-22-15,-1-22-60 16,-1-7-48-16,-12-6 147 15</inkml:trace>
  <inkml:trace contextRef="#ctx0" brushRef="#br0" timeOffset="34622.332">22455 2736 1220 0,'4'-15'240'16,"7"7"-425"-16,1 10 23 15,-10 10 72-15,-2 11 197 0,-4 5 37 16,0 20-40-16,-2 4-37 16,6 20-31-16,-2 3-4 15,-2 7 3-15,3 1 0 16,-5-1-2-16,2-2-5 15,4 6-10-15,0 2-4 16,0 8-7-16,4-3-3 16,2 5-4-16,1-10-1 15,-7-13-13-15,4-8-7 16,0-23-20-16,-4-8-12 16,4-9-22-16,-2-14-17 0,7-3-38 15,-7-10-24-15,-6-21-77 16,0 0-36-16,-5-20 168 15</inkml:trace>
  <inkml:trace contextRef="#ctx0" brushRef="#br0" timeOffset="35674.2">22015 3396 1043 0,'-2'6'225'0,"6"3"-381"15,6 5 43-15,5 7 155 0,-2-4 58 16,12 8 7-16,4 2-19 16,13-2-28-16,2-1-4 15,7-1-8-15,9-5-1 16,3 1-8-16,8-4-5 15,-8-2-7-15,0-1-1 16,-4-8-6-16,-1 5-3 16,5-7-8-16,-4 2-2 15,0-4-2-15,-11-4 0 0,-2-4-1 16,-8-3 0-16,-3-8 0 16,-9 2 2-16,-12-6 0 15,-3 0 1-15,-5-4-1 16,-6 2-2-16,-6-4-1 15,-5 3-1-15,-5 1-1 16,-8 2 0-16,-13 2-1 16,-1 7 0-16,-6 9-3 15,-2 1 0-15,2 12 0 16,-2-3-1-16,2 11-1 16,6 3-1-16,4 11-1 15,11 5 1-15,5 11 1 16,7 3 0-16,7 3-1 15,4 2-3-15,8 5 0 16,13-2 0-16,15-5 2 16,4-2 4-16,8-8 0 15,4-6 1-15,1-4 0 0,5-7 1 16,1-11 2-16,-5-10 2 16,1-4 1-16,-5-10 0 15,-4 4-1-15,0-5 1 16,-6-8 0-16,-2 9 0 15,-7-20 2-15,-12 1 0 16,-6-9 2-16,-1-3-1 16,-5-3 0-16,-3-5-1 0,2-1-1 15,-6-9-2-15,7 5-1 16,5-5 0-16,-3 3-2 16,3 5 0-16,-1 5 0 15,7 8 0-15,1-1 0 16,0 5 0-16,4 9 0 15,-2 8 0-15,4 3 2 16,-4 5 0-16,-2-3 1 16,-2 3 0-16,2 7-1 15,-3 2 0-15,-1 11 1 16,2 5 0-16,0 3 0 16,4-2 1-16,-5 8 0 15,-5 4 0-15,-5 3 2 16,-6 12 0-16,0 2-1 15,-4 9 1-15,-6 7-2 16,8 1 0-16,-7 2 1 16,7-2-1-16,2-2 0 0,2-7 1 15,11 1 5-15,8-11 3 16,12 2 9-16,5-6 2 16,18-9 1-16,7-1-1 15,13-12 1-15,8-9-1 16,8-16 0-16,10-7-6 15,8-18-13-15,7-14-6 16,-2-17-23-16,-8-16-15 16,-2-26-45-16,-5-4-31 15,-20-15-73-15,-17-6-69 0,-25-10 165 16</inkml:trace>
  <inkml:trace contextRef="#ctx0" brushRef="#br0" timeOffset="36125.504">19630 4603 1143 0,'4'0'286'16</inkml:trace>
  <inkml:trace contextRef="#ctx0" brushRef="#br0" timeOffset="36423.486">19634 4601 622 0,'0'0'233'0,"0"0"-172"16,-4 0-40-16,4 0 4 15,-13 2 10-15,-29-2 10 16,-45 2-1-16,51 4-21 15,-12 1-9-15,16 14-14 0,1 4-9 16,6 10-14-16,12 7-2 16,15 4 3-16,7 1 8 15,12 3 11-15,6-6 2 16,2 4 4-16,2-8 4 16,-10-6 8-16,0 1 6 15,-6-14 6-15,-4 8 4 16,-9-10 0-16,-4 0-3 15,-21-6-5-15,-1-1-4 16,-9 1-13-16,-11-9-11 0,-8-4-29 16,-9 0-15-16,10-12-60 15,3-7-45-15,17-6 99 16</inkml:trace>
  <inkml:trace contextRef="#ctx0" brushRef="#br0" timeOffset="37093.115">19955 4716 1184 0,'23'27'374'0,"-9"1"-431"16,8 7-67-16,-6 11 25 0,-5-1 48 15,-9 9 108-15,-2-2 16 16,-4 11-6-16,2 8-16 16,-5-5-39-16,-5-2-6 15,1-7 4-15,-3-9 1 16,3-8 3-16,3-2-2 16,-3-9-6-16,-1-4-2 15,1-6-4-15,-3-4-2 0,5-3-2 16,1-1-1-1,1-7 0-15,3 0 0 16,0 0 3-16,2-8 0 0,2 2 4 16,-2 0 3-16,-2-21 2 15,-1-15 1-15,1-62-1 16,4 45-1-16,4-10-2 16,1-4-1-16,1-8-2 15,7 5 1-15,-1-3-2 16,1-3 1-16,6 5-1 15,1-2 0-15,4 10 0 16,7 12-1-16,0 11 1 16,5 11-1-16,2 16 1 15,0 5 0-15,1 12 0 16,-5 10 2-16,6 5 1 16,4 6 0-16,-7 4 2 15,7 5 1-15,-18 3 1 16,-1-1 2-16,-6 8-1 0,-13-4-2 15,-6-7-4-15,-6 0-2 16,-17-3-3-16,-9 5 0 16,-12-3-2-16,-2 5-3 15,-4-10-13-15,-7-8-21 16,3-2-61-16,3-5-39 16,-5-14-85-16,10-6-59 15,10-14 184-15</inkml:trace>
  <inkml:trace contextRef="#ctx0" brushRef="#br0" timeOffset="37773.19">20904 4787 1059 0,'27'15'168'0,"-6"-4"-518"16,3 10 28-16,-8-7 266 15,-16-3 141-15,2 6 163 16,-8-15-38-16,-2 6-129 16,6-2-42-16,0-8-7 15,1 2 12-15,-1-2 14 0,-2 0-1 16,-4-6-23-16,-17-5-16 15,-49-43-15-15,43 47-1 16,1 5-2-16,-7-2 0 16,-1 8 0-16,0 4-2 15,5 2-1-15,-3 11-3 16,-1 8-3-16,5 5 1 16,-1-3 3-16,9-1 4 15,12-1-3-15,1 2-3 16,14 0-4-16,3-5-2 15,8-2 5-15,7-1 3 0,4-2 3 16,3-8 0-16,10-5 1 16,1-4 0-16,7-6 0 15,-4-6 1-15,2-5 0 16,-2-6-1-16,-4-4 1 16,-4-2 2-16,-7 1 1 15,0-1 1-15,-10 0 0 16,-2 4 1-16,-11-4-1 15,-4 4 3-15,8 16 5 16,-6-3 0-16,4 20 0 16,-8 5 1-16,-2 4 6 15,2 12 5-15,-4 3 4 16,6 16-2-16,8 7-10 16,-4 5-3-16,3-1-5 0,-1-8-2 15,4-7-9-15,1-13-8 16,3-10-28-16,1-10-18 15,10-13-46-15,0-13-24 16,19-24-51-16,-2-7-46 16,9-17 146-16</inkml:trace>
  <inkml:trace contextRef="#ctx0" brushRef="#br0" timeOffset="38190.727">21768 4760 842 0,'0'5'332'0,"-5"-14"-229"15,-9-4-219-15,5 7 21 16,-5 0 51-16,-1 2 122 16,5 2 15-16,-11 2-35 15,-4 0-21-15,-11 4-23 16,-2 8-3-16,0-1 9 15,-6 4 6-15,-6 8 8 16,2 2-3-16,2 0-11 16,6 8-4-16,13-3-4 15,6 3 2-15,4 7 10 16,6 2 3-16,9 12 0 16,5 1-4-16,18 4-8 15,1-7-3-15,12-2-5 0,14-10-2 16,3-4-5-16,3-3-5 15,17-18-15-15,-16-5-10 16,6-18-20-16,1-15-13 16,1-13-26-16,0-5-25 15,6-12-79-15,-4-5-74 16,-6 5 169-16</inkml:trace>
  <inkml:trace contextRef="#ctx0" brushRef="#br0" timeOffset="38773.056">22180 4800 1053 0,'-2'0'348'0,"-2"0"-397"15,-4 2-185-15,0-2 105 16,7 29 88-16,-55 43 193 15,50-45 5-15,12 5-91 16,-2-7-27-16,7-7-21 16,7 1-4-16,5-14 4 15,1-5 5-15,13-3 0 16,-3-7-2-16,8-9-10 0,4 7-6 16,-2-7-5-16,4-4-1 15,-4-1-3-15,-4 2-2 16,-9-2 0-16,3 4 0 15,-11 5 5-15,-8-12 1 16,-5 6 0-16,-6-4 1 16,-6 1 0-16,4 10 2 15,-2-11 1-15,-8 8 3 16,-9 4 1-16,-8-4-1 0,4 13-3 16,-10 0-1-16,-5 6-2 15,-2 4-1-15,-4 13 0 16,2-2 0-16,-2 15 0 15,-1-1 1-15,-1 7 2 16,6 8 4-16,6 4 10 16,1 5 7-16,18 7 14 15,7 10 3-15,21 7 3 16,14 3 4-16,32 2-3 16,14-4-2-16,26 6-10 15,8-9-8-15,27-6-9 16,11-8-1-16,20-21-3 15,7-6-7-15,-12-22-32 16,-7-12-24-16,-23-20-119 16,-8-12 110-16</inkml:trace>
  <inkml:trace contextRef="#ctx0" brushRef="#br0" timeOffset="63672.054">16270 6976 220 0,'-29'35'76'15,"29"-50"-70"-15,0 1-3 16,11 1 7-16,-11-1 14 15,8 1 36-15,-12-2 14 16,0-1 6-16,8 3-12 0,-8-2-36 16,8 7-14-16,-8-3-13 15,4 1-1-15,-5 4-2 16,-3-9 0-16,-3 9 1 16,7-5 2-16,4 1 7 15,0 8 1-15,-4-7 4 16,0 7-1-16,2 2 4 15,2-2 0-15,-2 0 7 16,0 0 6-16,0 0 0 16,0-2 0-16,-15 1-5 15,0-11-6-15,-59-49-3 16,51 50-2-16,-6 3-1 16,4-3-1-16,2 9-4 15,-3-2-3-15,1 4-2 16,4 2-1-16,-2 0-1 0,2 14-1 15,0-7 0-15,2 10-1 16,0 3 1-16,0-3-1 16,-2 15 3-16,2-3 0 15,-4 0 1-15,-1 3 4 16,-3-3 1-16,2 0 0 16,4 7-2-16,6 0-2 15,4 1-1-15,-9 1-2 16,0-2 1-16,6 2-2 0,1 1 0 15,5-3-1-15,16 6-1 16,-4 0-1-16,9 2 0 16,3-6 0-16,3 1 0 15,-2-3 1-15,16 0-1 16,5 8 1-16,6-13 0 16,2 3 1-16,2-9 1 15,4-4-1-15,0 8 1 16,7-8-1-16,-1 0 1 15,1 2-1-15,-3-12 1 16,-3 5 0-16,-3-5 4 16,-6-1 1-16,0-6 3 15,-4 3 0-15,-7-5-1 16,-4-6-1-16,-4-3-1 16,2 1 0-16,-2-5 1 15,-2-1 1-15,-2-5 0 16,-2 3 1-16,-9-5 0 0,-1 0-1 15,-3 2 1-15,-2-6-1 16,2 0 2-16,-4 0 2 16,-4 2 3-16,-2-2 0 15,-3-4 0-15,-3 3-3 16,1-7-4-16,3 4-2 16,-3-2-2-16,-7-7 0 15,9 0-1-15,-8-1 1 0,1-1 2 16,-1 0 2-1,0-4 1-15,3 5 0 0,1-6-3 16,9 2-2-16,-9 3-2 16,1 0 0-16,1 0-2 15,-10 3-1-15,7-3 0 16,-8 0-1-16,8 1 0 16,-1-1 0-16,-6 9 1 15,4 3-1-15,-10 5-1 16,4 5-2-16,-10 9-9 15,5 7-7-15,-11 9-15 16,1 5-8-16,-2 12-18 16,4 1-20-16,3 9-135 15,14 10 144-15</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4-10T21:10:26.984"/>
    </inkml:context>
    <inkml:brush xml:id="br0">
      <inkml:brushProperty name="width" value="0.05292" units="cm"/>
      <inkml:brushProperty name="height" value="0.05292" units="cm"/>
      <inkml:brushProperty name="color" value="#FF0000"/>
    </inkml:brush>
  </inkml:definitions>
  <inkml:trace contextRef="#ctx0" brushRef="#br0">15137 17415 489 0,'144'10'238'0,"-156"-10"-86"16,5 0-74-16,5 0-38 15,-6 0 12-15,6 0 37 16,2 0 19-16,-2 0 1 16,0 0-15-16,0 0-35 15,1 0-17-15,-3 0-22 16,4 0-5-16,-2 0-4 16,0-2 0-16,0 0 0 15,0-2-1-15,-2 2-3 16,2 0-2-16,0 2-3 15,-11-1-2-15,-2-3-2 16,-4 0-2-16,-4 2-2 0,-46 2-1 16,42 11 1-16,-4 1 1 15,7 3 0-15,-3 4 1 16,4 2 2-16,-2 0 2 16,10 4 0-16,1 0 0 15,5 0-1-15,9 4-2 16,4 5 0-16,3-1 0 15,5 3 1-15,1-3 0 16,4 3 1-16,2 0 0 0,2-9 1 16,2 0 0-16,6-8-1 15,0-6 0-15,5-3-1 16,-3 3-1-16,1-9 0 16,1-2 1-16,-1-2 0 15,3-8 1-15,-8-3-1 16,-5-8 0-16,-4 1-2 15,3-3-1-15,-8-3 0 16,1 3-1-16,-3 1 0 16,-3-3 0-16,3 1 2 15,-1-7 0-15,1-4 3 16,-11 5 1-16,-2-3 0 16,4 2 1-16,-4-7-1 15,0 3 1-15,0-1-1 16,-5-2 1-16,3 7 0 15,2-3-1-15,-8 7 2 16,-1 6 0-16,0-1 3 0,-12 7 1 16,-2 0 0-16,-6 1-1 15,-15 6-4-15,4 3-2 16,-4 10-21-16,8 5-26 16,0 1-154-16,3-1 137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4/10/2023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56a210c2_0_14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56a210c2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5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4c11462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64c11462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4c114621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4c1146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0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4c114621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4c1146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7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4c11462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4c11462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9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4c114621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4c114621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85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4c114621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4c11462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4c114621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4c11462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6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4c114621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4c1146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4c114621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4c1146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3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64c114621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64c114621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3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4c11462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4c11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4c114621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4c11462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6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4c114621_0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4c11462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7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4c114621_0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4c1146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4c114621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4c114621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00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64c114621_0_2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64c11462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7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4c114621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4c11462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171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4c114621_0_3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4c1146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4c114621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64c11462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5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4c114621_0_3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4c1146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08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c114621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c11462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36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4c114621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4c11462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4c114621_0_3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64c11462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6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6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4c114621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4c11462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1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4c11462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64c11462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16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p:txBody>
          <a:bodyPr/>
          <a:lstStyle/>
          <a:p>
            <a:fld id="{C654EAAC-B9EF-4584-9853-917EC4D204F9}" type="slidenum">
              <a:rPr lang="en-US" smtClean="0"/>
              <a:pPr/>
              <a:t>36</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2427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4c114621_0_3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64c11462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071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4c114621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4c11462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12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4c114621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64c11462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74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4c114621_0_4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4c11462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41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d6019af2_0_5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6d6019af2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4c11462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4c1146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9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25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4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d6019af2_0_5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d6019af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34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6d6019af2_0_5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6d6019af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94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d6019af2_0_5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d6019af2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5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6019af2_0_5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6019af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86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d6019af2_0_6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6d6019af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46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4c114621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4c114621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2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4c114621_0_4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4c11462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17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4c114621_0_4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4c11462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4c11462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4c1146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1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4c114621_0_5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4c114621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56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c114621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c11462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95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4c114621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4c114621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28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4c114621_0_5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64c114621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646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4c114621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4c11462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38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d6019af2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d6019a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72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d6019af2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d6019af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760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d6019af2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6d6019af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4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d6019af2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d6019a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374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6d6019af2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6d6019a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1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4c114621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4c1146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73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d6019af2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d6019a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382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d6019af2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d6019af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788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d6019af2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d6019af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52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d6019af2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d6019a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269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6019af2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d6019af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65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d6019af2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6d6019af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45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d6019af2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d6019af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01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d6019af2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6d6019af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30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6d6019af2_0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6d6019af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31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d6019af2_0_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d6019af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15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d6019af2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d6019af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1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d6019af2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6d6019af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010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6d6019af2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6d6019af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34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6019af2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6019af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5344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d6019af2_0_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d6019a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552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6d6019af2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6d6019af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49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6d6019af2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6d6019af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5067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6d6019af2_0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6d6019a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538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d6019af2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d6019a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6d6019af2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6d6019af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052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d6019af2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d6019af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9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c114621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4c11462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74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6d6019af2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6d6019af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71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512D-00CC-4A50-AD5E-36C678704C27}" type="slidenum">
              <a:rPr lang="en-US"/>
              <a:pPr/>
              <a:t>93</a:t>
            </a:fld>
            <a:endParaRPr lang="en-US"/>
          </a:p>
        </p:txBody>
      </p:sp>
      <p:sp>
        <p:nvSpPr>
          <p:cNvPr id="455682" name="Rectangle 2"/>
          <p:cNvSpPr>
            <a:spLocks noGrp="1" noRot="1" noChangeAspect="1" noChangeArrowheads="1" noTextEdit="1"/>
          </p:cNvSpPr>
          <p:nvPr>
            <p:ph type="sldImg"/>
          </p:nvPr>
        </p:nvSpPr>
        <p:spPr>
          <a:xfrm>
            <a:off x="1139825" y="682625"/>
            <a:ext cx="4552950" cy="3414713"/>
          </a:xfrm>
          <a:ln/>
        </p:spPr>
      </p:sp>
      <p:sp>
        <p:nvSpPr>
          <p:cNvPr id="455683" name="Rectangle 3"/>
          <p:cNvSpPr>
            <a:spLocks noGrp="1" noChangeArrowheads="1"/>
          </p:cNvSpPr>
          <p:nvPr>
            <p:ph type="body" idx="1"/>
          </p:nvPr>
        </p:nvSpPr>
        <p:spPr/>
        <p:txBody>
          <a:bodyPr/>
          <a:lstStyle/>
          <a:p>
            <a:r>
              <a:rPr lang="en-US" dirty="0"/>
              <a:t>Ask:  what are the axes for a circle Hough space?  What does a point in the image map to in the Hough space?</a:t>
            </a:r>
          </a:p>
        </p:txBody>
      </p:sp>
    </p:spTree>
    <p:extLst>
      <p:ext uri="{BB962C8B-B14F-4D97-AF65-F5344CB8AC3E}">
        <p14:creationId xmlns:p14="http://schemas.microsoft.com/office/powerpoint/2010/main" val="172879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4c11462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4c1146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50405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61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4/10/2023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customXml" Target="../ink/ink1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customXml" Target="../ink/ink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customXml" Target="../ink/ink4.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customXml" Target="../ink/ink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customXml" Target="../ink/ink6.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3.xml"/><Relationship Id="rId7" Type="http://schemas.openxmlformats.org/officeDocument/2006/relationships/image" Target="../media/image4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customXml" Target="../ink/ink7.xml"/><Relationship Id="rId4" Type="http://schemas.openxmlformats.org/officeDocument/2006/relationships/slideLayout" Target="../slideLayouts/slideLayout2.xml"/><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8.png"/><Relationship Id="rId7"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customXml" Target="../ink/ink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7.jp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2.png"/><Relationship Id="rId4" Type="http://schemas.openxmlformats.org/officeDocument/2006/relationships/customXml" Target="../ink/ink8.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5.png"/><Relationship Id="rId5" Type="http://schemas.openxmlformats.org/officeDocument/2006/relationships/customXml" Target="../ink/ink9.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96.png"/><Relationship Id="rId5" Type="http://schemas.openxmlformats.org/officeDocument/2006/relationships/customXml" Target="../ink/ink10.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customXml" Target="../ink/ink1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customXml" Target="../ink/ink12.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customXml" Target="../ink/ink1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customXml" Target="../ink/ink1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CSE/EE 576</a:t>
            </a:r>
            <a:br>
              <a:rPr lang="en-US" dirty="0">
                <a:cs typeface="Arial Rounded MT Bold"/>
              </a:rPr>
            </a:br>
            <a:r>
              <a:rPr lang="en-US" dirty="0">
                <a:cs typeface="Arial Rounded MT Bold"/>
              </a:rPr>
              <a:t>Edges and Lines</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9" name="Google Shape;209;p3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Blurring</a:t>
            </a:r>
            <a:endParaRPr dirty="0"/>
          </a:p>
          <a:p>
            <a:pPr>
              <a:buChar char="-"/>
            </a:pPr>
            <a:r>
              <a:rPr lang="en" dirty="0"/>
              <a:t>Sharpening</a:t>
            </a:r>
            <a:endParaRPr dirty="0"/>
          </a:p>
          <a:p>
            <a:pPr>
              <a:buChar char="-"/>
            </a:pPr>
            <a:r>
              <a:rPr lang="en" dirty="0"/>
              <a:t>Edges</a:t>
            </a:r>
            <a:endParaRPr dirty="0"/>
          </a:p>
          <a:p>
            <a:pPr>
              <a:buChar char="-"/>
            </a:pPr>
            <a:r>
              <a:rPr lang="en" dirty="0"/>
              <a:t>Features</a:t>
            </a:r>
            <a:endParaRPr dirty="0"/>
          </a:p>
          <a:p>
            <a:pPr>
              <a:buChar char="-"/>
            </a:pPr>
            <a:r>
              <a:rPr lang="en" dirty="0"/>
              <a:t>Derivatives</a:t>
            </a:r>
            <a:endParaRPr dirty="0"/>
          </a:p>
          <a:p>
            <a:pPr>
              <a:buChar char="-"/>
            </a:pPr>
            <a:r>
              <a:rPr lang="en" dirty="0"/>
              <a:t>Super-resolution </a:t>
            </a:r>
            <a:endParaRPr dirty="0"/>
          </a:p>
          <a:p>
            <a:pPr>
              <a:buChar char="-"/>
            </a:pPr>
            <a:r>
              <a:rPr lang="en" dirty="0"/>
              <a:t>Classification</a:t>
            </a:r>
            <a:endParaRPr dirty="0"/>
          </a:p>
          <a:p>
            <a:pPr>
              <a:buChar char="-"/>
            </a:pPr>
            <a:r>
              <a:rPr lang="en" dirty="0"/>
              <a:t>Detection</a:t>
            </a:r>
            <a:endParaRPr dirty="0"/>
          </a:p>
          <a:p>
            <a:pPr>
              <a:buChar char="-"/>
            </a:pPr>
            <a:r>
              <a:rPr lang="en" dirty="0"/>
              <a:t>Image captioning</a:t>
            </a:r>
            <a:endParaRPr dirty="0"/>
          </a:p>
          <a:p>
            <a:pPr>
              <a:buChar char="-"/>
            </a:pPr>
            <a:r>
              <a:rPr lang="en" dirty="0"/>
              <a:t>...</a:t>
            </a:r>
            <a:endParaRPr dirty="0"/>
          </a:p>
        </p:txBody>
      </p:sp>
      <p:sp>
        <p:nvSpPr>
          <p:cNvPr id="210" name="Google Shape;210;p3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11" name="Google Shape;211;p31"/>
          <p:cNvSpPr txBox="1"/>
          <p:nvPr/>
        </p:nvSpPr>
        <p:spPr>
          <a:xfrm>
            <a:off x="3932400" y="2068375"/>
            <a:ext cx="4814400" cy="1405500"/>
          </a:xfrm>
          <a:prstGeom prst="rect">
            <a:avLst/>
          </a:prstGeom>
          <a:noFill/>
          <a:ln>
            <a:noFill/>
          </a:ln>
        </p:spPr>
        <p:txBody>
          <a:bodyPr spcFirstLastPara="1" wrap="square" lIns="91425" tIns="91425" rIns="91425" bIns="91425" anchor="t" anchorCtr="0">
            <a:noAutofit/>
          </a:bodyPr>
          <a:lstStyle/>
          <a:p>
            <a:pPr algn="ctr"/>
            <a:r>
              <a:rPr lang="en" sz="2400" dirty="0"/>
              <a:t>Much of </a:t>
            </a:r>
            <a:r>
              <a:rPr lang="en-US" sz="2400" dirty="0"/>
              <a:t>low-level </a:t>
            </a:r>
            <a:r>
              <a:rPr lang="en" sz="2400" dirty="0"/>
              <a:t>computer vision</a:t>
            </a:r>
            <a:endParaRPr sz="2400" dirty="0"/>
          </a:p>
          <a:p>
            <a:pPr algn="ctr"/>
            <a:r>
              <a:rPr lang="en" sz="2400" dirty="0"/>
              <a:t>is </a:t>
            </a:r>
            <a:r>
              <a:rPr lang="en" sz="2400" b="1" dirty="0"/>
              <a:t>convolutions</a:t>
            </a:r>
            <a:endParaRPr sz="2400" b="1" dirty="0"/>
          </a:p>
          <a:p>
            <a:pPr algn="ctr"/>
            <a:r>
              <a:rPr lang="en" sz="2400" dirty="0"/>
              <a:t>(basically)</a:t>
            </a:r>
            <a:endParaRPr sz="2400" dirty="0"/>
          </a:p>
        </p:txBody>
      </p:sp>
    </p:spTree>
    <p:extLst>
      <p:ext uri="{BB962C8B-B14F-4D97-AF65-F5344CB8AC3E}">
        <p14:creationId xmlns:p14="http://schemas.microsoft.com/office/powerpoint/2010/main" val="4125297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Finale</a:t>
            </a:r>
          </a:p>
        </p:txBody>
      </p:sp>
      <p:sp>
        <p:nvSpPr>
          <p:cNvPr id="3" name="Content Placeholder 2"/>
          <p:cNvSpPr>
            <a:spLocks noGrp="1"/>
          </p:cNvSpPr>
          <p:nvPr>
            <p:ph idx="1"/>
          </p:nvPr>
        </p:nvSpPr>
        <p:spPr/>
        <p:txBody>
          <a:bodyPr>
            <a:normAutofit fontScale="85000" lnSpcReduction="10000"/>
          </a:bodyPr>
          <a:lstStyle/>
          <a:p>
            <a:r>
              <a:rPr lang="en-US" dirty="0"/>
              <a:t>Edge operators are based on estimating derivatives.</a:t>
            </a:r>
          </a:p>
          <a:p>
            <a:r>
              <a:rPr lang="en-US" dirty="0"/>
              <a:t>While first derivatives show approximately where the edges are, zero crossings of second derivatives were shown to be better.</a:t>
            </a:r>
          </a:p>
          <a:p>
            <a:r>
              <a:rPr lang="en-US" dirty="0"/>
              <a:t>Ignoring that entirely, Canny developed his own edge detector that everyone uses now.</a:t>
            </a:r>
          </a:p>
          <a:p>
            <a:r>
              <a:rPr lang="en-US" dirty="0"/>
              <a:t>After finding good edges, we have to group them into lines, circles, curves, etc. to use further.</a:t>
            </a:r>
          </a:p>
          <a:p>
            <a:r>
              <a:rPr lang="en-US" dirty="0"/>
              <a:t>The Hough transform for circles works well, but for lines the performance can be poor. The Burns operator or some tracking operators (old ORT </a:t>
            </a:r>
            <a:r>
              <a:rPr lang="en-US" dirty="0" err="1"/>
              <a:t>pkg</a:t>
            </a:r>
            <a:r>
              <a:rPr lang="en-US" dirty="0"/>
              <a:t>) work better.</a:t>
            </a:r>
          </a:p>
        </p:txBody>
      </p:sp>
      <p:sp>
        <p:nvSpPr>
          <p:cNvPr id="4" name="Slide Number Placeholder 3"/>
          <p:cNvSpPr>
            <a:spLocks noGrp="1"/>
          </p:cNvSpPr>
          <p:nvPr>
            <p:ph type="sldNum" sz="quarter" idx="12"/>
          </p:nvPr>
        </p:nvSpPr>
        <p:spPr/>
        <p:txBody>
          <a:bodyPr/>
          <a:lstStyle/>
          <a:p>
            <a:fld id="{79F1D11F-BC38-B14D-812C-5420C814BEF5}" type="slidenum">
              <a:rPr lang="en-US" smtClean="0"/>
              <a:t>100</a:t>
            </a:fld>
            <a:endParaRPr lang="en-US"/>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5360E3B6-7BE0-4E94-B644-8EAE52D8A307}"/>
                  </a:ext>
                </a:extLst>
              </p14:cNvPr>
              <p14:cNvContentPartPr/>
              <p14:nvPr/>
            </p14:nvContentPartPr>
            <p14:xfrm>
              <a:off x="2656080" y="6010560"/>
              <a:ext cx="4626000" cy="668880"/>
            </p14:xfrm>
          </p:contentPart>
        </mc:Choice>
        <mc:Fallback>
          <p:pic>
            <p:nvPicPr>
              <p:cNvPr id="5" name="Ink 4">
                <a:extLst>
                  <a:ext uri="{FF2B5EF4-FFF2-40B4-BE49-F238E27FC236}">
                    <a16:creationId xmlns:a16="http://schemas.microsoft.com/office/drawing/2014/main" id="{5360E3B6-7BE0-4E94-B644-8EAE52D8A307}"/>
                  </a:ext>
                </a:extLst>
              </p:cNvPr>
              <p:cNvPicPr/>
              <p:nvPr/>
            </p:nvPicPr>
            <p:blipFill>
              <a:blip r:embed="rId3"/>
              <a:stretch>
                <a:fillRect/>
              </a:stretch>
            </p:blipFill>
            <p:spPr>
              <a:xfrm>
                <a:off x="2646720" y="6001200"/>
                <a:ext cx="4644720" cy="687600"/>
              </a:xfrm>
              <a:prstGeom prst="rect">
                <a:avLst/>
              </a:prstGeom>
            </p:spPr>
          </p:pic>
        </mc:Fallback>
      </mc:AlternateContent>
    </p:spTree>
    <p:extLst>
      <p:ext uri="{BB962C8B-B14F-4D97-AF65-F5344CB8AC3E}">
        <p14:creationId xmlns:p14="http://schemas.microsoft.com/office/powerpoint/2010/main" val="18870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26" name="Google Shape;226;p33"/>
          <p:cNvSpPr txBox="1">
            <a:spLocks noGrp="1"/>
          </p:cNvSpPr>
          <p:nvPr>
            <p:ph type="body" idx="1"/>
          </p:nvPr>
        </p:nvSpPr>
        <p:spPr>
          <a:xfrm>
            <a:off x="223800" y="1422400"/>
            <a:ext cx="8696400" cy="4455525"/>
          </a:xfrm>
          <a:prstGeom prst="rect">
            <a:avLst/>
          </a:prstGeom>
        </p:spPr>
        <p:txBody>
          <a:bodyPr spcFirstLastPara="1" vert="horz" wrap="square" lIns="91425" tIns="91425" rIns="91425" bIns="91425" rtlCol="0" anchor="t" anchorCtr="0">
            <a:noAutofit/>
          </a:bodyPr>
          <a:lstStyle/>
          <a:p>
            <a:pPr>
              <a:buChar char="-"/>
            </a:pPr>
            <a:r>
              <a:rPr lang="en" dirty="0"/>
              <a:t>Image is a function.</a:t>
            </a:r>
          </a:p>
          <a:p>
            <a:pPr>
              <a:buChar char="-"/>
            </a:pPr>
            <a:r>
              <a:rPr lang="en" dirty="0">
                <a:solidFill>
                  <a:srgbClr val="FF0000"/>
                </a:solidFill>
              </a:rPr>
              <a:t>Think of the gray tones as HEIGHTS.</a:t>
            </a:r>
            <a:endParaRPr dirty="0">
              <a:solidFill>
                <a:srgbClr val="FF0000"/>
              </a:solidFill>
            </a:endParaRPr>
          </a:p>
          <a:p>
            <a:pPr>
              <a:buChar char="-"/>
            </a:pPr>
            <a:r>
              <a:rPr lang="en" dirty="0"/>
              <a:t>Edges are rapid changes in this function</a:t>
            </a:r>
            <a:endParaRPr dirty="0"/>
          </a:p>
        </p:txBody>
      </p:sp>
      <p:sp>
        <p:nvSpPr>
          <p:cNvPr id="227" name="Google Shape;227;p3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28" name="Google Shape;228;p33"/>
          <p:cNvPicPr preferRelativeResize="0"/>
          <p:nvPr/>
        </p:nvPicPr>
        <p:blipFill>
          <a:blip r:embed="rId3">
            <a:alphaModFix/>
          </a:blip>
          <a:stretch>
            <a:fillRect/>
          </a:stretch>
        </p:blipFill>
        <p:spPr>
          <a:xfrm>
            <a:off x="5620288" y="2613526"/>
            <a:ext cx="3205635" cy="3271275"/>
          </a:xfrm>
          <a:prstGeom prst="rect">
            <a:avLst/>
          </a:prstGeom>
          <a:noFill/>
          <a:ln>
            <a:noFill/>
          </a:ln>
        </p:spPr>
      </p:pic>
      <p:pic>
        <p:nvPicPr>
          <p:cNvPr id="229" name="Google Shape;229;p33"/>
          <p:cNvPicPr preferRelativeResize="0"/>
          <p:nvPr/>
        </p:nvPicPr>
        <p:blipFill>
          <a:blip r:embed="rId4">
            <a:alphaModFix/>
          </a:blip>
          <a:stretch>
            <a:fillRect/>
          </a:stretch>
        </p:blipFill>
        <p:spPr>
          <a:xfrm>
            <a:off x="318075" y="2613525"/>
            <a:ext cx="3836555" cy="3271276"/>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1008C649-133D-4F2C-AE09-BB995B6BED60}"/>
                  </a:ext>
                </a:extLst>
              </p14:cNvPr>
              <p14:cNvContentPartPr/>
              <p14:nvPr/>
            </p14:nvContentPartPr>
            <p14:xfrm>
              <a:off x="6615720" y="1776960"/>
              <a:ext cx="735120" cy="1033200"/>
            </p14:xfrm>
          </p:contentPart>
        </mc:Choice>
        <mc:Fallback>
          <p:pic>
            <p:nvPicPr>
              <p:cNvPr id="2" name="Ink 1">
                <a:extLst>
                  <a:ext uri="{FF2B5EF4-FFF2-40B4-BE49-F238E27FC236}">
                    <a16:creationId xmlns:a16="http://schemas.microsoft.com/office/drawing/2014/main" id="{1008C649-133D-4F2C-AE09-BB995B6BED60}"/>
                  </a:ext>
                </a:extLst>
              </p:cNvPr>
              <p:cNvPicPr/>
              <p:nvPr/>
            </p:nvPicPr>
            <p:blipFill>
              <a:blip r:embed="rId6"/>
              <a:stretch>
                <a:fillRect/>
              </a:stretch>
            </p:blipFill>
            <p:spPr>
              <a:xfrm>
                <a:off x="6606360" y="1767600"/>
                <a:ext cx="753840" cy="1051920"/>
              </a:xfrm>
              <a:prstGeom prst="rect">
                <a:avLst/>
              </a:prstGeom>
            </p:spPr>
          </p:pic>
        </mc:Fallback>
      </mc:AlternateContent>
    </p:spTree>
    <p:extLst>
      <p:ext uri="{BB962C8B-B14F-4D97-AF65-F5344CB8AC3E}">
        <p14:creationId xmlns:p14="http://schemas.microsoft.com/office/powerpoint/2010/main" val="12251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35" name="Google Shape;235;p3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a:buChar char="-"/>
            </a:pPr>
            <a:r>
              <a:rPr lang="en"/>
              <a:t>Edges are rapid changes in this function</a:t>
            </a:r>
            <a:endParaRPr/>
          </a:p>
        </p:txBody>
      </p:sp>
      <p:sp>
        <p:nvSpPr>
          <p:cNvPr id="236" name="Google Shape;236;p3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37" name="Google Shape;237;p34"/>
          <p:cNvPicPr preferRelativeResize="0"/>
          <p:nvPr/>
        </p:nvPicPr>
        <p:blipFill>
          <a:blip r:embed="rId3">
            <a:alphaModFix/>
          </a:blip>
          <a:stretch>
            <a:fillRect/>
          </a:stretch>
        </p:blipFill>
        <p:spPr>
          <a:xfrm>
            <a:off x="1428750" y="2601900"/>
            <a:ext cx="6286500" cy="3048000"/>
          </a:xfrm>
          <a:prstGeom prst="rect">
            <a:avLst/>
          </a:prstGeom>
          <a:noFill/>
          <a:ln>
            <a:noFill/>
          </a:ln>
        </p:spPr>
      </p:pic>
    </p:spTree>
    <p:extLst>
      <p:ext uri="{BB962C8B-B14F-4D97-AF65-F5344CB8AC3E}">
        <p14:creationId xmlns:p14="http://schemas.microsoft.com/office/powerpoint/2010/main" val="424625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243" name="Google Shape;243;p3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Edges = high response </a:t>
            </a:r>
            <a:endParaRPr/>
          </a:p>
        </p:txBody>
      </p:sp>
      <p:sp>
        <p:nvSpPr>
          <p:cNvPr id="244" name="Google Shape;244;p3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45" name="Google Shape;245;p3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spTree>
    <p:extLst>
      <p:ext uri="{BB962C8B-B14F-4D97-AF65-F5344CB8AC3E}">
        <p14:creationId xmlns:p14="http://schemas.microsoft.com/office/powerpoint/2010/main" val="329171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51" name="Google Shape;251;p3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1</a:t>
            </a:r>
            <a:endParaRPr dirty="0"/>
          </a:p>
          <a:p>
            <a:pPr>
              <a:buChar char="-"/>
            </a:pPr>
            <a:r>
              <a:rPr lang="en" dirty="0"/>
              <a:t>What will that look like?</a:t>
            </a:r>
            <a:endParaRPr dirty="0"/>
          </a:p>
        </p:txBody>
      </p:sp>
      <p:sp>
        <p:nvSpPr>
          <p:cNvPr id="252" name="Google Shape;252;p3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53" name="Google Shape;253;p36"/>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54" name="Google Shape;254;p36"/>
          <p:cNvPicPr preferRelativeResize="0"/>
          <p:nvPr/>
        </p:nvPicPr>
        <p:blipFill>
          <a:blip r:embed="rId4">
            <a:alphaModFix/>
          </a:blip>
          <a:stretch>
            <a:fillRect/>
          </a:stretch>
        </p:blipFill>
        <p:spPr>
          <a:xfrm>
            <a:off x="1198084" y="2194825"/>
            <a:ext cx="2219325" cy="447675"/>
          </a:xfrm>
          <a:prstGeom prst="rect">
            <a:avLst/>
          </a:prstGeom>
          <a:noFill/>
          <a:ln>
            <a:noFill/>
          </a:ln>
        </p:spPr>
      </p:pic>
    </p:spTree>
    <p:extLst>
      <p:ext uri="{BB962C8B-B14F-4D97-AF65-F5344CB8AC3E}">
        <p14:creationId xmlns:p14="http://schemas.microsoft.com/office/powerpoint/2010/main" val="2577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60" name="Google Shape;260;p3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1</a:t>
            </a:r>
            <a:endParaRPr/>
          </a:p>
          <a:p>
            <a:pPr>
              <a:buChar char="-"/>
            </a:pPr>
            <a:r>
              <a:rPr lang="en"/>
              <a:t>What will that look like?</a:t>
            </a:r>
            <a:endParaRPr/>
          </a:p>
        </p:txBody>
      </p:sp>
      <p:sp>
        <p:nvSpPr>
          <p:cNvPr id="261" name="Google Shape;261;p3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62" name="Google Shape;262;p37"/>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63" name="Google Shape;263;p37"/>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64" name="Google Shape;264;p37"/>
          <p:cNvPicPr preferRelativeResize="0"/>
          <p:nvPr/>
        </p:nvPicPr>
        <p:blipFill>
          <a:blip r:embed="rId5">
            <a:alphaModFix/>
          </a:blip>
          <a:stretch>
            <a:fillRect/>
          </a:stretch>
        </p:blipFill>
        <p:spPr>
          <a:xfrm>
            <a:off x="1459800" y="3909675"/>
            <a:ext cx="1968250" cy="1968250"/>
          </a:xfrm>
          <a:prstGeom prst="rect">
            <a:avLst/>
          </a:prstGeom>
          <a:noFill/>
          <a:ln>
            <a:noFill/>
          </a:ln>
        </p:spPr>
      </p:pic>
    </p:spTree>
    <p:extLst>
      <p:ext uri="{BB962C8B-B14F-4D97-AF65-F5344CB8AC3E}">
        <p14:creationId xmlns:p14="http://schemas.microsoft.com/office/powerpoint/2010/main" val="327710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0" name="Google Shape;270;p3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US" dirty="0"/>
              <a:t>f</a:t>
            </a:r>
            <a:r>
              <a:rPr lang="en" dirty="0"/>
              <a:t>unction, must estimate</a:t>
            </a:r>
            <a:endParaRPr dirty="0"/>
          </a:p>
          <a:p>
            <a:pPr>
              <a:buChar char="-"/>
            </a:pPr>
            <a:r>
              <a:rPr lang="en" dirty="0"/>
              <a:t>Possibility: set h = 2</a:t>
            </a:r>
            <a:endParaRPr dirty="0"/>
          </a:p>
          <a:p>
            <a:pPr>
              <a:buChar char="-"/>
            </a:pPr>
            <a:r>
              <a:rPr lang="en" dirty="0"/>
              <a:t>What will that look like?</a:t>
            </a:r>
            <a:endParaRPr dirty="0"/>
          </a:p>
        </p:txBody>
      </p:sp>
      <p:sp>
        <p:nvSpPr>
          <p:cNvPr id="271" name="Google Shape;271;p3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72" name="Google Shape;272;p38"/>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73" name="Google Shape;273;p38"/>
          <p:cNvPicPr preferRelativeResize="0"/>
          <p:nvPr/>
        </p:nvPicPr>
        <p:blipFill>
          <a:blip r:embed="rId4">
            <a:alphaModFix/>
          </a:blip>
          <a:stretch>
            <a:fillRect/>
          </a:stretch>
        </p:blipFill>
        <p:spPr>
          <a:xfrm>
            <a:off x="1076164" y="2016489"/>
            <a:ext cx="2219325" cy="447675"/>
          </a:xfrm>
          <a:prstGeom prst="rect">
            <a:avLst/>
          </a:prstGeom>
          <a:noFill/>
          <a:ln>
            <a:noFill/>
          </a:ln>
        </p:spPr>
      </p:pic>
    </p:spTree>
    <p:extLst>
      <p:ext uri="{BB962C8B-B14F-4D97-AF65-F5344CB8AC3E}">
        <p14:creationId xmlns:p14="http://schemas.microsoft.com/office/powerpoint/2010/main" val="18240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9" name="Google Shape;279;p3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2</a:t>
            </a:r>
            <a:endParaRPr/>
          </a:p>
          <a:p>
            <a:pPr>
              <a:buChar char="-"/>
            </a:pPr>
            <a:r>
              <a:rPr lang="en"/>
              <a:t>What will that look like?</a:t>
            </a:r>
            <a:endParaRPr/>
          </a:p>
        </p:txBody>
      </p:sp>
      <p:sp>
        <p:nvSpPr>
          <p:cNvPr id="280" name="Google Shape;280;p3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81" name="Google Shape;281;p39"/>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82" name="Google Shape;282;p39"/>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83" name="Google Shape;283;p39"/>
          <p:cNvPicPr preferRelativeResize="0"/>
          <p:nvPr/>
        </p:nvPicPr>
        <p:blipFill>
          <a:blip r:embed="rId5">
            <a:alphaModFix/>
          </a:blip>
          <a:stretch>
            <a:fillRect/>
          </a:stretch>
        </p:blipFill>
        <p:spPr>
          <a:xfrm>
            <a:off x="1076176" y="3951162"/>
            <a:ext cx="2330725" cy="1933639"/>
          </a:xfrm>
          <a:prstGeom prst="rect">
            <a:avLst/>
          </a:prstGeom>
          <a:noFill/>
          <a:ln>
            <a:noFill/>
          </a:ln>
        </p:spPr>
      </p:pic>
    </p:spTree>
    <p:extLst>
      <p:ext uri="{BB962C8B-B14F-4D97-AF65-F5344CB8AC3E}">
        <p14:creationId xmlns:p14="http://schemas.microsoft.com/office/powerpoint/2010/main" val="380969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Images are noisy!</a:t>
            </a:r>
            <a:endParaRPr/>
          </a:p>
        </p:txBody>
      </p:sp>
      <p:sp>
        <p:nvSpPr>
          <p:cNvPr id="289" name="Google Shape;289;p4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0" name="Google Shape;290;p40"/>
          <p:cNvPicPr preferRelativeResize="0"/>
          <p:nvPr/>
        </p:nvPicPr>
        <p:blipFill>
          <a:blip r:embed="rId3">
            <a:alphaModFix/>
          </a:blip>
          <a:stretch>
            <a:fillRect/>
          </a:stretch>
        </p:blipFill>
        <p:spPr>
          <a:xfrm>
            <a:off x="229500" y="1926926"/>
            <a:ext cx="3648066" cy="3722975"/>
          </a:xfrm>
          <a:prstGeom prst="rect">
            <a:avLst/>
          </a:prstGeom>
          <a:noFill/>
          <a:ln>
            <a:noFill/>
          </a:ln>
        </p:spPr>
      </p:pic>
      <p:pic>
        <p:nvPicPr>
          <p:cNvPr id="291" name="Google Shape;291;p40"/>
          <p:cNvPicPr preferRelativeResize="0"/>
          <p:nvPr/>
        </p:nvPicPr>
        <p:blipFill>
          <a:blip r:embed="rId4">
            <a:alphaModFix/>
          </a:blip>
          <a:stretch>
            <a:fillRect/>
          </a:stretch>
        </p:blipFill>
        <p:spPr>
          <a:xfrm>
            <a:off x="4533492" y="1926926"/>
            <a:ext cx="4381009" cy="3722975"/>
          </a:xfrm>
          <a:prstGeom prst="rect">
            <a:avLst/>
          </a:prstGeom>
          <a:noFill/>
          <a:ln>
            <a:noFill/>
          </a:ln>
        </p:spPr>
      </p:pic>
      <p:sp>
        <p:nvSpPr>
          <p:cNvPr id="292" name="Google Shape;292;p40"/>
          <p:cNvSpPr/>
          <p:nvPr/>
        </p:nvSpPr>
        <p:spPr>
          <a:xfrm>
            <a:off x="1034000" y="3203650"/>
            <a:ext cx="4506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8698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298" name="Google Shape;298;p4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9" name="Google Shape;299;p41"/>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00" name="Google Shape;300;p41"/>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01" name="Google Shape;301;p41"/>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02" name="Google Shape;302;p41"/>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a:t>*         =</a:t>
            </a:r>
            <a:endParaRPr sz="9600"/>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BFD9D660-9835-40F7-8E4A-11F1AB6BFC0A}"/>
                  </a:ext>
                </a:extLst>
              </p14:cNvPr>
              <p14:cNvContentPartPr/>
              <p14:nvPr/>
            </p14:nvContentPartPr>
            <p14:xfrm>
              <a:off x="6425640" y="4790520"/>
              <a:ext cx="2573640" cy="932040"/>
            </p14:xfrm>
          </p:contentPart>
        </mc:Choice>
        <mc:Fallback>
          <p:pic>
            <p:nvPicPr>
              <p:cNvPr id="2" name="Ink 1">
                <a:extLst>
                  <a:ext uri="{FF2B5EF4-FFF2-40B4-BE49-F238E27FC236}">
                    <a16:creationId xmlns:a16="http://schemas.microsoft.com/office/drawing/2014/main" id="{BFD9D660-9835-40F7-8E4A-11F1AB6BFC0A}"/>
                  </a:ext>
                </a:extLst>
              </p:cNvPr>
              <p:cNvPicPr/>
              <p:nvPr/>
            </p:nvPicPr>
            <p:blipFill>
              <a:blip r:embed="rId7"/>
              <a:stretch>
                <a:fillRect/>
              </a:stretch>
            </p:blipFill>
            <p:spPr>
              <a:xfrm>
                <a:off x="6416280" y="4781160"/>
                <a:ext cx="2592360" cy="950760"/>
              </a:xfrm>
              <a:prstGeom prst="rect">
                <a:avLst/>
              </a:prstGeom>
            </p:spPr>
          </p:pic>
        </mc:Fallback>
      </mc:AlternateContent>
    </p:spTree>
    <p:extLst>
      <p:ext uri="{BB962C8B-B14F-4D97-AF65-F5344CB8AC3E}">
        <p14:creationId xmlns:p14="http://schemas.microsoft.com/office/powerpoint/2010/main" val="268137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Convolution: Weighted sum over pixels</a:t>
            </a:r>
            <a:endParaRPr sz="3000"/>
          </a:p>
        </p:txBody>
      </p:sp>
      <p:sp>
        <p:nvSpPr>
          <p:cNvPr id="136" name="Google Shape;136;p2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37" name="Google Shape;137;p22"/>
          <p:cNvPicPr preferRelativeResize="0"/>
          <p:nvPr/>
        </p:nvPicPr>
        <p:blipFill>
          <a:blip r:embed="rId3">
            <a:alphaModFix/>
          </a:blip>
          <a:stretch>
            <a:fillRect/>
          </a:stretch>
        </p:blipFill>
        <p:spPr>
          <a:xfrm>
            <a:off x="849025" y="1926926"/>
            <a:ext cx="7445950" cy="3722975"/>
          </a:xfrm>
          <a:prstGeom prst="rect">
            <a:avLst/>
          </a:prstGeom>
          <a:noFill/>
          <a:ln>
            <a:noFill/>
          </a:ln>
        </p:spPr>
      </p:pic>
    </p:spTree>
    <p:extLst>
      <p:ext uri="{BB962C8B-B14F-4D97-AF65-F5344CB8AC3E}">
        <p14:creationId xmlns:p14="http://schemas.microsoft.com/office/powerpoint/2010/main" val="360419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308" name="Google Shape;308;p4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09" name="Google Shape;309;p42"/>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10" name="Google Shape;310;p42"/>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11" name="Google Shape;311;p42"/>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12" name="Google Shape;312;p42"/>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dirty="0"/>
              <a:t>*           =</a:t>
            </a:r>
            <a:endParaRPr sz="9600" dirty="0"/>
          </a:p>
        </p:txBody>
      </p:sp>
    </p:spTree>
    <p:extLst>
      <p:ext uri="{BB962C8B-B14F-4D97-AF65-F5344CB8AC3E}">
        <p14:creationId xmlns:p14="http://schemas.microsoft.com/office/powerpoint/2010/main" val="344281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18" name="Google Shape;318;p4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19" name="Google Shape;319;p43"/>
          <p:cNvPicPr preferRelativeResize="0"/>
          <p:nvPr/>
        </p:nvPicPr>
        <p:blipFill>
          <a:blip r:embed="rId3">
            <a:alphaModFix/>
          </a:blip>
          <a:stretch>
            <a:fillRect/>
          </a:stretch>
        </p:blipFill>
        <p:spPr>
          <a:xfrm>
            <a:off x="152400" y="1965726"/>
            <a:ext cx="8839200" cy="3684179"/>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4FC0E61D-F6A0-478C-B61C-B848F48E2F53}"/>
                  </a:ext>
                </a:extLst>
              </p14:cNvPr>
              <p14:cNvContentPartPr/>
              <p14:nvPr/>
            </p14:nvContentPartPr>
            <p14:xfrm>
              <a:off x="1292760" y="2411640"/>
              <a:ext cx="2985840" cy="826560"/>
            </p14:xfrm>
          </p:contentPart>
        </mc:Choice>
        <mc:Fallback>
          <p:pic>
            <p:nvPicPr>
              <p:cNvPr id="2" name="Ink 1">
                <a:extLst>
                  <a:ext uri="{FF2B5EF4-FFF2-40B4-BE49-F238E27FC236}">
                    <a16:creationId xmlns:a16="http://schemas.microsoft.com/office/drawing/2014/main" id="{4FC0E61D-F6A0-478C-B61C-B848F48E2F53}"/>
                  </a:ext>
                </a:extLst>
              </p:cNvPr>
              <p:cNvPicPr/>
              <p:nvPr/>
            </p:nvPicPr>
            <p:blipFill>
              <a:blip r:embed="rId5"/>
              <a:stretch>
                <a:fillRect/>
              </a:stretch>
            </p:blipFill>
            <p:spPr>
              <a:xfrm>
                <a:off x="1283400" y="2402280"/>
                <a:ext cx="3004560" cy="845280"/>
              </a:xfrm>
              <a:prstGeom prst="rect">
                <a:avLst/>
              </a:prstGeom>
            </p:spPr>
          </p:pic>
        </mc:Fallback>
      </mc:AlternateContent>
    </p:spTree>
    <p:extLst>
      <p:ext uri="{BB962C8B-B14F-4D97-AF65-F5344CB8AC3E}">
        <p14:creationId xmlns:p14="http://schemas.microsoft.com/office/powerpoint/2010/main" val="379063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25" name="Google Shape;325;p4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26" name="Google Shape;326;p44"/>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44850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2" name="Google Shape;332;p4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33" name="Google Shape;333;p45"/>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7974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9" name="Google Shape;339;p4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0" name="Google Shape;340;p46"/>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512402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46" name="Google Shape;346;p4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7" name="Google Shape;347;p47"/>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01007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53" name="Google Shape;353;p4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54" name="Google Shape;354;p48"/>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50542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0" name="Google Shape;360;p4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1" name="Google Shape;361;p49"/>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14019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7" name="Google Shape;367;p5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8" name="Google Shape;368;p50"/>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32656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74" name="Google Shape;374;p5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75" name="Google Shape;375;p51"/>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123467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Filters</a:t>
            </a:r>
            <a:endParaRPr sz="3000"/>
          </a:p>
        </p:txBody>
      </p:sp>
      <p:sp>
        <p:nvSpPr>
          <p:cNvPr id="143" name="Google Shape;143;p2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44" name="Google Shape;144;p23"/>
          <p:cNvPicPr preferRelativeResize="0"/>
          <p:nvPr/>
        </p:nvPicPr>
        <p:blipFill>
          <a:blip r:embed="rId3">
            <a:alphaModFix/>
          </a:blip>
          <a:stretch>
            <a:fillRect/>
          </a:stretch>
        </p:blipFill>
        <p:spPr>
          <a:xfrm>
            <a:off x="4442513" y="2644088"/>
            <a:ext cx="1983850" cy="1983850"/>
          </a:xfrm>
          <a:prstGeom prst="rect">
            <a:avLst/>
          </a:prstGeom>
          <a:noFill/>
          <a:ln>
            <a:noFill/>
          </a:ln>
        </p:spPr>
      </p:pic>
      <p:pic>
        <p:nvPicPr>
          <p:cNvPr id="145" name="Google Shape;145;p23"/>
          <p:cNvPicPr preferRelativeResize="0"/>
          <p:nvPr/>
        </p:nvPicPr>
        <p:blipFill>
          <a:blip r:embed="rId4">
            <a:alphaModFix/>
          </a:blip>
          <a:stretch>
            <a:fillRect/>
          </a:stretch>
        </p:blipFill>
        <p:spPr>
          <a:xfrm>
            <a:off x="544825" y="2644088"/>
            <a:ext cx="1983850" cy="1983850"/>
          </a:xfrm>
          <a:prstGeom prst="rect">
            <a:avLst/>
          </a:prstGeom>
          <a:noFill/>
          <a:ln>
            <a:noFill/>
          </a:ln>
        </p:spPr>
      </p:pic>
      <p:pic>
        <p:nvPicPr>
          <p:cNvPr id="146" name="Google Shape;146;p23"/>
          <p:cNvPicPr preferRelativeResize="0"/>
          <p:nvPr/>
        </p:nvPicPr>
        <p:blipFill>
          <a:blip r:embed="rId5">
            <a:alphaModFix/>
          </a:blip>
          <a:stretch>
            <a:fillRect/>
          </a:stretch>
        </p:blipFill>
        <p:spPr>
          <a:xfrm>
            <a:off x="2307725" y="1420350"/>
            <a:ext cx="1983850" cy="1983850"/>
          </a:xfrm>
          <a:prstGeom prst="rect">
            <a:avLst/>
          </a:prstGeom>
          <a:noFill/>
          <a:ln>
            <a:noFill/>
          </a:ln>
        </p:spPr>
      </p:pic>
      <p:pic>
        <p:nvPicPr>
          <p:cNvPr id="147" name="Google Shape;147;p23"/>
          <p:cNvPicPr preferRelativeResize="0"/>
          <p:nvPr/>
        </p:nvPicPr>
        <p:blipFill>
          <a:blip r:embed="rId6">
            <a:alphaModFix/>
          </a:blip>
          <a:stretch>
            <a:fillRect/>
          </a:stretch>
        </p:blipFill>
        <p:spPr>
          <a:xfrm>
            <a:off x="2182050" y="3900950"/>
            <a:ext cx="1983850" cy="1983850"/>
          </a:xfrm>
          <a:prstGeom prst="rect">
            <a:avLst/>
          </a:prstGeom>
          <a:noFill/>
          <a:ln>
            <a:noFill/>
          </a:ln>
        </p:spPr>
      </p:pic>
      <p:pic>
        <p:nvPicPr>
          <p:cNvPr id="148" name="Google Shape;148;p23"/>
          <p:cNvPicPr preferRelativeResize="0"/>
          <p:nvPr/>
        </p:nvPicPr>
        <p:blipFill>
          <a:blip r:embed="rId7">
            <a:alphaModFix/>
          </a:blip>
          <a:stretch>
            <a:fillRect/>
          </a:stretch>
        </p:blipFill>
        <p:spPr>
          <a:xfrm>
            <a:off x="6241525" y="3900950"/>
            <a:ext cx="1983850" cy="1983850"/>
          </a:xfrm>
          <a:prstGeom prst="rect">
            <a:avLst/>
          </a:prstGeom>
          <a:noFill/>
          <a:ln>
            <a:noFill/>
          </a:ln>
        </p:spPr>
      </p:pic>
      <p:pic>
        <p:nvPicPr>
          <p:cNvPr id="149" name="Google Shape;149;p23"/>
          <p:cNvPicPr preferRelativeResize="0"/>
          <p:nvPr/>
        </p:nvPicPr>
        <p:blipFill>
          <a:blip r:embed="rId8">
            <a:alphaModFix/>
          </a:blip>
          <a:stretch>
            <a:fillRect/>
          </a:stretch>
        </p:blipFill>
        <p:spPr>
          <a:xfrm>
            <a:off x="6426350" y="1622125"/>
            <a:ext cx="1983850" cy="1983850"/>
          </a:xfrm>
          <a:prstGeom prst="rect">
            <a:avLst/>
          </a:prstGeom>
          <a:noFill/>
          <a:ln>
            <a:noFill/>
          </a:ln>
        </p:spPr>
      </p:pic>
    </p:spTree>
    <p:extLst>
      <p:ext uri="{BB962C8B-B14F-4D97-AF65-F5344CB8AC3E}">
        <p14:creationId xmlns:p14="http://schemas.microsoft.com/office/powerpoint/2010/main" val="373472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1" name="Google Shape;381;p5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2" name="Google Shape;382;p52"/>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967524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8" name="Google Shape;388;p5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9" name="Google Shape;389;p53"/>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77454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Sobel filter! Smooth &amp; derivative</a:t>
            </a:r>
            <a:endParaRPr/>
          </a:p>
        </p:txBody>
      </p:sp>
      <p:sp>
        <p:nvSpPr>
          <p:cNvPr id="395" name="Google Shape;395;p5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96" name="Google Shape;396;p54"/>
          <p:cNvPicPr preferRelativeResize="0"/>
          <p:nvPr/>
        </p:nvPicPr>
        <p:blipFill>
          <a:blip r:embed="rId3">
            <a:alphaModFix/>
          </a:blip>
          <a:stretch>
            <a:fillRect/>
          </a:stretch>
        </p:blipFill>
        <p:spPr>
          <a:xfrm>
            <a:off x="850814" y="1926926"/>
            <a:ext cx="7442377" cy="3722975"/>
          </a:xfrm>
          <a:prstGeom prst="rect">
            <a:avLst/>
          </a:prstGeom>
          <a:noFill/>
          <a:ln>
            <a:noFill/>
          </a:ln>
        </p:spPr>
      </p:pic>
      <p:pic>
        <p:nvPicPr>
          <p:cNvPr id="397" name="Google Shape;397;p54"/>
          <p:cNvPicPr preferRelativeResize="0"/>
          <p:nvPr/>
        </p:nvPicPr>
        <p:blipFill rotWithShape="1">
          <a:blip r:embed="rId4">
            <a:alphaModFix/>
          </a:blip>
          <a:srcRect/>
          <a:stretch/>
        </p:blipFill>
        <p:spPr>
          <a:xfrm>
            <a:off x="229500" y="3853197"/>
            <a:ext cx="2579800" cy="2031600"/>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120771A0-71FB-4436-B63E-52C07BE57608}"/>
                  </a:ext>
                </a:extLst>
              </p14:cNvPr>
              <p14:cNvContentPartPr/>
              <p14:nvPr/>
            </p14:nvContentPartPr>
            <p14:xfrm>
              <a:off x="2199600" y="3125160"/>
              <a:ext cx="6051240" cy="2216520"/>
            </p14:xfrm>
          </p:contentPart>
        </mc:Choice>
        <mc:Fallback>
          <p:pic>
            <p:nvPicPr>
              <p:cNvPr id="2" name="Ink 1">
                <a:extLst>
                  <a:ext uri="{FF2B5EF4-FFF2-40B4-BE49-F238E27FC236}">
                    <a16:creationId xmlns:a16="http://schemas.microsoft.com/office/drawing/2014/main" id="{120771A0-71FB-4436-B63E-52C07BE57608}"/>
                  </a:ext>
                </a:extLst>
              </p:cNvPr>
              <p:cNvPicPr/>
              <p:nvPr/>
            </p:nvPicPr>
            <p:blipFill>
              <a:blip r:embed="rId6"/>
              <a:stretch>
                <a:fillRect/>
              </a:stretch>
            </p:blipFill>
            <p:spPr>
              <a:xfrm>
                <a:off x="2190240" y="3115800"/>
                <a:ext cx="6069960" cy="2235240"/>
              </a:xfrm>
              <a:prstGeom prst="rect">
                <a:avLst/>
              </a:prstGeom>
            </p:spPr>
          </p:pic>
        </mc:Fallback>
      </mc:AlternateContent>
    </p:spTree>
    <p:extLst>
      <p:ext uri="{BB962C8B-B14F-4D97-AF65-F5344CB8AC3E}">
        <p14:creationId xmlns:p14="http://schemas.microsoft.com/office/powerpoint/2010/main" val="56375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403" name="Google Shape;403;p5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Want smoothing too!</a:t>
            </a:r>
            <a:endParaRPr/>
          </a:p>
        </p:txBody>
      </p:sp>
      <p:sp>
        <p:nvSpPr>
          <p:cNvPr id="404" name="Google Shape;404;p5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05" name="Google Shape;405;p5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406" name="Google Shape;406;p55"/>
          <p:cNvPicPr preferRelativeResize="0"/>
          <p:nvPr/>
        </p:nvPicPr>
        <p:blipFill>
          <a:blip r:embed="rId4">
            <a:alphaModFix/>
          </a:blip>
          <a:stretch>
            <a:fillRect/>
          </a:stretch>
        </p:blipFill>
        <p:spPr>
          <a:xfrm>
            <a:off x="1858484" y="1630218"/>
            <a:ext cx="2219325" cy="447675"/>
          </a:xfrm>
          <a:prstGeom prst="rect">
            <a:avLst/>
          </a:prstGeom>
          <a:noFill/>
          <a:ln>
            <a:noFill/>
          </a:ln>
        </p:spPr>
      </p:pic>
      <p:pic>
        <p:nvPicPr>
          <p:cNvPr id="407" name="Google Shape;407;p55"/>
          <p:cNvPicPr preferRelativeResize="0"/>
          <p:nvPr/>
        </p:nvPicPr>
        <p:blipFill>
          <a:blip r:embed="rId5">
            <a:alphaModFix/>
          </a:blip>
          <a:stretch>
            <a:fillRect/>
          </a:stretch>
        </p:blipFill>
        <p:spPr>
          <a:xfrm>
            <a:off x="223801" y="3612800"/>
            <a:ext cx="4541825" cy="2272000"/>
          </a:xfrm>
          <a:prstGeom prst="rect">
            <a:avLst/>
          </a:prstGeom>
          <a:noFill/>
          <a:ln>
            <a:noFill/>
          </a:ln>
        </p:spPr>
      </p:pic>
    </p:spTree>
    <p:extLst>
      <p:ext uri="{BB962C8B-B14F-4D97-AF65-F5344CB8AC3E}">
        <p14:creationId xmlns:p14="http://schemas.microsoft.com/office/powerpoint/2010/main" val="453055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13" name="Google Shape;413;p5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Could take derivative</a:t>
            </a:r>
            <a:endParaRPr dirty="0"/>
          </a:p>
          <a:p>
            <a:pPr>
              <a:buChar char="-"/>
            </a:pPr>
            <a:r>
              <a:rPr lang="en" dirty="0"/>
              <a:t>Find high responses</a:t>
            </a:r>
            <a:endParaRPr dirty="0"/>
          </a:p>
          <a:p>
            <a:pPr>
              <a:buChar char="-"/>
            </a:pPr>
            <a:r>
              <a:rPr lang="en" dirty="0"/>
              <a:t>Sobel filters!</a:t>
            </a:r>
            <a:endParaRPr dirty="0"/>
          </a:p>
          <a:p>
            <a:pPr>
              <a:buChar char="-"/>
            </a:pPr>
            <a:r>
              <a:rPr lang="en" dirty="0"/>
              <a:t>Bu</a:t>
            </a:r>
            <a:r>
              <a:rPr lang="en-US" dirty="0"/>
              <a:t>t let’s stop a moment get</a:t>
            </a:r>
          </a:p>
          <a:p>
            <a:pPr marL="76200" indent="0">
              <a:buNone/>
            </a:pPr>
            <a:r>
              <a:rPr lang="en-US" dirty="0"/>
              <a:t>      some basics</a:t>
            </a:r>
            <a:r>
              <a:rPr lang="en" dirty="0"/>
              <a:t> </a:t>
            </a:r>
            <a:endParaRPr dirty="0"/>
          </a:p>
        </p:txBody>
      </p:sp>
      <p:sp>
        <p:nvSpPr>
          <p:cNvPr id="414" name="Google Shape;414;p5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15" name="Google Shape;415;p56"/>
          <p:cNvPicPr preferRelativeResize="0"/>
          <p:nvPr/>
        </p:nvPicPr>
        <p:blipFill rotWithShape="1">
          <a:blip r:embed="rId3">
            <a:alphaModFix/>
          </a:blip>
          <a:srcRect b="33506"/>
          <a:stretch/>
        </p:blipFill>
        <p:spPr>
          <a:xfrm>
            <a:off x="4654100" y="2009639"/>
            <a:ext cx="4266100" cy="3868299"/>
          </a:xfrm>
          <a:prstGeom prst="rect">
            <a:avLst/>
          </a:prstGeom>
          <a:noFill/>
          <a:ln>
            <a:noFill/>
          </a:ln>
        </p:spPr>
      </p:pic>
      <p:pic>
        <p:nvPicPr>
          <p:cNvPr id="416" name="Google Shape;416;p56"/>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417" name="Google Shape;417;p56"/>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288157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99" name="Group 51"/>
          <p:cNvGrpSpPr>
            <a:grpSpLocks/>
          </p:cNvGrpSpPr>
          <p:nvPr/>
        </p:nvGrpSpPr>
        <p:grpSpPr bwMode="auto">
          <a:xfrm>
            <a:off x="1288702" y="3627427"/>
            <a:ext cx="8077201" cy="1645371"/>
            <a:chOff x="-16" y="2624"/>
            <a:chExt cx="5088" cy="928"/>
          </a:xfrm>
        </p:grpSpPr>
        <p:sp>
          <p:nvSpPr>
            <p:cNvPr id="411679" name="Rectangle 31"/>
            <p:cNvSpPr>
              <a:spLocks noChangeArrowheads="1"/>
            </p:cNvSpPr>
            <p:nvPr/>
          </p:nvSpPr>
          <p:spPr bwMode="auto">
            <a:xfrm>
              <a:off x="-16" y="2624"/>
              <a:ext cx="5088"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dirty="0">
                  <a:latin typeface="Arial" charset="0"/>
                </a:rPr>
                <a:t>The </a:t>
              </a:r>
              <a:r>
                <a:rPr lang="en-US" sz="2000" dirty="0">
                  <a:solidFill>
                    <a:srgbClr val="FF0000"/>
                  </a:solidFill>
                  <a:latin typeface="Arial" charset="0"/>
                </a:rPr>
                <a:t>gradient direction </a:t>
              </a:r>
              <a:r>
                <a:rPr lang="en-US" sz="2000" dirty="0">
                  <a:latin typeface="Arial" charset="0"/>
                </a:rPr>
                <a:t>is give</a:t>
              </a:r>
            </a:p>
            <a:p>
              <a:pPr marL="342900" indent="-342900">
                <a:spcBef>
                  <a:spcPct val="20000"/>
                </a:spcBef>
              </a:pPr>
              <a:endParaRPr lang="en-US" sz="2000" dirty="0">
                <a:solidFill>
                  <a:schemeClr val="tx2"/>
                </a:solidFill>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r>
                <a:rPr lang="en-US" dirty="0">
                  <a:solidFill>
                    <a:schemeClr val="tx2"/>
                  </a:solidFill>
                  <a:latin typeface="Arial" charset="0"/>
                </a:rPr>
                <a:t>H</a:t>
              </a:r>
              <a:r>
                <a:rPr lang="en-US" sz="1800" dirty="0">
                  <a:solidFill>
                    <a:schemeClr val="tx2"/>
                  </a:solidFill>
                  <a:latin typeface="Arial" charset="0"/>
                </a:rPr>
                <a:t>ow does this relate to the direction of the edge?</a:t>
              </a:r>
            </a:p>
            <a:p>
              <a:pPr marL="342900" indent="-342900">
                <a:spcBef>
                  <a:spcPct val="20000"/>
                </a:spcBef>
              </a:pPr>
              <a:endParaRPr lang="en-US" sz="2000" dirty="0">
                <a:latin typeface="Arial" charset="0"/>
              </a:endParaRPr>
            </a:p>
          </p:txBody>
        </p:sp>
        <p:pic>
          <p:nvPicPr>
            <p:cNvPr id="411694" name="Picture 46"/>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69" y="2887"/>
              <a:ext cx="1762"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81000" y="381000"/>
            <a:ext cx="6096000" cy="646331"/>
          </a:xfrm>
          <a:prstGeom prst="rect">
            <a:avLst/>
          </a:prstGeom>
          <a:noFill/>
        </p:spPr>
        <p:txBody>
          <a:bodyPr wrap="square" rtlCol="0">
            <a:spAutoFit/>
          </a:bodyPr>
          <a:lstStyle/>
          <a:p>
            <a:r>
              <a:rPr lang="en-US" sz="3600" spc="-200" dirty="0">
                <a:latin typeface="Kalinga" pitchFamily="34" charset="0"/>
                <a:cs typeface="Kalinga" pitchFamily="34" charset="0"/>
              </a:rPr>
              <a:t>Simplest image gradient</a:t>
            </a:r>
          </a:p>
        </p:txBody>
      </p:sp>
      <p:grpSp>
        <p:nvGrpSpPr>
          <p:cNvPr id="35" name="Group 34"/>
          <p:cNvGrpSpPr/>
          <p:nvPr/>
        </p:nvGrpSpPr>
        <p:grpSpPr>
          <a:xfrm>
            <a:off x="1006350" y="1293154"/>
            <a:ext cx="1905000" cy="1823553"/>
            <a:chOff x="5562600" y="4495800"/>
            <a:chExt cx="1703975" cy="1671153"/>
          </a:xfrm>
        </p:grpSpPr>
        <p:grpSp>
          <p:nvGrpSpPr>
            <p:cNvPr id="36" name="Group 58"/>
            <p:cNvGrpSpPr>
              <a:grpSpLocks/>
            </p:cNvGrpSpPr>
            <p:nvPr/>
          </p:nvGrpSpPr>
          <p:grpSpPr bwMode="auto">
            <a:xfrm>
              <a:off x="5834634" y="4495800"/>
              <a:ext cx="1099566" cy="1137172"/>
              <a:chOff x="3840" y="1776"/>
              <a:chExt cx="624" cy="624"/>
            </a:xfrm>
          </p:grpSpPr>
          <p:sp>
            <p:nvSpPr>
              <p:cNvPr id="44" name="Rectangle 22"/>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3"/>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Picture 30"/>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715000"/>
              <a:ext cx="1703975" cy="45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29"/>
            <p:cNvSpPr>
              <a:spLocks noChangeArrowheads="1"/>
            </p:cNvSpPr>
            <p:nvPr/>
          </p:nvSpPr>
          <p:spPr bwMode="auto">
            <a:xfrm>
              <a:off x="6342126" y="5020649"/>
              <a:ext cx="84582" cy="874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 name="Group 60"/>
            <p:cNvGrpSpPr>
              <a:grpSpLocks/>
            </p:cNvGrpSpPr>
            <p:nvPr/>
          </p:nvGrpSpPr>
          <p:grpSpPr bwMode="auto">
            <a:xfrm>
              <a:off x="6384417" y="4524960"/>
              <a:ext cx="539210" cy="584988"/>
              <a:chOff x="4152" y="1776"/>
              <a:chExt cx="306" cy="321"/>
            </a:xfrm>
          </p:grpSpPr>
          <p:sp>
            <p:nvSpPr>
              <p:cNvPr id="40" name="Line 32"/>
              <p:cNvSpPr>
                <a:spLocks noChangeShapeType="1"/>
              </p:cNvSpPr>
              <p:nvPr/>
            </p:nvSpPr>
            <p:spPr bwMode="auto">
              <a:xfrm>
                <a:off x="4155" y="2088"/>
                <a:ext cx="30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7"/>
              <p:cNvSpPr>
                <a:spLocks/>
              </p:cNvSpPr>
              <p:nvPr/>
            </p:nvSpPr>
            <p:spPr bwMode="auto">
              <a:xfrm flipV="1">
                <a:off x="4216" y="2032"/>
                <a:ext cx="27" cy="51"/>
              </a:xfrm>
              <a:custGeom>
                <a:avLst/>
                <a:gdLst>
                  <a:gd name="T0" fmla="*/ 18 w 27"/>
                  <a:gd name="T1" fmla="*/ 0 h 51"/>
                  <a:gd name="T2" fmla="*/ 24 w 27"/>
                  <a:gd name="T3" fmla="*/ 33 h 51"/>
                  <a:gd name="T4" fmla="*/ 0 w 27"/>
                  <a:gd name="T5" fmla="*/ 51 h 51"/>
                </a:gdLst>
                <a:ahLst/>
                <a:cxnLst>
                  <a:cxn ang="0">
                    <a:pos x="T0" y="T1"/>
                  </a:cxn>
                  <a:cxn ang="0">
                    <a:pos x="T2" y="T3"/>
                  </a:cxn>
                  <a:cxn ang="0">
                    <a:pos x="T4" y="T5"/>
                  </a:cxn>
                </a:cxnLst>
                <a:rect l="0" t="0" r="r" b="b"/>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 name="Picture 42"/>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567473"/>
            <a:ext cx="3729038" cy="76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2362200"/>
            <a:ext cx="4114800" cy="338554"/>
          </a:xfrm>
          <a:prstGeom prst="rect">
            <a:avLst/>
          </a:prstGeom>
          <a:noFill/>
        </p:spPr>
        <p:txBody>
          <a:bodyPr wrap="square" rtlCol="0">
            <a:spAutoFit/>
          </a:bodyPr>
          <a:lstStyle/>
          <a:p>
            <a:r>
              <a:rPr lang="en-US" sz="1600" dirty="0">
                <a:solidFill>
                  <a:schemeClr val="tx2"/>
                </a:solidFill>
                <a:latin typeface="Arial" pitchFamily="34" charset="0"/>
                <a:cs typeface="Arial" pitchFamily="34" charset="0"/>
              </a:rPr>
              <a:t>How would you implement this as a filter?</a:t>
            </a:r>
          </a:p>
        </p:txBody>
      </p:sp>
      <p:sp>
        <p:nvSpPr>
          <p:cNvPr id="2" name="Slide Number Placeholder 1"/>
          <p:cNvSpPr>
            <a:spLocks noGrp="1"/>
          </p:cNvSpPr>
          <p:nvPr>
            <p:ph type="sldNum" sz="quarter" idx="12"/>
          </p:nvPr>
        </p:nvSpPr>
        <p:spPr/>
        <p:txBody>
          <a:bodyPr/>
          <a:lstStyle/>
          <a:p>
            <a:fld id="{79F1D11F-BC38-B14D-812C-5420C814BEF5}" type="slidenum">
              <a:rPr lang="en-US" smtClean="0"/>
              <a:t>35</a:t>
            </a:fld>
            <a:endParaRPr lang="en-US" dirty="0"/>
          </a:p>
        </p:txBody>
      </p:sp>
      <p:sp>
        <p:nvSpPr>
          <p:cNvPr id="4" name="TextBox 3"/>
          <p:cNvSpPr txBox="1"/>
          <p:nvPr/>
        </p:nvSpPr>
        <p:spPr>
          <a:xfrm>
            <a:off x="7007028" y="4615936"/>
            <a:ext cx="1499128" cy="369332"/>
          </a:xfrm>
          <a:prstGeom prst="rect">
            <a:avLst/>
          </a:prstGeom>
          <a:noFill/>
        </p:spPr>
        <p:txBody>
          <a:bodyPr wrap="none" rtlCol="0">
            <a:spAutoFit/>
          </a:bodyPr>
          <a:lstStyle/>
          <a:p>
            <a:r>
              <a:rPr lang="en-US" dirty="0">
                <a:solidFill>
                  <a:srgbClr val="FF0000"/>
                </a:solidFill>
              </a:rPr>
              <a:t>perpendicular</a:t>
            </a:r>
          </a:p>
        </p:txBody>
      </p:sp>
      <p:sp>
        <p:nvSpPr>
          <p:cNvPr id="6" name="TextBox 5"/>
          <p:cNvSpPr txBox="1"/>
          <p:nvPr/>
        </p:nvSpPr>
        <p:spPr>
          <a:xfrm>
            <a:off x="4295553" y="2870122"/>
            <a:ext cx="870751" cy="369332"/>
          </a:xfrm>
          <a:prstGeom prst="rect">
            <a:avLst/>
          </a:prstGeom>
          <a:noFill/>
          <a:ln>
            <a:solidFill>
              <a:srgbClr val="FF0000"/>
            </a:solidFill>
          </a:ln>
        </p:spPr>
        <p:txBody>
          <a:bodyPr wrap="none" rtlCol="0">
            <a:spAutoFit/>
          </a:bodyPr>
          <a:lstStyle/>
          <a:p>
            <a:r>
              <a:rPr lang="en-US" dirty="0">
                <a:solidFill>
                  <a:srgbClr val="FF0000"/>
                </a:solidFill>
              </a:rPr>
              <a:t>0  -1   1</a:t>
            </a:r>
          </a:p>
        </p:txBody>
      </p:sp>
      <p:sp>
        <p:nvSpPr>
          <p:cNvPr id="8" name="TextBox 7">
            <a:extLst>
              <a:ext uri="{FF2B5EF4-FFF2-40B4-BE49-F238E27FC236}">
                <a16:creationId xmlns:a16="http://schemas.microsoft.com/office/drawing/2014/main" id="{1832F632-F45A-41DF-B5BA-15D0E29F31DB}"/>
              </a:ext>
            </a:extLst>
          </p:cNvPr>
          <p:cNvSpPr txBox="1"/>
          <p:nvPr/>
        </p:nvSpPr>
        <p:spPr>
          <a:xfrm>
            <a:off x="1275603" y="5344952"/>
            <a:ext cx="6344397" cy="369332"/>
          </a:xfrm>
          <a:prstGeom prst="rect">
            <a:avLst/>
          </a:prstGeom>
          <a:noFill/>
        </p:spPr>
        <p:txBody>
          <a:bodyPr wrap="square" rtlCol="0">
            <a:spAutoFit/>
          </a:bodyPr>
          <a:lstStyle/>
          <a:p>
            <a:pPr marL="342900" indent="-342900">
              <a:spcBef>
                <a:spcPct val="20000"/>
              </a:spcBef>
            </a:pPr>
            <a:r>
              <a:rPr lang="en-US" dirty="0">
                <a:latin typeface="Arial" charset="0"/>
              </a:rPr>
              <a:t>The </a:t>
            </a:r>
            <a:r>
              <a:rPr lang="en-US" i="1" dirty="0">
                <a:latin typeface="Arial" charset="0"/>
              </a:rPr>
              <a:t>edge strength</a:t>
            </a:r>
            <a:r>
              <a:rPr lang="en-US" dirty="0">
                <a:latin typeface="Arial" charset="0"/>
              </a:rPr>
              <a:t> is given by the </a:t>
            </a:r>
            <a:r>
              <a:rPr lang="en-US" dirty="0">
                <a:solidFill>
                  <a:srgbClr val="FF0000"/>
                </a:solidFill>
                <a:latin typeface="Arial" charset="0"/>
              </a:rPr>
              <a:t>gradient magnitude</a:t>
            </a:r>
          </a:p>
        </p:txBody>
      </p:sp>
      <p:pic>
        <p:nvPicPr>
          <p:cNvPr id="11" name="Picture 10">
            <a:extLst>
              <a:ext uri="{FF2B5EF4-FFF2-40B4-BE49-F238E27FC236}">
                <a16:creationId xmlns:a16="http://schemas.microsoft.com/office/drawing/2014/main" id="{F8760C4A-AAEF-4307-BB8D-F8012788205B}"/>
              </a:ext>
            </a:extLst>
          </p:cNvPr>
          <p:cNvPicPr>
            <a:picLocks noChangeAspect="1"/>
          </p:cNvPicPr>
          <p:nvPr/>
        </p:nvPicPr>
        <p:blipFill>
          <a:blip r:embed="rId9"/>
          <a:stretch>
            <a:fillRect/>
          </a:stretch>
        </p:blipFill>
        <p:spPr>
          <a:xfrm>
            <a:off x="2439160" y="5797959"/>
            <a:ext cx="3712786" cy="749873"/>
          </a:xfrm>
          <a:prstGeom prst="rect">
            <a:avLst/>
          </a:prstGeom>
        </p:spPr>
      </p:pic>
      <mc:AlternateContent xmlns:mc="http://schemas.openxmlformats.org/markup-compatibility/2006">
        <mc:Choice xmlns:p14="http://schemas.microsoft.com/office/powerpoint/2010/main" Requires="p14">
          <p:contentPart p14:bwMode="auto" r:id="rId10">
            <p14:nvContentPartPr>
              <p14:cNvPr id="5" name="Ink 4">
                <a:extLst>
                  <a:ext uri="{FF2B5EF4-FFF2-40B4-BE49-F238E27FC236}">
                    <a16:creationId xmlns:a16="http://schemas.microsoft.com/office/drawing/2014/main" id="{B83331CA-5E7C-41EA-BD14-C59FBAEDBAEA}"/>
                  </a:ext>
                </a:extLst>
              </p14:cNvPr>
              <p14:cNvContentPartPr/>
              <p14:nvPr/>
            </p14:nvContentPartPr>
            <p14:xfrm>
              <a:off x="925200" y="1270800"/>
              <a:ext cx="8009280" cy="5326920"/>
            </p14:xfrm>
          </p:contentPart>
        </mc:Choice>
        <mc:Fallback>
          <p:pic>
            <p:nvPicPr>
              <p:cNvPr id="5" name="Ink 4">
                <a:extLst>
                  <a:ext uri="{FF2B5EF4-FFF2-40B4-BE49-F238E27FC236}">
                    <a16:creationId xmlns:a16="http://schemas.microsoft.com/office/drawing/2014/main" id="{B83331CA-5E7C-41EA-BD14-C59FBAEDBAEA}"/>
                  </a:ext>
                </a:extLst>
              </p:cNvPr>
              <p:cNvPicPr/>
              <p:nvPr/>
            </p:nvPicPr>
            <p:blipFill>
              <a:blip r:embed="rId11"/>
              <a:stretch>
                <a:fillRect/>
              </a:stretch>
            </p:blipFill>
            <p:spPr>
              <a:xfrm>
                <a:off x="915840" y="1261440"/>
                <a:ext cx="8028000" cy="5345640"/>
              </a:xfrm>
              <a:prstGeom prst="rect">
                <a:avLst/>
              </a:prstGeom>
            </p:spPr>
          </p:pic>
        </mc:Fallback>
      </mc:AlternateContent>
    </p:spTree>
    <p:extLst>
      <p:ext uri="{BB962C8B-B14F-4D97-AF65-F5344CB8AC3E}">
        <p14:creationId xmlns:p14="http://schemas.microsoft.com/office/powerpoint/2010/main" val="346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0"/>
            <a:ext cx="2209800" cy="75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626" y="304800"/>
            <a:ext cx="6096000" cy="646331"/>
          </a:xfrm>
          <a:prstGeom prst="rect">
            <a:avLst/>
          </a:prstGeom>
          <a:noFill/>
        </p:spPr>
        <p:txBody>
          <a:bodyPr wrap="square" rtlCol="0">
            <a:spAutoFit/>
          </a:bodyPr>
          <a:lstStyle/>
          <a:p>
            <a:r>
              <a:rPr lang="en-US" sz="3600" spc="-200" dirty="0" err="1">
                <a:latin typeface="Kalinga" pitchFamily="34" charset="0"/>
                <a:cs typeface="Kalinga" pitchFamily="34" charset="0"/>
              </a:rPr>
              <a:t>Sobel</a:t>
            </a:r>
            <a:r>
              <a:rPr lang="en-US" sz="3600" spc="-200" dirty="0">
                <a:latin typeface="Kalinga" pitchFamily="34" charset="0"/>
                <a:cs typeface="Kalinga" pitchFamily="34" charset="0"/>
              </a:rPr>
              <a:t> operator</a:t>
            </a:r>
          </a:p>
        </p:txBody>
      </p:sp>
      <p:graphicFrame>
        <p:nvGraphicFramePr>
          <p:cNvPr id="7" name="Table 6"/>
          <p:cNvGraphicFramePr>
            <a:graphicFrameLocks noGrp="1"/>
          </p:cNvGraphicFramePr>
          <p:nvPr>
            <p:extLst/>
          </p:nvPr>
        </p:nvGraphicFramePr>
        <p:xfrm>
          <a:off x="2743440" y="2324099"/>
          <a:ext cx="1136706" cy="1143000"/>
        </p:xfrm>
        <a:graphic>
          <a:graphicData uri="http://schemas.openxmlformats.org/drawingml/2006/table">
            <a:tbl>
              <a:tblPr bandRow="1">
                <a:effectLst/>
                <a:tableStyleId>{5C22544A-7EE6-4342-B048-85BDC9FD1C3A}</a:tableStyleId>
              </a:tblPr>
              <a:tblGrid>
                <a:gridCol w="378902">
                  <a:extLst>
                    <a:ext uri="{9D8B030D-6E8A-4147-A177-3AD203B41FA5}">
                      <a16:colId xmlns:a16="http://schemas.microsoft.com/office/drawing/2014/main" val="20000"/>
                    </a:ext>
                  </a:extLst>
                </a:gridCol>
                <a:gridCol w="378902">
                  <a:extLst>
                    <a:ext uri="{9D8B030D-6E8A-4147-A177-3AD203B41FA5}">
                      <a16:colId xmlns:a16="http://schemas.microsoft.com/office/drawing/2014/main" val="20001"/>
                    </a:ext>
                  </a:extLst>
                </a:gridCol>
                <a:gridCol w="378902">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nvPr>
        </p:nvGraphicFramePr>
        <p:xfrm>
          <a:off x="6019800" y="2362200"/>
          <a:ext cx="1143000" cy="1143000"/>
        </p:xfrm>
        <a:graphic>
          <a:graphicData uri="http://schemas.openxmlformats.org/drawingml/2006/table">
            <a:tbl>
              <a:tblPr bandRow="1">
                <a:effectLst/>
                <a:tableStyleId>{5C22544A-7EE6-4342-B048-85BDC9FD1C3A}</a:tableStyleId>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743200"/>
            <a:ext cx="895350" cy="4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875154" cy="37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0575" y="3944332"/>
            <a:ext cx="2333625" cy="523220"/>
          </a:xfrm>
          <a:prstGeom prst="rect">
            <a:avLst/>
          </a:prstGeom>
          <a:noFill/>
        </p:spPr>
        <p:txBody>
          <a:bodyPr wrap="square" rtlCol="0">
            <a:spAutoFit/>
          </a:bodyPr>
          <a:lstStyle/>
          <a:p>
            <a:r>
              <a:rPr lang="en-US" sz="2800" dirty="0">
                <a:solidFill>
                  <a:schemeClr val="tx2"/>
                </a:solidFill>
              </a:rPr>
              <a:t>Magnitude:</a:t>
            </a:r>
          </a:p>
        </p:txBody>
      </p:sp>
      <p:sp>
        <p:nvSpPr>
          <p:cNvPr id="21" name="TextBox 20"/>
          <p:cNvSpPr txBox="1"/>
          <p:nvPr/>
        </p:nvSpPr>
        <p:spPr>
          <a:xfrm>
            <a:off x="790574" y="5039380"/>
            <a:ext cx="2333625" cy="523220"/>
          </a:xfrm>
          <a:prstGeom prst="rect">
            <a:avLst/>
          </a:prstGeom>
          <a:noFill/>
        </p:spPr>
        <p:txBody>
          <a:bodyPr wrap="square" rtlCol="0">
            <a:spAutoFit/>
          </a:bodyPr>
          <a:lstStyle/>
          <a:p>
            <a:r>
              <a:rPr lang="en-US" sz="2800" dirty="0">
                <a:solidFill>
                  <a:schemeClr val="tx2"/>
                </a:solidFill>
              </a:rPr>
              <a:t>Orientation:</a:t>
            </a:r>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213134"/>
            <a:ext cx="2266950" cy="7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62000" y="1295400"/>
            <a:ext cx="5142354" cy="523220"/>
          </a:xfrm>
          <a:prstGeom prst="rect">
            <a:avLst/>
          </a:prstGeom>
          <a:noFill/>
        </p:spPr>
        <p:txBody>
          <a:bodyPr wrap="square" rtlCol="0">
            <a:spAutoFit/>
          </a:bodyPr>
          <a:lstStyle/>
          <a:p>
            <a:r>
              <a:rPr lang="en-US" sz="2800" dirty="0"/>
              <a:t>In practice, it is common to use:</a:t>
            </a:r>
          </a:p>
        </p:txBody>
      </p:sp>
      <p:sp>
        <p:nvSpPr>
          <p:cNvPr id="3" name="TextBox 2"/>
          <p:cNvSpPr txBox="1"/>
          <p:nvPr/>
        </p:nvSpPr>
        <p:spPr>
          <a:xfrm>
            <a:off x="5432667" y="5050192"/>
            <a:ext cx="3625544" cy="830997"/>
          </a:xfrm>
          <a:prstGeom prst="rect">
            <a:avLst/>
          </a:prstGeom>
          <a:noFill/>
        </p:spPr>
        <p:txBody>
          <a:bodyPr wrap="none" rtlCol="0">
            <a:spAutoFit/>
          </a:bodyPr>
          <a:lstStyle/>
          <a:p>
            <a:r>
              <a:rPr lang="en-US" sz="2400" dirty="0">
                <a:solidFill>
                  <a:srgbClr val="FF0000"/>
                </a:solidFill>
              </a:rPr>
              <a:t>What’s the C/C++ function?</a:t>
            </a:r>
          </a:p>
          <a:p>
            <a:r>
              <a:rPr lang="en-US" sz="2400" dirty="0">
                <a:solidFill>
                  <a:srgbClr val="00B050"/>
                </a:solidFill>
              </a:rPr>
              <a:t>Use atan2</a:t>
            </a:r>
          </a:p>
        </p:txBody>
      </p:sp>
      <p:sp>
        <p:nvSpPr>
          <p:cNvPr id="5" name="TextBox 4"/>
          <p:cNvSpPr txBox="1"/>
          <p:nvPr/>
        </p:nvSpPr>
        <p:spPr>
          <a:xfrm>
            <a:off x="5029200" y="169705"/>
            <a:ext cx="3863686" cy="1200329"/>
          </a:xfrm>
          <a:prstGeom prst="rect">
            <a:avLst/>
          </a:prstGeom>
          <a:noFill/>
        </p:spPr>
        <p:txBody>
          <a:bodyPr wrap="none" rtlCol="0">
            <a:spAutoFit/>
          </a:bodyPr>
          <a:lstStyle/>
          <a:p>
            <a:r>
              <a:rPr lang="en-US" dirty="0">
                <a:solidFill>
                  <a:srgbClr val="FF0000"/>
                </a:solidFill>
              </a:rPr>
              <a:t>Who was Sobel?</a:t>
            </a:r>
          </a:p>
          <a:p>
            <a:r>
              <a:rPr lang="en-US" b="1" dirty="0">
                <a:solidFill>
                  <a:srgbClr val="0000FF"/>
                </a:solidFill>
              </a:rPr>
              <a:t>Irwin Sobel (born 1940)</a:t>
            </a:r>
          </a:p>
          <a:p>
            <a:r>
              <a:rPr lang="en-US" b="1" dirty="0">
                <a:solidFill>
                  <a:srgbClr val="0000FF"/>
                </a:solidFill>
              </a:rPr>
              <a:t>Consultant (HP Labs Retired – </a:t>
            </a:r>
          </a:p>
          <a:p>
            <a:r>
              <a:rPr lang="en-US" b="1" dirty="0">
                <a:solidFill>
                  <a:srgbClr val="0000FF"/>
                </a:solidFill>
              </a:rPr>
              <a:t>8Mar13) · Computer Vision &amp; Graphics</a:t>
            </a:r>
          </a:p>
        </p:txBody>
      </p:sp>
    </p:spTree>
    <p:extLst>
      <p:ext uri="{BB962C8B-B14F-4D97-AF65-F5344CB8AC3E}">
        <p14:creationId xmlns:p14="http://schemas.microsoft.com/office/powerpoint/2010/main" val="436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23" name="Google Shape;423;p5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Find high responses</a:t>
            </a:r>
            <a:endParaRPr/>
          </a:p>
          <a:p>
            <a:pPr>
              <a:buChar char="-"/>
            </a:pPr>
            <a:r>
              <a:rPr lang="en"/>
              <a:t>Sobel filters!</a:t>
            </a:r>
            <a:endParaRPr/>
          </a:p>
          <a:p>
            <a:pPr>
              <a:buChar char="-"/>
            </a:pPr>
            <a:r>
              <a:rPr lang="en"/>
              <a:t>But…</a:t>
            </a:r>
            <a:endParaRPr/>
          </a:p>
          <a:p>
            <a:pPr>
              <a:buChar char="-"/>
            </a:pPr>
            <a:r>
              <a:rPr lang="en"/>
              <a:t>Edges go both ways</a:t>
            </a:r>
            <a:endParaRPr/>
          </a:p>
          <a:p>
            <a:pPr>
              <a:buChar char="-"/>
            </a:pPr>
            <a:r>
              <a:rPr lang="en"/>
              <a:t>Want to find extrema </a:t>
            </a:r>
            <a:endParaRPr/>
          </a:p>
        </p:txBody>
      </p:sp>
      <p:sp>
        <p:nvSpPr>
          <p:cNvPr id="424" name="Google Shape;424;p5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5" name="Google Shape;425;p57"/>
          <p:cNvPicPr preferRelativeResize="0"/>
          <p:nvPr/>
        </p:nvPicPr>
        <p:blipFill rotWithShape="1">
          <a:blip r:embed="rId3">
            <a:alphaModFix/>
          </a:blip>
          <a:srcRect b="33506"/>
          <a:stretch/>
        </p:blipFill>
        <p:spPr>
          <a:xfrm>
            <a:off x="4654100" y="2016527"/>
            <a:ext cx="4266100" cy="3868274"/>
          </a:xfrm>
          <a:prstGeom prst="rect">
            <a:avLst/>
          </a:prstGeom>
          <a:noFill/>
          <a:ln>
            <a:noFill/>
          </a:ln>
        </p:spPr>
      </p:pic>
    </p:spTree>
    <p:extLst>
      <p:ext uri="{BB962C8B-B14F-4D97-AF65-F5344CB8AC3E}">
        <p14:creationId xmlns:p14="http://schemas.microsoft.com/office/powerpoint/2010/main" val="1265427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2nd derivative!</a:t>
            </a:r>
            <a:endParaRPr/>
          </a:p>
        </p:txBody>
      </p:sp>
      <p:sp>
        <p:nvSpPr>
          <p:cNvPr id="431" name="Google Shape;431;p58"/>
          <p:cNvSpPr txBox="1">
            <a:spLocks noGrp="1"/>
          </p:cNvSpPr>
          <p:nvPr>
            <p:ph type="body" idx="1"/>
          </p:nvPr>
        </p:nvSpPr>
        <p:spPr>
          <a:xfrm>
            <a:off x="2295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p:txBody>
      </p:sp>
      <p:sp>
        <p:nvSpPr>
          <p:cNvPr id="432" name="Google Shape;432;p5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3" name="Google Shape;433;p58"/>
          <p:cNvPicPr preferRelativeResize="0"/>
          <p:nvPr/>
        </p:nvPicPr>
        <p:blipFill>
          <a:blip r:embed="rId3">
            <a:alphaModFix/>
          </a:blip>
          <a:stretch>
            <a:fillRect/>
          </a:stretch>
        </p:blipFill>
        <p:spPr>
          <a:xfrm>
            <a:off x="1645076" y="2235131"/>
            <a:ext cx="2676425" cy="3649671"/>
          </a:xfrm>
          <a:prstGeom prst="rect">
            <a:avLst/>
          </a:prstGeom>
          <a:noFill/>
          <a:ln>
            <a:noFill/>
          </a:ln>
        </p:spPr>
      </p:pic>
      <p:pic>
        <p:nvPicPr>
          <p:cNvPr id="434" name="Google Shape;434;p58"/>
          <p:cNvPicPr preferRelativeResize="0"/>
          <p:nvPr/>
        </p:nvPicPr>
        <p:blipFill>
          <a:blip r:embed="rId4">
            <a:alphaModFix/>
          </a:blip>
          <a:stretch>
            <a:fillRect/>
          </a:stretch>
        </p:blipFill>
        <p:spPr>
          <a:xfrm>
            <a:off x="4822476" y="2235126"/>
            <a:ext cx="2676425" cy="3649675"/>
          </a:xfrm>
          <a:prstGeom prst="rect">
            <a:avLst/>
          </a:prstGeom>
          <a:noFill/>
          <a:ln>
            <a:noFill/>
          </a:ln>
        </p:spPr>
      </p:pic>
      <p:sp>
        <p:nvSpPr>
          <p:cNvPr id="2" name="Oval 1">
            <a:extLst>
              <a:ext uri="{FF2B5EF4-FFF2-40B4-BE49-F238E27FC236}">
                <a16:creationId xmlns:a16="http://schemas.microsoft.com/office/drawing/2014/main" id="{338F3356-BADF-4C54-A3E9-EB6DE315921C}"/>
              </a:ext>
            </a:extLst>
          </p:cNvPr>
          <p:cNvSpPr/>
          <p:nvPr/>
        </p:nvSpPr>
        <p:spPr>
          <a:xfrm>
            <a:off x="3274794" y="516221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Oval 7">
            <a:extLst>
              <a:ext uri="{FF2B5EF4-FFF2-40B4-BE49-F238E27FC236}">
                <a16:creationId xmlns:a16="http://schemas.microsoft.com/office/drawing/2014/main" id="{63B8C342-DEF0-40C8-966D-8AC1DA7F721D}"/>
              </a:ext>
            </a:extLst>
          </p:cNvPr>
          <p:cNvSpPr/>
          <p:nvPr/>
        </p:nvSpPr>
        <p:spPr>
          <a:xfrm>
            <a:off x="6485917" y="517999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1009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 (2nd derivative)!</a:t>
            </a:r>
            <a:endParaRPr/>
          </a:p>
        </p:txBody>
      </p:sp>
      <p:sp>
        <p:nvSpPr>
          <p:cNvPr id="440" name="Google Shape;440;p5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a:p>
            <a:pPr>
              <a:buChar char="-"/>
            </a:pPr>
            <a:r>
              <a:rPr lang="en" dirty="0"/>
              <a:t>Recall:</a:t>
            </a:r>
            <a:endParaRPr dirty="0"/>
          </a:p>
          <a:p>
            <a:pPr lvl="1">
              <a:spcBef>
                <a:spcPts val="0"/>
              </a:spcBef>
              <a:buChar char="-"/>
            </a:pPr>
            <a:r>
              <a:rPr lang="en" dirty="0"/>
              <a:t> </a:t>
            </a:r>
            <a:endParaRPr dirty="0"/>
          </a:p>
          <a:p>
            <a:pPr>
              <a:buChar char="-"/>
            </a:pPr>
            <a:r>
              <a:rPr lang="en" dirty="0"/>
              <a:t>Laplacian:</a:t>
            </a:r>
            <a:endParaRPr dirty="0"/>
          </a:p>
          <a:p>
            <a:pPr lvl="1">
              <a:spcBef>
                <a:spcPts val="0"/>
              </a:spcBef>
              <a:buChar char="-"/>
            </a:pPr>
            <a:r>
              <a:rPr lang="en" dirty="0"/>
              <a:t> </a:t>
            </a:r>
            <a:endParaRPr dirty="0"/>
          </a:p>
          <a:p>
            <a:pPr>
              <a:buChar char="-"/>
            </a:pPr>
            <a:endParaRPr lang="en" dirty="0"/>
          </a:p>
          <a:p>
            <a:pPr>
              <a:buChar char="-"/>
            </a:pPr>
            <a:r>
              <a:rPr lang="en" dirty="0"/>
              <a:t>Again, have to</a:t>
            </a:r>
            <a:br>
              <a:rPr lang="en" dirty="0"/>
            </a:br>
            <a:r>
              <a:rPr lang="en" dirty="0"/>
              <a:t>estimate f’’(x):</a:t>
            </a:r>
            <a:endParaRPr dirty="0"/>
          </a:p>
        </p:txBody>
      </p:sp>
      <p:sp>
        <p:nvSpPr>
          <p:cNvPr id="441" name="Google Shape;441;p5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2" name="Google Shape;442;p59"/>
          <p:cNvPicPr preferRelativeResize="0"/>
          <p:nvPr/>
        </p:nvPicPr>
        <p:blipFill>
          <a:blip r:embed="rId3">
            <a:alphaModFix/>
          </a:blip>
          <a:stretch>
            <a:fillRect/>
          </a:stretch>
        </p:blipFill>
        <p:spPr>
          <a:xfrm>
            <a:off x="3561651" y="2235131"/>
            <a:ext cx="2676425" cy="3649671"/>
          </a:xfrm>
          <a:prstGeom prst="rect">
            <a:avLst/>
          </a:prstGeom>
          <a:noFill/>
          <a:ln>
            <a:noFill/>
          </a:ln>
        </p:spPr>
      </p:pic>
      <p:pic>
        <p:nvPicPr>
          <p:cNvPr id="443" name="Google Shape;443;p59"/>
          <p:cNvPicPr preferRelativeResize="0"/>
          <p:nvPr/>
        </p:nvPicPr>
        <p:blipFill>
          <a:blip r:embed="rId4">
            <a:alphaModFix/>
          </a:blip>
          <a:stretch>
            <a:fillRect/>
          </a:stretch>
        </p:blipFill>
        <p:spPr>
          <a:xfrm>
            <a:off x="6238076" y="2235126"/>
            <a:ext cx="2676425" cy="3649675"/>
          </a:xfrm>
          <a:prstGeom prst="rect">
            <a:avLst/>
          </a:prstGeom>
          <a:noFill/>
          <a:ln>
            <a:noFill/>
          </a:ln>
        </p:spPr>
      </p:pic>
      <p:pic>
        <p:nvPicPr>
          <p:cNvPr id="444" name="Google Shape;444;p59"/>
          <p:cNvPicPr preferRelativeResize="0"/>
          <p:nvPr/>
        </p:nvPicPr>
        <p:blipFill>
          <a:blip r:embed="rId5">
            <a:alphaModFix/>
          </a:blip>
          <a:stretch>
            <a:fillRect/>
          </a:stretch>
        </p:blipFill>
        <p:spPr>
          <a:xfrm>
            <a:off x="1112650" y="2379626"/>
            <a:ext cx="3228975" cy="457200"/>
          </a:xfrm>
          <a:prstGeom prst="rect">
            <a:avLst/>
          </a:prstGeom>
          <a:noFill/>
          <a:ln>
            <a:noFill/>
          </a:ln>
        </p:spPr>
      </p:pic>
      <p:pic>
        <p:nvPicPr>
          <p:cNvPr id="445" name="Google Shape;445;p59"/>
          <p:cNvPicPr preferRelativeResize="0"/>
          <p:nvPr/>
        </p:nvPicPr>
        <p:blipFill>
          <a:blip r:embed="rId6">
            <a:alphaModFix/>
          </a:blip>
          <a:stretch>
            <a:fillRect/>
          </a:stretch>
        </p:blipFill>
        <p:spPr>
          <a:xfrm>
            <a:off x="1112650" y="3186101"/>
            <a:ext cx="1390650" cy="485775"/>
          </a:xfrm>
          <a:prstGeom prst="rect">
            <a:avLst/>
          </a:prstGeom>
          <a:noFill/>
          <a:ln>
            <a:noFill/>
          </a:ln>
        </p:spPr>
      </p:pic>
      <p:pic>
        <p:nvPicPr>
          <p:cNvPr id="446" name="Google Shape;446;p59"/>
          <p:cNvPicPr preferRelativeResize="0"/>
          <p:nvPr/>
        </p:nvPicPr>
        <p:blipFill>
          <a:blip r:embed="rId7">
            <a:alphaModFix/>
          </a:blip>
          <a:stretch>
            <a:fillRect/>
          </a:stretch>
        </p:blipFill>
        <p:spPr>
          <a:xfrm>
            <a:off x="481376" y="4494151"/>
            <a:ext cx="1390650" cy="1390650"/>
          </a:xfrm>
          <a:prstGeom prst="rect">
            <a:avLst/>
          </a:prstGeom>
          <a:noFill/>
          <a:ln>
            <a:noFill/>
          </a:ln>
        </p:spPr>
      </p:pic>
      <p:pic>
        <p:nvPicPr>
          <p:cNvPr id="447" name="Google Shape;447;p59"/>
          <p:cNvPicPr preferRelativeResize="0"/>
          <p:nvPr/>
        </p:nvPicPr>
        <p:blipFill>
          <a:blip r:embed="rId8">
            <a:alphaModFix/>
          </a:blip>
          <a:stretch>
            <a:fillRect/>
          </a:stretch>
        </p:blipFill>
        <p:spPr>
          <a:xfrm>
            <a:off x="2171000" y="4494150"/>
            <a:ext cx="1390650" cy="1390650"/>
          </a:xfrm>
          <a:prstGeom prst="rect">
            <a:avLst/>
          </a:prstGeom>
          <a:noFill/>
          <a:ln>
            <a:noFill/>
          </a:ln>
        </p:spPr>
      </p:pic>
    </p:spTree>
    <p:extLst>
      <p:ext uri="{BB962C8B-B14F-4D97-AF65-F5344CB8AC3E}">
        <p14:creationId xmlns:p14="http://schemas.microsoft.com/office/powerpoint/2010/main" val="156606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0" name="Google Shape;160;p2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1" name="Google Shape;161;p25"/>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62" name="Google Shape;162;p25"/>
          <p:cNvPicPr preferRelativeResize="0"/>
          <p:nvPr/>
        </p:nvPicPr>
        <p:blipFill>
          <a:blip r:embed="rId4">
            <a:alphaModFix/>
          </a:blip>
          <a:stretch>
            <a:fillRect/>
          </a:stretch>
        </p:blipFill>
        <p:spPr>
          <a:xfrm>
            <a:off x="5146294" y="1926926"/>
            <a:ext cx="3768194" cy="3722975"/>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F7359BC8-3764-420F-81F0-AAAA9D460BFE}"/>
                  </a:ext>
                </a:extLst>
              </p14:cNvPr>
              <p14:cNvContentPartPr/>
              <p14:nvPr/>
            </p14:nvContentPartPr>
            <p14:xfrm>
              <a:off x="4886280" y="3647520"/>
              <a:ext cx="1020600" cy="1067760"/>
            </p14:xfrm>
          </p:contentPart>
        </mc:Choice>
        <mc:Fallback>
          <p:pic>
            <p:nvPicPr>
              <p:cNvPr id="2" name="Ink 1">
                <a:extLst>
                  <a:ext uri="{FF2B5EF4-FFF2-40B4-BE49-F238E27FC236}">
                    <a16:creationId xmlns:a16="http://schemas.microsoft.com/office/drawing/2014/main" id="{F7359BC8-3764-420F-81F0-AAAA9D460BFE}"/>
                  </a:ext>
                </a:extLst>
              </p:cNvPr>
              <p:cNvPicPr/>
              <p:nvPr/>
            </p:nvPicPr>
            <p:blipFill>
              <a:blip r:embed="rId6"/>
              <a:stretch>
                <a:fillRect/>
              </a:stretch>
            </p:blipFill>
            <p:spPr>
              <a:xfrm>
                <a:off x="4876920" y="3638160"/>
                <a:ext cx="1039320" cy="1086480"/>
              </a:xfrm>
              <a:prstGeom prst="rect">
                <a:avLst/>
              </a:prstGeom>
            </p:spPr>
          </p:pic>
        </mc:Fallback>
      </mc:AlternateContent>
    </p:spTree>
    <p:extLst>
      <p:ext uri="{BB962C8B-B14F-4D97-AF65-F5344CB8AC3E}">
        <p14:creationId xmlns:p14="http://schemas.microsoft.com/office/powerpoint/2010/main" val="1052169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53" name="Google Shape;453;p6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454" name="Google Shape;454;p6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5" name="Google Shape;455;p60"/>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771867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61" name="Google Shape;461;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endParaRPr/>
          </a:p>
          <a:p>
            <a:pPr marL="0" indent="0">
              <a:spcBef>
                <a:spcPts val="1600"/>
              </a:spcBef>
              <a:buNone/>
            </a:pPr>
            <a:endParaRPr/>
          </a:p>
          <a:p>
            <a:pPr>
              <a:spcBef>
                <a:spcPts val="1600"/>
              </a:spcBef>
              <a:buChar char="-"/>
            </a:pPr>
            <a:r>
              <a:rPr lang="en"/>
              <a:t>Measures the divergence of the gradient</a:t>
            </a:r>
            <a:endParaRPr/>
          </a:p>
          <a:p>
            <a:pPr lvl="1">
              <a:spcBef>
                <a:spcPts val="0"/>
              </a:spcBef>
              <a:buChar char="-"/>
            </a:pPr>
            <a:r>
              <a:rPr lang="en"/>
              <a:t>Flux of gradient vector field through small area</a:t>
            </a:r>
            <a:endParaRPr/>
          </a:p>
          <a:p>
            <a:pPr marL="0" indent="0">
              <a:spcBef>
                <a:spcPts val="1600"/>
              </a:spcBef>
              <a:spcAft>
                <a:spcPts val="1600"/>
              </a:spcAft>
              <a:buNone/>
            </a:pPr>
            <a:endParaRPr/>
          </a:p>
        </p:txBody>
      </p:sp>
      <p:sp>
        <p:nvSpPr>
          <p:cNvPr id="462" name="Google Shape;462;p6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3" name="Google Shape;463;p61"/>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68968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951081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76617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30673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969173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5"/>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665675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6"/>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61141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7"/>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240415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99" name="Google Shape;499;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0" name="Google Shape;500;p6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68"/>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02" name="Google Shape;502;p68"/>
          <p:cNvPicPr preferRelativeResize="0"/>
          <p:nvPr/>
        </p:nvPicPr>
        <p:blipFill>
          <a:blip r:embed="rId4">
            <a:alphaModFix/>
          </a:blip>
          <a:stretch>
            <a:fillRect/>
          </a:stretch>
        </p:blipFill>
        <p:spPr>
          <a:xfrm>
            <a:off x="3761900" y="1622125"/>
            <a:ext cx="5158298" cy="1289876"/>
          </a:xfrm>
          <a:prstGeom prst="rect">
            <a:avLst/>
          </a:prstGeom>
          <a:noFill/>
          <a:ln>
            <a:noFill/>
          </a:ln>
        </p:spPr>
      </p:pic>
    </p:spTree>
    <p:extLst>
      <p:ext uri="{BB962C8B-B14F-4D97-AF65-F5344CB8AC3E}">
        <p14:creationId xmlns:p14="http://schemas.microsoft.com/office/powerpoint/2010/main" val="306341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8" name="Google Shape;168;p2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9" name="Google Shape;169;p26"/>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70" name="Google Shape;170;p26"/>
          <p:cNvPicPr preferRelativeResize="0"/>
          <p:nvPr/>
        </p:nvPicPr>
        <p:blipFill>
          <a:blip r:embed="rId4">
            <a:alphaModFix/>
          </a:blip>
          <a:stretch>
            <a:fillRect/>
          </a:stretch>
        </p:blipFill>
        <p:spPr>
          <a:xfrm>
            <a:off x="5146294" y="1926926"/>
            <a:ext cx="3768194" cy="3722975"/>
          </a:xfrm>
          <a:prstGeom prst="rect">
            <a:avLst/>
          </a:prstGeom>
          <a:noFill/>
          <a:ln>
            <a:noFill/>
          </a:ln>
        </p:spPr>
      </p:pic>
      <p:sp>
        <p:nvSpPr>
          <p:cNvPr id="171" name="Google Shape;171;p26"/>
          <p:cNvSpPr/>
          <p:nvPr/>
        </p:nvSpPr>
        <p:spPr>
          <a:xfrm>
            <a:off x="106050" y="1824975"/>
            <a:ext cx="4029900" cy="372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6"/>
          <p:cNvSpPr txBox="1"/>
          <p:nvPr/>
        </p:nvSpPr>
        <p:spPr>
          <a:xfrm>
            <a:off x="1481630" y="1406777"/>
            <a:ext cx="1850850" cy="430698"/>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r>
              <a:rPr lang="en"/>
              <a:t>Do this in HW!</a:t>
            </a:r>
            <a:endParaRPr/>
          </a:p>
        </p:txBody>
      </p:sp>
    </p:spTree>
    <p:extLst>
      <p:ext uri="{BB962C8B-B14F-4D97-AF65-F5344CB8AC3E}">
        <p14:creationId xmlns:p14="http://schemas.microsoft.com/office/powerpoint/2010/main" val="3223810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08" name="Google Shape;508;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9" name="Google Shape;509;p6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0" name="Google Shape;510;p69"/>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11" name="Google Shape;511;p69"/>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12" name="Google Shape;512;p69"/>
          <p:cNvPicPr preferRelativeResize="0"/>
          <p:nvPr/>
        </p:nvPicPr>
        <p:blipFill>
          <a:blip r:embed="rId5">
            <a:alphaModFix/>
          </a:blip>
          <a:stretch>
            <a:fillRect/>
          </a:stretch>
        </p:blipFill>
        <p:spPr>
          <a:xfrm>
            <a:off x="4793688" y="2784056"/>
            <a:ext cx="3094725" cy="1289876"/>
          </a:xfrm>
          <a:prstGeom prst="rect">
            <a:avLst/>
          </a:prstGeom>
          <a:noFill/>
          <a:ln>
            <a:noFill/>
          </a:ln>
        </p:spPr>
      </p:pic>
      <p:sp>
        <p:nvSpPr>
          <p:cNvPr id="513" name="Google Shape;513;p69"/>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999007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19" name="Google Shape;519;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20" name="Google Shape;520;p7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1" name="Google Shape;521;p70"/>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22" name="Google Shape;522;p70"/>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23" name="Google Shape;523;p70"/>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24" name="Google Shape;524;p70"/>
          <p:cNvPicPr preferRelativeResize="0"/>
          <p:nvPr/>
        </p:nvPicPr>
        <p:blipFill>
          <a:blip r:embed="rId6">
            <a:alphaModFix/>
          </a:blip>
          <a:stretch>
            <a:fillRect/>
          </a:stretch>
        </p:blipFill>
        <p:spPr>
          <a:xfrm>
            <a:off x="4793672" y="3885701"/>
            <a:ext cx="3094731" cy="1289876"/>
          </a:xfrm>
          <a:prstGeom prst="rect">
            <a:avLst/>
          </a:prstGeom>
          <a:noFill/>
          <a:ln>
            <a:noFill/>
          </a:ln>
        </p:spPr>
      </p:pic>
      <p:sp>
        <p:nvSpPr>
          <p:cNvPr id="525" name="Google Shape;525;p70"/>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26" name="Google Shape;526;p70"/>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2830249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32" name="Google Shape;532;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33" name="Google Shape;533;p7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4" name="Google Shape;534;p71"/>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35" name="Google Shape;535;p71"/>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36" name="Google Shape;536;p71"/>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37" name="Google Shape;537;p71"/>
          <p:cNvPicPr preferRelativeResize="0"/>
          <p:nvPr/>
        </p:nvPicPr>
        <p:blipFill>
          <a:blip r:embed="rId6">
            <a:alphaModFix/>
          </a:blip>
          <a:stretch>
            <a:fillRect/>
          </a:stretch>
        </p:blipFill>
        <p:spPr>
          <a:xfrm>
            <a:off x="4793672" y="3885701"/>
            <a:ext cx="3094731" cy="1289876"/>
          </a:xfrm>
          <a:prstGeom prst="rect">
            <a:avLst/>
          </a:prstGeom>
          <a:noFill/>
          <a:ln>
            <a:noFill/>
          </a:ln>
        </p:spPr>
      </p:pic>
      <p:pic>
        <p:nvPicPr>
          <p:cNvPr id="538" name="Google Shape;538;p71"/>
          <p:cNvPicPr preferRelativeResize="0"/>
          <p:nvPr/>
        </p:nvPicPr>
        <p:blipFill>
          <a:blip r:embed="rId7">
            <a:alphaModFix/>
          </a:blip>
          <a:stretch>
            <a:fillRect/>
          </a:stretch>
        </p:blipFill>
        <p:spPr>
          <a:xfrm>
            <a:off x="229508" y="3435476"/>
            <a:ext cx="3907444" cy="2442451"/>
          </a:xfrm>
          <a:prstGeom prst="rect">
            <a:avLst/>
          </a:prstGeom>
          <a:noFill/>
          <a:ln>
            <a:noFill/>
          </a:ln>
        </p:spPr>
      </p:pic>
      <p:sp>
        <p:nvSpPr>
          <p:cNvPr id="539" name="Google Shape;539;p71"/>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40" name="Google Shape;540;p71"/>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
        <p:nvSpPr>
          <p:cNvPr id="541" name="Google Shape;541;p71"/>
          <p:cNvSpPr/>
          <p:nvPr/>
        </p:nvSpPr>
        <p:spPr>
          <a:xfrm>
            <a:off x="967725" y="3510971"/>
            <a:ext cx="4732550" cy="1970850"/>
          </a:xfrm>
          <a:custGeom>
            <a:avLst/>
            <a:gdLst/>
            <a:ahLst/>
            <a:cxnLst/>
            <a:rect l="l" t="t" r="r" b="b"/>
            <a:pathLst>
              <a:path w="189302" h="78834" extrusionOk="0">
                <a:moveTo>
                  <a:pt x="189302" y="59822"/>
                </a:moveTo>
                <a:cubicBezTo>
                  <a:pt x="182468" y="67794"/>
                  <a:pt x="174301" y="77374"/>
                  <a:pt x="163849" y="78381"/>
                </a:cubicBezTo>
                <a:cubicBezTo>
                  <a:pt x="145070" y="80191"/>
                  <a:pt x="124992" y="73906"/>
                  <a:pt x="109233" y="63533"/>
                </a:cubicBezTo>
                <a:cubicBezTo>
                  <a:pt x="94372" y="53751"/>
                  <a:pt x="89040" y="33102"/>
                  <a:pt x="74236" y="23234"/>
                </a:cubicBezTo>
                <a:cubicBezTo>
                  <a:pt x="69667" y="20189"/>
                  <a:pt x="65018" y="17266"/>
                  <a:pt x="60449" y="14220"/>
                </a:cubicBezTo>
                <a:cubicBezTo>
                  <a:pt x="48357" y="6159"/>
                  <a:pt x="33424" y="-1956"/>
                  <a:pt x="19089" y="433"/>
                </a:cubicBezTo>
                <a:cubicBezTo>
                  <a:pt x="9963" y="1954"/>
                  <a:pt x="0" y="11331"/>
                  <a:pt x="0" y="20583"/>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1134409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47" name="Google Shape;54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a:buChar char="-"/>
            </a:pPr>
            <a:r>
              <a:rPr lang="en"/>
              <a:t>Negative Laplacian, -4 in middle</a:t>
            </a:r>
            <a:endParaRPr/>
          </a:p>
          <a:p>
            <a:pPr>
              <a:buChar char="-"/>
            </a:pPr>
            <a:r>
              <a:rPr lang="en"/>
              <a:t>Positive Laplacian  ---&gt;</a:t>
            </a:r>
            <a:endParaRPr/>
          </a:p>
          <a:p>
            <a:pPr marL="0" indent="0">
              <a:spcBef>
                <a:spcPts val="1600"/>
              </a:spcBef>
              <a:spcAft>
                <a:spcPts val="1600"/>
              </a:spcAft>
              <a:buNone/>
            </a:pPr>
            <a:endParaRPr/>
          </a:p>
        </p:txBody>
      </p:sp>
      <p:sp>
        <p:nvSpPr>
          <p:cNvPr id="548" name="Google Shape;548;p7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2"/>
          <p:cNvPicPr preferRelativeResize="0"/>
          <p:nvPr/>
        </p:nvPicPr>
        <p:blipFill>
          <a:blip r:embed="rId3">
            <a:alphaModFix/>
          </a:blip>
          <a:stretch>
            <a:fillRect/>
          </a:stretch>
        </p:blipFill>
        <p:spPr>
          <a:xfrm>
            <a:off x="2463550" y="1729306"/>
            <a:ext cx="1390650" cy="485775"/>
          </a:xfrm>
          <a:prstGeom prst="rect">
            <a:avLst/>
          </a:prstGeom>
          <a:noFill/>
          <a:ln>
            <a:noFill/>
          </a:ln>
        </p:spPr>
      </p:pic>
      <p:pic>
        <p:nvPicPr>
          <p:cNvPr id="550" name="Google Shape;550;p72"/>
          <p:cNvPicPr preferRelativeResize="0"/>
          <p:nvPr/>
        </p:nvPicPr>
        <p:blipFill>
          <a:blip r:embed="rId4">
            <a:alphaModFix/>
          </a:blip>
          <a:stretch>
            <a:fillRect/>
          </a:stretch>
        </p:blipFill>
        <p:spPr>
          <a:xfrm>
            <a:off x="229508" y="3435476"/>
            <a:ext cx="3907444" cy="2442451"/>
          </a:xfrm>
          <a:prstGeom prst="rect">
            <a:avLst/>
          </a:prstGeom>
          <a:noFill/>
          <a:ln>
            <a:noFill/>
          </a:ln>
        </p:spPr>
      </p:pic>
      <p:pic>
        <p:nvPicPr>
          <p:cNvPr id="551" name="Google Shape;551;p72"/>
          <p:cNvPicPr preferRelativeResize="0"/>
          <p:nvPr/>
        </p:nvPicPr>
        <p:blipFill>
          <a:blip r:embed="rId5">
            <a:alphaModFix/>
          </a:blip>
          <a:stretch>
            <a:fillRect/>
          </a:stretch>
        </p:blipFill>
        <p:spPr>
          <a:xfrm>
            <a:off x="6157051" y="3120476"/>
            <a:ext cx="2757449" cy="2757449"/>
          </a:xfrm>
          <a:prstGeom prst="rect">
            <a:avLst/>
          </a:prstGeom>
          <a:noFill/>
          <a:ln>
            <a:noFill/>
          </a:ln>
        </p:spPr>
      </p:pic>
    </p:spTree>
    <p:extLst>
      <p:ext uri="{BB962C8B-B14F-4D97-AF65-F5344CB8AC3E}">
        <p14:creationId xmlns:p14="http://schemas.microsoft.com/office/powerpoint/2010/main" val="1556895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 also sensitive to noise</a:t>
            </a:r>
            <a:endParaRPr/>
          </a:p>
        </p:txBody>
      </p:sp>
      <p:sp>
        <p:nvSpPr>
          <p:cNvPr id="557" name="Google Shape;557;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lnSpc>
                <a:spcPct val="115000"/>
              </a:lnSpc>
              <a:buChar char="-"/>
            </a:pPr>
            <a:r>
              <a:rPr lang="en" dirty="0"/>
              <a:t>Again, use gaussian smoothing</a:t>
            </a:r>
            <a:endParaRPr dirty="0"/>
          </a:p>
          <a:p>
            <a:pPr>
              <a:lnSpc>
                <a:spcPct val="115000"/>
              </a:lnSpc>
              <a:buChar char="-"/>
            </a:pPr>
            <a:r>
              <a:rPr lang="en" dirty="0"/>
              <a:t>Can just use one kernel since convs commute</a:t>
            </a:r>
            <a:endParaRPr dirty="0"/>
          </a:p>
          <a:p>
            <a:pPr>
              <a:lnSpc>
                <a:spcPct val="115000"/>
              </a:lnSpc>
              <a:buChar char="-"/>
            </a:pPr>
            <a:r>
              <a:rPr lang="en" dirty="0">
                <a:solidFill>
                  <a:srgbClr val="FF0000"/>
                </a:solidFill>
              </a:rPr>
              <a:t>Laplacian of Gaussian</a:t>
            </a:r>
            <a:r>
              <a:rPr lang="en" dirty="0"/>
              <a:t>, </a:t>
            </a:r>
            <a:r>
              <a:rPr lang="en" b="1" dirty="0"/>
              <a:t>LoG</a:t>
            </a:r>
            <a:endParaRPr b="1" dirty="0"/>
          </a:p>
          <a:p>
            <a:pPr>
              <a:lnSpc>
                <a:spcPct val="115000"/>
              </a:lnSpc>
              <a:buChar char="-"/>
            </a:pPr>
            <a:r>
              <a:rPr lang="en" dirty="0"/>
              <a:t>Can get good approx. with</a:t>
            </a:r>
            <a:br>
              <a:rPr lang="en" dirty="0"/>
            </a:br>
            <a:r>
              <a:rPr lang="en" dirty="0"/>
              <a:t>5x5 - 9x9 kernels</a:t>
            </a:r>
            <a:endParaRPr dirty="0"/>
          </a:p>
          <a:p>
            <a:pPr marL="0" indent="0">
              <a:spcBef>
                <a:spcPts val="1600"/>
              </a:spcBef>
              <a:spcAft>
                <a:spcPts val="1600"/>
              </a:spcAft>
              <a:buNone/>
            </a:pPr>
            <a:endParaRPr dirty="0"/>
          </a:p>
        </p:txBody>
      </p:sp>
      <p:sp>
        <p:nvSpPr>
          <p:cNvPr id="558" name="Google Shape;558;p7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9" name="Google Shape;559;p73" descr="log_color"/>
          <p:cNvPicPr preferRelativeResize="0"/>
          <p:nvPr/>
        </p:nvPicPr>
        <p:blipFill rotWithShape="1">
          <a:blip r:embed="rId3">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3397965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Another edge detector:</a:t>
            </a:r>
            <a:endParaRPr/>
          </a:p>
        </p:txBody>
      </p:sp>
      <p:sp>
        <p:nvSpPr>
          <p:cNvPr id="565" name="Google Shape;565;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lvl="1">
              <a:spcBef>
                <a:spcPts val="0"/>
              </a:spcBef>
              <a:buChar char="-"/>
            </a:pPr>
            <a:r>
              <a:rPr lang="en"/>
              <a:t>Has high frequency and low frequency components</a:t>
            </a:r>
            <a:endParaRPr/>
          </a:p>
          <a:p>
            <a:pPr lvl="1">
              <a:spcBef>
                <a:spcPts val="0"/>
              </a:spcBef>
              <a:buChar char="-"/>
            </a:pPr>
            <a:r>
              <a:rPr lang="en"/>
              <a:t>Think in terms of fourier transform</a:t>
            </a:r>
            <a:endParaRPr/>
          </a:p>
          <a:p>
            <a:pPr>
              <a:buChar char="-"/>
            </a:pPr>
            <a:r>
              <a:rPr lang="en"/>
              <a:t>Edges are high frequency changes</a:t>
            </a:r>
            <a:endParaRPr/>
          </a:p>
          <a:p>
            <a:pPr>
              <a:buChar char="-"/>
            </a:pPr>
            <a:r>
              <a:rPr lang="en"/>
              <a:t>Maybe we want to find edges of a specific size (i.e. specific frequency)</a:t>
            </a:r>
            <a:endParaRPr/>
          </a:p>
        </p:txBody>
      </p:sp>
      <p:sp>
        <p:nvSpPr>
          <p:cNvPr id="566" name="Google Shape;566;p7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987088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2" name="Google Shape;572;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Gaussian is a low pass filter</a:t>
            </a:r>
            <a:endParaRPr dirty="0"/>
          </a:p>
          <a:p>
            <a:pPr>
              <a:buChar char="-"/>
            </a:pPr>
            <a:r>
              <a:rPr lang="en" dirty="0"/>
              <a:t>Strongly reduce components with frequency f &lt; σ</a:t>
            </a:r>
            <a:endParaRPr dirty="0"/>
          </a:p>
          <a:p>
            <a:pPr>
              <a:spcBef>
                <a:spcPts val="600"/>
              </a:spcBef>
              <a:buChar char="-"/>
            </a:pPr>
            <a:r>
              <a:rPr lang="en" dirty="0">
                <a:solidFill>
                  <a:srgbClr val="0000FF"/>
                </a:solidFill>
              </a:rPr>
              <a:t>(g*I) low frequency components</a:t>
            </a:r>
            <a:endParaRPr dirty="0">
              <a:solidFill>
                <a:srgbClr val="0000FF"/>
              </a:solidFill>
            </a:endParaRPr>
          </a:p>
          <a:p>
            <a:pPr>
              <a:spcBef>
                <a:spcPts val="600"/>
              </a:spcBef>
              <a:buChar char="-"/>
            </a:pPr>
            <a:r>
              <a:rPr lang="en" dirty="0">
                <a:solidFill>
                  <a:srgbClr val="FF0000"/>
                </a:solidFill>
              </a:rPr>
              <a:t>I - (g*I) high frequency components</a:t>
            </a:r>
            <a:endParaRPr dirty="0">
              <a:solidFill>
                <a:srgbClr val="FF0000"/>
              </a:solidFill>
            </a:endParaRPr>
          </a:p>
          <a:p>
            <a:pPr>
              <a:spcBef>
                <a:spcPts val="600"/>
              </a:spcBef>
              <a:buChar char="-"/>
            </a:pPr>
            <a:r>
              <a:rPr lang="en" dirty="0"/>
              <a:t>g(</a:t>
            </a:r>
            <a:r>
              <a:rPr lang="en" dirty="0">
                <a:solidFill>
                  <a:schemeClr val="dk1"/>
                </a:solidFill>
              </a:rPr>
              <a:t>σ1)*I - g(σ2)*I</a:t>
            </a:r>
            <a:endParaRPr dirty="0">
              <a:solidFill>
                <a:schemeClr val="dk1"/>
              </a:solidFill>
            </a:endParaRPr>
          </a:p>
          <a:p>
            <a:pPr lvl="1">
              <a:spcBef>
                <a:spcPts val="600"/>
              </a:spcBef>
              <a:buClr>
                <a:schemeClr val="dk1"/>
              </a:buClr>
              <a:buChar char="-"/>
            </a:pPr>
            <a:r>
              <a:rPr lang="en" dirty="0">
                <a:solidFill>
                  <a:schemeClr val="dk1"/>
                </a:solidFill>
              </a:rPr>
              <a:t>Components in between these frequencies</a:t>
            </a:r>
            <a:endParaRPr dirty="0">
              <a:solidFill>
                <a:schemeClr val="dk1"/>
              </a:solidFill>
            </a:endParaRPr>
          </a:p>
          <a:p>
            <a:pPr>
              <a:spcBef>
                <a:spcPts val="600"/>
              </a:spcBef>
              <a:buClr>
                <a:schemeClr val="dk1"/>
              </a:buClr>
              <a:buChar char="-"/>
            </a:pPr>
            <a:r>
              <a:rPr lang="en" dirty="0">
                <a:solidFill>
                  <a:schemeClr val="tx1"/>
                </a:solidFill>
              </a:rPr>
              <a:t>g(σ1)*I - g(σ2)*I = </a:t>
            </a:r>
            <a:r>
              <a:rPr lang="en" b="1" dirty="0">
                <a:solidFill>
                  <a:srgbClr val="C00000"/>
                </a:solidFill>
              </a:rPr>
              <a:t>[g(σ1) - g(σ2)]*I</a:t>
            </a:r>
            <a:endParaRPr b="1" dirty="0">
              <a:solidFill>
                <a:srgbClr val="C00000"/>
              </a:solidFill>
            </a:endParaRPr>
          </a:p>
        </p:txBody>
      </p:sp>
      <p:sp>
        <p:nvSpPr>
          <p:cNvPr id="573" name="Google Shape;573;p7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2587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9" name="Google Shape;57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p:txBody>
      </p:sp>
      <p:sp>
        <p:nvSpPr>
          <p:cNvPr id="580" name="Google Shape;580;p7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76"/>
          <p:cNvPicPr preferRelativeResize="0"/>
          <p:nvPr/>
        </p:nvPicPr>
        <p:blipFill>
          <a:blip r:embed="rId3">
            <a:alphaModFix/>
          </a:blip>
          <a:stretch>
            <a:fillRect/>
          </a:stretch>
        </p:blipFill>
        <p:spPr>
          <a:xfrm>
            <a:off x="223798" y="2586401"/>
            <a:ext cx="2346862" cy="2506225"/>
          </a:xfrm>
          <a:prstGeom prst="rect">
            <a:avLst/>
          </a:prstGeom>
          <a:noFill/>
          <a:ln>
            <a:noFill/>
          </a:ln>
        </p:spPr>
      </p:pic>
      <p:pic>
        <p:nvPicPr>
          <p:cNvPr id="582" name="Google Shape;582;p76"/>
          <p:cNvPicPr preferRelativeResize="0"/>
          <p:nvPr/>
        </p:nvPicPr>
        <p:blipFill>
          <a:blip r:embed="rId4">
            <a:alphaModFix/>
          </a:blip>
          <a:stretch>
            <a:fillRect/>
          </a:stretch>
        </p:blipFill>
        <p:spPr>
          <a:xfrm>
            <a:off x="3067432" y="2586413"/>
            <a:ext cx="2346862" cy="2506225"/>
          </a:xfrm>
          <a:prstGeom prst="rect">
            <a:avLst/>
          </a:prstGeom>
          <a:noFill/>
          <a:ln>
            <a:noFill/>
          </a:ln>
        </p:spPr>
      </p:pic>
      <p:pic>
        <p:nvPicPr>
          <p:cNvPr id="583" name="Google Shape;583;p76"/>
          <p:cNvPicPr preferRelativeResize="0"/>
          <p:nvPr/>
        </p:nvPicPr>
        <p:blipFill>
          <a:blip r:embed="rId5">
            <a:alphaModFix/>
          </a:blip>
          <a:stretch>
            <a:fillRect/>
          </a:stretch>
        </p:blipFill>
        <p:spPr>
          <a:xfrm>
            <a:off x="5911086" y="2496913"/>
            <a:ext cx="2346862" cy="2506225"/>
          </a:xfrm>
          <a:prstGeom prst="rect">
            <a:avLst/>
          </a:prstGeom>
          <a:noFill/>
          <a:ln>
            <a:noFill/>
          </a:ln>
        </p:spPr>
      </p:pic>
      <p:sp>
        <p:nvSpPr>
          <p:cNvPr id="584" name="Google Shape;584;p76"/>
          <p:cNvSpPr txBox="1"/>
          <p:nvPr/>
        </p:nvSpPr>
        <p:spPr>
          <a:xfrm>
            <a:off x="2425925" y="3521800"/>
            <a:ext cx="7338900" cy="856200"/>
          </a:xfrm>
          <a:prstGeom prst="rect">
            <a:avLst/>
          </a:prstGeom>
          <a:noFill/>
          <a:ln>
            <a:noFill/>
          </a:ln>
        </p:spPr>
        <p:txBody>
          <a:bodyPr spcFirstLastPara="1" wrap="square" lIns="91425" tIns="91425" rIns="91425" bIns="91425" anchor="t" anchorCtr="0">
            <a:noAutofit/>
          </a:bodyPr>
          <a:lstStyle/>
          <a:p>
            <a:pPr marL="457200" indent="-457200">
              <a:buSzPts val="3600"/>
              <a:buChar char="-"/>
            </a:pPr>
            <a:r>
              <a:rPr lang="en" sz="3600"/>
              <a:t>                  =</a:t>
            </a:r>
            <a:endParaRPr sz="3600"/>
          </a:p>
        </p:txBody>
      </p:sp>
      <p:sp>
        <p:nvSpPr>
          <p:cNvPr id="585" name="Google Shape;585;p76"/>
          <p:cNvSpPr txBox="1"/>
          <p:nvPr/>
        </p:nvSpPr>
        <p:spPr>
          <a:xfrm>
            <a:off x="868250"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2</a:t>
            </a:r>
            <a:endParaRPr sz="2400">
              <a:solidFill>
                <a:schemeClr val="dk1"/>
              </a:solidFill>
              <a:latin typeface="Consolas"/>
              <a:ea typeface="Consolas"/>
              <a:cs typeface="Consolas"/>
              <a:sym typeface="Consolas"/>
            </a:endParaRPr>
          </a:p>
        </p:txBody>
      </p:sp>
      <p:sp>
        <p:nvSpPr>
          <p:cNvPr id="586" name="Google Shape;586;p76"/>
          <p:cNvSpPr txBox="1"/>
          <p:nvPr/>
        </p:nvSpPr>
        <p:spPr>
          <a:xfrm>
            <a:off x="3738225"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1</a:t>
            </a:r>
            <a:endParaRPr/>
          </a:p>
        </p:txBody>
      </p:sp>
    </p:spTree>
    <p:extLst>
      <p:ext uri="{BB962C8B-B14F-4D97-AF65-F5344CB8AC3E}">
        <p14:creationId xmlns:p14="http://schemas.microsoft.com/office/powerpoint/2010/main" val="2099730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92" name="Google Shape;592;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a:p>
            <a:pPr>
              <a:buClr>
                <a:schemeClr val="dk1"/>
              </a:buClr>
              <a:buChar char="-"/>
            </a:pPr>
            <a:r>
              <a:rPr lang="en">
                <a:solidFill>
                  <a:schemeClr val="dk1"/>
                </a:solidFill>
              </a:rPr>
              <a:t>This looks a lot like our LoG!</a:t>
            </a:r>
            <a:endParaRPr>
              <a:solidFill>
                <a:schemeClr val="dk1"/>
              </a:solidFill>
            </a:endParaRPr>
          </a:p>
          <a:p>
            <a:pPr>
              <a:buClr>
                <a:schemeClr val="dk1"/>
              </a:buClr>
              <a:buChar char="-"/>
            </a:pPr>
            <a:r>
              <a:rPr lang="en">
                <a:solidFill>
                  <a:schemeClr val="dk1"/>
                </a:solidFill>
              </a:rPr>
              <a:t>(not actually the same but similar)</a:t>
            </a:r>
            <a:endParaRPr>
              <a:solidFill>
                <a:schemeClr val="dk1"/>
              </a:solidFill>
            </a:endParaRPr>
          </a:p>
        </p:txBody>
      </p:sp>
      <p:sp>
        <p:nvSpPr>
          <p:cNvPr id="593" name="Google Shape;593;p7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4" name="Google Shape;594;p77"/>
          <p:cNvPicPr preferRelativeResize="0"/>
          <p:nvPr/>
        </p:nvPicPr>
        <p:blipFill>
          <a:blip r:embed="rId3">
            <a:alphaModFix/>
          </a:blip>
          <a:stretch>
            <a:fillRect/>
          </a:stretch>
        </p:blipFill>
        <p:spPr>
          <a:xfrm>
            <a:off x="223789" y="1543964"/>
            <a:ext cx="4548250" cy="4857100"/>
          </a:xfrm>
          <a:prstGeom prst="rect">
            <a:avLst/>
          </a:prstGeom>
          <a:noFill/>
          <a:ln>
            <a:noFill/>
          </a:ln>
        </p:spPr>
      </p:pic>
      <p:pic>
        <p:nvPicPr>
          <p:cNvPr id="595" name="Google Shape;595;p77" descr="log_color"/>
          <p:cNvPicPr preferRelativeResize="0"/>
          <p:nvPr/>
        </p:nvPicPr>
        <p:blipFill rotWithShape="1">
          <a:blip r:embed="rId4">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179139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(1 - 0)</a:t>
            </a:r>
            <a:endParaRPr/>
          </a:p>
        </p:txBody>
      </p:sp>
      <p:sp>
        <p:nvSpPr>
          <p:cNvPr id="601" name="Google Shape;601;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02" name="Google Shape;602;p7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3" name="Google Shape;603;p78"/>
          <p:cNvPicPr preferRelativeResize="0"/>
          <p:nvPr/>
        </p:nvPicPr>
        <p:blipFill>
          <a:blip r:embed="rId3">
            <a:alphaModFix/>
          </a:blip>
          <a:stretch>
            <a:fillRect/>
          </a:stretch>
        </p:blipFill>
        <p:spPr>
          <a:xfrm>
            <a:off x="1734792" y="1622125"/>
            <a:ext cx="5674408" cy="4255800"/>
          </a:xfrm>
          <a:prstGeom prst="rect">
            <a:avLst/>
          </a:prstGeom>
          <a:noFill/>
          <a:ln>
            <a:noFill/>
          </a:ln>
        </p:spPr>
      </p:pic>
    </p:spTree>
    <p:extLst>
      <p:ext uri="{BB962C8B-B14F-4D97-AF65-F5344CB8AC3E}">
        <p14:creationId xmlns:p14="http://schemas.microsoft.com/office/powerpoint/2010/main" val="58013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78" name="Google Shape;178;p2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79" name="Google Shape;179;p27"/>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80" name="Google Shape;180;p27"/>
          <p:cNvPicPr preferRelativeResize="0"/>
          <p:nvPr/>
        </p:nvPicPr>
        <p:blipFill>
          <a:blip r:embed="rId4">
            <a:alphaModFix/>
          </a:blip>
          <a:stretch>
            <a:fillRect/>
          </a:stretch>
        </p:blipFill>
        <p:spPr>
          <a:xfrm>
            <a:off x="5015441" y="1988435"/>
            <a:ext cx="3768194" cy="3722975"/>
          </a:xfrm>
          <a:prstGeom prst="rect">
            <a:avLst/>
          </a:prstGeom>
          <a:noFill/>
          <a:ln>
            <a:noFill/>
          </a:ln>
        </p:spPr>
      </p:pic>
      <p:sp>
        <p:nvSpPr>
          <p:cNvPr id="181" name="Google Shape;181;p27"/>
          <p:cNvSpPr/>
          <p:nvPr/>
        </p:nvSpPr>
        <p:spPr>
          <a:xfrm>
            <a:off x="4884588" y="1926926"/>
            <a:ext cx="4029900" cy="37230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7"/>
          <p:cNvSpPr txBox="1"/>
          <p:nvPr/>
        </p:nvSpPr>
        <p:spPr>
          <a:xfrm>
            <a:off x="4856445" y="1386821"/>
            <a:ext cx="4287555" cy="705482"/>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r>
              <a:rPr lang="en" dirty="0"/>
              <a:t>These come from signal processing </a:t>
            </a:r>
            <a:r>
              <a:rPr lang="en-US" dirty="0"/>
              <a:t>and have nice mathematical properties.</a:t>
            </a:r>
            <a:endParaRPr dirty="0"/>
          </a:p>
        </p:txBody>
      </p:sp>
    </p:spTree>
    <p:extLst>
      <p:ext uri="{BB962C8B-B14F-4D97-AF65-F5344CB8AC3E}">
        <p14:creationId xmlns:p14="http://schemas.microsoft.com/office/powerpoint/2010/main" val="930920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(2 - 1)</a:t>
            </a:r>
            <a:endParaRPr/>
          </a:p>
        </p:txBody>
      </p:sp>
      <p:sp>
        <p:nvSpPr>
          <p:cNvPr id="609" name="Google Shape;609;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0" name="Google Shape;610;p7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1" name="Google Shape;611;p79"/>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336844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(3 - 2)</a:t>
            </a:r>
            <a:endParaRPr/>
          </a:p>
        </p:txBody>
      </p:sp>
      <p:sp>
        <p:nvSpPr>
          <p:cNvPr id="617" name="Google Shape;617;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8" name="Google Shape;618;p8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9" name="Google Shape;619;p80"/>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800342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(4 - 3)</a:t>
            </a:r>
            <a:endParaRPr/>
          </a:p>
        </p:txBody>
      </p:sp>
      <p:sp>
        <p:nvSpPr>
          <p:cNvPr id="625" name="Google Shape;625;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26" name="Google Shape;626;p8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7" name="Google Shape;627;p81"/>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159337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33" name="Google Shape;633;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p:txBody>
      </p:sp>
      <p:sp>
        <p:nvSpPr>
          <p:cNvPr id="634" name="Google Shape;634;p8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5" name="Google Shape;635;p82"/>
          <p:cNvPicPr preferRelativeResize="0"/>
          <p:nvPr/>
        </p:nvPicPr>
        <p:blipFill>
          <a:blip r:embed="rId3">
            <a:alphaModFix/>
          </a:blip>
          <a:stretch>
            <a:fillRect/>
          </a:stretch>
        </p:blipFill>
        <p:spPr>
          <a:xfrm>
            <a:off x="3884150" y="2455004"/>
            <a:ext cx="2515176" cy="3429796"/>
          </a:xfrm>
          <a:prstGeom prst="rect">
            <a:avLst/>
          </a:prstGeom>
          <a:noFill/>
          <a:ln>
            <a:noFill/>
          </a:ln>
        </p:spPr>
      </p:pic>
      <p:pic>
        <p:nvPicPr>
          <p:cNvPr id="636" name="Google Shape;636;p82"/>
          <p:cNvPicPr preferRelativeResize="0"/>
          <p:nvPr/>
        </p:nvPicPr>
        <p:blipFill>
          <a:blip r:embed="rId4">
            <a:alphaModFix/>
          </a:blip>
          <a:stretch>
            <a:fillRect/>
          </a:stretch>
        </p:blipFill>
        <p:spPr>
          <a:xfrm>
            <a:off x="6399325" y="2455001"/>
            <a:ext cx="2515176" cy="3429801"/>
          </a:xfrm>
          <a:prstGeom prst="rect">
            <a:avLst/>
          </a:prstGeom>
          <a:noFill/>
          <a:ln>
            <a:noFill/>
          </a:ln>
        </p:spPr>
      </p:pic>
      <p:cxnSp>
        <p:nvCxnSpPr>
          <p:cNvPr id="637" name="Google Shape;637;p82"/>
          <p:cNvCxnSpPr/>
          <p:nvPr/>
        </p:nvCxnSpPr>
        <p:spPr>
          <a:xfrm>
            <a:off x="3817850" y="4781150"/>
            <a:ext cx="5276100" cy="888300"/>
          </a:xfrm>
          <a:prstGeom prst="straightConnector1">
            <a:avLst/>
          </a:prstGeom>
          <a:noFill/>
          <a:ln w="38100" cap="flat" cmpd="sng">
            <a:solidFill>
              <a:srgbClr val="FF0000"/>
            </a:solidFill>
            <a:prstDash val="solid"/>
            <a:round/>
            <a:headEnd type="none" w="med" len="med"/>
            <a:tailEnd type="none" w="med" len="med"/>
          </a:ln>
        </p:spPr>
      </p:cxnSp>
      <p:cxnSp>
        <p:nvCxnSpPr>
          <p:cNvPr id="638" name="Google Shape;638;p82"/>
          <p:cNvCxnSpPr/>
          <p:nvPr/>
        </p:nvCxnSpPr>
        <p:spPr>
          <a:xfrm rot="10800000" flipH="1">
            <a:off x="3831100" y="4807675"/>
            <a:ext cx="5103900" cy="9147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183619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44" name="Google Shape;64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45" name="Google Shape;645;p8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6" name="Google Shape;646;p83"/>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47" name="Google Shape;647;p83"/>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48" name="Google Shape;648;p83"/>
          <p:cNvPicPr preferRelativeResize="0"/>
          <p:nvPr/>
        </p:nvPicPr>
        <p:blipFill>
          <a:blip r:embed="rId5">
            <a:alphaModFix/>
          </a:blip>
          <a:stretch>
            <a:fillRect/>
          </a:stretch>
        </p:blipFill>
        <p:spPr>
          <a:xfrm>
            <a:off x="4996751" y="2935325"/>
            <a:ext cx="3923451" cy="2942601"/>
          </a:xfrm>
          <a:prstGeom prst="rect">
            <a:avLst/>
          </a:prstGeom>
          <a:noFill/>
          <a:ln>
            <a:noFill/>
          </a:ln>
        </p:spPr>
      </p:pic>
    </p:spTree>
    <p:extLst>
      <p:ext uri="{BB962C8B-B14F-4D97-AF65-F5344CB8AC3E}">
        <p14:creationId xmlns:p14="http://schemas.microsoft.com/office/powerpoint/2010/main" val="323627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54" name="Google Shape;654;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55" name="Google Shape;655;p8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6" name="Google Shape;656;p84"/>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57" name="Google Shape;657;p84"/>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58" name="Google Shape;658;p84"/>
          <p:cNvPicPr preferRelativeResize="0"/>
          <p:nvPr/>
        </p:nvPicPr>
        <p:blipFill>
          <a:blip r:embed="rId5">
            <a:alphaModFix/>
          </a:blip>
          <a:stretch>
            <a:fillRect/>
          </a:stretch>
        </p:blipFill>
        <p:spPr>
          <a:xfrm>
            <a:off x="-2187350" y="-3434525"/>
            <a:ext cx="18679250" cy="14009499"/>
          </a:xfrm>
          <a:prstGeom prst="rect">
            <a:avLst/>
          </a:prstGeom>
          <a:noFill/>
          <a:ln>
            <a:noFill/>
          </a:ln>
        </p:spPr>
      </p:pic>
    </p:spTree>
    <p:extLst>
      <p:ext uri="{BB962C8B-B14F-4D97-AF65-F5344CB8AC3E}">
        <p14:creationId xmlns:p14="http://schemas.microsoft.com/office/powerpoint/2010/main" val="2596207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What we really want: line drawing</a:t>
            </a:r>
            <a:endParaRPr sz="3000"/>
          </a:p>
        </p:txBody>
      </p:sp>
      <p:sp>
        <p:nvSpPr>
          <p:cNvPr id="664" name="Google Shape;664;p8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5" name="Google Shape;665;p85"/>
          <p:cNvPicPr preferRelativeResize="0"/>
          <p:nvPr/>
        </p:nvPicPr>
        <p:blipFill>
          <a:blip r:embed="rId3">
            <a:alphaModFix/>
          </a:blip>
          <a:stretch>
            <a:fillRect/>
          </a:stretch>
        </p:blipFill>
        <p:spPr>
          <a:xfrm>
            <a:off x="2710514" y="1926926"/>
            <a:ext cx="3722975" cy="3722975"/>
          </a:xfrm>
          <a:prstGeom prst="rect">
            <a:avLst/>
          </a:prstGeom>
          <a:noFill/>
          <a:ln>
            <a:noFill/>
          </a:ln>
        </p:spPr>
      </p:pic>
    </p:spTree>
    <p:extLst>
      <p:ext uri="{BB962C8B-B14F-4D97-AF65-F5344CB8AC3E}">
        <p14:creationId xmlns:p14="http://schemas.microsoft.com/office/powerpoint/2010/main" val="397792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671" name="Google Shape;671;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Your first image processing pipeline!</a:t>
            </a:r>
            <a:endParaRPr dirty="0"/>
          </a:p>
          <a:p>
            <a:pPr lvl="1">
              <a:spcBef>
                <a:spcPts val="0"/>
              </a:spcBef>
              <a:buChar char="-"/>
            </a:pPr>
            <a:r>
              <a:rPr lang="en" dirty="0"/>
              <a:t>Old-school CV is all about pipelines</a:t>
            </a:r>
            <a:endParaRPr dirty="0"/>
          </a:p>
          <a:p>
            <a:pPr marL="0" indent="0">
              <a:spcBef>
                <a:spcPts val="1600"/>
              </a:spcBef>
              <a:buNone/>
            </a:pPr>
            <a:r>
              <a:rPr lang="en" dirty="0"/>
              <a:t>Algorithm:</a:t>
            </a:r>
            <a:endParaRPr dirty="0"/>
          </a:p>
          <a:p>
            <a:pPr>
              <a:spcBef>
                <a:spcPts val="1600"/>
              </a:spcBef>
              <a:buChar char="-"/>
            </a:pPr>
            <a:r>
              <a:rPr lang="en" dirty="0"/>
              <a:t>1. Smooth image (only want “real” edges, not noise)</a:t>
            </a:r>
            <a:endParaRPr dirty="0"/>
          </a:p>
          <a:p>
            <a:pPr>
              <a:buChar char="-"/>
            </a:pPr>
            <a:r>
              <a:rPr lang="en" dirty="0"/>
              <a:t>2. Calculate gradient direction and magnitude</a:t>
            </a:r>
            <a:endParaRPr dirty="0"/>
          </a:p>
          <a:p>
            <a:pPr>
              <a:buChar char="-"/>
            </a:pPr>
            <a:r>
              <a:rPr lang="en" dirty="0">
                <a:solidFill>
                  <a:srgbClr val="FF0000"/>
                </a:solidFill>
              </a:rPr>
              <a:t>3. Non-maximum suppression perpendicular to edge</a:t>
            </a:r>
            <a:endParaRPr dirty="0">
              <a:solidFill>
                <a:srgbClr val="FF0000"/>
              </a:solidFill>
            </a:endParaRPr>
          </a:p>
          <a:p>
            <a:pPr>
              <a:buChar char="-"/>
            </a:pPr>
            <a:r>
              <a:rPr lang="en" dirty="0"/>
              <a:t>4. </a:t>
            </a:r>
            <a:r>
              <a:rPr lang="en" dirty="0">
                <a:solidFill>
                  <a:srgbClr val="0000FF"/>
                </a:solidFill>
              </a:rPr>
              <a:t>Threshold into strong, weak, no edge</a:t>
            </a:r>
            <a:endParaRPr dirty="0">
              <a:solidFill>
                <a:srgbClr val="0000FF"/>
              </a:solidFill>
            </a:endParaRPr>
          </a:p>
          <a:p>
            <a:pPr>
              <a:buChar char="-"/>
            </a:pPr>
            <a:r>
              <a:rPr lang="en" dirty="0"/>
              <a:t>5</a:t>
            </a:r>
            <a:r>
              <a:rPr lang="en" dirty="0">
                <a:solidFill>
                  <a:srgbClr val="7030A0"/>
                </a:solidFill>
              </a:rPr>
              <a:t>. Connect together components</a:t>
            </a:r>
            <a:endParaRPr dirty="0">
              <a:solidFill>
                <a:srgbClr val="7030A0"/>
              </a:solidFill>
            </a:endParaRPr>
          </a:p>
        </p:txBody>
      </p:sp>
      <p:sp>
        <p:nvSpPr>
          <p:cNvPr id="672" name="Google Shape;672;p8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39081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image</a:t>
            </a:r>
            <a:endParaRPr/>
          </a:p>
        </p:txBody>
      </p:sp>
      <p:sp>
        <p:nvSpPr>
          <p:cNvPr id="678" name="Google Shape;678;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 know how to do this, gaussians!</a:t>
            </a:r>
            <a:endParaRPr/>
          </a:p>
        </p:txBody>
      </p:sp>
      <p:pic>
        <p:nvPicPr>
          <p:cNvPr id="679" name="Google Shape;679;p87"/>
          <p:cNvPicPr preferRelativeResize="0"/>
          <p:nvPr/>
        </p:nvPicPr>
        <p:blipFill>
          <a:blip r:embed="rId3">
            <a:alphaModFix/>
          </a:blip>
          <a:stretch>
            <a:fillRect/>
          </a:stretch>
        </p:blipFill>
        <p:spPr>
          <a:xfrm>
            <a:off x="223801" y="2350151"/>
            <a:ext cx="3527775" cy="3527775"/>
          </a:xfrm>
          <a:prstGeom prst="rect">
            <a:avLst/>
          </a:prstGeom>
          <a:noFill/>
          <a:ln>
            <a:noFill/>
          </a:ln>
        </p:spPr>
      </p:pic>
      <p:sp>
        <p:nvSpPr>
          <p:cNvPr id="680" name="Google Shape;680;p8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81" name="Google Shape;681;p87"/>
          <p:cNvPicPr preferRelativeResize="0"/>
          <p:nvPr/>
        </p:nvPicPr>
        <p:blipFill>
          <a:blip r:embed="rId4">
            <a:alphaModFix/>
          </a:blip>
          <a:stretch>
            <a:fillRect/>
          </a:stretch>
        </p:blipFill>
        <p:spPr>
          <a:xfrm>
            <a:off x="5386726" y="2357026"/>
            <a:ext cx="3527775" cy="3527775"/>
          </a:xfrm>
          <a:prstGeom prst="rect">
            <a:avLst/>
          </a:prstGeom>
          <a:noFill/>
          <a:ln>
            <a:noFill/>
          </a:ln>
        </p:spPr>
      </p:pic>
      <p:pic>
        <p:nvPicPr>
          <p:cNvPr id="682" name="Google Shape;682;p87"/>
          <p:cNvPicPr preferRelativeResize="0"/>
          <p:nvPr/>
        </p:nvPicPr>
        <p:blipFill>
          <a:blip r:embed="rId5">
            <a:alphaModFix/>
          </a:blip>
          <a:stretch>
            <a:fillRect/>
          </a:stretch>
        </p:blipFill>
        <p:spPr>
          <a:xfrm>
            <a:off x="2046657" y="2675363"/>
            <a:ext cx="2346862" cy="2506225"/>
          </a:xfrm>
          <a:prstGeom prst="rect">
            <a:avLst/>
          </a:prstGeom>
          <a:noFill/>
          <a:ln>
            <a:noFill/>
          </a:ln>
        </p:spPr>
      </p:pic>
      <p:sp>
        <p:nvSpPr>
          <p:cNvPr id="683" name="Google Shape;683;p87"/>
          <p:cNvSpPr/>
          <p:nvPr/>
        </p:nvSpPr>
        <p:spPr>
          <a:xfrm>
            <a:off x="3168301" y="4105100"/>
            <a:ext cx="1988475" cy="480700"/>
          </a:xfrm>
          <a:custGeom>
            <a:avLst/>
            <a:gdLst/>
            <a:ahLst/>
            <a:cxnLst/>
            <a:rect l="l" t="t" r="r" b="b"/>
            <a:pathLst>
              <a:path w="79539" h="19228" extrusionOk="0">
                <a:moveTo>
                  <a:pt x="0" y="9545"/>
                </a:moveTo>
                <a:cubicBezTo>
                  <a:pt x="2917" y="13257"/>
                  <a:pt x="2116" y="14059"/>
                  <a:pt x="5833" y="16968"/>
                </a:cubicBezTo>
                <a:cubicBezTo>
                  <a:pt x="9220" y="19618"/>
                  <a:pt x="14258" y="19089"/>
                  <a:pt x="18559" y="19089"/>
                </a:cubicBezTo>
                <a:cubicBezTo>
                  <a:pt x="24786" y="19089"/>
                  <a:pt x="31496" y="19645"/>
                  <a:pt x="37118" y="16968"/>
                </a:cubicBezTo>
                <a:cubicBezTo>
                  <a:pt x="50868" y="10421"/>
                  <a:pt x="64309" y="0"/>
                  <a:pt x="79539" y="0"/>
                </a:cubicBezTo>
              </a:path>
            </a:pathLst>
          </a:custGeom>
          <a:noFill/>
          <a:ln w="38100" cap="flat" cmpd="sng">
            <a:solidFill>
              <a:srgbClr val="000000"/>
            </a:solidFill>
            <a:prstDash val="solid"/>
            <a:round/>
            <a:headEnd type="none" w="med" len="med"/>
            <a:tailEnd type="stealth" w="med" len="med"/>
          </a:ln>
        </p:spPr>
      </p:sp>
    </p:spTree>
    <p:extLst>
      <p:ext uri="{BB962C8B-B14F-4D97-AF65-F5344CB8AC3E}">
        <p14:creationId xmlns:p14="http://schemas.microsoft.com/office/powerpoint/2010/main" val="81686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Gradient magnitude and direction</a:t>
            </a:r>
            <a:endParaRPr/>
          </a:p>
        </p:txBody>
      </p:sp>
      <p:sp>
        <p:nvSpPr>
          <p:cNvPr id="689" name="Google Shape;689;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Sobel filter</a:t>
            </a:r>
            <a:endParaRPr/>
          </a:p>
        </p:txBody>
      </p:sp>
      <p:pic>
        <p:nvPicPr>
          <p:cNvPr id="690" name="Google Shape;690;p88"/>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691" name="Google Shape;691;p8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92" name="Google Shape;692;p88"/>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693" name="Google Shape;693;p88"/>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14802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88" name="Google Shape;188;p2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Mathematically: all the nice things</a:t>
            </a:r>
            <a:endParaRPr dirty="0"/>
          </a:p>
          <a:p>
            <a:pPr>
              <a:spcBef>
                <a:spcPts val="1600"/>
              </a:spcBef>
              <a:buChar char="-"/>
            </a:pPr>
            <a:r>
              <a:rPr lang="en" dirty="0"/>
              <a:t>Commutative</a:t>
            </a:r>
            <a:endParaRPr dirty="0"/>
          </a:p>
          <a:p>
            <a:pPr lvl="1">
              <a:spcBef>
                <a:spcPts val="0"/>
              </a:spcBef>
              <a:buChar char="-"/>
            </a:pPr>
            <a:r>
              <a:rPr lang="en" dirty="0"/>
              <a:t>A*B = B*A</a:t>
            </a:r>
            <a:endParaRPr dirty="0"/>
          </a:p>
          <a:p>
            <a:pPr>
              <a:buChar char="-"/>
            </a:pPr>
            <a:r>
              <a:rPr lang="en" dirty="0"/>
              <a:t>Associative</a:t>
            </a:r>
            <a:endParaRPr dirty="0"/>
          </a:p>
          <a:p>
            <a:pPr lvl="1">
              <a:spcBef>
                <a:spcPts val="0"/>
              </a:spcBef>
              <a:buChar char="-"/>
            </a:pPr>
            <a:r>
              <a:rPr lang="en" dirty="0"/>
              <a:t>A*(B*C) = (A*B)*C</a:t>
            </a:r>
            <a:endParaRPr dirty="0"/>
          </a:p>
          <a:p>
            <a:pPr>
              <a:buChar char="-"/>
            </a:pPr>
            <a:r>
              <a:rPr lang="en" dirty="0"/>
              <a:t>Distributes over addition</a:t>
            </a:r>
            <a:endParaRPr dirty="0"/>
          </a:p>
          <a:p>
            <a:pPr lvl="1">
              <a:spcBef>
                <a:spcPts val="0"/>
              </a:spcBef>
              <a:buChar char="-"/>
            </a:pPr>
            <a:r>
              <a:rPr lang="en" dirty="0"/>
              <a:t>A*(B+C) = A*B + A*C</a:t>
            </a:r>
            <a:endParaRPr dirty="0"/>
          </a:p>
          <a:p>
            <a:pPr>
              <a:buChar char="-"/>
            </a:pPr>
            <a:r>
              <a:rPr lang="en" dirty="0"/>
              <a:t>Plays well with scalars</a:t>
            </a:r>
            <a:endParaRPr dirty="0"/>
          </a:p>
          <a:p>
            <a:pPr lvl="1">
              <a:spcBef>
                <a:spcPts val="0"/>
              </a:spcBef>
              <a:buChar char="-"/>
            </a:pPr>
            <a:r>
              <a:rPr lang="en" dirty="0"/>
              <a:t>x(A*B) = (xA)*B = A*(xB)</a:t>
            </a:r>
          </a:p>
          <a:p>
            <a:pPr>
              <a:buChar char="-"/>
            </a:pPr>
            <a:r>
              <a:rPr lang="en" dirty="0">
                <a:solidFill>
                  <a:srgbClr val="FF0000"/>
                </a:solidFill>
              </a:rPr>
              <a:t>BUT WE TEND TO USE CORRELAT</a:t>
            </a:r>
            <a:r>
              <a:rPr lang="en-US" dirty="0">
                <a:solidFill>
                  <a:srgbClr val="FF0000"/>
                </a:solidFill>
              </a:rPr>
              <a:t>ION BECAUSE OUR FILTERS ARE SYMMETRIC, AND THEN WE JUST CALL IT CONVOLUTION!</a:t>
            </a:r>
            <a:endParaRPr dirty="0">
              <a:solidFill>
                <a:srgbClr val="FF0000"/>
              </a:solidFill>
            </a:endParaRPr>
          </a:p>
        </p:txBody>
      </p:sp>
      <p:sp>
        <p:nvSpPr>
          <p:cNvPr id="189" name="Google Shape;189;p2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1185027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699" name="Google Shape;699;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Want single pixel edges, not thick blurry lines</a:t>
            </a:r>
            <a:endParaRPr/>
          </a:p>
          <a:p>
            <a:pPr>
              <a:buChar char="-"/>
            </a:pPr>
            <a:r>
              <a:rPr lang="en"/>
              <a:t>Need to check nearby pixels</a:t>
            </a:r>
            <a:endParaRPr/>
          </a:p>
          <a:p>
            <a:pPr>
              <a:buChar char="-"/>
            </a:pPr>
            <a:r>
              <a:rPr lang="en"/>
              <a:t>See if response is highest</a:t>
            </a:r>
            <a:endParaRPr/>
          </a:p>
        </p:txBody>
      </p:sp>
      <p:sp>
        <p:nvSpPr>
          <p:cNvPr id="700" name="Google Shape;700;p8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01" name="Google Shape;701;p89"/>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702" name="Google Shape;702;p89"/>
          <p:cNvSpPr/>
          <p:nvPr/>
        </p:nvSpPr>
        <p:spPr>
          <a:xfrm>
            <a:off x="5620725" y="3322950"/>
            <a:ext cx="234900" cy="23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20738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08" name="Google Shape;708;p90"/>
          <p:cNvPicPr preferRelativeResize="0"/>
          <p:nvPr/>
        </p:nvPicPr>
        <p:blipFill>
          <a:blip r:embed="rId3">
            <a:alphaModFix/>
          </a:blip>
          <a:stretch>
            <a:fillRect/>
          </a:stretch>
        </p:blipFill>
        <p:spPr>
          <a:xfrm>
            <a:off x="2382688" y="1622126"/>
            <a:ext cx="4378625" cy="4378625"/>
          </a:xfrm>
          <a:prstGeom prst="rect">
            <a:avLst/>
          </a:prstGeom>
          <a:noFill/>
          <a:ln>
            <a:noFill/>
          </a:ln>
        </p:spPr>
      </p:pic>
    </p:spTree>
    <p:extLst>
      <p:ext uri="{BB962C8B-B14F-4D97-AF65-F5344CB8AC3E}">
        <p14:creationId xmlns:p14="http://schemas.microsoft.com/office/powerpoint/2010/main" val="1545306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14" name="Google Shape;714;p91"/>
          <p:cNvPicPr preferRelativeResize="0"/>
          <p:nvPr/>
        </p:nvPicPr>
        <p:blipFill>
          <a:blip r:embed="rId3">
            <a:alphaModFix/>
          </a:blip>
          <a:stretch>
            <a:fillRect/>
          </a:stretch>
        </p:blipFill>
        <p:spPr>
          <a:xfrm>
            <a:off x="2382689" y="1622125"/>
            <a:ext cx="4378625" cy="4378572"/>
          </a:xfrm>
          <a:prstGeom prst="rect">
            <a:avLst/>
          </a:prstGeom>
          <a:noFill/>
          <a:ln>
            <a:noFill/>
          </a:ln>
        </p:spPr>
      </p:pic>
    </p:spTree>
    <p:extLst>
      <p:ext uri="{BB962C8B-B14F-4D97-AF65-F5344CB8AC3E}">
        <p14:creationId xmlns:p14="http://schemas.microsoft.com/office/powerpoint/2010/main" val="1337785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0" name="Google Shape;720;p92"/>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2053553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6" name="Google Shape;726;p93"/>
          <p:cNvPicPr preferRelativeResize="0"/>
          <p:nvPr/>
        </p:nvPicPr>
        <p:blipFill>
          <a:blip r:embed="rId3">
            <a:alphaModFix/>
          </a:blip>
          <a:stretch>
            <a:fillRect/>
          </a:stretch>
        </p:blipFill>
        <p:spPr>
          <a:xfrm>
            <a:off x="2382671" y="1622126"/>
            <a:ext cx="4378669" cy="4378625"/>
          </a:xfrm>
          <a:prstGeom prst="rect">
            <a:avLst/>
          </a:prstGeom>
          <a:noFill/>
          <a:ln>
            <a:noFill/>
          </a:ln>
        </p:spPr>
      </p:pic>
    </p:spTree>
    <p:extLst>
      <p:ext uri="{BB962C8B-B14F-4D97-AF65-F5344CB8AC3E}">
        <p14:creationId xmlns:p14="http://schemas.microsoft.com/office/powerpoint/2010/main" val="3690403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2" name="Google Shape;732;p94"/>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487002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8" name="Google Shape;738;p95"/>
          <p:cNvPicPr preferRelativeResize="0"/>
          <p:nvPr/>
        </p:nvPicPr>
        <p:blipFill>
          <a:blip r:embed="rId3">
            <a:alphaModFix/>
          </a:blip>
          <a:stretch>
            <a:fillRect/>
          </a:stretch>
        </p:blipFill>
        <p:spPr>
          <a:xfrm>
            <a:off x="2382702" y="1622126"/>
            <a:ext cx="4378599" cy="4378625"/>
          </a:xfrm>
          <a:prstGeom prst="rect">
            <a:avLst/>
          </a:prstGeom>
          <a:noFill/>
          <a:ln>
            <a:noFill/>
          </a:ln>
        </p:spPr>
      </p:pic>
    </p:spTree>
    <p:extLst>
      <p:ext uri="{BB962C8B-B14F-4D97-AF65-F5344CB8AC3E}">
        <p14:creationId xmlns:p14="http://schemas.microsoft.com/office/powerpoint/2010/main" val="3078852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44" name="Google Shape;744;p96"/>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3610766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750" name="Google Shape;750;p9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51" name="Google Shape;751;p97"/>
          <p:cNvPicPr preferRelativeResize="0"/>
          <p:nvPr/>
        </p:nvPicPr>
        <p:blipFill>
          <a:blip r:embed="rId3">
            <a:alphaModFix/>
          </a:blip>
          <a:stretch>
            <a:fillRect/>
          </a:stretch>
        </p:blipFill>
        <p:spPr>
          <a:xfrm>
            <a:off x="229501" y="1622126"/>
            <a:ext cx="4262675" cy="4262675"/>
          </a:xfrm>
          <a:prstGeom prst="rect">
            <a:avLst/>
          </a:prstGeom>
          <a:noFill/>
          <a:ln>
            <a:noFill/>
          </a:ln>
        </p:spPr>
      </p:pic>
      <p:pic>
        <p:nvPicPr>
          <p:cNvPr id="752" name="Google Shape;752;p97"/>
          <p:cNvPicPr preferRelativeResize="0"/>
          <p:nvPr/>
        </p:nvPicPr>
        <p:blipFill>
          <a:blip r:embed="rId4">
            <a:alphaModFix/>
          </a:blip>
          <a:stretch>
            <a:fillRect/>
          </a:stretch>
        </p:blipFill>
        <p:spPr>
          <a:xfrm>
            <a:off x="4651826" y="1622126"/>
            <a:ext cx="4262675" cy="4262675"/>
          </a:xfrm>
          <a:prstGeom prst="rect">
            <a:avLst/>
          </a:prstGeom>
          <a:noFill/>
          <a:ln>
            <a:noFill/>
          </a:ln>
        </p:spPr>
      </p:pic>
      <p:sp>
        <p:nvSpPr>
          <p:cNvPr id="753" name="Google Shape;753;p97"/>
          <p:cNvSpPr/>
          <p:nvPr/>
        </p:nvSpPr>
        <p:spPr>
          <a:xfrm>
            <a:off x="2770601" y="2308680"/>
            <a:ext cx="2611525" cy="696125"/>
          </a:xfrm>
          <a:custGeom>
            <a:avLst/>
            <a:gdLst/>
            <a:ahLst/>
            <a:cxnLst/>
            <a:rect l="l" t="t" r="r" b="b"/>
            <a:pathLst>
              <a:path w="104461" h="27845" extrusionOk="0">
                <a:moveTo>
                  <a:pt x="0" y="27845"/>
                </a:moveTo>
                <a:cubicBezTo>
                  <a:pt x="16303" y="14049"/>
                  <a:pt x="37207" y="4500"/>
                  <a:pt x="58328" y="1332"/>
                </a:cubicBezTo>
                <a:cubicBezTo>
                  <a:pt x="64970" y="336"/>
                  <a:pt x="72179" y="-1001"/>
                  <a:pt x="78478" y="1332"/>
                </a:cubicBezTo>
                <a:cubicBezTo>
                  <a:pt x="88962" y="5215"/>
                  <a:pt x="96552" y="14640"/>
                  <a:pt x="104461" y="22542"/>
                </a:cubicBezTo>
              </a:path>
            </a:pathLst>
          </a:custGeom>
          <a:noFill/>
          <a:ln w="76200" cap="flat" cmpd="sng">
            <a:solidFill>
              <a:srgbClr val="FFFFFF"/>
            </a:solidFill>
            <a:prstDash val="solid"/>
            <a:round/>
            <a:headEnd type="none" w="med" len="med"/>
            <a:tailEnd type="stealth" w="med" len="med"/>
          </a:ln>
        </p:spPr>
      </p:sp>
    </p:spTree>
    <p:extLst>
      <p:ext uri="{BB962C8B-B14F-4D97-AF65-F5344CB8AC3E}">
        <p14:creationId xmlns:p14="http://schemas.microsoft.com/office/powerpoint/2010/main" val="442664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Threshold edges</a:t>
            </a:r>
            <a:endParaRPr/>
          </a:p>
        </p:txBody>
      </p:sp>
      <p:sp>
        <p:nvSpPr>
          <p:cNvPr id="759" name="Google Shape;759;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Still some noise</a:t>
            </a:r>
            <a:endParaRPr dirty="0"/>
          </a:p>
          <a:p>
            <a:pPr>
              <a:buChar char="-"/>
            </a:pPr>
            <a:r>
              <a:rPr lang="en" dirty="0"/>
              <a:t>Only want strong edges</a:t>
            </a:r>
            <a:endParaRPr dirty="0"/>
          </a:p>
          <a:p>
            <a:pPr>
              <a:buChar char="-"/>
            </a:pPr>
            <a:r>
              <a:rPr lang="en" dirty="0"/>
              <a:t>2 thresholds </a:t>
            </a:r>
            <a:r>
              <a:rPr lang="en-US" dirty="0">
                <a:solidFill>
                  <a:srgbClr val="FF0000"/>
                </a:solidFill>
              </a:rPr>
              <a:t>T and t</a:t>
            </a:r>
            <a:r>
              <a:rPr lang="en" dirty="0"/>
              <a:t>, 3 cases</a:t>
            </a:r>
            <a:endParaRPr dirty="0"/>
          </a:p>
          <a:p>
            <a:pPr lvl="1">
              <a:spcBef>
                <a:spcPts val="0"/>
              </a:spcBef>
              <a:buChar char="-"/>
            </a:pPr>
            <a:r>
              <a:rPr lang="en" dirty="0"/>
              <a:t>R &gt; T: strong edge</a:t>
            </a:r>
            <a:endParaRPr dirty="0"/>
          </a:p>
          <a:p>
            <a:pPr lvl="1">
              <a:spcBef>
                <a:spcPts val="0"/>
              </a:spcBef>
              <a:buChar char="-"/>
            </a:pPr>
            <a:r>
              <a:rPr lang="en" dirty="0"/>
              <a:t>R &lt; T but R &gt; t: weak edge</a:t>
            </a:r>
            <a:endParaRPr dirty="0"/>
          </a:p>
          <a:p>
            <a:pPr lvl="1">
              <a:spcBef>
                <a:spcPts val="0"/>
              </a:spcBef>
              <a:buChar char="-"/>
            </a:pPr>
            <a:r>
              <a:rPr lang="en" dirty="0"/>
              <a:t>R &lt; t: no edge</a:t>
            </a:r>
            <a:endParaRPr dirty="0"/>
          </a:p>
          <a:p>
            <a:pPr>
              <a:buChar char="-"/>
            </a:pPr>
            <a:r>
              <a:rPr lang="en" dirty="0"/>
              <a:t>Why two thresholds?</a:t>
            </a:r>
            <a:endParaRPr dirty="0"/>
          </a:p>
        </p:txBody>
      </p:sp>
      <p:sp>
        <p:nvSpPr>
          <p:cNvPr id="760" name="Google Shape;760;p9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1" name="Google Shape;761;p98"/>
          <p:cNvPicPr preferRelativeResize="0"/>
          <p:nvPr/>
        </p:nvPicPr>
        <p:blipFill>
          <a:blip r:embed="rId3">
            <a:alphaModFix/>
          </a:blip>
          <a:stretch>
            <a:fillRect/>
          </a:stretch>
        </p:blipFill>
        <p:spPr>
          <a:xfrm>
            <a:off x="5392426" y="2350151"/>
            <a:ext cx="3527775" cy="3527775"/>
          </a:xfrm>
          <a:prstGeom prst="rect">
            <a:avLst/>
          </a:prstGeom>
          <a:noFill/>
          <a:ln>
            <a:noFill/>
          </a:ln>
        </p:spPr>
      </p:pic>
    </p:spTree>
    <p:extLst>
      <p:ext uri="{BB962C8B-B14F-4D97-AF65-F5344CB8AC3E}">
        <p14:creationId xmlns:p14="http://schemas.microsoft.com/office/powerpoint/2010/main" val="262901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95" name="Google Shape;195;p2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This means some convolutions decompose:</a:t>
            </a:r>
            <a:endParaRPr dirty="0"/>
          </a:p>
          <a:p>
            <a:pPr>
              <a:spcBef>
                <a:spcPts val="1600"/>
              </a:spcBef>
              <a:buChar char="-"/>
            </a:pPr>
            <a:r>
              <a:rPr lang="en" dirty="0"/>
              <a:t>2</a:t>
            </a:r>
            <a:r>
              <a:rPr lang="en-US" dirty="0"/>
              <a:t>D</a:t>
            </a:r>
            <a:r>
              <a:rPr lang="en" dirty="0"/>
              <a:t> Gaussian is just composition of 1</a:t>
            </a:r>
            <a:r>
              <a:rPr lang="en-US" dirty="0"/>
              <a:t>D</a:t>
            </a:r>
            <a:r>
              <a:rPr lang="en" dirty="0"/>
              <a:t> Gaussians</a:t>
            </a:r>
            <a:endParaRPr dirty="0"/>
          </a:p>
          <a:p>
            <a:pPr lvl="1">
              <a:spcBef>
                <a:spcPts val="0"/>
              </a:spcBef>
              <a:buChar char="-"/>
            </a:pPr>
            <a:r>
              <a:rPr lang="en" dirty="0"/>
              <a:t>Faster to run 2 1</a:t>
            </a:r>
            <a:r>
              <a:rPr lang="en-US" dirty="0"/>
              <a:t>D</a:t>
            </a:r>
            <a:r>
              <a:rPr lang="en" dirty="0"/>
              <a:t> convolutions</a:t>
            </a:r>
            <a:endParaRPr dirty="0"/>
          </a:p>
        </p:txBody>
      </p:sp>
      <p:sp>
        <p:nvSpPr>
          <p:cNvPr id="196" name="Google Shape;196;p2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 name="Rectangle 1">
            <a:extLst>
              <a:ext uri="{FF2B5EF4-FFF2-40B4-BE49-F238E27FC236}">
                <a16:creationId xmlns:a16="http://schemas.microsoft.com/office/drawing/2014/main" id="{191B6D9E-2F7B-4C15-A421-A8BFD4DC782E}"/>
              </a:ext>
            </a:extLst>
          </p:cNvPr>
          <p:cNvSpPr/>
          <p:nvPr/>
        </p:nvSpPr>
        <p:spPr>
          <a:xfrm>
            <a:off x="1236133" y="3589867"/>
            <a:ext cx="1134534"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6D1FD2-CD15-4063-A6A4-7EA6211390F7}"/>
              </a:ext>
            </a:extLst>
          </p:cNvPr>
          <p:cNvSpPr/>
          <p:nvPr/>
        </p:nvSpPr>
        <p:spPr>
          <a:xfrm>
            <a:off x="4140200" y="3665492"/>
            <a:ext cx="982133" cy="234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A30A4-B914-48FB-A068-28301A05EC0A}"/>
              </a:ext>
            </a:extLst>
          </p:cNvPr>
          <p:cNvSpPr/>
          <p:nvPr/>
        </p:nvSpPr>
        <p:spPr>
          <a:xfrm>
            <a:off x="6028267" y="3589867"/>
            <a:ext cx="28786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70817-9AEA-418D-94F3-EB35C40488E0}"/>
              </a:ext>
            </a:extLst>
          </p:cNvPr>
          <p:cNvSpPr txBox="1"/>
          <p:nvPr/>
        </p:nvSpPr>
        <p:spPr>
          <a:xfrm>
            <a:off x="2929467" y="4097867"/>
            <a:ext cx="2743059" cy="369332"/>
          </a:xfrm>
          <a:prstGeom prst="rect">
            <a:avLst/>
          </a:prstGeom>
          <a:noFill/>
        </p:spPr>
        <p:txBody>
          <a:bodyPr wrap="none" rtlCol="0">
            <a:spAutoFit/>
          </a:bodyPr>
          <a:lstStyle/>
          <a:p>
            <a:r>
              <a:rPr lang="en-US" dirty="0"/>
              <a:t>=                                            +</a:t>
            </a:r>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6E0A01F5-3868-4303-A7F9-F796C92B7C79}"/>
                  </a:ext>
                </a:extLst>
              </p14:cNvPr>
              <p14:cNvContentPartPr/>
              <p14:nvPr/>
            </p14:nvContentPartPr>
            <p14:xfrm>
              <a:off x="548640" y="2654640"/>
              <a:ext cx="1631160" cy="128520"/>
            </p14:xfrm>
          </p:contentPart>
        </mc:Choice>
        <mc:Fallback>
          <p:pic>
            <p:nvPicPr>
              <p:cNvPr id="6" name="Ink 5">
                <a:extLst>
                  <a:ext uri="{FF2B5EF4-FFF2-40B4-BE49-F238E27FC236}">
                    <a16:creationId xmlns:a16="http://schemas.microsoft.com/office/drawing/2014/main" id="{6E0A01F5-3868-4303-A7F9-F796C92B7C79}"/>
                  </a:ext>
                </a:extLst>
              </p:cNvPr>
              <p:cNvPicPr/>
              <p:nvPr/>
            </p:nvPicPr>
            <p:blipFill>
              <a:blip r:embed="rId4"/>
              <a:stretch>
                <a:fillRect/>
              </a:stretch>
            </p:blipFill>
            <p:spPr>
              <a:xfrm>
                <a:off x="539280" y="2645280"/>
                <a:ext cx="1649880" cy="147240"/>
              </a:xfrm>
              <a:prstGeom prst="rect">
                <a:avLst/>
              </a:prstGeom>
            </p:spPr>
          </p:pic>
        </mc:Fallback>
      </mc:AlternateContent>
    </p:spTree>
    <p:extLst>
      <p:ext uri="{BB962C8B-B14F-4D97-AF65-F5344CB8AC3E}">
        <p14:creationId xmlns:p14="http://schemas.microsoft.com/office/powerpoint/2010/main" val="2286956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Connect ‘em up!</a:t>
            </a:r>
            <a:endParaRPr/>
          </a:p>
        </p:txBody>
      </p:sp>
      <p:sp>
        <p:nvSpPr>
          <p:cNvPr id="767" name="Google Shape;767;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Strong edges are edges!</a:t>
            </a:r>
            <a:endParaRPr/>
          </a:p>
          <a:p>
            <a:pPr>
              <a:buChar char="-"/>
            </a:pPr>
            <a:r>
              <a:rPr lang="en"/>
              <a:t>Weak edges are edges </a:t>
            </a:r>
            <a:br>
              <a:rPr lang="en"/>
            </a:br>
            <a:r>
              <a:rPr lang="en"/>
              <a:t>iff they connect to strong</a:t>
            </a:r>
            <a:endParaRPr/>
          </a:p>
          <a:p>
            <a:pPr>
              <a:buChar char="-"/>
            </a:pPr>
            <a:r>
              <a:rPr lang="en"/>
              <a:t>Look in some neighborhood</a:t>
            </a:r>
            <a:br>
              <a:rPr lang="en"/>
            </a:br>
            <a:r>
              <a:rPr lang="en"/>
              <a:t>(usually 8 closest)</a:t>
            </a:r>
            <a:endParaRPr/>
          </a:p>
        </p:txBody>
      </p:sp>
      <p:sp>
        <p:nvSpPr>
          <p:cNvPr id="768" name="Google Shape;768;p9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9" name="Google Shape;769;p99"/>
          <p:cNvPicPr preferRelativeResize="0"/>
          <p:nvPr/>
        </p:nvPicPr>
        <p:blipFill>
          <a:blip r:embed="rId3">
            <a:alphaModFix/>
          </a:blip>
          <a:stretch>
            <a:fillRect/>
          </a:stretch>
        </p:blipFill>
        <p:spPr>
          <a:xfrm>
            <a:off x="5386726" y="2339626"/>
            <a:ext cx="3527775" cy="3527775"/>
          </a:xfrm>
          <a:prstGeom prst="rect">
            <a:avLst/>
          </a:prstGeom>
          <a:noFill/>
          <a:ln>
            <a:noFill/>
          </a:ln>
        </p:spPr>
      </p:pic>
    </p:spTree>
    <p:extLst>
      <p:ext uri="{BB962C8B-B14F-4D97-AF65-F5344CB8AC3E}">
        <p14:creationId xmlns:p14="http://schemas.microsoft.com/office/powerpoint/2010/main" val="2822981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75" name="Google Shape;775;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Your first image processing pipeline!</a:t>
            </a:r>
            <a:endParaRPr/>
          </a:p>
          <a:p>
            <a:pPr lvl="1">
              <a:spcBef>
                <a:spcPts val="0"/>
              </a:spcBef>
              <a:buChar char="-"/>
            </a:pPr>
            <a:r>
              <a:rPr lang="en"/>
              <a:t>Old-school CV is all about pipelines</a:t>
            </a:r>
            <a:endParaRPr/>
          </a:p>
          <a:p>
            <a:pPr marL="0" indent="0">
              <a:spcBef>
                <a:spcPts val="1600"/>
              </a:spcBef>
              <a:buNone/>
            </a:pPr>
            <a:r>
              <a:rPr lang="en"/>
              <a:t>Algorithm:</a:t>
            </a:r>
            <a:endParaRPr/>
          </a:p>
          <a:p>
            <a:pPr>
              <a:spcBef>
                <a:spcPts val="1600"/>
              </a:spcBef>
              <a:buChar char="-"/>
            </a:pPr>
            <a:r>
              <a:rPr lang="en"/>
              <a:t>Smooth image (only want “real” edges, not noise)</a:t>
            </a:r>
            <a:endParaRPr/>
          </a:p>
          <a:p>
            <a:pPr>
              <a:buChar char="-"/>
            </a:pPr>
            <a:r>
              <a:rPr lang="en"/>
              <a:t>Calculate gradient direction and magnitude</a:t>
            </a:r>
            <a:endParaRPr/>
          </a:p>
          <a:p>
            <a:pPr>
              <a:buChar char="-"/>
            </a:pPr>
            <a:r>
              <a:rPr lang="en"/>
              <a:t>Non-maximum suppression perpendicular to edge</a:t>
            </a:r>
            <a:endParaRPr/>
          </a:p>
          <a:p>
            <a:pPr>
              <a:buChar char="-"/>
            </a:pPr>
            <a:r>
              <a:rPr lang="en"/>
              <a:t>Threshold into strong, weak, no edge</a:t>
            </a:r>
            <a:endParaRPr/>
          </a:p>
          <a:p>
            <a:pPr>
              <a:buChar char="-"/>
            </a:pPr>
            <a:r>
              <a:rPr lang="en"/>
              <a:t>Connect together components</a:t>
            </a:r>
            <a:endParaRPr/>
          </a:p>
          <a:p>
            <a:pPr>
              <a:buChar char="-"/>
            </a:pPr>
            <a:r>
              <a:rPr lang="en"/>
              <a:t>Tunable: Sigma, thresholds</a:t>
            </a:r>
            <a:endParaRPr/>
          </a:p>
        </p:txBody>
      </p:sp>
      <p:sp>
        <p:nvSpPr>
          <p:cNvPr id="776" name="Google Shape;776;p10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1571957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82" name="Google Shape;782;p10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sp>
        <p:nvSpPr>
          <p:cNvPr id="783" name="Google Shape;783;p10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84" name="Google Shape;784;p101"/>
          <p:cNvPicPr preferRelativeResize="0"/>
          <p:nvPr/>
        </p:nvPicPr>
        <p:blipFill>
          <a:blip r:embed="rId3">
            <a:alphaModFix/>
          </a:blip>
          <a:stretch>
            <a:fillRect/>
          </a:stretch>
        </p:blipFill>
        <p:spPr>
          <a:xfrm>
            <a:off x="229500" y="1611600"/>
            <a:ext cx="4255800" cy="4255800"/>
          </a:xfrm>
          <a:prstGeom prst="rect">
            <a:avLst/>
          </a:prstGeom>
          <a:noFill/>
          <a:ln>
            <a:noFill/>
          </a:ln>
        </p:spPr>
      </p:pic>
      <p:pic>
        <p:nvPicPr>
          <p:cNvPr id="785" name="Google Shape;785;p101"/>
          <p:cNvPicPr preferRelativeResize="0"/>
          <p:nvPr/>
        </p:nvPicPr>
        <p:blipFill>
          <a:blip r:embed="rId4">
            <a:alphaModFix/>
          </a:blip>
          <a:stretch>
            <a:fillRect/>
          </a:stretch>
        </p:blipFill>
        <p:spPr>
          <a:xfrm>
            <a:off x="4658700" y="1611600"/>
            <a:ext cx="4255800" cy="4255800"/>
          </a:xfrm>
          <a:prstGeom prst="rect">
            <a:avLst/>
          </a:prstGeom>
          <a:noFill/>
          <a:ln>
            <a:noFill/>
          </a:ln>
        </p:spPr>
      </p:pic>
    </p:spTree>
    <p:extLst>
      <p:ext uri="{BB962C8B-B14F-4D97-AF65-F5344CB8AC3E}">
        <p14:creationId xmlns:p14="http://schemas.microsoft.com/office/powerpoint/2010/main" val="2505976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solidFill>
                  <a:srgbClr val="FF0000"/>
                </a:solidFill>
              </a:rPr>
              <a:t>Canny on Kidney</a:t>
            </a:r>
            <a:r>
              <a:rPr lang="en-US" altLang="en-US">
                <a:solidFill>
                  <a:srgbClr val="FFCC00"/>
                </a:solidFill>
              </a:rPr>
              <a:t> </a:t>
            </a:r>
          </a:p>
        </p:txBody>
      </p:sp>
      <p:pic>
        <p:nvPicPr>
          <p:cNvPr id="15363" name="Picture 3" descr="cannykid"/>
          <p:cNvPicPr>
            <a:picLocks noChangeAspect="1" noChangeArrowheads="1"/>
          </p:cNvPicPr>
          <p:nvPr/>
        </p:nvPicPr>
        <p:blipFill>
          <a:blip r:embed="rId2">
            <a:extLst>
              <a:ext uri="{28A0092B-C50C-407E-A947-70E740481C1C}">
                <a14:useLocalDpi xmlns:a14="http://schemas.microsoft.com/office/drawing/2010/main" val="0"/>
              </a:ext>
            </a:extLst>
          </a:blip>
          <a:srcRect r="40625" b="22653"/>
          <a:stretch>
            <a:fillRect/>
          </a:stretch>
        </p:blipFill>
        <p:spPr bwMode="auto">
          <a:xfrm>
            <a:off x="2438400" y="1600200"/>
            <a:ext cx="434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BD897-4A27-4BCF-BE06-6F89E179856B}" type="slidenum">
              <a:rPr lang="en-US" altLang="en-US"/>
              <a:pPr eaLnBrk="1" hangingPunct="1"/>
              <a:t>83</a:t>
            </a:fld>
            <a:endParaRPr lang="en-US" altLang="en-US"/>
          </a:p>
        </p:txBody>
      </p:sp>
    </p:spTree>
    <p:extLst>
      <p:ext uri="{BB962C8B-B14F-4D97-AF65-F5344CB8AC3E}">
        <p14:creationId xmlns:p14="http://schemas.microsoft.com/office/powerpoint/2010/main" val="1082064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a:solidFill>
                  <a:srgbClr val="FF0000"/>
                </a:solidFill>
              </a:rPr>
              <a:t>Canny Characteristics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en-US" sz="2800"/>
              <a:t>The Canny operator gives single-pixel-wide images with good continuation between adjacent pixels</a:t>
            </a:r>
          </a:p>
          <a:p>
            <a:pPr eaLnBrk="1" hangingPunct="1">
              <a:lnSpc>
                <a:spcPct val="90000"/>
              </a:lnSpc>
            </a:pPr>
            <a:endParaRPr lang="en-US" altLang="en-US" sz="2800"/>
          </a:p>
          <a:p>
            <a:pPr eaLnBrk="1" hangingPunct="1">
              <a:lnSpc>
                <a:spcPct val="90000"/>
              </a:lnSpc>
            </a:pPr>
            <a:r>
              <a:rPr lang="en-US" altLang="en-US" sz="2800"/>
              <a:t>It is the most widely used edge operator today; no one has done better since it came out in the late 80s.  Many implementations are available.</a:t>
            </a:r>
          </a:p>
          <a:p>
            <a:pPr eaLnBrk="1" hangingPunct="1">
              <a:lnSpc>
                <a:spcPct val="90000"/>
              </a:lnSpc>
            </a:pPr>
            <a:endParaRPr lang="en-US" altLang="en-US" sz="2800"/>
          </a:p>
          <a:p>
            <a:pPr eaLnBrk="1" hangingPunct="1">
              <a:lnSpc>
                <a:spcPct val="90000"/>
              </a:lnSpc>
            </a:pPr>
            <a:r>
              <a:rPr lang="en-US" altLang="en-US" sz="2800"/>
              <a:t>It is very sensitive to its parameters, which need to be adjusted for different application domains.</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E889E-CF07-4CF0-923D-6F2870A04925}" type="slidenum">
              <a:rPr lang="en-US" altLang="en-US"/>
              <a:pPr eaLnBrk="1" hangingPunct="1"/>
              <a:t>84</a:t>
            </a:fld>
            <a:endParaRPr lang="en-US" altLang="en-US"/>
          </a:p>
        </p:txBody>
      </p:sp>
    </p:spTree>
    <p:extLst>
      <p:ext uri="{BB962C8B-B14F-4D97-AF65-F5344CB8AC3E}">
        <p14:creationId xmlns:p14="http://schemas.microsoft.com/office/powerpoint/2010/main" val="149992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76200"/>
            <a:ext cx="8229600" cy="1143000"/>
          </a:xfrm>
        </p:spPr>
        <p:txBody>
          <a:bodyPr/>
          <a:lstStyle/>
          <a:p>
            <a:pPr algn="l"/>
            <a:r>
              <a:rPr lang="en-US" dirty="0"/>
              <a:t>An edge is not a line...</a:t>
            </a:r>
          </a:p>
        </p:txBody>
      </p:sp>
      <p:pic>
        <p:nvPicPr>
          <p:cNvPr id="436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192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975"/>
            <a:ext cx="3687763" cy="3687763"/>
          </a:xfrm>
          <a:prstGeom prst="rect">
            <a:avLst/>
          </a:prstGeom>
          <a:noFill/>
          <a:extLst>
            <a:ext uri="{909E8E84-426E-40DD-AFC4-6F175D3DCCD1}">
              <a14:hiddenFill xmlns:a14="http://schemas.microsoft.com/office/drawing/2010/main">
                <a:solidFill>
                  <a:srgbClr val="FFFFFF"/>
                </a:solidFill>
              </a14:hiddenFill>
            </a:ext>
          </a:extLst>
        </p:spPr>
      </p:pic>
      <p:sp>
        <p:nvSpPr>
          <p:cNvPr id="436233" name="Oval 9"/>
          <p:cNvSpPr>
            <a:spLocks noChangeArrowheads="1"/>
          </p:cNvSpPr>
          <p:nvPr/>
        </p:nvSpPr>
        <p:spPr bwMode="auto">
          <a:xfrm>
            <a:off x="1751013" y="4397375"/>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Oval 10"/>
          <p:cNvSpPr>
            <a:spLocks noChangeArrowheads="1"/>
          </p:cNvSpPr>
          <p:nvPr/>
        </p:nvSpPr>
        <p:spPr bwMode="auto">
          <a:xfrm>
            <a:off x="5943600" y="4419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Rectangle 11"/>
          <p:cNvSpPr>
            <a:spLocks noChangeArrowheads="1"/>
          </p:cNvSpPr>
          <p:nvPr/>
        </p:nvSpPr>
        <p:spPr bwMode="auto">
          <a:xfrm>
            <a:off x="685800" y="5562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dirty="0">
                <a:solidFill>
                  <a:srgbClr val="FF0000"/>
                </a:solidFill>
                <a:latin typeface="Arial" charset="0"/>
              </a:rPr>
              <a:t>How can we detect </a:t>
            </a:r>
            <a:r>
              <a:rPr lang="en-US" b="1" i="1" dirty="0">
                <a:solidFill>
                  <a:srgbClr val="FF0000"/>
                </a:solidFill>
                <a:latin typeface="Arial" charset="0"/>
              </a:rPr>
              <a:t>lines </a:t>
            </a:r>
            <a:r>
              <a:rPr lang="en-US" dirty="0">
                <a:solidFill>
                  <a:srgbClr val="FF0000"/>
                </a:solidFill>
                <a:latin typeface="Arial" charset="0"/>
              </a:rPr>
              <a:t>?</a:t>
            </a:r>
          </a:p>
        </p:txBody>
      </p:sp>
      <p:sp>
        <p:nvSpPr>
          <p:cNvPr id="2" name="Slide Number Placeholder 1"/>
          <p:cNvSpPr>
            <a:spLocks noGrp="1"/>
          </p:cNvSpPr>
          <p:nvPr>
            <p:ph type="sldNum" sz="quarter" idx="12"/>
          </p:nvPr>
        </p:nvSpPr>
        <p:spPr/>
        <p:txBody>
          <a:bodyPr/>
          <a:lstStyle/>
          <a:p>
            <a:fld id="{79F1D11F-BC38-B14D-812C-5420C814BEF5}" type="slidenum">
              <a:rPr lang="en-US" smtClean="0"/>
              <a:t>85</a:t>
            </a:fld>
            <a:endParaRPr lang="en-US"/>
          </a:p>
        </p:txBody>
      </p:sp>
    </p:spTree>
    <p:extLst>
      <p:ext uri="{BB962C8B-B14F-4D97-AF65-F5344CB8AC3E}">
        <p14:creationId xmlns:p14="http://schemas.microsoft.com/office/powerpoint/2010/main" val="1565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algn="l"/>
            <a:r>
              <a:rPr lang="en-US" spc="-200" dirty="0">
                <a:latin typeface="Kalinga" pitchFamily="34" charset="0"/>
                <a:cs typeface="Kalinga" pitchFamily="34" charset="0"/>
              </a:rPr>
              <a:t>Finding lines in an image</a:t>
            </a:r>
          </a:p>
        </p:txBody>
      </p:sp>
      <p:sp>
        <p:nvSpPr>
          <p:cNvPr id="437251" name="Rectangle 3"/>
          <p:cNvSpPr>
            <a:spLocks noGrp="1" noChangeArrowheads="1"/>
          </p:cNvSpPr>
          <p:nvPr>
            <p:ph type="body" idx="1"/>
          </p:nvPr>
        </p:nvSpPr>
        <p:spPr/>
        <p:txBody>
          <a:bodyPr/>
          <a:lstStyle/>
          <a:p>
            <a:r>
              <a:rPr lang="en-US" dirty="0"/>
              <a:t>Option 1:</a:t>
            </a:r>
          </a:p>
          <a:p>
            <a:pPr lvl="1"/>
            <a:r>
              <a:rPr lang="en-US" dirty="0"/>
              <a:t>Search for the line at every possible position/orientation</a:t>
            </a:r>
          </a:p>
          <a:p>
            <a:pPr lvl="1"/>
            <a:r>
              <a:rPr lang="en-US" dirty="0"/>
              <a:t>What is the cost of this operation?</a:t>
            </a:r>
          </a:p>
          <a:p>
            <a:pPr lvl="1"/>
            <a:endParaRPr lang="en-US" dirty="0"/>
          </a:p>
          <a:p>
            <a:r>
              <a:rPr lang="en-US" dirty="0"/>
              <a:t>Option 2:</a:t>
            </a:r>
          </a:p>
          <a:p>
            <a:pPr lvl="1"/>
            <a:r>
              <a:rPr lang="en-US" dirty="0"/>
              <a:t>Use a voting scheme:  Hough transform </a:t>
            </a:r>
          </a:p>
        </p:txBody>
      </p:sp>
      <p:sp>
        <p:nvSpPr>
          <p:cNvPr id="2" name="Slide Number Placeholder 1"/>
          <p:cNvSpPr>
            <a:spLocks noGrp="1"/>
          </p:cNvSpPr>
          <p:nvPr>
            <p:ph type="sldNum" sz="quarter" idx="12"/>
          </p:nvPr>
        </p:nvSpPr>
        <p:spPr/>
        <p:txBody>
          <a:bodyPr/>
          <a:lstStyle/>
          <a:p>
            <a:fld id="{79F1D11F-BC38-B14D-812C-5420C814BEF5}" type="slidenum">
              <a:rPr lang="en-US" smtClean="0"/>
              <a:t>86</a:t>
            </a:fld>
            <a:endParaRPr lang="en-US"/>
          </a:p>
        </p:txBody>
      </p:sp>
    </p:spTree>
    <p:extLst>
      <p:ext uri="{BB962C8B-B14F-4D97-AF65-F5344CB8AC3E}">
        <p14:creationId xmlns:p14="http://schemas.microsoft.com/office/powerpoint/2010/main" val="531000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1027"/>
          <p:cNvSpPr>
            <a:spLocks noGrp="1" noChangeArrowheads="1"/>
          </p:cNvSpPr>
          <p:nvPr>
            <p:ph type="body" idx="1"/>
          </p:nvPr>
        </p:nvSpPr>
        <p:spPr>
          <a:xfrm>
            <a:off x="685800" y="4114800"/>
            <a:ext cx="8153400" cy="2362200"/>
          </a:xfrm>
        </p:spPr>
        <p:txBody>
          <a:bodyPr>
            <a:normAutofit fontScale="92500" lnSpcReduction="20000"/>
          </a:bodyPr>
          <a:lstStyle/>
          <a:p>
            <a:r>
              <a:rPr lang="en-US"/>
              <a:t>Connection between image (x,y) and Hough (m,b) spaces</a:t>
            </a:r>
          </a:p>
          <a:p>
            <a:pPr lvl="1"/>
            <a:r>
              <a:rPr lang="en-US"/>
              <a:t>A line in the image corresponds to a point in Hough space</a:t>
            </a:r>
          </a:p>
          <a:p>
            <a:pPr lvl="1"/>
            <a:r>
              <a:rPr lang="en-US"/>
              <a:t>To go from image space to Hough space:</a:t>
            </a:r>
          </a:p>
          <a:p>
            <a:pPr lvl="2"/>
            <a:r>
              <a:rPr lang="en-US"/>
              <a:t>given a set of points (x,y), find all (m,b) such that y = mx + b</a:t>
            </a:r>
          </a:p>
        </p:txBody>
      </p:sp>
      <p:sp>
        <p:nvSpPr>
          <p:cNvPr id="438276" name="Line 1028"/>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7" name="Line 1029"/>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8" name="Text Box 1030"/>
          <p:cNvSpPr txBox="1">
            <a:spLocks noChangeArrowheads="1"/>
          </p:cNvSpPr>
          <p:nvPr/>
        </p:nvSpPr>
        <p:spPr bwMode="auto">
          <a:xfrm>
            <a:off x="3124200" y="30480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x</a:t>
            </a:r>
          </a:p>
        </p:txBody>
      </p:sp>
      <p:sp>
        <p:nvSpPr>
          <p:cNvPr id="438279" name="Text Box 1031"/>
          <p:cNvSpPr txBox="1">
            <a:spLocks noChangeArrowheads="1"/>
          </p:cNvSpPr>
          <p:nvPr/>
        </p:nvSpPr>
        <p:spPr bwMode="auto">
          <a:xfrm>
            <a:off x="958850" y="11144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y</a:t>
            </a:r>
          </a:p>
        </p:txBody>
      </p:sp>
      <p:sp>
        <p:nvSpPr>
          <p:cNvPr id="438280" name="Line 1032"/>
          <p:cNvSpPr>
            <a:spLocks noChangeShapeType="1"/>
          </p:cNvSpPr>
          <p:nvPr/>
        </p:nvSpPr>
        <p:spPr bwMode="auto">
          <a:xfrm flipV="1">
            <a:off x="1676400" y="1981200"/>
            <a:ext cx="1447800" cy="533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8281" name="Picture 1033"/>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74838" y="1755775"/>
            <a:ext cx="1554162"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Line 1034"/>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3" name="Line 1035"/>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4" name="Text Box 1036"/>
          <p:cNvSpPr txBox="1">
            <a:spLocks noChangeArrowheads="1"/>
          </p:cNvSpPr>
          <p:nvPr/>
        </p:nvSpPr>
        <p:spPr bwMode="auto">
          <a:xfrm>
            <a:off x="7283450" y="304800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a:t>
            </a:r>
          </a:p>
        </p:txBody>
      </p:sp>
      <p:sp>
        <p:nvSpPr>
          <p:cNvPr id="438285" name="Text Box 1037"/>
          <p:cNvSpPr txBox="1">
            <a:spLocks noChangeArrowheads="1"/>
          </p:cNvSpPr>
          <p:nvPr/>
        </p:nvSpPr>
        <p:spPr bwMode="auto">
          <a:xfrm>
            <a:off x="5105400" y="111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b</a:t>
            </a:r>
          </a:p>
        </p:txBody>
      </p:sp>
      <p:sp>
        <p:nvSpPr>
          <p:cNvPr id="438286" name="Oval 1038"/>
          <p:cNvSpPr>
            <a:spLocks noChangeArrowheads="1"/>
          </p:cNvSpPr>
          <p:nvPr/>
        </p:nvSpPr>
        <p:spPr bwMode="auto">
          <a:xfrm>
            <a:off x="5715000" y="2590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7" name="Text Box 1039"/>
          <p:cNvSpPr txBox="1">
            <a:spLocks noChangeArrowheads="1"/>
          </p:cNvSpPr>
          <p:nvPr/>
        </p:nvSpPr>
        <p:spPr bwMode="auto">
          <a:xfrm>
            <a:off x="6096000" y="3032125"/>
            <a:ext cx="48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m</a:t>
            </a:r>
            <a:r>
              <a:rPr lang="en-US" sz="2000" i="1" baseline="-25000">
                <a:latin typeface="Arial" charset="0"/>
              </a:rPr>
              <a:t>0</a:t>
            </a:r>
          </a:p>
        </p:txBody>
      </p:sp>
      <p:sp>
        <p:nvSpPr>
          <p:cNvPr id="438288" name="Text Box 1040"/>
          <p:cNvSpPr txBox="1">
            <a:spLocks noChangeArrowheads="1"/>
          </p:cNvSpPr>
          <p:nvPr/>
        </p:nvSpPr>
        <p:spPr bwMode="auto">
          <a:xfrm>
            <a:off x="5019675" y="2409825"/>
            <a:ext cx="417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b</a:t>
            </a:r>
            <a:r>
              <a:rPr lang="en-US" sz="2000" i="1" baseline="-25000">
                <a:latin typeface="Arial" charset="0"/>
              </a:rPr>
              <a:t>0</a:t>
            </a:r>
          </a:p>
        </p:txBody>
      </p:sp>
      <p:sp>
        <p:nvSpPr>
          <p:cNvPr id="438289" name="Text Box 1041"/>
          <p:cNvSpPr txBox="1">
            <a:spLocks noChangeArrowheads="1"/>
          </p:cNvSpPr>
          <p:nvPr/>
        </p:nvSpPr>
        <p:spPr bwMode="auto">
          <a:xfrm>
            <a:off x="1447800" y="335280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image space</a:t>
            </a:r>
          </a:p>
        </p:txBody>
      </p:sp>
      <p:sp>
        <p:nvSpPr>
          <p:cNvPr id="438290" name="Text Box 1042"/>
          <p:cNvSpPr txBox="1">
            <a:spLocks noChangeArrowheads="1"/>
          </p:cNvSpPr>
          <p:nvPr/>
        </p:nvSpPr>
        <p:spPr bwMode="auto">
          <a:xfrm>
            <a:off x="5484813" y="33528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Hough space</a:t>
            </a:r>
          </a:p>
        </p:txBody>
      </p:sp>
      <p:sp>
        <p:nvSpPr>
          <p:cNvPr id="438291" name="Line 1043"/>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
          <p:cNvSpPr>
            <a:spLocks noGrp="1" noChangeArrowheads="1"/>
          </p:cNvSpPr>
          <p:nvPr>
            <p:ph type="title"/>
          </p:nvPr>
        </p:nvSpPr>
        <p:spPr>
          <a:xfrm>
            <a:off x="457200" y="274638"/>
            <a:ext cx="8229600" cy="1143000"/>
          </a:xfrm>
        </p:spPr>
        <p:txBody>
          <a:bodyPr/>
          <a:lstStyle/>
          <a:p>
            <a:pPr algn="l"/>
            <a:r>
              <a:rPr lang="en-US" spc="-200" dirty="0">
                <a:latin typeface="Kalinga" pitchFamily="34" charset="0"/>
                <a:cs typeface="Kalinga" pitchFamily="34" charset="0"/>
              </a:rPr>
              <a:t>Finding lines in an image</a:t>
            </a:r>
          </a:p>
        </p:txBody>
      </p:sp>
      <p:sp>
        <p:nvSpPr>
          <p:cNvPr id="2" name="Slide Number Placeholder 1"/>
          <p:cNvSpPr>
            <a:spLocks noGrp="1"/>
          </p:cNvSpPr>
          <p:nvPr>
            <p:ph type="sldNum" sz="quarter" idx="12"/>
          </p:nvPr>
        </p:nvSpPr>
        <p:spPr/>
        <p:txBody>
          <a:bodyPr/>
          <a:lstStyle/>
          <a:p>
            <a:fld id="{79F1D11F-BC38-B14D-812C-5420C814BEF5}" type="slidenum">
              <a:rPr lang="en-US" smtClean="0"/>
              <a:t>87</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A4B35FA5-3846-4083-A51E-2903E56280F3}"/>
                  </a:ext>
                </a:extLst>
              </p14:cNvPr>
              <p14:cNvContentPartPr/>
              <p14:nvPr/>
            </p14:nvContentPartPr>
            <p14:xfrm>
              <a:off x="594000" y="976680"/>
              <a:ext cx="8463600" cy="1828440"/>
            </p14:xfrm>
          </p:contentPart>
        </mc:Choice>
        <mc:Fallback>
          <p:pic>
            <p:nvPicPr>
              <p:cNvPr id="3" name="Ink 2">
                <a:extLst>
                  <a:ext uri="{FF2B5EF4-FFF2-40B4-BE49-F238E27FC236}">
                    <a16:creationId xmlns:a16="http://schemas.microsoft.com/office/drawing/2014/main" id="{A4B35FA5-3846-4083-A51E-2903E56280F3}"/>
                  </a:ext>
                </a:extLst>
              </p:cNvPr>
              <p:cNvPicPr/>
              <p:nvPr/>
            </p:nvPicPr>
            <p:blipFill>
              <a:blip r:embed="rId5"/>
              <a:stretch>
                <a:fillRect/>
              </a:stretch>
            </p:blipFill>
            <p:spPr>
              <a:xfrm>
                <a:off x="584640" y="967320"/>
                <a:ext cx="8482320" cy="1847160"/>
              </a:xfrm>
              <a:prstGeom prst="rect">
                <a:avLst/>
              </a:prstGeom>
            </p:spPr>
          </p:pic>
        </mc:Fallback>
      </mc:AlternateContent>
    </p:spTree>
    <p:extLst>
      <p:ext uri="{BB962C8B-B14F-4D97-AF65-F5344CB8AC3E}">
        <p14:creationId xmlns:p14="http://schemas.microsoft.com/office/powerpoint/2010/main" val="2773837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dirty="0"/>
              <a:t>Typically use a different parameterization</a:t>
            </a:r>
          </a:p>
          <a:p>
            <a:pPr marL="457200" indent="-457200"/>
            <a:endParaRPr lang="en-US" dirty="0"/>
          </a:p>
          <a:p>
            <a:pPr marL="838200" lvl="1" indent="-381000"/>
            <a:r>
              <a:rPr lang="en-US" sz="2400" dirty="0">
                <a:solidFill>
                  <a:srgbClr val="C00000"/>
                </a:solidFill>
              </a:rPr>
              <a:t>d is the perpendicular distance from the line to the origin</a:t>
            </a:r>
          </a:p>
          <a:p>
            <a:pPr marL="838200" lvl="1" indent="-381000"/>
            <a:r>
              <a:rPr lang="en-US" sz="2400" dirty="0">
                <a:solidFill>
                  <a:srgbClr val="0000CC"/>
                </a:solidFill>
                <a:sym typeface="Symbol" pitchFamily="18" charset="2"/>
              </a:rPr>
              <a:t> </a:t>
            </a:r>
            <a:r>
              <a:rPr lang="en-US" sz="2400" dirty="0">
                <a:solidFill>
                  <a:srgbClr val="0000CC"/>
                </a:solidFill>
              </a:rPr>
              <a:t>is the angle of this perpendicular with the horizontal.</a:t>
            </a:r>
          </a:p>
        </p:txBody>
      </p:sp>
      <p:pic>
        <p:nvPicPr>
          <p:cNvPr id="440324" name="Picture 4"/>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08163" y="1447800"/>
            <a:ext cx="268763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88</a:t>
            </a:fld>
            <a:endParaRPr lang="en-US"/>
          </a:p>
        </p:txBody>
      </p:sp>
      <p:pic>
        <p:nvPicPr>
          <p:cNvPr id="6146" name="Picture 2" descr="http://ngi-user-guide.readthedocs.org/en/latest/images/hough-d-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3701694"/>
            <a:ext cx="3861318" cy="26546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FB68CEC4-A587-4304-B862-C95C59F6A45E}"/>
                  </a:ext>
                </a:extLst>
              </p14:cNvPr>
              <p14:cNvContentPartPr/>
              <p14:nvPr/>
            </p14:nvContentPartPr>
            <p14:xfrm>
              <a:off x="5360040" y="6220800"/>
              <a:ext cx="193680" cy="233640"/>
            </p14:xfrm>
          </p:contentPart>
        </mc:Choice>
        <mc:Fallback>
          <p:pic>
            <p:nvPicPr>
              <p:cNvPr id="3" name="Ink 2">
                <a:extLst>
                  <a:ext uri="{FF2B5EF4-FFF2-40B4-BE49-F238E27FC236}">
                    <a16:creationId xmlns:a16="http://schemas.microsoft.com/office/drawing/2014/main" id="{FB68CEC4-A587-4304-B862-C95C59F6A45E}"/>
                  </a:ext>
                </a:extLst>
              </p:cNvPr>
              <p:cNvPicPr/>
              <p:nvPr/>
            </p:nvPicPr>
            <p:blipFill>
              <a:blip r:embed="rId6"/>
              <a:stretch>
                <a:fillRect/>
              </a:stretch>
            </p:blipFill>
            <p:spPr>
              <a:xfrm>
                <a:off x="5350680" y="6211440"/>
                <a:ext cx="212400" cy="252360"/>
              </a:xfrm>
              <a:prstGeom prst="rect">
                <a:avLst/>
              </a:prstGeom>
            </p:spPr>
          </p:pic>
        </mc:Fallback>
      </mc:AlternateContent>
    </p:spTree>
    <p:extLst>
      <p:ext uri="{BB962C8B-B14F-4D97-AF65-F5344CB8AC3E}">
        <p14:creationId xmlns:p14="http://schemas.microsoft.com/office/powerpoint/2010/main" val="1084804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sz="2800" dirty="0"/>
              <a:t>Basic Hough transform algorithm</a:t>
            </a:r>
          </a:p>
          <a:p>
            <a:pPr marL="838200" lvl="1" indent="-381000">
              <a:buFontTx/>
              <a:buAutoNum type="arabicPeriod"/>
            </a:pPr>
            <a:r>
              <a:rPr lang="en-US" sz="2400" dirty="0"/>
              <a:t>Initialize H[d, </a:t>
            </a:r>
            <a:r>
              <a:rPr lang="en-US" sz="2400" dirty="0">
                <a:sym typeface="Symbol" pitchFamily="18" charset="2"/>
              </a:rPr>
              <a:t></a:t>
            </a:r>
            <a:r>
              <a:rPr lang="en-US" sz="2400" dirty="0"/>
              <a:t>]=0</a:t>
            </a:r>
          </a:p>
          <a:p>
            <a:pPr marL="838200" lvl="1" indent="-381000">
              <a:buFontTx/>
              <a:buAutoNum type="arabicPeriod"/>
            </a:pPr>
            <a:r>
              <a:rPr lang="en-US" sz="2400" dirty="0"/>
              <a:t>for each edge point I[</a:t>
            </a:r>
            <a:r>
              <a:rPr lang="en-US" sz="2400" dirty="0" err="1"/>
              <a:t>x,y</a:t>
            </a:r>
            <a:r>
              <a:rPr lang="en-US" sz="2400" dirty="0"/>
              <a:t>] in the image</a:t>
            </a:r>
          </a:p>
          <a:p>
            <a:pPr marL="1257300" lvl="2" indent="-342900">
              <a:buFontTx/>
              <a:buNone/>
            </a:pPr>
            <a:r>
              <a:rPr lang="en-US" sz="1800" dirty="0"/>
              <a:t>    </a:t>
            </a:r>
            <a:r>
              <a:rPr lang="en-US" sz="1800" dirty="0">
                <a:solidFill>
                  <a:srgbClr val="00B050"/>
                </a:solidFill>
              </a:rPr>
              <a:t>compute gradient magnitude m and angle </a:t>
            </a:r>
            <a:r>
              <a:rPr lang="en-US" sz="1800" dirty="0">
                <a:solidFill>
                  <a:srgbClr val="00B050"/>
                </a:solidFill>
                <a:sym typeface="Symbol" pitchFamily="18" charset="2"/>
              </a:rPr>
              <a:t></a:t>
            </a:r>
            <a:r>
              <a:rPr lang="en-US" sz="1800" dirty="0">
                <a:solidFill>
                  <a:srgbClr val="00B050"/>
                </a:solidFill>
              </a:rPr>
              <a:t> </a:t>
            </a:r>
          </a:p>
          <a:p>
            <a:pPr marL="1676400" lvl="3" indent="-304800"/>
            <a:endParaRPr lang="en-US" sz="1800" dirty="0"/>
          </a:p>
          <a:p>
            <a:pPr marL="1676400" lvl="3" indent="-304800">
              <a:buFontTx/>
              <a:buNone/>
            </a:pPr>
            <a:r>
              <a:rPr lang="en-US" sz="1800" dirty="0"/>
              <a:t>    H[d, </a:t>
            </a:r>
            <a:r>
              <a:rPr lang="en-US" sz="1600" dirty="0">
                <a:sym typeface="Symbol" pitchFamily="18" charset="2"/>
              </a:rPr>
              <a:t></a:t>
            </a:r>
            <a:r>
              <a:rPr lang="en-US" sz="1800" dirty="0"/>
              <a:t>] += 1</a:t>
            </a:r>
          </a:p>
          <a:p>
            <a:pPr marL="838200" lvl="1" indent="-381000">
              <a:buFontTx/>
              <a:buAutoNum type="arabicPeriod"/>
            </a:pPr>
            <a:r>
              <a:rPr lang="en-US" sz="2400" dirty="0"/>
              <a:t>Find the value(s) of (d, </a:t>
            </a:r>
            <a:r>
              <a:rPr lang="en-US" sz="2400" dirty="0">
                <a:sym typeface="Symbol" pitchFamily="18" charset="2"/>
              </a:rPr>
              <a:t>) where</a:t>
            </a:r>
            <a:r>
              <a:rPr lang="en-US" sz="2400" dirty="0"/>
              <a:t> H[d, </a:t>
            </a:r>
            <a:r>
              <a:rPr lang="en-US" sz="2400" dirty="0">
                <a:sym typeface="Symbol" pitchFamily="18" charset="2"/>
              </a:rPr>
              <a:t></a:t>
            </a:r>
            <a:r>
              <a:rPr lang="en-US" sz="2400" dirty="0"/>
              <a:t>] is maximum</a:t>
            </a:r>
          </a:p>
          <a:p>
            <a:pPr marL="838200" lvl="1" indent="-381000">
              <a:buFontTx/>
              <a:buAutoNum type="arabicPeriod"/>
            </a:pPr>
            <a:r>
              <a:rPr lang="en-US" sz="2400" dirty="0"/>
              <a:t>The detected line in the image is given by</a:t>
            </a:r>
          </a:p>
          <a:p>
            <a:pPr marL="838200" lvl="1" indent="-381000">
              <a:buFontTx/>
              <a:buAutoNum type="arabicPeriod"/>
            </a:pPr>
            <a:endParaRPr lang="en-US" sz="2400" dirty="0"/>
          </a:p>
          <a:p>
            <a:pPr marL="457200" lvl="1" indent="0">
              <a:buNone/>
            </a:pPr>
            <a:r>
              <a:rPr lang="en-US" sz="2400" dirty="0">
                <a:solidFill>
                  <a:srgbClr val="FF0000"/>
                </a:solidFill>
              </a:rPr>
              <a:t>Complexity?</a:t>
            </a:r>
          </a:p>
        </p:txBody>
      </p:sp>
      <p:pic>
        <p:nvPicPr>
          <p:cNvPr id="440325"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09849" y="2667000"/>
            <a:ext cx="2020887"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26" name="Picture 6"/>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886200"/>
            <a:ext cx="202088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89</a:t>
            </a:fld>
            <a:endParaRPr lang="en-US"/>
          </a:p>
        </p:txBody>
      </p:sp>
      <p:sp>
        <p:nvSpPr>
          <p:cNvPr id="4" name="Rectangle 3"/>
          <p:cNvSpPr/>
          <p:nvPr/>
        </p:nvSpPr>
        <p:spPr>
          <a:xfrm>
            <a:off x="6852863" y="1066800"/>
            <a:ext cx="1500027" cy="12654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62445" y="1699517"/>
            <a:ext cx="306494" cy="369332"/>
          </a:xfrm>
          <a:prstGeom prst="rect">
            <a:avLst/>
          </a:prstGeom>
          <a:noFill/>
        </p:spPr>
        <p:txBody>
          <a:bodyPr wrap="none" rtlCol="0">
            <a:spAutoFit/>
          </a:bodyPr>
          <a:lstStyle/>
          <a:p>
            <a:r>
              <a:rPr lang="en-US" dirty="0"/>
              <a:t>d</a:t>
            </a:r>
          </a:p>
        </p:txBody>
      </p:sp>
      <p:sp>
        <p:nvSpPr>
          <p:cNvPr id="6" name="TextBox 5"/>
          <p:cNvSpPr txBox="1"/>
          <p:nvPr/>
        </p:nvSpPr>
        <p:spPr>
          <a:xfrm>
            <a:off x="7558507" y="2409587"/>
            <a:ext cx="304892" cy="369332"/>
          </a:xfrm>
          <a:prstGeom prst="rect">
            <a:avLst/>
          </a:prstGeom>
          <a:noFill/>
        </p:spPr>
        <p:txBody>
          <a:bodyPr wrap="none" rtlCol="0">
            <a:spAutoFit/>
          </a:bodyPr>
          <a:lstStyle/>
          <a:p>
            <a:r>
              <a:rPr lang="en-US" dirty="0">
                <a:sym typeface="Symbol"/>
              </a:rPr>
              <a:t></a:t>
            </a:r>
            <a:endParaRPr lang="en-US" dirty="0"/>
          </a:p>
        </p:txBody>
      </p:sp>
      <p:sp>
        <p:nvSpPr>
          <p:cNvPr id="7" name="TextBox 6"/>
          <p:cNvSpPr txBox="1"/>
          <p:nvPr/>
        </p:nvSpPr>
        <p:spPr>
          <a:xfrm>
            <a:off x="7006825" y="605135"/>
            <a:ext cx="1113638" cy="461665"/>
          </a:xfrm>
          <a:prstGeom prst="rect">
            <a:avLst/>
          </a:prstGeom>
          <a:noFill/>
        </p:spPr>
        <p:txBody>
          <a:bodyPr wrap="none" rtlCol="0">
            <a:spAutoFit/>
          </a:bodyPr>
          <a:lstStyle/>
          <a:p>
            <a:r>
              <a:rPr lang="en-US" sz="2400" dirty="0"/>
              <a:t>Array H</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9A2B1AA9-DFA9-4330-9D16-C976B6583692}"/>
                  </a:ext>
                </a:extLst>
              </p14:cNvPr>
              <p14:cNvContentPartPr/>
              <p14:nvPr/>
            </p14:nvContentPartPr>
            <p14:xfrm>
              <a:off x="66600" y="1342440"/>
              <a:ext cx="8775720" cy="2917800"/>
            </p14:xfrm>
          </p:contentPart>
        </mc:Choice>
        <mc:Fallback>
          <p:pic>
            <p:nvPicPr>
              <p:cNvPr id="3" name="Ink 2">
                <a:extLst>
                  <a:ext uri="{FF2B5EF4-FFF2-40B4-BE49-F238E27FC236}">
                    <a16:creationId xmlns:a16="http://schemas.microsoft.com/office/drawing/2014/main" id="{9A2B1AA9-DFA9-4330-9D16-C976B6583692}"/>
                  </a:ext>
                </a:extLst>
              </p:cNvPr>
              <p:cNvPicPr/>
              <p:nvPr/>
            </p:nvPicPr>
            <p:blipFill>
              <a:blip r:embed="rId6"/>
              <a:stretch>
                <a:fillRect/>
              </a:stretch>
            </p:blipFill>
            <p:spPr>
              <a:xfrm>
                <a:off x="57240" y="1333080"/>
                <a:ext cx="8794440" cy="2936520"/>
              </a:xfrm>
              <a:prstGeom prst="rect">
                <a:avLst/>
              </a:prstGeom>
            </p:spPr>
          </p:pic>
        </mc:Fallback>
      </mc:AlternateContent>
    </p:spTree>
    <p:extLst>
      <p:ext uri="{BB962C8B-B14F-4D97-AF65-F5344CB8AC3E}">
        <p14:creationId xmlns:p14="http://schemas.microsoft.com/office/powerpoint/2010/main" val="329979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2" name="Google Shape;202;p3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Blurring</a:t>
            </a:r>
            <a:endParaRPr/>
          </a:p>
          <a:p>
            <a:pPr>
              <a:buChar char="-"/>
            </a:pPr>
            <a:r>
              <a:rPr lang="en"/>
              <a:t>Sharpening</a:t>
            </a:r>
            <a:endParaRPr/>
          </a:p>
          <a:p>
            <a:pPr>
              <a:buChar char="-"/>
            </a:pPr>
            <a:r>
              <a:rPr lang="en"/>
              <a:t>Edges</a:t>
            </a:r>
            <a:endParaRPr/>
          </a:p>
          <a:p>
            <a:pPr>
              <a:buChar char="-"/>
            </a:pPr>
            <a:r>
              <a:rPr lang="en"/>
              <a:t>Features</a:t>
            </a:r>
            <a:endParaRPr/>
          </a:p>
          <a:p>
            <a:pPr>
              <a:buChar char="-"/>
            </a:pPr>
            <a:r>
              <a:rPr lang="en"/>
              <a:t>Derivatives</a:t>
            </a:r>
            <a:endParaRPr/>
          </a:p>
          <a:p>
            <a:pPr>
              <a:buChar char="-"/>
            </a:pPr>
            <a:r>
              <a:rPr lang="en"/>
              <a:t>Super-resolution </a:t>
            </a:r>
            <a:endParaRPr/>
          </a:p>
          <a:p>
            <a:pPr>
              <a:buChar char="-"/>
            </a:pPr>
            <a:r>
              <a:rPr lang="en"/>
              <a:t>Classification</a:t>
            </a:r>
            <a:endParaRPr/>
          </a:p>
          <a:p>
            <a:pPr>
              <a:buChar char="-"/>
            </a:pPr>
            <a:r>
              <a:rPr lang="en"/>
              <a:t>Detection</a:t>
            </a:r>
            <a:endParaRPr/>
          </a:p>
          <a:p>
            <a:pPr>
              <a:buChar char="-"/>
            </a:pPr>
            <a:r>
              <a:rPr lang="en"/>
              <a:t>Image captioning</a:t>
            </a:r>
            <a:endParaRPr/>
          </a:p>
          <a:p>
            <a:pPr>
              <a:buChar char="-"/>
            </a:pPr>
            <a:r>
              <a:rPr lang="en"/>
              <a:t>...</a:t>
            </a:r>
            <a:endParaRPr/>
          </a:p>
        </p:txBody>
      </p:sp>
      <p:sp>
        <p:nvSpPr>
          <p:cNvPr id="203" name="Google Shape;203;p3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08415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en-US" sz="3600">
                <a:solidFill>
                  <a:srgbClr val="FF0000"/>
                </a:solidFill>
              </a:rPr>
              <a:t>How do you extract the line segments from the accumulators?</a:t>
            </a:r>
          </a:p>
        </p:txBody>
      </p:sp>
      <p:sp>
        <p:nvSpPr>
          <p:cNvPr id="5123" name="Text Box 3"/>
          <p:cNvSpPr txBox="1">
            <a:spLocks noChangeArrowheads="1"/>
          </p:cNvSpPr>
          <p:nvPr/>
        </p:nvSpPr>
        <p:spPr bwMode="auto">
          <a:xfrm>
            <a:off x="914400" y="1752600"/>
            <a:ext cx="6811963" cy="448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latin typeface="Times New Roman" pitchFamily="18" charset="0"/>
              </a:rPr>
              <a:t>pick the bin of H with highest value V</a:t>
            </a:r>
          </a:p>
          <a:p>
            <a:pPr eaLnBrk="1" hangingPunct="1">
              <a:spcBef>
                <a:spcPct val="0"/>
              </a:spcBef>
              <a:buFontTx/>
              <a:buNone/>
            </a:pPr>
            <a:r>
              <a:rPr lang="en-US" altLang="en-US" sz="2400" dirty="0">
                <a:latin typeface="Times New Roman" pitchFamily="18" charset="0"/>
              </a:rPr>
              <a:t>while V &gt; </a:t>
            </a:r>
            <a:r>
              <a:rPr lang="en-US" altLang="en-US" sz="2400" dirty="0" err="1">
                <a:latin typeface="Times New Roman" pitchFamily="18" charset="0"/>
              </a:rPr>
              <a:t>value_threshold</a:t>
            </a:r>
            <a:r>
              <a:rPr lang="en-US" altLang="en-US" sz="2400" dirty="0">
                <a:latin typeface="Times New Roman" pitchFamily="18" charset="0"/>
              </a:rPr>
              <a:t> { </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order the corresponding </a:t>
            </a:r>
            <a:r>
              <a:rPr lang="en-US" altLang="en-US" sz="2400" dirty="0" err="1">
                <a:latin typeface="Times New Roman" pitchFamily="18" charset="0"/>
              </a:rPr>
              <a:t>pointlist</a:t>
            </a:r>
            <a:r>
              <a:rPr lang="en-US" altLang="en-US" sz="2400" dirty="0">
                <a:latin typeface="Times New Roman" pitchFamily="18" charset="0"/>
              </a:rPr>
              <a:t> from PTLIST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merge in high gradient neighbors within 10 degrees</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create line segment from final point 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zero out that bin of H</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pick the bin of H with highest value V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6B8955F-E086-430B-B6AD-63D2FE094B12}" type="slidenum">
              <a:rPr lang="en-US" altLang="en-US" sz="1400" smtClean="0"/>
              <a:pPr eaLnBrk="1" hangingPunct="1">
                <a:spcBef>
                  <a:spcPct val="0"/>
                </a:spcBef>
                <a:buFontTx/>
                <a:buNone/>
              </a:pPr>
              <a:t>90</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007F51CE-34F1-4E73-BB29-C9D48BDAECB1}"/>
                  </a:ext>
                </a:extLst>
              </p14:cNvPr>
              <p14:cNvContentPartPr/>
              <p14:nvPr/>
            </p14:nvContentPartPr>
            <p14:xfrm>
              <a:off x="1174320" y="3222720"/>
              <a:ext cx="5716440" cy="901800"/>
            </p14:xfrm>
          </p:contentPart>
        </mc:Choice>
        <mc:Fallback>
          <p:pic>
            <p:nvPicPr>
              <p:cNvPr id="2" name="Ink 1">
                <a:extLst>
                  <a:ext uri="{FF2B5EF4-FFF2-40B4-BE49-F238E27FC236}">
                    <a16:creationId xmlns:a16="http://schemas.microsoft.com/office/drawing/2014/main" id="{007F51CE-34F1-4E73-BB29-C9D48BDAECB1}"/>
                  </a:ext>
                </a:extLst>
              </p:cNvPr>
              <p:cNvPicPr/>
              <p:nvPr/>
            </p:nvPicPr>
            <p:blipFill>
              <a:blip r:embed="rId3"/>
              <a:stretch>
                <a:fillRect/>
              </a:stretch>
            </p:blipFill>
            <p:spPr>
              <a:xfrm>
                <a:off x="1164960" y="3213360"/>
                <a:ext cx="5735160" cy="920520"/>
              </a:xfrm>
              <a:prstGeom prst="rect">
                <a:avLst/>
              </a:prstGeom>
            </p:spPr>
          </p:pic>
        </mc:Fallback>
      </mc:AlternateContent>
    </p:spTree>
    <p:extLst>
      <p:ext uri="{BB962C8B-B14F-4D97-AF65-F5344CB8AC3E}">
        <p14:creationId xmlns:p14="http://schemas.microsoft.com/office/powerpoint/2010/main" val="3250425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a:solidFill>
                  <a:srgbClr val="FF0000"/>
                </a:solidFill>
              </a:rPr>
              <a:t>Example</a:t>
            </a:r>
          </a:p>
        </p:txBody>
      </p:sp>
      <p:sp>
        <p:nvSpPr>
          <p:cNvPr id="2051" name="Text Box 3"/>
          <p:cNvSpPr txBox="1">
            <a:spLocks noChangeArrowheads="1"/>
          </p:cNvSpPr>
          <p:nvPr/>
        </p:nvSpPr>
        <p:spPr bwMode="auto">
          <a:xfrm>
            <a:off x="822325" y="1946275"/>
            <a:ext cx="263207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a:t>
            </a:r>
            <a:r>
              <a:rPr lang="en-US" altLang="en-US" sz="2000">
                <a:solidFill>
                  <a:schemeClr val="accent2"/>
                </a:solidFill>
                <a:latin typeface="Times New Roman" pitchFamily="18" charset="0"/>
              </a:rPr>
              <a:t>0      0</a:t>
            </a:r>
            <a:r>
              <a:rPr lang="en-US" altLang="en-US" sz="2000">
                <a:latin typeface="Times New Roman" pitchFamily="18" charset="0"/>
              </a:rPr>
              <a:t>      0    100  100</a:t>
            </a:r>
          </a:p>
          <a:p>
            <a:pPr eaLnBrk="1" hangingPunct="1">
              <a:spcBef>
                <a:spcPct val="0"/>
              </a:spcBef>
              <a:buFontTx/>
              <a:buNone/>
            </a:pPr>
            <a:r>
              <a:rPr lang="en-US" altLang="en-US" sz="2000">
                <a:solidFill>
                  <a:schemeClr val="accent2"/>
                </a:solidFill>
                <a:latin typeface="Times New Roman" pitchFamily="18" charset="0"/>
              </a:rPr>
              <a:t>100  100  100</a:t>
            </a:r>
            <a:r>
              <a:rPr lang="en-US" altLang="en-US" sz="2000">
                <a:latin typeface="Times New Roman" pitchFamily="18" charset="0"/>
              </a:rPr>
              <a:t>  100  100</a:t>
            </a:r>
          </a:p>
          <a:p>
            <a:pPr eaLnBrk="1" hangingPunct="1">
              <a:spcBef>
                <a:spcPct val="0"/>
              </a:spcBef>
              <a:buFontTx/>
              <a:buNone/>
            </a:pPr>
            <a:r>
              <a:rPr lang="en-US" altLang="en-US" sz="2000">
                <a:latin typeface="Times New Roman" pitchFamily="18" charset="0"/>
              </a:rPr>
              <a:t>100  100  100  100  100</a:t>
            </a:r>
          </a:p>
        </p:txBody>
      </p:sp>
      <p:sp>
        <p:nvSpPr>
          <p:cNvPr id="2052" name="Text Box 4"/>
          <p:cNvSpPr txBox="1">
            <a:spLocks noChangeArrowheads="1"/>
          </p:cNvSpPr>
          <p:nvPr/>
        </p:nvSpPr>
        <p:spPr bwMode="auto">
          <a:xfrm>
            <a:off x="6324600" y="1981200"/>
            <a:ext cx="1982788"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     -    0    0    -  </a:t>
            </a:r>
          </a:p>
          <a:p>
            <a:pPr eaLnBrk="1" hangingPunct="1">
              <a:spcBef>
                <a:spcPct val="0"/>
              </a:spcBef>
              <a:buFontTx/>
              <a:buNone/>
            </a:pPr>
            <a:r>
              <a:rPr lang="en-US" altLang="en-US" sz="2000">
                <a:latin typeface="Times New Roman" pitchFamily="18" charset="0"/>
              </a:rPr>
              <a:t> -     -    0    0    -  </a:t>
            </a:r>
          </a:p>
          <a:p>
            <a:pPr eaLnBrk="1" hangingPunct="1">
              <a:spcBef>
                <a:spcPct val="0"/>
              </a:spcBef>
              <a:buFontTx/>
              <a:buNone/>
            </a:pPr>
            <a:r>
              <a:rPr lang="en-US" altLang="en-US" sz="2000">
                <a:latin typeface="Times New Roman" pitchFamily="18" charset="0"/>
              </a:rPr>
              <a:t>90  90  40  20   -</a:t>
            </a:r>
          </a:p>
          <a:p>
            <a:pPr eaLnBrk="1" hangingPunct="1">
              <a:spcBef>
                <a:spcPct val="0"/>
              </a:spcBef>
              <a:buFontTx/>
              <a:buNone/>
            </a:pPr>
            <a:r>
              <a:rPr lang="en-US" altLang="en-US" sz="2000">
                <a:latin typeface="Times New Roman" pitchFamily="18" charset="0"/>
              </a:rPr>
              <a:t>90  90  90  40   -</a:t>
            </a:r>
          </a:p>
          <a:p>
            <a:pPr eaLnBrk="1" hangingPunct="1">
              <a:spcBef>
                <a:spcPct val="0"/>
              </a:spcBef>
              <a:buFontTx/>
              <a:buNone/>
            </a:pPr>
            <a:r>
              <a:rPr lang="en-US" altLang="en-US" sz="2000">
                <a:latin typeface="Times New Roman" pitchFamily="18" charset="0"/>
              </a:rPr>
              <a:t> -     -     -     -    -</a:t>
            </a:r>
          </a:p>
        </p:txBody>
      </p:sp>
      <p:sp>
        <p:nvSpPr>
          <p:cNvPr id="2053" name="Text Box 5"/>
          <p:cNvSpPr txBox="1">
            <a:spLocks noChangeArrowheads="1"/>
          </p:cNvSpPr>
          <p:nvPr/>
        </p:nvSpPr>
        <p:spPr bwMode="auto">
          <a:xfrm>
            <a:off x="3886200" y="1981200"/>
            <a:ext cx="197008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     -     -     -    -</a:t>
            </a:r>
            <a:endParaRPr lang="en-US" altLang="en-US" sz="2400">
              <a:latin typeface="Times New Roman" pitchFamily="18" charset="0"/>
            </a:endParaRPr>
          </a:p>
        </p:txBody>
      </p:sp>
      <p:sp>
        <p:nvSpPr>
          <p:cNvPr id="2054" name="Text Box 6"/>
          <p:cNvSpPr txBox="1">
            <a:spLocks noChangeArrowheads="1"/>
          </p:cNvSpPr>
          <p:nvPr/>
        </p:nvSpPr>
        <p:spPr bwMode="auto">
          <a:xfrm>
            <a:off x="746125" y="4129088"/>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p>
        </p:txBody>
      </p:sp>
      <p:sp>
        <p:nvSpPr>
          <p:cNvPr id="2055" name="Text Box 7"/>
          <p:cNvSpPr txBox="1">
            <a:spLocks noChangeArrowheads="1"/>
          </p:cNvSpPr>
          <p:nvPr/>
        </p:nvSpPr>
        <p:spPr bwMode="auto">
          <a:xfrm>
            <a:off x="15081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4</a:t>
            </a:r>
            <a:r>
              <a:rPr lang="en-US" altLang="en-US" sz="2000">
                <a:latin typeface="Times New Roman" pitchFamily="18" charset="0"/>
              </a:rPr>
              <a:t>  -   1   -  2   -   </a:t>
            </a:r>
            <a:r>
              <a:rPr lang="en-US" altLang="en-US" sz="2000">
                <a:solidFill>
                  <a:schemeClr val="accent2"/>
                </a:solidFill>
                <a:latin typeface="Times New Roman" pitchFamily="18" charset="0"/>
              </a:rPr>
              <a:t>5</a:t>
            </a:r>
          </a:p>
          <a:p>
            <a:pPr eaLnBrk="1" hangingPunct="1">
              <a:spcBef>
                <a:spcPct val="0"/>
              </a:spcBef>
              <a:buFontTx/>
              <a:buNone/>
            </a:pPr>
            <a:r>
              <a:rPr lang="en-US" altLang="en-US" sz="2000">
                <a:latin typeface="Times New Roman" pitchFamily="18" charset="0"/>
              </a:rPr>
              <a:t> -   -   -   -   -   -   -</a:t>
            </a:r>
          </a:p>
        </p:txBody>
      </p:sp>
      <p:sp>
        <p:nvSpPr>
          <p:cNvPr id="2056" name="Text Box 8"/>
          <p:cNvSpPr txBox="1">
            <a:spLocks noChangeArrowheads="1"/>
          </p:cNvSpPr>
          <p:nvPr/>
        </p:nvSpPr>
        <p:spPr bwMode="auto">
          <a:xfrm>
            <a:off x="1524000" y="57912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0 10  20 30 40 …90</a:t>
            </a:r>
          </a:p>
        </p:txBody>
      </p:sp>
      <p:sp>
        <p:nvSpPr>
          <p:cNvPr id="2057" name="Text Box 9"/>
          <p:cNvSpPr txBox="1">
            <a:spLocks noChangeArrowheads="1"/>
          </p:cNvSpPr>
          <p:nvPr/>
        </p:nvSpPr>
        <p:spPr bwMode="auto">
          <a:xfrm>
            <a:off x="4495800" y="4191000"/>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endParaRPr lang="en-US" altLang="en-US" sz="2400">
              <a:latin typeface="Times New Roman" pitchFamily="18" charset="0"/>
            </a:endParaRPr>
          </a:p>
        </p:txBody>
      </p:sp>
      <p:sp>
        <p:nvSpPr>
          <p:cNvPr id="2058" name="Text Box 10"/>
          <p:cNvSpPr txBox="1">
            <a:spLocks noChangeArrowheads="1"/>
          </p:cNvSpPr>
          <p:nvPr/>
        </p:nvSpPr>
        <p:spPr bwMode="auto">
          <a:xfrm>
            <a:off x="51657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a:t>
            </a:r>
            <a:r>
              <a:rPr lang="en-US" altLang="en-US" sz="2000">
                <a:latin typeface="Times New Roman" pitchFamily="18" charset="0"/>
              </a:rPr>
              <a:t>  -   *   -  *   -   </a:t>
            </a:r>
            <a:r>
              <a:rPr lang="en-US" altLang="en-US" sz="2000">
                <a:solidFill>
                  <a:schemeClr val="accent2"/>
                </a:solidFill>
                <a:latin typeface="Times New Roman" pitchFamily="18" charset="0"/>
              </a:rPr>
              <a:t>*</a:t>
            </a:r>
          </a:p>
          <a:p>
            <a:pPr eaLnBrk="1" hangingPunct="1">
              <a:spcBef>
                <a:spcPct val="0"/>
              </a:spcBef>
              <a:buFontTx/>
              <a:buNone/>
            </a:pPr>
            <a:r>
              <a:rPr lang="en-US" altLang="en-US" sz="2000">
                <a:latin typeface="Times New Roman" pitchFamily="18" charset="0"/>
              </a:rPr>
              <a:t> -   -   -   -   -   -   -</a:t>
            </a:r>
            <a:endParaRPr lang="en-US" altLang="en-US" sz="2400">
              <a:latin typeface="Times New Roman" pitchFamily="18" charset="0"/>
            </a:endParaRPr>
          </a:p>
        </p:txBody>
      </p:sp>
      <p:sp>
        <p:nvSpPr>
          <p:cNvPr id="2059" name="Text Box 11"/>
          <p:cNvSpPr txBox="1">
            <a:spLocks noChangeArrowheads="1"/>
          </p:cNvSpPr>
          <p:nvPr/>
        </p:nvSpPr>
        <p:spPr bwMode="auto">
          <a:xfrm>
            <a:off x="5181600" y="5791200"/>
            <a:ext cx="2136775" cy="406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3300"/>
                </a:solidFill>
                <a:latin typeface="Times New Roman" pitchFamily="18" charset="0"/>
              </a:rPr>
              <a:t>(1,3)(1,4)(2,3)(2,4)</a:t>
            </a:r>
          </a:p>
        </p:txBody>
      </p:sp>
      <p:sp>
        <p:nvSpPr>
          <p:cNvPr id="2060" name="Text Box 12"/>
          <p:cNvSpPr txBox="1">
            <a:spLocks noChangeArrowheads="1"/>
          </p:cNvSpPr>
          <p:nvPr/>
        </p:nvSpPr>
        <p:spPr bwMode="auto">
          <a:xfrm>
            <a:off x="7451725" y="4205288"/>
            <a:ext cx="679450" cy="162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accent2"/>
                </a:solidFill>
                <a:latin typeface="Times New Roman" pitchFamily="18" charset="0"/>
              </a:rPr>
              <a:t>(3,1)</a:t>
            </a:r>
          </a:p>
          <a:p>
            <a:pPr eaLnBrk="1" hangingPunct="1">
              <a:spcBef>
                <a:spcPct val="0"/>
              </a:spcBef>
              <a:buFontTx/>
              <a:buNone/>
            </a:pPr>
            <a:r>
              <a:rPr lang="en-US" altLang="en-US" sz="2000">
                <a:solidFill>
                  <a:schemeClr val="accent2"/>
                </a:solidFill>
                <a:latin typeface="Times New Roman" pitchFamily="18" charset="0"/>
              </a:rPr>
              <a:t>(3,2)</a:t>
            </a:r>
          </a:p>
          <a:p>
            <a:pPr eaLnBrk="1" hangingPunct="1">
              <a:spcBef>
                <a:spcPct val="0"/>
              </a:spcBef>
              <a:buFontTx/>
              <a:buNone/>
            </a:pPr>
            <a:r>
              <a:rPr lang="en-US" altLang="en-US" sz="2000">
                <a:solidFill>
                  <a:schemeClr val="accent2"/>
                </a:solidFill>
                <a:latin typeface="Times New Roman" pitchFamily="18" charset="0"/>
              </a:rPr>
              <a:t>(4,1)</a:t>
            </a:r>
          </a:p>
          <a:p>
            <a:pPr eaLnBrk="1" hangingPunct="1">
              <a:spcBef>
                <a:spcPct val="0"/>
              </a:spcBef>
              <a:buFontTx/>
              <a:buNone/>
            </a:pPr>
            <a:r>
              <a:rPr lang="en-US" altLang="en-US" sz="2000">
                <a:solidFill>
                  <a:schemeClr val="accent2"/>
                </a:solidFill>
                <a:latin typeface="Times New Roman" pitchFamily="18" charset="0"/>
              </a:rPr>
              <a:t>(4,2)</a:t>
            </a:r>
          </a:p>
          <a:p>
            <a:pPr eaLnBrk="1" hangingPunct="1">
              <a:spcBef>
                <a:spcPct val="0"/>
              </a:spcBef>
              <a:buFontTx/>
              <a:buNone/>
            </a:pPr>
            <a:r>
              <a:rPr lang="en-US" altLang="en-US" sz="2000">
                <a:solidFill>
                  <a:schemeClr val="accent2"/>
                </a:solidFill>
                <a:latin typeface="Times New Roman" pitchFamily="18" charset="0"/>
              </a:rPr>
              <a:t>(4,3)</a:t>
            </a:r>
          </a:p>
        </p:txBody>
      </p:sp>
      <p:sp>
        <p:nvSpPr>
          <p:cNvPr id="2061" name="Line 13"/>
          <p:cNvSpPr>
            <a:spLocks noChangeShapeType="1"/>
          </p:cNvSpPr>
          <p:nvPr/>
        </p:nvSpPr>
        <p:spPr bwMode="auto">
          <a:xfrm>
            <a:off x="7010400" y="5181600"/>
            <a:ext cx="457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2" name="Line 14"/>
          <p:cNvSpPr>
            <a:spLocks noChangeShapeType="1"/>
          </p:cNvSpPr>
          <p:nvPr/>
        </p:nvSpPr>
        <p:spPr bwMode="auto">
          <a:xfrm>
            <a:off x="5410200" y="5181600"/>
            <a:ext cx="0" cy="685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3" name="Text Box 15"/>
          <p:cNvSpPr txBox="1">
            <a:spLocks noChangeArrowheads="1"/>
          </p:cNvSpPr>
          <p:nvPr/>
        </p:nvSpPr>
        <p:spPr bwMode="auto">
          <a:xfrm>
            <a:off x="1219200" y="1524000"/>
            <a:ext cx="183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gray-tone image</a:t>
            </a:r>
          </a:p>
        </p:txBody>
      </p:sp>
      <p:sp>
        <p:nvSpPr>
          <p:cNvPr id="2064" name="Text Box 16"/>
          <p:cNvSpPr txBox="1">
            <a:spLocks noChangeArrowheads="1"/>
          </p:cNvSpPr>
          <p:nvPr/>
        </p:nvSpPr>
        <p:spPr bwMode="auto">
          <a:xfrm>
            <a:off x="4572000" y="152400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DQ</a:t>
            </a:r>
          </a:p>
        </p:txBody>
      </p:sp>
      <p:sp>
        <p:nvSpPr>
          <p:cNvPr id="2065" name="Text Box 17"/>
          <p:cNvSpPr txBox="1">
            <a:spLocks noChangeArrowheads="1"/>
          </p:cNvSpPr>
          <p:nvPr/>
        </p:nvSpPr>
        <p:spPr bwMode="auto">
          <a:xfrm>
            <a:off x="6689725" y="1538288"/>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THETAQ</a:t>
            </a:r>
          </a:p>
        </p:txBody>
      </p:sp>
      <p:sp>
        <p:nvSpPr>
          <p:cNvPr id="2066" name="Text Box 18"/>
          <p:cNvSpPr txBox="1">
            <a:spLocks noChangeArrowheads="1"/>
          </p:cNvSpPr>
          <p:nvPr/>
        </p:nvSpPr>
        <p:spPr bwMode="auto">
          <a:xfrm>
            <a:off x="1584325" y="374808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Accumulator H</a:t>
            </a:r>
          </a:p>
        </p:txBody>
      </p:sp>
      <p:sp>
        <p:nvSpPr>
          <p:cNvPr id="2067" name="Text Box 19"/>
          <p:cNvSpPr txBox="1">
            <a:spLocks noChangeArrowheads="1"/>
          </p:cNvSpPr>
          <p:nvPr/>
        </p:nvSpPr>
        <p:spPr bwMode="auto">
          <a:xfrm>
            <a:off x="569912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PTLIST</a:t>
            </a:r>
          </a:p>
        </p:txBody>
      </p:sp>
      <p:sp>
        <p:nvSpPr>
          <p:cNvPr id="2068" name="Line 20"/>
          <p:cNvSpPr>
            <a:spLocks noChangeShapeType="1"/>
          </p:cNvSpPr>
          <p:nvPr/>
        </p:nvSpPr>
        <p:spPr bwMode="auto">
          <a:xfrm>
            <a:off x="2362200" y="198120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69" name="Line 21"/>
          <p:cNvSpPr>
            <a:spLocks noChangeShapeType="1"/>
          </p:cNvSpPr>
          <p:nvPr/>
        </p:nvSpPr>
        <p:spPr bwMode="auto">
          <a:xfrm>
            <a:off x="838200" y="2971800"/>
            <a:ext cx="152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70" name="Text Box 22"/>
          <p:cNvSpPr txBox="1">
            <a:spLocks noChangeArrowheads="1"/>
          </p:cNvSpPr>
          <p:nvPr/>
        </p:nvSpPr>
        <p:spPr bwMode="auto">
          <a:xfrm>
            <a:off x="609600" y="5562600"/>
            <a:ext cx="852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latin typeface="Times New Roman" pitchFamily="18" charset="0"/>
              </a:rPr>
              <a:t>distance</a:t>
            </a:r>
          </a:p>
          <a:p>
            <a:pPr eaLnBrk="1" hangingPunct="1">
              <a:spcBef>
                <a:spcPct val="0"/>
              </a:spcBef>
              <a:buFontTx/>
              <a:buNone/>
            </a:pPr>
            <a:r>
              <a:rPr lang="en-US" altLang="en-US" sz="1600">
                <a:latin typeface="Times New Roman" pitchFamily="18" charset="0"/>
              </a:rPr>
              <a:t>    angle</a:t>
            </a:r>
          </a:p>
        </p:txBody>
      </p:sp>
      <p:sp>
        <p:nvSpPr>
          <p:cNvPr id="2071"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42E470-03E5-4ADE-8E10-8DD7CBAB525F}" type="slidenum">
              <a:rPr lang="en-US" altLang="en-US" sz="1400" smtClean="0"/>
              <a:pPr eaLnBrk="1" hangingPunct="1">
                <a:spcBef>
                  <a:spcPct val="0"/>
                </a:spcBef>
                <a:buFontTx/>
                <a:buNone/>
              </a:pPr>
              <a:t>91</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7A7FB24F-2332-4C6D-B1A7-1FDCCD1E5AF3}"/>
                  </a:ext>
                </a:extLst>
              </p14:cNvPr>
              <p14:cNvContentPartPr/>
              <p14:nvPr/>
            </p14:nvContentPartPr>
            <p14:xfrm>
              <a:off x="312120" y="1525680"/>
              <a:ext cx="7551000" cy="4761360"/>
            </p14:xfrm>
          </p:contentPart>
        </mc:Choice>
        <mc:Fallback>
          <p:pic>
            <p:nvPicPr>
              <p:cNvPr id="2" name="Ink 1">
                <a:extLst>
                  <a:ext uri="{FF2B5EF4-FFF2-40B4-BE49-F238E27FC236}">
                    <a16:creationId xmlns:a16="http://schemas.microsoft.com/office/drawing/2014/main" id="{7A7FB24F-2332-4C6D-B1A7-1FDCCD1E5AF3}"/>
                  </a:ext>
                </a:extLst>
              </p:cNvPr>
              <p:cNvPicPr/>
              <p:nvPr/>
            </p:nvPicPr>
            <p:blipFill>
              <a:blip r:embed="rId3"/>
              <a:stretch>
                <a:fillRect/>
              </a:stretch>
            </p:blipFill>
            <p:spPr>
              <a:xfrm>
                <a:off x="302760" y="1516320"/>
                <a:ext cx="7569720" cy="4780080"/>
              </a:xfrm>
              <a:prstGeom prst="rect">
                <a:avLst/>
              </a:prstGeom>
            </p:spPr>
          </p:pic>
        </mc:Fallback>
      </mc:AlternateContent>
    </p:spTree>
    <p:extLst>
      <p:ext uri="{BB962C8B-B14F-4D97-AF65-F5344CB8AC3E}">
        <p14:creationId xmlns:p14="http://schemas.microsoft.com/office/powerpoint/2010/main" val="1688706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a:solidFill>
                  <a:srgbClr val="FF0000"/>
                </a:solidFill>
              </a:rPr>
              <a:t>Line segments from Hough Transform</a:t>
            </a:r>
          </a:p>
        </p:txBody>
      </p:sp>
      <p:pic>
        <p:nvPicPr>
          <p:cNvPr id="6147" name="Picture 3" descr="fig7_pup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1400" y="1600200"/>
            <a:ext cx="4519613" cy="4525963"/>
          </a:xfrm>
          <a:noFill/>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2DBB233-02CC-4B7F-9C69-DEBA6F02AFF6}" type="slidenum">
              <a:rPr lang="en-US" altLang="en-US" sz="1400" smtClean="0"/>
              <a:pPr eaLnBrk="1" hangingPunct="1">
                <a:spcBef>
                  <a:spcPct val="0"/>
                </a:spcBef>
                <a:buFontTx/>
                <a:buNone/>
              </a:pPr>
              <a:t>92</a:t>
            </a:fld>
            <a:endParaRPr lang="en-US" altLang="en-US" sz="1400"/>
          </a:p>
        </p:txBody>
      </p:sp>
    </p:spTree>
    <p:extLst>
      <p:ext uri="{BB962C8B-B14F-4D97-AF65-F5344CB8AC3E}">
        <p14:creationId xmlns:p14="http://schemas.microsoft.com/office/powerpoint/2010/main" val="653512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0"/>
            <a:ext cx="8229600" cy="1143000"/>
          </a:xfrm>
        </p:spPr>
        <p:txBody>
          <a:bodyPr/>
          <a:lstStyle/>
          <a:p>
            <a:pPr algn="l"/>
            <a:r>
              <a:rPr lang="en-US" dirty="0"/>
              <a:t>Extensions</a:t>
            </a:r>
          </a:p>
        </p:txBody>
      </p:sp>
      <p:sp>
        <p:nvSpPr>
          <p:cNvPr id="444419" name="Rectangle 3"/>
          <p:cNvSpPr>
            <a:spLocks noGrp="1" noChangeArrowheads="1"/>
          </p:cNvSpPr>
          <p:nvPr>
            <p:ph type="body" idx="1"/>
          </p:nvPr>
        </p:nvSpPr>
        <p:spPr>
          <a:xfrm>
            <a:off x="685800" y="914400"/>
            <a:ext cx="7772400" cy="5486400"/>
          </a:xfrm>
        </p:spPr>
        <p:txBody>
          <a:bodyPr>
            <a:normAutofit/>
          </a:bodyPr>
          <a:lstStyle/>
          <a:p>
            <a:pPr marL="457200" indent="-457200"/>
            <a:r>
              <a:rPr lang="en-US" sz="2000" dirty="0"/>
              <a:t>Extension 1:  Use the image gradient (we just did that)</a:t>
            </a:r>
          </a:p>
          <a:p>
            <a:pPr marL="457200" indent="-457200"/>
            <a:endParaRPr lang="en-US" sz="2000" dirty="0"/>
          </a:p>
          <a:p>
            <a:pPr marL="457200" indent="-457200"/>
            <a:r>
              <a:rPr lang="en-US" sz="2000" dirty="0"/>
              <a:t>Extension 2</a:t>
            </a:r>
          </a:p>
          <a:p>
            <a:pPr marL="838200" lvl="1" indent="-381000"/>
            <a:r>
              <a:rPr lang="en-US" sz="1800" dirty="0">
                <a:solidFill>
                  <a:srgbClr val="00B050"/>
                </a:solidFill>
              </a:rPr>
              <a:t>give more votes for stronger edges</a:t>
            </a:r>
          </a:p>
          <a:p>
            <a:pPr marL="457200" indent="-457200"/>
            <a:r>
              <a:rPr lang="en-US" sz="2000" dirty="0"/>
              <a:t>Extension 3</a:t>
            </a:r>
          </a:p>
          <a:p>
            <a:pPr marL="838200" lvl="1" indent="-381000"/>
            <a:r>
              <a:rPr lang="en-US" sz="1800" dirty="0">
                <a:solidFill>
                  <a:srgbClr val="00B050"/>
                </a:solidFill>
              </a:rPr>
              <a:t>change the sampling of (d, </a:t>
            </a:r>
            <a:r>
              <a:rPr lang="en-US" sz="1800" dirty="0">
                <a:solidFill>
                  <a:srgbClr val="00B050"/>
                </a:solidFill>
                <a:sym typeface="Symbol" pitchFamily="18" charset="2"/>
              </a:rPr>
              <a:t>) to give more/less resolution</a:t>
            </a:r>
            <a:endParaRPr lang="en-US" sz="1800" dirty="0">
              <a:solidFill>
                <a:srgbClr val="00B050"/>
              </a:solidFill>
            </a:endParaRPr>
          </a:p>
          <a:p>
            <a:pPr marL="457200" indent="-457200"/>
            <a:r>
              <a:rPr lang="en-US" sz="2000" dirty="0"/>
              <a:t>Extension 4</a:t>
            </a:r>
          </a:p>
          <a:p>
            <a:pPr marL="838200" lvl="1" indent="-381000"/>
            <a:r>
              <a:rPr lang="en-US" sz="1800" dirty="0"/>
              <a:t>The same procedure can be used with </a:t>
            </a:r>
            <a:r>
              <a:rPr lang="en-US" sz="1800" dirty="0">
                <a:solidFill>
                  <a:srgbClr val="00B050"/>
                </a:solidFill>
              </a:rPr>
              <a:t>circles</a:t>
            </a:r>
            <a:r>
              <a:rPr lang="en-US" sz="1800" dirty="0"/>
              <a:t>, squares, or any other shape, How?</a:t>
            </a:r>
          </a:p>
          <a:p>
            <a:pPr marL="438150" indent="-381000"/>
            <a:r>
              <a:rPr lang="en-US" sz="2200" dirty="0"/>
              <a:t>Extension 5; </a:t>
            </a:r>
            <a:r>
              <a:rPr lang="en-US" sz="2200" dirty="0">
                <a:solidFill>
                  <a:srgbClr val="FF0000"/>
                </a:solidFill>
              </a:rPr>
              <a:t>the Burns procedure</a:t>
            </a:r>
            <a:r>
              <a:rPr lang="en-US" sz="2200" dirty="0"/>
              <a:t>. Uses only angle, two different quantifications, and connected components with votes for larger one.</a:t>
            </a:r>
          </a:p>
          <a:p>
            <a:pPr marL="438150" indent="-381000"/>
            <a:endParaRPr lang="en-US" sz="2200" dirty="0"/>
          </a:p>
        </p:txBody>
      </p:sp>
      <p:sp>
        <p:nvSpPr>
          <p:cNvPr id="2" name="Slide Number Placeholder 1"/>
          <p:cNvSpPr>
            <a:spLocks noGrp="1"/>
          </p:cNvSpPr>
          <p:nvPr>
            <p:ph type="sldNum" sz="quarter" idx="12"/>
          </p:nvPr>
        </p:nvSpPr>
        <p:spPr/>
        <p:txBody>
          <a:bodyPr/>
          <a:lstStyle/>
          <a:p>
            <a:fld id="{79F1D11F-BC38-B14D-812C-5420C814BEF5}" type="slidenum">
              <a:rPr lang="en-US" smtClean="0"/>
              <a:t>93</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42E37CA8-4227-4D86-AEE8-487CD7BDFBC0}"/>
                  </a:ext>
                </a:extLst>
              </p14:cNvPr>
              <p14:cNvContentPartPr/>
              <p14:nvPr/>
            </p14:nvContentPartPr>
            <p14:xfrm>
              <a:off x="138240" y="3791520"/>
              <a:ext cx="8757720" cy="2985840"/>
            </p14:xfrm>
          </p:contentPart>
        </mc:Choice>
        <mc:Fallback>
          <p:pic>
            <p:nvPicPr>
              <p:cNvPr id="3" name="Ink 2">
                <a:extLst>
                  <a:ext uri="{FF2B5EF4-FFF2-40B4-BE49-F238E27FC236}">
                    <a16:creationId xmlns:a16="http://schemas.microsoft.com/office/drawing/2014/main" id="{42E37CA8-4227-4D86-AEE8-487CD7BDFBC0}"/>
                  </a:ext>
                </a:extLst>
              </p:cNvPr>
              <p:cNvPicPr/>
              <p:nvPr/>
            </p:nvPicPr>
            <p:blipFill>
              <a:blip r:embed="rId4"/>
              <a:stretch>
                <a:fillRect/>
              </a:stretch>
            </p:blipFill>
            <p:spPr>
              <a:xfrm>
                <a:off x="128880" y="3782160"/>
                <a:ext cx="8776440" cy="3004560"/>
              </a:xfrm>
              <a:prstGeom prst="rect">
                <a:avLst/>
              </a:prstGeom>
            </p:spPr>
          </p:pic>
        </mc:Fallback>
      </mc:AlternateContent>
    </p:spTree>
    <p:extLst>
      <p:ext uri="{BB962C8B-B14F-4D97-AF65-F5344CB8AC3E}">
        <p14:creationId xmlns:p14="http://schemas.microsoft.com/office/powerpoint/2010/main" val="25155228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82" t="20000" r="18182" b="7272"/>
          <a:stretch>
            <a:fillRect/>
          </a:stretch>
        </p:blipFill>
        <p:spPr>
          <a:xfrm>
            <a:off x="381000" y="381000"/>
            <a:ext cx="8305800" cy="6153150"/>
          </a:xfrm>
          <a:noFill/>
        </p:spPr>
      </p:pic>
      <p:sp>
        <p:nvSpPr>
          <p:cNvPr id="3076" name="Text Box 4"/>
          <p:cNvSpPr txBox="1">
            <a:spLocks noChangeArrowheads="1"/>
          </p:cNvSpPr>
          <p:nvPr/>
        </p:nvSpPr>
        <p:spPr bwMode="auto">
          <a:xfrm>
            <a:off x="2041525" y="5853113"/>
            <a:ext cx="1876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6600FF"/>
                </a:solidFill>
                <a:latin typeface="Times New Roman" pitchFamily="18" charset="0"/>
              </a:rPr>
              <a:t>Chalmers University</a:t>
            </a:r>
          </a:p>
          <a:p>
            <a:pPr eaLnBrk="1" hangingPunct="1">
              <a:spcBef>
                <a:spcPct val="0"/>
              </a:spcBef>
              <a:buFontTx/>
              <a:buNone/>
            </a:pPr>
            <a:r>
              <a:rPr lang="en-US" altLang="en-US" sz="1600">
                <a:solidFill>
                  <a:srgbClr val="6600FF"/>
                </a:solidFill>
                <a:latin typeface="Times New Roman" pitchFamily="18" charset="0"/>
              </a:rPr>
              <a:t> of Technology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971C54-2770-4EAB-9918-663A57F09F74}" type="slidenum">
              <a:rPr lang="en-US" altLang="en-US" sz="1400" smtClean="0"/>
              <a:pPr eaLnBrk="1" hangingPunct="1">
                <a:spcBef>
                  <a:spcPct val="0"/>
                </a:spcBef>
                <a:buFontTx/>
                <a:buNone/>
              </a:pPr>
              <a:t>94</a:t>
            </a:fld>
            <a:endParaRPr lang="en-US" altLang="en-US" sz="1400"/>
          </a:p>
        </p:txBody>
      </p:sp>
    </p:spTree>
    <p:extLst>
      <p:ext uri="{BB962C8B-B14F-4D97-AF65-F5344CB8AC3E}">
        <p14:creationId xmlns:p14="http://schemas.microsoft.com/office/powerpoint/2010/main" val="2906778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3" t="20000" r="18637" b="9091"/>
          <a:stretch>
            <a:fillRect/>
          </a:stretch>
        </p:blipFill>
        <p:spPr>
          <a:xfrm>
            <a:off x="609600" y="457200"/>
            <a:ext cx="8001000" cy="5673725"/>
          </a:xfrm>
          <a:noFill/>
        </p:spPr>
      </p:pic>
      <p:sp>
        <p:nvSpPr>
          <p:cNvPr id="4100" name="Text Box 4"/>
          <p:cNvSpPr txBox="1">
            <a:spLocks noChangeArrowheads="1"/>
          </p:cNvSpPr>
          <p:nvPr/>
        </p:nvSpPr>
        <p:spPr bwMode="auto">
          <a:xfrm>
            <a:off x="2270125" y="5649913"/>
            <a:ext cx="166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6600FF"/>
                </a:solidFill>
                <a:latin typeface="Times New Roman" pitchFamily="18" charset="0"/>
              </a:rPr>
              <a:t>Chalmers University</a:t>
            </a:r>
          </a:p>
          <a:p>
            <a:pPr eaLnBrk="1" hangingPunct="1">
              <a:spcBef>
                <a:spcPct val="0"/>
              </a:spcBef>
              <a:buFontTx/>
              <a:buNone/>
            </a:pPr>
            <a:r>
              <a:rPr lang="en-US" altLang="en-US" sz="1400">
                <a:solidFill>
                  <a:srgbClr val="6600FF"/>
                </a:solidFill>
                <a:latin typeface="Times New Roman" pitchFamily="18" charset="0"/>
              </a:rPr>
              <a:t> of Technology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D50269-203C-42CD-989D-393E40ABD358}" type="slidenum">
              <a:rPr lang="en-US" altLang="en-US" sz="1400" smtClean="0"/>
              <a:pPr eaLnBrk="1" hangingPunct="1">
                <a:spcBef>
                  <a:spcPct val="0"/>
                </a:spcBef>
                <a:buFontTx/>
                <a:buNone/>
              </a:pPr>
              <a:t>95</a:t>
            </a:fld>
            <a:endParaRPr lang="en-US" altLang="en-US" sz="1400"/>
          </a:p>
        </p:txBody>
      </p:sp>
    </p:spTree>
    <p:extLst>
      <p:ext uri="{BB962C8B-B14F-4D97-AF65-F5344CB8AC3E}">
        <p14:creationId xmlns:p14="http://schemas.microsoft.com/office/powerpoint/2010/main" val="133385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en-US">
                <a:solidFill>
                  <a:srgbClr val="FF0000"/>
                </a:solidFill>
              </a:rPr>
              <a:t>Hough Transform for Finding Circles</a:t>
            </a:r>
          </a:p>
        </p:txBody>
      </p:sp>
      <p:sp>
        <p:nvSpPr>
          <p:cNvPr id="10243" name="Text Box 3"/>
          <p:cNvSpPr txBox="1">
            <a:spLocks noChangeArrowheads="1"/>
          </p:cNvSpPr>
          <p:nvPr/>
        </p:nvSpPr>
        <p:spPr bwMode="auto">
          <a:xfrm>
            <a:off x="898525" y="1946275"/>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Equations: </a:t>
            </a:r>
          </a:p>
        </p:txBody>
      </p:sp>
      <p:sp>
        <p:nvSpPr>
          <p:cNvPr id="10244" name="Text Box 4"/>
          <p:cNvSpPr txBox="1">
            <a:spLocks noChangeArrowheads="1"/>
          </p:cNvSpPr>
          <p:nvPr/>
        </p:nvSpPr>
        <p:spPr bwMode="auto">
          <a:xfrm>
            <a:off x="2651125" y="1787525"/>
            <a:ext cx="2227263"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 r0 +  d sin </a:t>
            </a:r>
            <a:r>
              <a:rPr lang="en-US" altLang="en-US" sz="2400">
                <a:latin typeface="Times New Roman" pitchFamily="18" charset="0"/>
                <a:sym typeface="Symbol" pitchFamily="18" charset="2"/>
              </a:rPr>
              <a:t></a:t>
            </a:r>
          </a:p>
          <a:p>
            <a:pPr eaLnBrk="1" hangingPunct="1">
              <a:spcBef>
                <a:spcPct val="0"/>
              </a:spcBef>
              <a:buFontTx/>
              <a:buNone/>
            </a:pPr>
            <a:r>
              <a:rPr lang="en-US" altLang="en-US" sz="2400">
                <a:latin typeface="Times New Roman" pitchFamily="18" charset="0"/>
                <a:sym typeface="Symbol" pitchFamily="18" charset="2"/>
              </a:rPr>
              <a:t>c = c0 -  d cos  </a:t>
            </a:r>
          </a:p>
        </p:txBody>
      </p:sp>
      <p:sp>
        <p:nvSpPr>
          <p:cNvPr id="10245" name="Text Box 5"/>
          <p:cNvSpPr txBox="1">
            <a:spLocks noChangeArrowheads="1"/>
          </p:cNvSpPr>
          <p:nvPr/>
        </p:nvSpPr>
        <p:spPr bwMode="auto">
          <a:xfrm>
            <a:off x="5318125" y="187007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c, d are parameters</a:t>
            </a:r>
          </a:p>
        </p:txBody>
      </p:sp>
      <p:sp>
        <p:nvSpPr>
          <p:cNvPr id="10246" name="Text Box 6"/>
          <p:cNvSpPr txBox="1">
            <a:spLocks noChangeArrowheads="1"/>
          </p:cNvSpPr>
          <p:nvPr/>
        </p:nvSpPr>
        <p:spPr bwMode="auto">
          <a:xfrm>
            <a:off x="822325" y="3165475"/>
            <a:ext cx="6843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3300"/>
                </a:solidFill>
                <a:latin typeface="Times New Roman" pitchFamily="18" charset="0"/>
              </a:rPr>
              <a:t>Main idea:  The gradient vector at an edge pixel points</a:t>
            </a:r>
          </a:p>
          <a:p>
            <a:pPr eaLnBrk="1" hangingPunct="1">
              <a:spcBef>
                <a:spcPct val="0"/>
              </a:spcBef>
              <a:buFontTx/>
              <a:buNone/>
            </a:pPr>
            <a:r>
              <a:rPr lang="en-US" altLang="en-US" sz="2400">
                <a:solidFill>
                  <a:srgbClr val="FF3300"/>
                </a:solidFill>
                <a:latin typeface="Times New Roman" pitchFamily="18" charset="0"/>
              </a:rPr>
              <a:t>                    to the center of  the circle.</a:t>
            </a:r>
          </a:p>
        </p:txBody>
      </p:sp>
      <p:sp>
        <p:nvSpPr>
          <p:cNvPr id="10247" name="Oval 7"/>
          <p:cNvSpPr>
            <a:spLocks noChangeArrowheads="1"/>
          </p:cNvSpPr>
          <p:nvPr/>
        </p:nvSpPr>
        <p:spPr bwMode="auto">
          <a:xfrm>
            <a:off x="3505200" y="4267200"/>
            <a:ext cx="1524000" cy="1524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10248" name="Text Box 8"/>
          <p:cNvSpPr txBox="1">
            <a:spLocks noChangeArrowheads="1"/>
          </p:cNvSpPr>
          <p:nvPr/>
        </p:nvSpPr>
        <p:spPr bwMode="auto">
          <a:xfrm>
            <a:off x="4953000" y="4876800"/>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0000"/>
                </a:solidFill>
                <a:latin typeface="Times New Roman" pitchFamily="18" charset="0"/>
              </a:rPr>
              <a:t>*(r,c)</a:t>
            </a:r>
          </a:p>
        </p:txBody>
      </p:sp>
      <p:sp>
        <p:nvSpPr>
          <p:cNvPr id="10249" name="Line 9"/>
          <p:cNvSpPr>
            <a:spLocks noChangeShapeType="1"/>
          </p:cNvSpPr>
          <p:nvPr/>
        </p:nvSpPr>
        <p:spPr bwMode="auto">
          <a:xfrm flipH="1">
            <a:off x="4267200" y="5029200"/>
            <a:ext cx="762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50" name="Text Box 10"/>
          <p:cNvSpPr txBox="1">
            <a:spLocks noChangeArrowheads="1"/>
          </p:cNvSpPr>
          <p:nvPr/>
        </p:nvSpPr>
        <p:spPr bwMode="auto">
          <a:xfrm>
            <a:off x="4419600" y="47244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latin typeface="Times New Roman" pitchFamily="18" charset="0"/>
              </a:rPr>
              <a:t>d</a:t>
            </a:r>
          </a:p>
        </p:txBody>
      </p:sp>
      <p:sp>
        <p:nvSpPr>
          <p:cNvPr id="1025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99B2478-190C-4BAF-B4EF-A2A53559E26B}" type="slidenum">
              <a:rPr lang="en-US" altLang="en-US" sz="1400" smtClean="0"/>
              <a:pPr eaLnBrk="1" hangingPunct="1">
                <a:spcBef>
                  <a:spcPct val="0"/>
                </a:spcBef>
                <a:buFontTx/>
                <a:buNone/>
              </a:pPr>
              <a:t>96</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31C3E27D-7A47-49CE-9039-CF062541417C}"/>
                  </a:ext>
                </a:extLst>
              </p14:cNvPr>
              <p14:cNvContentPartPr/>
              <p14:nvPr/>
            </p14:nvContentPartPr>
            <p14:xfrm>
              <a:off x="3042360" y="1454040"/>
              <a:ext cx="2630520" cy="3895200"/>
            </p14:xfrm>
          </p:contentPart>
        </mc:Choice>
        <mc:Fallback>
          <p:pic>
            <p:nvPicPr>
              <p:cNvPr id="2" name="Ink 1">
                <a:extLst>
                  <a:ext uri="{FF2B5EF4-FFF2-40B4-BE49-F238E27FC236}">
                    <a16:creationId xmlns:a16="http://schemas.microsoft.com/office/drawing/2014/main" id="{31C3E27D-7A47-49CE-9039-CF062541417C}"/>
                  </a:ext>
                </a:extLst>
              </p:cNvPr>
              <p:cNvPicPr/>
              <p:nvPr/>
            </p:nvPicPr>
            <p:blipFill>
              <a:blip r:embed="rId3"/>
              <a:stretch>
                <a:fillRect/>
              </a:stretch>
            </p:blipFill>
            <p:spPr>
              <a:xfrm>
                <a:off x="3033000" y="1444680"/>
                <a:ext cx="2649240" cy="3913920"/>
              </a:xfrm>
              <a:prstGeom prst="rect">
                <a:avLst/>
              </a:prstGeom>
            </p:spPr>
          </p:pic>
        </mc:Fallback>
      </mc:AlternateContent>
    </p:spTree>
    <p:extLst>
      <p:ext uri="{BB962C8B-B14F-4D97-AF65-F5344CB8AC3E}">
        <p14:creationId xmlns:p14="http://schemas.microsoft.com/office/powerpoint/2010/main" val="2349066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FF0000"/>
                </a:solidFill>
              </a:rPr>
              <a:t>Why it works</a:t>
            </a:r>
          </a:p>
        </p:txBody>
      </p:sp>
      <p:sp>
        <p:nvSpPr>
          <p:cNvPr id="11267" name="Oval 3"/>
          <p:cNvSpPr>
            <a:spLocks noChangeArrowheads="1"/>
          </p:cNvSpPr>
          <p:nvPr/>
        </p:nvSpPr>
        <p:spPr bwMode="auto">
          <a:xfrm>
            <a:off x="1295400" y="1981200"/>
            <a:ext cx="1371600" cy="1295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68" name="Text Box 4"/>
          <p:cNvSpPr txBox="1">
            <a:spLocks noChangeArrowheads="1"/>
          </p:cNvSpPr>
          <p:nvPr/>
        </p:nvSpPr>
        <p:spPr bwMode="auto">
          <a:xfrm>
            <a:off x="2971800" y="2057400"/>
            <a:ext cx="4503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Filled Circle:  </a:t>
            </a:r>
          </a:p>
          <a:p>
            <a:pPr eaLnBrk="1" hangingPunct="1">
              <a:spcBef>
                <a:spcPct val="0"/>
              </a:spcBef>
              <a:buFontTx/>
              <a:buNone/>
            </a:pPr>
            <a:r>
              <a:rPr lang="en-US" altLang="en-US" sz="2400">
                <a:solidFill>
                  <a:schemeClr val="accent2"/>
                </a:solidFill>
                <a:latin typeface="Times New Roman" pitchFamily="18" charset="0"/>
              </a:rPr>
              <a:t>Outer points of circle have gradient</a:t>
            </a:r>
          </a:p>
          <a:p>
            <a:pPr eaLnBrk="1" hangingPunct="1">
              <a:spcBef>
                <a:spcPct val="0"/>
              </a:spcBef>
              <a:buFontTx/>
              <a:buNone/>
            </a:pPr>
            <a:r>
              <a:rPr lang="en-US" altLang="en-US" sz="2400">
                <a:solidFill>
                  <a:schemeClr val="accent2"/>
                </a:solidFill>
                <a:latin typeface="Times New Roman" pitchFamily="18" charset="0"/>
              </a:rPr>
              <a:t>direction pointing to center.</a:t>
            </a:r>
          </a:p>
        </p:txBody>
      </p:sp>
      <p:sp>
        <p:nvSpPr>
          <p:cNvPr id="11269" name="Oval 5"/>
          <p:cNvSpPr>
            <a:spLocks noChangeArrowheads="1"/>
          </p:cNvSpPr>
          <p:nvPr/>
        </p:nvSpPr>
        <p:spPr bwMode="auto">
          <a:xfrm>
            <a:off x="1295400" y="4114800"/>
            <a:ext cx="1371600" cy="129540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solidFill>
                <a:srgbClr val="FF3300"/>
              </a:solidFill>
              <a:latin typeface="Times New Roman" pitchFamily="18" charset="0"/>
            </a:endParaRPr>
          </a:p>
        </p:txBody>
      </p:sp>
      <p:sp>
        <p:nvSpPr>
          <p:cNvPr id="11270" name="Oval 6"/>
          <p:cNvSpPr>
            <a:spLocks noChangeArrowheads="1"/>
          </p:cNvSpPr>
          <p:nvPr/>
        </p:nvSpPr>
        <p:spPr bwMode="auto">
          <a:xfrm>
            <a:off x="1371600" y="4191000"/>
            <a:ext cx="1219200" cy="1143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3200400" y="3810000"/>
            <a:ext cx="500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Circular Ring:</a:t>
            </a:r>
          </a:p>
          <a:p>
            <a:pPr eaLnBrk="1" hangingPunct="1">
              <a:spcBef>
                <a:spcPct val="0"/>
              </a:spcBef>
              <a:buFontTx/>
              <a:buNone/>
            </a:pPr>
            <a:r>
              <a:rPr lang="en-US" altLang="en-US" sz="2400">
                <a:solidFill>
                  <a:srgbClr val="FF3300"/>
                </a:solidFill>
                <a:latin typeface="Times New Roman" pitchFamily="18" charset="0"/>
              </a:rPr>
              <a:t>Outer points gradient towards center.</a:t>
            </a:r>
          </a:p>
          <a:p>
            <a:pPr eaLnBrk="1" hangingPunct="1">
              <a:spcBef>
                <a:spcPct val="0"/>
              </a:spcBef>
              <a:buFontTx/>
              <a:buNone/>
            </a:pPr>
            <a:r>
              <a:rPr lang="en-US" altLang="en-US" sz="2400">
                <a:solidFill>
                  <a:schemeClr val="accent2"/>
                </a:solidFill>
                <a:latin typeface="Times New Roman" pitchFamily="18" charset="0"/>
              </a:rPr>
              <a:t>Inner points gradient away from center.</a:t>
            </a:r>
          </a:p>
        </p:txBody>
      </p:sp>
      <p:sp>
        <p:nvSpPr>
          <p:cNvPr id="11272" name="Line 8"/>
          <p:cNvSpPr>
            <a:spLocks noChangeShapeType="1"/>
          </p:cNvSpPr>
          <p:nvPr/>
        </p:nvSpPr>
        <p:spPr bwMode="auto">
          <a:xfrm flipV="1">
            <a:off x="1981200" y="3733800"/>
            <a:ext cx="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3" name="Line 9"/>
          <p:cNvSpPr>
            <a:spLocks noChangeShapeType="1"/>
          </p:cNvSpPr>
          <p:nvPr/>
        </p:nvSpPr>
        <p:spPr bwMode="auto">
          <a:xfrm>
            <a:off x="1981200" y="5334000"/>
            <a:ext cx="0" cy="533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4" name="Line 10"/>
          <p:cNvSpPr>
            <a:spLocks noChangeShapeType="1"/>
          </p:cNvSpPr>
          <p:nvPr/>
        </p:nvSpPr>
        <p:spPr bwMode="auto">
          <a:xfrm flipH="1">
            <a:off x="762000" y="4800600"/>
            <a:ext cx="5334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a:off x="2590800" y="4800600"/>
            <a:ext cx="3810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2438400" y="5181600"/>
            <a:ext cx="3048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1066800" y="5181600"/>
            <a:ext cx="4572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8" name="Line 14"/>
          <p:cNvSpPr>
            <a:spLocks noChangeShapeType="1"/>
          </p:cNvSpPr>
          <p:nvPr/>
        </p:nvSpPr>
        <p:spPr bwMode="auto">
          <a:xfrm flipH="1" flipV="1">
            <a:off x="1143000" y="4038600"/>
            <a:ext cx="3810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9" name="Line 15"/>
          <p:cNvSpPr>
            <a:spLocks noChangeShapeType="1"/>
          </p:cNvSpPr>
          <p:nvPr/>
        </p:nvSpPr>
        <p:spPr bwMode="auto">
          <a:xfrm>
            <a:off x="1981200" y="4114800"/>
            <a:ext cx="0" cy="609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0" name="Line 16"/>
          <p:cNvSpPr>
            <a:spLocks noChangeShapeType="1"/>
          </p:cNvSpPr>
          <p:nvPr/>
        </p:nvSpPr>
        <p:spPr bwMode="auto">
          <a:xfrm flipV="1">
            <a:off x="1981200" y="4876800"/>
            <a:ext cx="0" cy="457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1" name="Line 17"/>
          <p:cNvSpPr>
            <a:spLocks noChangeShapeType="1"/>
          </p:cNvSpPr>
          <p:nvPr/>
        </p:nvSpPr>
        <p:spPr bwMode="auto">
          <a:xfrm>
            <a:off x="1295400" y="4800600"/>
            <a:ext cx="6858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2" name="Line 18"/>
          <p:cNvSpPr>
            <a:spLocks noChangeShapeType="1"/>
          </p:cNvSpPr>
          <p:nvPr/>
        </p:nvSpPr>
        <p:spPr bwMode="auto">
          <a:xfrm flipH="1">
            <a:off x="1981200" y="4800600"/>
            <a:ext cx="609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3" name="Line 19"/>
          <p:cNvSpPr>
            <a:spLocks noChangeShapeType="1"/>
          </p:cNvSpPr>
          <p:nvPr/>
        </p:nvSpPr>
        <p:spPr bwMode="auto">
          <a:xfrm flipV="1">
            <a:off x="1524000" y="4876800"/>
            <a:ext cx="4572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4" name="Line 20"/>
          <p:cNvSpPr>
            <a:spLocks noChangeShapeType="1"/>
          </p:cNvSpPr>
          <p:nvPr/>
        </p:nvSpPr>
        <p:spPr bwMode="auto">
          <a:xfrm flipH="1">
            <a:off x="2057400" y="4343400"/>
            <a:ext cx="3810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5" name="Line 21"/>
          <p:cNvSpPr>
            <a:spLocks noChangeShapeType="1"/>
          </p:cNvSpPr>
          <p:nvPr/>
        </p:nvSpPr>
        <p:spPr bwMode="auto">
          <a:xfrm flipH="1" flipV="1">
            <a:off x="2057400" y="4876800"/>
            <a:ext cx="3810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6" name="Line 22"/>
          <p:cNvSpPr>
            <a:spLocks noChangeShapeType="1"/>
          </p:cNvSpPr>
          <p:nvPr/>
        </p:nvSpPr>
        <p:spPr bwMode="auto">
          <a:xfrm>
            <a:off x="1524000" y="4343400"/>
            <a:ext cx="4572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7" name="Line 23"/>
          <p:cNvSpPr>
            <a:spLocks noChangeShapeType="1"/>
          </p:cNvSpPr>
          <p:nvPr/>
        </p:nvSpPr>
        <p:spPr bwMode="auto">
          <a:xfrm flipV="1">
            <a:off x="2362200" y="39624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8" name="Text Box 24"/>
          <p:cNvSpPr txBox="1">
            <a:spLocks noChangeArrowheads="1"/>
          </p:cNvSpPr>
          <p:nvPr/>
        </p:nvSpPr>
        <p:spPr bwMode="auto">
          <a:xfrm>
            <a:off x="3184525" y="5299075"/>
            <a:ext cx="4833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The points in the away direction don’t</a:t>
            </a:r>
          </a:p>
          <a:p>
            <a:pPr eaLnBrk="1" hangingPunct="1">
              <a:spcBef>
                <a:spcPct val="0"/>
              </a:spcBef>
              <a:buFontTx/>
              <a:buNone/>
            </a:pPr>
            <a:r>
              <a:rPr lang="en-US" altLang="en-US" sz="2400">
                <a:latin typeface="Times New Roman" pitchFamily="18" charset="0"/>
              </a:rPr>
              <a:t>accumulate in one bin!</a:t>
            </a:r>
          </a:p>
        </p:txBody>
      </p:sp>
      <p:sp>
        <p:nvSpPr>
          <p:cNvPr id="11289" name="Slide Number Placeholder 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3725BA-38A6-419D-BC5C-3A51F76B5D45}" type="slidenum">
              <a:rPr lang="en-US" altLang="en-US" sz="1400" smtClean="0"/>
              <a:pPr eaLnBrk="1" hangingPunct="1">
                <a:spcBef>
                  <a:spcPct val="0"/>
                </a:spcBef>
                <a:buFontTx/>
                <a:buNone/>
              </a:pPr>
              <a:t>97</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A5E69D8B-E8E2-4DF2-A160-B5C2BF537CF2}"/>
                  </a:ext>
                </a:extLst>
              </p14:cNvPr>
              <p14:cNvContentPartPr/>
              <p14:nvPr/>
            </p14:nvContentPartPr>
            <p14:xfrm>
              <a:off x="1733400" y="2291040"/>
              <a:ext cx="951840" cy="2938320"/>
            </p14:xfrm>
          </p:contentPart>
        </mc:Choice>
        <mc:Fallback>
          <p:pic>
            <p:nvPicPr>
              <p:cNvPr id="2" name="Ink 1">
                <a:extLst>
                  <a:ext uri="{FF2B5EF4-FFF2-40B4-BE49-F238E27FC236}">
                    <a16:creationId xmlns:a16="http://schemas.microsoft.com/office/drawing/2014/main" id="{A5E69D8B-E8E2-4DF2-A160-B5C2BF537CF2}"/>
                  </a:ext>
                </a:extLst>
              </p:cNvPr>
              <p:cNvPicPr/>
              <p:nvPr/>
            </p:nvPicPr>
            <p:blipFill>
              <a:blip r:embed="rId3"/>
              <a:stretch>
                <a:fillRect/>
              </a:stretch>
            </p:blipFill>
            <p:spPr>
              <a:xfrm>
                <a:off x="1724040" y="2281680"/>
                <a:ext cx="970560" cy="2957040"/>
              </a:xfrm>
              <a:prstGeom prst="rect">
                <a:avLst/>
              </a:prstGeom>
            </p:spPr>
          </p:pic>
        </mc:Fallback>
      </mc:AlternateContent>
    </p:spTree>
    <p:extLst>
      <p:ext uri="{BB962C8B-B14F-4D97-AF65-F5344CB8AC3E}">
        <p14:creationId xmlns:p14="http://schemas.microsoft.com/office/powerpoint/2010/main" val="536590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08" t="27272" r="30910" b="29091"/>
          <a:stretch>
            <a:fillRect/>
          </a:stretch>
        </p:blipFill>
        <p:spPr>
          <a:xfrm>
            <a:off x="1066800" y="304800"/>
            <a:ext cx="7315200" cy="6269038"/>
          </a:xfrm>
          <a:noFill/>
        </p:spPr>
      </p:pic>
      <p:sp>
        <p:nvSpPr>
          <p:cNvPr id="122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26453A-4FAD-4F5F-9150-12D25075AEF4}" type="slidenum">
              <a:rPr lang="en-US" altLang="en-US" sz="1400" smtClean="0"/>
              <a:pPr eaLnBrk="1" hangingPunct="1">
                <a:spcBef>
                  <a:spcPct val="0"/>
                </a:spcBef>
                <a:buFontTx/>
                <a:buNone/>
              </a:pPr>
              <a:t>98</a:t>
            </a:fld>
            <a:endParaRPr lang="en-US" altLang="en-US" sz="1400"/>
          </a:p>
        </p:txBody>
      </p:sp>
    </p:spTree>
    <p:extLst>
      <p:ext uri="{BB962C8B-B14F-4D97-AF65-F5344CB8AC3E}">
        <p14:creationId xmlns:p14="http://schemas.microsoft.com/office/powerpoint/2010/main" val="1360800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200">
                <a:solidFill>
                  <a:srgbClr val="FF0000"/>
                </a:solidFill>
              </a:rPr>
              <a:t>Finding lung nodules (Kimme &amp; Ballard)</a:t>
            </a:r>
          </a:p>
        </p:txBody>
      </p:sp>
      <p:pic>
        <p:nvPicPr>
          <p:cNvPr id="13315" name="Picture 3" descr="fig4_7_hou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025" y="1600200"/>
            <a:ext cx="3917950" cy="4525963"/>
          </a:xfrm>
          <a:noFill/>
        </p:spPr>
      </p:pic>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14E7DFD-1EFC-451A-9F5A-DC2C8B3FD70B}" type="slidenum">
              <a:rPr lang="en-US" altLang="en-US" sz="1400" smtClean="0"/>
              <a:pPr eaLnBrk="1" hangingPunct="1">
                <a:spcBef>
                  <a:spcPct val="0"/>
                </a:spcBef>
                <a:buFontTx/>
                <a:buNone/>
              </a:pPr>
              <a:t>99</a:t>
            </a:fld>
            <a:endParaRPr lang="en-US" altLang="en-US" sz="1400"/>
          </a:p>
        </p:txBody>
      </p:sp>
    </p:spTree>
    <p:extLst>
      <p:ext uri="{BB962C8B-B14F-4D97-AF65-F5344CB8AC3E}">
        <p14:creationId xmlns:p14="http://schemas.microsoft.com/office/powerpoint/2010/main" val="1803401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 = m_0 x + b_0&#10;\]&#10;\end{document}&#10;"/>
  <p:tag name="EXTERNALNAME" val="Edittex"/>
  <p:tag name="BLEND" val="False"/>
  <p:tag name="TRANSPARENT" val="False"/>
  <p:tag name="BITMAPFORMAT" val="bmp256"/>
  <p:tag name="DEBUGINTERACTIVE" val="True"/>
  <p:tag name="ORIGWIDTH" val="490.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2328</TotalTime>
  <Words>2531</Words>
  <Application>Microsoft Office PowerPoint</Application>
  <PresentationFormat>On-screen Show (4:3)</PresentationFormat>
  <Paragraphs>468</Paragraphs>
  <Slides>100</Slides>
  <Notes>81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Arial Rounded MT Bold</vt:lpstr>
      <vt:lpstr>Calibri</vt:lpstr>
      <vt:lpstr>Consolas</vt:lpstr>
      <vt:lpstr>Kalinga</vt:lpstr>
      <vt:lpstr>Symbol</vt:lpstr>
      <vt:lpstr>Times New Roman</vt:lpstr>
      <vt:lpstr>Office Theme</vt:lpstr>
      <vt:lpstr>  Computer Vision   CSE/EE 576 Edges and Lines  Linda Shapiro Professor of Computer Science &amp; Engineering Professor of Electrical &amp; Computer Engineering</vt:lpstr>
      <vt:lpstr>Convolution: Weighted sum over pixels</vt:lpstr>
      <vt:lpstr>Filters</vt:lpstr>
      <vt:lpstr>Cross-Correlation vs Convolution</vt:lpstr>
      <vt:lpstr>Cross-Correlation vs Convolution</vt:lpstr>
      <vt:lpstr>Cross-Correlation vs Convolution</vt:lpstr>
      <vt:lpstr>So what can we do with these convolutions anyway?</vt:lpstr>
      <vt:lpstr>So what can we do with these convolutions anyway?</vt:lpstr>
      <vt:lpstr>So what can we do with these convolutions anyway?</vt:lpstr>
      <vt:lpstr>So what can we do with these convolutions anyway?</vt:lpstr>
      <vt:lpstr>What’s an edge?</vt:lpstr>
      <vt:lpstr>What’s an edge?</vt:lpstr>
      <vt:lpstr>Finding edges</vt:lpstr>
      <vt:lpstr>Image derivatives</vt:lpstr>
      <vt:lpstr>Image derivatives</vt:lpstr>
      <vt:lpstr>Image derivatives</vt:lpstr>
      <vt:lpstr>Image derivatives</vt:lpstr>
      <vt:lpstr>Images are noisy!</vt:lpstr>
      <vt:lpstr>But we already know how to smooth</vt:lpstr>
      <vt:lpstr>But we already know how to smooth</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Sobel filter! Smooth &amp; derivative</vt:lpstr>
      <vt:lpstr>Image derivatives</vt:lpstr>
      <vt:lpstr>Finding edges</vt:lpstr>
      <vt:lpstr>PowerPoint Presentation</vt:lpstr>
      <vt:lpstr>PowerPoint Presentation</vt:lpstr>
      <vt:lpstr>Finding edges</vt:lpstr>
      <vt:lpstr>2nd derivative!</vt:lpstr>
      <vt:lpstr>Laplacian (2nd derivative)!</vt:lpstr>
      <vt:lpstr>Laplacians</vt:lpstr>
      <vt:lpstr>Laplacians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Laplacians</vt:lpstr>
      <vt:lpstr>Laplacians</vt:lpstr>
      <vt:lpstr>Laplacians</vt:lpstr>
      <vt:lpstr>Laplacians</vt:lpstr>
      <vt:lpstr>Laplacians</vt:lpstr>
      <vt:lpstr>Laplacians also sensitive to noise</vt:lpstr>
      <vt:lpstr>Another edge detector:</vt:lpstr>
      <vt:lpstr>Difference of Gaussian (DoG)</vt:lpstr>
      <vt:lpstr>Difference of Gaussian (DoG)</vt:lpstr>
      <vt:lpstr>Difference of Gaussian (DoG)</vt:lpstr>
      <vt:lpstr>DoG (1 - 0)</vt:lpstr>
      <vt:lpstr>DoG (2 - 1)</vt:lpstr>
      <vt:lpstr>DoG (3 - 2)</vt:lpstr>
      <vt:lpstr>DoG (4 - 3)</vt:lpstr>
      <vt:lpstr>Another approach: gradient magnitude</vt:lpstr>
      <vt:lpstr>Another approach: gradient magnitude</vt:lpstr>
      <vt:lpstr>Another approach: gradient magnitude</vt:lpstr>
      <vt:lpstr>What we really want: line drawing</vt:lpstr>
      <vt:lpstr>Canny Edge Detection</vt:lpstr>
      <vt:lpstr>Smooth image</vt:lpstr>
      <vt:lpstr>Gradient magnitude and direction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Threshold edges</vt:lpstr>
      <vt:lpstr>Connect ‘em up!</vt:lpstr>
      <vt:lpstr>Canny Edge Detection</vt:lpstr>
      <vt:lpstr>Canny Edge Detection</vt:lpstr>
      <vt:lpstr>Canny on Kidney </vt:lpstr>
      <vt:lpstr>Canny Characteristics</vt:lpstr>
      <vt:lpstr>An edge is not a line...</vt:lpstr>
      <vt:lpstr>Finding lines in an image</vt:lpstr>
      <vt:lpstr>Finding lines in an image</vt:lpstr>
      <vt:lpstr>Hough transform algorithm</vt:lpstr>
      <vt:lpstr>Hough transform algorithm</vt:lpstr>
      <vt:lpstr>How do you extract the line segments from the accumulators?</vt:lpstr>
      <vt:lpstr>Example</vt:lpstr>
      <vt:lpstr>Line segments from Hough Transform</vt:lpstr>
      <vt:lpstr>Extensions</vt:lpstr>
      <vt:lpstr>PowerPoint Presentation</vt:lpstr>
      <vt:lpstr>PowerPoint Presentation</vt:lpstr>
      <vt:lpstr>Hough Transform for Finding Circles</vt:lpstr>
      <vt:lpstr>Why it works</vt:lpstr>
      <vt:lpstr>PowerPoint Presentation</vt:lpstr>
      <vt:lpstr>Finding lung nodules (Kimme &amp; Ballard)</vt:lpstr>
      <vt:lpstr>Finale</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242</cp:revision>
  <dcterms:created xsi:type="dcterms:W3CDTF">2013-01-06T19:09:38Z</dcterms:created>
  <dcterms:modified xsi:type="dcterms:W3CDTF">2023-04-10T21:36:55Z</dcterms:modified>
</cp:coreProperties>
</file>