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2.xml" ContentType="application/inkml+xml"/>
  <Override PartName="/ppt/notesSlides/notesSlide9.xml" ContentType="application/vnd.openxmlformats-officedocument.presentationml.notesSlide+xml"/>
  <Override PartName="/ppt/ink/ink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4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5.xml" ContentType="application/inkml+xml"/>
  <Override PartName="/ppt/notesSlides/notesSlide20.xml" ContentType="application/vnd.openxmlformats-officedocument.presentationml.notesSlide+xml"/>
  <Override PartName="/ppt/ink/ink6.xml" ContentType="application/inkml+xml"/>
  <Override PartName="/ppt/notesSlides/notesSlide21.xml" ContentType="application/vnd.openxmlformats-officedocument.presentationml.notesSlide+xml"/>
  <Override PartName="/ppt/ink/ink7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8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ink/ink9.xml" ContentType="application/inkml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ink/ink10.xml" ContentType="application/inkml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ink/ink11.xml" ContentType="application/inkml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ink/ink12.xml" ContentType="application/inkml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1"/>
  </p:notesMasterIdLst>
  <p:sldIdLst>
    <p:sldId id="256" r:id="rId2"/>
    <p:sldId id="438" r:id="rId3"/>
    <p:sldId id="439" r:id="rId4"/>
    <p:sldId id="440" r:id="rId5"/>
    <p:sldId id="441" r:id="rId6"/>
    <p:sldId id="449" r:id="rId7"/>
    <p:sldId id="452" r:id="rId8"/>
    <p:sldId id="453" r:id="rId9"/>
    <p:sldId id="454" r:id="rId10"/>
    <p:sldId id="455" r:id="rId11"/>
    <p:sldId id="456" r:id="rId12"/>
    <p:sldId id="457" r:id="rId13"/>
    <p:sldId id="458" r:id="rId14"/>
    <p:sldId id="459" r:id="rId15"/>
    <p:sldId id="460" r:id="rId16"/>
    <p:sldId id="461" r:id="rId17"/>
    <p:sldId id="462" r:id="rId18"/>
    <p:sldId id="463" r:id="rId19"/>
    <p:sldId id="464" r:id="rId20"/>
    <p:sldId id="465" r:id="rId21"/>
    <p:sldId id="466" r:id="rId22"/>
    <p:sldId id="467" r:id="rId23"/>
    <p:sldId id="468" r:id="rId24"/>
    <p:sldId id="470" r:id="rId25"/>
    <p:sldId id="471" r:id="rId26"/>
    <p:sldId id="472" r:id="rId27"/>
    <p:sldId id="473" r:id="rId28"/>
    <p:sldId id="474" r:id="rId29"/>
    <p:sldId id="475" r:id="rId30"/>
    <p:sldId id="476" r:id="rId31"/>
    <p:sldId id="477" r:id="rId32"/>
    <p:sldId id="478" r:id="rId33"/>
    <p:sldId id="479" r:id="rId34"/>
    <p:sldId id="594" r:id="rId35"/>
    <p:sldId id="480" r:id="rId36"/>
    <p:sldId id="481" r:id="rId37"/>
    <p:sldId id="482" r:id="rId38"/>
    <p:sldId id="483" r:id="rId39"/>
    <p:sldId id="484" r:id="rId40"/>
    <p:sldId id="485" r:id="rId41"/>
    <p:sldId id="486" r:id="rId42"/>
    <p:sldId id="487" r:id="rId43"/>
    <p:sldId id="488" r:id="rId44"/>
    <p:sldId id="489" r:id="rId45"/>
    <p:sldId id="495" r:id="rId46"/>
    <p:sldId id="497" r:id="rId47"/>
    <p:sldId id="498" r:id="rId48"/>
    <p:sldId id="499" r:id="rId49"/>
    <p:sldId id="500" r:id="rId50"/>
    <p:sldId id="501" r:id="rId51"/>
    <p:sldId id="502" r:id="rId52"/>
    <p:sldId id="503" r:id="rId53"/>
    <p:sldId id="504" r:id="rId54"/>
    <p:sldId id="505" r:id="rId55"/>
    <p:sldId id="506" r:id="rId56"/>
    <p:sldId id="507" r:id="rId57"/>
    <p:sldId id="508" r:id="rId58"/>
    <p:sldId id="509" r:id="rId59"/>
    <p:sldId id="510" r:id="rId60"/>
    <p:sldId id="511" r:id="rId61"/>
    <p:sldId id="512" r:id="rId62"/>
    <p:sldId id="513" r:id="rId63"/>
    <p:sldId id="514" r:id="rId64"/>
    <p:sldId id="515" r:id="rId65"/>
    <p:sldId id="516" r:id="rId66"/>
    <p:sldId id="517" r:id="rId67"/>
    <p:sldId id="518" r:id="rId68"/>
    <p:sldId id="519" r:id="rId69"/>
    <p:sldId id="520" r:id="rId70"/>
    <p:sldId id="521" r:id="rId71"/>
    <p:sldId id="522" r:id="rId72"/>
    <p:sldId id="523" r:id="rId73"/>
    <p:sldId id="524" r:id="rId74"/>
    <p:sldId id="525" r:id="rId75"/>
    <p:sldId id="526" r:id="rId76"/>
    <p:sldId id="527" r:id="rId77"/>
    <p:sldId id="528" r:id="rId78"/>
    <p:sldId id="529" r:id="rId79"/>
    <p:sldId id="595" r:id="rId80"/>
    <p:sldId id="542" r:id="rId81"/>
    <p:sldId id="543" r:id="rId82"/>
    <p:sldId id="544" r:id="rId83"/>
    <p:sldId id="545" r:id="rId84"/>
    <p:sldId id="547" r:id="rId85"/>
    <p:sldId id="550" r:id="rId86"/>
    <p:sldId id="551" r:id="rId87"/>
    <p:sldId id="552" r:id="rId88"/>
    <p:sldId id="553" r:id="rId89"/>
    <p:sldId id="554" r:id="rId90"/>
    <p:sldId id="555" r:id="rId91"/>
    <p:sldId id="556" r:id="rId92"/>
    <p:sldId id="557" r:id="rId93"/>
    <p:sldId id="558" r:id="rId94"/>
    <p:sldId id="559" r:id="rId95"/>
    <p:sldId id="560" r:id="rId96"/>
    <p:sldId id="561" r:id="rId97"/>
    <p:sldId id="562" r:id="rId98"/>
    <p:sldId id="563" r:id="rId99"/>
    <p:sldId id="564" r:id="rId100"/>
    <p:sldId id="565" r:id="rId101"/>
    <p:sldId id="566" r:id="rId102"/>
    <p:sldId id="567" r:id="rId103"/>
    <p:sldId id="568" r:id="rId104"/>
    <p:sldId id="569" r:id="rId105"/>
    <p:sldId id="570" r:id="rId106"/>
    <p:sldId id="571" r:id="rId107"/>
    <p:sldId id="572" r:id="rId108"/>
    <p:sldId id="573" r:id="rId109"/>
    <p:sldId id="574" r:id="rId110"/>
    <p:sldId id="575" r:id="rId111"/>
    <p:sldId id="576" r:id="rId112"/>
    <p:sldId id="577" r:id="rId113"/>
    <p:sldId id="578" r:id="rId114"/>
    <p:sldId id="579" r:id="rId115"/>
    <p:sldId id="580" r:id="rId116"/>
    <p:sldId id="581" r:id="rId117"/>
    <p:sldId id="582" r:id="rId118"/>
    <p:sldId id="583" r:id="rId119"/>
    <p:sldId id="584" r:id="rId120"/>
    <p:sldId id="585" r:id="rId121"/>
    <p:sldId id="586" r:id="rId122"/>
    <p:sldId id="587" r:id="rId123"/>
    <p:sldId id="588" r:id="rId124"/>
    <p:sldId id="589" r:id="rId125"/>
    <p:sldId id="590" r:id="rId126"/>
    <p:sldId id="591" r:id="rId127"/>
    <p:sldId id="592" r:id="rId128"/>
    <p:sldId id="593" r:id="rId129"/>
    <p:sldId id="437" r:id="rId1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00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5T20:38:38.3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7863 6270 573 0,'0'4'52'0,"0"-6"-11"0,0 2 33 0,-1-2 5 16,1 1 1-16,0 1-17 0,0 0-33 15,0 0-13-15,0 0-12 16,0 0-1-16,0 0-2 16,0 0 0-16,0 0 0 15,0 0 1-15,0 1 0 16,9 17 0-16,28 34-3 16,-16-32-1-16,3 5-2 15,-1 0 0-15,0-2 1 16,0-1 1-16,0-4 1 15,1 0 0-15,-4-2 0 16,-1 5 0-16,1 3 0 16,-5 2 0-16,6 1 0 15,-4-2 0-15,4-2-1 16,0-1 0-16,-2-3-7 16,1-3-6-16,-4-2-20 15,1-3-12-15,-4-1-27 16,0 1-16-16,-2-4-57 0,1 1 91 15</inkml:trace>
  <inkml:trace contextRef="#ctx0" brushRef="#br0" timeOffset="634.369">8153 6244 793 0,'2'1'104'16,"-2"0"-359"-16,-4 2 13 16,3-3 136-16,0 0 90 15,0 0 82-15,0 6 11 16,-1 6-2-16,0 0-10 16,-5 29-26-16,5-29-12 15,-3 1-4-15,1 2 1 0,-6 7 4 16,0 5 3-16,-5 0-3 15,0 5-2-15,0 4-9 16,-2 7-8-16,-1 11-6 16,0 3-1-16,1 0-1 15,-1 1 0-15,1-4 0 16,0 0-1-16,-2-6-3 16,3-7-3-16,2-3-15 15,4-2-8-15,1-7-15 16,2-3-14-16,1-9-55 15,0-5-49-15,4-4 100 16</inkml:trace>
  <inkml:trace contextRef="#ctx0" brushRef="#br0" timeOffset="1174.073">7710 6707 402 0,'-2'0'119'0,"1"0"-125"15,0 0-57-15,0 0 68 16,0 0 60-16,0 0 81 16,-1 0 13-16,1 0-29 15,0 0-21-15,0 0-39 16,0 0-16-16,0 0-29 15,0 0-9-15,-1 0-11 16,1-1 0-16,1 0 1 16,0 0 2-16,19-11 2 15,40-20 2-15,-26 14 0 16,5-2 0-16,7-3-4 16,-1 0-2-16,2 1-4 15,0 4-1-15,-5 6 0 0,0 1 0 16,-4 4 0-16,-2 0-1 15,2 4-1-15,0 2-1 16,1 5-5-16,0 3-7 16,-3 5-44-16,0 7-47 15,-2 12 66-15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5T21:07:17.5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5110 5332 474 0,'-2'7'212'0,"0"-7"-67"15,1 0-229-15,0 3-12 16,0-3 15-16,0 0 72 15,0 0 60-15,-1 0 56 16,1 0 10-16,0 0-14 16,0 0-21-16,0 0-35 15,-3 0-12-15,-5 0-14 16,0-1-1-16,1-1 10 16,-2-2 4-16,-27-13 3 15,27 11-3-15,3 3-7 0,2 1-2 16,-2-3-4-16,2 3-3 15,1 1-3-15,-1-3 0 16,0 3-3-16,3 0 2 16,1 0 0-16,0 0 3 15,0-1 6-15,-1 1 2 16,1 0-1-16,0 0-3 16,0 0-5-16,0 1-2 15,0-1-2-15,0 1 0 16,-1 0-1-16,2 0 1 0,-1 0-2 15,1 0-1 1,0 0 0-16,0-2-2 0,0 1 0 16,0 0-2-16,-1 1-3 15,1 0-1-15,0 0-1 16,0 0-2-16,0 0-1 16,0 0 1-16,0 0-2 15,0 0 2-15,0 0-2 16,5 0 0-16,3 1 1 15,2 0-1-15,3 1 0 16,31 8 0-16,-26-9 1 16,5-1 0-16,5 1 1 15,1-1-1-15,4 4 1 16,-1-2 0-16,-1 0 0 16,-1 1 1-16,-2-2-1 15,0 0 0-15,-1-1 1 0,5 1 0 16,1-2 0-16,5-2 1 15,6 0 0-15,0-1 0 16,2-1 1-16,1 3-1 16,-3-4 0-16,2 4 0 15,-7 0 0-15,-3-3 0 16,4 5-1-16,-3-3 1 16,7 5 0-16,-1-1 0 15,-2-2 0-15,2 2-1 16,-1-1 1-16,1 2 0 0,-3 1 0 15,0-3-1-15,-6 2 1 16,2-4 0-16,3 0-1 16,4 1 1-16,4-1 0 15,4 1 0-15,3-1 2 16,1 2 0-16,-2-2 0 16,2 0 0-16,-9 2-2 15,-3-1 0-15,0 1-1 16,-3 0 1-16,7-2 0 15,-2 2 0-15,3 2 0 16,-1-1 0-16,0 2 0 16,-4-3 0-16,-4 0 0 15,1 0 1-15,-1-1 0 16,1 0-1 0,2 0 0-16,-3-3 0 0,-6 3 0 15,1 0 0-15,-7 0 1 0,2 2-1 16,-2 1 1-16,-5-2-1 15,3 6 0-15,-5-2 1 16,-4-2 1-16,2 1 1 16,-5-2 1-16,-1-1 1 15,1 3-2-15,-4-1 0 16,-1 2-3-16,3 2-19 16,-1 4-132-16,1 5 108 0</inkml:trace>
  <inkml:trace contextRef="#ctx0" brushRef="#br0" timeOffset="5108.69">15690 9208 351 0,'-1'-7'146'0,"-4"-2"-88"16,1-3-29-16,2 1 4 16,0-1 18-16,0 1 35 15,-1 1 18-15,-1-1 10 16,-3 1-1-16,1 0-13 15,-2 1-12-15,2 2-31 16,3 1-13-16,-1 2-18 16,2 3-4-16,1 0 0 15,1 1-4-15,0 0-7 16,0 0-7-16,0 0-16 16,0 0-4-16,11 3-2 15,19 9 2-15,50 28 8 16,-27-8 2-16,5 4 1 15,0 3 1-15,5 3-3 0,-2 1-7 16,-3 4-18-16,-6-1-7 16,-9 3-18-16,-6 1-7 15,-9 3-24-15,-5-4-12 16,-5-8-44-16,-2-3-42 16,-2-6 124-16</inkml:trace>
  <inkml:trace contextRef="#ctx0" brushRef="#br0" timeOffset="5709.286">15743 8442 1110 0,'0'0'373'0,"0"-1"-347"15,0 1-88-15,-1 0 1 16,-1 0 28-16,2 0 25 16,0 0 14-16,0 3-3 15,4 19-4-15,7 31-2 0,2-17 1 16,0 5 2-16,3 8 2 15,6 4 1-15,-5-8 3 16,4 0-2-16,2 3 1 16,2 1 4-16,6 11 12 15,3 5 0-15,0 2-2 16,2-3-7-16,1-2-13 16,1 3-1-16,0-2 1 15,1 0 0-15,-3 6 1 16,-6-4 0-16,-1-7 0 15,-5 1 0-15,1-15-5 16,3-4-5-16,-5-10-27 16,1-5-32-16,-4-4-85 15,1-8-61-15,0-6 130 16</inkml:trace>
  <inkml:trace contextRef="#ctx0" brushRef="#br0" timeOffset="6382.064">16252 8637 948 0,'6'7'415'16,"-7"-7"-91"-16,1 1-653 15,1 7-12-15,-3 7 88 16,3 8 101-16,-1 4 229 16,2 2 12-16,1 1-31 15,-3 6-24-15,1 7-18 16,1 5-3-16,-1 5-4 15,4 3-3-15,1 1 10 16,-3 0 8-16,6-5 17 16,0-8 11-16,1 0 10 15,-3-2-5-15,2 1-15 16,2 0-12-16,0-10-21 16,1 3-5-16,3 1-3 15,-3 4 0-15,3 5 1 0,1-5 0 16,-6-7 2-16,2-3 0 15,-4-9 2-15,-1-3 1 16,-4-5 3-16,0-1 3 16,-3-4 8-16,1-1 5 15,-1 0 20-15,0-6 13 16,-2-1 15-16,-2 0-1 16,3-2-9-16,0 1-11 15,0 0-16-15,-12 0-2 0,-9 0-8 16,-31 4-3-16,20-4-8 15,-3-3-3-15,-9-1-4 16,-7-2-1-16,-11 0 0 16,-5 4-1-16,-6 0-2 15,0 0-3-15,3 1-1 16,-6 1 0-16,-3 0-7 16,-2 1-14-16,-2 4-76 15,9-2-96-15,2 7 119 16</inkml:trace>
  <inkml:trace contextRef="#ctx0" brushRef="#br0" timeOffset="8392.19">23321 12228 707 0,'-9'-1'255'0,"-14"-6"-248"16,-8-1-49-16,-17-9-41 15,-5 1 2-15,0 1 44 16,7 1 37-16,10 5 47 16,3 1 10-16,3 0 8 15,-5 0-3-15,-5 1 0 0,-3 0 3 16,-5 7-6-16,1 0-8 16,4 4-15-16,-2 3-7 15,1 4-1-15,2 0-2 16,5 4-5-16,-1 3-5 15,-3 0-4-15,-4 3-3 16,-13 10-4-16,1 8-3 16,-4 11-7-16,1 3-2 15,7 8-4-15,4 3-1 0,6 0-8 16,0 5-10-16,1-2-6 16,1 3 2-16,-2 14-9 15,2 6 5-15,6 5 6 16,2 2-5-16,7-3-14 15,5 9-29-15,8 10-31 16,1-2 8-16,10-2 37 16,3-10 38-16,7-6 31 15,5 0-9-15,10 2-52 16,4-1-24-16,10 3-3 16,-1-1 15-16,3-11 58 15,0-9 24-15,2-13-4 16,3-8-10-16,9-9-26 15,4-3-13-15,4-13 5 16,7-3 14-16,6-8 19 16,1-5 12-16,5-9 18 0,-4-5 1 15,1-7 0-15,1-6 7 16,5-4 6-16,-1-4-8 16,-1-9-25-16,3-2-14 15,1-12-81-15,3-7-26 16,0-1 71-16</inkml:trace>
  <inkml:trace contextRef="#ctx0" brushRef="#br0" timeOffset="8822.983">23851 13953 181 0,'33'-56'128'16,"-3"0"-11"-16,-7 3-35 16,0 0-18-16,-4 4-32 15,0-3-7-15,-2-1 6 16,-6 2 20-16,-2-12 4 15,-3 3 1-15,-5-5-1 16,-1-2-23-16,-9 11-6 16,0 2-5-16,-4 7-5 15,-3 1 4-15,0-4 13 16,0-6 5-16,-5 0 8 16,3-1-4-16,-4 3-13 15,-6 1-9-15,-1 2-19 16,-1 5 1-16,-4 2-3 15,2 4 0-15,-6 2 2 16,1-2-1-16,-2 10 4 16,-5-1 7-16,5 4 2 0,1 4 4 15,-3-5 1-15,3 5-6 16,-5 0-3-16,-3 1-5 16,-6 5 0-16,-4-3-1 15,-7 3-1-15,3 1-2 16,7 1-4-16,3 4-2 15,9-1-7-15,-1 3-3 16,-7 1-21-16,0 0-26 16,-8 3-121-16,-1 2 121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5T21:18:53.5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12949 5870 603 0,'33'30'22'0,"-1"2"-8"0,-8-14 22 0,-11-7-19 16,23 19-2-16,-31-30-3 15,-1 3-4-15,0-2-5 16,-4-1-1-16,0 0-1 16,0 0 1-16,0 0 1 15,0 0 0-15,0 0 1 0,6 2 0 16,0 1 1-16,1-1 1 15,1-1 0-15,0 0 2 16,1 0-1-16,-1 0-1 16,-1 1 0-16,1-1-2 15,-1 0-1-15,0 0 1 16,1 0 1-16,0 0 0 0,-1 1 0 16,2-1-1-1,-1 0 0-15,2 1-1 0,0 0 0 16,-1 1 0-16,30 13-2 15,-29-12 1-15,-1 2 0 16,-1 1 2-16,-2 0 6 16,2 2 2-16,0 1 6 15,-2-4 1-15,3 1-3 16,-5-1-3-16,1 1-5 16,4 0-1-16,-2 2 0 15,-1-3 1-15,2 2 3 16,-6 0 1-16,4 0-1 15,2 1 0-15,-2-1 3 16,1 1 2-16,-3-3 2 16,3 1 0-16,-2 0 0 15,3 0 0-15,1-1 4 16,-1 1 3-16,3-5 4 0,-4 0 2 16,0 3-1-16,0-4-4 15,3 4-8-15,-2-3-3 16,2 0-7-16,-2 2-2 15,-1-2 1-15,0 1 1 16,-1-1 6-16,0 0 1 16,-2-1 3-16,1 0-1 15,-2 1-2-15,-3-2 1 16,0 0 6-16,0 0 2 16,0 0 6-16,0 0-1 0,0 0-3 15,0 0-3-15,0 0-5 16,0 0-1-16,0 0-1 15,2-2-3-15,1 2-2 16,3 0-2-16,0-1-1 16,-1 0 2-16,3-1 4 15,2-2 1-15,-1 1 0 16,0-1-1-16,0 0-4 16,31-19-2-16,-31 16-2 15,-1 0-1-15,-1 1-1 16,0-2 2-16,0 1-1 15,-2-2 2-15,3-3 0 16,-1 1 0-16,1-5 0 16,3 3-1-16,-1-6-1 15,1 1 0-15,-1 1-1 16,3 2 0-16,-5 6 0 16,-1 2 0-16,-2 2-2 0,-2 1-1 15,-2 1 0-15,0 1 0 16,-1 1-3-16,0 0-2 15,0 0-6-15,0 1-3 16,0 0-6-16,0 0-2 16,0 0-13-16,0 0-20 15,0-2-55-15,0 1-30 16,5 0-62-16,20-7-47 0,48-20 165 16</inkml:trace>
  <inkml:trace contextRef="#ctx0" brushRef="#br0" timeOffset="1314.205">14977 6083 400 0,'-31'32'100'16</inkml:trace>
  <inkml:trace contextRef="#ctx0" brushRef="#br0" timeOffset="2617.798">14955 6136 347 0,'0'0'196'0,"0"0"-38"15,0 0-44-15,0 0-54 16,0 0-17-16,0 0-11 15,0 0 2-15,0 0 0 16,0 0-4-16,0 0-9 16,0 0-6-16,0 0-10 15,-1 0-2-15,0 0-1 16,0 0 0-16,0 0 3 16,0 0 1-16,1 0 9 15,0 0 4-15,0 0 1 16,0 0-1-16,0 0-8 15,0 0-5-15,0 0-5 16,0 0-1-16,0 0 0 0,0 0-2 16,0 0 1-1,0 0-2-15,0 1 0 0,2 3 2 16,1 3-1-16,1 0 1 16,-1 0 1-16,2 1-1 15,-1-1 1-15,-1 2-1 16,4-2 1-16,1-1-1 15,1-1 0-15,31 28 1 0,-28-28 0 16,-1 0 0-16,1 0 0 16,-1 1 0-16,3-3 0 15,-1 3 0-15,3-1 0 16,-2-1 0-16,0 0 0 16,-2-2 0-16,-2 0 1 15,-1 3 0-15,-1-2 0 16,1-1 0-16,-1 2-1 15,0 0 1-15,-2 0 0 16,1 0 0-16,-1-1 0 16,-2-4 0-16,1 1 1 15,-2 1 5-15,-3-1 7 16,0 0 5-16,0 0 4 16,0 0-3-16,0 0-5 15,0 0-3-15,3 0-5 16,1 0-1-16,2 1-2 15,1 0-2-15,-6-1-1 16,3 2 0-16,-3-2 0 16,-1 0 0-16,3 0 2 0,3 1 1 15,0-1 6-15,-2 0 3 16,0 0 3-16,-4 0-3 16,5 0-4-16,-1 0-3 15,-2 0-3-15,3 0 0 16,-5 0-1-16,2 0 1 15,2 0 0-15,2 0 0 16,-3 0 0-16,-1 0 0 0,2 0 1 16,-4-1 2-16,1 1 7 15,2 0 4-15,2 0 5 16,3-2 0-16,-1 2-4 16,1-1-2-16,-2 0-6 15,2-1-1-15,3-2-2 16,0 1 0-16,31-12-1 15,-30 13 0-15,1-3-1 16,-3-1 1-16,0 0 0 16,2 0 1-16,-3 1 0 15,2-1-1-15,-2-1-1 16,-1 1-1-16,1 0-1 16,0 2-1-16,1-2-1 15,-2 2 1-15,-1-1-1 16,-1 1 1-16,0-2 2 15,-1 1-1-15,1-1 2 0,-2 2 0 16,1-1-2-16,1 2 0 16,-2-1-2-16,3 1 0 15,0-3 0-15,0 1-1 16,0 0 1-16,1 0-1 16,-3 0 2-16,-1 0 0 15,2 1 0-15,-3 0 1 16,3-1-2-16,-2 1 0 15,-1 1 0-15,0 1 0 0,-3 1-1 16,0-1 1-16,0 1-1 16,0 0 0-16,0 0 1 15,0 0-1-15,0 0 0 16,4-2 1-16,-2 2 0 16,-2 0 0-16,1 0 0 15,-1 0 0-15,2 0 0 16,-1-1 0-1,-1 1-1-15,0 0-1 0,0 0-7 16,0 0-2-16,0 0-4 16,0 0-5-16,0-1-30 15,0 2-40 1,0 0-145-16,1 0-119 0,16 2 215 16</inkml:trace>
  <inkml:trace contextRef="#ctx0" brushRef="#br0" timeOffset="28650.682">19170 14077 287 0,'0'1'119'0,"-1"0"-78"16,2 2-46-16,-1-3-9 16,0 0 9-16,0 0 34 15,-1 0 12-15,1 0 21 16,0 0 7-16,0 0 2 16,0 0-4-16,0 0-19 15,-1 0-10-15,0 0-14 16,0 0-6-16,-1 0-7 15,2 0-2-15,-1 0-2 16,1 0-1-16,0 0-1 16,0 1 0-16,0 9-3 15,0-1 0-15,1 1-1 16,9 31-1-16,-6-28 0 16,0 0 1-16,0-1 0 15,2 0 0-15,1 0 0 0,0 1 1 16,-4-3-1-16,3 0 0 15,-1 0 0-15,1-1 0 16,4 2 0-16,-3 3 0 16,4 1 0-16,0 0 1 15,-2 1 12-15,-1-2 4 16,-1-1 6-16,2-1 2 16,-1 0-6-16,1-2-1 0,3 3-2 15,-3 0-2-15,2-3-6 16,-1 0-3-16,0-1 3 15,-2-4 1-15,2 1 2 16,-2-3 1-16,2 0 8 16,0-2 6-16,2-1 6 15,0 1 2-15,-2-1-6 16,3 1-6-16,-3-1-3 16,0 0-1-16,1 0-2 15,-1 0-2-15,-1-1-2 16,1 1-2-16,-2 1-4 15,1 0-1-15,0 1-3 16,3-2 1-16,-3 1-1 16,-1-1 2-16,-1 0 7 15,0 0 4-15,2 0 8 16,-4 0 2-16,0 1-1 0,2 0-3 16,-4 0-3-16,2-1-1 15,1 0 0-15,-6-1 0 16,0 1-1-16,0 0-1 15,0 0-6-15,0 0-1 16,0 0-4-16,0 0-1 16,0 0 2-16,0 0 2 15,0 0 6-15,0 0 2 16,0 0 3-16,0 0-2 16,4 0-3-16,-4 0-3 0,6 0-5 15,-6 0-1-15,6 0 0 16,2 0 0-16,-2 0 1 15,1 0 1-15,-2 0 0 16,-1-1 1-16,1 0 1 16,3 0 1-16,-2-2-1 15,3 1 1-15,0 0-2 16,-1-1 0-16,1 0-2 16,-3-1 0-16,1 1 1 15,0 0 0-15,-1-1-1 16,2-1-1-16,-1 0-2 15,2-2-2-15,30-20 0 16,-30 20 0-16,2 0 1 16,-3-1-1-16,1 1 2 15,-1 1 0-15,1-1 1 16,2 2 0-16,-3 2 0 0,1-2-1 16,-1 1-1-16,-2 2-1 15,0-1 0-15,-2 0 2 16,0 1-1-16,-1-1 1 15,-3 1 0-15,0 1 0 16,0 1-1-16,0 0 0 16,0 0-5-16,0 0-5 15,0 0-18-15,0 0-11 0,0 0-46 16,0 0-35-16,0 0-83 16,0 0-62-16,1 8-116 15,2 9 224-15</inkml:trace>
  <inkml:trace contextRef="#ctx0" brushRef="#br0" timeOffset="30903.499">21172 14497 534 0,'-2'1'227'15,"0"-2"-123"-15,2 1-78 16,0 0-20-16,0 0-16 15,0 0-3-15,0 0-7 16,0 0-2-16,0 0 2 16,0 0 4-16,0 0 9 0,0 0 4 15,0-1 5-15,0 1 2 16,0 0 10-16,0 0 5 16,0 0 8-16,0 0 1 15,0 0-9-15,0 0-6 16,0 0-10-16,0 0-3 15,0 0-1-15,0 0-1 16,0 0 0-16,5 0 0 16,1 0 0-16,0 0 1 15,0 1 0-15,1 0 0 0,-1 1 1 16,2 0 0-16,-1 0 1 16,1 2 1-16,0-1 6 15,-2 1 3-15,2 0 3 16,0 1 1-16,-1-2-5 15,3 4-4-15,29 31-2 16,-28-30-2-16,1 0-1 16,-2 0 1-16,0 1 0 15,0 1-1-15,1 0 0 16,2-3 0-16,-1 4 0 16,3-3-1-16,-1 2 1 15,-1 2-1-15,1-4 1 16,-2 1 0-16,3-1 1 15,-1 0-1-15,3 0 1 16,-1-2 1-16,-1 1 0 16,2-1 1-16,-4-1 3 0,1 0 3 15,0-1 12-15,0 0 4 16,2-2 9-16,0 2 2 16,-1-3-5-16,1 1-2 15,-2-1-7-15,0 0-1 16,-1 1 1-16,-1-1 0 15,-1-2 0-15,-2-1-3 16,1 1-4-16,2-2 0 16,-3 1-2-16,4 2 3 0,-4-2 1 15,0 2-1-15,0-1 1 16,0-3-3-16,-3 2-1 16,1 0-2-16,0-1-2 15,1 0-1-15,0 1-2 16,-1-4 1-16,0-1 2 15,1 2-1-15,-2-2 0 16,1 2 0-16,-1-1-3 16,-3 1-2-16,3-5 0 15,-1 2-1-15,3-1-1 16,-1 0 0-16,-2-1-1 16,2-3 0-16,-2 0-1 15,-1-3 0-15,1 0 0 16,5-1-2-16,-4-2-3 15,6 3-1-15,-3-2-2 16,-7-1-1-16,4 3 4 0,-4-1 1 16,1 2 2-16,1-1 0 15,-3-3-3-15,3 3 0 16,-2 1 0-16,-2 1 0 16,0 4 2-16,0 2 0 15,-2 1 1-15,2-2 0 16,0 3 1-16,0-1 1 15,0 1 5-15,-4 1 2 16,2 2 4-16,2 2 1 16,0 0 1-16,0 0-1 0,-1-1 0 15,0 1 1-15,0 0-6 16,0 0-7-16,-1 0-31 16,1 0-28-16,1-1-111 15,0 2-137-15,0 0 196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5T21:26:42.1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8583 12618 106 0,'20'29'69'0,"-20"-29"-7"16,2 0-10-16,-2 0-17 15,0 0-6-15,0 0 9 16,0 0 18-16,0 0 38 16,0 0 15-16,0 0 3 15,0 0-15-15,0 0-39 16,0 0-18-16,0 0-19 0,0-1-1 16,0 1 8-16,0 0 5 15,0 0 12-15,-1 0 2 16,0 0-9-16,0 0-8 15,1 0-19-15,0 0-8 16,0 0-5-16,0 0-1 16,0 0 2-16,0 0 0 15,0 0 0-15,0 0 0 16,0 0-2-16,0 0 0 16,0 0-2-16,0 0-2 0,0 0-2 15,0 0 1 1,0 0 1-16,0 0 1 0,0 0 3 15,6 2 0-15,1 0 1 16,2 2 1-16,0-1-2 16,1 2-1-16,32 15-1 15,-26-15-1 1,2-1 1-16,3 3 2 0,0-2 2 16,-4 0 2-16,1-3 1 15,-1-2 1-15,1 0 1 16,4 0-1-16,0 0 0 15,2 2 0-15,2-4-2 16,-3 1 0-16,1-1 0 16,0-3 0-16,-1 4 0 15,-1 0 0-15,2 1 0 16,-4 1-1-16,5 0 0 0,1 2 1 16,-3-2 1-1,4 1 0-15,-4-2 1 0,1 0 1 16,0 1 0-16,0-1 0 15,0 4 1-15,1-2 0 16,0-1 0-16,-2-1-1 16,-1 0-2-16,0 0 0 15,2 1 0-15,2 3-2 16,-1-4 1-16,-1 1-1 0,-1 2 2 16,-2-3 1-16,-1 4 2 15,-4-3 0-15,2-3 1 16,-3 1 0-16,1-3-2 15,3 4 0-15,1 0-3 16,1 0 0-16,0-1 0 16,0 1-1-16,0 0 0 15,-1-1 0-15,1 4 1 16,0-6 0-16,3 2 0 16,0 3 2-16,0-3 1 15,0 3 0-15,2-1-1 16,0-1-1-16,2 4-2 15,-3-3 0-15,-3 0 1 16,-1 1 0-16,-4-3 1 16,1 0 0-16,3-1 2 15,-1-1 1-15,-1 3 3 0,1-1 3 16,-2 1 3-16,-1 5 3 16,-1-5-2-16,-1 1 1 15,1-1-1-15,1-3 0 16,2 3 2-16,-2-2 1 15,1 1-2-15,-2 1-3 16,1-2-5-16,0 0-2 16,-1-3-4-16,2 4 0 15,0 1-2-15,-1 1 1 16,-3 1 1-16,-3-2-1 0,-2-1 1 16,-1-1 0-16,-2 2 0 15,3 0 0-15,-4 0 0 16,0 1-1-16,3 1-1 15,-3 1-2-15,3-1-8 16,-1 1-23-16,8 9-118 16,5 10-191-16,18 27 218 15</inkml:trace>
  <inkml:trace contextRef="#ctx0" brushRef="#br0" timeOffset="16607.38">4080 14273 458 0,'88'-48'152'0,"-86"44"-159"16,1-2-43-16,0-1-15 15,-1 5-47-15,1-2-2 0,-2 1 13 16,-1 3 16-16,0 0 60 15,-1 0 29-15,1 0 37 16,0 0 11-16,0 0 19 16,0 0-1-16,0 0-11 15,0 0-2-15,0 0-6 16,0 0 1-16,0 0-9 16,0 0-9-16,0 0-15 15,0 0-8-15,0 0-9 16,0 0 1-16,0 0 11 15,0 0 9-15,0 0 23 16,0 0 11-16,0 0 17 16,0 0 5-16,0 0-2 15,-2 0-1-15,1 0-9 16,1 0-10-16,0 0-19 16,0 0-11-16,0 0-19 15,0 0-4-15,0 0-1 0,0 0-1 16,0 0 0-16,0 0 0 15,0 0-2-15,0 0-1 16,0 0-3-16,0 0-1 16,0 0 0-16,0 0 0 15,0 0 1-15,-1 0 0 16,0 0 1-16,1 0 0 16,0 0 1-16,0 0 0 15,-1 0 0-15,0 4 0 16,1 1-2-16,0 3 1 0,0 2-1 15,0 2 0-15,2 34 1 16,-1-25 1-16,1 6 1 16,2 5 0-16,-3 1 0 15,0 3 0-15,-1-7-2 16,0 1 0-16,3-2 2 16,-2 2 1-16,1 3 0 15,0-3 0-15,2-2 0 16,0-3 0-16,0 0-1 15,-1-4 1-15,0-2-1 16,-1 4 0-16,4 4 0 16,1 2 0-16,1 5-1 15,-3 1 1-15,2-5 0 16,-2 0 0-16,-2-1 1 16,2 1 0-16,-4 4 0 15,3 1 1-15,-1-6 0 0,3-2-1 16,2-2 0-16,-2-6 1 15,-2 3-1-15,2 1 0 16,-5 1 0-16,-1 5 0 16,6 1 0-16,-4 0 1 15,6-1 0-15,-1-3 1 16,-4 1-1-16,2-3-1 0,-3 5 0 16,4 1 0-16,-1 1 0 15,0 3 1-15,4-8-1 16,-6 1 0-16,7-6 0 15,-5 5 1-15,-1-2-1 16,2 1 0-16,-4 3 0 16,-2-3-1-16,1 7 1 15,0-5 0-15,4 0 0 16,-3-2 0-16,-4 0 0 16,2 5-1-16,-6 4 1 15,5-3 0-15,-3-1 0 16,-1-6 0-16,5-5 0 15,-5 1-5-15,3-5-38 16,-3-3-37-16,0 2 49 16</inkml:trace>
  <inkml:trace contextRef="#ctx0" brushRef="#br0" timeOffset="17553.301">4158 14139 115 0,'0'-3'12'0,"0"3"-10"15</inkml:trace>
  <inkml:trace contextRef="#ctx0" brushRef="#br0" timeOffset="20157.319">4156 14136 26 0,'0'0'29'0,"0"0"20"16,0 0 9-16,0 0 12 15,0 0 3-15,0 0 2 16,0 0-4-16,0 0-9 16,0 0-6-16,0 0-16 15,0 0-9-15,0 0-17 16,0 0-5-16,0 0-6 15,0 0-1-15,0 0-1 16,0 0-1-16,0 0 0 16,2 0-1-16,8 3 0 15,0-2 1-15,8 1 1 16,29 3 2-16,-28-3 3 0,0-2 3 16,-3-2 4-16,5-2 3 15,-4 0 2-15,8 3-1 16,2 1-3-16,-3-3-3 15,7 2-2-15,-2-1-2 16,2-4-1-16,6 5 1 16,4-4 3-16,0 0 6 0,3 5 3 15,-2-2-1-15,-2 5-7 16,-3 2-7-16,-2-2-3 16,-1 0-1-16,0 3 0 15,2 0 1-15,4 3 1 16,3-1 1-16,1 0 1 15,0 0 1-15,0-1 0 16,-4 1 0-16,0-1 4 16,-1 2-1-16,-6-2 1 15,1 0-1-15,-1 1-3 16,1-4 1-16,5 1 1 16,-1 0 1-16,3 1 2 15,-1-2-1-15,-2 1-2 16,1 1-1-16,1-4-4 15,-2 5 0-15,-3-2 1 16,3-1 0-16,-3 1 1 16,1-3-1-16,4 3 0 15,-1-2 1-15,2-3 0 0,2 0-1 16,-1-2 0-16,-3-2-1 16,4 2 0-16,-3-1 0 15,-2-1-1-15,-2 0 1 16,-3-2-1-16,1 1 1 15,0 3 0-15,2 0 0 16,0-1 1-16,1 1-1 16,-2 1-1-16,0-3 0 15,-3 4-1-15,-1 0 0 0,-2 0 0 16,4 3 0-16,-5-2 0 16,-6 0 0-16,-1 1 0 15,-4 0 1-15,1-1 0 16,1 0 0-16,2-1 0 15,-4 2 0-15,2 3 1 16,1-2 0-16,-2 4 2 16,1 0 0-16,-5-1 11 15,0-2 9-15,-4 1 11 16,1-2 4-16,-1 3 2 16,-2-1-5-16,0 2-4 15,-1 0-3-15,-3-3-6 16,1 4-2-16,-3-3 1 15,0 2-1-15,-2 1 1 16,0 0 0-16,1 4-5 16,-1-2-4-16,-1 4-7 0,-3 0-3 15,0 2-2-15,-1 0 0 16,-2 1 0-16,2 2 0 16,-2-2 0-16,-1 4 0 15,2 3 0-15,0 0 0 16,-1 0-1-16,2 2 0 15,2-7 0-15,-3 2 0 16,2-3-1-16,0-4 0 16,2 6-1-16,0-2 0 15,0 2 0-15,2 1 0 0,-1-1 0 16,1 4 1-16,0 3 0 16,-1 4 1-16,1 3 2 15,1 3 0-15,2 1 0 16,-2 2-2-16,-1-1 0 15,1-4-2-15,-1-5-1 16,0-4 0-16,0-1 1 16,1 1 1-16,-1 2 1 15,1 2 0-15,0 5 0 16,0 1 0-16,1 1 0 16,-1 1 0-16,-1 0 0 15,0-1 0-15,1 6-4 16,1-5-4-16,-1-5-9 15,2 1-3-15,-1-7-2 16,0 7 4-16,2 1 10 0,0 6 3 16,1-3 5-16,0-2 0 15,-3 4 0-15,1 3 0 16,2 3-4-16,0 2 1 16,0-4 0-16,0-5 1 15,-2-1 2-15,0-3 1 16,-1-2-1-16,0-1 0 15,2-4 0-15,-2-6 0 16,2-5 0-16,-1-1 1 16,-3-2 1-16,3 1 0 0,-1 1-2 15,-1-3-2-15,0 1-2 16,-1-4-1-16,0-4 1 16,0-2 2-16,-1-2 2 15,0-2 3-15,-1-1 5 16,1 1 4-16,0 0 2 15,0 0 0-15,0-1-3 16,0-1-4-16,0 1-1 16,-13-2 0-16,-1-1-1 15,-30-8-1-15,24 2-2 16,0 1-1-16,-4-5-1 16,3 4 1-16,-1 2-1 15,-5-2 0-15,6 1 0 16,-8 3 0-16,-5-4-2 15,0 3 2-15,-4-3-1 16,2 0 0-16,5-1 1 0,-5-1-1 16,1-2 0-16,1 3 1 15,1 0 0-15,0 2-2 16,3 2 1-16,5-4-1 16,0 0 1-16,5 0 1 15,0 2-1-15,-2 0 1 16,-4 3 0-16,0-1 0 15,-2 2 0-15,0 0 0 16,1 1 0-16,1 2 0 0,-1-1 1 16,0 2 1-16,2 2 0 15,-1-1 1-15,3 1-1 16,-3 0 1-16,4-1 3 16,0 0 0-16,5 0 3 15,-1 0 2-15,3 0 2 16,0 0 0-16,-2 2 0 15,3-1-1-15,-6 2-4 16,3-1-1-16,-4-2-1 16,-3 0-1-16,2 1 2 15,-3 2 2-15,2 0 1 16,-3 0 0-16,-2 1-2 16,2 2 0-16,-3-2-2 15,1 1-2-15,0 1-1 16,0-3 0-16,5 3-1 15,-1-1 0-15,3-4 1 16,6 3-1-16,-6-4 0 0,2 5-1 16,2-2 0-16,-9-2 0 15,5 1 0-15,0 1 0 16,-3-1 0-16,2 1-1 16,-1 1 2-16,-1-4-1 15,0 3 1-15,2-3 1 16,-1 1 0-16,2 2 2 15,0-4 0-15,6 1 1 16,-3 0-1-16,3 0 1 0,5 0-1 16,-9 0 0-16,8 0 1 15,0-1 0-15,-2-3 0 16,6 0 0-16,-1-1 0 16,-2 1-1-16,3-2 0 15,-1 4-1-15,-1-4 0 16,-2 2-1-16,1 1-1 15,0-2 1-15,1 3-1 16,-2-1 1-16,-4 0-1 16,-1 0 0-16,-1-1 0 15,-1 0-1-15,-2-1-1 16,1 3 0-16,-5-2 0 16,4 3 1-16,0-1 3 15,1 2 3-15,1-1 3 16,1 1 3-16,2-1 1 0,0 2 1 15,-1-1-3-15,-3-1-1 16,4 2-5-16,-2-2-2 16,3-1-3-16,1 2-1 15,1 0-1-15,0 0 0 16,-2 2 1-16,-1-1 0 16,-2-4 1-16,2 2 1 15,0 1 1-15,-3-3-1 16,2 3 0-16,2-6 0 15,1 3-2-15,5 1-1 0,-5 1-5 16,0 1-4-16,3 4-12 16,-3-5-9-16,3-2-22 15,0 3-16-15,0 0-77 16,3 3-92-16,1-3 152 16</inkml:trace>
  <inkml:trace contextRef="#ctx0" brushRef="#br0" timeOffset="27911.833">3619 13828 267 0,'29'-15'133'0,"-29"16"-45"16,-1-1-19-16,1 0-27 15,0-1-8-15,-1-1-2 16,0 1 0-16,-1 1 7 16,2 0 1-16,-1-1-2 15,0 1-3-15,0 0-5 16,0 0-2-16,1 0-6 15,-1 0-1-15,-1 0-3 16,2 0-2-16,0 0 0 16,-1 0 0-16,0 0-3 15,0 0 0-15,0 0-1 16,0 0 1-16,0 0 1 16,-1 0 1-16,1 0 0 0,1 0-1 15,0 0-4-15,0 0 0 16,-1 0-4-16,1 0-1 15,0 0-2-15,0 0-1 16,0 0-1-16,0 0 2 16,0 0 0-16,0 0 2 15,0 0 2 1,0 0 0-16,-1 0 2 0,0 0 0 16,0 0-1-16,1 0 0 0,0 0-2 15,0 0 1-15,0 0 0 16,0 0 0-16,0 0-2 15,0 0 0-15,0 0-3 16,0 4-1-16,0 1-1 16,0-1 0-16,0 3 0 15,0 1 1-15,-2 1-1 16,2 0 0-16,-1 4-1 16,0 28 0-16,1-26 0 15,-1 5 0-15,0-2 1 16,0 2 0-16,1-3 0 15,-1-1 0-15,1 4-1 16,0 1 1-16,0 4-1 16,0-1 0-16,0 4 0 15,-3 1 0-15,1-1 0 16,-1 1 0-16,0-1 1 0,3 1-1 16,-1 4 1-16,0 5 0 15,-1 5 0-15,-1 1 1 16,1 3 0-16,2-2 0 15,0-1-1-15,0 0-1 16,-1-6 1-16,1 0-1 16,-1-2 1-16,1 0 0 15,2 5 1-15,-1-1-1 16,1-1 0-16,1-3 0 0,0-2-1 16,2 1 1-16,-1 2 0 15,1 2 0-15,-3-3 0 16,1-2 0-16,1-1 1 15,2-1 0-15,0 3 0 16,-2 3 0-16,2 2 1 16,-2-1 0-16,0-2 0 15,1-2-1-15,-2-4-1 16,0 2 0-16,0 1 0 16,-1-6 0-16,0-3 0 15,0-4 0-15,0-4 1 16,-1-1 0-16,0 1 1 15,1 0-1-15,-1 0 2 16,0 2 2-16,1-2 1 16,2 0 1-16,-4-2-1 15,2 0-2-15,-1-1-1 16,-1-3 1-16,2 1-1 0,1-3 3 16,-1 4 0-16,0-1 0 15,2-2 0-15,-2-1-1 16,0-2-1-16,2 2-1 15,-2 4 1-15,0 3-1 16,1 6 0-16,-2 1-1 16,1 3-1-16,1 0-1 15,-3-2 0-15,2-2 0 16,-1-4-1-16,-1 1 0 16,1 0 1-16,-1 1 0 15,0 2 1-15,0 3 1 0,0 0-1 16,1 0 1-16,0-3-2 15,2-2 0-15,-2-2 0 16,0 0 0-16,0-4 0 16,-1-1 1-16,0-4 0 15,1 1 1-15,2 1 3 16,0-1 4-16,-2 4 15 16,0-7 4-16,-1-4 1 15,0-1-3-15,0-2-13 16,0 0-2-16,0 0-2 15,0 0 1-15,0 0 2 16,0 0-1-16,0 0 3 16,0 0 1-16,0 0-1 15,0 0 2-15,0 0-2 0,0 0 1 16,0 0 0 0,0 0 1-16,0 0 1 0,0 0-2 15,0 0-2-15,0 0-2 16,0 0-4-16,0 0 1 15,0 0 5-15,0 0 2 16,0 0 6-16,0 0 0 16,0 0 1-16,0 0-1 15,0 0-3-15,0 0 0 0,0 0-6 16,0 0-2-16,0 0-3 16,0 0-1-16,0 0-2 15,0 0 1-15,0 0 2 16,0 0 1-16,0 0 1 15,0 0 0-15,0 0-2 16,0 0-1-16,0 0-2 16,0 0-1-16,0 0-1 15,0 0 1-15,0 0-2 16,0 0-1-16,0 0 1 16,0 0 0-16,0 0-1 15,0 0 0-15,0 0 0 16,0 0-1-16,0 0 1 15,0 0 0-15,0 0-1 16,0 0 1-16,0 0 0 16,0 0 0-16,0 0 0 15,0 0 0-15,0 0 0 0,0 0 0 16,0 0 0-16,0 0 0 16,0 0 0-16,0 0 0 15,0 0 0-15,0 0 0 16,0 0 1-16,0 0-1 15,0 0 1-15,0 0 0 16,0 0-1-16,0 0 1 16,0 0 0-16,0 0 0 15,0 0 1-15,0 0-1 0,0 0 1 16,0 0 0-16,0 0 0 16,0 0 1-16,0 0-1 15,0 0 1-15,0 0 1 16,0 0 2-16,0 0 2 15,0 0 2-15,0 0-1 16,0 0-1-16,0 0-3 16,0 0-3-16,0 0-2 15,0 0 0-15,0 0-1 16,0 0 0-16,0 0 0 16,0 0-1-16,0 0 1 15,0 0 1-15,0 0 0 16,0 0 0-16,0 0 0 15,0 0-1-15,0 0 0 16,0 0 1-16,0 0-1 16,0 0 1-16,0 0-1 15,0 0 0-15,0 0 0 0,0 0 0 16,0 0-1-16,0 0 1 16,0 0-1-16,0 0-1 15,0 0 0-15,0 0-2 16,0 0 0-16,0 0 2 15,0 0 0-15,0 0 0 16,-1 2 0-16,0 2 0 0,0 2 0 16,0-3 0-16,0 4 1 15,0-2-1-15,-1 2 0 16,1 0 0-16,0 1 0 16,0 0-1-16,-1 5 1 15,-5 28 1-15,2-29 0 16,0-1 0-16,4 0 2 15,0-2-1-15,0-1-1 16,1 1 0-16,-3 0 0 16,0 0 0-16,2 3 1 15,-5-2 0-15,4 4 0 16,-1-1 1-16,-1 2 0 16,2 1 0-16,0-3 1 15,-1-2 0-15,1-4 0 16,1 4 0-16,-3-6 0 15,3 0 0-15,0 2-1 16,1-1 0-16,1-2 0 16,-1 1-1-16,1-5-1 0,-1 0 0 15,0 0-1-15,0 0 0 16,0 0-1-16,0 0-1 16,0 0 0-16,0 0 1 15,0 0-1-15,0 0 1 16,5 0 0-16,2 1 1 15,2 1 1-15,-1-1 0 16,2 2 0-16,1-1 0 16,29 10 0-16,-29-11 0 0,0 1-1 15,-1-1 1-15,2 0-1 16,-2 2 0-16,1-2 1 16,3 1 0-16,1-1 0 15,-2 0 0-15,1-2-1 16,1 0 0-16,0 0 1 15,6 0-1-15,-3-2 1 16,1 2 1-16,0-3-1 16,0 3 1-16,2-1 0 15,1-2 0-15,1 3 1 16,0-5 0-16,2 0 0 16,-2 3 0-16,1-1-1 15,1 3 0-15,-2 0-1 16,4 0 0-16,0 0 0 15,-4-5 1-15,3 2-1 16,-4 1 2-16,6 1 1 0,4 2 1 16,-2-2 0-16,-1 0-1 15,-4 0-1-15,1 0-1 16,4-3 0-16,0 5-1 16,2-2 1-16,-1-1-1 15,0 3 0-15,-1-1 0 16,0 1 1-16,2 0 0 15,-3 2-1-15,-3-2 1 16,-1 2-1-16,2 2 0 0,2-1 1 16,7 1 1-16,-1 1-1 15,-2-3 1-15,4 2 0 16,2 1 0-16,3 1 0 16,-3 0 0-16,-6 0 0 15,1-2 0-15,-6-2 0 16,0 2 0-16,2-2-2 15,-2-2 1-15,4 3-2 16,1 0 1-16,3 0 0 16,3 0 1-16,2-1 1 15,3-1 1-15,-2-3 0 16,0 2 0-16,-4-4-1 16,-1 3 0-16,-2 1 0 15,0-2 1-15,4-1 2 16,2 0-1-16,1 1 0 15,0 0-1-15,-1 2-1 16,0-4-1-16,1 3 0 0,-3 0 0 16,0-1 1-16,-2 3-2 15,-6-1 2-15,0-1-1 16,-3 1 1-16,5 0 0 16,3-3 0-16,5 3 0 15,2 0 0-15,-3 0 1 16,3 6 0-16,-5 0-1 15,-2-5 0-15,5 1 0 16,-4 2 1-16,-4-3-1 0,3 3 0 16,-8 2-1-16,6-1-1 15,2-1 1-15,3 1 1 16,3 0 1-16,2-1 1 16,1 2 0-16,0 0-1 15,-7-2-1-15,-1-1 0 16,-5 1-1-16,-3-2 1 15,3 2 0-15,-1 1 1 16,4-3-1-16,0-1 1 16,-1 0 0-16,-3-1-1 15,-2 0 0-15,-3 0 0 16,2 0 1-16,-6 0 1 16,2-1 1-16,-3-2 1 15,0-2-1-15,-4 1 1 16,-7-3 3-16,-2 3 4 15,-2 1 0-15,1-3 3 16,-4 2-2-16,4 0 0 16,-4-1 0-16,2 1-2 0,-1-1-3 15,-4-2-3-15,2 0-1 16,-5-2 2-16,2 0-1 16,1-3 2-16,0 1 0 15,3-4-1-15,-2 0 0 16,-2-4-1-16,0 0-1 15,-3-2-1-15,2 1 0 0,-1 0-1 16,-3-4-1-16,4 4 0 16,-4-7 0-16,4 0 0 15,0-2 0-15,1-5 0 16,7 2 0-16,-5 1 0 16,1 3 0-16,1 4 0 15,-2 0 0-15,-1-4 1 16,2 0-1-16,-1-3 1 15,-1-1-1-15,2 4 0 16,0 2 0-16,1-1 0 16,1-1 1-16,-1-11 0 15,1-1 0-15,-1-3 0 16,1 5 0-16,-4 3 1 16,1 1 2-16,-1 2 3 15,3-4 0-15,0 3 0 16,-3 2-1-16,0 3-1 15,-2 2 1-15,0 1 1 16,2-1 0-16,1-6 0 0,-3-5-1 16,0-5-2-16,2 4 0 15,-3 0-1-15,3 0-1 16,0 2 3-16,1-2-1 16,-1 2 2-16,0 3-1 15,0 4-1-15,-4 2-1 16,4 2-1-16,-5-1 0 15,3 0 0-15,1-2 0 0,-7-4 0 16,3 1-1 0,-2 3-1-16,3 1 0 0,2-4-1 15,-1 1-1-15,1-6-2 16,-3 3 2-16,-2 3 0 16,1 0 0-16,2 3 1 15,0-3-1-15,2-4 0 16,1-1 0-16,0-5-1 15,0 2 0-15,3 4-1 16,-1 3 1-16,1-3 1 16,2-2 0-16,-1-1 0 15,3-1-1-15,-1 3 1 16,-1 7-1-16,0-1 1 16,-3 3 0-16,3 2 1 15,-1-2 0-15,-2 0 1 16,-1 0 0-16,2 2-3 0,-1-3-1 15,4 4-4-15,0 0-3 16,0-2-2-16,2-1-2 16,-3-4 1-16,0 1 1 15,-3 4 5-15,-1 2 4 16,2 6 3-16,-1 3 0 16,0 3 0-1,6 2-2-15,-4 1-3 0,1-1-2 16,-1-1-2-16,-5-1 0 0,2 0 3 15,2 0 1-15,-1-1 4 16,2 0 1-16,2-1 1 16,-2 1 1-16,0 1 0 15,4 2 0-15,-5 1 1 16,0 0-1-16,-1 1 0 16,-1 2-1-16,-3 1-2 15,6 3-2-15,-3 0 0 16,0-1 0-16,-1 1 2 15,-1 0 1-15,1 0 1 16,0 0 1-16,0 0 3 16,0-1 0-16,0 1 0 15,0 0 1-15,-1 0-3 16,-5 0-1-16,-2 0 0 16,-3-2-1-16,-30-4 0 15,32 4 0-15,-2 1 0 16,-1 1-1-16,1-3 1 0,-1 2-1 15,-3-4 0-15,0 4 1 16,1 1-1-16,-2-1 0 16,-1 1-1-16,-1-1 1 15,-3-2 0-15,1 1 0 16,-3 3-1-16,2-2 1 16,-2 2 0-16,-2 0 0 15,0 0 1-15,0-1 0 16,3-1 0-16,0 0 0 0,3 0 0 15,2-1 0-15,-6 2 0 16,2-1 0-16,-2 2 0 16,-5-1 0-16,3 1 0 15,-1 0-1-15,-2 2-1 16,2 0 0-16,-3 0 1 16,-2 0 0-16,3-1 1 15,-4 4 0-15,0-2 0 16,4 2 0-16,1-2 0 15,4 0 0-15,1-1 0 16,-1 0 0-16,-5 0 1 16,-3 2 0-16,-5-4-1 15,0-1 1-15,4 0 1 16,-3-1-1-16,3 1 0 16,2 1 0-16,1-2 0 15,3 0-1-15,4-1 1 0,-5 0-1 16,4 3 0-16,0-2 0 15,-4-1 0-15,0 2 0 16,-4 0 0-16,0 0 0 16,-1-1 0-16,0-1 0 15,3 2-1-15,-1 1 0 16,-3-1 0-16,1 1 1 16,-4-4 0-16,3 3 0 15,5-1 0-15,1-1 1 16,8-1 1-16,1 1-1 0,-3-3 1 15,3 0-1-15,-9-1-1 16,-1-2 1-16,1 1-1 16,-2 1 0-16,3-2 1 15,-1 1-1-15,0 1 0 16,2-1 0-16,-2 7 0 16,1-3 0-16,-1 3 0 15,-2 1 0-15,1-2 1 16,-3 2 1-16,5 1 0 15,-1 1 1-15,-5 0 0 16,2 2 0-16,-10-2 0 16,1 0-2-16,1 1 0 15,0-1-1-15,1 2 0 16,2 0 0-16,-2 3 0 16,3-2 0-16,2-1 1 15,1 0-1-15,4-1 1 0,1 1-1 16,0-2 1-16,-4 1-1 15,2-1 0-15,-3-1 0 16,2-1 0-16,2 0 0 16,1 2 0-16,1 0 0 15,2 2 0-15,-2-2 1 16,4-1-1-16,-1 0 1 16,3 1-1-16,0-1 0 15,4 1 1-15,-3-1 0 0,1-1 0 16,4 0 0-16,-4 0-1 15,8 1 1-15,-1 2-1 16,-5-1 0-16,0-1 0 16,-5 3 0-16,1-1-1 15,1-1 0-15,-3 3 0 16,0-4 0-16,-1 4 1 16,0-4 0-16,0 1-1 15,-2 3 1-15,5-1-1 16,-1 3 0-16,3-2-1 15,1 1 1-15,0-3 1 16,1-2-1-16,-1 4 1 16,1-2 0-16,5 2 0 15,-4 0 0-15,5-3 0 16,-3 0 0-16,-2-1 0 0,4 1 0 16,-1 2 0-1,2-2 0-15,-3 1 0 0,-3-2 0 16,2 2 0-16,-1-2 0 15,4 3 0-15,0 2 0 16,-6-6 0-16,4 2 0 16,-2 1 1-16,0-3-1 15,3 5 0-15,-2-3 0 16,0-4 0-16,1 2 1 16,3-2-1-16,-1 4 0 15,3 4-1-15,0-2-1 0,2-1 0 16,1-3-1-16,0 1 0 15,-1-1 1-15,2 1 0 16,0 0 1-16,3-1 1 16,0 0 0-16,0 0 1 15,0 0 0-15,0 0 1 16,-1 0-1-16,1 0 0 16,1 0 1-16,0 0-2 15,0 0 1-15,0 0-1 16,-1 0 0-16,1 0 0 15,0 0-2-15,0 0 0 16,0 0 0-16,0 0 0 16,0 0 0-16,0 0-1 15,-1 0-5-15,1 0-46 16,-1 0-61-16,1 0-179 16,-1 8 183-16</inkml:trace>
  <inkml:trace contextRef="#ctx0" brushRef="#br0" timeOffset="30249.357">3590 13768 296 0,'30'-30'118'0,"-31"27"-70"16,1 6-15-16,0-1-4 15,0-2-2-15,0 0-9 16,-1-1-2-16,0 1-5 15,1 0 2-15,0 0 4 16,0 0 3-16,0-1 2 16,0 1-1-16,0 0-6 15,0 0-4-15,0 0-5 0,0 0-2 16,0 0-2-16,0 0-2 16,0 0 1-16,0 0-1 15,0 0 0-15,0 0 0 16,0 0 1-16,0 0 2 15,0 0 4-15,1 2 1 16,1 2 3-16,-1-1 0 16,4 3-3-16,-4-1-1 15,5 1-5-15,0 0 0 0,2 2-2 16,-1 0 1-16,30 29 2 16,-29-28 1-16,-1-1 10 15,2 1 2-15,-1 1 6 16,0 0-1-16,1 3-6 15,0-1-2-15,2 1-6 16,-2 2-2-16,-1-1-2 16,0-1-1-16,-2 0 1 15,4 0 0-15,-3-3-1 16,0 2 1-16,-1-4 5 16,1-1 5-16,-3-1 5 15,1-3 3-15,2 3-2 16,-4 0-2-16,4-1-6 15,-1 4-3-15,1-3-4 16,-1 1-1-16,1 1-1 16,0 1 1-16,1-1 2 15,0-1 7-15,-4-3 10 0,6 5 2 16,-5-1 1-16,1-1-5 16,3 1-9-16,-4-3-1 15,2-3-3-15,-1 3 0 16,1-2-1-16,0 0-3 15,-2 6-2-15,2-8-1 16,-1 6-5-16,1-1-5 0,3-3-132 16,1 3 104-16</inkml:trace>
  <inkml:trace contextRef="#ctx0" brushRef="#br0" timeOffset="31597.936">7026 14364 242 0,'-2'2'144'0,"-3"-2"-21"16,-2 0-34-16,0 0-45 15,-1 0-10-15,-1 0-13 16,-2 0-5-16,0-1-8 16,1 1-3-16,0 0-5 15,0 1 0-15,1-1-2 16,-3 0-1-16,3 0 2 15,-1 0 1-15,2 1 1 16,1 0 3-16,0-1 4 0,1 0 4 16,-1-2 12-16,4 0 6 15,-2-2 11-15,-1 1 2 16,4-1-9-16,-2 2-3 16,3 1-8-16,0 0-5 15,0-1-4-15,0 1-5 16,0-4-9-16,0-9-2 15,1 2-11-15,9-33-4 0,0 30-4 16,4-2 0 0,1-5 8-16,3-2 4 0,1-2 7 15,3-4 3-15,1-1 7 16,1 0 2-16,2 0 6 16,-2 3 3-16,4 0 7 15,-2 0 2-15,1-3 0 16,2-1-4-16,-3 4-12 15,-3 1-4-15,-3 8-4 16,0 1 0-16,-1 3 13 16,3-1 1-16,3 1 4 15,-2-1 2-15,3-2-2 16,1 2 3-16,-6-4 5 16,2 3 2-16,-2 1-8 15,-3-1-4-15,-2 4-10 16,-1-1-5-16,-5 6-14 0,-1 1-23 15,-2 4-248 1,-2 1 200-16</inkml:trace>
  <inkml:trace contextRef="#ctx0" brushRef="#br0" timeOffset="32832.011">7042 16431 624 0,'0'0'226'16,"4"-1"-205"-16,-2-1-30 15,-2 1-18-15,0 0 3 16,0 0 24-16,0 0-1 16,13-2 2-16,-2 1 5 15,-1 0 31-15,30-10 19 16,-29 9 38-16,-2-4 14 0,1 1-4 15,-1-1-9-15,-5 1-25 16,1 3-11-16,-2-2-15 16,2 2-7-16,-3 0-11 15,-2 1-8-15,0 1-10 16,0 0-5-16,0 0-3 16,0 0-1-16,0 1-1 15,2 0-1-15,1 0 0 16,6 1 0-16,-3 0 2 15,7 3 0-15,30 8 1 16,-29-6 0-16,6 0 0 16,-2 1 0-16,2-2 0 15,2 3 1-15,-1-2 0 16,1-1-1-16,1 1 1 16,1-2-1-16,-2 2-1 15,1 0 0-15,-2 2-1 16,0-2 2-16,2 3-1 0,2 2 1 15,-6-1 0-15,0-1 0 16,-4 0 0-16,-3-3 0 16,3 3 0-16,0 0 1 15,-3-1-1-15,-2-1 0 16,-1 0-1-16,-2 0 0 16,7 3-1-16,-2 1 1 15,-4-2-13-15,0 1-9 0,-7-4-58 16,3 3-50-16,-1 2 83 15</inkml:trace>
  <inkml:trace contextRef="#ctx0" brushRef="#br0" timeOffset="34510.362">4464 16005 90 0,'0'-1'58'0,"4"-2"-7"15,-2-2-26-15,3-2-27 16,-3 3-1-16,0 0 9 16,-1 1 27-16,1-1 56 15,-1 2 29-15,-1 0 46 16,0 0-3-16,0 1-12 15,0 0-16-15,0 0-26 16,0 0-13-16,0 0-27 16,0-1-10-16,0 1-22 15,0 0-9-15,0 0-14 16,0 0-4-16,0 0-4 0,0 0-2 16,0-1-1-16,0 1 2 15,0 0 7-15,0 1 3 16,0 0 7-16,0 0 1 15,0 0 0-15,0 0-1 16,0 0-2-16,-1 0 0 16,-1 2-4-16,0 4 0 15,-1 2-4-15,-1 0-1 16,0 0-2-16,-3 3-1 16,-22 28-1-16,16-30-2 0,3 0 0 15,3 2 0-15,-7-3-1 16,2 0-1-16,3 3 0 15,-3-1 0-15,2 0 0 16,1 2 0-16,-5-2 0 16,2 0 0-16,-2 1 0 15,0 0 0-15,-1 3 0 16,-3-1 0-16,-2 2 0 16,-1-1 1-16,2-1 0 15,1 5 1-15,1-7 0 16,1 2-1-16,2-3-1 15,0-2 0-15,-1 2 0 16,1-4 0-16,-1 1 0 16,3-1 0-16,0 0 1 15,2 3 0-15,1-2 0 16,-1 1-1-16,0 4 1 0,0-5-1 16,1 5 0-16,-3-1 0 15,-1-1-1-15,2 2 0 16,0-3 1-16,3 1 0 15,1-2 1-15,1-1 0 16,-3 2 2-16,0-2 0 16,3 0 0-16,-3 1 0 15,3-1-3-15,3 0 0 0,-5 0-1 16,2 0 0-16,-3 1 0 16,1 0 0-16,-3-1 0 15,3-1 0-15,0-2 2 16,0 2-1-16,2 0 1 15,-4 0 1-15,2-2 0 16,-5 2 1-16,3 0 0 16,2 1-1-16,-5 0-1 15,5 3 0-15,-4-3-1 16,1-1-1-16,2-2 1 16,-2 2-1-16,0 2 0 15,0 0 0-15,2 3-1 16,0-5 0-16,1 3 0 15,1-4-3-15,-1 0-4 16,0 3-10-16,1-2-32 16,0 0-32-16,4-2-110 15,0-2-105-15,4 0 186 0</inkml:trace>
  <inkml:trace contextRef="#ctx0" brushRef="#br0" timeOffset="48547.793">8722 13416 730 0,'-6'0'308'15,"5"0"-184"-15,0 0-90 16,0-1-50-16,1 0 4 16,0-1 18-16,0 2 10 15,0 0-4-15,0 0 0 16,0 0 5-16,-2 0 5 15,1 0 8-15,0 0 1 16,1 0-3-16,0 0-4 16,0 0-6-1,0 0-3-15,0 0-8 0,0 0-4 0,0 0-8 16,0 0-3-16,0 0-1 16,0 0 1-16,13 0 0 15,11 0 2-15,32 0 1 16,-28 0 1-16,7 2 1 15,-1 0 2-15,6 4-1 16,1 1 1-16,-1 2-1 16,-4 1 0-16,-4-1-1 15,-2 2 1-15,4 0 1 16,3 1 1-16,2-1 1 16,-2 1 0-16,-5-3-1 15,-1 0 0-15,-2-2 0 16,-1 1 0-16,-6-1 0 15,-1 0 0-15,-4-1 0 16,-1 2 0-16,-6-1-2 16,3 3 1-16,-4 2-4 0,-1-5-3 15,-2 5-6 1,-3-2-3-16,0 0-1 0,-3 0-4 16,-1 3 4-16,-6-3 2 15,-1 3 7-15,-3 2 5 16,-2-6 5-16,0 5 0 15,-6-5 3-15,0 3 2 16,-3 1 0-16,-7-3 1 0,-2 0-3 16,-4 1-1-16,-2 0-2 15,-1-1 0-15,4 2 1 16,-1 2-1-16,-1 1 0 16,-3 1 0-1,-5 0 1-15,-2 0-1 0,0-1 0 16,3 2 0-16,3 0 0 15,2-3 0-15,-1 0-1 16,4 1 1-16,1-6 0 16,3 0 1-16,4-1 2 15,3-1 2-15,5 0 2 16,2 0 3-16,7-4 1 16,0 0 0-16,8-1 3 15,1-1 2-15,1-1 0 16,0 0 0-16,0 0-10 15,0 0-6-15,0 0 0 0,0 0-1 16,3-1 3 0,17 0 0-16,39-5-4 0,-27 0-1 15,6 0-1-15,4-1 0 16,1 3 1-16,2 0 1 16,3 2 0-16,-1 1 1 15,-1 0 0-15,-1 1 1 16,-6 0 0-16,0 0 1 15,1 3-2-15,-3 0 0 16,3 2-2-16,0 1-2 0,2 2-3 16,0 3-3-1,1-1-6-15,-1 1-10 0,-4 0-40 16,0-2-36-16,-7-1-88 16,-2-2-70-16,-3-4 163 15</inkml:trace>
  <inkml:trace contextRef="#ctx0" brushRef="#br0" timeOffset="49373.05">9603 13804 392 0,'-2'-1'126'16,"1"0"-126"-16,1 0-5 0,0 0 7 16,7-3 8-16,13-1 21 15,25-5 13-15,-28 10 18 16,7-1 2-16,-4 1-19 16,-1-2-11-16,1-3-16 15,1 4-3-15,1-5-2 16,1 3 1-16,1-1 7 15,-4-1 2-15,-2 1-1 16,-2-4-1-16,-1 6-12 16,2-5-6-16,-2 0-3 15,4 4 0-15,-6-5 0 16,-7 2-1-16,0 1 2 16,-3 4 2-16,0-2 5 15,2 1 6-15,-5 2 22 16,0-1 5-16,0 0 13 15,-2 0-2-15,1 0-21 0,0 0-6 16,0-1-18-16,0 1-6 16,-4 0-4-16,-13-3-1 15,-33-6-6-15,29 10 0 16,-7 3-2-16,-1 1-1 16,-3 3 6-16,3 2 0 15,-1 6-6-15,3 0 0 16,3 4-4-16,-1-1-3 15,7-2-1-15,4 7-4 0,3 4 1 16,1 4 6-16,3 4 12 16,-4-1 7-16,9 1 9 15,0-3-2-15,7-2 0 16,5 1-1-16,5 2 0 16,4-5 0-16,8 1 0 15,3-2-1-15,6-7 0 16,7 1-2-16,6-4-4 15,1-4-4-15,0-2-27 16,0-5-21-16,-6-1-91 16,1-3-44-16,-6-4 112 15</inkml:trace>
  <inkml:trace contextRef="#ctx0" brushRef="#br0" timeOffset="50047.051">10387 13717 1095 0,'0'2'384'16,"0"-2"-323"-16,0-1-145 16,-2 1-11-16,1 0 20 15,0 0 37-15,-2 8 29 16,-5 10 0-16,-12 27 9 16,13-25 1-16,2 0 2 15,1 0-1-15,-1 2-1 16,3 1-1-16,0-2 6 15,-1 0 4-15,1-6 15 16,0-2 7-16,1-7 4 16,-1 0-1-16,2-2-12 15,0-2-8-15,-1-2-17 16,1 0-9-16,0 0-15 16,0 0-4-16,0 0-1 15,0 0 0-15,0 0 8 0,0 0 6 16,0 0 9-16,0 0 6 15,0 0 9-15,0-1 2 16,0 0 7-16,0 0 1 16,11-19-3-16,12-31-3 15,-14 27-4-15,-1 0-1 16,1 1-4-16,3-1-1 16,-4 5-1-16,2-2-1 15,4 3-1-15,-4-2 1 0,4-2 1 16,0-3 0-16,-1 3 1 15,7 4 1-15,-3-1 0 16,-1 8 0-16,-4 1 0 16,-5 1-2-1,-1 7-10-15,4-2-10 0,-4 3-52 16,6 0-43-16,4 3-91 16,-10 5-35-16,9 6 147 15</inkml:trace>
  <inkml:trace contextRef="#ctx0" brushRef="#br0" timeOffset="50740.212">10947 13735 975 0,'1'0'338'0,"1"0"-274"16,-6-3-160-16,3 3-14 15,-1 0 39-15,1 0 39 16,-17 7 32-16,-38 13 1 0,30-10 17 15,-2 0 8-15,3-1 7 16,0 3 1-16,5-3-14 16,3-1-4-16,3 5 0 15,2-1-1-15,3 3-3 16,1 4-4-16,3 1-10 16,0 1-4-16,2 4-3 15,2 0-2-15,0-3-2 16,4-1-6-16,4-6-16 15,3 1-13-15,2 0-12 16,1-1 4-16,2 0 15 16,2-2 12-16,2-7 17 15,1 0 4-15,2-3 8 16,-1-2 5-16,2-1 5 16,0 0 1-16,-2-4 2 15,2 0 2-15,-3-2 6 0,-3-3 3 16,0 2 4-16,-4-6-1 15,-2 2 0-15,0-2-2 16,-3 0-5-16,1-1-3 16,-3-4-7-16,0-3-4 15,-1-4-3-15,-1-2 1 16,-1-3 4-16,1 3 0 16,-4 2 2-16,0 1 0 0,0 8-6 15,-4-1-2-15,-4-1-5 16,1 2-8-16,-7 0-26 15,-1 0-14-15,-1 1-74 16,-1 4-78-16,-6-7 132 16</inkml:trace>
  <inkml:trace contextRef="#ctx0" brushRef="#br0" timeOffset="51650.821">11410 13663 618 0,'3'1'152'0,"-1"2"-209"16,-1 10-69-16,1-6 6 0,-1 10 84 15,-1-1 48-15,3-3 30 16,-6 3 12-16,2-3 18 15,0 1 1-15,-2-3-19 16,2 3-17-16,-2 4-30 16,2 2-6-16,0 7-1 15,3 0 0-15,-2 0 2 16,0-3 0-16,1-7-2 16,-2-3-3-16,1-4-6 15,3-1-3-15,-3-6 2 16,4 0-2-16,1-3-5 15,-5 0-1-15,0-1-1 16,0 0 5-16,0 0 14 16,9-6 9-16,-3-9 13 15,30-39 5-15,-30 22 13 16,-2-2 8-16,2 7 10 16,-2-2 0-16,-3 0-8 0,4 2-10 15,-3-5-17-15,0 1-8 16,-2 0-9-16,1 1-4 15,-1 2-6-15,4 0-9 16,0-5-10-16,0 1-2 16,4-1 4-16,-2 5 7 15,3 9 11-15,1 3 3 16,0 8-1-16,2 1 0 0,0 5-7 16,0-1-3-16,-2 3-4 15,3 1-1-15,-1 4-1 16,2 3 3-16,0 5 8 15,-2 1 4-15,-2 5 10 16,0 3 5-16,-2 1 7 16,-2-1 2-16,-2 1 7 15,-1-3 1-15,-3 1 9 16,0-1 4-16,-2-2 5 16,-2-1-6-16,-1 2-14 15,-3-1-9-15,1 1-14 16,-3-2 1-16,-1-1 4 15,-5-4 7-15,-4 1 13 16,-3 3 0-16,0-5-5 16,-1 4-6-16,3-2-15 15,0-3-1-15,1-6-52 16,2-2-55-16,8-1 66 0</inkml:trace>
  <inkml:trace contextRef="#ctx0" brushRef="#br0" timeOffset="52835.748">12084 14191 287 0,'0'1'132'0,"1"0"-37"16,1-1-74-16,-3-1 28 16,0 0 24-16,0 0 29 15,-1-1 7-15,1 1-28 16,-3-9-5-16,-6-9-9 0,-18-33-9 16,20 26-20-1,-5-2-11-15,0-4-17 0,3 0-3 16,2-3-3-16,0-4-1 15,4 2-1-15,0 1 0 16,0 8-2 0,4 1-2-16,1-2-1 0,6 4-2 0,2-4-3 15,-2 0 0 1,7 6 1-16,2 1 2 0,4 5 4 16,-2 1 1-16,2 2 1 15,0 2-1-15,0 2 0 16,4 2-2-16,-3 2 1 15,-1-1-1-15,-1 4-1 16,0 1-3-16,-1 2-8 16,1 2-3-16,-2 5-10 15,2-1-5-15,-2 0 0 16,-1 5 4-16,-1 0 12 16,0 5 8-16,-1 6 8 15,0 5 0-15,-2 4 3 16,-4 2 2-16,-3-3 3 15,0-1-1-15,-5 1 0 16,1 1-1-16,0 6 1 16,-3 2 2-16,-2-1 2 15,2-3 1-15,-2-7 2 0,4-4 1 16,2-6 2-16,-4-3 0 16,-1-3-3-16,2 1-1 15,0-4-5-15,-1 1 1 16,2-2-2-16,0-2 2 15,4-3-1-15,-3 0 3 16,-1-3 3-16,0 0 1 16,-1 0 3-16,0 0 0 15,1 0 6-15,0 0 3 0,0 0-2 16,0 0-2-16,0 0-5 16,0 0-3-16,0-1-2 15,0-1-1-15,0 1-7 16,0 0-4-16,0-7-1 15,0-7 0-15,0-26 2 16,0 27 4-16,0 2 9 16,-1-2 3-16,-6-3 2 15,-1 0 0-15,1-7-8 16,-1-1-1-16,-3-3-1 16,0 0-2-16,-4 4-1 15,-4 0 0-15,3 9 9 16,-2-3 2-16,0 3 5 15,3 5 2-15,-5 2-12 16,1 7-1 0,10-1-8-16,1 2-3 0,-27 0-1 15,-2 4-1-15,7-2-4 0,15 3-2 16,0 2-3 0,3 0-2-16,3 3-12 0,-1-2-12 15,5 4-52-15,1 0-42 16,-3 0-103-1,4 2-83-15,-2-3 198 0</inkml:trace>
  <inkml:trace contextRef="#ctx0" brushRef="#br0" timeOffset="53943.608">12659 13606 745 0,'1'2'291'16,"1"-2"-204"-16,-1 0-49 15,-1 0-20-15,-1 0 6 16,0 0 4-16,0 0-1 15,0 0-20-15,0 0-5 16,0 0-2-16,-5 10-1 16,-5 7-1-16,-14 30 0 0,17-26 0 15,0 3-1-15,2 3 1 16,-2 2 1-16,1 9 0 16,1 8 1-16,-1 6 1 15,4 1 0-15,0-10-1 16,3-6-2-16,1-10-11 15,1 0-1-15,4-7 3 16,-5-6 1-16,1-1 12 16,3-5 4-16,-1-3 5 15,0 2 2-15,1-7 14 16,-1-1 2-16,2-2 0 16,0-2-1-16,2-2-10 15,-1-3-2-15,0-5-4 16,1-2-3-16,-1-6-6 15,-2-3-3-15,0-5 0 16,0-2 0-16,-3-11 2 16,0-5-1-16,-1 2 0 0,2 4 0 15,-2 8 0-15,-1 6 0 16,1-1-1-16,-1-5 1 16,0 5-1-16,2 0 0 15,1 4 0-15,1 4-1 16,2 2-2-16,0 0-1 15,2 1-1-15,1 2 0 16,-1 5 0-16,1 1 1 0,-2 6-4 16,1-2-4-16,3 2-5 15,-1 1-4-15,6 4-12 16,-1 2-6-16,0 6-11 16,5 4 4-16,-4 3 16 15,-1 3 11-15,-1 3 18 16,-1-1 1-16,0 2 2 15,0 2 1-15,-5 2 1 16,-2 3 0-16,-3 5-1 16,3-1 0-16,1 2 4 15,-1-2 3-15,-2 1 4 16,-3 0 5-16,-2 4 19 16,-3 0 1-16,-2-4 2 15,0-6-3-15,1-5-13 16,0-1 3-16,-7-2 3 15,2 2 2-15,-3 0 2 16,0-4 0-16,-2-2 5 0,-1 3 1 16,-9-5-3-16,0 0-5 15,-1 2-13-15,-4-4-5 16,-1 0-9-16,-5-1-1 16,-1-3-5-16,1-2-27 15,-1-1-102-15,1-2-212 16,-19-8 218-16</inkml:trace>
  <inkml:trace contextRef="#ctx0" brushRef="#br0" timeOffset="55063.887">8580 13857 88 0,'0'-1'62'0,"3"0"30"0,-1 1 1 15,-2 0-5-15,0 0-24 16,0 0-54-16,0-1-23 16,-2 0-29-16,1 0-1 15,0 0-24-15,-8-3 42 16</inkml:trace>
  <inkml:trace contextRef="#ctx0" brushRef="#br0" timeOffset="55622.708">8096 13527 735 0,'29'54'230'16,"-27"-50"-251"-16,1 4-8 16,-1 3 20-16,2 0 9 15,2 4 9-15,-6-5 3 16,6-1 8-16,-6-1 5 16,-4-4 5-16,5 3 0 15,1 0-4-15,6 3-1 0,-2-4-3 16,-3 1-2-16,-2-2-9 15,-1 0-5-15,0 5-4 16,3 5-1-16,-1 0-1 16,-2 2 0-16,2-1 0 15,-2 2-1-15,2 1 1 16,2 4 0-16,-4 3 0 16,8 1 0-16,-3 0 0 15,-1-3 0-15,2-2 0 16,-7-4 1-16,3-4 0 15,-1-3-1-15,-2-7-12 16,0 0-17-16,1-3-85 16,0-1-86-16,0 0 123 15</inkml:trace>
  <inkml:trace contextRef="#ctx0" brushRef="#br0" timeOffset="56461.083">8107 13336 468 0,'3'-1'270'0,"-1"1"-22"16,-3 0-187-16,0 0-79 15,1 0-2-15,0 0 9 16,0 0 8-16,0 0 1 16,0 0 4-16,-2-1 12 15,1 1 3-15,0 0 2 0,1 0-3 16,0 0-9-1,0 0-1-15,0 0-4 0,0 0 0 16,0 0-1-16,0 0 0 16,7 2 0-16,0 2-1 15,5 2 0-15,28 20-1 16,-30-18 1-16,5 4 0 16,0 0 0-16,0 2 1 15,5 2 0-15,-3 3 0 0,2 0 0 16,1 4-1-16,-2-2 0 15,1-1 1-15,-2-2 1 16,1 1 1-16,-1 0 2 16,-1 0 0-16,-2-2 0 15,0 2 0-15,0-2-1 16,0 4-1-16,-1 3 0 16,-2 1 0-16,-2-1 1 15,-4 1 3-15,-1-2 10 16,-1-1 4-16,-3 7 6 15,0 3 1-15,-3 4-6 16,-1 0-4-16,-3-5-5 16,-1-2-1-16,-3-1-5 15,0 2-2-15,-1 4-1 16,-2-2-1-16,-1-2-1 16,-1 1 0-16,1-6-2 15,0 3-4-15,0-4-11 0,3-2-18 16,0 0-95-16,2 0-134 15,-2-4 167-15</inkml:trace>
  <inkml:trace contextRef="#ctx0" brushRef="#br0" timeOffset="57989.689">8114 14600 257 0,'0'-1'160'0,"-2"0"-16"0,-2 1-39 15,4-2-48-15,-1 1-16 16,0 0-8-16,0 0-5 15,1 0-7-15,0 0-1 16,0 1-3-16,-1-1 1 16,0 1 4-16,0 0 1 15,-1 0 13-15,2 0 12 16,0 0 18-16,0 0 5 0,0 0-9 16,0 0-10-16,0 0-22 15,0 0-7-15,0 0-11 16,0 0-7-16,0 0-5 15,0 0-1-15,0 0-1 16,0 0 1-16,0 0-2 16,8 0 0-16,6 1-1 15,-6 0-3-15,36 10 0 16,-31-3-2-16,-2 1 1 16,6 3 0-16,1 4 2 15,-1-1 2-15,-2 3 1 16,3-1 1-16,-5-1 1 15,2 0 0-15,0 3 0 16,-1-2 0-16,-3 5-1 16,-1 2-1-16,-1 4 2 15,-1 2 1-15,-2-3 0 16,2-1 1-16,-3-3 0 0,-2 0 0 16,-2 3 2-16,-1 1 5 15,-2-1 4-15,-4-1 2 16,-1-6 5-16,-2 0-4 15,-2-3 2-15,-2-2-1 16,-6-1-2-16,0 2 0 16,-4-1-4-16,-5 4 0 15,4-1-5-15,-1 0-1 0,-1 3-3 16,4-3-1-16,0-1 2 16,2-4 2-16,6-5 4 15,-2 0 1-15,3-6 3 16,-2 0 1-16,3-1-1 15,0-4 3-15,5 1 0 16,1-1-2-16,1-1 1 16,5-1-1-16,-1-3-3 15,1 2 1-15,3-4-4 16,0-2-3-16,4 0-6 16,6-1-4-16,3 4-2 15,2 0 0-15,2 4 2 16,-5 0 1-16,0-3 2 15,3 4 1-15,0 2-1 16,5-1 0-16,2 5-2 16,-3 0 0-16,6 3-3 15,-4-1-1-15,-1 1 2 0,0 0 1 16,-2 2 1-16,-1 0 3 16,0 2 1-16,0 2 1 15,0 3 0-15,-4 2-3 16,1 1-8-16,-4 4-4 15,-4-3-20-15,-1-3-16 16,-3 1-65-16,2-2-68 16,-3-7 116-16</inkml:trace>
  <inkml:trace contextRef="#ctx0" brushRef="#br0" timeOffset="58859.405">8027 14418 864 0,'87'44'304'0,"-84"-43"-229"0,-1 1-151 16,-1-1-11-16,-1-1 31 15,0 0 32-15,0 0 22 16,0 0 1-16,0 0 12 15,0 0 12-15,0 0 19 16,5 1 7-16,5 2 5 16,-1-2-7-16,-2 0-19 15,-2-1-6-15,3 0-14 16,2-1-2-16,3 0-2 16,28-2-1-16,-26 3-2 15,0 1-1-15,0 3-1 16,1-1-1-16,1 4-1 15,-1 5 0-15,-1 3 0 16,2 3 0-16,-1 4 0 16,1 4 1-16,1 2 1 0,-2 4 1 15,1 1 0-15,-1-3 0 16,-1 2 0-16,-1-3 0 16,-1 2 1-16,-2 4 0 15,-4 0 2-15,2 0 0 16,-4-4 3-16,2-1 2 15,-1-3 4-15,-2-1 2 16,1 8 1-16,-5-6-1 16,0 2-3-16,-2 0 1 0,-4-5 4 15,2-1 2-15,-5-1-2 16,2 5-2-16,-1 0-9 16,-3 0-4-16,0 0-1 15,-1-4-1-15,1-3-4 16,3-5-3-16,0-6-17 15,2-3-19-15,1-5-65 16,0 0-68-16,4-2 111 16</inkml:trace>
  <inkml:trace contextRef="#ctx0" brushRef="#br0" timeOffset="60987.352">9123 14895 677 0,'2'1'221'0,"1"0"-229"15,-1 2-24-15,-2-3 4 0,0-1 10 16,-1 1 16-16,1-2 0 16,-1 1 8-16,1 1 7 15,0-1 7-15,0 0 3 16,0 1-2-16,0-1-1 16,0 0 3-16,0-1 1 15,0 1-4-15,0 0-3 16,0 0-9-16,0 0-2 15,1-6-5-15,-1-2-2 0,1-5-3 16,4-29-1-16,-4 28-1 16,0 1-1-16,-2 3 3 15,1-2 2-15,-3 3 4 16,0-2 4-16,2 4 1 16,1-3 0-16,-4 1-3 15,0 4-1-15,-2-5-2 16,-2 2 1-16,-1 0 4 15,3-1 9-15,-1 0 15 16,-5 6 3-16,4-1-3 16,3 1-8-16,-5 2-24 15,3 0-8-15,-4 5-18 16,-6 1-3-16,-3 4 3 16,-1 6 5-16,1 1 14 15,1 4 1-15,4 1-10 16,2 2-7-16,2 2-4 0,0 5 0 15,7 8 17-15,0 0 6 16,4-2 6-16,7 2 2 16,0-5 0-16,6 5 0 15,5-4-1-15,4-1 0 16,7-6 5-16,1-6 3 16,2-2 8-16,-3-9 4 15,2-3 5-15,-3 0 3 0,0-3-1 16,2 1-4-1,-4-3-9-15,3-2-12 0,-5 0-89 16,0 0-57-16,-4-5 85 16</inkml:trace>
  <inkml:trace contextRef="#ctx0" brushRef="#br0" timeOffset="62316.211">9537 14707 905 0,'4'-1'328'16,"-5"0"-307"-16,0 0-40 16,1 0-44-16,0 1-1 15,0 0 33-15,0-2 7 16,0 2 25-16,0 0 17 16,0 0 28-16,-1 0 5 15,0 0 10-15,0 0 3 16,0 0 7-16,-3 2 1 0,-6 2-7 15,-1 1-8-15,3-1-15 16,-30 22-7-16,34-22-14 16,1 2-4-16,1-2-11 15,2-3-6-15,0-1-13 16,0 0-6-16,0 0-6 16,0 0 2-16,0 0 8 15,0 0 5-15,6 7 8 16,0-3 1-16,-2 2 1 15,3 1 2-15,-2-1-1 16,-1-1 0-16,-1 0 0 16,-1 0 0-16,3-1-1 15,-3 2 0-15,4 1-1 16,-2 1 0-16,1 1-1 16,14 27 1-16,-15-28 0 15,3-1 0-15,1-1 1 0,-2-2 0 16,-2 2 2-16,-1-4-1 15,1 2 0-15,-2 1-1 16,-2-5 0-16,0 0 0 16,0 0-1-16,0 0 0 15,0 0-1-15,3 0 0 16,4 1-1-16,-2 0 1 16,4-1 0-16,-9 0 0 15,4 1 0-15,4 0 1 0,-1 0 1 16,3 2 0-16,-1-2-1 15,3 1 1-15,27 5-1 16,-26-7 0-16,2 0 0 16,-3 1 0-16,3 1 0 15,-2 0 1-15,0-1 0 16,-1 0 1-16,-2 1 0 16,-1-1 0-16,-2 0-1 31,-3 1 1-31,0-1 0 0,11 1 0 0,-1 2-1 15,0 0 1-15,-4 3-1 16,1-1 1-16,-2 1 0 16,1 1 1-16,-1-4 1 15,0 2 1-15,0-1 1 16,0-3 0-16,-1-1 2 16,0 2 2-16,-1-6 9 15,0 3 3-15,2-2 0 0,-4-1 0 16,1-1-3-16,0-2-1 15,-4 1 6-15,3-1 0 16,-3 0 0-16,-6-2-1 16,2 0-6-16,-2-1-3 15,-1-2-7-15,0 2-3 16,-1-4-2-16,-5-3 0 16,0-3-1-16,1-2 0 15,-4 2 1-15,3 2 0 0,-2 3 1 16,-1 0-1-16,-2-2 0 15,-1 4 0-15,-3 1-2 16,2-1-2-16,1 2 1 16,1 1-1-16,1 1 0 15,0 3 0 1,-2-1-4-16,0-3-1 0,-1 5 3 16,1-3-1-16,2 5 5 15,-4-3 1-15,0-1 1 16,-2 4 1-16,5 0-3 15,4 4-2 1,6-1-1-16,0 0-2 0,-21 7 0 16,3 4 0-16,-5-1-3 15,13 0-2-15,-1-1-8 16,3-1-5-16,1-1-6 16,2 2-3-16,3-2-23 15,-1 1-29-15,3 4-187 0,0-1 180 16</inkml:trace>
  <inkml:trace contextRef="#ctx0" brushRef="#br0" timeOffset="63745.004">10254 14914 196 0,'-7'-5'104'0,"-3"1"-23"0,-3 1-21 16,-1 1-13-16,-1-1 3 15,0 3-1-15,1-1-8 16,0 2-16-16,5 1-9 16,0 0-10-16,2 2-2 15,3 1 2-15,-3-1 6 16,1 1 4-16,-1-1-4 0,2-1-11 16,3 1-3-16,2-3 0 15,0-1 7-15,0 0 17 16,0 0 4-16,0 0 3 15,0 0-2-15,0 0-5 16,0 0-3-16,2 3-9 16,6 10-3-16,3 7-5 15,14 31-1-15,-16-22-1 16,-3 1 0-16,2 2 0 16,-3 3 1-16,-1 1 5 15,2 6 3-15,-1 7 8 16,-2-1 7-16,0-4 12 15,-3-4 4-15,0-4 6 16,1-4-3-16,0-2-10 16,2-3-6-16,-2-9-12 15,1-1-2-15,-2-6-1 16,-2-4 2-16,0-5 5 0,1-1 1 16,1-1 0-16,0 0 1 15,-1-1 0-15,0 0-1 16,0 0 1-16,-1 0-2 15,1 0-8-15,-3-10-2 16,-4-8-9-16,-12-33-1 16,15 24-4-16,-2 2 0 15,2-2 1-15,-3-1 1 16,1 0 3-16,2-1 1 16,0-2 1-16,3 2 1 0,0 5 0 15,-3-2-1-15,3 8-1 16,-2-2-3-16,3 1-5 15,1 1-1-15,0-6 1 16,4 7 1-16,-3-5 5 16,2 5 1-16,0-3 2 15,1-2 2-15,1 2 0 16,1 3-1-16,2 3-2 16,-4 1-1-16,8 0 0 15,-3-1 0-15,1-2 1 16,1 0 3-16,-3 0 9 15,0 2 2-15,-1 3 3 16,0 1-2-16,1 3-4 16,0 2-3-16,-1 1-3 15,0-2-1-15,-3 1 1 16,2-1 2-16,0 2 1 0,-3 1-2 16,3-1-4-16,-2 3-1 15,0-3-4-15,3 3 0 16,-2-2-5-16,3 1-2 15,1 1-4-15,0-2-3 16,4 1-1-16,-2 2-2 16,0-1-9-16,0 4-5 15,0 2-11-15,-1 1 3 0,-1 2 12 16,1 5 8 0,-2 1 14-16,-3 3 1 0,-1 5 4 15,-3-3 3-15,0 7 12 16,-1-2 2-16,-3 2 1 15,-1-3-3-15,-3 1-6 16,0 0-2-16,-2 2 0 16,-1 2 0-16,-3-5 0 15,-1 0 2-15,-3-5 0 16,-1 0 2-16,-3-3 2 16,0 0 1-16,1-5 0 15,-3-2 0-15,0 1-4 16,0-5 0-16,1 2-2 15,5 0-2-15,2-3-8 16,1 1-9-16,3-3-43 16,0-2-48-16,3-2 66 15</inkml:trace>
  <inkml:trace contextRef="#ctx0" brushRef="#br0" timeOffset="65303.451">10393 15008 653 0,'4'6'207'0,"-4"-7"-270"16,0 1-72-16,0-1-14 15,0-1 40-15,-1 2 109 16,0-1 48-16,-1 0 47 15,1 0 20-15,0 0 20 16,0 0-13-16,0-1-31 16,0 1-20-16,0 0-29 15,-1 0-6-15,1 0-4 0,0 0-2 16,0-2-3-16,-3-1-1 16,2 0-1-16,0 2-2 15,1 1-4-15,0 0-5 16,-1-2-12-16,1 2-6 15,0 0-8-15,0-1 1 16,0-1 1-16,0 0 0 16,-1 0 3-16,2-3 1 0,2-5 3 15,0 3 1-15,3-3 1 16,15-28 0-16,-14 29-1 16,-1 1-1-16,-2-1-2 15,1-2-3-15,-2 3-2 16,0 1-1-16,1 2-4 15,-3 2-3-15,3 1-5 16,-3 2-2-16,0 0 5 16,0 0 6-16,0 0 14 15,0 0 9-15,0-1 11 16,0 1 4-16,0 0 5 16,0 0 0-16,0 0 4 15,0 0 1-15,0-1 2 16,0 1-1-16,0 0-3 15,0 0-3-15,0 0-4 16,1-3 0-16,1 1-2 16,0-1 0-16,-1 1-3 0,1 0-2 15,-2 0-3-15,1 2-1 16,0 0 2-16,-1 0 2 16,0 0 3-16,0-1 0 15,0 1-6-15,0 0-5 16,0 0-10-16,0 0-3 15,0 0-3-15,0 0-1 16,0 1 2-16,3 0 0 16,1 2 2-16,2 7 1 15,4 13 0-15,25 26 1 0,-23-29 1 16,-1-1 0-16,-4-4 0 16,3 1 0-1,5-3 2-15,-3-4-1 0,1 1 1 16,2-1 0-16,0-1-2 15,3 2 1-15,5 0 0 16,0-3-1-16,0-2 1 16,0-1-1-16,-1-3 0 15,-2 0 1-15,0-1 4 16,-1-3-1-16,-1-2 4 16,1-3-1-16,-5 3 4 15,-2-3 4-15,1 3 1 16,-2-3 0-16,-1 0-2 15,-2-1-3-15,-2-3-1 16,-4 1 0-16,-2-1 0 16,1 0 0-16,-2-1 0 0,-5 2-2 15,1-2-5-15,-3 0 0 16,-1 1-2-16,1 3 1 16,2 4 4-16,1 2 1 15,0 1 4-15,4 0-2 16,0 0-6-16,1 2-4 15,0 1-11-15,0 0-6 16,0 0-12-16,0 0-1 0,0 0 1 16,3 14 6-16,8 13 12 15,14 31 3-15,-12-23 6 16,0 1-1-16,2 2 3 16,-1 3 1-16,1 2 0 15,0-2 0-15,-1-5 1 16,1 0-1-16,-5-3 1 15,1 3 0-15,-4 3 0 16,1-1 1-16,-2-4-1 16,-6-5 1-16,0-5 0 15,-4-1 0-15,4-1 0 16,0 2 0-16,0-3 1 16,-6-4 1-16,-2 0 2 15,0-2 5-15,-7-3 6 16,5-1 2-16,-6-3 9 15,-6-3-3-15,-6-1-3 0,-3-2-1 16,-1-3-12-16,-1 0-5 16,3-5-10-16,0-7-5 15,5-5-10-15,2-3-8 16,3-8-11-16,4-2-10 16,1-1-46-16,5-8-37 15,5-7 83-15</inkml:trace>
  <inkml:trace contextRef="#ctx0" brushRef="#br0" timeOffset="66338.535">11604 14824 632 0,'2'0'337'0,"-1"2"-55"16,-1-1-309-16,0-1-48 0,0 0 13 16,-1 0 65-16,1 0 38 15,0 0 7-15,0 0-1 16,-1 0-6-16,0 0-4 16,0 0-18-16,0 0-6 15,-3 4-9-15,1 7 0 16,-4 6-2-16,-31 31 0 15,26-30-3-15,8 10-2 16,-3 5-1-16,6 11-1 0,4 3-3 16,-3-4-7-16,3-2-15 15,0-4-8-15,-2 1-15 16,9 3 5-16,0-8 10 16,-1-2 6-16,3-10 18 15,-2-6 2-15,-1-8 10 16,1-1 7-16,-3-6 26 15,2 0 4-15,-1-2 2 16,2-2 3-16,0-5-8 16,-1-5 2-16,-1-6 0 15,2-1-5-15,-2-6-10 16,-3-4-3-16,-1-2-3 16,-2 0-1-16,-1 1-5 15,-1 1-1-15,0-6-3 16,0-3-1-16,-1-1 0 15,1 2 0-15,0 2 2 0,1 2-1 16,0 3 0-16,2-1-1 16,0 4-3-16,2 3-4 15,2 4-1-15,0 3-1 16,2 4 2-16,0 0 2 16,2 3-2-16,-1 1-1 15,0 2-7-15,3 1-4 16,3 3-3-16,3 5-1 15,0 5 2-15,1-1 1 0,-1 5 5 16,0 4 4-16,-3 2 5 16,1 7 1-16,-4 4 2 15,1 4 0-15,-3 9 4 16,-3 1 7-16,-1-1 23 16,-4-1 22-16,-3-3 3 15,-4-3-5-15,-5 0-19 16,1-2-19-16,-4-4-3 15,1-5 0-15,-2-4 7 16,-3-4 7-16,-1-1 8 16,-5-5 3-16,-2-1 1 15,-4-1-4-15,-2-1-11 16,-4 2-4-16,1-5-12 16,0-3-10-16,6-3-27 15,1-3-19-15,6-3-59 16,3 0-37-16,1-6-91 15,5-2-74-15,5-15 199 0</inkml:trace>
  <inkml:trace contextRef="#ctx0" brushRef="#br0" timeOffset="67417.516">12139 15191 745 0,'-2'3'262'0,"-3"-6"-223"0,-1 3-36 15,5 0-3-15,0 0-2 16,0 0 0-16,0 0-1 16,-1-1 5-16,1 0 7 15,0 0 6-15,0 0 2 16,0 0-3-16,0-3-2 16,-4-15-5-16,4-31 0 15,7 23 7-15,1-5 8 16,3-1 15-16,-2 0 5 0,4 1-5 15,0 3-7-15,0-2-18 16,0-2-5-16,2 1-7 16,1 2 0-16,-1 6-1 15,1 4-1-15,-2 2 0 16,-2 5-2-16,2 2-7 16,2 2-4-16,-2 2-10 15,0-2-3-15,4 2 0 16,-6 2 2-16,4 3 2 15,-1 2-3-15,-5 3-26 16,7 3 0-16,-4 6 7 16,4-1 4-16,-2 5 33 15,-5 1 2-15,1 2 5 16,-4 4 1-16,2 5 1 16,2 3 0-16,-4 5 0 15,4-3-1-15,-2 5-1 0,-1-4 0 16,0 3 0-16,-1-1 1 15,-3-6 1-15,-1-1 2 16,-2-9 9-16,0-4 7 16,0-2 10-16,2-1 2 15,2-3-2-15,-4-1-4 16,1-1-7-16,-2-4-1 16,-1-2-4-16,-2-1-2 15,4-2-2-15,-1 0 3 16,0 0 8-16,1-1 1 0,0 1 6 15,-1 0-2-15,-1 0-8 16,1 0 0-16,-3-11-10 16,-2-3-1-16,-14-31-1 15,11 24-1-15,1-1-2 16,-6-3-1-16,4-4 0 16,-1 1-1-16,-4 1 1 15,5 2 0-15,-6 0 2 16,-5 2 0-16,3-2 0 15,-3 1-1-15,-3 9-1 16,2 3 0-16,-2 4-2 16,-2 6-7-16,1 0-8 15,-3 4-4-15,3 1-20 16,2 1-16-16,6 3-55 16,2-3-66-16,7 1 113 15</inkml:trace>
  <inkml:trace contextRef="#ctx0" brushRef="#br0" timeOffset="68506.421">12646 14789 549 0,'0'0'198'0,"-2"-3"-156"16,-2 0-45-16,3 2 7 15,0 0 11-15,0 0 20 16,0 0 6-16,0-1 2 16,-10 1 8-16,5 0 1 0,0 1-6 15,2 0-17-15,1 0-11 16,-2 0-17-16,-1 0-8 15,2 1-13-15,1-1-8 16,-5 12-14-16,-1 12-4 16,2 36-2-16,9-30 2 15,3 1 12-15,1-1 8 16,0-3 16-16,3 3 7 16,-1-2 9-16,0-1 2 15,-2-3 11-15,-2-4 6 16,0-6 10-16,-2-3 4 0,0-4-4 15,1-1-1-15,-1-4-5 16,-1 2-1-16,-1-4 3 16,0 0-2-16,0 0 3 15,-1 0 2-15,1 0-7 16,-1 0-2-16,0-2-5 16,0 1-4-16,-3-6-6 15,-3-13-2-15,-11-38-9 16,12 27-3-16,-4-7-2 15,2 2-4-15,1 1-7 16,1 1-3-16,2-1-9 16,-1 0-4-16,0 1-8 15,3 4-8-15,-1 4-6 16,3-1 1-16,3 9 17 16,1-4 14-16,3 6 27 15,0 2 13-15,0 0 4 0,0 4-4 16,5 1-18-16,0 5-13 15,3 3-19-15,1 1-9 16,3 8-4-16,-2 2 7 16,1 2 19-16,0 0 12 15,-2 4 13-15,-1 1 3 16,0 2 4-16,0 2 5 16,0 4 7-16,-1 0 4 0,0 3 3 15,-5 1-1-15,2 2-5 16,-5 3-3-16,-1-4-5 15,3 2-3-15,-7-1 0 16,5-2 8-16,-3 2 8 16,-3-4 1-16,0-9 2 15,-3 3-4-15,-7-11 2 16,4 2 7-16,-5-4 16 16,1-2 7-16,-2-1-5 15,-2 1-8-15,-3 3-21 16,-2 2-11-16,-7 1-10 15,-2 0-2-15,-6-1-1 16,-1 3-2-16,-2 0-1 16,3 1-12-16,5 1-141 15,-1 0 112-15</inkml:trace>
  <inkml:trace contextRef="#ctx0" brushRef="#br0" timeOffset="76669.178">8176 15845 706 0,'57'-16'301'16,"-56"16"-142"-16,-1 0-145 16,0 0-21-16,0 0-9 15,0-1 6-15,0 1 1 16,-1-1 3-16,0 1 6 15,0 0 5-15,0 0 11 16,1 0 7-16,0 0 19 16,0 0 7-16,0 0 5 15,0 0-7-15,0 0-22 16,0 0-13-16,0-2-21 16,0 2-3-16,0-1-5 15,0 0 2-15,12-2 4 16,7-4 2-16,30-13 4 15,-27 9 1-15,1 1 3 16,1 2 0-16,2 0 0 16,0 1 1-16,1 2 0 0,-2 5-1 15,-3 0-1-15,-1 3 0 16,0 4-1-16,-8-4-1 16,4 5 0-16,-2 3 0 15,-4 5-1-15,4 1 0 16,-5-1-3-16,-4-1-1 15,-2-4-10-15,0 1-4 16,-4 1-15-16,1 3-8 16,-1 2-5-16,-4 0 7 15,-1 2 18-15,-4-2 13 0,0 3 17 16,-6-4 4-16,2-1 6 16,2-2 3-16,-4-2 2 15,3-4 0-15,0-3-2 16,1-2-3-16,2-2-2 15,1 4 1-15,1-5-1 16,1 1-2-16,3-1-5 16,0-1-6-16,3 1-34 15,0 0-18-15,0 0-37 16,0 0-4-16,0 0 25 16,6 1 18-16,9 2 35 15,5 4 8-15,30 17 2 16,-30-11-2-16,-3 1 0 15,-2 3 0-15,-8 2 2 16,2 1 3-16,-3 2 3 16,0 1 1-16,3 4 1 0,-5-2 1 15,-3-1 10-15,-1 3 2 16,-10-1 4-16,4 2 2 16,-5 1 14-16,0-3 17 15,-1-6 37-15,-3-4 14 16,-4-3 7-16,-2-3-6 15,-8-2-16-15,1 0-1 16,-3-4-23-16,-2-1-11 0,-3 0-26 16,-1-3-18-16,1-3-16 15,2 0-13-15,3-6-55 16,-2-3-48-16,2-12-186 16,4-7 194-16</inkml:trace>
  <inkml:trace contextRef="#ctx0" brushRef="#br0" timeOffset="77732.912">8344 15558 955 0,'4'33'328'16,"-1"-36"-314"-16,0 1-35 16,2-5-24-16,0 2-1 15,1-2 22-15,2 0 2 16,-2 3 26-16,-1-3 8 0,0 1 13 15,-1 0 2 1,2-1 1-16,3 3-6 0,0-4-9 16,4 3-5-16,2 2-2 15,0-2 1-15,2 1-2 16,1 4-1-16,2 2-2 16,-2 0-2-16,4 5-2 15,-1-1-1-15,-1 4 0 16,5 4 0-16,-3 4 0 15,3 0-1-15,4-1 2 16,-3 1 2-16,1 1 1 16,0 4 2-16,-4 1 0 15,-1 4 0-15,-5 5 0 16,0 2-1-16,-1 2 1 16,-2-4 0-16,-2 7 0 15,-4 3 1-15,-6 4 1 16,0 3 1-16,-2-12 2 15,-3-1 2-15,-3-4 0 0,-4 1-2 16,-3 7-2 0,-1 1-4-16,-3 0-3 0,2 6-5 15,-3-2-7-15,-3 2-3 16,-3 1 0-16,1-11 3 16,1-4 7-16,-1-7 2 15,4-4 2-15,2 0 1 16,-4-6 1-16,6 2 0 15,4-7-1-15,-1-4-12 16,6-3-114-16,-1-3 91 0</inkml:trace>
  <inkml:trace contextRef="#ctx0" brushRef="#br0" timeOffset="78924.002">9410 15784 932 0,'0'1'331'0,"0"0"-257"16,-1 0-131-16,0-1-6 15,0 0 20-15,-1 0 29 16,1 0 14-16,0 0 3 15,-2 7 11-15,-1 1 5 0,1-1 1 16,-2 0-2-16,-2 2-11 16,1 3-4-16,-36 36-3 15,29-26-1-15,-1 7 0 16,2 0 1-16,0-1-2 16,2 3 1-16,2-2-3 15,1 2 0-15,4 3-5 16,2 2-5-16,5 1-15 15,1 2-9-15,5-8-38 16,1-4-3-16,5-9 14 16,2-5 9-16,4-5 47 15,-1 0 8-15,3-5 5 16,-1 2 1-16,2-5 2 16,-1-1 4-16,0-5 8 15,3-3 4-15,-2-3 1 16,-2-3-3-16,-3-4-8 0,-4-5-2 15,1-5-6-15,-2 0-2 16,1-3-4-16,4 1-5 16,-8 1-1-16,5 1 0 15,-3-1 3-15,-4 0 3 16,-1-1 4-16,-5 2 4 16,0 2 19-16,-2 3 10 15,-1 7 18-15,0 3 8 16,-1 8-4-16,-1 2-5 0,-2 2-18 15,2 2-9 1,0 0-15-16,0 0-4 0,0 0-8 16,0 0-5-16,-1 0-7 15,-2 5-1-15,-5 19 3 16,-27 33 1-16,29-26 4 16,0 2 0-16,1-2 0 15,7 2 2-15,2-3 1 16,0-3-1-16,4 2-2 15,-3 1 0-15,3-2-3 16,3 1 2-16,1-4-1 16,3-2 0-16,1-1-3 15,-1 0 1-15,0 4 3 16,2-1 2-16,-1-2 5 16,2-3 2-16,4-6 3 15,0-2 3-15,3-5 3 0,-1-2 3 16,0-2 0-1,0-1 0-15,1-4 0 0,-2-4 1 16,3-1 6-16,-1-4 1 16,-2-7 2-16,4 2 0 15,-5-9-4-15,2-3-3 16,1 3-2 0,0-5-3-16,2-1 7 0,-2 0-2 15,-3-8 2-15,-1 5 1 0,-3 0-3 16,0 2 2-16,-4 3 3 15,-2-2 0-15,-4 2-3 16,-2 1-1-16,-4 0-12 16,-1 0-7-16,-4 8-22 15,2 0-13-15,-3 6-29 16,0 4-16-16,-1 4-50 16,-2 0-40-16,1 3 109 15</inkml:trace>
  <inkml:trace contextRef="#ctx0" brushRef="#br0" timeOffset="80375.794">10588 16047 903 0,'0'0'356'0,"0"1"-204"15,0-1-193-15,-1 0-23 0,0 0 5 16,1 0 22-16,-1 0 21 15,0 6 3-15,-4 6 8 16,-1 2 1-16,-10 30 3 16,12-30-2-16,0 2-12 15,2 4-3-15,2-1 1 16,-3 1 3-16,2-2 13 16,1-3 2-16,-2 0 1 15,2-1 0-15,3-2-2 16,0-1 0-16,-3-2-11 15,0 1-18 1,-4-1-27-16,4-1-12 0,0 0-23 16,0-2-8-16,1-2 25 15,-1 0 18-15,0-4 70 16,0 0 45-16,0 0 44 16,0-1 20-16,0-1-10 0,0 1-7 15,0 0-29-15,0 0-24 16,0 0-24-16,2-3-10 15,0-5-9-15,1-2-2 16,0-4-1-16,5-30 0 16,-8 26-1-16,0 1 0 15,2-3-4-15,-1 3-1 16,-1 0-1-16,1 0 0 16,1 2 0-16,0-2 1 15,-1 2-1-15,1 2 1 0,-2 1-1 16,4 1 0-16,2 1 0 15,-2 0 0-15,2 2 1 16,-3-3 0-16,3 7 1 16,-1-6-1-16,-2 1 1 15,3 0-1-15,1-3 1 16,1 0 2-16,7-1 2 16,0-1 1-16,3 0-1 15,2 0-3-15,-2 2 0 16,1 1 0-16,-3 2-1 15,0 2 1-15,3-3 0 16,-1 2-1-16,0-4 1 16,1 2 0-16,-3 0 2 15,-1 1 2-15,1 4 2 16,-2-1 1-16,-1 3 6 16,-1-2-2-16,-5 2-4 0,1 3-5 15,-1 2-13 1,0 4-5-16,1 3-4 0,0 3 0 15,0 2 5-15,-2 2 2 16,0 0 4-16,-4-1 3 16,1 0 3-16,-3 1 0 15,-3 2 3-15,3 1 1 16,-1 0 2-16,1-1 0 16,0 1-2-16,-5-1 0 0,-1-4-3 15,-1-1 0-15,-4-1 0 16,-1-2-1-16,-5 0 0 15,-3-3 2-15,-7 0 3 16,1 3 6-16,-8-5 3 16,1 2 1-16,-2-1 2 15,2-5-1-15,4 0 1 16,4-2-1-16,3-1-4 16,3 1-4-16,5 0-3 15,1-2-3-15,2 2-2 16,5-2-5-16,-3 3-8 15,3 1-4-15,4-2-10 16,-5 2-1-16,6-4 3 16,0 4 4-16,0 0 12 15,0 0 4-15,-1 0 5 16,1 0 0-16,0 0-6 16,1 0-3-16,0 0-4 0,0 0-3 15,6 0 5-15,16 2 3 16,38 0 4-16,-23 1 1 15,3 0 1-15,3 2 1 16,-1 4 0-16,1-3 0 16,-4 4 1-16,-2-2 0 15,-2 3 0-15,-2 3 1 16,-3 2 4-16,-2 6 1 16,-2 1 3-16,0 3 0 0,1 6-1 15,1-1 1-15,-5 1-3 16,-1 3-1-16,-6-1-3 15,-1 4-2-15,2-1-16 16,2-4-19-16,-2-8-118 16,-3-4-173-16,7-7 209 15</inkml:trace>
  <inkml:trace contextRef="#ctx0" brushRef="#br0" timeOffset="81410.214">11532 16518 736 0,'-3'7'322'16,"1"-7"-177"-16,1 1-96 15,-3-1-67-15,3 0 2 16,0 0 17-16,0 0 4 0,-1 0 10 16,1 0 9-16,0 0 18 31,0 0 13-31,0 0-1 0,0 0-4 0,0-1-6 15,-1 0-7-15,1 0-9 16,0 0-2-16,-1-14-7 16,1-1-5-16,-4-33-5 15,7 26-4-15,2-5-7 16,-3-1-3-16,1 0-10 16,5 3-7-16,0 0-9 15,0-3-1-15,6 0 6 16,-4-1 6-16,4 4 9 15,3-2 1-15,3-2 4 16,-1 1 2-16,2-5 4 16,-2 1 9-16,2-2 9 15,0-1 0-15,0 5 3 0,-1 3-7 16,-1 7-7-16,-2 3-1 16,-1 4-3-16,0 1 0 15,-4 2-3-15,-2 2-2 16,-2 3-11-16,-2 2-8 15,0 7-14-15,0 0-7 16,2 6 3-16,0 2 4 16,0 4 14-16,-1 0 7 15,0 4 8-15,-2 6 1 16,4 6 4-16,1 3-1 0,-2 3 0 16,1 1-1-16,-2-3 0 15,0-3 0-15,6 4 0 16,-2-2 2-16,1 4 1 15,-1 2 0-15,-6-8 1 16,2-3 1-16,-3 2-1 16,-1-1 0-16,1 4 0 15,1 2 0-15,0-7 0 16,2 1 1-16,-1-8-1 16,-1 0 1-16,4-5 1 15,-3-4 0-15,-2-4 2 16,3-3-1-16,-6-3 3 15,1 1 1-15,4-1 9 16,-5-3 7-16,0 0 8 16,0 0 0-16,0-1-8 15,-1 0-7-15,0 0-10 0,-1-1 1 16,1 1 4-16,0-1-2 16,-4-13-4-16,1-3-2 15,-15-38-6-15,6 25 0 16,-1-10-2-16,-4 0 0 15,-2 3-5-15,-1 5-2 16,-4 5-8-16,0 3-10 16,1 3 3-16,-1 1-3 15,-1 7-11-15,-1 0-7 0,-3 4-57 16,0 7-64-16,-5 3 109 16</inkml:trace>
  <inkml:trace contextRef="#ctx0" brushRef="#br0" timeOffset="82504.008">12273 16140 793 0,'3'0'314'15,"-3"0"-235"-15,-2 0-90 16,1 0-55-16,-1 0 17 16,1 0 45-16,0 0 15 15,-3 0 2-15,-10 2 6 0,2 1 1 16,-29 18 0-16,29-12-6 16,1 3-6-16,-1 5-7 15,2-2-1-15,-1 6-3 16,2 0-2-16,3 3-1 15,2 2-1-15,-1 1-4 16,3 3-5-16,2 2-14 16,2 0-8-16,4-4 3 15,-1-5 6-15,0-7 12 16,-2-4 3-16,1-6 6 16,0-1 0-16,0-2 13 15,1-2 18-15,-1-1 16 16,0 0 9-16,-4-1 4 15,0 0-10-15,0 0-15 16,3-8-8-16,7-13-13 16,8-34-1-16,-16 24 3 0,1 1 1 15,-2 2 1-15,-1 2-1 16,0 2-3-16,0 0-1 16,-4-3-2-16,1 2-2 15,-2-2-1-15,-2 2-1 16,2-1 0-16,-1-1 0 15,0 2 1-15,1-3 1 16,3-1 0-16,1 1 1 16,1-2 1-16,2 3 0 0,2 5 2 15,0 3-1-15,2 8 0 16,-1 3-1-16,-2 3-1 16,2 4-2-16,-1 0-3 15,3-1-5-15,4 2-11 16,-2 1-1-1,5 1-6-15,1 2-1 0,1 0-1 16,2 3 1-16,0 3 7 16,0 4 6-16,1 4 9 15,0 1 2-15,-3 2 2 16,3 0-1-16,-7-1 0 16,0 1 1-16,-2-3 0 15,-2-1 1-15,-2-2 0 16,1-2 1-16,-3-3 3 15,-4 0 1-15,1-3 2 16,-2 2 2-16,-3 0 7 0,3-1 8 16,-6-1 11-16,-1 1 3 15,-4-5 10-15,-3 0 8 16,-4 2-4-16,-2-3 0 16,-8 0-16-16,2 0-16 15,-7 0-10-15,0-1-4 16,1 0-5-16,1-1-2 15,5-4-25-15,3 2-17 16,5-4-61-16,1 0-18 0,7 0-40 16,0-2-29-16,7-2 133 15</inkml:trace>
  <inkml:trace contextRef="#ctx0" brushRef="#br0" timeOffset="83688.972">12809 16611 393 0,'-3'-2'173'0,"1"4"-72"16,-1-5-53-16,1 2-4 15,1 0 0-15,0 0 13 16,0 0 0-16,0-1-6 15,0 1 5-15,1 0-2 16,0-3-7-16,0-9 2 16,1 0 0-16,7-35-3 15,-3 21-4-15,1-5-13 16,-1-5-7-16,3-1-6 16,-1 1 3-16,0 3 0 15,1 0-2-15,0-3-6 16,3-2-7-16,0-4-4 15,2 2-2-15,3-1-2 0,-3 0 1 16,5-3-4 0,2-1 1-16,1 6 1 0,1 6 0 15,1 7 0-15,-3 7 1 16,-2-1-6-16,6 5-1 16,-6 3 2-16,2 1-1 15,-3 6 2-15,-1 0-2 16,-2 1-4-16,0 3-2 15,-2 2-4-15,2 2-3 16,0 6-3-16,0 5-4 0,0 4-4 16,0 5 0-16,-1 1-4 15,1 0 0-15,-1 12 7 16,1 1 5-16,-4 9 12 16,0 1 5-16,-1-5 3 15,-3 0 0-15,0-1 2 16,1 0 0-16,-1 4 3 15,1-1-1-15,-1 0 0 16,-5 0 1-16,2-1 1 16,-3 0 0-16,-1-8 4 15,1-3 2-15,4-10 10 16,-2-6 4-16,1-4 6 16,1-4 0-16,-7-4-4 15,2 0-3-15,1-2-2 16,-1-1 3-16,0 0 1 15,1-1-2-15,0 0-6 0,0-1-5 16,0 1-6-16,0 0 0 16,0-18 0-16,0-32-2 15,-1 20-2-15,1-8 1 16,-5-2 1-16,-1 1 11 16,0-1 16-16,-6 7 1 15,-1-4 2-15,-1 1-12 16,-2 0-11-16,-1 4-2 15,-3 3-2-15,0-1 0 0,-3 2-5 16,-3-2-2-16,2 4-4 16,-5 1-1-16,0 7 5 15,-1 6 0-15,-3 5-2 16,2 6-6-16,-1 7-18 16,3 2-20-16,0 6-49 15,-1 1-38-15,3 5 84 16</inkml:trace>
  <inkml:trace contextRef="#ctx0" brushRef="#br0" timeOffset="84972.607">13968 16101 678 0,'-4'2'282'16,"3"-1"-173"-16,-2-1-69 0,2 0-64 16,0 0 5-16,0 0 10 15,-9 3 4-15,-4 1 5 16,-27 22 2-16,29-18 1 15,-6 6-5-15,2-3-17 16,-2 1-6-16,3 4-6 16,1-4 0-16,5 6-3 15,1 1 3-15,3 1 7 16,3 1 3-16,2-3 17 16,1-1 3-16,0 0 3 15,0-5 3-15,0 4 2 16,1-4 3-16,0-2 0 15,0 0-1-15,2-6 4 0,-1 4 6 16,1-4 21-16,-2 0 4 16,-1-1 4-16,-1-3-6 15,0-2-4-15,0 1-3 16,0 0-7-16,0 0-3 16,0-5-17-16,3-16-4 15,10-32-2-15,-8 29-2 16,-3-4 1-16,2-2-1 0,-1-4 1 15,3 1 1-15,-3 4-2 16,3 0 1-16,-4 2-1 16,1-2 0-16,-1-2 0 15,4-4-1-15,2-4 1 16,0 1 0-16,1 7 1 16,-7 4 1-16,10 7 2 15,-8 2 0-15,2 2 2 16,5 3-1-16,-11 5-3 15,10 2-7-15,-5 6-23 16,0 1-9-16,2 6-16 16,1 2 1-16,3 4 12 15,0 3 7-15,3 2 19 16,-4-1 6-16,3 0 8 16,-1 1 1-16,-4 2 3 15,2 1 1-15,-1 2 0 16,-2-2 0-16,1 1-2 0,-2-3-1 15,-4-3-1-15,1 0-1 16,-3-3-3-16,-1-2-1 16,-4-1-1-16,0-1 2 15,-4-3 2-15,-2-1-1 16,-9 0-3-16,0 1-1 16,-6-2-1-16,-2-1 2 15,3 1 2-15,-2-2 1 16,0-1 2-16,1 0-1 0,-4-3 3 15,1 2 0-15,5 0-1 16,2 1-1-16,9-3-3 16,1 2 0-16,7 1-1 15,2-2 1-15,2 2 5 16,1 0 4-16,0 0 0 16,0 0-3-16,0-1-3 15,0 1-3-15,14 0 2 16,8 1 3-16,33 9 6 15,-26 0 1-15,0 4 2 16,-2 0 0-16,-1 5-2 16,-2 2 1-16,7 8-2 15,0 2 0-15,1 1-2 16,2-1-1-16,-7 5-2 16,-2 0-1-16,-2 2-2 0,-4 1 0 15,2-4-13-15,1-7-12 16,-1-6-48-16,-3-2-33 15,1-6-110-15,-1-2 133 16</inkml:trace>
  <inkml:trace contextRef="#ctx0" brushRef="#br0" timeOffset="85786.628">14532 15802 936 0,'41'29'309'0,"-41"-29"-312"0,-2-1-20 15,1 2 11-15,1-1 4 16,-1 0 16-16,0 0 2 15,0 0 7-15,0 0 0 16,0 0-2-16,-2 4-6 16,-4 8-7-16,-3 7-2 15,-18 37 0-15,16-23-1 16,-5 1 1-16,5 2 0 16,-1-3-1-16,5 2 0 0,6 1-3 15,-3-1 0-15,5 6-4 16,0-2-1-16,5-6-4 15,0 0-2-15,6-6-4 16,2 2 0-16,-2-2 5 16,6-4 4-16,-1-5 5 15,3-3 1-15,2-4-2 16,1-2-1-16,-1-7 2 16,3-1 2-16,-1-4 4 15,0-2 3-15,-1-5 9 16,1-2 6-16,-1 0 8 15,-4-2 2-15,2-4-4 16,-4-1-5-16,-6-2-9 16,2 0-4-16,-9 9-2 15,1-1 1-15,-3 4 6 16,-2-4 5-16,-1-1 8 16,0 2 0-16,-1-6 1 0,-3 3 0 15,-3-2-2 1,-2-2-2-16,-5 1-4 0,0 0-1 15,-5 3-2-15,-4 1 4 16,1 3-2-16,-2 4-5 16,-1 2-23-16,-2 0-21 15,1 4-39-15,2 1-25 16,1 0-90-16,7 1-111 16,2 0 192-16</inkml:trace>
  <inkml:trace contextRef="#ctx0" brushRef="#br0" timeOffset="86460.037">15111 16157 724 0,'0'0'217'0,"0"2"-226"15,-1-2-115-15,0 0-1 16,0 0 59-16,-1 0 53 15,1 0 39-15,0 8 10 16,-1 1 15-16,-1 2 2 16,-5 29-9-16,5-31-5 15,2 0-5-15,-2 0-2 16,2 1 0-16,1 2 1 16,0 1-5-16,4 0-4 0,3 0-10 15,-2 2-5-15,8 6-6 16,1 3-1-1,6 4-7-15,5-1-5 0,-1-4-2 16,2-3 1-16,0-4 7 16,-2-3 3-16,4-2 3 15,0-7 1-15,-1-4 9 16,2 0 9-16,2-8 20 16,-2-2 10-16,3-3 11 15,-4-8-2-15,-2-1-4 16,0 0-2-16,-7-2-14 15,1 1-5-15,-5 2-14 16,-2 1-8-16,-4 5-4 16,-2-1-1-16,-4-2-3 15,2-1-4-15,-5-4-1 16,1 0-9-16,-2-2-5 0,-3 2-1 16,1 1-17-16,-2-1-3 15,0 7-29-15,0 0-25 16,-1 1-72-16,2 1-61 15,-1-2 138-15</inkml:trace>
  <inkml:trace contextRef="#ctx0" brushRef="#br0" timeOffset="87379.793">16002 16548 792 0,'0'0'288'0,"0"0"-249"16,0-2-44-16,0 1-26 15,-1 0 5-15,0 0 21 0,0-1-2 16,-6-20 2 0,-9-29 2-16,8 16 3 0,1-4 0 15,0 2 2-15,0 0 2 16,0 1 7-16,1 3 3 15,2-5 2-15,0 1-2 16,4 7-9-16,1-1-4 16,5 2-5-16,3 0-4 15,4-1-25-15,1 1-21 0,3 6-34 16,0 3-21-16,4 6 3 16,0 3 14-16,2 8 26 15,-2 3 19-15,1 4 12 16,-1 8 4-16,1 4 13 15,-2 1 5-15,-3 5 18 16,-3 0 8-16,-1 1 7 16,1 2 1-16,-1-4-1 15,0 1-1-15,0 3-8 16,-3-1-3-16,2 2-6 16,0 3-1-16,2-1-1 15,1-1 0-15,2-2 1 16,0-2-1-16,-2-1 2 15,2 0 0-15,-4-1 0 16,-1 0 0-16,-1-6 1 16,-2-1 2-16,-2-2 1 15,1-2 3-15,-2-1 12 0,-2-4 5 16,1 0 15-16,-1-3 10 16,1-1 24-16,0 1 8 15,0-4 12-15,2-3-2 16,3-4-8-16,0-3-10 15,3-4-26-15,0 0-10 16,1-7-25-16,-1-3-3 16,1 1 4-16,0-1 6 15,-3-2 11-15,2 2 2 16,-4-7-5-16,-1-1-6 0,-1 0-12 16,1 0-5-16,-1 3-2 15,-1 1 0-15,0 1-2 16,-2 0 1-16,2 0-1 15,-1 3-1-15,-3 5-17 16,-2 3-22-16,4 4-116 16,-1 4-140-16,-1 1 186 15</inkml:trace>
  <inkml:trace contextRef="#ctx0" brushRef="#br0" timeOffset="88328.438">17241 15985 1078 0,'3'11'358'15,"-3"-2"-375"-15,-4 4-52 0,1 8-18 16,-1 3 27-16,-4 6 54 16,3 4 5-16,1 2 1 15,-4 5-1-15,8-2 1 16,-1-3 0-16,-1-2 0 15,0 1 1-15,0-3 1 16,0-1 2-16,-2-6 7 16,3-4 5-16,0-6 2 15,2-1 1-15,-1-6 2 16,1-1-1-16,-1-5-1 16,2-1-2-16,-2-1-13 15,0 0-1-15,0 0-2 16,0-1-2-16,0 0-3 15,0 0-4-15,1-8-1 16,3-14 4-16,2-42 4 0,-6 29 1 16,0 2 3-1,-1-4 1-15,1 6 7 0,0-3 3 16,0-1 1-16,2 4-1 16,4 2-6-16,2 1-5 15,-5 0-5-15,1-2-3 16,1-5-7-16,1 0-12 15,9-4-24-15,2 6-9 16,2 5-3-16,2 5 13 0,3 3 24 16,0 1 12-16,4 4 6 15,1 1-4-15,0 7-21 16,0 1-7-16,0 7 0 16,0 4 4-16,-1 7 21 15,0 4 8-15,-4 6 3 16,4 2 0-16,-8 1 0 15,-4 5-1-15,-2 7 1 16,-3 5 0 0,-3 4 0-16,2-2 0 0,-1-3 0 15,-3-4 0-15,0 1 1 16,-2 0 0-16,1 0 6 16,-4-4 1-16,-3 2 1 15,1-1 2-15,-7 4-3 16,0 3 2-16,1-1 9 15,-3-1 6-15,-3-11 10 16,-2-3 9-16,-10-5 16 0,-1-3 8 16,-6 2 14-1,-4-2 3-15,-8 4-9 0,-4-1-4 16,-10 0-12-16,-3 1-8 16,4-5-15-16,1-2-10 15,6-3-17-15,0-2-15 16,0-3-108-16,-6 1 82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5T20:39:17.6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8565 6360 132 0,'28'-32'82'0,"-32"31"-7"15,3 2-15-15,1 1-27 16,0-2-8-16,0 0-3 15,0 0 2-15,0-1 9 16,0 1 5-16,0 0 11 16,0 0 3-16,0 0 8 15,0 0-1-15,0 0-3 16,0 0-1-16,-1 0-2 16,0 0-3-16,0 0-9 15,1 0-8-15,0 0-13 16,0 0-3-16,0 0-5 15,0 0 0-15,0 0 7 16,-2 0 7-16,1 0 14 16,1 0 1-16,0 0 4 0,0 0-2 15,0 0-10-15,-1 0 0 16,1 0-11-16,0 0-7 16,0 0-9-16,0 0-2 15,0 0 1-15,0 0 3 16,-1-1 4-1,0 0 2-15,0 0 4 0,0 0-1 16,-1-1 1-16,1 1 0 0,0 0-5 16,0 0-4-16,0 0-5 15,0 0-3-15,-1 0 0 16,1-1 0-16,0 1 0 16,0 1 0-16,1 0 2 15,0-1 0-15,-1 0 0 16,0 0-1-16,0 0-1 15,-1 1-1-15,1 0-1 16,1 0 0-16,0 0-1 16,0 0 0-16,0 0 0 15,0 0 0-15,-1 0 2 16,1 0-1-16,-1 0 1 16,0-2 0-16,0 1-2 15,1 1 0-15,0 0-1 16,0 0-1-16,0 0 1 15,0 0-1-15,0 0 1 16,0 0-2-16,0 0 0 0,0 0-1 16,0 0-1-16,0 0 0 15,0 0-1-15,0 0-1 16,0 0 3-16,0 0 1 16,0 0 3-16,0 0 1 15,0 4 0-15,0 5-1 16,0-2 1-16,0 4 0 15,1 3 0-15,2 30 0 16,2-24 0-16,-5-5 0 16,1 0-1-16,1-4 1 0,1 0 1 15,0-1 0-15,-2 1 0 16,2-1 0-16,-5 1 0 16,1 1 0-16,1 2 0 15,-1 2 0-15,1 3 0 16,1 2 0-16,-1 0 0 15,0 1-1-15,3-4 0 16,-3 1 1-16,4-1 0 16,3-1 0-16,-2 2 0 15,0-1 0-15,0-2 0 16,0 5 0-16,-2-2 0 16,4-2 0-16,1 3 1 15,-2-3-1-15,3-1 0 16,-4 0 1-16,-4-3-1 15,3-2 1-15,3 0-1 16,1-1 1-16,2 2 0 16,-2-2 0-16,-4-2 2 0,3-1 0 15,1-1 0-15,5 1 0 16,3 0-1-16,-2-1 0 16,4 1 1-16,0-2 0 15,0-4 0-15,4-1 0 16,0-6-1-16,1 2-1 15,0-3 0-15,0-2 0 16,0-1 2-16,0 1 0 0,-2-4 2 16,-1 3 0-16,-2 0-2 15,-2-2 0-15,0 2-1 16,-2-3 1-16,0 0 0 16,-4 1 2-16,1-1-1 15,-2 4 1-15,-3-5-1 16,0 3 1-16,-2-2-2 15,-2-1 0-15,0 1 1 16,1-1 0-16,-1 0 1 16,0 1 2-16,-1-1-2 15,-5-1 0-15,0-2 0 16,0-2-2-16,0 1 1 16,-1-2 1-16,3-1-1 15,-3 0 0-15,0-4 0 16,2 2 0-16,-7 3 0 15,3 1-1-15,-4 6 1 0,1 1-1 16,0 1-1-16,-3 1 1 16,2 2 0-16,0-2-1 15,-4-4-1-15,2 2 0 16,2-1 0-16,-1 3-1 16,3 4 0-16,-3-1 0 15,1 1 0-15,-1-1 1 16,0-3-1-16,0 5 2 15,-2 0-1-15,-1 2 1 16,3-2-1-16,-1-1 0 0,3 3 0 16,-1-4 0-16,2 7-1 15,-1-4 0-15,-3-1 0 16,1 5-2-16,1-3 2 16,-5 2 0-16,1 1-1 15,-4 0-1-15,2-1 0 16,-1 1 0-16,4 5 1 15,1-3 1-15,-5 2-1 16,3 3 0-16,-6-1-1 16,1-2-2-16,2 5 0 15,-1-1 1-15,1 0 0 16,-2 1 0-16,3-2 2 16,0-5-2-16,2 2-11 15,2-1-12-15,-2 0-58 16,4 0-57-16,-4 9 89 15</inkml:trace>
  <inkml:trace contextRef="#ctx0" brushRef="#br0" timeOffset="1363.634">10134 6156 943 0,'-5'-8'230'0,"2"0"-379"16,-2 2 8-16,-3 3 70 16,6 2 32-16,-3 3 40 15,0 3 8-15,2-2 12 16,-2 4 9-16,5 3 3 15,-6-4-4-15,6 10-8 16,0 1-3-16,-3 4-4 16,3 5 1-16,2 3 2 15,-1 3 3-15,-1 6 1 16,1 6-1-16,-2-2-4 16,3 6-4-16,-1 4-4 15,-2 2 0-15,2 3 2 16,-4-4 4-16,2-6 4 15,-1 2 2-15,-1-4-1 0,0-1-1 16,-3-5-3-16,1-6-3 16,1 6-3-16,2-6-2 15,-2 6-2-15,-2 0-1 16,-1-10-1-16,0 1 1 16,1-14 1-16,3-8 1 15,3-4 4-15,0-1 3 16,1-3 13-16,-1 0 9 0,-1 0 16 15,0-1-1-15,0 0-16 16,0 0-14-16,1 0-24 16,1-7-8-16,8-24-6 15,9-34 0-15,-12 19 2 16,6 6 3-16,-1-1 5 16,0 3 1-16,6-2-4 15,-2-5-5-15,3 0-4 16,2-1 1-16,1 6 6 15,2 2 3-15,-4 0 4 16,3 5-7-16,-1 8-27 16,2 5-14-16,1 10-36 15,2 6-2-15,-1 6 25 16,-1 3 12-16,2 11 39 16,-2 5 10-16,1 7 7 15,-8 1 6-15,3 7 12 16,-3-3 4-16,-4 2 8 0,4-1 2 15,-10-1 0-15,1 4 0 16,0-2-7-16,-3 0-5 16,2-4-9-16,-4-2-2 15,-3-4 5-15,3-2 1 16,-7-2 3-16,2 1 2 16,-6-7 4-16,-3 0 4 15,7-1 12-15,-11-5 7 16,3 2-1-16,-9-3-4 0,-14 1-18 15,-2-2-10-15,-16 0-10 16,-3 1-3-16,-8 0-2 16,-4 1 1-16,3 0-1 15,1 0 0-15,6-4-1 16,6 0-7-16,7-4-26 16,2 0-22-16,8-4-70 15,3 0-50-15,5-4 111 16</inkml:trace>
  <inkml:trace contextRef="#ctx0" brushRef="#br0" timeOffset="2127.968">10940 6237 641 0,'-1'-1'173'0,"-4"0"-231"15,-1-3 3-15,-2-2 43 16,0 1 27-16,-2-4 21 15,2 2 0-15,1 1-5 16,2 0-9-16,3 4-11 16,0-3-5-16,2 3-3 15,-2 1-2-15,1 0-1 16,0-1 0-16,1 2 6 16,0 0 4-16,0 0 10 15,0 0 2-15,-1 0-2 0,1 0-5 16,0 0-10-16,0 0-5 15,0 0-3-15,0 0 2 16,3 14 5-16,3 9 5 16,13 38 8-16,-11-23 2 15,1 2 1-15,3 3-1 16,-1-1-7-16,2 1-3 16,-6 6-2-16,-2 2-1 0,-1 5 2 15,-2 0 3-15,5-3 5 16,-3-6 5-16,-2-4 3 15,1-3 0-15,1-9-2 16,-3-1-1-16,6-7 2 16,-5 0 1-16,-1-3-2 15,5-3-2-15,-6-3-10 16,0-1-4-16,2-5-13 16,-4-4-18-16,2-1-50 15,4-2-30-15,-4-1-58 16,0 0-3-16,0-1 105 15</inkml:trace>
  <inkml:trace contextRef="#ctx0" brushRef="#br0" timeOffset="2373.405">11453 6647 1072 0,'9'3'101'0,"2"-3"-203"16</inkml:trace>
  <inkml:trace contextRef="#ctx0" brushRef="#br0" timeOffset="3237.86">11476 6651 320 0,'1'0'181'0,"-1"0"-30"15,0 0-26-15,0 0-34 16,0 0 0-16,0 0-8 16,0 0 4-16,0 0-21 15,0 0-19-15,0 0-23 16,0 0-17-16,-1 0-6 15,0 0-1-15,-13-1-1 16,-6-2-1-16,-36-2-2 16,26 5-1-16,0 4-1 15,-6 3 1-15,2 4 0 16,-2 0-1-16,-2 4-17 0,4 0-11 16,3 4-13-1,5 4 0-15,5 0 14 16,3 4 6-16,5-1 8 0,1-4 1 15,5 1 5-15,3-4 5 16,4 0 8-16,1 0 0 16,5-1 0-16,2-1 0 15,2 1-1-15,5 3-1 16,8 0 0-16,3-3 2 16,2 0 0-16,1-6 2 0,-3-5 2 15,0-1 0-15,2-4 1 16,-2-2-1-16,1 0-1 15,-1-2 0-15,-3-3 0 16,-3 3 2-16,-4-3 0 16,0 5 0-16,-3-1 2 15,-2-2 2-15,-1 0 7 16,-7-1 5-16,-2 2 8 16,-2-2-2-16,0 3-7 15,0 0-10-15,0 0-18 16,0-1-2-16,-1-8 3 15,0-5 3-15,-6-26 9 16,0 24 1-16,1 5-2 16,-1-1-2-16,1 3-2 15,-1-5-2-15,1 4 0 16,0-1 0-16,3-1-1 0,-1 1-3 16,0-1-8-1,3 0-4-15,-1-3 2 0,1 7 2 16,1-2 11-16,1 2 5 15,0 6 6-15,0-3 0 16,1 6-2-16,-1 0-2 16,0-1-11-16,0 1-5 15,0 0-7-15,0 0-1 16,0 0 9-16,0 0 6 16,0 0 12-16,2 3 6 0,8 18 3 15,16 32 2-15,-13-27 2 16,0 4-1-16,-2 1-3 15,5 9-3-15,-1 3-6 16,3 4-2-16,-2-5-2 16,-5-7-1-16,2-10 0 15,-6-1 0-15,7 1-2 16,-3-6-3-16,0 2-28 16,-3-8-24-16,-4-8-109 15,5-2-110-15,1-17 174 16</inkml:trace>
  <inkml:trace contextRef="#ctx0" brushRef="#br0" timeOffset="3822.455">12085 6725 670 0,'-1'2'230'0,"-4"-2"-194"16,0-1-37-16,4 0 5 16,0 1 9-16,-12 0 3 15,-5 1-5-15,-32 6-7 16,27-3-1-16,1 9-3 15,-2 0-1-15,-1 6 0 16,-4-1-1-16,0 4 1 16,4-1 2-16,5 0 3 0,4 2 1 15,9-5 2 1,1 0 0-16,6-1 6 0,5 2 6 16,3 3 10-16,5 1 3 15,5 0-2-15,6 2-3 16,8-4-7-16,2-3 2 15,2 0-5-15,0-6-4 16,-1-1-5-16,0-2-8 16,2-2-24-16,-3 0-24 15,-4-4-73-15,-1-1-43 0,-7-4 98 16</inkml:trace>
  <inkml:trace contextRef="#ctx0" brushRef="#br0" timeOffset="4372.081">12425 6332 195 0,'7'15'40'0,"5"4"-70"15,-5 2 37-15,4 4 68 16,-6-3 49-16,-5-2 18 16,3-2-11-16,0 1-17 0,2 5-25 15,-2 7-5-15,0 7-11 16,1 5-5-16,-1 2-11 16,2-3-8-16,-4 7-13 15,2-3-4-15,-3-1-14 16,-1-3-6-16,4-6-9 15,-3 1-2-15,0-1-1 16,0 1-3-16,-1-5-8 16,-1-3-5-16,-1-10-10 15,2-4-4-15,-1-7-10 16,2-3-6-16,0-1-14 16,-1-4-15-16,1 0-12 15,0-2-15-15,-1 1-120 16,-1-1 151-16</inkml:trace>
  <inkml:trace contextRef="#ctx0" brushRef="#br0" timeOffset="5076.702">12927 6387 118 0,'0'5'101'16,"0"-1"19"-16,4 1-15 15,-4-1-2-15,5 6-20 16,-8-6-15-16,-1 7-21 16,-4-3-6-16,-5 3-6 15,1 5-2-15,-8 0-9 16,-1 4-6-16,-9 9-9 15,-4 4-3-15,-6 11-3 16,-3 1-2-16,-4-7 1 16,3 1-1-16,7-5-1 0,3-1 0 15,7-1 0-15,5-5 0 16,6-7 1-16,2-4 1 16,5-6 2-16,6 0 3 15,3-1 6-15,-1-6 4 16,5 0 15-16,-4-1 7 15,0-2 2-15,0 0 0 16,0 0-14-16,0 0-7 0,14 5-10 16,14 5-3-16,32 3-2 15,-20-7-3-15,7 1 1 16,4 2 0-16,9 6 6 16,-4 7 3-16,-2 7 1 15,-8 7 0-15,-8 4 2 16,-5 3-1-16,-3 6 1 15,0 4-2-15,-9-2-6 16,-4 0-9-16,-10-4-28 16,-5-4-13-16,-5-5-36 15,-5-6-16-15,-10-16-69 16,-6-12 104-16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5T20:40:43.6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13699 6451 100 0,'8'29'63'16,"-8"-29"-9"-16,1 0-25 16,-1 0-12-16,0-1-25 15,0 0-20-15,0 0-35 16,0 0 37-16</inkml:trace>
  <inkml:trace contextRef="#ctx0" brushRef="#br0" timeOffset="408.247">13635 6314 88 0,'-27'-65'30'0,"32"61"-27"16,2 3-3-16,5 1 7 16,-1-4 16-16,3 7 40 15,-1-1 21-15,0 0 13 16,2 8-11-16,2 1-37 15,4 3-22-15,2 10-20 16,3 4-4-16,6 13-2 16,0 4 0-16,0 0-1 15,-1 1 1-15,-6 4 2 16,2 1 0-16,3-2 2 16,-1 0 1-16,5-4 1 15,1 0 1-15,-3-2-2 16,2 2-3-16,-3-5-3 15,-2-2-9-15,-1 1-63 0,-3-2-70 16,-5-7 88-16</inkml:trace>
  <inkml:trace contextRef="#ctx0" brushRef="#br0" timeOffset="1018.413">14117 6079 583 0,'-12'2'224'0,"-3"4"-154"0,-3 5-62 16,0 1-12 0,-2 8 3-16,-1 3 14 0,0 5 9 15,2 3 10-15,-3 0 4 16,7 6-8-16,0-3-6 16,-1 8-14-16,0-1-4 15,-3 0-3-15,1 1 0 16,-2 7 8-16,1 3 6 0,0 3 19 15,0 3 5 1,0-2-1-16,2 2-6 0,2-1-16 16,1-2-6-16,2-2-6 15,1 2-3-15,0-3-2 16,3-4-1-16,0-12-36 16,2-8-27-16,3-17-63 15,-2-2-25-15,5-6 11 16,1-5 28-16,-2-3-54 15,0 4 120-15</inkml:trace>
  <inkml:trace contextRef="#ctx0" brushRef="#br0" timeOffset="1396.852">13262 6620 1219 0,'3'-1'355'0,"0"-6"-393"15,9 1-106-15,7 2 4 16,8 4 80-16,6 6 47 0,-3-2 33 15,5-1 8-15,6 1 3 16,0-1 0-16,9 3-17 16,2 1-4-16,2 0 7 15,1 2 6-15,4 0 8 16,-7 0 2-16,-1-4-1 16,-5 0-8-16,1-3-9 15,-1-2-5-15,-1 4-12 16,3 0-26-16,0 4-133 15,5 4-176-15,-5 6 209 16</inkml:trace>
  <inkml:trace contextRef="#ctx0" brushRef="#br0" timeOffset="45094.297">16870 5883 168 0,'29'-5'103'0,"-29"8"-3"16,0-3-12-16,0 3-22 16,0-3-14-16,0 0-24 15,0-1-7-15,0 1-5 0,-1 0-1 16,1 0 2 0,0 0 1-16,0 0-5 0,0 0-2 15,0 0-6-15,0 0-2 16,6 1-2-16,2 0-1 15,0 1 1-15,-1-1 0 16,1 0-1-16,-1 0 1 16,-4 0-1-16,1 0 1 15,-3-1-1-15,0 0 0 16,1 0-1-16,-2 0 0 0,0 0 0 16,0 0 1-16,0 0-1 15,0 0 1-15,0 0-1 16,0 0 0-16,0 0 0 15,1 0 0-15,-1 0-1 16,2 0 1-16,2 6 0 16,2 4 0-16,2 1 1 15,29 30 0-15,-28-28 0 16,-1 1 0-16,-1 0 1 16,-1-5 0-1,0-1 1-15,-2-2 0 0,1 0-1 16,1 0 1-16,-1 2-1 15,1 2 0-15,-1 1 1 16,-2 1 0-16,0-1 2 16,-1 0 3-16,-2-6 4 15,0 1 2-15,0-2 2 16,0-4 1-16,0 0 8 16,-1 0 7-16,1 0 9 0,0 0 4 15,0 0 4-15,0 0-4 16,0 0-4-16,0 0-6 15,-1-1-23-15,-1-1-5 16,1 1-10-16,-3-10 0 16,-3-4 2-16,-21-26 1 15,14 30-3-15,-4-1-1 16,-4-5-4-16,-2-1-2 0,-2-3 2 16,4-2 1-16,3 8 2 15,0 0-3-15,5 2-6 16,3 6-7-16,-1 1-15 15,3 2-11-15,-5 5-13 16,2 2 0-16,-1 8 10 16,1 0 12-16,1 3 10 15,3 0 2-15,7-1 5 16,-3 2 3-16,8-2 12 16,0 1 9-16,6-3 13 15,6-1 5-15,9-2 6 16,3-3-2-16,5-1-7 15,6 0-2-15,2-4 2 16,-1 1 1-16,2-2 2 16,-4 0-1-16,-4-3-2 15,0 1 0-15,-2-2-3 0,-12-1 0 16,-7-2-1-16,0 4 1 16,-11-2 8-16,8 1 7 15,-4 2 5-15,-4-2 2 16,0 1-6-16,-2-4-4 15,0-1-8-15,-1 0-4 16,1-3-7-16,-6 4-2 16,-2-2-6-16,-2 2-1 15,-7-1 0-15,4 1 0 0,-6-4 1 16,2 4-1-16,0 5-2 16,-1-1-8-16,4 8-6 15,-1-3-3-15,3 2-3 16,0 2 4-1,4 2 2-15,2-2-2 0,2-1 5 16,-1 1 3-16,3-1 4 16,1 2 6-16,1 2 2 15,-3-1 0-15,2 2 0 16,0-4 0-16,1 1 0 16,0 2 0-16,0-5 1 15,1 5 0-15,0-5 3 16,-1 0 1-16,3 1 6 15,-3-4 3-15,0 0 5 16,0 0 1-16,0 0-5 16,0 0-2-16,0 0-7 15,0-2-2-15,0 1 1 16,0 0 3-16,0 1 1 0,0-1 1 16,0 0-3-16,0 0-1 15,0 0-5-15,0-1 1 16,0 1-2-16,0 0 0 15,-1-4 0-15,-2-1 0 16,0-3-1-16,-3 1-1 16,-7 4-1-16,-36-32-1 15,26 33-1-15,0-2 0 0,1 4-3 16,3 1 0-16,3 0 1 16,-2 3-1-16,6 4 2 15,-3-2-2-15,7-1-8 16,4 1-2-16,-1 1-1 15,6 5 2-15,3 3 11 16,4 1 1-16,2-2 5 16,-1 1 2-16,2-2-1 15,-3 0-1-15,0-3 0 16,1-2 0-16,-2-2 0 16,3-2 0-16,1-1 2 15,-4 0 2-15,-1-2 1 16,-1 0 0-16,-1-2 0 15,0 1 0-15,-4 0 0 16,0 0 1-16,0 0 2 0,0 0 0 16,0 0 1-16,0-1-1 15,0 1-1-15,0 0-6 16,0 0-9-16,0-3-29 16,-1 2 23-16</inkml:trace>
  <inkml:trace contextRef="#ctx0" brushRef="#br0" timeOffset="50359.23">16828 11313 158 0,'1'1'82'0,"-1"-1"-17"16,2-1-63-16,-2 1-15 16,-1 0 0-16,0-1 13 15,0 0 7-15,-1 1 26 16,2 0 16-16,0 0 34 16,0 0 12-16,0 0 8 15,0-1-6-15,0 1-16 16,0 0-10-16,0 0-27 15,0 0-10-15,0-2-16 16,0 1-5-16,-1 0 0 16,1 0-1-16,-1 0-3 15,1 0-2-15,0 0-1 16,0-1 1-16,0 1 0 16,0 0 2-16,0 0 4 15,0 0 2-15,0 0 6 0,0 0 2 16,0-1 2-16,0 1 0 15,0 0-8-15,0 0-4 16,0 0-7-16,0 0-1 16,0-1 4-16,0 1 1 15,0 0 4-15,0 0 0 16,0 0-5-16,0 0-3 16,0 0-5-16,0-1 0 0,0 1-1 15,0 0 2-15,0 0-1 16,0 0 0-16,0 0-1 15,0-1 0-15,0 1 0 16,0 0-1-16,0 0 1 16,0 0 1-16,0 0 0 15,0 0-1-15,0 1-1 16,0 0 1-16,0 0 0 16,0 0 0-16,0 0 2 15,0 0 0-15,0 0 2 16,0 0 1-16,0 0 0 15,0 0 0-15,0-2-2 16,0 2 0-16,0-1-2 16,0 0 0-16,0 0 2 15,0 0 1-15,0 0 4 16,0-1-1-16,0 1-1 16,0 0-1-16,0 0-4 0,0 0-1 15,0 0 1-15,0 0 0 16,0-1 3-16,-1-5 1 15,0-1 1-15,-1-1 0 16,-2 2-1-16,1 1 0 16,0 3 1-16,-1-4 1 15,-2-1 2-15,0 0 1 16,2 1-2-16,1 4-1 16,2 1-4-16,0 1-3 15,0 0-1-15,0 0-2 0,-1 0 2 16,1 0 0-16,0 0 1 15,0-1 0-15,0 1 1 16,0 0 2-16,0 0 1 16,-1 0 1-16,1 0 0 15,0-1-2-15,0 1-2 16,0 0-2-16,1 0-4 16,0-1-2-16,1-9-1 15,1 4-2-15,2-3-1 16,13-28-3-16,-14 31 2 15,-5-2 3-15,1 3 7 16,1 0 4-16,-6-1 5 16,5 0-3-16,-6-2-5 15,-1-2-12-15,2-1-19 0,-9 1-6 16,-3-1-6 0,-4 4 9-16,-6 2 17 0,1 3 9 15,0 4 10-15,2 4 1 16,1-1 0-16,3 4 0 15,5 0-1-15,4-3-1 16,4 3 0-16,2-4-1 16,5-1-1-16,0 0 1 15,1-3 1-15,0 0-1 16,0 0 1-16,5 3-1 0,11 4 2 16,30 15 0-16,-25-16 2 15,-1 3 0-15,2-3 2 16,3 0 0-16,1 2-2 15,-1-1 0-15,0 0 0 16,-1 3 0-16,-5-1-1 16,-1-1 1-16,-2 1 0 15,-5-5 0-15,1 1 0 16,2 0 1-16,-3-1-1 16,0 2 1-16,-1-2 2 15,-3-4 6-15,2-2 8 16,2 2 3-16,-3-1 3 15,3 0-3-15,-3-4-7 16,1-3-3-16,-1-1-8 16,1-2-2-16,-3-2-4 15,1-3-1-15,-1 2 1 16,-1 1 0-16,-1 2-1 0,-1 3 0 16,-3 0-4-16,0-3-1 15,-4 1-1-15,1-2 3 16,-2 1 1-16,1 2 1 15,-2 3-4-15,-1 4-5 16,-7 3-7-16,-3 0-1 16,-4 6 6-16,-2 4 6 15,2 4 9-15,0 4 2 0,5-5-2 16,5 2-1 0,-2 7-5-16,4 2 1 0,1 7 0 15,1 1 2-15,6-7 3 16,0 1 1-16,1-4 1 15,-3-4-1-15,2 3 0 16,0 0 1-16,-1 1-1 16,2 3 0-16,1-2 3 15,1 0 2-15,2-2 2 16,-1-1 3-16,2-5 5 16,0 0-1-16,1-7 5 15,0-1-3-15,1-2-3 16,-1-4-2-16,5 1-3 15,0-3 1-15,3-2 0 16,4 1 2-16,0-7-1 16,3-1 0-16,2-5-2 15,0-5-2-15,-1-4-3 16,0-5-3-16,-4-1-1 0,-3 0 0 16,-1 3 0-16,-1 5 0 15,-3 0 0-15,-2 0 1 16,-2 2 0-16,-2-3-1 15,-4 3-2-15,-2 0-2 16,-2-5-1-16,-1 1 1 16,1 0 0-16,-5 2-1 15,1 7-3-15,-1 0 0 0,-4 5-6 16,1 0-3-16,-3 3 3 16,-4 0 0-16,0 3-1 15,-3 0 0-15,-1 3-5 16,-4 2 0-16,1 1 5 15,2 2 7-15,4 2 6 16,5-1 1-16,3 4-1 16,4 4-7-16,0 2-2 15,4 1-1-15,4 3 2 16,0 1 5-16,7 3 1 16,0 3 1-16,-1-4 1 15,5-2 1-15,-7-6 0 16,7 0 0-16,2 1 0 15,-2-2 0-15,4-1 0 16,-1-3 2-16,0-2 1 16,-2-2 0-16,1-2 0 0,1-1-1 15,1-3 0-15,-1-5 0 16,3-1 2-16,0 1 0 16,-3-5 0-16,3 1-1 15,-3-4 0-15,0 2 1 16,-4-3 0-16,0 0 1 15,-5 7 5-15,-1-2-1 16,-1 6-3-16,-1-1-1 16,-5-4-6-16,0 0 0 15,-2 0 1-15,1 1 2 0,-2 2 0 16,-1 3 0-16,-4 1-1 16,0 4 0-16,-6 7 2 15,-2-1 1-15,-3 7 1 16,0-3-1-16,4 1 0 15,1 1-1-15,5 1 0 16,4 0 0-16,3-3-1 16,2-1-1-16,2-5 1 15,1 0 1-15,1 0-2 16,1-1-4-16,2 2-47 16,2 4-49-16,5 13-233 15,3 7 216-15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5T20:44:12.1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16977 15744 308 0,'-1'-3'114'0,"1"4"-81"15,-1-1-33-15,0-1-8 16,0 0-12-16,0 0 3 16,0 0 1-16,-1 0 7 15,1-7 16-15,0-11 11 16,2-27 3-16,4 28 13 15,-2-1 4-15,2 1 4 16,0-4 3-16,-2 2-7 16,3-2-6-16,-3 4-7 15,0-1-4-15,-2 3-8 16,0 2-1-16,-1 3-8 16,0 2-1-16,0 1 10 15,-1 3 18-15,1 3 40 16,0 1 22-16,-1 1 15 15,1 0-13-15,0 0-36 0,-2 0-23 16,2 0-29-16,-1 0-6 16,0 0-5-16,0 0-1 15,0 1 0-15,-4 14 1 16,1 4 2-16,-6 30 1 16,9-26 2-16,0 1 1 15,-1 2 2-15,-1 3 0 16,2 7 0-16,-1 1-1 0,0 10 0 15,-1 2 0-15,-1 0 0 16,0 5 1-16,1 5-1 16,-3-2-1-16,1 1-1 15,2 0-1-15,-2-3-2 16,3 1-1-16,0-10-17 16,-1-3-24-16,2-5-91 15,0-3-85-15,3-4 135 16</inkml:trace>
  <inkml:trace contextRef="#ctx0" brushRef="#br0" timeOffset="1253.617">17711 15553 834 0,'1'0'76'16,"0"3"-25"-16,-1-2 47 15,0-1-24-15,0 0-38 16,-1 0-10-16,0 0-10 15,0 0-2-15,-1 0-3 16,1 0-1-16,0 0-3 16,0 0-1-16,0 0-1 15,0 0 1-15,-1 0 2 16,2 0 2-16,0 0 2 16,-1 0 3-16,0-1 6 0,0 0 3 15,0-1 0 1,0 1-3-16,0 0-11 0,-1 0-5 15,1 0-7-15,0 0-2 16,0-1-1-16,0 1 0 16,0 0 1-16,-3-1-1 15,-2-2 0-15,-2 1-1 16,-1 1-2-16,-1 2 0 16,-2 4-1-16,-32 27 1 15,33-11 2-15,-2 0 1 16,2-1 2-16,1 0 1 0,0-4 1 15,3 0-1-15,1-4-2 16,3-3-3 0,2-2-2-16,1 0-1 0,0-2 4 15,0 1 1-15,0-2 3 16,0-3 1-16,0 0-1 16,0 0 0-16,0 0-3 15,0 0-2-15,0 0-5 16,0 0-2-16,0 0-2 15,3 6 3-15,-2 0 6 16,7 0 4-16,4-4 6 16,3 3 2-16,29 26 1 15,-28-31 0-15,2 1 0 16,2-1 0-16,1 0 5 16,-1-2 2-16,-3-4 7 15,-2-1 1-15,-4-6 4 16,0 4 1-16,0-3-2 0,-2 2 1 15,0 0-4-15,-2-2-2 16,-2 5-4-16,-4-1-2 16,-2 4 1-16,1 0 0 15,-1-1-2-15,1 4-3 16,0 0-7-16,0 0-2 16,-1 0-5-16,0 0 2 0,-1 0 3 15,1-1 1-15,0 1 6 16,-1 0 5-16,1 0 8 15,-1 0-1-15,1 0-5 16,0-1-6-16,0 1-14 16,0 0-5-16,0 0-5 15,0 0 2-15,-1 1 3 16,2 0 4-16,6 22 4 16,16 37-1-16,-12-20 3 15,2 1-1-15,-2 6 2 16,0 4 0-16,-2 2 1 15,1 5 1-15,-1 0 0 16,-1-2 0-16,-1-3-1 16,-2-1 0-16,1-7-1 15,1-1 1-15,-2-2-1 16,1-7 0-16,2-1-32 0,-1-7-22 16,0-10-61-1,3-3-36-15,1-11-147 0,5-2 190 16</inkml:trace>
  <inkml:trace contextRef="#ctx0" brushRef="#br0" timeOffset="2108.069">18468 15703 704 0,'2'-6'309'15,"3"4"-108"-15,3 0-214 16,0-3-36-16,1 5 8 16,-1-3 12-16,1 2 28 15,-1-1 7-15,0 0 11 16,0 0 2-16,0 0 0 16,-1 2-3-16,2 1-7 0,-1 2-4 15,5 2 1-15,-2-3 3 16,3 7 6-16,6 3-1 15,-1 3-3-15,2 4-4 16,9 8-4-16,-6 2-2 16,7 0 0-16,2 1 0 15,-2 3 0-15,3 5 0 16,-4 7 1-16,-1-1-1 16,-5-2 1-16,-2 0 0 0,-6-1 1 15,-2 2 0-15,-6-1 2 16,-2-4 2-16,-6-8 2 15,0-2 3-15,-5-1 10 16,-3-3 8-16,0-1 14 16,-2-5 5-16,-2-9 7 15,1-1-3-15,-6-4-4 16,-3 1-4-16,-8-1-16 16,-2-2-6-16,-3-2-21 15,-2-4-10-15,4 0-21 16,2-2-3-16,5-3 4 15,7 0 8-15,1-4 20 16,5 0 6-16,9 3 10 16,1 1 5-16,1 2-1 15,0-1-2-15,1 1-6 16,1-1-5-16,6 1-1 16,5 0 0-16,6 3-2 0,0 3 1 15,11 1 2-15,1 0 1 16,6 2 7-16,5 2 1 15,4 2 0-15,2 2-2 16,3 3-6-16,-2 1-3 16,-7 5-5-16,-5 0-8 15,0 2-32-15,-4-1-29 16,8-3-81-16,1 0-46 0,-3-6-125 16,6-4 194-16</inkml:trace>
  <inkml:trace contextRef="#ctx0" brushRef="#br0" timeOffset="3022.015">19639 15804 751 0,'0'-2'233'0,"0"1"-206"16,0 1-87-16,-1 0 0 15,-1 4 62-15,-4 7 20 16,0 0 10-16,-21 29 1 16,16-23-3-16,-1 3 3 15,4 6 0-15,-4 3 0 16,2-1-9-16,2 2-2 0,3-3 10 16,4 1 10-16,6-1 13 15,0-3-2-15,8 5-10 16,0-2-8-16,7 6-12 15,-1-2-3-15,-2-4-7 16,6 1-3-16,4-1-5 16,2 1 1-16,5 1 0 15,4 1 1-15,-1-7 3 16,3-4 2-16,5-8 4 16,-1-2 2-16,-1-6 0 15,-3-3 1-15,-3-6-2 16,-3-4 0-16,-7-3 4 15,2-2 1-15,-2-1 7 16,-3-1 3-16,1-2 2 16,-6 1 1-16,-6 3-4 15,-2 1-2-15,-4 5-5 0,-3 2-2 16,-3-1-9-16,1 0-5 16,-6-6-9-16,1 1-5 15,-8-4-1-15,2-2 0 16,-4 0 2-16,-2-6 1 15,-1 1 0-15,-4-3 0 16,2 0 1-16,1 4 2 16,1 0 0-16,0-2 0 15,-3-1 1-15,8-3-1 0,-4-2 1 16,2 4 0-16,-1 1 1 16,-5 3-1-16,0 8-1 15,1 1-3-15,-2 4 0 16,0-2 0-16,1 1 1 15,-5 1 1-15,-1 2 1 16,-2-1 0-16,-3 5 2 16,0 2 1-16,-5-1-1 15,2 3 0-15,1 3-1 16,0 1-1-16,4 2-4 16,0 0-6-16,1 1-10 15,3 0-13-15,2 2-33 16,0-1-32-16,0 3-220 15,-1 2 215-15</inkml:trace>
  <inkml:trace contextRef="#ctx0" brushRef="#br0" timeOffset="5175.471">11541 11514 868 0,'-3'-3'301'0,"4"2"-277"15,2 1-33-15,-3 0-7 16,0 0 2-16,0 0 13 16,-1 0 7-16,-1 0 13 15,1 0 6-15,1 0-1 16,0 0-4-16,0 0-12 16,0 0-4-16,0 0-3 15,0 0-1-15,-1 0 2 16,-2 16 0-16,-3 44 2 15,1-26-1-15,-5 6-1 16,5 4-1-16,-3 2-1 0,2 8 1 16,6 6 0-16,-1-1-1 15,-3 7 1-15,-1-3-1 16,-1-4 0-16,-1-1 1 16,6-10 0-16,-2-4 0 15,-4-10 0-15,5 0 0 16,-4-4 1-16,2-5-1 15,4-2-1-15,-1-8-14 16,1-8-71-16,0-2-68 0,0-3 91 16</inkml:trace>
  <inkml:trace contextRef="#ctx0" brushRef="#br0" timeOffset="6223.748">11949 11775 731 0,'0'2'237'16,"-6"-4"-209"-16,-6 2-71 16,2 4 4-16,-8 0 25 15,0 2 12-15,4 2 3 16,-2-1 0-16,4-1 0 16,0 0-1-16,-2 3 0 15,0 0-1-15,2 4 1 16,-1 3 0-16,4-1 4 15,0 1 5-15,-1 1 7 16,3 0 8-16,4-1 5 16,3-2 1-16,3 3 10 15,6 0 0-15,3 7-1 16,3 4-2-16,7 5-18 16,2 2-8-16,3-5-8 15,5 0-2-15,-7-8 1 16,3-4 0-16,0-2 1 15,-3-3 2-15,5-6 5 0,-3-1 6 16,3-2 9-16,-3-2 4 16,0-6 1-16,-1 1-2 15,-4-7-4-15,4-1-3 16,-1-3-3-16,-2-2-3 16,1 0-2-16,-5-1-2 15,-2 0 0-15,0-1 1 16,-3-3-2-16,0-3-2 0,-3-3 0 15,-2-4-2-15,-4 3 0 16,3-1 1-16,-8 0-2 16,2 2 1-16,-2-3 1 15,-9 0 0-15,1 2-2 16,-2 2-1-16,-6 2-5 16,3 1-4-16,-1 6-1 15,-1-5 1-15,0 6 2 16,-1 1 3-16,0-2 2 15,1 5 1-15,-4-1 0 16,0 2-1-16,1 5-5 16,-2 1-2-16,4 3-2 15,-1 1 2-15,0 1 3 16,0 1 2-16,0 2 4 16,2 1 0-16,-1-1 1 15,2 5-1-15,1-1-1 16,1 1 0-16,0 5-3 0,2-3 1 15,-1 3-1-15,-3-1-1 16,4 3-1-16,-6-3-4 16,6 7-20-1,0-1-14-15,-1-1-41 0,3 5-19 16,0 1-53-16,0 2-51 16,1 0 134-16</inkml:trace>
  <inkml:trace contextRef="#ctx0" brushRef="#br0" timeOffset="7194.916">13137 11893 685 0,'15'-13'204'0,"3"5"-251"15,0-4-68-15,-2 0 0 16,-1 5 36-16,-7 3 75 0,-1 0 38 15,-2 3 64-15,-3-4 19 16,0 1 15-16,-1-1-6 16,-1-5-21-16,-1 3-1 15,-2-2-12-15,-3-1-12 16,-2 5-22-16,-3-1-16 16,-4 2-24-16,-5 1-3 0,-9-1-12 15,0 1-2 1,-6-1-1-16,1 3-2 0,2 2 1 15,-3-1-1-15,2 3-1 16,2 0-1-16,-2 2-4 16,3 2-1-1,0 1 1-15,-3-4 2 0,7 1 3 16,1 1 2-16,10 0-7 16,5-2-4-16,5 2-14 15,3 0-4-15,5 3 8 16,7 4 5-16,8 5 19 15,6 3 6-15,11 0 1 16,2 1-2-16,9-4-3 16,-1-2-1-16,0 5-2 15,1 2 0-15,-5 7 0 16,2 1 0-16,-7 2 0 16,-4-1-1-16,-9-5 0 15,-3 4 1-15,-7-2 2 16,-8 1 2-16,-8 5 3 0,-6 3 0 15,-10 1 0-15,-3-2-1 16,-7 1-1-16,-3-3-2 16,-5-1 1-16,-2 3-1 15,2-7 5-15,3-4 1 16,7-11 1-16,1-5 2 16,9-9 7-16,6 0 11 0,5-2 22 15,0-6 5-15,6-3-9 16,-2-8-16-16,5-16-28 15,10-6-7-15,0-3-5 16,3-5 2-16,2-1 4 16,-1-2 1-16,2-5 0 15,0 0 2-15,-6-5 0 16,5 1 0-16,-3-2-1 16,-4 1 0-16,3 7 1 15,-7 2 0-15,-2 13 2 16,-2 3-1-16,-3 14-2 15,0 7-4-15,0 6-17 16,0 1-17-16,0 5-59 16,1 2-58-16,-1-1-240 15,0 1 253-15</inkml:trace>
  <inkml:trace contextRef="#ctx0" brushRef="#br0" timeOffset="8038.229">13763 11553 669 0,'10'6'140'0,"-9"-3"-307"16,1 3-75-16,-1 5 22 16,3 2 95-16,-3 2 142 15,-1-1 29-15,1-1 64 16,-5-2 27-16,-1-3 24 15,-3 1-15-15,-6 2-53 16,-1 1-22-16,-7 8-27 16,-7-1-3-16,-4 4 4 15,-4 1 2-15,-1 3-6 16,3 7-8-16,3 4-16 16,3 1-8-16,6-1-8 15,4 1 0-15,8 2 0 0,3 4 1 16,2 0-1-16,2-3 1 15,-1-7-1-15,4-3-1 16,2-4 0-16,5 0 2 16,6-3 9-16,-1-3 5 15,8-4 12-15,1-3 2 16,3-3 2-16,7-3-2 16,0-7-3-16,2-2-3 0,2-8-4 15,-1 0-3-15,2-3 1 16,-2-3 2-16,1 0-1 15,-2-2 0-15,-2-4-6 16,1 2-2-16,-7-5-1 16,-1 2 1-16,-2 0 5 15,-1-2 1-15,-2 2 2 16,-2-2-1-16,0-2-2 16,-3 1-2-16,-4-4-1 15,-2-1 1-15,-6 2 2 16,0 1 4-16,-4 0-4 15,-1 0-4-15,-2-2-9 16,-8-7-5-16,-1 2-3 16,-5-2 1-16,1 6 7 15,-1 3 5-15,-4 0 2 16,-1 2 0-16,-8-3-8 0,-2 6-3 16,2 2-7-16,-4 6-6 15,4 8-28-15,2 5-22 16,1 7-51-16,3 1-25 15,3 6-42-15,2 2-49 16,2 6 154-16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5T20:48:01.6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679 4110 160 0,'-5'3'124'15,"1"0"10"-15,2-2-18 0,2-1-5 16,0 0-11-16,0 0-6 16,0 0-20-16,-1-1-11 15,1 1-17-15,-1 0-10 16,1 0-15-16,0 0-5 15,0 0-10-15,0 0-5 16,0 0-1-16,0 0 0 16,0 0 0-16,-2 0 3 15,2 0 5-15,0 0 3 0,0 0 4 16,0 0-2-16,0 0-3 16,0 0-3-16,0 0-5 15,10 0 0-15,1 0-2 16,3 0 1-16,30 1 0 15,-29-2 0-15,8 1-1 16,-4 0 0-16,4 2 0 16,3 2-1-16,-3-2 1 15,3 0-1-15,-5 2 1 16,0-4 0-16,-1 3 0 16,-1 0 0-1,4 1 0-15,1 3 1 0,5-3 0 16,1 3-1-16,4-1 0 15,-3-1 0-15,1 1 0 16,-2-4 1-16,6 2-1 16,-1 0 0-16,2-2 0 15,1 2 0-15,0-2 0 0,2 1 1 16,-5 1-1-16,-1-2 1 16,-1 1 0-16,0-1-1 15,-2 0 0 1,2 4 1-16,-1 1-1 0,2 1 0 15,-7 1 1-15,1-3-1 16,-2 2 2-16,-2 0 2 16,2 2 14-16,3-3 4 15,-2-2 8-15,1-3 1 0,-1-2-10 16,-4 3-3-16,-2-5-7 16,3 2-1-16,-2-2-5 15,1 0 0-15,3 4-2 16,-4-1 0-16,-1 0-1 15,0-1-1-15,0-2 0 16,0 1 0-16,3 0-1 16,-1 0 1-16,0 3 0 15,3-1 0-15,0-1 0 16,-3-2 1-16,1 2-1 16,-1 1 0-16,-1-1 0 15,7 1-1-15,-5-3 0 16,3 1 1-16,6-3-1 15,-3 0 1-15,8 1 0 16,-5-3 0-16,2 2-1 16,-1-1 0-16,2 4 0 15,-1-1 0-15,2 3-1 0,-3 0 1 16,-2-1 0-16,2 1 0 16,-2-1 0-16,3 0 1 15,2-2-1-15,-3 1 0 16,2 0 1-16,-1-2-1 15,0 0 1-15,4 1-1 16,0-2 0-16,1 2 0 16,-3 2 0-16,-4-1 0 0,-3 1 0 15,-1 0 0-15,-1 1 0 16,-1 1 0-16,1-1 0 16,-1 3 0-16,-2-1 0 15,-1 2 0-15,-1-1 0 16,0 0 0-16,1-1 0 15,-1 2 0-15,-1 0 0 16,-1 0-1-16,-1 2-2 16,-1 5-9-16,1 5-139 15,0 0 110-15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5T20:49:06.6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9355 8995 488 0,'0'-1'77'16,"1"-1"-160"-16,0-3 18 15,2-2 48-15,0 3 75 16,-1 0 8-16,-2 1-12 16,1 0 2-16,2-2 5 15,-2 2-3-15,0-1-5 16,-1 3 0-16,1-2 2 15,0-1-3-15,0 1-13 16,-1 0-10-16,0 2-13 16,0 0-6-16,0 0-7 0,0 0-1 15,0 0-4-15,0 0-2 16,6-4 2-16,4-3-1 16,7-2 1-16,29-17 0 15,-26 17 1-15,4 5 0 16,3-2 1-16,1 0 1 15,1 0 1-15,-2 0-1 16,-2 5 0-16,-1-5 0 16,3 7-1-16,0-3 1 0,-2-1 0 15,2 3-1-15,0-2 1 16,2 3-1-16,2-5 0 16,1 2 0-16,-5 3 0 15,2-3 1-15,-4 2-1 16,3 1 0-16,1-2 0 15,-3 2 0-15,0-3 1 16,-2 2-1-16,0-1 0 16,2 2 0-16,2 1 0 15,0-1 0-15,-3 0 0 16,1 0 0-16,0 2 1 16,4 4 1-16,0 0 0 15,1-3 1-15,-1-1 3 16,0-2 0-16,4 0 6 15,-5-2 3-15,4 1 1 16,-3-1-1-16,3-3-5 16,5-2-3-16,-1 3-5 0,4-3 1 15,-3 1-2-15,1-1 0 16,-1-1-1-16,0 5 1 16,-1-1-1-16,-2 1 1 15,0 2 0-15,-7-4-1 16,-3 4 1-16,3 0 1 15,-10-2 1-15,7 2 1 16,1-1 0-16,0 2-1 16,1 0 0-16,2 0-1 0,-1-1 1 15,0-1 0-15,4 0 0 16,0 2 0-16,0-1 6 16,0 0 2-16,1 0 1 15,0 0 1-15,-1 2 1 16,-3-1 1-16,0-1-1 15,1-3 0-15,1 4-5 16,4 1-3-16,-1 1-2 16,-1 1 1-16,-2-3 0 15,-1-1 2-15,-1 1 3 16,1 0 1-16,-3 5 1 16,-1-3 1-16,1 1 1 15,0 1 0-15,-5-2 7 16,0 0 3-16,-4 2 4 15,2-1 1-15,-3 1-8 16,1 1-4-16,-3 1-11 0,1 2-13 16,3 5-52-16,-2 5-56 15,3 12 69-15</inkml:trace>
  <inkml:trace contextRef="#ctx0" brushRef="#br0" timeOffset="21243.078">18428 14289 514 0,'-49'-33'237'16,"44"31"-85"-16,0 1-117 15,2-1-22-15,1 2-12 16,1 0 3-16,0-2 25 16,0 2 18-16,0 0 37 15,0 0 13-15,-1-1 1 16,1 1-11-16,0 0-30 15,1 0-16-15,0 0-24 16,0 0-9-16,0-1-7 16,0 0 1-16,0 0 3 15,0 1 5-15,0 0 5 16,0 0 1-16,0 0-5 16,0 0-4-16,0 0-6 0,0 0-1 15,0 0 1-15,0 0-1 16,0-1 1-16,0 0 0 15,0-1-1-15,0 1-2 16,0 0-1-16,0 0 0 16,0 0-1-16,4 0 0 15,3-2 2-15,-1 1 0 16,3 0 1-16,-1-1-1 16,1 1 0-16,-1 0-1 15,2-1 0-15,2 1 0 0,29-6 1 16,-27 6 1-16,2 2-1 15,-1-4 1-15,5 4-1 16,-3 0 0-16,5 3 1 16,0 0 0-16,-4-2 0 15,2 2 0-15,-2-1 1 16,-1-2-1-16,0 4 1 16,-1-1 0-16,-1 1 0 15,2 1 0-15,1 0 0 16,-1 0-1-16,-2 1-1 15,0-1 1-15,-4 1 0 16,4 2-1-16,-3-1 0 16,-1 1 1-16,1 4 0 15,-2 0 1-15,0 2-1 16,-2 2 1-16,-1-1 0 16,-2 2 0-16,2-1 0 15,-1 0 1-15,-3 2 0 0,2-2 0 16,-4 0 0-16,2-3 1 15,-3 0 0-15,1 0 1 16,-2 1 1-16,-2 3 0 16,-1-2 4-16,-1 0-1 15,-1 5 2-15,-2-4-1 16,0 1 0-16,-2 1-1 16,0-2 0-16,-1-1-1 0,-1 0-1 15,1-4-1-15,-2-2 1 16,2 2-1-16,-1-2 6 15,2 3 1-15,-3-3 3 16,0-2 0-16,-2 1-5 16,-1-1 0-16,1 0-4 15,0-1-2-15,1 1-1 16,1 3 0-16,0-2-1 16,-1 1 0-16,0 2 0 15,-3 0-1-15,-3 4 0 16,2 1 0-16,-3-2 1 15,3 1 0-15,-2-1 0 16,1-2 0-16,1 1 1 16,2-3 3-16,-1 0 1 15,2-1 1-15,1-1 1 16,2 1 0-16,3 0 1 0,1 2 1 16,2-3 0-16,2-2 0 15,0-2 0-15,2 0-2 16,1 0-1-16,0-4-2 15,0 0-3-15,1 0 1 16,0 0-2-16,0 0 0 16,0 0 1-16,0 0-1 15,0 0-1-15,0 0 1 16,0 0-1-16,3 6-1 16,1 0 1-16,-2-3-1 0,-1 1 1 15,4-3 0-15,2 0 1 16,-1 2-1-16,1 0 1 15,0-2-1-15,2 1 0 16,1-1 0-16,1 0 0 16,31 29 0-16,-27-30 0 15,0 2-1-15,2-1 1 16,0 2 0-16,-1 0 0 16,3-1 0-16,-1-2-1 15,3-2 1-15,3 2 0 16,-5-4 0-16,0 3 1 15,4 1-1-15,-6 0 0 16,4 0 0-16,0 0 0 16,-6 0 0-16,6 0 1 15,-3 1-1-15,2 4 0 0,0-5 0 16,-1 1 0 0,1-1 0-16,-1 0 2 0,0-2-1 15,-2-2 1-15,2-2 0 16,-1 2-1-16,2 4 1 15,-3 0-1-15,0-1 0 16,0-3-1-16,0 1 1 16,-1-1-1-16,-1 1 0 15,-5 3 1-15,4-3 0 16,-7 1 1-16,2 2 0 0,-3 1 2 16,-5-1-1-16,2 1 1 15,-3-1-1-15,0-1 1 16,0 1 1-16,0 0 0 15,0 0-1-15,0 0-4 16,0 0-17-16,0 0-98 16,0 0-136-16,6 18 158 15</inkml:trace>
  <inkml:trace contextRef="#ctx0" brushRef="#br0" timeOffset="29626.33">10674 9767 493 0,'3'5'180'0,"-1"-5"-67"16,2 0-211-16,-4 0 2 16,0-1 45-16,0 1 29 15,0 0 54-15,0 0 20 16,0 0 32-16,0 0 3 0,0 0-22 15,0 0-16-15,-1 0-35 16,0 0-10-16,-1 0-4 16,-3 4 0-16,-5 12 0 15,-28 30 1-15,24-25 1 16,6 1 0-16,-4 2-2 16,1 7 1-16,7 10-1 15,-5 4 0-15,2 7 0 16,0-6 0-16,2-6-3 15,-4-2-2-15,5-10-5 16,1 1-8-16,3-10-33 16,1-6-21-16,5 0-95 15,1-7 104-15</inkml:trace>
  <inkml:trace contextRef="#ctx0" brushRef="#br0" timeOffset="31168.323">10891 9671 488 0,'43'37'103'32,"-27"-44"-198"-32,6 2 28 0,-3 1-116 0,-6 4 86 15,0 0 120-15,-2 0 69 16,1-1 55-16,3 0-26 16,-4 1-19-16,1 0-35 15,-4-1-14-15,-2 1-16 16,3 1-5-16,-1 0-7 15,3 2-3-15,-1 0-4 16,1-1-4-16,-2 0-6 16,2 2-2-16,0-1-3 15,0 2-1-15,-2 1 0 16,-2-5-1-16,0 2-1 16,-2-2 1-16,1-1-1 15,-1 2 0-15,-1-1 0 0,-4-1 0 16,0 0 0-16,0 0 0 15,0 0 0-15,0 0 2 16,0 0 2-16,0 0-1 16,0 0 7-16,0 0 5 15,0 0 2-15,0 0-1 16,-1 0-10-16,0 0-3 16,-6 0-5-16,-13 0-1 15,-31 3-8-15,27 0-2 16,-1-5-1-16,2 5-2 0,0 1-5 15,1 3-1-15,-1 0-2 16,-2 0 1-16,-1-1 11 16,-2-2 5-16,5 4 2 15,0 1 1-15,2-1 4 16,4 2 0-16,0 5-1 16,2 1-1-16,1 3 1 15,1 1 0-15,2-2 1 16,-1-2 0-16,5-4 0 15,2 0 3-15,2-4 4 16,2 1-2-16,2-3 3 16,4 2 3-16,2-2 11 15,1-2 6-15,5-1 3 16,0 0-3-16,3 0-13 16,3-2-6-16,-3 1-5 15,1 0 0-15,3 4 2 0,3 0 1 16,-2 1 2-16,0 0 0 15,0-3 2-15,-4 3-1 16,-1-1 1-16,1 1-1 16,0 3-2-16,1-1-2 15,1 0-1-15,0 0 1 16,-4-5 3-16,3 1 3 16,-1-2 5-16,-1-1 5 15,-1-1 2-15,-1-2 1 16,-4 1-5-16,-5 0-4 0,-1 0-8 15,-2 1-3-15,-2-1-2 16,0 0 0-16,0 0 4 16,0 0 4-16,0 0 8 15,0 0 5-15,0 0 12 16,0 0 0-16,-1 0-5 16,0 0-5-16,0 0-14 15,-4 0-3-15,-13 3-3 16,-30 11-2-16,29-7-1 15,-3 2-1-15,-1 0 0 16,1 1 0-16,-5 0 0 16,1 0-1-16,-4 2 0 15,-4 2 0-15,2 1-1 16,0 0 0-16,3-3-6 16,1 1-20-16,2 0-124 0,0-1 105 15</inkml:trace>
  <inkml:trace contextRef="#ctx0" brushRef="#br0" timeOffset="32459.406">8723 10854 318 0,'3'-67'80'0</inkml:trace>
  <inkml:trace contextRef="#ctx0" brushRef="#br0" timeOffset="32772.771">8726 10782 262 0,'0'0'173'16,"0"0"-7"-16,0 0-51 15,0 0-11-15,0 0-16 16,0 0-8-16,0 0-17 15,-1 0-12-15,0 0-23 16,1 0-10-16,-1 0-14 16,0 0-3-16,0 0-2 15,-2 4 0-15,-2 9 9 16,-1 3 3-16,-2 36 5 16,7-26 1-16,2 9-5 0,0 3-1 15,-1-2-4-15,4-3-2 16,1-4-3-16,0-1-1 15,-3-1 0-15,1 1-1 16,0-4-2-16,-3-6-3 16,3-5-19-16,0-5-16 15,-2-6-46-15,2 0-37 16,3-6-126-16,-6 3 157 0</inkml:trace>
  <inkml:trace contextRef="#ctx0" brushRef="#br0" timeOffset="33851.132">9173 10696 927 0,'-3'6'285'0,"3"-7"-432"0,1 1-150 16,-1 0-7-16,0 0 46 16,0 0 184-16,-1 0 113 15,0 0 63-15,0 3 17 16,0-1 20-16,0-2-6 15,-1 0-6-15,1 2-8 16,0-2-26-16,0 1-20 16,0-1-38-16,0 0-10 15,0 0-12-15,-2 0-3 16,-4 2-7-16,0-1-2 0,-1 1-1 16,-3-1 0-16,5-1 0 15,0 0 0-15,-3-1-1 16,6 1 1-16,-4 0-1 15,-1 0-1-15,0 0-2 16,-3-2 1-16,-1 1 0 16,-28-3 2-16,29 1 1 15,-4 1 0-15,1 0 0 16,0 3-1-16,-1 0-2 16,2 4 0-16,1 3-1 15,-3 0-1-15,1 6 0 16,1 2 0-16,4-4 0 15,4 1 0-15,5 0 1 16,3 0 1-16,4-2 0 16,2-2 0-16,1 1 1 15,2-4 1-15,-2 0 3 0,1-1 1 16,-1-3 8 0,3-1 0-16,-1-2 1 0,1-1 1 15,1-3-3-15,-3 1 2 16,3-4 3-16,-5-2-3 15,2-2-3-15,-1-5-3 16,-2 0-6-16,0-4 1 16,-2 1-1-16,2 5 0 15,-8-1 0-15,6 4 0 0,-6 2 5 16,-2-1 2-16,4 7-2 16,-2-1-2-16,0 5-5 15,0-1-2-15,-1 0-2 16,0 0-1-16,-1-1-2 15,1 2 2-15,0 0 2 16,0 0 5-16,0 3 3 16,-4 13 1-16,-4 31 3 15,9-31-2-15,0 4 2 16,0 1 0-16,5 2-2 16,0 1 0-16,2 5-1 15,0 1-1-15,-7 4 1 16,4 3 2-16,-3-1 3 15,1-3 2-15,4-3 3 16,-3-1 1-16,1-2-2 16,2-1-2-16,-1 2-5 0,-1-6-2 15,-2 0-2-15,2-4 0 16,-2-6-1 0,-1-2 0-16,0-2 0 0,-2-3-1 15,1-3-7-15,0-1-13 16,0-1-24-16,0 0-8 15,0 0-16-15,0 0-4 16,0 0-81-16,0-1 101 16</inkml:trace>
  <inkml:trace contextRef="#ctx0" brushRef="#br0" timeOffset="35355.549">9250 10611 520 0,'37'33'8'0,"-36"-30"-3"15,0 8-214-15,-1 2-3 16,-1 3 221-16,-3 0 57 16,2-7 68-16,-1-3-4 15,-1-1-15-15,4-2-10 16,-1-2-17-16,1-1-5 15,0 0-12-15,-1 0-3 16,1 0-6-16,0 0-4 0,0 0-16 16,0 0-11-16,0 0-21 15,0 0-9-15,0 0-3 16,0 0-1-16,3 0 5 16,15 2 3-16,32 2-1 15,-28-8 1-15,1 6 1 16,2-2 5-16,1 0 2 15,1 3 0-15,-4-3-2 16,2 3-2-16,-5 0-1 16,-1-2 1-16,-2 3 0 15,-3-2 1-15,-3 4 1 16,1 2-1-16,-1-1 0 16,-1 0 0-16,-1 0-3 15,-3 1-1-15,0 1-2 16,1 0-1-16,-1-2-1 15,-2 0 1-15,2 0-1 16,-5 0 1-16,1 2 0 0,0-1-1 16,-2 1 1-16,-2 4 0 15,0 1 0-15,-3 3 1 16,1-1-1-16,-5-1 0 16,1 5 0-16,-2-1 0 15,-5 5 0-15,5-1 0 16,-8-6-1-16,5-2 1 15,1-2 0-15,-3-3 0 16,5 1 0-16,-2-1-1 16,5-3 0-16,3 1 0 0,-1-5-1 15,1 1 1-15,-1-2-1 16,4 0 0-16,1-2 0 16,0 0 0-16,0 0 0 15,0 0-1-15,0 0 1 16,0 0-1-16,0 0 1 15,0 0 0-15,0 0 0 16,0 0 1-16,0 0 2 16,-1 0 0-16,0 0 3 15,-1 0 1-15,1 0 0 16,0 4 1-16,0-1 0 16,0 1 2-16,0-2 0 15,0 0 1-15,1 2 2 16,0-2-2-16,0 0-1 15,-2-2-1-15,1 1-2 16,0-1-2-16,0 0-1 0,1 0 2 16,0 0 6-16,0 0 5 15,0 2 4-15,0-1 0 16,0-1-6-16,0 0-2 16,0 0-5-16,0 1 0 15,0 0-3-15,0-1-1 16,0 0-2-16,0 0 0 15,0 0-2-15,-1 0 0 0,1 0-1 16,0 0 0-16,0 0 0 16,0 0 0-16,0 1 0 15,0-1-1-15,0 0 0 16,0 0 1-16,-1 2 0 16,1 1 0-16,0-1 0 15,0-1 0 1,0 2 0-16,-2-2 0 0,2 0 0 15,0 1-1-15,0-2 1 16,-1 6-1-16,0-4 0 16,1 4 0-16,0-1 0 15,0-3 1-15,0 1 0 16,0 0 1-16,1 4 1 16,0-3 1-16,1 1 3 15,1 1 0-15,-2-4 3 16,13 2 1-16,-2 0-1 15,29 27 0-15,-25-27 1 0,-2 1 0 16,7 1 1-16,-3 0 0 16,1-3-1-16,6 3-1 15,-4-2 0-15,3 1-1 16,-3 0-2-16,-4-3 0 16,2 4-1-16,-5-3-1 15,3 1-1-15,-2-1-2 16,-2 2-1-16,1-2 0 15,-1 3-11-15,0 1-12 0,4-1-60 16,3 4-54-16,8-2 84 16</inkml:trace>
  <inkml:trace contextRef="#ctx0" brushRef="#br0" timeOffset="78163.642">5742 12383 504 0,'0'-1'170'0,"0"0"-173"0,0 0-23 16,0-2 2-16,-2 1 7 15,1 1 49-15,0 0 30 16,0-1 35-16,-1-1 6 15,-4 0-25-15,-3-3-23 16,-1 3-46-16,0-3-29 16,-30-20-61-16,28 27-24 15,1-1-18-15,0-1 10 16,1 1 40-16,1 0 7 16,0 0-39-16,-1 2 70 0</inkml:trace>
  <inkml:trace contextRef="#ctx0" brushRef="#br0" timeOffset="79623.227">5475 12343 546 0,'-53'9'214'0,"50"-9"-149"16,-2-4-37-16,3 4-23 16,2 0-7-16,0 0-9 15,0 0-3-15,0 0-7 16,-1 0-1-16,0 0 8 16,1 0 3-16,0 0 31 0,0 0 14 15,0 0 25-15,0 0 8 16,0 0-16-16,0 0-11 15,0 0-24-15,0-1-8 16,0 0-7-16,0 0-1 16,0 0 0-16,0 0 0 15,0-1 0-15,0 1 1 16,0 0 1-16,0 0 1 16,0 0 2-16,0 0 2 0,0 0 2 15,0-1 0-15,0 1 14 16,0 0 13-16,0 0 31 15,0 0 15-15,0 0-8 16,0-1-13-16,0 1-34 16,2-3-16-16,4-10-4 15,-3 1 3-15,12-25 13 16,-15 29 7-16,-1 1 7 16,0 2 1-16,0-1-7 15,-3 0-5-15,2 3-5 16,-2 0 2-16,2 0 2 15,1 2 0-15,0 2-3 16,0-1-6-16,1 1-7 16,0 0-2-16,-1 0-2 15,1-1 0-15,0 0-1 16,0 1 0-16,0 0-2 0,0 0 0 16,0 0-1-16,0 0-1 15,0 0-1-15,0 0-2 16,0 0-1-16,0 0 0 15,0 0 2-15,0-1 0 16,9 0 0-16,3 0 0 16,-1 1 1-16,30 1 0 15,-30 0-1-15,-3 0 1 16,1 0-1-16,0-1 1 0,3 2 0 16,3 1 0-16,-1-2 0 15,1 2 1-15,0 0 0 16,1-1-1-16,3 0 1 15,0-1 0-15,4 1 0 16,0-1 1-16,0-1-1 16,0 0 1-16,-5-1-1 15,3-2 0-15,0 0 0 16,1-2 0-16,3 2 0 16,-1-1 1-16,1 2-1 15,1 0 1-15,1 1-1 16,-3-1 0-16,2 0 0 15,0 0 0-15,-2-1 1 16,0 1 0-16,-1 0 1 16,0 1-1-16,0-2 0 15,-1 3 1-15,2 0-2 0,-3-1 1 16,-2 1-1-16,-6-1 1 16,-2 1-1-16,1-1 0 15,0 1 0-15,4-1 0 16,-2-2 0-16,-1 1 1 15,0-1 0-15,0 3 0 16,-1-1 1-16,-1-1-2 16,-2 1 1-16,-2 0-1 0,-1 1 0 15,-1 0 0-15,-2 0 0 16,-3-1 0-16,0 1 0 16,0 0 0-16,0 0 0 15,0 0 0-15,0 0 1 16,0 0-1-16,0 0 2 15,0 0-1-15,0 0 0 16,0 0-1-16,0 0 1 16,0 0-1-16,0 0 1 15,0 0 0-15,0 0 0 16,0 0 0-16,0 0 0 16,0 0 0-16,0 0 1 15,0 0-1-15,0 0 0 16,0 0-1-16,0 0 0 15,3 0 0-15,5 1 0 16,2 1 1-16,0-2 0 16,32 5 1-16,-28-6-1 0,0 0 0 15,3 1-1 1,1-3 0-16,5 0 0 0,0-1 0 16,6-4 0-16,3 3 0 15,1-9 1-15,-1-1-1 16,0-1 0-16,-1 0-1 15,4-2-14-15,3 2-11 16,1 0-34-16,4-1-30 16,3 2-101-16,5 3-90 15,4 2 176-15</inkml:trace>
  <inkml:trace contextRef="#ctx0" brushRef="#br0" timeOffset="92471.001">2358 12354 450 0,'6'-66'156'0,"-10"58"-157"16,0-1-16-1,2 3-9-15,0-3 9 0,-2 5 27 16,-2-3 8-16,-3 2 6 16,-2-1 2-16,1-1 2 15,-2 6-1-15,1 0 3 16,-2-1 4-16,0 1 10 16,3-3 5-16,1 3 13 15,2 0 0-15,1 1-4 16,-1 0-5-16,4 0-16 15,-2-1-8-15,3 1-15 16,1 0-5-16,0 0-4 16,-1 0-1-16,1 0 1 0,0-2 1 15,0 1 4-15,1 0-1 16,0 1-1-16,0 0-2 16,-1 0-6-16,1 0-2 15,0 0-2-15,0 0-1 16,0 0-1-16,0-1 0 15,0 1-2-15,0 0 0 16,0 0 1-16,0 0 0 0,0 0 2 16,4 1 1-1,9 1 1-15,2 1 1 0,32 6 1 16,-25-7 1-16,-2 1 0 16,2-1 0-16,5 1 1 15,-7 0 1-15,7-3-1 16,1 3 1-16,-3-5 4 15,3 3 1-15,2 4 4 16,-2-4 1-16,2 1-1 16,2-1-1-16,-2-1-3 15,1 0 1-15,-1 0-2 16,-2 0 0-16,1 4-1 16,-3-2-1-16,1 0-1 15,1 3 0-15,-7-5 0 16,4 2-1-1,-1-1 2-15,-2-1 1 0,3 0 10 16,0-1 3-16,0-2 2 16,1 2-1-16,3-2-9 0,-2 2-2 15,1-1-1-15,0-2-2 16,0 3 1-16,-1 0 0 16,-1 1 1-16,-2 0 1 15,-1 1-2-15,-2-1-1 16,-5 0-1-16,0 1-2 15,-4 2 0-15,1 1 1 0,-1-3-1 16,-2 3 1-16,-2-1 3 16,-3-4 6-16,2 4 6 15,-2-2 2-15,-2-1 0 16,3 3-5-16,-4-2-4 16,-2-1 0-16,0 0-2 15,0 0-1-15,0-1-3 16,0 0-2-16,0 1-3 15,0 0-2-15,0 0-140 16,0 0 106-16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5T20:53:27.7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6743 4252 638 0,'0'-4'212'16,"3"4"-228"-16,0 0-33 15,-3 0-1-15,0 0 9 16,-1 0 34-16,0 0 14 0,1 0 17 15,0 0 5-15,0 0 5 16,0 0 3-16,0 0-3 16,-1 0-2-16,1 0-3 15,0 0-1-15,-1 0-1 16,1 0 3-16,0 0-4 16,-2 0-3-16,2 0-15 15,-1 0-6-15,0 0-4 16,0 0-2-16,0 0 0 15,0 0 1-15,0 4 1 16,-1 10 1-16,2 6 0 16,-2 31 0-16,3-27 1 15,3 1 0-15,-3-2-2 16,2-2 1-16,3 3-1 16,-6 0 0-16,7 5 1 15,-2 3 0-15,-4 5 0 16,3-2 0-16,-4-1 1 15,2-2 0-15,-1-5 0 0,6 3 0 16,-7-4 0-16,5 0 2 16,1-1 2-16,-4-4 1 15,6 2 0 1,-6-5 1-16,-1-5-2 0,0 0 0 16,1-4 0-16,2 0 0 15,-3-1 0-15,3-1 1 16,-1-5 2-16,-1-1 0 0,2 1 9 15,-4-2 5-15,-2 0 11 16,2 0 7-16,0 0 8 16,0-2-2-16,0 1-3 15,0 0-4-15,0 0-13 16,0 0 2-16,2-14-8 16,6-4-3-16,27-31-4 15,-28 23-7-15,1-4-3 16,-2-5 0-16,2 1-2 15,-1 2 0-15,1-6 0 16,0 2 0-16,-3 0 2 16,2 2 0-16,-3 10 0 15,-2 3-1-15,2 6-1 16,1 6-1-16,-2 0-2 16,3 1 0-16,-3 5-1 15,1-2-1-15,-2 3 0 16,1 0-2-16,-3 2-1 15,0 0-3-15,0 0-4 0,0 1 0 16,0 0 0-16,0 0 0 16,0 0 4-16,0 0 1 15,8 1 2-15,0 15 2 16,31 33 3-16,-30-26 1 16,4 7 1-16,1 0 0 15,1 3 1-15,2 0-1 16,1 2 0-16,0-3 0 0,2 4 1 15,-2 0 0-15,-3-3 1 16,4 1-1-16,-8-12 1 16,-1-1 0-16,0-9 1 15,-4 0 1-15,5-2 2 16,1-3-1-16,-4 0 3 16,0-1 2-16,-3-4 4 15,-4-2 2-15,0-4 6 16,-1 3 2-16,0 0 0 15,0 0-2-15,0 0-2 16,5-6-2-16,2-10 0 16,29-38-1-16,-33 22-4 15,3-6-2-15,-3-9-7 16,2 5-2-16,2-7 0 16,0 2-1-16,3-1 0 15,-1 3 0-15,0 6 0 0,1 1 0 16,-2 5-1-16,1 1 1 15,0 6-1-15,0 4 0 16,-3 7-5-16,-1 4-5 16,-2 8-27-16,0 4-21 15,0 4-37-15,-3-4-14 16,0 5-55-16,3 24-82 16,1 35 165-16</inkml:trace>
  <inkml:trace contextRef="#ctx0" brushRef="#br0" timeOffset="1738.862">9423 4516 492 0,'0'0'222'0,"0"0"-23"16,0 0-270-16,0 0-3 15,0 0 22-15,0 0 18 16,0 0 28-16,0 0 2 16,0 0-5-16,1 2-1 0,0 0 2 15,-1-2 1-15,1 2 8 16,-1-2 4-16,0 0 1 15,0 0-1-15,0 0-4 16,0 0-1-16,0 0-4 16,0 0-2-16,0 0-8 15,0 0-2-15,0 0 4 16,0 0 6-16,0 0 13 16,0 0 6-16,0 0 1 15,0 0 1-15,0 0 11 16,1 0 3-16,2 0 11 15,0-2 3-15,-3 1-2 16,4-1 2-16,-3 1 2 16,-1 0 0-16,2-2 4 15,0-1-2-15,1-2-10 16,0 0-6-16,2 2-12 16,-4 1-3-16,1 0 0 0,-1 1 0 15,0-1-2-15,2 1-1 16,-3 1 4-16,0 0 3 15,0-1 7-15,1 1 4 16,0 0-1-16,-1 0-1 16,2-1-8-16,-2 1-6 15,0-1-8-15,0 1-4 16,0 0-4-16,0 0-3 0,0 0 1 16,0 0-1-16,5 1 2 15,0 1 0-15,0 3 2 16,1 14 0-16,29 40 0 15,-27-25 1-15,-4 0-1 16,1-2-1-16,-3-1 0 16,2 1 1-16,-2-2-1 15,-2 1 1-15,2-2 0 16,-4-2 0-16,2-5 1 16,1-4 0-16,-5-3-1 15,4-3 1-15,-4-3-1 16,3 2 0-16,0-4 0 15,0 1-2-15,-2 0 1 16,3-4-3-16,0-1-14 16,-1-2-12-16,0 0-47 15,1 0-38-15,0 0-93 16,0 0-77-16,0 0 178 0</inkml:trace>
  <inkml:trace contextRef="#ctx0" brushRef="#br0" timeOffset="1991.327">10020 3946 579 0,'8'-3'145'0</inkml:trace>
  <inkml:trace contextRef="#ctx0" brushRef="#br0" timeOffset="2392.636">10029 4004 104 0,'11'51'86'0,"-10"-50"17"15,-2 0-4-15,2 7-26 16,-1 0-21-16,-3 7-28 0,1 4-8 16,-3 5-10-16,3 3-2 15,-2 2 3-15,4 1 2 16,3 0 2-16,-2 0 0 15,6 4 0-15,-5 0 0 16,4 1 2-16,3-2 2 16,-2 1 10-16,1 0 0 15,-2 5-2-15,3 4-2 16,-2 1-9-16,5 1-1 16,-1 0 10-16,1 1 7 0,4 1-2 15,-1-4-1-15,-4-6-11 16,2-4-6-16,-5-4 1 15,-1 0 1-15,4-3 0 16,-6 0-2-16,-1-6-4 16,-1-3-1-16,-3-7 0 15,3-2 0-15,-3-6 2 16,1 2 0-16,0-4-10 16,-2-1-29-16,0-1-200 15,-1 1 164-15</inkml:trace>
  <inkml:trace contextRef="#ctx0" brushRef="#br0" timeOffset="2787.552">9388 4577 591 0,'-3'-4'20'0,"-4"4"-61"15</inkml:trace>
  <inkml:trace contextRef="#ctx0" brushRef="#br0" timeOffset="3113.467">9373 4579 157 0,'6'1'122'0,"0"-1"12"0,1-1-27 15,-3 0-41-15,1-1-13 16,-1-2-19-16,0 1-8 15,1-4-6-15,-1-3-2 16,1-1 0-16,30-27 0 16,-26 24-8-16,-3-1-3 0,4 0 0 15,-5-4 1-15,4 0 1 16,-1 0 1-16,-1-8-4 16,4 2-2-16,-5-5-6 15,0-1-2-15,-4 1-1 16,2 3 1-16,1 3 3 15,-3 0 0-15,3 0-9 16,-5-3-3-16,0-2-5 16,0 3-2-16,-3 3 5 15,-1 3-17-15,3 7-141 16,-3 3 122-16</inkml:trace>
  <inkml:trace contextRef="#ctx0" brushRef="#br0" timeOffset="4450.342">9526 4562 661 0,'0'-1'178'15,"0"0"-245"-15,0-1-26 16,0 1 41-16,0 0 36 15,0 0 42-15,0 0 7 16,0 0 4-16,0 0 3 16,0-1 8-16,0 1-6 0,3-1-13 15,-2 1-10-15,6-3-17 16,-1 2-2-16,-1 0 0 16,6 1 0-16,-2 1 1 15,3 1-1-15,28 13 1 16,-25-9 0-16,0 2 2 15,0 1 0-15,2 0 3 16,-1 2 1-16,2-4-1 16,0 5 0-16,-2-2-2 15,0 0 1-15,4-1 3 16,3 0 2-16,3-4 5 16,4 1 5-16,4-4 7 15,-5-2 3-15,1 1-2 16,-3-6-3-16,-2 3-9 15,-2 0-3-15,-7 0-5 16,0 3-2-16,-1-5-2 0,-5 4 0 16,1-2-1-16,-3 3 0 15,-8-1 1-15,1 0 0 16,0 1 7-16,-1-1 1 16,0 1 2-16,0 0 1 15,0 0-5-15,0 0 0 16,0 0 0-16,0 0 0 15,-1 0 0-15,0 0-1 0,0 0-4 16,-1 0-1 0,1 0-2-16,0 1 1 0,-1 1 0 15,-1 1 0-15,-1 0 1 16,-3 0 0-16,-1-1 1 16,1 4 1-16,-3-3-1 15,-30 30-1-15,29-26 1 16,-6-2 0-16,2 0 1 15,-3-1-1-15,-1-1-1 16,4 0 0-16,-3 0-1 16,2 2 0-16,-2 0-1 15,1-2 0-15,-3 2 0 16,0-3-1-16,5 2 0 16,-2-4 0-16,2 2 0 15,0 0-1-15,-1 0 0 16,1 4 0-16,-2-1 0 15,0 1 0-15,4 0 0 16,-5-2 0-16,6 1 0 16,-2-2 0-16,0 2 0 0,5 2 0 15,-2-3 0-15,1 2 0 16,2 0 1-16,-2-5 0 16,0 2-1-16,1 0 0 15,-1-5 1-15,2 4-1 16,2-5 1-16,1 3-1 15,0 0-10-15,1 1-22 0,3-1-92 16,0 0-70-16,0 0 114 16</inkml:trace>
  <inkml:trace contextRef="#ctx0" brushRef="#br0" timeOffset="7154.312">11918 4452 243 0,'28'-9'107'16,"-28"9"-44"-16,2 0-8 16,-2 0 2-16,0 0 7 0,0 0 10 15,-2 0-1-15,2 0 1 16,0 0-1-16,0 0-11 15,0-1-7-15,0 0-17 16,0 0-7-16,0 0-7 16,0-1 0-16,0 1 6 15,0 0 5-15,0 0 9 16,0 0 2-16,0-2-1 16,4-8-4-16,-1-4-6 15,6-31-4-15,-13 24-7 16,-3-1-5-16,-5 0-8 15,3 1-4-15,-7 1-4 16,0 3-1-16,-6 0-1 16,-6 2 0-16,0-2-1 15,-5 1 0-15,2-3 0 16,1 2 0-16,5 3 0 16,2 1 0-16,5 6-2 15,5 2-1-15,2 4-3 0,1-2-2 16,1 4-3-16,-3 5 0 15,4 2 1-15,-1 2-1 16,-4 2 1-16,4 0 0 16,-5 4-1-16,4 3 2 15,-2 2 0-15,2 2 1 16,2 2 3-16,-5 1 1 16,4 8 2-16,-6 0 1 15,-1 2-2-15,2-2 0 0,3-4-1 16,1-3 0-16,2-3-2 15,1-1-1-15,0 2-1 16,4-2 0-16,3-1 3 16,-3-1 1-16,3-2 1 15,2 1-10-15,1-3-1 16,1 1 0-16,1-2 1 16,2-2 9-16,1 2 3 15,0 0 0-15,0 1 1 16,-1 1 0-16,1 0 0 15,-1 0 0-15,3 2 0 16,0-3 1-16,-2-2 0 16,1 1 0-16,0-4 0 15,-1 0 1-15,2-2-1 16,1 0 1-16,1 0 0 16,2 0 1-16,-2-5-1 0,2 3 0 15,2-2 0-15,2-2 1 16,2 3 1-16,2-2 3 15,-1-4 5-15,1 0 3 16,3-4 0-16,1-2-2 16,2 1-5-16,2-7-1 15,0 3-1-15,-2 1 1 16,-7-3 2-16,0 5 0 16,-9-3-4-16,0 4-6 15,-2 1-56-15,-2 4-95 0,-1 5 100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5T20:56:44.1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5896 11224 725 0,'0'3'309'0,"0"-3"-188"16,2 2-193-16,-2-2-61 16,0 0 3-16,0 0 63 0,2 3 40 15,1 5 46-15,0 3 15 16,0-2 18-16,9 28 2 16,-10-23-11-16,-1-3-10 15,-1 5-19-15,0 5-4 16,0 2-3-16,-1 5 2 15,1 1 0-15,0 2-1 16,0 3-4-16,2 3-1 0,3 6-2 16,-3 1 0-16,1-3 0 15,1 0 0-15,-1-10 0 16,1-4 0-16,1-1 0 16,0-5 1-16,1-2 1 15,-3-5 1-15,1-7 3 16,-2-1 4-16,1-3 6 15,1 1 3-15,-3-2 18 16,-1-2 8-16,0-1 6 16,0 1-1-16,0-1-7 15,0-1-4-15,0 1-1 16,0 0-1-16,0 0-5 16,0 0-3-16,0 0-3 15,0 0-1-15,0-4-1 16,1-3-1-16,-1-2-6 15,0-1-3-15,-6-30-7 16,1 26-2-16,-3 0-1 16,1-3-1-16,-2 0 0 0,2 1-2 15,-1-6-2-15,-1 2 0 16,4 0 0-16,-1-1 0 16,2 1 0-16,0 1-1 15,2-1-1-15,2 4-2 16,0 3 1-16,1 0-1 15,4-1 0-15,0-1 1 0,3-5 0 16,0-1 1-16,-1-2 1 16,2 2 0-16,1 0 1 15,-1 4 0-15,-2-1 0 16,0 3 0-16,1 5 0 16,-1-4 0-16,3 2 0 15,-1 1 0-15,0-4 1 16,1 0-1-16,-1-2 2 15,0-2 0-15,0-1 1 16,2 2 1-16,0 4-1 16,1-1 1-16,2 4-1 15,-1 1-1-15,2 5-1 16,0 0-1-16,-3 4-1 16,-1-1-2-16,-1 2 0 15,1 5 0-15,0 1 1 16,-1 5 2-16,-2-1 0 15,-1 0 1-15,-1 3 0 16,-3-4 0-16,3 3 1 0,-4-2 1 16,-1 2 0-16,2 4 0 15,-4-2 0-15,-1 3 0 16,1-1-2-16,1-4 1 16,-2 2 0-16,0-2-2 15,-1 2 1-15,-1 1-1 16,3 1 0-16,-2-2 0 0,1-1 2 15,0 1-1 1,-3-4 0-16,-1 3 0 0,3-2 1 16,3-2-1-16,-1-2 2 15,-3-3 0-15,3-2 1 16,0-1 0-16,0 0-1 16,0 0-2-16,-1 0-1 15,1 0 0-15,0 0-1 16,0 0 0-16,0 0 1 15,0 0-1-15,0 0-1 16,-1 0 0-16,1 0-2 16,0 2 0-16,1 3-1 15,0 2 0-15,0 3 2 16,0 0 1-16,0 3 1 16,4 26 0-16,-4-30 1 15,0-1 0-15,-4-1 0 16,2-4 1-16,2 2-1 15,0-1 1-15,0-4 0 0,0 0 1 16,0 0-1-16,0 0 1 16,0 0-1-16,0 0 1 15,0 0-1-15,0 0 0 16,0 0-8-16,0 0-8 16,0 0-11-1,0 0-3-15,-1 0 5 0,-1 0 6 16,1 0 11-16,0 0 4 0,0 0 2 15,-12 3 0-15,-5 2 1 16,-28 6 0-16,28-7 0 16,0-2 0-16,3 0 0 15,-1 1 1-15,4-1 1 16,4 2-1-16,-1-4 2 16,2 2 2-16,1-1 2 15,-1-1 1-15,4 3-4 16,0 0-3-16,-1-1-2 15,3-2-1-15,0 0 0 16,0 0 0-16,-1 0 1 16,1 0 1-16,0 0 0 15,0 0 3-15,0 4 5 16,0 1 0-16,1 0 0 16,0 2-1-16,1-3-5 15,1 2-1-15,2 0-1 16,-2-1 0-16,12 0 0 15,27 29 0-15,-26-31 1 0,4 3 0 16,-1-2 0-16,4 4 1 16,2 6-1-16,-2-7-1 15,4 6 0-15,-6-5 0 16,-1 2 0-16,-1 0 1 16,-2 0 0-16,0 1-1 15,2 0 1-15,0 4 0 16,2-4 0-16,1 3 0 0,-1-2 4 15,2 0 2-15,0 2 1 16,1 1 0-16,-2 1-3 16,-1 2-2-16,-3-1-1 15,-1 1 0-15,-4-3 0 16,-4-1-1-16,-3-6 0 16,0-2-1-16,-3-3-27 15,-1-1-46-15,-1-2-142 16,0 0-93-16,0-2 179 15</inkml:trace>
  <inkml:trace contextRef="#ctx0" brushRef="#br0" timeOffset="1074.388">6716 11471 906 0,'1'0'253'0,"1"-1"-313"0,4 7-177 15,-5 1 0-15,3 5 83 16,-1 3 80-16,-2-2 78 16,4-3 24-16,-5-4 32 15,1 1 14-15,0-4 19 16,3 1-7-16,0 1-6 16,-1-2-6-16,0-2-2 15,-3-1-4-15,0 0-9 16,0 0-4-16,3 0-17 15,8 1-10-15,5 0-16 16,25 2-5-16,-24-3-5 16,-2 0 0-16,1 0-2 15,0 0 0-15,-1 0 0 16,2 0 0-16,-4 0 0 16,-2-1 1-16,1-2 3 15,-2-1 0-15,1 3 3 0,-3-3 1 16,-4 3 2-16,-1 1 1 15,-2-4 0-15,-1 3 14 16,0 1 15-16,0-1 6 16,0 0 10-16,0 1-9 15,-1-1-12-15,-1 0-3 16,1 0-3-16,0-1-3 16,0 1-4-16,0 0-3 15,-4-1-6-15,-4-2-1 0,-2 1-2 16,1 1-1-16,-28-8-4 15,29 10-2-15,-1 0 0 16,-4 0 0-16,1-1 2 16,-1 0-1-16,2 0-1 15,-1 0 0-15,3 1-2 16,-4-1 0-16,1 1-1 16,2 0 0-1,0 0-1-15,3 3 0 0,5-1-2 16,0 3 1-16,-4 0-1 15,5-1 1-15,-7 2-3 16,3 2 1-16,5 1-2 16,-1 6 1-16,2 0 2 15,-2 1-1-15,1 3 2 16,2-1 1-16,2 4 0 16,-2-2 1-16,-1-3 0 0,2-1 0 15,-1-2 0-15,-1-1 1 16,4 0 0-16,-5-1-1 15,1 0 1-15,1 0 0 16,1 0 2-16,-1 0 1 16,2 1 3-16,0-1 0 15,-2-1 2-15,6 1 1 16,2 0 5-16,1-2 3 16,2-1 4-16,1-1 0 15,0-5 7-15,5 1 0 0,5-4-2 16,1 0-3-16,2-2-13 15,-3-2-4-15,-4 2-5 16,-1-3-11-16,-3 4-41 16,-4-2-34-16,0-2-109 15,-3 0-63-15,-3-2-109 16,2-3 209-16</inkml:trace>
  <inkml:trace contextRef="#ctx0" brushRef="#br0" timeOffset="1319.741">7433 11470 807 0,'-1'-2'275'16,"1"-1"-156"-16</inkml:trace>
  <inkml:trace contextRef="#ctx0" brushRef="#br0" timeOffset="2606.781">7423 11466 428 0,'-2'0'233'0,"2"0"-44"0,0 0-32 16,0 0-7-16,0 0-22 15,-1 0-26-15,1 0-36 16,-1 0-12 0,0 0-17-16,1 0-8 0,0 0-9 15,-1 0-4-15,1 0-5 16,0 0-3-16,0 0-6 15,0 0-1-15,0 0-1 16,0 0-1-16,0 0-1 16,0 0 1-16,0 0-1 15,0 0 1-15,0 0 1 16,0 0 0-16,0 0 3 0,0 0 0 16,0 0 1-16,0 0 0 15,0 0 1-15,0 0 0 16,0 0 0-16,0 0 0 15,0 0 0-15,0 0 2 16,0 0 2-16,0 0 0 16,0 0-2-16,-1 0-1 15,-1 0-4-15,1 0-1 16,0 0 0-16,0 2 1 16,0 0-1-16,0-1 0 0,0 1-1 15,-2 1-1-15,1-1-1 16,0 0-1-16,-1 2 1 15,0 0-1-15,-1 1 0 16,-1 3 1-16,-1 0 0 16,-1 2 0-16,-23 31 2 15,23-29 0-15,-2 2 0 16,2 1 0-16,-3-3 0 16,0 2 0-16,-1-3 0 15,-1 1 0-15,4 3 0 16,0-4-1-16,7 3 0 15,-7-4 0-15,2 2-1 16,3-2 1-16,-3-3 0 16,0 0 0-16,6-1-2 15,-2 1 0-15,4 0-1 16,2 0 1-16,-2-2 0 0,0-1 0 16,-2 1 1-16,0-5 0 15,0 0 1-15,0 0 1 16,0 0-1-16,1 1 0 15,6 3 1-15,0 1 0 16,-1 1 1-16,2-2 0 16,-5-3 1-16,3 1 2 15,-1 0 4-15,-2-1 6 16,1 0 7 0,-2 0 2-16,2 2-2 0,-1-2-5 0,2 0-6 15,2-1-1-15,-3-1 3 16,2-1 2-16,-1 0 4 15,-1 0 3-15,-4 1-3 32,0 0-1-32,6-3-5 0,-3 2-3 0,2-3-2 15,-3-3-2-15,3 0 0 16,-1-1 0-16,0 1-1 16,-1 1 0-16,1-3 1 15,-1-1-1-15,10-30-2 16,-12 28 0-16,-1-1-2 15,2 2-1-15,0-3 1 16,0 2-2-16,0 1 1 16,1 1 0-16,-2 2 0 15,1-2 1-15,0 2 0 16,1 0 0-16,-2 1 0 0,0 0 0 16,0 3 0-16,-1 0 0 15,1 1 0-15,0 2-1 16,-1 0-1-16,0 1-1 15,0 0-2-15,0 0-1 16,0 0-4-16,0 0-3 16,0 1-3-16,0 0 0 15,0 0 0-15,0 0 3 16,0 0 4-16,2 0 1 0,8 16 6 16,28 31-1-16,-28-25 2 15,1 2 1-15,0 5 0 16,2 0 1-16,1-2 1 15,1-1 0-15,0-2 1 16,-1-1-1-16,-3 1-1 16,2 1 0-16,-5-7-1 15,2 0 0-15,-2-3-1 16,1-1-17-16,1-2-73 16,-1-3-51-16,-2-7-111 15,2-2-99-15,0-10 229 16</inkml:trace>
  <inkml:trace contextRef="#ctx0" brushRef="#br0" timeOffset="3206.42">8035 11189 278 0,'0'12'190'0,"-1"-1"-3"16,-4-6-34-16,1 1-65 15,-1 0-24-15,0 0-29 16,2 4-8-16,0 2-13 15,1 0-4-15,-1 4-3 16,0 1-1-16,0 6-3 16,-1 2 1-16,2 11-3 0,0 1 1 15,1 2 0-15,1 0-1 16,0 0 0-16,1 2 0 16,1 2 1-16,1-1 2 15,4-6 13-15,-2-6 7 16,4-5 8-16,2-1 5 15,-1-2-5-15,3 1-4 16,-4-4-9-16,0-2-5 16,-2-1-11-16,1 0-2 0,1-2-24 15,-1-1-28-15,3-5-104 16,-2 0-121-16,0-7 174 16</inkml:trace>
  <inkml:trace contextRef="#ctx0" brushRef="#br0" timeOffset="4042.18">9465 11394 930 0,'4'-1'323'15,"-1"-1"-286"-15,1 2-34 0,-4 0 12 16,0 0 4-16,-1 0 18 16,-1 0 4-16,1 0 3 15,0 0-1-15,0 0-13 16,0 0-2-16,-6 2-10 15,-10 1-3-15,-35 12-3 16,25-9-3-16,-9 0-4 16,1 1-1-16,-3 1-3 15,0 0 0-15,12 2 0 16,2-1 0-16,9-2-1 16,7-1-2-16,0-3-7 15,8 1-3-15,-1-1-9 16,0 2-5-16,1-5 2 15,0 0 3-15,0 0 9 16,19 8 7-16,34 16 4 16,-28-11 0-16,1 4 0 0,2 4 1 15,1 3 0-15,2 2 0 16,-5-2 0-16,-2-1 2 16,-6-4-1-16,-1 1 1 15,-6 0 1-15,-2-2 2 16,-7 3 3-16,-2 1 0 15,-6 2 3-15,-1 1 4 16,-4 3 5-16,-1-3 4 16,-3-2 3-16,-2-3 0 0,-11-4 7 15,-3 0 3-15,-7 3 1 16,-5-1 1-16,5 1-11 16,1-2-5-16,2-8-7 15,-2-2-6-15,3-6-11 16,1-1-10-16,4-6-33 15,4-1-27-15,4-5-76 16,3-4-34-16,7-4-146 16,4-1 201-16</inkml:trace>
  <inkml:trace contextRef="#ctx0" brushRef="#br0" timeOffset="4655.683">9733 11593 1199 0,'4'1'350'0,"7"-2"-481"16,0 1-74-16,1 3-71 15,-3 7 62-15,-2 0 121 16,-2 2 58-16,-2-3 110 16,-1 1 22-16,0 0 15 15,-2-5-8-15,-3 6-14 16,-3-2-13-16,1 1-10 15,-1 3-3-15,-2-3-13 16,2 5-5-16,-1 2-17 16,0 1-8-16,3 4-14 15,-3-1-3-15,2 5-4 16,4 1 0-16,0-1 1 16,2 0 0-16,4-9 1 15,0-2 1-15,5-6 3 16,-1-2 1-16,1-4 5 15,3 0 2-15,-2-4 8 0,7-3 3 16,5 0 6-16,-1-7 2 16,3-6-3-16,-2-2-1 15,-2-11-8-15,1-2-7 16,3-1-9-16,-3-3-5 16,-1-2-7-16,1 1-6 15,-5-7-15-15,4-3-9 16,-6 3-19-16,-1-1-6 15,-1 4-18-15,5 4-23 16,5-2-110-16,-3 1 137 0</inkml:trace>
  <inkml:trace contextRef="#ctx0" brushRef="#br0" timeOffset="5554.16">10487 10809 1042 0,'2'6'242'0,"-8"11"-378"0,1 12-13 16,-6 16 43-16,-3 8 82 16,-1 1 24-16,4 2 0 15,2-2 0-15,2-2 2 16,0-3 2-16,0-3 1 16,2-1 8-16,-2 0 6 15,3 3 10-15,-1 0 10 16,-1-1 19-16,3-2 2 15,1-1-2-15,-1 1-9 0,3-6-25 16,-2-4-8-16,2-5-8 16,0-5-2-16,0-6-2 15,2 1 0-15,-1-5 4 16,4 2 3-16,-1-7 16 16,0 0 8-16,2-7 14 15,-1-3 7-15,-1 0 2 16,2-4-2-16,3 2-16 15,0-4-8-15,3-7-17 16,-3 2-4-16,3-5-1 16,-1-2 0-16,-4-4 1 15,5 1-2-15,-2-5-2 16,0 1-3-16,8-6-4 16,-6-5-4-16,3-3-1 15,-3 2 0-15,-1 7-1 16,9 5 2-16,0 7 0 15,3 2-1-15,1 8-2 0,-2 3-1 16,-3 7-6-16,1 3 0 16,-5 8-4-16,-1 2 2 15,0 5 5-15,-4 2 2 16,-1 2 7-16,-2 2 0 16,-3 3 2-16,-1-1 0 15,-6-1 0-15,0 0 0 16,-2-5 2-16,-4-1 4 0,1-5 4 15,-2-1 4-15,-2 0 2 16,1-5-3-16,-6 0 0 16,-1 3-2-16,-8-2-3 15,-2 5-1-15,-3 2-4 16,-6-2-1-16,-7 3-2 16,-3-4 0-16,-11-1 0 15,1-1 0-15,3-1 0 16,2-3 0-16,13-3-11 15,4-3-6-15,12 0-15 16,4-2-14-16,9-1-46 16,5 0-34-16,5 1-163 15,4-2 183-15</inkml:trace>
  <inkml:trace contextRef="#ctx0" brushRef="#br0" timeOffset="6340.489">11503 11700 444 0,'5'-1'207'0,"-5"-3"-70"16,-1 4-61-16,1-1-11 16,0-1 1-16,0 2-5 15,0-1-16-15,-1 0-30 16,0 0 1-16,0 0 10 16,-6 0 3-16,-9 1 1 15,-31 0-5-15,24 1-16 16,-3-1-4-16,-5 3-5 0,-4 3-1 15,-5 0 0-15,-2 1 1 16,3-2 1-16,2 0 1 16,15 1-2-16,5 1-2 15,9-4-3-15,3 0 1 16,2-3 9-16,3 0 4 16,0 0 2-16,0 0-2 15,2 0-6 1,18 5-2-16,29 10 0 0,-29-7-1 0,-5-4 1 15,-1 0 1-15,-3 0 2 16,-3-1 0-16,-1 2 2 16,-1-2 4-1,-6 2 13-15,-2 3 7 0,-5-1 21 16,-5 2 8-16,0 3-2 16,-3-1-4-16,-4 2-18 15,0 0-8-15,-7-1-4 16,-3 1 0-16,-1 2-4 15,-6 1-4-15,-8-1-8 16,-1-1-3-16,-2-5-6 16,4-2-9-16,8-1-20 15,3-2-11-15,10 0-19 16,3 1-17-16,5-3-81 16,6 0-93-16,3-1 157 15</inkml:trace>
  <inkml:trace contextRef="#ctx0" brushRef="#br0" timeOffset="7163.256">11813 11615 666 0,'4'-3'272'0,"0"-4"-164"16,-3 0-63-16,-1 0-38 16,-1 1 2-16,-3-2 0 15,2 1 2-15,-3-1 2 0,1 0-1 16,-2 2-3-16,0-2-2 15,0 4-5-15,1-1-1 16,-1 0 3-16,1 2 3 16,2-1 5-16,-3 1 2 15,1 0 1-15,0-1-2 16,-5-1-1-16,4 3 1 16,-5 0 0-16,-2 2-2 0,0-2-6 15,-3 2-2-15,-2 0-3 16,-1 0-1-16,-2 4-3 15,-1 3-2-15,-2 7-1 16,0 1 1-16,4 6 3 16,3 3 1-16,-1-1 1 15,3 2-1-15,5 2 0 16,-3-4-1-16,4 0 1 16,3 0-1-16,-1-1 3 15,3 1 0-15,3 2 2 16,2 1 0-16,-1-2-1 15,1 0-1-15,5-2 6 16,1 0 4-16,3-6 8 16,0-2 7-16,5-5 8 15,-4-1 2-15,3 0 0 16,2-1-4-16,-2 0-11 0,5-1-5 16,2 1-8-16,-3-3-5 15,-3 2-11-15,0-2-16 16,-3-2-46-16,-2 1-27 15,-2-3-45-15,-2 0-6 16,6-3-18-16,-3-3-20 16,2-2 128-16</inkml:trace>
  <inkml:trace contextRef="#ctx0" brushRef="#br0" timeOffset="7788.293">12103 11654 1184 0,'-3'3'393'0,"3"-6"-425"15,0 1-85-15,0 2-34 16,0 0 31-16,-1 0 78 16,-2 14 22-16,0 3 15 15,-10 29 5-15,12-31 2 16,-6 1 0-16,1-2 2 0,0 1 3 16,2 4 8-1,-2-1 3-15,3-2 6 0,2 5 0 16,-4-7-3-16,5-3-2 15,0 1-3-15,0-5-3 16,-1-3-2-16,1 1-1 16,-1-4-1-16,-1-1 0 15,1 0 2-15,0 0 1 0,0-1-4 16,0 0-5-16,0 0-14 16,0 0-8-16,-2-7-7 15,2-12 1-15,1-34 4 16,4 27-2-16,-4-5 1 15,1-3 2-15,0-2 8 16,5 3 8-16,2-4 11 16,2-3 2-16,6 8-4 15,0 0-1-15,5 6-9 16,1 5-2-16,1 4 2 16,0 2 2-16,2 5 5 15,-1 5 3-15,-4 4-3 16,1 4-8-16,-4 8-43 15,1 4-17-15,-3 3-44 16,-6 2-18-16,0 2-70 16,-4 2 123-16</inkml:trace>
  <inkml:trace contextRef="#ctx0" brushRef="#br0" timeOffset="8573.432">12748 11766 601 0,'3'-1'228'0,"-3"1"-203"16,-1 0-189-16,0 0-30 15,0 0 45-15,-1 0 137 16,1 0 52-16,-8-1 66 15,-7 1 20-15,-28-2-1 16,28 0-23-16,4 0-47 16,2 0-6-16,0-2 3 15,0 2 1-15,2 1-9 16,3-3-16-16,0 6-21 0,3-2-7 16,-1-2-9-16,2 2-5 15,0-1-13-15,0 0-1 16,0 0 3-16,0 0 6 15,0 0 13-15,-1 0 2 16,2-1 11-16,0 1 5 16,0 0 12-16,5-13 6 15,1-1 7-15,16-31 1 0,-17 29 0 16,0 1-1 0,0 3-6-16,-3-1-4 0,-1 1 0 15,0 4 3-15,-1 3 2 16,1 3 0-16,1 1-3 15,-2 1-6-15,0-1-12 16,0 1-6-16,0 1-6 16,0 0-3-16,0 0 3 15,2 21 1-15,11 38 3 16,-8-28 1-16,3-2 3 16,0 1 1-16,-2-4 1 15,0 2-1-15,-4 0-3 16,-1-1-2-16,-1-5-2 15,-1 0-1-15,0-5-3 16,-1-3-2-16,1-5-19 16,-1-3-14-16,0-5-64 15,1 0-35-15,0-1-48 0,0 0-28 16,0-1 141-16</inkml:trace>
  <inkml:trace contextRef="#ctx0" brushRef="#br0" timeOffset="9426.138">12956 11679 1379 0,'6'1'415'0,"-6"3"-500"16,-2 7-25-16,-1 8-7 15,-2 7 35-15,2 6 50 16,2 1 5-16,-1 5 21 16,1 4 7-16,-10-5 1 15,7 1 0-15,-2-1 2 16,-2 0 0-16,8 5 5 15,-5-6 5-15,4-4 13 16,-2-6 2-16,-2-6-1 16,5 2-7-16,-1-4-13 15,0-2-3-15,1-7-2 0,-1-1 0 16,-1-6 0-16,0 1 1 16,2-2 2-16,0-1 2 15,0-1 2-15,0 0 0 16,0-1-5-16,0 1-3 15,0 0-8-15,9-16-4 16,17-40-4-16,-17 23 2 16,-2-10 5-16,-6-5 3 0,6-1 7 15,2 0 2-15,-4-3-4 16,4 4-2-16,-10-4-11 16,2 3 0-16,7 4 3 15,-3-1 4-15,10 0 3 16,-7 0 0-16,7 9 1 15,0 7-2-15,1 8 2 16,6 5-1-16,-4 4-1 16,5 3 0-16,0 7-2 15,-1 1 0-15,0 9-1 16,-1 3-1-16,0 8 5 16,-2 2 2-16,-1 1 3 15,-2 4 2-15,-6 4 2 16,0 2 0-16,0 1 8 15,-3-1 3-15,-5-3 13 16,-1-2 5-16,-4-4 0 0,-5-1-2 16,-3-2-10-16,0 2-5 15,-6-1-6-15,2 0-2 16,-4 5 1-16,-3-3-1 16,-5 3 4-16,-3-2-1 15,-4-3-4-15,-3-2-4 16,4-6-26-16,0-1-20 15,7-7-55-15,3 1-27 16,1-4-41-16,8-2-7 16,4 0 0-16,3-2-5 0,6-6 120 15</inkml:trace>
  <inkml:trace contextRef="#ctx0" brushRef="#br0" timeOffset="9682.758">13665 11144 810 0,'13'-3'250'0,"0"2"-408"0,2 1-126 15,-2 8 137-15</inkml:trace>
  <inkml:trace contextRef="#ctx0" brushRef="#br0" timeOffset="10020.906">13737 11182 192 0,'38'46'122'15,"-29"-30"11"-15,-2-3 7 16,-4-2-7-16,2 4-10 15,-4 1-22-15,-1 4-9 16,-2 8-18-16,-4 0-9 0,1 8-21 16,-5 0-11-16,0-3-16 15,1-2-6-15,-5 4-6 16,3-2-2-16,2 2-2 16,1-2 0-16,2-5 1 15,2 0-1-15,2-4 0 16,1-1 0-16,1-3 2 15,3-4 0-15,1 1 3 16,3 4 0-16,4 1 2 16,2 1 1-16,6-2-1 15,0-4 1-15,7-2-1 16,1 0-2-16,1-4-2 16,2-1-2-16,-2-4-3 15,-2-1-6-15,7 0-28 16,-2-1-9-16,2-3-51 15,4-2-39-15,-8-3-136 16,-3-1 168-16</inkml:trace>
  <inkml:trace contextRef="#ctx0" brushRef="#br0" timeOffset="10493.146">13552 11434 1078 0,'-1'34'366'16,"9"-36"-311"-16,5 2-78 0,-2 2-2 15,6 1 17 1,1 3 3-16,10 4 2 0,4-3 3 16,5-2 0-16,6 0 0 15,0-1 0-15,-2-2 0 16,-4 2-39-16,-6-2-14 16,-8-2-22-16,0 2-14 15,-5-2-22-15,-2 0-41 16,-3 1 98-16</inkml:trace>
  <inkml:trace contextRef="#ctx0" brushRef="#br0" timeOffset="10777.827">12708 11095 1642 0,'29'95'281'0,"13"-77"-340"0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5T21:00:16.7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13624 9327 90 0,'1'-6'23'0</inkml:trace>
  <inkml:trace contextRef="#ctx0" brushRef="#br0" timeOffset="1243.595">13612 9315 54 0,'-4'1'26'16,"-1"-1"-8"-16,0 0-15 16,2 0-3-16,0 0 0 15,0 1 0-15,2 1 12 16,0-2 9-16,0 1 12 15,1 0 4-15,0-1-1 16,0 0-4-16,0-1 6 16,1 0 5-16,0-3 9 15,0 1 6-15,0-1-1 16,1 1-1-16,-1-2-6 16,0 2-8-16,-1-1-6 15,1 0-7-15,-1 0-5 16,0 0 1-16,0-2-3 0,0-1-1 15,-1 0-2-15,0 0-2 16,0 0-8 0,-1 0 0-16,0 0 4 0,0 0 2 15,-1 0 7-15,0 1 1 16,0-1 0-16,-1 1-2 16,-1-1-9-16,1 0-4 15,-2 0-8-15,1 0-1 0,0 1-4 16,-1 1 0-1,0-1-5-15,-1 1-2 0,0 1-1 16,0 0-1-16,-1 2 3 16,-1 0 0-16,-1 2-2 15,-3 1 0-15,-27 10-1 16,30 2 0-16,-2 0 3 16,-4 1 1-16,-4-2 3 15,-1-3 1-15,1 4 0 16,-2-1 1-16,1-2 0 15,0 4 1-15,-2-1-1 16,2 0-2-16,-1 7-5 16,-1 0-2-16,-1-3 1 15,2 2 3-15,-1-4 7 16,2 2 1-16,1-2 1 16,-1 0 0-16,-1 1-2 15,-1-1-3-15,7 5-2 16,0 5-1-16,3 3-2 0,-1 1 4 15,-1 1 2-15,4-2 1 16,4-3 2-16,3 1 1 16,0-6 2-16,6 2 0 15,0-2 1-15,-2-2 2 16,7 0 1-16,-2-1 1 16,1 0 1-16,6-1 1 15,-1-1 3-15,-4-3 2 16,4-1 1-16,1 0 1 0,1-1-3 15,5-1-3-15,-1 1-2 16,-2-3-1-16,5-2 6 16,0 1 1-16,7-1 0 15,2-1 0-15,4-1-7 16,3-1 1-16,2 0 1 16,-2-2 1-16,2 1 7 15,-4-1 1-15,-5-3 0 16,-2-1 10-16,-5-2-5 15,-2-3-1-15,3 0 4 16,0 1-8-16,0-5 7 16,-2 0 3-16,-1-2 3 15,-4-5 4-15,-2 2-1 16,-2 0-2-16,-3-1-7 16,0 5-6-16,-2-2-9 15,0 0-2-15,-3-2-4 0,-3-2-3 16,3-1-1-16,-3 0-2 15,-1-4-2-15,-2-4 2 16,-4-1 4-16,0-1 3 16,-1 2 5-16,-1 2 1 15,-1 4-5-15,-3 1-2 16,-3-2-4-16,2 1 0 16,-1-2 0-16,-2-1 1 0,-1 1-1 15,2 4 1-15,1 5 0 16,1 1 3-16,1 3 2 15,-2-2 0-15,-3 4-2 16,2 0-1-16,0 6-3 16,1-1-3-16,2 4-11 15,-7 3-16-15,-4 5-62 16,-4 6-58-16,-5 5 92 16</inkml:trace>
  <inkml:trace contextRef="#ctx0" brushRef="#br0" timeOffset="2905.109">13611 9518 400 0,'7'-2'175'0,"-2"-1"-89"0,-2 1-40 16,-1-1-16-16,0-1 6 15,-2 1 13-15,0-1-3 16,0 1-14-16,-2 1-6 15,1-2-7-15,-1 1 4 16,0-1 13-16,-1 0 4 16,1-1-2-16,1 0-5 15,0 1-14-15,1-2-4 16,0 0-5-16,1-1 0 0,1 0-2 16,0-1 1-16,2-1 2 15,1-1 1-15,23-34-1 16,-11 30-2-16,0-6-4 15,1 2-3-15,5-2-1 16,2-4 0-16,4 0-1 16,5-5 1-16,-3-4 1 15,2-5 1-15,3-6 3 16,1-1 1-16,8 3 0 16,2-1 0-16,4 0-1 15,1-1-1-15,3-2-1 16,2 3-1-16,3-4-2 15,-7-2 1-15,3-6 0 16,3 2 1-16,1 1 3 16,8-3 1-16,2 2 0 15,0-2 0-15,-1 1-1 16,2 2 0-16,3-7-1 0,3 4 13 16,3-8 1-16,-5 0 0 15,4 3 0-15,3-7-11 16,7 1-3-16,9-2-1 15,-5 3 1-15,-1-8 0 16,0-2 7-16,-5 2 1 16,7-2 5-16,-1 4-1 15,-5 4-5-15,1-1-1 16,-4-2 1-16,1 3-1 0,4 2 0 16,-1 3 1-16,0 0-5 15,-3 1 4-15,2-4 0 16,-1-2-1-16,3-2 0 15,-5 2-3-15,-2 2-1 16,-4 1 4-16,-1 11 3 16,4-3-2-16,-1-3 2 15,-2-1-5-15,-1-6-3 16,-1 5-1-16,-3 0-1 16,5 4-2-16,2 3 0 15,-5-2 1-15,1-3 0 16,-2-4-1-16,1 0 2 15,3 0-1-15,0 4 0 16,-5 4 1-16,-8 3-1 16,4 2 0-16,-2 1 0 15,2-4 0-15,3 1-1 16,-6 2-1-16,-11 8 0 0,-1 7-2 16,-7 5-5-16,-2 2-20 15,6 11-79-15,0 1-70 16,2 15 105-16</inkml:trace>
  <inkml:trace contextRef="#ctx0" brushRef="#br0" timeOffset="33194.617">20428 4571 137 0,'1'1'83'0,"0"2"-4"16,2 1-14-16,-3-4-12 0,0 0 6 16,0 0 6-16,-2 0 3 15,1 0-4-15,0 0-2 16,0 0-7-16,0 0-7 16,0 0-9-16,0 0-9 15,-1 0-5-15,1 0 0 16,-2 1 0-16,-5 3-2 15,-5-2-5-15,-1-1-3 16,-32 0-2-16,29-6 0 0,1-2-3 16,1 3 0-1,-1-3-2-15,1-1-1 0,-3 1-1 16,1-3-2 0,1 4-2-16,2 2-1 0,0-1-1 15,0 2 0-15,2 0 0 16,-3 3-1-16,0 0 0 15,1 1 0-15,-3 1 1 16,0-1 0-16,-1 0 0 16,2 2-1-16,2 2-1 15,-4 2 0-15,1 1 0 16,-2 0 1-16,-2 4 0 16,4 0 1-16,-4 7 1 15,-2-1-1-15,0-1 0 16,0 4 0-16,0-5-1 15,1 4 0-15,-2 6-1 16,-2 4 1-16,3 0-1 0,0 1 1 16,0-2 1-16,4-6 0 15,-1 6-1-15,-2-3 0 16,7 2 0-16,-6 2 1 16,-3 7 1-16,1 5 1 15,-7-4-1-15,5 4-1 16,4 2-2-16,4-6-1 15,2 7 1-15,3-6-1 16,1-1 3-16,3 7 0 16,2-3 0-16,2 6 3 0,4-2 3 15,0 1 2-15,7 6 4 16,-1-1 0-16,5-1-2 16,2 0-3-16,2-5-4 15,2-5 0-15,1-5 1 16,0 1-1-16,2-6-2 15,-2 1-6-15,4-5-73 16,-3-5-57-16,-2-5 81 16</inkml:trace>
  <inkml:trace contextRef="#ctx0" brushRef="#br0" timeOffset="33974.053">20449 5066 398 0,'1'-1'99'16</inkml:trace>
  <inkml:trace contextRef="#ctx0" brushRef="#br0" timeOffset="34402.393">20420 5068 405 0,'-1'0'167'0,"0"0"-78"0,-1 0-4 16,1 0 4-16,0 0-5 15,0 0-36-15,0 0-19 16,0 1-27-16,0 0-5 16,-2 3-4-16,0 0 1 15,-1 2 2-15,1 1 3 16,1 2 1-16,-1-1 3 15,2 4-1-15,1 31 1 0,4-24 0 16,-3 2-2-16,1 0 0 16,0 2-1-16,-1-1 0 15,2-2 0-15,0 3-1 16,0-2 0-16,-1 3 0 16,-1 2 1-16,-1 0-1 15,1 5 1-15,1 3 0 16,1 0 0-16,0-1 1 15,-2-4 1-15,1-2 0 16,-1 2 1-16,-1 6 2 16,3-1 3-16,-1-3 4 15,3-2-1-15,-1-13-4 16,-1-1-2-16,0-3-5 16,1-4-2-16,-1 0-7 15,0 2-36-15,0-3-110 16,-2-2 104-16</inkml:trace>
  <inkml:trace contextRef="#ctx0" brushRef="#br0" timeOffset="34815.808">20894 5668 1046 0,'2'2'188'16,"-2"-1"-261"-16</inkml:trace>
  <inkml:trace contextRef="#ctx0" brushRef="#br0" timeOffset="35502.204">20915 5721 771 0,'2'-5'42'0,"2"1"-16"0,5-2 23 15,1-4-11-15,0-1-17 16,2-2-2-16,-3-2 4 16,0 0-2-16,-2 0-6 15,-3 4-4-15,1-3-5 16,0 2 0-16,-5 4 5 16,5-1 1-16,-5 3 0 15,0-1-2-15,2 2-3 16,-7 1 0-16,-5-2-1 15,-2 4 1-15,-6-1-1 16,1 0-1-16,1 3-3 16,-4 1-1-16,6 3-2 15,0 0-1-15,4 0-4 16,1-1 0-16,3 1 2 16,0-2 1-16,2 3 2 15,0-1 0-15,3 1-1 16,1 2 0-16,5 2 1 15,-1 3-1-15,3 1 1 0,3 2 0 16,3-4 2-16,0-1 1 16,-1-1 3-16,2 0 1 15,0-3 0-15,1-1 0 16,0 0 1-16,-2-5-1 16,-1 2 2-16,-3-1-1 15,-1 0 2-15,-4-1 1 0,0-1 0 16,3 0 7-16,-9-4 2 15,8 2 5-15,-3 1 5 16,-3-2-3-16,0 4-2 16,-2-1-5-16,1 0-8 15,0 0-3-15,0 0-4 16,0-1-1-16,0 1 4 16,-3-5 3-16,0 0 4 15,0 0 2-15,-6-1-4 16,0 2-5-16,-26-13-7 15,31 21-3-15,0 0-4 16,3 0 0-16,2-3 2 16,0 0 0-16,0 0 2 15,0 0 1-15,1 9 1 16,12 5-1-16,28 31-76 16,-29-27-115-16,-6 16 126 15</inkml:trace>
  <inkml:trace contextRef="#ctx0" brushRef="#br0" timeOffset="39198.424">21030 4915 843 0,'3'0'190'16,"-4"0"-339"-16,5 3-5 15,-4-3 45-15,-2 0 139 16,2 0 73-16,-1 0 2 15,0 0-20-15,0 0-26 16,0 0 2-16,1 0-1 0,0 0-8 16,0 0-17-16,0 0-1 15,0 0 8-15,0 0 4 16,0 0 1-16,0 0-5 16,-1-1-18-16,1 1-8 15,0 0-12-15,0 0-2 16,0 0-2-16,0 0 0 15,0 0 3-15,0 0 1 16,0 0-1-16,0 0 1 16,8 0-4-16,3 0 0 0,7 0 0 15,24 1 0-15,-23-5 1 16,1 1 0-16,1-3-1 16,5 5 1-16,-2-1-1 15,-4 1 0-15,5 2-1 16,-3-2 0-16,4 1 0 15,3 2 0-15,0-3-1 16,1 4 0-16,0 2 0 16,-6 0 1-16,-1 4-2 15,-2-2 1-15,-3 1-3 16,-2 3 0-16,-3 0-1 16,-1 4 0-16,-6 3 1 15,6 4 1-15,-6 5 0 16,-1-2 0-16,0 2 1 15,-1-1 0-15,1 10 2 16,-1 0 1-16,-1 5-2 0,-2 1 0 16,-1-9-2-16,-2-1-1 15,-4-2 2-15,3-1 0 16,-1 3 2-16,0-2 1 16,-1 1-1-1,-2-1 1-15,-3-4 1 0,2 3 2 16,-6 4 2-16,0-1 0 15,-2 5-1-15,0-2-2 16,-1-10-1-16,3-2 0 0,-1-9 2 16,-1 0 1-16,-1-5 1 15,4 0 2 1,-1-1-1-16,0-3 0 0,4 3 0 16,-2-3-1-16,3-1 4 15,2 3 2-15,5-4 1 16,-1-2 1-16,2-1-2 15,1-1 0-15,0-1-4 16,0 2-1-16,0 0 0 16,0 0-1-16,12 3-1 15,17 1 0-15,39 3-4 16,-25-6-1-16,7 0 0 16,1-1 0-16,1 4 1 15,-5-4 1-15,-6 3 0 16,-3-3 0-16,-8 4-2 15,-2-4-9-15,-5 1-49 16,-7 1-50-16,-5-2-159 0,-3 1 167 16</inkml:trace>
  <inkml:trace contextRef="#ctx0" brushRef="#br0" timeOffset="40717.107">21656 5098 1211 0,'0'0'240'0,"8"3"-569"0,10 4 22 16,31 11 61-16,-24-14 135 15,0 2 148-15,1-3 5 16,4 4 20-16,-1 0-6 15,2 3-7-15,0-5 4 0,0 0 4 16,1 0 7-16,-3-5 20 16,2 2 2-16,3-2-24 15,0 0-10-15,4 0-25 16,3 2-10-16,-2-2-11 16,-2 0-4-16,-2 0 0 15,-2-1 1-15,-4 0 4 16,-3-3 5-16,-4 3 5 15,-5-2 1-15,-5-1-1 16,-1 1-2-16,-4-2-4 16,-1 3 0-16,-2 1 0 15,-1 1 0-15,-3 0 7 16,-1-1 5-16,1-1 1 16,0 1 0-16,-1 0-10 15,0 0-5-15,-1 0-7 16,1 0-2-16,0 0 0 15,0-1-1-15,-6-1-1 0,-10-4-1 16,-32-11-2-16,26 14 0 16,-6-3 1-16,4 0 1 15,-4 3 1-15,-1-3 1 16,4 3 1-16,-2 2-1 16,4 0 0-16,4 2-1 15,3 1 0-15,4 2 0 16,3 1-1-16,-3-1-3 15,1 2-3-15,1 1-2 0,4 3 1 16,-2-1 0-16,6 6 1 16,-3 0 2-16,0 9 1 15,4 1 2-15,-3 5 2 16,3 2 1-16,2-2 1 16,0 1 0-16,0-5 0 15,3 4-1-15,-3 0 1 16,5 2 0-16,-1 6 3 15,-1-7 2-15,3-4 6 16,-3-2 5-16,5-6 4 16,-3-1 4-16,-2 0 1 15,6 0-2-15,-4 0 0 16,4-1-3-16,5-5-4 16,-5-1-1-16,2-4-2 15,-2 0 0-15,0-1-1 16,3-3-1-16,0-1-3 15,3-1 0-15,-1 0 0 0,1-1-3 16,1-1-1 0,0-2-2-16,1 1-2 0,-1-3 1 15,-1 3-1-15,-2-1 0 16,1 1-1-16,1 3-1 16,-3 0 0-16,1 1-1 15,-2 1-2-15,1 1-1 16,-1 3 0-16,-1 2 0 15,0-1 2-15,0 5-1 0,-1 1 1 16,4 0 0-16,-3 4 2 16,2-2 0-16,-3-3 0 15,-4 2 0-15,2-1 0 16,-6 1 1-16,0-2 0 16,-2 0 1-16,-2 3 1 15,2-1 0-15,-3-2 1 16,1 3 0-16,0-1 4 15,-5-1-1-15,0 4 1 16,0-2-1-16,-8-1-1 16,2 6 2-16,-5-3 0 15,-1 0 0-15,-8 3 1 16,-2 0 0-16,-7 4 2 16,1 0 1-16,6-4-2 15,4 1-2-15,6-7-2 16,3 0 0-16,2-6 0 0,6-3-5 15,2-1-20-15,0-3-23 16,1-1-67-16,0 0-40 16,1-3-89-16,3 1-54 15,7-17 188-15</inkml:trace>
  <inkml:trace contextRef="#ctx0" brushRef="#br0" timeOffset="41267.168">22675 5902 1304 0,'0'-2'333'15,"0"1"-759"-15,0 0-5 0,0 0 131 16,0 0 131-16,0 0 325 15,1-1 25-15,8 4-100 16,2 2-55-16,5 10-8 16,31 45 6-16,-26-19 12 15,-2 11 0-15,0 15-11 16,-6 5 5-16,-9 12-13 16,-3 0-6-16,-11-3-184 15,-8 8 125-15</inkml:trace>
  <inkml:trace contextRef="#ctx0" brushRef="#br0" timeOffset="55939.641">23209 6167 719 0,'4'3'220'0,"2"-5"-403"16,1-3-57-16,1-3 32 15,0 2 29-15,-3 2 216 16,-2-1 62-16,-2 2 38 15,1-1-1-15,-2 3-37 16,0 0-21-16,0 0-46 16,0 0-14-16,-2-1-8 0,1-8 3 15,0 3 4-15,0-1 2 16,-1 1 0-16,-1 1-3 16,1 1-7-16,0 1-2 15,1 2-5-15,-1 0 0 16,1 0 3-16,0 1 5 15,0 0 7-15,0 0 1 16,0-1 4-16,-1-2-2 16,1 3 1-16,1 0 1 15,0-1-7-15,0-1-5 0,0 1-6 16,0 0-3-16,0 1 2 16,0-2 3-16,0 1 15 15,1-2 3-15,-1 2 8 16,2-1-3-16,-1-1-11 15,0 1-3-15,0-3-9 16,-1 3-1-16,1-2 1 16,-1 2 1-16,0 0 8 15,0 2 4-15,0-4 5 16,0 3-2-16,0-1-5 16,0-1-4-16,0 3-7 15,-1 0 0-15,0 0 2 16,0 0 2-16,0-1 5 15,-1 1 2-15,1 0 1 16,0 0-2-16,0 0-7 16,0 0-2-16,0 0-5 0,0-1-1 15,-1 1 0-15,1 0-1 16,0 0 0 0,0 1 0-16,0 0 1 0,0 0 0 15,1 0-1-15,0 0 1 16,0 2-1-16,1 3-1 15,0-2 1-15,2 2 1 16,-1 0 0-16,3-2 1 16,2-1 0-16,-1 1 0 0,-1-2 0 15,0 0 1-15,-2 0 2 16,0 1 2-16,-2-2 2 16,0 0 1-16,1 0 1 15,-2 0 0-15,0 0 2 16,0 0 1-16,1 0 5 15,-1 0 0-15,0 0 7 16,0 0 4-16,0 0 2 16,0 0 2-16,0-1-6 15,0 0-7-15,0 0-10 16,0 0-3-16,0 0-8 16,0-1-3-16,0 1-4 15,0 0-3-15,0 0-1 16,0 0 0-16,0 1 1 15,0 0 0-15,0 0-33 16,0 0-46-16,7 3 58 16</inkml:trace>
  <inkml:trace contextRef="#ctx0" brushRef="#br0" timeOffset="57328.261">23273 5258 1295 0,'8'6'416'0,"-2"-12"-605"15,5 0-53-15,1 3 6 16,0 0 17-16,-4 3 189 16,-2-3 50-16,-3 1 26 15,0 1 9-15,-3 0 1 16,0-1 2-16,0 1-11 16,0 0-6-16,0 0 4 15,0 0 5-15,0 0 6 16,0 0 1-16,0-1-6 15,0 1-7-15,0 0-18 16,0 0-7-16,2 0-15 0,7-5-2 16,2-1-2-16,30-39 0 15,-23 32 1-15,-3-2-1 16,1 1 1-16,0 1 0 16,4 0 0-16,0 1-1 15,6-1-1-15,2 1 0 16,-2 1-2-16,5 3 1 0,1 1 1 31,-1 2-1-31,1 3 2 0,-1 2 0 0,-1 3-2 16,-3 4 0-16,-2 7 0 15,-1-2-1-15,-4 8-3 16,-2-2-2-16,-3 2-2 16,-2 2-1-16,-3 6 3 15,-1 0 1-15,-3 9 1 16,2 1 1-16,-2-1 1 15,-2-2-1-15,-4 0 1 16,-2 3 0-16,-3 4 1 16,1 6 0-16,-7-3 0 15,-5-1 2-15,3-2 1 16,-1 2 0-16,1 4 2 16,2-3-1-16,-5-6 0 15,-2-4-1-15,0-4 0 16,1 0 1-16,0 0 0 15,-1 0 1-15,3-3 0 0,0 0-1 16,1-8 0-16,-1-1 1 16,1-2 0-16,1-1 2 15,-1 4-1-15,2 1 0 16,0-3 2-16,0-1 0 16,3-1 6-16,0-2 3 15,3-3 6-15,0 1 1 16,4-4-1-16,1-3-3 0,-2 1-1 15,3-3 0-15,0-2 0 16,0 0 0-16,0 0-2 16,6 1-2-16,24 3-3 15,36-3-2-15,-20-4-4 16,1-3 0-16,-5-1-1 16,-3 1 0-16,-9-3-1 15,1 1 0-15,-2-1-17 16,-5 2-9-16,4-1-20 15,-10 1-16-15,-4 3-41 16,-4 1-50-16,-6 2-153 16,-2-2 190-16</inkml:trace>
  <inkml:trace contextRef="#ctx0" brushRef="#br0" timeOffset="58736.792">24141 5231 427 0,'3'1'187'15,"0"-1"-108"-15,-1-1-28 16,-2 1-41-16,0 0-3 16,0 0 23-16,0 0 2 15,0 0 3-15,0 0 0 0,0 0-12 16,0 0 1-1,0 0 2-15,3 0-1 0,1 0 0 16,0 0 1-16,-2 0 3 16,0 0 1-16,2 0-4 15,-1 0-5-15,3 0-4 16,-1-2-3-16,1 1-5 16,0 0-3-16,4 1-3 15,-1-1-2-15,6 0 4 16,26-3 2-16,-26 2 1 15,3-1 0-15,-1-2-3 16,6 0-2-16,-5-2 0 16,3 3 1-16,-5-3 0 15,-5 3 1-15,0 0-1 16,-3-2 0-16,0 3-3 16,-1-1 0-16,-2 4 0 15,0 0-1-15,-4 1 1 16,-1-1-1-16,0 0 0 0,0 0-2 15,0 0 1-15,0 0 1 16,0-1 0-16,0 1 0 16,0 0 1-16,0 0 1 15,0 0-2-15,0 0 0 16,0 0-6-16,0 0-2 16,0 0-1-16,-1 0 0 0,-1 0 3 15,1 0 1 1,0 0 1-16,-5 2 0 0,-12 4 0 15,-27 31 1-15,22-28 1 16,-1 4-1-16,-2-1 1 16,-1 3 0-16,-1-2-1 15,-1 1 1-15,1 4 0 16,2-5 0-16,1 1 1 16,3-1 1-16,4-3-1 15,5 1 0-15,2 1 0 16,4 2 0-16,3 0 1 15,2 2 0-15,5 3 0 16,3 2 0-16,4 3 2 16,7 0 1-16,4 0 0 15,3-3-1-15,4-5-1 16,-2 1-1-16,3 0 1 16,0 2 4-16,3 2 0 15,-4-6 1-15,-2 1 0 0,0 1-4 16,-8-3-1-16,5 4 0 15,-5-3 0-15,-1 3-1 16,1-1 0-16,-5-2 0 16,1 3-1-16,-3 1 1 15,-7-1 0-15,2 2 0 16,-4-1 1-16,-1 4 0 16,-2 6 3-16,-4 1 3 0,-3-1 9 15,-2-1 3 1,-3 1 5-16,-1-2-1 0,-4 6-4 15,-6-4-2-15,-1-3-1 16,-2-5-2-16,-3-4-2 31,0-4-1-31,-4-4-12 0,-2-3-25 0,-5-5-164 16,-4-8 133-16</inkml:trace>
  <inkml:trace contextRef="#ctx0" brushRef="#br0" timeOffset="59173.66">23805 4517 1253 0,'12'-5'403'0,"-8"5"-638"15,5 0 125-15</inkml:trace>
  <inkml:trace contextRef="#ctx0" brushRef="#br0" timeOffset="59656.313">23872 4525 187 0,'60'21'121'0,"-42"-20"-19"16,5 1-33-16,5 3-10 0,3-3-6 16,2 0 19-16,-2 2 14 15,3-1-9-15,0 4-15 16,3 2-21-16,-1 2-11 15,2 6-14-15,-1 0-1 16,0 5-6-16,1 0-4 16,-5 6 1-16,3 2 2 15,-1 8 9-15,-1-3 6 16,3 1 4-16,-1-2-2 16,1 0 11-16,1 9-7 0,-1 3-4 15,0 3-2 1,-6 4-19-16,-2-3-2 0,-7 1-2 15,1 3 0-15,-6-3 0 16,0-3 2-16,-1 2 3 16,-4 0 1-16,4-1 3 15,-3 1 2-15,-4-1 2 16,-3-3 1 0,-3 1-4-16,-1-4-1 0,1-10-3 15,2 1-1-15,-2-1 2 16,-3-4-1-16,-3 4-1 15,1-1-2-15,0 0 0 16,-4-1 11-16,1 3 13 16,-4 0 2-16,1 1 0 15,1 2-12-15,2 0-13 16,-2-6-2-16,0-5-1 0,1-1-1 16,0-7-1-16,5 1-2 15,-5-3-79 1,5 2-111-16,3 14 125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690171b87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690171b87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1749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3690171b87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3690171b87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75031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756a210c2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756a210c2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75830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756a210c2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756a210c2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294037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756a210c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756a210c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03870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756a210c2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756a210c2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09594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756a210c2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756a210c2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453206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756a210c2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756a210c2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79401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756a210c2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756a210c2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676217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756a210c2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756a210c2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134658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756a210c2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756a210c2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44992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756a210c2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756a210c2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2531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690171b87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3690171b87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12566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756a210c2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756a210c2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86938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756a210c2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756a210c2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10603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756a210c2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756a210c2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40883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756a210c2_0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756a210c2_0_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666968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756a210c2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756a210c2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169580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756a210c2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756a210c2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548397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756a210c2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3756a210c2_0_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42621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756a210c2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756a210c2_0_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81885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756a210c2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756a210c2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69379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756a210c2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756a210c2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842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690171b87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3690171b87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93607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756a210c2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756a210c2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128948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756a210c2_0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756a210c2_0_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762709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756a210c2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756a210c2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91228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756a210c2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756a210c2_0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172981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756a210c2_0_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3756a210c2_0_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8373310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756a210c2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756a210c2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387822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756a210c2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756a210c2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979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690171b87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690171b87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8157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3690171b87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3690171b87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412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690171b87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690171b87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273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690171b87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3690171b87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248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690171b87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3690171b87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112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690171b87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3690171b87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5872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690171b87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3690171b87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612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698da8a47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698da8a47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6172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690171b87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3690171b87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994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690171b87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690171b87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417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690171b87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3690171b87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768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3600a767f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3600a767f6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35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3690171b87_0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3690171b87_0_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879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690171b87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3690171b87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008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3690171b87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3690171b87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342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690171b87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3690171b87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503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3690171b87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3690171b87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075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3690171b87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3690171b87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897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698da8a47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698da8a47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3107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3690171b87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3690171b87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3869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690171b87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690171b87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6549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3690171b87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3690171b87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6037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3690171b87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3690171b87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99559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3690171b87_0_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3690171b87_0_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520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3690171b87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3690171b87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0627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690171b87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3690171b87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6926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3690171b87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3690171b87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9853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690171b87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3690171b87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33329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3690171b87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3690171b87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407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698da8a47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698da8a47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9399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3690171b87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3690171b87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47749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3690171b87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3690171b87_0_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34670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3690171b87_0_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3690171b87_0_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4642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3690171b87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3690171b87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06534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3690171b87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3690171b87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1709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3690171b87_0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3690171b87_0_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53889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698da8a4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698da8a47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93509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3698da8a47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3698da8a47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222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3698da8a47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3698da8a47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3659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3698da8a47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3698da8a47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808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698da8a47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3698da8a47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3508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756a210c2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756a210c2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87252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756a210c2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756a210c2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17536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756a210c2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756a210c2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31822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756a210c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756a210c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5163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756a210c2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756a210c2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4556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756a210c2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756a210c2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26876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756a210c2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756a210c2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7976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756a210c2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756a210c2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597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756a210c2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756a210c2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658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756a210c2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756a210c2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429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690171b87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3690171b87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5903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756a210c2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756a210c2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91883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756a210c2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756a210c2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49214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756a210c2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756a210c2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7396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756a210c2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756a210c2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10329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756a210c2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756a210c2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55722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756a210c2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756a210c2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7739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756a210c2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756a210c2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028088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756a210c2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756a210c2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26869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756a210c2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756a210c2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535005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756a210c2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756a210c2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72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690171b87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690171b87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67847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756a210c2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756a210c2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361941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756a210c2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756a210c2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6659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756a210c2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756a210c2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008478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756a210c2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756a210c2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59673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756a210c2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756a210c2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87860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756a210c2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756a210c2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62015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756a210c2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756a210c2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742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756a210c2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756a210c2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090520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756a210c2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756a210c2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231313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756a210c2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756a210c2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813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690171b87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3690171b87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93016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756a210c2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756a210c2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13337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756a210c2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756a210c2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12289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756a210c2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756a210c2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224619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756a210c2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756a210c2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812972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756a210c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756a210c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7643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756a210c2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756a210c2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21780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756a210c2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756a210c2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6055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756a210c2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756a210c2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530189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756a210c2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756a210c2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45238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756a210c2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756a210c2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986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690171b87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3690171b87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996536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756a210c2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756a210c2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62231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756a210c2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756a210c2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84660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756a210c2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756a210c2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50118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756a210c2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756a210c2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53485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756a210c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756a210c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76240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756a210c2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756a210c2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85490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756a210c2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756a210c2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36130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756a210c2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756a210c2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89180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756a210c2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756a210c2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01756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756a210c2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756a210c2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142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93590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803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customXml" Target="../ink/ink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9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customXml" Target="../ink/ink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customXml" Target="../ink/ink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customXml" Target="../ink/ink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customXml" Target="../ink/ink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customXml" Target="../ink/ink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customXml" Target="../ink/ink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customXml" Target="../ink/ink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customXml" Target="../ink/ink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customXml" Target="../ink/ink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customXml" Target="../ink/ink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customXml" Target="../ink/ink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CSE/ECE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Image Coordinates and Resizing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Addressing pixels</a:t>
            </a:r>
            <a:endParaRPr/>
          </a:p>
        </p:txBody>
      </p:sp>
      <p:sp>
        <p:nvSpPr>
          <p:cNvPr id="633" name="Google Shape;633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4" name="Google Shape;63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9801" y="1926926"/>
            <a:ext cx="4534693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79"/>
          <p:cNvSpPr txBox="1">
            <a:spLocks noGrp="1"/>
          </p:cNvSpPr>
          <p:nvPr>
            <p:ph type="body" idx="1"/>
          </p:nvPr>
        </p:nvSpPr>
        <p:spPr>
          <a:xfrm>
            <a:off x="127950" y="1622125"/>
            <a:ext cx="436215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Ways to index: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(r,c)</a:t>
            </a:r>
            <a:endParaRPr dirty="0">
              <a:solidFill>
                <a:srgbClr val="0000FF"/>
              </a:solidFill>
            </a:endParaRP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Like matrix notation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(3,6) is row 3 column 6</a:t>
            </a:r>
          </a:p>
          <a:p>
            <a:pPr lvl="1">
              <a:spcBef>
                <a:spcPts val="0"/>
              </a:spcBef>
              <a:buChar char="-"/>
            </a:pP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dirty="0" err="1">
                <a:solidFill>
                  <a:srgbClr val="FF0000"/>
                </a:solidFill>
              </a:rPr>
              <a:t>x,y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pPr lvl="2">
              <a:spcBef>
                <a:spcPts val="0"/>
              </a:spcBef>
              <a:buChar char="-"/>
            </a:pPr>
            <a:r>
              <a:rPr lang="en-US" dirty="0"/>
              <a:t>Like </a:t>
            </a:r>
            <a:r>
              <a:rPr lang="en-US" dirty="0" err="1"/>
              <a:t>cartesian</a:t>
            </a:r>
            <a:r>
              <a:rPr lang="en-US" dirty="0"/>
              <a:t> coordinates (but from</a:t>
            </a:r>
          </a:p>
          <a:p>
            <a:pPr marL="1054100" lvl="2" indent="0">
              <a:spcBef>
                <a:spcPts val="0"/>
              </a:spcBef>
              <a:buNone/>
            </a:pPr>
            <a:r>
              <a:rPr lang="en-US" dirty="0"/>
              <a:t>	the TOP)</a:t>
            </a:r>
          </a:p>
          <a:p>
            <a:pPr lvl="2">
              <a:spcBef>
                <a:spcPts val="0"/>
              </a:spcBef>
              <a:buChar char="-"/>
            </a:pPr>
            <a:r>
              <a:rPr lang="en-US" dirty="0">
                <a:solidFill>
                  <a:srgbClr val="FF0000"/>
                </a:solidFill>
              </a:rPr>
              <a:t>(3,6) is column 3 row 6</a:t>
            </a:r>
          </a:p>
          <a:p>
            <a:pPr lvl="1">
              <a:spcBef>
                <a:spcPts val="0"/>
              </a:spcBef>
              <a:buChar char="-"/>
            </a:pPr>
            <a:endParaRPr dirty="0">
              <a:solidFill>
                <a:srgbClr val="0000FF"/>
              </a:solidFill>
            </a:endParaRPr>
          </a:p>
          <a:p>
            <a:pPr>
              <a:buChar char="-"/>
            </a:pPr>
            <a:r>
              <a:rPr lang="en" b="1" dirty="0">
                <a:solidFill>
                  <a:srgbClr val="FF0000"/>
                </a:solidFill>
              </a:rPr>
              <a:t>We use (x,y)</a:t>
            </a:r>
            <a:endParaRPr b="1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So does your homework!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Arbitrary 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Only thing that matters is consistency</a:t>
            </a:r>
            <a:endParaRPr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241BD16-4ECC-4585-A6B8-CBEC0420CD04}"/>
                  </a:ext>
                </a:extLst>
              </p14:cNvPr>
              <p14:cNvContentPartPr/>
              <p14:nvPr/>
            </p14:nvContentPartPr>
            <p14:xfrm>
              <a:off x="4774320" y="2113200"/>
              <a:ext cx="1434240" cy="2034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241BD16-4ECC-4585-A6B8-CBEC0420CD0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64960" y="2103840"/>
                <a:ext cx="1452960" cy="2053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91" name="Google Shape;691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2" name="Google Shape;69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9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94" name="Google Shape;69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0" name="Google Shape;700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1" name="Google Shape;70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9" name="Google Shape;709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0" name="Google Shape;71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9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12" name="Google Shape;71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18" name="Google Shape;71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9" name="Google Shape;71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9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21" name="Google Shape;72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27" name="Google Shape;727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8" name="Google Shape;72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9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0" name="Google Shape;73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36" name="Google Shape;736;p9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7" name="Google Shape;73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9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9" name="Google Shape;73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45" name="Google Shape;745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6" name="Google Shape;74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9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48" name="Google Shape;74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54" name="Google Shape;754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55" name="Google Shape;755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9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57" name="Google Shape;75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63" name="Google Shape;76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4" name="Google Shape;76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9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66" name="Google Shape;766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72" name="Google Shape;772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3" name="Google Shape;77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75" name="Google Shape;775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7508" y="1578726"/>
            <a:ext cx="5066492" cy="4071175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Color image: 3d tensor in colorspace</a:t>
            </a:r>
            <a:endParaRPr sz="3000"/>
          </a:p>
        </p:txBody>
      </p:sp>
      <p:sp>
        <p:nvSpPr>
          <p:cNvPr id="642" name="Google Shape;642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3" name="Google Shape;64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734751"/>
            <a:ext cx="3915151" cy="39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81" name="Google Shape;781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2" name="Google Shape;78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0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84" name="Google Shape;78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0" name="Google Shape;79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1" name="Google Shape;79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0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93" name="Google Shape;79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9" name="Google Shape;799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0" name="Google Shape;80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0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02" name="Google Shape;80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08" name="Google Shape;808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9" name="Google Shape;80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0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11" name="Google Shape;811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0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17" name="Google Shape;817;p10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18" name="Google Shape;81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0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0" name="Google Shape;82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0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26" name="Google Shape;826;p10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7" name="Google Shape;82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0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9" name="Google Shape;82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35" name="Google Shape;835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36" name="Google Shape;83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0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38" name="Google Shape;838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44" name="Google Shape;84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0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47" name="Google Shape;847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53" name="Google Shape;853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4" name="Google Shape;85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0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56" name="Google Shape;856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62" name="Google Shape;862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63" name="Google Shape;863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0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65" name="Google Shape;865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RGB information in separate “channels”</a:t>
            </a:r>
            <a:endParaRPr sz="3000"/>
          </a:p>
        </p:txBody>
      </p:sp>
      <p:sp>
        <p:nvSpPr>
          <p:cNvPr id="649" name="Google Shape;64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0" name="Google Shape;65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100" y="1582350"/>
            <a:ext cx="4418400" cy="441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8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/>
              <a:t>Remember: we can match “real” colors using a mix of primaries.</a:t>
            </a:r>
            <a:endParaRPr/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Each channel encodes one primary. Adding the light produced from each primary mimics the original color.</a:t>
            </a:r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71" name="Google Shape;871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2" name="Google Shape;87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1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74" name="Google Shape;874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0" name="Google Shape;880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81" name="Google Shape;88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1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83" name="Google Shape;883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9" name="Google Shape;88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0" name="Google Shape;89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11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92" name="Google Shape;892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98" name="Google Shape;898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9" name="Google Shape;899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1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01" name="Google Shape;901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07" name="Google Shape;907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8" name="Google Shape;908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14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10" name="Google Shape;91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14"/>
          <p:cNvSpPr/>
          <p:nvPr/>
        </p:nvSpPr>
        <p:spPr>
          <a:xfrm>
            <a:off x="5773950" y="16619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1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17" name="Google Shape;917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8" name="Google Shape;91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115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20" name="Google Shape;92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26" name="Google Shape;926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7" name="Google Shape;927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16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1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IS THIS ALL THERE IS??</a:t>
            </a:r>
            <a:endParaRPr/>
          </a:p>
        </p:txBody>
      </p:sp>
      <p:sp>
        <p:nvSpPr>
          <p:cNvPr id="935" name="Google Shape;935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6" name="Google Shape;93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THERE IS A BETTER WAY!</a:t>
            </a:r>
            <a:endParaRPr/>
          </a:p>
        </p:txBody>
      </p:sp>
      <p:sp>
        <p:nvSpPr>
          <p:cNvPr id="942" name="Google Shape;942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3" name="Google Shape;943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129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12218" y="2334409"/>
            <a:ext cx="63000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Next Time: Filtering</a:t>
            </a:r>
          </a:p>
        </p:txBody>
      </p:sp>
    </p:spTree>
    <p:extLst>
      <p:ext uri="{BB962C8B-B14F-4D97-AF65-F5344CB8AC3E}">
        <p14:creationId xmlns:p14="http://schemas.microsoft.com/office/powerpoint/2010/main" val="25523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Addressing pixels</a:t>
            </a:r>
            <a:endParaRPr/>
          </a:p>
        </p:txBody>
      </p:sp>
      <p:sp>
        <p:nvSpPr>
          <p:cNvPr id="657" name="Google Shape;657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658" name="Google Shape;658;p82"/>
          <p:cNvSpPr txBox="1">
            <a:spLocks noGrp="1"/>
          </p:cNvSpPr>
          <p:nvPr>
            <p:ph type="body" idx="1"/>
          </p:nvPr>
        </p:nvSpPr>
        <p:spPr>
          <a:xfrm>
            <a:off x="229500" y="1435619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Font typeface="Consolas"/>
              <a:buChar char="-"/>
            </a:pPr>
            <a:r>
              <a:rPr lang="en" dirty="0"/>
              <a:t>We use (x,y,c)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(1,2,0):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column 1, row 2, channel 0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Be consistent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But do what we do for homeworks :-)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Also for size: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1920 x 1080 x 3 image: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1920 px wide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1080 px tall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3 channels</a:t>
            </a:r>
            <a:endParaRPr dirty="0">
              <a:solidFill>
                <a:srgbClr val="0000FF"/>
              </a:solidFill>
            </a:endParaRPr>
          </a:p>
        </p:txBody>
      </p:sp>
      <p:pic>
        <p:nvPicPr>
          <p:cNvPr id="659" name="Google Shape;65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BDE97F5-C1FF-4673-8F8A-6D320442415A}"/>
                  </a:ext>
                </a:extLst>
              </p14:cNvPr>
              <p14:cNvContentPartPr/>
              <p14:nvPr/>
            </p14:nvContentPartPr>
            <p14:xfrm>
              <a:off x="4120920" y="4143600"/>
              <a:ext cx="3180960" cy="1789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BDE97F5-C1FF-4673-8F8A-6D320442415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11560" y="4134240"/>
                <a:ext cx="3199680" cy="1808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01" y="2408725"/>
            <a:ext cx="4325900" cy="3476076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How do we store them?</a:t>
            </a:r>
            <a:endParaRPr sz="3000"/>
          </a:p>
        </p:txBody>
      </p:sp>
      <p:sp>
        <p:nvSpPr>
          <p:cNvPr id="666" name="Google Shape;666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aphicFrame>
        <p:nvGraphicFramePr>
          <p:cNvPr id="667" name="Google Shape;667;p83"/>
          <p:cNvGraphicFramePr/>
          <p:nvPr/>
        </p:nvGraphicFramePr>
        <p:xfrm>
          <a:off x="4809550" y="3629975"/>
          <a:ext cx="4206500" cy="429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68" name="Google Shape;668;p83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Storage: row major vs column major</a:t>
            </a:r>
            <a:endParaRPr sz="3000"/>
          </a:p>
        </p:txBody>
      </p:sp>
      <p:sp>
        <p:nvSpPr>
          <p:cNvPr id="674" name="Google Shape;674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5" name="Google Shape;67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75" y="2254001"/>
            <a:ext cx="4152138" cy="33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066" y="2254000"/>
            <a:ext cx="4134759" cy="33959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33303" y="1841863"/>
            <a:ext cx="5937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Row Major                                                                Column Major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Storage: row major vs column major</a:t>
            </a:r>
            <a:endParaRPr sz="3000"/>
          </a:p>
        </p:txBody>
      </p:sp>
      <p:sp>
        <p:nvSpPr>
          <p:cNvPr id="682" name="Google Shape;682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75" y="2254001"/>
            <a:ext cx="4152138" cy="33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066" y="2254000"/>
            <a:ext cx="4134759" cy="3395902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85"/>
          <p:cNvSpPr txBox="1"/>
          <p:nvPr/>
        </p:nvSpPr>
        <p:spPr>
          <a:xfrm>
            <a:off x="507350" y="1791100"/>
            <a:ext cx="105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dirty="0">
                <a:solidFill>
                  <a:srgbClr val="0000FF"/>
                </a:solidFill>
              </a:rPr>
              <a:t>HW</a:t>
            </a:r>
            <a:endParaRPr sz="3600" dirty="0">
              <a:solidFill>
                <a:srgbClr val="0000FF"/>
              </a:solidFill>
            </a:endParaRPr>
          </a:p>
        </p:txBody>
      </p:sp>
      <p:sp>
        <p:nvSpPr>
          <p:cNvPr id="686" name="Google Shape;686;p85"/>
          <p:cNvSpPr txBox="1"/>
          <p:nvPr/>
        </p:nvSpPr>
        <p:spPr>
          <a:xfrm>
            <a:off x="5176950" y="1791100"/>
            <a:ext cx="105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dirty="0">
                <a:solidFill>
                  <a:srgbClr val="0000FF"/>
                </a:solidFill>
              </a:rPr>
              <a:t>WH</a:t>
            </a:r>
            <a:endParaRPr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Typically use row-major or HW</a:t>
            </a:r>
            <a:endParaRPr/>
          </a:p>
        </p:txBody>
      </p:sp>
      <p:sp>
        <p:nvSpPr>
          <p:cNvPr id="692" name="Google Shape;692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3" name="Google Shape;69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7001" y="1690576"/>
            <a:ext cx="5130000" cy="419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3d we have more choices!</a:t>
            </a:r>
            <a:endParaRPr/>
          </a:p>
        </p:txBody>
      </p:sp>
      <p:sp>
        <p:nvSpPr>
          <p:cNvPr id="699" name="Google Shape;699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0" name="Google Shape;70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5126" y="1547125"/>
            <a:ext cx="1791175" cy="433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101" y="1926926"/>
            <a:ext cx="422132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HWC: channels interleaved</a:t>
            </a:r>
            <a:endParaRPr/>
          </a:p>
        </p:txBody>
      </p:sp>
      <p:sp>
        <p:nvSpPr>
          <p:cNvPr id="707" name="Google Shape;707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8" name="Google Shape;70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101" y="1926926"/>
            <a:ext cx="4221325" cy="3722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09" name="Google Shape;709;p88"/>
          <p:cNvGraphicFramePr/>
          <p:nvPr/>
        </p:nvGraphicFramePr>
        <p:xfrm>
          <a:off x="4809550" y="3629975"/>
          <a:ext cx="4206500" cy="429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0" name="Google Shape;710;p88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2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dirty="0"/>
              <a:t>What is an image?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CHW: channels separated</a:t>
            </a:r>
            <a:endParaRPr/>
          </a:p>
        </p:txBody>
      </p:sp>
      <p:sp>
        <p:nvSpPr>
          <p:cNvPr id="716" name="Google Shape;716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aphicFrame>
        <p:nvGraphicFramePr>
          <p:cNvPr id="717" name="Google Shape;717;p89"/>
          <p:cNvGraphicFramePr/>
          <p:nvPr/>
        </p:nvGraphicFramePr>
        <p:xfrm>
          <a:off x="4809550" y="3629975"/>
          <a:ext cx="4206500" cy="5486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8" name="Google Shape;718;p89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719" name="Google Shape;71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227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FB8B0FB-202E-4942-B754-FB7A8BBD11C6}"/>
                  </a:ext>
                </a:extLst>
              </p14:cNvPr>
              <p14:cNvContentPartPr/>
              <p14:nvPr/>
            </p14:nvContentPartPr>
            <p14:xfrm>
              <a:off x="239040" y="1479600"/>
              <a:ext cx="1114200" cy="79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FB8B0FB-202E-4942-B754-FB7A8BBD11C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680" y="1470240"/>
                <a:ext cx="1132920" cy="98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CHW Pop quiz</a:t>
            </a:r>
            <a:endParaRPr dirty="0"/>
          </a:p>
        </p:txBody>
      </p:sp>
      <p:sp>
        <p:nvSpPr>
          <p:cNvPr id="725" name="Google Shape;725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6" name="Google Shape;72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32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9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6899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dirty="0">
                <a:solidFill>
                  <a:srgbClr val="0000FF"/>
                </a:solidFill>
              </a:rPr>
              <a:t>We’ll use CHW, </a:t>
            </a:r>
            <a:r>
              <a:rPr lang="en" dirty="0"/>
              <a:t>it’s what a lot of other libraries use.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In an array for a 1920 x 1080 x 3 image what entry would contain the pixel (15,192,2)?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Formula: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x + y*W + z*W*H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3586480" y="3750025"/>
            <a:ext cx="1564640" cy="10058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553809" y="4141806"/>
            <a:ext cx="6705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257040" y="3750025"/>
            <a:ext cx="0" cy="447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368800" y="3387475"/>
            <a:ext cx="177371" cy="2802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92392" y="406837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41419" y="3827733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57040" y="3223429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40652" y="406827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3381" y="482473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14F3301-9A8A-4C55-9D84-7930E03648D3}"/>
                  </a:ext>
                </a:extLst>
              </p14:cNvPr>
              <p14:cNvContentPartPr/>
              <p14:nvPr/>
            </p14:nvContentPartPr>
            <p14:xfrm>
              <a:off x="794160" y="3144600"/>
              <a:ext cx="6107400" cy="2285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14F3301-9A8A-4C55-9D84-7930E03648D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800" y="3135240"/>
                <a:ext cx="6126120" cy="2304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CHW Pop quiz</a:t>
            </a:r>
            <a:endParaRPr/>
          </a:p>
        </p:txBody>
      </p:sp>
      <p:sp>
        <p:nvSpPr>
          <p:cNvPr id="733" name="Google Shape;733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4" name="Google Shape;73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32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9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6899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dirty="0"/>
              <a:t>In an array for a 1920 x 1080 x 3 image what entry would contain the pixel (15,192,2)?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In general for (x,y,z) of image (W,H,C)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x + y*W + z*W*H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15 + 192*1920 + 2*1920*1080 = 4,515,855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Remember, everything is 0 indexed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Where does (0,0,0) go?  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Position 0 + 0 + 0 = 0</a:t>
            </a:r>
            <a:endParaRPr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7EF08F7-6E05-4EFA-940B-4FB966AA763A}"/>
                  </a:ext>
                </a:extLst>
              </p14:cNvPr>
              <p14:cNvContentPartPr/>
              <p14:nvPr/>
            </p14:nvContentPartPr>
            <p14:xfrm>
              <a:off x="2423880" y="1419480"/>
              <a:ext cx="1884600" cy="407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7EF08F7-6E05-4EFA-940B-4FB966AA763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14520" y="1410120"/>
                <a:ext cx="1903320" cy="426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your homework</a:t>
            </a:r>
            <a:endParaRPr/>
          </a:p>
        </p:txBody>
      </p:sp>
      <p:sp>
        <p:nvSpPr>
          <p:cNvPr id="741" name="Google Shape;741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742" name="Google Shape;742;p92"/>
          <p:cNvSpPr txBox="1">
            <a:spLocks noGrp="1"/>
          </p:cNvSpPr>
          <p:nvPr>
            <p:ph type="body" idx="1"/>
          </p:nvPr>
        </p:nvSpPr>
        <p:spPr>
          <a:xfrm>
            <a:off x="229500" y="2854925"/>
            <a:ext cx="4266300" cy="1680300"/>
          </a:xfrm>
          <a:prstGeom prst="rect">
            <a:avLst/>
          </a:prstGeom>
          <a:solidFill>
            <a:srgbClr val="000000">
              <a:alpha val="6667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typedef struct {</a:t>
            </a:r>
            <a:endParaRPr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    int w,h,c;</a:t>
            </a:r>
            <a:endParaRPr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    float *data;</a:t>
            </a:r>
            <a:endParaRPr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} image;</a:t>
            </a:r>
            <a:endParaRPr>
              <a:solidFill>
                <a:srgbClr val="00FF00"/>
              </a:solidFill>
            </a:endParaRPr>
          </a:p>
        </p:txBody>
      </p:sp>
      <p:pic>
        <p:nvPicPr>
          <p:cNvPr id="743" name="Google Shape;743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0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Image interpolation and resizing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 image is kinda like a function</a:t>
            </a:r>
            <a:endParaRPr/>
          </a:p>
        </p:txBody>
      </p:sp>
      <p:sp>
        <p:nvSpPr>
          <p:cNvPr id="896" name="Google Shape;896;p10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An image is a mapping from indices to pixel value:</a:t>
            </a:r>
            <a:endParaRPr dirty="0"/>
          </a:p>
          <a:p>
            <a:pPr marL="914400">
              <a:spcBef>
                <a:spcPts val="1600"/>
              </a:spcBef>
              <a:buChar char="-"/>
            </a:pPr>
            <a:r>
              <a:rPr lang="en" dirty="0"/>
              <a:t>Im: </a:t>
            </a:r>
            <a:r>
              <a:rPr lang="en" dirty="0">
                <a:solidFill>
                  <a:srgbClr val="0000FF"/>
                </a:solidFill>
              </a:rPr>
              <a:t>I x I x I -&gt; R</a:t>
            </a:r>
            <a:endParaRPr dirty="0">
              <a:solidFill>
                <a:srgbClr val="0000FF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We may want to pass in 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non-integers:</a:t>
            </a:r>
            <a:endParaRPr dirty="0">
              <a:solidFill>
                <a:srgbClr val="FF0000"/>
              </a:solidFill>
            </a:endParaRPr>
          </a:p>
          <a:p>
            <a:pPr marL="914400">
              <a:spcBef>
                <a:spcPts val="1600"/>
              </a:spcBef>
              <a:buChar char="-"/>
            </a:pPr>
            <a:r>
              <a:rPr lang="en" dirty="0"/>
              <a:t>Im’: </a:t>
            </a:r>
            <a:r>
              <a:rPr lang="en" dirty="0">
                <a:solidFill>
                  <a:srgbClr val="0000FF"/>
                </a:solidFill>
              </a:rPr>
              <a:t>R x R x I -&gt; R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897" name="Google Shape;897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8" name="Google Shape;898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CE47BA2-3930-45E8-92A1-E419D086D305}"/>
                  </a:ext>
                </a:extLst>
              </p14:cNvPr>
              <p14:cNvContentPartPr/>
              <p14:nvPr/>
            </p14:nvContentPartPr>
            <p14:xfrm>
              <a:off x="2122560" y="3891240"/>
              <a:ext cx="2965680" cy="525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CE47BA2-3930-45E8-92A1-E419D086D30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3200" y="3881880"/>
                <a:ext cx="2984400" cy="544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04" name="Google Shape;90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5" name="Google Shape;90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975565" y="3148149"/>
            <a:ext cx="158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integer pixels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11" name="Google Shape;911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2" name="Google Shape;912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09806" y="2717074"/>
            <a:ext cx="2207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We can think of their</a:t>
            </a:r>
          </a:p>
          <a:p>
            <a:r>
              <a:rPr lang="en-US" dirty="0">
                <a:solidFill>
                  <a:srgbClr val="0000FF"/>
                </a:solidFill>
              </a:rPr>
              <a:t>values as being at the</a:t>
            </a:r>
          </a:p>
          <a:p>
            <a:r>
              <a:rPr lang="en-US" dirty="0">
                <a:solidFill>
                  <a:srgbClr val="0000FF"/>
                </a:solidFill>
              </a:rPr>
              <a:t>centers.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18" name="Google Shape;918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9" name="Google Shape;919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622869" y="2952206"/>
            <a:ext cx="2181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Now we can move to</a:t>
            </a:r>
          </a:p>
          <a:p>
            <a:r>
              <a:rPr lang="en-US" dirty="0">
                <a:solidFill>
                  <a:srgbClr val="0000FF"/>
                </a:solidFill>
              </a:rPr>
              <a:t>a real coordinate</a:t>
            </a:r>
          </a:p>
          <a:p>
            <a:r>
              <a:rPr lang="en-US" dirty="0">
                <a:solidFill>
                  <a:srgbClr val="0000FF"/>
                </a:solidFill>
              </a:rPr>
              <a:t>system.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25" name="Google Shape;925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6" name="Google Shape;926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898640" y="3241040"/>
            <a:ext cx="144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On the image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Eyes: projection onto retina</a:t>
            </a:r>
            <a:endParaRPr/>
          </a:p>
        </p:txBody>
      </p:sp>
      <p:sp>
        <p:nvSpPr>
          <p:cNvPr id="519" name="Google Shape;519;p6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0" name="Google Shape;52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32" name="Google Shape;932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3" name="Google Shape;933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52697" y="2194560"/>
            <a:ext cx="2052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So, the value of the </a:t>
            </a:r>
          </a:p>
          <a:p>
            <a:r>
              <a:rPr lang="en-US" dirty="0">
                <a:solidFill>
                  <a:srgbClr val="0000FF"/>
                </a:solidFill>
              </a:rPr>
              <a:t>pixel (</a:t>
            </a:r>
            <a:r>
              <a:rPr lang="en-US" dirty="0" err="1">
                <a:solidFill>
                  <a:srgbClr val="0000FF"/>
                </a:solidFill>
              </a:rPr>
              <a:t>x,y</a:t>
            </a:r>
            <a:r>
              <a:rPr lang="en-US" dirty="0">
                <a:solidFill>
                  <a:srgbClr val="0000FF"/>
                </a:solidFill>
              </a:rPr>
              <a:t>) is now </a:t>
            </a:r>
          </a:p>
          <a:p>
            <a:r>
              <a:rPr lang="en-US" dirty="0">
                <a:solidFill>
                  <a:srgbClr val="0000FF"/>
                </a:solidFill>
              </a:rPr>
              <a:t>centered at (</a:t>
            </a:r>
            <a:r>
              <a:rPr lang="en-US" dirty="0" err="1">
                <a:solidFill>
                  <a:srgbClr val="0000FF"/>
                </a:solidFill>
              </a:rPr>
              <a:t>x,y</a:t>
            </a:r>
            <a:r>
              <a:rPr lang="en-US" dirty="0">
                <a:solidFill>
                  <a:srgbClr val="0000FF"/>
                </a:solidFill>
              </a:rPr>
              <a:t>).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39" name="Google Shape;93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0" name="Google Shape;94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6206" y="2063931"/>
            <a:ext cx="1993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But there are other</a:t>
            </a:r>
          </a:p>
          <a:p>
            <a:r>
              <a:rPr lang="en-US" dirty="0">
                <a:solidFill>
                  <a:srgbClr val="0000FF"/>
                </a:solidFill>
              </a:rPr>
              <a:t>real-valued points.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46" name="Google Shape;946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7" name="Google Shape;947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113"/>
          <p:cNvSpPr/>
          <p:nvPr/>
        </p:nvSpPr>
        <p:spPr>
          <a:xfrm>
            <a:off x="2105858" y="2332127"/>
            <a:ext cx="1518885" cy="686845"/>
          </a:xfrm>
          <a:custGeom>
            <a:avLst/>
            <a:gdLst/>
            <a:ahLst/>
            <a:cxnLst/>
            <a:rect l="l" t="t" r="r" b="b"/>
            <a:pathLst>
              <a:path w="59262" h="24121" extrusionOk="0">
                <a:moveTo>
                  <a:pt x="0" y="6976"/>
                </a:moveTo>
                <a:cubicBezTo>
                  <a:pt x="7951" y="5920"/>
                  <a:pt x="37830" y="-2217"/>
                  <a:pt x="47707" y="640"/>
                </a:cubicBezTo>
                <a:cubicBezTo>
                  <a:pt x="57584" y="3498"/>
                  <a:pt x="57336" y="20208"/>
                  <a:pt x="59262" y="241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949" name="Google Shape;949;p113"/>
          <p:cNvSpPr txBox="1"/>
          <p:nvPr/>
        </p:nvSpPr>
        <p:spPr>
          <a:xfrm>
            <a:off x="499725" y="2124525"/>
            <a:ext cx="2171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This point is:</a:t>
            </a:r>
            <a:endParaRPr dirty="0"/>
          </a:p>
          <a:p>
            <a:pPr algn="ctr"/>
            <a:r>
              <a:rPr lang="en" dirty="0"/>
              <a:t>(-.25, -.25)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Just be careful</a:t>
            </a:r>
            <a:endParaRPr dirty="0"/>
          </a:p>
        </p:txBody>
      </p:sp>
      <p:sp>
        <p:nvSpPr>
          <p:cNvPr id="955" name="Google Shape;955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6" name="Google Shape;956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114"/>
          <p:cNvSpPr/>
          <p:nvPr/>
        </p:nvSpPr>
        <p:spPr>
          <a:xfrm>
            <a:off x="2105858" y="2332127"/>
            <a:ext cx="1518885" cy="686845"/>
          </a:xfrm>
          <a:custGeom>
            <a:avLst/>
            <a:gdLst/>
            <a:ahLst/>
            <a:cxnLst/>
            <a:rect l="l" t="t" r="r" b="b"/>
            <a:pathLst>
              <a:path w="59262" h="24121" extrusionOk="0">
                <a:moveTo>
                  <a:pt x="0" y="6976"/>
                </a:moveTo>
                <a:cubicBezTo>
                  <a:pt x="7951" y="5920"/>
                  <a:pt x="37830" y="-2217"/>
                  <a:pt x="47707" y="640"/>
                </a:cubicBezTo>
                <a:cubicBezTo>
                  <a:pt x="57584" y="3498"/>
                  <a:pt x="57336" y="20208"/>
                  <a:pt x="59262" y="241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958" name="Google Shape;958;p114"/>
          <p:cNvSpPr txBox="1"/>
          <p:nvPr/>
        </p:nvSpPr>
        <p:spPr>
          <a:xfrm>
            <a:off x="499725" y="2124525"/>
            <a:ext cx="2171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/>
              <a:t>This point is:</a:t>
            </a:r>
            <a:endParaRPr/>
          </a:p>
          <a:p>
            <a:pPr algn="ctr"/>
            <a:r>
              <a:rPr lang="en"/>
              <a:t>(-.25, -.25)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52838F4-E2D1-44D0-A9EA-1D72EEE79CDD}"/>
                  </a:ext>
                </a:extLst>
              </p14:cNvPr>
              <p14:cNvContentPartPr/>
              <p14:nvPr/>
            </p14:nvContentPartPr>
            <p14:xfrm>
              <a:off x="4646520" y="1624320"/>
              <a:ext cx="4344480" cy="1949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52838F4-E2D1-44D0-A9EA-1D72EEE79C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37160" y="1614960"/>
                <a:ext cx="4363200" cy="1968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find out the VALUE of a non-integer point, when the image only comes with integer points, </a:t>
            </a:r>
            <a:r>
              <a:rPr lang="en-US" dirty="0" err="1"/>
              <a:t>ie</a:t>
            </a:r>
            <a:r>
              <a:rPr lang="en-US" dirty="0"/>
              <a:t> (25,45,3).</a:t>
            </a:r>
          </a:p>
          <a:p>
            <a:r>
              <a:rPr lang="en-US" dirty="0"/>
              <a:t>For our assignment:</a:t>
            </a:r>
          </a:p>
          <a:p>
            <a:pPr marL="0" indent="0">
              <a:buNone/>
            </a:pPr>
            <a:r>
              <a:rPr lang="en-US" dirty="0"/>
              <a:t>	1. </a:t>
            </a:r>
            <a:r>
              <a:rPr lang="en-US" dirty="0">
                <a:solidFill>
                  <a:srgbClr val="0000FF"/>
                </a:solidFill>
              </a:rPr>
              <a:t>Nearest-Neighbor Interpolation</a:t>
            </a:r>
          </a:p>
          <a:p>
            <a:pPr marL="0" indent="0">
              <a:buNone/>
            </a:pPr>
            <a:r>
              <a:rPr lang="en-US" dirty="0"/>
              <a:t>	2</a:t>
            </a:r>
            <a:r>
              <a:rPr lang="en-US" dirty="0">
                <a:solidFill>
                  <a:srgbClr val="C00000"/>
                </a:solidFill>
              </a:rPr>
              <a:t>. Bilinear Interpolation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6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15"/>
          <p:cNvSpPr txBox="1">
            <a:spLocks noGrp="1"/>
          </p:cNvSpPr>
          <p:nvPr>
            <p:ph type="title"/>
          </p:nvPr>
        </p:nvSpPr>
        <p:spPr>
          <a:xfrm>
            <a:off x="255900" y="304843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 dirty="0">
                <a:solidFill>
                  <a:srgbClr val="C00000"/>
                </a:solidFill>
              </a:rPr>
              <a:t>Nearest neighbor: what it sounds like</a:t>
            </a:r>
            <a:endParaRPr sz="3000" dirty="0">
              <a:solidFill>
                <a:srgbClr val="C00000"/>
              </a:solidFill>
            </a:endParaRPr>
          </a:p>
        </p:txBody>
      </p:sp>
      <p:sp>
        <p:nvSpPr>
          <p:cNvPr id="964" name="Google Shape;964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65" name="Google Shape;965;p11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>
                <a:solidFill>
                  <a:srgbClr val="0000FF"/>
                </a:solidFill>
              </a:rPr>
              <a:t>f(x,y,z) = Im(round(x), round(y), z)</a:t>
            </a:r>
            <a:endParaRPr dirty="0">
              <a:solidFill>
                <a:srgbClr val="0000FF"/>
              </a:solidFill>
            </a:endParaRPr>
          </a:p>
          <a:p>
            <a:pPr>
              <a:spcBef>
                <a:spcPts val="1600"/>
              </a:spcBef>
              <a:buChar char="-"/>
            </a:pPr>
            <a:r>
              <a:rPr lang="en" dirty="0"/>
              <a:t>Looks blocky</a:t>
            </a:r>
            <a:endParaRPr dirty="0"/>
          </a:p>
          <a:p>
            <a:pPr>
              <a:buChar char="-"/>
            </a:pPr>
            <a:r>
              <a:rPr lang="en" dirty="0"/>
              <a:t>Common pitfall: Integer division rounds down in C</a:t>
            </a:r>
            <a:endParaRPr dirty="0"/>
          </a:p>
          <a:p>
            <a:pPr>
              <a:buChar char="-"/>
            </a:pPr>
            <a:r>
              <a:rPr lang="en" dirty="0"/>
              <a:t>Note: z is still int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66" name="Google Shape;966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21618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7" name="Google Shape;967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5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16"/>
          <p:cNvSpPr txBox="1">
            <a:spLocks noGrp="1"/>
          </p:cNvSpPr>
          <p:nvPr>
            <p:ph type="title"/>
          </p:nvPr>
        </p:nvSpPr>
        <p:spPr>
          <a:xfrm>
            <a:off x="402270" y="213402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 (alternate approach)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73" name="Google Shape;973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74" name="Google Shape;974;p11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Sometimes you have a regular grid, sometimes you don’t.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When you don’t, you can look for triangles!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75" name="Google Shape;975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17"/>
          <p:cNvSpPr txBox="1">
            <a:spLocks noGrp="1"/>
          </p:cNvSpPr>
          <p:nvPr>
            <p:ph type="title"/>
          </p:nvPr>
        </p:nvSpPr>
        <p:spPr>
          <a:xfrm>
            <a:off x="412430" y="19598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81" name="Google Shape;981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82" name="Google Shape;982;p11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Sometimes you have a regular grid, sometimes you don’t.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When you don’t look for triangles!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83" name="Google Shape;983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18"/>
          <p:cNvSpPr txBox="1">
            <a:spLocks noGrp="1"/>
          </p:cNvSpPr>
          <p:nvPr>
            <p:ph type="title"/>
          </p:nvPr>
        </p:nvSpPr>
        <p:spPr>
          <a:xfrm>
            <a:off x="255900" y="26710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89" name="Google Shape;989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90" name="Google Shape;990;p11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Sometimes you have a regular grid, sometimes you don’t.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When you don’t look for triangles!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91" name="Google Shape;991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19"/>
          <p:cNvSpPr txBox="1">
            <a:spLocks noGrp="1"/>
          </p:cNvSpPr>
          <p:nvPr>
            <p:ph type="title"/>
          </p:nvPr>
        </p:nvSpPr>
        <p:spPr>
          <a:xfrm>
            <a:off x="341310" y="20614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97" name="Google Shape;997;p1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98" name="Google Shape;998;p11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Sometimes you have a regular grid, sometimes you don’t.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When you don’t look for triangles!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99" name="Google Shape;999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Model: pinhole camera</a:t>
            </a:r>
            <a:endParaRPr/>
          </a:p>
        </p:txBody>
      </p:sp>
      <p:sp>
        <p:nvSpPr>
          <p:cNvPr id="526" name="Google Shape;526;p6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7" name="Google Shape;52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0"/>
          <p:cNvSpPr txBox="1">
            <a:spLocks noGrp="1"/>
          </p:cNvSpPr>
          <p:nvPr>
            <p:ph type="title"/>
          </p:nvPr>
        </p:nvSpPr>
        <p:spPr>
          <a:xfrm>
            <a:off x="255900" y="12486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1005" name="Google Shape;1005;p1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06" name="Google Shape;1006;p120"/>
          <p:cNvSpPr txBox="1">
            <a:spLocks noGrp="1"/>
          </p:cNvSpPr>
          <p:nvPr>
            <p:ph type="body" idx="1"/>
          </p:nvPr>
        </p:nvSpPr>
        <p:spPr>
          <a:xfrm>
            <a:off x="239400" y="788187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Weighted sum using triangles: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Q</a:t>
            </a:r>
            <a:r>
              <a:rPr lang="en" sz="1800" dirty="0"/>
              <a:t> </a:t>
            </a:r>
            <a:r>
              <a:rPr lang="en" dirty="0"/>
              <a:t>=</a:t>
            </a:r>
            <a:r>
              <a:rPr lang="en" sz="1800" dirty="0"/>
              <a:t> </a:t>
            </a:r>
            <a:r>
              <a:rPr lang="en" dirty="0"/>
              <a:t>V1*A1 + V2*A2 + V3*A3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WHY?</a:t>
            </a:r>
            <a:endParaRPr dirty="0">
              <a:solidFill>
                <a:srgbClr val="FF0000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V1 is the furthest from q and A1 gives the smallest area.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V2 is next furthest from 1 and A2 gives the next smallest area…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Should normalize this based on total area, but we won’t use this.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007" name="Google Shape;1007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B2618DD-2493-4C48-85B7-F11A2D8235E1}"/>
                  </a:ext>
                </a:extLst>
              </p14:cNvPr>
              <p14:cNvContentPartPr/>
              <p14:nvPr/>
            </p14:nvContentPartPr>
            <p14:xfrm>
              <a:off x="1783080" y="1894680"/>
              <a:ext cx="6872400" cy="3434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B2618DD-2493-4C48-85B7-F11A2D8235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73720" y="1885320"/>
                <a:ext cx="6891120" cy="3453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121"/>
          <p:cNvSpPr txBox="1">
            <a:spLocks noGrp="1"/>
          </p:cNvSpPr>
          <p:nvPr>
            <p:ph type="title"/>
          </p:nvPr>
        </p:nvSpPr>
        <p:spPr>
          <a:xfrm>
            <a:off x="255900" y="239528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Bilinear interpolation: for grids, pretty good; easier than triangles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1013" name="Google Shape;1013;p1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14" name="Google Shape;1014;p12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dirty="0"/>
              <a:t>This time find the closest pixels in a box</a:t>
            </a:r>
            <a:endParaRPr dirty="0"/>
          </a:p>
        </p:txBody>
      </p:sp>
      <p:pic>
        <p:nvPicPr>
          <p:cNvPr id="1015" name="Google Shape;1015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22"/>
          <p:cNvSpPr txBox="1">
            <a:spLocks noGrp="1"/>
          </p:cNvSpPr>
          <p:nvPr>
            <p:ph type="title"/>
          </p:nvPr>
        </p:nvSpPr>
        <p:spPr>
          <a:xfrm>
            <a:off x="255900" y="278717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/>
              <a:t>Bilinear interpolation: for grids, pretty good</a:t>
            </a:r>
            <a:endParaRPr sz="2400" dirty="0"/>
          </a:p>
        </p:txBody>
      </p:sp>
      <p:sp>
        <p:nvSpPr>
          <p:cNvPr id="1021" name="Google Shape;1021;p1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22" name="Google Shape;1022;p12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This time find the closest pixels in a box</a:t>
            </a:r>
            <a:endParaRPr/>
          </a:p>
        </p:txBody>
      </p:sp>
      <p:pic>
        <p:nvPicPr>
          <p:cNvPr id="1023" name="Google Shape;1023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01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2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29" name="Google Shape;1029;p12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30" name="Google Shape;1030;p12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This time find the closest pixels in a box</a:t>
            </a:r>
            <a:endParaRPr/>
          </a:p>
        </p:txBody>
      </p:sp>
      <p:pic>
        <p:nvPicPr>
          <p:cNvPr id="1031" name="Google Shape;1031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37" name="Google Shape;1037;p1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38" name="Google Shape;1038;p12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This time find the closest pixels in a box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Same plan, weighted sum based on area of opposite rectangle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sz="1800" dirty="0">
                <a:solidFill>
                  <a:srgbClr val="FF0000"/>
                </a:solidFill>
              </a:rPr>
              <a:t>Q = V1*A1 + V2*A2 + V3*A3 + V4*A4</a:t>
            </a:r>
            <a:endParaRPr sz="1800" dirty="0">
              <a:solidFill>
                <a:srgbClr val="FF0000"/>
              </a:solidFill>
            </a:endParaRPr>
          </a:p>
        </p:txBody>
      </p:sp>
      <p:pic>
        <p:nvPicPr>
          <p:cNvPr id="1039" name="Google Shape;1039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1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85" name="Google Shape;1085;p1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86" name="Google Shape;1086;p130"/>
          <p:cNvSpPr txBox="1">
            <a:spLocks noGrp="1"/>
          </p:cNvSpPr>
          <p:nvPr>
            <p:ph type="body" idx="1"/>
          </p:nvPr>
        </p:nvSpPr>
        <p:spPr>
          <a:xfrm>
            <a:off x="167700" y="1584234"/>
            <a:ext cx="4388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A1 = d2*d4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A2 = d1*d4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A3 = d2*d3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A4 = d1*d3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1800" dirty="0">
                <a:solidFill>
                  <a:schemeClr val="dk1"/>
                </a:solidFill>
              </a:rPr>
              <a:t>q = V1*A1 + V2*A2 + V3*A3 + V4*A4</a:t>
            </a:r>
            <a:endParaRPr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spcAft>
                <a:spcPts val="1000"/>
              </a:spcAft>
              <a:buNone/>
            </a:pPr>
            <a:endParaRPr sz="1400" dirty="0"/>
          </a:p>
        </p:txBody>
      </p:sp>
      <p:pic>
        <p:nvPicPr>
          <p:cNvPr id="1087" name="Google Shape;1087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22989"/>
            <a:ext cx="4282800" cy="3654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101" name="Google Shape;1101;p1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02" name="Google Shape;1102;p13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Smoother than NN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More complex</a:t>
            </a:r>
            <a:endParaRPr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4 lookups</a:t>
            </a:r>
            <a:endParaRPr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Some math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Often the right tradeoff of speed vs final result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03" name="Google Shape;1103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1" y="2161814"/>
            <a:ext cx="3722977" cy="372297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4" name="Google Shape;1104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000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Bicubic sampling: more complex, maybe better?</a:t>
            </a:r>
            <a:endParaRPr sz="2400"/>
          </a:p>
        </p:txBody>
      </p:sp>
      <p:sp>
        <p:nvSpPr>
          <p:cNvPr id="1110" name="Google Shape;1110;p1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11" name="Google Shape;1111;p13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A cubic interpolation of 4 cubic interpolations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Smoother than bilinear, no “star”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16 nearest neighbors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Fit 3rd order poly:</a:t>
            </a:r>
            <a:endParaRPr>
              <a:solidFill>
                <a:schemeClr val="dk1"/>
              </a:solidFill>
            </a:endParaRPr>
          </a:p>
          <a:p>
            <a:pPr lvl="1" indent="-317500">
              <a:spcBef>
                <a:spcPts val="0"/>
              </a:spcBef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f(x) = a + bx + cx^2 + dx^3</a:t>
            </a:r>
            <a:endParaRPr sz="140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Interpolate along axis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Fit another poly to interpolated values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12" name="Google Shape;1112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0" y="1622113"/>
            <a:ext cx="4264200" cy="2617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Bicubic vs bilinear</a:t>
            </a:r>
            <a:endParaRPr/>
          </a:p>
        </p:txBody>
      </p:sp>
      <p:sp>
        <p:nvSpPr>
          <p:cNvPr id="1118" name="Google Shape;1118;p1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9" name="Google Shape;1119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7" cy="372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8" y="1774526"/>
            <a:ext cx="3722977" cy="3722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Bicubic vs bilinear</a:t>
            </a:r>
            <a:endParaRPr/>
          </a:p>
        </p:txBody>
      </p:sp>
      <p:sp>
        <p:nvSpPr>
          <p:cNvPr id="1126" name="Google Shape;1126;p1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27" name="Google Shape;1127;p135"/>
          <p:cNvPicPr preferRelativeResize="0"/>
          <p:nvPr/>
        </p:nvPicPr>
        <p:blipFill rotWithShape="1">
          <a:blip r:embed="rId3">
            <a:alphaModFix/>
          </a:blip>
          <a:srcRect l="22166" t="22166" r="53806" b="53806"/>
          <a:stretch/>
        </p:blipFill>
        <p:spPr>
          <a:xfrm>
            <a:off x="229499" y="1622124"/>
            <a:ext cx="4027776" cy="402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135"/>
          <p:cNvPicPr preferRelativeResize="0"/>
          <p:nvPr/>
        </p:nvPicPr>
        <p:blipFill rotWithShape="1">
          <a:blip r:embed="rId4">
            <a:alphaModFix/>
          </a:blip>
          <a:srcRect l="22166" t="22166" r="53806" b="53806"/>
          <a:stretch/>
        </p:blipFill>
        <p:spPr>
          <a:xfrm>
            <a:off x="4886723" y="1622124"/>
            <a:ext cx="4027776" cy="4027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Model: pinhole camera</a:t>
            </a:r>
            <a:endParaRPr/>
          </a:p>
        </p:txBody>
      </p:sp>
      <p:sp>
        <p:nvSpPr>
          <p:cNvPr id="533" name="Google Shape;533;p6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4" name="Google Shape;53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1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Resize algorithm:</a:t>
            </a:r>
            <a:endParaRPr sz="2400"/>
          </a:p>
        </p:txBody>
      </p:sp>
      <p:sp>
        <p:nvSpPr>
          <p:cNvPr id="1134" name="Google Shape;1134;p1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35" name="Google Shape;1135;p1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For each pixel in new image:</a:t>
            </a:r>
            <a:endParaRPr dirty="0">
              <a:solidFill>
                <a:schemeClr val="dk1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C00000"/>
                </a:solidFill>
              </a:rPr>
              <a:t>1. Map to old im coordinates</a:t>
            </a:r>
            <a:endParaRPr sz="2400" dirty="0">
              <a:solidFill>
                <a:srgbClr val="C00000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0000FF"/>
                </a:solidFill>
              </a:rPr>
              <a:t>2. Interpolate value</a:t>
            </a:r>
            <a:endParaRPr sz="2400" dirty="0">
              <a:solidFill>
                <a:srgbClr val="0000FF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00E200"/>
                </a:solidFill>
              </a:rPr>
              <a:t>3. Set new value in image</a:t>
            </a:r>
            <a:endParaRPr sz="2400" dirty="0">
              <a:solidFill>
                <a:srgbClr val="00E200"/>
              </a:solidFill>
            </a:endParaRPr>
          </a:p>
        </p:txBody>
      </p:sp>
      <p:pic>
        <p:nvPicPr>
          <p:cNvPr id="1136" name="Google Shape;1136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1" y="2161814"/>
            <a:ext cx="3722977" cy="372297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7" name="Google Shape;1137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000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about shrinking?</a:t>
            </a:r>
            <a:endParaRPr/>
          </a:p>
        </p:txBody>
      </p:sp>
      <p:sp>
        <p:nvSpPr>
          <p:cNvPr id="1143" name="Google Shape;1143;p1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44" name="Google Shape;1144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399" y="1999101"/>
            <a:ext cx="4365100" cy="32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1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NN and Bilinear only look at small area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Lots of artifacting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Staircase pattern on diagonal lines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We’ll fix this next class with filters!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So what is this interpolation useful for?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resizing!</a:t>
            </a:r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Say we want to increase the size of an image…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This is a beautiful image of a sunset… it’s just very small… </a:t>
            </a:r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1276" y="1888539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resizing!</a:t>
            </a:r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Say we want to increase the size of an image…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This is a beautiful image of a sunset… it’s just very small… 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Say we want to increase size 4x4 -&gt; 7x7</a:t>
            </a:r>
            <a:endParaRPr/>
          </a:p>
        </p:txBody>
      </p:sp>
      <p:sp>
        <p:nvSpPr>
          <p:cNvPr id="191" name="Google Shape;191;p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92" name="Google Shape;19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</p:txBody>
      </p:sp>
      <p:sp>
        <p:nvSpPr>
          <p:cNvPr id="199" name="Google Shape;199;p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00" name="Google Shape;2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5540" y="1081285"/>
            <a:ext cx="6843400" cy="68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08" name="Google Shape;20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14" name="Google Shape;214;p3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15" name="Google Shape;215;p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16" name="Google Shape;2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22" name="Google Shape;222;p3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23" name="Google Shape;223;p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24" name="Google Shape;22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4"/>
          <p:cNvSpPr txBox="1"/>
          <p:nvPr/>
        </p:nvSpPr>
        <p:spPr>
          <a:xfrm>
            <a:off x="4752175" y="186360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(-0.5, -0.5)</a:t>
            </a:r>
            <a:endParaRPr/>
          </a:p>
        </p:txBody>
      </p:sp>
      <p:sp>
        <p:nvSpPr>
          <p:cNvPr id="226" name="Google Shape;226;p34"/>
          <p:cNvSpPr txBox="1"/>
          <p:nvPr/>
        </p:nvSpPr>
        <p:spPr>
          <a:xfrm>
            <a:off x="7932900" y="484865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(3.5, 3.5)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32" name="Google Shape;232;p3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</p:txBody>
      </p:sp>
      <p:sp>
        <p:nvSpPr>
          <p:cNvPr id="233" name="Google Shape;233;p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34" name="Google Shape;23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466275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7630160" y="4439920"/>
            <a:ext cx="223520" cy="243840"/>
          </a:xfrm>
          <a:prstGeom prst="ellipse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8142290" y="4516120"/>
            <a:ext cx="843280" cy="3352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4576500" y="1571425"/>
            <a:ext cx="554300" cy="2776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573340" y="2430785"/>
            <a:ext cx="223520" cy="24384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A382C45-7473-4441-9BFE-D77E91E06C89}"/>
                  </a:ext>
                </a:extLst>
              </p14:cNvPr>
              <p14:cNvContentPartPr/>
              <p14:nvPr/>
            </p14:nvContentPartPr>
            <p14:xfrm>
              <a:off x="4661640" y="2113200"/>
              <a:ext cx="3268800" cy="3202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A382C45-7473-4441-9BFE-D77E91E06C8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52280" y="2103840"/>
                <a:ext cx="3287520" cy="3221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At each point we record incident light</a:t>
            </a:r>
            <a:endParaRPr sz="3000"/>
          </a:p>
        </p:txBody>
      </p:sp>
      <p:sp>
        <p:nvSpPr>
          <p:cNvPr id="589" name="Google Shape;589;p7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0" name="Google Shape;59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40" name="Google Shape;240;p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a*7 = 4</a:t>
            </a:r>
            <a:endParaRPr/>
          </a:p>
        </p:txBody>
      </p:sp>
      <p:sp>
        <p:nvSpPr>
          <p:cNvPr id="241" name="Google Shape;241;p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42" name="Google Shape;24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48" name="Google Shape;248;p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a*7 = 4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50" name="Google Shape;25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a = 4/7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57" name="Google Shape;257;p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58" name="Google Shape;25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64" name="Google Shape;264;p3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</p:txBody>
      </p:sp>
      <p:sp>
        <p:nvSpPr>
          <p:cNvPr id="265" name="Google Shape;265;p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66" name="Google Shape;26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72" name="Google Shape;272;p4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4/7*-1/2 + b = -1/2</a:t>
            </a:r>
            <a:endParaRPr/>
          </a:p>
        </p:txBody>
      </p:sp>
      <p:sp>
        <p:nvSpPr>
          <p:cNvPr id="273" name="Google Shape;273;p4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74" name="Google Shape;27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80" name="Google Shape;280;p4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4/7*-1/2 + b = -1/2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-4/14 + b = -7/14</a:t>
            </a:r>
            <a:endParaRPr/>
          </a:p>
        </p:txBody>
      </p:sp>
      <p:sp>
        <p:nvSpPr>
          <p:cNvPr id="281" name="Google Shape;281;p4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82" name="Google Shape;28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88" name="Google Shape;288;p4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 = 4/7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4/7*-1/2 + b = -1/2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-4/14 + b = -7/14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b = -3/14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89" name="Google Shape;289;p4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0" name="Google Shape;29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96" name="Google Shape;296;p4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a = 4/7</a:t>
            </a:r>
            <a:endParaRPr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b = -3/14</a:t>
            </a:r>
          </a:p>
          <a:p>
            <a:pPr>
              <a:buChar char="-"/>
            </a:pPr>
            <a:r>
              <a:rPr lang="en" dirty="0">
                <a:solidFill>
                  <a:srgbClr val="0000FF"/>
                </a:solidFill>
              </a:rPr>
              <a:t>So, we can start with any coordinate X of the big (new) image and use </a:t>
            </a:r>
            <a:r>
              <a:rPr lang="en" dirty="0">
                <a:solidFill>
                  <a:srgbClr val="FF0000"/>
                </a:solidFill>
              </a:rPr>
              <a:t>a</a:t>
            </a:r>
            <a:r>
              <a:rPr lang="en" dirty="0">
                <a:solidFill>
                  <a:srgbClr val="0000FF"/>
                </a:solidFill>
              </a:rPr>
              <a:t> and </a:t>
            </a:r>
            <a:r>
              <a:rPr lang="en" dirty="0">
                <a:solidFill>
                  <a:srgbClr val="FF0000"/>
                </a:solidFill>
              </a:rPr>
              <a:t>b</a:t>
            </a:r>
            <a:r>
              <a:rPr lang="en" dirty="0">
                <a:solidFill>
                  <a:srgbClr val="0000FF"/>
                </a:solidFill>
              </a:rPr>
              <a:t> to get Y on the smaller (old) image.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297" name="Google Shape;297;p4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8" name="Google Shape;29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04" name="Google Shape;304;p4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</p:txBody>
      </p:sp>
      <p:sp>
        <p:nvSpPr>
          <p:cNvPr id="305" name="Google Shape;305;p4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06" name="Google Shape;30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12" name="Google Shape;312;p4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</p:txBody>
      </p:sp>
      <p:sp>
        <p:nvSpPr>
          <p:cNvPr id="313" name="Google Shape;313;p4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14" name="Google Shape;3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 image is a matrix of light</a:t>
            </a:r>
            <a:endParaRPr/>
          </a:p>
        </p:txBody>
      </p:sp>
      <p:sp>
        <p:nvSpPr>
          <p:cNvPr id="611" name="Google Shape;611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2" name="Google Shape;61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651" y="1926926"/>
            <a:ext cx="4534693" cy="37229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6E54459-B3B8-467D-A75B-795FF74858BF}"/>
                  </a:ext>
                </a:extLst>
              </p14:cNvPr>
              <p14:cNvContentPartPr/>
              <p14:nvPr/>
            </p14:nvContentPartPr>
            <p14:xfrm>
              <a:off x="2769120" y="2247840"/>
              <a:ext cx="265680" cy="321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6E54459-B3B8-467D-A75B-795FF74858B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59760" y="2238480"/>
                <a:ext cx="284400" cy="340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20" name="Google Shape;320;p4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  <a:p>
            <a:pPr>
              <a:buChar char="-"/>
            </a:pPr>
            <a:r>
              <a:rPr lang="en"/>
              <a:t>Iterate over new pts</a:t>
            </a:r>
            <a:endParaRPr/>
          </a:p>
        </p:txBody>
      </p:sp>
      <p:sp>
        <p:nvSpPr>
          <p:cNvPr id="321" name="Google Shape;321;p4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22" name="Google Shape;32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28" name="Google Shape;328;p4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 </a:t>
            </a:r>
            <a:r>
              <a:rPr lang="en" dirty="0">
                <a:solidFill>
                  <a:srgbClr val="0000FF"/>
                </a:solidFill>
              </a:rPr>
              <a:t>(Y is old)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329" name="Google Shape;329;p4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30" name="Google Shape;33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36" name="Google Shape;336;p4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 </a:t>
            </a:r>
            <a:r>
              <a:rPr lang="en" dirty="0">
                <a:solidFill>
                  <a:srgbClr val="0000FF"/>
                </a:solidFill>
              </a:rPr>
              <a:t>(Y is old)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endParaRPr dirty="0">
              <a:solidFill>
                <a:srgbClr val="FF00FF"/>
              </a:solidFill>
            </a:endParaRPr>
          </a:p>
        </p:txBody>
      </p:sp>
      <p:sp>
        <p:nvSpPr>
          <p:cNvPr id="337" name="Google Shape;337;p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38" name="Google Shape;33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9635C1E-643C-40B5-8383-F6724A472013}"/>
              </a:ext>
            </a:extLst>
          </p:cNvPr>
          <p:cNvCxnSpPr/>
          <p:nvPr/>
        </p:nvCxnSpPr>
        <p:spPr>
          <a:xfrm>
            <a:off x="6112933" y="3860800"/>
            <a:ext cx="169334" cy="5418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44" name="Google Shape;344;p4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  <a:p>
            <a:pPr>
              <a:buChar char="-"/>
            </a:pPr>
            <a:r>
              <a:rPr lang="en"/>
              <a:t>Iterate over new pts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Map to old coords</a:t>
            </a:r>
            <a:endParaRPr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>
                <a:solidFill>
                  <a:srgbClr val="FF00FF"/>
                </a:solidFill>
              </a:rPr>
              <a:t>(1, 3)</a:t>
            </a:r>
            <a:endParaRPr>
              <a:solidFill>
                <a:srgbClr val="FF00FF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/>
              <a:t>4/7*1 - 3/14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4/7*3 - 3/14</a:t>
            </a:r>
            <a:endParaRPr/>
          </a:p>
        </p:txBody>
      </p:sp>
      <p:sp>
        <p:nvSpPr>
          <p:cNvPr id="345" name="Google Shape;345;p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46" name="Google Shape;34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52" name="Google Shape;352;p5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endParaRPr dirty="0">
              <a:solidFill>
                <a:srgbClr val="FF00FF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4/7*1 - 3/14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4/7*3 - 3/14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(5/14, 21/14)</a:t>
            </a:r>
            <a:endParaRPr dirty="0"/>
          </a:p>
        </p:txBody>
      </p:sp>
      <p:sp>
        <p:nvSpPr>
          <p:cNvPr id="353" name="Google Shape;353;p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54" name="Google Shape;35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60" name="Google Shape;360;p5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</p:txBody>
      </p:sp>
      <p:sp>
        <p:nvSpPr>
          <p:cNvPr id="361" name="Google Shape;361;p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62" name="Google Shape;36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68" name="Google Shape;368;p5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369" name="Google Shape;369;p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0" name="Google Shape;37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2200" y="1466276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76" name="Google Shape;376;p5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377" name="Google Shape;377;p5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8" name="Google Shape;37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48551" y="1622125"/>
            <a:ext cx="40960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(0,1)                                                          (1,1)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                                              (1,2)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84" name="Google Shape;384;p5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Size of opposite rects</a:t>
            </a:r>
            <a:endParaRPr dirty="0"/>
          </a:p>
        </p:txBody>
      </p:sp>
      <p:sp>
        <p:nvSpPr>
          <p:cNvPr id="385" name="Google Shape;385;p5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86" name="Google Shape;38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34261" y="1670231"/>
            <a:ext cx="411843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(0,1)                                                          (1,1)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                                              (1,2)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84" name="Google Shape;384;p54"/>
          <p:cNvSpPr txBox="1">
            <a:spLocks noGrp="1"/>
          </p:cNvSpPr>
          <p:nvPr>
            <p:ph type="body" idx="1"/>
          </p:nvPr>
        </p:nvSpPr>
        <p:spPr>
          <a:xfrm>
            <a:off x="0" y="1622125"/>
            <a:ext cx="590296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Yar = (1/2)(5/14)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Bar = (1/2)(9/14)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R1ar = (1/2)(5/14)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R2ar = (1/2)(9/14)</a:t>
            </a:r>
          </a:p>
          <a:p>
            <a:pPr marL="571500" lvl="1" indent="0">
              <a:spcBef>
                <a:spcPts val="0"/>
              </a:spcBef>
              <a:buNone/>
            </a:pPr>
            <a:r>
              <a:rPr lang="en" sz="2000" dirty="0">
                <a:solidFill>
                  <a:srgbClr val="FF0000"/>
                </a:solidFill>
              </a:rPr>
              <a:t>V = Yval*Yar+Bval*Var+R1val*R1ar+R2val*R2ar</a:t>
            </a:r>
          </a:p>
          <a:p>
            <a:pPr>
              <a:buChar char="-"/>
            </a:pPr>
            <a:endParaRPr lang="en" sz="2000" dirty="0"/>
          </a:p>
          <a:p>
            <a:pPr>
              <a:buChar char="-"/>
            </a:pPr>
            <a:r>
              <a:rPr lang="en" sz="2000" dirty="0">
                <a:solidFill>
                  <a:srgbClr val="0000FF"/>
                </a:solidFill>
              </a:rPr>
              <a:t>For each channel c, put the interpolated value from that channel in position (1,3,c).</a:t>
            </a:r>
          </a:p>
          <a:p>
            <a:pPr lvl="2">
              <a:spcBef>
                <a:spcPts val="0"/>
              </a:spcBef>
              <a:buChar char="-"/>
            </a:pPr>
            <a:endParaRPr sz="2000" dirty="0">
              <a:solidFill>
                <a:srgbClr val="0000FF"/>
              </a:solidFill>
            </a:endParaRPr>
          </a:p>
        </p:txBody>
      </p:sp>
      <p:pic>
        <p:nvPicPr>
          <p:cNvPr id="386" name="Google Shape;38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8551" y="114552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050427" y="1582610"/>
            <a:ext cx="46820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(0,1)  B                                            (1,1) R1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R2                                              (1,2)       Y</a:t>
            </a:r>
          </a:p>
        </p:txBody>
      </p:sp>
    </p:spTree>
    <p:extLst>
      <p:ext uri="{BB962C8B-B14F-4D97-AF65-F5344CB8AC3E}">
        <p14:creationId xmlns:p14="http://schemas.microsoft.com/office/powerpoint/2010/main" val="620338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649" y="1926918"/>
            <a:ext cx="4534701" cy="3722981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Values in matrix = how much light</a:t>
            </a:r>
            <a:endParaRPr/>
          </a:p>
        </p:txBody>
      </p:sp>
      <p:sp>
        <p:nvSpPr>
          <p:cNvPr id="619" name="Google Shape;619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488" name="Google Shape;488;p6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489" name="Google Shape;489;p6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0" name="Google Shape;49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496" name="Google Shape;496;p6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 </a:t>
            </a:r>
            <a:r>
              <a:rPr lang="en-US" dirty="0">
                <a:solidFill>
                  <a:srgbClr val="FF0000"/>
                </a:solidFill>
              </a:rPr>
              <a:t>results</a:t>
            </a:r>
            <a:endParaRPr dirty="0">
              <a:solidFill>
                <a:srgbClr val="FF0000"/>
              </a:solidFill>
            </a:endParaRPr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497" name="Google Shape;497;p6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8" name="Google Shape;49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504" name="Google Shape;504;p6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>
              <a:buChar char="-"/>
            </a:pPr>
            <a:r>
              <a:rPr lang="en" dirty="0"/>
              <a:t>Fill in the rest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On outer edges use padding!</a:t>
            </a:r>
            <a:endParaRPr dirty="0"/>
          </a:p>
        </p:txBody>
      </p:sp>
      <p:sp>
        <p:nvSpPr>
          <p:cNvPr id="505" name="Google Shape;505;p6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6" name="Google Shape;50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7" name="Google Shape;507;p69"/>
          <p:cNvCxnSpPr/>
          <p:nvPr/>
        </p:nvCxnSpPr>
        <p:spPr>
          <a:xfrm rot="10800000" flipH="1">
            <a:off x="4826675" y="4541100"/>
            <a:ext cx="559200" cy="1108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8" name="Google Shape;508;p69"/>
          <p:cNvCxnSpPr/>
          <p:nvPr/>
        </p:nvCxnSpPr>
        <p:spPr>
          <a:xfrm flipH="1">
            <a:off x="7029000" y="1433250"/>
            <a:ext cx="779400" cy="8460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17CD9FE-51AE-4AAF-9FAE-FFD737B06CDD}"/>
                  </a:ext>
                </a:extLst>
              </p14:cNvPr>
              <p14:cNvContentPartPr/>
              <p14:nvPr/>
            </p14:nvContentPartPr>
            <p14:xfrm>
              <a:off x="1290600" y="4542480"/>
              <a:ext cx="5100480" cy="1513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17CD9FE-51AE-4AAF-9FAE-FFD737B06C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81240" y="4533120"/>
                <a:ext cx="5119200" cy="1531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514" name="Google Shape;514;p7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>
              <a:buChar char="-"/>
            </a:pPr>
            <a:r>
              <a:rPr lang="en-US" dirty="0">
                <a:solidFill>
                  <a:srgbClr val="FF0000"/>
                </a:solidFill>
              </a:rPr>
              <a:t>Final result 7 x 7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15" name="Google Shape;515;p7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16" name="Google Shape;51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We did it!</a:t>
            </a:r>
            <a:endParaRPr/>
          </a:p>
        </p:txBody>
      </p:sp>
      <p:sp>
        <p:nvSpPr>
          <p:cNvPr id="530" name="Google Shape;530;p7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1" name="Google Shape;53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2" name="Google Shape;532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533" name="Google Shape;533;p72"/>
          <p:cNvCxnSpPr/>
          <p:nvPr/>
        </p:nvCxnSpPr>
        <p:spPr>
          <a:xfrm>
            <a:off x="4096800" y="3636013"/>
            <a:ext cx="9504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Let’s do something interesting already!!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Want to make image smaller</a:t>
            </a:r>
            <a:endParaRPr/>
          </a:p>
        </p:txBody>
      </p:sp>
      <p:sp>
        <p:nvSpPr>
          <p:cNvPr id="566" name="Google Shape;566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7" name="Google Shape;56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73" name="Google Shape;573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4" name="Google Shape;57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02921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86808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82" name="Google Shape;582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3" name="Google Shape;58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91" name="Google Shape;591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2" name="Google Shape;59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9799" y="1926918"/>
            <a:ext cx="4534701" cy="3722981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Values in matrix = how much light</a:t>
            </a:r>
            <a:endParaRPr/>
          </a:p>
        </p:txBody>
      </p:sp>
      <p:sp>
        <p:nvSpPr>
          <p:cNvPr id="626" name="Google Shape;626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627" name="Google Shape;627;p7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Higher = more light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Lower = less light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Bounded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No light = 0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Sensor/device limit = max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Typical ranges:</a:t>
            </a:r>
            <a:endParaRPr dirty="0"/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[0-255], fit into byte</a:t>
            </a:r>
            <a:endParaRPr dirty="0">
              <a:solidFill>
                <a:srgbClr val="FF0000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[0-1], floating point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Called </a:t>
            </a:r>
            <a:r>
              <a:rPr lang="en" b="1" dirty="0"/>
              <a:t>pixels</a:t>
            </a:r>
            <a:endParaRPr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203C41A-BA6A-44DD-94E8-DAEC9E04DD1E}"/>
                  </a:ext>
                </a:extLst>
              </p14:cNvPr>
              <p14:cNvContentPartPr/>
              <p14:nvPr/>
            </p14:nvContentPartPr>
            <p14:xfrm>
              <a:off x="3025440" y="2206800"/>
              <a:ext cx="1688040" cy="510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203C41A-BA6A-44DD-94E8-DAEC9E04DD1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16080" y="2197440"/>
                <a:ext cx="1706760" cy="529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0" name="Google Shape;600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1" name="Google Shape;60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9" name="Google Shape;60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0" name="Google Shape;61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8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12" name="Google Shape;61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1"/>
          <p:cNvSpPr/>
          <p:nvPr/>
        </p:nvSpPr>
        <p:spPr>
          <a:xfrm>
            <a:off x="6006875" y="2043925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19" name="Google Shape;619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8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22" name="Google Shape;62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28" name="Google Shape;628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9" name="Google Shape;62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8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31" name="Google Shape;63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37" name="Google Shape;637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8" name="Google Shape;63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0" name="Google Shape;64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46" name="Google Shape;646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7" name="Google Shape;64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9" name="Google Shape;64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55" name="Google Shape;655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6" name="Google Shape;65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58" name="Google Shape;658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64" name="Google Shape;664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5" name="Google Shape;66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7" name="Google Shape;667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73" name="Google Shape;673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4" name="Google Shape;67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76" name="Google Shape;67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82" name="Google Shape;682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5" name="Google Shape;68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2053</TotalTime>
  <Words>2621</Words>
  <Application>Microsoft Office PowerPoint</Application>
  <PresentationFormat>On-screen Show (4:3)</PresentationFormat>
  <Paragraphs>536</Paragraphs>
  <Slides>129</Slides>
  <Notes>126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5" baseType="lpstr">
      <vt:lpstr>Arial</vt:lpstr>
      <vt:lpstr>Arial Rounded MT Bold</vt:lpstr>
      <vt:lpstr>Calibri</vt:lpstr>
      <vt:lpstr>Consolas</vt:lpstr>
      <vt:lpstr>Ubuntu</vt:lpstr>
      <vt:lpstr>Office Theme</vt:lpstr>
      <vt:lpstr>  Computer Vision   CSE/ECE 576 Image Coordinates and Resizing  Linda Shapiro Professor of Computer Science &amp; Engineering Professor of Electrical &amp; Engineering</vt:lpstr>
      <vt:lpstr>What is an image?</vt:lpstr>
      <vt:lpstr>Eyes: projection onto retina</vt:lpstr>
      <vt:lpstr>Model: pinhole camera</vt:lpstr>
      <vt:lpstr>Model: pinhole camera</vt:lpstr>
      <vt:lpstr>At each point we record incident light</vt:lpstr>
      <vt:lpstr>An image is a matrix of light</vt:lpstr>
      <vt:lpstr>Values in matrix = how much light</vt:lpstr>
      <vt:lpstr>Values in matrix = how much light</vt:lpstr>
      <vt:lpstr>Addressing pixels</vt:lpstr>
      <vt:lpstr>Color image: 3d tensor in colorspace</vt:lpstr>
      <vt:lpstr>RGB information in separate “channels”</vt:lpstr>
      <vt:lpstr>Addressing pixels</vt:lpstr>
      <vt:lpstr>How do we store them?</vt:lpstr>
      <vt:lpstr>Storage: row major vs column major</vt:lpstr>
      <vt:lpstr>Storage: row major vs column major</vt:lpstr>
      <vt:lpstr>Typically use row-major or HW</vt:lpstr>
      <vt:lpstr>In 3d we have more choices!</vt:lpstr>
      <vt:lpstr>HWC: channels interleaved</vt:lpstr>
      <vt:lpstr>CHW: channels separated</vt:lpstr>
      <vt:lpstr>CHW Pop quiz</vt:lpstr>
      <vt:lpstr>CHW Pop quiz</vt:lpstr>
      <vt:lpstr>In your homework</vt:lpstr>
      <vt:lpstr>Image interpolation and resizing</vt:lpstr>
      <vt:lpstr>An image is kinda like a function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Just be careful</vt:lpstr>
      <vt:lpstr>Interpolation</vt:lpstr>
      <vt:lpstr>Nearest neighbor: what it sounds like</vt:lpstr>
      <vt:lpstr>Triangle interpolation: for less structured image (alternate approach)</vt:lpstr>
      <vt:lpstr>Triangle interpolation: for less structured image</vt:lpstr>
      <vt:lpstr>Triangle interpolation: for less structured image</vt:lpstr>
      <vt:lpstr>Triangle interpolation: for less structured image</vt:lpstr>
      <vt:lpstr>Triangle interpolation: for less structured image</vt:lpstr>
      <vt:lpstr>Bilinear interpolation: for grids, pretty good; easier than triangles</vt:lpstr>
      <vt:lpstr>Bilinear interpolation: for grids, pretty good</vt:lpstr>
      <vt:lpstr>Bilinear interpolation: for grids, pretty good</vt:lpstr>
      <vt:lpstr>Bilinear interpolation: for grids, pretty good</vt:lpstr>
      <vt:lpstr>Bilinear interpolation: for grids, pretty good</vt:lpstr>
      <vt:lpstr>Bilinear interpolation: for grids, pretty good</vt:lpstr>
      <vt:lpstr>Bicubic sampling: more complex, maybe better?</vt:lpstr>
      <vt:lpstr>Bicubic vs bilinear</vt:lpstr>
      <vt:lpstr>Bicubic vs bilinear</vt:lpstr>
      <vt:lpstr>Resize algorithm:</vt:lpstr>
      <vt:lpstr>What about shrinking?</vt:lpstr>
      <vt:lpstr>So what is this interpolation useful for?</vt:lpstr>
      <vt:lpstr>Image resizing!</vt:lpstr>
      <vt:lpstr>Image resizing!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We did it!</vt:lpstr>
      <vt:lpstr>Let’s do something interesting already!!</vt:lpstr>
      <vt:lpstr>Want to make image smaller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IS THIS ALL THERE IS??</vt:lpstr>
      <vt:lpstr>THERE IS A BETTER WAY!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214</cp:revision>
  <dcterms:created xsi:type="dcterms:W3CDTF">2013-01-06T19:09:38Z</dcterms:created>
  <dcterms:modified xsi:type="dcterms:W3CDTF">2021-04-05T21:47:46Z</dcterms:modified>
</cp:coreProperties>
</file>