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2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3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4.xml" ContentType="application/inkml+xml"/>
  <Override PartName="/ppt/notesSlides/notesSlide20.xml" ContentType="application/vnd.openxmlformats-officedocument.presentationml.notesSlide+xml"/>
  <Override PartName="/ppt/ink/ink5.xml" ContentType="application/inkml+xml"/>
  <Override PartName="/ppt/notesSlides/notesSlide21.xml" ContentType="application/vnd.openxmlformats-officedocument.presentationml.notesSlide+xml"/>
  <Override PartName="/ppt/ink/ink6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13.xml" ContentType="application/inkml+xml"/>
  <Override PartName="/ppt/notesSlides/notesSlide30.xml" ContentType="application/vnd.openxmlformats-officedocument.presentationml.notesSlide+xml"/>
  <Override PartName="/ppt/ink/ink14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5.xml" ContentType="application/inkml+xml"/>
  <Override PartName="/ppt/notesSlides/notesSlide34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2"/>
  </p:notesMasterIdLst>
  <p:sldIdLst>
    <p:sldId id="256" r:id="rId2"/>
    <p:sldId id="439" r:id="rId3"/>
    <p:sldId id="440" r:id="rId4"/>
    <p:sldId id="441" r:id="rId5"/>
    <p:sldId id="447" r:id="rId6"/>
    <p:sldId id="475" r:id="rId7"/>
    <p:sldId id="476" r:id="rId8"/>
    <p:sldId id="477" r:id="rId9"/>
    <p:sldId id="478" r:id="rId10"/>
    <p:sldId id="480" r:id="rId11"/>
    <p:sldId id="530" r:id="rId12"/>
    <p:sldId id="481" r:id="rId13"/>
    <p:sldId id="482" r:id="rId14"/>
    <p:sldId id="483" r:id="rId15"/>
    <p:sldId id="484" r:id="rId16"/>
    <p:sldId id="485" r:id="rId17"/>
    <p:sldId id="487" r:id="rId18"/>
    <p:sldId id="488" r:id="rId19"/>
    <p:sldId id="529" r:id="rId20"/>
    <p:sldId id="489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502" r:id="rId34"/>
    <p:sldId id="503" r:id="rId35"/>
    <p:sldId id="504" r:id="rId36"/>
    <p:sldId id="505" r:id="rId37"/>
    <p:sldId id="507" r:id="rId38"/>
    <p:sldId id="508" r:id="rId39"/>
    <p:sldId id="509" r:id="rId40"/>
    <p:sldId id="510" r:id="rId41"/>
    <p:sldId id="511" r:id="rId42"/>
    <p:sldId id="512" r:id="rId43"/>
    <p:sldId id="513" r:id="rId44"/>
    <p:sldId id="514" r:id="rId45"/>
    <p:sldId id="515" r:id="rId46"/>
    <p:sldId id="516" r:id="rId47"/>
    <p:sldId id="520" r:id="rId48"/>
    <p:sldId id="521" r:id="rId49"/>
    <p:sldId id="522" r:id="rId50"/>
    <p:sldId id="523" r:id="rId51"/>
    <p:sldId id="524" r:id="rId52"/>
    <p:sldId id="525" r:id="rId53"/>
    <p:sldId id="526" r:id="rId54"/>
    <p:sldId id="527" r:id="rId55"/>
    <p:sldId id="528" r:id="rId56"/>
    <p:sldId id="486" r:id="rId57"/>
    <p:sldId id="433" r:id="rId58"/>
    <p:sldId id="435" r:id="rId59"/>
    <p:sldId id="542" r:id="rId60"/>
    <p:sldId id="533" r:id="rId61"/>
    <p:sldId id="436" r:id="rId62"/>
    <p:sldId id="534" r:id="rId63"/>
    <p:sldId id="535" r:id="rId64"/>
    <p:sldId id="536" r:id="rId65"/>
    <p:sldId id="537" r:id="rId66"/>
    <p:sldId id="538" r:id="rId67"/>
    <p:sldId id="539" r:id="rId68"/>
    <p:sldId id="540" r:id="rId69"/>
    <p:sldId id="541" r:id="rId70"/>
    <p:sldId id="437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71" autoAdjust="0"/>
    <p:restoredTop sz="94704"/>
  </p:normalViewPr>
  <p:slideViewPr>
    <p:cSldViewPr snapToGrid="0" snapToObjects="1">
      <p:cViewPr varScale="1">
        <p:scale>
          <a:sx n="53" d="100"/>
          <a:sy n="53" d="100"/>
        </p:scale>
        <p:origin x="692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37:54.5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3365 12823 122 0,'31'-51'79'0,"-37"41"2"16,4 6-2-16,-3-3-11 16,1 5-10-16,2 0-19 0,2 2-9 15,-2-2-18-15,0 0-4 16,0 0-5-16,2-2-2 15,0 2 1-15,0 2 0 16,0-2 1-16,13-5 0 16,3 3 3-16,-3-2 2 15,1 0 2-15,-1 1 0 16,-2-3 0-16,3 6 0 0,5-6-3 16,46-7-1-16,-44 15 2 15,-11-6 0-15,-1-3 1 16,3 1 1-16,1-7-2 15,2 5 0-15,8-3 2 16,-2 5 2-16,-4-1 4 16,6-1 1-16,-9-1 0 15,11 1-2-15,-2 1-3 16,-8-3-3-16,10 4-5 16,-8 3-1-16,0-1 0 15,-1 2 0-15,-7-5 0 16,1 5 0-16,-5-6 0 15,9 10-1-15,-1 0 1 16,-3 0-1-16,-1 0 2 16,3-2 2-16,-1 0 3 15,1-7 0-15,1-1 0 16,-5 10-1-16,5 0 0 16,1 2 0-16,3 6 2 0,-6-6 1 15,1 3 2-15,-5 3 3 16,1-2 2-16,-2-2 2 15,1-2 2-15,-7-2 0 16,0 0-1-16,0 0 0 16,0 0-4-16,4 0-3 15,8 1-6-15,-1 1-2 16,-3-2-4-16,-2 0-1 0,-5 0-1 16,5 0 1-16,-4 0-1 15,0 0 1-15,-2 0 0 16,0 0-1-16,0 0 1 15,0 0-1-15,4 4 1 16,7 0-1-16,-3-2 0 16,2 0 1-16,3 4 0 15,-2-3 0-15,5-1 3 16,-3 4 3-16,-1-4 6 16,-1 0 3-16,4 0 3 15,1-2 0-15,-3 2-3 16,0 2-1-16,-1-3-4 15,-4-1-3-15,5 2-3 16,2 0-1-16,-5-2-2 16,7 4 0-16,0 4 0 15,-3-4 0-15,53 38 1 0,-58-37 2 16,1 3 5-16,-3-6 0 16,5 0 2-16,1 2-1 15,-1 1 0-15,-3-5-1 16,1 0 1-16,-3 4 0 15,1-4-2-15,4 2 0 16,-1-2-3-16,-3 0-1 16,3 0-3-16,1 0 0 15,-1 6-1-15,1-2 0 16,-5-4 0-16,1 4 0 0,1-1 0 16,3 3-1-16,-6-4 1 15,5 0 0-15,1 9-1 16,-1-1 0-16,2 1 1 15,1-3 0-15,-1-12 0 16,6 2 0-16,-3 8 2 16,-1-6-1-16,2 6 1 15,-1-4 0-15,1-6-1 16,2 6-1-16,0-4 0 16,2-2 0-16,-4 0 0 15,6 4 0-15,-2-2 1 16,-4-7-1-16,8 5 2 15,-2 0 1-15,-2 4 0 16,2 0 0-16,-6 4 0 16,-5-6 0-16,3 0 0 15,-3-4 0-15,3 5 0 0,2 1 1 16,-9-4 0 0,3 8-1-16,8-3 0 0,-7-2 0 15,1 1 0-15,-5-2 0 16,-2 0 0-16,-1 7-2 15,-5-5-1-15,0 0-4 16,0 0-57-16,-1 0-60 16,-1 12 74-16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49:05.76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24373 10545 324 0,'-59'-59'86'0,"49"44"-138"15,3 1-56-15,-1 3 26 16,-3-2 44-16,1-1 98 16,-3-7 38-16,-3 6 25 15,-1-4-6-15,2 1-36 16,0 5-26-16,-1-4-53 15,5 5-19-15,1-1-26 16,-5 3-7-16,-2-1 3 16,3 1 9-16,-1 1 19 15,4-1 9-15,-1 3-5 16,-1 1-27-16,-3 4-50 0,-3-2-12 16,0 2 13-1,0 2 31-15,2 0 79 16,1 8 30-16,-1-4 29 0,8-4 10 15,-1 0-4-15,2 2-1 16,3 0-2-16,3-2-1 16,-2 0-2-16,2 0 1 15,2 0-2-15,-2 0 1 16,0 0-9-16,0 0-11 16,-1 0-19-16,1 0-10 15,2 0-14-15,-2 0 1 16,0 0 5-16,0 0 3 0,0 0 7 15,-2-2 1-15,2 0-5 16,2 2-5-16,-2-2-8 16,0 0-4-16,1 0-4 15,-3-2 0-15,2 2 2 16,2 2 3-16,-2-2 9 16,2-7 3-16,0 7 1 15,0 2-2-15,0-2-4 16,0 0-4-16,13-4-2 15,12-9-2-15,52-19 1 16,-43 34 1-16,-7 3 2 16,9 1-1-16,-7 0-3 15,5 4-2-15,-5-8-3 16,5 0 0-16,5 2-2 16,-1-1 2-16,4 1-1 15,-2 2 0-15,-4-4 0 16,5 0-1-16,-5-4 0 0,-2 4 0 15,5 0 0-15,-1-2 0 16,2 2 1-16,6 0 0 16,-2 0 0-16,0 6 0 15,-4-4-2-15,-2-2 0 16,-7 0-2-16,-2 0-1 0,-16 0-10 16,0 2-11-16,-9 0-30 15,-4-2-14-15,0 0-41 16,-2-2-22-16,0 0-42 15,1 0-31-15,-3-2 129 16</inkml:trace>
  <inkml:trace contextRef="#ctx0" brushRef="#br0" timeOffset="729.603">24308 9658 347 0,'-6'0'169'0,"-1"0"-42"0,-5 6 1 16,12-6 6-16,-2 0-1 16,1 0-19-16,-1 0-19 15,0 0-36-15,-2 0-16 16,2 0-17-16,-10 3-5 0,1-1 3 16,0 0 0-16,-5 4 3 15,5-4-2-15,-6 2-7 16,-54 28-4-16,54-24-7 15,-22 3-3-15,-5 9-2 16,2-1-1-16,-9 6-1 16,5 3 0-16,-4 7 0 15,0-1 0-15,10-1 0 16,2-3 0-16,5-5 0 16,12 8 0-16,2-5 0 15,-4-5 0-15,8 2 1 16,0-12 0-16,1-9 0 15,8 8 0-15,3-5 0 16,1-1 1-16,4 13 0 16,0-13 2-16,-1 5 0 15,9-1-1-15,-2-8 0 16,1 8 0-16,7-7-1 16,1 9 1-16,-2 1-1 0,8-1 0 15,2 7-1-15,2-2-1 16,5 4 0-16,6 4 0 15,5 2 0-15,1 1 0 16,-1 7 0-16,7-5 0 16,2 20 0-16,-4 2 0 15,-10 7 1-15,-4 4 1 0,-9 8 1 16,-8-4 1-16,3 2-3 16,-9 2-2-16,-11-1-37 15,2 1-58-15,-4 9 62 16</inkml:trace>
  <inkml:trace contextRef="#ctx0" brushRef="#br0" timeOffset="4936.262">21581 8084 68 0,'-100'80'50'0,"100"-93"24"0,0 5 6 15,0 6 16-15,-3-7 2 16,1 7-6-16,0 2-9 15,-2-2-18-15,2 0-10 16,-15-4-13-16,-10 4-6 16,-53-7-8-16,49 13-1 15,6 1 2-15,-7 3 1 16,3-4-3-16,2 5-3 16,-5-5-15-16,7 4-5 0,8-2-2 15,-8-5 0 1,2 3 0-16,0-2 1 0,-2 2 2 15,6 6 2-15,-2-5 8 16,9 7 4-16,-11-3 7 16,4 5 3-16,-2-1 3 15,-4 1 0-15,16 5-4 16,-5-8-3-16,9 6-6 16,-3-1-3-16,-3-3-3 15,5-2 0-15,0-5-2 16,6 0 0-16,0-6-1 15,0 0-2-15,0 0 0 16,0-2 2-16,0 0 1 16,0 0 0-16,12-7-3 15,18-14-1-15,51-54-2 16,-49 39 0-16,-5-6 0 16,3 2-1-16,3 4 1 15,-2-3 1-15,5 3 4 0,2 2 2 16,0-2 5-16,4-6 0 15,2 3 1-15,-3-6-1 16,6-1-5-16,1 2-1 16,-6-2-5-16,6 2 0 15,0 8-2-15,0-6 0 16,3 0 1-16,-9 0-1 16,1 0-1-16,-1 4 0 0,-2-6-2 15,-4 8 0-15,4-4 0 16,-3 5-1-16,-5 3 1 15,-3 7 0-15,-4 4-1 16,-4 6-1-16,-6 5-4 16,-3 3-9-16,-11 5-30 15,-1-2-27-15,-5 6-102 16,1 0-78-16,2 0 154 16</inkml:trace>
  <inkml:trace contextRef="#ctx0" brushRef="#br0" timeOffset="5814.357">21567 6581 674 0,'-5'55'267'0,"-20"-59"-163"0,19 10-96 16,6-2-5-16,0 9-8 16,8 8 1-16,-8 4 5 15,-2 2 6-15,-8-6 21 16,-1 8 11-16,-3-7 14 16,3 3 2-16,-4 2-16 15,-4-10-10-15,-2 14-17 16,-4 0-5-16,-8 5-7 15,4 4 0-15,-1 8-2 16,1 2-2-16,2-1-1 16,3 1-1-16,4-4 0 15,1-2 1-15,0 0 1 0,4 0 2 16,0 4 0 0,3-2 2-16,4-4 0 0,3 4 1 15,-3-8 1-15,-3-4 0 16,-1 1-1-16,4 3 0 15,3 2 0-15,1-5-1 16,0-1 1-16,4-1 0 16,-6-3-1-16,1 5 0 15,-1-7 0-15,2 9 0 16,-4-9 0-16,6 9 0 16,-9 5 0-16,-1-2 0 0,7 8 0 15,-11-6 0-15,7-4 0 16,-5 0 1-16,1-5 0 15,11-6 0-15,-7-10 1 16,5 0 2-16,0-9 4 16,2 1 1-16,8 3 6 15,0-9 0-15,-5 5 2 16,7-4 0-16,-8-4 2 16,0 0 3-16,0 0 4 15,0 0 1-15,31 9 0 16,51 7 0-16,-32-1-1 15,7 0 1-15,16-5-5 16,7 1-2-16,4 3-8 16,8 7-3-16,-2 4-4 15,-4 2-3-15,2 11-89 0,6 8 65 16</inkml:trace>
  <inkml:trace contextRef="#ctx0" brushRef="#br0" timeOffset="8580.817">24928 11308 769 0,'11'2'267'0,"-3"-2"-239"16,-6 2-20-16,8-2-4 0,-10 0 5 15,0 0 31 1,0 0 15-16,0 0 19 0,0 0 0 15,0-2-27-15,-2 0-15 16,0 2-21-16,-19-9-6 16,5 3-5-16,-58-34-4 15,49 19-8-15,-2-2-3 16,-5 0-1-16,5 8 1 16,-8-2 7-16,1-3 4 15,-8 7 3-15,0-4 1 16,-10 7 1-16,1-1 1 0,-9 1 0 15,3 6 0-15,1-7 0 16,7 9 0-16,5 6 0 16,4 5-1-16,9 9-8 15,-2 10-4-15,-3 5-4 16,4 9 1-16,-12 10 7 16,0 1 3-16,1 10 3 15,5 8 1-15,10 9-2 16,3 14 0-16,6 2 1 15,1 3 0-15,1-1 1 16,0-10 0-16,11-2 0 16,0-10-1-16,10-9 0 15,0-8 1-15,8-11 0 16,1-8 1-16,4-5 2 16,8-8 0-16,6-6 0 15,-1-4 1-15,18-9 1 16,4-7 1-16,7-4 2 15,6-15 0-15,-13-8 0 0,5 1-2 16,-9-17 1-16,-2-4 1 16,5-2 2-16,-5-4 0 15,2-11 1-15,-6 0-1 16,-5-10-2-16,-5 1-2 16,-5 5-4-16,-10-8 0 15,-5 12-2-15,-3-10-1 16,-7 8 0-16,0 0-2 15,0-7-7-15,5 1-3 0,-5 0-1 16,6 0 2-16,0 10 7 16,1 6 4-16,3-1 2 15,-3 12 0-15,1 8 2 16,-3 3 2-16,3 18 2 16,-6 4 2-16,2 11 2 15,-3 5 2-15,-3 14-3 16,-1 16-2-16,-7 20-3 15,-7 7 0-15,-8 20 1 16,0 0 3-16,-4 2 1 16,0 4 0-16,0-9 0 15,6 3 0-15,2-8-2 16,6 1 0-16,5-10 0 16,4 6 1-16,8-6 3 15,0-2 4-15,6-4 11 16,5-3 5-16,8-7 5 15,4 1 0-15,15-10 0 0,2 2-1 16,11-13-2-16,8-2-4 16,4-14-12-16,8-5-8 15,3-16-21-15,4-7-32 16,8-27-139-16,0-15-179 16,-8-35 225-16</inkml:trace>
  <inkml:trace contextRef="#ctx0" brushRef="#br0" timeOffset="10365.251">22870 5043 407 0,'-6'0'245'0,"-11"0"-25"16,9 6-42-16,-5-12-68 15,-4 10-25-15,9-1-31 16,-5 1-9-16,1 8-10 16,-1-1-3-16,1 5-6 15,-1 1-1-15,-4 4-6 16,3 2-3-16,1 0-7 15,3 3-3-15,5 7-1 16,-3 3 0-16,4 10 1 16,-13 4 1-16,11 23-3 15,-5 1-1-15,7 22-3 16,6 3-3-16,-4 16 1 16,4 9-1-16,-2 12 1 0,-6 8 1 15,-3 1 1-15,1-2 0 16,-5-7-1-16,11-4-1 15,-4-13 0-15,-4-6 1 16,1-12 1-16,5-11 0 16,-4-10 1-16,-5-13 0 15,7-17 2-15,-1-4 1 16,-3-18-1-16,10-5 1 0,0-13-1 16,-2-4 0-16,12-8 1 15,-10 0 0-15,0 0 1 16,0-2 0-16,13-34 0 15,23-63 0-15,-17 39-2 16,6 5 0-16,6-10-1 16,5 0-1-16,1-4-1 15,-3 2 1-15,6 4-1 16,-7 4 1-16,5 10 0 16,-2 3 0-16,3 4-1 15,-1 15 0-15,8 6 0 16,-6 8 0-16,8 13-1 15,-1-4 0-15,-3 12 0 16,2 0 1-16,-5 7 0 16,-3 8 0-16,0 6 0 15,-4 5 0-15,-7-3 0 16,0 7 1-16,4 5-1 16,-1-1 0-16,5 8 0 0,-7 1 0 15,-3 1 1-15,-4 0 1 16,-7 7 1-16,-3-1 1 15,-9-3 9-15,-2 6 6 16,-6 3 8-16,-5-3 1 16,-8-6-2-16,0-1-5 15,-6 0-5-15,-6 1-2 16,6 1-2-16,0-3-2 16,-7-10-2-16,3 1-2 15,-3-10 0-15,-1 3-1 0,-1-9-1 16,-5-1 1-16,-3-4 0 15,0-3-1-15,-2-5-1 16,4-2-1-16,-4-7-1 16,2-4 0-16,-4 0 0 15,4-2 0-15,0-1 1 16,2-7-1-16,5-3 1 16,-1-10 0-16,0-2 0 15,-1-2 2-15,-1-4 0 16,2-1 0-16,-1 3 1 15,7-3-2-15,9 5-1 16,0-2-1-16,9 6-3 16,-1 0-3-16,1 6-6 15,9-2-4-15,-7 2-9 16,4-2-3-16,4 5-11 0,2 3-6 16,4 5-15-1,0-7-11-15,8 5-56 0,-7-4-59 16,13 12 117-16</inkml:trace>
  <inkml:trace contextRef="#ctx0" brushRef="#br0" timeOffset="17014.658">18416 4075 196 0,'-58'-140'86'0,"52"127"-44"15,4 3-19-15,-1 7-10 0,-3-5-2 16,6 6-1-16,-2 0-1 16,0 0-3-16,0-2 0 15,0 3 1-15,-2 1 4 16,3-2 17-16,1 0 7 15,-2 0 6-15,0-2 3 16,0 2-2-16,-2 0 2 16,0 2 9-16,-2 0 3 0,3 0-1 15,1 0-3-15,-2 0-8 16,2 0-4-16,-4 0-2 16,6 0 0-16,-2 0 0 15,0 0 3-15,0 0 1 16,1 0-2-16,-5 2-6 15,4 6-6-15,-2-4-10 16,2-3-6-16,-2 5-3 16,4-2-2-16,-2 6 0 15,1-5 1-15,-1 7 2 16,0-6-1-16,-2-1 0 16,2 16-2-16,-2 4-3 15,-4 50 0-15,5-39-2 16,-7 2-1-16,-1 6 1 15,-3 14 0-15,1-1 0 16,7 8 0-16,-5-6 0 0,1 3 0 16,6-1 0-16,-5 2-1 15,1-2 1-15,2 2-1 16,-3-2 0-16,3-5 0 16,-2-3 0-16,-1-1 1 15,1 2 2-15,-1-1 1 16,1 3 0-16,0-5 0 15,3-11-1-15,1-1-1 16,0-1-1-16,-2-2 1 16,4 1 1-16,-5-3 2 0,5-5 4 15,-2 3 1-15,2-3 1 16,2-4 0-16,-6 2-2 16,4-4-1-16,-2 1 1 15,-5 1 0-15,-3 2 3 16,7 0 2-16,-5-4 3 15,1 2-2-15,5-12-4 16,0 2-3-16,-2-1-4 16,4 1-1-16,2-7 1 15,-2 3 1-15,6 1 2 16,-4-9 0-16,2 3-1 16,-2 0-2-16,0-8-3 15,0 2 0-15,0-2-1 16,0 0 0-16,0 2 0 15,0 0 0-15,0 0-1 16,0 0 1-16,0 0-1 16,6 0 2-16,0 2-1 0,5 0 0 15,-3 4-1-15,3 0 1 16,-1-3-1-16,-1 3 1 16,5-2-1-16,-3 4 0 15,8-3 0-15,0 7 0 16,52 22 1-16,-42-30-1 15,5 6 1-15,6-7-1 16,4 7 0-16,2 0 0 16,8-5 0-16,1 12 0 0,5-3 1 15,-3-1-1-15,4 6 0 16,2 1 0-16,10 2 12 16,4 5 3-16,9-2 0 15,-2-6-1-15,-4-2-11 16,-3-5-2-16,-9-6-1 15,-6 5-1-15,-11-1-77 16,-9 1-213-16,4 1 199 16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51:35.0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13984 11284 572 0,'-8'0'216'16,"6"-4"-164"-16,16 2-44 15,-6 2-13-15,-7 0-10 16,3 0 4-16,-6 0 9 16,2 0 7-16,-2 0 12 15,1 0 2-15,-9-4-3 16,-2 2-2-16,-5 0-10 15,-4 0-4-15,-40-11-7 16,40 3-2-16,4 10-1 16,3-3 2-16,-3-5 5 0,-4 8 3 15,2-2 1-15,-6 2 0 16,-4 0 3-16,3 2 2 16,-3-2 7-16,-5 2 6 15,-1 2 9-15,1-4 4 16,-3 0 1-16,5 0-2 15,-4-4-8-15,-1 2-6 16,8-2-8-16,-5-9-4 16,9 3-4-16,6-3 0 0,-2-8-1 15,-2 5 1-15,6-5-1 16,-6-4 1-16,0 6-1 16,4-4 1-16,-2-3 0 15,4 3 1-15,-1 0 3 16,-1 4 1-16,0 1 6 15,-6-1 2-15,2-4 7 16,4 4 5-16,-13-6 7 16,7 12 2-16,0 7-5 15,0-7-3-15,0 7-2 16,0 6 1-16,-3 0-1 16,-7 6-1-16,-3 5-7 15,-4-5-4-15,-2 9-3 16,6 10-3-16,-2-2-1 15,-1 2-1-15,-3 11-2 16,6-11-1-16,-4 12-2 0,-4-3-1 16,-2 2-2-16,-3 4-1 15,-5 10-2-15,-1 2-1 16,-1-2 0-16,3 1 0 16,1-3-1-16,9 2 1 15,-5-1-1-15,8 5 0 16,-2-4 3-16,4 1 1 15,3 5 1-15,-1-5 0 16,5-7 2-16,-1 2 1 0,-2-7 0 16,1 1 0-16,7 6 0 15,-7 0 0-15,5-6 0 16,-3 0 0-16,-5-6 0 16,1-1 0-16,7-1 0 15,-3-3 0-15,7 4 0 16,-1-5-1-16,0-3 1 15,2 2 0-15,2 0 0 16,2-2 0-16,6 5 0 16,-6-7 0-16,0-2 1 15,-4 2-1-15,2 0 0 16,4 2 0-16,-2 0 0 16,2 2 0-16,-2-6 0 15,2 3 0-15,-3-1 0 16,0 2-1-16,-5 2-3 15,4-2-3-15,-2 0-5 16,4 0-1-16,2 3 1 0,2-5 3 16,-3-4 5-16,1 1 2 15,-4-5 1-15,2-2 1 16,6-1 0-16,2-1-1 16,1-7 1-16,-1 2 0 15,3-4 2-15,-9 0 0 16,8-2 0-16,-7-2 0 15,9 2-1-15,-1 0 0 16,-1 0 0-16,-3 2-1 16,1-2 1-16,-4 1-1 0,1 5 0 15,1 0 0-15,-6 2 0 16,2-1 1-16,-4 10-1 16,-2-3 0-16,-3 3 0 15,-1 4 0-15,0 4 0 16,0-2 0-16,5-4 0 15,-3 4 0-15,6 2 0 16,-4 0 1-16,0 2 1 16,2-3 1-16,-4 3 1 15,4-2 1-15,-5 4 2 16,-3-3 0-16,0 7-1 16,-14 3 0-16,4 8-4 15,-10 0-1-15,-7 4-1 16,9 2 0-16,-5-12-2 15,2 8 0-15,-5-6-1 16,4 0-1-16,1 8 0 0,0-8 0 16,6 4 1-16,4-4 0 15,-4-3 0-15,8-1-1 16,0-5-2-16,3 5-1 16,9-3-5-16,-3 3-1 15,-4-2 1-15,-3 7 3 16,2-11 5-16,-6 5 2 15,7-5 2-15,1 1 1 16,5-4 0-16,0-12 0 0,0 0 0 16,6 4-1-16,2-3 0 15,0 5 0-15,4-4 0 16,-1 4 0-16,1-4-1 16,2 6 0-16,-1-8 0 15,1 6 0-15,-2 0-1 16,1-1 1-16,-1-1 0 15,-2 0-1-15,3 0-1 16,-1 2-2-16,0 4-9 16,-3 0-7-16,5 3-9 15,-4-1-4-15,-2 0 4 16,3-2 5-16,-8 2 11 16,8 5 5-16,-9-1 6 15,-1 3 1-15,5-5 2 16,-8 1 0-16,4 3 1 15,-4 1 0-15,-3 3 0 0,-3-1 0 16,5-5 0-16,3 3-1 16,-2 4 0-16,3 1-1 15,1 6 1-15,0 5 0 16,0-4 0-16,4 2-1 16,-2 2 1-16,-2-1-1 15,-2 3 0-15,-3 3 0 16,-1 1 1-16,0 5-1 15,3-2 1-15,1-3 0 0,0-6 1 16,-1 9 0-16,-3-9-1 16,-2 5 0-16,7 12 1 15,-7-12-1-15,4 5 0 16,1-7 0-16,-7-7 1 16,-3 2 0-16,2 4 3 15,3 3 0-15,-3 3 1 16,1 3-1-16,-1-4-1 15,0 2-2-15,7 1 0 16,0-3 0-16,1 4 0 16,9 2 1-16,-1-1-1 15,5-3 1-15,2 0 0 16,-3-3 1-16,1 5 1 16,-2 0 0-16,4 2 0 15,-3 2 0-15,3 0-3 0,3 8 0 16,1 0-1-1,7-1 0-15,10-3 0 0,3-8 1 16,18-11 1-16,5-6 2 16,18-11 6-16,9-1 2 15,12-5 1-15,7-6 2 16,4-2-2-16,-2-6 1 16,-1-1-1-16,-7 1-1 15,-3-3-2-15,2-4-3 16,-1 5-3-16,3-3-1 0,9-5-1 15,6 5-1-15,0-6 0 16,-2-2 1-16,2 0-1 16,-2-8 1-16,11 1 1 15,8-5-1-15,12-3 8 16,5-2 7-16,12-2 13 16,-4-6 3-16,0-8-3 15,4-3-7-15,1 7-11 16,1 1-1-16,-8 3-2 15,0 2 3-15,-9-2 6 16,1 4 1-16,10-2 1 16,-2 2-2-16,-2 2-8 15,0 1-2-15,-13 1-2 16,2 2 1-16,9-4 5 16,0 2 2-16,4-10-2 15,2 10 0-15,-9-10-5 16,1-4-1-16,4 6 3 0,-1-13 3 15,-3 0 12-15,-4 0 5 16,-3-4 1-16,-4 5-3 16,5 3-9-16,7-1-5 15,-9 7-5-15,1-1-2 16,-8 0-4-16,-13 1-1 16,-1-3 2-16,1 0 0 0,-8-7 2 15,8 0 2-15,-7-12 1 16,9-1 2-16,-10-3 4 15,-8-5 1-15,-1-1 0 16,-8-3-3-16,-5 0-5 16,7-11-2-16,-8 7-2 15,4-8 0-15,-8-1-1 16,2-1-1-16,-9-3 1 16,-4 3-1-16,-8 3 0 15,0 1 0-15,-6-4-1 16,-3 1 1-16,-7-10 0 15,-1-2-1-15,6-2 0 16,-2 2 0-16,-3-10-1 16,5 11 0-16,0-1 0 15,-9-2 1-15,7 5 0 16,-2-6 0-16,2-9 0 16,1-1 0-16,-3-4 0 0,6-1 0 15,-5-1 0-15,5 10 0 16,-3-3 0-16,1 5 0 15,-2 7 0-15,-5-2 1 16,-8 4-1-16,-1 2 0 16,-3 5 0-16,-9-5 0 15,-3 15 0-15,-3 0 0 16,-11 6-1-16,1 2 0 16,-12 0-2-16,0 2 0 15,0-3-1-15,0-1-1 0,0-6 1 16,1 4 1-16,-1 0 1 15,0 2 1-15,4 6 0 16,-4 1 1-16,-4 1-1 16,2 5-1-16,-1 4-2 15,1-3-2-15,-4-1 1 16,1-4 0-16,-1 6 2 16,4-5 1-16,5 3 0 15,2 0 0-15,9 6 1 16,-4-1 0-16,-5 1 0 15,3 1 0-15,-4 7 0 16,6 6 0-16,2 5-3 16,-10 2-1-16,-12-6-2 15,5 4-1-15,-16-2 0 16,9-5 1-16,-5 7 0 16,-4-9 2-16,-1 1 3 15,6 2 0-15,3 3 2 0,2-3-1 16,13 1 1-16,2-7 0 15,4 7 0-15,3-1 0 16,-1 2 0-16,0 4 0 16,-1 1 1-16,-1-3-1 15,0 4 0-15,-4 0 1 16,4 4-1-16,-6-2 2 16,-2 4-1-16,0-4 0 0,2 7-1 15,-4 3 0-15,2 3-1 16,-5 4-1-16,-1 0 0 15,2 2 1-15,-3-1 0 16,1 3 0-16,-1 3 0 16,3-1-6-16,8 2-55 15,8 10-54-15,13 5-200 16,7 11 198-16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52:55.73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12110 7011 159 0,'-33'-44'103'0,"26"44"-14"15,-3 0-40-15,8 0-36 16,2 0-13-16,0 0 3 16,-2 0 11-16,0 0 26 15,0 0 13-15,-1 0 8 16,3 0-7-16,-2 0-23 16,-4 0-12-16,-13 2-14 15,7 0-3-15,-1 3 0 16,1-1 0-16,-1 2 3 15,0 0 3-15,1-4 6 0,6 3 2 16,1-5 4-16,5 0-2 16,-2 0 7-16,0 0 1 15,0 2 9-15,0 2 3 16,2-2 3-16,0-2-2 16,8 4-5-16,13 9-5 15,0-5-12-15,50 23-5 16,-50-28-5-16,-4-1-1 15,0 6 2-15,-2-4 4 0,2 5 3 16,3-5 0-16,-1-2-3 16,4-2-3-1,0 4-4-15,-2-4-2 0,-2 2-2 16,4 2 1-16,-10-1-1 16,10 7 2-16,-6 0 2 15,2-7 2-15,2-1 3 16,1 2 0-16,2-4 0 15,1 2-2-15,2 0-1 16,-2 0-1-16,-4 5-2 16,-8-1-1-16,-1 4-1 15,-8-3-1-15,5-1 0 16,-3-2-1-16,0 4-2 16,-4-6-5-16,-2-2-29 15,0 0-27-15,0 0-83 16,0 0-51-16,0 0 120 15</inkml:trace>
  <inkml:trace contextRef="#ctx0" brushRef="#br0" timeOffset="804.287">12573 6533 327 0,'-155'116'154'16,"145"-119"-32"-16,12 6-130 16,6-10-3-16,-8 7-4 15,0 0 6-15,5-2 10 0,7 0 12 16,-3 0 23-16,-5-2 11 15,-2 2 8-15,4 0-4 16,-2 2-22-16,1-3-12 16,3-3-13-16,2 4-2 15,-1 2-2-15,-3 0 0 16,4 0-2-16,-3 6 0 16,1 1 1-16,-1 24 0 15,47 45 1-15,-44-51 2 0,3 0 5 16,2 4 8-16,8-4 13 15,2 3 6-15,4-3 7 16,7 6-2-16,2-2-5 16,1-5-4-16,-1 3-8 15,-6-4-3-15,-3 4-5 16,-2 3-1-16,-4-3-2 16,2 2 0-16,-6-4-3 15,-2-2-2-15,-4 0 0 16,1 2-2-16,-5-4-1 15,-7 0 0-15,0-6-1 16,-2 2 1-16,0 0 1 16,-6-3 0-16,1 9 0 15,-11-10 0-15,1 10 0 16,0 2-2-16,-10 2-1 16,2-1 0-16,-13-1-1 15,1-6-2-15,-7-1-5 16,4-1-8-16,-2 0-26 0,-2 4-20 15,0-4-45-15,-4 1-22 16,7-5-56-16,3-2-49 16,0 1 153-16</inkml:trace>
  <inkml:trace contextRef="#ctx0" brushRef="#br0" timeOffset="1471.891">11632 8464 530 0,'-2'-13'202'0,"11"5"-133"15,10-1-64-15,8-6-5 0,-2 5 0 16,-2-3 0-16,-2-3 2 15,-2 14 4-15,-7-7 8 16,1-5 23-16,-5 3 7 16,-3-4 5-16,3-1-7 15,-2-3-22-15,3 8-9 16,1-3-8-16,5 1-2 0,0 0-1 16,8 1-1-16,12 1 1 15,-5 9 0-15,11-2 0 16,1-2 0-16,-2 6 0 15,8 0 1-15,-1 6 9 16,-4-2 6-16,-7 3 12 16,2-3 4-16,-11-2 2 15,7 8-2-15,-1-8-7 16,-4 7-4-16,1-3-7 16,5 7-4-16,3 4-4 15,0-5-2-15,6 1-2 16,0-1 0-16,6-8-1 15,0-2 0-15,7 7 0 16,-7 3-1-16,-6-5 0 16,-8 5 0-16,2-5 0 15,-13-5-2-15,-6 12-17 16,-2-7-17-16,-17 7-57 16,2-9-54-16,-15 13 92 15</inkml:trace>
  <inkml:trace contextRef="#ctx0" brushRef="#br0" timeOffset="1665.694">12511 8065 170 0,'0'-40'32'0,"10"-4"-38"16</inkml:trace>
  <inkml:trace contextRef="#ctx0" brushRef="#br0" timeOffset="2287.405">12523 7894 324 0,'-4'-105'156'0,"-11"98"-59"16,-3 5-26-16,5-2-28 15,7-2-3-15,-1 6 1 16,3 0 1-16,4 0 6 16,0 0 4-16,0 0 1 15,0 0-1-15,0-2-6 16,17 2-4-16,16-2-6 0,47-5 0 16,-36 1-4-1,-4 2-3-15,8-2-5 0,-6 4-2 16,-4 2-5-16,0 0-1 15,-1 4-2-15,-1 0 0 16,1 6-2-16,-1 7-3 16,-7-2-3-16,5 10-2 15,-5 2-1-15,1 5-1 16,-3 5-1-16,-8-5 1 16,-2 6 0-16,-5 1 0 0,1-1 0 15,-1 2 0-15,-5 0 1 16,7 2 1-16,-5-7 1 15,-7 1 3-15,6-9 4 16,-8 4 3-16,0-7 2 16,-2-3 1-16,2 2-3 15,-6-7-1-15,6 7-3 16,-4-6 1-16,-3 2 2 16,5-4 2-16,-10-7 2 15,1 0-1-15,-1 1-4 16,9 5-3-16,-11-3-4 15,8 4-1-15,-11-3-1 16,0-3-1-16,6 5 0 16,-10-1 0-16,5 6-1 15,-9 0-1-15,-3-5-1 0,-5 7 0 16,-7-4-1-16,-6 0-1 16,6-1-4-16,-8-1-7 15,8 4-21-15,0 0-17 16,0 6-41-16,7 0-15 15,8-2-64-15,8-8-74 16,11-3 164-16</inkml:trace>
  <inkml:trace contextRef="#ctx0" brushRef="#br0" timeOffset="37690.311">18536 4697 574 0,'-11'5'180'0,"7"9"-205"0,4-1 4 16,2 6 7-16,9-5 13 15,-11-11 49-15,0-3 17 16,-6 6 17-16,4-6-2 15,1 0-28-15,-1 0-13 16,0 0-18-16,-6 0-6 16,-7 2-11-16,5 0-2 0,1 0-4 15,-3-2 0-15,10 0-1 16,2 0 2-16,-5 0 2 16,1 0 1-16,2 0 3 15,0-2 2-15,0 0 8 16,0 0 2-16,0-4 6 15,-2-11 0-15,10-6 0 16,17-47 1-16,-8 52 3 16,-1-7 5-16,-3 1 3 15,1-1 2-15,-7-8-5 16,1 3-4-16,2-3-10 16,-3-5-4-16,-1 2-6 15,-2-5-2-15,-2 3-2 16,0 0-1-16,-2-2 0 15,-2 1-2-15,4-3 0 16,0 8 0-16,0 1-1 16,0 5 1-16,0 3 0 0,0 4-1 15,2 6 0-15,0-1 0 16,-2 5 0-16,0-1 0 16,8 5-1-16,0 3 1 15,3-4 0-15,-3 6 0 16,5 0 0-16,-7-1 1 15,5 3 1-15,1 3 0 16,-12-1 0-16,13 8 0 16,-1 3 0-16,-5-3 0 0,7 5 0 15,-5 0 1-15,-3 10 2 16,4 2 1-16,-10 9 0 16,-2-5 0-16,-4 0-3 15,6-5 1-15,2 13-1 16,-2 3-1-16,4-2 1 15,-2 2 0-15,-4-10-1 16,2-1 1-16,-6-8 0 16,2-4 1-16,4-6-1 15,0-5 0-15,10-2-1 16,3-2 0-16,-1-6 2 16,5-6 0-16,-2 0 1 15,4-9-1-15,0 2-1 16,0-6 0-16,4 2-1 15,-3-6 0-15,2 2-1 16,-4-4 1-16,3 0 0 16,0 1 0-16,-4-5 0 0,2 4 0 15,2-3-2-15,-2-3 1 16,4 1-1-16,-4 1 1 16,-5 6-1-16,5-2 1 15,-8 4-1-15,3 1 0 16,-5 8 0-16,1 3 1 15,1-3-1-15,-3 9 0 16,3 1 1-16,-5 0 0 16,2 4 0-16,1 8 1 0,-1-3 3 15,4-1 2-15,-3 6 7 16,1 3 1-16,-5 0 5 16,-3 10 1-16,6 4 1 15,-4-2-1-15,3 8-2 16,-3-5 1-16,2 5-2 15,0 5 0-15,-6 2-3 16,2 6-1-16,0 0-3 16,-2 0-1-16,0 0-3 15,5-4 0-15,-5-2-4 16,0 2 0-16,2-9-1 16,-2 1-1-16,0-13-1 15,0-2-4-15,0-7-9 16,0-3-6-16,8 1-11 15,-6-8-5-15,3 2-15 16,-5-4-13-16,0 0-44 16,0-2-24-16,0 0-84 0,0 0-86 15,0 2 196-15</inkml:trace>
  <inkml:trace contextRef="#ctx0" brushRef="#br0" timeOffset="38252.719">19663 4415 862 0,'-21'10'299'0,"7"-6"-256"16,5 7-46-16,1 1 1 15,2 1 12-15,2-1 8 16,-5-5 13-16,9-1 5 0,-2 2 4 15,0-4-5-15,2-4-18 16,0 0-9-16,0 0-18 16,0 0-10-16,0 0-10 15,23 3-1-15,8 3 2 16,45 0 2-16,-40-2-15 16,3 0-18-16,6-3-77 15,3 7-75-15,0 0 135 16</inkml:trace>
  <inkml:trace contextRef="#ctx0" brushRef="#br0" timeOffset="39304.517">20504 4109 1036 0,'-11'20'291'16,"11"16"-350"-16,0 16-2 15,0 9 23-15,0 10 62 16,-12-8 13-16,1-8 11 15,1 3 0-15,-1-11-11 16,-3-5-8-16,-1-3-4 16,0-1-3-16,-3-13-5 15,3 0-5-15,0-10-13 16,7-6-8-16,6 1-24 16,2-6-8-16,0-4-6 15,-4-2 3-15,4 2 21 16,0-2 8-16,0-23 10 15,4-7 2-15,10-52 3 0,-9 41-1 16,7-1 1-16,3-3 1 16,-3-11 0-16,7 7 0 15,-4-5 2-15,0-1 2 16,-1 13 5-16,-1 0 1 16,-1 13 2-16,1 8-3 15,4 0 0-15,-3 8 0 16,3 4 2-16,2 9 0 0,8 4-2 15,1 9-2-15,5 14-2 16,-1 4 1-16,1 15 3 16,-2 0 1-16,3 5 4 15,-7 1 1-15,-2-2-1 16,-2 0-1-16,-10-6-4 16,6-4-3-16,-11-6-4 15,-6-5-1-15,1-10-1 16,-10-3 1-16,3-7-1 15,-4-5-1-15,3-7-2 16,1 1-2-16,2 2-2 16,0-13-3-16,-4-33-2 15,0-52-2-15,16 37 1 16,3 0 1-16,8 2 5 16,4-4 1-16,-4 2 3 15,2 2 0-15,-2-1 1 16,2 9 0-16,-2 3 0 0,12 4 1 15,5 19 0-15,-3 3 0 16,3 20 2-16,-2 8 1 16,0 20 3-16,-1 17 3 15,7 14 5-15,0 2 3 16,-4 14 6-16,1 2 3 16,-9 9 8-16,-11 10-1 15,-2 0-8-15,-7-4-6 0,0-12-17 16,-8-3-7-16,-2-20-14 15,-6-3-9-15,-4-17-31 16,-1-16-31-16,-3-17-188 16,3-25 184-16</inkml:trace>
  <inkml:trace contextRef="#ctx0" brushRef="#br0" timeOffset="39952.739">22269 3522 416 0,'20'19'114'0,"2"12"-145"0,0 0 78 16,-17 1 103-16,-5-3 31 15,-9-4 17-15,-5-4-22 16,-7-2-69-16,-2 4-28 16,-3 4-42-16,1 3-14 15,-8 1-16-15,-5 5-4 16,-4 2-3-16,-6 8 1 0,10 2-1 15,3-4-1-15,12 13-3 16,0-3-1-16,14 3-1 16,3 8 2-16,6 0 0 15,6-1 2-15,7-7 1 16,4-2 1-16,5-14 3 16,2-5 5-16,1-11 14 15,8 0 10-15,1-12 6 16,1 0-2-16,5-13-13 15,-2-1-10-15,6-13-8 16,0-7-1-16,0-6-1 16,8-3-1-16,-5-16 0 15,-3-8 0-15,-11-5-1 16,-6-4-1-16,-4 2-3 0,-2-2 0 16,-8-2-6-16,-5 3 0 15,-8 1 0-15,-4-2 1 16,-4 4 4-16,1 3-1 15,-9-1-2-15,-5 5-3 16,-5 2-6-16,-15 12-3 16,-6 4-11-16,-5 5-7 15,-5 14-53-15,11 0-68 16,4 5 102-16</inkml:trace>
  <inkml:trace contextRef="#ctx0" brushRef="#br0" timeOffset="41518.769">23513 3861 964 0,'-6'0'328'15,"4"-8"-296"-15,-6 2-19 16,6 5 25-16,2-3 9 15,-2 2 3-15,-7 2-9 16,-27-4-12-16,-54 4-7 16,38 15-8-16,-7 6-3 15,1 6-6-15,-1 0-1 0,11 11-4 16,8-3-3-16,6 5-4 16,1 8 1-16,8 5 1 15,2 8 2-15,10 4 3 16,3 6-1-16,10-15 0 15,4 3 0-15,8-9-1 16,7-12 0-16,2-6 0 16,8-11 1-16,-1-11 4 15,7-10 2-15,3-12 1 16,4-7-1-16,4-13-2 16,-2-6-1-16,2-3 1 15,-6-5-1-15,-2-3 0 16,-3-1 1-16,-3 2-2 15,-3-3 0-15,-4-1 0 16,-8-2 0-16,-8-5-1 16,-1 0 1-16,-8-8-2 15,-4-4-2-15,-5-11-2 0,-10-6-3 16,-4-8-4 0,0 6-1-16,0 2 3 0,2 2 3 15,0 12 7-15,-2-1 0 16,7 14 2-16,5 9 0 15,11 18-1-15,0 9-1 16,10 21-1-16,-3 4-1 16,7 12 0-16,-1 5 1 15,2 17 3-15,2 3 3 0,3 9 3 16,-1 7-1-16,4 3-1 16,-10 14-2-16,6 5-3 15,-9-2 0-15,-5 7-1 16,7 0 0-16,-8 2 0 15,7 5 0-15,-1-1-1 16,1-2 0-16,-1-13 0 16,-1-1 0-16,11-16 0 15,-7-1 1-15,4-5 0 16,6-2 0-16,0-8 2 16,0-5 0-16,4-12 1 15,0 0 2-15,5-8 5 16,-1-3 1-16,3-10 1 15,-5-2-1-15,1-11-5 16,-1-7-1-16,-2-4-1 16,3-13 0-16,-1-3 0 15,-2-2 1-15,0-10 1 0,-8 5 0 16,-2-5-2-16,-2-2-2 16,-11 8 0-16,-4-1 0 15,-6 7-1-15,-7 1-1 16,-4 9-1-16,-2 5-1 15,-4 11 2-15,-2 9 2 16,-2 5 1-16,-4 9-1 16,1 12 0-16,5 4 1 0,8 10 1 15,-2 1 0-15,13 6-2 16,-2 4 0-16,8-6-2 16,10 2 0-16,-1-6 2 15,5 1 2-15,3-1 3 16,6-9-2-16,2-2-1 15,5 0 0-15,9-14-2 16,-5 1 0-16,12-10 1 16,-2-2-2-16,-6-12 1 15,6-1 0-15,-6-6 2 16,1-4-1-16,5-8-1 16,-6-2-1-16,-2-12-1 15,1-3 1-15,-11-6-1 16,-6 3 1-16,-7-7 0 15,-3 1 0-15,-10-1-2 16,0-10-1-16,-12-3-3 16,-1-2-3-16,-12 0 0 15,0-1-1-15,-4 3 2 0,1-4 1 16,-3 5 3-16,4 3 1 16,4 9 2-16,4 16 1 15,11 10-1-15,5 13 0 16,-3 5-3-16,6 9 0 15,6 10 3-15,-3 9 4 16,17 16 7-16,-3 9 0 16,11 26 2-16,5 15 0 0,7 27 1 15,0 13 5-15,10 28 6 16,0 14-2-16,0 5-4 16,-1 11-5-16,-3-8-10 15,-8-13-2-15,-3-2-18 16,-8-18-32-16,-12-20-146 15,-6-10 130-15</inkml:trace>
  <inkml:trace contextRef="#ctx0" brushRef="#br0" timeOffset="43219.882">711 3488 668 0,'40'-67'279'0,"-55"73"-192"16,1 3-6-16,5 7-60 16,1-5 6-16,-2 14 34 15,-1-10 18-15,-3 4 10 16,1 0-6-16,-6 4-32 16,2 8-20-16,-2 3-23 15,0 5-4-15,-1 14-4 16,7 10 0-16,0 27 0 15,1 4-2-15,-1 23-2 0,1-1-1 16,-1 9-6-16,5 3-3 16,4-4-13-16,4 8-7 15,0-19-35-15,0-17-28 16,-2-12-95-16,-1-25-70 16,-5-28 162-16</inkml:trace>
  <inkml:trace contextRef="#ctx0" brushRef="#br0" timeOffset="43636.12">211 3589 828 0,'138'-25'305'0,"-132"25"-260"0,9 0-3 16,4 0-32-1,6 6 10-15,-2-2 21 0,0-2 6 16,2 6-4-16,0-3-8 16,9 5-20-16,5-1-8 15,3 5-4-15,5-1-1 16,3 2-2-16,4 3 0 16,5-1 0-16,0-4-4 15,8-1-36-15,4-5-37 16,-6 3-120-16,0-2-131 0,-17-8 206 15</inkml:trace>
  <inkml:trace contextRef="#ctx0" brushRef="#br0" timeOffset="44120.099">150 4888 1010 0,'-13'13'365'16,"9"-3"-337"-16,2-4-11 15,8 3-38-15,5 6 0 16,3-3 21-16,-5-1 2 16,1 1 6-16,3-10 3 0,3 0 4 15,-1 3-2-15,17 1-5 16,3 0-2-16,20 7-5 15,-3-11-1-15,11-4 0 16,6-3 0-16,-4-9 0 16,8 8 0-16,-10-7 0 15,4 7 0-15,-10 2 0 16,6-3-4-16,2 1-40 16,-2-9-33-16,2-8-129 15,6-4 127-15</inkml:trace>
  <inkml:trace contextRef="#ctx0" brushRef="#br0" timeOffset="44687.189">1307 4337 674 0,'-11'12'231'0,"11"1"-230"16,4 2 7-16,15 6 44 15,-15-4 25-15,-2-5 37 16,-2-8 13-16,-4-4-20 16,2 0-17-16,2 0-24 15,0 0-16-15,0 0-31 16,0-2-9-16,0 0-9 16,0 2-1-16,0-2-1 0,11 0-1 15,8 0-1-15,6-4 0 16,48-7-6-16,-39 7-5 15,3-3-30-15,3-5-18 16,2-5-50-16,-4-2-25 16,4-4-47-16,-9 2-27 15,5 0 136-15</inkml:trace>
  <inkml:trace contextRef="#ctx0" brushRef="#br0" timeOffset="45046.405">2375 3912 657 0,'-2'22'253'0,"6"10"-200"16,3 2 4-16,-3 3-37 0,4 5 4 16,-6 6 12-16,-2 3 6 15,-8 11-7-15,4 3 1 16,-5-2-9-16,3-4-6 15,0 0-22-15,2-5-30 16,0-10-84-16,-1-4-49 16,1-15 94-16</inkml:trace>
  <inkml:trace contextRef="#ctx0" brushRef="#br0" timeOffset="45919.266">2826 3888 1201 0,'2'17'370'16,"6"12"-419"-16,14 15 4 15,1 15-6-15,-2 8 35 16,2 5 17-16,-15-1 13 15,0-4 7-15,-8-9 16 16,0-7 8-16,-2-9 5 16,-6-5-4-16,4-13-13 15,-1-6-9-15,-1-7-17 16,10-1-7-16,-2-10-9 0,-4 2-3 16,-2-4-4-1,2 2-1-15,2-2 3 0,-2 0 2 16,-8-23 5-16,5-9 2 15,-7-54 0-15,5 38 2 16,7 0 1-16,5-3 0 16,1 3 2-16,11 4 0 15,1 10 0-15,-7 7 2 16,6 6-1-16,4 8 1 0,0-1 0 16,6 3 0-16,0 7-1 15,2 0 0-15,5 12 0 16,0 6-1-16,5 13 1 15,-1-2-1-15,-2 11 0 16,1-3 0-16,-5 9 0 16,-1 8 1-16,-3-10 1 15,-3 0-2-15,-4-2 1 16,-4-7-2-16,-5 0-1 16,-8-4 0-16,2-6 1 15,-1 0 0-15,-5-11 2 16,2 1 0-16,4-7 1 15,-6-2 1-15,0-2 0 16,0 2-1-16,-2-2-1 16,-2-15-1-16,-7-25 0 15,-8-50 0-15,20 44-1 0,-4-13-1 16,8 0 1-16,1 3 0 16,2 1 1-16,9 13 0 15,4 14-1-15,0 1 0 16,4 15 0-16,0 9-1 15,3 12 0-15,5 9 1 16,3 20 0-16,-5 8 1 16,1 13 0-16,-3 12 2 15,-4 12 2-15,0 3 1 0,-6 6 0 16,-2-1 0-16,-5-2-1 16,-1-3-2-16,-5-15-4 15,0-3-8-15,-6-23-25 16,-6-17-14-16,2-10-46 15,-5-16-33-15,-9-18-118 16,-1-18 153-16</inkml:trace>
  <inkml:trace contextRef="#ctx0" brushRef="#br0" timeOffset="46204.401">2564 3503 1120 0,'-2'25'362'16,"14"13"-382"-16,12 10 3 15,3 9 11-15,0-1 11 16,-4-6 10-16,-10-10-2 16,3-6-36-16,-5-11-50 0,-3-11-116 15,1-12-110-15,10-27 178 16</inkml:trace>
  <inkml:trace contextRef="#ctx0" brushRef="#br0" timeOffset="46394.266">4234 3545 1113 0,'7'8'279'16</inkml:trace>
  <inkml:trace contextRef="#ctx0" brushRef="#br0" timeOffset="47020.822">4371 3861 898 0,'-19'9'399'16,"8"-7"-225"-16,-3-2-48 15,3-5-106-15,-2 1-13 16,3 2-7-16,0-8-2 15,-1 6-5-15,-1-3 0 16,-1-5 3-16,-4 8 1 16,3 1 2-16,1-3-2 0,-4 6-4 15,-2 0-4-15,0 11-9 16,-1 3-2-16,1 11 1 16,0 9 5-16,4 2 8 15,0 3 3-15,5 1 4 16,0 4 1-16,7-6 2 15,3 6 0-15,3 0 3 16,11-2-1-16,5-4 0 16,4-1-1-16,2-5 3 15,5-3 1-15,-3-4-1 16,4-2 1-16,-3-12-4 16,-1-1 0-16,-2-6 0 15,2-4-1-15,-6-8 0 16,-8-7-1-16,3-6-1 15,-3-2 1-15,6-6 0 16,-5 2 0-16,-5-7 0 16,-13-3-1-16,2 1-5 0,0 7-2 15,-11-9-7-15,2 2 0 16,-10-2 1-16,-4-12 2 16,9 12 6-16,-7-4 2 15,8 11 4-15,0 4 2 16,3 12 2-16,10 5 2 15,-3 6 0-15,9 10 2 16,-4-6 3-16,0 0 3 16,7 37 4-16,24 52 2 0,-6-33-3 15,-1-1-3-15,-6 3-5 16,-3 3-4-16,-5-2-9 16,1 1-14-16,1-13-31 15,-9-10-16-15,3-22-53 16,-4-11-21-16,2-14-148 15,-2-13 182-15</inkml:trace>
  <inkml:trace contextRef="#ctx0" brushRef="#br0" timeOffset="47552.888">4876 3540 1195 0,'0'-4'299'0,"4"4"-455"15,13 15 11-15,-1 0-3 16,-5 10 101-16,-1 0 59 16,-8 2 40-16,-8-2 10 15,0 3 15-15,-9 1-2 16,-2-2-18-16,3 5-8 15,-3-1-18-15,2 5-12 16,-1 1-13-16,3 1-3 0,5-2-2 16,-3-5-1-16,5-1-1 15,6-1-1-15,0-17-5 16,8 5 1 0,-4-11 1-16,5-6 2 0,1 0 4 15,-10-2 2-15,0-2 6 16,0 2 2-16,2 0 7 15,19 0 1-15,9 2 2 16,49 15 1-16,-37 22 0 16,-6 1 2-16,-3 23 3 15,-3 10-1-15,-9 17 1 16,8 4-2-16,-12 9-4 16,-2-3-1-16,-1-7-4 15,-5-5-4-15,-7-15-5 16,4-10-5-16,-4-20-17 15,0-7-15-15,-10-21-61 16,6-9-39-16,-11-29-157 0,0-21 178 16</inkml:trace>
  <inkml:trace contextRef="#ctx0" brushRef="#br0" timeOffset="48052.67">5303 3876 1311 0,'11'14'346'0,"24"18"-500"15,5 6 22-15,-4 4 23 16,-7-5 69-16,-4-14 69 15,-4 2 19-15,-10-14 27 16,-3-3 9-16,-4-1-13 16,-4-9-18-16,2-3-27 15,-2 3-11-15,0 0-12 16,0 2-5-16,-2-14-5 16,-2-10 0-16,2-1-6 15,-13-54-3-15,5 47-10 16,2 3-6-16,3-5-4 15,-3 3 3-15,-1 6 12 0,-1 2 6 16,0 12 9-16,3 3 3 16,-3 16 1-16,-3 5 0 15,-2 20 1-15,-3 11 2 16,5 17 13-16,3 12 9 16,1 1 18-16,-3 5 10 15,14 9 14-15,2 0 3 16,21 11-8-16,7-1-13 0,12-18-26 15,18 0-24 1,22-24-61-16,13-12-50 0,35-48 66 16</inkml:trace>
  <inkml:trace contextRef="#ctx0" brushRef="#br0" timeOffset="60167.842">17978 8994 299 0,'-16'12'148'16,"1"-8"-18"-16,9-1-124 15,12 3-1-15,2 0-8 16,-8-6 1-16,0 0 7 16,-2-4 5-16,2 2 9 15,0 2 6-15,0-2 6 16,0 0-2-16,0 0-6 0,0-1-7 15,0 1-10-15,0-6-3 16,0 2-4-16,0 2-2 16,0 2-2-16,0-1 0 15,0 1 4-15,0 0 2 16,0 2 16-16,0-2 9 16,0 2 17-16,0 0 4 15,-2 0 3-15,0 13-1 0,0 16-1 16,-4 57 2-16,4-50 1 15,-7 5 0-15,5 4-3 16,0-4-1-16,-4 6-8 16,5-4-6-16,-5 2-12 15,2-4-6-15,6-5-8 16,0 2-3-16,12-1-1 16,-10 8 0-16,7-1-1 15,-5 4-1-15,0 2 0 16,7 0 0-16,-9 1 0 15,8-1-1-15,-6 0 0 16,-1 3 0-16,-3-5 0 16,0 8-1-16,-5-1 1 15,1-1-1-15,0 9 0 16,0-4 0-16,4-2 1 16,-11-3-1-16,7 0 1 15,-2-5 0-15,2 3-1 0,4 1 1 16,-2 1 0-16,2-2 2 15,-1-3-1-15,-3 1 1 16,4-12 0-16,-10 1-1 16,2-1 0-16,7-2-1 15,-3 2 1-15,4-5-1 16,-2-2 1-16,2 3-1 16,4-5 1-16,-2 3-1 0,7-9 0 15,1 2 0-15,1-6 0 16,-5 2 0-16,2-7 0 15,-5-1 0-15,5-2 1 16,2 1-1-16,1-3 0 16,-1 5 1-16,-7-3-1 15,9-1 0-15,-3 5 1 16,5-5 0-16,-3 1 1 16,-3-1 0-16,0 1 0 15,-3-7-1-15,1 6 1 16,2-1-1-16,-2-5 1 15,-1 6 0-15,1-8 1 16,-6-2 1-16,0 0 1 16,0 0 0-16,13 1 3 15,12 9 0-15,59 13 2 16,-45-19-1-16,1-4-1 16,-2 2 1-16,0 3 1 0,1-3 2 15,6 2 2-15,-2 4 0 16,2-4-3-16,-4 3-3 15,1-5-2-15,-4-8-1 16,0 3-1-16,4 3 1 16,-3-4 0-16,1 4 0 15,8 0-1-15,-4 0 0 16,7 4 0-16,-3-1-1 16,-4 9 1-16,4-1 0 0,-6 1 0 15,6-1 0-15,-2-1 0 16,-2-4 1-16,9-1-1 15,-1 1-2-15,-4 6 1 16,1-5 0-16,-9 5 0 16,-1-7 0-16,-1-3 0 15,-2 4-1-15,1 0-1 16,3 5 1-16,0-1-2 16,-2 3 1-16,2 1-1 15,1-7 1-15,-3 1 0 16,-2 3 1-16,-1 3-1 15,7-5 1-15,-6 1 2 16,4-4 2-16,2-4 5 16,-4-2 2-16,1-2 3 15,-3 2 0-15,-2-2 2 16,1-2-3-16,1 6 0 16,3-4-3-16,-5 2-5 0,6 6-1 15,-5-6-2-15,1 7-1 16,2-7-1-16,6 2 0 15,-4 0 0-15,0-2 0 16,8 2 0-16,-2-2 1 16,8 0 0-16,-12-2 1 15,6 4 0-15,-4-2-1 16,-2 8-1-16,9-6 0 16,-3-10 0-16,4 6 1 0,3-9 0 15,-3 5 0-15,9-15 1 16,-2 4-1-16,3-2-1 15,-1 1 0-15,-10 7-1 16,5-1 0-16,-3 1-1 16,-11-1 1-16,6 7-1 15,0-7 1-15,-8 1 0 16,8 1-1-16,-6 1 0 16,6 3 1-16,-2-2-1 15,-2 4 0-15,-2 1 1 16,-2-3 0-16,0 4-1 15,-1 2 2-15,-3 0-1 16,0 0 1-16,-3-2 0 16,-3 2 0-16,-3 0 0 15,0 4 0-15,2 5 0 0,-1-7-1 16,-5 10 0-16,-4 1 0 16,-1-3 1-16,-7 3 0 15,6 2-1-15,-7-7 1 16,-4 7-2-16,7-1 0 15,-5-1-8-15,-3 4-13 16,3-11-81-16,-8 2-97 16,2-16 125-16</inkml:trace>
  <inkml:trace contextRef="#ctx0" brushRef="#br0" timeOffset="63800.744">18016 9790 12 0,'0'0'6'16,"-4"0"-1"-16,-4 2-5 16,-3 0-1-16,3-2 0 15</inkml:trace>
  <inkml:trace contextRef="#ctx0" brushRef="#br0" timeOffset="64769.338">18002 9601 16 0,'50'-132'5'0,"-42"132"-1"16,-6 1 13-16,2-1 40 15,-4 0 30-15,0-1 56 16,0 1 14-16,0 0-10 16,0 0-24-16,0-2-56 15,0 0-23-15,0 0-28 16,0-2-6-16,0 2-6 15,0 2-1-15,0 0 0 16,0 0 4-16,0 0 10 16,0 0 6-16,5 0 8 15,3 2 3-15,5 4 1 16,3-2 0-16,1 5-1 16,0-3-1-16,54 24-5 0,-46-26-2 15,1 0-7-15,3 6 0 16,2-1 0-16,-3 1-1 15,3 3-3-15,0-5-2 16,3 1-6-16,-1 1-3 16,7-6-1-16,-2-4-2 15,-4 7 1-15,-1-5-1 16,-6-2 0-16,-2 4 0 16,1 2-1-16,5 0 1 0,0-1-1 15,-5 1 0-15,3-6 0 16,0 2 1-16,-1 0-1 15,-3 2 1-15,-2 2-1 16,-6-6 1-16,-5 7 0 16,1-1 1-16,-3 5 1 15,-3 1 1-15,-1 1 11 16,-6 6 5-16,0 6 8 16,0 8 3-16,-7 3-4 15,-1 12-4-15,-2 2-4 16,-5 1-5-16,2 12-2 15,-1-3-1-15,-1 7-1 16,-2 5 0-16,3 3 0 16,1 3 0-16,0 3-1 15,1-1-1-15,3-2-3 16,1 3-2-16,0-3-2 16,4 1 0-16,-1-7 1 0,1-9-1 15,2-1 0-15,0-9 0 16,2-5 0-16,0 2 1 15,0-14 0-15,-2-4-1 16,-2-5-1-16,4-2 0 16,-2-8-3-16,2 4-4 15,0-5-9-15,0-3-5 16,0 0-13-16,-3-1-6 16,-3 1-6-16,4 1-3 0,0-1-2 15,2 6-11-15,2 0-56 16,6 2-68-16,7-9 117 15</inkml:trace>
  <inkml:trace contextRef="#ctx0" brushRef="#br0" timeOffset="66086.331">19010 10195 581 0,'-30'12'194'0,"14"1"-204"16,5-3-18-16,5-4 4 15,0 1-1-15,3 1 24 16,1-8 16-16,0 0 20 15,-2 0 8-15,2 0 6 16,2 0-5-16,-2 0-17 16,0 0-7-16,0-4-13 15,-1 2-4-15,1 2-3 16,2-17-2-16,0-16 1 16,17-55-1-16,-2 50 2 15,2 0 0-15,-3 2 1 16,7-3 0-16,0 3 1 15,-2 5 4-15,4 1 11 16,-8 3 7-16,2 0 10 16,-3-7 3-16,1 5-3 15,0 0-1-15,-3 5-5 0,3-5-3 16,-1-2-9-16,-3-3-3 16,1-4-6-16,-3 3-2 15,1-3-3-15,-5 2 0 16,3-5 0-16,-2-3-1 15,-4 0-1-15,3-3 0 16,1 6 0-16,0-6 0 16,0 3-1-16,7-4 0 15,-5 0-3-15,7 10-2 0,-4 7-1 16,3 2-1-16,5 14 0 16,-9 4 2-16,-1 7 1 15,10 4 1-15,-11 4 2 16,9 7 1-16,-9 1 1 15,-4-1 0-15,-4 1 1 16,-4-1 0-16,4 4 0 16,9-1 2-16,5 5 3 15,-7-4 1-15,7-3 8 16,-9-1 2-16,7 4 7 16,13 1 2-16,-6-1 0 15,0 4-1-15,2-13-6 31,-11 0 0-31,1-3-1 0,29 22 0 0,4-4 2 16,6 4 0-16,-14-17-3 16,1 5 1-16,1 4-3 15,-2-9-3-15,4 15-3 0,-3-2 0 16,-1-6-4-16,2 8-1 16,-13-7 0-16,2 7-1 15,-2 1 0-15,-2 3 0 16,-8 4 2-16,-3-4 2 15,-3 3 4-15,-9 5 4 16,0 5 6-16,4 6 1 16,-8 5 4-16,4 1 3 0,-2 11 1 15,-5 0 1 1,7 12-1-16,-4 7-1 0,0 2-4 16,-2 2-1-16,2 6-6 15,4-4-2-15,-5 2-1 16,3 0-3-16,2-2 0 15,0 2-1-15,7-4-2 16,-3 0-1-16,-4 0-1 16,6-2-1-16,-12 4-2 15,6 2 0-15,-6 0-2 16,-5 2 0-16,5-8 1 16,-5-2-1-16,7-15 1 15,0-8-1-15,2-3-1 16,-4-1 0-16,6-5 0 15,0-2 1-15,-3-2-1 16,1-8 0-16,-4-6-1 0,0-5 0 16,4-12-6-16,-1-1-9 15,6-5-60-15,3-7-73 16,9-15 93-16</inkml:trace>
  <inkml:trace contextRef="#ctx0" brushRef="#br0" timeOffset="66574.153">20452 9893 260 0,'0'-11'134'0,"-1"-10"-60"15,1 7-18-15,1 3-16 0,1-3-29 16,-2 11-8-16,0-9-26 16,-2 8-18-16,1 2-29 15,-1-1-22-15,-2 1 59 16</inkml:trace>
  <inkml:trace contextRef="#ctx0" brushRef="#br0" timeOffset="67620.156">20426 9782 203 0,'-2'0'143'16,"-2"0"4"-16,2 0-53 15,2 0-15-15,-2 0-18 16,0 0-7-16,0 0-6 16,0 0-2-16,-1 0 1 15,1 0 1-15,2 0 5 16,-2 0 3-16,0 0 5 0,0 0-1 15,2 0-6-15,0 0-9 16,0 0-15-16,0-2-6 16,0 0-8-16,0 0 1 15,0-1 0-15,2-15 3 16,0-10 7-16,9-53 0 16,-5 41 0-16,2 2-1 15,1-10-10-15,-3-7-3 16,2-3-5-16,1-10-2 15,-1-3-2-15,3-4 0 0,1-11-2 16,-3 6 0-16,-3-14-1 16,4 4 0-16,-3-9 0 15,-5-3 0-15,2 3-1 16,2 9 0-16,-1 2 0 16,3 2-1-16,7 0 0 15,1 6 0-15,3 11-1 16,2 0 1-16,0 6 0 15,-4 3-1-15,6 1 0 16,2 21 1-16,-6 13-2 16,0 4 1-16,-5 13 0 15,3 3 0-15,-4 3 0 16,4 2 2-16,2 0-1 16,3 2 1-16,2 5-1 15,5-1 1-15,0 5-1 16,-8 3 1-16,9-3 0 0,-3 1 0 15,8-1-1-15,5 1 0 16,-4-1 0-16,2 3 0 16,1 5-1-16,-3 0 1 15,0 4-1-15,-7 2 0 16,7 9-1-16,-3-1 0 16,3 14 0-16,-3 5 1 15,-1 11 1-15,-7 4 0 16,-8 10 1-16,2-1 0 0,-3 12 1 15,-5 2 0-15,1 17 1 16,-3 8 0-16,-7 0 1 16,6 1 1-16,-4-7 4 15,1-7 1-15,-1-5 6 16,6 1 2-16,1-3 0 16,1 3-3-16,1 1-6 15,-3-1-4-15,3 1-2 16,-7 3 0-16,5-1 1 15,-1 0 0-15,-8 3 4 16,-2-9 1-16,-6 1 6 16,-2-2 2-16,-1-4 3 15,3 3 0-15,4-7-3 16,-6-3-3-16,3 1-3 16,-3-6-2-16,-3 6 0 15,-1-7 0-15,-1 5 3 16,1-7 0-16,-5-5 0 0,4 5 0 15,-6-4 1-15,5-8-2 16,1-11-1-16,-1-5-3 16,5-22-5-1,7-13-2-15,-2 1-8 16,-11 35-5-16,-4-6-12 0,-4-8-14 16,9-18-45-16,3-5-52 15,3-22-237-15,2-14 245 16</inkml:trace>
  <inkml:trace contextRef="#ctx0" brushRef="#br0" timeOffset="67824.889">21590 9966 84 0,'35'-38'21'0</inkml:trace>
  <inkml:trace contextRef="#ctx0" brushRef="#br0" timeOffset="68519.718">21617 9928 336 0,'-2'0'253'16,"0"0"-1"-16,0 0-54 0,-1 0-27 15,1 0-67-15,-2 7-29 16,2-3-42-16,-2 8-14 16,8-3-11-16,-2-1-2 15,13-3-3-15,18 3-1 16,53 40-1-16,-54-58-1 16,24 5 0-16,1-13 0 15,6-1 0-15,10-6 0 16,0-7-1-16,-6-4 0 0,7-1 1 15,-3 10 0-15,-10-3 1 16,2 7 0-16,-13 4 1 16,-4 3-1-16,-4 11 1 15,-6-3-1-15,-3 4 0 16,3-1-1-16,0 5 0 16,-3 0 1-16,0 5 0 15,-1 1 2-15,-7 5 6 16,0 1 5-16,-8 1 10 15,2-1 3-15,-4 1 1 16,1 3-2-16,-7-5-5 16,1 10-1-16,-6-4-3 15,-2 4 2-15,-1 4 4 16,-1 0 5-16,4 2 3 16,-4 0-1-16,-5 7-6 15,5 0-6-15,-4-5-5 16,2 11-2-16,-6 8 3 0,4 2 2 15,-3 15 2-15,-5 4-2 16,10 1-4-16,-9 1-2 16,9 8-5-16,-4-7 0 15,0 5-2-15,5-1-1 16,-7-3 0-16,6 2 0 16,-2-12 0-16,0-2 0 15,0 2 0-15,3-2 0 16,-1-1-1-16,0-3 1 0,0 4-1 15,-2-2 1-15,2-7 0 16,2 2 1-16,0-10 1 16,0-6 2-16,0-9 0 15,0-5 1-15,2-3-2 16,4-3-2-16,-2-7-1 16,-4-1-1-16,1-10-5 15,3 0-9-15,-4-2-32 16,0 0-22-16,0-2-60 15,0 2-54-15,14-27 117 16</inkml:trace>
  <inkml:trace contextRef="#ctx0" brushRef="#br0" timeOffset="73171.738">18209 9964 475 0,'-19'32'162'0,"7"-11"-165"0,5 10-14 16,1-2-14-16,-5-4-8 15,-1 1 11-15,-1-3 6 16,-6 4-7-16,-1 2-24 16,-3-6 36-16</inkml:trace>
  <inkml:trace contextRef="#ctx0" brushRef="#br0" timeOffset="75802.862">17803 10283 380 0,'52'-17'181'16,"-61"15"-76"-16,-1 2-28 0,8 0-39 15,-7 0-12-15,9-4-13 16,0 2-1-16,0 2 4 15,0-1 5-15,0-1 11 16,0 0 2-16,0 0 5 16,0-4 1-16,1 2 5 15,1-1 0-15,12-3-6 16,11-11-4-16,42-20-10 16,-48 34-3-16,11 5-1 15,-5-8 0-15,4 8-5 16,0 0 0-16,3 2-4 15,-1 4-3-15,3-1 0 16,0-5-2-16,9 0 1 16,-5 0 0-16,8-11 3 15,-2 11 0-15,0-8 0 16,-4-3 0-16,-2 7-2 16,-3 0-1-16,-11 6-1 15,5 10 1-15,-8-1-1 0,-4-1 1 16,2 3-2-16,-11-3 0 15,2 1-3-15,1-1-2 16,-3 9 1-16,-1-6 0 16,-1 2-1-16,0-1 0 15,0-3 0-15,-6 5 0 16,4-1-10-16,-12-2-9 16,6 1-21-16,-4-1-14 0,-5-1-13 15,-1-5 1-15,-9 3 15 16,-11-8 14-16,-7 3 22 15,5-3 8-15,-6-2 7 16,9 0 3-16,1-3 3 16,-5-3 3-16,10 2 8 15,0-4 3-15,4 6 12 16,2 0 6-16,-2 2 16 16,4-1 4-16,-6 1 3 15,2-2-1-15,-2-2-14 16,6 4-8-16,0 4-14 15,0-1-6-15,3 1-9 16,-1 6-1-16,3 1-4 16,1 5-1-16,5 5-4 15,0 5-1-15,6 17-2 16,6 10-1-16,0 16 2 0,2 6 0 16,-3 7 1-16,3-8 1 15,-2-5 0-15,5-4 0 16,-1-15 0-16,-1-4 1 15,-3-21-1-15,2-4 1 16,-5-15 0-16,-1-3 0 16,-2 1-1-16,0-4 1 15,0-4-1-15,0 2 0 16,0 1 0-16,0 1 0 16,2-31-1-16,15-63-2 0,-5 41 0 15,-1-9-2-15,-1-16-1 16,1 5 1-16,1 1 2 15,-4-1 1-15,3 19 1 16,-3 5 0-16,3 7 0 16,-1 9 0-16,-3 16-1 15,1 4 0-15,0 7 1 16,-3 6-1-16,7 6 2 16,-3 3 0-16,-1 14 0 15,-4 2 0-15,0 23 1 16,-4 3 0-16,-2 18 3 15,0 10 1-15,-2-1 2 16,-2 6 0-16,6-9-2 16,-2-1-1-16,2-16-1 15,0-9 1-15,0-1 1 16,-1-9 0-16,-1-3 0 0,-4-4-2 16,6-12 0-16,0-3-2 15,0-12 0-15,0 3-1 16,0-8-1-16,0 0 0 15,0-4-2-15,0 2-1 16,0 0-5-16,0 1-2 16,13-45-2-16,20-56 1 15,-20 35 3-15,4-3 2 0,1-7 3 16,1 2 1-16,2 1 2 16,-6-1 0-16,8 6 0 15,-10 3 1-15,3 12 1 16,-5 8 0-16,-1 15 0 15,3 9 0-15,-9 10 0 16,7 8-1-16,-3 4 1 16,-2 10-1-16,5 9 3 15,1 4-1-15,-1 15 2 16,1 8-1-16,-5 9-2 16,-1 5 1-16,-4 5 0 15,0-2-1-15,2 0 1 16,3 2-1-16,3-6 0 15,-6-5 0-15,4-8 0 16,-7-8 0-16,-1-11-1 16,2-4 0-16,-2-14 0 15,0-3-1-15,0-2-2 0,0-8-1 16,0 2-2-16,0 2-1 16,0-25-1-16,0-19-1 15,4-63-3-15,0 44-4 16,-2-13-1-16,6-3-1 15,-5-3-3-15,1 7 0 16,0 6 4-16,-8 1 4 16,4 14 8-16,-2 6 5 0,-2 21 1 15,6 8 1-15,-5 16-1 16,10 3 1-16,-3 13 0 16,0 12 1-16,7 15 5 15,-7 17 1-15,6 16 1 16,-5 5 0-16,-1 8-2 15,-4 1 1-15,-4-7 2 16,-7-6 1-16,7-10-4 16,-7-5-1-16,-1-17-6 15,6 2-1-15,-1-12-2 16,-1-1 0-16,-1-2 0 16,-3 5 0-16,-11-3 0 15,0 5-1-15,-4 0-3 16,-1-3-1-16,1-4 0 15,10-3 0-15,0-5-3 16,7-3-1-16,6-5-1 16,-3-3 1-16,1-7 6 0,-2 1 3 15,6-8 1-15,0 3-1 16,0-1-1-16,2 2 0 16,0-37 0-16,0-56-1 15,6 29-7-15,-4-4-6 16,4-13-7-16,1-1-5 15,-7-4-8-15,4 0-8 16,-4 6-13-16,-9-10-6 16,-3 6 3-16,-5 3 9 0,-2 12 24 15,-4 14 10-15,8 17 18 16,1 17 6-16,5 21 3 16,-3 3 0-16,8 34 2 15,-5 11 6-15,1 19 9 16,-1 13 5-16,-3 2 6 15,1 6-7-15,-3-2 1 16,1 4 5-16,-8 2 8 16,4-4 2-16,-4-21-2 15,-2-4-8-15,9-23-19 16,1-6-8-16,3-11-8 16,6-9-2-16,4-7-4 15,-1-7 2-15,-1-7-3 16,0 5-1-16,-2 0 1 15,2-21 1-15,2-21 1 16,6-50 0-16,-1 37-3 16,-1 1-2-16,6-9 0 0,-4-2-1 15,1 14 2-15,7-3 2 16,-9 16 3-16,3 12 1 16,-4 12 2-16,-8 7 1 15,4 9 0-15,4 11-1 16,0 22 0-16,3 1 0 15,1 24-4-15,0-3-17 16,3 4-92-16,2-7-211 0,12-20 213 16</inkml:trace>
  <inkml:trace contextRef="#ctx0" brushRef="#br0" timeOffset="77469.415">19487 9643 794 0,'0'2'18'0,"0"-2"-5"15,-2 5 14-15,2-5 11 16,0 0 11-16,0 0 8 15,0 0 14-15,0 0-2 0,0 0 2 16,0 0-1-16,0 0-8 16,0 0-8-16,0 0-20 15,0 0-9-15,5 0-13 16,7-5-5-16,1 1-6 16,1-4-1-16,-9 4-4 15,1-3-2-15,-4 5 2 16,-2 2-1-16,0-4-5 15,0-4-2-15,2 2-9 16,-2 5-2-16,0-5 7 16,-2 2 3-16,2 2 8 15,-2-2 3-15,0 2 2 16,0 0 0-16,-7-3-1 16,-5-3 1-16,3 0 1 15,1 5 2-15,3 3 9 16,-1-2 6-16,6 0 11 15,-7-4 1-15,3 4-2 0,-6-2-4 16,-5-5-5-16,8 3 0 16,-3-2 1-16,8 6 2 15,-3-9-4-15,-1 1-3 16,6 5-5-16,-2-5-5 16,0 8-1-16,2 0-1 15,2-2 1-15,0 2 0 16,0 1-2-16,18 1 0 0,3 1-1 15,63 30-1-15,-50-4 0 16,3-8 0-16,1 6 1 16,-2-2 0-16,-1 7-1 15,5 1 0-15,0-2 1 16,-2 3-1-16,2-3 2 16,-1 3 0-16,-1-3 1 15,8-2 0-15,-4-2 0 16,2-2 1-16,0 2-1 15,-6-3 0-15,0 0 0 16,-1 4-1-16,-14-1-1 16,2 2 1-16,-22 0-2 15,1-2-8-15,0-10-41 16,-8 6-38-16,-3-2-112 16,-5-4-89-16,-19-9 179 15</inkml:trace>
  <inkml:trace contextRef="#ctx0" brushRef="#br0" timeOffset="78789.078">19460 9807 1089 0,'-201'-6'362'0,"186"6"-385"16,13 6 0-16,2 7 2 16,-2 3 3-16,-10 7 35 15,-1 7 9-15,-8 9 15 16,6 3 7-16,-3 9 5 16,5 7 0-16,-4 7-3 15,3 5-4-15,1 13-17 16,0 10-8-16,13 13-14 15,0 5-4-15,11 9-2 16,-1-5-1-16,3 3 0 16,-1 3 0-16,5-18-1 15,4 2 0-15,-2-24 0 16,6-11 1-16,-2-18 2 16,2-14 3-16,-8-19 1 15,-10-9 1-15,7-10-3 16,-5-11-1-16,11-16-1 0,1-10-1 15,-2-20-1-15,-2-16 0 16,2-20 0-16,6-1-1 16,-10-7-2-16,8-1-1 15,-8-3-3-15,-11-6-1 16,10 2-4-16,-7-4-4 16,-3-3-5-16,8 5-1 15,-12 13 1-15,0 2 5 0,0 12 7 16,-4 15 4-16,-2 12 4 15,12 15 1-15,-4 15-2 16,2 6 1-16,5 12-2 16,-5 7 0-16,4 6 1 15,1 5 1-15,-3 16 4 16,0 11 4-16,-3 14 7 16,1 13 6-16,-4 25 4 15,0 10 0-15,0 20-6 16,6 8-6-16,-8 5-5 15,6-5-4-15,0-15-2 16,-2-10 0-16,9-13-1 16,-7-13-1-16,-2-16 1 15,-2-4 1-15,-8-20 3 16,3 1-1-16,-1-11-2 16,4-8-3-16,2-3-7 15,2-5-4-15,-2-9-2 0,6-9 2 16,-6 9 2-16,0-2 4 15,1-38 4-15,5-62 0 16,-2 33 2-16,2 2 0 16,-4-13 1-16,5 7 0 15,-5-11 0-15,2-4 0 16,2-2 0-16,-2-1 1 16,3 14-1-16,-1 2 0 0,-2 18 0 15,5 7 1-15,-3 6 0 16,0 16 0-16,1 12 0 15,-3 5-1-15,0 13 0 16,4 2 0-16,-4 19 0 16,5 13 0-16,-5 29 1 15,2 19 1-15,-6 27 2 16,-2 10 1-16,-6 10-2 16,-1 0 0-16,-5-13-1 15,3-11-1-15,3-19-1 16,0-9-2-16,5-24-4 15,-3-13 1-15,6-19-1 16,-6-4 2-16,4-15 0 16,2-4-1-16,0-11-4 15,0 11-4-15,2-10-7 16,17-42-3-16,27-68-4 16,-21 38 1-16,2-18 2 0,0 1 3 15,-3-8 1-15,1-2 2 16,-2 7 6-16,-4 5 3 15,-3 11 6-15,-3 13 2 16,0 23 1-16,-1 16 0 16,-8 19 0-16,7 11 0 15,-1 17 8-15,1 8 9 16,8 29 18-16,4 15 8 16,-2 27 8-16,4 17-3 0,-8 17-12 15,5 8-5-15,-5 15-16 16,2 0-5-16,-4-19-51 15,-3-17-48-15,5-36-162 16,0-28 155-16</inkml:trace>
  <inkml:trace contextRef="#ctx0" brushRef="#br0" timeOffset="79969.724">20164 10033 948 0,'-19'15'202'16,"11"6"-407"-16,12-17-18 15,7 7 33-15,-7-11 115 16,2 0 99-16,-1 0 80 16,-5-1 28-16,0 1 21 15,0-2-4-15,2-21-25 16,8-14-23-16,5-64-40 16,-11 45-19-16,13-10-26 15,2-5-9-15,2-6-6 16,4-5-1-16,-2-4-1 15,-7-6-2-15,-5 2 0 16,8-7 0-16,-7-1 1 16,-1-5 2-16,3-6-1 15,-7 6 1-15,1-12 0 0,-4 2 0 16,-2-6 1-16,3 8 0 16,1 4 0-16,0 0-1 15,1-2 1-15,-1 2-1 16,-2 4 0-16,-2 5 1 15,0 10-1-15,2 2 1 16,-4-2-1-16,-4-2 1 16,0-7-1-16,0-1 0 15,4 1 0-15,0 5 0 16,2 6 0-16,2 2-2 0,7 3-7 16,-3 5-3-16,3-4 0 15,1 1 0-15,-2 16 7 16,7 2 2-16,-4 9 1 15,2 10 0-15,3 10 0 16,-1 5 0-16,0 15 1 16,2 1 0-16,-2 9 2 15,3 0 1-15,-1 4 3 16,2 0 3-16,5 9 6 16,-1 3 1-16,6-1 1 15,5 6-2-15,6-2-3 16,0-5-2-16,-1-4 0 15,3-3-1-15,-2-5-3 16,2-2-1-16,2 1-3 16,-1-7 1-16,3 8-2 15,0-4 1-15,-8-4 0 16,4 6 0-16,0 1-1 0,-4-1 1 16,-7 4-1-16,-8-1 1 15,-12 13 0-15,-5-3-1 16,1 14 1-16,-5 0 0 15,4 10-1-15,-4 1 0 16,-4 6 1-16,0-2 0 16,0 6 3-16,-2 4 0 15,-2 1 3-15,-4 7-1 16,4 9 1-16,1-2-1 0,-5 5-1 16,0 7-1-16,5 1-1 15,-9 8-2-15,8 12 1 16,-3-8-1-16,-1 9 0 15,0-1 0-15,3 5 0 16,-1 10 0-16,4-10-1 16,2 6 0-16,0-13-6 15,4-10-15-15,0-19-64 16,-3-17-44-16,-1-33-112 16,-1-17 141-16</inkml:trace>
  <inkml:trace contextRef="#ctx0" brushRef="#br0" timeOffset="82055.485">20894 6506 224 0,'-4'-40'91'0,"4"51"-42"0,0 5 23 16,-1-1 29-16,-13 6 44 15,6 0 7-15,-1-4-28 16,-1 6-20-16,-1-2-38 15,-1 4-19-15,-3-6-25 16,0 4-11-16,5 2-16 16,-5-4-7-16,5 0-12 15,1 4-5-15,-3 4-2 16,3 1 3-16,3 5 6 16,0-9-4-16,6-8-27 15,0-3-22-15,6-11-3 16,0-2 11-16,7-2 45 15,-1-10 31-15,3-5 23 16,2-8 3-16,-2-6-2 16,3-3-5-16,-1-9-10 0,2 5-3 15,-8 4 2-15,3-5 2 16,-3 5 10-16,-1 1 5 16,-4-1 1-16,-6-3-2 15,3 8-4-15,-3 1-5 16,2 3-4-16,12 15 0 15,-12 2 0-15,7 8 5 16,1 17 23-16,-1 8 13 0,16 46 18 16,-2 17-2-16,4 45-23 15,-2 17-13-15,-4 14-25 16,-4 8-6-16,-5-11-3 16,-3-12-1-16,-7-31 0 15,0-28 0-15,2-29 1 16,-10-23 5-16,4-23 9 15,-7-11 1-15,5-13-7 16,4-13-9-16,-4-31-22 16,6-22-6-16,-8-24-6 15,4-12 2-15,-4-12 11 16,-7 4 4-16,7 5 9 16,1 4 1-16,6 20 1 15,5 14 0-15,6 22 0 16,1 12 0-16,4 23 0 15,2 13 0-15,8 27 3 0,6 8 1 16,7 26-1-16,2 8-1 16,-2 8-2-16,-4-8 1 15,-3-8 0-15,1-15 1 16,-13-23 0-16,-3 0 1 16,-11-17-1-16,-1-2 0 15,0-2-1-15,-6 2-1 16,0-1-4-16,0-1-5 15,0 0-12-15,2-10-6 0,0-5-1 16,-2 7 3 0,-2 1 13-16,-6-3 6 0,-3 9 6 15,-26-3 1-15,-41-44 1 16,47 50-1-16,6-2-1 16,4 0 0-16,-5-7-1 15,1-1-1-15,-6-5-1 16,0-2-1-16,-3-8-2 15,2-10 0-15,1 5 2 16,0-1 1-16,10 6 3 16,6 12 3-16,3 11 0 15,3 2-1-15,9 17-2 16,2 12-1-16,15 26 3 16,2 24 3-16,4 30 3 15,2 6-2-15,2 24 1 16,5 10 1-16,-1 18 3 15,3 3 1-15,-5 8-3 16,-4 5-2-16,-16 7-2 0,-1 11 0 16,-12-2 6-16,-1 11 2 15,-15 2 0-15,5-1 2 16,-2 5 2-16,-2-8 2 16,2-17 3-16,-5-3 3 15,7-22 2-15,6-11-1 16,3-23 2-16,0-19-3 15,-5-19-9-15,5-8-3 0,-7-17-2 16,1-1 3-16,6-14 8 16,-7-10 0-16,9-11-4 15,-4-11-6-15,8-10-14 16,-1-8-7-16,-3-10-11 16,4-13-2-16,-2-31-4 15,8-13-2-15,-1-42-4 16,-10-23-5-16,5-27-2 15,-2-15 1-15,2-24 0 16,0-20 3-16,-6-10 8 16,6-13 4-16,-6 12 9 15,-3 10-1-15,-1 9-14 16,-1 5-13-16,-3 14-15 16,-3 3 0-16,2 21 14 15,-8 20 14-15,-6 21 22 16,2 30 7-16,4 36 18 0,0 12 7 15,10 39 4-15,3 6-2 16,5 17-13-16,5 18-5 16,-6 29-1-16,4 17 3 15,2 45 6-15,0 16 4 16,2 41 10-16,9 16 4 16,3 22 0-16,7 6-3 15,0 5-14-15,-4 1-5 16,4-1-7-16,-15-9 0 0,5-14-1 15,-1-9 0-15,-6-35 0 16,5-5 0-16,-9-31-1 16,-2-10 0-16,-13-20 0 15,4-20 1-15,-3-22 0 16,3-14-4-16,5-23 0 16,-7-10-3-16,5-19-8 15,-7-7 1-15,-1-27-5 16,1-15 1-16,-4-31 2 15,4-17-2-15,3-20-12 16,5-9-10-16,-1-9-23 16,-2-6-10-16,5-10-16 15,-3 4-8-15,-2 6-6 16,7 5 1-16,-7 16 12 16,2 4 18-16,-1 19 31 15,-1 9 13-15,3 20 19 16,1 11 4-16,0 26 8 15,2 7 8-15,4 15 9 0,0 11 1 16,0 17 0-16,-2 12 3 16,0 29-1-16,-3 17 4 15,-1 36 8-15,4 17-3 16,-2 31 14-16,-2 25 2 16,-5 19-2-16,-1 6-5 15,-3-4-17-15,6-12-8 16,3-34-14-16,-2-21-3 15,4-42-5-15,-1-25-3 0,-3-32-15 16,-2-16 1-16,3-19-96 16,7-23 80-16</inkml:trace>
  <inkml:trace contextRef="#ctx0" brushRef="#br0" timeOffset="83102.484">21495 10695 196 0,'84'-39'118'0,"-94"53"2"16,3-1 4-1,-1-3-12-15,-1-1-3 0,3-3-23 16,-4-2-13-16,1 0-28 15,3 1-13-15,0-5-21 16,4 0-4-16,2 0-3 16,-2 0-2-16,0 0 0 15,2-2 0-15,0 0-1 16,0 1 0-16,0-3 2 16,0 2 2-16,18-10 10 15,14-3 3-15,58-14 2 16,-50 20-1-16,20 7-9 15,-7 2-1-15,8 0 6 16,0 2 3-16,-1 5 6 16,-1-7 0-16,-2 4-6 15,7-6-6-15,1-3-4 16,3 3-2-16,-3-2 2 16,-1 4 3-16,-1 2 8 15,-4 7 5-15,-11 5 3 16,2-3-2-16,-6 3-4 0,-6-3-3 15,4 4-5-15,-10-1-1 16,-9-1-6-16,2 6-2 16,-15-7-14-16,-5-3-16 15,-5 1-47-15,-1-4-36 16,-17-4-43-16,-3 5-171 16,-23-1 222-16</inkml:trace>
  <inkml:trace contextRef="#ctx0" brushRef="#br0" timeOffset="83953.539">21862 10907 917 0,'-11'-8'287'0,"11"6"-327"16,3 0 0-16,-1 2 22 16,-2 0 4-16,0-2 19 15,0 1 7-15,0-1 31 0,0 2 20 16,0 0 19 0,0 0 3-16,0 0-21 0,-2 13-15 15,-7 18-19-15,-12 53-7 16,17-29-8-16,0 16-3 15,8 13-8-15,6 10-3 16,-3 3-2-16,5-7-1 16,1-9-1-16,0-14 0 15,-1-27-5-15,1-6 0 16,-5-24 1-16,-4-5 3 16,1-5 6-16,-3-11 2 0,-2-8 0 15,10-10-1-15,-8-24-2 16,7-9-1-16,-3-10-1 15,2-12-1-15,3 1 0 16,-7 3-1-16,2 0 1 16,-2 11 0-16,-12 11 1 15,8 9 1-15,0 18-1 16,-2 1 0-16,2 8 0 16,0 1 0-16,2 8-2 15,8 2-1-15,3 11 0 16,4 1-1-16,2 9 3 15,0 5 1-15,2 18 1 16,4 9 3-16,6 15 3 16,-2 10 1-16,-6 4 0 15,1-2 0-15,-4-6-4 16,1-4-2-16,-6-19-1 16,4-5 0-16,-6-18 0 15,-7-5 2-15,-2-5-1 0,-2-7 0 16,-2-6 0-16,0 5-1 15,0 1-5-15,0-8-2 16,4-42-5-16,3-57-3 16,-9 42 0-16,-1-8 1 15,1 8 7-15,-4-4 3 16,6 26 4-16,0 4 1 16,0 12 1-16,4 12 0 15,0 9 3-15,-1 8 2 0,11 14 3 16,1 12 1-16,2 16 1 15,8 14-1-15,0 3-3 16,-8-2-2-16,1 0-4 16,-7-5-7-16,-5-8-75 15,5-10-95-15,1-20 110 16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58:44.0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11823 12475 511 0,'-4'0'179'0,"8"0"-160"16,-4 4-20-16,0-4-9 0,0 0 7 16,0-4 23-16,0 2 14 15,-2 0 22-15,0 2 9 16,0-2-1-16,0 1-9 16,-2-1-22-16,2-2-10 15,-9-2-16-15,-2-4-3 16,1 5-4-16,4-1-1 15,-1-4-1-15,-1 5 0 16,-1-3 1-16,3 2 1 16,-9-3 1-16,6-7 0 0,-47-43 1 15,47 46 0-15,-1 3 1 16,-3 4-1-16,-4-3 4 16,-6-3 1-16,8-3 8 15,-1 2 4-15,3-3 8 16,2 5 2-16,-12-2-3 15,2-1-3-15,-2-1-10 16,0 5-3-16,-3-7-5 16,-7 4-1-16,-1-1 7 15,1-1 5-15,-1 0 6 16,2-4 3-16,1-1-4 16,2 1-2-16,-1 4-7 15,1-4-2-15,3 6-5 16,-1-1-2-16,4-1-2 15,-2 3 0-15,2 1 2 16,1 7 2-16,-5-5 6 16,4 1 1-16,-9 0 0 0,-3 1-2 15,9 7-6-15,-7 5 0 16,-7-1-3-16,6 0 1 16,-14 2 0-16,-2-1-1 15,6 7 2-15,-1-1-1 16,3-3 1-16,-2-4 2 15,4 2 8-15,-2-1 4 16,2 1 5-16,-2 0 1 16,3-2-5-16,5 3-4 0,0-7-5 15,3-4-3-15,1 1-3 16,-5-1 0-16,1-4 0 16,2 6 0-16,-8-2-2 15,-4-1 1-15,-2 3-2 16,-2 2 1-16,-1 0-1 15,3 0-1-15,0 4 1 16,8 3-1-16,0-7 0 16,7 0 0-16,6-2 1 15,-5-5 0-15,7 1 1 16,-8-2 2-16,3 3 3 16,-7-7 3-16,9 4 4 15,-7 5 0-15,5-3-4 16,-3 4-2-16,-3-4-4 15,7-1-1-15,-7 5 0 16,-2 0-1-16,-3 2 0 0,-6-4 0 16,5-2 0-16,-2 2-1 15,5-3-1-15,-1 5 0 16,2 4-1-16,0 5-1 16,-6 5 0-16,11-6 0 15,-3 5 1-15,-1 1 0 16,-1-9 1-16,-2 7 1 15,-2-1 0-15,2-5-1 16,-8 10 0-16,-2-3-2 16,0-1 1-16,-5-1 0 15,0-1 0-15,3 3 1 0,-2 7-1 16,5-3-3-16,-5 0-3 16,4-1-1-16,4-5 0 15,-1-3 3-15,5 3 3 16,-8-9 1-16,2 8 2 15,-2-2 0-15,-1-4 0 16,3 5 0-16,-4-5 0 16,-1 0 0-16,-3 0-1 15,3 4 1-15,3-2-1 16,-2 3 1-16,3-3-1 16,-1 8 0-16,-8-1 1 15,7-1-1-15,-1 7 1 16,1-4-1-16,-3 1 1 15,-3-3-1-15,-10 3 0 16,-4-5 0-16,4 5 0 0,4-5 0 16,2-1 1-16,3 3 0 15,5-3 0-15,1-6 0 16,0-2 0-16,3 4 0 16,5 1 0-16,-6-1 0 15,12-2 1-15,-4-2-1 16,-4-2 0-16,4 2 0 15,-2-2 0-15,-2-2 0 0,4-1 0 16,0 1 0-16,-4-8 0 16,6 1 0-16,-6-1 0 15,0 3 0-15,2 5-1 16,-4 0 1-16,4 2-2 16,-2 2 0-16,-2 2-4 15,2 2-3-15,-1 6-6 16,-7-1-1-16,0 1 0 15,3 7 1-15,-3 2 6 16,4 2 2-16,1 6 3 16,3-2 1-16,2 11 0 15,2 4 0-15,2 10 0 16,3-2-1-16,-1-2-1 16,2 0-1-16,-3 3-2 15,7 11-3-15,1 1-2 16,-1 0 1-16,1 6 1 15,1 2 3-15,-3 11 1 0,-1 4 0 16,3 8-3-16,-3 13-2 16,3 2-3-16,6 4 0 15,-2 0 4-15,3 0 2 16,-1 0 5-16,-4 6 1 16,4 1 2-16,6 3 0 15,-2-1 0-15,6-3 1 16,1-14 0-16,1 2 0 15,7-9 0-15,6 2 1 16,6-5 0-16,9-5 1 0,2-9 0 16,6-7-1-16,14 3 1 15,-3 3 1-15,8 1-2 16,0 7 1-16,0 2 0 16,-3-4 0-16,-13 6-1 15,11-2 1-15,-12 0-1 16,3 6 0-16,-5-4 2 15,2-2 1-15,0-10 0 16,2-2 2-16,5-5 0 16,-3-4 1-16,9-6-1 15,-1-3 1-15,8-5 0 16,-3-7 0-16,4-2 1 16,-2-4-1-16,10-3 0 15,-1 5-1-15,3-15 0 16,5-1-1-16,-2-1 1 0,-7-10 0 15,0-1 0-15,-1-1 2 16,3-1 1-16,3 1 0 16,-5-1 3-16,3-5 1 15,-1-3 1-15,-2 0 2 16,3 4 1-16,-3-1 0 16,-1 1-3-16,5 3-1 15,-3 1-5-15,3 1 0 16,-8 1-1-16,-6-3 0 0,2 4-2 15,-4-1-1-15,6 3-1 16,-4-2-1-16,-2-1 1 16,0 1-1-16,2 4-1 15,0-2 1-15,-3 6 0 16,5-2-1-16,-4-2 1 16,2 2-1-16,6-3 0 15,-1-1 2-15,1 0 2 16,4-4 3-16,-8 3 2 15,2 3 3-15,-6-4 4 16,-4-3-1-16,4-9-1 16,-3 5-3-16,1 2-4 15,0 3-1-15,2 6-2 16,4 0-1-16,-5-7-1 16,7 5-1-16,1-2-1 15,-3-1-1-15,4 7 0 16,-8-6 0-16,-1 4 1 0,-3-2 0 15,2 6 1-15,0-11 0 16,-1-6 0-16,-1 3 0 16,1-1 0-16,1-1-1 15,0 3 0-15,2 1 0 16,-2 1 0-16,4-3 2 16,2-3 0-16,6 6 2 15,-2-1-1-15,0-1 0 16,2-5-1-16,-1 5-1 0,3-2 0 15,0-4 0-15,-3 7-1 16,1-1 1-16,0 3-1 16,-1 0 0-16,-3-5 0 15,4 2-1-15,-6-3 1 16,8-1 0-16,-1 4 0 16,7-7 1-16,1 5 0 15,6-6 0-15,2 0 2 16,0-2 1-16,2-2 0 15,0 2-1-15,-4-4-1 16,4-2 0-16,1 4-1 16,-3-7 0-16,12 5 0 15,-1-2 0-15,2-1-1 16,6 3 2-16,-9-4-1 16,-1 6 1-16,-3-7 0 15,-12 3 0-15,8 0 0 16,-6 2 0-16,6 4 0 0,8-7 1 15,-3 3 1-15,3-8 2 16,9-3 3-16,-4 2 0 16,4-14 1-16,-2-2 1 15,2 1-3-15,-1 1-1 16,1 2-2-16,0 0 0 16,0 2 1-16,4-4 1 15,-10-1 1-15,-5 3 0 16,-1-6-1-16,-1 3-1 0,-2-5-1 15,-1 2 1-15,3-3 1 16,-2 1 1-16,1 1 1 16,-3-4-1-16,0-1-1 15,-2 1-2-15,-13-4-1 16,-3 0 1-16,-3-6 0 16,2 2 0-16,2-2 1 15,5-6-2-15,-2 4-1 16,-1-5-1-16,-2 1-1 15,-1 4 0-15,1-11-1 16,-6 0 0-16,-4-4 0 16,-4-2-1-16,-2-4 1 15,-7 0 0-15,4-6 1 16,-9 1-2-16,-6-3 1 16,5 3 0-16,-8 7 0 0,-2-2 0 15,1 4 0-15,-3 4 0 16,1-6-1-16,5-2 1 15,-4 2 0-15,3-6 0 16,-13 6 0-16,5-4 1 16,-6 6-1-16,-2 0 0 15,11 4-1-15,-9 0 1 16,0 2-1-16,-2-4 0 0,-4-2 0 16,-3-6-1-1,-1-6 0-15,2 5 0 0,1 1 1 16,-1 0 0-16,-2 4 0 15,-9-4 0-15,0 4-1 16,-2-1 1-16,1 1-1 16,5 4 1-16,-4 1 0 15,-2-3 0-15,5 6 0 16,-7-4 0-16,4-2-1 16,2 2 1-16,-6-4-1 15,4 4 0-15,-1 7 1 16,-1-3-1-16,0 4 1 15,4-1 0-15,-8 6-2 16,6 8 0-16,-4 2 0 16,-2-2-1-16,-2 2 0 15,6-8 0-15,-6 6-2 16,4-4 0-16,-2 8 0 16,-2 1-3-16,8 3 1 15,-2 0 0-15,5-1 2 0,1 5 1 16,-2-1 0-16,-1 2-1 15,-3 2 1-15,6 1 0 16,-1 1-1-16,-1-4-1 16,4 8 0-16,-5-2-1 15,-1 2 3-15,4 2 0 16,-5-4 3-16,7 0-1 16,-2 0 1-16,-1 0 0 0,7 8 1 15,1 2 0-15,-2-3-1 16,4-1-1-16,-7 7-3 15,-4-5 0-15,5 9 0 16,-3-3 2-16,-1-5 1 16,3 3 2-16,-3-1 1 15,-1 5-1-15,-2-1 0 16,0-3-3-16,-3 7-2 16,7-2 0-16,-4 0-1 15,2 3 1-15,-3-5 2 16,1-4 1-16,4 11 2 15,-8-1 0-15,9-4 0 16,-1 2 0-16,-4 2 0 16,3-5-1-16,-5 5 1 15,4 2-1-15,-2-2 1 16,-1 0 1-16,3-6 0 16,2 8 0-16,-3-4-1 0,-3-1 0 15,2 5-1-15,-8 0-3 16,2 0-17-16,-4 9-14 15,-3 1-61-15,3 3-58 16,2 2 97-16</inkml:trace>
  <inkml:trace contextRef="#ctx0" brushRef="#br0" timeOffset="29955.266">16338 16090 437 0,'-3'8'176'16,"6"-3"-120"-16,-3 1-63 15,0-6-44-15,0 0-15 16,0 0 3-16,0 0 11 16,0 4 22-16,-1 4 20 15,-1-3 30-15,0 3 5 16,-2-8-1-16,2 0-6 0,2 0-18 16,-2 0-5-1,0 0-2-15,0 0 2 0,0 0 5 16,-1 0 3-16,1 0 6 15,2 0 5-15,-2 0 14 16,0 0 8-16,0 0 10 16,0 0 6-16,-2 0 3 15,4 0 2-15,-2-2-1 16,0-2-5-16,0 2-12 16,0 2-9-16,2-2-16 15,0 0-5-15,0 1-7 16,0-1 0-16,20-4-2 15,-5 2 0-15,4 2 0 16,44-5 0-16,-46 3 0 16,6 4 1-16,-2 4 0 15,-2-3-1-15,2 7 0 16,-5-8 0-16,5 0-1 16,2 0 0-16,2 0 0 0,1 0 0 15,3-2 0-15,-4 2-1 16,2-4-2-16,1 12-1 15,-1-6 1-15,-4 0 1 16,-2 5 3-16,2-3 0 16,-2 4 3-16,-4-4 0 15,8 0 2-15,6 1 0 16,-6-5 1-16,2 2-1 16,-8 0-2-16,2-2 1 15,2 0-1-15,3 2 2 0,1-2 5 16,0 0 2-16,-2 0 4 15,2 0-1-15,-4 0-3 16,1-4-4-16,7 4-4 16,-12-11-2-16,6 5 0 15,0 0 0-15,-6-5-1 16,0 7 0-16,6-4 2 16,-4 6 4-16,2-3 6 15,2 3 4-15,-6-8 7 16,6 1 3-16,0 7 1 15,0-6 0-15,5 6-6 16,-1 0-4-16,0-5-8 16,7-1-2-16,-7-2-1 15,15-5 0-15,-10-6 6 16,4 8 1-16,4-3 1 0,-3 1-2 16,8 9-4-16,-6-5-2 15,4 3-4-15,-6 1-1 16,-1-5-1-16,0 10 0 15,-1-5 0-15,1 5-1 16,-2-4 0-16,2 0 1 16,-1 12-1-16,-3-6 0 15,-3 6 0-15,5 5-1 16,-5-7 1-16,3 5 0 0,4-7 0 16,-11 4 0-16,8-2 1 15,-7 7-1-15,7 1 1 16,-1-3-1-16,-3-1 1 15,5 4-1-15,-9-3 1 16,7 5 0-16,-3-1-1 16,-1-5 1-16,-1-1-1 15,4-7 1-15,-3 8 0 16,3-6 1-16,1 0-2 16,-3 3 1-16,5-1-1 15,-3 0 0-15,-1 0 1 16,-5-2-1-16,7-2 0 15,1 2 1-15,-1 0-1 16,3 5 0-16,-7-5 1 16,-3-4-1-16,0-5 0 15,3-5 0-15,1 3-1 16,0 1 1-16,7-4-2 16,0 3 1-16,4-3-1 0,4 1-1 15,-6 3 1-15,0-9-1 16,-1 6-1-16,5 1-1 15,0-1 1-15,-2 3-1 16,0 4 2-16,0 4 1 16,4-2 0-16,-6-2 2 15,4 2-1-15,-2 1 0 16,-2-3 1-16,4-6-2 16,0 1 2-16,4-3 0 0,2 8 0 15,-1-3 0-15,3-1 0 16,-2-3 0-16,-4-7-4 15,3 11-3-15,-5-1-3 16,2-5-1-16,0 3 1 16,-2 2 3-16,0 1-1 15,-8 1 0-15,-3 6-2 16,1 2-1-16,-7 2 1 16,11 5-1-16,-7 1 3 15,0-2-1-15,5 3 2 16,-4 0 1-16,9-1 3 15,-1-6 1-15,-4 4 2 16,4-5 0-16,6-3 0 16,2 0 0-16,2 0 0 15,-4-2 0-15,3-1 0 16,1-3 0-16,-2 6 1 16,-2-2 0-16,-16 4 1 0,3 0 2 15,-2 7-1-15,-7-1 0 16,1-2-1-16,2-4-1 15,-6 7 0-15,-6-7-1 16,3 6 0-16,-3-2 1 16,-2-1-1-16,3-1 0 15,-3 6 0-15,-3-7-1 0,-1 5-1 16,-1-8-1-16,1-6-8 16,-1 3-7-16,-2-1-25 15,-6 0-22-15,0 2 41 16</inkml:trace>
  <inkml:trace contextRef="#ctx0" brushRef="#br0" timeOffset="43789.875">7068 13632 571 0,'105'39'198'0,"-97"-49"-204"0,3 0-9 16,-1 1-29-16,1 3-3 15,-5-7 24-15,0-1 1 16,-4-7 21-16,-2 2 3 15,0-2 0-15,0-9-2 16,-8 7-24-16,6-4-15 16,-2 6-13-16,-1 9-6 15,5 8-6-15,-2-1-27 0,2 5 61 16</inkml:trace>
  <inkml:trace contextRef="#ctx0" brushRef="#br0" timeOffset="45899.891">7294 13410 103 0,'197'-24'62'0,"-170"10"-10"16,7 5-2-16,-17 3-9 16,0-4 2-16,-5 8 16 15,-10-1 6-15,2 3 14 0,-4 0 5 16,-2 0 0-16,0-4-1 16,0 2-14-16,-2 2-13 15,4 0-20-15,-2 0-11 16,0 0-12-16,0 0-3 15,0 0 8-15,-3-2 9 16,-9 0 17-16,-1-4 5 16,2 2-2-16,-1 3-5 15,1-3-10-15,-1-2-5 16,-3 4-8-16,-6-2-5 0,-46-9-2 16,48 7 0-16,2 6 1 15,0 2-2-15,-6 8-1 16,0-1 0-16,1-5 5 15,-5-2 2-15,2 7 2 16,2 5-1-16,-5-7-3 16,3-3 0-16,2-4-1 15,0 0 0-15,0 0-3 16,0-2-1-16,1 2-5 16,2 0-1-16,0 2-2 15,0 2-1-15,1-4-1 16,4 4 0-16,-4-2 0 15,2 2 0-15,-8-4-1 16,-3 9-1-16,5 1-2 16,-2-4-1-16,2 9 1 0,0-4 0 15,0 1 1-15,1 1 1 16,8 1 1-16,1-3 0 16,-4 6 1-16,9-1 0 15,-3-5 0-15,1 4 1 16,3-3 0-16,-5-1 1 15,7 5-1-15,-5-7-1 16,3 6 1-16,3-1-1 16,-3-1 1-16,3 6 0 0,-4-11 0 15,3 3 0-15,-1 12 0 16,0-2 0-16,-1 4 1 16,1-4 2-16,-7 2 2 15,1 0 1-15,1 4-1 16,0 0-1-16,-1 2-3 15,1-3 0-15,-1 3 2 16,5-4 1-16,-5 0 6 16,5-2 2-16,3-4 0 15,-3 2-2-15,3 0-4 16,0-4-2-16,4 4-2 16,-2-4 1-16,4 6-1 15,-2-9-1-15,2-1 0 16,2 2-1-16,4 1 0 15,4 1 0-15,1-6 3 16,1-1 1-16,3-4 2 16,-2-1 0-16,6 5-1 0,-1 0-1 15,-3 3 0-15,4 4-2 16,-6-9 0-16,3 7 1 16,-3-5 3-16,1 3 2 15,5 0 3-15,-2-3-1 16,-2 0 1-16,4-5-1 15,-1 7 0-15,-5 1-1 16,6 1-4-16,-2-5 0 16,2 3-2-16,-1-11 0 0,-3 7 3 15,0-4 0-15,4 4 4 16,2-5 0-16,2 1-2 16,-4-4 0-16,1-4-3 15,-1 4-1-15,0 0-2 16,0-1-1-16,0 1-1 15,0 0 0-15,4 1 0 16,2-1 0-16,-6 2 1 16,2-2 0-16,0 2 1 15,-5-2-1-15,1-4 0 16,-4 3 0-16,2 1-1 16,1-2 1-16,-3 5-1 15,1 1 0-15,-1-4 1 16,2 6-1-16,2-4 2 15,-1-2-1-15,3 4 1 16,-6-2 1-16,1 3-1 0,-1-3 0 16,0 0-1-16,3-2 0 15,5 0-1-15,-4 6 0 16,4-12 0-16,0 6 0 16,0-2-1-16,4-7 0 15,4 7 1-15,-3-2-1 16,3-6 1-16,-8 7-1 15,4-5 2-15,-6-7-1 16,4 5-1-16,0-3 1 16,-8-3-1-16,10 7-1 0,-2-6 1 15,2 1 0-15,2 5 2 16,-6-3 0-16,-2 1 0 16,4-1 0-16,-10-3 0 15,8 1-1-15,-7-3-1 16,-1 0 1-16,-1 4 0 15,-3-6-1-15,3 3 1 16,-5 1 1-16,-1-4 4 16,0 0 2-16,-6 0 0 15,-2-4-1-15,-6 2-3 16,4 5-2-16,-1-5-2 16,-1-2 0-16,0-4 0 15,0 1 1-15,3-1-1 16,-5-2 2-16,6-1-2 15,-2-1 0-15,-3-1 1 16,3 3-1-16,-6-6 0 0,4 7 0 16,-1-7 0-16,-3 1 0 15,3 7-1-15,1-2 0 16,-6 3 1-16,3-1 0 16,-1 2 0-16,1 0 0 15,-1 8 0-15,2 2 0 16,1-6 0-16,-5 7-1 15,1-1 0-15,3 3-1 0,-7-1 2 16,9 0-1-16,-11 1-2 16,0 1 1-16,5 5-1 15,-3-2 0-15,5 4 2 16,-3-3 1-16,-2 5-1 16,-6-10 0-16,7 12-2 15,-1-3-1-15,0 3 0 16,7 2 1-16,-11-4 0 15,-2 0 2-15,4 4 0 16,-3 1 1-16,-1 1 0 16,6 6 0-16,2-10 0 15,-6 2 1-15,-1 5 0 16,-1-3-1-16,0 8 2 16,0-3-1-16,-2 12 1 15,-1-2-1-15,-1 6 0 16,0 4 1-16,-2-8-1 15,-4-2 0-15,1 12-1 0,-1-6 0 16,-3 9-3-16,-1-7-13 16,3-4-47-16,1-4-45 15,8-2 65-15</inkml:trace>
  <inkml:trace contextRef="#ctx0" brushRef="#br0" timeOffset="60967.401">17327 13693 104 0,'94'-21'101'0,"-94"21"34"16,0 0-14-16,-4-1-32 15,2-1-14-15,2 0-14 16,-2-2 2-16,0 2 2 16,1 2 0-16,-1-2-7 15,-2 2-7-15,2 0-19 16,2 0-9-16,-6 0-12 16,-5 0-5-16,-5 2-2 15,1-2 3-15,2 2 5 16,-3 4 2-16,-5-3 1 15,-44 20-2-15,46-11-4 16,2-6-3-16,0 5-2 16,-2 1 0-16,-2 1 4 0,-8-2 3 15,0 3 4-15,-5-3 0 16,15 5-3-16,-6 1-2 16,4 0-2-16,-2 4-1 15,-2-2-2-15,6 6 0 16,-4 2 0-16,2 2 0 15,0 1 0-15,4 3 1 16,1-3-1-16,-1 7 0 16,-2-1-2-16,-4 0 0 15,6 4-1-15,-4-1 0 0,5 5-1 16,1-2 1-16,-4 0 1 16,8 4 2-16,-7 2 6 15,-1 1 5-15,4-1 5 16,0 2 0-16,5-4-5 15,-1 3-4-15,9 5-6 16,-2-8-2-16,4 4 2 16,0-3 1-16,2-5 7 15,2 6 0-15,5-2-1 16,-1-8-1-16,-1 1-6 16,5-3-1-16,-1-9-3 15,1 9 0-15,3-7-1 16,-3 5 0-16,-1 3 0 15,2-11 0-15,1 11-1 16,3-9 1-16,0-1-1 16,0 2 2-16,6-4-1 0,-7-8 2 15,7 8 1-15,-2-8 1 16,2 0 3-16,2 0 0 16,-6-9 3-16,2 0-1 15,-6 1 0-15,6-1-1 16,-4-2-2-16,-5-1-2 15,7-1 0-15,-6-2-1 16,6 4-1-16,-1-2 0 0,-11-2-2 16,10-2 1-16,-15 2-1 15,16 3-1-15,-5-5 1 16,-3 0-1-16,1 0 1 16,-5-4-1-16,5 4 1 15,-1-3-1-15,-1 3 0 16,1-2 0-16,-2-2 1 15,5-2 1-15,-2 0 1 16,3-1 0-16,-5-5 0 16,3 1 0-16,-3-3-2 15,-1 1 1-15,4 2-1 16,-1-7 0-16,2 3 0 16,1-4 0-16,5-2 0 15,-6 4 0-15,5 1 0 16,-7-5-1-16,2 8 0 15,5-4 1-15,-5 1-1 16,0 3 0-16,-1-2 0 0,-5-8 1 16,1 6-1-16,2-4 1 15,-3 7 0-15,3-3-1 16,-6 0 1-16,3 3 0 16,-3-1 0-16,6 2-1 15,-6-1 0-15,1-3 0 16,-3 8 1-16,-2-3 0 15,0 2 0-15,0 1 1 16,0-4 0-16,0 7 0 0,-4-10 0 16,1 11 0-16,1-7-1 15,-4 8 0-15,4 3 0 16,-2-1-1-16,4-2 0 16,-2 2 1-16,0 0-1 15,-1-8 0-15,-3-1 0 16,4-6 0-16,-2 5 1 15,-2-5-1-15,-1-52 0 16,7 56 0-16,4-6 0 16,-1 1 0-16,-3 5 1 15,6 0-1-15,-4 1 1 16,0-3-1-16,0 3 0 16,-2-3 1-16,7 2-1 15,-3 3 0-15,-2-3 0 16,6 1 0-16,-4-1 1 15,-2-2 0-15,-2-4 0 16,0 5-1-16,0 1 1 0,-2-3 0 16,2-3 1-16,0 0 2 15,-2 0 3-15,2 0 0 16,-2-2 0-16,2 4-1 16,-2-2-2-16,-4-4-1 15,2 9 1-15,1-3 1 16,-3-2 0-16,0 2 0 15,0-2-1-15,1 3 1 16,-3 1 0-16,-4 3-2 0,1-5 1 16,3 0-2-16,-1 2 0 15,-1-1 1-15,3-3-2 16,-3 4 1-16,0-6 1 16,1 4-1-16,1-4 2 15,3 2-1-15,1-2 0 16,2 1 0-16,2 1-1 15,-6-2-1-15,4 4-1 16,2-6 1-16,-2 8-1 16,2-6 0-16,0 5 0 15,0 1 0-15,-2 0 0 16,0 0 0-16,-3 1 0 16,1 1 0-16,2-1 0 15,-6-1 0-15,4-4 0 0,1 4 1 16,-7-1 0-16,2 3 0 15,1 1 0-15,-3-1 1 16,-1 4 0-16,-3-3 0 16,-5 8 1-16,2-5-1 15,-4 7 1-15,2-2 0 16,-4 4-2-16,-4 0-1 16,2 2-1-16,0 0-2 15,4 5-31-15,10-1-44 16,3 8-170-16,4-5 160 0</inkml:trace>
  <inkml:trace contextRef="#ctx0" brushRef="#br0" timeOffset="80348.136">22241 14306 489 0,'-8'5'184'16,"6"-1"-126"-16,2 6-68 15,0-10-3-15,0 0 3 0,0 0 8 16,-2 0 7-16,0 0 3 16,0 0 0-16,-1 0-1 15,1 0-7-15,-14 7-8 16,-7-3-11-16,-44 6-5 16,46-22-1-16,2-1 3 15,2-1 12-15,2 5 5 16,0 5 8-16,-1-2 1 15,-1 4 2-15,2 0 0 16,3 2 4-16,1-11 5 16,-1 7 14-16,5-3 5 0,-3-11 3 15,2 9-4-15,10-5-11 16,-2-5-7-16,0 2-9 16,0-4-3-16,0-4-3 15,6 8-1-15,-6-6-3 16,2 4 0-16,-2-4-4 15,0 0-1-15,2 0-1 16,-2 0 2-16,0 6 5 16,-10 2 2-16,1-3 3 15,-3 3 4-15,1 2 3 16,1-1 1-16,-3 1-2 16,-2 1-1-16,-3 1 0 15,3 1 1-15,-8 5-1 16,2-1 0-16,-2 2-6 15,-8 4-2-15,10 2-5 16,-9 6-1-16,-3-3-2 0,1 5 0 16,-6 1 2-16,3 1 2 15,5 1 3-15,-1-3 1 16,4-3 1-16,0 1 0 16,-7-4 3-16,7 5 0 15,2-1 1-15,8 0 0 16,-2 3-3-16,2 1 0 0,1 7-1 15,-3-2 0-15,-4-2 0 16,-3 1 0-16,3-5 0 16,-4 8-1-16,2-2-1 15,6 6 0-15,-10-3-3 16,4-1 0-16,10 4-4 16,-4 1-2-16,2-1-3 15,1 2 2-15,-5-2 8 16,0-6 4-16,-2-1 9 15,4-1 0-15,-6-3-1 16,8 10-3-16,2-8-2 16,-4 7-1-16,7-6 5 15,-3 1 3-15,-6-1 3 16,4-2 1-16,-4 3-4 16,3-7-2-16,3 4-3 15,-4 3-3-15,4-3 0 16,-1 8-2-16,-3-4 0 15,8 8 0-15,-6-4 0 0,1 4 1 16,-1 0-1-16,4-6 0 16,1 4 0-16,3 0 1 15,1 0 5-15,0 2 4 16,6 4 10-16,-1-3 2 16,3-1 1-16,0 2-3 15,0 4-9-15,2-3-3 16,-1-3-2-16,5 4-1 15,-2 0 1-15,4-5 1 0,-3 3-2 16,-3-8 0-16,8 8-2 16,-6-4-1-16,5 0 0 15,5 2-1-15,-1-12 1 16,2 6-1-16,3 0 2 16,-7 6 1-16,4 2 3 15,-1-2 0-15,-3 0 0 16,3 0-1-16,-3 1-2 15,1-1 1-15,3 4 1 16,-2-8 1-16,1 0 4 16,5 2 2-16,-4-6 1 15,-2-3 0-15,1-1-3 16,1-1 0-16,4-1-3 16,4 2-2-16,-4 1 1 15,-3-3 2-15,12 1 7 16,-9-3 2-16,12-1 8 15,-12 0 2-15,4 1 1 0,0 1 1 16,4-6-6-16,5-1-2 16,1-3-7-16,13 0-1 15,-6-3-3-15,4-3-1 16,-6-4-1-16,-3-3-2 16,9-4-1-16,-4 1-1 15,-2-1 0-15,0-4 0 16,-1-2-2-16,1-4 0 15,10 1-3-15,-6-11 0 0,-2 1 0 16,-6 1 0-16,-1-3 0 16,-3 10 0-16,5-3 1 15,-1-2 0-15,-7 7-1 16,2-7 1-16,-1 8 0 16,-6 4 1-16,-5-9 0 15,-4 3-1-15,-1 2 0 16,3-4 0-16,-2-1-1 15,-1-1 0-15,3-3 1 16,-5-3-1-16,5 5-1 16,-4-1 0-16,3-3-3 15,-1 0 1-15,-3-3 1 16,3 1 1-16,1 0 1 16,-3 0 0-16,2-1 0 15,-1 1 0-15,-3 4 0 16,-3-3 1-16,2-1 1 15,-2 7 1-15,-6-1 1 0,1 7 0 16,-1 0 3-16,0-2-1 16,-1 3 2-16,-5-5 0 15,-2-2 3-15,2 6 2 16,-1-1 2-16,-3 1 0 16,4 0-1-16,-3-2-2 15,-3 2-1-15,1 0-2 0,-4 1-1 16,-3 1 1-16,-1 5-1 15,-6-1 0 1,-3 4 1-16,1 2-1 0,-4 3 3 16,3 2 1-16,-11 5-3 15,5 3-2-15,-6 3-6 16,0 3-1-16,-2 9-4 16,-10 5-1-16,-5 6-12 15,-5 3-17-15,1 7-90 16,11 1-116-16,3 11 152 15</inkml:trace>
  <inkml:trace contextRef="#ctx0" brushRef="#br0" timeOffset="95950.435">16776 16425 308 0,'96'122'146'16,"-102"-131"-42"-16,4 3-79 15,2 0-4-15,0 4 12 16,-2 0 12-16,2 0 22 15,-1-2 5-15,-1 3-7 16,0-1-8-16,-2 2-23 16,4-2-9-16,-2 0-7 15,0 0-2-15,0-2 6 16,0 2 4-16,-2 2 7 16,3-2 0-16,1 0-9 15,-2 0-7-15,0-1-11 0,0 1-3 16,0 2 0-16,2 0 3 15,0 0 2-15,0 21 1 16,0 4-1-16,4 51 0 16,-4-47-2-16,-2 5 1 15,2 4-2-15,0 1 0 16,0 1-1-16,2 6 0 16,0-8 1-16,0 6 1 0,-2-6-1 15,0 1 1-15,0-3-2 16,-4-6 0-16,0-3 1 15,-2 0 3-15,6-6 6 16,0-6 2-16,0-9 0 16,0-4-1-16,0-2-5 15,0-2 1-15,0 0 4 16,0-2 1-16,0 2 3 16,2-9-3-16,6-16-4 15,17-49-3-15,-16 39-4 16,-1 3-1-16,1-2-1 15,-1-5-1-15,-2 3 0 16,-4 2 0-16,1-6 0 16,5 2 0-16,-2 3 1 15,2-7-2-15,1 16 0 16,-7-7 0-16,4 16 0 16,-4 0-1-16,3 7 0 0,1 7-1 15,-2 3-1-15,7 2 0 16,3 6-1-16,3 7 1 15,2 0 0-15,2 8 1 16,-4-3 1-16,-1 3 0 16,3 3 0-16,2-3 1 15,2 4-1-15,-2-6 0 16,2 4 1-16,-6-2 0 16,4-1 0-16,-4 3 0 0,-1 1-1 15,-1 3 1-15,-2 0 0 16,-5 7 1-16,3 3 2 15,-5-1 2-15,0 6 2 16,-4-4 2-16,-2 8 0 16,0-4-2-16,0 6-2 15,-2-8-2-15,-2-3-2 16,-2 1 0-16,4-13-13 16,-1-2-25-16,3-12-144 15,-4-7 123-15</inkml:trace>
  <inkml:trace contextRef="#ctx0" brushRef="#br0" timeOffset="96581.584">17664 16727 965 0,'0'15'345'0,"-6"4"-315"16,2 2-73-16,8 18-17 15,0 3 5-15,-4 9 38 16,-2 1 13-16,0-4 8 16,-2-4 2-16,10-6 3 15,0-7 0-15,5-5-5 16,-1-3 0-16,-1-7-2 15,-1-5 2-15,4-3 10 16,-1-4 5-16,2-3 7 16,8 3 1-16,-7-9-4 15,9-1-5-15,-4-11-7 0,-4 1-3 16,2-3-1-16,-7-2 2 16,1-2 5-16,-1-2 2 15,1-3 2-15,1 1-1 16,-4-9-5-16,1 1-3 15,-3 6-5-15,2-3 0 16,-8 3-4-16,3-5-5 16,-3 3-13-16,-2-5-12 15,4 3-32-15,-2 8-19 16,4-3-36-16,4 3-10 0,-8-6-2 16,2 3 12-16,2 3 2 15,1 0-36-15,5 6 104 16</inkml:trace>
  <inkml:trace contextRef="#ctx0" brushRef="#br0" timeOffset="97638.173">18375 16526 733 0,'10'8'272'0,"-2"-6"-209"0,1 1-49 16,5 9-17-16,-1-1 3 16,-2 3 17-16,-5-1 16 15,-2 6 21-15,-4-5 6 16,0 9-7-16,2-2-14 15,-8 11-21-15,0 5-8 16,-5 3-8-16,-2-2-2 16,5 6-5-16,0-2-3 15,1-2-4-15,1-2 0 16,-2-3 2-16,4-5 1 0,-3-9 2 16,5-5 0-16,2-7-1 15,2-9 1-15,7-11 3 16,-3-3 2-16,2-10 4 15,3-11 2-15,3-3 0 16,3-2-1-16,-10-10-1 16,13 6-2-16,-7-10-4 15,2 3-2-15,2 3-4 16,1 2 0-16,1 2 1 16,-2 8 1-16,2 9 4 15,4 2 1-15,2 6 2 16,0 2 1-16,2 9 0 15,-8 2 2-15,0 6 2 16,4 6 1-16,-6 4 2 16,6 11 0-16,-4 4-2 15,0 0-1-15,0 7 0 16,-1-1 0-16,-5 1 0 0,-2 1-2 16,1 3-2-16,-1 2-1 15,-3-3-7-15,0-7-3 16,1 5-4-16,-5-6 2 15,2-1 3-15,-1 5 5 16,-5-12 3-16,6-7 1 16,-2-5 1-16,-2-5 0 15,0 0 0-15,-2-2 1 0,0 0 8 16,0-2 2-16,0 0 4 16,0-2-2-16,6-3-6 15,9-26-1-15,33-49-1 16,-33 40 0-16,-2-2 0 15,-1-6 0-15,1 2-2 16,1 1 0-16,-1 5-1 16,0-1-1-16,-1 9 0 15,1 3-1-15,-1 7 0 16,1 1 0-16,-1 9 0 16,-1 7-1-16,3 7 1 15,-1 0 0-15,-2 11 2 16,5 6 3-16,-1-1 5 15,0 7 4-15,-3 3 4 16,1-1 3-16,1 13 4 16,1-1 3-16,-4 1 1 0,3 0 1 15,-12 4-5-15,5-7-2 16,3 13-4-16,-4-10-3 16,3 6-4-16,-7 6 0 15,2-8-2-15,0 7-2 16,0-10-2-16,-1-3-3 15,-5-9-10-15,2-8-17 16,0-4-64-16,-3-3-50 16,-3-10-154-16,6-4 179 0</inkml:trace>
  <inkml:trace contextRef="#ctx0" brushRef="#br0" timeOffset="99449.119">19655 15937 838 0,'88'15'280'0,"-79"-3"-268"16,1 7-15-16,0 11 32 0,-5 5 17 15,-5-5 31-15,-2 5 8 16,-7-6-5-16,-3 7-11 16,5 10-28-16,-1 5-13 15,4 7-22-15,-2-1-4 16,5 4-3-16,-3 3-1 15,2 4 2-15,2-3-1 16,2 0 1-16,2-3 0 16,-3-11 0-16,9-3 0 15,-6-13 0-15,4-5 1 0,-5-18 1 16,-3 1 0-16,6-7 6 16,-2-6 4-16,-4 0 6 15,0-4 3-15,0 2-2 16,0 2-3-16,4-10-8 15,7-14-3-15,27-57-5 16,-26 45-2-16,1-6-1 16,-1-2 1-16,-1-6 0 15,3 6 2-15,-1-6 0 16,6 1 0-16,-2 3 0 16,4 4 0-16,2 3 0 15,2 7 1-15,2 9 1 16,0 10 1-16,0 13-1 15,1 2 0-15,-5 20-2 16,4 5-3-16,-6 15 1 16,-8 2-1-16,1 6 2 0,-12 7 0 15,5-3 1-15,3 7 0 16,-6-2 0-16,-4-3 1 16,-4 1-1-16,-6-7-1 15,-16-6-3-15,6 4 2 16,-10-8 1-16,-8-4 1 0,5-7 2 15,-5-4 0-15,-2-10-1 16,0-7 0-16,1-8 0 16,-3-4 0-16,0-7 0 15,-2-7 0-15,6-1 0 16,0 4 1-16,18-6 1 16,1 7 0-16,8 1-2 15,7 0-1-15,4 3 0 16,0-3-2-16,10 7 0 15,1 0 1-15,8 6 0 16,4 2 0-16,4 4 0 16,5-6 1-16,7 4 0 15,3-2 2-15,2 5-1 16,0-3 0-16,4-4 1 16,-1 0 0-16,1-4 0 15,-4-3 0-15,0 1 0 16,-6-7 1-16,1-1 2 15,1-3 2-15,0 2-1 16,4-8 0-16,-6 4-4 0,-1-10 0 16,-5 10 0-16,-1-4-1 15,-6-6 1-15,-4 6-1 16,0-11-1-16,-6-3 0 16,-2 1-2-16,-3 2-2 15,-8-3-1-15,-2 3 0 16,-4-1 0-16,0 5 0 15,-7-5-1-15,-3 1-1 16,-5 1 1-16,-4 1 0 16,2 7 0-16,0 4-1 15,-4 6-9-15,2 1 1 0,-3 12 2 16,-7-1 1-16,10 10 6 16,-2 7-1-16,8 9-2 15,2 0 2-15,-1 5 4 16,3 7 1-16,7 3-1 15,2 2 1-15,8 8-1 16,10 2 0-16,-1-1 0 16,8 1 1-16,2-8 1 15,6 0 2-15,7-5 3 16,0 1 2-16,3-8 4 16,-3-5 2-16,6-4 3 15,4-9-1-15,2-1-2 16,0-3-1-16,1-2-4 15,1-3-2-15,-4 5-1 0,4-6 0 16,-14-8-1-16,-2 2 2 16,-3 1 4-16,2-7 1 15,-5 1-1-15,5-5 0 16,-5-5-6-16,-3 0-1 16,2-6 1-16,0 2 1 15,-4-6 5-15,-2-3 2 16,-4-1-1-16,-3-13-2 0,-3 2-4 15,2-11-2 1,1 3-1-16,3 1-1 0,-2-3 1 16,-1 4 1-16,1 6 1 15,8 4 2-15,-4 8 1 16,2 3-1-16,2 12-1 16,-2 3-1-16,-4 5 1 15,8 1 0-15,8 8 2 16,-5 2-1-16,5 13 0 15,-6-1 1-15,-14 5 2 16,2 8 3-16,-3 1 5 16,1 3 1-16,-7 5 5 15,-6-1 2-15,-4 15-1 16,0 5-1-16,6 14-3 16,0 2-3-16,-6 1 0 15,2 3-1-15,-7-8-4 0,7 6 0 16,2 1 0-16,4-1 2 15,9 1 10-15,4-9 6 16,16-3 15-16,15-1 4 16,26-11-7-16,18-5-7 15,32-14-25-15,14-6-12 16,11-25-29-16,-5-12-19 16,1-24-71-16,-2-12-80 15,-18-28 128-15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1:01:50.15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8657 15862 324 0,'-19'14'205'0,"2"-14"-21"16,8 0-82-16,5 0-75 15,0-4-25-15,4 2-20 16,-2-2-5-16,0 2-6 16,-2 0 4-16,4 2 6 15,0-23 0-15,0-5-5 16,-2-51-9-16,2 43-20 15,6 2-9-15,2-1-15 16,3 5-1-16,3 3 12 0,3 4 10 16,2-2 23-16,2 2 12 15,2 0 15-15,-4 4 8 16,6 7 32-16,-2 1 19 16,0 5 40-16,2 4 12 15,1 0 1-15,3-3-9 16,9-1-25-16,4-7-12 15,2 1-21-15,16 2-9 0,-7-3-13 16,5 5-3-16,3-1-5 16,-6-6-2-16,5-3-3 15,-5 5 0-15,6-2-2 16,1 3 2-16,-3 6 9 16,4-7 5-16,2 7 6 15,-6-5-1-15,1-3-10 16,-3 1-4-16,0-6-6 15,5 0 0-15,-9 7-2 16,3-3 0-16,1-6-1 16,-2 4 1-16,14 1 0 15,-2-3 0-15,8 4 0 16,9 4 1-16,-6-5 0 16,6 9 1-16,-3 1 0 15,-3-2 1-15,1 3 1 16,-7-1 2-16,-1 8 7 15,2 2 0-15,3 1-2 0,-5-3-1 16,-2 0-6-16,-2 8 0 16,-12-3-2-16,8 1 0 15,-13-4 0-15,8-4 1 16,-9-8 3-16,-5-3 0 16,4 5 3-16,-4-4 0 15,0 1 1-15,0 7 1 16,0 4 3-16,-4 5 2 15,2 5 7-15,-4 3 2 0,-5-9 6 16,1 9 2-16,-3-5-2 16,-4 1-1-16,-4 3-7 15,2-1-5-15,-4-1-7 16,-2-5-3-16,11 5-5 16,-5-3 0-16,6-1-2 15,1 3 1-15,-1 3-2 16,0-7 0-16,-5 5 0 15,3-6 0-15,-2 1 0 16,3 7 0-16,3-1 0 16,-2-1-1-16,3-3 0 15,2 1 1-15,-1-1-1 16,-1 5 0-16,8-1 0 16,-2-3 1-16,2-1-1 15,1-5 1-15,-3-4 0 16,-6 0-1-16,-1-4 1 15,5 4 0-15,4-2 0 0,4 4 0 16,4 2 0-16,-6-10 0 16,-2 0 0-16,-6 3 0 15,-7-1-1-15,5 4 1 16,-7 0 0-16,-4 0 0 16,-4-6 0-16,0 4 0 15,-7-2 0-15,-5-5 0 16,1 7-1-16,-8 2-4 15,6-2-30-15,-6-2-27 0,0 2-119 16,0 2-185-16,-2-11 237 16</inkml:trace>
  <inkml:trace contextRef="#ctx0" brushRef="#br0" timeOffset="800.568">12787 14174 1146 0,'0'1'381'0,"17"11"-399"15,2-3-13-15,2 5 1 16,-6 1 5-16,-1 10 31 16,-3-2 12-16,-9-10 13 15,8-1 4-15,-6 1-6 16,3 6-11-16,10 8-13 16,1 0-5-16,-1-4-1 15,2 4-2-15,-4-1-1 16,1 11-1-16,5 9 3 15,4-2 0-15,5 13 1 16,5-3 0-16,7-3 0 16,-4-3 1-16,10-8 0 15,-2 4 1-15,-4-7 0 16,-4-7 0-16,-4-5 1 16,-1 2-1-16,-6-6 1 15,-1-6-1-15,-6 0 0 16,1-1 0-16,-10 3-1 0,-3 0 0 15,-3-1-2-15,-5 6-1 16,0 1-5-16,0 4 0 16,-5 6 1-16,-1-6 3 15,-5 9 5-15,-1-7 2 16,-1-5 4-16,-3 5 0 16,-5-6 4-16,8 0 1 15,-6 2 0-15,-6-8 1 16,-8 8 1-16,-3 4 2 0,-14-1 7 15,-3 12 2-15,-7 18-5 16,-5 11-3-16,-11 24-12 16,-2 1-5-16,-10 15-15 15,-6 6-11-15,2 9-36 16,-2 4-40-16,-1 16-113 16,-5-3 136-16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1:07:58.6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2363 7242 141 0,'-11'-2'60'16,"-1"-5"-41"-16,10 3-7 15,0-2-23-15,2 0 2 16,-2 6 7-16,1-1 1 0,-3-1 6 15,2 0 2-15,2-2 0 16,-2 2-1-16,0 0-3 16,-8 2-3-16,3-2-5 15,-3 0-2-15,3 2-1 16,1 0 1-16,-2 0 6 16,4 0 3-16,2 0 12 15,-3 0 9-15,5 0 22 16,-2 0 12-16,0 0 23 15,0 0 7-15,-6 2 7 16,4 0-1-16,-3-2-16 16,-5 4-12-16,5 2-25 15,-5-3-12-15,5-1-17 16,-5 6-3-16,4 19-6 16,-53 49 0-16,42-43 1 15,6 3 2-15,3 2 3 16,3-5-1-16,-1 15-1 15,2 0-3-15,-3 3-2 0,-1 7 0 16,8-1 0-16,2 2 0 16,2-3-1-16,4-1 1 15,1-1-1-15,-5-5 1 16,6 3-1-16,-4-4 0 16,7 4 1-16,1-5-1 15,1-6 1-15,0 4-1 16,-1-8 0-16,5-1 0 15,0-9 0-15,-1-2 1 0,5-2 0 16,-4-4 0-16,6 2 0 16,0-8 0-16,0-1 0 15,0-1 0-15,4-5 1 16,-3-4-1-16,7-4 0 16,2-2 0-16,-3-9 1 15,5-3 1-15,-1-3 0 16,2-8 0-16,4 3-1 15,-1-3 0-15,-5-4 0 16,-1 16 1-16,1-10 0 16,-7 2 0-16,-4-6 1 15,-6-7 1-15,-4 2 2 16,3 1 1-16,-3-1 4 16,-1 5 1-16,-5 4 6 15,3-2 2-15,-6-1 2 16,1 1-1-16,-5 0-2 0,0-3-3 15,-5 1-4 1,3-2-2-16,-2 1-2 0,-2 1-3 16,2 4 1-16,-7 0-2 15,-1 0-2-15,-1-3 1 16,2-5-3-16,3 5 0 16,-4-5-1-16,-5 4 1 15,2 4 0-15,-4 1 0 16,2-1-1-16,-6-2 1 0,-2 0-1 15,0 0-1-15,4-1-1 16,0 7 0-16,0-4 0 16,4 2 1-16,-8 0 0 15,0 0-1-15,-2-4 1 16,0 6-1-16,2-2-1 16,-5 2-2-16,3 6-1 15,0-4-2-15,-5 5-4 16,3 3-2-16,-2 1-6 15,-3 6-8-15,-2 8-16 16,1 6-16-16,-3 11-87 16,0 6 97-16</inkml:trace>
  <inkml:trace contextRef="#ctx0" brushRef="#br0" timeOffset="4601.878">2713 7434 112 0,'-50'57'89'16,"56"-55"6"-16,-12-6-27 16,6 8-13-16,0-4-25 15,-2-2-10-15,1 0-12 16,1 0-3-16,-2-2 4 16,-2 2 5-16,2 0 7 15,2 2 1-15,-2-1-6 16,0-1-5-16,0 0-10 15,0-2-1-15,-2 2-1 16,3 2 0-16,1 0 2 16,0 0 4-16,0 0 7 15,0 0 3-15,0 0 2 16,0 0-1-16,13 0-4 16,6 2-4-16,-2 4-1 0,-3-4 1 15,53 11 1-15,-54-5 0 16,-7-3-1-16,3-1-1 15,1 6-2-15,-2-1 0 16,5-7-1-16,0 0 2 16,4 0-1-16,3 2 0 15,3 2-1-15,1-5-1 16,1 5 0-16,0-6 0 16,-4 0 0-16,8 4 1 0,-8-4 0 15,4 8 0-15,-4-4 2 16,2-8-1-16,-4 0 2 15,4-2 3-15,-2-7 5 16,-4 3 2-16,2 1 0 16,-2 3-2-16,-1 4-7 15,1-6-3-15,2 3-3 16,0-5-1-16,4-3 0 16,2 11 0-16,-4-8 0 15,-2 4 0-15,2 3 0 16,-5-9 0-16,-1 12 0 15,-4-4 0-15,-1-3 1 16,-1 7 0-16,-9-2 0 16,0 2 2-16,0 0 1 15,-1 0 2-15,-3 0 0 0,4 0 1 16,-2 0 1-16,2 0-1 16,0 0-2-16,0 0 0 15,0 0-3-15,0 0 0 16,0 0-2-16,0 0 0 15,0 0 0-15,0 2-1 16,0 3-1-16,0-3 1 16,0 0 0-16,0 2 0 15,0-4-1-15,0 8 1 16,2-4-1-16,-2-3 1 0,4 7 0 16,-3-6 0-16,-1 0 0 15,2 6-1-15,0-7 0 16,0 3 0-16,-2 4 1 15,6-4 0-15,-4 2 0 16,0-3 0-16,-2-1 0 16,2 6 0-16,-2-8 1 15,5 4-1-15,-1 3 1 16,-4-7-1-16,0 0 0 16,2 0 0-16,0 2 0 15,6 0 0-15,-8-2 0 16,4 2 1-16,-4-2-1 15,9 6 1-15,-5-2-1 16,-4-4 1-16,0 0-1 16,0 0 0-16,0 0 1 15,0 0 0-15,0 0 2 0,0 0-1 16,0 0 0-16,0 0 0 16,0 0 0-16,0 0 0 15,0 0-1-15,0 0 1 16,0 0-1-16,0 0 0 15,0 0 0-15,0 0-1 16,0 0 0-16,0 0 0 16,0 0 0-16,0 0 0 15,0 0 0-15,0 0 0 0,0 0 0 16,0 0 0-16,0 0 0 16,0 0 0-16,0 0 0 15,0 0 0-15,0 0 0 16,0 0 0-16,0 0 0 15,0 0 0-15,0 0 0 16,0 0 0-16,0 0 0 16,0 0 0-16,0 0 0 15,0 0 0-15,0 0 0 16,0 0 0-16,0 2 0 16,4 1 0-16,-4 1 0 15,0-2 0-15,0 0 0 16,0-2 0-16,0 2 1 15,2 0 0-15,-2-2 0 32,0 0-1-32,2 6 1 0,1-1 0 0,-3-3-1 0,0 4 1 15,0-6 0-15,0 2-1 16,0 0 1-16,0-2 0 16,0 0 0-16,0 0 0 15,0 0-1-15,0 0 1 16,0 0-1-16,0 0 0 15,0 0 0-15,0 0 0 16,0 0-1-16,0 0 1 0,0 0 0 16,0 0 1-16,0 0 1 15,0 0 0-15,0 0 2 16,0 0 0-16,0 2-1 16,0-2-2-16,0 0 0 15,0 5-1-15,0-5 1 16,0 4-1-16,0 0 0 15,0-4 1-15,0 6-1 16,0-2 0-16,0 1 0 16,0 1 0-16,0-2 0 15,0 0 0-15,0-4 0 16,0 4 0-16,0-1 0 16,0-3 0-16,0 0 0 15,0 6 0-15,0-6 1 16,0 0 1-16,-2 6 1 15,1-6-1-15,1 8 1 16,0-5 1-16,0-1-1 0,0 6 0 16,-2-8-1-16,0 2-1 15,-2 6 0-15,4-7 1 16,-2 3-1-16,0 4-1 16,0-6 1-16,0 2-1 15,-3 3 0-15,5-5 1 16,-2 0-1-16,0 2 0 15,0-4 0-15,0 6 0 16,-2-2 0-16,4-3 0 0,-2-1-1 31,2 0 1-31,0 10-1 0,0 1 0 0,0 1 0 16,0 3 1-16,-2-1-1 16,2 3 0-16,-2 2 1 15,2 46-1-15,6-44 1 16,-6 4 0-16,0 0-1 15,6 3 1-15,-2 7 0 16,-1-1 0-16,-3 5 0 16,-1-5 0-16,-5 8 0 15,-2-2 1-15,-1 8-1 16,3 0 1-16,2-6 0 16,4 6-1-16,-8-8 0 15,8 8 1-15,-2 1-1 16,-3-6 0-16,9 2 0 15,-3-2 0-15,5-3 0 16,-6-6 1-16,0 1 0 16,0-11-1-16,0 1 1 0,0-6 0 15,6-9 0-15,-6 0 0 16,2-3 1-16,-2-5-1 16,0-2 1-16,0 0 0 15,0 0 0-15,0 0-1 16,0-2-1-16,0 0 0 15,0-2-1-15,0 3-1 0,0 1-1 16,0-2 0-16,0 0-4 16,0 0 0-16,0-2 0 15,0 2-1-15,0 0 3 16,0 2 1-16,0-2 0 16,0 0 1-16,0 0-5 15,0-1 0-15,0 1-1 16,0 2 1-16,0-2 4 15,0 2 1-15,0 0 0 16,0 0 1-16,0 0 0 16,0 0-1-16,0 0 0 15,0 0-1-15,2 7-3 16,0 3 0-16,3 5 1 16,-3-1 2-16,0-1 2 15,2 2 1-15,0 3 1 16,15 48 0-16,-13-48 0 0,-4 3 0 15,1 0 0-15,-3 4 0 16,2 5 0-16,-4-1 0 16,4 7 1-16,-4 1 0 15,-3 3 0-15,-1 6 0 16,-5-2 0-16,7 3 0 16,-4 3 0-16,-3-4 0 15,3-4 2-15,-5 4 0 16,-7-8 1-16,3 3 2 15,-2-9 4-15,4-1 2 0,5-7 5 16,-1-1 0-16,9-9 1 16,2-5-3-16,0-5-6 15,0-4-2-15,0 0-2 16,0-2 1-16,0 2 2 16,0-2 1-16,0 0 0 15,0-1 0-15,0 1-3 16,0 0-2-16,0 2-1 15,0-2-1-15,0 0-1 16,0 0 1-16,0-2-1 16,0 2 0-16,0 2 1 15,0-2 0-15,0 1 0 16,0-1 0-16,0-2 0 16,0 2-1-16,0 0 0 15,-2 2 0-15,0-2-1 16,0 0 0-16,0 0 0 15,-2-2 0-15,4 2 0 0,-2 2 0 16,1-1 0-16,-1 1-1 16,0 0-1-16,-2 0-1 15,2 0-2-15,2 0-1 16,-2 0 1-16,0 0 2 16,0 0 1-16,0 0 1 15,-2 0 1-15,4 1-1 16,-1 11 0-16,-1 1 1 0,0 1 0 15,-4-3 0-15,4 3 0 16,-2 1 0-16,2 2 0 16,0 0 0-16,-9 45 0 15,5-47 0-15,6 2-1 16,0-2 0-16,0-1 0 16,0 1 0-16,0 4 1 15,0-4-1-15,0 1 1 16,0-3 0-16,0 6 0 15,0 4 0-15,0 4 0 16,0 4 0-16,0 5 0 16,0 2 0-16,0 6 0 15,0 2 1-15,6 2 0 16,-4 0 0-16,0 0 0 16,-2-4 1-16,0 3 1 15,0-6 0-15,0-3 0 0,0 4 0 16,4-2 1-16,-4-9-1 15,5 3-1-15,-5-9 0 16,2-4-1-16,-2 6 0 16,0-4 0-16,0-6 0 15,-2-4 0-15,2 1 0 16,-5-5 3-16,1-1 0 16,-4 0 4-16,2-3 1 15,-1-1 0-15,3 0-2 0,2-4-8 16,0 0-11-1,-2-2-78-15,4 0-125 0,0 2 139 16</inkml:trace>
  <inkml:trace contextRef="#ctx0" brushRef="#br0" timeOffset="5848.996">3690 10335 534 0,'25'59'186'0,"-40"-70"-210"15,7-1-11-15,3-1-29 16,5 0 0-16,-10-5 52 15,-3-3 23-15,-6 8 56 16,-2-8 21-16,-1 7 20 16,5 1-5-16,-4 4-21 15,8 1-15-15,-6 0-23 16,-4-5-7-16,-2-2-10 0,-6 1-1 16,5 1-2-1,-3 5-1-15,0 2-3 0,-3-5-4 16,-3 3-4-16,-1-3-4 15,1 5-3-15,-1 6-1 16,-2 0 1-16,-4 6-1 16,2-1 0-16,-2 1-2 15,-2 6-2-15,1 1-2 16,7 12-2-16,2 0 1 16,5 11 0-16,4 1 0 15,-7-1 1-15,3 8 0 0,-4 4 1 16,7 1 0-16,8 11 0 15,3-7 0-15,6 5 0 16,3 3 0-16,10-2 0 16,-1 0 1-16,1-5 0 15,2 3 0-15,0 3 0 16,3 3 0-16,-5 2-1 16,6-2 1-16,3 0-1 15,1-4-1-15,7 4 1 16,2 0-1-16,-6-9 0 15,8 3 0-15,-2-15 0 16,1-3 0-16,7-7 0 16,2-3 1-16,5-8 1 15,4-4-1-15,2-5 1 16,-2-5 0-16,6-7 1 16,-4-3-1-16,2-9 2 15,0-1-1-15,-4-3 1 0,4-1 1 16,-4-4 0-16,0-2 1 15,0-9 2-15,-14-5 1 16,5-5 1-16,-4 2-1 16,-16-10-1-16,10 3 0 15,-12-5-2-15,-3 0 0 16,4-1-3-16,-3-3 0 0,1 1 0 16,-1-3 0-16,-13 3 0 15,-3-2 0-15,-5 5 1 16,-1-5 0-16,1 1 1 15,-3-5-1-15,-8 7 0 16,8-3 0-16,-12 1 1 16,-2-3 0-16,-1 2 0 15,-16-1 2-15,-2-1 1 16,2 2 0-16,-5-1 0 16,-5 3-1-16,1 9-3 15,-3 6-2-15,9 7-7 16,5 7-15-16,5 12-109 15,9 1 92-15</inkml:trace>
  <inkml:trace contextRef="#ctx0" brushRef="#br0" timeOffset="28574.155">4454 7315 20 0,'0'2'17'0,"0"2"2"15,5 0 28-15,-8-4 23 16,3 0 27-16,0 0 8 16,-2 0-14-16,2 0-17 15,0 0-21-15,-2 0-8 16,0 0-16-16,2 0-6 15,0 0-12-15,0 0-3 16,0-4 0-16,-2 2 2 0,0 0 7 16,-2 2 6-16,2-2 10 15,2 0 3-15,-2 0-1 16,0-2-4-16,0 2-11 16,1 2-4-16,1-1 1 15,0-1 4-15,0 0 8 16,0-2 1-16,0 2-1 15,0 0-3-15,0 2-4 16,0-2-1-16,0 0-6 16,0 0-3-16,0-2-5 15,0 3-1-15,0-5 0 16,0 2 1-16,0 0 5 16,0 2 3-16,0-2 2 15,-4-1-1-15,4 5-4 16,-2-2-3-16,0 0-1 15,0 0-1-15,-17-8 3 16,0 1 1-16,-50-5 2 0,46 22 3 16,2-2-2-16,-2 0 0 15,2 1-3-15,-2 3-3 16,6-8-2-16,1 5-2 16,3-3-2-16,2 0 0 15,-1 6-1-15,1-3 0 16,-3-3 0-16,7-2-1 15,-1 4 0-15,-2-4 1 16,3 1-1-16,7-3 0 0,-2 0 0 16,0 0 0-16,0 0 0 15,-4 6 0-15,1 9-1 16,-5 1 1-16,4 3-1 16,-28 50 1-16,22-44 0 15,5-1 0-15,-1 1 0 16,0-2 0-16,3 2 1 15,-1 2-1-15,2-2 0 16,2 0 0-16,4-2 0 16,0-4-1-16,6 4 0 15,-1-2 0-15,5-6 0 16,1 4 0-16,1-2 0 16,1 1 1-16,0 3 0 15,0 0 0-15,1-4-1 16,1 2 1-16,-4-6 0 15,3 3 0-15,-3-3 0 0,4-3 0 16,-1 3 0-16,-3-2 0 16,0-5 1-16,-5 4-1 15,3-3 0-15,1-3 0 16,5 2 0-16,-9 4 0 16,5-3 0-16,-1-1 0 15,-10-6 0-15,1 0 0 16,5 0 0-16,-8 0 0 15,0 0 1-15,0 0-1 16,0 0 0-16,0 0 1 0,2 0 0 16,6 0 0-16,-6-2 1 15,-2 0 2-15,0 0 1 16,0 0 1-16,0-2 0 16,0 3-1-16,0 1-2 15,0-2 0-15,0 0-1 16,0 0 0-16,0-2-1 15,0 2 2-15,5-11-2 16,-3 3 1-16,-2 4-1 16,0-3-1-16,0-3 0 15,-2-1 0-15,-2 0 0 16,4 7 0-16,0-2 1 16,0 4-1-16,0-5 0 15,-1-1 1-15,1 1-1 16,-2 1 0-16,0-2 0 15,2-1 0-15,0 1 0 0,2 1 0 16,0-6 0-16,-2 5 0 16,0-7 1-16,0 5-1 15,0 1 1-15,0 5 0 16,-2-7 0-16,0 3-1 16,-4-1 1-16,4 3 1 15,2 4 1-15,-4-2 1 16,2 1 0-16,0 1 0 15,-1 4 0-15,1-2-1 0,2 0 1 16,-12-6-1-16,-1-1 0 16,-1 3 0-16,-5-2-1 15,-50-11-1-15,45 19 1 16,1-2-1-16,3 2 0 16,1 0 0-16,0 6-1 15,-2-4-1-15,6 10-1 16,-4-3-2-16,11-3-8 15,-3 5-5-15,3 3-10 16,4-3-6-16,-4-1-4 16,8-3-3-16,-1-3-2 15,-1-4-1-15,2 0-5 16,0 0-2-16,0 0-2 16,0 0-8-16,0 4-32 15,0 4-37-15,2-3-110 16,-1 3 147-16</inkml:trace>
  <inkml:trace contextRef="#ctx0" brushRef="#br0" timeOffset="34182.988">4429 7655 117 0,'-56'121'61'16,"56"-119"0"-16,0-2-45 16,-5-2-2-16,3 2 6 0,2 0 3 15,-2 0 14-15,-8 0 7 16,-7 0 6-16,-4 0-3 16,-46-6-13-16,48 4-8 15,5 0-16-15,1-1-5 16,7-1-5-16,-1 4-1 15,5-2-2-15,0 0 0 16,0 2 1-16,-2-2 1 0,2 0 1 16,2 0 0-16,-2-2 2 15,0 2 0-15,0 2 3 16,1-2 1-16,-3 1 4 16,4-1 2-16,0-2 1 15,0 2-1-15,0 0 0 16,0 2 0-16,0-2-2 15,0 0-2-15,0 0-3 16,0-2-2-16,0 3-1 16,0 1 0-16,0 0-1 15,13 0 0-15,6 0 0 16,2 1 0-16,50 11 0 16,-50-12 1-16,-4-2 1 15,6 0 1-15,-2-6 3 16,-2 7 3-16,6-1 2 15,-4-8 2-15,6 8 0 16,-2-7 1-16,2 7 3 0,-6-2 1 16,-6 2 1-16,8 2-1 15,-2-2-4-15,4 2-3 16,-4-4-2-16,4 0-1 16,-2 1-2-16,2-5 0 15,-1 4 3-15,1-2 1 16,2 3 5-16,4-9 0 15,-3 8 1-15,-1-3 1 16,-2 7-1-16,0-6 0 0,-2-2-1 16,4 2-2-16,-6-1-2 15,-2 3 0-15,0 0 0 16,-4 12 1-16,-13-6 5 16,6 0 5-16,-6-2 3 15,-4-2 1-15,2 2-5 16,0 0-5-16,0 0-2 15,0 0-1-15,-2 0 1 16,-2 0 2-16,2 0-1 16,2 2-2-16,-7 19-3 15,1-10-2-15,-2 1-2 16,-24 43-1-16,28-49 0 16,-4 0-1-16,4 3 0 15,-1-7 0-15,-3 9 0 16,2-7-1-16,6-4 1 15,-2 0-1-15,0 0-1 16,0 0 0-16,1 0-1 0,-3 0-1 16,2 0-1-16,2 0 0 15,-2 0 1-15,0 0-1 16,0 0 0-16,-2 0 1 16,2 0-1-16,2 0 1 15,-2 0 0-15,0 0-1 16,1 0 1-16,-1 8-1 15,-2-6 0-15,2 0 0 16,2 5 1-16,-2-3-1 0,-2 6 1 16,0-4-1-16,2 5 1 15,-1 2-1-15,-1-3 1 16,-2 1-1-16,0 1 1 16,1-2-1-16,-1 3 1 15,-2 0-1-15,2 3 1 16,-1 3-1-16,-24 48 1 15,24-46-1-15,-3-2 0 16,2 6 0-16,1 0 1 16,1 1-1-16,0 5 0 15,2-2 1-15,-1-3-1 16,3 9 0-16,2-8 0 16,-2 9 0-16,2-7 0 15,0 3 0-15,2 3 0 16,0-3 0-16,5 6 0 15,3 4 0-15,-4-3 0 0,5-1 0 16,-1 0 0-16,-1-2 0 16,-1 3 0-16,3-3 0 15,1-3 0-15,-1 3 0 16,-3-4 0-16,0-3 0 16,1-4 0-16,-1-6 0 15,-2-2 1-15,1-1-1 16,-1-3 1-16,-6-1-1 15,0-3 1-15,0-5-1 0,0-4 1 16,0 0 0-16,0 0-1 16,0 0 1-16,0 0-1 15,0 0 0-15,0 0 1 16,0 0 0-16,0 0 0 16,0 0 0-16,-2 0 0 15,0 2 0-15,0 7-1 16,-2 3 0-16,2 1 0 15,2 6 1-15,-3-1-1 16,-9 45 0-16,4-38 0 16,5-2 0-16,-1 1 0 15,-4-1-1-15,8 2 0 16,-4-4 0-16,2 8 0 16,2-4 0-16,0-8 0 15,0 8 0-15,0 4 1 16,2 5 0-16,0 4-1 0,0-5 1 15,-2-5 0-15,0-12 0 32,0-5 0-32,2-1 0 0,4 30 0 0,0-4 0 15,-5-1 0-15,7-18 0 16,-6-4 0-16,6 5 0 16,-4-3 1-16,-3 0 0 15,1 0-1-15,-2 3 1 16,0-3 0-16,4-2 0 15,-4 1 0-15,0-1 0 0,0 0 0 16,0 1 0-16,0 5 0 16,0-4 1-16,2 3-1 15,-2 1 0-15,0-8 0 16,4 4-1-16,-4-11 0 16,8 4 0-16,-5 3 0 15,-1-7 0-15,0 6 0 16,-2-8 0-16,0-2 0 15,0 0 0-15,0 0 0 16,0 0 0-16,0 0 0 16,0 0 0-16,0 0 0 15,0 0 0-15,0 0 0 16,0 0 0-16,0 2 0 16,8 9 0-16,-6-3 1 15,-2-4-1-15,2 9 1 16,-2-5 0-16,-2 7 0 0,2-2 0 15,-4 1-1-15,-4 7 0 16,-17 46 0-16,22-43 0 16,-7 3 0-16,4-2 0 15,1-2 0-15,-3 2 0 16,2-2 0-16,0 2 0 16,1 2 0-16,3-3 0 15,0 5 0-15,-2 0 0 0,4-1 0 16,2 3 0-16,2-2 0 15,-2-1-1-15,3 1 1 16,-3-2 0-16,0 4 0 16,0-7 0-16,4 5 0 15,-2-6 0-15,-2-2 0 16,0 4 0-16,7-4 0 16,-1 2 0-16,1 4-1 15,1-2 1-15,3-3 0 16,-1 5-1-16,1-4 1 15,4-4 0-15,-3 0 0 16,3 3 0-16,-4-7 0 16,1 0 0-16,-1-2 0 15,-1-3 0-15,-1 0 0 16,2-1 0-16,1-1 0 0,-1 1-1 16,-1 1 1-1,-1-6 0-15,3 0 0 0,-1 1 0 16,0-5 0-16,-1-2 0 15,-1 2 0-15,-1 0 0 16,-6-5 0-16,3 3 0 16,-7 2 1-16,0-2 1 15,0 0 0-15,0 0-1 16,0-2 0-16,0 2 0 16,6-9 1-16,6-8-1 0,24-50 2 15,-34 50 1-15,-2 2 0 16,6-3 2-16,-8-1-1 15,-10-4-1-15,6 1 0 16,-7-7-2-16,2 8 1 16,5-2-1-16,-6-5 0 15,10 12-1-15,-7-10 1 16,-1 1-1-16,5 4 0 16,-5 0 0-16,0 4 1 15,10 4 0-15,-5-1 1 16,-5 1-1-16,-1-4 0 15,-1 5-1-15,-1-3 0 16,-1-2 0-16,11 6 0 16,-11-3 0-16,3 7 2 15,-1-4-1-15,-13 7 1 16,1 0 0-16,-9-4 0 16,4 7 0-16,-3 3 0 0,5 0-2 15,-2 0 1-15,-3 3 0 16,1 7 0-16,-1 2 1 15,3 1-1-15,-5 0 2 16,7 10 0-16,-2-2-1 16,2 2-2-16,3-4-1 15,8-3-8-15,9 3-11 16,5-8-47-16,7-5-25 16,7-4-63-16,5-4-37 15,18-6 124-15</inkml:trace>
  <inkml:trace contextRef="#ctx0" brushRef="#br0" timeOffset="66701.293">13733 5991 289 0,'-1'10'120'0,"-11"-6"-76"16,8 5-29-16,0-1-11 16,-1-2-1-16,-1 1 39 15,-4-1 15-15,3 2 17 16,-9-4 5-16,-3-2-26 15,2-1-13-15,-4 3-19 16,-2 0-9-16,4 2-12 0,-4 3-7 16,-2 3-7-16,0 9-1 15,0 6 3-15,3 1 2 16,2 13 8-16,1 4 1 16,2 3 1-16,4 4 0 15,1 0 1-15,3-3 1 16,1 5 4-16,4-4 3 15,-2-3 4-15,3 1 3 0,1-6 3 16,2 0 3-16,0-5 1 16,0-5 0-16,2 3-5 15,5-7-4-15,-3 3-5 16,8-4-3-16,-1-4-4 16,2-6-1-16,7 6 0 15,-3-8-1-15,-2 0 0 16,-2 1 0-16,5-11 1 15,-5 5 0-15,4-6 1 16,8-2 1-16,-2 5 0 16,2-7-1-16,2 0 3 15,-1 0 0-15,5-1 5 16,0-5 3-16,5 0 3 16,-2-5 0-16,7 1-3 15,-9-1-2-15,1-1-4 0,-7 4 0 16,7-1-2-16,-6-1 3 15,-1 8 2-15,-1-5 0 16,-4 1 3-16,2-4 1 16,2-3 2-16,8-2 0 15,-8-6-2-15,7 3-3 16,-7-6-5-16,-4-1 1 16,-2 2 10-16,-5-6 7 15,-3 8 12-15,0 4 1 16,-7-8-5-16,4 4-7 0,-6-2-8 15,-2-4-4-15,0 6-2 16,-4-4 0-16,-2 0-1 16,2-1 1-16,1-11-2 15,-1 7 1-15,2-18-2 16,2 6 0-16,-2-4 0 16,-4-2-1-16,1 6-3 15,-7-4 0-15,1 6-3 16,3 0-1-16,-5 5-2 15,-5-1-2-15,1 7-2 16,-4 5 1-16,-2-1 2 16,-6 4 0-16,-1 7 0 15,-7 1 0-15,-5 9-4 16,8 6 0-16,-8 4-13 16,4 15-13-16,-1 2-56 15,1 0-90-15,4 3 117 16</inkml:trace>
  <inkml:trace contextRef="#ctx0" brushRef="#br0" timeOffset="68066.264">15669 8606 748 0,'59'57'218'16,"-62"-55"-291"-16,1 0-47 15,0-4 0-15,0 0 26 16,-2 2 53-16,2 0 71 15,2-3 26-15,-2 1 47 16,0 0 5-16,-9 2-21 16,-6-4-22-16,1 2-37 15,-9-4-11-15,-34-13-18 16,42 10-6-16,2-1 0 16,15 6 1-16,-14-7 8 15,7 1 6-15,3-1 9 16,-6 3 3-16,10 2 9 0,-4-3 2 15,-3 3 1-15,3-4-2 16,-6-7-3-16,5-2 0 16,-3 2 3-16,0-4 1 15,-7 5 4-15,2 3-2 16,-7 0-6-16,1 5-4 16,-2 2-12-16,-11-1-5 15,-3 7-10-15,-9 0-2 0,-2 9-1 16,1 1 0-16,2 15 2 15,3-4 0-15,6 11-3 16,-1-1 2-16,11 3 0 16,4 6 1-16,1 2 1 15,2 1-2-15,8 4 0 16,-3-3-1-16,6 6 3 16,6 4 2-16,2-5 2 15,2 1 0-15,9 2 1 16,-1-3-1-16,5-6 1 15,-2-3 0-15,1-6 0 16,-1-9 1-16,8-2-1 16,-4-6 1-16,8 6-1 15,0-4 0-15,-1-9 0 16,9 5-1-16,-5-11 0 16,5 6 0-16,5-9 0 15,-6-1 0-15,-3-11 1 0,5-8 0 16,-5 4 0-16,0-5-1 15,-1 1-2-15,-5-6 0 16,-4-1 1-16,4-9 0 16,0-1 1-16,-4 0 1 15,4 1 0-15,-12-7-1 16,2 2 0-16,-1-2 0 16,-5-4-1-16,7 4 0 15,-5-8-3-15,3 2 1 0,-3-5-1 16,-3-5 0-16,-3 5-1 15,-3-5 0-15,-2-1 0 16,-2 7-1-16,-9 8 1 16,-4-1-4-16,-12 14-13 15,-11-3-17-15,-16 11-46 16,-5 9-27-16,-12 12-75 16,-4 6-9-16,-3 21 123 15</inkml:trace>
  <inkml:trace contextRef="#ctx0" brushRef="#br0" timeOffset="91364.904">2979 6628 323 0,'-88'-53'142'0,"75"53"-75"0,-5-6-18 15,9 0-34-15,-1 8 6 16,3 0 19-16,-7-2 10 16,3 6 18-16,-8-12 3 15,0-5-14-15,7 5-10 16,-1-2-20-16,1 4-10 16,5-1-12-16,3 3-5 15,2 0-8-15,0 2-5 16,-2 0-8-16,4 0-2 0,-2 0 0 15,0 0 4-15,0 0 9 16,-5 8 4-16,-7 16 5 16,-35 55 2-16,33-49 1 15,3 5 1-15,9 1 2 16,-4 1 3-16,8-1 2 16,0 0 2-16,2-7-3 15,0 0-1-15,10-5-2 16,-5-1 1-16,7-2 4 15,-5-3 2-15,5 1 1 16,5-2-1-16,0 6-5 16,0-6-1-16,2 8-4 15,-8 0 0-15,1 4-2 16,5 1 0-16,-6 8-1 16,7 6 1-16,-7 0 0 15,0 8 0-15,-3 4 0 16,1-5 0-16,1 8 0 0,-8-11 0 15,7 12-1-15,1 3 1 16,-3-2-1-16,3 2 2 16,-7 2-1-16,3-2 2 15,-4-2 0-15,3 1 0 16,-1-1 3-16,0-2-1 16,-6-7 3-16,6-5 2 15,-6-10 4-15,0-7 1 16,7-5 3-16,-3 4-2 15,6-10-2-15,5-2-3 0,0-3-2 16,3-1-2-16,3 6-3 16,2-2 0-16,1 1-1 15,1-5-1-15,10-7-1 16,-5 0 0-16,7-6 0 16,-3-6 1-16,0-2 0 15,-1-7 0-15,7 0 3 16,-2-8 0-16,3-4 2 15,-3-6 0-15,-2-9-1 16,-3-2 0-16,-8-4-2 16,-1 1 1-16,1-3 2 15,-9-2 2-15,-1 4 4 16,-9 6 1-16,-6-2 1 0,7 6-1 16,-9-4-3-1,2-4-1-15,-5-7-4 0,5 1-2 16,0-4 0-16,-8-7-1 15,2 8 0-15,-13-8 0 16,-4 2-1-16,2 1 0 16,-4 5-2-16,2-1 0 15,-5 5-5-15,1 3-2 16,-13 4-8-16,-4-2-4 16,-6 8-6-16,0-2-3 15,-7 5-5-15,-1 5-4 0,-5-3-23 16,-2 8-21-16,6 0-59 15,-4 0-46-15,2 10 116 16</inkml:trace>
  <inkml:trace contextRef="#ctx0" brushRef="#br0" timeOffset="160573.878">13131 16113 149 0,'75'40'37'16</inkml:trace>
  <inkml:trace contextRef="#ctx0" brushRef="#br0" timeOffset="162534.513">13085 15859 238 0,'-15'-52'88'16,"5"42"-68"-16,10 3-27 15,-9 5-4-15,9 2-2 16,-2-2 12-16,-4 0 11 16,-2 0 30-16,3-2 15 0,-5 2 15 15,-1 0-2-15,-3-1-25 16,1-5-14-16,-1 4-23 16,1-4-6-16,0 7-7 15,-1-3 1-15,3-2 3 16,1 4 3-16,1 2 7 15,-3-2 8-15,5 0 26 16,-1 2 13-16,-2 0 20 16,7 0 3-16,-5 0-7 15,6 0-4-15,-2 2-5 16,0 0-3-16,0-2-6 16,1 2-6-16,1-2-14 15,0 4-7-15,2-4-12 16,0 0-3-16,0 0-3 15,0 0-2-15,2 0 1 0,0 2 0 16,1 0 0-16,1 0 0 16,2-2-1-16,-2 1-1 15,5 5-1-15,1-2 0 16,1-2-1-16,1 4 0 16,1-3 0-16,3 1 0 15,-1 6 0-15,56 24 0 16,-48-20 2-16,-2-7 3 15,-2 1 5-15,-2 0 2 16,4-5 5-16,-4 1 2 0,6-2 2 16,-2 6 2-16,2-6 1 15,4 3 0-15,-2-3-2 16,-2-2-1-16,-2-5-2 16,-2 3-3-16,4 2-5 15,-2 7-4-15,2-3-3 16,0-2-1-16,-8 0-3 15,4-2 1-15,-3 6 0 16,-3-4-1-16,0 0 0 16,3-2 0-16,-1 0 0 15,-2 0 0-15,1 7 0 16,-1-5 0-16,2 4 2 16,1-6 3-16,3 0 7 15,0-2 3-15,4 0 3 16,2 2-1-16,0-2-2 15,0 2-3-15,-1-7-1 0,3 3-2 16,-2 4-1-16,2-2-2 16,2 2-3-16,-8-2 1 15,2-6-3-15,1 6 1 16,-3 0-1-16,2-5 0 16,4 7 0-16,-4 0 0 15,-4-2 0-15,2 2 0 16,-4 2 0-16,1-2 0 15,1 5 1-15,4-1-1 16,-8-11 0-16,8 7 1 0,0 0 1 16,2 0 1-16,2 3-1 15,-1-1 1-15,-1-2 0 16,2 0-1-16,2-2 0 16,-3 2-1-16,5 0 0 15,0 0-1-15,1 2-1 16,1 0-1-16,-5 0-1 15,5 2 1-15,-2 2 0 16,-5-2 0-16,5 5 0 16,-12-5 0-16,6 6-1 15,-2-3 0-15,-8-3 1 16,8 0-1-16,-8 5 0 16,8-1 0-16,0 7 0 15,6 1 0-15,-4-3 0 16,7 0 1-16,-5-1 1 15,-2-1-1-15,2 1 1 16,-2-3 0-16,-1 5-1 0,3-10 0 16,-2 5 1-16,4 3 0 15,-6-7 1-15,2 9-1 16,0 5 0-16,3-6 0 16,3-1-1-16,-4-1 1 15,5-7-1-15,-3 6 0 16,-2-3-1-16,-4-1 1 0,3 7 0 15,-3-9-1-15,4 8 0 16,-2-1 0-16,0-7 0 16,0 4 0-16,5-4 1 15,-3 5-1-15,4 4 1 16,-5 1 0-16,7-3 0 16,1 1 0-16,-3-3-1 15,5-1 0-15,-3 0 1 16,-1-4 0-16,5 5-1 15,-1-5 1-15,0 4 0 16,-1-5 0-16,3 5 0 16,0-4 0-16,0 2-1 15,-3-3 0-15,-3-3 0 16,-7 2 1-16,8-2-1 16,-3 0 1-16,-1 2-1 15,-2-2 0-15,-6 0 0 16,4-2 1-16,0 0-1 0,3 0 1 15,1-7 0-15,0 5 0 16,1-4 1-16,-3 3 0 16,-2-3 0-16,2-1 0 15,1 5 0-15,-1-6 0 16,8 2-1-16,-5 1-1 16,-1-5 1-16,0 3-1 15,-5 3 0-15,1 0 1 16,0-1 0-16,2-3-1 0,-2 4 0 15,-2-5 0-15,0 3 1 16,-2-1-1-16,0 3 0 16,4-2 0-16,3-5 0 15,-3 1 0-15,0-1 0 16,-4 0 0-16,4 1 0 16,-2 1 0-16,0 3 0 15,4-3 0-15,-8-1 0 16,2 3 1-16,-2-1-1 15,-4 4 1-15,1-3-1 16,1-5 0-16,-2 3-1 16,2-3-4-16,2 11-17 15,1-5-22-15,-7 6-122 16,0 2-183-16,6 6 224 16</inkml:trace>
  <inkml:trace contextRef="#ctx0" brushRef="#br0" timeOffset="177307.184">20072 5653 409 0,'-4'0'128'16,"2"0"-106"-16,4 2-53 15,-4-2 14-15,2 0 22 16,0 0 7-16,0 0 13 16,0 0 7-16,-2 0 10 0,0 0 3 15,0 0-9-15,-1 0-9 16,1 0-15-16,2 0-6 15,-6 0-6-15,-4 0-4 16,-1 2-6-16,-1 2-4 16,1-2-4-16,5-1 0 15,-1 1 6-15,3-2 3 16,-4 2 7-16,4 2 2 16,-3-2 3-16,5-2 1 15,2 0 2-15,-2 0-1 0,0 0 4 16,0 0 2-16,-2 0 7 15,2 0 6-15,0 4 7 16,0-4 0-16,0 2 0 16,-3 5-2-16,3-3-1 15,2-2-3-15,-2 8-7 16,0-10-3-16,0 7-9 16,0-1-2-16,2 6-2 15,0-1 0-15,2 0-1 16,0 1 0-16,-2-8 0 15,0 9 0-15,0 1-1 16,0 3 0-16,0 2 0 16,-2 46 0-16,0-42-1 15,-2 4 1-15,4 7 0 16,-5 2 0-16,-3 5 1 16,6 3 0-16,-8-2 3 15,3 5 2-15,-3 1 7 0,-1-6 4 16,1 8 8-16,-1-2 2 15,3-4 2-15,-2 4 0 16,1 0-6-16,-3-8-5 16,-1-2-7-16,4-2-3 15,-7 4-5-15,5-5-1 16,3-10-3-16,2 0-10 16,3-20-77-16,1 1-120 15,4-17 133-15</inkml:trace>
  <inkml:trace contextRef="#ctx0" brushRef="#br0" timeOffset="178036.698">20996 5288 672 0,'-4'2'135'16,"4"7"-251"-16,0 4-19 0,4 3 99 16,5 7 51-16,-9-8 57 15,-4-3 22-15,2-1 23 16,-1-7 0-16,-5 0-25 15,2-2-19-15,4-2-32 16,2 0-14-16,-2 0-20 16,0 0-4-16,1 0-5 15,-1 0-4-15,-2 0-10 16,4 0-4-16,-8 3-6 16,-3 1 0-16,-3 29 8 15,-49 45 5-15,46-30 8 16,-8 0 3-16,-2 5 2 15,-3 5 0-15,-1-3 3 16,1-3-1-16,-3 17 5 16,4-2 2-16,-5 3 3 15,-2 9-1-15,-3-14-2 16,3 7-1-16,0-6 2 16,1 4-1-16,-1-5 0 0,0-2-2 15,-1-1-3-15,1 1-1 16,1-4 1-16,9 0-1 15,-11-1-1-15,9-3 0 16,-7-3-1-16,1-6 0 16,13-4-1-16,-4-4-1 15,6-9-14-15,5-10-22 16,5-2 24-16</inkml:trace>
  <inkml:trace contextRef="#ctx0" brushRef="#br0" timeOffset="179001.273">21313 6307 846 0,'2'0'292'0,"4"-4"-257"16,5 4-33-16,3-4 4 15,-5-3 7-15,5 3 3 16,-9-4 6-16,3 3 1 16,3-7-1-16,-11-1-3 0,0-6-8 15,-3 3-3-15,-7 1-4 16,0-6-1-16,3 2-3 16,-3 0-4-16,-1-4-7 15,-5 5-1-15,-3 5-4 16,2-4-1-16,-10 11 1 15,-3 6-1-15,-10 10 4 16,1 7 4-16,-10 12 6 16,-3 5 2-16,6 6 1 15,6 6 0-15,9 0-1 16,3-2-1-16,10 4 1 16,5-8 0-16,2-2-1 15,1 0 1-15,10-3 0 16,-6-1 1-16,1 1-3 15,8-5-1-15,-1-7-12 16,6-5-5-16,13-1-8 16,-6-10-1-16,10 1 6 15,0-4 5-15,4-6 9 16,-3-2 3-16,-1-5 6 16,6-3 0-16,-6-11 1 0,2 8 0 15,-5-10 0-15,1 0 1 16,-2 2 1-16,-3-6 1 15,-3 7 0-15,-2-9-1 16,-3 0-1-16,0-3-1 16,-5 5 0-16,3 4 0 15,-4-1 3-15,-2 3 1 0,1 9 0 16,-3 1 0-16,4 9-2 16,0 0 1-16,0 14 2 15,-4-10 1-15,0 0 6 16,0 11 4-16,2 18 5 15,4 55 2-15,-6-40-3 16,-4 2 0-16,2 11-3 16,-4-3-1-16,0 9 1 15,-1-2 0-15,-5 4 0 16,5 6 0-16,-7 2-4 16,-3-4-1-16,0 3-6 15,1 1-2-15,-3-10-2 16,4-2 0-16,4-11 0 15,-1-2-2-15,-1-16-5 16,5 3-14-16,-5-14-58 16,-3-12-67-16,3-1 89 0</inkml:trace>
  <inkml:trace contextRef="#ctx0" brushRef="#br0" timeOffset="179816.156">22442 5816 937 0,'0'-4'234'0,"3"-2"-356"15,9 10 25-15,-12-4 67 16,0 0 28-16,0 0 24 16,0 17 11-16,0-4 18 0,-4 8 6 15,-17 43-11-15,6-47-10 16,1 6-18-16,-5 3-8 16,2 5-8-16,2 7-2 15,1 6-3-15,5 6-2 16,1 11 1-16,6 2-1 15,2 4 1-15,6 4 0 16,7 0-1-16,3-4 1 16,5-10 1-16,0-5 0 0,7-12 3 15,-3-8 3-15,-4-12 2 16,4 1 2-16,-8-16 6 16,1 7 3-16,6-3 6 15,-1-11 0-15,2 1 1 16,-2-13-1-16,-4-5-5 15,8 2-2-15,-4-19-6 16,10 1-3-16,-14-7-2 16,-10 4 0-1,-7 19-1-15,6 1-2 0,7-54-4 16,-7-11-4-16,-1 1-5 16,-3 25-2-16,0-2 2 15,-2 5 2-15,-4 0 2 16,-2 9 1-16,-7 1 0 15,-1 2 2-15,-5 13 3 16,-2-8 2-16,-8 13 0 16,-3 1 0-16,-9 7-1 0,-9 13-3 15,-15 6-6-15,-11 11-1 16,-16 18-1-16,-10-1 2 16,11 15-5-16,2-4-58 15,15 8 52-15</inkml:trace>
  <inkml:trace contextRef="#ctx0" brushRef="#br0" timeOffset="180631.783">23821 5341 326 0,'-6'6'196'0,"-4"-4"-33"0,6 0-34 15,1-2-17-15,3-2-42 16,0 0-22-16,0-2-30 16,0 2-9-16,3 2-5 15,26-4 0-15,49-64 0 16,-43 50-1-16,3 1-1 16,0 2 1-16,1 7-2 15,-5 2 1-15,-5 6 0 16,-2 0 0-16,1 8 3 15,-9-2-1-15,1 11 2 16,-1 0 0-16,-10 4 1 16,-5 2 0-16,-4-2 2 15,-13 4 1-15,1 6-2 16,-1-3 0-16,-4 9-2 16,1-1-3-16,-1-2-4 15,4-1-3-15,-6-2-5 16,5-10-4-16,6 2 0 15,-3-8 0-15,13 0 4 0,-2-5 2 16,8 1 6-16,1 3 1 16,-7-5 4-16,2 3 3 15,-4-3 2-15,0 3 2 16,0 1 6-16,8 6 1 16,-16 10 14-16,-2-2 4 15,-9 3 7-15,-8 1 3 16,-1-12-10-16,1 4-6 15,-4-6-15-15,1-2-12 0,3-5-60 16,2-6-57-16,0-14 70 16</inkml:trace>
  <inkml:trace contextRef="#ctx0" brushRef="#br0" timeOffset="181250.907">24727 5255 317 0,'100'126'254'15,"-106"-122"22"-15,4-4-88 16,2 0-34-16,-2 0-63 16,0 0-28-16,-2 0-34 15,2 0-12-15,2 0-12 16,-2 0-3-16,-1 6-2 15,-5 19 1-15,2 3 2 16,-11 55 1-16,9-45 4 16,-1 14 0-16,-1-3 1 15,-5 7-2-15,2 7-1 16,-7 4-2-16,3 9-1 16,-4 10 0-16,0-7 0 15,2 1 0-15,0-5 0 16,2-6-1-16,-6-4-6 0,4-2-5 15,-4-10-16-15,0-3-11 16,-2-19-69-16,-2-7-70 16,-2-2 111-16</inkml:trace>
  <inkml:trace contextRef="#ctx0" brushRef="#br0" timeOffset="182248.408">24752 6626 401 0,'31'20'127'0,"-8"-1"-112"16,3 2-1-16,-5-6 55 16,-5 4 19-16,-7-7 24 15,-3 1 1-15,2-3-4 16,-8-8 0-16,5 5-12 16,-5-9-8-16,0 0-27 0,-2-1-18 15,0 1-30-15,1 2-12 16,-1-2-19-16,2 0-6 15,0 0-4-15,0-2 4 16,0 2 12-16,0 0 7 16,0 2 5-16,0-2 2 15,0 0 0-15,0 0 2 16,0-1 3-16,0 1 0 16,0 2 4-16,0-2 4 15,0 0 8-15,0 0 4 16,0-2 7-16,0 2-1 0,-4 0-10 15,2 2-5-15,-6-2-12 16,-20 6-5-16,-47 33-3 16,56-16-2-16,4 5 0 15,5 1 1-15,4 8 2 16,4-7 0-16,2-1-2 16,8 0-2-16,2-4-4 15,-1 0 1-15,3 0 1 16,-5-8 1-16,-1-2 4 15,4-1 1-15,-9-6 1 16,11-1 0-16,1-5 0 16,-3-2 1-16,3-7-1 15,-1-8 1-15,1-4-1 16,1-2-1-16,-1-4 1 16,0 2-1-16,-1-2 0 0,-3-5 1 15,-5 5 0-15,2 2 0 16,0 6-1-16,-4-2 0 15,1 4 0-15,5 0 0 16,-8 1-1-16,10 5 1 16,-8 1 0-16,5 3 0 15,-5 1 0-15,0-2 1 16,0 2 3-16,-4 4 1 0,2 2 3 16,0 0-1-16,0 0 1 15,0 0-1-15,-2 8-2 16,0 19 2-16,0 59 0 15,2-42 2-15,0 8 3 16,0-3 0-16,4 9 1 16,0-7-1-16,4 11-2 15,-5 1 2-15,3 2-1 16,0 0 1-16,-4 5 0 16,5-6-1-16,-3 1-4 15,2 2-2-15,-4-8-4 16,4 2 0-16,-6-4-9 15,0-5-13-15,0-6-86 16,-4-4-99-16,-4-4 129 16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1:12:06.68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13737 10679 113 0,'39'79'30'16,"-43"-68"-32"-16,-10-1 1 16,-3 1 3-16,0 4 12 15,0-3-8-15,-4-2-5 16</inkml:trace>
  <inkml:trace contextRef="#ctx0" brushRef="#br0" timeOffset="194.666">13525 10804 492 0,'-76'19'85'0,"76"-14"-107"15</inkml:trace>
  <inkml:trace contextRef="#ctx0" brushRef="#br0" timeOffset="775.603">13441 10828 356 0,'-4'0'167'0,"4"0"-71"16,-2 0-31-16,0 0-29 16,0 0-2-16,2 0 7 15,0 0 6-15,0 0 6 16,0 0 2-16,4 0-4 15,10 4-3-15,5 0-10 16,0 2-7-16,48 22-5 16,-48-20-2-16,0 7 3 15,-2 1 3-15,-2-5 4 16,3 1 4-16,-3-8 4 0,2 5-3 16,2-7-8-16,0 6-5 15,-1-3-10-15,-1 1-1 16,2 6-1-16,-4-7 0 15,1 1 2-15,-1 0 1 16,-4-6-2-16,5 4-2 16,5 1-4-16,-6-3-2 15,6 0-1-15,-4-2 0 16,4-4 1-16,2-1 2 0,4 5 1 16,2 0 0-1,1-2 0-15,1 2-2 0,-6-6 0 16,2-2-1-16,-3 5-2 15,5-3 1-15,-2 6-3 16,-2 0 0-16,2-4-1 16,-1 2 0-16,1-6 1 15,0 5-1-15,-2 3 1 16,5-4 1-16,-9 4 1 16,4 0 2-16,4-8 0 15,-8 8 1-15,10 0-1 16,-7 0-1-16,-6 0 1 15,7 0 0-15,-10-4 4 16,-4 2 2-16,1-1 2 16,-6-1 0-16,-5-4-5 15,-1 8-3-15,0 0-19 16,0 0-24-16,0 0-97 16,-1 0-75-16,-3 0 124 15</inkml:trace>
  <inkml:trace contextRef="#ctx0" brushRef="#br0" timeOffset="7242.416">14288 13022 382 0,'121'-15'141'0,"-121"7"-127"0,3 4-34 15,-1-3-7-15,-2 5 8 16,0 2 52-16,0-2 19 16,0 0 19-16,0 0-1 15,0-2-28-15,0 2-19 16,0 0-41-16,0 2-23 15,0-1-39-15,0-3-15 16,0 0-7-16,0 2 6 16,8-2 18-16,0-5 2 0,-3 5 53 15</inkml:trace>
  <inkml:trace contextRef="#ctx0" brushRef="#br0" timeOffset="7998.922">14500 12913 137 0,'50'-8'84'0,"-48"12"-15"16,-4-4-17-16,2 4-32 16,0-4-6-16,-2 0 4 15,0 0 4-15,2 0 6 16,0 0-1-16,0-2-9 16,0 0-7-16,0 2-10 15,0 0-1-15,0 0 2 16,0 0 6-16,0 0 9 15,0 0 3-15,0 0 3 16,0 0-3-16,0 0-6 16,0 0-2-16,0 0-2 15,4 4 3-15,10 6 9 0,-3-5 6 16,8 1 9-16,44 27 1 16,-49-31-3-16,-1 1-4 15,-7 7-2-15,9 1-1 16,-5 1-1-16,1-1-2 15,1-3-3-15,-7 4-1 16,3-3 4-16,2-5 2 16,5 2 2-16,-2-1-2 15,3 1-11-15,1 0-3 0,-8-4-8 16,7 4-2-16,-1-6 0 16,0 0 0-16,6-4 2 15,-2 2 1-15,2 0 4 16,2 2 1-16,-2 0 0 15,-1 2-1-15,2 0-4 16,5 2 0-16,-2-4-3 16,0 0 0-16,2-6 1 15,3 4 1-15,-1-8 5 16,4-1 3-16,-1 1 1 16,1-9-1-16,-5 8-4 15,3-3-3-15,-6-1-4 16,-6 2 0-16,4-3-1 15,-2 1 0-15,-6 5 0 16,2 1-1-16,-3 1 1 0,-3 6-1 16,3 2 0-16,-5 0 1 15,5 0-1-15,-3 0 0 16,-1 0 1-16,-1 2 1 16,-3-2-1-16,-6 0 1 15,0 0-1-15,0 0 0 16,0 0 0-16,0 0-1 15,0 0 1-15,0 0 0 0,0 0-1 16,0 0 0-16,0 0-19 16,0 0-28-1,0 0-129-15,0 0 116 16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1:13:02.20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5806 12448 467 0,'9'-7'188'0,"-11"-5"-127"16,1-1-42-16,2 7-20 15,3 0-3-15,-2-3 16 16,-2 7 14-16,-2 0 24 15,2-2 10-15,-2 2 18 16,-7-11-1-16,3 1-1 16,-2 7 1-16,6-3-12 15,-7 6-12-15,1-7-25 16,-1 5-13-16,-3 2-15 0,1 4 0 16,1 2 0-16,4 43 0 15,-47 51 0-15,47-45 0 16,6 11 0-16,-4-15 0 15,2 20 0-15,-3 0 0 16,5 6 0-16,0 13 0 16,0 0 0-16,-2 7-1 0,2 8 0 15,0 5 1-15,-2-1-1 16,0 6 1-16,0-1 0 16,-4 9-1-16,4-3 1 15,0 5 0-15,-5-3 1 16,5-3-1-16,0-2 0 15,-8-2 1-15,5 1-1 16,-5-5 1-16,-1 10-1 16,5-10 0-16,0 0 1 15,-3-2-1-15,9-2 1 16,-2-1 0-16,4-3 0 16,3 4-1-16,1-9 0 15,6 3 0-15,-1 1-1 16,2 7 0-16,-3 4-1 15,-6 0 0-15,2 7-4 16,-6-5-3-16,-6 8-5 16,0-5-1-16,-7-9 2 15,-6 0 1-15,-1-7 6 16,1-4 2-16,4-5 2 0,-4-5 2 16,6-9 0-16,-1-6 0 15,1-16 3-15,1-9 0 16,7-15 3-16,-1-8 0 15,6-12 3-15,0 1 6 16,7-14-1 0,-3 2 1-16,-4 0 0 0,0-2-4 15,8-4 0-15,32-7-3 0,50-26-4 16,-42 22-2-16,3 0-2 16,9 3 0-16,1 3 0 15,4 1 0-15,6 3 0 16,-1-1 0-16,15 4 0 15,-1 2 0-15,6-5 0 16,0 1 0-16,-2-4 0 16,9 5 0-16,-13-3 0 15,6 4 0-15,-4 0 0 16,0 3 0-16,8 2 0 16,0 5 0-16,-1-2 0 15,7 6 0-15,1 5 0 16,1 6 0-16,1 6 0 15,-6-1 0-15,1 1 2 16,3-2 1-16,8-2 1 16,0-4-2-16,0-9 0 15,8-1-1-15,-4-14-1 0,5-3 2 16,7-15-1-16,-1 8 0 16,10-3 0-16,-6-1 1 15,0 6-1-15,6-4 2 16,8 1 1-16,9 3 0 15,4 3-2-15,-6 3 0 16,-9 3-2-16,-1 4 0 16,1 2 1-16,-1 4-1 15,-5-1 1-15,-6-1-1 0,-15-2 1 16,0-4 1-16,-2-7 0 16,-4-5 1-16,12-1-1 15,-14-6 0-15,2 2-1 16,-2-2 0-16,-13 9 0 15,7 7-1-15,-7 6 0 16,-4 3 1-16,-2 12-1 16,-9 7 0-16,-6 7-1 15,-4 3-1-15,5 11 1 16,-5-2-1-16,-2 7 2 16,-6-5 0-16,1-3 0 15,-9-5 1-15,-1-11 2 16,-4 0 0-16,-15-8 2 15,3-2 4-15,-11-1 13 16,-4-5 8-16,4-9 13 16,-6 0 3-16,-3-6-5 0,1-13-6 15,-11-19-15-15,5-10-5 16,-5-23-10-16,-4-11-2 16,0-27-2-16,-2-6-1 15,-9-11-1-15,-1-8 0 16,-1-5 1-16,-6-11 0 15,-4-3 2-15,2-7 0 16,-4 3 1-16,2 2 1 16,-4 0 0-16,2-6 3 0,-1 3 5 15,-5 3 6-15,0 6 6 16,1 9 2-16,-5-7-2 16,3 5-6-16,3-7-8 15,0-2-3-15,-5 8-5 16,-2-1 0-16,7 12-3 15,-3 0-2-15,5-2-3 16,10 6-4-16,-3 0-5 16,1 9-1-16,10 7-2 15,-7 1 0-15,7 5 0 16,-1-3 0-16,-1 8 2 16,-1 3 1-16,-1 11 5 15,7 6 4-15,4 7 4 16,2 5 2-16,4 4 3 15,0 9 0-15,-4 5 2 16,-2 1-1-16,-2 6 2 16,-3 8 1-16,1 9-1 0,-4 2 0 15,3 13-6-15,-9-3-1 16,-1 6-3-16,-2-1-1 16,-12 6 3-16,5 0-1 15,-7 2 2-15,-3 2 0 16,-3 0-2-16,3 4 0 15,-8 0-1-15,-4 4 0 16,-1-4 1-16,-9 1 0 16,-3-1 1-16,4-2 0 0,-14 6 0 15,10-4 0-15,-10-3 2 16,-9-1-1-16,1-1 2 16,-11-11 2-16,-2 2 0 15,8-5 0-15,-7 0-1 16,10-4 0-16,-3 3-1 15,6 1-1-15,-10 2 0 16,-2-1 0-16,-12 1 0 16,3 2 0-16,3 3 0 15,-1 2 0-15,15-2 0 16,-3 5 0-16,1-5 0 16,4 4 0-16,0-2 0 15,3 3 0-15,2 3 0 16,5 0 0-16,-3 0 0 15,8 0 0-15,-2 0-1 16,2 2 1-16,2 3-1 16,-10-1 0-16,6 0-1 0,-11 2-1 15,-1-1 0-15,3 3 0 16,1-2-1-16,1 0 1 16,-3-6 0-16,10 0 0 15,-3 0 0-15,1-2-1 16,0-4 0-16,-6 6 0 15,-1-2 0-15,7 0 2 16,-10 2 1-16,11 0 0 0,-7 4-1 16,-1-2 0-16,9 9-1 15,3 3 1-15,5-1 2 16,-8 4 0-16,-2-3 0 16,-1-5 0-16,1 6 1 15,2-3 0-15,4 1 3 16,0-1-1-16,-1-6 3 15,1 3 1-15,8-5 0 16,-1 6 1-16,7-9-1 16,-7 7 1-16,5-4-2 15,-5 0 1-15,6 1-2 16,1 5-1-16,3-4-2 16,-2 1-1-16,4 7 0 15,0 1-1-15,6 0-3 16,-1 6-1-16,7-3-3 15,1 5-1-15,-3 1-4 16,0 1 0-16,-3-4-8 0,1 0-10 16,11-3-21-16,0-7-17 15,12-5-39-15,-1 1-25 16,3-3-152-16,7-2 184 16</inkml:trace>
  <inkml:trace contextRef="#ctx0" brushRef="#br0" timeOffset="3150.338">6242 13646 478 0,'63'40'225'16,"-69"-44"-71"-16,6 4-135 15,0 4-10-15,0-4-10 16,0 0 8-16,0 0 33 16,0 0 12-16,0 0 18 15,0 0-1-15,0 2-25 16,-2 15-14-16,2 8-20 16,0 51-5-16,4-32-4 15,-2 4 1-15,6 21-1 16,-3 0 1-16,5 13-1 15,-4 2 1-15,3 12-1 16,-3-1 0-16,2 7-1 16,3-1 2-16,-3-17 6 15,-2-3 5-15,-6-18 11 16,1-4 3-16,-2-15 8 16,1 0 5-16,-8-15 8 0,-2-6 6 15,3-10 3-15,-5-9-1 16,7 0-9-16,-3-8-7 15,2 0-14-15,4 4-6 16,-2-2-14-16,4 0-6 16,0 0-11-16,0-1-4 15,4 1 2-15,34-29 3 16,64-57 3-16,-39 50-1 0,12-6-4 16,7 6-4-16,4-3-10 15,2 1-2-15,-4 10-2 16,-6 3 2-16,-5 6 10 15,-12 6 2-15,-7 5 10 16,-4 6 4-16,-14 4 3 16,-4 0 1-16,-14 0 3 15,-5 0 1-15,-7 2 10 16,-6-4 5-16,2 2 6 16,-2-2 0-16,-2 0-4 15,-2 0-4-15,2-1 1 16,2 1 2-16,-2 2-2 15,-6-4 0-15,-7-15-8 16,0 1-3-16,-50-56-4 16,46 39-2-16,3-3-1 15,3 0-1-15,2 7-1 16,1-7 1-16,-3-2 0 16,3 0-1-16,4-12-2 0,-1 2-1 15,5-1-1-15,0-3 0 16,2 5 0-16,0-7 0 15,2 12-1-15,0-2 0 16,1 8-1-16,-1 0-1 16,-2 3 2-16,-5-3 0 15,1 9 0-15,0 3 0 0,-4 1 0 16,-1 4 1-16,3-2 2 16,-4 5 0-16,1 3 1 15,-1 0 1-15,-7 1-1 16,4 3 1-16,-4 3 1 15,-3 3 1-15,3 8-3 16,-10 1-1-16,-3 0-2 16,-12-4-1-16,-10 10 1 15,0 3 1-15,-7 14 0 16,-4 7-1-16,-12 1-17 16,-1 5-18-16,-6 6-48 15,7 7-40-15,8 3 78 16</inkml:trace>
  <inkml:trace contextRef="#ctx0" brushRef="#br0" timeOffset="4533.478">6644 14126 302 0,'-12'0'171'0,"4"0"-29"15,1 0-31-15,7 4 3 16,-2-4 15-16,0 0 9 0,0 0-19 16,-2-4-19-16,2 2-36 15,2 2-21-15,-2-2-30 16,0 0-7-16,2 0-7 16,0-2 1-16,16 0-1 15,24-11 0-15,67-21-1 16,-40 17 0-16,19 1 0 15,8-6 0-15,13-1 1 16,11 0 0-16,9 0 1 16,3-2 1-16,6-1 1 15,-8-5 2-15,13-5 5 16,5 1 5-16,-1-5 7 16,8-4 2-16,-13 6 2 15,-3-6 2-15,10-3-4 16,1 1 1-16,-5-4-4 15,4 8-3-15,-5-2 3 16,-4 4 0-16,5-2-1 0,-15 0-1 16,-11 2-6-16,3 2 0 15,-5 2 3-15,6 1 2 16,-1-1-2-16,8 2-2 16,-9-1-6-16,-4 9-1 15,-8-7 2-15,-8 9 1 16,1-5 1-16,3 8 0 15,8-2-1-15,0-7 0 16,-12 7-1-16,-3 2 0 0,-10 6-2 16,2 5 0-16,0 1 0 15,0-1 2-15,-4-1 2 16,-2-1 0-16,-3 5 1 16,-7 3-2-16,-5-5-2 15,0 3 0-15,0-2 0 16,2-1 0-16,2 5 0 15,-4-5 0-15,5 9-1 16,-1 0 1-16,0-6-2 16,2 14 0-16,-4-4-1 15,-4 0-1-15,-10 4-1 16,1-6 1-16,-1 1 0 16,4-2 0-16,2 1 1 15,3 1-1-15,-5-2 2 16,-2 4 1-16,6-6-1 15,0 3 0-15,8 0 1 16,-4 0-2-16,2 3 0 16,0-5 0-16,0-5 1 0,0 3 2 15,1-6 3-15,-3 7 1 16,6 3 1-16,-8-8 1 16,4-2-5-16,-2 7 0 15,-8-1-4-15,-3 2 0 16,-9 2 1-16,-8-4-1 15,-5 0 1-15,-5-5 1 16,-8 5-1-16,-4 2 1 0,-6 2-1 16,-1 4 1-16,0-2 0 15,-8 1-1-15,-2-3 1 16,0 0 1-16,0 0-5 16,-2 0-3-16,0 0-35 15,-2 0-40-15,-11 2-190 16,-31 6 175-16</inkml:trace>
  <inkml:trace contextRef="#ctx0" brushRef="#br0" timeOffset="6700.147">15440 11354 776 0,'110'42'206'0,"-121"-47"-355"0,11 5-32 15,0 2 83-15,0-2 46 16,-2 0 138-16,0 0 20 16,2 0-17-16,-2 0-6 0,0-2-27 15,-1-2-10-15,1 2-18 16,2 0-8-16,-2 2-11 15,0-2-3-15,0 0-2 16,0 0 0 0,-2-1 1-16,4 1 1 0,-2 2 0 15,0-2-1-15,0 0 4 16,0 0 5-16,-1-2 15 16,1 2 9-16,2 0 6 15,-6 0-3-15,0 0-13 16,-5-5-7-16,3 5-10 15,-3 0-2-15,-1 0-1 16,3-2-1-16,-3 4 0 16,1 0 1-16,5 4 5 15,-7 0 1-15,3-2 2 16,0-2-1-16,3 2-1 16,-1 1 0-16,-3 1 1 0,-1-2-1 15,6 2-2-15,-1 2 0 16,3-6 0-16,-4 2 3 15,-3 2 6-15,3 3 0 16,-1-3-2-16,-3 4-2 16,6-3-6-16,-3 1-3 15,1 0-3-15,2 1-2 16,-1-3-1-16,-3 4 0 16,6-4 2-16,-5 3 0 0,3 1 0 15,0 4 1-15,4 3-1 16,-5 6 0-16,-49 50-2 15,53-43 0-15,-5 1-1 16,-4 2 0-16,9 7 0 16,-7 2 1-16,2-2 2 15,-1 14 1-15,1 5 0 16,0-3-1-16,-1 17-1 16,5-4-1-16,-7 15-2 15,7 0 1-15,0 14-1 16,-2-3 1-16,0 7-1 15,3-1 0-15,-3 8 0 16,6-5 0-16,9-1 0 16,3-1 0-16,3-5 0 15,10 7 0-15,0-7 0 16,8 3 0-16,1-12 1 16,6 0 0-16,0-10 3 15,0 1 3-15,-3-4 2 0,-1-8 0 16,-7-8-3-16,-4-5-4 15,-2-12-30-15,-4-2-39 16,-6-7-159-16,1-12 146 16</inkml:trace>
  <inkml:trace contextRef="#ctx0" brushRef="#br0" timeOffset="7404.982">15547 12575 684 0,'0'5'329'16,"-4"-10"-28"-16,6 5-301 15,-2 0 0-15,0 0 42 16,0 0 18-16,0 0 23 0,0 0-3 16,0 0-31-16,0 0-16 15,0 0-23-15,0 0-13 16,11 23-20-16,5 7-6 15,27 66 0-15,-21-39 1 16,0 8 1-16,5 6-2 16,0-2-7-16,0 2 0 15,1-8 14-15,-3-4 8 16,0-15 12-16,0 0 4 16,0-13 11-16,-4 1 3 15,2-7 8-15,-2-8 3 0,-2-5 3 16,-2-5 4-16,-5-11 8 15,-5 4 1-15,1-5 0 16,-2-5-2-16,3-1-6 16,1-8 2-16,-2-6-1 15,1-8-2-15,-3-5-2 16,-6-2-4-16,-4-6-5 16,0-8 0-16,-5-5-3 15,-5 5 0-15,-1-9-4 16,-6-4-1-16,4 0-5 15,1-5-2-15,-5 3-4 16,6 6-1-16,-4-4-3 16,6 2 0-16,-3 2-3 15,-5-2-2-15,8 11-4 16,-2 1-9-16,3 12-8 0,3 7-6 16,5 13-8-16,-4 0-1 15,4 9-42-15,0 9-54 16,-3 1 88-16</inkml:trace>
  <inkml:trace contextRef="#ctx0" brushRef="#br0" timeOffset="7917.368">16535 13104 1183 0,'-7'0'424'15,"5"-5"-300"-15,2 1-239 0,0 2 6 16,0 0 52-16,-2 2 36 16,2 0 62-16,-2 0 2 15,2 0-1-15,0 0 0 16,0 0-10-16,0 0-10 15,0 0-17-15,0 6-3 16,2 21 4-16,9 57 1 16,-7-42 2-16,2 6 0 15,-4 9-5-15,0 6 0 16,-2 0-2-16,-2 2-1 16,-4-4-1-16,4-7-4 0,-3-6-32 15,-3-14-30-15,4-15-135 16,-4-5-138-16,10-22 213 15</inkml:trace>
  <inkml:trace contextRef="#ctx0" brushRef="#br0" timeOffset="8284.335">17029 12963 965 0,'17'4'443'0,"-9"-2"-189"0,11 3-390 16,15 13-26-16,-5 1 30 15,0 2 138-15,1 2 61 16,-9-4 34-16,4 0 5 15,-2 2-14-15,-2-2-20 16,-6 2-40-16,1 6-19 16,-5 4-11-16,3 5-1 15,-11 15-1-15,-1 7 0 0,-7 7-12 16,-3 6-13-16,-9-2-48 16,1-1-42-16,-5-10-124 15,2-3-141-15,0-24 242 16</inkml:trace>
  <inkml:trace contextRef="#ctx0" brushRef="#br0" timeOffset="8967.763">17364 11561 1397 0,'7'9'410'16,"-1"5"-522"-16,2 5-46 15,7 19 44-15,44 54 80 16,-53-50 104-16,0 4 9 15,5 4-35-15,6 1-9 16,-1 11-19-16,9 8-8 0,-10-3-8 16,4-2-1-16,-2 2-5 15,0-11-3-15,3 5-14 16,4-6-11-16,1 5-18 16,6-1-8-16,-2-5 0 15,9-3 8-15,-10-5 22 16,-3-6 11-16,-2-7 18 15,-9-5 5-15,-1-14 12 16,6-1 2-16,-13-15 4 16,4 2 2-16,1-3 1 15,-11-7 0-15,10 0-1 16,-5-9-4-16,1-6-11 16,-6-5-2-16,2 3-1 15,4 6 0-15,-6 4-1 16,2-12-1-16,-2-3 6 15,-2-7 7-15,-4-9 21 16,6 6 7-16,-6-15 7 16,0 3-4-16,-1-11-7 0,3-5-3 15,-6-5-5-15,-1-1-3 16,-6-1-9-16,-4-5-3 16,2 3-9-16,-1 5-2 15,3-3-3-15,-2 3-1 16,4 5 0-16,0 0-2 15,1 6-3-15,1 11-5 16,5 12-28-16,4 8-39 16,0 12-170-16,3 9 160 0</inkml:trace>
  <inkml:trace contextRef="#ctx0" brushRef="#br0" timeOffset="9189.352">18678 12228 369 0,'-4'4'93'0</inkml:trace>
  <inkml:trace contextRef="#ctx0" brushRef="#br0" timeOffset="9767.379">18666 12232 555 0,'-2'0'292'16,"0"0"-71"-16,-7-2-44 16,-9-5-59-16,-1 1-23 15,-50-46-37-15,47 27-18 16,-1 3-23-16,-2-1-8 15,8 2-2-15,3 7 0 16,6 8-2-16,3-3 0 0,1 7-2 16,2-4 1-16,0 4 9 15,2 2 4-15,0 0 7 16,0 0 1-16,0 0-3 16,12 6-4-16,11 0-7 15,-4 3-3-15,42 33-6 16,-46-21-1-16,-3 2-1 15,5 2 0-15,-10 8-1 16,3 5-2-16,-6 8-5 16,-4 2-1-16,0 1-4 15,-2-5 0-15,-10 2 1 16,7 6-1-16,-14-8 1 16,-2 2 1-16,-8-12-1 15,-9-5-5-15,-4-8-6 16,1-6 0-16,-1-5 4 0,2-8 7 15,-8-2 9 1,-3-6 0-16,-1-4 3 0,4-1 0 16,10-12 1-16,4 2 0 15,13-8-3-15,9 12 0 16,4-6 2-16,6-2 3 16,10 4 7-16,6-4-1 15,18 10-3-15,10-4-1 16,14 2-4-16,5 5 2 15,2 7 3-15,4 5 3 16,2 9 1-16,-8-1 0 0,0 11 1 16,-7 0-2-16,-12 12-2 15,-4-3-2-15,-4-1-8 16,-7 0-7-16,-6-10-25 16,2 6-36-16,-15-10-146 15,-1 1 143-15</inkml:trace>
  <inkml:trace contextRef="#ctx0" brushRef="#br0" timeOffset="10217.225">19104 12205 921 0,'12'4'421'0,"-7"-4"-169"16,9 0-268-16,-1 2-55 16,2 6 10-16,-1 1 48 15,-7-3 23-15,3 8 7 16,5-3 2-16,-7 10 2 16,3 2-4-16,-3 8-11 15,-2 7-6-15,0 14-7 16,-1 9-2-16,-5 8 0 15,6-1 3-15,-10 1-4 16,2-6-10-16,0 1-49 16,-1-9-42-16,-1-9-139 15,2-12 156-15</inkml:trace>
  <inkml:trace contextRef="#ctx0" brushRef="#br0" timeOffset="10656.809">20139 11385 920 0,'17'19'453'0,"-6"-17"-205"16,1 2-535-16,-1 7-164 15,5 1 22-15,-11-1 200 16,1-9 162-16,-10-15 84 0</inkml:trace>
  <inkml:trace contextRef="#ctx0" brushRef="#br0" timeOffset="10853.139">20716 11102 1570 0,'12'4'375'0,"1"9"-420"16</inkml:trace>
  <inkml:trace contextRef="#ctx0" brushRef="#br0" timeOffset="10917.586">20730 11182 158 0,'-50'90'43'0,"39"-103"-13"15</inkml:trace>
  <inkml:trace contextRef="#ctx0" brushRef="#br0" timeOffset="11516.83">21011 10465 806 0,'76'77'212'0,"-64"-60"-272"15,9 13-48-15,2 14 79 16,-2-4 97-16,-4-5 87 15,0 1 5-15,1-9-42 16,-3 6-20-16,4-1-42 16,-4 2-19-16,3 5-34 15,-1 7-8-15,0-2-4 16,-4 5-1-16,8 7-4 16,-2-6-4-16,10 7-16 15,-2 2-8-15,2 8 4 16,-3 2 6-16,1-14 20 15,4 3 10-15,-4-22 12 16,-3-7 10-16,-3-16 24 16,-5 1 7-16,-5-14 10 15,3 0 7-15,-5-12-1 16,5-3 0-16,-11-16-12 0,7-3-12 16,-4-14-23-16,-6-2-8 15,0-13-5-15,0-9-3 16,-6-7-1-16,0-11-1 15,-7-7-3-15,-2-9 0 16,-8-3 1-16,3-1-1 16,3-1 1-16,4 7 0 15,13 9-2-15,0 18-2 16,-4 10-12-16,2 10-14 16,-4 19-67-16,6 7-61 0,0 10 97 15</inkml:trace>
  <inkml:trace contextRef="#ctx0" brushRef="#br0" timeOffset="12919.944">22449 10526 879 0,'6'4'83'0,"-10"-2"-361"0,4 0 53 16,0-2 227-16,0 0 184 15,0 0 108-15,0 0-65 16,0 0-93-16,-2 0-15 15,-2 0-38-15,4 0-21 16,-2 2-35-16,1 4-10 16,-3-3-3-16,0-3 0 15,-10 0-2-15,1 6-2 16,-6 0-6-16,-50 45-3 0,50-39 0 16,-4-2-1-16,0 1 0 15,-4 6 0-15,1 2 1 16,-1-1 0-16,-4 6 3 15,2-3 1-15,3 6 6 16,-5-10 3-16,10 3 3 16,2-3-1-16,4-6-4 15,3 3-4-15,5-3 0 16,7-1 0-16,-2-7 2 16,0 1 0-16,2-4-2 15,-2-2-2-15,0 2-2 16,-2-2-2-16,2 2 0 15,2 0 0-15,0 0 2 16,0 0 2-16,0 0 1 16,0 0 0-16,0 0-1 15,0 0 0-15,0 0-3 0,0 0 0 16,0 0-1-16,0 0-1 16,0 0 0-16,0 0 0 15,0 0 1-15,0 0 0 16,0 0 0-16,0 0-1 15,0 0 0-15,0 0 1 16,0 0 1-16,0 0 1 16,0 0 2-16,0 0 1 15,0 0 0-15,0 0-1 16,0 0-3-16,0 0-1 0,12 4-2 16,-3 2-1-16,3-2 0 15,-1 2 0-15,-5-3 1 16,5 1 0-16,-3 4 0 15,-2-4 1-15,-1 1-1 16,-1 3 1-16,0 0-1 16,-4-4 1-16,6 7-1 15,-6-11 1-15,4 8 1 16,-4-6-1-16,0 0 2 16,7 7-1-16,-5-5 1 15,2 0 1-15,-4 0 0 16,2 1-1-16,4 5-1 15,-2-6 0-15,-3 5 0 16,7 1 1-16,-2 1 0 16,7 7-1-16,-3-3-2 15,30 46 0-15,-29-49 0 16,-3 1 0-16,2 2 0 0,-5-1 1 16,3-3 0-16,0-1 1 15,-3-1 3-15,1-3 2 16,2 2 2-16,-2-7 1 15,-6 1-1-15,0-2 1 16,0 0 6-16,0 0 3 16,0-2 0-16,0 2-1 15,0-1-7-15,0-1-4 16,17-8-2-16,0-3 0 0,54-48-1 16,-50 43-2-16,4-5-1 15,5 2 0-15,-1-2-2 16,-2 4-1-16,3 2 0 15,3 0 0-15,-6 3 1 16,3 3 0-16,-7 7-1 16,-6 2 0-16,-3 2-3 15,-1 4-1-15,1 2 0 16,-3 3-2-16,0 10-1 16,3 1 1-16,-12 1 3 15,5 2 2-15,-7 5 4 16,-1-1 1-16,-7 9 1 15,-2-1 1-15,-5 3 2 16,0-4-1-16,-8 5 0 16,-2-5 0-16,-2 1 0 15,0-5 1-15,-5-9 0 16,-5 2 1-16,-1-8-7 0,-12-3-5 16,-7-6-19-16,0-6-14 15,1-8-30-15,5-5-22 16,9-10-86-16,3-4-65 15,11-15 151-15</inkml:trace>
  <inkml:trace contextRef="#ctx0" brushRef="#br0" timeOffset="13583.6">21801 8969 1271 0,'-6'-13'273'0,"4"9"-469"16,-2 4-53-16,4 0 56 16,-2 0 209-16,-1 0 102 15,3 0 29-15,0 0-28 16,0 6-23-16,3 5-11 15,3-1-26-15,-4-1-9 16,33 7-12-16,51 45-4 16,-37-48-4-16,11-1-6 0,14 3-6 15,8-1-4 1,14 7-7-16,5 7-3 0,1 5-2 16,-1 1-1-16,1 12-1 15,-5-2 0-15,6 10 2 16,-1 1 0-16,-7 4 2 15,-3 3-1-15,-17 3 0 16,3 7 2-16,-20 5 1 16,-9-1 3-16,3 8 3 15,-14 1 1-15,4 3-2 16,-4 2-1-16,-7-12 0 16,-6 6 6-16,-4-11 8 15,-6 1 3-15,-7-3-1 16,-2 2-5-16,-6-1-8 15,-2-5-4-15,-8 4-4 0,-3-6-3 16,-12 0-29 0,-6 2-36-16,-26 0 40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40:15.9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8074 14258 194 0,'0'49'166'15,"0"-50"20"-15,-4-5-45 16,4 4-24-16,0 2-45 0,0-2-21 16,0 0-32-16,0 0-8 15,0-2-8-15,0 2-1 16,0 2 0-16,12-3 0 16,1 1-2-16,1 2 0 15,3 0 0-15,-2 2 0 16,0 1-1-16,-1-1 1 15,-3 6-1-15,3-2 1 16,3-1 0-16,2 7 3 16,54 57 10-16,-58-56 8 0,2-3 14 15,2 3 6-15,-5-3 5 16,9-5-1-16,-6-1-3 16,0-4-5-16,6 2-9 15,-4 0-4-15,4-2-10 16,4 2-2-16,-6-8-7 15,2-1-1-15,-2 7-3 16,4-6 0-16,0 6 1 16,1 0-1-16,7-6 0 15,-1 2 1-15,1-5-2 16,3 7 1-16,3 2-1 16,-3-2 0-16,4 0 0 15,2 4 0-15,-2 0 0 16,-1 0 0-16,3 7 0 15,-4-7 0-15,4 2-1 16,0 6 1-16,-4-9 0 16,1 7-2-16,4-4 1 0,-2-2-1 15,1 6 1-15,0-7 0 16,4 7 1-16,0-2-1 16,0 3 1-16,-2 3 0 15,-6-4 0-15,8 1 1 16,-2 1-1-16,-2-8 1 15,2 7 1-15,-10-7-1 16,1 0 1-16,3 0 0 0,-8-2 0 16,7 0 1-1,-5 0 1-15,1 4 2 0,1-4 1 16,3 3 1-16,-3-3 3 16,-1 0 2-16,3 0 6 15,-2-7 3-15,6 3 2 16,-3 0 0-16,9-3-3 15,-6-3-2-15,2 8-4 16,2-9-2-16,-2 9-3 16,4-2 0-16,-6-4-3 15,8 4-1-15,-2-5-2 16,-4 3 0-16,-2-5-3 16,8 3 1-16,-6 2-1 15,6-1 0-15,1 3 0 16,1-2 0-16,0 4-1 15,5 0 1-15,-1 0-1 16,5-3 1-16,6 5-1 0,-7 0 1 16,-3 0 3-1,-11 0 2-15,-2-4 4 0,2 4 2 16,0-10-1-16,0 8 0 16,-2-4-4-16,-7 1 0 15,9 5-2-15,-8-6-1 16,6-2 0-16,2-1 1 15,-2 3 1-15,0-2 0 16,8 8 0-16,-2-5-1 0,-4 5-2 16,0 5 0-16,-8-1-1 15,-2 0 0-15,-7 0 0 16,2 4 1-16,3-3 0 16,-3 5 1-16,2-6 1 15,1 3-1-15,3-3 0 16,1-4-1-16,2 4 0 15,2-2 0-15,6-8-1 16,2 6 0-16,8 0-1 16,1-2 0-16,-2 2 1 15,3 0 0-15,-7 0 1 16,-1 8 0-16,-6-6-1 16,0 0 0-16,0 7-1 15,4-3 0-15,2 11-1 16,1-5 0-16,-1-5 0 15,0 5 1-15,0-10-1 16,-1 5 1-16,9-1 1 0,-1-2 0 16,10-4 2-16,2 0 0 15,-6-6 0-15,0 4 0 16,-4 4 0-16,-1-8 1 16,1 1 0-16,2-7 1 15,-5 7-1-15,1-3-1 16,-7 4-1-16,5 6 0 15,-5-4-1-15,-4 2-2 0,7 4 0 16,1-4 0 0,-6 9 0-16,2-7 1 15,-8-2 0-15,-4 0-1 0,6 0 0 16,-2-2 1-16,4 2-1 16,7 10 0-16,1-8 0 15,-2 0 1-15,5 2 0 16,-7-4 1-16,1 0-1 15,1-4 1-15,0 4 0 16,-5-4-1-16,-3 2 0 16,-11 2-1-16,-20-8-3 15,1 5-9-15,-16 1-53 16,-2-4-46-16,-19 6-257 16,-25 0 241-16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41:18.4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20575 11741 51 0,'-2'0'52'0,"-2"4"1"0,2 3-2 15,2-1-15-15,-2-2 0 16,0-4 15-16,0 0 4 15,-1 0-2-15,1 0 2 16,2 0 3-16,-2 0 0 16,0 0-4-16,0 0-6 15,0 0-15-15,-2 0-8 16,2 0-10-16,2 0-2 16,-2 0 1-16,1 0 1 0,-3 9 3 15,-4 7 1-15,-2 16 9 16,-45 47 7-16,45-34 15 15,1 3 2-15,3-4-5 16,-3 6-7-16,-1-6-13 16,-1 6-6-16,7 1-5 15,-4 1-2-15,6 0-2 16,0 5-1-16,-2-2-1 16,3 7-1-16,-7-9-2 15,4 8-1-15,2-1-3 16,-2 1-1-16,8 2-1 15,0-6-1-15,0 5 0 16,3-1 0-16,5 0-1 16,-4-2 0-16,5-1 0 15,-2 7-1-15,3-8 0 16,-5 4 0-16,-1 2 0 16,-2 1 0-16,-1 1 1 0,1 7 1 15,0 1 0-15,-4-8 1 16,-2 10 1-16,2-7-1 15,-2 1 1-15,-2 6 1 16,0-4 0-16,-4-1 1 16,-5 5 1-16,5-2 2 15,-5-3 7-15,-3 3 5 16,3-4 6-16,-1 0 4 0,1-10 2 16,1-2-1-16,-1-5-2 15,5-8-3-15,-2-4-7 16,6-5-3-16,2-9-5 15,0-5-1-15,0-5 0 16,2-7-2-16,2-3-1 16,0-2 0-16,-4-4 0 15,0 0 1-15,0-2 1 16,0 0-1-16,0 0 0 16,2-19-1-16,2-21-2 15,13-54-1-15,-11 33-1 16,7-4 0-16,-5-11-1 15,-5-4 0-15,9-4 0 16,-4 1-1-16,-3-1 1 16,3 10 0-16,-2-6 0 15,3-8 1-15,-5 0-1 16,6-4 0-16,-8-1 0 0,-4 1 0 16,-4-6 1-16,-2 5 0 15,-5 3 0-15,-2-6 0 16,-5 3 0-16,1-5 0 15,-4-3-1-15,2 4-1 16,-3 5 0-16,-1 0 1 16,2 16-1-16,5-5 1 0,-3 15 0 15,14 5 0 1,-7 5-1-16,11 8 1 0,3 12 0 16,0-4 0-16,11-2 0 15,2 4-1-15,-1 0 0 16,1 0 1-16,5-4-1 15,-5-6 0-15,6 0 1 16,6 0-1-16,0-3 0 16,0-4 0-16,-1-5 0 15,1 7 0-15,-9-3-1 16,3 5 1-16,-13 13 0 16,1 0 0-16,-3 17 1 15,-4 7 0-15,0 11-1 16,0 5 1-16,0 11-1 15,-2-11-1-15,0 0 1 16,-2 44 0-16,-1 73 1 16,3-37 2-16,0 23 4 0,-2 12 1 15,-2 9 2 1,0 5 1-16,3-1-1 16,3 4-1-16,5-2-4 0,-1 4-1 15,-4-2-3-15,0 5 1 16,-2 9 0-16,0 3 0 15,-5 2 0-15,5 0 0 16,-8 0 0-16,6-2 0 16,-3-9 0-16,1-4 0 15,-2 1-1-15,1 1 1 16,-5 4 0-16,1 3 0 0,-3-7 1 16,-1-10-1-16,0-2 2 15,1-7 3-15,7-16 4 16,1-4 2-16,8-16 3 15,2-9-2-15,9-18 0 16,-7-16-3-16,0-17-5 16,7-10-2-16,-7-13-3 15,7-6-1-15,6-13-1 16,-3-15 0-16,-1-20 0 16,-2-14 1-16,-1-26 0 15,-3-6-1-15,-5-11 0 16,0-1 0-16,-2-5 1 15,-4-6 0-15,-4-3 0 16,2 2 0-16,-5-2 0 16,-1 1-1-16,5-1 1 0,-7-8 0 15,4 4 1-15,5 2-1 16,3 8 1-16,0-5 0 16,0 3 0-16,0 3-1 15,1-3 1-15,-1 5 0 16,10-1 0-16,-6 3 0 15,2 4 0-15,-1 8-1 16,-3-6 1-16,6 5 0 0,-2 1 0 16,-1-2 0-16,5 9 0 15,-4-11-1-15,-2 8 1 16,3-5-1-16,-7 1 0 16,2 4 0-16,-2 1 0 15,2 8 0-15,2 2 0 16,-2 0 0-16,-2 0 0 15,2 2-1-15,0 2 1 16,-1-2-1-16,5 0 0 16,-2 2 1-16,0-6 0 15,2 0 0-15,-1 8 0 16,3-2 0-16,3 7 0 16,3-3 0-16,-1 15 0 15,3 2 0-15,-5 3 0 16,2 9 0-16,3 1 0 15,-5 0 0-15,6 12 0 16,-3-2-1-16,-1 3 0 0,1 3 0 16,3 5 1-16,-4 5 0 15,-1 4 0-15,1 1 0 16,-3 6-1-16,1-1 1 16,-5 5-1-16,0 3 1 15,-1 2 0-15,1 2-1 16,-6 1 0-16,0 1 0 15,0 0 1-15,0 0 0 16,0 0 0-16,0 0 0 16,0 0 1-16,0 0-1 15,0 0 0-15,0 0 0 0,0 0 1 16,0 0-1-16,0 0 1 16,0 0-1-16,0 0 0 15,0 0 0-15,0 0 0 16,0 0 0-16,0 0 1 15,0 0-1-15,0 0 0 16,0 0 0-16,0 0-1 16,0 0 1-16,0 0 1 15,0 0-1-15,0 0 0 16,0 0 1-16,0 0 0 16,0 0 0-16,0-2-1 15,0 0 1-15,0 0-1 16,0-2 0-16,0 2 0 15,0 2 0-15,0-2 0 16,0 0 0-16,2 0-53 0,2-1-57 16,7-1-160-16,3-8 161 15</inkml:trace>
  <inkml:trace contextRef="#ctx0" brushRef="#br0" timeOffset="1498.772">19714 10618 331 0,'-11'6'130'16,"1"0"-84"-16,6-6-12 15,4 3 29-15,0-3 11 16,-2 0 27-16,0 0 11 15,-1 0-1-15,1 0-3 0,2 0-15 16,-2 0-12-16,0 0-29 16,-8 2-14-16,1 2-24 15,5-4-6-15,0 0-5 16,-3 0-2-16,3 0-2 16,2 0-1-16,0 0-2 15,-2 0 1-15,4 0 1 16,0-4 1-16,0 2 1 15,4 0 1-15,17-13 1 16,50-37 2-16,-50 33 6 16,0-6 2-16,4 1 6 15,-1-3 1-15,3-2-2 16,6 0-2-16,-1-1-5 16,1-6-1-16,3-1-2 15,-7-3 1-15,5-10 0 16,3 1 1-16,-5-13 2 0,1 11-2 15,5 3-1-15,-8-9-2 16,-1 1-3-16,-2 3 0 16,-4-7-1-16,-6 12 0 15,-5 6 0-15,1 0 1 16,-3 6 0-16,-3 1-1 16,1 3 0-16,-4 3 0 15,3 3-1-15,-1 1 0 16,0 2 1-16,1-2-2 0,-5 4 2 15,-2 2-1-15,0 0 0 16,0 3 0-16,2 3-1 16,6 1 1-16,-6-1 0 15,-2 7-1-15,2-1 0 16,-2-5-1-16,2 8-1 16,-2 4 1-16,0 0-2 15,0 0 0-15,5 2 1 16,13 4 0-16,-3 5 0 15,56 51 1-15,-46-30 1 16,1-1 0-16,3 5 0 16,5 2 2-16,5 8 0 15,1 4 0-15,8 0 0 16,3 1 0-16,7 1 1 16,-3 2 1-16,-1 3 1 15,-8-2 2-15,-1 12 2 16,-2 0 3-16,1 8 0 15,-2-4 0-15,-4 3-3 0,-4 1-3 16,-7-3-4-16,0 7-6 16,-2-14-85-16,0-2-145 15,5-15 153-15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43:28.4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22489 13462 380 0,'14'-13'161'0,"-1"9"-98"16,2-8-27-16,-7 3-30 0,-2 5-1 15,-6-4 38-15,-4 1 17 16,2 3 27-16,0 2 8 16,-2 0-22-16,2 2-13 15,2-2-22-15,-1 0-11 16,-7 0-17-16,4-2-4 15,-2 3 8-15,1 1 9 16,-7-4 21-16,4 2 9 0,5-2 2 16,1 2-7-16,2 0-14 15,-2 2-7-15,0 0-2 16,4 12-2-16,13 26-6 16,41 38-5-16,-24-37-8 15,-1 8-2-15,5 11-1 16,4 5 1-16,2 4 0 15,4 0-1-15,2 11-1 16,-4-3 0-16,6 3-2 16,-1 1-1-16,1 5-2 15,2 2-2-15,3 6-13 16,3 5-8-16,-1-7-10 16,-9 6-5-16,-12-12-18 15,-7-2-14-15,-12-7-55 16,8-16-40-16,-8-17 107 15</inkml:trace>
  <inkml:trace contextRef="#ctx0" brushRef="#br0" timeOffset="467.978">23534 13533 1052 0,'-2'2'382'0,"4"-2"-309"15,1-2-54-15,-3 2-16 16,0 0-1-16,-3 0 1 16,3 0 6-16,-2 0 20 15,0 0 6-15,-8 2 6 16,-13 7-7-16,2 3-23 16,-48 34-12-16,45-10-17 15,-1 12-7-15,-12 23-9 16,-1 9-6-16,-8 21-7 15,-7 6 3-15,3 8 13 16,0-2 9-16,-1 4 17 0,-1 1 4 16,2-11 1-16,2 0 0 15,10-15-37-15,0-4-35 16,7-17-101-16,1-12-76 16,11-22 154-16</inkml:trace>
  <inkml:trace contextRef="#ctx0" brushRef="#br0" timeOffset="1083.306">22313 14235 650 0,'6'9'266'15,"6"-9"-159"-15,-1 0-70 16,6 4-38-16,6-4-1 16,-6 12 2-16,-3-3 3 15,-1-1 40-15,-9 1 24 16,-2-7 31-16,-2-2 8 15,0-2-32-15,0 2-21 0,0-2-30 16,0 1-11-16,0-1-8 16,0-2-3-16,25 0-1 15,17-17 0-15,61-50 0 16,-47 39 1-16,16 1 3 16,7-1 1-16,14-5 7 15,7 3 5-15,7-8 11 16,4 2 0-16,2-6-4 15,5 2-4-15,-9 2-11 16,6 1-2-16,-13 5-5 16,-3 7-1-16,-17 5-20 15,-7 8-36-15,-24 10-278 16,-8 6 232-16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44:06.79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22531 13483 1170 0,'2'12'405'0,"21"7"-371"16,-7 2-23-16,20 15-11 0,0-1 0 15,4-5 5-15,14 3 9 16,-10-7 22-16,6 3 6 16,1 2 0-16,3-5-8 15,3 17-23-15,1 2-6 16,5 13-9-16,-2 9-9 15,-4 0-25-15,1 2-25 16,-9-1-97-16,3 5-92 16,-10-8 158-16</inkml:trace>
  <inkml:trace contextRef="#ctx0" brushRef="#br0" timeOffset="367.733">23069 13244 835 0,'-10'29'381'0,"-47"30"-154"16,45-42-159-16,12 16-75 0,2 5-5 16,-5 2 7-16,-3 6 11 15,-2-4 29-15,-9 2 10 16,2 10 9-16,-6-1-6 16,3 20-26-16,3 15-12 15,-4 13-16-15,6 12-7 16,-3 13-13-16,3 1-8 15,-1 3-33-15,1-6-30 16,4-9-90-16,-3-8-61 16,1-14 152-16</inkml:trace>
  <inkml:trace contextRef="#ctx0" brushRef="#br0" timeOffset="768.673">22369 14399 1094 0,'-56'-36'426'0,"56"45"-292"16,0-1-87-16,6-2-40 0,8-4 6 16,3 0 30-16,2 3 16 15,0-5 23-15,6 0 5 16,5-15-15-16,3-8-11 16,5-13-23-16,2-12-14 15,8-6-14-15,8-7-4 16,14-8-5-16,9 2 0 15,15-5-2-15,1 9-2 16,16 5-10-16,2-1-11 16,0 11-43-16,5-2-39 0,-12 14-176 15,-5 6 181-15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44:41.3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22304 14045 554 0,'-15'6'282'0,"-3"0"-100"0,11-6-104 16,-3 0-30-16,1-2-41 15,-3-2-2-15,-1-4 7 16,-1-3 12-16,-1-10 26 16,-2-6 10-16,0-5 1 15,-1 3-11-15,-1 0-25 16,4 6-10-16,0 0-12 16,3 6-2-16,4 10-1 15,5-3 0-15,3 10-2 16,0 0 1-16,0 0 1 15,0 0 1-15,26 17 8 16,62 39 3-16,-38-33 5 0,2 3 3 16,5-1 9-16,-1 2 7 15,5 7 8-15,-2-5 0 16,-5 9-7-16,3 6-6 16,-3-2-9-16,7 8-6 15,2 2-7-15,4-4-4 16,0 1-4-16,0 1 0 15,-2 0-2-15,-4 1-1 16,-2 5-2-16,-5-6-5 16,-4-6-14-16,-1 3-11 0,-10-6-40 15,-1-1-22-15,-8-10-69 16,7-12-52-16,-7-9 140 16</inkml:trace>
  <inkml:trace contextRef="#ctx0" brushRef="#br0" timeOffset="384.357">23231 13598 923 0,'-3'0'336'0,"-9"0"-266"0,8 2-48 16,0 47-5-16,-53 62 5 16,48-36 14-16,-5-4 7 15,-5 0 9-15,4 1-1 16,-2-7-11-16,-3 4-7 15,5-8-18-15,2 6-8 0,3 4-10 16,-1 6-7-16,9 12-14 16,-8-6-12-16,8 5-28 15,4-4-23-15,6-4-67 16,3-5-53-16,5-24 130 16</inkml:trace>
  <inkml:trace contextRef="#ctx0" brushRef="#br0" timeOffset="799.18">22000 14906 1100 0,'-4'-10'384'16,"27"-12"-347"-16,15-9-25 16,21-11-2-16,8 0 9 15,21-8 19-15,6-7 4 16,17 1-3-16,-6-3-9 0,6-2-16 15,2 7-4-15,2-7-3 16,7-2-2-16,0 2-3 16,-3-2-1-16,3-2-2 15,-5 1 0-15,0-1-4 16,-1 2-2-16,-3 6-20 16,-9 3-18-16,-9 16-44 15,-16 4-43-15,-16 13-132 16,-14 5 168-16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47:06.26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13967 6317 411 0,'-12'-2'159'16,"-1"-8"-110"-16,3 8-32 16,10 2 0-16,-7 0 38 15,7 0 24-15,-2 0 34 16,0 0-1-16,0 0-38 16,0-2-23-16,-2 0-38 15,2 2-8-15,-1 0-5 16,1 0 0-16,-4 0-1 15,4 0 1-15,0 0-3 16,0 0-2-16,0 0-1 16,-2 0 0-16,4 0 2 15,0 0 1-15,25 8 1 0,14 4 1 16,50 14 1-16,-50-18 3 16,-7-4 5-16,6 0 3 15,-1-4 5-15,-3 0-1 16,8-6-2-16,4-4-2 15,0 1-2-15,4-8 0 16,-4 1 1-16,3-5-2 16,-1 2-2-16,-4 4-2 15,-2-2-2-15,-2 1-1 0,1 5-1 16,-1-5 0-16,6 7 0 16,2-3 0-16,3 7 1 15,7-3 0-15,-3 2 0 16,0-1 1-16,-5 3 0 15,8 2 2-15,-1 2 1 16,-2 2 2-16,-3 0 2 16,-6 0 3-16,-8 0 2 15,-3 7 1-15,1-5-1 16,-3 6-2-16,1-10-2 16,0 1-3-16,-3 1-1 15,5-2 0-15,6 4-2 16,-1-2 0-16,-3 0-1 15,2 0-1-15,-2 0 0 16,0 4 0-16,1-3-1 16,-3-1 1-16,-2 4 2 15,3-2 2-15,-7-2 6 0,13 11 2 16,-9-5 1-16,2-4-3 16,-3 3-5-16,3-3-1 15,4-2-3-15,-1 4 1 16,10-1 2-16,-7-5 1 15,2 2 4-15,-2-2 1 16,-3 0-1-16,-1-2-1 16,8 2-3-16,-4 0-2 15,6 0 0-15,0 0-1 16,-3 0 2-16,1 0 1 0,4 0 2 16,-2 2 1-16,-8-2 1 15,6 6 0-15,-4-2-3 16,4-2-1-16,4-2-2 15,-3 0-1-15,-4-4-2 16,6 4 0-16,1-2-1 16,2-2 0-16,7 2 0 15,-2 0 1-15,3-7 0 16,8 7 0-16,-1-8 1 16,-4 1 0-16,1-3 1 15,-3 1 1-15,-4 1-1 16,-1 5-1-16,-18 5-34 15,-7 0-77-15,-18 17 72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47:56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16352 9031 274 0,'-15'0'124'16,"-8"-6"-51"-16,19-4-71 15,0-1-3-15,-4-8-7 16,4 3 9-16,-3-1 30 15,-5-2 13-15,1-4 17 16,-3 0-1-16,-1-7-15 16,6 1-12-16,-3-6-17 15,1 1-6-15,-1 9-5 0,-3-2 1 16,-10 12 14-16,2 0 8 16,-11 5 19-16,-3 3 6 15,-9 3 10-15,-3 4 1 16,-1 4 2-16,-6 5 1 15,1 4-9-15,3 1-2 16,-7 5-12-16,6-6-6 16,-9 1-6-16,11 1-2 0,-3 0-5 15,2 5-1-15,-3-5-8 16,-8 0-5-16,2 6-5 16,-2-2-2-16,5 0-3 15,-1 6 0-15,0 2-1 16,5 6 0-16,2 3 0 15,1-6 0-15,5 5-1 16,0 3 0-16,6-11 0 16,0 13 0-16,0-4 1 15,-10 1 0-15,6 7 0 16,-6-14 0-16,6 9 1 16,0-7 0-16,2-3 2 15,4-2 2-15,-4 3 1 16,3-3 0-16,5 0 0 15,-2 0-2-15,3 1-2 16,4 5 0-16,-1-5-1 16,3-1 0-16,-2 6 1 15,1-7 0-15,-1 5 1 0,2-4 0 16,2 2-1-16,2-3-1 16,4 5 0-16,-6-2-1 15,1-3 1-15,-1 3-1 16,-2 7 0-16,-4-3 0 15,3 1 0-15,-7-1 0 16,5-3 0-16,-3 3 1 16,6-2-1-16,2-1 0 0,-1-3 0 15,1-2 0-15,4 2 0 16,4-3 0-16,-3-1 0 16,7 4 0-16,-6-6 0 15,0 2 0-15,3 0 0 16,-5-4 0-16,8 8 0 15,-10-2 0-15,8-2 0 16,0 4 0-16,-3-4 0 16,1 1 0-16,6 1 0 15,-9 0-1-15,-1 0 1 16,10 0 0-16,-4-2 0 16,-3 0-1-16,-3-4 0 15,-5 4-1-15,1 2 0 16,4 0 0-16,-2 3 0 15,-6 5 0-15,-5-4 0 16,-3 5 1-16,-1 0 1 16,0-1 0-16,1 7 0 0,-1-7 0 15,0 5 0-15,-4 4 0 16,2-2-1-16,3 0 0 16,-1 0 1-16,8 8 0 15,-1-8-1-15,0 2 0 16,6-1-1-16,-1-11 1 15,7 5 1-15,-4-3-1 16,2-3 0-16,1 0 0 16,1 1 0-16,8-5 0 0,-1 4-1 15,9-4 0-15,3 5 0 16,0-1 0-16,3-8 1 16,-1 8-1-16,14-8 1 15,1 7 0-15,4 1 0 16,4-8-1-16,-6-4 1 15,2-1 0-15,2-3 1 16,-2 0-1-16,2-3 1 16,2-1-1-16,0-5 0 15,1 2 0-15,13-6-1 16,3-4 0-16,4-5 1 16,3-7 0-16,9 1-1 15,-3-2 1-15,4-8 0 16,-1-8 1-16,-1 5 0 15,2-5-1-15,3 3 1 16,-1-3-1-16,-2-3 1 0,-1 1 1 16,5-9 1-16,0 2 1 15,0-4 0-15,8 0 0 16,-4 6 0-16,5-8 1 16,-3 6 0-16,0-3 1 15,-15 1-1-15,3-2-1 16,-5 5 0-16,-3-4 0 15,9 1 1-15,-7-4-1 16,-1 0 2-16,0 0 0 0,1 8-2 16,3 4 1-16,3-5-1 15,-13-4-1-15,14 6 0 16,-9 1 0-16,-8 2 0 16,6 5 2-16,-10-3 0 15,-1-5 1-15,8 3 2 16,-8-2 0-16,3 0 0 15,-1 1-2-15,0 1-1 16,-5 0-2-16,1-1 0 16,-1 5 0-16,1-7-1 15,6-5 0-15,-2 2 1 16,6-2 0-16,-1 4-1 16,6 2 1-16,-5 0-2 15,-4-10 1-15,-1 6 0 16,-11-4 0-16,5 4 1 15,-3 4 0-15,1-4 0 16,2 3 0-16,-7-1-1 16,7 0 0-16,-4-4 0 0,1 4 0 15,1-4 0-15,-1 2 0 16,1 0 0-16,1-4 0 16,1 6 0-16,3-10 1 15,-3 12-2-15,3-8 1 16,2 7-1-16,-1 1 0 15,3-6 0-15,-4-4 0 16,-5 1 1-16,5 6-1 0,1 3 1 16,-9 4-1-16,5-8 1 15,-5-2 0-15,-3 5 1 16,8-1 0-16,-6 4 0 16,-10 0 2-16,-4 7 1 15,-1 2 0-15,-8 4 4 16,1 2 0-16,-9-2 3 15,-1 8 0-15,-3 3-3 16,-2 3 0-16,1 7-4 16,-8 0-2-16,3 2-7 15,1 2-14-15,3 6-90 16,12-5-169-16,27 3 181 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3-29T20:48:20.45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20932 9220 200 0,'6'11'45'0,"-4"-11"-2"16</inkml:trace>
  <inkml:trace contextRef="#ctx0" brushRef="#br0" timeOffset="405.631">20936 9235 148 0,'-5'6'103'0,"3"-4"-3"15,-4 0-20-15,0-2-45 16,-3 0-14-16,5 2-19 16,-2 2-2-16,0-4-1 15,4 0 1-15,-1-4 14 16,-1 2 6-16,2 2 4 16,2-2-2-16,6-2-10 15,-1-2-5-15,5 2 10 16,1 1 11-16,5-3 22 15,9 6 12-15,49 0 6 0,-45 6-3 16,19-1-16-16,-1-1-9 16,5 4-8-16,5-4 0 15,3 1 3-15,5-3 1 16,6 2-9-16,3 2-6 16,-3-10-6-16,5 4 0 15,9 0 0-15,-9 0 1 16,12 0-4-16,-2-4-2 15,-4 0-4-15,14-1-2 16,-4 3-2-16,0 9-1 0,1-3-1 16,-10 4-1-16,-7 0-4 15,1-1-6-15,-12-1-13 16,7 4-9-16,-5-10-31 16,-6 0-31-16,1 0-147 15,-11-2 157-15</inkml:trace>
  <inkml:trace contextRef="#ctx0" brushRef="#br0" timeOffset="1355.173">21879 8369 1155 0,'-34'0'362'15,"17"-6"-418"-15,-3 8-47 0,3 2 19 16,-4 3 32-16,-6 5 63 16,1-6 16-16,-1 3-1 15,0 1-2-15,0-3-7 16,-3 3-8-16,1 1-11 16,2 11-8-16,-3-3-16 15,3 4-9-15,-8 3-11 16,1 1-2-16,-4 10-4 15,1 1 0-15,7 4-2 16,1 0-1-16,2 0 14 16,1 6 9-16,-5 0 18 15,2-6 9-15,1 4 5 16,-3-8 0-16,0 6 1 16,-1-2 0-16,9-4 3 15,2-5 0-15,2-3 3 0,3-3-2 16,-3 0 0-16,10 3-2 15,5-12-1-15,0 5-1 16,4-8-1-16,0 2 0 16,4-2 1-16,7-3 0 15,3 1 2-15,-3 1 2 16,-3-1 3-16,-4-7 2 16,0 5 4-16,-1-1 2 15,3 1 5-15,4 3 5 16,-6-1 6-16,-4 2 3 0,-2 5 6 15,2-5 0-15,-12 0 0 16,14 2-2-16,2-1-3 16,-4-3-3-16,8 8-6 15,1-2-5-15,3 4-6 16,3-4-3-16,8 0-1 16,6 1 2-16,1 1 0 15,3 7 0-15,1-3-1 16,-1 4-1-16,-3-2-4 15,3 1-1-15,3 3-3 16,2-2 0-16,6-3 0 16,-5 5 2-16,5-10 6 15,-2 4 1-15,2-2 3 16,0-10-2-16,3 6-5 16,1-11-2-16,2 11-3 15,2-4-1-15,-10 1 1 16,0 1 2-16,-12-11-1 0,-1 7 1 15,-4-3-3-15,0 3-2 16,-8 0-18-16,-9-3-27 16,-1 5-121-16,-5-1-178 15,-6 7 219-15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731f333a1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731f333a1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559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646cc98c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646cc98c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23269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3600a767f6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3600a767f6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43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9603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52300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600a767f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600a767f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2933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3600a767f6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3600a767f6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81612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3690171b87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3690171b87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173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600a767f6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600a767f6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0847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3690171b87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5" name="Google Shape;775;g3690171b87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7732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690171b87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690171b87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9421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731f333a1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3731f333a1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2380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3690171b87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3690171b87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42852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3690171b87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3690171b87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4041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3690171b87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3690171b87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5857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3690171b87_0_4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1" name="Google Shape;851;g3690171b87_0_4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61533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690171b87_0_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690171b87_0_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003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g3690171b87_0_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3" name="Google Shape;883;g3690171b87_0_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18411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14D4F1-C326-44BC-886F-539CF86229FB}" type="slidenum">
              <a:rPr lang="en-US" altLang="en-US" smtClean="0"/>
              <a:pPr eaLnBrk="1" hangingPunct="1">
                <a:spcBef>
                  <a:spcPct val="0"/>
                </a:spcBef>
              </a:pPr>
              <a:t>44</a:t>
            </a:fld>
            <a:endParaRPr lang="en-US" alt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1443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8601911-F913-4920-B2B9-629777489438}" type="slidenum">
              <a:rPr lang="en-US" altLang="en-US" smtClean="0"/>
              <a:pPr eaLnBrk="1" hangingPunct="1">
                <a:spcBef>
                  <a:spcPct val="0"/>
                </a:spcBef>
              </a:pPr>
              <a:t>45</a:t>
            </a:fld>
            <a:endParaRPr lang="en-US" altLang="en-US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4596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7F2C784-2F21-4ADC-9F09-EA50BBB6CD6D}" type="slidenum">
              <a:rPr lang="en-US" altLang="en-US" smtClean="0"/>
              <a:pPr eaLnBrk="1" hangingPunct="1">
                <a:spcBef>
                  <a:spcPct val="0"/>
                </a:spcBef>
              </a:pPr>
              <a:t>46</a:t>
            </a:fld>
            <a:endParaRPr lang="en-US" alt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249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D1894DF-8708-44E3-A38A-A09C644B89D0}" type="slidenum">
              <a:rPr lang="en-US" altLang="en-US" smtClean="0"/>
              <a:pPr eaLnBrk="1" hangingPunct="1">
                <a:spcBef>
                  <a:spcPct val="0"/>
                </a:spcBef>
              </a:pPr>
              <a:t>47</a:t>
            </a:fld>
            <a:endParaRPr lang="en-US" alt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17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600a767f6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600a767f6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567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7C53CE-44AD-4626-9147-9A6143F42AA4}" type="slidenum">
              <a:rPr lang="en-US" altLang="en-US" smtClean="0"/>
              <a:pPr eaLnBrk="1" hangingPunct="1">
                <a:spcBef>
                  <a:spcPct val="0"/>
                </a:spcBef>
              </a:pPr>
              <a:t>48</a:t>
            </a:fld>
            <a:endParaRPr lang="en-US" alt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5453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54182DD-DCD4-4350-A472-439A86033554}" type="slidenum">
              <a:rPr lang="en-US" altLang="en-US" smtClean="0"/>
              <a:pPr eaLnBrk="1" hangingPunct="1">
                <a:spcBef>
                  <a:spcPct val="0"/>
                </a:spcBef>
              </a:pPr>
              <a:t>49</a:t>
            </a:fld>
            <a:endParaRPr lang="en-US" alt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247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D55809C-CF96-4BDA-8B8F-491E13E8BDC4}" type="slidenum">
              <a:rPr lang="en-US" altLang="en-US" smtClean="0"/>
              <a:pPr eaLnBrk="1" hangingPunct="1">
                <a:spcBef>
                  <a:spcPct val="0"/>
                </a:spcBef>
              </a:pPr>
              <a:t>51</a:t>
            </a:fld>
            <a:endParaRPr lang="en-US" alt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18530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3B879C-1D27-46F2-A2C7-10A2D0F99906}" type="slidenum">
              <a:rPr lang="en-US" altLang="en-US" smtClean="0"/>
              <a:pPr eaLnBrk="1" hangingPunct="1">
                <a:spcBef>
                  <a:spcPct val="0"/>
                </a:spcBef>
              </a:pPr>
              <a:t>52</a:t>
            </a:fld>
            <a:endParaRPr lang="en-US" alt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3737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9D18DC1-D81D-411F-843A-59ED79779881}" type="slidenum">
              <a:rPr lang="en-US" altLang="en-US" smtClean="0"/>
              <a:pPr eaLnBrk="1" hangingPunct="1">
                <a:spcBef>
                  <a:spcPct val="0"/>
                </a:spcBef>
              </a:pPr>
              <a:t>53</a:t>
            </a:fld>
            <a:endParaRPr lang="en-US" alt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01990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D8D5D83-0CF4-4928-8274-2C8DBDD369F1}" type="slidenum">
              <a:rPr lang="en-US" altLang="en-US" smtClean="0"/>
              <a:pPr eaLnBrk="1" hangingPunct="1">
                <a:spcBef>
                  <a:spcPct val="0"/>
                </a:spcBef>
              </a:pPr>
              <a:t>55</a:t>
            </a:fld>
            <a:endParaRPr lang="en-US" altLang="en-US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576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g3600a767f6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6" name="Google Shape;856;g3600a767f6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20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731f333a1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731f333a1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5399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3731f333a1_0_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3731f333a1_0_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7713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3731f333a1_0_6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3731f333a1_0_6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826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3731f333a1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3731f333a1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1051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3731f333a1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8" name="Google Shape;798;g3731f333a1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7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3731f333a1_0_7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2" name="Google Shape;812;g3731f333a1_0_7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088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133025" y="0"/>
            <a:ext cx="90111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223800" y="1019833"/>
            <a:ext cx="8696400" cy="56744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●"/>
              <a:defRPr sz="2400">
                <a:solidFill>
                  <a:srgbClr val="000000"/>
                </a:solidFill>
              </a:defRPr>
            </a:lvl1pPr>
            <a:lvl2pPr marL="914400" lvl="1" indent="-3429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○"/>
              <a:defRPr sz="1800">
                <a:solidFill>
                  <a:srgbClr val="000000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  <p:cxnSp>
        <p:nvCxnSpPr>
          <p:cNvPr id="20" name="Google Shape;20;p4"/>
          <p:cNvCxnSpPr/>
          <p:nvPr/>
        </p:nvCxnSpPr>
        <p:spPr>
          <a:xfrm>
            <a:off x="223801" y="897915"/>
            <a:ext cx="8696400" cy="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" name="Google Shape;21;p4"/>
          <p:cNvSpPr txBox="1">
            <a:spLocks noGrp="1"/>
          </p:cNvSpPr>
          <p:nvPr>
            <p:ph type="title" idx="2"/>
          </p:nvPr>
        </p:nvSpPr>
        <p:spPr>
          <a:xfrm>
            <a:off x="229500" y="6390200"/>
            <a:ext cx="8685000" cy="3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8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8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8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8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8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8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8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46962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l"/>
            <a:fld id="{00000000-1234-1234-1234-123412341234}" type="slidenum">
              <a:rPr lang="en" smtClean="0"/>
              <a:pPr algn="l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48004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9D2F-E9F8-48A8-B5E9-B0D908504B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542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0167C-9CCA-4535-9678-82593D92E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389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customXml" Target="../ink/ink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8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10" Type="http://schemas.openxmlformats.org/officeDocument/2006/relationships/image" Target="../media/image27.png"/><Relationship Id="rId4" Type="http://schemas.openxmlformats.org/officeDocument/2006/relationships/image" Target="../media/image22.jpg"/><Relationship Id="rId9" Type="http://schemas.openxmlformats.org/officeDocument/2006/relationships/customXml" Target="../ink/ink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8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10" Type="http://schemas.openxmlformats.org/officeDocument/2006/relationships/image" Target="../media/image30.png"/><Relationship Id="rId4" Type="http://schemas.openxmlformats.org/officeDocument/2006/relationships/image" Target="../media/image18.jpg"/><Relationship Id="rId9" Type="http://schemas.openxmlformats.org/officeDocument/2006/relationships/customXml" Target="../ink/ink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1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18.jpg"/><Relationship Id="rId10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customXml" Target="../ink/ink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4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18.jpg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6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18.jpg"/><Relationship Id="rId4" Type="http://schemas.openxmlformats.org/officeDocument/2006/relationships/image" Target="../media/image37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38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18.jpg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lor_space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6" Type="http://schemas.openxmlformats.org/officeDocument/2006/relationships/customXml" Target="../ink/ink10.xml"/><Relationship Id="rId5" Type="http://schemas.openxmlformats.org/officeDocument/2006/relationships/hyperlink" Target="https://en.wikipedia.org/wiki/Initialism" TargetMode="External"/><Relationship Id="rId4" Type="http://schemas.openxmlformats.org/officeDocument/2006/relationships/hyperlink" Target="https://en.wikipedia.org/wiki/International_Commission_on_Illumination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customXml" Target="../ink/ink1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1.png"/><Relationship Id="rId4" Type="http://schemas.openxmlformats.org/officeDocument/2006/relationships/customXml" Target="../ink/ink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ECE/CSE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Color and Texture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&amp; Computer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9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What does this mean for computers?</a:t>
            </a:r>
            <a:endParaRPr/>
          </a:p>
        </p:txBody>
      </p:sp>
      <p:sp>
        <p:nvSpPr>
          <p:cNvPr id="815" name="Google Shape;815;p9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spcAft>
                <a:spcPts val="600"/>
              </a:spcAft>
              <a:buChar char="-"/>
            </a:pPr>
            <a:r>
              <a:rPr lang="en" dirty="0"/>
              <a:t>We represent images as grids of pixels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Each pixel has a color, 3 components: RGB</a:t>
            </a:r>
            <a:endParaRPr dirty="0">
              <a:solidFill>
                <a:srgbClr val="C00000"/>
              </a:solidFill>
            </a:endParaRPr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Not every color can be represented in RGB!</a:t>
            </a:r>
            <a:endParaRPr dirty="0"/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/>
              <a:t>Have to go out in the real world sometimes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/>
              <a:t>RGB is not fully accurate</a:t>
            </a:r>
            <a:endParaRPr dirty="0"/>
          </a:p>
          <a:p>
            <a:pPr>
              <a:spcAft>
                <a:spcPts val="600"/>
              </a:spcAft>
              <a:buChar char="-"/>
            </a:pPr>
            <a:r>
              <a:rPr lang="en" dirty="0">
                <a:solidFill>
                  <a:srgbClr val="C00000"/>
                </a:solidFill>
              </a:rPr>
              <a:t>We can represent a color with 3 numbers</a:t>
            </a:r>
            <a:endParaRPr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sz="2000" dirty="0">
                <a:solidFill>
                  <a:srgbClr val="C00000"/>
                </a:solidFill>
              </a:rPr>
              <a:t>#ff00ff; (1.0, 0.0, 1.0); 255,0,255</a:t>
            </a:r>
            <a:endParaRPr lang="en" dirty="0">
              <a:solidFill>
                <a:srgbClr val="C00000"/>
              </a:solidFill>
            </a:endParaRPr>
          </a:p>
          <a:p>
            <a:pPr lvl="1">
              <a:spcBef>
                <a:spcPts val="0"/>
              </a:spcBef>
              <a:spcAft>
                <a:spcPts val="600"/>
              </a:spcAft>
              <a:buChar char="-"/>
            </a:pPr>
            <a:r>
              <a:rPr lang="en" dirty="0">
                <a:solidFill>
                  <a:srgbClr val="0000FF"/>
                </a:solidFill>
              </a:rPr>
              <a:t>WHAT COLOR IS THAT?</a:t>
            </a:r>
          </a:p>
          <a:p>
            <a:pPr lvl="1">
              <a:spcBef>
                <a:spcPts val="0"/>
              </a:spcBef>
              <a:buChar char="-"/>
            </a:pPr>
            <a:endParaRPr lang="en" dirty="0"/>
          </a:p>
          <a:p>
            <a:pPr>
              <a:buChar char="-"/>
            </a:pPr>
            <a:endParaRPr sz="2000" dirty="0"/>
          </a:p>
        </p:txBody>
      </p:sp>
      <p:sp>
        <p:nvSpPr>
          <p:cNvPr id="816" name="Google Shape;816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5A3959F-4544-4DA6-9751-1BFC480FD3C5}"/>
                  </a:ext>
                </a:extLst>
              </p14:cNvPr>
              <p14:cNvContentPartPr/>
              <p14:nvPr/>
            </p14:nvContentPartPr>
            <p14:xfrm>
              <a:off x="1211400" y="4490280"/>
              <a:ext cx="684720" cy="126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5A3959F-4544-4DA6-9751-1BFC480FD3C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2040" y="4480920"/>
                <a:ext cx="703440" cy="145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960" y="1920240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FF00AA</a:t>
            </a:r>
          </a:p>
        </p:txBody>
      </p:sp>
    </p:spTree>
    <p:extLst>
      <p:ext uri="{BB962C8B-B14F-4D97-AF65-F5344CB8AC3E}">
        <p14:creationId xmlns:p14="http://schemas.microsoft.com/office/powerpoint/2010/main" val="359307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9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Image: 2d array of color</a:t>
            </a:r>
            <a:endParaRPr/>
          </a:p>
        </p:txBody>
      </p:sp>
      <p:sp>
        <p:nvSpPr>
          <p:cNvPr id="822" name="Google Shape;822;p9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lnSpc>
                <a:spcPct val="115000"/>
              </a:lnSpc>
              <a:buChar char="-"/>
            </a:pPr>
            <a:r>
              <a:rPr lang="en" dirty="0"/>
              <a:t>Some range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[0,255]</a:t>
            </a:r>
            <a:endParaRPr dirty="0"/>
          </a:p>
          <a:p>
            <a:pPr lvl="1">
              <a:lnSpc>
                <a:spcPct val="115000"/>
              </a:lnSpc>
              <a:spcBef>
                <a:spcPts val="0"/>
              </a:spcBef>
              <a:buChar char="-"/>
            </a:pPr>
            <a:r>
              <a:rPr lang="en" dirty="0"/>
              <a:t>0.0 - 1.0</a:t>
            </a:r>
            <a:endParaRPr dirty="0"/>
          </a:p>
          <a:p>
            <a:pPr>
              <a:lnSpc>
                <a:spcPct val="115000"/>
              </a:lnSpc>
              <a:buChar char="-"/>
            </a:pPr>
            <a:r>
              <a:rPr lang="en" dirty="0"/>
              <a:t>We’ll talk more about</a:t>
            </a:r>
            <a:br>
              <a:rPr lang="en" dirty="0"/>
            </a:br>
            <a:r>
              <a:rPr lang="en" dirty="0"/>
              <a:t>this later.</a:t>
            </a:r>
            <a:endParaRPr dirty="0"/>
          </a:p>
        </p:txBody>
      </p:sp>
      <p:sp>
        <p:nvSpPr>
          <p:cNvPr id="823" name="Google Shape;823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48008" y="1714439"/>
            <a:ext cx="5066492" cy="407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99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Grayscale - making color images not</a:t>
            </a:r>
            <a:endParaRPr/>
          </a:p>
        </p:txBody>
      </p:sp>
      <p:sp>
        <p:nvSpPr>
          <p:cNvPr id="830" name="Google Shape;830;p99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We can simulate monochromatic images from RGB</a:t>
            </a:r>
            <a:endParaRPr dirty="0"/>
          </a:p>
          <a:p>
            <a:pPr>
              <a:buChar char="-"/>
            </a:pPr>
            <a:r>
              <a:rPr lang="en" dirty="0"/>
              <a:t>Want a good approximation of how “bright” the image is without color information</a:t>
            </a:r>
            <a:endParaRPr dirty="0"/>
          </a:p>
          <a:p>
            <a:pPr>
              <a:buChar char="-"/>
            </a:pPr>
            <a:r>
              <a:rPr lang="en" dirty="0"/>
              <a:t>(R+B+G/3) - looks weird</a:t>
            </a:r>
            <a:endParaRPr dirty="0"/>
          </a:p>
          <a:p>
            <a:pPr>
              <a:buChar char="-"/>
            </a:pPr>
            <a:r>
              <a:rPr lang="en" dirty="0"/>
              <a:t>We </a:t>
            </a:r>
            <a:r>
              <a:rPr lang="en" i="1" dirty="0"/>
              <a:t>should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decompress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Calculatight lightness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Gamma compress</a:t>
            </a:r>
            <a:endParaRPr dirty="0"/>
          </a:p>
          <a:p>
            <a:pPr>
              <a:buChar char="-"/>
            </a:pPr>
            <a:r>
              <a:rPr lang="en" dirty="0"/>
              <a:t>We can just operate on sRGB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sz="2800" dirty="0">
                <a:solidFill>
                  <a:srgbClr val="FF0000"/>
                </a:solidFill>
              </a:rPr>
              <a:t>Typically ~ .30R + .59G + .11B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831" name="Google Shape;831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237213-8ED6-4E01-9987-6E490121C462}"/>
                  </a:ext>
                </a:extLst>
              </p14:cNvPr>
              <p14:cNvContentPartPr/>
              <p14:nvPr/>
            </p14:nvContentPartPr>
            <p14:xfrm>
              <a:off x="2905200" y="5132880"/>
              <a:ext cx="2644560" cy="104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237213-8ED6-4E01-9987-6E490121C4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5840" y="5123520"/>
                <a:ext cx="2663280" cy="1227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100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RGB is a cube...</a:t>
            </a:r>
            <a:endParaRPr/>
          </a:p>
        </p:txBody>
      </p:sp>
      <p:pic>
        <p:nvPicPr>
          <p:cNvPr id="838" name="Google Shape;83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8000" y="1654950"/>
            <a:ext cx="5688000" cy="426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01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Value: cylinder!</a:t>
            </a:r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5" name="Google Shape;845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1900" y="1734750"/>
            <a:ext cx="5220200" cy="39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10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Hue, Saturation, Value</a:t>
            </a:r>
            <a:endParaRPr/>
          </a:p>
        </p:txBody>
      </p:sp>
      <p:sp>
        <p:nvSpPr>
          <p:cNvPr id="851" name="Google Shape;851;p102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Different model based on perception of light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C00000"/>
                </a:solidFill>
              </a:rPr>
              <a:t>Hue: </a:t>
            </a:r>
            <a:r>
              <a:rPr lang="en" dirty="0"/>
              <a:t>what color</a:t>
            </a:r>
            <a:endParaRPr dirty="0"/>
          </a:p>
          <a:p>
            <a:pPr>
              <a:buChar char="-"/>
            </a:pPr>
            <a:r>
              <a:rPr lang="en" dirty="0">
                <a:solidFill>
                  <a:srgbClr val="0000FF"/>
                </a:solidFill>
              </a:rPr>
              <a:t>Saturation</a:t>
            </a:r>
            <a:r>
              <a:rPr lang="en" dirty="0"/>
              <a:t>: how much color</a:t>
            </a:r>
            <a:endParaRPr dirty="0"/>
          </a:p>
          <a:p>
            <a:pPr>
              <a:buChar char="-"/>
            </a:pPr>
            <a:r>
              <a:rPr lang="en" b="1" dirty="0"/>
              <a:t>Value</a:t>
            </a:r>
            <a:r>
              <a:rPr lang="en" dirty="0"/>
              <a:t>: how bright</a:t>
            </a:r>
            <a:endParaRPr dirty="0"/>
          </a:p>
          <a:p>
            <a:pPr>
              <a:buChar char="-"/>
            </a:pPr>
            <a:r>
              <a:rPr lang="en" dirty="0"/>
              <a:t>Allows easy image transforms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Shift the hue</a:t>
            </a:r>
            <a:endParaRPr dirty="0"/>
          </a:p>
          <a:p>
            <a:pPr lvl="1">
              <a:spcBef>
                <a:spcPts val="0"/>
              </a:spcBef>
              <a:buChar char="-"/>
            </a:pPr>
            <a:r>
              <a:rPr lang="en" dirty="0"/>
              <a:t>Increase saturation</a:t>
            </a:r>
            <a:endParaRPr dirty="0"/>
          </a:p>
        </p:txBody>
      </p:sp>
      <p:sp>
        <p:nvSpPr>
          <p:cNvPr id="852" name="Google Shape;852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7100" y="3592375"/>
            <a:ext cx="3047400" cy="22855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B263165-70A7-4667-B6D2-86F7A426BF51}"/>
                  </a:ext>
                </a:extLst>
              </p14:cNvPr>
              <p14:cNvContentPartPr/>
              <p14:nvPr/>
            </p14:nvContentPartPr>
            <p14:xfrm>
              <a:off x="7066800" y="3339720"/>
              <a:ext cx="637200" cy="2285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B263165-70A7-4667-B6D2-86F7A426BF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57440" y="3330360"/>
                <a:ext cx="655920" cy="2304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Google Shape;75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Other colorspaces are fun!</a:t>
            </a:r>
            <a:endParaRPr/>
          </a:p>
        </p:txBody>
      </p:sp>
      <p:pic>
        <p:nvPicPr>
          <p:cNvPr id="754" name="Google Shape;754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025" y="1815725"/>
            <a:ext cx="8839200" cy="372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/>
              <a:t>Geometric HSV to RGB:</a:t>
            </a:r>
            <a:endParaRPr/>
          </a:p>
        </p:txBody>
      </p:sp>
      <p:pic>
        <p:nvPicPr>
          <p:cNvPr id="760" name="Google Shape;76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945276"/>
            <a:ext cx="8839200" cy="2532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RGB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18526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56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sz="3000"/>
              <a:t>We don’t really understand vision</a:t>
            </a:r>
            <a:endParaRPr sz="3000"/>
          </a:p>
        </p:txBody>
      </p:sp>
      <p:sp>
        <p:nvSpPr>
          <p:cNvPr id="358" name="Google Shape;358;p56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Visual cortex - highly studied part of the brain</a:t>
            </a:r>
            <a:endParaRPr/>
          </a:p>
          <a:p>
            <a:pPr>
              <a:buChar char="-"/>
            </a:pPr>
            <a:r>
              <a:rPr lang="en"/>
              <a:t>Only rough idea of what different components do</a:t>
            </a:r>
            <a:endParaRPr/>
          </a:p>
          <a:p>
            <a:pPr>
              <a:buChar char="-"/>
            </a:pPr>
            <a:r>
              <a:rPr lang="en"/>
              <a:t>New discoveries in vision all the time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Eye uses blinking to reset its rotational orientation</a:t>
            </a:r>
            <a:endParaRPr/>
          </a:p>
          <a:p>
            <a:pPr lvl="1">
              <a:spcBef>
                <a:spcPts val="0"/>
              </a:spcBef>
              <a:buChar char="-"/>
            </a:pPr>
            <a:r>
              <a:rPr lang="en"/>
              <a:t>Visual cortex can make some “high-level” decisions</a:t>
            </a:r>
            <a:endParaRPr/>
          </a:p>
        </p:txBody>
      </p:sp>
      <p:sp>
        <p:nvSpPr>
          <p:cNvPr id="359" name="Google Shape;359;p5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60" name="Google Shape;360;p56" descr="Image result for optical illusi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4651" y="3719601"/>
            <a:ext cx="3954701" cy="215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" name="Google Shape;765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3300" y="20465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66" name="Google Shape;766;p96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Still 3d tensor, different info</a:t>
            </a:r>
            <a:endParaRPr/>
          </a:p>
        </p:txBody>
      </p:sp>
      <p:sp>
        <p:nvSpPr>
          <p:cNvPr id="767" name="Google Shape;767;p96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68" name="Google Shape;768;p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9100" y="2046509"/>
            <a:ext cx="3073206" cy="23049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9" name="Google Shape;769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298" y="2351298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p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3" y="2656096"/>
            <a:ext cx="3073200" cy="230486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1" name="Google Shape;771;p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88500" y="235130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2" name="Google Shape;772;p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83699" y="26560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97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   Hue              Saturation         Value</a:t>
            </a:r>
            <a:endParaRPr dirty="0"/>
          </a:p>
        </p:txBody>
      </p:sp>
      <p:sp>
        <p:nvSpPr>
          <p:cNvPr id="778" name="Google Shape;778;p9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79" name="Google Shape;779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8400" y="3017325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0" name="Google Shape;780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35400" y="1772550"/>
            <a:ext cx="3073200" cy="230489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1" name="Google Shape;781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399" y="2690597"/>
            <a:ext cx="3073200" cy="230490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8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saturation = intense colors</a:t>
            </a:r>
            <a:endParaRPr/>
          </a:p>
        </p:txBody>
      </p:sp>
      <p:sp>
        <p:nvSpPr>
          <p:cNvPr id="787" name="Google Shape;787;p9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8" name="Google Shape;788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89" name="Google Shape;789;p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0" name="Google Shape;790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1" name="Google Shape;791;p9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17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2" name="Google Shape;792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3" name="Google Shape;793;p9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94" name="Google Shape;794;p98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795" name="Google Shape;795;p98"/>
          <p:cNvSpPr txBox="1"/>
          <p:nvPr/>
        </p:nvSpPr>
        <p:spPr>
          <a:xfrm>
            <a:off x="2499538" y="246285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796" name="Google Shape;796;p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97" name="Google Shape;797;p9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798" name="Google Shape;798;p98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 flipH="1">
            <a:off x="369586" y="1321663"/>
            <a:ext cx="8544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</a:t>
            </a:r>
            <a:r>
              <a:rPr lang="en-US" dirty="0">
                <a:solidFill>
                  <a:srgbClr val="FF0000"/>
                </a:solidFill>
              </a:rPr>
              <a:t>                                                   V Channel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024091E-3DAB-4834-B780-B84C3F037545}"/>
                  </a:ext>
                </a:extLst>
              </p14:cNvPr>
              <p14:cNvContentPartPr/>
              <p14:nvPr/>
            </p14:nvContentPartPr>
            <p14:xfrm>
              <a:off x="8032680" y="4813920"/>
              <a:ext cx="653400" cy="611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024091E-3DAB-4834-B780-B84C3F03754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23320" y="4804560"/>
                <a:ext cx="672120" cy="630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3" name="Google Shape;8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0951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04" name="Google Shape;804;p99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More value = lighter image</a:t>
            </a:r>
            <a:endParaRPr/>
          </a:p>
        </p:txBody>
      </p:sp>
      <p:sp>
        <p:nvSpPr>
          <p:cNvPr id="805" name="Google Shape;805;p99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06" name="Google Shape;806;p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7" name="Google Shape;807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8" name="Google Shape;808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09" name="Google Shape;809;p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10" name="Google Shape;810;p99"/>
          <p:cNvSpPr/>
          <p:nvPr/>
        </p:nvSpPr>
        <p:spPr>
          <a:xfrm>
            <a:off x="6833298" y="227140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11" name="Google Shape;811;p99"/>
          <p:cNvSpPr txBox="1"/>
          <p:nvPr/>
        </p:nvSpPr>
        <p:spPr>
          <a:xfrm>
            <a:off x="6039775" y="2598100"/>
            <a:ext cx="7935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2x</a:t>
            </a:r>
            <a:endParaRPr sz="3600"/>
          </a:p>
        </p:txBody>
      </p:sp>
      <p:pic>
        <p:nvPicPr>
          <p:cNvPr id="812" name="Google Shape;812;p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3" name="Google Shape;813;p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14" name="Google Shape;814;p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15" name="Google Shape;815;p99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" name="TextBox 3"/>
          <p:cNvSpPr txBox="1"/>
          <p:nvPr/>
        </p:nvSpPr>
        <p:spPr>
          <a:xfrm>
            <a:off x="310830" y="1300777"/>
            <a:ext cx="860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S Channel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V Channel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87F7A2-B883-4CB3-B22B-E741BF02FD4F}"/>
                  </a:ext>
                </a:extLst>
              </p14:cNvPr>
              <p14:cNvContentPartPr/>
              <p14:nvPr/>
            </p14:nvContentPartPr>
            <p14:xfrm>
              <a:off x="8032680" y="4767840"/>
              <a:ext cx="484560" cy="595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87F7A2-B883-4CB3-B22B-E741BF02FD4F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23320" y="4758480"/>
                <a:ext cx="503280" cy="613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1" name="Google Shape;821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2" name="Google Shape;822;p100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 dirty="0"/>
              <a:t>Shift hue = shift colors</a:t>
            </a:r>
            <a:endParaRPr dirty="0"/>
          </a:p>
        </p:txBody>
      </p:sp>
      <p:sp>
        <p:nvSpPr>
          <p:cNvPr id="823" name="Google Shape;823;p100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24" name="Google Shape;82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5" name="Google Shape;82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26" name="Google Shape;826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27" name="Google Shape;827;p100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sp>
        <p:nvSpPr>
          <p:cNvPr id="828" name="Google Shape;828;p100"/>
          <p:cNvSpPr txBox="1"/>
          <p:nvPr/>
        </p:nvSpPr>
        <p:spPr>
          <a:xfrm>
            <a:off x="2287025" y="2579425"/>
            <a:ext cx="11640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3600"/>
              <a:t>-.2</a:t>
            </a:r>
            <a:endParaRPr sz="3600"/>
          </a:p>
        </p:txBody>
      </p:sp>
      <p:pic>
        <p:nvPicPr>
          <p:cNvPr id="829" name="Google Shape;829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0" name="Google Shape;830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31" name="Google Shape;831;p100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32" name="Google Shape;832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1" y="1314880"/>
            <a:ext cx="8684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ADFB683-E636-414F-9E9C-EC3A1CCC4F7B}"/>
                  </a:ext>
                </a:extLst>
              </p14:cNvPr>
              <p14:cNvContentPartPr/>
              <p14:nvPr/>
            </p14:nvContentPartPr>
            <p14:xfrm>
              <a:off x="7918560" y="4895280"/>
              <a:ext cx="814680" cy="508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ADFB683-E636-414F-9E9C-EC3A1CCC4F7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909200" y="4885920"/>
                <a:ext cx="833400" cy="5270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Google Shape;837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84" y="4106200"/>
            <a:ext cx="2371467" cy="17786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38" name="Google Shape;838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39" name="Google Shape;839;p101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Set hue to your favorite color!</a:t>
            </a:r>
            <a:endParaRPr/>
          </a:p>
        </p:txBody>
      </p:sp>
      <p:sp>
        <p:nvSpPr>
          <p:cNvPr id="840" name="Google Shape;840;p101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41" name="Google Shape;841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2" name="Google Shape;842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3" name="Google Shape;843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4" name="Google Shape;844;p101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45" name="Google Shape;845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46" name="Google Shape;846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47" name="Google Shape;847;p101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48" name="Google Shape;848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1058" y="1314880"/>
            <a:ext cx="8684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3" name="Google Shape;853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4" name="Google Shape;854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501" y="2834113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5" name="Google Shape;855;p102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Or pattern...</a:t>
            </a:r>
            <a:endParaRPr/>
          </a:p>
        </p:txBody>
      </p:sp>
      <p:sp>
        <p:nvSpPr>
          <p:cNvPr id="856" name="Google Shape;856;p10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57" name="Google Shape;85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8" name="Google Shape;858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59" name="Google Shape;859;p10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60" name="Google Shape;860;p102"/>
          <p:cNvSpPr/>
          <p:nvPr/>
        </p:nvSpPr>
        <p:spPr>
          <a:xfrm flipH="1">
            <a:off x="1925310" y="2271401"/>
            <a:ext cx="361712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61" name="Google Shape;861;p10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62" name="Google Shape;862;p10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63" name="Google Shape;863;p102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864" name="Google Shape;864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2834115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338268" y="1314880"/>
            <a:ext cx="8467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S Channel                                                   V Channel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80576" y="4106194"/>
            <a:ext cx="2371475" cy="1778606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0" name="Google Shape;87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0226" y="2834125"/>
            <a:ext cx="1483549" cy="11126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1" name="Google Shape;871;p103"/>
          <p:cNvSpPr txBox="1">
            <a:spLocks noGrp="1"/>
          </p:cNvSpPr>
          <p:nvPr>
            <p:ph type="title"/>
          </p:nvPr>
        </p:nvSpPr>
        <p:spPr>
          <a:xfrm>
            <a:off x="127950" y="1049425"/>
            <a:ext cx="8888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/>
          <a:p>
            <a:pPr algn="l"/>
            <a:r>
              <a:rPr lang="en"/>
              <a:t>Increase and threshold saturation</a:t>
            </a:r>
            <a:endParaRPr/>
          </a:p>
        </p:txBody>
      </p:sp>
      <p:sp>
        <p:nvSpPr>
          <p:cNvPr id="872" name="Google Shape;872;p10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873" name="Google Shape;873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0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4" name="Google Shape;87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0224" y="1622127"/>
            <a:ext cx="1483553" cy="111266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5" name="Google Shape;875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1" y="1622126"/>
            <a:ext cx="1483553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6" name="Google Shape;876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0948" y="2834130"/>
            <a:ext cx="1483565" cy="1112671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77" name="Google Shape;877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29507" y="2834137"/>
            <a:ext cx="1483538" cy="1112658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78" name="Google Shape;878;p103"/>
          <p:cNvSpPr/>
          <p:nvPr/>
        </p:nvSpPr>
        <p:spPr>
          <a:xfrm>
            <a:off x="3293061" y="2136151"/>
            <a:ext cx="459550" cy="1185525"/>
          </a:xfrm>
          <a:custGeom>
            <a:avLst/>
            <a:gdLst/>
            <a:ahLst/>
            <a:cxnLst/>
            <a:rect l="l" t="t" r="r" b="b"/>
            <a:pathLst>
              <a:path w="18382" h="47421" extrusionOk="0">
                <a:moveTo>
                  <a:pt x="14275" y="0"/>
                </a:moveTo>
                <a:cubicBezTo>
                  <a:pt x="11910" y="4667"/>
                  <a:pt x="-598" y="20101"/>
                  <a:pt x="86" y="28004"/>
                </a:cubicBezTo>
                <a:cubicBezTo>
                  <a:pt x="771" y="35908"/>
                  <a:pt x="15333" y="44185"/>
                  <a:pt x="18382" y="47421"/>
                </a:cubicBezTo>
              </a:path>
            </a:pathLst>
          </a:cu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sp>
      <p:pic>
        <p:nvPicPr>
          <p:cNvPr id="879" name="Google Shape;879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91951" y="4106190"/>
            <a:ext cx="2371475" cy="177861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880" name="Google Shape;880;p103"/>
          <p:cNvCxnSpPr/>
          <p:nvPr/>
        </p:nvCxnSpPr>
        <p:spPr>
          <a:xfrm>
            <a:off x="4039950" y="4973925"/>
            <a:ext cx="1064100" cy="0"/>
          </a:xfrm>
          <a:prstGeom prst="straightConnector1">
            <a:avLst/>
          </a:prstGeom>
          <a:noFill/>
          <a:ln w="76200" cap="flat" cmpd="sng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2" name="TextBox 1"/>
          <p:cNvSpPr txBox="1"/>
          <p:nvPr/>
        </p:nvSpPr>
        <p:spPr>
          <a:xfrm>
            <a:off x="351420" y="1325140"/>
            <a:ext cx="89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 Channel                                                    </a:t>
            </a:r>
            <a:r>
              <a:rPr lang="en-US" b="1" dirty="0">
                <a:solidFill>
                  <a:srgbClr val="FF0000"/>
                </a:solidFill>
              </a:rPr>
              <a:t>S Channel                                                   </a:t>
            </a:r>
            <a:r>
              <a:rPr lang="en-US" dirty="0">
                <a:solidFill>
                  <a:srgbClr val="FF0000"/>
                </a:solidFill>
              </a:rPr>
              <a:t>V Channel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89" y="857262"/>
            <a:ext cx="685802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754" y="365043"/>
            <a:ext cx="7772400" cy="1470025"/>
          </a:xfrm>
        </p:spPr>
        <p:txBody>
          <a:bodyPr/>
          <a:lstStyle/>
          <a:p>
            <a:r>
              <a:rPr lang="en-US" spc="-200" dirty="0">
                <a:latin typeface="Kalinga" pitchFamily="34" charset="0"/>
                <a:cs typeface="Kalinga" pitchFamily="34" charset="0"/>
              </a:rPr>
              <a:t>More Details on Color Spaces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5222" y="1812705"/>
            <a:ext cx="23385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RGB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HSI/HSV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CIE L*a*b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YIQ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Opponent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3633107" y="1744300"/>
            <a:ext cx="520969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standard for cameras</a:t>
            </a:r>
          </a:p>
          <a:p>
            <a:r>
              <a:rPr lang="en-US" sz="3200" dirty="0"/>
              <a:t>allows us to separate</a:t>
            </a:r>
          </a:p>
          <a:p>
            <a:r>
              <a:rPr lang="en-US" sz="3200" dirty="0"/>
              <a:t>intensity plus 2 color channels</a:t>
            </a:r>
          </a:p>
          <a:p>
            <a:r>
              <a:rPr lang="en-US" sz="3200" dirty="0"/>
              <a:t>color TVs, Y is intensity</a:t>
            </a:r>
          </a:p>
          <a:p>
            <a:r>
              <a:rPr lang="en-US" sz="3200" dirty="0"/>
              <a:t>used in Swain &amp; Ballard work</a:t>
            </a:r>
          </a:p>
        </p:txBody>
      </p:sp>
    </p:spTree>
    <p:extLst>
      <p:ext uri="{BB962C8B-B14F-4D97-AF65-F5344CB8AC3E}">
        <p14:creationId xmlns:p14="http://schemas.microsoft.com/office/powerpoint/2010/main" val="126298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7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66" name="Google Shape;366;p57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What do you think?</a:t>
            </a:r>
            <a:endParaRPr dirty="0"/>
          </a:p>
        </p:txBody>
      </p:sp>
      <p:sp>
        <p:nvSpPr>
          <p:cNvPr id="367" name="Google Shape;367;p57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RGB Color Space</a:t>
            </a:r>
          </a:p>
        </p:txBody>
      </p:sp>
      <p:sp>
        <p:nvSpPr>
          <p:cNvPr id="5123" name="Line 5"/>
          <p:cNvSpPr>
            <a:spLocks noChangeShapeType="1"/>
          </p:cNvSpPr>
          <p:nvPr/>
        </p:nvSpPr>
        <p:spPr bwMode="auto">
          <a:xfrm flipH="1">
            <a:off x="228600" y="4876800"/>
            <a:ext cx="1371600" cy="99060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4" name="Line 6"/>
          <p:cNvSpPr>
            <a:spLocks noChangeShapeType="1"/>
          </p:cNvSpPr>
          <p:nvPr/>
        </p:nvSpPr>
        <p:spPr bwMode="auto">
          <a:xfrm flipV="1">
            <a:off x="1600200" y="2667000"/>
            <a:ext cx="0" cy="2209800"/>
          </a:xfrm>
          <a:prstGeom prst="line">
            <a:avLst/>
          </a:prstGeom>
          <a:noFill/>
          <a:ln w="57150">
            <a:solidFill>
              <a:srgbClr val="0033CC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5" name="Line 7"/>
          <p:cNvSpPr>
            <a:spLocks noChangeShapeType="1"/>
          </p:cNvSpPr>
          <p:nvPr/>
        </p:nvSpPr>
        <p:spPr bwMode="auto">
          <a:xfrm>
            <a:off x="1600200" y="4876800"/>
            <a:ext cx="2590800" cy="0"/>
          </a:xfrm>
          <a:prstGeom prst="line">
            <a:avLst/>
          </a:prstGeom>
          <a:noFill/>
          <a:ln w="38100">
            <a:solidFill>
              <a:srgbClr val="339933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126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2BF45FC-FEBB-401A-A685-118F2D59734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en-US" altLang="en-US" sz="1400" dirty="0"/>
          </a:p>
        </p:txBody>
      </p:sp>
      <p:sp>
        <p:nvSpPr>
          <p:cNvPr id="5127" name="TextBox 8"/>
          <p:cNvSpPr txBox="1">
            <a:spLocks noChangeArrowheads="1"/>
          </p:cNvSpPr>
          <p:nvPr/>
        </p:nvSpPr>
        <p:spPr bwMode="auto">
          <a:xfrm>
            <a:off x="1066800" y="4953000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red</a:t>
            </a:r>
          </a:p>
        </p:txBody>
      </p:sp>
      <p:sp>
        <p:nvSpPr>
          <p:cNvPr id="5128" name="TextBox 9"/>
          <p:cNvSpPr txBox="1">
            <a:spLocks noChangeArrowheads="1"/>
          </p:cNvSpPr>
          <p:nvPr/>
        </p:nvSpPr>
        <p:spPr bwMode="auto">
          <a:xfrm>
            <a:off x="1676400" y="35814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blue</a:t>
            </a:r>
          </a:p>
        </p:txBody>
      </p:sp>
      <p:sp>
        <p:nvSpPr>
          <p:cNvPr id="5129" name="TextBox 10"/>
          <p:cNvSpPr txBox="1">
            <a:spLocks noChangeArrowheads="1"/>
          </p:cNvSpPr>
          <p:nvPr/>
        </p:nvSpPr>
        <p:spPr bwMode="auto">
          <a:xfrm>
            <a:off x="3124200" y="4953000"/>
            <a:ext cx="774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green</a:t>
            </a:r>
          </a:p>
        </p:txBody>
      </p:sp>
      <p:sp>
        <p:nvSpPr>
          <p:cNvPr id="5130" name="TextBox 11"/>
          <p:cNvSpPr txBox="1">
            <a:spLocks noChangeArrowheads="1"/>
          </p:cNvSpPr>
          <p:nvPr/>
        </p:nvSpPr>
        <p:spPr bwMode="auto">
          <a:xfrm>
            <a:off x="1600200" y="4495800"/>
            <a:ext cx="85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(0,0,0)</a:t>
            </a:r>
          </a:p>
        </p:txBody>
      </p:sp>
      <p:sp>
        <p:nvSpPr>
          <p:cNvPr id="5131" name="TextBox 12"/>
          <p:cNvSpPr txBox="1">
            <a:spLocks noChangeArrowheads="1"/>
          </p:cNvSpPr>
          <p:nvPr/>
        </p:nvSpPr>
        <p:spPr bwMode="auto">
          <a:xfrm>
            <a:off x="1600200" y="30480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(0,0,255)</a:t>
            </a:r>
          </a:p>
        </p:txBody>
      </p:sp>
      <p:sp>
        <p:nvSpPr>
          <p:cNvPr id="5132" name="TextBox 13"/>
          <p:cNvSpPr txBox="1">
            <a:spLocks noChangeArrowheads="1"/>
          </p:cNvSpPr>
          <p:nvPr/>
        </p:nvSpPr>
        <p:spPr bwMode="auto">
          <a:xfrm>
            <a:off x="3352800" y="4495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(0,255,0)</a:t>
            </a:r>
          </a:p>
        </p:txBody>
      </p:sp>
      <p:sp>
        <p:nvSpPr>
          <p:cNvPr id="5133" name="TextBox 14"/>
          <p:cNvSpPr txBox="1">
            <a:spLocks noChangeArrowheads="1"/>
          </p:cNvSpPr>
          <p:nvPr/>
        </p:nvSpPr>
        <p:spPr bwMode="auto">
          <a:xfrm>
            <a:off x="533400" y="5638800"/>
            <a:ext cx="1108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(255,0,0)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1562100" y="3162300"/>
            <a:ext cx="1752600" cy="1676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35" name="TextBox 17"/>
          <p:cNvSpPr txBox="1">
            <a:spLocks noChangeArrowheads="1"/>
          </p:cNvSpPr>
          <p:nvPr/>
        </p:nvSpPr>
        <p:spPr bwMode="auto">
          <a:xfrm>
            <a:off x="2819400" y="3505200"/>
            <a:ext cx="89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R,G,B)</a:t>
            </a:r>
          </a:p>
        </p:txBody>
      </p:sp>
      <p:sp>
        <p:nvSpPr>
          <p:cNvPr id="5136" name="TextBox 20"/>
          <p:cNvSpPr txBox="1">
            <a:spLocks noChangeArrowheads="1"/>
          </p:cNvSpPr>
          <p:nvPr/>
        </p:nvSpPr>
        <p:spPr bwMode="auto">
          <a:xfrm>
            <a:off x="5029200" y="2667000"/>
            <a:ext cx="37179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red      </a:t>
            </a:r>
            <a:r>
              <a:rPr lang="en-US" altLang="en-US" sz="1800" b="1"/>
              <a:t>r = R/(R+G+B)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green  </a:t>
            </a:r>
            <a:r>
              <a:rPr lang="en-US" altLang="en-US" sz="1800" b="1"/>
              <a:t>g = G/(R+G+B)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Normalized blue    </a:t>
            </a:r>
            <a:r>
              <a:rPr lang="en-US" altLang="en-US" sz="1800" b="1"/>
              <a:t>b = B/(R+G+B)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447800" y="3124200"/>
            <a:ext cx="2286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3657600" y="4876800"/>
            <a:ext cx="152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16200000" flipH="1">
            <a:off x="342900" y="5600700"/>
            <a:ext cx="228600" cy="152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1371600" y="1905000"/>
            <a:ext cx="5303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</a:rPr>
              <a:t>Absolute </a:t>
            </a:r>
            <a:r>
              <a:rPr lang="en-US" altLang="en-US" sz="2000"/>
              <a:t>                                      </a:t>
            </a:r>
            <a:r>
              <a:rPr lang="en-US" altLang="en-US" sz="2000">
                <a:solidFill>
                  <a:srgbClr val="FF0000"/>
                </a:solidFill>
              </a:rPr>
              <a:t>Normalized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16DCA8-7F2E-4993-BE3B-1B2013397D38}"/>
                  </a:ext>
                </a:extLst>
              </p14:cNvPr>
              <p14:cNvContentPartPr/>
              <p14:nvPr/>
            </p14:nvContentPartPr>
            <p14:xfrm>
              <a:off x="4999680" y="2208600"/>
              <a:ext cx="1524960" cy="81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16DCA8-7F2E-4993-BE3B-1B2013397D3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0320" y="2199240"/>
                <a:ext cx="1543680" cy="100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Color hexagon for HSI (HSV)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457200" y="2133600"/>
            <a:ext cx="800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400">
              <a:latin typeface="Tahoma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90600" y="1371600"/>
            <a:ext cx="77724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Hue is encoded as an angle (0 to 2</a:t>
            </a:r>
            <a:r>
              <a:rPr lang="en-US" altLang="en-US" sz="2400">
                <a:latin typeface="Tahoma" charset="0"/>
                <a:sym typeface="Symbol" pitchFamily="18" charset="2"/>
              </a:rPr>
              <a:t>)</a:t>
            </a:r>
            <a:r>
              <a:rPr lang="en-US" altLang="en-US" sz="2400">
                <a:latin typeface="Tahoma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Saturation is the distance to the vertical axis (0 to 1).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>
                <a:latin typeface="Tahoma" charset="0"/>
              </a:rPr>
              <a:t> Intensity is the height along the vertical axis (0 to 1).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V="1">
            <a:off x="4343400" y="3962400"/>
            <a:ext cx="0" cy="22860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6200" y="3657600"/>
            <a:ext cx="1031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intensity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4343400" y="3429000"/>
            <a:ext cx="1219200" cy="914400"/>
          </a:xfrm>
          <a:prstGeom prst="line">
            <a:avLst/>
          </a:prstGeom>
          <a:noFill/>
          <a:ln w="57150">
            <a:solidFill>
              <a:srgbClr val="66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86400" y="3352800"/>
            <a:ext cx="1192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saturation</a:t>
            </a:r>
          </a:p>
        </p:txBody>
      </p:sp>
      <p:sp>
        <p:nvSpPr>
          <p:cNvPr id="6153" name="Arc 9"/>
          <p:cNvSpPr>
            <a:spLocks/>
          </p:cNvSpPr>
          <p:nvPr/>
        </p:nvSpPr>
        <p:spPr bwMode="auto">
          <a:xfrm>
            <a:off x="4876800" y="3962400"/>
            <a:ext cx="381000" cy="374650"/>
          </a:xfrm>
          <a:custGeom>
            <a:avLst/>
            <a:gdLst>
              <a:gd name="T0" fmla="*/ 0 w 21600"/>
              <a:gd name="T1" fmla="*/ 0 h 26598"/>
              <a:gd name="T2" fmla="*/ 2034201563 w 21600"/>
              <a:gd name="T3" fmla="*/ 1047021951 h 26598"/>
              <a:gd name="T4" fmla="*/ 0 w 21600"/>
              <a:gd name="T5" fmla="*/ 850277641 h 26598"/>
              <a:gd name="T6" fmla="*/ 0 60000 65536"/>
              <a:gd name="T7" fmla="*/ 0 60000 65536"/>
              <a:gd name="T8" fmla="*/ 0 60000 65536"/>
              <a:gd name="T9" fmla="*/ 0 w 21600"/>
              <a:gd name="T10" fmla="*/ 0 h 26598"/>
              <a:gd name="T11" fmla="*/ 21600 w 21600"/>
              <a:gd name="T12" fmla="*/ 26598 h 26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6598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</a:path>
              <a:path w="21600" h="26598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283"/>
                  <a:pt x="21403" y="24960"/>
                  <a:pt x="21013" y="2659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181600" y="3810000"/>
            <a:ext cx="558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ahoma" charset="0"/>
              </a:rPr>
              <a:t>hue</a:t>
            </a: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3200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Line 12"/>
          <p:cNvSpPr>
            <a:spLocks noChangeShapeType="1"/>
          </p:cNvSpPr>
          <p:nvPr/>
        </p:nvSpPr>
        <p:spPr bwMode="auto">
          <a:xfrm>
            <a:off x="3962400" y="36576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>
            <a:off x="4724400" y="36576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H="1">
            <a:off x="4724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H="1" flipV="1">
            <a:off x="3200400" y="4343400"/>
            <a:ext cx="7620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3200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 flipH="1">
            <a:off x="4343400" y="4343400"/>
            <a:ext cx="1143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3962400" y="5029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4343400" y="4343400"/>
            <a:ext cx="11430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20"/>
          <p:cNvSpPr txBox="1">
            <a:spLocks noChangeArrowheads="1"/>
          </p:cNvSpPr>
          <p:nvPr/>
        </p:nvSpPr>
        <p:spPr bwMode="auto">
          <a:xfrm>
            <a:off x="5546725" y="4151313"/>
            <a:ext cx="1231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H=0 is red</a:t>
            </a:r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>
            <a:off x="1524000" y="4191000"/>
            <a:ext cx="163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33CCFF"/>
                </a:solidFill>
              </a:rPr>
              <a:t>H=180 is cyan</a:t>
            </a:r>
          </a:p>
        </p:txBody>
      </p:sp>
      <p:sp>
        <p:nvSpPr>
          <p:cNvPr id="6166" name="Text Box 22"/>
          <p:cNvSpPr txBox="1">
            <a:spLocks noChangeArrowheads="1"/>
          </p:cNvSpPr>
          <p:nvPr/>
        </p:nvSpPr>
        <p:spPr bwMode="auto">
          <a:xfrm>
            <a:off x="2727325" y="3313113"/>
            <a:ext cx="17399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9900"/>
                </a:solidFill>
              </a:rPr>
              <a:t>H=120 is green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>
            <a:off x="3717925" y="5065713"/>
            <a:ext cx="1587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33CC"/>
                </a:solidFill>
              </a:rPr>
              <a:t>H=240 is blue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>
            <a:off x="4022725" y="6284913"/>
            <a:ext cx="508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I=0</a:t>
            </a:r>
          </a:p>
        </p:txBody>
      </p:sp>
      <p:sp>
        <p:nvSpPr>
          <p:cNvPr id="6169" name="Text Box 25"/>
          <p:cNvSpPr txBox="1">
            <a:spLocks noChangeArrowheads="1"/>
          </p:cNvSpPr>
          <p:nvPr/>
        </p:nvSpPr>
        <p:spPr bwMode="auto">
          <a:xfrm>
            <a:off x="3810000" y="4114800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I=1</a:t>
            </a:r>
          </a:p>
        </p:txBody>
      </p:sp>
      <p:sp>
        <p:nvSpPr>
          <p:cNvPr id="6170" name="Slide Number Placeholder 2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49F3F75-BACC-4669-AFAC-4871493CAD32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0451869-20D0-4A38-8CB0-C50F0D51AA14}"/>
                  </a:ext>
                </a:extLst>
              </p14:cNvPr>
              <p14:cNvContentPartPr/>
              <p14:nvPr/>
            </p14:nvContentPartPr>
            <p14:xfrm>
              <a:off x="4439520" y="3066480"/>
              <a:ext cx="1491480" cy="12686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0451869-20D0-4A38-8CB0-C50F0D51AA1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30160" y="3057120"/>
                <a:ext cx="1510200" cy="1287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chemeClr val="tx1"/>
                </a:solidFill>
              </a:rPr>
              <a:t>Conversion from RGB to YIQ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  <a:p>
            <a:pPr eaLnBrk="1" hangingPunct="1">
              <a:buFontTx/>
              <a:buNone/>
            </a:pPr>
            <a:endParaRPr lang="en-US" altLang="en-US"/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57200" y="4876800"/>
            <a:ext cx="8308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Tahoma" charset="0"/>
              </a:rPr>
              <a:t>We often use this for </a:t>
            </a:r>
            <a:r>
              <a:rPr lang="en-US" altLang="en-US" sz="2800">
                <a:solidFill>
                  <a:srgbClr val="FF0000"/>
                </a:solidFill>
                <a:latin typeface="Tahoma" charset="0"/>
              </a:rPr>
              <a:t>color to gray-tone conversion</a:t>
            </a:r>
            <a:r>
              <a:rPr lang="en-US" altLang="en-US" sz="2800">
                <a:latin typeface="Tahoma" charset="0"/>
              </a:rPr>
              <a:t>.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5" t="72656" r="11874" b="13281"/>
          <a:stretch>
            <a:fillRect/>
          </a:stretch>
        </p:blipFill>
        <p:spPr bwMode="auto">
          <a:xfrm>
            <a:off x="1219200" y="2971800"/>
            <a:ext cx="6400800" cy="1371600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46125" y="2014538"/>
            <a:ext cx="7664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An approximate linear transformation from RGB to YIQ:</a:t>
            </a:r>
          </a:p>
        </p:txBody>
      </p:sp>
      <p:sp>
        <p:nvSpPr>
          <p:cNvPr id="9223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C153A58-FF44-4D64-8D91-7709775334E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B83DA51-9BA1-4EB6-970B-B687C695F5E3}"/>
                  </a:ext>
                </a:extLst>
              </p14:cNvPr>
              <p14:cNvContentPartPr/>
              <p14:nvPr/>
            </p14:nvContentPartPr>
            <p14:xfrm>
              <a:off x="7517160" y="3010680"/>
              <a:ext cx="792720" cy="681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B83DA51-9BA1-4EB6-970B-B687C695F5E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07800" y="3001320"/>
                <a:ext cx="811440" cy="7002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CIELAB, Lab, L*a*b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8194" y="1116874"/>
            <a:ext cx="4038600" cy="4525963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/>
              <a:t>One luminance channel (L)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000"/>
              <a:t>      and two color channels (a and b).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In this model, the color differences which you perceive correspond to Euclidian distances in CIELab.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000"/>
          </a:p>
          <a:p>
            <a:pPr eaLnBrk="1" hangingPunct="1">
              <a:lnSpc>
                <a:spcPct val="90000"/>
              </a:lnSpc>
            </a:pPr>
            <a:r>
              <a:rPr lang="en-US" altLang="en-US" sz="2000"/>
              <a:t>The a axis extends from green (-a) to red (+a) and the b axis from blue (-b) to yellow (+b). The brightness (L) increases from the bottom to the top of the three-dimensional model.</a:t>
            </a:r>
          </a:p>
        </p:txBody>
      </p:sp>
      <p:pic>
        <p:nvPicPr>
          <p:cNvPr id="1126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2133600"/>
            <a:ext cx="3429000" cy="3003550"/>
          </a:xfrm>
          <a:noFill/>
        </p:spPr>
      </p:pic>
      <p:sp>
        <p:nvSpPr>
          <p:cNvPr id="11269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0C436D9-D9D5-48D8-8FD8-09B8A0B9398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0" y="5929271"/>
            <a:ext cx="8250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CIE </a:t>
            </a:r>
            <a:r>
              <a:rPr lang="en-US" i="1" dirty="0"/>
              <a:t>L*a*b*</a:t>
            </a:r>
            <a:r>
              <a:rPr lang="en-US" dirty="0"/>
              <a:t> (CIELAB) is a </a:t>
            </a:r>
            <a:r>
              <a:rPr lang="en-US" dirty="0">
                <a:hlinkClick r:id="rId3" tooltip="Color space"/>
              </a:rPr>
              <a:t>color space</a:t>
            </a:r>
            <a:r>
              <a:rPr lang="en-US" dirty="0"/>
              <a:t> specified by the </a:t>
            </a:r>
            <a:r>
              <a:rPr lang="en-US" dirty="0">
                <a:hlinkClick r:id="rId4" tooltip="International Commission on Illumination"/>
              </a:rPr>
              <a:t>International Commission on </a:t>
            </a:r>
          </a:p>
          <a:p>
            <a:r>
              <a:rPr lang="en-US" dirty="0">
                <a:hlinkClick r:id="rId4" tooltip="International Commission on Illumination"/>
              </a:rPr>
              <a:t>Illumination</a:t>
            </a:r>
            <a:r>
              <a:rPr lang="en-US" dirty="0"/>
              <a:t> (French </a:t>
            </a:r>
            <a:r>
              <a:rPr lang="en-US" i="1" dirty="0"/>
              <a:t>Commission </a:t>
            </a:r>
            <a:r>
              <a:rPr lang="en-US" i="1" dirty="0" err="1"/>
              <a:t>internationale</a:t>
            </a:r>
            <a:r>
              <a:rPr lang="en-US" i="1" dirty="0"/>
              <a:t> de </a:t>
            </a:r>
            <a:r>
              <a:rPr lang="en-US" i="1" dirty="0" err="1"/>
              <a:t>l'éclairage</a:t>
            </a:r>
            <a:r>
              <a:rPr lang="en-US" dirty="0"/>
              <a:t>, hence its </a:t>
            </a:r>
            <a:r>
              <a:rPr lang="en-US" i="1" dirty="0"/>
              <a:t>CIE</a:t>
            </a:r>
            <a:r>
              <a:rPr lang="en-US" dirty="0"/>
              <a:t> </a:t>
            </a:r>
            <a:r>
              <a:rPr lang="en-US" dirty="0">
                <a:hlinkClick r:id="rId5" tooltip="Initialism"/>
              </a:rPr>
              <a:t>initialism</a:t>
            </a:r>
            <a:r>
              <a:rPr lang="en-US" dirty="0"/>
              <a:t>).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B7EC5EE-BC73-402C-AC20-F75494616A25}"/>
                  </a:ext>
                </a:extLst>
              </p14:cNvPr>
              <p14:cNvContentPartPr/>
              <p14:nvPr/>
            </p14:nvContentPartPr>
            <p14:xfrm>
              <a:off x="6465600" y="1395360"/>
              <a:ext cx="2662200" cy="30938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B7EC5EE-BC73-402C-AC20-F75494616A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56240" y="1386000"/>
                <a:ext cx="2680920" cy="31125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Histograms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histogram of a gray-tone image is an array H[*] of bins, one for each gray tone.</a:t>
            </a:r>
          </a:p>
          <a:p>
            <a:endParaRPr lang="en-US" dirty="0"/>
          </a:p>
          <a:p>
            <a:r>
              <a:rPr lang="en-US" dirty="0"/>
              <a:t>H[</a:t>
            </a:r>
            <a:r>
              <a:rPr lang="en-US" dirty="0" err="1"/>
              <a:t>i</a:t>
            </a:r>
            <a:r>
              <a:rPr lang="en-US" dirty="0"/>
              <a:t>] gives the count of how many pixels of an image have gray tone </a:t>
            </a:r>
            <a:r>
              <a:rPr lang="en-US" dirty="0" err="1"/>
              <a:t>i</a:t>
            </a:r>
            <a:r>
              <a:rPr lang="en-US"/>
              <a:t>.</a:t>
            </a:r>
          </a:p>
          <a:p>
            <a:endParaRPr lang="en-US" dirty="0"/>
          </a:p>
          <a:p>
            <a:r>
              <a:rPr lang="en-US" dirty="0"/>
              <a:t>P[</a:t>
            </a:r>
            <a:r>
              <a:rPr lang="en-US" dirty="0" err="1"/>
              <a:t>i</a:t>
            </a:r>
            <a:r>
              <a:rPr lang="en-US" dirty="0"/>
              <a:t>] (the normalized histogram) gives the percentage of pixels that have gray tone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01947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Color histograms can represent an image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7513" y="2209800"/>
            <a:ext cx="8726487" cy="4114800"/>
          </a:xfrm>
        </p:spPr>
        <p:txBody>
          <a:bodyPr/>
          <a:lstStyle/>
          <a:p>
            <a:pPr eaLnBrk="1" hangingPunct="1"/>
            <a:r>
              <a:rPr lang="en-US" altLang="en-US"/>
              <a:t>Histogram is fast and easy to compute.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Size can easily be normalized so that different image histograms can be compared.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Can match color histograms for database query or classification.</a:t>
            </a:r>
          </a:p>
        </p:txBody>
      </p:sp>
      <p:sp>
        <p:nvSpPr>
          <p:cNvPr id="163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1270938-2460-4CAB-8C69-1A991084385D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en-US" altLang="en-US" sz="14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Histograms of two color images</a:t>
            </a:r>
          </a:p>
        </p:txBody>
      </p:sp>
      <p:pic>
        <p:nvPicPr>
          <p:cNvPr id="17411" name="Picture 3" descr="pigsCorb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05000"/>
            <a:ext cx="2619375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igs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14800"/>
            <a:ext cx="3276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i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133600"/>
            <a:ext cx="2011363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114800"/>
            <a:ext cx="3195638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A66804E9-F0AE-49A2-AEF1-109CA3ADE7A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en-US" altLang="en-US" sz="14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Apples </a:t>
            </a:r>
            <a:r>
              <a:rPr lang="en-US" altLang="en-US"/>
              <a:t>versus </a:t>
            </a:r>
            <a:r>
              <a:rPr lang="en-US" altLang="en-US">
                <a:solidFill>
                  <a:srgbClr val="FF9933"/>
                </a:solidFill>
              </a:rPr>
              <a:t>Oranges</a:t>
            </a:r>
            <a:r>
              <a:rPr lang="en-US" altLang="en-US"/>
              <a:t> </a:t>
            </a:r>
          </a:p>
        </p:txBody>
      </p:sp>
      <p:pic>
        <p:nvPicPr>
          <p:cNvPr id="19459" name="Picture 3" descr="VVhis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33600"/>
            <a:ext cx="8001000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533400" y="4648200"/>
            <a:ext cx="8077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Separate HSI histograms for apples (left) and oranges (right) used by IBM’s VeggieVision for recognizing produce at the grocery store checkout station (see Ch 16).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022725" y="2398713"/>
            <a:ext cx="3492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H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946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EE0164C2-AA88-480A-B696-02DF5598B7A4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en-US" altLang="en-US" sz="1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Skin color in Normalized R-G Space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pic>
        <p:nvPicPr>
          <p:cNvPr id="20483" name="Picture 3" descr="skin_color_distribution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93900"/>
            <a:ext cx="6107113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6705600" y="2133600"/>
            <a:ext cx="2438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Purple region shows skin color samples from several people. Blue and yellow regions show skin in shadow or behind a beard. </a:t>
            </a:r>
          </a:p>
        </p:txBody>
      </p:sp>
      <p:sp>
        <p:nvSpPr>
          <p:cNvPr id="2048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F35E32A-47D7-49D5-8E0E-A067AA1687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6705600" y="6310631"/>
            <a:ext cx="1513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normalized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1481" y="1574800"/>
            <a:ext cx="1803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 normalized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23AFA70-7079-45C9-A7FE-EDBA60A16BAF}"/>
                  </a:ext>
                </a:extLst>
              </p14:cNvPr>
              <p14:cNvContentPartPr/>
              <p14:nvPr/>
            </p14:nvContentPartPr>
            <p14:xfrm>
              <a:off x="2530800" y="3900960"/>
              <a:ext cx="2997360" cy="2678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23AFA70-7079-45C9-A7FE-EDBA60A16BA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21440" y="3891600"/>
                <a:ext cx="3016080" cy="2697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Finding a face in video frame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4191000"/>
            <a:ext cx="8497888" cy="2286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/>
              <a:t>(left) input video frame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(center) pixels classified according to RGB space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/>
              <a:t>(right) largest connected component with aspect similar to a face (all work contributed by Vera Bakic)</a:t>
            </a:r>
          </a:p>
        </p:txBody>
      </p:sp>
      <p:pic>
        <p:nvPicPr>
          <p:cNvPr id="21508" name="Picture 4" descr="f00_i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5"/>
          <p:cNvSpPr>
            <a:spLocks noGrp="1" noChangeArrowheads="1" noTextEdit="1"/>
          </p:cNvSpPr>
          <p:nvPr>
            <p:ph type="clipArt" sz="half" idx="1"/>
          </p:nvPr>
        </p:nvSpPr>
        <p:spPr>
          <a:xfrm flipV="1">
            <a:off x="7772400" y="4724400"/>
            <a:ext cx="241300" cy="250825"/>
          </a:xfrm>
        </p:spPr>
      </p:sp>
      <p:pic>
        <p:nvPicPr>
          <p:cNvPr id="21510" name="Picture 6" descr="f00_i01_cl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981200"/>
            <a:ext cx="2514600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f00_i01_f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981200"/>
            <a:ext cx="2514600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477000" y="624840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3D46472-63C9-48E0-A4A3-CF2B04A4C4E3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39</a:t>
            </a:fld>
            <a:endParaRPr lang="en-US" altLang="en-US" sz="14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8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Is vision easy or hard for humans?</a:t>
            </a:r>
            <a:endParaRPr/>
          </a:p>
        </p:txBody>
      </p:sp>
      <p:sp>
        <p:nvSpPr>
          <p:cNvPr id="373" name="Google Shape;373;p58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/>
              <a:t>What do you think now?</a:t>
            </a:r>
            <a:endParaRPr/>
          </a:p>
        </p:txBody>
      </p:sp>
      <p:sp>
        <p:nvSpPr>
          <p:cNvPr id="374" name="Google Shape;374;p58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375" name="Google Shape;3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8625" y="3144814"/>
            <a:ext cx="3333750" cy="250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1625" y="3147201"/>
            <a:ext cx="3333750" cy="2500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200">
                <a:solidFill>
                  <a:srgbClr val="FF0000"/>
                </a:solidFill>
              </a:rPr>
              <a:t>Swain and Ballard’s Histogram Matching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for Color Object Recognition </a:t>
            </a:r>
            <a:br>
              <a:rPr lang="en-US" altLang="en-US" sz="3200">
                <a:solidFill>
                  <a:srgbClr val="FF0000"/>
                </a:solidFill>
              </a:rPr>
            </a:br>
            <a:r>
              <a:rPr lang="en-US" altLang="en-US" sz="3200">
                <a:solidFill>
                  <a:srgbClr val="FF0000"/>
                </a:solidFill>
              </a:rPr>
              <a:t>(IJCV Vol 7, No. 1, 1991)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914400" y="1981200"/>
            <a:ext cx="75913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Opponent Encoding: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ahoma" charset="0"/>
              </a:rPr>
              <a:t>Histograms: 8 x 16 x 16 = 2048 bins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 of image histogram and model histogram: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Tahoma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Match score is the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C00000"/>
                </a:solidFill>
                <a:latin typeface="Tahoma" charset="0"/>
              </a:rPr>
              <a:t>normalized</a:t>
            </a:r>
            <a:r>
              <a:rPr lang="en-US" altLang="en-US" sz="2400" dirty="0">
                <a:latin typeface="Tahoma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Tahoma" charset="0"/>
              </a:rPr>
              <a:t>intersection: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724400" y="1981200"/>
            <a:ext cx="2222500" cy="1016000"/>
          </a:xfrm>
          <a:prstGeom prst="rect">
            <a:avLst/>
          </a:prstGeom>
          <a:noFill/>
          <a:ln w="9525">
            <a:solidFill>
              <a:srgbClr val="00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wb = R + G + B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rg = R - 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>
                <a:solidFill>
                  <a:srgbClr val="003399"/>
                </a:solidFill>
                <a:latin typeface="Tahoma" charset="0"/>
              </a:rPr>
              <a:t> by = 2B - R - G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219200" y="4495800"/>
            <a:ext cx="670920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intersection(h(I),h(M))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</a:rPr>
              <a:t>= </a:t>
            </a:r>
            <a:r>
              <a:rPr lang="en-US" altLang="en-US" sz="2400" dirty="0">
                <a:solidFill>
                  <a:schemeClr val="tx2"/>
                </a:solidFill>
                <a:latin typeface="Tahoma" charset="0"/>
                <a:sym typeface="Symbol" pitchFamily="18" charset="2"/>
              </a:rPr>
              <a:t> min{h(I)[j],h(M)[j]}</a:t>
            </a:r>
            <a:endParaRPr lang="en-US" altLang="en-US" sz="24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533400" y="6021388"/>
            <a:ext cx="76123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Tahoma" charset="0"/>
              </a:rPr>
              <a:t>match(h(I),h(M))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</a:rPr>
              <a:t>= intersection(h(I),h(M)) / </a:t>
            </a:r>
            <a:r>
              <a:rPr lang="en-US" altLang="en-US" sz="2400" dirty="0">
                <a:solidFill>
                  <a:srgbClr val="003399"/>
                </a:solidFill>
                <a:latin typeface="Tahoma" charset="0"/>
                <a:sym typeface="Symbol" pitchFamily="18" charset="2"/>
              </a:rPr>
              <a:t> h(M)[j]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4632325" y="483235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Tahoma" charset="0"/>
              </a:rPr>
              <a:t>j=1</a:t>
            </a: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479925" y="4298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chemeClr val="tx2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chemeClr val="tx2"/>
              </a:solidFill>
              <a:latin typeface="Tahoma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6553200" y="6324600"/>
            <a:ext cx="5413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3399"/>
                </a:solidFill>
                <a:latin typeface="Tahoma" charset="0"/>
              </a:rPr>
              <a:t>j=1</a:t>
            </a:r>
            <a:endParaRPr lang="en-US" altLang="en-US" sz="24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6384925" y="5822950"/>
            <a:ext cx="1038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>
                <a:solidFill>
                  <a:srgbClr val="003399"/>
                </a:solidFill>
                <a:latin typeface="Tahoma" charset="0"/>
              </a:rPr>
              <a:t>numbins</a:t>
            </a:r>
            <a:endParaRPr lang="en-US" altLang="en-US" sz="1800" dirty="0">
              <a:solidFill>
                <a:srgbClr val="003399"/>
              </a:solidFill>
              <a:latin typeface="Tahoma" charset="0"/>
            </a:endParaRPr>
          </a:p>
        </p:txBody>
      </p:sp>
      <p:sp>
        <p:nvSpPr>
          <p:cNvPr id="23563" name="Slide Number Placeholder 1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73577524-1B1F-4389-857B-B361863EFF1C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en-US" sz="1400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A30FE2B-8F9D-4C3E-B996-576142EF8A62}"/>
                  </a:ext>
                </a:extLst>
              </p14:cNvPr>
              <p14:cNvContentPartPr/>
              <p14:nvPr/>
            </p14:nvContentPartPr>
            <p14:xfrm>
              <a:off x="47160" y="1080000"/>
              <a:ext cx="8891280" cy="32839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A30FE2B-8F9D-4C3E-B996-576142EF8A6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800" y="1070640"/>
                <a:ext cx="8910000" cy="3302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951038"/>
            <a:ext cx="594995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889125" y="795338"/>
            <a:ext cx="3544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(from Swain and Ballard)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1600200" y="5105400"/>
            <a:ext cx="24749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cereal box image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632325" y="5062538"/>
            <a:ext cx="2735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3D color histogram</a:t>
            </a: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B92550-5BBE-4A42-B27A-1961840A19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41</a:t>
            </a:fld>
            <a:endParaRPr lang="en-US" altLang="en-US" sz="1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24511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F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52800"/>
            <a:ext cx="2098675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431925" y="5824538"/>
            <a:ext cx="5534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ahoma" charset="0"/>
              </a:rPr>
              <a:t>Four views of Snoopy          Histograms</a:t>
            </a:r>
          </a:p>
        </p:txBody>
      </p:sp>
      <p:sp>
        <p:nvSpPr>
          <p:cNvPr id="2560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58A4A98-BFCA-45E0-BA3E-A3352DDA196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42</a:t>
            </a:fld>
            <a:endParaRPr lang="en-US" altLang="en-US" sz="14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Color is well defined.</a:t>
            </a:r>
          </a:p>
          <a:p>
            <a:r>
              <a:rPr lang="en-US" dirty="0"/>
              <a:t>But what </a:t>
            </a:r>
            <a:r>
              <a:rPr lang="en-US" i="1" dirty="0"/>
              <a:t>is</a:t>
            </a:r>
            <a:r>
              <a:rPr lang="en-US" dirty="0"/>
              <a:t> texture?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580" y="3040062"/>
            <a:ext cx="41433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28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Structural Texture</a:t>
            </a: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81000" y="1905000"/>
            <a:ext cx="820578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Texture is a description of the spatial arrangement of color 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intensities in an image or a selected region of an image.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505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482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4196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5486400"/>
            <a:ext cx="823913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ChangeArrowheads="1"/>
          </p:cNvSpPr>
          <p:nvPr/>
        </p:nvSpPr>
        <p:spPr bwMode="auto">
          <a:xfrm>
            <a:off x="914400" y="3276600"/>
            <a:ext cx="7848600" cy="335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087" name="Picture 1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6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5052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1" name="Picture 19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4958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5720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4" name="Picture 22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5" name="Picture 23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6" name="Picture 24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5626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Picture 25" descr="PE01832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486400"/>
            <a:ext cx="914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8" name="Text Box 26"/>
          <p:cNvSpPr txBox="1">
            <a:spLocks noChangeArrowheads="1"/>
          </p:cNvSpPr>
          <p:nvPr/>
        </p:nvSpPr>
        <p:spPr bwMode="auto">
          <a:xfrm>
            <a:off x="914400" y="2819400"/>
            <a:ext cx="79136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  <a:latin typeface="Times New Roman" pitchFamily="18" charset="0"/>
              </a:rPr>
              <a:t>Structural approach: a set of texels in some regular or repeated pattern</a:t>
            </a:r>
          </a:p>
        </p:txBody>
      </p:sp>
      <p:sp>
        <p:nvSpPr>
          <p:cNvPr id="3099" name="Slide Number Placeholder 2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5B1D2C-4834-4359-AA69-B9FF80387C3E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44</a:t>
            </a:fld>
            <a:endParaRPr lang="en-US" altLang="en-US" sz="1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Natural Textures from VisTex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0" t="56250" r="43124" b="27344"/>
          <a:stretch>
            <a:fillRect/>
          </a:stretch>
        </p:blipFill>
        <p:spPr bwMode="auto">
          <a:xfrm>
            <a:off x="6096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1752600" y="5486400"/>
            <a:ext cx="862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grass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8" t="56522" r="43478" b="27174"/>
          <a:stretch>
            <a:fillRect/>
          </a:stretch>
        </p:blipFill>
        <p:spPr bwMode="auto">
          <a:xfrm>
            <a:off x="4495800" y="2209800"/>
            <a:ext cx="3276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5562600" y="5486400"/>
            <a:ext cx="96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latin typeface="Times New Roman" pitchFamily="18" charset="0"/>
              </a:rPr>
              <a:t>leaves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2209800" y="6019800"/>
            <a:ext cx="3813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Times New Roman" pitchFamily="18" charset="0"/>
              </a:rPr>
              <a:t>What/Where are the texels?</a:t>
            </a:r>
          </a:p>
        </p:txBody>
      </p:sp>
      <p:sp>
        <p:nvSpPr>
          <p:cNvPr id="512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A9D4A59-CAB9-4812-8C6B-C03E753D586F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45</a:t>
            </a:fld>
            <a:endParaRPr lang="en-US" altLang="en-US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Case for Statistical Texture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09600" y="2514600"/>
            <a:ext cx="8050213" cy="302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Segmenting out texels is difficult or impossible in real images.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Numeric quantities or statistics that describe a texture can be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computed from the gray tones (or colors) alone.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This approach is less intuitive, but is computationally efficient.</a:t>
            </a:r>
          </a:p>
          <a:p>
            <a:pPr eaLnBrk="1" hangingPunct="1">
              <a:spcBef>
                <a:spcPct val="0"/>
              </a:spcBef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It can be used for both classification and segmentation.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DC29477-2B66-45C7-A174-098084FE97F6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en-US" altLang="en-US" sz="14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Local Binary </a:t>
            </a:r>
            <a:r>
              <a:rPr lang="en-US" altLang="en-US" b="1">
                <a:solidFill>
                  <a:srgbClr val="FF0000"/>
                </a:solidFill>
              </a:rPr>
              <a:t>Pattern</a:t>
            </a:r>
            <a:r>
              <a:rPr lang="en-US" altLang="en-US">
                <a:solidFill>
                  <a:srgbClr val="FF0000"/>
                </a:solidFill>
              </a:rPr>
              <a:t> Measure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2209800" y="4800600"/>
            <a:ext cx="17176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100 101 103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40   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50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 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50    60   90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93725" y="1946275"/>
            <a:ext cx="7962900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For each pixel p, create an 8-bit number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1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2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3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5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6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7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 b</a:t>
            </a:r>
            <a:r>
              <a:rPr lang="en-US" altLang="en-US" sz="1600">
                <a:solidFill>
                  <a:srgbClr val="FF0000"/>
                </a:solidFill>
                <a:latin typeface="Times New Roman" pitchFamily="18" charset="0"/>
              </a:rPr>
              <a:t>8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where b</a:t>
            </a:r>
            <a:r>
              <a:rPr lang="en-US" altLang="en-US" sz="1600">
                <a:latin typeface="Times New Roman" pitchFamily="18" charset="0"/>
              </a:rPr>
              <a:t>i </a:t>
            </a:r>
            <a:r>
              <a:rPr lang="en-US" altLang="en-US" sz="2400">
                <a:latin typeface="Times New Roman" pitchFamily="18" charset="0"/>
              </a:rPr>
              <a:t>= 0 if neighbor i has value less than or equal to p’s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 and  1 otherwise.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Represent the texture in the image (or a region) by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histogram of these numbers.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019800" y="5105400"/>
            <a:ext cx="194627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1 1 1 1 1 1 0 0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4800600" y="53340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8194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352800" y="48006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2209800" y="5562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2209800" y="5181600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270125" y="4433888"/>
            <a:ext cx="15113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latin typeface="Times New Roman" pitchFamily="18" charset="0"/>
              </a:rPr>
              <a:t>  </a:t>
            </a:r>
            <a:r>
              <a:rPr lang="en-US" altLang="en-US" sz="1800">
                <a:latin typeface="Times New Roman" pitchFamily="18" charset="0"/>
              </a:rPr>
              <a:t>1       2        3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4114800" y="4800600"/>
            <a:ext cx="298450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5</a:t>
            </a: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362200" y="6019800"/>
            <a:ext cx="927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 7        6</a:t>
            </a:r>
          </a:p>
        </p:txBody>
      </p:sp>
      <p:sp>
        <p:nvSpPr>
          <p:cNvPr id="10254" name="Text Box 14"/>
          <p:cNvSpPr txBox="1">
            <a:spLocks noChangeArrowheads="1"/>
          </p:cNvSpPr>
          <p:nvPr/>
        </p:nvSpPr>
        <p:spPr bwMode="auto">
          <a:xfrm>
            <a:off x="1660525" y="51435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8</a:t>
            </a:r>
          </a:p>
        </p:txBody>
      </p:sp>
      <p:sp>
        <p:nvSpPr>
          <p:cNvPr id="10255" name="Slide Number Placeholder 1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39001AA-A98B-4D0C-BD70-F6E810B5C5BA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18FAA11-AFAF-46D8-8C96-9B1C304013D8}"/>
                  </a:ext>
                </a:extLst>
              </p14:cNvPr>
              <p14:cNvContentPartPr/>
              <p14:nvPr/>
            </p14:nvContentPartPr>
            <p14:xfrm>
              <a:off x="1441440" y="4273560"/>
              <a:ext cx="6816960" cy="2221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18FAA11-AFAF-46D8-8C96-9B1C304013D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32080" y="4264200"/>
                <a:ext cx="6835680" cy="22402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64999" b="37500"/>
          <a:stretch>
            <a:fillRect/>
          </a:stretch>
        </p:blipFill>
        <p:spPr bwMode="auto">
          <a:xfrm>
            <a:off x="4343400" y="914400"/>
            <a:ext cx="42672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28600" y="1524000"/>
            <a:ext cx="40132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Fids (Flexible Image Database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System) is retrieving images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to the query image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using LBP texture as the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texture measure and comparing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their LBP histograms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1279525" y="119063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126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90D54CC-F294-4263-873D-D8B1FFB76695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EDD99C5-F86C-41B0-870F-2310F64DC103}"/>
                  </a:ext>
                </a:extLst>
              </p14:cNvPr>
              <p14:cNvContentPartPr/>
              <p14:nvPr/>
            </p14:nvContentPartPr>
            <p14:xfrm>
              <a:off x="3093840" y="5102640"/>
              <a:ext cx="1787760" cy="891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EDD99C5-F86C-41B0-870F-2310F64DC1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84480" y="5093280"/>
                <a:ext cx="1806480" cy="910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9" r="48750" b="37500"/>
          <a:stretch>
            <a:fillRect/>
          </a:stretch>
        </p:blipFill>
        <p:spPr bwMode="auto">
          <a:xfrm>
            <a:off x="2438400" y="990600"/>
            <a:ext cx="6248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2043113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Low-level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measures don’t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always find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semantically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similar images.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04800" y="152400"/>
            <a:ext cx="1962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Example</a:t>
            </a:r>
          </a:p>
        </p:txBody>
      </p:sp>
      <p:sp>
        <p:nvSpPr>
          <p:cNvPr id="122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E3B4377-AF73-4AD7-A960-B788E0260D7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Objects reflect only some light</a:t>
            </a:r>
            <a:endParaRPr/>
          </a:p>
        </p:txBody>
      </p:sp>
      <p:sp>
        <p:nvSpPr>
          <p:cNvPr id="438" name="Google Shape;438;p6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439" name="Google Shape;439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0626" y="1734751"/>
            <a:ext cx="6442749" cy="3915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is LBP good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found it in a paper for classifying deciduous trees.</a:t>
            </a:r>
          </a:p>
          <a:p>
            <a:r>
              <a:rPr lang="en-US" dirty="0">
                <a:solidFill>
                  <a:srgbClr val="0000FF"/>
                </a:solidFill>
              </a:rPr>
              <a:t>We used it in a real system for finding cancer in Pap smears</a:t>
            </a:r>
            <a:r>
              <a:rPr lang="en-US" dirty="0"/>
              <a:t>.</a:t>
            </a:r>
          </a:p>
          <a:p>
            <a:r>
              <a:rPr lang="en-US" dirty="0">
                <a:solidFill>
                  <a:srgbClr val="7030A0"/>
                </a:solidFill>
              </a:rPr>
              <a:t>We are using it to look for regions of interest in breast and melanoma biopsy slides.</a:t>
            </a:r>
          </a:p>
        </p:txBody>
      </p:sp>
    </p:spTree>
    <p:extLst>
      <p:ext uri="{BB962C8B-B14F-4D97-AF65-F5344CB8AC3E}">
        <p14:creationId xmlns:p14="http://schemas.microsoft.com/office/powerpoint/2010/main" val="3508747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Matrix Features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822325" y="2098675"/>
            <a:ext cx="612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A co-occurrence matrix is a 2D array C in which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0925" y="2784475"/>
            <a:ext cx="7564438" cy="2657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Both the rows and columns represent a set of possible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image values.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C  (i,j)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indicates how many times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i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co-occurs with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  value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j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latin typeface="Times New Roman" pitchFamily="18" charset="0"/>
              </a:rPr>
              <a:t>in a particular spatial relationship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latin typeface="Times New Roman" pitchFamily="18" charset="0"/>
              </a:rPr>
              <a:t> The spatial relationship is specified by a vector</a:t>
            </a:r>
            <a:r>
              <a:rPr lang="en-US" altLang="en-US" sz="2400">
                <a:solidFill>
                  <a:schemeClr val="hlink"/>
                </a:solidFill>
                <a:latin typeface="Times New Roman" pitchFamily="18" charset="0"/>
              </a:rPr>
              <a:t>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(dr,dc</a:t>
            </a: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)</a:t>
            </a:r>
            <a:r>
              <a:rPr lang="en-US" altLang="en-US" sz="240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1447800" y="40386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33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6C3798E-F6CC-45E0-99C7-932C94757E28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1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85800" y="1752600"/>
            <a:ext cx="1260475" cy="229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1  1  0  0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0  0  2  2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124200" y="1752600"/>
            <a:ext cx="277813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j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819400" y="1752600"/>
            <a:ext cx="277813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i</a:t>
            </a: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048000" y="22098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124200" y="2895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>
            <a:off x="3124200" y="2590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2895600" y="1600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5" name="Line 9"/>
          <p:cNvSpPr>
            <a:spLocks noChangeShapeType="1"/>
          </p:cNvSpPr>
          <p:nvPr/>
        </p:nvSpPr>
        <p:spPr bwMode="auto">
          <a:xfrm>
            <a:off x="3581400" y="1905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2971800" y="11430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1</a:t>
            </a:r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3641725" y="2324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Times New Roman" pitchFamily="18" charset="0"/>
              </a:rPr>
              <a:t>3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651125" y="3698875"/>
            <a:ext cx="1254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d = (3,1)</a:t>
            </a:r>
          </a:p>
        </p:txBody>
      </p:sp>
      <p:sp>
        <p:nvSpPr>
          <p:cNvPr id="14349" name="Text Box 13"/>
          <p:cNvSpPr txBox="1">
            <a:spLocks noChangeArrowheads="1"/>
          </p:cNvSpPr>
          <p:nvPr/>
        </p:nvSpPr>
        <p:spPr bwMode="auto">
          <a:xfrm>
            <a:off x="5486400" y="18288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14350" name="Text Box 14"/>
          <p:cNvSpPr txBox="1">
            <a:spLocks noChangeArrowheads="1"/>
          </p:cNvSpPr>
          <p:nvPr/>
        </p:nvSpPr>
        <p:spPr bwMode="auto">
          <a:xfrm>
            <a:off x="4800600" y="16002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0 1 2</a:t>
            </a:r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4419600" y="2133600"/>
            <a:ext cx="3365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</a:t>
            </a: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4876800" y="2133600"/>
            <a:ext cx="803275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1 0 3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2 0 2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0 0 1</a:t>
            </a:r>
          </a:p>
        </p:txBody>
      </p:sp>
      <p:sp>
        <p:nvSpPr>
          <p:cNvPr id="14353" name="Text Box 17"/>
          <p:cNvSpPr txBox="1">
            <a:spLocks noChangeArrowheads="1"/>
          </p:cNvSpPr>
          <p:nvPr/>
        </p:nvSpPr>
        <p:spPr bwMode="auto">
          <a:xfrm>
            <a:off x="5927725" y="2403475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C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</a:p>
        </p:txBody>
      </p:sp>
      <p:sp>
        <p:nvSpPr>
          <p:cNvPr id="14354" name="Text Box 19"/>
          <p:cNvSpPr txBox="1">
            <a:spLocks noChangeArrowheads="1"/>
          </p:cNvSpPr>
          <p:nvPr/>
        </p:nvSpPr>
        <p:spPr bwMode="auto">
          <a:xfrm>
            <a:off x="669925" y="4308475"/>
            <a:ext cx="13509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gray-tone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image</a:t>
            </a:r>
          </a:p>
        </p:txBody>
      </p:sp>
      <p:sp>
        <p:nvSpPr>
          <p:cNvPr id="14355" name="Text Box 20"/>
          <p:cNvSpPr txBox="1">
            <a:spLocks noChangeArrowheads="1"/>
          </p:cNvSpPr>
          <p:nvPr/>
        </p:nvSpPr>
        <p:spPr bwMode="auto">
          <a:xfrm>
            <a:off x="4495800" y="3581400"/>
            <a:ext cx="19081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co-occurrence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3300"/>
                </a:solidFill>
                <a:latin typeface="Times New Roman" pitchFamily="18" charset="0"/>
              </a:rPr>
              <a:t>      matrix</a:t>
            </a:r>
          </a:p>
        </p:txBody>
      </p:sp>
      <p:sp>
        <p:nvSpPr>
          <p:cNvPr id="14356" name="Text Box 21"/>
          <p:cNvSpPr txBox="1">
            <a:spLocks noChangeArrowheads="1"/>
          </p:cNvSpPr>
          <p:nvPr/>
        </p:nvSpPr>
        <p:spPr bwMode="auto">
          <a:xfrm>
            <a:off x="533400" y="5334000"/>
            <a:ext cx="847883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From C</a:t>
            </a:r>
            <a:r>
              <a:rPr lang="en-US" altLang="en-US" sz="2400" baseline="-25000">
                <a:latin typeface="Times New Roman" pitchFamily="18" charset="0"/>
              </a:rPr>
              <a:t>d</a:t>
            </a:r>
            <a:r>
              <a:rPr lang="en-US" altLang="en-US" sz="2400">
                <a:latin typeface="Times New Roman" pitchFamily="18" charset="0"/>
              </a:rPr>
              <a:t>  we can compute 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en-US" altLang="en-US" sz="2400">
                <a:solidFill>
                  <a:srgbClr val="FF0000"/>
                </a:solidFill>
                <a:latin typeface="Times New Roman" pitchFamily="18" charset="0"/>
              </a:rPr>
              <a:t>, the normalized co-occurrence matrix</a:t>
            </a:r>
            <a:r>
              <a:rPr lang="en-US" altLang="en-US" sz="2400">
                <a:latin typeface="Times New Roman" pitchFamily="18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itchFamily="18" charset="0"/>
              </a:rPr>
              <a:t>where each value is divided by the sum of all the values.</a:t>
            </a:r>
          </a:p>
        </p:txBody>
      </p:sp>
      <p:sp>
        <p:nvSpPr>
          <p:cNvPr id="14357" name="Text Box 24"/>
          <p:cNvSpPr txBox="1">
            <a:spLocks noChangeArrowheads="1"/>
          </p:cNvSpPr>
          <p:nvPr/>
        </p:nvSpPr>
        <p:spPr bwMode="auto">
          <a:xfrm>
            <a:off x="1524000" y="304800"/>
            <a:ext cx="508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>
                <a:solidFill>
                  <a:srgbClr val="FF0000"/>
                </a:solidFill>
              </a:rPr>
              <a:t>Co-occurrence Example</a:t>
            </a:r>
          </a:p>
        </p:txBody>
      </p:sp>
      <p:sp>
        <p:nvSpPr>
          <p:cNvPr id="14358" name="Slide Number Placeholder 2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973E385-501A-475D-A74D-6C586596F49B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397B10-8551-43C1-B9D6-80B50822CE03}"/>
                  </a:ext>
                </a:extLst>
              </p14:cNvPr>
              <p14:cNvContentPartPr/>
              <p14:nvPr/>
            </p14:nvContentPartPr>
            <p14:xfrm>
              <a:off x="732960" y="1873800"/>
              <a:ext cx="8275320" cy="40269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397B10-8551-43C1-B9D6-80B50822CE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3600" y="1864440"/>
                <a:ext cx="8294040" cy="4045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2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Co-occurrence Features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45313" r="23125" b="25000"/>
          <a:stretch>
            <a:fillRect/>
          </a:stretch>
        </p:blipFill>
        <p:spPr bwMode="auto">
          <a:xfrm>
            <a:off x="685800" y="2133600"/>
            <a:ext cx="8001000" cy="366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8382000" y="5410200"/>
            <a:ext cx="6540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latin typeface="Times New Roman" pitchFamily="18" charset="0"/>
              </a:rPr>
              <a:t>sums.</a:t>
            </a: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219200" y="1524000"/>
            <a:ext cx="31511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What do these measure?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822325" y="6061075"/>
            <a:ext cx="6829425" cy="4667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latin typeface="Times New Roman" pitchFamily="18" charset="0"/>
              </a:rPr>
              <a:t>Energy measures uniformity of the normalized matrix.</a:t>
            </a:r>
          </a:p>
        </p:txBody>
      </p:sp>
      <p:sp>
        <p:nvSpPr>
          <p:cNvPr id="15367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BAE82C-3AE9-4591-AB1E-9EF5960EFF79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140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965908-3D37-4C0F-B19D-DAA844327EE3}"/>
                  </a:ext>
                </a:extLst>
              </p14:cNvPr>
              <p14:cNvContentPartPr/>
              <p14:nvPr/>
            </p14:nvContentPartPr>
            <p14:xfrm>
              <a:off x="4835160" y="3844440"/>
              <a:ext cx="767520" cy="864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965908-3D37-4C0F-B19D-DAA844327E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825800" y="3835080"/>
                <a:ext cx="786240" cy="8834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Co-occurrence Features used for?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 were designed for recognizing different kinds of </a:t>
            </a:r>
            <a:r>
              <a:rPr lang="en-US" dirty="0">
                <a:solidFill>
                  <a:srgbClr val="C00000"/>
                </a:solidFill>
              </a:rPr>
              <a:t>land uses in satellite images</a:t>
            </a:r>
            <a:r>
              <a:rPr lang="en-US" dirty="0"/>
              <a:t>.</a:t>
            </a:r>
          </a:p>
          <a:p>
            <a:r>
              <a:rPr lang="en-US" dirty="0"/>
              <a:t>They are still used heavily in geospatial domains, but they can be added on to any other calculated features.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387036B-E5E8-4E88-AF21-9BE2B005B88B}"/>
                  </a:ext>
                </a:extLst>
              </p14:cNvPr>
              <p14:cNvContentPartPr/>
              <p14:nvPr/>
            </p14:nvContentPartPr>
            <p14:xfrm>
              <a:off x="1964160" y="3222720"/>
              <a:ext cx="6571080" cy="31910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387036B-E5E8-4E88-AF21-9BE2B005B8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54800" y="3213360"/>
                <a:ext cx="6589800" cy="320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33136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Example</a:t>
            </a:r>
          </a:p>
        </p:txBody>
      </p:sp>
      <p:pic>
        <p:nvPicPr>
          <p:cNvPr id="17411" name="Picture 3" descr="co_occur_matric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201783"/>
            <a:ext cx="7520836" cy="5816419"/>
          </a:xfrm>
          <a:noFill/>
        </p:spPr>
      </p:pic>
      <p:sp>
        <p:nvSpPr>
          <p:cNvPr id="1741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B1BA18-9510-4C79-894B-0C449D4CF497}" type="slidenum">
              <a:rPr lang="en-US" altLang="en-US" sz="1400" smtClean="0"/>
              <a:pPr eaLnBrk="1" hangingPunct="1"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40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03"/>
          <p:cNvSpPr txBox="1">
            <a:spLocks noGrp="1"/>
          </p:cNvSpPr>
          <p:nvPr>
            <p:ph type="title"/>
          </p:nvPr>
        </p:nvSpPr>
        <p:spPr>
          <a:xfrm>
            <a:off x="220260" y="41380"/>
            <a:ext cx="8520600" cy="841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dirty="0"/>
              <a:t>Satellite Image of Monterey Bay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60" y="930890"/>
            <a:ext cx="3953382" cy="5927109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dirty="0"/>
              <a:t>FUN WITH COLOR!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5516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598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0502"/>
          </a:xfrm>
        </p:spPr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h = height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w = width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c = number of channels</a:t>
            </a:r>
          </a:p>
          <a:p>
            <a:pPr lvl="2"/>
            <a:r>
              <a:rPr lang="en-US" sz="2600" dirty="0">
                <a:ea typeface="Calibri" charset="0"/>
                <a:cs typeface="Calibri" charset="0"/>
              </a:rPr>
              <a:t>c = 3 for RGB image; c = 1 for grayscale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59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902" y="2304134"/>
            <a:ext cx="4246602" cy="285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5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2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 dirty="0"/>
              <a:t>We can make a map of color</a:t>
            </a:r>
            <a:endParaRPr dirty="0"/>
          </a:p>
        </p:txBody>
      </p:sp>
      <p:sp>
        <p:nvSpPr>
          <p:cNvPr id="780" name="Google Shape;780;p92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81" name="Google Shape;78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29450"/>
            <a:ext cx="4206203" cy="447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Data structure for an image</a:t>
            </a:r>
          </a:p>
          <a:p>
            <a:pPr marL="0" indent="0">
              <a:buNone/>
            </a:pP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typedef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struct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{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h, w, c;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      </a:t>
            </a:r>
            <a:r>
              <a:rPr lang="en-US" sz="2200" dirty="0">
                <a:solidFill>
                  <a:srgbClr val="FF0000"/>
                </a:solidFill>
                <a:latin typeface="Consolas" charset="0"/>
                <a:ea typeface="Consolas" charset="0"/>
                <a:cs typeface="Consolas" charset="0"/>
              </a:rPr>
              <a:t>float *data;</a:t>
            </a:r>
          </a:p>
          <a:p>
            <a:pPr marL="0" indent="0">
              <a:buNone/>
            </a:pP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} image;</a:t>
            </a:r>
          </a:p>
          <a:p>
            <a:pPr marL="0" indent="0">
              <a:buNone/>
            </a:pPr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data = array of floats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floats in the range [0,1]</a:t>
            </a:r>
          </a:p>
          <a:p>
            <a:pPr lvl="1"/>
            <a:r>
              <a:rPr lang="en-US" sz="3000" dirty="0">
                <a:ea typeface="Calibri" charset="0"/>
                <a:cs typeface="Calibri" charset="0"/>
              </a:rPr>
              <a:t>3D image matrix linearized into 1D array</a:t>
            </a:r>
            <a:endParaRPr lang="en-US" sz="2600" dirty="0">
              <a:ea typeface="Calibri" charset="0"/>
              <a:cs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7"/>
          <a:stretch/>
        </p:blipFill>
        <p:spPr>
          <a:xfrm>
            <a:off x="5218590" y="1849699"/>
            <a:ext cx="3925410" cy="333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64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float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c)</a:t>
            </a:r>
            <a:endParaRPr lang="en-US" sz="18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x,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y,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assign value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v </a:t>
            </a:r>
            <a:r>
              <a:rPr lang="en-US" dirty="0">
                <a:ea typeface="Consolas" charset="0"/>
                <a:cs typeface="Consolas" charset="0"/>
              </a:rPr>
              <a:t>to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im.data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[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coord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(</a:t>
            </a:r>
            <a:r>
              <a:rPr lang="en-US" sz="1800" dirty="0" err="1">
                <a:latin typeface="Consolas" charset="0"/>
                <a:ea typeface="Consolas" charset="0"/>
                <a:cs typeface="Consolas" charset="0"/>
              </a:rPr>
              <a:t>x,y,c</a:t>
            </a:r>
            <a:r>
              <a:rPr lang="en-US" sz="1800" dirty="0">
                <a:latin typeface="Consolas" charset="0"/>
                <a:ea typeface="Consolas" charset="0"/>
                <a:cs typeface="Consolas" charset="0"/>
              </a:rPr>
              <a:t>)]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749" y="2575485"/>
            <a:ext cx="3520502" cy="234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45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553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copy_image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separate image that is a copy of the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and return the copy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Useful functions:</a:t>
            </a: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make_image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in </a:t>
            </a:r>
            <a:r>
              <a:rPr lang="en-US" dirty="0" err="1">
                <a:ea typeface="Consolas" charset="0"/>
                <a:cs typeface="Consolas" charset="0"/>
              </a:rPr>
              <a:t>load_image.c</a:t>
            </a:r>
            <a:endParaRPr lang="en-US" dirty="0">
              <a:ea typeface="Consolas" charset="0"/>
              <a:cs typeface="Consolas" charset="0"/>
            </a:endParaRPr>
          </a:p>
          <a:p>
            <a:pPr lvl="3"/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memcpy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</a:p>
          <a:p>
            <a:pPr lvl="3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can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use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get_pixel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and </a:t>
            </a:r>
            <a:r>
              <a:rPr lang="sk-SK" dirty="0" err="1">
                <a:latin typeface="Consolas" charset="0"/>
                <a:ea typeface="Consolas" charset="0"/>
                <a:cs typeface="Consolas" charset="0"/>
              </a:rPr>
              <a:t>set_pixel</a:t>
            </a:r>
            <a:r>
              <a:rPr lang="sk-SK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functions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you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implemented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from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now</a:t>
            </a:r>
            <a:r>
              <a:rPr lang="sk-SK" dirty="0">
                <a:ea typeface="Consolas" charset="0"/>
                <a:cs typeface="Consolas" charset="0"/>
              </a:rPr>
              <a:t> on</a:t>
            </a:r>
            <a:endParaRPr lang="en-US" dirty="0">
              <a:ea typeface="Consolas" charset="0"/>
              <a:cs typeface="Consolas" charset="0"/>
            </a:endParaRPr>
          </a:p>
          <a:p>
            <a:pPr lvl="2"/>
            <a:endParaRPr lang="en-US" dirty="0">
              <a:ea typeface="Consolas" charset="0"/>
              <a:cs typeface="Consola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168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rgb_to_grayscale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create a new image with 1 channel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Get R,G,B values from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ea typeface="Consolas" charset="0"/>
                <a:cs typeface="Consolas" charset="0"/>
              </a:rPr>
              <a:t> 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Compute </a:t>
            </a:r>
            <a:r>
              <a:rPr lang="sk-SK" dirty="0"/>
              <a:t>Y = 0.299 R + 0.587 G + .114 B</a:t>
            </a:r>
          </a:p>
          <a:p>
            <a:pPr lvl="2"/>
            <a:endParaRPr lang="sk-SK" dirty="0"/>
          </a:p>
          <a:p>
            <a:pPr lvl="2"/>
            <a:r>
              <a:rPr lang="sk-SK" dirty="0" err="1">
                <a:ea typeface="Consolas" charset="0"/>
                <a:cs typeface="Consolas" charset="0"/>
              </a:rPr>
              <a:t>Assign</a:t>
            </a:r>
            <a:r>
              <a:rPr lang="sk-SK" dirty="0">
                <a:ea typeface="Consolas" charset="0"/>
                <a:cs typeface="Consolas" charset="0"/>
              </a:rPr>
              <a:t> Y to new image and </a:t>
            </a:r>
            <a:r>
              <a:rPr lang="sk-SK" dirty="0" err="1">
                <a:ea typeface="Consolas" charset="0"/>
                <a:cs typeface="Consolas" charset="0"/>
              </a:rPr>
              <a:t>return</a:t>
            </a:r>
            <a:r>
              <a:rPr lang="sk-SK" dirty="0">
                <a:ea typeface="Consolas" charset="0"/>
                <a:cs typeface="Consolas" charset="0"/>
              </a:rPr>
              <a:t> </a:t>
            </a:r>
            <a:r>
              <a:rPr lang="sk-SK" dirty="0" err="1">
                <a:ea typeface="Consolas" charset="0"/>
                <a:cs typeface="Consolas" charset="0"/>
              </a:rPr>
              <a:t>that</a:t>
            </a:r>
            <a:r>
              <a:rPr lang="sk-SK" dirty="0">
                <a:ea typeface="Consolas" charset="0"/>
                <a:cs typeface="Consolas" charset="0"/>
              </a:rPr>
              <a:t>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453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shift_image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  <a:r>
              <a:rPr lang="en-US" dirty="0">
                <a:ea typeface="Consolas" charset="0"/>
                <a:cs typeface="Consolas" charset="0"/>
              </a:rPr>
              <a:t> to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change the input image in-place (do not create a separate image) wherever the return type of the function is </a:t>
            </a:r>
            <a:r>
              <a:rPr lang="en-US" dirty="0">
                <a:latin typeface="Consolas" panose="020B0609020204030204" pitchFamily="49" charset="0"/>
                <a:ea typeface="Consolas" charset="0"/>
                <a:cs typeface="Consolas" charset="0"/>
              </a:rPr>
              <a:t>void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63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clamp_image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clamp the pixel values of input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to be in the range [0,1]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353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rgb_to_hsv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H,S,V values using the given formulas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You can use the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three_way_max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and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three_way_min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()</a:t>
            </a:r>
            <a:r>
              <a:rPr lang="en-US" dirty="0">
                <a:ea typeface="Consolas" charset="0"/>
                <a:cs typeface="Consolas" charset="0"/>
              </a:rPr>
              <a:t> functions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00546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hsv_to_rgb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H,S,V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R,G,B values using the given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34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#8 (extra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scale_image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,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int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 c, float v)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multiply each pixel of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>
                <a:ea typeface="Consolas" charset="0"/>
                <a:cs typeface="Consolas" charset="0"/>
              </a:rPr>
              <a:t>in channel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c </a:t>
            </a:r>
            <a:r>
              <a:rPr lang="en-US" dirty="0">
                <a:ea typeface="Consolas" charset="0"/>
                <a:cs typeface="Consolas" charset="0"/>
              </a:rPr>
              <a:t>with value 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v</a:t>
            </a:r>
          </a:p>
          <a:p>
            <a:pPr lvl="2"/>
            <a:endParaRPr lang="en-US" dirty="0"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add to the lines in </a:t>
            </a:r>
            <a:r>
              <a:rPr lang="en-US" dirty="0" err="1">
                <a:ea typeface="Consolas" charset="0"/>
                <a:cs typeface="Consolas" charset="0"/>
              </a:rPr>
              <a:t>image.h</a:t>
            </a:r>
            <a:r>
              <a:rPr lang="en-US" dirty="0">
                <a:ea typeface="Consolas" charset="0"/>
                <a:cs typeface="Consolas" charset="0"/>
              </a:rPr>
              <a:t> and other files as necessary to test the function. No need to submit the other edited files; write a comment in CAPS at the top of </a:t>
            </a:r>
            <a:r>
              <a:rPr lang="en-US" dirty="0" err="1">
                <a:ea typeface="Consolas" charset="0"/>
                <a:cs typeface="Consolas" charset="0"/>
              </a:rPr>
              <a:t>process_image.c</a:t>
            </a:r>
            <a:r>
              <a:rPr lang="en-US" dirty="0">
                <a:ea typeface="Consolas" charset="0"/>
                <a:cs typeface="Consolas" charset="0"/>
              </a:rPr>
              <a:t> if you attempt any extra credit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9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 Do #9 (super extra credit)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0541"/>
          </a:xfrm>
        </p:spPr>
        <p:txBody>
          <a:bodyPr>
            <a:normAutofit/>
          </a:bodyPr>
          <a:lstStyle/>
          <a:p>
            <a:r>
              <a:rPr lang="en-US" dirty="0"/>
              <a:t>Fill in:</a:t>
            </a:r>
          </a:p>
          <a:p>
            <a:pPr lvl="1"/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void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rgb_to_lch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(image </a:t>
            </a:r>
            <a:r>
              <a:rPr lang="en-US" sz="2200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sz="2200" dirty="0">
                <a:latin typeface="Consolas" charset="0"/>
                <a:ea typeface="Consolas" charset="0"/>
                <a:cs typeface="Consolas" charset="0"/>
              </a:rPr>
              <a:t>)</a:t>
            </a:r>
          </a:p>
          <a:p>
            <a:pPr lvl="1"/>
            <a:endParaRPr lang="en-US" sz="2200" dirty="0">
              <a:latin typeface="Consolas" charset="0"/>
              <a:ea typeface="Consolas" charset="0"/>
              <a:cs typeface="Consolas" charset="0"/>
            </a:endParaRPr>
          </a:p>
          <a:p>
            <a:pPr lvl="2"/>
            <a:r>
              <a:rPr lang="en-US" dirty="0">
                <a:ea typeface="Consolas" charset="0"/>
                <a:cs typeface="Consolas" charset="0"/>
              </a:rPr>
              <a:t>Convert R,G,B values of image </a:t>
            </a:r>
            <a:r>
              <a:rPr lang="en-US" dirty="0" err="1">
                <a:latin typeface="Consolas" charset="0"/>
                <a:ea typeface="Consolas" charset="0"/>
                <a:cs typeface="Consolas" charset="0"/>
              </a:rPr>
              <a:t>im</a:t>
            </a:r>
            <a:r>
              <a:rPr lang="en-US" dirty="0">
                <a:latin typeface="Consolas" charset="0"/>
                <a:ea typeface="Consolas" charset="0"/>
                <a:cs typeface="Consolas" charset="0"/>
              </a:rPr>
              <a:t> </a:t>
            </a:r>
            <a:r>
              <a:rPr lang="en-US" dirty="0" err="1">
                <a:ea typeface="Consolas" charset="0"/>
                <a:cs typeface="Consolas" charset="0"/>
              </a:rPr>
              <a:t>pixelwise</a:t>
            </a:r>
            <a:r>
              <a:rPr lang="en-US" dirty="0">
                <a:ea typeface="Consolas" charset="0"/>
                <a:cs typeface="Consolas" charset="0"/>
              </a:rPr>
              <a:t> into L,C,H values using the formulas in the given link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7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3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Linear colorspace</a:t>
            </a:r>
            <a:endParaRPr/>
          </a:p>
        </p:txBody>
      </p:sp>
      <p:sp>
        <p:nvSpPr>
          <p:cNvPr id="787" name="Google Shape;787;p93"/>
          <p:cNvSpPr txBox="1">
            <a:spLocks noGrp="1"/>
          </p:cNvSpPr>
          <p:nvPr>
            <p:ph type="body" idx="1"/>
          </p:nvPr>
        </p:nvSpPr>
        <p:spPr>
          <a:xfrm>
            <a:off x="223800" y="1622125"/>
            <a:ext cx="8696400" cy="4255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>
              <a:buChar char="-"/>
            </a:pPr>
            <a:r>
              <a:rPr lang="en" dirty="0"/>
              <a:t>Pick some primaries</a:t>
            </a:r>
            <a:endParaRPr dirty="0"/>
          </a:p>
          <a:p>
            <a:pPr>
              <a:buChar char="-"/>
            </a:pPr>
            <a:r>
              <a:rPr lang="en" dirty="0"/>
              <a:t>Can mix those primaries to match any color inside the triangle</a:t>
            </a:r>
          </a:p>
          <a:p>
            <a:pPr>
              <a:buChar char="-"/>
            </a:pPr>
            <a:r>
              <a:rPr lang="en" dirty="0"/>
              <a:t>There is a commision that studies color!</a:t>
            </a:r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endParaRPr lang="en" dirty="0"/>
          </a:p>
          <a:p>
            <a:pPr>
              <a:buChar char="-"/>
            </a:pPr>
            <a:r>
              <a:rPr lang="en-US" dirty="0">
                <a:solidFill>
                  <a:srgbClr val="0000FF"/>
                </a:solidFill>
              </a:rPr>
              <a:t>Commission </a:t>
            </a:r>
            <a:r>
              <a:rPr lang="en-US" dirty="0" err="1">
                <a:solidFill>
                  <a:srgbClr val="0000FF"/>
                </a:solidFill>
              </a:rPr>
              <a:t>internationale</a:t>
            </a:r>
            <a:r>
              <a:rPr lang="en-US" dirty="0">
                <a:solidFill>
                  <a:srgbClr val="0000FF"/>
                </a:solidFill>
              </a:rPr>
              <a:t> de </a:t>
            </a:r>
            <a:r>
              <a:rPr lang="en-US" dirty="0" err="1">
                <a:solidFill>
                  <a:srgbClr val="0000FF"/>
                </a:solidFill>
              </a:rPr>
              <a:t>l’éclairage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(CIE) </a:t>
            </a:r>
            <a:r>
              <a:rPr lang="en-US" dirty="0">
                <a:solidFill>
                  <a:srgbClr val="0000FF"/>
                </a:solidFill>
              </a:rPr>
              <a:t>is a 100 year old organization that creates international standards related to light and color.</a:t>
            </a:r>
            <a:endParaRPr dirty="0">
              <a:solidFill>
                <a:srgbClr val="0000FF"/>
              </a:solidFill>
            </a:endParaRPr>
          </a:p>
        </p:txBody>
      </p:sp>
      <p:sp>
        <p:nvSpPr>
          <p:cNvPr id="788" name="Google Shape;788;p93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70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2769123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Have Fun</a:t>
            </a:r>
          </a:p>
        </p:txBody>
      </p:sp>
    </p:spTree>
    <p:extLst>
      <p:ext uri="{BB962C8B-B14F-4D97-AF65-F5344CB8AC3E}">
        <p14:creationId xmlns:p14="http://schemas.microsoft.com/office/powerpoint/2010/main" val="25523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94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“Theoretical” CIE RGB primaries</a:t>
            </a:r>
            <a:endParaRPr/>
          </a:p>
        </p:txBody>
      </p:sp>
      <p:sp>
        <p:nvSpPr>
          <p:cNvPr id="794" name="Google Shape;794;p94"/>
          <p:cNvSpPr txBox="1">
            <a:spLocks noGrp="1"/>
          </p:cNvSpPr>
          <p:nvPr>
            <p:ph type="title" idx="2"/>
          </p:nvPr>
        </p:nvSpPr>
        <p:spPr>
          <a:xfrm>
            <a:off x="229500" y="5649900"/>
            <a:ext cx="8685000" cy="2349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endParaRPr/>
          </a:p>
        </p:txBody>
      </p:sp>
      <p:pic>
        <p:nvPicPr>
          <p:cNvPr id="795" name="Google Shape;795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8901" y="1534139"/>
            <a:ext cx="4206199" cy="4461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95"/>
          <p:cNvSpPr txBox="1">
            <a:spLocks noGrp="1"/>
          </p:cNvSpPr>
          <p:nvPr>
            <p:ph type="title"/>
          </p:nvPr>
        </p:nvSpPr>
        <p:spPr>
          <a:xfrm>
            <a:off x="133025" y="857250"/>
            <a:ext cx="9011100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l"/>
            <a:r>
              <a:rPr lang="en"/>
              <a:t>Practical sRGB primaries, MSFT 1996</a:t>
            </a:r>
            <a:endParaRPr/>
          </a:p>
        </p:txBody>
      </p:sp>
      <p:pic>
        <p:nvPicPr>
          <p:cNvPr id="801" name="Google Shape;801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1760" y="1746162"/>
            <a:ext cx="3973700" cy="416476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1615" y="5910926"/>
            <a:ext cx="86566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sRGB (standard Red Green Blue) is an RGB color space that HP and Microsoft created </a:t>
            </a:r>
          </a:p>
          <a:p>
            <a:r>
              <a:rPr lang="en-US" dirty="0">
                <a:solidFill>
                  <a:srgbClr val="0000FF"/>
                </a:solidFill>
              </a:rPr>
              <a:t>cooperatively in 1996 to use on monitors, printers, and the Internet.  It was subsequently </a:t>
            </a:r>
          </a:p>
          <a:p>
            <a:r>
              <a:rPr lang="en-US" dirty="0">
                <a:solidFill>
                  <a:srgbClr val="0000FF"/>
                </a:solidFill>
              </a:rPr>
              <a:t>standardized by the IEC (</a:t>
            </a:r>
            <a:r>
              <a:rPr lang="en-US" dirty="0"/>
              <a:t>International </a:t>
            </a:r>
            <a:r>
              <a:rPr lang="en-US" dirty="0" err="1"/>
              <a:t>Electrotechnical</a:t>
            </a:r>
            <a:r>
              <a:rPr lang="en-US" dirty="0"/>
              <a:t> Commission)</a:t>
            </a:r>
            <a:r>
              <a:rPr lang="en-US" dirty="0">
                <a:solidFill>
                  <a:srgbClr val="0000FF"/>
                </a:solidFill>
              </a:rPr>
              <a:t> as IEC 61966-2-1:1999.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2174</TotalTime>
  <Words>2403</Words>
  <Application>Microsoft Office PowerPoint</Application>
  <PresentationFormat>On-screen Show (4:3)</PresentationFormat>
  <Paragraphs>434</Paragraphs>
  <Slides>70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Arial</vt:lpstr>
      <vt:lpstr>Arial Rounded MT Bold</vt:lpstr>
      <vt:lpstr>Calibri</vt:lpstr>
      <vt:lpstr>Consolas</vt:lpstr>
      <vt:lpstr>Kalinga</vt:lpstr>
      <vt:lpstr>Symbol</vt:lpstr>
      <vt:lpstr>Tahoma</vt:lpstr>
      <vt:lpstr>Times New Roman</vt:lpstr>
      <vt:lpstr>Office Theme</vt:lpstr>
      <vt:lpstr>Computer Vision   ECE/CSE 576 Color and Texture  Linda Shapiro Professor of Computer Science &amp; Engineering Professor of Electrical &amp; Computer Engineering</vt:lpstr>
      <vt:lpstr>We don’t really understand vision</vt:lpstr>
      <vt:lpstr>Is vision easy or hard for humans?</vt:lpstr>
      <vt:lpstr>Is vision easy or hard for humans?</vt:lpstr>
      <vt:lpstr>Objects reflect only some light</vt:lpstr>
      <vt:lpstr>We can make a map of color</vt:lpstr>
      <vt:lpstr>Linear colorspace</vt:lpstr>
      <vt:lpstr>“Theoretical” CIE RGB primaries</vt:lpstr>
      <vt:lpstr>Practical sRGB primaries, MSFT 1996</vt:lpstr>
      <vt:lpstr>What does this mean for computers?</vt:lpstr>
      <vt:lpstr>PowerPoint Presentation</vt:lpstr>
      <vt:lpstr>Image: 2d array of color</vt:lpstr>
      <vt:lpstr>Grayscale - making color images not</vt:lpstr>
      <vt:lpstr>RGB is a cube...</vt:lpstr>
      <vt:lpstr>Hue, Saturation, Value: cylinder!</vt:lpstr>
      <vt:lpstr>Hue, Saturation, Value</vt:lpstr>
      <vt:lpstr>Other colorspaces are fun!</vt:lpstr>
      <vt:lpstr>Geometric HSV to RGB:</vt:lpstr>
      <vt:lpstr>An RGB Image</vt:lpstr>
      <vt:lpstr>Still 3d tensor, different info</vt:lpstr>
      <vt:lpstr>   Hue              Saturation         Value</vt:lpstr>
      <vt:lpstr>More saturation = intense colors</vt:lpstr>
      <vt:lpstr>More value = lighter image</vt:lpstr>
      <vt:lpstr>Shift hue = shift colors</vt:lpstr>
      <vt:lpstr>Set hue to your favorite color!</vt:lpstr>
      <vt:lpstr>Or pattern...</vt:lpstr>
      <vt:lpstr>Increase and threshold saturation</vt:lpstr>
      <vt:lpstr>PowerPoint Presentation</vt:lpstr>
      <vt:lpstr>More Details on Color Spaces</vt:lpstr>
      <vt:lpstr>RGB Color Space</vt:lpstr>
      <vt:lpstr>Color hexagon for HSI (HSV)</vt:lpstr>
      <vt:lpstr>Conversion from RGB to YIQ </vt:lpstr>
      <vt:lpstr>CIELAB, Lab, L*a*b</vt:lpstr>
      <vt:lpstr>Histograms</vt:lpstr>
      <vt:lpstr>Color histograms can represent an image</vt:lpstr>
      <vt:lpstr>Histograms of two color images</vt:lpstr>
      <vt:lpstr>Apples versus Oranges </vt:lpstr>
      <vt:lpstr>Skin color in Normalized R-G Space</vt:lpstr>
      <vt:lpstr>Finding a face in video frame</vt:lpstr>
      <vt:lpstr>Swain and Ballard’s Histogram Matching for Color Object Recognition  (IJCV Vol 7, No. 1, 1991)</vt:lpstr>
      <vt:lpstr>PowerPoint Presentation</vt:lpstr>
      <vt:lpstr>PowerPoint Presentation</vt:lpstr>
      <vt:lpstr>Texture</vt:lpstr>
      <vt:lpstr>Structural Texture</vt:lpstr>
      <vt:lpstr>Natural Textures from VisTex</vt:lpstr>
      <vt:lpstr>The Case for Statistical Texture</vt:lpstr>
      <vt:lpstr>Local Binary Pattern Measure</vt:lpstr>
      <vt:lpstr>PowerPoint Presentation</vt:lpstr>
      <vt:lpstr>PowerPoint Presentation</vt:lpstr>
      <vt:lpstr>What else is LBP good for?</vt:lpstr>
      <vt:lpstr>Co-occurrence Matrix Features</vt:lpstr>
      <vt:lpstr>PowerPoint Presentation</vt:lpstr>
      <vt:lpstr>Co-occurrence Features</vt:lpstr>
      <vt:lpstr>What are Co-occurrence Features used for?</vt:lpstr>
      <vt:lpstr>Example</vt:lpstr>
      <vt:lpstr>Satellite Image of Monterey Bay</vt:lpstr>
      <vt:lpstr>Assignment 0</vt:lpstr>
      <vt:lpstr>Image basics</vt:lpstr>
      <vt:lpstr>Image basics</vt:lpstr>
      <vt:lpstr>Image basics</vt:lpstr>
      <vt:lpstr>To Do #1 </vt:lpstr>
      <vt:lpstr>To Do #2 </vt:lpstr>
      <vt:lpstr>To Do #3 </vt:lpstr>
      <vt:lpstr>To Do #4</vt:lpstr>
      <vt:lpstr>To Do #5</vt:lpstr>
      <vt:lpstr>To Do #6</vt:lpstr>
      <vt:lpstr>To Do #7</vt:lpstr>
      <vt:lpstr>To Do #8 (extra credit)</vt:lpstr>
      <vt:lpstr>To Do #9 (super extra credit)</vt:lpstr>
      <vt:lpstr>PowerPoint Presentation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197</cp:revision>
  <dcterms:created xsi:type="dcterms:W3CDTF">2013-01-06T19:09:38Z</dcterms:created>
  <dcterms:modified xsi:type="dcterms:W3CDTF">2023-03-29T21:27:06Z</dcterms:modified>
</cp:coreProperties>
</file>