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1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notesSlides/notesSlide2.xml" ContentType="application/vnd.openxmlformats-officedocument.presentationml.notesSlide+xml"/>
  <Override PartName="/ppt/ink/ink10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1.xml" ContentType="application/inkml+xml"/>
  <Override PartName="/ppt/notesSlides/notesSlide5.xml" ContentType="application/vnd.openxmlformats-officedocument.presentationml.notesSlide+xml"/>
  <Override PartName="/ppt/ink/ink12.xml" ContentType="application/inkml+xml"/>
  <Override PartName="/ppt/notesSlides/notesSlide6.xml" ContentType="application/vnd.openxmlformats-officedocument.presentationml.notesSlide+xml"/>
  <Override PartName="/ppt/ink/ink13.xml" ContentType="application/inkml+xml"/>
  <Override PartName="/ppt/notesSlides/notesSlide7.xml" ContentType="application/vnd.openxmlformats-officedocument.presentationml.notesSlide+xml"/>
  <Override PartName="/ppt/ink/ink14.xml" ContentType="application/inkml+xml"/>
  <Override PartName="/ppt/notesSlides/notesSlide8.xml" ContentType="application/vnd.openxmlformats-officedocument.presentationml.notesSlide+xml"/>
  <Override PartName="/ppt/ink/ink15.xml" ContentType="application/inkml+xml"/>
  <Override PartName="/ppt/notesSlides/notesSlide9.xml" ContentType="application/vnd.openxmlformats-officedocument.presentationml.notesSlide+xml"/>
  <Override PartName="/ppt/ink/ink16.xml" ContentType="application/inkml+xml"/>
  <Override PartName="/ppt/notesSlides/notesSlide10.xml" ContentType="application/vnd.openxmlformats-officedocument.presentationml.notesSlide+xml"/>
  <Override PartName="/ppt/ink/ink17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8.xml" ContentType="application/inkml+xml"/>
  <Override PartName="/ppt/notesSlides/notesSlide13.xml" ContentType="application/vnd.openxmlformats-officedocument.presentationml.notesSlide+xml"/>
  <Override PartName="/ppt/ink/ink19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20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21.xml" ContentType="application/inkml+xml"/>
  <Override PartName="/ppt/ink/ink22.xml" ContentType="application/inkml+xml"/>
  <Override PartName="/ppt/notesSlides/notesSlide22.xml" ContentType="application/vnd.openxmlformats-officedocument.presentationml.notesSlide+xml"/>
  <Override PartName="/ppt/ink/ink23.xml" ContentType="application/inkml+xml"/>
  <Override PartName="/ppt/ink/ink24.xml" ContentType="application/inkml+xml"/>
  <Override PartName="/ppt/ink/ink25.xml" ContentType="application/inkml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ink/ink26.xml" ContentType="application/inkml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ink/ink27.xml" ContentType="application/inkml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ink/ink3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0"/>
  </p:notesMasterIdLst>
  <p:sldIdLst>
    <p:sldId id="256" r:id="rId2"/>
    <p:sldId id="338" r:id="rId3"/>
    <p:sldId id="278" r:id="rId4"/>
    <p:sldId id="688" r:id="rId5"/>
    <p:sldId id="687" r:id="rId6"/>
    <p:sldId id="339" r:id="rId7"/>
    <p:sldId id="344" r:id="rId8"/>
    <p:sldId id="345" r:id="rId9"/>
    <p:sldId id="346" r:id="rId10"/>
    <p:sldId id="347" r:id="rId11"/>
    <p:sldId id="348" r:id="rId12"/>
    <p:sldId id="349" r:id="rId13"/>
    <p:sldId id="350" r:id="rId14"/>
    <p:sldId id="351" r:id="rId15"/>
    <p:sldId id="352" r:id="rId16"/>
    <p:sldId id="353" r:id="rId17"/>
    <p:sldId id="354" r:id="rId18"/>
    <p:sldId id="362" r:id="rId19"/>
    <p:sldId id="363" r:id="rId20"/>
    <p:sldId id="364" r:id="rId21"/>
    <p:sldId id="365" r:id="rId22"/>
    <p:sldId id="366" r:id="rId23"/>
    <p:sldId id="372" r:id="rId24"/>
    <p:sldId id="378" r:id="rId25"/>
    <p:sldId id="379" r:id="rId26"/>
    <p:sldId id="380" r:id="rId27"/>
    <p:sldId id="382" r:id="rId28"/>
    <p:sldId id="385" r:id="rId29"/>
    <p:sldId id="396" r:id="rId30"/>
    <p:sldId id="547" r:id="rId31"/>
    <p:sldId id="548" r:id="rId32"/>
    <p:sldId id="549" r:id="rId33"/>
    <p:sldId id="550" r:id="rId34"/>
    <p:sldId id="553" r:id="rId35"/>
    <p:sldId id="554" r:id="rId36"/>
    <p:sldId id="555" r:id="rId37"/>
    <p:sldId id="621" r:id="rId38"/>
    <p:sldId id="556" r:id="rId39"/>
    <p:sldId id="622" r:id="rId40"/>
    <p:sldId id="623" r:id="rId41"/>
    <p:sldId id="558" r:id="rId42"/>
    <p:sldId id="624" r:id="rId43"/>
    <p:sldId id="649" r:id="rId44"/>
    <p:sldId id="648" r:id="rId45"/>
    <p:sldId id="641" r:id="rId46"/>
    <p:sldId id="625" r:id="rId47"/>
    <p:sldId id="562" r:id="rId48"/>
    <p:sldId id="515" r:id="rId49"/>
    <p:sldId id="516" r:id="rId50"/>
    <p:sldId id="476" r:id="rId51"/>
    <p:sldId id="616" r:id="rId52"/>
    <p:sldId id="496" r:id="rId53"/>
    <p:sldId id="497" r:id="rId54"/>
    <p:sldId id="539" r:id="rId55"/>
    <p:sldId id="451" r:id="rId56"/>
    <p:sldId id="626" r:id="rId57"/>
    <p:sldId id="627" r:id="rId58"/>
    <p:sldId id="628" r:id="rId59"/>
    <p:sldId id="629" r:id="rId60"/>
    <p:sldId id="630" r:id="rId61"/>
    <p:sldId id="631" r:id="rId62"/>
    <p:sldId id="632" r:id="rId63"/>
    <p:sldId id="633" r:id="rId64"/>
    <p:sldId id="634" r:id="rId65"/>
    <p:sldId id="635" r:id="rId66"/>
    <p:sldId id="636" r:id="rId67"/>
    <p:sldId id="637" r:id="rId68"/>
    <p:sldId id="638" r:id="rId69"/>
    <p:sldId id="639" r:id="rId70"/>
    <p:sldId id="640" r:id="rId71"/>
    <p:sldId id="452" r:id="rId72"/>
    <p:sldId id="453" r:id="rId73"/>
    <p:sldId id="509" r:id="rId74"/>
    <p:sldId id="611" r:id="rId75"/>
    <p:sldId id="642" r:id="rId76"/>
    <p:sldId id="650" r:id="rId77"/>
    <p:sldId id="651" r:id="rId78"/>
    <p:sldId id="652" r:id="rId79"/>
    <p:sldId id="653" r:id="rId80"/>
    <p:sldId id="658" r:id="rId81"/>
    <p:sldId id="659" r:id="rId82"/>
    <p:sldId id="660" r:id="rId83"/>
    <p:sldId id="661" r:id="rId84"/>
    <p:sldId id="662" r:id="rId85"/>
    <p:sldId id="663" r:id="rId86"/>
    <p:sldId id="664" r:id="rId87"/>
    <p:sldId id="665" r:id="rId88"/>
    <p:sldId id="666" r:id="rId89"/>
    <p:sldId id="667" r:id="rId90"/>
    <p:sldId id="669" r:id="rId91"/>
    <p:sldId id="670" r:id="rId92"/>
    <p:sldId id="671" r:id="rId93"/>
    <p:sldId id="673" r:id="rId94"/>
    <p:sldId id="674" r:id="rId95"/>
    <p:sldId id="675" r:id="rId96"/>
    <p:sldId id="676" r:id="rId97"/>
    <p:sldId id="677" r:id="rId98"/>
    <p:sldId id="686" r:id="rId9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40" autoAdjust="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1004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2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22T20:40:09.4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20355 8889 607 0,'-23'-19'221'0,"13"-10"-177"15,10 4-34-15,0 4-8 16,-3 4 0-16,3-4 0 16,0 4 0-16,-6-8 10 15,-2 2 8-15,1-4 14 16,-13 0 5-16,-1-5-1 15,2 3-7-15,-9-5-14 16,5-1-6-16,3 9-10 0,-4-1-1 16,6 4-5-16,-12 0-1 15,-1 4-1-15,-3-2 2 16,-4-2 3-16,1 6 1 16,1-6 1-16,-4 7 2 15,-8 5 1-15,4-10 0 16,-4 2 0-16,0-6 1 15,0-2 0-15,-1 2 0 16,7 4 0-16,-6 0 0 16,4 6-2-16,0 0 1 0,-12-1-1 15,1 1 0-15,3 11-2 16,-9-7 0-16,15 11 0 16,-7-2 1-16,1-2 0 15,4 4 1-15,-2 0 3 16,5 0 2-16,-1-4 3 15,-2 2 0-15,6 2-2 16,2 0-2-16,3 6-2 16,-7 0-2-16,8-4-1 15,-4 3 0-15,-2-1 0 16,0 0 1-16,3 7-1 16,1-1 1-16,0 1-1 15,1 1 0-15,1-1-1 16,6 5 0-16,-3 5 0 15,6-4 0-15,2-2 0 16,2-1 0-16,2 3-1 0,0 0 1 16,-2 4-1-16,6-2 0 15,2 0 1-15,0-1-1 16,7 5 1-16,-5-2 0 16,1 3 0-16,-1-6 0 15,5-3 0-15,-3 6 0 16,5-4 0-16,6 4 0 15,-8-2 0-15,6-1 0 16,2-5 0-16,-4 0 0 0,6 7 0 16,2-5 0-16,-2-2 0 15,6 3 0-15,-4-3 0 16,-3 4 0-16,-1-7 0 16,8 5 1-16,-4 0 0 15,-4 1 0-15,6-1 1 16,-6 4 0-16,-6-4 2 15,6 3 1-15,-2 3 6 16,-4 0 3-16,6-4 3 16,-5 2 1-16,1-4-2 15,2 1-1-15,-6-5-1 16,6 4-2-16,-2-3-1 16,-3 3-3-16,9 2-1 15,-2-5-2-15,0 3-2 16,0-2 1-16,2 3-1 15,-4-3 0-15,2 1-1 0,2 3-1 16,-4-4 0-16,11 10-1 16,-9-4 0-16,0 4 1 15,4-6-1-15,-8-1 1 16,4 3-1-16,4 0 0 16,0-2 0-16,4 6 0 15,-3-4 0-15,-3 0 1 16,4 2-1-16,-4-3 0 0,2-1 0 15,1 4 1-15,-5-4-1 16,0 0 0-16,0 0 1 16,2 3-1-16,4-9 1 15,-2 4-1-15,0-1 1 16,1-3 0-16,-1 5-1 16,2-1 0-16,-4 2 1 15,0-9-1-15,0 5 0 16,0 4 0-16,3-1 0 15,1-1 0-15,-4-4 1 16,4 5 0-16,-2-3-1 16,-2 2 0-16,-1 1 0 15,3-1 0-15,2 2 0 16,0 0 0-16,1 6 0 16,1-4 0-16,-2 3 0 15,-2 2 0-15,3-1 1 16,-5-2-1-16,10 8 0 15,-5-4 0-15,-3-4 0 16,8 8 1-16,-5-4-1 0,-1 1 1 16,7 1 0-16,-1-2 0 15,1-2 0-15,1-6 0 16,-1-2 0-16,4 8-1 16,-3-2 1-16,1-1 0 15,-4 2-1-15,1 0 1 16,1-7 0-16,1 6-1 15,1-4 1-15,2 6 1 16,-3-6 1-16,1 2 0 0,2-3 3 16,2-3 2-16,-2 0 3 15,6 7 1-15,-2-5 0 16,-1-2-1-16,1 1-1 16,0-1-1-16,0-1 2 15,3-1-1-15,-1 0 2 16,0 1 0-16,-2-1-2 15,0-3-2-15,10 7-3 16,0-5-2-16,5 5-2 16,-2-1 0-16,5-7 1 15,1 5-1-15,0-3 1 16,10-3-1-16,-1 2 0 16,3-6 0-16,9 0 0 15,1 1 0-15,3-1 0 16,0 0 0-16,-6-4 0 0,-2 0 0 15,-9-5 1-15,4-3 0 16,-3 6 0-16,3 0 0 16,-4-1 0-16,-4 3 0 15,-2-8 2-15,2 6 0 16,4-7 1-16,3-2 1 16,1-1 1-16,-2-5-1 15,5-2 0-15,-1 0-1 0,-8-4-1 16,5 0-1-16,-7-2 0 15,-2-7 0-15,4 5 0 16,-9-5-1-16,-1-4 1 16,-4 1 0-16,1 3 1 15,0-4 0-15,-5 7 2 16,3-3 2-16,-10-3 3 16,2 9 2-16,-8-1 4 15,0-2 0-15,-7 5-3 16,0-1-1-16,-3-6-5 15,-3 5-2-15,6-7-2 16,-4-1-1-16,-4 1-1 16,6-5 1-16,-6-2-1 15,0 0 0-15,0-2-1 16,-2 2 1-16,-4 6-1 16,4-1 0-16,-8-1 0 15,7 2 0-15,-7 1 0 0,2 5 0 16,-3-5 0-16,-1 5 1 15,-5-7-1-15,0 3 1 16,-6-2 0-16,4-3 0 16,0 3 0-16,2-4 0 15,-3 3 0-15,3 1-1 16,-4 7 0-16,2-3 1 16,-4 3-2-16,2 1 0 15,-2-1 0-15,-2 4 0 16,0 6 0-16,6 0 0 0,-6 3 0 15,4 1 0-15,6 2 0 16,-6 1-1-16,10 3-1 16,-10-3 0-16,-1-1-1 15,7 7 0-15,-2 0-15 16,9 6-15-16,8 8-48 16,-5 3-30-16,5 7-59 15,5 8-27-15,1 7-94 16,7 3 179-16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22T20:51:45.0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13259 2950 672 0,'-11'0'185'0,"7"-3"-270"0,4 1-3 15,0-2 21-15,0 2 43 16,-2 2 80-16,-2-2 16 15,2 0 9-15,2-9-10 16,-2-8-35-16,0 3-16 16,0 3-14-16,-5-50-1 15,5 53-3-15,-6 3 0 16,-1-3 0-16,1 2-1 16,-7 4 1-16,1-3 0 0,-5 3 2 15,-4 0 1-15,-2-2 2 16,4 5 1-16,2 1-1 15,-6-6 1-15,2 0-2 16,-3 4-1-16,-1 0 0 16,-2 0 0-16,-1 0-1 15,3-3-1-15,0 3-1 16,0 2-1-16,1 0 0 16,-5 0-1-16,6 0 0 15,-2 0 0-15,2 0-2 16,2 2 0-16,2-2-2 15,2 2 0-15,0-2 1 16,0 3 1-16,0-3 1 16,2 0 1-16,1 0 0 15,1 0 0-15,4 2 1 16,-3-2-1-16,5 2 2 0,-5 0 2 16,5-2 6-16,-5 2 4 15,-7 4 9-15,8-6 4 16,-6 4 3-16,5-2 2 15,-5-1 1-15,2 7 1 16,-4 4-1-16,-4-3-3 16,0 1-8-16,0 1-6 15,6 6-10-15,0 1-1 16,-4 1-3-16,2 4 0 16,-11 2-1-16,1 3 0 0,8 3 0 15,-4-4-1-15,8 7 0 16,-2-1 1-16,6 1-1 15,3 2 0-15,-1-1 0 16,0-1 0-16,3-5 0 16,2 3 0-16,3-1 0 15,3-4 0-15,2-4 0 16,5 2 0-16,9-6 0 16,-1 0 0-16,6-6 1 15,4 4 1-15,6-1 0 16,5-1 0-16,3-2 1 15,1 1 0-15,-2-5 0 16,6-3 0-16,4 4 0 16,6-1-1-16,-4-5 1 15,-2 6 0-15,-2-8 1 16,-6-1 1-16,6-1 2 16,-2 0 1-16,-4-3 0 0,2-5-2 15,3 0 0-15,-1-3-1 16,-4-1-1-16,2 1 0 15,4-1-1-15,-6-3-1 16,4 4 0-16,-5-10 0 16,1 5 0-16,-2-5 0 15,-3 2 1-15,-6-2-1 0,-3 6 1 16,-3-8-1-16,-5-6 1 16,3 8 0-16,-8-8 0 15,3 5-1-15,-1 1 0 16,-1-4 1-16,-3-6 0 15,-1 7 3-15,-2-3 1 16,-6-4 1-16,-4 16-1 16,-4-2-3-16,0 6-4 15,3 9-4-15,-7 0-32 16,5 4-33-16,-5 15-160 16,-9 12 149-16</inkml:trace>
  <inkml:trace contextRef="#ctx0" brushRef="#br0" timeOffset="7784.31">8636 6464 119 0,'-11'-23'94'0,"-2"2"6"0,-5-4-11 16,5 6-4-16,-4-2-14 16,-2-4-6-16,1 8-16 15,7 1-7-15,-4-1-8 16,-3 4-2-16,11-1-1 16,-10 3-2-16,11-4-5 15,-2 5-4-15,-3-3-10 16,9 1-4-16,-6 7-4 15,2-3 0-15,1 4-1 16,-3-2 0-16,6 4 0 16,0 1 1-16,0 1 1 15,-2-2 1-15,3 0 2 16,1 0 2-16,-2-2 3 0,0 2 5 16,0 2 9-16,-2-2 3 15,2 0 1-15,2 0-3 16,-2-2-3-16,0 3-2 15,0-1 1-15,0 2 1 16,-1-2 1-16,1 0 1 16,-4 0-1-16,-7-4 0 15,-8 4-2-15,-2-2-1 16,-62-3-3-16,47 9-1 16,0 3-3-16,-6-1-2 0,6 4-4 15,-4 0-1-15,3 3-2 16,1 1 1-16,-4 1-1 15,-2 0 0-15,2 1-2 16,0 5 1-16,0 0-2 16,0 2 0-16,3 4-1 15,-1 0 0-15,-2 0-1 16,10 1 1-16,-5-1 0 16,1 2-1-16,4 5 1 15,-5-1 0-15,7 5-1 16,5 3-2-16,4 5 0 15,3-4 1-15,5 6 0 16,0-4 0-16,3-2 0 16,1 8 0-16,-3-2 1 15,8 5-1-15,-3-1 0 16,5-2 0-16,2 2-1 0,5-3 0 16,3 1 0-16,4 0 0 15,5-8-1-15,2 2 0 16,10-3-2-16,5-3 0 15,10-6-1-15,-2-3 0 16,10-2 1-16,3-10 0 16,-5 1 3-16,7-11 1 15,-5-6 1-15,5-1 0 16,-1-17 0-16,7 7 1 0,4-7-1 16,-6-12 2-16,6 6-1 15,-4-1 1-15,-4-1 0 16,-1 2 0-16,-10-4 1 15,-8-5 0-15,2 9 1 16,-10-11 0-16,5 1 0 16,-7 1 0-16,1-4-1 15,-2 5 0-15,-1-3 0 16,-3-1-1-16,-6-1 0 16,-5-4 0-16,3 6 0 15,-2-3 1-15,-3-1-1 16,-1-4 0-16,-5 6 0 15,3-4 1-15,-5 6 0 16,-4-3 1-16,-2-5 2 16,-7 14 2-16,1-5 2 15,-3 1 0-15,-3 7-4 16,-5-9 0-16,4 9-5 16,-6-2-1-16,4-1-4 0,-5 9-13 15,5 4-79-15,-4 5-99 16,12 22 122-16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22T20:54:51.8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9271 7594 84 0,'23'126'44'0,"-34"-127"-7"16,11 1-22-16,6 0 15 16,-10 0 48-16,2-2 29 15,2 0 42-15,-2 0-7 16,0-2-36-16,0 2-26 16,0 0-43-16,-2 2-11 0,3-2-9 15,1 0-2-15,-10-5 1 16,0 5 0-16,-7-10-1 15,4 3-2-15,-6 3-2 16,-56-51-1-16,56 55-3 16,-4 9-1-16,-4 1-3 15,0 11 0-15,-3 4-2 16,-7 0 1-16,5 10 0 16,1 1 0-16,1 4-1 15,3 0 1-15,4 5-2 16,2 2 0-16,4 1 0 15,5-2 0-15,8 4 1 16,3 2 0-16,1 2 0 16,5 7 0-16,5 2-1 15,-1 0 1-15,3 2-1 16,1 0 1-16,3 1-1 0,1 1 1 16,6-2-1-16,-2 0 1 15,8 0-1-15,5 0 0 16,4 2 1-16,2-4-1 15,10-3 1-15,-6-7 1 16,2-12-1-16,-4-5 1 16,2-11 1-16,4-6-1 15,-2-2 2-15,3-3 0 16,-5-12 2-16,4 0 1 16,-8-13 4-16,4-7 3 0,-5 1 10 15,-9-7 6-15,3 1 14 16,-10-4 4-16,-4-7 2 15,2 9 0-15,-10-13-8 16,-1 9-5-16,-4-5-6 16,-6-3-4-16,-2 1-4 15,-6-6-3-15,0 2-5 16,-5-8-2-16,-6 5-2 16,2 2 1-16,-8-6-1 15,2 3-3-15,0-4-4 16,-2 8-2-16,0-6-2 15,-2-2 0-15,-5 6 1 16,3-11-1-16,1 3-1 16,-3 3 0-16,6-3-2 15,0 2 0-15,0 2-1 16,4 6-2-16,-7-4-1 0,1 4 0 16,4 2-4-16,-4-2-1 15,12 12-5-15,-6-1-10 16,4 8-45-16,3 4-43 15,3 6-207-15,11 5 208 16</inkml:trace>
  <inkml:trace contextRef="#ctx0" brushRef="#br0" timeOffset="1780.105">17427 7413 975 0,'-6'15'291'15,"-2"-15"-343"-15,6 0-71 0,2 13 40 16,4 3 46-16,-4-7 101 16,0-5 22-16,-4 2 15 15,3-8-9-15,-1 2-43 16,-2 0-19-16,2-4-17 16,2 2-5-16,-2 2-3 15,0-2-2-15,-17-7-2 16,2-3-1-16,-48-20-2 15,44 32-2-15,-6 0-4 16,-6 1 0-16,1 9-1 16,-6 5 0-16,-6 8 4 15,-6 6 0-15,-4 7 3 16,-3 1 2-16,3 3 0 16,3-2 2-16,1 2 1 15,0 2 0-15,4 2 0 16,8 4 0-16,2 2-1 15,7 1 0-15,4 9-1 16,2 3 1-16,4 4 0 16,0 5 1-16,4 5-1 0,3 5-1 15,1-1-1-15,5 1 1 16,2-2-1-16,4-5 1 16,12-1 0-16,-5-1 0 15,5-8 1-15,1 0 1 16,4-4 2-16,1-3-1 15,3-1 1-15,0-2-1 16,7-12 2-16,5 2 0 16,7-4 2-16,0-5-1 15,6 2 1-15,2-9-1 0,-4-16 3 16,4-1 0-16,-2-12 6 16,1 0 0-16,3-8 2 15,2-9 0-15,3-2-5 16,-3-6-1-16,9-6-5 15,-3 1 0-15,-3-9-1 16,-3-6 0-16,3 2 0 16,-3-2-1-16,-1-7 0 15,-1-2 1-15,0-3 3 16,-10-2 3-16,-4 1 2 16,-3-3 0-16,-14-2-1 15,4 0-2-15,-8 0-2 16,-3 2 0-16,-5 1-1 15,-5-1 0-15,-2 0-3 16,0 2-1-16,-13-8-1 0,5 9 0 16,-3 1 1-16,1 5 0 15,-5 4 1-15,-12 4-1 16,10 0 0-16,-6 2 1 16,0 4 0-16,6 4 1 15,-10-1 0-15,-4 5 0 16,1-1-1-16,-8 4-2 0,-1-3-2 15,5 1 0-15,-10 4 0 16,4 4-1-16,0 0-1 16,-3 4-1-16,3 3 0 15,0-5-2-15,0 10-3 16,0 5-1-16,2 4-5 16,-5 8-3-16,5 5-3 15,-2 4 0-15,-8 4 1 16,0 4 1-16,4 2-1 15,-1-2-9-15,4 3-46 16,7 3-33-16,3 2-123 16,-1 7 141-16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22T20:55:42.7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9583 11683 240 0,'0'-2'116'16,"-2"1"-18"-16,2-1-90 16,0-2-6-16,0 4-1 15,0 0 22-15,0 0 36 16,-2 0 12-16,0 0 16 15,1 0-13-15,-3 0-24 0,-2 4-8 16,-13 1-6-16,4 5 0 16,-49 19 2-16,51-24 3 15,0-1-1-15,3-4-5 16,-1 2-10-16,-1-2-5 16,4-6 0-16,1 6 5 15,-3-9 12-15,3 3 4 0,-1-2 1 16,-4-1-3-1,1-1-7-15,-2-1-6 0,-1 3-9 16,1-5-4-16,-4 1-8 16,3-5-1-16,-3 6-2 15,0-3 0-15,-2 5-2 16,0-1 0-16,-1 0-1 16,3 5-1-16,-4-3-2 15,4-3 0-15,-8-1-1 16,-2-1 1-16,-3 1 1 15,-1 7 0-15,1-3 1 16,3 4 2-16,-4 4-1 16,-1 0 1-16,-5 0 0 15,-1 4-1-15,2 5 0 16,-4 3-2-16,1 11 0 16,3-2-1-16,3 10 0 15,5-1 0-15,7 1 1 16,0-1 0-16,0 5 0 0,3 3 1 15,-1-2 0-15,14 6 0 16,5-1-1-16,-2 3 0 16,7 0 1-16,-5 0-1 15,10-4 2-15,1-2 1 16,5-2 0-16,-1 1 0 16,-4-1 0-16,3-2 1 15,-3-3-1-15,1 3 1 16,1-3-1-16,6 5 0 15,0-5 1-15,4 0-1 16,2-7 1-16,2-1-1 0,7-2 0 16,-1-3 0-16,0-7 0 15,3 1 2-15,-4-9 0 16,1-1 2-16,3 4 4 16,-1-4 3-16,1-8 8 15,-5 1 2-15,-1-9 3 16,-3-1 1-16,-8 1-4 15,4-5-2-15,0 8-4 16,0-1-1-16,-6 1 0 16,2-4-2-16,-5-6 1 15,-1 3-1-15,-9-7 1 16,4 8-1-16,-3-2-4 16,1 4-1-16,2 3-2 15,1-1-2-15,-3 0-1 0,-2 1 0 16,-2-1 0-16,0-3 0 15,-2-3 2-15,0 4-2 16,-4-8 0-16,0 6 0 16,-6-4 0-16,5 0 0 15,5 4 0-15,-4-4-1 16,-2 5 0-16,-2 1 0 16,5-4 0-16,-3 3-1 15,2-8 0-15,-5 1 1 0,-7 4-1 16,3-2 0-16,-1 5 0 15,7 1 0-15,1-2-2 16,0 3 0-16,-1-1-8 16,-1 4-7-16,6 3-33 15,-6 8-44-15,20 0 60 16</inkml:trace>
  <inkml:trace contextRef="#ctx0" brushRef="#br0" timeOffset="1795.105">16744 11924 924 0,'38'44'307'16,"-45"-76"-276"-16,8 9-73 16,1 6 4-16,2-1 40 15,0 9 25-15,-4-1 13 16,0 1 0-16,-2 1-16 16,-6-9-7-16,7 0-6 15,1 5 2-15,-4-3 6 16,2 0 3-16,-2-5 2 15,2-4-2-15,2 10-5 16,-2-1-3-16,2-4-4 16,-4 3 0-16,0-6-1 15,4 6 2-15,0 5 6 16,4-3 5-16,-8-1 7 16,1-4 3-16,-7 2 4 0,4-4 1 15,-5 3-2-15,1-3-1 16,-7 4-6-16,-2 2-5 15,0-2-5-15,-4 3-2 16,-2 1-7-16,0 1-1 16,-2-1-5-16,1 4-1 15,-3 7-2-15,2-2-1 16,0 4-2-16,1 0 0 0,-9 0 0 16,-1 4 1-16,5 3 1 15,-5-1-2-15,-21 11 0 16,-1 0 0-16,-18 4 3 15,-3-1 0-15,24-1 3 16,7-4-2-16,14 2-1 16,9 2-1-16,4 0-1 15,3 6 0-15,1-4 1 16,2 8 0-16,3 0 0 16,5-2-1-16,5 9-2 15,2-6 0-15,2 9 1 16,3-3 1-16,3 2 1 15,2 1 0-15,-1-1 0 16,3 8 1-16,-5-6 0 16,5 0 0-16,-4 8 0 15,-3-10 1-15,5 6-1 0,-6-6 0 16,7-1 1-16,-3-7 0 16,1 5 0-16,-1-7 0 15,5-3 0-15,1 0 0 16,5 0 1-16,-4-6-1 15,6-2 0-15,-4-3 0 16,8 5 0-16,0-10 0 16,6 9 1-16,1-11-2 15,-1-3 1-15,1 4-1 0,1-8 1 16,-4 0 0-16,-3-2 2 16,7-8 0-16,-6 3 1 15,1-5-1-15,9-3 2 16,-3 1 1-16,2-3 2 15,-1 0 0-15,-5-2 1 16,-3 0-1-16,-2-2 0 16,-4 0 0-16,-4 3-1 15,-5 1 0 1,-4 10 0-16,-3-3 0 0,16-19-2 16,0-5 1-16,-2 5-2 15,-7 6 0-15,-1-2-2 16,1 1-1-16,-1-5 0 15,-1 2 0-15,-1-3 0 16,1 3 0-16,-4 2 1 16,0-4-1-16,-3-3 0 15,7 3 0-15,-6-4-1 0,1 7 0 16,-5-5 0-16,0 4 0 16,-1-3 0-16,-3 5 0 15,4 2 0-15,-2 2 0 16,-6-2 1-16,-1-2-1 15,-11 4 1-15,3-4-1 16,-6 10-1-16,-2-6-2 16,-1 7-7-16,-1 11-6 15,2 3-21-15,-2 1-16 0,6 11-50 16,6 1-29-16,-4 1-88 16,5 5-104-16,7-2 212 15</inkml:trace>
  <inkml:trace contextRef="#ctx0" brushRef="#br0" timeOffset="18642.818">8925 13799 136 0,'88'55'34'0,"-92"-55"-52"16,4 0-3-16,-2 2 19 15,2-2 26-15,-1 0 41 16,-1 0 13-16,0 0 2 16,0-2-13-16,-2-2-31 15,2 2-15-15,2 2-20 16,-2 0-2-16,0 0-2 15,0 0 1-15,-1 0 1 16,1 0 0-16,2 0 1 16,-2 0 1-16,0 0 3 0,0 0 2 15,0 0 11-15,2 0 4 16,0 0 10-16,0 0 4 16,0 0 12-16,0 0 6 15,0 0 12-15,0 0 0 16,0 0-3-16,0 0-4 15,0 0-5-15,-4 0-2 16,2 0-6-16,2 0-5 16,-2-2-5-16,0 1-2 0,0-1-3 15,-1-2 0-15,1 2-2 16,2 0 0-16,-2 2 2 16,0-2-1-16,-6 0 4 15,1 0 0-15,-3-2 1 16,-1 3 2-16,-3 1-4 15,1-2-3-15,-1 0-7 16,1 0-4-16,2-2-7 16,-3 2-3-16,-3 0-3 15,2 2-1-15,1-2-2 16,-1 0-1-16,0 2 0 16,-4 0-1-16,-48 0 1 15,46 0-1-15,3 0 0 16,-1 0 1-16,4 2-1 15,0 0 0-15,-3-2 0 16,3 4 0-16,2 2-1 16,-1-2-1-16,3-3-1 15,1 3 0-15,3-4 0 0,1 2 1 16,4-2 0-16,0 0 1 16,0 0 0-16,0 0 0 15,-2 0 0-15,3 0 1 16,1 0-1-16,-2 0 1 15,-2 0-1-15,-10 4 0 16,1-2 0-16,-2 6 0 16,-1-3 0-16,1 7 0 15,-50 60 0-15,52-45-1 0,-8-2 1 16,9 2 0-16,-11 0 1 16,6 1 0-16,-4-3-1 15,6 0 1-15,1 4-1 16,-1-2 0-16,4-1-1 15,-1 5 1-15,2 0 0 16,7-1 0-16,-3 3 1 16,0 1 0-16,4 0 1 15,-7-3 1-15,1 0 1 16,4-1-1-16,-3-3 0 16,10 7 0-16,-3-9 0 15,2 0 1-15,4-6 1 16,0 0 0-16,1-3 0 15,5 3 0-15,-1-2-2 16,3-2-1-16,5-1-1 0,-6-3 1 16,6 1-1-16,1-10 0 15,-7 7 0-15,4-3 0 16,0-4 1-16,-3 2 0 16,-3-4 1-16,5 0 0 15,-5-6 0-15,4 2 0 16,1 2-2-16,-3-2 0 15,8-3 0-15,-6 1 0 16,10-4 0-16,-2-1 0 0,4 5 0 16,-4-9 0-16,0 5 0 15,2-5 0-15,-4 2 0 16,4 1 0-16,-6-3 0 16,0 2 0-16,2-1 0 15,2 1 0-15,0-3 1 16,-2-1 0-16,-2 4-1 15,-2-2 1-15,-2 3-1 16,3-1 1-16,-7 1 0 16,4 1-1-16,-3 3 1 15,-3-5 1-15,-1-5 0 16,-4 3 0-16,0 0 1 16,-2-6-1-16,3 7-2 15,-3 3 1 1,-2 5-1-16,2 0 0 0,-2 5 0 15,0-1 0-15,0-14 0 16,0-3 0-16,0 6 0 0,8-50 0 16,-10 49 0-16,2 1 1 15,0 3-1-15,0-3 1 16,-4 2-1-16,4-3 0 16,-4 1 0-16,2 1 0 15,1 7-1-15,1-5 0 16,0 0 0-16,-4-1 0 15,4-2-2-15,-2 3 0 16,-2 4-5-16,4-1-5 0,-2 5-21 16,2 2-16-16,0-2-36 15,0 2-23-15,0 0-93 16,0 0-96-16,0 0 190 16</inkml:trace>
  <inkml:trace contextRef="#ctx0" brushRef="#br0" timeOffset="20946.565">17113 14311 342 0,'-73'-149'156'15,"45"136"-14"-15,-5-3-163 16,8 5 6-16,-5-1 16 16,-5-3 9-16,7 6-4 0,-7-5-10 15,12 3-10-15,6 1-2 16,6-3-7-16,1-3 0 15,6-7-2-15,0 6 0 16,4-4 2-16,2-2 2 16,2 8 2-16,2 0 2 15,0 1 10-15,-5 5 5 16,-1 1 11-16,2 4 7 16,-2 4 20-16,0 0 12 0,0 0 20 15,0 0 9-15,-2 0 15 16,2-2 3-16,0 0 1 15,-1 1-3-15,-1-3-15 16,0 2-9-16,0 0-20 16,-2 2-7-16,4-2-15 15,-2 0-4-15,0 0-6 16,0-2-2-16,-5 2 2 16,-5-1 1-16,-1-5 1 15,1 6 0-15,-1-4-3 16,-1 1-1-16,1 3 0 15,-4-2 0-15,-2 0 0 16,-42-2 0-16,43 8-1 16,3-2-1-16,-2 0-4 15,1 0-1-15,-1 2-2 16,-2 4 1-16,2-2 3 16,-6-4 2-16,2 0 0 0,2 2-1 15,-2-2-3-15,5 0-1 16,-5 5-2-16,6-5-1 15,-2 2 0-15,-4 0-1 16,2 0 0-16,3-2 0 16,-6 2-1-16,4 0 0 15,-3 4 0-15,-6-3 1 16,5 5 0-16,-7-2 1 16,-6 5 0-16,5 1-1 0,-8 1 0 15,3 2-1-15,1 6 0 16,3 1-1-16,8-1-1 15,6 1 0-15,0 3 0 16,5 0 0-16,5 0 0 16,-3 0-1-16,8 0-1 15,4 5 1-15,2-1 0 16,5 0 0-16,7 5 1 16,-3-7-1-16,10-2 0 15,-2 2 0-15,2-4 1 16,4 3-1-16,0-1 1 15,-1 8 0-15,1-3 0 16,6 1 0-16,-7 0 0 16,3-7 0-16,4-1 0 15,-7-5 0-15,3 1 1 16,-4-8-1-16,-2 3 0 16,2-3 1-16,-2-5 1 0,4-4 0 15,-6-4 2-15,-2 2 3 16,6-6 5-16,-1-2 4 15,-3-5 3-15,4 0-1 16,-7-8-2-16,-1 3-4 16,0-5-3-16,-4-1-1 15,3 3-4-15,-5-1-1 16,1-2-1-16,-1-3-2 0,-1-4 1 16,-1 4 0-16,-1 1-1 15,-6 1 0-15,2-8 0 16,-1 12 1-16,-3-2 0 15,4-3-1-15,-4 4 1 16,-4-6-1-16,1 3 1 16,-5 2 0-16,-2 0 1 15,3 0 1-15,-5-2 1 16,-1 2 0-16,-4-2-1 16,3 1-1-16,1 4-2 15,1-1-1-15,1 10-22 16,7 3-26-16,2 3-152 15,2 3 134-15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22T20:56:54.9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6978 11056 413 0,'0'-8'157'0,"2"3"-117"15,8 5-24-15,-10-2-15 16,0-2 0-16,0 2 27 16,0 0 19-16,0 2 21 15,0-2 6-15,0 0-19 16,0 0-16-16,0-2-15 16,0 3-1-16,4-13 1 15,1 5-2-15,-3-1-3 0,-2 6-4 16,0 0-4-16,2-7-2 15,-2 5 5-15,0-1 7 16,0-3 18-16,0 4 9 16,2-7 10-16,-2-6-1 15,2 3-7-15,6-54-5 16,-12 49-9-16,-2-2-4 16,2 0-7-16,-3 2-4 15,-1 2-5-15,-2-2-2 0,-5-4-3 16,2 9-2-16,-3-3-3 15,1 4-2-15,0 3-2 16,-6 3 0-16,-4 3-3 16,-2 2-1-16,-4 1-1 15,3 3-1-15,-3 5 1 16,-3 3 0-16,3 3 0 16,-13 3 1-16,8 5 1 15,-2-4-1-15,1 4 1 16,7-1 0-16,-3 8-1 15,6 5 0-15,1 1 0 16,-5 7 0-16,0-3 1 16,3 2 1-16,3-1-1 15,2-5 0-15,0 10 0 16,6-4 1-16,-4 12-1 16,-2-6 1-16,2 0-1 15,0 0 0-15,5-2 0 0,3 4-1 16,1-4 1-16,7 4 0 15,-1-2 0-15,0 0 0 16,6-2 1-16,0-2 0 16,4-5 0-16,2-1 0 15,3-3 0-15,3-6-1 16,7-2 0-16,4 1 0 16,11-4 0-16,-3-5 0 0,5-2 1 15,3-1 0-15,10-10 0 16,1 7 0-16,2-5 0 15,5-4 1-15,-3-2 0 16,-5-7 1-16,3-5 2 16,1-1 0-16,-1-4 2 15,-4-10-1-15,-4 0 1 16,-4-3-1-16,-4-6-1 16,8 1-1-16,-5 5 1 15,-1-3 1-15,-4 1 0 16,-1-1 2-16,-8 5 0 15,0-6 2-15,-12-1 0 16,-2 3 0-16,-1-4-2 16,-4-1-1-16,-1-1-1 15,-1-2-2-15,-2-4 1 16,-4-2 2-16,-2 0 0 16,-3 3 0-16,-7 1 0 15,1 0 0-15,-10 2-2 0,4 3-1 16,-6 1-2-16,-5 2-2 15,3 3-17-15,0 3-18 16,6 10-82-16,8 9-155 16,13 0 180-16</inkml:trace>
  <inkml:trace contextRef="#ctx0" brushRef="#br0" timeOffset="1733.779">17239 10465 405 0,'-15'113'34'0,"4"-117"-194"0,1 4 45 15,-3 4 191-15,-3-4 84 16,-7-6 82-16,10 2-29 16,-4-3-96-16,-2 1-29 15,13-4-30-15,-11-1-6 16,9 3 5-16,-3-1 1 15,-1-1-7-15,-9-1-7 16,8-1-18-16,-10 8-9 16,-2-3-12-16,4 5-3 0,-10 2-2 15,2 0-2-15,-9-2 1 16,2 0-1 0,-6 0 2-16,0-2 0 0,-6 4-1 15,4 4 0-15,-6 2-1 16,-7 5-1-16,1 3 0 15,-7-3 0-15,6 12 0 16,5 2 0-16,10 4-1 16,4-3 1-16,2 11 0 15,-3-1 0-15,3 4 1 16,3 6 0-16,10 2 1 16,6 4 1-16,4-10 0 15,3 5 0-15,-1-12 0 16,9 5 0-16,2 4 1 15,2 0-1-15,5 2 1 16,-1-8 0-16,6 4 1 16,-1 0 1-16,8-1 0 15,0-1 1-15,8 0 6 0,4 2 6 16,-4 0 4-16,1-4-1 16,3 0-7-16,-2 1-4 15,-1-7 0-15,1-5 2 16,-2-8 5-16,3 10 1 15,5-4 0-15,1-4-3 16,2 2-1-16,-1-8-2 16,-1 2 1-16,0 0 1 15,5-5 4-15,-1-1 3 0,0 3 3 16,-2-7 0-16,4-3-2 16,-7-2-3-16,9 4-4 15,-4-2-3-15,-2-2 1 16,6 0 1-16,-6-4 6 15,2-4 5-15,-1 0 5 16,-1-5 1-16,-2 3-5 16,-1-3-3-16,-5-9-4 15,-5 5-1-15,-2-8 0 16,-8 6 2-16,-3-2 1 16,-1-6-2-16,1 2-3 15,-3-6-3-15,-1-5-5 16,2-4-2-16,-1-3-1 15,-3-4-1-15,5 1-1 16,-3-4 0-16,-2 2-1 16,1 6 1-16,-3-2-1 0,-4 1 0 15,0-1 2-15,-4 2-1 16,-3 2 1-16,-5 0 1 16,-3-6-2-16,-4 4 2 15,-6-4 0-15,-4 0 1 16,-1 0 1-16,-5-2-1 15,-7-8-2-15,2 4-1 16,-4 1-1-16,-4-3 0 0,4 2-1 16,0 1-1-16,-5 1-1 15,3 2-2-15,-2 8-5 16,-8 1-6-16,10 11-6 16,-1-3-5-16,-1 8-4 15,0 6 0-15,-2 3-11 16,1 4-17-16,-7 14-64 15,-3 8-56-15,-2 12 109 16</inkml:trace>
  <inkml:trace contextRef="#ctx0" brushRef="#br0" timeOffset="14551.356">7514 13588 355 0,'0'-17'227'0,"0"0"-10"0,4-2-140 15,-3-2-31-15,11 5-30 16,-4 3 16-16,-6 0 39 16,-1-1 16-16,-2-1 14 15,-9-4-10-15,-3 2-26 16,1-3-11-16,4 9-19 15,1 1-6-15,7-1-9 16,-12-1-3-16,7-7 0 16,-7 6-2-16,3 0-2 15,1 1 0-15,2 1-5 16,4-3-1-16,-5 1-1 16,9-1-3-16,-10-3-1 15,-4-2 0-15,5 0 2 16,-10-4 5-16,7 2 5 15,-2 4 1-15,-1-6 2 0,2 0-4 16,-3-2-5-16,1 4-2 16,-4 4-3-16,-1 0-1 15,-1-3 0-15,-2 9 0 16,-6-2 4-16,5 9 3 16,-5-4 2-16,-2 2 1 15,0 1-1-15,3-1-2 16,-1-4-3-16,4 8 0 15,-2-1-3-15,-2-3 0 16,2 6 0-16,-5-4-1 0,5 2-1 16,2-2 0-16,0 8 0 15,2 2-1-15,-4 0 0 16,4-1 0-16,0-1 0 16,2 4 0-16,-6-1-1 15,8 1 1-15,-8 4 0 16,-6-3 0-16,6 1 0 15,-7-1-1-15,-2 8 0 16,7 1-1-16,-8 7 0 16,9-1 0-16,1 7-1 15,0 0-1-15,10 3 0 16,-3 2 0-16,7 5 0 16,3-1 0-16,8 8-2 15,10 1 0-15,7 1 0 16,8-2 1-16,9-8 0 15,6 0 1-15,10-4 1 16,6-1 1-16,3-6 1 0,2-1 1 16,-5-5 0-16,-5 0 0 15,-1-2 0-15,-6-4 0 16,2-5 0-16,-6-4 2 16,0-7-1-16,-3 1 1 15,-1-4 0-15,0-5 1 16,-9-3 1-16,0-3-1 15,-2-2 3-15,-2 3 1 16,-6-3 3-16,-4-1 3 0,-5-1 5 16,-2 0 0-16,-5-8-2 15,-1 2-2-15,0-5-7 16,0-7 0-16,-3-7-2 16,-1-4-1-16,-2-2 0 15,-4-1-2-15,1-3-1 16,3-5-1-16,-5-1 0 15,1 1-1-15,-1 1-2 16,-1 7-2-16,5 3-1 16,-5 7-1-16,-5 13-4 15,2 3-6-15,-5 7-21 16,-1 3-19-16,0 9-68 16,2 4-84-16,8 21 134 15</inkml:trace>
  <inkml:trace contextRef="#ctx0" brushRef="#br0" timeOffset="16468.032">17209 13496 242 0,'-106'60'28'0,"110"-95"-90"0,2-1 69 16,2 0 73-16,-6 9 101 15,-4-2 20-15,-4-1-61 16,2 3-43-16,-5 4-69 16,9 2-19-16,5 6-9 15,-10-1 0-15,10 3 1 16,-3 1 2-16,-2 5 4 15,0 1 2-15,0 0 1 16,-2 2 0-16,-2 3 1 16,4-1 4-16,0 2 10 15,0-2 5-15,0 0 4 16,0 0 1-16,0-2 3 16,0 2 2-16,0 0 2 0,6-11 0 15,-4 3 0-15,0-5 2 16,0 3 5-16,-2 1 1 15,0-2-3-15,-2-1-3 16,-2 3-10-16,-3-5-5 16,3 7-11-16,-2 3-6 15,-7-2-7-15,-6-5-1 16,-62-23-3-16,49 36-1 16,-1 4 0-16,-3 5 0 15,-2 5-1-15,-1 7-1 0,3-4 0 16,5 6 0-16,-1-2 0 15,1-2 0-15,1 6-1 16,3-2 2-16,2 4-1 16,8-1-1-16,1 3 2 15,7 2-1-15,3-5 0 16,4 1 1-16,4-4-2 16,8-2 0-16,3 2 1 15,4-2 0-15,8 4 1 16,2-2 1-16,2-2 0 15,-3 0 0-15,1-2 0 16,2 4 0-16,-4 2 0 16,-4-2 1-16,4 2 0 15,-2 3-1-15,0-3 1 16,1 0 0-16,-3 2 0 0,2-4-1 16,0 0 1-16,0-8 1 15,-4 4 2-15,3-5 3 16,-5-3 7-16,2-3 4 15,-2 1 6-15,2-5 1 16,-5 2 0-16,5-2-2 16,-2-4-5-16,-4-4-2 15,10-4-3-15,-2-5 0 16,-2 1-3-16,4 1-1 0,-5-1-2 16,1-3-1-16,4 0-2 15,-6-6-2-15,6-4-2 16,-2 2-1-16,0-4-1 15,2 2 0-15,-8-1 1 16,6-1 1-16,-9 2 0 16,1 0 0-16,-5 0 0 15,-1 2 0-15,-3-2 1 16,0 1 0-16,0 1 1 16,-4-2-1-16,0 6 2 15,0-4-1-15,-4-10 1 16,0 6-1-16,-5 1 0 15,-3-5 0-15,-7 2-2 16,-2-1 0-16,-10-5-1 16,3 7-4-16,-9-5 1 15,-3 4 0-15,-4 3 2 16,0-1 2-16,-2 8-1 0,6 1-1 16,2 7-6-16,5 1-3 15,-3 7-17-15,2 1-18 16,-8 2-77-16,-1 7-77 15,9 5 125-15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22T20:58:01.6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10281 18362 515 0,'79'151'186'16,"-83"-155"-176"-16,-6 1-56 15,10 3-4-15,0-2 9 0,0 0 62 16,-2 2 21-16,0-2 7 16,1 2-5-16,-1 0-24 15,-2 0-9-15,2 0-6 16,-2 0 2-16,-4 0 12 15,3 0 7-15,-1 0 7 16,2 0 2-16,-2 2-5 16,3-2-3-16,-1 0-4 15,2 0-1-15,0 0-5 16,-4 4 1-16,2 3 2 16,2-7 4-16,-3 8 4 15,5-4 1-15,-2-2 2 16,2 1-1-16,0-3-2 15,2 10-1-15,-2 1-1 16,5-3 0-16,1 2-4 16,-4-3-2-16,2-3-8 0,9 4-3 15,1-2-3-15,-1 5 0 16,0-1 1-16,43 47 1 16,-41-53 3-16,-7-2 0 15,3 2 0-15,1 1-2 16,-3 1-2-16,3 2-2 15,1-3 0-15,1-1 0 16,-1-4 4-16,8 4 3 16,-4-4 3-16,4 2 1 15,6 6-1-15,-2-5-3 0,-2-1-4 16,6 4-1-16,-5-6-1 16,1-6-1-16,2 4-1 15,-2 1 0-15,2-1 0 16,-2 2-1-16,7-2-1 15,-3-2 0-15,-2 8 0 16,3-4 0-16,-5 0-1 16,0 2 0-16,4-4-1 15,-1-2 0-15,7 4 1 16,-5-2-1-16,3 2 1 16,-6 0 0-16,-1 6-1 15,-1-4 1-15,0-2-1 16,8 0 0-16,-7-6 1 15,9 4-1-15,-5 0 0 16,5-2 0-16,-5-2 0 16,5 5 0-16,-8 1 1 15,3-2-1-15,-5 0 0 0,2 2 1 16,-4-6-1-16,-6 6 1 16,6-2 0-16,-8-2-1 15,4-1 1-15,-1 1 0 16,-5 2-1-16,0 0 1 15,1 2 0-15,-1-8 0 16,-1 4-1-16,-3 2 1 16,1-3 0-16,1 5 0 15,1 0 0-15,-3 0-1 0,5-2 0 16,5 2 1-16,-2-14-1 16,4 5 1-16,4 5-1 15,2-9 0-15,0 1 4 16,-1 1 2-16,-3-3 6 15,2 1 4-15,0-8 2 16,-2 6 2-16,-2-6-2 16,-2 11 0-16,0-5-4 15,-5-1-3-15,-3 5-3 16,1-4-3-16,-1 3-1 16,-3-3 0-16,3 1-2 15,-5-5 1-15,-4 4-1 16,4 0 1-16,-5-4 0 15,7 7-1-15,-4-3 2 16,-4-2-1-16,0-1-1 16,0 3 1-16,4 2-1 0,-2-1-1 15,3-1 1-15,-5 0 0 16,0-1 3-16,6 7 1 16,-6-3 2-16,2 1-1 15,4-1-3-15,-6-1-2 16,0 2-1-16,0 1 0 15,6 4-1-15,-5-1 2 16,-2-1-2-16,1 6 1 0,0 0 0 16,0 2-1-16,0-2 1 15,0 0-1-15,0 0-1 16,0-1 0-16,0 1 0 16,0 0 0-16,0 2 1 15,0-2 0-15,0 0 0 16,0 0 3-16,7-4 0 15,-3 6 2-15,0-2 0 16,0-1 0-16,-2-1 0 16,5 0-1-16,-7 2 0 15,2-8 0-15,-2 5 1 16,8-5 1-16,-6 2 1 16,2 3 0-16,-3-5 0 15,7-1 0-15,-4-7-1 16,2-3 0-16,-1-42 0 15,-18 40-1-15,7 10-1 0,1 0-1 16,-9-10-2-16,10 15 1 16,-3-9-1-16,-7-4 1 15,3 0-2-15,-4-4 1 16,-3 0 0-16,1 4 0 16,6 4 0-16,-5-8-1 15,1 0 0-15,-6-2 0 16,2-5 1-16,-8 1-1 15,4-1 0-15,2 1 0 16,-2-2-1-16,-2 7 1 0,2-1 0 16,2 2 0-16,-6 0 0 15,5 4 0-15,-3 4 0 16,2-4 0-16,2 6-1 16,-2-6 1-16,4 5 0 15,-4-5 0-15,0 4-1 16,5-2 0-16,-3 4 0 15,6 1 0-15,-6 3 1 16,2-3 0-16,-2 1 0 16,-6 0 0-16,6 5-1 15,-2-4 0-15,6 5-1 16,-4-5 0-16,-6 3 0 16,-2-3-2-16,-5 10-1 15,-2-7-1-15,-3 5 0 16,3 4 1-16,-4 0 0 15,-2 2 1-15,0 7 0 16,4-9-1-16,-3 2 0 0,3 6-2 16,0 3-2-16,3 9-1 15,7-1 0-15,-1-4-2 16,-2 8-1-16,3-2 2 16,-1 10 1-16,4-1 3 15,2 5 2-15,0 3 0 16,2-2 2-16,4 1 0 0,6 3 0 15,-3-2 1-15,7 6 2 16,-5 0-1-16,8-4 1 16,-1 8 0-16,1-2 0 15,8-4 1-15,-3 0-1 16,3 0 1-16,4 0 1 16,-8-4 0-16,6 3 2 15,-1-1 2-15,-5-4 2 16,2 2 0-16,0 1 1 15,8-5-1-15,-10-1 0 16,0 7 0-16,0 4 0 16,-10-4-1-16,10 4-1 15,4-2 0-15,-4-4-1 16,6 10-1-16,-6-8-1 16,0-2-1-16,4 6 0 15,-2-3-1-15,-1-1 0 16,7-2-1-16,-4-2 0 15,2-1 0-15,-1-3 0 0,-3 3 0 16,10 1 1-16,1-3-1 16,-1-3-1-16,7-5-1 15,-6 4-26-15,4-1-32 16,10 11-150-16,6 3-147 16,22 6 220-16</inkml:trace>
  <inkml:trace contextRef="#ctx0" brushRef="#br0" timeOffset="4051.169">13561 18397 60 0,'-5'-8'44'0,"-1"0"3"15,2 1-17-15,0-1-20 16,-1 2-1-16,-1-3 3 15,-2-3 3-15,2 1 3 16,1-3 1-16,-1 3 1 16,0-3 2-16,4 3 3 15,-2-1 1-15,-1 5 2 16,3-3 2-16,0 3 1 16,0 1-1-16,0-2-2 15,0 4-1-15,-2 2 2 16,2 1 3-16,2-3 9 15,-2 2 5-15,1 2 5 16,-1-2 0-16,0 0-3 0,-2-4-2 16,4 4 0-16,-2 0 1 15,0 2 0-15,0-1-1 16,0-1-9-16,-2 0-5 16,3-2-14-16,1 2-5 15,-2 2-9-15,0-2-2 16,0 0-4-16,0 0-2 0,-2-2-2 15,4 3 1-15,-2-1 3 16,0 2 1-16,2-2 1 16,0 0 0-16,0 0 0 15,0-2 0-15,0 2 0 16,0 2-1-16,0-2 1 16,0 0 0-16,0 0-1 15,0-1 0-15,0 1 1 16,0 2 0-16,0 0 1 15,0 0 0-15,0 0-1 16,0 0 0-16,0 0 0 16,0 0 0-16,0 0 0 15,0 0 0-15,0 0 0 16,0 0 0-16,0 0 0 16,0 0 0-16,0 0 0 15,0 0 0-15,0 0-1 0,0 0 0 16,0 0-1-1,0 0 1-15,0 0 1 0,0 0-1 16,0 0 1-16,0 0 0 16,0 0 0-16,0 0 0 15,0 0 1-15,0 0 0 16,0 0-1-16,0 0 0 16,0 0 0-16,0 0-6 0,0 0-23 15,0 0-18 1,0 7-63-16,2 5-47 0,0-1 98 15</inkml:trace>
  <inkml:trace contextRef="#ctx0" brushRef="#br0" timeOffset="8349.855">13317 18368 213 0,'-56'-102'77'0,"50"95"-59"16,1-5 2-16,-7 3 31 16,4-3 16-16,-3 1 16 15,1 7-7-15,-3-6-27 16,-4-1-11-16,5 1-6 15,5 1 4-15,-7-8 15 16,11 5 7-16,-7-1 5 16,-7-1 1-16,11 9-4 15,-5-7-2-15,-1 3-5 16,10 7-4-16,-4 0-10 16,1 2-6-16,5 0-9 15,0 0-5-15,0 0-6 16,0 0-3-16,0 0 1 15,0 0 0-15,0 0 3 16,0 0 2-16,0 0 0 16,0 0-2-16,0 0-1 15,5 4-2-15,9 3-3 0,5 3-2 16,54 36-2-16,-47-33-1 16,-1-1 0-16,0 3 3 15,0-4 7-15,0 3 4 16,7-1 8-16,-1 6-1 15,1-3-4-15,5-1-3 0,-1-2-6 16,2 3-3-16,6-1-1 16,2 0 0-16,6 4 2 15,-2-1 3-15,1 3 0 16,-1-2 1-16,-6 2-3 16,2-4 0-16,-12 6-2 15,6 2 0-15,-1 3-1 16,-3 1-1-16,4 0-1 15,-3-8 0-15,1-2 2 16,6 6 0-16,6-6 1 16,-1 0 0-16,7 0 3 15,5-5 1-15,-4 1 5 16,-1-7 0-16,3-5 1 16,-5-1 1-16,-7-2-2 15,3 2 0-15,-2-2-2 16,-4 0 1-16,4-2-1 15,-4-3 0-15,-4-5-2 16,-4-3-3-16,4-7-3 0,-1 7 0 16,3 0-4-16,4-1 0 15,-2-1 0-15,2-6-2 16,-4 2 1-16,4 0 0 16,-10-4 0-16,-6-4 0 15,-1 2 0-15,-6-2 0 16,0-5-1-16,6 15 0 0,-2-8-1 15,-1 0 0 1,5-4 1-16,0-1-1 0,1 3 1 16,-1 2 0-16,3-2-1 15,-5-3 0-15,7-3 0 16,2-1 0-16,3-3-2 16,6 5 0-16,-1-5-3 15,2 3-1-15,-4 0 0 16,-6-5 0-16,-11 11 2 15,-4 1 2-15,-13-4 2 16,-3 10 1-16,-5-4 0 16,-2-7 0-16,-2 13 0 15,2-4 0-15,-7 0 0 16,-1 0 0-16,6-2-1 16,-9-4 2-16,3-1-1 15,0 1 1-15,-9-7 0 16,-2 5 1-16,2-3 0 15,-4-1 0-15,-2 3 0 16,2 1-1-16,-8 1-1 0,-2-3 0 16,-1 8 0-16,-4-5-1 15,-3 1 0-15,1 2 0 16,0 0 0-16,1 2 0 16,-1 6 0-16,2-2 0 15,-2 6-1-15,-6-2 1 16,5 0 0-16,-3 1 0 15,4-1 0-15,7 2 0 16,-3 3 0-16,0 5-1 0,-5-3 1 16,1 2-1-16,0-3-1 15,1 5 0-15,5-3 0 16,1-3 0-16,1 8 1 16,-1 2 0-16,4-3 1 15,-1 7 0-15,5-2-1 16,-2 0-1-16,2 0-1 15,-4-2-2-15,2 0 0 16,2 2 1-16,0 0 1 16,8 2 1-16,-2 3 2 15,-2-3-1-15,0 0 0 16,-6-2-1-16,8 10 1 16,-5 1 0-16,3-5 1 15,-6 0 0-15,-1-6 1 16,-1 0 1-16,-9 4-2 0,3 1 0 15,2 5-1-15,-3-2-1 16,2-3 1-16,-1 5-1 16,-3-1 0-16,-1-1 0 15,5 11 0-15,-3-5 1 16,3 1 0-16,-1-4 0 16,3 3-1-16,3 1 0 15,-2 2 1-15,3-1 0 16,-3-1 1-16,4 4 0 0,4-2 0 15,0-2 0-15,-4-1 0 16,2 1 0-16,4-1 0 16,0-3 0-16,7 4 0 15,1 1 0-15,-4-3 0 16,3 2 0-16,-1 3 0 16,-1-3 1-16,3 2-1 15,-1 6 0-15,-3-2 0 16,0 2 0-16,1 8 0 15,-5-3-1-15,-4 7 0 16,6 1 0-16,-4-2 0 16,4 7-1-16,5-3 1 15,-1 0-1-15,3 8-1 16,5-4 1-16,-1-2-1 16,4 8 1-16,0-2 1 15,-4-4 1-15,4 4 0 16,2-6 0-16,-3 6 0 0,-1-4 0 15,0 8 0-15,2-6 0 16,0 2 1-16,2 2 0 16,-2 1-1-16,4-5 1 15,-2-9 0-15,2 5 1 16,-2-8-1-16,2 5 1 16,4 1 0-16,-2-6-1 15,-3-3 0-15,5-2-1 16,-2-2 0-16,-2-2 1 0,0-2-1 15,4-2 0-15,-3-2-12 16,1 0-15-16,4-3-61 16,0-3-66-16,7 5 95 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22T20:59:31.8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8382 6399 511 0,'25'-19'176'16,"-38"0"-177"-16,3-1-14 15,6 7 4-15,-5-2 5 16,5-1 44-16,-10-3 21 16,-1-2 25-16,-2 6 5 0,2-4-13 15,-12 2-14-15,4 5-22 16,0 3-7-16,-6-1-11 16,6 1-3-16,-5 5-1 15,-9-2-1-15,1 6-2 16,-2 6-1-16,-3 1-6 15,-4 9-2-15,-3 1-4 16,-4-2 0-16,-1 10-1 16,-5 0 1-16,1 2 3 15,-4 3 0-15,-1 3 1 16,1 1 1-16,-2 3-1 16,-2 5 0-16,0 2 0 15,-2 7-1-15,4 9-1 16,6-5 0-16,1 8-1 15,3 0 2-15,5-2 1 16,8 3 0-16,1-3 1 16,13 0 1-16,8 2 1 15,1-6 2-15,13 8 4 0,0-7-1 16,4 1-1-16,16-5-2 16,3-6-2-16,-4-1-1 15,18-5 0-15,-3 8 0 16,5-6-1-16,3 2-1 15,-2-8 0-15,3-5 0 16,-1 1 1-16,0-7-1 16,8-2 2-16,-4-6 1 15,4-4 1-15,2-1 1 16,-4-9 1-16,6 3 0 0,-1-6 1 16,1-2 0-16,0-2 1 15,-2-8 0-15,-3-3-1 16,-1 0-1-16,2-10-2 15,-2 2-1-15,10-4 0 16,-3-6 2-16,-3 3 2 16,-2-5 0-16,2 1 0 15,-2-1-2-15,2-3-4 16,1-1-1-16,-5 1-3 16,0-2 0-16,-13-2 0 15,-4-6 1-15,-6 4 1 16,-6 1-1-16,-1 1 0 15,5-2-1-15,-6 2 0 16,2 2-2-16,1-4 1 16,-7 0 2-16,-5 0-1 0,2 1 1 15,-6-3 0-15,2-3 1 16,2 6-1-16,-4-6 1 16,-2 8 2-16,-8-3 0 15,-3-6 1-15,-5 3 0 16,-1-9-2-16,6 0 0 15,-2 1-2-15,-3-3-1 16,1 5-2-16,-8-1 0 16,4 4-1-16,-7 6 0 0,-9 6-3 15,3 5-2-15,-10 10-5 16,6 10-5-16,-1 5-27 16,5 10-28-16,3 15-126 15,-1 6-176-15,1 15 239 16</inkml:trace>
  <inkml:trace contextRef="#ctx0" brushRef="#br0" timeOffset="3545.525">20292 6204 76 0,'36'122'30'0,"-42"-122"-22"16,3 4 2-16,1 2 37 0,0-6 22 15,0 0 35-15,0-4 12 16,-2 2-17-16,2 0-12 15,2 2-21-15,-2-2-9 16,-11-7-20-16,-2-3-10 16,1 4-14-16,-53-41-4 15,48 41-5-15,-8 4 0 16,-3-3-2-16,3 3 0 16,-7-4 0-16,5-1 6 15,-11 3 15-15,-4 4 8 0,-2-6 12 16,-8 6 1-16,5 0-11 15,3 1-6-15,-6 1-13 16,4-2-4-16,0-2-6 16,-1 2-1-16,-1 0-3 15,-4-2 0-15,-5 0 0 16,-8 1 0-16,-2-7 0 16,4 4 0-16,6-5 1 15,7-1 0-15,8 3-1 16,0 3 0-16,-2-2-1 15,4 6-1-15,2-1 1 16,0-1 0-16,-2 0 1 16,0 2 1-16,-4-2-1 15,-4-2 0-15,-5 6 0 16,-8-1 0-16,-6-1 2 16,6-4 1-16,9 4 1 0,6 0 1 15,4 4-2-15,0 0-1 16,2 6-1-16,-4-5 0 15,0 3 0-15,4-2-1 16,-5 5 0-16,-3 1 0 16,0 3 0-16,0 1 0 15,6-1 0-15,0-1 0 16,2-7 1-16,-4 7 0 16,6-4-1-16,-2-3 0 0,4 7 0 15,-4 1 0-15,4-1 1 16,-1 1-1-16,-1 0 1 15,0-1-1-15,2 1 2 16,-4 4 0-16,3-1 4 16,-1 1 1-16,0 6 1 15,2-2-1-15,0-2-2 16,-4 4-2-16,3 2-2 16,-1-2 0-16,0 6 0 15,5-5 0-15,-3 9-1 16,4 5 0-16,5 0 0 15,0-1 0-15,1-7 0 16,7 5 0-16,2-1 0 16,3 4-1-16,7 3 0 15,5-5 0-15,2-2 0 16,-2-1 0-16,10-1 0 16,-2 3 0-16,9-1 1 0,1 3 0 15,-1-1 0-15,8 2 2 16,-2-1 0-16,2-1 2 15,8 2-1-15,-6-1 1 16,9 1-1-16,-5-4 0 16,4 3 1-16,3-5 2 15,12 2 0-15,-6-7 2 16,2 6-1-16,-4-5 0 16,-7-3-2-16,-2 2-1 0,7-2-1 15,-1 0 1-15,-3-2 1 16,6-2 1-16,1-4 2 15,1-4 3-15,2-1 0 16,6-1 1-16,1-3-1 16,3-8 0-16,5 6-2 15,-5-2-1-15,7-4-2 16,-3 5 0-16,-5-5-1 16,7-2 0-16,-10-3 0 15,1 3-1-15,-5 0 1 16,8 2-1-16,1-4-1 15,5-2 0-15,5 6-1 16,6-5-1-16,2-3 0 16,3-4 0-16,1 1 0 15,-1-1 0-15,-1 9 0 16,-8-7 0-16,4 4 0 0,0-3 0 16,2-16 0-16,3 10 1 15,3-8 1-15,-3-2 1 16,5 8 1-16,-5-6 1 15,-9-8 1-15,2 6-1 16,-9-4-1-16,9-1 1 16,-4-1-1-16,-2-9 0 15,-2 2 0-15,0 0 0 0,-7-6 0 16,4 9 1-16,-11-1-1 16,5 1 0-16,-2 1 0 15,-2-2 0-15,-16 5 2 16,-3-3 3-16,-10 7 9 15,-3 4 3-15,-1-2 1 16,-7 6-1-16,5-4-9 16,-5 0-4-16,-2 0-4 15,-2-2 0-15,-2 0 1 16,8 0 0-16,-8 3 1 16,1 0-1-16,-1-8-3 15,-3 1 0-15,-1 2-2 16,0-5 0-16,0 5 0 15,4 0 0-15,-7-3-1 16,5 9 1-16,-2-2-1 16,-2 0 0-16,6 0-1 15,-6 4 1-15,6 0 0 0,-5 5 0 16,5 3-1-16,0 5 0 16,0-2-1-16,-2 5-1 15,2 1-6-15,0-2-5 16,0 4-18-16,0 0-21 15,0 0-83-15,0 0-81 16,49 6 135-16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22T21:00:29.4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3325 12490 18 0,'-15'52'24'0,"13"-50"35"0,-4-2 16 15,4-8 22-15,0 8-4 16,0-2-27-16,1 2-14 16,-3-1-21-16,2-1-5 15,2 2-1-15,0 0 0 16,0-2 6-16,0-2 3 16,0 2 7-16,0 2 2 15,0-2-2-15,0 0-3 16,0 0-8-16,0-2-4 15,0 2-6-15,0 1-3 16,0 1-4-16,0-2-2 0,0 0-2 16,6 0 2-16,-1-2 3 15,5 2 3-15,-4 0 6 16,1 2 0-16,3 0 2 16,-3 0 0-16,7 0 1 15,1 0 2-15,0 0-1 16,3 0-1-16,1 2-5 15,44 6-2-15,-48-8-1 16,6 4 2-16,-7-4 0 16,3 1 1-16,6-2-3 15,-8 1-1-15,8-4-2 16,-2 2 0-16,-8-4 1 16,7 4 0-16,-1 0-2 15,-2-5-2-15,8 7-3 16,-12 0-2-16,1 3 0 15,5-3-1-15,-6 2-2 0,2-4 0 16,1-1-1-16,-1 1 1 16,-5 2 0-16,7 0 1 15,-6 0 0-15,5 5 0 16,-1-1-1-16,-2 6 0 16,-1-4-1-16,-1-3 0 15,3 1-1-15,1-10 0 16,2 5 1-16,2 1 1 0,2 0 3 15,-2 3 1-15,4 1 2 16,2 0-1-16,0-4 1 16,0 0-1-16,2-4 1 15,5 4 3-15,-3 0-1 16,3 0 0-16,-1 0-2 16,-6-6-1-16,0 6-1 15,-2-1 0-15,0 1 1 16,2 0 1-16,-8 1 0 15,6-2 2-15,-10 1-1 16,-3 0-1-16,7 0-2 16,-9-2-1-16,14 4-2 15,-4-2 0-15,-5-2-1 16,8 2 0-16,-11-8 0 16,3 4 0-16,-1 0 1 15,-3 4 0-15,3 0-1 16,-1 0-1-16,1 0 0 15,-3-2-1-15,-3 2 0 0,0 0-1 16,-6 0 0-16,0 0 1 16,0 0-1-16,0 0 0 15,0 0-1-15,0 0 1 16,0 0-1-16,0 0 0 16,0 0 1-16,0 0-1 15,5 4 2-15,1-2 1 16,0 0 0-16,-1 4 0 15,1-2-1-15,4-1 1 0,-1 5 0 16,-1-4 0-16,2 2-1 16,-3-1 1-16,1 3 0 15,3-2 0-15,-1 0 0 16,-1-1 1-16,-3-3-1 16,6 6 0-16,-5-4-1 15,1-2 0-15,3 3 0 16,-1-1-1-16,2-2 0 15,-1 4 1-15,4-2 0 16,-3-2 1-16,-1-2 1 16,-1 0 0-16,-1 0 1 15,3-2 0-15,-5 2-2 16,-3 0-1-16,-4-2 0 16,2 0 0-16,4 2-1 15,-6 0 1-15,0-4-1 0,0 4 0 16,0 0 1-16,0 0-2 15,0 0 1-15,0 0 0 16,0 0 0-16,0 0 1 16,0 0-1-16,0 0-1 15,0-2 0-15,0 0 0 16,0 2 0-16,0-2 0 16,0 0 0-16,0 0 0 0,0-1 0 15,0 1 0-15,0 2 0 16,0-2 0-16,0 0 0 15,0 0-1-15,0-2 0 16,0 2 0-16,0 0-1 16,0 2 0-16,0-2 0 15,0 0 1-15,0 1 0 16,0-3 0-16,0 2-1 16,0 2-2-16,0-2-7 15,0 0-9-15,0 0-37 16,0-2-33-16,0 4-114 15,0 0-102-15,0 10 191 16</inkml:trace>
  <inkml:trace contextRef="#ctx0" brushRef="#br0" timeOffset="5284.285">13760 11069 203 0,'0'-2'89'16,"0"1"-34"-16,0-3-63 15,0 2 3-15,0-6 36 16,0-9 35-16,-2 2 42 15,0-1 9-15,-19-47-21 16,10 46-23-16,-2 4-36 16,3 1-11-16,6 5-3 15,-5-7 3-15,7 5 3 16,-4-5 0-16,0 5-6 16,-1 5-5-16,1-6-8 15,2 6-4-15,2 4-3 0,-2 0 0 16,4 0-2-16,0 0 0 15,0 0-1-15,-2-1 0 16,2-3-4-16,-2 4-1 16,1 0-3-16,-1 0 0 15,0 0 0-15,-4 5-1 16,-6 13 0-16,-1 6-2 16,-27 47-2-16,28-52 0 0,1 6 3 15,-2 6 2-15,-1-1 4 16,1 7 2-16,-2 1 0 15,1-4 1-15,5-3 1 16,-3 0 0-16,1-3 0 16,1 5 0-16,-5 1 0 15,-1 3 1-15,-3-1-1 16,6 2 0-16,-2 6 0 16,-6 0 0-16,7 6 0 15,-1 2 0-15,-6 3 0 16,4-1-1-16,-1-5 1 15,1 5-1-15,2-1 0 16,-6 1 1-16,4 5 0 16,-4-7 0-16,3 1 0 15,3-5 0-15,4 4 1 16,3 0-1-16,2-1 2 0,6 7-1 16,2-7 1-16,4-3 1 15,2 0 1-15,-7-16 0 16,1 5 2-16,8-3 2 15,0-7 0-15,-3 0 3 16,5-2 4-16,-7-3 0 16,-1 0 2-16,-2 4 0 15,-2-10 1-15,12 7-1 16,-1-8 2-16,4 0-3 16,-3 4-1-16,1-9-1 0,8-2 0 15,-4 1-1-15,8-7-1 16,2 8-1-16,6-10 7 15,-5-12 2-15,3 1 2 16,-4-10 1-16,-1 0-4 16,1-1-2-16,-2-4-3 15,2-1-2-15,-2 6-3 16,-4-6-3-16,4 0-4 16,-2 1 0-16,1-11-2 15,1 5 0-15,0-7 0 16,-2 1 0-16,6 8 0 15,-10-11 0-15,0 7 0 16,-4-2 0-16,-5-6 1 16,1 9 0-16,3 1 0 15,1 1 0-15,-5-2-1 16,3 3 1-16,-9-5-1 16,0 1 2-16,-2 3 0 0,-2-1 1 15,0-3 3-15,2 7 3 16,3-7 9-16,-1 7 4 15,-4-9 4-15,2 3-1 16,0 1-6-16,2 1-5 16,1-1-7-16,-5-11-2 15,-5 2-1-15,5-4-1 16,-2 6 0-16,4 0-1 0,0-4-1 16,3 0-1-16,-3-2 0 15,-2-2 1-15,2 4-1 16,-2 0 1-16,8 2-1 15,-4 0 0-15,-2 2 0 16,5 2 0-16,-1 1 0 16,2-3 0-16,-6 6-1 15,-1 7 0-15,-2 0-1 16,1 4-1-16,-12-2-2 16,1 1 0-16,9 10-4 15,-12-3-4-15,7 6-5 16,1 3-2-16,-15 2-2 15,9 6 3-15,-9-4 3 16,-3 2 0-16,-1 14-15 16,-12-3-32-16,5 18-170 15,-1 11 156-15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22T21:01:35.9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19066 12196 190 0,'44'23'116'0,"-52"-23"-4"16,2-6-54-16,1 6-26 0,5 0-11 16,-2 0-5-16,0 0 1 15,0 0 8-15,-2 0 4 16,2 0 5-16,2 0 2 15,-2 0-6-15,0 0-4 16,0 0-11-16,1 0-6 16,-3 0-5-16,2 0-2 15,2 0-2-15,-2 0 0 16,0 6 0-16,-4 5 0 0,4 1 0 16,2 1 3-16,6 1 18 15,0-5 11-15,1-3 15 16,20 2 3-16,52 43-14 15,-49-47-9-15,-1 4-14 16,2 3-3-16,3 6-6 16,-2-3 0-16,5 9-2 15,-8-6-1-15,-8-4 1 16,0 6 0-16,2-3-1 16,1-5 0-16,5 4 0 15,6 5 0-15,3-3-1 16,8 10 1-16,-6-6-1 15,-2 5 1-15,0-1 0 16,1-2 0-16,3 4-1 16,-2 0 1-16,2 5 0 15,-4-5 0-15,4-4 3 16,2-4 2-16,2-2 3 0,-2-1 0 16,6-1-1-16,0 0-3 15,-5 1-1-15,7-3-2 16,-2 0 0-16,-10-5 0 15,10 3 0-15,-1-1 1 16,1-2-1-16,2-3 0 16,1 3 1-16,-5 0-1 15,2 1 1-15,3 5 2 0,1-5 2 16,-2-7 2-16,1 0 3 16,7-2 1-16,-3-6 0 15,0-1-2-15,1 1-1 16,1-6-2-16,6 3-1 15,2-3 0-15,-2 3-2 16,8 1 0-16,-8 1-1 16,9 1-2-16,-5-2 1 15,-2-3-2-15,-4-5 2 16,0-3 0-16,6 2 0 16,-4 0 0-16,2-2 1 15,0-2 0-15,0 2 0 16,0-4 0-16,6 0-1 15,-3 4 0-15,-3-10 0 16,-2-2-1-16,-3-5 1 16,-3 0 0-16,-6-1 1 15,3 1 1-15,-10 1-1 0,2-5 0 16,-3-2-2-16,-2 2 0 16,6-6-1-16,-3 6 0 15,-4-4 0-15,0 2 0 16,-2 2 1-16,-3 0-1 15,-12-1 2-15,0 1-2 16,-8 4 1-16,-6-2 0 0,-1 1 0 16,-4 5 0-1,-10-1 0-15,4 7 0 16,-8 1 1-16,-3-2-1 0,9 4 0 16,-10-2 0-16,1 4-1 15,5 6 1-15,-13-10-2 16,2 11 0-16,-10-7 0 15,-6 4-1-15,3 4 1 16,-7-2-1-16,1 3 1 16,2-1 0-16,-5 1 1 15,3 3-1-15,-2-1 0 16,0 6 0-16,-5-3 0 16,-2 3 0-16,-5 4-1 15,0 0 0-15,-2 2 1 16,-7 5-1-16,8-3 1 15,-3 6-1-15,-5-1 1 16,3-3-1-16,-13 4-1 16,4-1 0-16,2 6-1 0,-2 1 0 15,4 7 1-15,2 2 1 16,3-10 0-16,1 0 1 16,1-3 0-16,1 1 0 15,3-1 1-15,-7-3-1 16,1 4 2-16,-3-14 0 15,3 2-1-15,9-1 1 16,-3 0-1-16,6 2 0 16,0-4 1-16,0-1-1 15,11-5 1-15,1-5 1 0,-3-1-1 16,-1 3-1-16,4-5 0 16,-5-5-1-16,5 10 0 15,1-2 1-15,-1-3-1 16,1 5 0-16,-2-5 0 15,-3-7 0-15,-8 1 0 16,0-1 1-16,2-2-1 16,-4 4 1-16,8-2 0 15,2 0 0-15,-5 2 2 16,3 4 0-16,4 1 0 16,1-3-1-16,1 6-1 15,1-1-1-15,-3 9 0 16,1-1 0-16,4-4 0 15,1 3 0-15,-5-3 0 16,-3 1 0-16,0 3 0 0,-3 0 0 16,20 2 0-16,-11-2-1 15,-1 1 1-15,-5 1-1 16,-10 2 0-16,8 2 0 16,-3 0 0-16,1 6 0 15,-4-1 1-15,2-1-1 16,4 6 1-16,0-4-1 15,-4 1 0-15,7 7 0 0,-3-7 1 16,-2 3 0-16,9 1 0 16,-5 3-1-16,9-1 1 15,-2 1-1-15,8 5-1 16,0-4 1-16,4 0 0 16,-2 8 0-16,0 0 0 15,-6-2-1-15,-2 4-1 16,8 4-1-16,-6-3 1 15,0 1-1-15,6 4 1 16,-4-1 1-16,2 3 1 16,2 0-1-16,2 1 1 15,1-5 0-15,7 13 0 16,-3-4 0-16,9-2 1 16,-1 3-1-16,4-9 1 15,0 1-1-15,4-4 0 16,-1-5 1-16,-3-2 0 15,6 4 0-15,-2-1 0 16,-2 0 0-16,4 0-1 16,1-4 0-16,1 4-14 0,2-2-20 15,9-1-49-15,0 6-40 16,11-3 74-16</inkml:trace>
  <inkml:trace contextRef="#ctx0" brushRef="#br0" timeOffset="21160.738">16373 14195 127 0,'-59'130'70'0,"51"-136"-9"16,4-4-39-16,2 3 14 16,0 5 19-16,0 0 31 15,0 2 11-15,-1-2-20 16,1 0-16-16,2 0-28 15,-2-2-11-15,0 2-12 0,-6-3-2 16,-5-5-3-16,-2 1 1 16,-3 3 3-16,-41-23 2 15,46 27 3-15,1 0 1 16,5 2-2-16,7 0 0 16,0 0-5-16,-2 0-2 15,0 0-2-15,0 0 3 0,0 0 16 16,-2 0 7-16,2 0 12 15,2 0-1-15,-2 0-10 16,0 0-5-16,2 0-5 16,0 0 0-16,0 0 5 15,0 0 2-15,0 0-2 16,0 0-5-16,0 0-7 16,12 2-4-16,1 4-5 15,4-2-1-15,8 0-2 16,46 19 0-16,-54-23 0 15,8 5 1-15,-13-9 3 16,9 4 2-16,5 6 6 16,1-8 0-16,8 2-1 15,-5 0-3-15,3-5-4 16,-5 6-1-16,7-1 5 16,-6-1 4-16,13 1 8 15,-2-4 5-15,2-2 2 16,2 2-1-16,0 0-3 0,0 4-6 15,-6 2-6-15,0-2-4 16,-7 2-4-16,5 12 0 16,-5-7-2-16,-4-1 2 15,-1-6 2-15,-3 2 0 16,2-2 3-16,-2 4-1 16,-2-4-1-16,4-4-1 15,0 0 1-15,0 2 1 16,0 2 5-16,0-4 0 15,1-3 4-15,7-5-1 0,-4 10-1 16,1-2-2-16,-3 1-5 16,-2 1-2-16,-2-4-4 15,2-2 0-15,-6 4-1 16,6 3 1-16,-1 1-1 16,-3 1 0-16,-1 3 0 15,3-2-2-15,-4-2 1 16,0 0-1-16,0 0 0 15,4 2 1-15,6 6 0 16,1-6 1-16,3-2 0 16,-5 0 3-16,5-4 3 15,-8 2 3-15,5-6 2 16,7 16 0-16,-5-8-1 16,-1 2-1-16,5-2 1 15,-5-8-1-15,1 6 0 16,-1 0 0-16,1 4-3 15,1-2 0-15,-4 0-2 0,1 0 0 16,-7 0 0-16,6 0-2 16,-4 4-1-16,-4 2 0 15,2-6-1-15,2 0 1 16,-3-6 1-16,5 4-1 16,-2 2 2-16,-4-2 1 15,4 2-1-15,-12 0-1 0,3 0-1 16,-3 2-1-16,-5-4 0 15,9 2 0-15,-17 0 1 16,6 0 1-16,-4 0 1 16,-2 0 2-16,0 0 1 15,0 0 2-15,0 0-3 16,-2 0-2-16,-2-2-5 16,2 0-8-16,2 2-37 15,-2 0-39-15,0 0-314 16,2 0 273-16</inkml:trace>
  <inkml:trace contextRef="#ctx0" brushRef="#br0" timeOffset="54870.316">16834 15313 351 0,'103'90'150'0,"-107"-93"-63"0,0 1-95 15,3 2-14-15,1 0-10 16,0 0 2-16,0 0 14 16,-2 0 10-16,0 0 17 15,0 0 7-15,0 0 8 16,-2 0 1-16,2 0-5 16,0 0-5-16,-4 2-7 15,-1 1 1-15,3 5 11 16,-2-4 7-16,-1 0 11 15,-1 1 2-15,-2-3 1 16,3 4-1-16,-3-2 5 16,1 0 1-16,-3 1-1 15,1-1-3-15,3-2-4 0,-2 6-2 16,-1-4-5-16,1 1-3 16,3-3-10-16,1-2-3 15,2 0-7-15,2 0-2 16,-2 0-4-16,3 0-1 15,1 0-1-15,-2-2-1 16,0-1 1-16,0 1-2 16,0 2 2-16,-2-2 0 15,4 0 4-15,0 0 1 16,0-6 4-16,0-3 1 0,0 1 0 16,0 3-1-16,-2-5-2 15,0 3 0-15,0-3-2 16,0 2 0-16,-1 7 3 15,1-1 1-15,2-2 3 16,-2 4-1-16,0 0-1 16,0 2-2-16,-4-4 1 15,-1-1 2-15,-1 3 7 16,-4-4 2-16,9 2 1 16,1 2-4-16,-2 0-7 15,2 2-4-15,2-2-6 16,-2 1 0-16,0-1-1 15,0-2 0-15,0 4 1 16,2 0 0-16,0 0-1 16,0 0 1-16,0 0 1 15,8 4 0-15,9-1 1 16,-2-1 0-16,-1 2 1 16,1 2-1-16,0-2 0 0,49 28-1 15,-41-26-1-15,-4 6-1 16,0-5 0-16,-2 1 0 15,-6 3 1-15,3 3-1 16,1-5 1-16,-1 1 1 16,9-1 1-16,-6-3 1 15,8 2 3-15,-4-3-1 16,-4 1-1-16,2 0 0 0,-4-6-1 16,6 10 0-16,-7-9 2 15,1 3-1-15,0 2 1 16,-1-4 0-16,3 2 0 15,-4-4 1-15,3 2-2 16,-1 3 0-16,-2-3-2 16,1 0-1-16,3 0-1 15,-2 0 0-15,4 2-1 16,4-4 1-16,2-4 0 16,2 0 0-16,-2-2 0 15,3-1 0-15,-3-5 1 16,2 1 0-16,4-3 1 15,-5 1 1-15,7 2 0 16,-2-3 1-16,3 5-1 16,0 3 0-16,5-4 0 15,-9 1 0-15,10 1-1 0,-9-9 0 16,2 5-1-16,7 5-1 16,-12-7 0-16,9 7 0 15,-9-7 0-15,1 3-1 16,0 5 0-16,0 0 0 15,3 5-1-15,2-1 1 16,-3-2 0-16,-2-2-1 16,7 12 1-16,-3-12 0 15,-1 6-1-15,3-2 1 0,-3-6-1 16,-1 14 1-16,-1-6 0 16,3 2 1-16,-6 0 0 15,7-2 1-15,-9 0 0 16,-2 0 0-16,0 8 2 15,-6-8-1-15,-4 7 0 16,-1 3 0-16,1-4-3 16,-5 7 0-16,1 2-1 15,1 1-11-15,7 9-93 16,2 3-102-16,18 5 128 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22T21:05:09.8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21562 6062 138 0,'113'8'105'0,"-117"-12"25"15,4-6-12-15,-2 5-20 16,2 3-7-16,-2-2-19 0,0 2-10 16,-2-13-17-16,-5-12-7 15,-24-57-13-15,20 51-1 16,11 3-4-16,-8-1 0 15,3-1 1-15,-1-5 1 16,-4 1 0-16,-1 5 1 16,-4 7-3-16,-2 2-3 15,-4-2-5-15,6 8-2 0,-8-7-2 16,2 6 2-16,-4-2 4 16,-6-4 2-16,9 8 5 15,-3-10-1-15,4 8 0 16,4-4 0-16,-2 3-3 15,2 1-1-15,-2 4-1 16,-8 1-2-16,-2 7-5 16,4 1 0-16,-9 6-4 15,7 3 0-15,-9 13 0 16,-2-1-1-16,-2 6 0 16,-4 2-1-16,-4 7 0 15,-3 10 0-15,7 10-1 16,-8 0 0-16,7-1-1 15,1 1 0-15,5-4 0 16,7 3 0-16,11 1 0 16,0-4 0-16,6 1 0 15,5 1 0-15,1-4 0 16,1-2 0-16,8 12-1 16,1-3 1-16,4 10 0 0,5-3 0 15,5 3 1-15,-3-8 0 16,1 2 0-16,7-1 1 15,-3-8 0-15,4 5-1 16,-2-7 1-16,4 2 0 16,2-8 0-16,4-2 0 0,2-5 2 15,1-6 0-15,9-10 2 16,3-4-1-16,7-3 2 16,5-2 1-16,3-8 1 15,-5-4-1-15,2 0 2 16,-5-8-1-16,1-3 2 15,2-2 2-15,-6-6 2 16,-1-2 1-16,-12-6 3 16,5 1-1-16,0-8-1 15,6-3-3-15,-9-3-4 16,-3 2-2-16,-5-7-1 16,4 3 1-16,-4-6 2 15,-6-1 1-15,-4 3 4 16,-6 0 3-16,-9 4 4 15,-2 8 2-15,-11 2 0 16,-1-1-1-16,-9 5-7 16,-7 1-4-16,1 1-7 15,-8-1-1-15,-7 4-4 0,-6 0-2 16,-1 1 0-16,-1 1-3 16,12-6-5-16,7 2-7 15,8 5-27-15,0-5-23 16,10 8-63-16,1-6-47 15,12 6 110-15</inkml:trace>
  <inkml:trace contextRef="#ctx0" brushRef="#br0" timeOffset="2417.954">10671 5915 369 0,'37'101'129'16,"-60"-110"-117"-16,-6 1 6 15,14 6-2-15,-10 4-4 16,4 10-6-16,-2-7 0 0,-8 7 11 15,-5 1-1-15,-2-3-1 16,0-1 0-16,1 1-11 16,-1-1 0-16,4-3-3 15,3-2-1-15,10-4-12 16,6-4-11-16,9-2-33 16,2-5-19-16,6 7-13 15,-2 2 9-15,0 0 36 16,0-2 19-16,0 3 29 15,0 1 9-15,0-2 19 16,-2 0 8-16,0 0 9 16,0-2-1-16,-2 2-8 15,2 0-1-15,2 2 1 16,-1 0 2-16,-1 0 14 16,-8 15 7-16,1 14-3 15,-45 40-6-15,52-48-23 0,2 4-11 16,10-2-11-16,3-2-1 15,4 8 2-15,4-3 4 16,-4 1 8-16,4 2 3 16,1 1-2-16,2-1-3 15,7 6-10-15,-2-5-2 16,7 3-3-16,-3-7 1 16,-3-10 1-16,12-3 3 15,-2-3 3-15,2-10 1 16,4-2 1-16,-4-4 0 0,-3-7 2 15,5 1 3-15,-4-3 2 16,-4-10 1-16,-1-9-4 16,-3 1-3-16,3-13-4 15,1 4-3-15,-2-4-2 16,5-4 1-16,-1 3 0 16,-6 1 0-16,5-2 1 15,-9 0-1-15,-1 0 0 16,-2-1-1-16,-4 1-2 15,2 8 0-15,-10 1 0 16,-1 3 0-16,-12 5 4 16,-6-1 3-16,-7 3 10 15,-6 2 2-15,-8-1 1 16,0 1-2-16,-9-2-8 16,1 4-3-16,-7-7-1 0,-4 3-1 15,-2 4 2-15,5-3 2 16,-5 3-1-16,2 0 0 15,4 2-4-15,-6 2-2 16,6 8-5-16,-6 5 0 16,-4 2-2-16,-1 6 0 15,-3 0-1-15,7 6 0 16,-5 3 0-16,1 7-1 16,3 3 0-16,2 4 0 15,0 4 0-15,0-2-1 0,1-1 0 16,4 9 0-16,-4 3 1 15,10 2-1-15,-1 6 1 16,-4 2 0-16,4-5 0 16,-12 1 0-16,6 2 0 15,6 3 0-15,-1 5 0 16,9 2 0-16,-1-3-1 16,5 5 1-16,8-5-1 15,5 3 0-15,7 5 0 16,6 0 0-16,8 1-1 15,5 3 0-15,10 6-2 16,2-8-6-16,17-4-36 16,6 3-31-16,19-1-121 15,15 6-154-15,19 0 228 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22T21:06:06.2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10333 16061 310 0,'145'-38'150'0,"-139"6"-66"16,5 1-25-16,-1-4-32 16,-4 1-1-16,1 5 17 15,-5 1 6-15,-2 7 6 16,-2-4 3-16,-5 6-6 16,3 0-2-16,-8-3-5 15,3 7-8-15,-1 0-10 16,1-4-3-16,-5 3 0 15,1 1 4-15,-6 2 10 16,2-3 5-16,-2 7 7 16,-2-1 0-16,-4-1 2 15,0 9 2-15,-4-4-3 0,2 0-2 16,-5 3-5-16,-3-7-2 16,-3 8-1-16,2-5-1 15,-2 3-4-15,3 0-3 16,-1-4-10-16,-2 6-5 15,-6 2-8-15,-2-2-3 16,-14 4-5-16,3 2-2 16,-10 8-5-16,0 1-1 15,-4 12-2-15,2 7 1 16,-5 7-1-16,-1 1 0 0,6 10-1 16,1 3-1-16,-1 14-4 15,4 4-1-15,-10 11 1 16,1 2-1-16,-3 10 6 15,2 5 1-15,8 14 3 16,8 8 2-16,11-1 1 16,6 12 0-16,10 4-1 15,7 5 0-15,17-3 0 16,4 0 0-16,20-14-1 16,1-11 0-16,12-4 0 15,13-8 0-15,11-7 1 16,8 0-1-16,14-10 0 15,7-13-1-15,14-10-2 16,0-4 0-16,-1-18 1 16,5-9 1-16,-7-9 3 15,1-7 1-15,4-12 1 0,-3-2 4 16,1-16 1-16,1-3 2 16,-12-10 2-16,-9-9 1 15,1-10 3-15,-12-3 1 16,3-1-1-16,-1-7-1 15,-7-2-2-15,-5-4-1 16,-3 1-2-16,-4-8-1 16,-4 5-1-16,-8-2-1 15,-5-8-1-15,-10 3 0 0,-4-5-1 16,-4-10 0-16,6-5-2 16,0 2 0-16,-9-7-1 15,3 1 0-15,-13-3-2 16,0-3 0-16,0 1-1 15,-2-8 0-15,-17 8 0 16,6 0 0-16,-12 7 1 16,-2 2 0-16,2 6-7 15,-7 6-10-15,-2 0-37 16,-7-2-53-16,-12-6 71 16</inkml:trace>
  <inkml:trace contextRef="#ctx0" brushRef="#br0" timeOffset="2097.244">14636 17037 756 0,'-49'-12'270'0,"-1"3"-231"15,2-5-27-15,14 10-7 16,-3-11 2-16,7 7 38 15,-1-7 21-15,-2-6 40 16,7 10 8-16,-9-7-15 16,9 9-13-16,1 7-29 15,-2-8-10-15,2 5-16 16,-2-7-7-16,6 6-8 16,-4 6-4-16,8 6-5 15,-4 2-1-15,6-2-4 16,3 5 0-16,3 2-2 0,7-1 0 15,0 5 0-15,2-5-2 16,0 3 1-16,4-4-1 16,5 7 0-16,3-1 0 15,11 0 0-15,5 6 0 16,13 0 0-16,6 2-1 16,11 0 0-16,3 1 1 15,4-1-1-15,2 0 2 16,2-2-1-16,7-6 1 15,-7 1 1-15,2-1 0 0,-4-4 0 16,-6-3 1-16,2 5-1 16,4-2 1-16,-2 3 0 15,2 5 1-15,2-8-1 16,-2-1 0-16,6-1 1 16,1 2 1-16,1-3 1 15,1 2 0-15,-3-9 0 16,2 5-2-16,-3-8 2 15,7 0 2-15,1 2 2 16,-2-2 1-16,1-6 4 16,-1 2 1-16,-11 2 4 15,-4 1 0-15,-3-1 0 16,-1 2 0-16,4 0-3 16,0-4-1-16,4 2-5 15,-4 2 0-15,10-2-1 0,-2-6 0 16,3 4 1-16,3-1 0 15,-8-7 1-15,3 5-1 16,3-3 2-16,-4 4-1 16,9 1 0-16,-2 3-1 15,3-6-2-15,-1 2 1 16,4 2-2-16,-5-3 0 16,-3 9-1-16,-1 3-2 15,-3-5 0-15,3-1 0 16,-2-3 0-16,3 0 1 0,-1 2 1 15,3 2 0-15,4-2 3 16,-1 2 1-16,-5 0-1 16,8 0 0-16,-5 0 0 15,7 0 0-15,11 4 0 16,-7-2 1-16,8 4 0 16,-1-3 0-16,-5-3-1 15,-10 0-1-15,1 0-3 16,-1 0-1-16,2-3-1 15,10-5-1-15,-2 6 0 16,-1-8-1-16,3 10 0 16,0-2 0-16,-6 1-1 15,-6 2 0-15,2 1 0 16,4 8 1-16,6 3-1 16,1-1 1-16,5 1 0 15,-3-1 0-15,-7 1 0 0,-4-1 0 16,-3 1 0-16,1 0 1 15,0 1-1-15,6-3 1 16,-2 3 0-16,4-3-1 16,-4 2 1-16,-8 1 0 15,2 5 0-15,-3-2 1 16,-5-3-1-16,7 1 0 16,-9 2 0-16,5 0 0 15,-3-1 0-15,-1 1 1 16,-10-4-1-16,-9 1 1 0,-12 3-1 15,-6 0 0-15,-15-2-1 16,0-1-10-16,-17-10-55 16,-2 7-44-16,7 4 65 15</inkml:trace>
  <inkml:trace contextRef="#ctx0" brushRef="#br0" timeOffset="17581.286">18022 10595 542 0,'-31'-6'207'0,"16"1"-165"0,-3 1-3 16,7 2-14-16,-8-2-15 15,5 2-6-15,-1 0-2 16,-6-4 2-16,13-1 2 16,-7-10 4-16,2-3 3 15,-1 3 0-15,7-6-2 16,-7 0-5-16,3 8-2 15,5 2-4-15,2 3 0 0,-3 2-1 16,5 7-1-16,0 1-2 16,0-2 0-16,0 2 1 15,-2 0 1-15,2 0 3 16,-11 15 5-16,-12 14 11 16,-52 51 7-16,51-46 9 15,-1 8-1-15,-6 8-7 16,9 8-7-16,-5 7-9 15,6 0-3-15,6 5-3 16,3-1-2-16,9 6-1 16,1 5 0-16,6 0 0 15,-2 3 0-15,0 5 0 16,2-6 0-16,-2 4 0 16,1-4 0-16,5-15 1 15,0 0-1-15,-4-2 1 16,2-7-1-16,0 3 0 15,-3-2 0-15,5-5 0 0,2-5 0 16,5-5 0-16,4-11-1 16,3-6-1-16,1-4 0 15,5-8-2-15,3-4 0 16,7-7 0-16,3-8 1 16,5-3 1-16,0-11 1 15,-2 1 1-15,4-6 0 16,1-3 0-16,-1-7 0 0,-4-1 0 15,-1-7 0-15,1 1 0 16,-10-8 1-16,5 6-1 16,-1-5 1-16,-4 3 1 15,-5-4 0-15,-4-4 1 16,-4 4 1-16,-7-9 0 16,1 7 1-16,-7-3 0 15,-2-3 1-15,-6-3-1 16,-6 0 1-16,-5-1-1 15,-3 3-2-15,-1-2-1 16,-8-4 0-16,-3 9 1 16,-1-2-1-16,-7 7 2 15,1 5 1-15,1-6 4 16,1 4 3-16,1 8 1 16,-1-2 1-16,1 5-4 15,-5 5-2-15,5 5-3 16,1 4-1-16,6 7-4 0,4 3-8 15,4 1-51-15,2 8-50 16,13 2 66-16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22T20:41:12.4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10903 7105 44 0,'-134'74'14'0,"124"-74"14"0,10-2 25 15,0-2 60-15,0 1 19 16,-1 1-5-16,-1 2-21 16,0-2-42-16,0 0-15 15,-2 0-14-15,2-2-5 16,2 2-10-16,-2 0-2 0,0 2-1 15,0-2 2 1,0 0 10-16,-1 1 6 0,3-3 6 16,-2 2 1-16,0 2-6 15,0-4-3-15,0-2 2 16,-2 2 0-16,4 4 4 16,0-1-2-16,0-1-3 15,0 0-4-15,0-2-6 16,0 2-3-16,0 2-8 15,0-2-2-15,0 0-5 16,0 0-1-16,0-2-2 16,0 4 0-16,6 0-2 15,-2 0 1-15,-2 0-2 16,7 4 0-16,-5-2 0 16,7 2 0-16,7 2 0 15,1-1-1-15,53 18 0 0,-49-23 0 16,-3 0 1-16,1 0-1 15,0-2 0-15,-2 4 0 16,0 2 1-16,0 2 0 16,0 0 0-16,0-4 0 15,4-2 0-15,0 0 0 16,2-2 0-16,-4 0 0 16,0-2 1-16,8-2-1 15,-4 4 0-15,3 2 0 16,-1 0 0-16,0 4 0 15,-2-4 0-15,1 0 0 0,-1-2 0 16,-2 0 1-16,0 2-1 16,-7 2 1-16,3 0-1 15,-8 4 0-15,4-2 0 16,3 1 0-16,-1-1 0 16,8 0 0-16,-4-2 1 15,7 2-1-15,1 0 0 16,0-4 1-16,3 0-1 15,-7 0 0-15,0 0 0 16,-2 0 0-16,-2 0 1 16,8 0-1-16,-2 0 0 15,1 0 1-15,-1 0-1 16,6 0 0-16,-3 0 0 16,5 0 0-16,-7 0 0 15,5 0 0-15,-3 0 1 16,7 0-1-16,1-2 0 15,4 0 0-15,-11-2 0 0,1 0 1 16,1 2 0-16,-1-2 3 16,6-1 2-16,-7 5 1 15,3-2 1-15,-5-2-1 16,4 0 0-16,-5 2 0 16,3 0 0-16,-4 2-1 15,-4 0 0-15,-2 0 1 16,0 0 0-16,0 4 1 0,-2-4 0 15,2 4-2 1,0-2-1-16,-6 0-1 0,3 0-1 16,3-2 0-16,-4 0 0 15,6 2 0-15,0-2 0 16,2 3-1-16,1-6 0 16,3 3-1-16,2-2 1 15,-1 2 0-15,-5 0 1 16,2-2-1-16,-2 2-1 15,-2 2 0-15,-2 0 0 16,-4 3 0-16,2 1-1 16,-2 0 1-16,4 0-1 15,2 3 0-15,-7-3 1 16,5 3 0-16,0-1-1 16,-2-4 1-16,9 4-1 15,-5-7 1-15,0 1 1 0,2 0-1 16,-8-2 1-16,6 4 0 15,-7 0-1-15,-3-4 0 16,-1 4-1-16,-3-2 1 16,-1-2-1-16,-1 2 1 15,-1 1-1-15,-6-3 0 16,0 0 0-16,0 0 0 16,0 0-2-16,0 0-1 15,0 0-20-15,0 0-17 0,4 2-100 16,6 0-102-16,3 12 153 15</inkml:trace>
  <inkml:trace contextRef="#ctx0" brushRef="#br0" timeOffset="6320.152">6982 3626 139 0,'50'2'53'16,"-56"-16"-42"-16,4 8-13 16,2-1-7-16,-6-3 3 15,6 8 8-15,-2 2 41 16,1-2 16-16,-1 0 19 16,0 1-3-16,-8-11-29 15,3 2-15-15,1 1-21 16,-2 3-4-16,6-1-3 15,-7 1-1-15,1 0 4 16,-3-2 4-16,-3-1 12 16,-3-1 4-16,-48-15 10 15,46 25 0-15,0 0-3 16,-4 0-2-16,7 0-5 16,-7 0-2-16,4 8 5 0,-4-4 4 15,-9-4 2-15,-4 0-1 16,-3 0-6-16,1 4-2 15,-2 5-5-15,-2 1-2 16,0 5-2-16,3-3-2 16,-3 3 0-16,2 6-1 15,0 0-2-15,-2 0-1 16,6 2-3-16,-5 0-2 0,1-2-1 16,-4 0-2-16,8 8-1 15,-2-4-1-15,5-2 0 16,-3 1 1-16,1 5-1 15,-1-4 0-15,7 0 0 16,3 0-1-16,1-4 0 16,2 4 0-16,-4 5-1 15,4-3 1-15,2 0 0 16,2 1 0-16,2-5 0 16,-1 2 0-16,-3 0 0 15,-1-4 0-15,2 10 0 16,-1 3 0-16,6 2 0 15,0-1 0-15,-2-8 0 16,3-2 0-16,3 3-1 16,7-3 1-16,-2 2 0 15,2-2-1-15,4 0 1 0,-2-2 0 16,2 3 0-16,-2 1 0 16,2-2 0-16,2 6 1 15,-2-7-1-15,0 5 1 16,-3-2-1-16,1 7 0 15,-4 1 0-15,6-5 1 16,0 9-1-16,-4-5 0 16,4-3 1-16,0 3-1 15,0-9 2-15,4 2 0 0,2 5 1 16,-1-3 0-16,3 3 0 16,-2-3 0-16,3-2-2 15,-5 3 0-15,8-10 0 16,-1 4 0-16,2-4 1 15,7-3 0-15,-1-4 0 16,6-1 0-16,-1 1 0 16,1-3-1-16,0-1 0 15,6-1 0-15,1 1 0 16,5-5 0-16,1 2 1 16,-2-4 1-16,2-2 0 15,-1-2 1-15,-10-6 1 16,11 3 1-16,-8-7 3 15,3 1 1-15,1-8 1 16,-9 1 0-16,4-5 1 16,2-2-1-16,-3 1-1 15,1 1 0-15,-6-4 0 0,2 4 1 16,0 6 2-16,-2-8 2 16,1-4 0-16,3-1 1 15,-2 1-3-15,0-6 0 16,0 11-1-16,0-3 0 15,1 2-1-15,1-2-1 16,6-2-2-16,-8-3-1 16,-1 1 1-16,1-1 0 15,-4-4 1-15,0-1 0 0,0 1-3 16,-7-1-1-16,3 3-2 16,4 0-1-16,0-1 0 15,-2-1-1-15,4 3 0 16,2-5-1-16,-4-2 1 15,6 2-1-15,-2-2 1 16,-2-1-1-16,3 3 1 16,-3 4-1-16,-3-3 0 15,-1-1 0-15,-2 2 0 16,-2-2 1-16,0-1 0 16,1 9 0-16,-7-3 0 15,-1-1 0-15,0 7 1 16,-5 2-1-16,-1-2 1 15,4 6-1-15,-6 6 0 16,-2 3-1-16,-2 7 0 0,1-3-1 16,1 8-12-16,0 0-12 15,-2 0-48-15,2 0-45 16,2 0-137-16,0 0 158 16</inkml:trace>
  <inkml:trace contextRef="#ctx0" brushRef="#br0" timeOffset="33631.994">20923 8994 159 0,'107'-2'63'0,"-109"-7"-47"16,4 5-5-16,0 0-5 16,-2 0-4-16,0 2 7 15,0 2 12-15,0-2 21 16,0 1 9-16,0-1 5 15,0-2-6-15,-2 2-14 16,2 0-3-16,-2 2-6 16,0-2-3-16,0 0-2 15,-2 0-1-15,3-2 4 16,-5 3 5-16,-6 1 12 0,-9 0 5 16,4 5 2-16,-54 24 1 15,45-25-1-15,-1 5-4 16,-8-1-1-16,1-4-3 15,3 2-9-15,3 1-4 16,-3-7-11-16,4 2-5 16,-3 10-6-16,-1-1-3 15,6-5-1-15,0 9-1 0,0-11 0 16,1 2-1-16,-1 9 1 16,2-9-1-16,4 1 0 15,-2 9 0-15,7-3 0 16,-3 0-1-16,4 8 1 15,-1-5-1-15,-3-1 0 16,9 6 0-16,-1-6 0 16,3 6-1-16,4 2 0 15,2-2 1-15,0 8 0 16,0-6 0-16,0-2 0 16,12 4 0-16,1-2 0 15,0-6 0-15,7 6 0 16,-3 2 0-16,-2-6 0 15,4 2 0-15,-4 2 1 16,-1-2 0-16,3-4 0 16,0 2 0-16,-1-7 0 15,-3-1 1-15,8-5-1 16,-8-6 1-16,8 0 0 0,-1-2 1 16,1-5 1-16,2 3 1 15,-4-4 1-15,4 2 0 16,0-3-2-16,-2-1 1 15,-2 3 0-15,4-3-1 16,0-1 1-16,-6 1 0 16,2-1 0-16,-4 1-1 15,-1-2 2-15,3-1 3 0,0 0 1 16,2 3 1-16,-2-3-1 16,1-1-4-16,-3-3-2 15,-9 2 0-15,7 3 1 16,-1 1 1-16,-1 3 5 15,4-7 0-15,-11 0 0 16,4 3-3-16,-2-1-3 16,1 5 0-16,5-7-2 15,-5 7 1-15,5-11 3 16,-5 6 0-16,-1-1 2 16,2-3 0-16,-4 4-3 15,5-3-2-15,-9 7-1 16,4-3-1-16,0 5 3 15,2-7 3-15,1 3 5 16,-5-3 2-16,2-1 0 16,-6 2-1-16,2-4-4 15,-4 9 1-15,-1-6 1 0,3-3 1 16,-8 10 0-16,4-5-1 16,-1 10-3-16,1-4-4 15,-6 6-13-15,-1 8-33 16,5 9-127-16,8 6-123 15,12 14 175-15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22T21:07:22.9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10302 17829 166 0,'31'-4'64'15,"1"-6"-49"-15,-7 1-20 16</inkml:trace>
  <inkml:trace contextRef="#ctx0" brushRef="#br0" timeOffset="920.923">10390 17777 36 0,'-2'-6'40'16,"-1"-2"6"-16,3 8-4 0,-2-1-7 15,0-1-12-15,-6-4 2 16,-9-6 14-16,2 7 12 16,-54-20 29-16,51 25 9 15,3 0 13-15,-4-2 2 16,4 0-11-16,-1 2-11 16,-3 0-29-16,2 6-14 15,-2-2-25-15,-6 1-6 16,8 1-6-16,-4 0 0 0,4 7 0 15,-2-3 1-15,1-5 7 16,-3 7 5-16,8-10 12 16,-4 9 8-16,-2-1 7 15,5-6 2-15,7 3-5 16,-5-1-5-16,1 0-13 16,9 2-6-16,-4 3-8 15,0-3-1-15,8 3 0 16,-13-5 2-16,9 1 4 15,0-3 2-15,-4 0 3 16,4-4-1-16,0 0-1 16,0 0-3-16,-2 0-4 15,3 0-2-15,1 0 1 16,0 0 3-16,0 4 3 16,0 0 1-16,0-2-1 15,0 3-2-15,0-1 0 16,0-2 1-16,0-2 1 0,0 0 1 15,5 2 3-15,7 8-1 16,-3-7 1-16,7 5 1 16,-3-4-2-16,0-2-1 15,14 6-2-15,40 3-2 16,-48-19 0-16,0 6-1 16,2-3-1-16,6-1 0 15,0 4 1-15,4 2 2 16,-3-10 1-16,1 5 0 15,7-3-2-15,-3 4-2 0,3 2-1 16,4 4-1-16,-1 0-1 16,-3-2 0-16,2-2-2 15,-3-2 0-15,5 1 1 16,2-1-1-16,-6 4 1 16,1 0 1-16,1 0 1 15,-4 2 1-15,-3-2-1 16,13 5 0-16,-14-3-2 15,9 2 0-15,-3-4 1 16,-3 2 0-16,-3-2 4 16,-5-8 0-16,11 3 1 15,-3-5 1-15,3 6-3 16,0 4 0-16,-7 0-2 16,0 0 0-16,5 0-2 15,-5 0-1-15,5 2-1 16,-7-2-2-16,-6 6-1 15,2 0 0-15,-9-6-3 0,3 9-4 16,-6-7-16-16,-3 2-10 16,-2 6-40-16,-4-3-36 15,-2-3-220-15,0-4 219 16</inkml:trace>
  <inkml:trace contextRef="#ctx0" brushRef="#br0" timeOffset="2528.419">5741 17677 271 0,'51'25'106'0,"-51"-27"-73"16,10 4-17-16,-2-2 2 16,-8 0 15-16,0 0 27 15,0 0 8-15,0 0 0 0,0 0-7 16,0 0-8-16,0 0-1 16,5 2 6-16,7 6 1 15,-3-4-2-15,-3-2-3 16,-6-2-8-16,0 0-5 15,0 0-4-15,0 0 1 16,0 0-2-16,2 0-1 16,8 7-6-16,-8-5-5 15,5 4-8-15,3 0-3 16,-6-6-2-16,3 2 0 0,3-1 3 16,5 7 0-16,6 0-1 15,46 40-2-15,-42-41-3 16,2-5-2-1,3 4 1-15,1-4-1 0,1-4 1 16,5-4 0-16,-7 4 0 16,3 2-2-16,1 2-1 15,3-4-1-15,3-2-2 16,0-1 0-16,4 1 0 16,-2 4 0-16,4-4-1 15,-2 4 1-15,9-6-1 16,1 4 1-16,-10-7-1 15,6 1-1-15,-1-1 1 16,1-3-1-16,11 1 1 16,-9-3-1-16,5-1 1 15,-1-4 0-15,1 7 1 16,3-1 0-16,-5 0-1 16,-3 1 1-16,3 4 0 0,-5 1 0 15,0 7 0-15,-8-2 1 16,-2 2-1-16,-2-2 1 15,-2 2 2-15,3 2 0 16,-13-4 2-16,9 8-1 16,-12-6-1-16,2 0-1 15,1 0 0-15,-5-4-1 16,4 2-1-16,-6 0 0 0,6 4 0 16,-4 0-1-16,0-2 1 15,-3 2 0-15,-3 0 0 16,2 3-1-16,-9-1-6 15,5-2-8-15,-7-2-34 16,0 2-26-16,1 4-63 16,-7-6-41-16,0 0 112 15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22T21:10:13.9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20730 1759 321 0,'-48'-61'105'0,"56"49"-108"0,3 1-56 16,4-3 1-16,1 3 10 16,-3-8 55-16,6 0 42 15,-15 3 50-15,2-3 15 16,-2 4-13-16,-3 2-16 16,5 1-32-16,0 10-15 15,-4-2-19-15,-2 0-7 16,0 3-4-16,0 1 2 15,0-2 2-15,0 0 3 16,8 0 3-16,11 2 2 16,2 0 5-16,53 0 3 0,-41 0 1 15,-1-6 0 1,7 10-4-16,-3-2-2 0,0-2-2 16,-1 6 1-16,-5 3 5 15,1 3 1-15,-10-3-3 16,0 5-4-16,-6-1-6 15,2 0-2-15,-5-3-5 16,1-1-1-16,-5 1-3 16,-2 1-1-16,-4 12 2 15,-4-13 0-15,-4 5 0 16,-2 1 1-16,-3-3-1 16,-1 8 0-16,-3-8-3 15,0 3 0-15,-2-5-2 16,-4 3 1-16,7-1-1 15,-3 0 1-15,5 5-1 16,3-1 0-16,5 4 0 16,-4-2 0-16,-5 4 0 15,9 0 1-15,-15 0 2 0,13 4 3 16,4 1 1-16,-7 3 0 16,9-1-1-16,-2-3-3 15,0 4-2-15,4-1-1 16,-2-3 1-16,0-2 1 15,2 2 0-15,0 5-1 0,4-3 0 16,-6 4-1-16,1-7 0 16,-1 1 0-16,-1 6 0 15,1-1 1-15,3 3 0 16,-3-7 1-16,-7-3 2 16,-7 4-1-16,-9 1 5 15,-2-1 2-15,1 2 5 16,-9-3 3-16,-7 7 7 15,-6-6 1-15,-8 3 1 16,-1-1-1-16,-6-1-7 16,5 1-5-16,5-6-10 15,-1-10-6-15,8-5-29 16,6-10-30-16,11-14-154 16,6-9 143-16</inkml:trace>
  <inkml:trace contextRef="#ctx0" brushRef="#br0" timeOffset="1162.946">21814 1409 1099 0,'65'118'367'15,"-78"-125"-360"-15,11 9-52 16,2 2-3-16,-2 7 9 16,-2-11 20-16,2 0 17 15,2 0 2-15,-4 10 2 16,1 5-1-16,-1-2 0 16,-2 3-1-16,-2 5 0 15,-15 53-3-15,22-45-1 16,1 9-1-16,0 6-2 15,0 4 0-15,7 7-3 16,-1 5-2-16,0 1 2 16,-1-4 2-16,-3 5 6 0,6-1 1 15,-8-4 1-15,4-1 1 16,-4-7 1-16,4-5 0 16,3-5 1-16,-7-9 0 15,0-15 0-15,-4 3 1 16,-3-5 1-16,1-9 1 15,-2 7-1-15,5-3 1 16,-5-8-2-16,4 2 2 0,2-4 3 16,0-2 0-16,-2 2-2 15,3 0-3-15,-5-11-5 16,-4-10-2-16,-18-59-2 16,22 49 1-16,2-13 0 15,-4 0 0-15,8-1 0 16,12-13-1-16,-1 11 0 15,3-11-1-15,5 5 1 16,-6 3-1-16,3 4 2 16,-1 6 1-16,6 6 2 15,2 3 1-15,-4 9 0 16,12 6 0-16,-3 5-1 16,9 0-1-16,3 3 0 15,-2-1 1-15,10-1 0 16,-2 1 1-16,-2-1 1 0,0 1 2 15,0 9 2-15,2-2 1 16,-4 8 0-16,5 0 0 16,-14 5-1-16,-2 3-1 15,-1 9 1-15,-9 4 0 16,4 3 1-16,-2 1 2 16,-10 5 2-16,1 3 2 15,-8 1 3-15,-5 6 0 16,-1 2 1-16,0 5 0 15,0 9-3-15,-3 3-1 0,-1 8-1 16,-10-4 0-16,3-6 1 16,-1 2 0-16,-7-13-1 15,0 1 0-15,-2-1-1 16,2-12 1-16,0-5 4 16,0-5 0-16,-4-8 2 15,-2-1-1-15,-4-6-4 16,1-1-1-16,-1-5-1 15,2-7-1-15,-2 0 0 16,-5-2 1-16,-2-3-1 16,-3 1-1-16,-3-6-2 15,-4-3 0-15,-3-8-4 16,-1 5 0-16,6-1-1 16,-8-2-1-16,8 8-22 15,-3 3-27-15,6 2-182 16,3 4 157-16</inkml:trace>
  <inkml:trace contextRef="#ctx0" brushRef="#br0" timeOffset="2148.673">22904 3059 604 0,'-7'12'295'0,"5"-10"-104"16,0 2-45-16,-4-4-59 16,2 0-19-16,4-2-21 15,-2 0-11-15,1 0-15 16,1-11-6-16,1-22-10 0,11-51-2 16,-8 44-2-16,7-8-1 15,1-3 0-15,-3-1 0 16,3-7 0-16,-3 5 0 15,-1-18 0-15,2 1 0 16,1-5 0-16,4-4 0 16,1 13 0-16,3-4 1 15,2 8-1-15,0 8 0 16,-2 11 0-16,4 11 0 16,-2 16-1-16,2 6 0 0,2 11-2 15,-4 4-1 1,7 17-1-16,7 4-1 15,-8 25-1-15,11 9 0 0,-11 12 1 16,-1 5 1-16,5-1 3 16,-4-10-1-16,0-5 3 15,-8-9 0-15,2-10 0 16,-4-1 1-16,4-11 0 16,0-6 1-16,-6-16 0 15,3 3-1-15,-5-12 3 16,0-1 0-16,1-7 4 15,-9-11 2-15,5 0 1 16,-2-4-1-16,-8-3-2 16,0-3-1-16,0-9-3 15,-6-4-1-15,6-5-3 16,-4-3 0-16,4-3 0 16,-4 1-1-16,4 5 0 15,0 3-1-15,2 10 0 0,4 5-2 16,0 18 0-16,1-1-2 15,3 7 1-15,-2 1 1 16,-3 8 0-16,3 0 1 16,-8 0 2-16,0 0 0 15,0 0 1-15,8 23 0 16,15 12 3-16,42 54 0 16,-46-31 1-16,-2 1 1 15,-6 8-1-15,3-4 1 0,-3 4 2 16,1 6 1-16,1 5 2 15,0 6-1-15,-1 4-2 16,1 2-3-16,-5 0-2 16,-2 4-1-16,-1-6-4 15,1-12-4-15,-4-20-16 16,8-3-14-16,-8-28-42 16,3-11-27-16,1-16-67 15,4-21-78-15,7-37 165 16</inkml:trace>
  <inkml:trace contextRef="#ctx0" brushRef="#br0" timeOffset="3210.063">24410 1700 1054 0,'-4'-6'324'0,"8"6"-327"16,9 21-79-16,2 10 5 15,-1 9 44-15,-7 9 19 0,1 1 38 16,-4 2 9-16,5 13 12 16,-5 6-2-16,6 1-15 15,-6-3-8-15,1-4-9 16,1-6-4-16,-6-9-2 15,2 9-1-15,-4-18-2 16,0 3 1-16,-4-6-2 16,1-4 0-16,1 1-1 15,-4-9-2-15,4-4 0 16,-5-11 1-16,3-7 1 16,-4-4 1-16,-1-2 13 15,1 0 7-15,3-11 10 16,-1-1 2-16,-1-11-4 15,-5-7-7-15,8-5-9 16,-3-3-3-16,-1-9-5 16,7-3-1-16,-11-13 0 15,5-6-2-15,5-3 1 16,-8-1-2-16,12 8-1 0,0 2 0 16,4 8-2-16,6 7 1 15,1 12-1-15,1 1 0 16,1 12 0-16,-2 1 0 15,3 10-1-15,1 3-1 16,0 9 1-16,10 2 0 16,0 9 0-16,0-5 2 15,8 6 0-15,1-4 1 16,0 3 0-16,8 3 0 16,-1-1 0-16,-1 4 0 0,-2 4 2 15,-3 2 1-15,-1 2 0 16,-2 2 1-16,-3 2-2 15,4 6 1-15,-7 1-1 16,-1 4 1-16,4 2 1 16,-10-1 0-16,2 1 2 15,-4 6 1-15,-1-12 0 16,3 10 0-16,-10 0 0 16,-1-4 0-16,0 10 1 15,-8-10 1-15,-4-2 3 16,0 10-1-16,-7-8 2 15,3 6 0-15,0-5-2 16,-5-3 0-16,-2 2-1 16,1-4-2-16,-11 1 0 15,-2 1 1-15,3-9 1 0,-7 3 0 16,0-7 0-16,5-4 0 16,-9-4-2-16,-1-3-1 15,0-3-1-15,-1 1-1 16,1-11-1-16,0 1 0 15,9-4 0-15,0-7 0 16,4-5 1-16,6-1 0 16,-4 4 3-16,5-7 0 15,3-3-1-15,-2 4-1 0,5-6-3 16,1 0 0-16,-1 0-2 16,4 0 0-16,-1 4 0 15,3-2 0-15,-4 6 0 16,6 2-1-16,2 3 0 15,0 6-1-15,0-2-4 16,0 5-12-16,-2 1-79 16,0 0-124-16,2 0 140 15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22T21:11:11.2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2474 2227 521 0,'-9'-19'198'15,"-9"-6"-153"-15,5-1-25 16,5 7-13-16,1 3-6 0,-3-3 6 16,-3 4 26-16,-8-2 53 15,0-4 22-15,0-2 26 16,3 4-13-16,9-1-44 15,1 1-21-15,8 2-32 16,0 2-12-16,10 3-11 16,3 7-1-16,14-1 0 15,3 6 0-15,13 7 1 16,4 9 2-16,7 11 2 16,1 11-2-16,7 21 1 15,3 2-1-15,2 20 0 16,-2 1 0-16,-6 6 0 15,0 9-1-15,-1-3 0 16,-5 11 0-16,-1 2-1 16,-3-7 0-16,-1-1-5 15,-2 1-10-15,-4-18-30 16,6-11-25-16,0-10-97 16,-6-11-89-16,-8-18 161 15</inkml:trace>
  <inkml:trace contextRef="#ctx0" brushRef="#br0" timeOffset="434.51">3302 1826 852 0,'48'-52'281'0,"-65"62"-307"16,3-4 6-16,-3 13 2 16,-2 7 5-16,-15 1 46 15,-8 8 29-15,-12-7 36 16,0 5 8-16,-7 7-20 15,0 6-20-15,6 13-38 16,-5 10-15-16,9 17-11 16,-3 6-3-16,-1 19-4 15,1 7-1-15,2 7-1 16,1 3 0-16,9-10-12 16,4-3-12-16,13-19-36 0,4-12-27 15,3-29-48-15,11-12-15 16,1-24-7-16,2-10-13 15,-2-20-36-15,6-22 134 16</inkml:trace>
  <inkml:trace contextRef="#ctx0" brushRef="#br0" timeOffset="766.854">1984 2884 879 0,'-36'-10'321'0,"11"-2"-275"16,0 1-8-16,16 7-34 15,3-5 3-15,0-1 18 16,4 2 9-16,4-3 10 16,10-6 1-16,-1 1-10 15,14-3-5-15,6-11-7 16,9-1-4-16,25-13-6 15,6-6-3-15,22-3-5 16,9-10-1-16,18-2-2 16,7-2-1-16,3 7 0 15,2 3 0-15,-16 3-1 16,-11 5 1-16,1 12-5 0,-5 3-18 16,12 23-135-16,7 7 111 15</inkml:trace>
  <inkml:trace contextRef="#ctx0" brushRef="#br0" timeOffset="7882.723">22222 1845 689 0,'-144'143'247'15,"117"-141"-215"-15,18 4-16 16,3-2-1-16,6 4-11 15,0-8-3-15,0 0 31 16,-4 0 18-16,4 0 25 16,-2 0 8-16,0 0-25 15,1 0-18-15,-1 0-27 16,-2 3-9-16,4 1-6 16,7 13-2-16,5 3 0 15,55 60 0-15,-17-46 0 0,11 8 1 16,17 12 0-16,10-2 0 15,6-1 0-15,-2 5-2 16,-10-14-5-16,-6-4-3 16,-9 2-12-16,-5-7-7 15,-11-7-17-15,-1-5-12 16,-14-5-27-16,-1-3-16 16,-14-1-110-16,-4-9 138 0</inkml:trace>
  <inkml:trace contextRef="#ctx0" brushRef="#br0" timeOffset="8218.021">22799 1851 490 0,'-134'84'170'16,"108"-42"-152"-16,4 19-13 16,-2 14 3-16,1 11 11 0,-6-2 6 15,-5-4 14-15,-3-3 6 16,-1-6 2-16,-2-5-2 15,2-2-14-15,1-3-10 16,3 8-14-16,7-2-7 16,8-2-46-16,2 3-43 15,9-12 55-15</inkml:trace>
  <inkml:trace contextRef="#ctx0" brushRef="#br0" timeOffset="8568.739">21344 3333 803 0,'0'-8'264'0,"36"-7"-269"15,12-4 0-15,36-10 5 16,17-13 2-16,22-21 5 0,7-15 1 16,-2-14 3-16,-6-4 3 15,5 6 4-15,-3 2 0 16,-2 10-5-16,-7-4-5 15,-12 3-14-15,4 5-28 16,-5 11-118-16,-1 1 103 16</inkml:trace>
  <inkml:trace contextRef="#ctx0" brushRef="#br0" timeOffset="28702.571">9583 16861 96 0,'2'-21'75'0,"8"9"10"0,-5 6-21 16,3-5-2-16,2 3 0 16,-7-5-1-16,5 0-3 15,-6-3-4-15,-2-5-7 16,2 8-6-16,-2-2-7 16,0 1-5-16,-2-7-7 15,0 2-2-15,-6-2 0 16,5-2 2-16,-7 8 0 15,-3-1 0-15,1-1-1 16,-7 4-2-16,-8 5 0 16,-1-1-1-16,-9 5 0 15,3 0-1-15,-4 4 1 16,-6 6 2-16,5 5 0 16,-3 3 2-16,0 3 0 0,6 8 0 15,-4-1 1-15,3 5-4 16,12 6-7-16,-1-11-4 15,7 9-8-15,9-2 0 16,0-7-1-16,5 11-2 16,5-8 1-16,-6 9 0 15,12 12 1-15,-4-4 1 16,5 13 0-16,1 2 0 16,-4-5 0-16,9 0 0 0,-5-3 0 15,7-1 0-15,-3 0 0 16,-3 1 0-16,4 5 1 15,-9-3 0-15,-4-1 1 16,-5 5-1-16,-3-3 2 16,-11-8 1-16,-4 0 8 15,0 2 4-15,-13-5 12 16,-1-4 4-16,-7-7 9 16,-2-3 4-16,-1-10 5 15,6 4 1-15,-5-11-8 16,1-9-7-16,2 1-19 15,1-8-7-15,10-9-18 16,-1-4-19-16,14-20-56 16,-6-5-52-16,18-15 81 15</inkml:trace>
  <inkml:trace contextRef="#ctx0" brushRef="#br0" timeOffset="29183.65">15487 16511 102 0,'0'4'25'0</inkml:trace>
  <inkml:trace contextRef="#ctx0" brushRef="#br0" timeOffset="30101.164">15589 16572 433 0,'36'48'214'0,"-47"-44"-86"16,7-1-38-16,-4-1-58 15,6-2-13-15,2 0-7 16,-2 0-1-16,0 0-2 16,0 0 0-16,-1 0 0 15,1 0 4-15,2 0 20 16,-2 0 13-16,0 0 21 0,-11 6 4 16,-7-2-7-16,1-2-5 15,-53 7-13-15,58-9-6 16,-7-3-13-16,6-5-7 15,-2 6-9-15,-4-6-1 16,-2 4-2-16,-8-7 2 16,-3 9 0-16,-5-6 3 15,-5 5 1-15,4-1-1 16,4-2-3-16,-2 6-3 0,5 0-4 16,1 8-1-16,-3-3-2 15,6 5 0-15,-3 5-1 16,3-3 1-16,2 11-1 15,5-4 0-15,1-2 0 16,7 12-1-16,6-8-1 16,1 0 0-16,5 4-1 15,2 0 0-15,4 5 1 16,1 3 0-16,7-3 2 16,-2 3-1-16,11-5 1 15,0 1 0-15,3 6 0 16,5-3 1-16,0 8 0 15,3-1 0-15,-3-5 0 16,4-2 1-16,-3-1-1 16,1-2 1-16,-1-2-1 15,7-3 0-15,-3 1 0 16,1-2 1-16,-3-7 0 0,-1 3 0 16,-12-4 1-16,2 0-1 15,-8 4 0-15,-1-5 0 16,-3 3 0-16,-1-4 1 15,-8 1 0-15,0 3 0 16,-2-9 1-16,-4 3-1 16,2-1 1-16,-3 1 0 0,-3 3 1 15,-9-5 2-15,-10 3 3 16,-5 1 4-16,-8-5 2 16,-6 5 2-16,-5 2 3 15,-7-5 1-15,-1-1 0 16,-6 1-2-16,8-4-7 15,0-6-4-15,7 0-8 16,2 0-2-16,6-14-9 16,0 9-11-16,8-5-54 15,5-1-80-15,6-3 100 16</inkml:trace>
  <inkml:trace contextRef="#ctx0" brushRef="#br0" timeOffset="33666.425">22013 16861 357 0,'-23'-10'142'0,"8"-1"-90"15,7 5-11-15,2-4-12 16,1-1-10-16,5-1-18 16,-2-1 0-16,0-2 3 15,4-4 5-15,0 1 15 16,-4-5 4-16,0-1 9 15,-4-1-5-15,4-4-14 16,0-2-6-16,2 5-11 16,-2-1-1-16,-1 2-4 15,-1 2-1-15,2-2-1 0,-4 6 0 16,-5-6 1-16,-5 4 1 16,-9 6 1-16,-3-4 1 15,-1 9 2-15,-5-1 0 16,-5-1 1-16,-3 5 1 15,-15-3 0-15,5 6 0 16,-1 4-2-16,-3 0-1 16,5 10-8-16,-3-1-5 15,4 7-7-15,3 1-4 16,8 8 5-16,-3 1 3 0,-4 7 9 16,2 1 5-16,8 9 3 15,5 4 1-15,14 7 2 16,-6 7 1-16,-2 2 4 15,4-2 2-15,2-5 7 16,10-1 7-16,11-3 12 16,-2 0 6-16,11-1 5 15,10 10 0-15,6-1-11 16,2-7-4-16,5 5-8 16,4-9 0-16,12-7 3 15,7-1 2-15,1-7 4 16,5-5-2-16,4 1-5 15,2-3-4-15,7-2-7 16,1-2-3-16,3-6 0 16,-4-3 1-16,1-1 4 15,-1-2 1-15,-5-3 2 16,-6-8-2-16,-9-8-2 0,-7 6-1 16,-3-5-5-16,-5 5-2 15,-5 2-17-15,-2 9-37 16,-3 5-213-16,7 11 179 15</inkml:trace>
  <inkml:trace contextRef="#ctx0" brushRef="#br0" timeOffset="39166.792">2753 16939 32 0,'0'0'19'0,"0"0"-2"16,0 0-9-16,0-2-10 16,0 0 0-16,12-3 1 15,-12 3 0-15,4 0 2 16,1 0 3-16,-5 0 18 15,0 0 15-15,0-2 26 16,0 2 7-16,0 2-5 16,0-2-10-16,4-5-18 15,-4 5-4-15,0 0 1 16,0 2 2-16,0-2 5 16,0 0 0-16,0 0-2 15,0-2-3-15,0 2-7 16,0 2-5-16,0-1-8 15,0 1-5-15,0 0-5 16,0 0-1-16,0 9-2 0,0 8-1 16,4 2-1-16,-4-1 0 15,2 52 0-15,-2-50 0 16,0 1 0-16,0 5-1 16,-2 3 1-16,4 7-1 15,-4 10 1-15,4-6-1 16,0 4 2-16,-6 0-1 15,0 4 1-15,0-2 1 16,-5 6 0-16,1-8 2 16,4 2 1-16,-5-8 3 0,-1 0 4 15,1-2 1-15,-9-9 2 16,5 0-2-16,-4-8-2 16,1-4-1-16,5 7-2 15,0-5 0-15,-1-8 0 16,4-3-1-16,-1 4 3 15,1-10 1-15,1 7 1 16,1-12-1-16,4 3-6 16,0 2-3-16,0-2-4 15,0-6-2-15,-2-23-2 16,10-57 0-16,0 43 0 16,5-5 2-16,3-4 0 15,-1 1 2-15,6-7 0 16,-4 1 1-16,1 7 0 15,-5-3 1-15,8 5 1 16,-3 4-1-16,5 6 1 0,-2-2-1 16,-6 13 0-16,8-5 0 15,-15 5 0-15,7 3 0 16,-3 1 2-16,-2 2 0 16,5 2 1-16,0 5-1 15,5 3-2-15,-7 0 0 16,2 7-1-16,-1-2 0 15,7-3-1-15,0 9 1 0,2-8 0 16,-5 1 0-16,7 5 0 16,-8-6 0-16,6 7 1 15,0-5 0-15,-8 4 4 16,4 4 1-16,-1 0 0 16,1 10-1-16,2-5-2 15,2 1-1-15,-4 2 0 16,-3 1 0-16,5 3 2 15,-10 3 1-15,1 2 6 16,-2 1 4-16,-6-3 4 16,-1 4 3-16,-1 8-3 15,-1-1-1-15,-5 1-3 16,-4 0 1-16,-1-2 4 16,-5 0 4-16,-3-2 10 15,-5 2 3-15,-1-2 5 16,-4-2 0-16,-5-4-8 15,7-4-5-15,-8 1-10 0,7-9-4 16,-7-3-6-16,-1 0-2 16,5-4-3-16,-1-4-1 15,5 5-1-15,8-3-2 16,4-4-4-16,-1 6-12 16,12-4-43-16,1-1-32 15,-1-5-72-15,17 1-36 16,8-3-88-16,2-5 174 15</inkml:trace>
  <inkml:trace contextRef="#ctx0" brushRef="#br0" timeOffset="39917.546">3715 16700 205 0,'6'0'134'15,"-2"0"-8"-15,-2 12-28 16,-2-12-7-16,0 0-6 16,-2 0-1-16,0 26 12 0,-8 49 3 15,-7-50-4 1,-2 3-8-16,-6 1-23 15,0 2-14-15,8 9-23 0,2 4-8 16,-2 8-12-16,3-5-2 16,3 7-3-16,3 3-1 15,-3-1 0-15,3 5-1 16,2 0 0-16,1 0 0 16,5 1-1-16,13-3 0 15,-7 0 1-15,1-9 0 16,5-2 0-16,-10-4 1 0,7 0 0 15,-11-18 0-15,2-1 0 16,-2-11 0-16,1-7 0 16,4-1-1-16,-3-6 0 15,0-2 0-15,0 2-2 16,0-2 0-16,0-2-2 16,18-38 2-16,26-40-1 15,-31 34 1-15,-4-7 1 16,7 11 1-16,1-14 0 15,4 7 0-15,-6 3 0 16,10 8 1-16,-6 4-1 16,0 7 0-16,10 0 0 15,-8 0 0-15,4 5 0 16,0 3 0-16,0 1 0 16,5 7 0-16,3 2 0 15,-6 1 0-15,5 6-1 16,-3 4 1-16,3 4 0 0,-3 6 0 15,9 9 1-15,-1 0-1 16,1 4 1-16,0 4 0 16,-5 5 1-16,1 6 0 15,-9 6 1-15,2 2 0 16,-4 4 0-16,-4-4-1 16,-4-2-1-16,6 0 0 15,-4-4-1-15,6-2-19 16,2 4-86-16,0 0-65 0,9-11 98 15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22T21:12:34.1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9118 11798 478 0,'-13'-2'225'16,"2"-4"-46"-16,5 6-213 16,0-3-4-16,6 1 15 15,0 0 33-15,0 0 62 16,-2 0 17-16,0-2 14 0,-5-11-9 16,-1-2-34-16,-2-6-16 15,-24-40-19-15,28 42-6 16,-5 1-6-16,-3 1-3 15,5-4-1-15,-5 6 0 16,-1-4 5-16,2 4 1 16,-10 2 5-16,2-5 1 15,-4 7-1-15,2 0-1 16,-6-3-6-16,-3-3 0 0,5 4-1 16,-6-2 2-16,1-4 2 15,-1-2 0-15,5 6-3 16,-9-5-2-16,5 3-4 15,-4 0-1-15,-8-4-2 16,7 6 0-16,-1-4 0 16,-2 4 0-16,2-2 0 15,-10-2 0-15,-6 2 0 16,-3 5-2-16,-1-3 0 16,3 5-2-16,1 5 0 15,-3 3-1-15,5-2 0 16,1 4 0-16,9 0-1 15,-4-9 0-15,9 7 1 16,-3 4-1-16,-6-8 1 16,14 7-1-16,-12-3-1 0,4-6 1 15,-1 1 0-15,1 9 1 16,-2-10 1-16,2 10 1 16,-2-4 0-16,-2-7 0 15,0 5 1-15,-6-7-1 16,4-5 1-16,-3 11 0 15,-9-3 0-15,7 1 1 16,-7 3 0-16,3-2 0 16,1-3 2-16,-5-5-1 0,2 7-1 15,-12-3-1-15,2 7-1 16,-2-1-1-16,-8 0 0 16,9 6 0-16,-1 0 0 15,-4-4 0-15,8 1-1 16,0-3 0-16,0 0-1 15,2 4-2-15,0 8-1 16,0-10-1-16,3 4 1 16,3 4 2-16,1-8 2 15,-1 4 1-15,5-2 0 16,-1-5 0-16,5-1 1 16,-2-4-1-16,-5-1 0 15,7 2 0-15,-4 1 0 16,1 8 0-16,-10-2-1 15,-6-2 1-15,-4 3 0 16,-9 3 0-16,5 3-1 16,-9-3 0-16,-2 6-1 15,0-2-2-15,2 8-3 0,-3 9-1 16,5-2 0-16,-2 4 0 16,0 0 2-16,-2 3-2 15,6 11-7-15,-3-3-4 16,7 6-5-16,3 2-3 15,2 6-6-15,2 2 0 16,-1 7-1-16,-3-3 2 16,0 1 4-16,3 5-1 0,8-1-1 15,11 0-1-15,1 8 7 16,12-2 5-16,0-2 9 16,11 4 3-16,10-8 4 15,3 5 1-15,16-3 1 16,2 0 1-16,11-11 1 15,6-2 3-15,4-8 3 16,10 0 2-16,7 2 1 16,2-6 1-16,7-5-1 15,7-4 0-15,3-2-2 16,4-3 0-16,4 1 0 16,-6-5-1-16,-4 3 0 15,6-4 0-15,-2 6 0 16,0-2 1-16,4-4-1 15,4 8 1-15,-6-6-1 16,6-2-2-16,-4 4 0 16,-2-2 0-16,-2-1 0 0,-2-1 2 15,0-2 0-15,-3 8 0 16,-1-8-1-16,0-1 0 16,-1 7-2-16,3-8 1 15,2 3 1-15,3 1 1 16,1 0 4-16,3-4-1 15,1 10 0-15,0-5 1 16,-2 3 0-16,-4-8 1 0,-4 2 2 16,1 2 0-16,-5-1 0 15,-1-3 0-15,1 1-2 16,-1-3 1-16,-3 1 1 16,-1-1 0-16,0-5 3 15,2 3 0-15,-1-1-3 16,8-4-1-16,-7-2-4 15,0-2-1-15,5 0-2 16,-3 0-1-16,13 0-2 16,-10 0 0-16,4 0 1 15,-3 7-1-15,-7-3 1 16,1 4 0-16,-6 3 1 16,-2-5 1-16,0 7-1 15,0-1 0-15,4 1-2 16,-8 3 0-16,4-3 0 15,-2 2 0-15,-2-1 0 16,8-3 0-16,3-1 1 16,-3-1-1-16,4 1 1 0,-4-6 0 15,-1-2-1-15,1 1 1 16,-2-3-1-16,10 0 0 16,-1-3-1-16,-3 1 1 15,5 0-2-15,-3 0 0 16,1-2 0-16,4-2-1 15,5-3 1-15,-3 1-1 0,0 0 0 16,0-1 1-16,-3 1 1 16,5 1-2-16,0 1 2 15,4-2-2-15,-4 2 0 16,0-1 1-16,-4-5 0 16,-7-1 0-16,-2 1 0 15,-3-3 1-15,3 2-1 16,0-1 1-16,2-5-1 15,-3 4-1-15,-7-2 1 16,6-4 1-16,-10-2-1 16,1 5 1-16,-3-3 0 15,-3-1 0-15,-7-1 1 16,-1 9 0-16,-8-3 0 16,2 2-1-16,-7 3 2 15,-2-9-1-15,-1 10 0 16,4-3 1-16,-1 1 0 15,-2-2 1-15,1-1 8 0,-5-3 4 16,-6-6 6-16,0 12 2 16,0-10 0-16,-4 4-1 15,4-6-5-15,2-4 0 16,-2 2-5-16,-2 1-1 16,2-5-1-16,-8-1-1 15,6 1 0-15,-1 0 0 16,-7 5 2-16,6 1 0 15,-4-6-2-15,1 1-1 0,1-1-3 16,4-2-2-16,-2-1-2 16,-3 3 1-16,-3 3-3 15,4-1 1-15,-3 0-1 16,7 4 0-16,-2-3-1 16,4-5-1-16,0 14 0 15,0-6 0-15,0 0-1 16,0 6-2-16,0-4 1 15,8 6-1-15,-3-4 1 16,1-2 1-16,4 2 1 16,-6 0-1-16,-2 4-1 15,3 0-2-15,-1 11-13 16,2-4-14-16,-6 7-71 16,0 1-74-16,0-2 110 15</inkml:trace>
  <inkml:trace contextRef="#ctx0" brushRef="#br0" timeOffset="42963.511">12586 14325 120 0,'-2'-6'87'0,"0"-2"14"15,0 6-6-15,0-1-9 16,-5-3-7-16,-11-2-18 15,1 2-11-15,-52-47-21 16,46 45-8-16,2 8-6 16,4-2 2-16,-4 2 3 15,2 0 5-15,-2 0 12 16,4 0 5-16,0 0 14 16,-1-2 6-16,-3-5 8 15,-2 3-1-15,6 0-5 16,2-2-5-16,-4 4-13 15,1 2-5-15,-1-2-6 16,4-1 0-16,0-1 3 16,-1 0-2-16,-1 2-3 15,2 2-6-15,3 4-12 16,3 4-5-16,7-3-7 0,-4 1-2 16,4 0-1-16,-1-6 0 15,3 0-1-15,0 0 0 16,0 0 1-16,0 6 0 15,0 1 0-15,0 14 0 16,7-4 2-16,22 50 0 16,-16-51 1-16,4-5 1 15,-1 4 1-15,-1-1 2 16,0 5 0-16,3-2 1 0,-7-3 0 16,6-1 1-16,-1-2 0 15,-3-1 1-15,12-4-1 16,-8 5 0-16,0-11-3 15,4 10-1-15,-2-4-1 16,2-1-1-16,0-1 0 16,8 2-1-16,-6-4 0 15,8 2 0-15,1-4-1 16,-7 1 2-16,6-1 2 16,-1-1 2-16,1-3 1 15,-2-2 1-15,7 0 0 16,-4-1 1-16,5 3 1 15,1-6 1-15,-4 8 1 16,5 2 0-16,-7-4-3 16,5-1-1-16,1 3-2 15,-8-8-1-15,12 6 4 16,-3 1 1-16,-7 1 3 0,7 2 0 16,-13 2-3-16,3 0-3 15,5-2-3-15,3 0-2 16,-3 0-1-16,4 0-1 15,1 0 0-15,3 1 0 16,2-1 0-16,0 0 0 16,2-3-1-16,-2 1 1 15,3-6 0-15,1 4 0 16,2-3 1-16,2 3 0 0,-6-2-1 16,-2 6 1-16,-4-2 0 15,2 2 0-15,0-6 0 16,-4-1 0-16,6 5 1 15,-2-8 0-15,-2 6 0 16,4-5-1-16,0 5 0 16,6 2 0-16,0-6 1 15,-1 8 0-15,9-3 0 16,-8-7 0-16,-1 6-2 16,-5-3 0-16,4 5 0 15,-8 4 0-15,4-1 0 16,-2 5 0-16,-5-6 0 15,-1-6 0-15,0 3 0 16,-1-5 0-16,1 6-1 16,2 2 1-16,3 0 0 15,-5 0-1-15,2 0 0 16,0 0 0-16,1 2 0 0,1 6 0 16,-2 1 0-16,2-3 1 15,-3-4-1-15,-1 6 0 16,-4-3 0-16,7 5 0 15,-11-3 1-15,11 1-1 16,-3 2 1-16,-4-3 0 16,7 5 0-16,-7-5-1 0,10 3 1 15,-5-8 1-15,9 4-1 16,3-4 1-16,7 1-1 16,-3 7 0-16,1-6-1 15,5-2 0-15,-1 5 0 16,-7-7 0-16,-5 4 1 15,0 2-1-15,-8-4 1 16,2 2-1-16,4 0 0 16,-3-4 1-16,3 5-1 15,-1-3 1-15,1 0 0 16,2-2-1-16,0 0 1 16,4-2-1-16,-2 0 0 15,2 0 0-15,-1 2 0 16,5 2 0-16,-4-2 1 15,-3 0-1-15,-5-5 1 16,-5 1-1-16,3-6 0 16,-4 4 0-16,4 4 0 0,4-5 1 15,-3 5-1-15,-1-6 1 16,-2 4-1-16,-2 1 1 16,1-5-1-16,-1 2 0 15,2-1 0-15,1 5 0 16,-1 2 0-16,8 2 0 15,-4 1 0-15,0 1-1 16,-10-4 1-16,3 0 0 16,-3 0 0-16,1 0 0 15,7 6 0-15,-4-6 1 0,-3 0 0 16,1-4 0-16,-1-2 0 16,1 10-1-16,4-4 0 15,1 0 0-15,-1-4 0 16,0 1 0-16,4 1 0 15,-3 2 1-15,-1 0-1 16,0 2 1-16,-2-2 0 16,3-4-1-16,-7 2 0 15,3-2 1-15,-9 8-1 16,-1-2 1-16,-4 2-1 16,4-1 1-16,-11 1-1 15,1 2 0-15,0-4 0 16,6 2 0-16,-2-4 0 15,2 0 0-15,-2 2 0 16,-7-2-8-16,1 2-47 16,-5-2-49-16,26 5 63 15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22T21:13:52.4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9442 4448 946 0,'-146'42'339'0,"97"-61"-277"16,10 4-63-16,3 7 0 16,7 0 2-16,-9 3 21 15,-17-5 21-15,-1 0 32 16,-11-1 7-16,-15 0-4 16,5 7-18-16,-9 0-32 15,8 4-10-15,-6 6-10 16,-4 5-4-16,-8 12-4 15,-11 4 0-15,-10 19-3 16,-3 3 0-16,5 18-2 16,4 6-2-16,10 17-1 0,-1 8-1 15,1 14-2-15,-4 7-1 16,4 11 1-16,1 6 0 16,6 7 4-16,6 5 1 15,0 3 3-15,0-2 1 16,-9-6 2-16,-6 4 0 15,-3 5 0-15,7 1-1 16,11-6 1-16,13 2-1 16,10-4 0-16,0-1 0 15,12 5 0-15,-5 2 1 0,-1-2-1 16,-4-1 1-16,0-5 0 16,2 4-1-16,17 4 0 15,0 0 0-15,7 1 0 16,7-5 0-16,-3-2 0 15,6-1 0-15,10-5-1 16,0 5 1-16,4-8 0 16,3-6-1-16,1 9 1 15,-1 5 0-15,0 11 0 16,3 3 0-16,-5 3 1 16,1 2 0-16,1 7 0 15,-5 11-1-15,-6 3 1 16,6 2 0-16,-3-1 0 15,1 1 0-15,13-18 0 16,1 2 0-16,3-23 0 16,7-13-1-16,18-6 0 15,0-13 0-15,9-8 0 16,5-3 0-16,-1-16 0 16,12 0 0-16,3-12-1 0,8 1 0 15,16-3-2-15,-1-7 1 16,16 4-1-16,-2-6-1 15,-2-2 1-15,-2-2-1 16,-2-7 0-16,6 5 0 16,10-7 0-16,3-5 0 15,8-12 0-15,2-6 0 16,-6-22 0-16,4-3 0 16,9-12 2-16,3-7 1 0,9-2 1 15,5-8 0-15,-3-7 1 16,-4-5-1-16,0-13-1 15,8 1 0-15,0-20-2 16,-1-8-2-16,-10-18-1 16,-13-16-1-16,-5-6-1 15,-3-15-2-15,1-7-5 16,-4-11-6-16,-4-10-4 16,3-3-1-16,-10-3 1 15,-6-10 2-15,2-2 4 16,-4-8 1-16,-6-5 3 15,8-2 2-15,-9-2 3 16,-5-6 0-16,-5-5 4 16,-7 5 2-16,-16 2 3 15,-4 2 1-15,-15 6 1 0,-2 3 2 16,-12 6 0-16,-3 1 1 16,-8 14 0-16,0-3 0 15,-8 21 5-15,-11 7 4 16,-15 14 10-16,-9 6 3 15,-8-1 1-15,-14 5-1 16,-8-1-6-16,-1-3-3 16,-16 7 2-16,7 2 2 15,-3 0-2-15,-4 1 0 0,4-7-7 16,8 0-6-16,-4 16-3 16,5 4 0-16,3 18 1 15,-7 11 0-15,1 16-5 16,3 8-14-16,14 21-38 15,6 10-25-15,9 9-83 16,4 16-58-16,0 13 141 16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22T21:14:14.2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7739 12184 227 0,'62'8'125'0,"-70"-17"-5"15,8 1-95-15,0 4-3 16,-2 2 20-16,0 0 18 15,0 0 31-15,-2-2 3 16,3 3-9-16,1 1-11 0,-2-2-21 16,0 0-7-16,0 0-6 15,0-2 0-15,-2 2-4 16,2 0-4-16,2 2-11 16,-2-4-7-16,0 2-9 15,0-1-2-15,2 1-2 16,0 2 1-16,0-2 0 15,0 0 2-15,0 0 2 16,16-6 2-16,5 5 3 16,7-3 1-16,51 4 1 15,-47 2 1-15,-1 0 0 16,3 0-1-16,1 0 0 16,-5 0-1-16,7 0 0 15,3 0 1-15,4 2 3 16,0-4 2-16,4 0 4 15,-2-6-1-15,-4 4-3 16,7-1-4-16,9-1-5 16,-3 4-2-16,5 0-2 0,-7 0 0 15,10-3 1-15,-2 1 2 16,3-6 0-16,-5 8 0 16,0-7 0-16,-2 7-1 15,1-8-3-15,-1 6 0 16,-7 2-2-16,-2 1 0 15,7-1 0-15,-3-2 0 0,3 2 0 16,7-4 0-16,1-2 0 16,2 3 1-16,9-3 1 15,9 6 0-15,-9-4 0 16,-1 3-1-16,-8-1-1 16,-6-4 1-16,-2 8-1 15,5 0 0-15,-3 0 0 16,-2-4 0-16,5 4 1 15,-1-2 0-15,-2 2 3 16,4 2 1-16,-7-2 2 16,11-2 1-16,-2-1-1 15,-4-1 0-15,8 4-2 16,-8-2-1-16,-2 0-2 16,-3 2 0-16,-3 2-1 15,1 0 0-15,-5-2 0 16,5 2-1-16,-2-2-1 15,1 2 1-15,5 5-1 16,-1 1 0-16,-5-2-1 16,-3 1 0-16,-10-5 0 0,3 2 1 15,7 2 0-15,1-2-1 16,2-3 1-16,1 7-1 16,-7-4 1-16,2-2 0 15,4 6 0-15,-5-5 1 16,1 7 1-16,0-6 1 15,-4 5 2-15,0-7 2 16,0 2-2-16,-6 2 1 0,4-2-3 16,-1 7 0-16,-3-3-1 15,8-3 0-15,-6-1 1 16,2 6-1-16,4-2 1 16,-6-3-1-16,6 7-2 15,2-5 0-15,-2-3-1 16,3 8 1-16,1-5-1 15,2 1 1-15,3 3-1 16,-1-5 0-16,-3 0 1 16,-1-2-1-16,0 3 0 15,1-5 0-15,7 6 0 16,-3-2 0-16,5 3 0 16,-3 1 0-16,0-4 1 15,7 1-1-15,-5-5 0 16,8 0 0-16,0 0 0 0,2-2 0 15,-4 0 1-15,-2-2 0 16,2-4 0-16,-2 1 0 16,0-5 0-16,4 4 0 15,-2-3 0-15,-2 7-1 16,6-8 1-16,-2 6-1 16,-4 2 0-16,6 1 0 15,-6-3 0-15,-2 4 0 16,-4 4 1-16,-1 1-1 0,-1 5 0 15,-1-4 0-15,7 3 0 16,-2-7 0-16,5 6 0 16,1-4 0-16,5-4 0 15,-3 1 1-15,-7-1-1 16,1 0 1-16,-8-1-1 16,7-1 1-16,3-2 0 15,-8-4-1-15,6 4 1 16,-5-3 0-16,-1-5-1 15,5 10 2-15,-5-3-2 16,1 1 1-16,-11 4-1 16,1 0 0-16,-7 4 0 15,-5-1-2-15,-5 1-1 16,-4 8-12-16,-4-1-67 16,-4 1-93-16,8 5 109 15</inkml:trace>
  <inkml:trace contextRef="#ctx0" brushRef="#br0" timeOffset="2465.128">7443 13162 520 0,'0'7'193'0,"-8"-8"-155"16,5-3-21-16,1 4 17 15,0 0 22-15,0-2 49 16,0 0 20-16,-2 2-4 16,2-2-16-16,-2-2-36 15,-5-4-16-15,-1-14-24 16,6-1-7-16,-57-44-11 16,50 44-4-16,-1 9-2 15,3 1-2-15,-1 1-1 0,-3 1 0 16,-6 5 0-16,3-1 0 15,-7 3 2-15,4-6 3 16,-11-1 10-16,-1-3 6 16,-5-1 10-16,-5-6 1 15,-1 2-5-15,4 0-4 16,-4-4-11-16,2 4-6 16,-2 1-4-16,2 3-1 15,-8 0 1-15,-2-6-1 0,4 7 2 16,-7-9 0-16,-1 4 0 15,2-2-1-15,-7 2 0 16,-2 4-1-16,4 0-1 16,-3 1 1-16,1-1-1 15,2-4 0-15,1 3-1 16,5 5-1-16,-3-2 0 16,6 1 0-16,-3 4 0 15,-5-3-1-15,4 0 0 16,3 1-2-16,3 6 0 15,0-4-1-15,-2 8 1 16,-2 0 0-16,3-3-2 16,4 5 0-16,1-2-1 15,-4 0 1-15,1 3 0 16,1 3-1-16,-4-2-1 16,2-2-2-16,-4-2 0 15,-2 6 1-15,-3-1 3 0,-4-1 1 16,-2 0 0-16,-3-4 0 15,3 0-5-15,0 0 0 16,6 0-3-16,-5 2 1 16,7 2 4-16,-5-4 1 15,9 5 3-15,-1-5 2 16,4-3-1-16,0 1-2 16,-4-4-1-16,4-2 0 0,-5-3 2 15,1-3 0-15,6 5 1 16,-2 5 0-16,0 0 0 15,6-3 1-15,0 1 1 16,0 0 0-16,5 0 0 16,-3-1 0-16,-2 1 0 15,6 0 0-15,-3 4 0 16,3 0 0-16,9-3 0 16,-4 1 0-16,1-8 0 15,-3 5 0-15,-2-3 1 16,-5 1 0-16,2 3-1 15,-10-2 0-15,0-1 0 16,4 5 0-16,-6 2-1 16,-2 2 1-16,-3 4-2 15,-6 5 0-15,-3-3-1 16,1 6 0-16,4 7-1 16,7-4 1-16,2 2-1 0,-2 4-1 15,5 2 1-15,-9 4 1 16,6 5 0-16,4 3 0 15,-4 3 0-15,3-2-1 16,-5 12 1-16,6 2-1 16,0 4 2-16,0 5 0 15,2-7 1-15,7 3 0 16,-3-1-1-16,2-1 2 16,5 6-1-16,4 3 0 0,6 1 0 15,14-2-1-15,-1 2 1 16,8-4-1-16,10 1 0 15,-7-5 0-15,18-1 0 16,2-3 0-16,4-7 0 16,8 2 0-16,-3-2 1 15,4-4 0-15,3 0 1 16,-1 3-1-16,4-5 1 16,0 0 0-16,-2-7 0 15,8 3 1-15,2-7-1 16,3 2 2-16,10-5-1 15,1-3 0-15,3-1 0 16,-1-3 0-16,3-4 1 16,8 2-1-16,1-3 3 15,6-4 1-15,4-3 2 16,-2-5 3-16,10 0-1 16,-2 6 0-16,-6-12-3 0,2 12-2 15,-4-2-2-15,4-4-1 16,-1 2 0-16,-1 5 0 15,10 1 0-15,-8 2 1 16,-4-3 2-16,0-3 0 16,-9-4 5-16,7 2 1 0,6-2 2 15,-2 0 1-15,7-2 0 16,-3-4 1-16,4 1 0 16,-8-7 0-16,-6 8 0 15,0-5-2-15,-5-1-2 16,3 6-2-16,6-7-2 15,-2 5 0-15,-5-1-2 16,3-3 0-16,-8 8 0 16,3-6 1-16,-4 3 1 15,-3 5 0-15,5-2 0 16,-2 0 0-16,3-4-1 16,-3 2-1-16,3 4 0 15,7 0-1-15,-9-5 2 16,6 5 0-16,-9-6 1 15,-4 6 1-15,-4-4 0 16,-2-6 1-16,1-1-1 16,1-1-1-16,0 1-1 15,-4-2-1-15,-3-1 1 0,-5-1-1 16,-1-4 2-16,0 2 1 16,-6-4 2-16,-8 0-1 15,-5-1 1-15,-5 0-1 16,-1-1-3-16,0 2-1 15,-11-4 0-15,3-6-1 16,-2 6 0-16,-1-2 0 16,3 1 0-16,-2-7 0 0,-5 4-1 15,1-5 0-15,-3-2 0 16,-3 1 1-16,1 1 0 16,-6-1 1-16,-7-3 1 15,-11-2 0-15,-7-8-2 16,-9 6-1-16,-14-4-5 15,4 0-7-15,-30 4-19 16,-9 2-13-16,-16 13-77 16,-14 10-168-16,0 25 193 15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22T21:16:56.8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2399 13961 547 0,'-22'-13'206'0,"6"9"-169"0,5-4-13 16,-1 5-25-16,7-7 1 16,-7-1 39-16,1-1 18 15,3-1 25-15,0 3 5 16,1 2-25-16,3-1-15 16,2-3-22-16,-2 3-7 15,8 3-6-15,-2 2 1 0,-2 0-3 16,0 3-2-16,0 1-5 15,0-2-1-15,0 2 6 32,0 0 8-32,6 0 15 0,28 0 7 0,50-4 9 15,-46-4-3-15,-7-3-2 16,3 7-1-16,1-4-6 16,1 6-1-16,-3 0-7 15,5 0-3-15,4 1-6 16,-4 1-3-16,2-4-5 15,-5 2-2-15,-3 0-1 16,5 2-1-16,-7 0 1 16,9 0-1-16,-5 2-2 15,2-2-1-15,3 0 0 16,3 0-1-16,2-4 2 16,0 2 0-16,3-4 3 15,-3 3 2-15,6 1 4 0,0 2 3 16,2 0 3-16,-1 0 2 15,-5 0 0-15,-6-2 0 16,6-2-3-16,-8 2 0 16,-1-2-1-16,3-4 0 15,-2 7-1-15,2-5-2 16,2 0-2-16,0 6-2 16,-1 0-3-16,1-4-2 0,0-1-1 15,-2-1-2-15,0-2 0 16,4 2 0-16,-2-1-1 15,0 1 1-15,-2-4-1 16,3 10 0-16,-5 0 0 16,0 0 0-16,-2 2 0 15,3-2 0-15,7 0 4 16,3-2 1-16,-1 2 3 16,-4 0 1-16,4 0 0 15,-8 0 0-15,10 0-1 16,-4-9 1-16,1 7-2 15,3-8 0-15,0 5-3 16,2-5 1-16,-1-1-2 16,3 3 1-16,-5 2-1 15,3 6-1-15,-2-5 0 16,0 1-1-16,1 0 0 0,5-2 0 16,1 0 0-16,4-3 0 15,0 3 0-15,3-3 0 16,-3 7 0-16,-4-4 0 15,-1-2 1-15,3 8-1 16,-15-4 0-16,9 8 0 16,-3-4 0-16,2 0 0 15,1 0-2-15,-5 0 1 16,4 2 1-16,-1-2-1 0,1 6 0 16,4-6-1-16,1-6 0 15,-4 4 0-15,3 0 0 16,1 2 1-16,-5-2-1 15,-6-1 1-15,2 1-1 16,-4 0 1-16,-4-8 0 16,-2 3-1-16,-9-1 2 15,5-2-1-15,-7 8 1 16,0 0 0-16,-6-1 2 16,-6-3 0-16,-7 4 1 15,-2 0 0-15,-1 2-1 16,-5 0 0-16,0 0-1 15,0-2-1-15,0 0 1 16,0-2-1-16,0 3 0 16,0 1 0-16,0-2 0 15,0 0 0-15,0 0 1 16,0-2 0-16,0 2 1 0,0 0-1 16,0 2 1-16,0-2 0 15,6-11 0-15,-4 1-1 16,4 3 0-16,-3-5-1 15,-1 5 0-15,-2-5-1 16,4 1 0-16,-2 0 1 16,0 1-2-16,-2 5 1 15,0-3 0-15,2-1-1 0,0-3 1 16,-2-1-1 0,0-2 0-16,0 3 0 0,0-3 0 15,9-46 0-15,-12 42 0 16,-3 4 0-16,6 3 0 15,-2-5 0-15,-2 6 0 16,-2-4 0-16,3-5-1 16,-5 5 1-16,2-2 0 15,-1-2 0-15,-7 4 0 16,-3-6 0-16,-6-2-2 16,-4 6 0-16,-2-2-2 15,-7-4 0-15,2 2-1 16,-1 10 0-16,3-3 3 15,3 7 1-15,0-3 1 16,-7-3 1-16,-4 2-1 16,-6-6 0-16,-4 3-1 15,1 7-1-15,-3-7 0 0,-2 7 0 16,-3 5-1-16,3-11 1 16,-5-4-2-16,4 1 0 15,-5-5-2-15,-1 8-1 16,-4-8-4-16,0 12-1 15,-4-7 0-15,6-1 1 16,-6 14 3-16,0-9 2 16,2-3 3-16,-3 4 1 15,7-3 0-15,1 3 1 0,5 0-1 16,2 3 1-16,1-3 1 16,2-1-1-16,-1 3 1 15,-3-5 0-15,-5 5 0 16,-4-2 0-16,-6-3 0 15,4 5 0-15,-3-1 0 16,5 5-1-16,-2 3-1 16,4 0-1-16,5 0 1 15,8 2 0-15,5 2 0 16,-9-4-1-16,0-1-1 16,-5 3-1-16,2 0-2 15,1 2 1-15,-7 0-1 16,2 0 1-16,-2 0 3 15,2 0 0-15,-2-4 1 16,5-2 1-16,3 6 0 16,-3-2 0-16,-3 1 0 15,-2-1 1-15,-12-6-1 0,-1 6-1 16,-4 2 1-16,-3-2-2 16,1 0-1-16,-4 2 0 15,6 2-1-15,-6 0-1 16,-2 6 0-16,4-1 1 15,-3 7 2-15,9 5 1 16,0-2 0-16,1 6-1 0,8 10-3 16,6-5-2-1,10 9-4-15,-5 1-1 0,8-8 1 16,12 16 1-16,10 0 3 16,5-2 0-16,9 15-5 15,-1-7-2-15,13 11-4 16,2 2-1-16,13 8 4 15,7 3 2-15,2 5 4 16,11-1 0-16,-2-7 0 16,7 3 2-16,6-5 3 15,-2-8 1-15,6-7 4 16,-4-5 0-16,2-7 1 16,-2-4 2-16,-2-13 1 15,-4 4 0-15,-2-12 0 16,-7 0 0-16,2-2-4 15,-1-1-37-15,28 1 27 16</inkml:trace>
  <inkml:trace contextRef="#ctx0" brushRef="#br0" timeOffset="3143.804">2606 17151 244 0,'-82'41'157'0,"66"-49"1"0,3-4-25 15,0-1-46-15,-4-6-21 16,5 4-34-16,4-1-10 16,1-3-9-16,-3 2-3 15,3-2 1-15,-5 2 2 16,2-6 4-16,-1 6 1 16,1-5-2-16,3 7-2 0,-3-6-6 15,1 6-1-15,-3-4 12 16,5 0 10-16,-1-2 22 15,-2 3 7-15,5-3 1 16,-3 2-5-16,2 4-14 16,-1-2-6-16,3 1-8 15,-4 7-5-15,8-5-4 16,-2 5-4-16,0 5-6 16,2-4-2-16,0 6-3 15,0 2 0-15,0-1-1 16,0 1 0-16,0 0 0 15,0 0-1-15,0 0 1 16,4 0 0-16,15 1-1 16,-2 1 1-16,8 4 1 15,52 9 2-15,-43-13 1 16,4 6 1-16,-3 0 1 16,-5-1-2-16,7-1 0 15,-3 0-1-15,-5-2 0 0,3 3 2 16,5 1 1-16,-5 1 3 15,-1-1 2-15,5-6 0 16,-5-2 0-16,-1-2-3 16,13 6-1-16,-5-8 0 15,2 4 0-15,4-6-1 16,0 4 2-16,4 1 1 16,-2 1 5-16,-2 0 3 15,0-2 3-15,0 5-2 0,-6-3-3 16,6 2-3-16,-2 6-3 15,-4-6 0-15,10 6-1 16,-10-8 1-16,8 0-2 16,-2-4-1-16,2-2-2 15,2 2 0-15,-6-3-1 16,2 5 0-16,0 0 0 16,4-4 0-16,-8 4 1 15,4 2 0-15,-4 0 1 16,0 0 0-16,-2-4-2 15,1-3 0-15,3 5 0 16,-2 0 1-16,-4 2 3 16,4 2 1-16,-11 0 2 15,9-2-1-15,-1 0-1 16,-1 5-1-16,2-5-3 16,4 0 0-16,2-4 0 0,-3 3-1 15,8 1 0-15,-1 0 0 16,4-2-3-16,-3-6 1 15,3 4 0-15,-2-5 0 16,5 9-1-16,-3 3 0 16,-4-1 0-16,-4 0 1 15,-2 2-2-15,-4-2 1 16,0 2 0-16,-1 2-1 16,5 3 0-16,-2-7 0 15,6 8 0-15,-2-7 0 0,6 7 1 16,5 0-1-16,0-5 0 15,1 5 0-15,1-8 0 16,1 2 0-16,7 1 0 16,-8-3 1-16,2-2-1 15,10 2 1-15,-13-2-1 16,11 0 0-16,-10 0 1 16,2-9 1-16,3 5-1 15,-1 2 0-15,-4-10 0 16,2 9-1-16,-5-3 0 15,3 0 1-15,-7 8-1 16,0 0 1-16,-8 0-1 16,2-2 0-16,-4 0 0 15,-2-2 0-15,2-2 0 16,4-2 0-16,0 6 0 16,2-2 0-16,2 2 0 0,-4-1 0 15,6 1 0-15,-2-10 0 16,-1 10 1-16,-3-2-1 15,2-4 0-15,0 8 0 16,-9-9 0-16,1 5 0 16,-6-2 1-16,3-2 0 15,3 4-1-15,0 0 0 16,1-5 1-16,3 3-1 0,0 0 0 16,-2-4 0-16,8 5 0 15,1-7 0-15,3 6 0 16,-2-4 0-16,-1 8 0 15,1 0 0-15,0-1 0 16,-4-1 0-16,-4 0 1 16,-4-4-1-16,-3 4 0 15,1 2 1-15,0 0-1 16,4 2 0-16,3 6 0 16,-3-5 1-16,0-1-1 15,0 2 1-15,-2 0-1 16,1 0 0-16,1-2 0 15,0 2 1-15,4-4 1 16,-2 3 0-16,8-3 0 16,-4-3-1-16,-2-3 1 15,5-2 0-15,-3 1 3 16,-4 3 1-16,2-4 1 0,2-1 0 16,0-3 0-16,4 4 0 15,-1-1-2-15,-1-3 0 16,-6 1-2-16,2 1 0 15,-2 6-1-15,1-5 0 16,-1 7 0-16,-2-4 0 16,-2 2 0-16,0 3 0 15,1 1 0-15,3 1 2 16,-10 3 0-16,4-4 0 0,-11 2-1 16,2-2-1-16,2 0 0 15,3 0-1-15,3-2 1 16,-3 2-1-16,1 0 0 15,-8-4 0-15,1 1 1 16,3 1-1-16,-8 0 1 16,2 0-1-16,-4-2 0 15,-5 4 0-15,-3-2-1 16,1 2 2-16,-7 2-1 16,-1-2 0-16,-4 0 4 15,0 0 0-15,0 0 1 16,0 0 0-16,0 0-5 15,0 0-6-15,0 0-23 16,0 0-23-16,0 0-137 0,0 0 126 16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22T21:18:23.5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15214 6317 655 0,'-14'11'157'0,"1"1"-179"15</inkml:trace>
  <inkml:trace contextRef="#ctx0" brushRef="#br0" timeOffset="294.189">15176 6353 222 0,'-12'11'168'0,"4"-1"5"16,-1-4-47-16,-1 1-77 16,5-3-25-16,-1 0-19 15,0 0 0-15,0-2 4 16,4 0 4-16,1 0 7 16,1 3 5-16,1 1 11 15,9 4 8-15,3-1 15 16,14 10 4-16,67 43 8 15,-50-40 0-15,6 7-3 16,-1 7-4-16,-5-3-19 16,0 5-9-16,6 1-18 0,-2-7-7 15,5 8-6 1,-3-7-1-16,8-7-1 0,-9 3-1 16,3-12-5-16,-2-5-15 15,-8-10-61-15,0-4-35 16,-4-8-50-16,-5-7-39 15,3-17 136-15</inkml:trace>
  <inkml:trace contextRef="#ctx0" brushRef="#br0" timeOffset="569.499">16168 6265 841 0,'-86'-65'306'16,"50"69"-239"-16,3 19-184 15,3 7-4-15,-9 10 39 16,1 4 67-16,-4 6 88 16,10 0 9-16,1 2-14 15,0 7-21-15,-1-6-33 16,3 11-9-16,-3-1-5 15,1-2-2-15,4 0-17 16,4-9-14-16,0-3-47 0,6-3-41 16,4-6 76-1</inkml:trace>
  <inkml:trace contextRef="#ctx0" brushRef="#br0" timeOffset="942.154">15262 6854 798 0,'170'29'269'0,"-115"-45"-270"15,7 3-10-15,14 2 0 16,-1-3 2-16,9 3 21 15,4-3 5-15,5 1 3 16,7 1-1-16,-3-1-113 0,1 2 71 16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22T21:21:24.9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12674 10620 6 0,'75'-100'5'15,"-77"97"32"-15,2-3 32 16,-4-2 45-16,2 6 15 15,-2-1-9-15,2 1-23 16,2 2-33-16,-6-14-14 0,1 3-17 16,-3-1-3-16,2 5 4 15,1-3 3-15,-1 1 2 16,0 7 0-16,-7-6-5 16,-5 6-3-16,5-4 0 15,2 1 2-15,1 1 10 16,-1-4 3-16,1 2-1 15,0-3 0-15,-1-3-3 16,-2-1-3-16,7 3-7 16,-6 3-5-16,1-3-11 15,1-1-3-15,-1 5-1 16,-1-2 2-16,1-1 5 16,1 5 1-16,1 0-2 15,-7-2-2-15,1 3-6 16,6-7-1-16,-3 0-2 15,3 7 0-15,-1-3 0 16,-3 0-2-16,1 0-2 16,-1 1-3-16,7 3-1 0,0 2-1 15,1 0 2-15,-1 0 0 16,6 0 0-16,-8 0 1 16,2 0 0-16,-1 0-1 15,-1 0 0-15,6 0 0 16,0 0 0-16,-2 0 0 15,3 0 2-15,-5 7 0 16,-2 1 4-16,2 0 0 16,-1 7 2-16,1-2-1 0,0-1 1 15,2 1-1-15,1-1 1 16,-3 1-1-16,-4 0 1 16,3 7-1-16,-37 45 0 15,30-48 0-15,-1 6-4 16,-6 0-1-16,2 3-2 15,-6 7-2-15,2-2 0 16,2 3 0-16,-4-7 2 16,8-2 0-16,-4 0 0 15,-2-3 1-15,-2 1 1 16,4-5-1-16,-10 7 0 16,3-1-1-16,-7 3 2 15,5 8 0-15,-3-1 1 16,-3-3 4-16,-2 7 6 15,-6 0 8-15,0 4 9 16,0 2 3-16,-14-7 5 16,-1 3-2-16,-12 2 0 0,-9-2-1 15,11 0-10-15,-4-2-6 16,3 8-10-16,3 2-5 16,2 4-3-16,-4-1 0 15,6-3-1-15,-4 2 0 16,-2 0 0-16,0-6 0 15,-2 3 0-15,2-8-2 16,-5 7 0-16,1-2 1 0,-2 7-3 16,5 8 0-16,7-1-1 15,-6-3 0-15,6 3 2 16,-4-9 2-16,-8 1 1 16,6 4 0-16,-15-3-1 15,-6 7 0-15,8 5 1 16,5-4 0-16,3 6 0 15,3-6 0-15,4-5 0 16,6 0-1-16,9-3 0 16,-1-1 0-16,-1-4 0 15,4-2 0-15,1 0 1 16,1-4 0-16,-2 2 0 16,-1 2 0-16,-1 0 0 15,-2 4 0-15,3 9 0 16,-5-1-1-16,-7 7 0 15,4 2 1-15,-14 0 0 16,-3 0 0-16,-7 0 0 0,-8 0 1 16,-9 0 0-16,6 8-1 15,5-4 0-15,1-1 0 16,7 1-1-16,7-6-1 16,-3-13 0-16,3 2-1 15,-1-12-2-15,2-2 0 16,14 6 1-16,0-13 0 15,7 5-1-15,0-5 0 16,3-3-2-16,1 1 1 16,0-2 1-16,2-2 1 0,6 3 1 15,-2 1 0-15,-6-8 0 16,-2 2 1-16,-1-2 2 16,-1-6-1-16,6 1 1 15,0-1 0-15,6-2 0 16,2-7 1-16,0 6 0 15,-1-5 0-15,1-1 0 16,-2 2 0-16,4-3-1 16,-3 3 0-16,1-2 0 15,-8 3 0-15,8 1 1 16,-10 1-1-16,0 1 0 16,6-5 0-16,-11 5 0 15,-1-1 1-15,6-1-1 16,2 1 0-16,6 1 0 15,6-6-1-15,-2 7 1 0,-1-3-1 16,1 1-1-16,3 4 0 16,3-1-1-16,-1-3 0 15,4-3 2-15,-1 0 0 16,-1 1 0-16,2 5 1 16,-5-3 0-16,1-1-1 15,4 5 1-15,4-2-1 16,-1 1 1-16,1-3-1 15,-8 2 1-15,-2-7 0 0,-1 0-1 16,3 7 1-16,5-5 0 16,-9-4-1-16,7 5 1 15,6-5-1 1,11 2 0-16,1-2 0 0,-28 13 0 16,2 4 1-16,5 0-1 15,8-11-1-15,0-3-2 16,4 7-2-16,2-1-2 15,2-1 1-15,3 1-1 16,-1-2 1-16,1-1 2 16,3 3 0-16,-1-1 2 15,1 1 0-15,-1 1 2 16,-3-9-1-16,1 7 2 16,-1-1-2-16,-2 1 1 15,5-1 0-15,0 3-17 16,-1-1-23-16,9 4-90 15,2 0-67-15,12-1-219 0,3-3 256 16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22T21:23:43.2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1286 10905 419 0,'-5'2'200'0,"-7"0"-83"0,1-2-63 16,-3-2-15-16,7-2 17 15,-16-9 24-15,-48-35 33 16,42 29 4-16,-3 3-11 16,1 1-13-16,-5-4-31 15,7 4-15-15,0-6-16 16,6 5-7-16,6 1-10 15,0-2-1-15,2 0-1 16,-1 9 2-16,5-2 7 16,1 1 2-16,5 5 1 15,-1 2-5-15,6 2-11 16,0 0-4-16,0 0-3 16,0 10 0-16,15 34 4 15,35 49 3-15,-6-31 4 16,4 8 3-16,15 11 0 15,6 3-3-15,5 13-5 16,-3-5-2-16,4 6-4 16,-7-7-1-16,-1-10-2 15,2-3-4-15,-9-17-24 0,1-5-26 16,-4-1-100-16,2-13-93 16,3-1 154-16</inkml:trace>
  <inkml:trace contextRef="#ctx0" brushRef="#br0" timeOffset="400.987">1782 10482 1092 0,'-21'0'395'16,"3"0"-363"-16,9 14-49 15,-1 5-27-15,-1 17-15 0,-3 6 20 16,-12 12 37-16,-3 18 7 16,-7 13 10-16,-8 4-1 15,4 26-8-15,-8 0-6 16,6 21-29-16,-2 3-20 16,-2-1-35-16,7 7-18 15,-3-26-25-15,10-8-25 16,11-23 100-16</inkml:trace>
  <inkml:trace contextRef="#ctx0" brushRef="#br0" timeOffset="835.357">1120 11662 1013 0,'-19'0'311'0,"11"-7"-477"15,8-1-15-15,2 2 3 16,-8-5 56-16,4 3 228 0,-9-3 45 15,-2 3 30 1,1 0-17-16,4 3-78 0,3-1-35 16,3 6-37-16,2-2-8 15,0 0-2-15,0 0 8 16,27-4 27-16,62-9 12 16,-18 0 17-16,8-6-1 15,24-4-8-15,6-2-5 16,23-9-14-16,-2-1-8 15,2 3-16-15,-2 2-6 16,-21-3-14-16,-6 6-19 0,-3-3-122 16,-10 7-184-16,-4 6 209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22T20:42:28.7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14256 7629 175 0,'-21'-151'119'16,"9"143"-10"-16,-1-5-40 15,-3 13-17-15,1-2-20 16,0 0-2-16,5 7 14 0,1-5 10 16,1 4 15-16,0-4 3 15,3 0-11-15,5 0-9 16,-2 0-21-16,2 0-6 15,0 0-3-15,0 0 1 16,0 0 7-16,0 0 2 16,0 0 4-16,0 0-2 15,2 0-3-15,13 0-1 0,8 0-1 16,48-4-1 0,-46 3-5-16,-1 1-3 0,5-4-5 15,-2 0 1 1,3-4-1-16,-1-1 1 0,0 9-2 15,3-4-1-15,3 4-4 16,-3-2-1-16,5 2-4 16,-5 0 0-16,-3 2-1 15,-6-2 0-15,-2 4 0 16,-6 5 0-16,-7-5 0 16,1 6 0-16,-9-8 0 15,2 9 1-15,-4 2 0 16,4 5-1-16,-4 1 1 15,-1-8 0-15,-5 4 0 16,-6-1-1-16,-1 5-1 16,-6-4-1-16,-4 6-1 15,-1-3 0-15,-5 5-1 16,0-1 0-16,-5-4-1 0,3-3-2 16,3-4-1-16,3 3-1 15,4-3 0-15,8 3 0 16,0 1-1-16,7-9-2 15,6 7-6-15,2-5-4 16,10 3-7-16,3 3-5 16,8-7-8-16,8 11-2 15,9-5-3-15,2 2 6 16,10 0 3-16,0-1 1 0,-6 3 8 16,-4-2 5-16,-14 1 10 15,-1 5 5-15,-9-4-2 16,5 2-1-16,-10 2-5 15,-5 0-1-15,0 2 2 16,-8 2 3-16,-6 0 4 16,-9-6 4-16,0 2 2 15,-8-2 0-15,-2-4 1 16,0 3-1-16,-7-5 0 16,-6-1 0-16,-8-5-2 15,-2-3 0-15,-2 2-4 16,1-4-1-16,-9 1-10 15,3-3-12-15,-4-1-41 16,5 1-26-16,5-2 58 16</inkml:trace>
  <inkml:trace contextRef="#ctx0" brushRef="#br0" timeOffset="1614.252">15049 7493 445 0,'138'-14'150'0,"-136"24"-154"0,6 0-17 15,-3 7 0-15,3-2 4 0,-4 0 37 16,-4-3 25-16,4-1 36 16,-2 7 15-16,-2-9-5 15,0 3-14-15,-2 5-32 16,2-11-14-16,-4 3-11 16,-4 1-1-16,2 1 8 15,-5-3 4-15,0 5-1 16,3 4-2-16,-4-3-11 15,3 3-4-15,-3-4-6 16,3-1 0-16,3-4 4 16,-4-5 5-16,5-1 7 15,-1 0 1-15,4-2-3 16,0 0-3-16,0 0-7 16,0 0-1-16,-1 0 4 15,1 0 0-15,2 0 2 16,-2 0-2-16,0 0-6 15,0 0-4-15,2 0-3 16,0 0 0-16,0 0-1 16,0 0-1-16,0 4 1 15,4 17-2-15,0 8 1 16,13 47-1-16,-13-38 0 0,-3 3-1 16,-1-1 0-16,0 8 0 15,0-1-1-15,0-4 0 16,-3 2 2-16,1-2 0 15,-4-5-1-15,4-2-1 16,-2-11-2-16,2 0 0 16,-3-14 3-16,5 5 2 15,0-5 1-15,0-3 2 0,0-8 0 16,0-2 0-16,0-2 1 16,0 2 1-16,-2 0 0 15,0 2-1-15,0-13-1 16,2-8-1-16,0-6-1 15,8-53 0-15,-5 47 0 16,1-5 0-16,0 2-1 16,2-3 0-16,-1 1-1 15,5 2 0-15,0-3 0 16,3 3 0-16,2 5 1 16,1-3 1-16,3-2 0 15,-6 1 0-15,4 5 0 16,2 5 0-16,-1-2 0 15,-3 2-1-15,6 4 1 16,-6-6 0-16,6 4 0 16,2 4 0-16,-4-4-2 15,6 10 1-15,-2-6 0 0,-2 7-1 16,6 7 0-16,-4-3 0 16,2 8-2-16,4 0 1 15,-14 2-1-15,2 6-1 16,-7-5-2-16,-1 9 0 15,5 7 2-15,-1-2 1 16,-2 8 4-16,1 0 1 0,-10 2 2 16,5 7-1-16,-1-5 2 15,-2 5 0-15,-2 4 2 16,2-5 1-16,-4-1 1 16,-2 5-1-16,0-7-1 15,-4 3-2-15,2-1-2 16,1-1 0-16,-3 3 0 15,-2-9 0-15,2 2 1 16,-5-2-1-16,-1 0 0 16,3 2 1-16,-6-1 0 15,5 3-1-15,-3-4 2 16,-3 0 0-16,1-8 2 16,-4 0 0-16,-4 2 1 15,0-3 0-15,2-1-1 16,-2 2 1-16,2-13 3 15,2 0 3-15,-6-4 2 16,0-6 0-16,0 6-3 0,-7-9-1 16,-5 9-3-16,3 0-2 15,-2-10-3-15,-1 6-2 16,7 0 0-16,-7-1 0 16,5 14 0-16,-4-7 0 15,5 4-1-15,-2 5 1 16,5-9-3-16,-5 2-18 15,12 7-221-15,2 5 175 16</inkml:trace>
  <inkml:trace contextRef="#ctx0" brushRef="#br0" timeOffset="7963.336">10348 8147 37 0,'8'-21'43'0,"-6"0"30"0,13-42 6 16,-15 42 1-16,-2 7-8 15,-2 1-13-15,1-2-3 16,-1 3 2-16,2 1 3 16,-2 5 6-16,-2-2 1 0,4 8-7 15,2-2-6-15,-2 0-13 16,0 1-7-16,1-3-8 15,-1 2-3-15,-2 2-5 16,2-2-2-16,2 0-2 16,-2 0-1-16,0-2-4 15,2 2-3-15,0 0-4 16,0 2-1-16,0-1-1 16,0 1-1-16,0 0-1 15,4 26 0-15,5 62-1 16,-10-42 0-16,-7 12 2 15,-4 1-1-15,9 10 1 16,-7-2 0-16,-1-2 0 16,7 5 0-16,-6-8 2 15,4-7-1-15,1-5 2 16,3-12-1-16,-2-11 2 16,2-4 0-16,-4-12 0 15,6 1 0-15,-7-8 1 0,3 1 0 16,2-5 2-16,0 0 0 15,0 0 4-15,0 0 0 16,-2-3 1-16,2 1-1 16,2 0-2-16,-1 2-1 15,-1-4 1-15,-8-19 0 16,6-4-2-16,-3-53-2 16,12 47-4-16,3-7-1 0,3-4-3 15,3 2 0-15,-3-10-2 16,10 5 1-16,2-5 0 15,-2-2 1-15,12 10 0 16,-6-5 0-16,5 9 1 16,-1 3-1-16,3 3-1 15,4-1-2-15,3 5 0 16,-3-3-1-16,6 1 1 16,-4 1 3-16,-6 1 1 15,5-1 2-15,-9 10 0 16,1 0-1-16,-2 11 0 15,-3 5 0-15,-5 5-2 16,-5 3-1-16,-1 5-1 16,-4 2 1-16,3 11 0 15,-5 3 2-15,-7 9-1 16,-2-2 1-16,0 3 1 16,-9 0 1-16,-1-3 1 0,-7 2 1 15,4-3 0-15,-10-5 1 16,-4 0 0-16,-2 0 0 15,-5-10 1-15,7 4 2 16,-2-5 3-16,-1-9 2 16,9 5 0-16,-10-12-1 15,2-6-5-15,-3 4-2 16,-4-7-5-16,9 5-6 16,2-3-37-16,8-1-36 0,3-1-172 15,3 3 164-15</inkml:trace>
  <inkml:trace contextRef="#ctx0" brushRef="#br0" timeOffset="8997.603">11232 8065 397 0,'17'13'87'0,"6"-9"-206"0,2 5-16 16,11 3 43-16,-7-8 55 15,-6 3 155-15,-6-7 50 16,-9-7 42-16,-1 1-20 15,-3-5-83-15,-2-5-40 16,2 1-48-16,0 2-9 16,-2-3-4-16,1 5 0 15,-4 1 0-15,-3 1 0 16,2-1-2-16,-4-1-1 0,12-1 0 16,-4 3-1-16,-6-5 6 15,4 7 6-15,0-5 12 16,-4-5 5-16,4 2 1 15,-2-3-3-15,-7-1-12 16,7 4-4-16,-4 3-8 16,-4 1-1-16,1 5-4 15,-5-1 0-15,-3 7-5 16,6 0-3-16,-5 2-4 16,-5 7 0-16,8 3 0 15,-8 1-1-15,2 10 1 16,0 2 0-16,3 2 5 15,1-1 2-15,-4 3 2 16,8 0 2-16,-1-1-1 16,6-1 0-16,4 8 0 15,2-7 0-15,6 9 0 0,2-5 0 16,3-3 0-16,-3-2 1 16,3-8 1-16,3 0-1 15,7-8 1-15,-4 1-1 16,6-3 0-16,4-3 1 15,-2-4-1-15,-1 2 0 16,-1-12 0-16,2-3 0 16,-4-3 0-16,-2 3 0 15,-1-4-3-15,-1 5-2 0,-2-5-3 16,-3-4-1-16,1-2 3 16,-9-4 1-16,4-6 4 15,-1 12 1-15,-5-4 1 16,10 0 0-16,-12 10-1 15,0-5-3-15,0 1-8 16,-4 4-5-16,-2-1-8 16,-4 3-2-16,10-2 1 15,0 3-2-15,-1 4 3 16,1-1 2-16,-2 5 6 16,0 2 3-16,0-2 5 15,0 0 2-15,-2 2 2 16,2 0 1-16,2 0 3 15,-2 0 0-15,0 4 1 16,-5 17 1-16,3 4 4 16,-13 49 3-16,19-45 6 0,-8 7 5 15,4 4 4-15,2 4 0 16,0 8-3-16,-2-2-4 16,-2-1-6-16,-3-1-3 15,-7-2-4-15,5 6-1 16,5-8-3-16,-6-4-9 15,6-8-46-15,-3-3-52 16,1-8 66-16</inkml:trace>
  <inkml:trace contextRef="#ctx0" brushRef="#br0" timeOffset="9748.004">11618 8176 269 0,'0'0'3'16,"0"0"-44"-16,6 3-60 0,5-1 43 15,-3 4 150-15,-4 0 36 16,-4-4 67-16,0-2-16 16,0 0-65-16,2 6-33 15,2-6-50-15,-1 1-10 16,-3-1-11-16,0 0-4 16,0 0-2-16,0 0-1 15,0 0-2-15,0 0 0 16,0 0 0-16,0 0-1 15,0 0 0-15,0 0 0 16,4 4 2-16,4 6 0 0,-4 7 5 16,5 4 0-16,45 44 1 15,-48-40-2-15,-3 0-2 16,-1 2-2-16,0 1 1 16,-2-5 0-16,4-4 2 15,0-5 1-15,-2-1 3 16,0-11 0-16,-2 10 3 15,2-11 1-15,-2-1 5 16,0 0 2-16,0-1 2 16,0 1 1-16,0-2 2 15,0 0 0-15,0 0-4 16,3-21-3-16,-1-10-8 16,2-41-2-16,-2 41-4 15,-2-5-1-15,4-4-2 16,-2-4-1-16,4 0-1 15,-1-2-1-15,1 6-2 16,4 0-1-16,-1 10-1 16,-1-3-1-16,1 6-3 0,1 8-2 15,1 6-5-15,1 6-3 16,1 7 1-16,1 2-1 16,3 2 2-16,-4 7 2 15,4 6 1-15,-3 6 0 16,-6 8-15-16,5 4-20 15,-2 5-61-15,-3-2-50 16,2-3 99-16</inkml:trace>
  <inkml:trace contextRef="#ctx0" brushRef="#br0" timeOffset="10851.759">12330 7965 611 0,'19'0'261'0,"-23"2"-149"15,-4 12-187-15,6 7-4 16,2 3 9-16,-5 3 95 15,-1 0 35-15,0-4 30 0,0 0 3 16,5-4-26-16,-5-2-20 16,4 2-29-16,-2 1-6 15,2 1-4-15,2 2-2 16,0-2-1-16,-9-4-1 16,9 8-2-16,-2-2 0 15,0-2-1-15,4-6 0 16,-2-7-1-16,0-3 1 15,0 5-1-15,0-6 2 0,-2-4 0 16,2 0 1-16,0 0 2 16,-2 0 0-16,0-2 5 15,0 0 1-15,-2 0 4 16,2-6 0-16,2-15-7 16,0-3-2-16,10-49-6 15,-8 50-1-15,7-5 1 16,-5-3-2-16,4-1 0 15,3 5-2-15,3 0-3 16,-1 4 0-16,2 0 1 16,-7 4 1-16,5 6 2 15,3 0 0-15,-1 3 1 16,8 5-1-16,-8-3 1 16,-1 6 0-16,-1 4-2 15,2 0-1-15,-1 2-4 16,-1 8 0-16,-5-1 2 15,3 7 1-15,-5 5 5 0,-2 4 1 16,0 3 0-16,1 1 1 16,-1 7-1-16,2 3 1 15,-4 5 0-15,0-2 1 16,2-4 1-16,-4 2 1 16,0-15 1-16,0 5 0 15,0-5 0-15,1-2 1 16,-1-4-2-16,0-5-1 15,0-3-1-15,0-7 0 0,0 0 0 16,0-4 1-16,0-4 1 16,0 2 0-16,0 0-2 15,0 2 0-15,0-2-2 16,0-9 0-16,0-12-2 16,4 0 1-16,12-55-1 15,-14 49 0-15,5-4-1 16,1-5 0-16,5 4 0 15,4 1 1-15,1-5 1 16,-3 7 0-16,4 3 1 16,-2 5-1-16,-3 5 0 15,5-1 1-15,-6 8-2 16,2 3 0-16,-3 1-1 16,-1 3-2-16,3 4-5 15,-5 2-2-15,-1 1 3 16,3 9 0-16,-1 1 8 0,0 5 0 15,1 1 0-15,2 6 1 16,-1 1 0-16,3 9 1 16,-5 3 0-16,1 0 1 15,-1-1 0-15,1 7 0 16,1-4 1-16,1 2 0 16,-7 6-1-16,0-6 1 0,1 6-2 15,-7-1-1-15,6 1-20 16,-6 2-61-16,0 3 55 15</inkml:trace>
  <inkml:trace contextRef="#ctx0" brushRef="#br0" timeOffset="16051.165">6957 8463 130 0,'-19'-6'64'0,"9"4"-24"15,-1-2-17-15,5 4-18 16,1 6 15-16,-9-6 42 16,3 0 21-16,3 0 22 0,-2 0-5 15,10 0-28-15,-1 0-14 16,-3 0-19-16,2-2-6 15,2 0-12-15,-2 0-5 16,0-2-7-16,0 2-3 16,2 0-2-16,0 2 0 15,0-2 2-15,15-7 2 16,3 1 3-16,56-17 2 0,-51 16 0 16,2-5-1-16,0 5-2 15,0-3 1-15,5 1-2 16,1-2 0-16,-2-8-3 15,7 13-1-15,0 2-3 16,-5-2 1-16,-1 10-1 16,-1-2 0-16,-4 6 1 15,4 4 2-15,-8 1 1 16,-8 3 1-16,-1-1 0 16,-3 6-2-16,-7 2 0 15,6 2 0-15,-10 8-1 16,-2-1 0-16,0-5 1 15,-11 8 0-15,0-7-1 16,-5-6-1-16,-4 14 0 16,3-5-2-16,-6 3 0 15,0-5 0-15,0-6 0 16,-1-6 0-16,3-1-1 0,4-3 1 16,-2-3-1-16,5-2 0 15,-1-6 0-15,6 1 0 16,2-1 0-16,3-1 0 15,2-3 0-15,4 2 0 16,0-2 0-16,2 2 0 16,0 2 0-16,0-2-1 15,0 0 1-15,0 0 0 16,0-1 6-16,4 1 4 16,21 0 10-16,51 9 6 0,-39-1 5 15,1 2 0-15,6 3-10 16,-2-5-6-16,-2 7-9 15,2 5-1-15,-11-3-3 16,3 0 0-16,-5-1-2 16,-6-3-10-16,2 2-30 15,-10-5-24-15,-7-6-72 16,5-2-48-16,-1-8 115 16</inkml:trace>
  <inkml:trace contextRef="#ctx0" brushRef="#br0" timeOffset="16997.721">7818 8315 697 0,'0'-2'147'16,"0"-1"-313"-16,0 1 4 16,0 2 50-16,0 0 94 0,11 26 130 15,5 47 21-15,-18-50-6 16,0 4-26-16,2-8-60 16,4 0-19-16,-1 6-18 15,5 2-1-15,-2 1-2 16,0 3 1-16,1-2-1 15,-3 3-1-15,0-5 0 16,2 4 0-16,-3 1 0 16,-1 3 0-16,-2-7 0 15,0-1 0-15,0-6 2 16,-2-2 0-16,1-9 2 16,-3-1 3-16,0-5 14 15,2-4 6-15,0-2 14 16,0 0 4-16,0 2-6 15,0-2-7-15,-2-9-17 16,4-10-8-16,-1-6-11 16,-3-49-3-16,8 51-2 15,-3-6-1-15,7-1 1 0,2 3 1 16,1-7 3-16,-1 1 1 16,7-3 2-16,-4 2 0 15,3 5 1-15,-1-7 0 16,-2 5 1-16,-1 6 0 15,-5-1 0-15,-1 7 0 16,2-2 0-16,1 7 0 16,-1 3 0-16,0-2-1 15,1 9 0-15,-1 0 0 0,9 6-2 16,0 4 0-16,1 0 1 16,5 9 1-16,1-3 3 15,-1 1 1-15,-2 10 0 16,-2-5 0-16,4 1 0 15,-2 12-1-15,-3-5 0 16,1 7 1-16,0 2 1 16,-6 1 1-16,1 6 3 15,-5-5 1-15,-7 3 6 16,-2-2 2-16,0-1 4 16,-2-1-1-16,-9-1-3 15,-1 3-4-15,-3 6-1 16,-8-4-1-16,-2-1 0 15,0-3 1-15,-1 0 1 16,-3-9-1-16,-4 2 2 16,-3-2 3-16,9-6 9 15,-1-2 2-15,5-5 0 0,-4-3-3 16,-2-3-6-16,-1-2-1 16,-5-4 1-16,8 0-1 15,-1-12-2-15,1 5-5 16,2 1-7-16,4-2-9 15,8 6-52-15,1-3-49 16,12 1 65-16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22T21:25:10.0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20018 11333 455 0,'6'-17'158'0,"0"6"-142"15,-6 1-13-15,5 10 1 16,-3 0 14-16,-4 0 10 15,-1-2 18-15,1 2 8 16,2 0 5-16,-2 0-2 16,0 0-8-16,-10 2-4 0,1-2-16 15,1 0-8-15,9 0-12 16,1 0-6 0,-2 0-5-16,0 12-2 0,7 16 1 15,66 58 1-15,-6-32 1 16,0 11 1-16,17 17 0 15,-7 4 0-15,-6 0-1 16,15 2-16-16,-11-11-58 16,-6-6-35-16,0-16-122 15,-14-15 139-15</inkml:trace>
  <inkml:trace contextRef="#ctx0" brushRef="#br0" timeOffset="307.99">20556 11372 897 0,'-44'-77'265'15,"38"94"-307"-15,6 12-12 16,11 13-19-16,9 4 26 16,-5 6 4-16,0-1 16 15,-9-1 29-15,-2 2 16 0,-12 9 12 16,0 2 1-16,-1 8-9 16,-3 3-10-16,7 5-59 15,-1 1-64-15,4 6 71 16</inkml:trace>
  <inkml:trace contextRef="#ctx0" brushRef="#br0" timeOffset="621.75">20062 12263 639 0,'-95'-14'227'16,"93"1"-191"-16,4 0-29 15,28-14 0-15,12-4 3 16,23-22 9-16,12-12 7 15,20-16 9-15,7-5 0 16,26-4-10-16,7 2-7 0,24 2-42 16,9 2-64-16,2 0 59 15</inkml:trace>
  <inkml:trace contextRef="#ctx0" brushRef="#br0" timeOffset="44983.286">16803 17171 193 0,'-4'80'106'0,"-24"-71"-25"0,5-5-49 16,0 4-8-16,2-2-12 15,5-1 3-15,3 1 3 16,-4 2 5-16,-2-1 9 16,3 3 6-16,-5-2 8 15,8-5 2-15,2-3-3 16,-3 2-5-16,8-4-10 16,1 2-8-16,5-1-13 15,0-1-4-15,0 0-4 16,0-2 1-16,0 2 10 15,0 2 10-15,11-6 14 16,12-1 3-16,2-5-5 16,46-15-7-16,-43 14-10 15,5-2-2-15,-1-3 0 16,7 1 3-16,-1-4-1 16,8 4-1-16,-6-6-4 0,-2 2-1 15,4 4-5-15,-1 0-1 16,-3 5-3-16,-4-5 0 15,-3 9 0-15,-4-1 0 16,-1 7 0-16,7 4 0 16,-4 0 1-16,-3-2 1 15,3 0 8-15,0 0 2 16,5-6 4-16,-3 6 0 0,7-4-3 16,-2 0 0-16,1-2 0 15,3-1 2-15,-2-1 0 16,-2 2 1-16,3-1-3 15,-3 3-1-15,-2-4-5 16,-5 8-2-16,-2 8-2 16,-4-6-1-16,0 9 0 15,-6-7 1-15,0 6 6 16,2 5 4-16,-5 2 4 16,1-1 1-16,-2-3-5 15,1 0-2-15,3-3-6 16,6-4 0-16,-2-1-1 15,-2-1 1-15,2-2 3 16,4 0 1-16,0 2 2 16,2-4 2-16,1 0-2 15,-3-6-1-15,8 6-4 16,-3-2 3-16,7 2 4 16,-3 0-1-16,6 0 0 0,8 2-5 15,6-4-7-15,-5-2 0 16,1-5 0-16,-2-5-1 15,-2 1 0-15,0 2 1 16,0-9 0-16,-4 11 1 16,2-10 2-16,-2 5 0 15,0 3 3-15,-2-8-1 16,0 3-1-16,-2 7-1 16,-1-1-2-16,-1 3-1 0,0 9 0 15,5-2 0-15,-3 3 0 16,0 1-1-16,-5-4 1 15,-7 8 1-15,-1-2-1 16,2 1 1-16,2 7-1 16,-1-11 1-16,-3 9 1 15,-4-2 0-15,0-7 2 16,4 5-1-16,2-2 0 16,6 5 0-16,-1 3-1 15,1-5 0-15,-5 3-1 16,-1-1 0-16,-2-3 0 15,0 5 0-15,0-3-1 16,5 1 1-16,-1-1-1 16,-4-1 1-16,7 7-2 15,-1-1 1-15,3-2-1 16,8 3 0-16,-5-3 0 0,-1 4 0 16,10-1 1-16,-12-3-1 15,8 2 1-15,-9 2 0 16,-2-3 0-16,-5-1 0 15,-1-1 0-15,6-5-1 16,-1 5 1-16,3-3 0 16,3 1 0-16,1-4 0 15,-3-1-1-15,0-1 0 0,-3-2 0 16,7 0 0-16,-3 6 0 16,-1-4 0-16,3 1 0 15,-3 1 0-15,2-4 0 16,3 2 1-16,-1-4 2 15,6 0 0-15,-10 2 2 16,-1-2 2-16,5 0 1 16,-6-6 0-16,-3 0-1 15,2-1-1-15,1-1-3 16,7-2-1-16,10-1-2 16,1-3-1-16,0-5 1 15,5 4-1-15,-1-4 1 16,-1 0 1-16,-5 2-1 15,2-3 0-15,0 7 1 16,-10-2-1-16,2 5 1 16,-8 1 0-16,4 3-1 15,-1-4 0-15,5 6 1 0,0-5 1 16,-8 7 2-16,8 2 0 16,-7-2 2-16,1 2 0 15,-3 4 0-15,3-2 0 16,2 5-3-16,-1-3-1 15,9 4-2-15,-1-4 0 16,7-4-1-16,4 0 1 16,5-2-1-16,0 0 1 15,-9-4 0-15,-5 4 0 0,-6 0 0 16,-3 2 1-16,-4 4 0 16,-3 4 1-16,-1-2 4 15,-5 5 5-15,-6 6 0 16,4 2 1-16,-2 4-7 15,4 2-15-15,-2 2-60 16,-4-6-63-16,4-4 80 16</inkml:trace>
  <inkml:trace contextRef="#ctx0" brushRef="#br0" timeOffset="47782.121">17937 9354 323 0,'16'-35'109'0,"3"5"-106"16,6-3 2-16,-6 5 5 15,-6-7 7-15,1 8 25 16,-7 1 16-16,-9-1 29 15,-5-2 9-15,-7 2-7 16,-3 1-11-16,-2-1-30 16,-10 0-14-16,2 6-19 15,-3-2-5-15,-3 10-5 16,1-1-2-16,-5 5-2 16,-5 3 0-16,-3 4-1 15,-9 2 1-15,-5 2-1 16,1 2 1-16,-9 3 0 0,2-1 1 15,0 2 2-15,-5-4 3 16,6-2 4-16,-3 5 0 16,-3-1-1-16,5 4-3 15,-8-1-4-15,8 3-1 16,2 1-1-16,0 0-1 16,5 5 0-16,7 4 0 15,1 0 0-15,0-7 0 16,2 0 0-16,1 2 0 0,-9 1 0 15,6 6 1-15,-11-4-1 16,8-3 0-16,-10-2 1 16,-2-2-1-16,-4 5 0 15,4-11 0-15,2 7 0 16,7 9-1-16,3-2 1 16,3 2-1-16,8-2 1 15,-6-10 0-15,-2 8 0 16,0 0 0-16,1 1 1 15,-5 2-1-15,-5-4 1 16,5 1 0-16,-5-2 0 16,7-2 0-16,5-1-1 15,6-3 1-15,1 5 1 16,4-1 1-16,1 2 3 16,-1-2 3-16,7 4 1 15,1 6-2-15,3 4-3 16,8 4-4-16,5 1-2 0,8 2-2 15,6 6 0-15,8-3-1 16,5 10 2-16,6-5 0 16,2 12 0-16,4 1 0 15,2 4 1-15,1-1-1 16,8 7 1-16,1-4 0 16,7 7 0-16,7-4 1 15,3-3-1-15,3-4 1 0,-4-9 1 16,7 1 0-16,-5-12 3 15,-2 3 2-15,-7-14 9 16,0-3 2-16,-6-11 7 16,8 1 1-16,-2-7-1 15,0-5 0-15,-1 1-4 16,-3-4-3-16,2 8-3 16,-4 3-2-16,-3-7-4 15,6 8-2-15,-8-7-1 16,1-5-1-16,0 8-1 15,-9-12 0-15,2 0 0 16,-3 4 2-16,1-4 5 16,-4 3 3-16,7-3 3 15,-3 0 1-15,-2 2-4 16,-2-4-3-16,5-1-1 16,-3 1-2-16,-2 0-1 15,2 4 0-15,1 2-1 0,3-2 2 16,-4-5 0-16,1 5 1 15,-1-2 0-15,2-2-1 16,-4 2 0-16,-2 4-1 16,7 0-3-16,-7-2 0 15,10 12-2-15,-3-8 1 16,1 2-1-16,3-2 0 16,-16-2-1-16,12 0 1 15,-7-2-1-15,2 2 0 0,8-2 1 16,-1-2 0-16,-1-2 1 15,-5 4 0-15,-4-9-1 16,2 5 0-16,1-3 0 16,-2-7 0-16,4 7 1 15,-6-12-1-15,-2 2 1 16,0-1 0-16,-2 1 0 16,3-2-1-16,-3-2 1 15,-2-3 0-15,-3-1 0 16,1-2 0-16,4-2 0 15,-3 1-1-15,-1-6 1 16,0 3 0-16,-1 2 1 16,-1-1-1-16,-1 3-1 15,-1-5 0-15,-1-6 0 16,-2 3-1-16,3-5 1 16,-7-4 0-16,8 6 0 0,-6-8-1 15,3 1 1-15,-1 6-1 16,4-8 0-16,1 1 0 15,1 6 0-15,-1-4 0 16,-1 4 0-16,-1 0 0 16,3 3 0-16,-7 3 0 15,-3 2 0-15,2-3 0 16,-4-5 1-16,10 4-1 16,-5 2 0-16,3-3 0 0,-4 1 0 15,0 0 1-15,0 0-1 16,-3-1 1-16,1 1-1 15,0 2 0-15,4-1 1 16,-6-1 0-16,2 10 0 16,-4-7 0-16,-4 6 0 15,6 3 0-15,-4-5 0 16,3 6 0-16,-7 0-1 16,2 4 0-16,0 0 1 15,1-2-1-15,1 0 1 16,-2 6-1-16,-3 2 0 15,5 5 0-15,-2-1-1 16,-4 3 0-16,7 4-1 16,-1 2-8-16,2 2-34 15,2 0-23-15,0 0-56 16,0 0-28-16,2 6-78 0,2 13 141 16</inkml:trace>
  <inkml:trace contextRef="#ctx0" brushRef="#br0" timeOffset="49560.073">9633 5240 96 0,'80'-63'24'0</inkml:trace>
  <inkml:trace contextRef="#ctx0" brushRef="#br0" timeOffset="51499.948">9730 5150 237 0,'12'-13'150'0,"22"-33"-7"15,-37 44-31-15,1-8-42 16,0 10-8-16,0-2-2 16,0 2-1-16,-4-2-1 15,2-1-2-15,-3-3-8 16,3 6-2-16,-6-4-2 15,5-4-2-15,-3 3-8 16,0-3-6-16,1-2-12 16,-3 5-4-16,4-5-6 15,-3 0 0-15,-1 3-2 16,-1-5-1-16,3 3 1 16,-3-3-1-16,-1 5 0 15,1-5-1-15,-1 1 0 16,-1 1-1-16,-3-1 0 15,-52-26 0-15,43 28 1 16,0 1 0-16,0 0 0 0,4 3 3 16,-4 1 2-16,2 2 2 15,-4-2 3-15,-3-7 2 16,5 1 4-16,-6-5 1 16,-1 1 2-16,5 3-2 15,4-2-6-15,-2 5-3 16,2 2-4-16,2-3-2 15,-6 5-1-15,3-4 1 16,1 8-2-16,-10 0 0 0,-1 2 1 16,1 4 0-16,-5-4 3 15,2 5 1-15,-3-1 0 16,3 7 1-16,-2 7-2 16,1-9-1-16,5 2-1 15,5-5 2-15,0 0 2 16,1-2 0-16,-9 1-1 15,8 5-2-15,-7 5-3 16,3 0-1-16,5 2 0 16,-7 6-1-16,-3-10 1 15,-1 6 1-15,-3-1-2 16,0-5 1-16,4 2 0 16,-3-5 0-16,7 1-1 15,-6-4 1-15,5 1-1 16,3 7 0-16,-3-3 0 15,4-3 0-15,-7 1 0 0,9-5 0 16,0 3 0-16,-1-1 0 16,7 5 0-16,-2-1 0 15,4 1 0-15,-2 3 0 16,-2-4 0-16,7 1 0 16,-7 1-1-16,10 0 1 15,-4 4-1-15,-2 0 1 16,1 4-1-16,-4 0 0 0,0 4 0 15,1-2 0-15,-3 2 0 16,6 5 1-16,-1-7 0 16,0 4 0-16,6 3 0 15,-12-5 0-15,-2 0 0 16,2 0 0-16,-3-3 0 16,-5 1 0-16,8 8 0 15,-4-6 0-15,1 1 0 16,3 9 0-16,2-5-1 15,4 1 1-15,2 5 0 16,-3-4 0-16,7-1 0 16,0 5 0-16,1-9 0 15,5 5-1-15,-1-5 1 16,2-4 0-16,2 7 0 16,4-3-1-16,0 2 1 15,8 1 0-15,-4 1 0 0,5-3 1 16,1-1 0-1,-4 2-1-15,7-5 0 0,-1 1 0 16,1 0 0-16,0-2 0 16,8 1 0-16,-3-4-1 15,10-5 1-15,-1 2 0 16,4-13 0-16,3 3 0 16,6 1 0-16,-1-8 0 15,3 7 0-15,-8-7 1 16,-1-2 1-16,-1 2 0 0,2-2 2 15,3 0 1-15,5-4 1 16,2-2-1-16,-6-3 0 16,0-3-1-16,10 5 0 15,-2-3 1-15,0 3-1 16,2-7 1-16,-4-3-2 16,0 5 0-16,13 7-1 15,-5-3 0-15,1 6-2 16,-5 0 0-16,-11-2 1 15,1 6-1-15,0-2 1 16,-2 4 0-16,5-4 1 16,-7 0 0-16,-5 6 1 15,3-4 1-15,-3 0 3 16,1-4 2-16,1 0 1 0,2-4 0 16,-1 4 0-1,2 0-2-15,-1-3-1 0,0 3-2 16,5 0-2-16,-2-2 0 15,2-6 0-15,3-1-1 16,-1-1 1-16,2-1 1 16,-8 2 0-16,3-3 0 15,-5-1 0-15,2-4-1 16,5 2 1-16,-3-1 0 16,0-1 0-16,-1 2 1 15,-6-4 0-15,-3 4 1 0,-3-4-2 16,4-2 0-16,2-2 0 15,-1-2 0-15,-1-5 0 16,0 3 0-16,-2 2-1 16,2-9 0-16,-3 7-1 15,1-9-1-15,2 0-1 16,0 3 0-16,3-1 0 16,-1 0 0-16,0 1-1 15,0-1 1-15,1 7 2 16,-3-5-1-16,-8 3 0 15,0 2 0-15,-7-7 0 16,-5 3 1-16,-1-1 0 16,2 3 0-16,-6 5 0 15,-4-5 0-15,6 4 0 16,-4 1 0-16,1 1 0 16,3-2 0-16,-4-2 0 0,-7 4 0 15,-5 2 0-15,6 0-1 16,-11 2-1-16,13 0 0 15,-5-4 0-15,-5 4 0 16,11 4-1-16,-5-6 1 16,6 4-1-16,-6 0 1 15,3-4-1-15,-3 2 1 16,4 2-1-16,6 2-1 16,-2 5 0-16,0 6 0 15,-2-1-1-15,-9-1-1 0,-1 1-3 16,5 7-2-16,-11 0-10 15,7 0-9-15,-8 11-20 16,0-1-20-16,11 5-87 16,-7 0-84-16,22 18 149 15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22T21:31:19.4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11268 10280 104 0,'0'-20'111'0,"-2"5"54"16,-5 2 6-16,-5-1-21 15,-1 1-12-15,1 3-33 0,-7-3-21 16,0 7-35-16,0 0-15 16,0-3-17-16,-4 5 1 15,-2-7 6-15,0-3 5 16,0 3 12-16,6-3 6 15,4 3 1-15,-2 7 0 16,5-4-7-16,-1 5-5 16,7-1-7-16,-2-2-3 15,3 4-4-15,1 2-1 0,2 0 2 16,2 0 1-16,-2 0-2 16,0-2-2-16,0 0-3 15,0 0-2-15,-2-1-3 16,2 1 1-16,2 2-2 15,-1-2-1-15,-7-10-3 16,-5 1-2-16,-5-5-1 16,-52-50-2-16,54 50-1 15,-1 1-1-15,-2 9-1 16,7 6-2-16,-1 0-3 16,2 4-2-16,5 4-3 15,-9-1 0-15,5 11 0 16,-9-3 1-16,-2 10 3 15,4 0 2-15,-6 3 3 16,7 11 0-16,1-5 2 16,-6 8-1-16,4 6 1 15,-4-2 0-15,-4 0 0 0,6 0 0 16,-2-1 0-16,-2 5 0 16,0 6-2-16,4 1 1 15,-8 4 0-15,-2 4 0 16,10 0 0-16,-2-2 1 15,13 2-1-15,3-3 0 16,1-5-1-16,6 0 1 16,2 5-1-16,5 1 1 15,1 4 0-15,-3-2 0 0,3 0 1 16,-4 0 0-16,-6 5 1 16,0-5 1-16,-4-1 0 15,2-1 0-15,2 2-1 16,0-6 1-16,0 0 1 15,0-3 1-15,0-5 0 16,9 7 0-16,1-5 1 16,2 3-1-16,5-6-1 15,4-6-1-15,9-10-2 16,-3-9-2-16,11-12 0 16,1-9 0-16,5-6 0 15,-2-11 0-15,4-3 0 16,-4-8 0-16,4-7 0 15,-1 2 0-15,-1-9 0 16,-3 7 0-16,-7-9 0 0,1 2 0 16,-5 4 1-1,5-3 0-15,3 1 1 0,0 2-1 16,-5-3 1-16,-3-1 0 16,-5 2 0-16,0-3 1 15,-2 1 1-15,-6-10 0 16,2 6 0-16,-4-8-1 15,-1-1 0-15,-1-5-1 16,-1 1 1-16,1-4-1 0,-5-5 0 16,-6 1 0-1,-2-7-4-15,-4 3 0 0,-2 2-3 16,6 2 0-16,-2 3 2 16,0-1 0-16,0 4 2 15,-3-1 0-15,-1-1 2 16,-2 7 0-16,-3 3-1 15,9-1 0-15,-6 2-2 16,-1 2 0-16,3 2-2 16,-4 2 0-16,1-2 2 15,-3 6-2-15,-1-2-1 16,0 3-2-16,-7-1-1 16,5 4-1-16,-6 7-5 15,0 2-5-15,-4 12-16 16,-4-6-12-16,3-1-42 15,1 9-31-15,8-2-116 16,1-1 147-16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22T21:35:46.5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4029 7020 374 0,'25'119'135'0,"-31"-132"-121"16,-3 1-3-16,7 5-13 15,-8 3 4-15,-1-6 50 16,-1-3 22-16,-3-1 35 15,-4 3 11-15,1-3-26 16,-1 9-16-16,0-5-26 16,4 1-11-16,3 7-8 15,-3-8-1-15,2 6-3 16,-1-5-1-16,-3-3-7 16,2 7-3-16,-2-7-5 15,-2-1 0-15,3-1 2 16,1 1 4-16,3-4 5 15,-7-6 2-15,4-2 4 16,-8 0-2-16,-6-4-8 16,6 10-4-16,-5-9-8 15,3 1-2-15,-2 4-1 16,-3 2 1-16,-7-4 2 0,-1-4 2 16,-6 2-1-16,-2-1-2 15,4 1-3-15,-2-4-2 16,2 5-1-16,2-1-1 15,-2 2 0-15,3 0 0 16,1-2 0-16,-2 4 0 16,6-2 0-16,3 3 0 15,0 2 0-15,6-1 0 0,1 6-1 16,-3 0 0-16,10-1 0 16,-4 7 0-16,3-1 1 15,-1 1-1-15,-9-1 0 16,-5 6 0-16,-5 1 0 15,0-3 1-15,1 2-2 16,-3 0 0-16,-2-2-3 16,-2 5-1-16,0 1-3 15,0 0-3-15,0 0-7 16,-4 0-1-16,2 3-1 16,2 3 3-16,2 0 7 15,-4 1 4-15,4 3 3 16,2 3 2-16,-8 5-2 15,6 6 0-15,-15 3-3 16,-1 10-2-16,-5 1-2 16,-4 8 0-16,-7 7 2 15,-1 7 1-15,-5 3 1 16,-4 2 0-16,-6 4 0 0,2-2-2 16,-10 3-3-16,5-1-1 15,-1 6 1-15,6-4 2 16,13-5 4-16,10 7 3 15,10-6 1-15,5 2 0 16,8-4 0-16,9-4 0 16,12-7-1-16,4-5-2 15,19-10 0-15,4-1-2 0,19-7 2 16,5-3 2-16,9-1 1 16,10-2 1-16,9 0 1 15,9-2 2-15,1-6 0 16,5 2 0-16,6-4 1 15,3 1 0-15,-2-3 0 16,-7 6 0-16,-8-5-1 16,-2-1 0-16,0 0 1 15,-2 3 0-15,2 1 1 16,-1-2-1-16,3 0 0 16,4 1 0-16,3 3-1 15,3-4 0-15,-4-1 0 16,5-1 0-16,-1 4-1 15,-1-3 1-15,-1-1-1 16,-8-2 1-16,2-9 0 16,-4-2 1-16,2-2 1 15,0-7 1-15,0-1 2 0,-2 1-1 16,-2 1 2-16,-1 0-1 16,-9-5 0-16,7 2-2 15,-1 1 0-15,-1-3-2 16,1 1-1-16,4 3 0 15,2-7 0-15,0 3 0 16,6-2 0-16,-2-1 0 16,-4-7 0-16,0-2 0 0,-5 1 0 15,-7-1 0-15,-1-10 0 16,0 5 0-16,-2-7 1 16,-6 1-1-16,-8 5 2 15,-3-3-1-15,-6 5 0 16,-1-5 1-16,1-1-1 15,-9 5 1-15,-1-6 1 16,-7 1 4-16,-8-1 6 16,-4-1 4-16,-12-1 1 15,-1 2-3-15,-8 3-14 16,4 1-23-16,-3-3 13 16</inkml:trace>
  <inkml:trace contextRef="#ctx0" brushRef="#br0" timeOffset="1665.409">9545 6791 773 0,'8'-13'252'15,"-7"9"-333"-15,3 6-16 16,-4 3-1-16,-2-5 20 16,0 0 131-16,1 0 39 15,-5 6 39-15,-9 0 4 16,-1 1-29-16,-5-3-18 15,-40 44-22-15,48-50-3 0,-5-5-3 16,-1 5 0-16,0-8-9 16,-8-3-9-16,-3 1-14 15,-3 5-7-15,-11-11-7 16,-4 13-1-16,-7-14-2 16,-2 1 1-16,-8-1 2 15,-4 2 0-15,-2 0 3 16,-6 0 2-16,7 1-1 15,3-1-4-15,-2-4-4 16,13 6-3-16,-7-6-5 16,4-4 0-16,0 9-1 15,-6-14-1-15,-4 11 0 16,-4-2 0-16,0-4 0 16,-3 8 0-16,5-3-2 15,0 5-1-15,1 9-2 16,-1-5-1-16,6 3 0 15,-8 3 0-15,4-1 1 16,4 4 0-16,-7-2-1 0,1 4-1 16,-4 6-2-16,-1 0-4 15,1 3-3-15,3 1-2 16,-3 5 0-16,12 2 1 16,5 10 0-16,-5 0 0 15,4 9 1-15,-12-1 2 16,4 3 1-16,8 6 3 15,-4 2 0-15,7 5 0 16,3 7 2-16,3-5 1 0,8 7 1 16,0-5 0-16,-2 6 2 15,2-3 1-15,6-5 2 16,3-1 0-16,8-1 0 16,8 3 0-16,-2 1 0 15,6-1-1-15,5-2-1 16,2-1-3-16,6-5-4 15,0 4-1-15,12-8-1 16,-3 4 0-16,8 2 4 16,12-4 2-16,2-2 2 15,5 2 2-15,6-2 1 16,2-2 0-16,0 0 1 16,10 2 0-16,3 4 0 15,6 0 1-15,-2-6 0 0,2 2 0 16,-1 0 0-16,-11-5 1 15,9 5-1-15,-5-6 0 16,0-1 0-16,-3 3 0 16,-4-10-1-16,-6 3 1 15,2 0-1-15,6-3 0 16,-4 3 1-16,3-6 0 16,1-6 3-16,0 2 2 15,1-6 2-15,-1-1 1 16,0-1 1-16,7 2-1 15,-9-5 4-15,-4 1 0 0,0-7 3 16,-4 6 1-16,-9-10-3 31,-14 0-1-31,0 0-2 0,48 0-2 0,8-2-1 16,-2-10-2-16,-18-1-1 16,-1 0-1-16,-2-8-2 15,5 5 0-15,1-5-2 16,-3 6 0-16,6-2 1 15,-22-4 0 1,-20 11-1-16,4 4 0 0,52-28 0 16,-1-2 0-16,-5 1 0 15,-25 8 0-15,-1 1-1 16,-1 1 1-16,-4-13-1 16,4 3 1-16,-5 1-2 15,-3-10 0-15,-7 5 0 16,0-8 0-16,-2 5 1 15,-2-4-1-15,-4-4 0 0,-3 0-1 16,-3-11-2-16,2-2 0 16,-3 0 1-16,-6-6 0 15,-2 0 0-15,-6-7-1 16,-11-3-4-16,-5 6-5 16,-10-1-21-16,-7 1-20 15,-12 8-68-15,-11 0-48 16,-16 6 104-16</inkml:trace>
  <inkml:trace contextRef="#ctx0" brushRef="#br0" timeOffset="3147.504">14105 7150 504 0,'7'2'142'0,"3"-2"-195"16,-3 0-8-16,-5 0 83 15,-2 0 57-15,-2-2 93 16,-1 1 24-16,1-3-39 16,2 2-31-16,-12-4-52 15,-13-15-17-15,-53-54-21 16,42 53-2-16,-7-5-8 16,-4-2-5-16,-16-5-9 0,-12 3-5 15,-11-5-5-15,-12 3-1 16,3 3 0-16,-3 1-1 15,8 16 0-15,4-3 0 16,6 7-1-16,-6 7 0 16,2-2 1-16,-10 2 0 15,-5-6 0-15,-1 5 0 16,-3-9 0-16,1 2 0 16,1-1 0-16,-2-2 0 15,-2-1 0-15,5-1 1 0,-3 2-1 16,11 3 0-16,0 2 0 15,10 8 0-15,13 0-1 16,-7 6 0-16,11 4 0 16,-8-5 0-16,0 13 0 15,6-1 0-15,-3 0 0 16,3 4 1-16,5-4-1 16,1 6 0-16,6 2-1 15,-1 8-1-15,5-3-3 16,3 7-1-16,13 1-3 15,-5-2-3-15,15 4-1 16,-1 6-2-16,1 4 2 16,11 2 1-16,7-1 6 15,-1 3 1-15,10 7 3 16,0 0 1-16,4 2 1 16,-5-5 1-16,1-5 0 0,0 1 0 15,-2 3 0-15,0-3 1 16,2 1 0-16,2-3 2 15,4-2 0-15,11 1 0 16,-2-7-1-16,4 0 0 16,8-6 0-16,-4-1 1 15,3-7 2-15,7 1-1 16,1-6 2-16,12-4 2 0,0-2 2 16,1 2 2-16,9-6 3 15,-8-1 2-15,11-10 3 16,-2 3 1-16,0-3 0 15,6 4-2-15,0-1-6 16,-1 3-3-16,-3-4-4 16,2-1-2-16,2-5-1 15,8 0-1-15,3 0-1 16,1-4 0-16,3 4 0 16,4-7 0-16,2-3 1 15,0 8-1-15,-4-9 0 16,6 7 0-16,2-4-1 15,-2 1 1-15,10-3-1 16,-8-1 1-16,1-5 0 16,-6 5 0-16,-11 1 0 15,-3-7 0-15,-6 6 0 16,4-5 0-16,4-3 0 0,1 6 1 16,-3-8-1-16,-4 2-1 15,-2-4-3-15,-4-4-2 16,0-6-3-16,-7-5-1 15,-6-4 2-15,-4-9-2 16,-12-11-1-16,3-1-1 16,-12-9-2-16,-4-1 2 15,-10-4 0-15,-9 3-2 16,-11-7-10-16,-14-7-16 0,-27 0-71 16,-20-7-32-16,-43 18 83 15</inkml:trace>
  <inkml:trace contextRef="#ctx0" brushRef="#br0" timeOffset="5198.721">24069 6632 676 0,'124'25'182'0,"-114"-38"-232"16,-10-3-6-16,0-1 106 16,-6-6 48-16,1-4 47 15,-1-5-7-15,-4-4-55 16,-7-5-21-16,-12-12-36 16,-5-1-9-16,-8 1-8 15,-8 3-2-15,-9 0-1 16,-2 12-1-16,-8 0-2 15,-2 13-2-15,-13 10-1 16,-4 3 0-16,0 10 0 16,-4 2 0-16,-7 4 1 15,-1 8 0-15,-11 5 0 16,10 4 0-16,3 4 0 16,5 3 1-16,10 3 0 15,9 1 0-15,9 3-1 16,4 5-1-16,-1 2 0 15,-1-2-2-15,-4 2-1 16,-3 0-1-16,-5 8-1 0,4 6-2 16,-7-5 0-16,11 10-1 15,4-1-2-15,3-7 0 16,22 7 0-16,2-9 2 16,11-3 7-16,8 2 1 15,-2 0 7-15,13 1 1 16,6 5 0-16,2 3 1 15,0-2-1-15,3 1-2 16,-5 5-1-16,0-2-1 0,-5 0-1 16,-1 0 0-16,-4-7-1 15,-1 5-1-15,-4 2 0 16,-1-5-1-16,-1 5 1 16,4-4 0-16,9-7-1 15,2-4 2-15,8-2 2 16,9-4 0-16,18 4 3 15,-1-4-1-15,18-5 1 16,5-1 1-16,10-1 1 16,12-5-1-16,9 5 4 15,2-10 1-15,0-6 3 16,0 6 2-16,6-8-1 16,-7 1-2-16,-8 1-4 15,3-2-3-15,-5-1-1 16,1 1-2-16,8-2-1 15,-6-3-1-15,1 3-2 16,-1-1 1-16,-3 3-1 0,5 4-1 16,-2-2 1-16,6-3 0 15,2 3-1-15,-2-2 1 16,4-1 0-16,-2-3 0 16,8 3 0-16,3-3 1 15,-15-1-1-15,8-3 1 16,-6-1 0-16,-5-2 1 0,7-4 3 15,-2-4 4-15,-6-4 3 16,-4-3-1-16,-1-4-1 16,-6-5-3-16,-4 3-4 15,-6-6-2-15,-5 0 0 16,-6 4-2-16,3-2 1 16,5 4-1-16,-12-4 1 15,0 0-1-15,-12 2 1 16,3-2 2-16,-9-4 2 15,3 2 2-15,-8-6 2 16,-4-7 0-16,-9-2 0 16,-6-6 3-16,-15-12-5 15,-8-7-2-15,-18-4-5 16,-7-15-6-16,-15-8 0 16,-4-2 1-16,-8-4 4 15,-7 1 1-15,13 13 0 16,2-6 1-16,-2 2-1 0,8 1-2 15,-8 5-1 1,-4 0 0-16,-5 9-3 0,-3 0-1 16,-13-3-4-16,3-3-1 15,-15-1-2-15,-3-5 2 16,-9 3 6-16,1 0 2 16,13 13 4-16,-1-2-1 15,25 19-10-15,1 8-5 16,3 12-7-16,1 10-3 0,-15 7-31 15,-11 9-43-15,-37 20 64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22T20:43:20.9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6837 17201 391 0,'-14'-6'149'0,"5"-5"-114"16,5 3-36-16,0 4-13 16,0-5 1-16,-3-3 25 15,-1 7 17-15,-2-7 17 16,-5 3 1-16,7 1-14 16,-3 0-14-16,5 3-20 15,-1 5-9-15,-5 0-16 16,-1 3-8-16,1-1-2 15,5 2 1-15,-3-4 11 16,6 0 6-16,0 0 8 16,4 0 2-16,-2 0 5 15,1 0 3-15,-1-2 1 0,0 0 3 16,2 0 4-16,0-1 3 16,0 3 6-16,0-2 3 15,0 2-2-15,0-2-2 16,0 0-6-16,0 0 0 15,0-2 7-15,0 4 3 16,0 0 4-16,0-2 0 16,0 0-7-16,0 2-3 15,7-2-4-15,-1 1 1 16,-2 1 5-16,4 0 4 0,-5 0 13 16,7 0 4-16,-4 0 6 15,-1 0 1-15,1 0-4 16,2 0-1-16,-2 0-5 15,-1 0-3-15,3 1-5 16,-6-1-2-16,7 2-6 16,5-2 0-16,5 2-3 15,-8-2 0-15,9 2-2 16,43 2-1-16,-42-12-4 16,0 8-1-16,-4 0-3 15,0 2-1-15,4 4-1 16,-4-2 1-16,3-4 11 15,1 0 4-15,0 0 9 16,7-4 2-16,1-4-6 16,5-3-3-16,-1 1-6 15,5 3-1-15,4-5-2 0,-3 1 1 16,3-1 0-16,-6 1-1 16,2 5 0-16,2 6-3 15,-3 0-1-15,-3 2-3 16,-3-2 0-16,-6 0-2 15,-2-2 1-15,1 2 0 16,-1 4 1-16,0-2-1 16,2 5 0-16,-8-1 1 15,4 0-1-15,-3-4 1 0,3-2 4 16,0 0 2-16,-2 0 2 16,4 2 1-16,0-4-1 15,0 2-1-15,-2 0-1 16,4-6-2-16,-2 10 0 15,0-4-1-15,-2 0 1 16,-4 4 0-16,-2-4 3 16,8 2 2-16,-8-2-1 15,4 3 1-15,1 1-4 16,3 2-2-16,1 0-2 16,-1-2-1-16,2-3-1 15,-2-1 0-15,0 2 0 16,4 0-1-16,-4-2-1 15,2 0 1-15,1-2 0 16,-1 4 0-16,0 2 0 16,4-2 1-16,-4 0 0 15,0 2 0-15,1 3 0 0,-1-1 0 16,6 4-1-16,-4-3 0 16,-1 5-1-16,3 1 1 15,-2-7 0-15,3 5 0 16,-3 1 3-16,0-4 0 15,0 1 3-15,-2-3 2 16,0-2 2-16,-6 3 0 16,-2-5-1-16,2 2 0 15,-11 4-1-15,3-4-1 0,-9 1-1 16,2-5-1-16,-4 0-5 16,0 0-2-16,-4 0-57 15,4 0-82-15,-2 0 90 16</inkml:trace>
  <inkml:trace contextRef="#ctx0" brushRef="#br0" timeOffset="51918.736">14900 14413 172 0,'46'-88'117'0,"-46"88"2"0,-2 0-13 16,2 2-31-16,0-2-14 16,0 0-15-16,0 0-3 15,-2 0-4-15,-2 0 1 16,4 0-5-16,0 0-3 16,0 0-4-16,0 0-1 0,0 0 4 15,0 0 6-15,0 0 6 16,0 3 3-16,0-3 0 15,0 0-3-15,0 0-6 16,0 0-3-16,0 2-7 16,0-2-2-16,0 0 0 15,0 0-1-15,0 0-4 16,0 0-2-16,0 0-4 16,-1 0 0-16,-1 0-1 15,0 0 0-15,0 0-4 16,-2 0-2-16,-6 0-1 15,1-2-2-15,-5-3 0 16,1 3-2-16,5 0-1 16,-3 0 1-16,1-4-1 15,-3 2 0-15,0-3 0 16,-1 3 0-16,3-2 2 16,3 0 3-16,-1 4 5 0,-3-5 2 15,-1 1 2-15,-3-3-2 16,5-1-5-16,-6 2-2 15,-41-34-3-15,43 38-1 16,4-5-1-16,-1 3 0 16,1 0 0-16,-3-1 0 15,-5-3-1-15,4 1 1 16,-6 1-1-16,7 0 1 16,-1 4-1-16,-2-1 1 0,0 1-1 15,1 0 0-15,1-4 0 16,0 3 0-16,-3-1 0 15,3 2 0-15,0-2 0 16,-4 3 0-16,0-1 0 16,-1-4 1-16,-2 2-1 15,6-1 0-15,-3 1 0 16,2 0 0-16,4 0 0 16,-3 1 0-16,3 1-1 15,-2-4 0-15,-5 6-1 16,5 0 0-16,2 1-1 15,-3 1-1-15,1 0-1 16,0 0-1-16,-2 0 3 16,1 3 1-16,-1 3 0 15,-6 0 1-15,6 3-3 16,0 1-4-16,-1 0-5 16,5 5-1-16,4 2-1 15,-7-4 3-15,-1 1 5 0,-2 5 2 16,0-2 3-16,5 4 1 15,-3-4 1-15,4 6-1 16,-3-5 1-16,-5 3 0 16,4 2 0-16,-6-6 0 15,6 6 0-15,-4-6 0 16,6 4 1-16,-1 0 0 16,1 2 0-16,6-4 0 15,-1 6-1-15,-1-6 1 0,-1-2-1 16,2 6 1-16,7-4 0 15,-1 2 0-15,0-1 0 16,8-1 0-16,-4 0 1 16,4 0-2-16,-1 6 1 15,3 2 0-15,-6 5 0 16,0-3 0-16,0 5 1 16,-6 1 1-16,3 1 0 15,-5-2 2-15,0 8 1 16,-3-3 1-16,3 3 2 15,1 2 1-15,-1-10 0 16,0 6 0-16,6-13 0 16,2 2-1-16,0-4-1 15,10-2 0-15,-1-6 0 0,5 6 0 16,3 0 0-16,6-6 0 16,0 4 1-16,0-8 1 15,2-3-2-15,0 1 1 16,-4-5 0-16,2 6-2 15,-4-9 0-15,-2 7 0 16,2 0 1-16,-4-8-1 16,3 7 1-16,-1-7-2 15,-9 0 0-15,-1 6-1 16,-3-8-1-16,-4 0 0 0,0 0 0 16,0 0-1-16,0 0 1 15,8 1-1-15,11 1 0 16,-8 0 0-16,8 4 0 15,46 11 0-15,-47-17-1 16,1 4 1-16,-2-4 0 16,-2 0 0-16,8 8 0 15,-2-4-1-15,0 1 0 16,-2 1 0-16,2 0-1 16,2-1 1-16,-2 1 0 15,2-4 0-15,-2 2 3 16,-3-2 0-16,3 4 1 15,-4-1 0-15,-4 1-1 16,8 4 0-16,-3-1 0 16,-1 1-1-16,0-6 1 15,4 3 1-15,-2-3 1 16,4 4 0-16,2-1 0 0,-2 1-1 16,-8-6-1-16,8 6-1 15,-8-5-1-15,6-1-1 16,-5 6 0-16,-3-4 0 15,1-4-1-15,3 4 0 16,-4-1 0-16,-1-1 0 16,-7 0-1-16,5-2 1 15,-1 0 0-15,5 0-1 16,3 0 1-16,-4 0-1 0,1 0 1 16,-1-2 0-16,-5-3 0 15,1 1 1-15,-1-6 0 16,2 3 0-16,3-3 0 15,-1 0 0-15,-3-3 1 16,3 0-1-16,-5-5 1 16,5-1-1-16,-1 4 1 15,1 2 0-15,-5-6-1 16,1 3 0-16,2 3 1 16,-9-4-1-16,9 5 0 15,-2-7 0-15,-5 9-2 31,-1 7 1-31,0-1 0 0,-2 2-1 0,0-2 2 16,0 2-1-16,0-4 0 16,6-5 1-16,-2-8 0 15,-2 7-1-15,-2-1 1 0,2 1-1 16,2 5 0-16,-3-5 1 16,3-1-1-16,-2 0 0 15,0-5 0-15,4-3 0 16,11-38-1-16,-17 46 1 15,2-6 0-15,4 1-1 16,-3 3 1-16,-3-6-1 16,2 4 1-16,2-2-1 15,-4-6 0-15,2 2 1 0,2 6 0 16,-2-6-1-16,0 5 1 16,2-1 1-16,-4 0-2 15,0 0 2-15,0 0-1 16,0 0 0-16,-4 2 1 15,4-3 0-15,4 5 0 16,-2-2-1-16,1-2 0 16,-1 2 0-16,4-4 1 15,-6 0 0-15,2 0 1 16,2-1 0-16,-4-2 1 16,2 1-1-16,1 0 0 15,-3 2-1-15,2 2-1 16,0 1 1-16,0-3 0 15,-2-4 0-15,0 1-1 16,-2-1 0-16,2 2-1 16,0 6 1-16,2-5 0 15,-2 0 0-15,0 6-1 0,0-3 1 16,-2 2 0-16,-5 5 0 16,-1-3 0-16,-3 4 1 15,-1 7-1-15,2-4-1 16,-1 8-7-16,3 0-15 15,1 0-62-15,3 0-56 16,4-2-263-16,0 2 261 16</inkml:trace>
  <inkml:trace contextRef="#ctx0" brushRef="#br0" timeOffset="55055.028">19293 14258 544 0,'-2'0'200'16,"-3"2"-151"-16,-1-2-44 16,2 0 16-16,-3-2 34 0,-1 0 13 15,0-2 14-15,3 2-13 16,-5 0-34-16,0 0-13 15,5 0-15-15,-1 0-2 16,6-1 2-16,-2 1 3 16,0 2 4-16,-2-6 3 15,-3-7-1-15,-3-3-1 16,10 12-3-16,-2-5-1 16,0 5 0-16,0 0 1 15,0 0 7-15,-1 2 5 16,1 1 11-16,2 1 5 0,-2-2 7 15,0 0-1-15,0 0 2 16,0-2-1-16,-2 2-7 16,-3-11-5-16,-3 3-10 15,-11 1-6-15,-54-47-7 16,50 54-4-16,-3-5-5 16,1 5-2-16,0 0-1 15,-1 4 0-15,1 5-1 16,0-3 1-16,-7 4 0 15,7-6 1-15,-6 0 0 16,-3-2 1-16,3 7 0 16,-5-1 0-16,0 0 0 15,3-1 0-15,-3 5 0 16,2 1 0-16,0-5-1 16,-5 4 1-16,3-3-1 15,2-1-1-15,7 2 0 0,2-1-1 16,4 1-1-16,2 2 0 15,4-5-1-15,2 5 0 16,-2 1 2-16,3-5-1 16,7 6 1-16,-3-7 0 15,2 9-2-15,6-1 1 16,-1-5-2-16,3 13 0 16,0-4 1-16,3 6 0 15,-1 10 2-15,4-7 0 0,0-1 1 16,-6 2 0-16,6-2 0 15,-3 7 2-15,3 5-1 16,4-7 0-16,-3 7 1 16,1-3-1-16,-4-3 1 15,2 3 0-15,-5-5 0 16,5 5 0-16,0-3-1 16,-6 3 1-16,0 1-1 15,2-5 1-15,2 1 0 16,3-2 0-16,-1-5 1 15,0 1 0-15,5-2 1 16,-3 4 0-16,3-10 0 16,-3 4-1-16,4 0-1 15,-5-9 0-15,1-1 0 16,3 5-1-16,1-7 1 16,-1 6-1-16,-1 1 1 0,-6-9 1 15,5 1 1-15,-5-4 0 16,8 3 2-16,-1-1 0 15,-1 0 0-15,-1 2-1 16,-1-3-1-16,3 1-1 16,1 0 0-16,1-4 0 15,-1-4 1-15,1 2-1 16,0-2 0-16,1-6-1 16,3 6 0-16,-2 2 0 15,1 0 0-15,7 2-1 0,-8 4 0 16,4-4-1-16,-8 2 1 15,-1 3-1-15,7-5 0 16,-1 6 0-16,-1-2 0 16,6 3 0-16,-6 5 1 15,-1-1-1-15,5-2 0 16,-4-1 1-16,2 3-1 16,6-5 0-16,-2 4 0 15,2-1 0-15,-4-3 0 16,4 7 1-16,-2-5-1 15,-2-5 1-15,6 5-1 16,0-10 1-16,-2 2-1 16,-2-2 1-16,-2 0-1 15,0 2 1-15,0-2-1 16,1 0 1-16,-3-2 0 0,0-2-1 16,-2-6 1-16,3 8 0 15,1-1 0-15,-4-3 0 16,2-4 0-16,2-3-1 15,0 1 0-15,1 5 0 16,-3-3 1-16,6-1-1 16,-10-1 0-16,6 1 0 15,-3-4 1-15,-5 3-1 0,2-5 1 16,-1 3 1-16,-1 3-1 16,1-8 1-16,1 5 0 15,-7-1 0-15,2 2 0 16,-1-1 1-16,-3-1-1 15,2-4 1-15,-6-6 0 16,-4 0 1-16,4 2 0 16,-2 4 0-16,2-2-1 15,-6-6 0-15,4 1-1 16,-7-7 0-16,3 4 0 16,2 1-1-16,-3-5 0 15,7 4 0-15,2-3-1 16,3-2 1-16,-3-1 0 15,4-5-1-15,-8 0 1 16,-4-4-1-16,6 2 0 16,0 2 0-16,0 3 1 15,0-1 0-15,-4-2-1 16,-3 3 0-16,1 1 0 0,-7-2 1 16,1 9 0-16,1-3 0 15,-6 1-1-15,-3 0 2 16,-4 5 0-16,-3 1 0 15,-4 10-2-15,-15 1-4 16,-2 3-19-16,-3-1-25 16,-7 10 30-16</inkml:trace>
  <inkml:trace contextRef="#ctx0" brushRef="#br0" timeOffset="60398.153">21120 15610 106 0,'8'2'47'0,"-5"-2"-18"0,5-2-3 16,-2-2 15-16,3-2 14 15,-7-3 27-15,10-8 8 16,-5-1-2-16,13-49-7 15,-28 52-25-15,-2 0-12 0,1 1-19 16,5 7-5 0,-6 1-3-16,5 0 0 0,-1 4 3 15,4 2-1-15,0-2-1 16,0 1-1-16,0-1 3 16,-2-2 2-16,4 2 6 15,-2 2 3-15,-3-2 1 16,-1 0-3-16,0 2-7 15,-5 0-3-15,3 0-6 16,4 0 1-16,-5 0 6 16,5 0 3-16,2 0 5 15,-4 0 1-15,2 0-1 16,3 0 1-16,-7 0 1 16,8-2-1-16,-2-2-3 15,0 2-1-15,-7 1-6 16,3 1-4-16,0 0-5 15,0 0-3-15,2 0-3 16,3 0 0-16,1 0-1 0,-2 0-1 16,0 0-1-1,0 0 0-15,0 0 1 0,-2 0 0 16,2 0 0-16,2 0 2 16,0 0 1-16,0 0-1 15,0 0 2-15,0 0 1 16,6 1 2-16,7 7 1 15,6-4 4-15,-1 2-1 16,52 45 1-16,-49-49-1 16,6 0-1-16,0-2-2 0,-2 0-3 15,0 0 0-15,2-9-4 16,-3 7 1-16,13-2-3 16,-3-2 0-16,4 6 0 15,-3-2 0-15,-5 4 0 16,-5 2 0-16,8 0 1 15,-3-2 0-15,1 3 5 16,0-3 2-16,1 0 8 16,-7 0 1-16,4 0 1 15,3-2-3-15,-11 6-4 16,12-4-2-16,3 0-2 16,-5-1 0-16,1-1-1 15,5 0 0-15,-9-1-2 16,-1-3 0-16,4-4 0 15,-5 8-1-15,-1 0 1 16,2 0-1-16,-4 4-1 0,-4 0 1 16,4 0-2-16,-4-1 1 15,2 5 0-15,8-4-1 16,-2-2 1-16,-1 2-1 16,1-2 2-16,2-2-1 15,3 0 0-15,-3 0 0 16,7 0-2-16,-5-6 0 15,0 2 0-15,-3 4 0 16,-5-2 0-16,0 2 0 0,0 2 0 16,-6-2-1-16,-3 2 0 15,7 4 0-15,-4-3 1 16,2-1-1-16,-2 4 0 16,3 0 0-16,-7-2 0 15,2 1 0-15,4-1 1 16,-3-2-1-16,1-2 0 15,-2 2 0-15,2-2 0 16,1 6 0-16,-5-4 0 16,0-2 1-16,-3 0-1 15,-6-2 0-15,3 0 0 16,-7 2 0-16,0-4-1 16,0 4-2-16,0 0-4 15,0 0-5-15,0 0-14 16,0 0-13-16,0 0-49 15,0 0-51-15,0 0 88 16</inkml:trace>
  <inkml:trace contextRef="#ctx0" brushRef="#br0" timeOffset="75704.254">15937 10394 164 0,'-56'-88'92'15,"51"77"-9"-15,1 5-21 16,0-2 1-16,0-1 12 16,0 5 4-16,-7-4-9 15,-1 6-6-15,1 2-15 16,-1 0-5-16,5-1 1 15,-1-1 2-15,-5 2 9 16,-1 0 5-16,3-8-3 16,-3 6-5-16,1-4-10 0,0-1-6 15,-3 7-7-15,-1 0 0 16,4-2 3-16,-4 0 3 16,-1 4 0-16,3 0-2 15,4 7-11-15,-3-5-3 16,5 2-7-16,-7 1-3 15,5-1-3-15,11 2-1 16,-8 3-1-16,10-5-1 16,2 0 2-16,-2 3-1 15,-2-9 1-15,0 0-1 0,0 0-1 16,0 0-1-16,0 0 0 16,0 0-1-16,0 0 2 15,0 0-1-15,0 0 2 16,0 6-1-16,13 2 3 15,-1-3 0-15,5 5 4 16,-2-8 2-16,1 8 3 16,47 39 2-16,-50-45 2 15,0 6-1-15,5-7-2 16,-3 5-1-16,2-4-5 16,0 2-1-16,1-2-2 15,-1 3-2-15,2-1-1 16,2-6 1-16,0 2-1 15,-2-2 3-15,0 4 1 16,4 1 1-16,0-1 0 16,2 4-1-16,-4-6-2 0,-2 5-2 15,4-3 0-15,-8 0-2 16,6 2 0-16,-3-4-1 16,-1 0 0-16,0 3 0 15,-9-1 0-15,-1 0 1 16,7 2-1-16,-7-2 0 15,-1-1 0-15,4 1 1 16,-10-4-1-16,0 0 0 16,0 0 1-16,0 0-1 0,0 0 1 15,0 0 0-15,0 0 0 16,0 0-1-16,0 0 1 16,11 0-1-16,-3 0 1 15,-2 0 0-15,5 0 0 16,-9-4-1-16,0 2 0 15,7 2 0-15,1-1-1 16,3-1 0-16,3-4 0 16,-7 2-1-16,-1 2 1 15,5-2-1-15,-5-1 0 16,9 1 0-16,-2-4 1 16,-5 6-1-16,3-2 1 15,-1-3 0-15,-3 1-1 16,7-2 1-16,-9 5-1 15,7-5 0-15,-3 4 0 16,-3-2 0-16,5 3 0 16,-3-3 0-16,-2 0 0 0,5 0 0 15,-2 1 0-15,-3 3 0 16,-4-2 0-16,4 2 0 16,-3-4 0-16,-3 4 1 15,2 2-1-15,-2-2 0 16,0 0 0-16,-2 1 0 15,0-3 0-15,0 2 0 16,0 2-1-16,0 0-1 16,0 0-6-16,0 0-15 15,0 0-121-15,4 38-157 0,-4 71 190 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22T20:45:30.0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17978 13357 197 0,'88'-2'105'16,"-92"-15"-18"-16,-4 3-6 16,2 1-1-16,1 1 2 0,-3-3-5 15,-2-6-6-15,1 8-17 16,-5-3-5-16,12 7-9 16,-5-3-1-16,5 3-4 15,2-1-3-15,-4 1-7 16,-4-3-4-16,5 8-7 15,3-3-4-15,-2 1-5 16,2 4-2-16,0-2-2 16,0 2 0-16,0 2 0 15,-2-2 0-15,2 1 0 16,-2-1 0-16,2-2-1 16,0 2 1-16,-4 0-1 15,4 2 1-15,0-2 3 16,0 0 3-16,-2 2 5 0,0-2 4 15,2-2 6 1,-2 3 2-16,0 1 6 0,-1-2 4 16,1 0 1-16,2 0 1 15,-2-2-3-15,0 2-2 16,0 0-5-16,0 2-3 16,-2-2-5-16,4 0-4 15,-11-7-5-15,-3-1 1 16,7 8 0-16,-5-3 1 0,-11-7-1 15,-36-45 1-15,32 47 1 16,4 4 1 0,-2-3-1-16,-7-1-1 0,-1 3-2 15,-1-3 0-15,1 4 1 16,-1-3 0-16,0 3 3 16,-3 2 0-16,-3-5-1 15,0 5-1-15,-4-8-4 16,6 8-1-16,-1-1-3 15,9 3 0-15,-3-2 0 16,1-2-1-16,3 4 0 16,2 2 1-16,2-2-2 15,2 2 1-15,4-3-1 16,-7 1 0-16,6 4 0 16,1-4 0-16,2 2 0 15,-8-4 0-15,0 4 0 16,1 6-1-16,-9-3 0 15,8 9 0-15,-7-8 0 16,-3 5 0-16,5 3 0 16,-5-5 0-16,1 1 0 0,1 4 0 15,1 1 0-15,-1-2 0 16,-3 1 0-16,3-1 0 16,3-1 1-16,-3-2-1 15,5 5 0-15,-3-2 0 16,-5 9 0-16,7-5 1 15,0 0-1-15,2 2 0 16,-1-3 0-16,1 1 0 0,-6 0 0 16,-3 1 0-16,6 5 0 15,-9-2 0-15,7 2 0 16,-8 2 0-16,7-2 0 16,1 2-1-16,3 4 0 15,2-1 1-15,0 5-1 16,-1 2 0-16,9-7 0 15,-1 7 0-15,3-8 0 16,6 1 1-16,1-1-2 16,4 0 1-16,4-2-1 15,2-2 0-15,0 0 1 16,4 0 0-16,2-4 0 16,4 4 1-16,-1-1 0 15,5 3 0-15,-1 0 0 16,0-6-1-16,3 6 1 15,3-4 0-15,-2 0 0 0,4 4 0 16,2-8 0-16,0 4 0 16,2-1 1-16,2-7 1 15,1 2 0-15,-1-3 0 16,7 0 1-16,-5-5-1 16,2 5 1-16,1-6-1 15,5 3 0-15,-3-3 1 16,0-4 0-16,7 2 0 0,-1 2 2 15,8-4-2 1,-6 2 0-16,0 0 1 0,-2-2 1 16,0 0 1-16,-2 0 1 15,-1 0 2-15,-3 0-1 16,-1 0 0-16,-10 0 1 31,-10 0-1-31,-2 2 0 0,39-1-1 0,-6 1-1 16,2 4-2-16,-13-2-1 15,-9-4-1-15,11 0-1 16,-8 0 0-16,-1 0 1 16,1 0 0-16,-4 0 1 15,0-4 0-15,-4-5-1 16,4 7 0-16,2-6-1 16,-2 6 0-16,4 0 0 15,-2-5 0-15,-1 5-1 0,3 0 1 16,-2-2-1-16,0-2 0 15,0 4 0-15,-4-7 1 16,-2 1 0-16,2 0 0 16,-2-3 0-16,0 3 0 15,2 3 0-15,-2-5-1 16,3 6 0-16,-5 0 0 16,2 2 0-16,-2-1 0 15,-4 1 0-15,5 0 0 16,-5-8 1-16,-1 6-1 15,3 2 1-15,-2-7-1 0,3 7 0 16,-5-6 1-16,4 4-1 16,1-5 1-16,-11-3-1 15,5 5 1-15,-6-3-1 16,5 1 0-16,-3-1 1 16,0 4 0-16,3-7 0 15,-1 2 0-15,0-1 1 16,-3-1 0-16,-5-6 0 15,0 1 0-15,-2 1-1 16,1-2 1-16,-3 0 0 16,0 0-1-16,2 2 0 15,0-6 1-15,4 3-2 16,0-6 1-16,6 3 0 16,-7 5-1-16,-2-4 0 15,-1-3 0-15,0 2 0 16,-4-8 0-16,4 6 0 15,0-2-1-15,2 1-1 0,4 7-1 16,-2-6-5-16,2 11-7 16,-10-1-38-16,2 2-63 15,10 7 75-15</inkml:trace>
  <inkml:trace contextRef="#ctx0" brushRef="#br0" timeOffset="1765.178">18750 9641 203 0,'142'15'181'0,"-142"-38"23"16,-2 0-49-16,-2-2-26 15,-4 0-49-15,3 6-20 16,-3-4-24-16,-3-2-8 16,-1 1-11-16,1-1-3 15,-3 2-6-15,3 6-3 16,-3-5 3-16,1-4 4 0,-4 3 9 16,3 6 4-16,-5-3 1 15,6 7-1-15,-10-6-1 16,-2-2-2-16,6-2-1 15,-6 4 0-15,0-2-1 16,-4-2-1-16,-7 6-2 16,-6-6-2-16,0 11-3 15,-6-1-1-15,-2 3-3 16,-3 6 0-16,-5-5-1 16,1 7-2-16,-2 6-2 15,0 7-1-15,-5 5-2 16,3 5 1-16,-2-2-1 15,0 2 0-15,0 2 0 16,2 0 0-16,-2-6 1 16,7 2-1-16,4-4 1 15,8 4-1-15,2 1 0 16,-2 4 0-16,8 1-1 0,4 4 1 16,-7 2 0-16,3-7 0 15,-2 5 0-15,-1 2 0 16,5-1 0-16,0 3 0 15,1 1 0-15,-1-1 0 16,3 3-1-16,6 0 1 16,6-5 0-16,0 5 0 15,6 3-1-15,-1-3-1 16,3 2 1-16,7 2-1 0,6 2 1 16,-2-3 0-16,11-3 0 15,-1-3 1-15,3-1 0 16,4-1 0-16,8 5 0 15,0-2 0-15,8-1 0 16,-3-1 1-16,-5-7-1 16,10 2 1-16,-9-2-1 15,9-2 1-15,3 2-1 16,-2 0 1-16,6-6 0 16,2 0 0-16,0-4 0 15,0 6 0-15,0-7 0 16,-2-5 0-16,2 1 1 15,4-5 0-15,-2-3 1 16,0 2-1-16,-4-10 0 16,0 5 1-16,-7-11 3 15,1 3 0-15,2 1 1 16,-5-9 0-16,3 5 0 16,0 3-1-16,-3-10-1 0,-2-3-1 15,5 5 0-15,-4 0-1 16,-1 0-1-16,5 2 1 15,-9-7-1-15,6 1-1 16,-3 0 0-16,-3 4 0 16,4-2-1-16,-3 8 0 15,-1-3 0-15,2 1 0 16,3 1 1-16,-1-5-1 0,-6 0 1 16,1 2-1-16,-6-1 2 15,1-3-1-15,5 6 1 16,-6-2-1-16,1-3 1 15,0-3-1-15,-10-6 1 16,6 1 1-16,-5-1 1 16,5-4 3-16,-2 5 2 15,-9-5 2-15,2 0 0 16,-4 1-2-16,-3-3-4 16,7-3-1-16,-8-2-1 15,0 1-1-15,0 7-1 16,-9-7 1-16,7 3-2 15,-8 7 1-15,-1 0-1 16,5 4-2-16,2 8-8 16,0 4-15-16,4 11-64 15,0 2-40-15,0-2-98 0,-2 0-79 16,2 23 199-16</inkml:trace>
  <inkml:trace contextRef="#ctx0" brushRef="#br0" timeOffset="3634.28">21678 7168 250 0,'54'-69'92'0,"-62"23"-69"16,1 8 4-16,-9 5 1 16,7 6-3-16,-8 1-9 15,-3 1-2-15,3 0 2 16,-4 0 6-16,4 0 15 16,-2 2 6-16,7 2-1 15,-3-2-5-15,2 2-14 16,1 6-4-16,-1 2-1 15,1-7-1-15,1 9 0 16,-1-4-1-16,-1 3-2 16,-2 10-1-16,-6 2-2 15,-6 2-2-15,-9 0-1 16,5 2-1-16,-3-2-1 16,-3 2 1-16,-7 5-1 15,2 3 2-15,-11-5 2 16,3 1 1-16,0 2 2 15,-3 1-1-15,1 6-1 0,-5-1-2 16,-3 6-3 0,-3-2-1-16,0 6-1 0,-2 3 0 15,6 4-1-15,3-3 1 16,1-1 0-16,5 5 0 16,6 3 2-16,-2-1-1 15,10 4 2-15,3-4-1 16,8 10 0-16,-1-7 1 15,1 3 0-15,8 4 1 16,1 1 0-16,3 3-1 0,5-6 1 16,3-6-1-16,5-1 1 15,9 7-1-15,1-10 0 16,7 8-1-16,6-4 0 16,-2-7 0-16,9 2-2 15,7-3 1-15,-3 3-1 16,10-7-1-16,4 7 1 15,-4-8-1-15,8 2 1 16,-5-3 0-16,9-1-1 16,-4-3 1-16,1 1 0 15,-1-8 0-15,3-2 0 16,1-5 0-16,-7-4 2 16,-1 4 3-16,-6-8 3 15,-3-2 1-15,3-4 0 16,4 1-1-16,-1-7-3 15,7-1-1-15,-8 0 0 0,-6-2 1 16,-5 1 2-16,-1-5 0 16,3 4 0-16,-3-6-1 15,-1 0-3-15,-2 2-2 16,-8 0-2-16,0-2-1 16,4 4-1-16,-4-4 0 15,5 2 0-15,-3 0 0 16,-2-2-1-16,4 2 0 0,-4-2 0 15,2 2 1-15,2-4-1 16,-4 0 0-16,-2-2 0 16,4 1 0-16,0-1 0 15,-6 4 0-15,-5-13 0 16,-1 3 0-16,1 1 1 16,-1-5 0-16,-11 7 0 15,10-3 1-15,-12-1-1 16,-15-5 0-16,13 7 1 15,-10-6 0-15,-1 1-1 16,4 5 0-16,-8-4 0 16,-18 7 0-16,10-6-1 15,3 9 0-15,-19-11 0 16,9 3 0-16,-16 3-1 16,1-5 0-16,8 5 1 15,-4 1-1-15,-5 5-1 16,0 8 1-16,0 3-2 0,-1 3-1 15,1 1-5-15,-4 1-5 16,1 16-29-16,-3-1-23 16,7 23-99-16,-5 1-136 15,-13 14 196-15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22T20:46:05.4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16935 4953 469 0,'-7'-29'173'0,"-15"-7"-89"15,15 9-132-15,9-7 26 16,0 7-4-16,3-9-4 16,1-1 7-16,0 1 6 0,2-4 1 15,3-6 2-15,2 0 2 16,5-4 5-16,1 0 3 15,2 3 2-15,2-1-1 16,-4 6-5-16,11 7-5 16,1 7-3-16,-2 3 0 15,-4 6 8-15,-8 0 6 16,2 3 27-16,-11 3 18 16,7 9 35-16,0-4 10 15,-1 6-3-15,7 2-9 16,2 6-22-16,0-6-7 15,7 8-9-15,6 5-5 0,1 4-5 16,3 8-3-16,10 2-6 16,-2 4-3-16,5 13-6 15,1-4-3-15,-1 10 0 16,-3-1 1-16,-8 5 2 16,2 5 2-16,-6 6-2 15,-5 8 0-15,-5-2-4 16,1 9-2-16,-14-5-2 15,10 1-2-15,-4-5-9 16,-3-10-8-16,1-11-22 16,-2-12-10-16,2-9-27 15,-2-8-14-15,-1-8-39 16,3-1-34-16,-6-9 105 16</inkml:trace>
  <inkml:trace contextRef="#ctx0" brushRef="#br0" timeOffset="366.37">18224 4065 276 0,'-34'-36'116'15,"5"9"-70"-15,4 3-4 0,2 10-16 16,0 1 6-16,4 5 13 15,0 12 6-15,0-2 8 16,-4 9-1-16,4 7-9 16,-2 1-7-16,-4 9-13 15,6 11-8-15,-6 14-13 16,-2 6-3-16,-1 27-3 16,-3 1-1-16,-7 12 1 15,1 4-2-15,-7-1 1 16,0 10-1-16,12-1 1 15,-3-3-1-15,9-5-1 16,-1-13-2-16,4-16-6 16,0-7-6-16,10-17-11 15,-8-2-9-15,5-10-34 16,1-5-31-16,-6-9 64 16</inkml:trace>
  <inkml:trace contextRef="#ctx0" brushRef="#br0" timeOffset="884.891">17126 5087 419 0,'-23'-6'201'16,"8"0"-8"-16,13 8-205 16,4-2 6-16,2 2 3 15,-4-2 2-15,0 0 7 0,0 0 10 16,0 0 23 0,0-2 9-16,21-3 8 0,6-15 0 15,63-41-12-15,-42 23-8 16,20-10-14-16,7-4-9 15,21 1-9-15,15-3-3 16,9-1 0-16,10 11 0 16,0-4-1-16,2-4-2 15,-2 12-12-15,-4 2-15 16,-7 7-73-16,-4 14-82 16,-10 4 116-16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22T20:46:49.9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14759 16335 302 0,'-54'124'4'0,"45"-135"-37"15</inkml:trace>
  <inkml:trace contextRef="#ctx0" brushRef="#br0" timeOffset="54.332">14674 16423 49 0,'-11'-14'12'0</inkml:trace>
  <inkml:trace contextRef="#ctx0" brushRef="#br0" timeOffset="1357.617">14521 16354 123 0,'-65'-8'96'0,"65"10"12"16,-1 0-29-16,1 0-8 16,0-2-5-16,0 0-2 15,3 2-5-15,1 2-3 0,2-2-9 16,2 1-4-16,1-1-8 16,3 4-4-16,-1-2-7 15,2 5-1-15,3 1-1 16,5 0 1-16,40 39 8 15,-55-31 3-15,7-1 5 16,-3 2 1-16,11-2-2 16,-4-3-2-16,-9-5-6 15,-3 4-5-15,3-9-4 16,0 2 0-16,11-2 3 16,-2-2 3-16,2-6 5 15,0-2 0-15,2 0 0 16,0-3-4-16,0 5-4 15,2-5-3-15,-2-3-6 16,0 2-1-16,0 1-3 16,2-6-1-16,-3-1-2 15,-3 1-2-15,-2 0-2 0,-2-4-1 16,7-1-1-16,-3 1-1 16,0-6 0-16,0-1-1 15,-2-3 1-15,-1-4-1 16,-1 3 0-16,1-3-1 15,3 3 0-15,-6-1-2 16,3 1-2-16,-1 3 1 16,-3 4 2-16,-3-2 0 15,-7 0 2-15,2-7 2 16,-4 5-1-16,0 2 2 16,-7-6 0-16,3 6 1 0,-5-7 1 15,-5 1 0-15,-1 1-1 16,4-7 0-16,-4 7 1 15,1-1 0-15,-1 3 0 16,-4 3 1-16,-2 0-1 16,0-2-1-16,-6 4-1 15,5-2-1-15,-5 2-1 16,2 4-1-16,2-2 0 16,-2-4 0-16,4 8 0 15,-3-2-1-15,3 4 0 16,4 5 0-16,-2 0 1 15,-2 1-1-15,-2 1 0 16,6-1 0-16,-8-3 1 16,4 3 1-16,-2-1 1 15,-6 2 0-15,7 5 0 16,-5 3 0-16,-9-4 0 0,-1-2 0 16,1 6-1-16,0 0 0 15,3 2-1-15,-3-2 0 16,4 10 0-16,7-7 0 31,14 3-1-31,1-2 0 0,-40 17 1 0,3 6-1 16,-1 0 0-16,14-3 0 15,5 1 0-15,-1 0 0 16,3 0 1-16,4 2-1 0,4-2 1 16,-2-2 1-16,4 1 0 15,0-3 0-15,5 0 0 16,3 2 0-16,7 2-1 15,-4 0 0-15,7 0 1 16,-1-2-1-16,0 4 1 16,0 5 1-16,6-1 0 15,7 7 0-15,-1-2-1 16,1 3 1-16,-5-1 1 16,3 0-1-16,5 0 3 15,1 3 0-15,4-9 1 16,-5 3 0-16,3-1 1 15,-2-3-2-15,8 5 1 16,2-2 1-16,-2-5 0 16,0 4 1-16,-4-7 1 15,4 3 0-15,2-4 2 16,2 0 1-16,5-2-1 0,-3-8 1 16,3-3 2-16,1 3 0 15,1-2 0-15,4 1 0 16,-1-3-4-16,-3 1-1 15,1-5-4-15,-1-3-3 16,-3-4-2-16,-1 0-9 16,-5 0-35-16,0 0-30 15,2 0-114-15,9-6-102 16,16-5 183-16</inkml:trace>
  <inkml:trace contextRef="#ctx0" brushRef="#br0" timeOffset="3454.464">21330 16121 810 0,'-2'-6'239'0,"0"2"-306"16,2 2 1-16,-1 0 89 15,-3-4 47-15,2 5 82 16,2 1 2-16,-4-4-47 15,0-2-24-15,-2 2-37 0,5-5-10 16,-3 3-8-16,-2-4-2 16,4-1-6-16,-2 1-5 15,2-1-11-15,-1-3-8 16,1 1-12-16,2 0-5 16,2-7 0-16,20-43 4 15,-8 40 10-15,-1-7 5 16,6 1 4-16,-1-9 0 0,14 0-1 15,-9-1-1-15,-2 3 0 16,2 0 0-16,-11-1 0 16,-1 7 1-16,-7-1-1 15,0 4 0-15,-8 2-3 16,0 3-1-16,-6 2-1 16,-1-1-1-16,-8 4 0 15,-12 0 1-15,-3 5-4 16,-6 7 2-16,7 3-2 15,-1-6-1-15,-1 8-1 16,-3-2-1-16,0 2 2 16,-1 0 3-16,3 0 3 15,4 2 3-15,1 0 0 16,6 8 0-16,-11-8-1 16,7 5 0-16,-13-3 1 15,0-4 0-15,0 0 0 16,-8 0 1-16,-1-2 0 15,-7-2 0-15,5-1 0 16,-5 5 0-16,7 0 0 0,1 0 0 16,0 1 0-16,0 5-1 15,1-4 0-15,10 6 0 16,-3-1-3-16,2 3 1 16,2 0-2-16,-6 1 1 15,2 1 2-15,-2 5 0 16,6-4 1-16,1 2 0 15,9 5 1-15,-7-3 0 0,12 2 0 16,2 0 1-16,0 2 2 16,4 2 0-16,0 4 1 15,1-2 1-15,5 3 0 16,-1 5-2-16,1-1 2 16,0 9 0-16,5 1 0 15,-4-2 1-15,4 6 1 16,-1 1-1-16,5-4 1 15,2 2 0-15,0-2 0 16,4-1 0-16,5 4-1 16,3 3 0-16,5 3-2 15,0-4 0-15,4-2 1 16,2-1 2-16,8 1 0 16,-1 0 0-16,9 8 1 15,-1-14 3-15,8 4 1 16,4-2 2-16,1-6 0 15,1 1-1-15,-2-9-3 0,-5-3 0 16,-1 0 0-16,2-2-2 16,6-8 2-16,-2-3-1 15,1-8 2-15,-1 5 1 16,2-7 1-16,-1 2-2 16,5-10-2-16,-8-3-1 15,1 1-3-15,7-1 0 0,-5-3-1 16,9-3-1-16,-12-4 0 15,-10-1 0-15,-2-2 1 16,-3-1 0-16,5-4-1 16,10 0 0-16,-10-5-2 15,0-1-1-15,-7 0-2 16,-2-5-1-16,-5 2-1 16,3 0 0-16,-4-3 2 15,0 3 1-15,-6 0 1 16,-3 3 0-16,-7 1 0 15,-3 1 0-15,-4-2 1 16,0-1 1-16,-6 2-1 16,6-3 1-16,-5 3-1 15,-7 1 1-15,5 6-1 16,-5 0 0-16,-3-2 2 16,5 6-1-16,1-7 1 15,-5 3-1-15,3 2-2 0,-3-2-1 16,1 8-4-16,2 0-1 15,-1 3-10-15,1 12-10 16,-5-3-50-16,-1 5-70 16,-8 9 93-16</inkml:trace>
  <inkml:trace contextRef="#ctx0" brushRef="#br0" timeOffset="21203.022">22870 13500 297 0,'-166'106'31'0,"162"-114"-32"15</inkml:trace>
  <inkml:trace contextRef="#ctx0" brushRef="#br0" timeOffset="21827.263">21870 13330 447 0,'-107'153'45'0,"89"-149"-55"0</inkml:trace>
  <inkml:trace contextRef="#ctx0" brushRef="#br0" timeOffset="22721.803">21732 13485 20 0,'-2'-2'8'16,"0"0"-4"-16,0 0 6 15,0-2 4-15,-2 3 16 16,3 1 9-16,1-2 7 16,-2 0 2-16,2 0 1 15,0-2-1-15,0 4 8 16,0 0 8-16,0 0 12 16,0 0 4-16,0 0-1 15,0 0-8-15,0 0-17 16,0 0-7-16,0 0-10 15,2 0-2-15,7 6-3 16,3-2-1-16,5-3-2 16,-8 3 0-16,9 0-2 0,-3-2 0 15,-6-2-1-15,13 8 2 16,-7-3-2-16,48 20-2 16,-44-23-6-16,-2 4-5 15,4-2-4-15,2-2-2 16,2 3-2-16,4 1-1 15,5-6-2-15,-1 0 0 16,7-13-1-16,0 1 0 0,0 10 0 16,0-9-1-16,4 13 0 15,-5 0 0-15,1-6 0 16,0 13 1-16,2-7-1 16,-9 0 0-16,3-2 1 15,-7-2-1-15,-1 4 1 16,5 0 0-16,3 4 0 15,-5-2-1-15,1-10 0 16,7 0 0-16,-9 4 0 16,6-5 1-16,-3 11 0 15,3-10-1-15,-3 0 0 16,-1-2 0-16,1-1 0 16,-3 5 0-16,7 4 0 15,-1 0 0-15,2 0 0 16,-3-10-1-16,-3 3 1 15,3-1 1-15,3 2-1 16,-2 1 1-16,6 3-1 0,-5 2 0 16,-5 0 0-16,5 2 1 15,-3 0 0-15,6 1 0 16,-2-3-1-16,3 6 1 16,3-4-1-16,-8 4 0 15,6-4 0-15,2 2 0 16,2 5 0-16,-4-3 0 15,0 0 1-15,-2-3-1 0,-2 3 1 16,8 2 1-16,-17 9 1 16,-2 2 1-16,3-4-1 15,-10 6 0-15,10-7-2 16,-7-1 0-16,-4-1-1 16,8-1 1-16,-4 3-1 15,0-5 0-15,0-5 1 16,0 4-1-16,4-1 0 15,3 1-2-15,1 1-10 16,-3-5-15-16,-1-4-39 16,0-4-32-16,-6-3-122 15,0-7 142-15</inkml:trace>
  <inkml:trace contextRef="#ctx0" brushRef="#br0" timeOffset="28207.999">18173 7418 526 0,'-12'0'191'0,"5"0"-170"0,5-2-11 16,2 2-2-16,0-2-5 16,-2 1 11-16,0-3 31 15,0 2 12-15,-2 0 25 16,2 2 2-16,2-2-12 16,-6-11-10-16,1 3-29 15,5 4-13-15,-4-7-19 16,2 1-2-16,4-1-3 15,2 2 1-15,5-9 2 16,3 3 1-16,62-54 0 16,-45 45 1-16,5 3 1 15,-3 7-1-15,3 3 1 16,5 3 1-16,-5 7 1 16,1-5 1-16,5 6 2 15,-2 0 0-15,-2 6 2 0,3 6 2 16,-15 1 3-16,-1 0 2 15,0 5 1-15,-13-3-1 16,1 12-5-16,-3 0-2 16,-8 4-3-16,0 3-2 15,-8 6-3-15,-7 1-1 16,-12-1-4-16,4 2-1 0,-13-9 0 16,9-3 1-16,4-3 3 15,-2-10-2-15,14 5 0 16,-2-7 0-16,7-2 1 15,4 5 0-15,-4-3 2 16,8 8 0-16,-2-2 0 16,8 4 0-16,3 12-1 15,-1-7 1-15,7 11 0 16,-2 5 0-16,-3-4 3 16,-10 0 3-16,-2 8 6 15,-6-8 2-15,-8 12 4 16,-3 3 0-16,-4 2-3 15,-7 5-1-15,-13-3-3 16,5-4-3-16,-2-5 5 16,-6-4 3-16,0 6 8 15,-6-3 8-15,0-1 6 16,1-6 2-16,-1-9-7 0,-2-8-8 16,10-8-17-16,-2 0-10 15,16-15-26-15,3-4-17 16,2-19-36-16,17-8-16 15,2-17-22-15,14-15 0 16,16-4-15-16,9-13-10 16,11-8-32-16,0 2-25 15,13 3 130-15</inkml:trace>
  <inkml:trace contextRef="#ctx0" brushRef="#br0" timeOffset="29341.043">19305 6724 335 0,'-14'2'207'15,"1"4"-20"-15,-2 7-72 16,-6 2-26-16,7 6-35 16,-3-2-14-16,4 8-15 15,1 0-1-15,3 0-1 16,-3 5 2-16,1 1 1 0,-1 3-1 16,-1 10-2-16,1 2-5 15,1 5-10-15,-2 11-3 16,1 8-3-16,3 7-1 15,-9 7 0-15,5-2-1 16,-2 8 0-16,-6-4 1 16,7 2 0-16,1 5 0 15,1-18 0-15,9-5 0 0,-5-30 0 32,6-19 0-32,0 2 2 0,-8 59 1 0,5-9 3 15,-3-8 0-15,4-35 1 16,-1-12 0-16,3-11 3 15,2-7 1-15,0-4-1 16,0 2-2-16,0-2-5 16,0 0-2-16,5-24-4 15,16-68 0-15,-5 35-3 16,1-1 0-16,4-11 0 16,-2-1 1-16,8-5 1 15,-2 3 2-15,3-1 0 16,-1-1 1-16,0-1 0 15,2 4 0-15,1-1 1 16,5 9 0-16,1 0 0 16,-2-2 0-16,-1 9 0 15,-1-1 0-15,3-4-1 0,5 2 1 16,4 9-1-16,2-5 1 16,2 13-1-16,-6 0 0 15,0 6 1-15,-8 11-1 16,3 10 0-16,-5 1 0 15,5 11 0-15,-5 3 1 16,-5 9 0-16,0 9 1 16,-4 12 3-16,-6 7 1 15,-4 5 4-15,-1 10 2 0,-5 1 4 16,-1 7 2-16,0 5 3 16,-2 2 0-16,-2 0 1 15,-1 6-1-15,-1-6-1 16,0 0-1-16,-1 4-3 15,-5-12 0-15,0 0 0 16,-7-5 0-16,1 0 1 16,1-1-1-16,-3-1-2 15,1-2 0-15,-4 1-3 16,-2 1 0-16,1-10-1 16,-3 8-1-16,-4-10-1 15,-1-5-1-15,1-4 2 16,-4-3 1-16,-1-5 8 15,3 2 2-15,-4-5 3 16,-7-7 0-16,3-7-5 16,-1 0-4-16,-4-2-4 15,4-4-3-15,-10 2-2 0,0 0-1 16,-2-8-2-16,-4 6-1 16,-1-7 1-16,5-3 1 15,6 3 0-15,4-1 0 16,1 4 0-16,5-7 0 15,1 7-3-15,6 0 0 16,8 4-11-16,2 2-15 16,5 0-69-16,8 0-61 15,8 0 95-15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22T20:48:10.0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1648 5615 485 0,'-17'-14'170'0,"7"7"-157"15,2-3-2-15,8 6-8 16,0 2 8-16,0-9 42 16,-2 9 18-16,1 2 26 0,-1-2 2 15,0 0-30-15,-2 0-16 16,2-2-27-16,2 2-10 15,-2 2-12-15,2-1-3 16,0-1-2-16,0 0 0 16,15-6 1-16,12 8 0 15,61 19-1-15,-44 2 1 16,8 10 0-16,7-1 0 16,2 7 1-16,6 7 2 0,-2-4 0 15,-2 0 0-15,-1-2-1 16,-7 6 0-16,-5-9-1 15,-2 3 0-15,1-4-14 16,-1-9-20-16,0-4-69 16,-6-7-60-16,8-10 98 15</inkml:trace>
  <inkml:trace contextRef="#ctx0" brushRef="#br0" timeOffset="417.555">2654 4817 166 0,'-56'36'56'0,"47"-11"-51"0,3 0 5 16,-3 10 20-1,-9-11 53-15,-1-1 27 0,-6 4 26 16,-1 2-7-16,-7 2-44 16,2 1-24-16,-3 18-39 15,3 9-10-15,-1 18-10 16,-3 5-2-16,7 23 0 15,-3 10 0-15,-5 11 1 16,-1 6-1-16,1-10 0 16,-4-9 0-16,9-8-4 15,3-3-4-15,-5-14-14 16,8-2-11-16,-1-21-57 16,6-8-67-16,7-19 101 15</inkml:trace>
  <inkml:trace contextRef="#ctx0" brushRef="#br0" timeOffset="817.06">1411 6317 455 0,'0'-23'182'0,"7"2"-131"16,11-2-13-16,8-4-32 15,9-2 1-15,7-3 21 16,8-5 10-16,11-3 17 16,11-4 4-16,13-6-9 15,6 1-7-15,16-1-12 16,2 6-4-16,14-2-8 16,1-2-4-16,4 10-7 15,6-2-2-15,-9 5-11 16,-3 9-57-16,-17-5 45 15</inkml:trace>
  <inkml:trace contextRef="#ctx0" brushRef="#br0" timeOffset="70495.258">12921 16113 175 0,'101'38'118'16,"-99"-47"1"-16,-2-1-55 15,0 4-15-15,0 2-1 16,-2 3 5-16,2-1 12 16,-2-2 2-16,0 2-8 15,0 2-10-15,-2-2-21 16,3 0-9-16,1 0-11 16,-2-4-2-16,-4 1-1 15,2-3 4-15,-4-3 7 16,3 5 3-16,5 4 1 15,-2-2-3-15,0 2-3 0,0-4 0 16,0-5 9-16,-2 1 3 16,4-1 5-16,0 11-2 15,0-2-5-15,0 0-4 16,0 0-6-16,0-2 0 16,0 2-3-16,0 2-1 15,0-1 2-15,0-1 0 16,12-4 1-16,-5 4 2 15,7 0-1-15,-10 2 1 0,3 0-3 16,8 2-2-16,-3 0-4 16,3 4-2-16,1-3-2 15,1-1 0-15,50 21 1 16,-44-21 2-16,0 2 2 16,1 2 3-16,-1-12 2 15,-2 8 2-15,1-2 1 16,-5 4 1-16,13 0-2 15,-3-4-2-15,2 0-4 16,-2-4-3-16,1 2-1 16,3-2-1-16,-4-2 1 15,5 4 1-15,-3 0 2 16,-2 2 2-16,3 0 2 16,-3-1 1-16,4 2 0 15,1-2 0-15,-3 1 2 16,3-6-2-16,-7 0 0 0,0 0-1 15,4 6-3-15,-14 8 1 16,14-2-3-16,-6-1-1 16,0-5 0-16,3 0 0 15,-3-7-1-15,2 5 1 16,0-2 1-16,2 2 0 16,-2-2-1-16,-2 2-1 15,3-1-1-15,3 3 0 16,-2-8 1-16,2 6-2 0,-1 0 3 15,5-7 0-15,-3 5 4 16,7-2 2-16,-7-2-1 16,3 1 0-16,3 3-4 15,2-4-2-15,-1 4-1 16,-1 1-2-16,0-5 1 16,-3 6-1-16,-8 2 2 15,-4-2 0-15,-13 2 1 16,-3-6 0-16,7 6 1 15,-3 4-1-15,-7-8-1 16,4 10-1-16,-6-8-18 16,0-2-41-16,0 4-235 15,0 0 201-15</inkml:trace>
  <inkml:trace contextRef="#ctx0" brushRef="#br0" timeOffset="72747.184">16436 16587 333 0,'-36'33'157'0,"32"-45"-30"16,2 5-150-16,2-5-3 15,0 8 12-15,-4 2 23 16,2-1 31-16,2 1 5 15,-2 0-4-15,0 2-7 16,0-2-7-16,2 0 1 16,0 2 12-16,0-2 6 15,0 2 9-15,0 0 3 16,0 0-3-16,0 0-6 0,0 0-12 16,0 0-5-16,0 0-2 15,0 0 0-15,0 0 3 16,-3 0 1-16,3 0 1 15,0 0 0-15,0 0 5 16,0 0 3-16,0 0 2 16,0 0 1-16,0 0-4 15,0 0-5-15,0 0-9 16,0 0-5-16,0 0-8 16,7 0-3-16,7 2-3 15,1 0 1-15,-2 0 1 16,5-2 2-16,-5 2 3 15,4 3 1-15,-3-3 5 16,5 2-1-16,50 10 0 16,-48-13 0-16,5 3-3 15,1-4 0-15,0 0-2 0,3 2-2 16,-1-2-3-16,6 4-3 16,-5-6-4-16,7 2 1 15,-3-2-3-15,-2 2 1 16,1 0-1-16,-6-2-1 15,1 2 1-15,-1 0-1 16,-4 0 1-16,-2 2-1 16,-7-8 0-16,9 5 0 15,0-3 0-15,-1-4 0 0,3 6 1 16,0 0-1-16,0 0 0 16,0-3 0-16,0 1-1 15,-2 2 1-15,-2-6 0 16,2 6 0-16,0 0 0 15,-2 0 0-15,0-1 0 16,2 3 0-16,-4 0 0 16,2 0-1-16,2 5 1 15,2-5-1-15,0 8 1 16,5-2-1-16,-9-4 2 16,4 3-1-16,-8-3 0 15,-3-2 1-15,1 2 1 16,-5 0 2-16,-5-2 3 15,-3 0 3-15,-2 0 0 16,0 0-2-16,0 0-6 0,-2 0-15 16,2 0-68-16,0 0-89 15,-2 0 105-15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22T20:50:31.3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8019 6391 412 0,'-6'0'156'0,"-2"-4"-148"16,4-3-65-16,3 7 0 16,-3-2 3-16,2 0 54 15,2 0 15-15,-2-2 5 16,-4 0 0-16,-11-1-8 15,4-5-6-15,1 0-8 16,1 5-3-16,5-3-12 16,-4 4-12-16,1-1-41 15,1 3-17-15,2 0-12 16,3 0 51-16</inkml:trace>
  <inkml:trace contextRef="#ctx0" brushRef="#br0" timeOffset="779.786">7881 6313 72 0,'0'0'53'0,"0"-2"0"15,27-6-5-15,45-13-4 16,-45 4 0-16,2-6 1 16,1-6-2-16,3-3 2 15,0 1 7-15,5-3 8 16,-2 5 11-16,-1 2 2 16,-11 6-6-16,-1 4-7 15,-7 0-17-15,-1 9-5 0,-2-1 5 16,-1 3 9-16,-10-4 20 15,7 5 6-15,-11-7-2 16,0-1-8-16,1 3-15 16,-5-5-7-16,2-4-5 15,-4-2-2-15,-5 3-3 16,-4-6-4-16,-2 1-7 16,-8 5-4-16,2-1-5 15,-11-2-3-15,-3 6-3 16,1-6 0-16,-2 9-1 15,-2 5 1-15,-8 9 0 16,-5 0 0-16,-14 0 0 16,-4 9-3-16,-3 4-4 15,-1 8-1-15,-5 14-2 16,-4 1 0-16,0 2-1 16,-4 8-1-16,4 4 0 15,4 7 1-15,1 4 0 16,7 0-1-16,11 10 0 0,-1 3-2 15,26 1 0 1,8 9-1-16,20 2 0 0,12 2 0 16,17 1 1-16,10 3 1 15,13-12 1-15,9-1 1 16,16-7 0-16,2 3 1 16,12-12-1-16,1-6 1 15,10-9 0-15,-1-6 0 16,-3-14 0-16,2-3 0 0,-2-17 0 15,10-6 1-15,3-8-1 16,-1-8 0-16,5-11 0 16,0-3 0-16,-11-11 1 15,-2-12 2-15,-16-3 0 16,-3-7 1-16,-14-4-1 16,8-3-1-16,-12-4 0 15,-3 1-1-15,-2-4 0 16,-2 4 0-16,-12-1 0 15,-5-3 0-15,-8-4 0 16,-6 1 0-16,-13-3 0 16,-4-3-1-16,-14 6-2 15,-7-7-1-15,-15 7-6 16,-2 5-13-16,-18 2-52 16,-13 10-53-16,-23 21 78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C00F9F-FA22-4E68-AE92-A73BF5E34EA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84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2ACF0DE9-DE6A-4EC6-8CB6-4B20A56B856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85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65DE2D-B43A-4809-9F43-A0D11507C48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398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E3CE4A0-8865-40C5-BB63-53519C9CFB2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lIns="104165" tIns="52082" rIns="104165" bIns="52082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518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395A5A5-AC04-41D2-827A-EAADDB20938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39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D168AE7-BE0C-47DE-BCE5-3769041515A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68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31C379D-1FA9-4C5D-A2B4-CE2EC84057A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9882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28E48B-0C04-4B68-9EB5-51B0C034EF33}" type="slidenum">
              <a:rPr lang="en-GB">
                <a:solidFill>
                  <a:prstClr val="black"/>
                </a:solidFill>
                <a:latin typeface="Calibri"/>
              </a:rPr>
              <a:pPr/>
              <a:t>30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2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2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191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A396CD-D24A-40F7-90D7-528C8ED7FD52}" type="slidenum">
              <a:rPr lang="en-GB">
                <a:solidFill>
                  <a:prstClr val="black"/>
                </a:solidFill>
                <a:latin typeface="Calibri"/>
              </a:rPr>
              <a:pPr/>
              <a:t>31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3900"/>
            <a:ext cx="4797425" cy="3597275"/>
          </a:xfrm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r>
              <a:rPr lang="es-ES"/>
              <a:t>To sum up,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109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B2AC53-D684-4F12-A19E-DD045AE9064B}" type="slidenum">
              <a:rPr lang="en-GB">
                <a:solidFill>
                  <a:prstClr val="black"/>
                </a:solidFill>
                <a:latin typeface="Calibri"/>
              </a:rPr>
              <a:pPr/>
              <a:t>32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3900"/>
            <a:ext cx="4797425" cy="3597275"/>
          </a:xfrm>
          <a:ln/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239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B42615-54C8-4626-99BF-435A8BD5B5F1}" type="slidenum">
              <a:rPr lang="en-GB">
                <a:solidFill>
                  <a:prstClr val="black"/>
                </a:solidFill>
                <a:latin typeface="Calibri"/>
              </a:rPr>
              <a:pPr/>
              <a:t>33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3900"/>
            <a:ext cx="4797425" cy="3597275"/>
          </a:xfrm>
          <a:ln/>
        </p:spPr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r>
              <a:rPr lang="es-ES"/>
              <a:t>To sum up,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305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4F5F75DC-2DAD-45AD-BC6F-C3559FDD87A9}" type="slidenum">
              <a:rPr lang="en-US" smtClean="0">
                <a:latin typeface="Arial" pitchFamily="34" charset="0"/>
                <a:cs typeface="Arial" pitchFamily="34" charset="0"/>
              </a:rPr>
              <a:pPr/>
              <a:t>13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5205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181684-F474-4E39-B4C0-40D7F029510D}" type="slidenum">
              <a:rPr lang="en-GB">
                <a:solidFill>
                  <a:prstClr val="black"/>
                </a:solidFill>
                <a:latin typeface="Calibri"/>
              </a:rPr>
              <a:pPr/>
              <a:t>34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5" y="4560086"/>
            <a:ext cx="5365353" cy="4320317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22401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2D3E11-B5D8-4EB1-BCF3-9F9E364DAEF0}" type="slidenum">
              <a:rPr lang="en-GB">
                <a:solidFill>
                  <a:prstClr val="black"/>
                </a:solidFill>
                <a:latin typeface="Calibri"/>
              </a:rPr>
              <a:pPr/>
              <a:t>38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242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F1E127-D03A-472C-BE8E-EFD7DB3BCA0D}" type="slidenum">
              <a:rPr lang="en-GB">
                <a:solidFill>
                  <a:prstClr val="black"/>
                </a:solidFill>
                <a:latin typeface="Calibri"/>
              </a:rPr>
              <a:pPr/>
              <a:t>41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12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43F499-0F0F-4514-A233-C5D656EBE467}" type="slidenum">
              <a:rPr lang="en-GB">
                <a:solidFill>
                  <a:prstClr val="black"/>
                </a:solidFill>
                <a:latin typeface="Calibri"/>
              </a:rPr>
              <a:pPr/>
              <a:t>47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6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6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071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489AD3-72B2-459F-A055-57371C6C710A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04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8737B6-1D05-4996-ADE0-C072AA1DADAD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5589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DB9568-F711-48C3-AB4E-9801A519BB01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466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4C164F-F28E-4C43-8BD9-FA11EBCE3785}" type="slidenum">
              <a:rPr lang="en-US"/>
              <a:pPr/>
              <a:t>51</a:t>
            </a:fld>
            <a:endParaRPr lang="en-US"/>
          </a:p>
        </p:txBody>
      </p:sp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612164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EA6BC2-35DA-47B6-B292-6D2A0F09AB64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911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66E640-A3A3-42BB-88D8-986CC438D9F3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61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797BD444-5732-439E-BCA3-B73A32001A6B}" type="slidenum">
              <a:rPr lang="en-US" smtClean="0">
                <a:latin typeface="Arial" pitchFamily="34" charset="0"/>
                <a:cs typeface="Arial" pitchFamily="34" charset="0"/>
              </a:rPr>
              <a:pPr/>
              <a:t>14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7" y="3257778"/>
            <a:ext cx="6707188" cy="3085419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554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8EE493-F194-47CE-BFEA-76433316F3CC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079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328FB3-5AFD-4850-A9C2-D515CF4756BA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71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ECCD0B-304E-4D71-B73C-EE265D8BB34F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109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B0D8D4-9C3E-48BD-9A7B-0110AAF4E35E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8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21CC6933-934E-4D07-8F9B-9DAEEBC08295}" type="slidenum">
              <a:rPr lang="en-US" smtClean="0">
                <a:latin typeface="Arial" pitchFamily="34" charset="0"/>
                <a:cs typeface="Arial" pitchFamily="34" charset="0"/>
              </a:rPr>
              <a:pPr/>
              <a:t>15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7" y="3257778"/>
            <a:ext cx="6707188" cy="3085419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460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32BDD873-1981-47F1-8996-2C700F1D5DA0}" type="slidenum">
              <a:rPr lang="en-US" smtClean="0">
                <a:latin typeface="Arial" pitchFamily="34" charset="0"/>
                <a:cs typeface="Arial" pitchFamily="34" charset="0"/>
              </a:rPr>
              <a:pPr/>
              <a:t>16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483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500BC622-53E4-4B74-A169-8A5785B49C86}" type="slidenum">
              <a:rPr lang="en-US" smtClean="0">
                <a:latin typeface="Arial" pitchFamily="34" charset="0"/>
                <a:cs typeface="Arial" pitchFamily="34" charset="0"/>
              </a:rPr>
              <a:pPr/>
              <a:t>17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479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166473B0-D645-4F8E-AD7C-18BAD656CFB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315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B656120C-FE6B-4B78-86E7-7DAEDC885979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X’ is X in the second camera’s coordinate system</a:t>
            </a:r>
          </a:p>
          <a:p>
            <a:pPr eaLnBrk="1" hangingPunct="1"/>
            <a:r>
              <a:rPr lang="en-US" dirty="0"/>
              <a:t>We can identify the non-homogeneous 3D vectors X and X’ with the homogeneous coordinate vectors x and x’ of the projections of the two points into the two respective images</a:t>
            </a:r>
          </a:p>
        </p:txBody>
      </p:sp>
    </p:spTree>
    <p:extLst>
      <p:ext uri="{BB962C8B-B14F-4D97-AF65-F5344CB8AC3E}">
        <p14:creationId xmlns:p14="http://schemas.microsoft.com/office/powerpoint/2010/main" val="2807569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4F68B779-E80A-48EC-BD10-FC50FE2E1B6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60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8CA22-8AD5-47DA-9A46-27D65F7EC882}" type="datetime1">
              <a:rPr lang="en-US" smtClean="0"/>
              <a:t>5/22/2023</a:t>
            </a:fld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2F79C-4F4E-46B8-B10B-944B55A82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3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FC5EE-F5B8-4E62-B4FB-0D78900CED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9349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B4A0E-913D-4144-9E32-56EDEE4598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365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5/22/2023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5/22/2023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5/22/2023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5/22/2023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5/22/2023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5/22/2023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customXml" Target="../ink/ink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customXml" Target="../ink/ink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customXml" Target="../ink/ink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customXml" Target="../ink/ink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customXml" Target="../ink/ink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1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0.wmf"/><Relationship Id="rId10" Type="http://schemas.openxmlformats.org/officeDocument/2006/relationships/image" Target="../media/image42.png"/><Relationship Id="rId4" Type="http://schemas.openxmlformats.org/officeDocument/2006/relationships/oleObject" Target="../embeddings/oleObject3.bin"/><Relationship Id="rId9" Type="http://schemas.openxmlformats.org/officeDocument/2006/relationships/customXml" Target="../ink/ink1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43.png"/><Relationship Id="rId4" Type="http://schemas.openxmlformats.org/officeDocument/2006/relationships/image" Target="../media/image26.png"/><Relationship Id="rId9" Type="http://schemas.openxmlformats.org/officeDocument/2006/relationships/customXml" Target="../ink/ink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~zhang/Papers/TR99-21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customXml" Target="../ink/ink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customXml" Target="../ink/ink19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wmf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52.png"/><Relationship Id="rId4" Type="http://schemas.openxmlformats.org/officeDocument/2006/relationships/oleObject" Target="../embeddings/oleObject7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6.png"/><Relationship Id="rId7" Type="http://schemas.openxmlformats.org/officeDocument/2006/relationships/customXml" Target="../ink/ink20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ccv2007.rutgers.edu/" TargetMode="External"/><Relationship Id="rId5" Type="http://schemas.openxmlformats.org/officeDocument/2006/relationships/hyperlink" Target="http://grail.cs.washington.edu/projects/mvscpc/download/Goesele-2007-MVS.pdf" TargetMode="Externa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customXml" Target="../ink/ink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jpe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customXml" Target="../ink/ink2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11" Type="http://schemas.openxmlformats.org/officeDocument/2006/relationships/image" Target="../media/image114.png"/><Relationship Id="rId5" Type="http://schemas.openxmlformats.org/officeDocument/2006/relationships/image" Target="../media/image109.jpeg"/><Relationship Id="rId10" Type="http://schemas.openxmlformats.org/officeDocument/2006/relationships/customXml" Target="../ink/ink22.xml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4.xml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gif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6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customXml" Target="../ink/ink4.xml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7" Type="http://schemas.openxmlformats.org/officeDocument/2006/relationships/hyperlink" Target="http://www.ri.cmu.edu/pub_files/pub2/okutomi_m_1993_1/okutomi_m_1993_1.pdf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3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5.png"/><Relationship Id="rId11" Type="http://schemas.openxmlformats.org/officeDocument/2006/relationships/image" Target="../media/image138.png"/><Relationship Id="rId5" Type="http://schemas.openxmlformats.org/officeDocument/2006/relationships/image" Target="../media/image134.png"/><Relationship Id="rId10" Type="http://schemas.openxmlformats.org/officeDocument/2006/relationships/image" Target="../media/image137.png"/><Relationship Id="rId4" Type="http://schemas.openxmlformats.org/officeDocument/2006/relationships/image" Target="../media/image133.png"/><Relationship Id="rId9" Type="http://schemas.openxmlformats.org/officeDocument/2006/relationships/image" Target="../media/image132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7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washington.edu/homes/seitz/papers/kutu-ijcv00.pdf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8.xm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9.xml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customXml" Target="../ink/ink30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ustomXml" Target="../ink/ink31.xml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13" Type="http://schemas.openxmlformats.org/officeDocument/2006/relationships/image" Target="../media/image189.png"/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12" Type="http://schemas.openxmlformats.org/officeDocument/2006/relationships/image" Target="../media/image188.png"/><Relationship Id="rId17" Type="http://schemas.openxmlformats.org/officeDocument/2006/relationships/image" Target="../media/image193.png"/><Relationship Id="rId2" Type="http://schemas.openxmlformats.org/officeDocument/2006/relationships/image" Target="../media/image178.png"/><Relationship Id="rId16" Type="http://schemas.openxmlformats.org/officeDocument/2006/relationships/image" Target="../media/image19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2.png"/><Relationship Id="rId11" Type="http://schemas.openxmlformats.org/officeDocument/2006/relationships/image" Target="../media/image187.png"/><Relationship Id="rId5" Type="http://schemas.openxmlformats.org/officeDocument/2006/relationships/image" Target="../media/image181.png"/><Relationship Id="rId15" Type="http://schemas.openxmlformats.org/officeDocument/2006/relationships/image" Target="../media/image191.png"/><Relationship Id="rId10" Type="http://schemas.openxmlformats.org/officeDocument/2006/relationships/image" Target="../media/image186.png"/><Relationship Id="rId4" Type="http://schemas.openxmlformats.org/officeDocument/2006/relationships/image" Target="../media/image180.png"/><Relationship Id="rId9" Type="http://schemas.openxmlformats.org/officeDocument/2006/relationships/image" Target="../media/image185.png"/><Relationship Id="rId14" Type="http://schemas.openxmlformats.org/officeDocument/2006/relationships/image" Target="../media/image190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95.png"/><Relationship Id="rId7" Type="http://schemas.openxmlformats.org/officeDocument/2006/relationships/image" Target="../media/image199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8.png"/><Relationship Id="rId11" Type="http://schemas.openxmlformats.org/officeDocument/2006/relationships/image" Target="../media/image203.png"/><Relationship Id="rId5" Type="http://schemas.openxmlformats.org/officeDocument/2006/relationships/image" Target="../media/image197.png"/><Relationship Id="rId10" Type="http://schemas.openxmlformats.org/officeDocument/2006/relationships/image" Target="../media/image202.png"/><Relationship Id="rId4" Type="http://schemas.openxmlformats.org/officeDocument/2006/relationships/image" Target="../media/image196.png"/><Relationship Id="rId9" Type="http://schemas.openxmlformats.org/officeDocument/2006/relationships/image" Target="../media/image201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7.png"/><Relationship Id="rId4" Type="http://schemas.openxmlformats.org/officeDocument/2006/relationships/image" Target="../media/image20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7" Type="http://schemas.openxmlformats.org/officeDocument/2006/relationships/image" Target="../media/image214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32.xml"/><Relationship Id="rId5" Type="http://schemas.openxmlformats.org/officeDocument/2006/relationships/image" Target="../media/image213.png"/><Relationship Id="rId4" Type="http://schemas.openxmlformats.org/officeDocument/2006/relationships/image" Target="../media/image212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3" Type="http://schemas.openxmlformats.org/officeDocument/2006/relationships/image" Target="../media/image210.png"/><Relationship Id="rId7" Type="http://schemas.openxmlformats.org/officeDocument/2006/relationships/image" Target="../media/image213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png"/><Relationship Id="rId11" Type="http://schemas.openxmlformats.org/officeDocument/2006/relationships/image" Target="../media/image220.png"/><Relationship Id="rId5" Type="http://schemas.openxmlformats.org/officeDocument/2006/relationships/image" Target="../media/image212.png"/><Relationship Id="rId10" Type="http://schemas.openxmlformats.org/officeDocument/2006/relationships/image" Target="../media/image219.png"/><Relationship Id="rId4" Type="http://schemas.openxmlformats.org/officeDocument/2006/relationships/image" Target="../media/image211.png"/><Relationship Id="rId9" Type="http://schemas.openxmlformats.org/officeDocument/2006/relationships/image" Target="../media/image218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206.png"/><Relationship Id="rId7" Type="http://schemas.openxmlformats.org/officeDocument/2006/relationships/image" Target="../media/image229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8.png"/><Relationship Id="rId5" Type="http://schemas.openxmlformats.org/officeDocument/2006/relationships/image" Target="../media/image227.png"/><Relationship Id="rId4" Type="http://schemas.openxmlformats.org/officeDocument/2006/relationships/image" Target="../media/image226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3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ECE/CSE 576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Stereo and 3D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 from disparity</a:t>
            </a:r>
          </a:p>
        </p:txBody>
      </p:sp>
      <p:sp>
        <p:nvSpPr>
          <p:cNvPr id="13318" name="Oval 5"/>
          <p:cNvSpPr>
            <a:spLocks noChangeArrowheads="1"/>
          </p:cNvSpPr>
          <p:nvPr/>
        </p:nvSpPr>
        <p:spPr bwMode="auto">
          <a:xfrm>
            <a:off x="3392488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Oval 6"/>
          <p:cNvSpPr>
            <a:spLocks noChangeArrowheads="1"/>
          </p:cNvSpPr>
          <p:nvPr/>
        </p:nvSpPr>
        <p:spPr bwMode="auto">
          <a:xfrm>
            <a:off x="5835650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0" name="Line 7"/>
          <p:cNvSpPr>
            <a:spLocks noChangeShapeType="1"/>
          </p:cNvSpPr>
          <p:nvPr/>
        </p:nvSpPr>
        <p:spPr bwMode="auto">
          <a:xfrm>
            <a:off x="2849563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Line 8"/>
          <p:cNvSpPr>
            <a:spLocks noChangeShapeType="1"/>
          </p:cNvSpPr>
          <p:nvPr/>
        </p:nvSpPr>
        <p:spPr bwMode="auto">
          <a:xfrm>
            <a:off x="5292725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Oval 9"/>
          <p:cNvSpPr>
            <a:spLocks noChangeArrowheads="1"/>
          </p:cNvSpPr>
          <p:nvPr/>
        </p:nvSpPr>
        <p:spPr bwMode="auto">
          <a:xfrm>
            <a:off x="4531122" y="1459071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Line 10"/>
          <p:cNvSpPr>
            <a:spLocks noChangeShapeType="1"/>
          </p:cNvSpPr>
          <p:nvPr/>
        </p:nvSpPr>
        <p:spPr bwMode="auto">
          <a:xfrm flipV="1">
            <a:off x="3482975" y="1499226"/>
            <a:ext cx="1085850" cy="25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4" name="Line 11"/>
          <p:cNvSpPr>
            <a:spLocks noChangeShapeType="1"/>
          </p:cNvSpPr>
          <p:nvPr/>
        </p:nvSpPr>
        <p:spPr bwMode="auto">
          <a:xfrm flipH="1" flipV="1">
            <a:off x="4568825" y="1499226"/>
            <a:ext cx="1357312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5" name="Line 12"/>
          <p:cNvSpPr>
            <a:spLocks noChangeShapeType="1"/>
          </p:cNvSpPr>
          <p:nvPr/>
        </p:nvSpPr>
        <p:spPr bwMode="auto">
          <a:xfrm flipV="1">
            <a:off x="3445272" y="3426651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Text Box 13"/>
          <p:cNvSpPr txBox="1">
            <a:spLocks noChangeArrowheads="1"/>
          </p:cNvSpPr>
          <p:nvPr/>
        </p:nvSpPr>
        <p:spPr bwMode="auto">
          <a:xfrm>
            <a:off x="3196432" y="3560500"/>
            <a:ext cx="26203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f</a:t>
            </a:r>
          </a:p>
        </p:txBody>
      </p:sp>
      <p:sp>
        <p:nvSpPr>
          <p:cNvPr id="13327" name="Oval 14"/>
          <p:cNvSpPr>
            <a:spLocks noChangeArrowheads="1"/>
          </p:cNvSpPr>
          <p:nvPr/>
        </p:nvSpPr>
        <p:spPr bwMode="auto">
          <a:xfrm>
            <a:off x="3716735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Oval 15"/>
          <p:cNvSpPr>
            <a:spLocks noChangeArrowheads="1"/>
          </p:cNvSpPr>
          <p:nvPr/>
        </p:nvSpPr>
        <p:spPr bwMode="auto">
          <a:xfrm>
            <a:off x="5513288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Line 16"/>
          <p:cNvSpPr>
            <a:spLocks noChangeShapeType="1"/>
          </p:cNvSpPr>
          <p:nvPr/>
        </p:nvSpPr>
        <p:spPr bwMode="auto">
          <a:xfrm flipV="1">
            <a:off x="5562600" y="3461084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Line 17"/>
          <p:cNvSpPr>
            <a:spLocks noChangeShapeType="1"/>
          </p:cNvSpPr>
          <p:nvPr/>
        </p:nvSpPr>
        <p:spPr bwMode="auto">
          <a:xfrm>
            <a:off x="3392488" y="3334869"/>
            <a:ext cx="3619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Text Box 20"/>
          <p:cNvSpPr txBox="1">
            <a:spLocks noChangeArrowheads="1"/>
          </p:cNvSpPr>
          <p:nvPr/>
        </p:nvSpPr>
        <p:spPr bwMode="auto">
          <a:xfrm>
            <a:off x="5562600" y="2971800"/>
            <a:ext cx="38645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x’</a:t>
            </a:r>
          </a:p>
        </p:txBody>
      </p:sp>
      <p:sp>
        <p:nvSpPr>
          <p:cNvPr id="13334" name="Text Box 21"/>
          <p:cNvSpPr txBox="1">
            <a:spLocks noChangeArrowheads="1"/>
          </p:cNvSpPr>
          <p:nvPr/>
        </p:nvSpPr>
        <p:spPr bwMode="auto">
          <a:xfrm>
            <a:off x="4022130" y="4147523"/>
            <a:ext cx="1255514" cy="7610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Baseline</a:t>
            </a:r>
            <a:br>
              <a:rPr lang="en-US" sz="2200"/>
            </a:br>
            <a:r>
              <a:rPr lang="en-US" sz="2200"/>
              <a:t>B</a:t>
            </a:r>
          </a:p>
        </p:txBody>
      </p:sp>
      <p:sp>
        <p:nvSpPr>
          <p:cNvPr id="13335" name="Line 22"/>
          <p:cNvSpPr>
            <a:spLocks noChangeShapeType="1"/>
          </p:cNvSpPr>
          <p:nvPr/>
        </p:nvSpPr>
        <p:spPr bwMode="auto">
          <a:xfrm flipV="1">
            <a:off x="6740525" y="1499226"/>
            <a:ext cx="0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6" name="Text Box 23"/>
          <p:cNvSpPr txBox="1">
            <a:spLocks noChangeArrowheads="1"/>
          </p:cNvSpPr>
          <p:nvPr/>
        </p:nvSpPr>
        <p:spPr bwMode="auto">
          <a:xfrm>
            <a:off x="6838553" y="2459114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z</a:t>
            </a:r>
          </a:p>
        </p:txBody>
      </p:sp>
      <p:sp>
        <p:nvSpPr>
          <p:cNvPr id="13337" name="Text Box 24"/>
          <p:cNvSpPr txBox="1">
            <a:spLocks noChangeArrowheads="1"/>
          </p:cNvSpPr>
          <p:nvPr/>
        </p:nvSpPr>
        <p:spPr bwMode="auto">
          <a:xfrm>
            <a:off x="2992835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</a:t>
            </a:r>
            <a:endParaRPr lang="en-US" sz="2200" baseline="-25000"/>
          </a:p>
        </p:txBody>
      </p:sp>
      <p:sp>
        <p:nvSpPr>
          <p:cNvPr id="13338" name="Text Box 25"/>
          <p:cNvSpPr txBox="1">
            <a:spLocks noChangeArrowheads="1"/>
          </p:cNvSpPr>
          <p:nvPr/>
        </p:nvSpPr>
        <p:spPr bwMode="auto">
          <a:xfrm>
            <a:off x="5473700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O’</a:t>
            </a:r>
            <a:endParaRPr lang="en-US" sz="2200" baseline="-25000"/>
          </a:p>
        </p:txBody>
      </p:sp>
      <p:sp>
        <p:nvSpPr>
          <p:cNvPr id="13339" name="Text Box 26"/>
          <p:cNvSpPr txBox="1">
            <a:spLocks noChangeArrowheads="1"/>
          </p:cNvSpPr>
          <p:nvPr/>
        </p:nvSpPr>
        <p:spPr bwMode="auto">
          <a:xfrm>
            <a:off x="4116388" y="990600"/>
            <a:ext cx="916186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  <a:endParaRPr lang="en-US" sz="2200" baseline="-25000"/>
          </a:p>
        </p:txBody>
      </p:sp>
      <p:sp>
        <p:nvSpPr>
          <p:cNvPr id="13340" name="Line 27"/>
          <p:cNvSpPr>
            <a:spLocks noChangeShapeType="1"/>
          </p:cNvSpPr>
          <p:nvPr/>
        </p:nvSpPr>
        <p:spPr bwMode="auto">
          <a:xfrm>
            <a:off x="3535760" y="4109281"/>
            <a:ext cx="2262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41" name="Text Box 28"/>
          <p:cNvSpPr txBox="1">
            <a:spLocks noChangeArrowheads="1"/>
          </p:cNvSpPr>
          <p:nvPr/>
        </p:nvSpPr>
        <p:spPr bwMode="auto">
          <a:xfrm>
            <a:off x="5257800" y="3657600"/>
            <a:ext cx="262037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f</a:t>
            </a:r>
          </a:p>
        </p:txBody>
      </p:sp>
      <p:graphicFrame>
        <p:nvGraphicFramePr>
          <p:cNvPr id="426028" name="Object 44"/>
          <p:cNvGraphicFramePr>
            <a:graphicFrameLocks noGrp="1" noChangeAspect="1"/>
          </p:cNvGraphicFramePr>
          <p:nvPr>
            <p:ph idx="1"/>
          </p:nvPr>
        </p:nvGraphicFramePr>
        <p:xfrm>
          <a:off x="2971800" y="5029200"/>
          <a:ext cx="35814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Equation" r:id="rId4" imgW="1536480" imgH="393480" progId="Equation.3">
                  <p:embed/>
                </p:oleObj>
              </mc:Choice>
              <mc:Fallback>
                <p:oleObj name="Equation" r:id="rId4" imgW="1536480" imgH="393480" progId="Equation.3">
                  <p:embed/>
                  <p:pic>
                    <p:nvPicPr>
                      <p:cNvPr id="426028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5029200"/>
                        <a:ext cx="3581400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6032" name="Text Box 48"/>
          <p:cNvSpPr txBox="1">
            <a:spLocks noChangeArrowheads="1"/>
          </p:cNvSpPr>
          <p:nvPr/>
        </p:nvSpPr>
        <p:spPr bwMode="auto">
          <a:xfrm>
            <a:off x="1300109" y="5986790"/>
            <a:ext cx="64620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Disparity is inversely proportional to depth.</a:t>
            </a:r>
          </a:p>
        </p:txBody>
      </p:sp>
      <p:sp>
        <p:nvSpPr>
          <p:cNvPr id="30" name="Line 17"/>
          <p:cNvSpPr>
            <a:spLocks noChangeShapeType="1"/>
          </p:cNvSpPr>
          <p:nvPr/>
        </p:nvSpPr>
        <p:spPr bwMode="auto">
          <a:xfrm>
            <a:off x="5303520" y="3352800"/>
            <a:ext cx="18288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Text Box 18"/>
          <p:cNvSpPr txBox="1">
            <a:spLocks noChangeArrowheads="1"/>
          </p:cNvSpPr>
          <p:nvPr/>
        </p:nvSpPr>
        <p:spPr bwMode="auto">
          <a:xfrm>
            <a:off x="3437732" y="2919937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</a:p>
        </p:txBody>
      </p:sp>
      <p:graphicFrame>
        <p:nvGraphicFramePr>
          <p:cNvPr id="4" name="Object 44"/>
          <p:cNvGraphicFramePr>
            <a:graphicFrameLocks noChangeAspect="1"/>
          </p:cNvGraphicFramePr>
          <p:nvPr>
            <p:extLst/>
          </p:nvPr>
        </p:nvGraphicFramePr>
        <p:xfrm>
          <a:off x="874713" y="2316163"/>
          <a:ext cx="1778000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Equation" r:id="rId6" imgW="761760" imgH="393480" progId="Equation.3">
                  <p:embed/>
                </p:oleObj>
              </mc:Choice>
              <mc:Fallback>
                <p:oleObj name="Equation" r:id="rId6" imgW="761760" imgH="393480" progId="Equation.3">
                  <p:embed/>
                  <p:pic>
                    <p:nvPicPr>
                      <p:cNvPr id="4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2316163"/>
                        <a:ext cx="1778000" cy="915987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4EA4E1-1DA6-4DFB-ADE8-5E147A0DBA1A}"/>
              </a:ext>
            </a:extLst>
          </p:cNvPr>
          <p:cNvSpPr txBox="1"/>
          <p:nvPr/>
        </p:nvSpPr>
        <p:spPr>
          <a:xfrm>
            <a:off x="7213004" y="4160908"/>
            <a:ext cx="1636354" cy="9233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See Chapter 12 of Shapiro and Stockman Text.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2DCD04F-85A5-4C5C-BC73-4C06DE07F961}"/>
                  </a:ext>
                </a:extLst>
              </p14:cNvPr>
              <p14:cNvContentPartPr/>
              <p14:nvPr/>
            </p14:nvContentPartPr>
            <p14:xfrm>
              <a:off x="507960" y="1734120"/>
              <a:ext cx="5856840" cy="42494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2DCD04F-85A5-4C5C-BC73-4C06DE07F96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8600" y="1724760"/>
                <a:ext cx="5875560" cy="4268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916148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0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771"/>
            <a:ext cx="8229600" cy="1143000"/>
          </a:xfrm>
        </p:spPr>
        <p:txBody>
          <a:bodyPr/>
          <a:lstStyle/>
          <a:p>
            <a:r>
              <a:rPr lang="en-US" dirty="0"/>
              <a:t>Depth from Stereo</a:t>
            </a:r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2667000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Goal: recover depth by finding image coordinate x’ that corresponds to x</a:t>
            </a:r>
          </a:p>
          <a:p>
            <a:r>
              <a:rPr lang="en-US" sz="2800" dirty="0"/>
              <a:t>Sub-Problems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Calibration: How do we recover the relation of the cameras (if not already known)?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Correspondence: How do we search for the matching point x’?</a:t>
            </a:r>
          </a:p>
        </p:txBody>
      </p: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3361601" y="3754448"/>
            <a:ext cx="2240346" cy="2976732"/>
            <a:chOff x="609600" y="753824"/>
            <a:chExt cx="3905925" cy="5189776"/>
          </a:xfrm>
        </p:grpSpPr>
        <p:grpSp>
          <p:nvGrpSpPr>
            <p:cNvPr id="55" name="Group 54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59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0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1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3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4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5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6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7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8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0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1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2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73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4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5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6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7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8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56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7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8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x'</a:t>
              </a:r>
              <a:endParaRPr lang="en-US" sz="2000" baseline="-250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06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Correspondence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81400"/>
            <a:ext cx="8229600" cy="2544763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We have two images taken from cameras with different intrinsic and extrinsic parameters</a:t>
            </a:r>
          </a:p>
          <a:p>
            <a:pPr>
              <a:buNone/>
            </a:pPr>
            <a:endParaRPr lang="en-US" sz="2400" dirty="0"/>
          </a:p>
          <a:p>
            <a:r>
              <a:rPr lang="en-US" sz="2400" dirty="0"/>
              <a:t>How do we match a point in the first image to a point in the second?  How can we constrain our search?</a:t>
            </a:r>
          </a:p>
        </p:txBody>
      </p:sp>
      <p:pic>
        <p:nvPicPr>
          <p:cNvPr id="4" name="Picture 13" descr="rect_006_007_le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3321069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rect_006_007_r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005590"/>
            <a:ext cx="3429000" cy="251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53352" y="212863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87403" y="2132777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6B11860-B3C5-4D55-9CC6-16259622ED64}"/>
                  </a:ext>
                </a:extLst>
              </p14:cNvPr>
              <p14:cNvContentPartPr/>
              <p14:nvPr/>
            </p14:nvContentPartPr>
            <p14:xfrm>
              <a:off x="2435040" y="2051640"/>
              <a:ext cx="784080" cy="6242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6B11860-B3C5-4D55-9CC6-16259622ED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25680" y="2042280"/>
                <a:ext cx="802800" cy="64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49638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338" y="901700"/>
            <a:ext cx="76628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1683" name="Text Box 3"/>
          <p:cNvSpPr txBox="1">
            <a:spLocks noChangeArrowheads="1"/>
          </p:cNvSpPr>
          <p:nvPr/>
        </p:nvSpPr>
        <p:spPr bwMode="auto">
          <a:xfrm>
            <a:off x="1457325" y="4579938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Potential matches for </a:t>
            </a:r>
            <a:r>
              <a:rPr lang="en-US" sz="2000" i="1" dirty="0"/>
              <a:t>x</a:t>
            </a:r>
            <a:r>
              <a:rPr lang="en-US" sz="2000" dirty="0"/>
              <a:t> have to lie on the corresponding line </a:t>
            </a:r>
            <a:r>
              <a:rPr lang="en-US" sz="2000" i="1" dirty="0"/>
              <a:t>l’</a:t>
            </a:r>
            <a:r>
              <a:rPr lang="en-US" sz="2000" dirty="0"/>
              <a:t>.</a:t>
            </a:r>
          </a:p>
        </p:txBody>
      </p:sp>
      <p:sp>
        <p:nvSpPr>
          <p:cNvPr id="711684" name="Text Box 4"/>
          <p:cNvSpPr txBox="1">
            <a:spLocks noChangeArrowheads="1"/>
          </p:cNvSpPr>
          <p:nvPr/>
        </p:nvSpPr>
        <p:spPr bwMode="auto">
          <a:xfrm>
            <a:off x="1447800" y="5646738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Potential matches for </a:t>
            </a:r>
            <a:r>
              <a:rPr lang="en-US" sz="2000" i="1" dirty="0"/>
              <a:t>x’</a:t>
            </a:r>
            <a:r>
              <a:rPr lang="en-US" sz="2000" dirty="0"/>
              <a:t> have to lie on the corresponding line </a:t>
            </a:r>
            <a:r>
              <a:rPr lang="en-US" sz="2000" i="1" dirty="0"/>
              <a:t>l</a:t>
            </a:r>
            <a:r>
              <a:rPr lang="en-US" sz="2000" dirty="0"/>
              <a:t>.</a:t>
            </a:r>
          </a:p>
        </p:txBody>
      </p:sp>
      <p:sp>
        <p:nvSpPr>
          <p:cNvPr id="711685" name="Oval 5"/>
          <p:cNvSpPr>
            <a:spLocks noChangeArrowheads="1"/>
          </p:cNvSpPr>
          <p:nvPr/>
        </p:nvSpPr>
        <p:spPr bwMode="auto">
          <a:xfrm>
            <a:off x="2884488" y="24066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6" name="Line 6"/>
          <p:cNvSpPr>
            <a:spLocks noChangeShapeType="1"/>
          </p:cNvSpPr>
          <p:nvPr/>
        </p:nvSpPr>
        <p:spPr bwMode="auto">
          <a:xfrm flipH="1">
            <a:off x="6084888" y="2330450"/>
            <a:ext cx="254000" cy="158115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7" name="Oval 7"/>
          <p:cNvSpPr>
            <a:spLocks noChangeArrowheads="1"/>
          </p:cNvSpPr>
          <p:nvPr/>
        </p:nvSpPr>
        <p:spPr bwMode="auto">
          <a:xfrm>
            <a:off x="6275388" y="2406650"/>
            <a:ext cx="76200" cy="7620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Verdana" pitchFamily="34" charset="0"/>
            </a:endParaRPr>
          </a:p>
        </p:txBody>
      </p:sp>
      <p:sp>
        <p:nvSpPr>
          <p:cNvPr id="711688" name="Line 8"/>
          <p:cNvSpPr>
            <a:spLocks noChangeShapeType="1"/>
          </p:cNvSpPr>
          <p:nvPr/>
        </p:nvSpPr>
        <p:spPr bwMode="auto">
          <a:xfrm flipH="1" flipV="1">
            <a:off x="2909888" y="2311400"/>
            <a:ext cx="241300" cy="15621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9" name="Oval 9"/>
          <p:cNvSpPr>
            <a:spLocks noChangeArrowheads="1"/>
          </p:cNvSpPr>
          <p:nvPr/>
        </p:nvSpPr>
        <p:spPr bwMode="auto">
          <a:xfrm>
            <a:off x="3316288" y="21018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0" name="Oval 10"/>
          <p:cNvSpPr>
            <a:spLocks noChangeArrowheads="1"/>
          </p:cNvSpPr>
          <p:nvPr/>
        </p:nvSpPr>
        <p:spPr bwMode="auto">
          <a:xfrm>
            <a:off x="3970338" y="16573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1" name="Oval 11"/>
          <p:cNvSpPr>
            <a:spLocks noChangeArrowheads="1"/>
          </p:cNvSpPr>
          <p:nvPr/>
        </p:nvSpPr>
        <p:spPr bwMode="auto">
          <a:xfrm>
            <a:off x="6275388" y="24003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2" name="Oval 12"/>
          <p:cNvSpPr>
            <a:spLocks noChangeArrowheads="1"/>
          </p:cNvSpPr>
          <p:nvPr/>
        </p:nvSpPr>
        <p:spPr bwMode="auto">
          <a:xfrm>
            <a:off x="6224588" y="27559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3" name="Oval 13"/>
          <p:cNvSpPr>
            <a:spLocks noChangeArrowheads="1"/>
          </p:cNvSpPr>
          <p:nvPr/>
        </p:nvSpPr>
        <p:spPr bwMode="auto">
          <a:xfrm>
            <a:off x="6167438" y="3048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Rectangle 14"/>
          <p:cNvSpPr>
            <a:spLocks noGrp="1" noChangeArrowheads="1"/>
          </p:cNvSpPr>
          <p:nvPr>
            <p:ph type="title"/>
          </p:nvPr>
        </p:nvSpPr>
        <p:spPr>
          <a:xfrm>
            <a:off x="477838" y="-112005"/>
            <a:ext cx="8229600" cy="1143000"/>
          </a:xfrm>
        </p:spPr>
        <p:txBody>
          <a:bodyPr/>
          <a:lstStyle/>
          <a:p>
            <a:r>
              <a:rPr lang="en-US" dirty="0"/>
              <a:t>Key idea: </a:t>
            </a:r>
            <a:r>
              <a:rPr lang="en-US" dirty="0" err="1"/>
              <a:t>Epipolar</a:t>
            </a:r>
            <a:r>
              <a:rPr lang="en-US" dirty="0"/>
              <a:t> constraint</a:t>
            </a:r>
          </a:p>
        </p:txBody>
      </p:sp>
      <p:sp>
        <p:nvSpPr>
          <p:cNvPr id="20495" name="Freeform 15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12" y="80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0497" name="Freeform 17"/>
          <p:cNvSpPr>
            <a:spLocks/>
          </p:cNvSpPr>
          <p:nvPr/>
        </p:nvSpPr>
        <p:spPr bwMode="auto">
          <a:xfrm>
            <a:off x="6019800" y="2336800"/>
            <a:ext cx="273050" cy="254000"/>
          </a:xfrm>
          <a:custGeom>
            <a:avLst/>
            <a:gdLst>
              <a:gd name="T0" fmla="*/ 2147483647 w 172"/>
              <a:gd name="T1" fmla="*/ 2147483647 h 160"/>
              <a:gd name="T2" fmla="*/ 0 w 172"/>
              <a:gd name="T3" fmla="*/ 2147483647 h 160"/>
              <a:gd name="T4" fmla="*/ 2147483647 w 172"/>
              <a:gd name="T5" fmla="*/ 2147483647 h 160"/>
              <a:gd name="T6" fmla="*/ 2147483647 w 172"/>
              <a:gd name="T7" fmla="*/ 2147483647 h 160"/>
              <a:gd name="T8" fmla="*/ 2147483647 w 172"/>
              <a:gd name="T9" fmla="*/ 0 h 160"/>
              <a:gd name="T10" fmla="*/ 2147483647 w 172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160"/>
              <a:gd name="T20" fmla="*/ 172 w 172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160">
                <a:moveTo>
                  <a:pt x="48" y="16"/>
                </a:moveTo>
                <a:lnTo>
                  <a:pt x="0" y="112"/>
                </a:lnTo>
                <a:lnTo>
                  <a:pt x="48" y="160"/>
                </a:lnTo>
                <a:lnTo>
                  <a:pt x="144" y="112"/>
                </a:lnTo>
                <a:lnTo>
                  <a:pt x="172" y="0"/>
                </a:lnTo>
                <a:lnTo>
                  <a:pt x="4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698" name="Text Box 18"/>
          <p:cNvSpPr txBox="1">
            <a:spLocks noChangeArrowheads="1"/>
          </p:cNvSpPr>
          <p:nvPr/>
        </p:nvSpPr>
        <p:spPr bwMode="auto">
          <a:xfrm>
            <a:off x="6019800" y="2286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8001000" y="1524000"/>
            <a:ext cx="381000" cy="304800"/>
          </a:xfrm>
          <a:custGeom>
            <a:avLst/>
            <a:gdLst>
              <a:gd name="T0" fmla="*/ 2147483647 w 240"/>
              <a:gd name="T1" fmla="*/ 2147483647 h 192"/>
              <a:gd name="T2" fmla="*/ 2147483647 w 240"/>
              <a:gd name="T3" fmla="*/ 0 h 192"/>
              <a:gd name="T4" fmla="*/ 2147483647 w 240"/>
              <a:gd name="T5" fmla="*/ 2147483647 h 192"/>
              <a:gd name="T6" fmla="*/ 0 w 240"/>
              <a:gd name="T7" fmla="*/ 2147483647 h 192"/>
              <a:gd name="T8" fmla="*/ 2147483647 w 240"/>
              <a:gd name="T9" fmla="*/ 2147483647 h 192"/>
              <a:gd name="T10" fmla="*/ 2147483647 w 240"/>
              <a:gd name="T11" fmla="*/ 2147483647 h 1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192"/>
              <a:gd name="T20" fmla="*/ 240 w 240"/>
              <a:gd name="T21" fmla="*/ 192 h 1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192">
                <a:moveTo>
                  <a:pt x="240" y="192"/>
                </a:moveTo>
                <a:lnTo>
                  <a:pt x="240" y="0"/>
                </a:lnTo>
                <a:lnTo>
                  <a:pt x="88" y="24"/>
                </a:lnTo>
                <a:lnTo>
                  <a:pt x="0" y="96"/>
                </a:lnTo>
                <a:lnTo>
                  <a:pt x="96" y="192"/>
                </a:lnTo>
                <a:lnTo>
                  <a:pt x="240" y="19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838200" y="1536700"/>
            <a:ext cx="260350" cy="292100"/>
          </a:xfrm>
          <a:custGeom>
            <a:avLst/>
            <a:gdLst>
              <a:gd name="T0" fmla="*/ 2147483647 w 164"/>
              <a:gd name="T1" fmla="*/ 0 h 184"/>
              <a:gd name="T2" fmla="*/ 0 w 164"/>
              <a:gd name="T3" fmla="*/ 2147483647 h 184"/>
              <a:gd name="T4" fmla="*/ 2147483647 w 164"/>
              <a:gd name="T5" fmla="*/ 2147483647 h 184"/>
              <a:gd name="T6" fmla="*/ 2147483647 w 164"/>
              <a:gd name="T7" fmla="*/ 2147483647 h 184"/>
              <a:gd name="T8" fmla="*/ 2147483647 w 164"/>
              <a:gd name="T9" fmla="*/ 2147483647 h 184"/>
              <a:gd name="T10" fmla="*/ 2147483647 w 164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4"/>
              <a:gd name="T19" fmla="*/ 0 h 184"/>
              <a:gd name="T20" fmla="*/ 164 w 164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4" h="184">
                <a:moveTo>
                  <a:pt x="32" y="0"/>
                </a:moveTo>
                <a:lnTo>
                  <a:pt x="0" y="136"/>
                </a:lnTo>
                <a:lnTo>
                  <a:pt x="48" y="184"/>
                </a:lnTo>
                <a:lnTo>
                  <a:pt x="148" y="176"/>
                </a:lnTo>
                <a:lnTo>
                  <a:pt x="164" y="36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Freeform 21"/>
          <p:cNvSpPr>
            <a:spLocks/>
          </p:cNvSpPr>
          <p:nvPr/>
        </p:nvSpPr>
        <p:spPr bwMode="auto">
          <a:xfrm>
            <a:off x="5905500" y="2667000"/>
            <a:ext cx="336550" cy="698500"/>
          </a:xfrm>
          <a:custGeom>
            <a:avLst/>
            <a:gdLst>
              <a:gd name="T0" fmla="*/ 2147483647 w 212"/>
              <a:gd name="T1" fmla="*/ 2147483647 h 440"/>
              <a:gd name="T2" fmla="*/ 2147483647 w 212"/>
              <a:gd name="T3" fmla="*/ 2147483647 h 440"/>
              <a:gd name="T4" fmla="*/ 0 w 212"/>
              <a:gd name="T5" fmla="*/ 2147483647 h 440"/>
              <a:gd name="T6" fmla="*/ 2147483647 w 212"/>
              <a:gd name="T7" fmla="*/ 2147483647 h 440"/>
              <a:gd name="T8" fmla="*/ 2147483647 w 212"/>
              <a:gd name="T9" fmla="*/ 0 h 440"/>
              <a:gd name="T10" fmla="*/ 2147483647 w 212"/>
              <a:gd name="T11" fmla="*/ 2147483647 h 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2"/>
              <a:gd name="T19" fmla="*/ 0 h 440"/>
              <a:gd name="T20" fmla="*/ 212 w 212"/>
              <a:gd name="T21" fmla="*/ 440 h 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2" h="440">
                <a:moveTo>
                  <a:pt x="72" y="16"/>
                </a:moveTo>
                <a:lnTo>
                  <a:pt x="24" y="112"/>
                </a:lnTo>
                <a:lnTo>
                  <a:pt x="0" y="400"/>
                </a:lnTo>
                <a:lnTo>
                  <a:pt x="132" y="440"/>
                </a:lnTo>
                <a:lnTo>
                  <a:pt x="212" y="0"/>
                </a:lnTo>
                <a:lnTo>
                  <a:pt x="7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Freeform 22"/>
          <p:cNvSpPr>
            <a:spLocks/>
          </p:cNvSpPr>
          <p:nvPr/>
        </p:nvSpPr>
        <p:spPr bwMode="auto">
          <a:xfrm>
            <a:off x="3854450" y="1371600"/>
            <a:ext cx="368300" cy="298450"/>
          </a:xfrm>
          <a:custGeom>
            <a:avLst/>
            <a:gdLst>
              <a:gd name="T0" fmla="*/ 2147483647 w 232"/>
              <a:gd name="T1" fmla="*/ 2147483647 h 188"/>
              <a:gd name="T2" fmla="*/ 2147483647 w 232"/>
              <a:gd name="T3" fmla="*/ 2147483647 h 188"/>
              <a:gd name="T4" fmla="*/ 0 w 232"/>
              <a:gd name="T5" fmla="*/ 2147483647 h 188"/>
              <a:gd name="T6" fmla="*/ 2147483647 w 232"/>
              <a:gd name="T7" fmla="*/ 2147483647 h 188"/>
              <a:gd name="T8" fmla="*/ 2147483647 w 232"/>
              <a:gd name="T9" fmla="*/ 2147483647 h 188"/>
              <a:gd name="T10" fmla="*/ 2147483647 w 232"/>
              <a:gd name="T11" fmla="*/ 2147483647 h 188"/>
              <a:gd name="T12" fmla="*/ 2147483647 w 232"/>
              <a:gd name="T13" fmla="*/ 0 h 188"/>
              <a:gd name="T14" fmla="*/ 2147483647 w 232"/>
              <a:gd name="T15" fmla="*/ 2147483647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2"/>
              <a:gd name="T25" fmla="*/ 0 h 188"/>
              <a:gd name="T26" fmla="*/ 232 w 232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2" h="188">
                <a:moveTo>
                  <a:pt x="68" y="16"/>
                </a:moveTo>
                <a:lnTo>
                  <a:pt x="20" y="112"/>
                </a:lnTo>
                <a:lnTo>
                  <a:pt x="0" y="164"/>
                </a:lnTo>
                <a:lnTo>
                  <a:pt x="56" y="188"/>
                </a:lnTo>
                <a:lnTo>
                  <a:pt x="136" y="148"/>
                </a:lnTo>
                <a:lnTo>
                  <a:pt x="232" y="80"/>
                </a:lnTo>
                <a:lnTo>
                  <a:pt x="192" y="0"/>
                </a:lnTo>
                <a:lnTo>
                  <a:pt x="6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3" name="Freeform 23"/>
          <p:cNvSpPr>
            <a:spLocks/>
          </p:cNvSpPr>
          <p:nvPr/>
        </p:nvSpPr>
        <p:spPr bwMode="auto">
          <a:xfrm>
            <a:off x="3200400" y="1828800"/>
            <a:ext cx="381000" cy="260350"/>
          </a:xfrm>
          <a:custGeom>
            <a:avLst/>
            <a:gdLst>
              <a:gd name="T0" fmla="*/ 2147483647 w 240"/>
              <a:gd name="T1" fmla="*/ 2147483647 h 164"/>
              <a:gd name="T2" fmla="*/ 2147483647 w 240"/>
              <a:gd name="T3" fmla="*/ 2147483647 h 164"/>
              <a:gd name="T4" fmla="*/ 0 w 240"/>
              <a:gd name="T5" fmla="*/ 2147483647 h 164"/>
              <a:gd name="T6" fmla="*/ 2147483647 w 240"/>
              <a:gd name="T7" fmla="*/ 2147483647 h 164"/>
              <a:gd name="T8" fmla="*/ 2147483647 w 240"/>
              <a:gd name="T9" fmla="*/ 2147483647 h 164"/>
              <a:gd name="T10" fmla="*/ 2147483647 w 240"/>
              <a:gd name="T11" fmla="*/ 0 h 164"/>
              <a:gd name="T12" fmla="*/ 2147483647 w 240"/>
              <a:gd name="T13" fmla="*/ 2147483647 h 1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164"/>
              <a:gd name="T23" fmla="*/ 240 w 240"/>
              <a:gd name="T24" fmla="*/ 164 h 1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164">
                <a:moveTo>
                  <a:pt x="76" y="16"/>
                </a:moveTo>
                <a:lnTo>
                  <a:pt x="28" y="112"/>
                </a:lnTo>
                <a:lnTo>
                  <a:pt x="0" y="156"/>
                </a:lnTo>
                <a:lnTo>
                  <a:pt x="104" y="164"/>
                </a:lnTo>
                <a:lnTo>
                  <a:pt x="240" y="80"/>
                </a:lnTo>
                <a:lnTo>
                  <a:pt x="200" y="0"/>
                </a:lnTo>
                <a:lnTo>
                  <a:pt x="76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704" name="Text Box 24"/>
          <p:cNvSpPr txBox="1">
            <a:spLocks noChangeArrowheads="1"/>
          </p:cNvSpPr>
          <p:nvPr/>
        </p:nvSpPr>
        <p:spPr bwMode="auto">
          <a:xfrm>
            <a:off x="3733800" y="13493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5" name="Text Box 25"/>
          <p:cNvSpPr txBox="1">
            <a:spLocks noChangeArrowheads="1"/>
          </p:cNvSpPr>
          <p:nvPr/>
        </p:nvSpPr>
        <p:spPr bwMode="auto">
          <a:xfrm>
            <a:off x="5943600" y="2667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6" name="Text Box 26"/>
          <p:cNvSpPr txBox="1">
            <a:spLocks noChangeArrowheads="1"/>
          </p:cNvSpPr>
          <p:nvPr/>
        </p:nvSpPr>
        <p:spPr bwMode="auto">
          <a:xfrm>
            <a:off x="3124200" y="1752600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7" name="Text Box 27"/>
          <p:cNvSpPr txBox="1">
            <a:spLocks noChangeArrowheads="1"/>
          </p:cNvSpPr>
          <p:nvPr/>
        </p:nvSpPr>
        <p:spPr bwMode="auto">
          <a:xfrm>
            <a:off x="5867400" y="3048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8" name="Oval 28"/>
          <p:cNvSpPr>
            <a:spLocks noChangeArrowheads="1"/>
          </p:cNvSpPr>
          <p:nvPr/>
        </p:nvSpPr>
        <p:spPr bwMode="auto">
          <a:xfrm>
            <a:off x="4592638" y="12255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4419600" y="914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710" name="Text Box 30"/>
          <p:cNvSpPr txBox="1">
            <a:spLocks noChangeArrowheads="1"/>
          </p:cNvSpPr>
          <p:nvPr/>
        </p:nvSpPr>
        <p:spPr bwMode="auto">
          <a:xfrm>
            <a:off x="4343400" y="9144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13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DDF32C4-35C2-45E3-B912-AC6BA2D0D796}"/>
                  </a:ext>
                </a:extLst>
              </p14:cNvPr>
              <p14:cNvContentPartPr/>
              <p14:nvPr/>
            </p14:nvContentPartPr>
            <p14:xfrm>
              <a:off x="2603160" y="981000"/>
              <a:ext cx="2175480" cy="17118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DDF32C4-35C2-45E3-B912-AC6BA2D0D79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93800" y="971640"/>
                <a:ext cx="2194200" cy="1730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559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83" grpId="0" autoUpdateAnimBg="0"/>
      <p:bldP spid="711684" grpId="0" autoUpdateAnimBg="0"/>
      <p:bldP spid="711685" grpId="0" animBg="1"/>
      <p:bldP spid="711686" grpId="0" animBg="1"/>
      <p:bldP spid="711687" grpId="0" animBg="1" autoUpdateAnimBg="0"/>
      <p:bldP spid="711688" grpId="0" animBg="1"/>
      <p:bldP spid="711689" grpId="0" animBg="1"/>
      <p:bldP spid="711690" grpId="0" animBg="1"/>
      <p:bldP spid="711691" grpId="0" animBg="1"/>
      <p:bldP spid="711692" grpId="0" animBg="1"/>
      <p:bldP spid="711693" grpId="0" animBg="1"/>
      <p:bldP spid="711698" grpId="0"/>
      <p:bldP spid="711704" grpId="0" animBg="1"/>
      <p:bldP spid="711705" grpId="0"/>
      <p:bldP spid="711706" grpId="0" animBg="1"/>
      <p:bldP spid="711707" grpId="0"/>
      <p:bldP spid="711708" grpId="0" animBg="1"/>
      <p:bldP spid="7117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1876" name="Line 4"/>
          <p:cNvSpPr>
            <a:spLocks noChangeShapeType="1"/>
          </p:cNvSpPr>
          <p:nvPr/>
        </p:nvSpPr>
        <p:spPr bwMode="auto">
          <a:xfrm flipV="1">
            <a:off x="1073150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7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8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9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0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1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2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3" name="Text Box 11"/>
          <p:cNvSpPr txBox="1">
            <a:spLocks noChangeArrowheads="1"/>
          </p:cNvSpPr>
          <p:nvPr/>
        </p:nvSpPr>
        <p:spPr bwMode="auto">
          <a:xfrm>
            <a:off x="925776" y="5470525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b="1" dirty="0" err="1">
                <a:solidFill>
                  <a:schemeClr val="folHlink"/>
                </a:solidFill>
              </a:rPr>
              <a:t>Epipolar</a:t>
            </a:r>
            <a:r>
              <a:rPr lang="en-US" sz="2000" b="1" dirty="0">
                <a:solidFill>
                  <a:schemeClr val="folHlink"/>
                </a:solidFill>
              </a:rPr>
              <a:t> Plane</a:t>
            </a:r>
            <a:r>
              <a:rPr lang="en-US" sz="20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591884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5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6" name="Text Box 14"/>
          <p:cNvSpPr txBox="1">
            <a:spLocks noChangeArrowheads="1"/>
          </p:cNvSpPr>
          <p:nvPr/>
        </p:nvSpPr>
        <p:spPr bwMode="auto">
          <a:xfrm>
            <a:off x="920088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</a:rPr>
              <a:t> </a:t>
            </a:r>
            <a:r>
              <a:rPr lang="en-US" sz="2000" b="1" dirty="0" err="1">
                <a:solidFill>
                  <a:srgbClr val="339966"/>
                </a:solidFill>
              </a:rPr>
              <a:t>Epipoles</a:t>
            </a:r>
            <a:r>
              <a:rPr lang="en-US" sz="20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591890" name="Text Box 18"/>
          <p:cNvSpPr txBox="1">
            <a:spLocks noChangeArrowheads="1"/>
          </p:cNvSpPr>
          <p:nvPr/>
        </p:nvSpPr>
        <p:spPr bwMode="auto">
          <a:xfrm>
            <a:off x="914400" y="4010025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b="1" dirty="0">
                <a:solidFill>
                  <a:srgbClr val="FF3399"/>
                </a:solidFill>
              </a:rPr>
              <a:t>Baseline</a:t>
            </a:r>
            <a:r>
              <a:rPr lang="en-US" sz="20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  <p:sp>
        <p:nvSpPr>
          <p:cNvPr id="591891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92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93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2" name="Rectangle 22"/>
          <p:cNvSpPr>
            <a:spLocks noGrp="1" noChangeArrowheads="1"/>
          </p:cNvSpPr>
          <p:nvPr>
            <p:ph type="title"/>
          </p:nvPr>
        </p:nvSpPr>
        <p:spPr>
          <a:xfrm>
            <a:off x="546100" y="94619"/>
            <a:ext cx="8229600" cy="1143000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geometry: notation</a:t>
            </a:r>
          </a:p>
        </p:txBody>
      </p:sp>
      <p:sp>
        <p:nvSpPr>
          <p:cNvPr id="13333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4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5" name="Text Box 26"/>
          <p:cNvSpPr txBox="1">
            <a:spLocks noChangeArrowheads="1"/>
          </p:cNvSpPr>
          <p:nvPr/>
        </p:nvSpPr>
        <p:spPr bwMode="auto">
          <a:xfrm>
            <a:off x="4572000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3336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7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3338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9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0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76" grpId="0" animBg="1"/>
      <p:bldP spid="591877" grpId="0" animBg="1"/>
      <p:bldP spid="591878" grpId="0" animBg="1"/>
      <p:bldP spid="591879" grpId="0" animBg="1"/>
      <p:bldP spid="591880" grpId="0" animBg="1"/>
      <p:bldP spid="591881" grpId="0" animBg="1"/>
      <p:bldP spid="591882" grpId="0" animBg="1"/>
      <p:bldP spid="591883" grpId="0" autoUpdateAnimBg="0"/>
      <p:bldP spid="591884" grpId="0" animBg="1"/>
      <p:bldP spid="591885" grpId="0" animBg="1"/>
      <p:bldP spid="591886" grpId="0" autoUpdateAnimBg="0"/>
      <p:bldP spid="591890" grpId="0" autoUpdateAnimBg="0"/>
      <p:bldP spid="591891" grpId="0" animBg="1"/>
      <p:bldP spid="591892" grpId="0" animBg="1"/>
      <p:bldP spid="59189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Line 4"/>
          <p:cNvSpPr>
            <a:spLocks noChangeShapeType="1"/>
          </p:cNvSpPr>
          <p:nvPr/>
        </p:nvSpPr>
        <p:spPr bwMode="auto">
          <a:xfrm flipV="1">
            <a:off x="1073150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4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2952750" y="2300288"/>
            <a:ext cx="3460750" cy="1600200"/>
            <a:chOff x="2952750" y="2300288"/>
            <a:chExt cx="3460750" cy="1600200"/>
          </a:xfrm>
        </p:grpSpPr>
        <p:sp>
          <p:nvSpPr>
            <p:cNvPr id="591887" name="Line 15"/>
            <p:cNvSpPr>
              <a:spLocks noChangeShapeType="1"/>
            </p:cNvSpPr>
            <p:nvPr/>
          </p:nvSpPr>
          <p:spPr bwMode="auto">
            <a:xfrm flipH="1" flipV="1">
              <a:off x="2952750" y="2300288"/>
              <a:ext cx="260350" cy="158115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1888" name="Line 16"/>
            <p:cNvSpPr>
              <a:spLocks noChangeShapeType="1"/>
            </p:cNvSpPr>
            <p:nvPr/>
          </p:nvSpPr>
          <p:spPr bwMode="auto">
            <a:xfrm flipV="1">
              <a:off x="6159500" y="2312988"/>
              <a:ext cx="254000" cy="158750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1889" name="Text Box 17"/>
          <p:cNvSpPr txBox="1">
            <a:spLocks noChangeArrowheads="1"/>
          </p:cNvSpPr>
          <p:nvPr/>
        </p:nvSpPr>
        <p:spPr bwMode="auto">
          <a:xfrm>
            <a:off x="914400" y="5804848"/>
            <a:ext cx="7467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A50021"/>
                </a:solidFill>
              </a:rPr>
              <a:t> </a:t>
            </a:r>
            <a:r>
              <a:rPr lang="en-US" sz="2000" b="1" dirty="0" err="1">
                <a:solidFill>
                  <a:srgbClr val="A50021"/>
                </a:solidFill>
              </a:rPr>
              <a:t>Epipolar</a:t>
            </a:r>
            <a:r>
              <a:rPr lang="en-US" sz="2000" b="1" dirty="0">
                <a:solidFill>
                  <a:srgbClr val="A50021"/>
                </a:solidFill>
              </a:rPr>
              <a:t> Lines</a:t>
            </a:r>
            <a:r>
              <a:rPr lang="en-US" sz="2000" dirty="0">
                <a:solidFill>
                  <a:srgbClr val="A50021"/>
                </a:solidFill>
              </a:rPr>
              <a:t> - intersections of </a:t>
            </a:r>
            <a:r>
              <a:rPr lang="en-US" sz="2000" dirty="0" err="1">
                <a:solidFill>
                  <a:srgbClr val="A50021"/>
                </a:solidFill>
              </a:rPr>
              <a:t>epipolar</a:t>
            </a:r>
            <a:r>
              <a:rPr lang="en-US" sz="2000" dirty="0">
                <a:solidFill>
                  <a:srgbClr val="A50021"/>
                </a:solidFill>
              </a:rPr>
              <a:t> plane with image</a:t>
            </a:r>
            <a:br>
              <a:rPr lang="en-US" sz="2000" dirty="0">
                <a:solidFill>
                  <a:srgbClr val="A50021"/>
                </a:solidFill>
              </a:rPr>
            </a:br>
            <a:r>
              <a:rPr lang="en-US" sz="2000" dirty="0">
                <a:solidFill>
                  <a:srgbClr val="A50021"/>
                </a:solidFill>
              </a:rPr>
              <a:t>  planes (always come in corresponding pairs)</a:t>
            </a:r>
          </a:p>
          <a:p>
            <a:pPr eaLnBrk="1" hangingPunct="1">
              <a:buFontTx/>
              <a:buChar char="•"/>
            </a:pPr>
            <a:endParaRPr lang="en-US" sz="2000" dirty="0">
              <a:solidFill>
                <a:srgbClr val="A50021"/>
              </a:solidFill>
            </a:endParaRPr>
          </a:p>
        </p:txBody>
      </p:sp>
      <p:sp>
        <p:nvSpPr>
          <p:cNvPr id="15378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9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0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1" name="Rectangle 2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9600" cy="1143000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geometry: notation</a:t>
            </a:r>
          </a:p>
        </p:txBody>
      </p:sp>
      <p:sp>
        <p:nvSpPr>
          <p:cNvPr id="15382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3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4" name="Text Box 26"/>
          <p:cNvSpPr txBox="1">
            <a:spLocks noChangeArrowheads="1"/>
          </p:cNvSpPr>
          <p:nvPr/>
        </p:nvSpPr>
        <p:spPr bwMode="auto">
          <a:xfrm>
            <a:off x="4572000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5385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6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5387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8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925776" y="5470525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b="1" dirty="0" err="1">
                <a:solidFill>
                  <a:schemeClr val="folHlink"/>
                </a:solidFill>
              </a:rPr>
              <a:t>Epipolar</a:t>
            </a:r>
            <a:r>
              <a:rPr lang="en-US" sz="2000" b="1" dirty="0">
                <a:solidFill>
                  <a:schemeClr val="folHlink"/>
                </a:solidFill>
              </a:rPr>
              <a:t> Plane</a:t>
            </a:r>
            <a:r>
              <a:rPr lang="en-US" sz="20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920088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</a:rPr>
              <a:t> </a:t>
            </a:r>
            <a:r>
              <a:rPr lang="en-US" sz="2000" b="1" dirty="0" err="1">
                <a:solidFill>
                  <a:srgbClr val="339966"/>
                </a:solidFill>
              </a:rPr>
              <a:t>Epipoles</a:t>
            </a:r>
            <a:r>
              <a:rPr lang="en-US" sz="20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914400" y="4010025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b="1" dirty="0">
                <a:solidFill>
                  <a:srgbClr val="FF3399"/>
                </a:solidFill>
              </a:rPr>
              <a:t>Baseline</a:t>
            </a:r>
            <a:r>
              <a:rPr lang="en-US" sz="20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15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E8C499E-2A59-46BC-B66C-FD55C5C140EE}"/>
                  </a:ext>
                </a:extLst>
              </p14:cNvPr>
              <p14:cNvContentPartPr/>
              <p14:nvPr/>
            </p14:nvContentPartPr>
            <p14:xfrm>
              <a:off x="3155400" y="2668680"/>
              <a:ext cx="3279600" cy="7232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E8C499E-2A59-46BC-B66C-FD55C5C140E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46040" y="2659320"/>
                <a:ext cx="3298320" cy="741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96166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750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fig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32063" y="914400"/>
            <a:ext cx="37052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6"/>
          <p:cNvSpPr>
            <a:spLocks noGrp="1" noChangeArrowheads="1"/>
          </p:cNvSpPr>
          <p:nvPr>
            <p:ph type="title"/>
          </p:nvPr>
        </p:nvSpPr>
        <p:spPr>
          <a:xfrm>
            <a:off x="523875" y="76200"/>
            <a:ext cx="8229600" cy="1143000"/>
          </a:xfrm>
        </p:spPr>
        <p:txBody>
          <a:bodyPr/>
          <a:lstStyle/>
          <a:p>
            <a:r>
              <a:rPr lang="en-US" dirty="0"/>
              <a:t>Example: Converging cameras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16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B71149C-B8DE-456B-AC58-C6E53615502E}"/>
                  </a:ext>
                </a:extLst>
              </p14:cNvPr>
              <p14:cNvContentPartPr/>
              <p14:nvPr/>
            </p14:nvContentPartPr>
            <p14:xfrm>
              <a:off x="2919240" y="4092480"/>
              <a:ext cx="3241800" cy="12218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B71149C-B8DE-456B-AC58-C6E53615502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09880" y="4083120"/>
                <a:ext cx="3260520" cy="1240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60392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1550" y="3905250"/>
            <a:ext cx="3370263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fi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4975" y="1536700"/>
            <a:ext cx="55530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3917950"/>
            <a:ext cx="3332163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924800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Example: Motion parallel to image plane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17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A294830-BCB2-4876-8E58-3F72F669E908}"/>
                  </a:ext>
                </a:extLst>
              </p14:cNvPr>
              <p14:cNvContentPartPr/>
              <p14:nvPr/>
            </p14:nvContentPartPr>
            <p14:xfrm>
              <a:off x="2189160" y="3693600"/>
              <a:ext cx="4107600" cy="1305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A294830-BCB2-4876-8E58-3F72F669E90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79800" y="3684240"/>
                <a:ext cx="4126320" cy="132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23951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27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28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7" name="Text Box 2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3558" name="Freeform 30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9" name="Text Box 31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3560" name="Freeform 32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1" name="Text Box 3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3562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Calibrated case</a:t>
            </a:r>
          </a:p>
        </p:txBody>
      </p:sp>
      <p:sp>
        <p:nvSpPr>
          <p:cNvPr id="23563" name="Rectangle 55"/>
          <p:cNvSpPr>
            <a:spLocks noGrp="1" noChangeArrowheads="1"/>
          </p:cNvSpPr>
          <p:nvPr>
            <p:ph type="body" idx="1"/>
          </p:nvPr>
        </p:nvSpPr>
        <p:spPr>
          <a:xfrm>
            <a:off x="695793" y="4191000"/>
            <a:ext cx="7772400" cy="2514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>
                <a:solidFill>
                  <a:srgbClr val="0066FF"/>
                </a:solidFill>
              </a:rPr>
              <a:t>Assume that the intrinsic and extrinsic parameters of the cameras are known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/>
              <a:t>We can multiply the projection matrix of each camera (and the image points) by the inverse of the calibration matrix to get </a:t>
            </a:r>
            <a:r>
              <a:rPr lang="en-US" sz="2000" i="1" dirty="0">
                <a:solidFill>
                  <a:srgbClr val="C00000"/>
                </a:solidFill>
              </a:rPr>
              <a:t>normalized</a:t>
            </a:r>
            <a:r>
              <a:rPr lang="en-US" sz="2000" dirty="0">
                <a:solidFill>
                  <a:srgbClr val="C00000"/>
                </a:solidFill>
              </a:rPr>
              <a:t> image coordinates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>
                <a:solidFill>
                  <a:srgbClr val="0066FF"/>
                </a:solidFill>
              </a:rPr>
              <a:t>We can also set the global coordinate system to the coordinate system of the first camera. </a:t>
            </a:r>
            <a:r>
              <a:rPr lang="en-US" sz="2000" dirty="0"/>
              <a:t>Then the projection matrices of the two cameras can be written as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[I | 0] </a:t>
            </a:r>
            <a:r>
              <a:rPr lang="en-US" sz="2000" dirty="0">
                <a:cs typeface="Times New Roman" pitchFamily="18" charset="0"/>
              </a:rPr>
              <a:t>and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[R | t]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18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DEAA705-6ED0-4336-8D0D-69ACAAB91703}"/>
                  </a:ext>
                </a:extLst>
              </p14:cNvPr>
              <p14:cNvContentPartPr/>
              <p14:nvPr/>
            </p14:nvContentPartPr>
            <p14:xfrm>
              <a:off x="3697200" y="6093360"/>
              <a:ext cx="2124360" cy="774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DEAA705-6ED0-4336-8D0D-69ACAAB9170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87840" y="6084000"/>
                <a:ext cx="2143080" cy="79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1553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Simplified Matrices for the 2 Cameras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828800"/>
            <a:ext cx="559843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66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38600"/>
            <a:ext cx="247904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12758" y="4325033"/>
            <a:ext cx="1772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= (R | T)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685800" y="1828800"/>
            <a:ext cx="1219200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473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E67A0-41F0-486B-9478-A190280637F8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19200"/>
            <a:ext cx="2670175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86400" y="1412558"/>
            <a:ext cx="268695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idea is to snap</a:t>
            </a:r>
          </a:p>
          <a:p>
            <a:r>
              <a:rPr lang="en-US" dirty="0"/>
              <a:t>images at different</a:t>
            </a:r>
          </a:p>
          <a:p>
            <a:r>
              <a:rPr lang="en-US" dirty="0"/>
              <a:t>depths and get a</a:t>
            </a:r>
          </a:p>
          <a:p>
            <a:r>
              <a:rPr lang="en-US" dirty="0"/>
              <a:t>lot of  2D-3D  point</a:t>
            </a:r>
          </a:p>
          <a:p>
            <a:r>
              <a:rPr lang="en-US" dirty="0"/>
              <a:t>correspondences.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x1, y1, z1, u1, v1</a:t>
            </a:r>
          </a:p>
          <a:p>
            <a:r>
              <a:rPr lang="en-US" dirty="0">
                <a:solidFill>
                  <a:srgbClr val="C00000"/>
                </a:solidFill>
              </a:rPr>
              <a:t>x2, y2, z1, u2, v2</a:t>
            </a:r>
          </a:p>
          <a:p>
            <a:r>
              <a:rPr lang="en-US" dirty="0">
                <a:solidFill>
                  <a:srgbClr val="C00000"/>
                </a:solidFill>
              </a:rPr>
              <a:t>.</a:t>
            </a:r>
          </a:p>
          <a:p>
            <a:r>
              <a:rPr lang="en-US" dirty="0">
                <a:solidFill>
                  <a:srgbClr val="C00000"/>
                </a:solidFill>
              </a:rPr>
              <a:t>.</a:t>
            </a:r>
          </a:p>
          <a:p>
            <a:r>
              <a:rPr lang="en-US" dirty="0" err="1">
                <a:solidFill>
                  <a:srgbClr val="C00000"/>
                </a:solidFill>
              </a:rPr>
              <a:t>xn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yn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zn</a:t>
            </a:r>
            <a:r>
              <a:rPr lang="en-US" dirty="0">
                <a:solidFill>
                  <a:srgbClr val="C00000"/>
                </a:solidFill>
              </a:rPr>
              <a:t>, un, </a:t>
            </a:r>
            <a:r>
              <a:rPr lang="en-US" dirty="0" err="1">
                <a:solidFill>
                  <a:srgbClr val="C00000"/>
                </a:solidFill>
              </a:rPr>
              <a:t>vn</a:t>
            </a:r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  <a:p>
            <a:r>
              <a:rPr lang="en-US" dirty="0"/>
              <a:t>Then solve a system</a:t>
            </a:r>
          </a:p>
          <a:p>
            <a:r>
              <a:rPr lang="en-US" dirty="0"/>
              <a:t>of equations to get</a:t>
            </a:r>
          </a:p>
          <a:p>
            <a:r>
              <a:rPr lang="en-US" dirty="0"/>
              <a:t>camera parameters.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05CBE2F-7AAF-431C-A72C-83871CBB1095}"/>
                  </a:ext>
                </a:extLst>
              </p14:cNvPr>
              <p14:cNvContentPartPr/>
              <p14:nvPr/>
            </p14:nvContentPartPr>
            <p14:xfrm>
              <a:off x="6462360" y="2891520"/>
              <a:ext cx="994680" cy="9223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05CBE2F-7AAF-431C-A72C-83871CBB109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53000" y="2882160"/>
                <a:ext cx="1013400" cy="94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10713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4582" name="Freeform 7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solidFill>
                  <a:srgbClr val="0000FF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4584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5" name="Text Box 10"/>
          <p:cNvSpPr txBox="1">
            <a:spLocks noChangeArrowheads="1"/>
          </p:cNvSpPr>
          <p:nvPr/>
        </p:nvSpPr>
        <p:spPr bwMode="auto">
          <a:xfrm>
            <a:off x="6057900" y="2286000"/>
            <a:ext cx="13335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0000FF"/>
                </a:solidFill>
                <a:latin typeface="Times New Roman" pitchFamily="18" charset="0"/>
              </a:rPr>
              <a:t>x’ = </a:t>
            </a:r>
            <a:r>
              <a:rPr lang="en-US" sz="1400" b="1" i="1" dirty="0" err="1">
                <a:solidFill>
                  <a:srgbClr val="0000FF"/>
                </a:solidFill>
                <a:latin typeface="Times New Roman" pitchFamily="18" charset="0"/>
              </a:rPr>
              <a:t>Rx+t</a:t>
            </a:r>
            <a:endParaRPr lang="en-US" sz="14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81995" name="Line 11"/>
          <p:cNvSpPr>
            <a:spLocks noChangeShapeType="1"/>
          </p:cNvSpPr>
          <p:nvPr/>
        </p:nvSpPr>
        <p:spPr bwMode="auto">
          <a:xfrm flipV="1">
            <a:off x="1204913" y="371316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6" name="Line 12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1" name="Rectangle 18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534400" cy="838200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constraint: Calibrated case</a:t>
            </a:r>
          </a:p>
        </p:txBody>
      </p:sp>
      <p:sp>
        <p:nvSpPr>
          <p:cNvPr id="22548" name="Freeform 21"/>
          <p:cNvSpPr>
            <a:spLocks/>
          </p:cNvSpPr>
          <p:nvPr/>
        </p:nvSpPr>
        <p:spPr bwMode="auto">
          <a:xfrm>
            <a:off x="2819400" y="4114800"/>
            <a:ext cx="3124200" cy="609600"/>
          </a:xfrm>
          <a:custGeom>
            <a:avLst/>
            <a:gdLst>
              <a:gd name="T0" fmla="*/ 0 w 1968"/>
              <a:gd name="T1" fmla="*/ 0 h 384"/>
              <a:gd name="T2" fmla="*/ 2147483647 w 1968"/>
              <a:gd name="T3" fmla="*/ 2147483647 h 384"/>
              <a:gd name="T4" fmla="*/ 2147483647 w 1968"/>
              <a:gd name="T5" fmla="*/ 0 h 384"/>
              <a:gd name="T6" fmla="*/ 0 60000 65536"/>
              <a:gd name="T7" fmla="*/ 0 60000 65536"/>
              <a:gd name="T8" fmla="*/ 0 60000 65536"/>
              <a:gd name="T9" fmla="*/ 0 w 1968"/>
              <a:gd name="T10" fmla="*/ 0 h 384"/>
              <a:gd name="T11" fmla="*/ 1968 w 196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68" h="384">
                <a:moveTo>
                  <a:pt x="0" y="0"/>
                </a:moveTo>
                <a:cubicBezTo>
                  <a:pt x="340" y="192"/>
                  <a:pt x="680" y="384"/>
                  <a:pt x="1008" y="384"/>
                </a:cubicBezTo>
                <a:cubicBezTo>
                  <a:pt x="1336" y="384"/>
                  <a:pt x="1652" y="192"/>
                  <a:pt x="196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49" name="Text Box 22"/>
          <p:cNvSpPr txBox="1">
            <a:spLocks noChangeArrowheads="1"/>
          </p:cNvSpPr>
          <p:nvPr/>
        </p:nvSpPr>
        <p:spPr bwMode="auto">
          <a:xfrm>
            <a:off x="4251325" y="4232275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latin typeface="Times New Roman" pitchFamily="18" charset="0"/>
              </a:rPr>
              <a:t>R</a:t>
            </a:r>
          </a:p>
        </p:txBody>
      </p:sp>
      <p:sp>
        <p:nvSpPr>
          <p:cNvPr id="22550" name="Line 23"/>
          <p:cNvSpPr>
            <a:spLocks noChangeShapeType="1"/>
          </p:cNvSpPr>
          <p:nvPr/>
        </p:nvSpPr>
        <p:spPr bwMode="auto">
          <a:xfrm>
            <a:off x="3733800" y="41148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51" name="Text Box 24"/>
          <p:cNvSpPr txBox="1">
            <a:spLocks noChangeArrowheads="1"/>
          </p:cNvSpPr>
          <p:nvPr/>
        </p:nvSpPr>
        <p:spPr bwMode="auto">
          <a:xfrm>
            <a:off x="4343400" y="3733800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latin typeface="Times New Roman" pitchFamily="18" charset="0"/>
              </a:rPr>
              <a:t>t</a:t>
            </a:r>
          </a:p>
        </p:txBody>
      </p:sp>
      <p:sp>
        <p:nvSpPr>
          <p:cNvPr id="682009" name="Text Box 25"/>
          <p:cNvSpPr txBox="1">
            <a:spLocks noChangeArrowheads="1"/>
          </p:cNvSpPr>
          <p:nvPr/>
        </p:nvSpPr>
        <p:spPr bwMode="auto">
          <a:xfrm>
            <a:off x="914400" y="5334000"/>
            <a:ext cx="74029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/>
              <a:t>The vectors 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</a:rPr>
              <a:t>Rx</a:t>
            </a:r>
            <a:r>
              <a:rPr lang="en-US" sz="3200" dirty="0"/>
              <a:t>, </a:t>
            </a:r>
            <a:r>
              <a:rPr lang="en-US" sz="3200" b="1" i="1" dirty="0">
                <a:solidFill>
                  <a:srgbClr val="66FF33"/>
                </a:solidFill>
                <a:latin typeface="Times New Roman" pitchFamily="18" charset="0"/>
              </a:rPr>
              <a:t>t</a:t>
            </a:r>
            <a:r>
              <a:rPr lang="en-US" sz="3200" dirty="0"/>
              <a:t>, and 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x’</a:t>
            </a:r>
            <a:r>
              <a:rPr lang="en-US" sz="3200" dirty="0"/>
              <a:t> are coplanar </a:t>
            </a: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4648200" y="1143000"/>
            <a:ext cx="90120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</a:rPr>
              <a:t>= </a:t>
            </a:r>
            <a:r>
              <a:rPr lang="en-US" sz="1800" dirty="0">
                <a:latin typeface="Times New Roman" pitchFamily="18" charset="0"/>
              </a:rPr>
              <a:t>(</a:t>
            </a:r>
            <a:r>
              <a:rPr lang="en-US" sz="1800" b="1" i="1" dirty="0">
                <a:latin typeface="Times New Roman" pitchFamily="18" charset="0"/>
              </a:rPr>
              <a:t>x,</a:t>
            </a:r>
            <a:r>
              <a:rPr lang="en-US" sz="1800" dirty="0">
                <a:latin typeface="Times New Roman" pitchFamily="18" charset="0"/>
              </a:rPr>
              <a:t>1)</a:t>
            </a:r>
            <a:r>
              <a:rPr lang="en-US" sz="1800" i="1" baseline="30000" dirty="0">
                <a:latin typeface="Times New Roman" pitchFamily="18" charset="0"/>
              </a:rPr>
              <a:t>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FDF5197-BF1E-497F-A9E0-AF0BA9C25A89}"/>
                  </a:ext>
                </a:extLst>
              </p14:cNvPr>
              <p14:cNvContentPartPr/>
              <p14:nvPr/>
            </p14:nvContentPartPr>
            <p14:xfrm>
              <a:off x="2454840" y="2183760"/>
              <a:ext cx="4863600" cy="6627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FDF5197-BF1E-497F-A9E0-AF0BA9C25A8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45480" y="2174400"/>
                <a:ext cx="4882320" cy="681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3594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  <p:bldP spid="24585" grpId="0"/>
      <p:bldP spid="68200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2" name="AutoShape 22"/>
          <p:cNvSpPr>
            <a:spLocks noChangeArrowheads="1"/>
          </p:cNvSpPr>
          <p:nvPr/>
        </p:nvSpPr>
        <p:spPr bwMode="auto">
          <a:xfrm>
            <a:off x="6781800" y="4681538"/>
            <a:ext cx="4572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863" name="Text Box 23"/>
          <p:cNvSpPr txBox="1">
            <a:spLocks noChangeArrowheads="1"/>
          </p:cNvSpPr>
          <p:nvPr/>
        </p:nvSpPr>
        <p:spPr bwMode="auto">
          <a:xfrm>
            <a:off x="5355379" y="5222875"/>
            <a:ext cx="32608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Essential Matrix E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Longuet</a:t>
            </a:r>
            <a:r>
              <a:rPr lang="en-US" dirty="0"/>
              <a:t>-Higgins, 1981)</a:t>
            </a:r>
          </a:p>
        </p:txBody>
      </p:sp>
      <p:sp>
        <p:nvSpPr>
          <p:cNvPr id="675864" name="Rectangle 24"/>
          <p:cNvSpPr>
            <a:spLocks noChangeArrowheads="1"/>
          </p:cNvSpPr>
          <p:nvPr/>
        </p:nvSpPr>
        <p:spPr bwMode="auto">
          <a:xfrm>
            <a:off x="5181600" y="5138738"/>
            <a:ext cx="3581400" cy="1033462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Rectangle 25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763000" cy="838200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constraint: Calibrated case</a:t>
            </a:r>
          </a:p>
        </p:txBody>
      </p:sp>
      <p:graphicFrame>
        <p:nvGraphicFramePr>
          <p:cNvPr id="675866" name="Object 26"/>
          <p:cNvGraphicFramePr>
            <a:graphicFrameLocks noGrp="1" noChangeAspect="1"/>
          </p:cNvGraphicFramePr>
          <p:nvPr>
            <p:ph sz="half" idx="1"/>
            <p:extLst/>
          </p:nvPr>
        </p:nvGraphicFramePr>
        <p:xfrm>
          <a:off x="609600" y="4132263"/>
          <a:ext cx="22225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Equation" r:id="rId4" imgW="1054080" imgH="203040" progId="Equation.3">
                  <p:embed/>
                </p:oleObj>
              </mc:Choice>
              <mc:Fallback>
                <p:oleObj name="Equation" r:id="rId4" imgW="1054080" imgH="203040" progId="Equation.3">
                  <p:embed/>
                  <p:pic>
                    <p:nvPicPr>
                      <p:cNvPr id="675866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132263"/>
                        <a:ext cx="22225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3429000" y="4024103"/>
            <a:ext cx="5157788" cy="542925"/>
            <a:chOff x="1992" y="2546"/>
            <a:chExt cx="3249" cy="342"/>
          </a:xfrm>
        </p:grpSpPr>
        <p:graphicFrame>
          <p:nvGraphicFramePr>
            <p:cNvPr id="1027" name="Object 27"/>
            <p:cNvGraphicFramePr>
              <a:graphicFrameLocks noChangeAspect="1"/>
            </p:cNvGraphicFramePr>
            <p:nvPr>
              <p:extLst/>
            </p:nvPr>
          </p:nvGraphicFramePr>
          <p:xfrm>
            <a:off x="2487" y="2546"/>
            <a:ext cx="2754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5" name="Equation" r:id="rId6" imgW="1841400" imgH="228600" progId="Equation.3">
                    <p:embed/>
                  </p:oleObj>
                </mc:Choice>
                <mc:Fallback>
                  <p:oleObj name="Equation" r:id="rId6" imgW="1841400" imgH="228600" progId="Equation.3">
                    <p:embed/>
                    <p:pic>
                      <p:nvPicPr>
                        <p:cNvPr id="1027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87" y="2546"/>
                          <a:ext cx="2754" cy="3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7" name="AutoShape 28"/>
            <p:cNvSpPr>
              <a:spLocks noChangeArrowheads="1"/>
            </p:cNvSpPr>
            <p:nvPr/>
          </p:nvSpPr>
          <p:spPr bwMode="auto">
            <a:xfrm>
              <a:off x="1992" y="2592"/>
              <a:ext cx="336" cy="24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33" name="Picture 3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31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Rectangle 32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6" name="Text Box 33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1037" name="Freeform 34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8" name="Text Box 35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039" name="Freeform 36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0" name="Text Box 37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1041" name="Line 38"/>
          <p:cNvSpPr>
            <a:spLocks noChangeShapeType="1"/>
          </p:cNvSpPr>
          <p:nvPr/>
        </p:nvSpPr>
        <p:spPr bwMode="auto">
          <a:xfrm flipV="1">
            <a:off x="1204913" y="371316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2" name="Line 39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3" name="Line 40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4" name="Line 41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5" name="Line 42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886" name="Text Box 46"/>
          <p:cNvSpPr txBox="1">
            <a:spLocks noChangeArrowheads="1"/>
          </p:cNvSpPr>
          <p:nvPr/>
        </p:nvSpPr>
        <p:spPr bwMode="auto">
          <a:xfrm>
            <a:off x="1828800" y="6365875"/>
            <a:ext cx="54008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The vectors </a:t>
            </a:r>
            <a:r>
              <a:rPr lang="en-US" b="1" i="1" dirty="0">
                <a:solidFill>
                  <a:srgbClr val="FF00FF"/>
                </a:solidFill>
                <a:latin typeface="Times New Roman" pitchFamily="18" charset="0"/>
              </a:rPr>
              <a:t>Rx</a:t>
            </a:r>
            <a:r>
              <a:rPr lang="en-US" dirty="0"/>
              <a:t>, </a:t>
            </a:r>
            <a:r>
              <a:rPr lang="en-US" b="1" i="1" dirty="0">
                <a:solidFill>
                  <a:srgbClr val="66FF33"/>
                </a:solidFill>
                <a:latin typeface="Times New Roman" pitchFamily="18" charset="0"/>
              </a:rPr>
              <a:t>t</a:t>
            </a:r>
            <a:r>
              <a:rPr lang="en-US" dirty="0"/>
              <a:t>, and 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</a:rPr>
              <a:t>x’</a:t>
            </a:r>
            <a:r>
              <a:rPr lang="en-US" dirty="0"/>
              <a:t> are coplanar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4" name="Oval 3"/>
          <p:cNvSpPr/>
          <p:nvPr/>
        </p:nvSpPr>
        <p:spPr bwMode="auto">
          <a:xfrm>
            <a:off x="6985793" y="3880068"/>
            <a:ext cx="1790700" cy="83099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74700B5-B545-446F-A7EE-E1D56574E818}"/>
                  </a:ext>
                </a:extLst>
              </p14:cNvPr>
              <p14:cNvContentPartPr/>
              <p14:nvPr/>
            </p14:nvContentPartPr>
            <p14:xfrm>
              <a:off x="1184040" y="3882240"/>
              <a:ext cx="3846960" cy="7560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74700B5-B545-446F-A7EE-E1D56574E81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74680" y="3872880"/>
                <a:ext cx="3865680" cy="774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6792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2" grpId="0" animBg="1"/>
      <p:bldP spid="675863" grpId="0" autoUpdateAnimBg="0"/>
      <p:bldP spid="675864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056" name="Freeform 7"/>
          <p:cNvSpPr>
            <a:spLocks/>
          </p:cNvSpPr>
          <p:nvPr/>
        </p:nvSpPr>
        <p:spPr bwMode="auto">
          <a:xfrm>
            <a:off x="2655888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7" name="Text Box 8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058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9" name="Text Box 10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660500" name="Line 20"/>
          <p:cNvSpPr>
            <a:spLocks noChangeShapeType="1"/>
          </p:cNvSpPr>
          <p:nvPr/>
        </p:nvSpPr>
        <p:spPr bwMode="auto">
          <a:xfrm flipH="1" flipV="1">
            <a:off x="2916238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01" name="Line 21"/>
          <p:cNvSpPr>
            <a:spLocks noChangeShapeType="1"/>
          </p:cNvSpPr>
          <p:nvPr/>
        </p:nvSpPr>
        <p:spPr bwMode="auto">
          <a:xfrm flipV="1">
            <a:off x="5837238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2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Calibrated case</a:t>
            </a:r>
          </a:p>
        </p:txBody>
      </p:sp>
      <p:sp>
        <p:nvSpPr>
          <p:cNvPr id="660510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381000" y="4800600"/>
            <a:ext cx="8534400" cy="19812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 x</a:t>
            </a:r>
            <a:r>
              <a:rPr lang="en-US" sz="2400" dirty="0"/>
              <a:t> is the </a:t>
            </a:r>
            <a:r>
              <a:rPr lang="en-US" sz="2400" dirty="0" err="1"/>
              <a:t>epipolar</a:t>
            </a:r>
            <a:r>
              <a:rPr lang="en-US" sz="2400" dirty="0"/>
              <a:t> line associated with </a:t>
            </a:r>
            <a:r>
              <a:rPr lang="en-US" sz="2400" b="1" i="1" dirty="0"/>
              <a:t>x</a:t>
            </a:r>
            <a:r>
              <a:rPr lang="en-US" sz="2400" i="1" dirty="0"/>
              <a:t> </a:t>
            </a:r>
            <a:r>
              <a:rPr lang="en-US" sz="2400" dirty="0"/>
              <a:t>(</a:t>
            </a:r>
            <a:r>
              <a:rPr lang="en-US" sz="2400" b="1" i="1" dirty="0"/>
              <a:t>l</a:t>
            </a:r>
            <a:r>
              <a:rPr lang="en-US" sz="2400" i="1" dirty="0"/>
              <a:t>' = </a:t>
            </a:r>
            <a:r>
              <a:rPr lang="en-US" sz="2400" b="1" i="1" dirty="0"/>
              <a:t>E x</a:t>
            </a:r>
            <a:r>
              <a:rPr lang="en-US" sz="2400" dirty="0"/>
              <a:t>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b="1" i="1" dirty="0" err="1"/>
              <a:t>x</a:t>
            </a:r>
            <a:r>
              <a:rPr lang="en-US" sz="2400" i="1" dirty="0"/>
              <a:t>'</a:t>
            </a:r>
            <a:r>
              <a:rPr lang="en-US" sz="2400" b="1" dirty="0"/>
              <a:t> </a:t>
            </a:r>
            <a:r>
              <a:rPr lang="en-US" sz="2400" dirty="0"/>
              <a:t>is the </a:t>
            </a:r>
            <a:r>
              <a:rPr lang="en-US" sz="2400" dirty="0" err="1"/>
              <a:t>epipolar</a:t>
            </a:r>
            <a:r>
              <a:rPr lang="en-US" sz="2400" dirty="0"/>
              <a:t> line associated with </a:t>
            </a:r>
            <a:r>
              <a:rPr lang="en-US" sz="2400" b="1" i="1" dirty="0"/>
              <a:t>x'</a:t>
            </a:r>
            <a:r>
              <a:rPr lang="en-US" sz="2400" i="1" dirty="0"/>
              <a:t> </a:t>
            </a:r>
            <a:r>
              <a:rPr lang="en-US" sz="2400" dirty="0"/>
              <a:t>(</a:t>
            </a:r>
            <a:r>
              <a:rPr lang="en-US" sz="2400" b="1" i="1" dirty="0"/>
              <a:t>l</a:t>
            </a:r>
            <a:r>
              <a:rPr lang="en-US" sz="2400" i="1" dirty="0"/>
              <a:t> = </a:t>
            </a:r>
            <a:r>
              <a:rPr lang="en-US" sz="2400" b="1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b="1" i="1" dirty="0" err="1"/>
              <a:t>x</a:t>
            </a:r>
            <a:r>
              <a:rPr lang="en-US" sz="2400" i="1" dirty="0"/>
              <a:t>'</a:t>
            </a:r>
            <a:r>
              <a:rPr lang="en-US" sz="2400" dirty="0"/>
              <a:t>)</a:t>
            </a:r>
            <a:endParaRPr lang="en-US" sz="2400" i="1" dirty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 </a:t>
            </a:r>
            <a:r>
              <a:rPr lang="en-US" sz="2400" b="1" i="1" dirty="0" err="1"/>
              <a:t>e</a:t>
            </a:r>
            <a:r>
              <a:rPr lang="en-US" sz="2400" i="1" dirty="0"/>
              <a:t> </a:t>
            </a:r>
            <a:r>
              <a:rPr lang="en-US" sz="2400" dirty="0"/>
              <a:t>= 0   and   </a:t>
            </a:r>
            <a:r>
              <a:rPr lang="en-US" sz="2400" b="1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b="1" i="1" dirty="0" err="1"/>
              <a:t>e</a:t>
            </a:r>
            <a:r>
              <a:rPr lang="en-US" sz="2400" i="1" dirty="0"/>
              <a:t>' = 0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</a:t>
            </a:r>
            <a:r>
              <a:rPr lang="en-US" sz="2400" i="1" dirty="0"/>
              <a:t> </a:t>
            </a:r>
            <a:r>
              <a:rPr lang="en-US" sz="2400" dirty="0"/>
              <a:t>is singular (rank two)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</a:t>
            </a:r>
            <a:r>
              <a:rPr lang="en-US" sz="2400" dirty="0"/>
              <a:t> has five degrees of freedom </a:t>
            </a:r>
          </a:p>
        </p:txBody>
      </p:sp>
      <p:sp>
        <p:nvSpPr>
          <p:cNvPr id="2064" name="AutoShape 36"/>
          <p:cNvSpPr>
            <a:spLocks noChangeArrowheads="1"/>
          </p:cNvSpPr>
          <p:nvPr/>
        </p:nvSpPr>
        <p:spPr bwMode="auto">
          <a:xfrm>
            <a:off x="3162300" y="4114800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8" name="Oval 18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9" name="Oval 19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9" name="Object 26"/>
          <p:cNvGraphicFramePr>
            <a:graphicFrameLocks noChangeAspect="1"/>
          </p:cNvGraphicFramePr>
          <p:nvPr>
            <p:extLst/>
          </p:nvPr>
        </p:nvGraphicFramePr>
        <p:xfrm>
          <a:off x="609600" y="4132263"/>
          <a:ext cx="22225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Equation" r:id="rId5" imgW="1054080" imgH="203040" progId="Equation.3">
                  <p:embed/>
                </p:oleObj>
              </mc:Choice>
              <mc:Fallback>
                <p:oleObj name="Equation" r:id="rId5" imgW="1054080" imgH="203040" progId="Equation.3">
                  <p:embed/>
                  <p:pic>
                    <p:nvPicPr>
                      <p:cNvPr id="19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132263"/>
                        <a:ext cx="22225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45"/>
          <p:cNvGrpSpPr>
            <a:grpSpLocks/>
          </p:cNvGrpSpPr>
          <p:nvPr/>
        </p:nvGrpSpPr>
        <p:grpSpPr bwMode="auto">
          <a:xfrm>
            <a:off x="3162300" y="4041775"/>
            <a:ext cx="5157788" cy="542925"/>
            <a:chOff x="1992" y="2546"/>
            <a:chExt cx="3249" cy="342"/>
          </a:xfrm>
        </p:grpSpPr>
        <p:graphicFrame>
          <p:nvGraphicFramePr>
            <p:cNvPr id="21" name="Object 27"/>
            <p:cNvGraphicFramePr>
              <a:graphicFrameLocks noChangeAspect="1"/>
            </p:cNvGraphicFramePr>
            <p:nvPr>
              <p:extLst/>
            </p:nvPr>
          </p:nvGraphicFramePr>
          <p:xfrm>
            <a:off x="2487" y="2546"/>
            <a:ext cx="2754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9" name="Equation" r:id="rId7" imgW="1841400" imgH="228600" progId="Equation.3">
                    <p:embed/>
                  </p:oleObj>
                </mc:Choice>
                <mc:Fallback>
                  <p:oleObj name="Equation" r:id="rId7" imgW="1841400" imgH="228600" progId="Equation.3">
                    <p:embed/>
                    <p:pic>
                      <p:nvPicPr>
                        <p:cNvPr id="21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87" y="2546"/>
                          <a:ext cx="2754" cy="3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AutoShape 28"/>
            <p:cNvSpPr>
              <a:spLocks noChangeArrowheads="1"/>
            </p:cNvSpPr>
            <p:nvPr/>
          </p:nvSpPr>
          <p:spPr bwMode="auto">
            <a:xfrm>
              <a:off x="1992" y="2592"/>
              <a:ext cx="336" cy="24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1C75B18-8843-4CD3-A027-AA202A2B6165}"/>
                  </a:ext>
                </a:extLst>
              </p14:cNvPr>
              <p14:cNvContentPartPr/>
              <p14:nvPr/>
            </p14:nvContentPartPr>
            <p14:xfrm>
              <a:off x="5803920" y="4051080"/>
              <a:ext cx="2614320" cy="15454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1C75B18-8843-4CD3-A027-AA202A2B616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794560" y="4041720"/>
                <a:ext cx="2633040" cy="156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1988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500" grpId="0" animBg="1"/>
      <p:bldP spid="660501" grpId="0" animBg="1"/>
      <p:bldP spid="660510" grpId="0" build="p"/>
      <p:bldP spid="660498" grpId="0" animBg="1"/>
      <p:bldP spid="66049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/>
              <a:t>Moving on to stereo…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4175" y="1013618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/>
              <a:t>	Fuse a calibrated binocular stereo pair to produce a depth image</a:t>
            </a:r>
          </a:p>
        </p:txBody>
      </p:sp>
      <p:sp>
        <p:nvSpPr>
          <p:cNvPr id="38916" name="Text Box 10"/>
          <p:cNvSpPr txBox="1">
            <a:spLocks noChangeArrowheads="1"/>
          </p:cNvSpPr>
          <p:nvPr/>
        </p:nvSpPr>
        <p:spPr bwMode="auto">
          <a:xfrm>
            <a:off x="2432050" y="1919288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/>
              <a:t>image 1</a:t>
            </a:r>
            <a:endParaRPr lang="en-GB" dirty="0"/>
          </a:p>
        </p:txBody>
      </p:sp>
      <p:sp>
        <p:nvSpPr>
          <p:cNvPr id="38917" name="Text Box 11"/>
          <p:cNvSpPr txBox="1">
            <a:spLocks noChangeArrowheads="1"/>
          </p:cNvSpPr>
          <p:nvPr/>
        </p:nvSpPr>
        <p:spPr bwMode="auto">
          <a:xfrm>
            <a:off x="5556250" y="1919288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image 2</a:t>
            </a:r>
            <a:endParaRPr lang="en-GB"/>
          </a:p>
        </p:txBody>
      </p:sp>
      <p:sp>
        <p:nvSpPr>
          <p:cNvPr id="38918" name="Text Box 12"/>
          <p:cNvSpPr txBox="1">
            <a:spLocks noChangeArrowheads="1"/>
          </p:cNvSpPr>
          <p:nvPr/>
        </p:nvSpPr>
        <p:spPr bwMode="auto">
          <a:xfrm>
            <a:off x="3433763" y="4357688"/>
            <a:ext cx="198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Dense depth map</a:t>
            </a:r>
            <a:endParaRPr lang="en-GB"/>
          </a:p>
        </p:txBody>
      </p:sp>
      <p:pic>
        <p:nvPicPr>
          <p:cNvPr id="38919" name="Picture 13" descr="rect_006_007_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5588" y="2270125"/>
            <a:ext cx="2741612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14" descr="rect_006_007_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259013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15" descr="disparity_006_007_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4768850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2" name="TextBox 9"/>
          <p:cNvSpPr txBox="1">
            <a:spLocks noChangeArrowheads="1"/>
          </p:cNvSpPr>
          <p:nvPr/>
        </p:nvSpPr>
        <p:spPr bwMode="auto">
          <a:xfrm flipH="1">
            <a:off x="6218238" y="6334125"/>
            <a:ext cx="29257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Many of these slides adapted from Steve Seitz and Lana Lazebnik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353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reeform 2"/>
          <p:cNvSpPr>
            <a:spLocks/>
          </p:cNvSpPr>
          <p:nvPr/>
        </p:nvSpPr>
        <p:spPr bwMode="auto">
          <a:xfrm>
            <a:off x="7291388" y="685800"/>
            <a:ext cx="1220787" cy="839788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5" name="Line 3"/>
          <p:cNvSpPr>
            <a:spLocks noChangeShapeType="1"/>
          </p:cNvSpPr>
          <p:nvPr/>
        </p:nvSpPr>
        <p:spPr bwMode="auto">
          <a:xfrm>
            <a:off x="4700588" y="4038600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6" name="Line 4"/>
          <p:cNvSpPr>
            <a:spLocks noChangeShapeType="1"/>
          </p:cNvSpPr>
          <p:nvPr/>
        </p:nvSpPr>
        <p:spPr bwMode="auto">
          <a:xfrm flipV="1">
            <a:off x="6021388" y="990600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Freeform 5"/>
          <p:cNvSpPr>
            <a:spLocks/>
          </p:cNvSpPr>
          <p:nvPr/>
        </p:nvSpPr>
        <p:spPr bwMode="auto">
          <a:xfrm>
            <a:off x="4632325" y="1447800"/>
            <a:ext cx="1695450" cy="1601788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 flipH="1" flipV="1">
            <a:off x="7816850" y="990600"/>
            <a:ext cx="66675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flipV="1">
            <a:off x="5343525" y="2743200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Freeform 8"/>
          <p:cNvSpPr>
            <a:spLocks/>
          </p:cNvSpPr>
          <p:nvPr/>
        </p:nvSpPr>
        <p:spPr bwMode="auto">
          <a:xfrm>
            <a:off x="4497388" y="2219325"/>
            <a:ext cx="1220787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1" name="Freeform 9"/>
          <p:cNvSpPr>
            <a:spLocks/>
          </p:cNvSpPr>
          <p:nvPr/>
        </p:nvSpPr>
        <p:spPr bwMode="auto">
          <a:xfrm>
            <a:off x="7410450" y="2743200"/>
            <a:ext cx="1558925" cy="1525588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 flipH="1" flipV="1">
            <a:off x="7883525" y="3429000"/>
            <a:ext cx="34925" cy="142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Freeform 11"/>
          <p:cNvSpPr>
            <a:spLocks/>
          </p:cNvSpPr>
          <p:nvPr/>
        </p:nvSpPr>
        <p:spPr bwMode="auto">
          <a:xfrm>
            <a:off x="7613650" y="3937000"/>
            <a:ext cx="1220788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 flipV="1">
            <a:off x="4700588" y="3409950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Line 13"/>
          <p:cNvSpPr>
            <a:spLocks noChangeShapeType="1"/>
          </p:cNvSpPr>
          <p:nvPr/>
        </p:nvSpPr>
        <p:spPr bwMode="auto">
          <a:xfrm flipH="1" flipV="1">
            <a:off x="7918450" y="4857750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6" name="Oval 16"/>
          <p:cNvSpPr>
            <a:spLocks noChangeArrowheads="1"/>
          </p:cNvSpPr>
          <p:nvPr/>
        </p:nvSpPr>
        <p:spPr bwMode="auto">
          <a:xfrm>
            <a:off x="7856538" y="3397250"/>
            <a:ext cx="55562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7" name="Oval 17"/>
          <p:cNvSpPr>
            <a:spLocks noChangeArrowheads="1"/>
          </p:cNvSpPr>
          <p:nvPr/>
        </p:nvSpPr>
        <p:spPr bwMode="auto">
          <a:xfrm>
            <a:off x="5992813" y="27305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8" name="Freeform 18"/>
          <p:cNvSpPr>
            <a:spLocks/>
          </p:cNvSpPr>
          <p:nvPr/>
        </p:nvSpPr>
        <p:spPr bwMode="auto">
          <a:xfrm>
            <a:off x="4343400" y="39893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9" name="Arc 19"/>
          <p:cNvSpPr>
            <a:spLocks/>
          </p:cNvSpPr>
          <p:nvPr/>
        </p:nvSpPr>
        <p:spPr bwMode="auto">
          <a:xfrm rot="720000">
            <a:off x="4543425" y="40052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0" name="Line 20"/>
          <p:cNvSpPr>
            <a:spLocks noChangeShapeType="1"/>
          </p:cNvSpPr>
          <p:nvPr/>
        </p:nvSpPr>
        <p:spPr bwMode="auto">
          <a:xfrm flipH="1">
            <a:off x="4343400" y="38242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1" name="Oval 21"/>
          <p:cNvSpPr>
            <a:spLocks noChangeArrowheads="1"/>
          </p:cNvSpPr>
          <p:nvPr/>
        </p:nvSpPr>
        <p:spPr bwMode="auto">
          <a:xfrm rot="-1860000">
            <a:off x="4621213" y="40100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2" name="Line 22"/>
          <p:cNvSpPr>
            <a:spLocks noChangeShapeType="1"/>
          </p:cNvSpPr>
          <p:nvPr/>
        </p:nvSpPr>
        <p:spPr bwMode="auto">
          <a:xfrm flipV="1">
            <a:off x="4343400" y="42306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3" name="Freeform 23"/>
          <p:cNvSpPr>
            <a:spLocks/>
          </p:cNvSpPr>
          <p:nvPr/>
        </p:nvSpPr>
        <p:spPr bwMode="auto">
          <a:xfrm>
            <a:off x="7594600" y="58181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54" name="Arc 24"/>
          <p:cNvSpPr>
            <a:spLocks/>
          </p:cNvSpPr>
          <p:nvPr/>
        </p:nvSpPr>
        <p:spPr bwMode="auto">
          <a:xfrm rot="720000">
            <a:off x="7794625" y="58340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5" name="Line 25"/>
          <p:cNvSpPr>
            <a:spLocks noChangeShapeType="1"/>
          </p:cNvSpPr>
          <p:nvPr/>
        </p:nvSpPr>
        <p:spPr bwMode="auto">
          <a:xfrm flipH="1">
            <a:off x="7594600" y="56530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6" name="Oval 26"/>
          <p:cNvSpPr>
            <a:spLocks noChangeArrowheads="1"/>
          </p:cNvSpPr>
          <p:nvPr/>
        </p:nvSpPr>
        <p:spPr bwMode="auto">
          <a:xfrm rot="-1860000">
            <a:off x="7872413" y="58388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7" name="Line 27"/>
          <p:cNvSpPr>
            <a:spLocks noChangeShapeType="1"/>
          </p:cNvSpPr>
          <p:nvPr/>
        </p:nvSpPr>
        <p:spPr bwMode="auto">
          <a:xfrm flipV="1">
            <a:off x="7594600" y="60594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8" name="Rectangle 28"/>
          <p:cNvSpPr>
            <a:spLocks noGrp="1" noChangeArrowheads="1"/>
          </p:cNvSpPr>
          <p:nvPr>
            <p:ph type="title"/>
          </p:nvPr>
        </p:nvSpPr>
        <p:spPr>
          <a:xfrm>
            <a:off x="-17491" y="0"/>
            <a:ext cx="8229600" cy="1143000"/>
          </a:xfrm>
          <a:noFill/>
        </p:spPr>
        <p:txBody>
          <a:bodyPr/>
          <a:lstStyle/>
          <a:p>
            <a:r>
              <a:rPr lang="en-US" dirty="0"/>
              <a:t>Stereo image rectification</a:t>
            </a:r>
          </a:p>
        </p:txBody>
      </p:sp>
      <p:sp>
        <p:nvSpPr>
          <p:cNvPr id="416797" name="Rectangle 29"/>
          <p:cNvSpPr>
            <a:spLocks noGrp="1" noChangeArrowheads="1"/>
          </p:cNvSpPr>
          <p:nvPr>
            <p:ph type="body" idx="1"/>
          </p:nvPr>
        </p:nvSpPr>
        <p:spPr>
          <a:xfrm>
            <a:off x="76200" y="1219200"/>
            <a:ext cx="4191000" cy="5541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 err="1"/>
              <a:t>Reproject</a:t>
            </a:r>
            <a:r>
              <a:rPr lang="en-US" sz="2800" dirty="0"/>
              <a:t> image planes onto a common plane parallel to the line between camera centers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/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/>
              <a:t>Pixel motion is horizontal after this transformation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/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/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/>
              <a:t>Two </a:t>
            </a:r>
            <a:r>
              <a:rPr lang="en-US" sz="2800" dirty="0" err="1"/>
              <a:t>homographies</a:t>
            </a:r>
            <a:r>
              <a:rPr lang="en-US" sz="2800" dirty="0"/>
              <a:t> (3x3 transform), one for each input image </a:t>
            </a:r>
            <a:r>
              <a:rPr lang="en-US" sz="2800" dirty="0" err="1"/>
              <a:t>reprojection</a:t>
            </a:r>
            <a:endParaRPr lang="en-US" sz="2800" dirty="0"/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en-US" sz="2000" dirty="0"/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en-US" sz="2000" dirty="0"/>
              <a:t>C. Loop and Z. Zhang. </a:t>
            </a:r>
            <a:r>
              <a:rPr lang="en-US" sz="2000" dirty="0">
                <a:hlinkClick r:id="rId3"/>
              </a:rPr>
              <a:t>Computing Rectifying </a:t>
            </a:r>
            <a:r>
              <a:rPr lang="en-US" sz="2000" dirty="0" err="1">
                <a:hlinkClick r:id="rId3"/>
              </a:rPr>
              <a:t>Homographies</a:t>
            </a:r>
            <a:r>
              <a:rPr lang="en-US" sz="2000" dirty="0">
                <a:hlinkClick r:id="rId3"/>
              </a:rPr>
              <a:t> for Stereo Vision</a:t>
            </a:r>
            <a:r>
              <a:rPr lang="en-US" sz="2000" dirty="0"/>
              <a:t>. IEEE Conf. Computer Vision and Pattern Recognition, 1999</a:t>
            </a:r>
            <a:r>
              <a:rPr lang="en-US" sz="2400" dirty="0"/>
              <a:t>.</a:t>
            </a:r>
          </a:p>
        </p:txBody>
      </p:sp>
      <p:sp>
        <p:nvSpPr>
          <p:cNvPr id="44060" name="Line 35"/>
          <p:cNvSpPr>
            <a:spLocks noChangeShapeType="1"/>
          </p:cNvSpPr>
          <p:nvPr/>
        </p:nvSpPr>
        <p:spPr bwMode="auto">
          <a:xfrm>
            <a:off x="5726113" y="28860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1" name="Line 36"/>
          <p:cNvSpPr>
            <a:spLocks noChangeShapeType="1"/>
          </p:cNvSpPr>
          <p:nvPr/>
        </p:nvSpPr>
        <p:spPr bwMode="auto">
          <a:xfrm>
            <a:off x="5718175" y="4216400"/>
            <a:ext cx="1893888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8" name="Line 30"/>
          <p:cNvSpPr>
            <a:spLocks noChangeShapeType="1"/>
          </p:cNvSpPr>
          <p:nvPr/>
        </p:nvSpPr>
        <p:spPr bwMode="auto">
          <a:xfrm>
            <a:off x="4497388" y="293687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9" name="Line 31"/>
          <p:cNvSpPr>
            <a:spLocks noChangeShapeType="1"/>
          </p:cNvSpPr>
          <p:nvPr/>
        </p:nvSpPr>
        <p:spPr bwMode="auto">
          <a:xfrm>
            <a:off x="7629525" y="468312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806" name="Line 38"/>
          <p:cNvSpPr>
            <a:spLocks noChangeShapeType="1"/>
          </p:cNvSpPr>
          <p:nvPr/>
        </p:nvSpPr>
        <p:spPr bwMode="auto">
          <a:xfrm>
            <a:off x="5726113" y="36226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5" name="Oval 14"/>
          <p:cNvSpPr>
            <a:spLocks noChangeArrowheads="1"/>
          </p:cNvSpPr>
          <p:nvPr/>
        </p:nvSpPr>
        <p:spPr bwMode="auto">
          <a:xfrm>
            <a:off x="7889875" y="4810125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6" name="Oval 15"/>
          <p:cNvSpPr>
            <a:spLocks noChangeArrowheads="1"/>
          </p:cNvSpPr>
          <p:nvPr/>
        </p:nvSpPr>
        <p:spPr bwMode="auto">
          <a:xfrm>
            <a:off x="5314950" y="33782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758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6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1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6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6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67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98" grpId="0" animBg="1"/>
      <p:bldP spid="416799" grpId="0" animBg="1"/>
      <p:bldP spid="41680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14288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Example</a:t>
            </a:r>
          </a:p>
        </p:txBody>
      </p:sp>
      <p:pic>
        <p:nvPicPr>
          <p:cNvPr id="29699" name="Picture 2" descr="http://www.ifp.illinois.edu/~yuhuang/rectify/orig_4_5_b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914400"/>
            <a:ext cx="7724775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http://www.ifp.illinois.edu/~yuhuang/rectify/rectif_4_5_bd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86200"/>
            <a:ext cx="777240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701" name="Straight Connector 4"/>
          <p:cNvCxnSpPr>
            <a:cxnSpLocks noChangeShapeType="1"/>
          </p:cNvCxnSpPr>
          <p:nvPr/>
        </p:nvCxnSpPr>
        <p:spPr bwMode="auto">
          <a:xfrm>
            <a:off x="733425" y="1600200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2" name="Straight Connector 7"/>
          <p:cNvCxnSpPr>
            <a:cxnSpLocks noChangeShapeType="1"/>
          </p:cNvCxnSpPr>
          <p:nvPr/>
        </p:nvCxnSpPr>
        <p:spPr bwMode="auto">
          <a:xfrm>
            <a:off x="733425" y="2152650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3" name="Straight Connector 8"/>
          <p:cNvCxnSpPr>
            <a:cxnSpLocks noChangeShapeType="1"/>
          </p:cNvCxnSpPr>
          <p:nvPr/>
        </p:nvCxnSpPr>
        <p:spPr bwMode="auto">
          <a:xfrm>
            <a:off x="733425" y="3527425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733425" y="928688"/>
            <a:ext cx="25908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bg1"/>
                </a:solidFill>
                <a:latin typeface="+mn-lt"/>
                <a:ea typeface="+mn-ea"/>
              </a:rPr>
              <a:t>Unrectified</a:t>
            </a:r>
            <a:endParaRPr lang="en-US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5325" y="3886200"/>
            <a:ext cx="25908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ea typeface="+mn-ea"/>
              </a:rPr>
              <a:t>Rectified</a:t>
            </a:r>
          </a:p>
        </p:txBody>
      </p:sp>
      <p:cxnSp>
        <p:nvCxnSpPr>
          <p:cNvPr id="29706" name="Straight Connector 14"/>
          <p:cNvCxnSpPr>
            <a:cxnSpLocks noChangeShapeType="1"/>
          </p:cNvCxnSpPr>
          <p:nvPr/>
        </p:nvCxnSpPr>
        <p:spPr bwMode="auto">
          <a:xfrm>
            <a:off x="709613" y="435768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7" name="Straight Connector 15"/>
          <p:cNvCxnSpPr>
            <a:cxnSpLocks noChangeShapeType="1"/>
          </p:cNvCxnSpPr>
          <p:nvPr/>
        </p:nvCxnSpPr>
        <p:spPr bwMode="auto">
          <a:xfrm>
            <a:off x="693738" y="484028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8" name="Straight Connector 16"/>
          <p:cNvCxnSpPr>
            <a:cxnSpLocks noChangeShapeType="1"/>
          </p:cNvCxnSpPr>
          <p:nvPr/>
        </p:nvCxnSpPr>
        <p:spPr bwMode="auto">
          <a:xfrm>
            <a:off x="709613" y="532288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9" name="Straight Connector 17"/>
          <p:cNvCxnSpPr>
            <a:cxnSpLocks noChangeShapeType="1"/>
          </p:cNvCxnSpPr>
          <p:nvPr/>
        </p:nvCxnSpPr>
        <p:spPr bwMode="auto">
          <a:xfrm>
            <a:off x="709613" y="579913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10" name="Straight Connector 18"/>
          <p:cNvCxnSpPr>
            <a:cxnSpLocks noChangeShapeType="1"/>
          </p:cNvCxnSpPr>
          <p:nvPr/>
        </p:nvCxnSpPr>
        <p:spPr bwMode="auto">
          <a:xfrm>
            <a:off x="695325" y="6280150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25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3A54BB6-9528-4CA4-8ABB-2AD8545606BE}"/>
                  </a:ext>
                </a:extLst>
              </p14:cNvPr>
              <p14:cNvContentPartPr/>
              <p14:nvPr/>
            </p14:nvContentPartPr>
            <p14:xfrm>
              <a:off x="3449880" y="1922760"/>
              <a:ext cx="4353480" cy="5886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3A54BB6-9528-4CA4-8ABB-2AD8545606B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40520" y="1913400"/>
                <a:ext cx="4372200" cy="607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71797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reeform 5"/>
          <p:cNvSpPr>
            <a:spLocks/>
          </p:cNvSpPr>
          <p:nvPr/>
        </p:nvSpPr>
        <p:spPr bwMode="auto">
          <a:xfrm>
            <a:off x="5705475" y="3859213"/>
            <a:ext cx="1884363" cy="314325"/>
          </a:xfrm>
          <a:custGeom>
            <a:avLst/>
            <a:gdLst>
              <a:gd name="T0" fmla="*/ 0 w 1468"/>
              <a:gd name="T1" fmla="*/ 2147483647 h 252"/>
              <a:gd name="T2" fmla="*/ 2147483647 w 1468"/>
              <a:gd name="T3" fmla="*/ 2147483647 h 252"/>
              <a:gd name="T4" fmla="*/ 2147483647 w 1468"/>
              <a:gd name="T5" fmla="*/ 2147483647 h 252"/>
              <a:gd name="T6" fmla="*/ 2147483647 w 1468"/>
              <a:gd name="T7" fmla="*/ 2147483647 h 252"/>
              <a:gd name="T8" fmla="*/ 2147483647 w 1468"/>
              <a:gd name="T9" fmla="*/ 2147483647 h 252"/>
              <a:gd name="T10" fmla="*/ 2147483647 w 1468"/>
              <a:gd name="T11" fmla="*/ 0 h 252"/>
              <a:gd name="T12" fmla="*/ 2147483647 w 1468"/>
              <a:gd name="T13" fmla="*/ 2147483647 h 252"/>
              <a:gd name="T14" fmla="*/ 2147483647 w 1468"/>
              <a:gd name="T15" fmla="*/ 2147483647 h 252"/>
              <a:gd name="T16" fmla="*/ 2147483647 w 1468"/>
              <a:gd name="T17" fmla="*/ 2147483647 h 252"/>
              <a:gd name="T18" fmla="*/ 2147483647 w 1468"/>
              <a:gd name="T19" fmla="*/ 2147483647 h 252"/>
              <a:gd name="T20" fmla="*/ 2147483647 w 1468"/>
              <a:gd name="T21" fmla="*/ 2147483647 h 252"/>
              <a:gd name="T22" fmla="*/ 2147483647 w 1468"/>
              <a:gd name="T23" fmla="*/ 2147483647 h 252"/>
              <a:gd name="T24" fmla="*/ 2147483647 w 1468"/>
              <a:gd name="T25" fmla="*/ 2147483647 h 252"/>
              <a:gd name="T26" fmla="*/ 2147483647 w 1468"/>
              <a:gd name="T27" fmla="*/ 2147483647 h 252"/>
              <a:gd name="T28" fmla="*/ 2147483647 w 1468"/>
              <a:gd name="T29" fmla="*/ 2147483647 h 252"/>
              <a:gd name="T30" fmla="*/ 2147483647 w 1468"/>
              <a:gd name="T31" fmla="*/ 2147483647 h 252"/>
              <a:gd name="T32" fmla="*/ 2147483647 w 1468"/>
              <a:gd name="T33" fmla="*/ 2147483647 h 252"/>
              <a:gd name="T34" fmla="*/ 2147483647 w 1468"/>
              <a:gd name="T35" fmla="*/ 2147483647 h 252"/>
              <a:gd name="T36" fmla="*/ 2147483647 w 1468"/>
              <a:gd name="T37" fmla="*/ 2147483647 h 252"/>
              <a:gd name="T38" fmla="*/ 2147483647 w 1468"/>
              <a:gd name="T39" fmla="*/ 2147483647 h 252"/>
              <a:gd name="T40" fmla="*/ 2147483647 w 1468"/>
              <a:gd name="T41" fmla="*/ 2147483647 h 252"/>
              <a:gd name="T42" fmla="*/ 2147483647 w 1468"/>
              <a:gd name="T43" fmla="*/ 2147483647 h 252"/>
              <a:gd name="T44" fmla="*/ 2147483647 w 1468"/>
              <a:gd name="T45" fmla="*/ 2147483647 h 252"/>
              <a:gd name="T46" fmla="*/ 2147483647 w 1468"/>
              <a:gd name="T47" fmla="*/ 2147483647 h 252"/>
              <a:gd name="T48" fmla="*/ 2147483647 w 1468"/>
              <a:gd name="T49" fmla="*/ 2147483647 h 252"/>
              <a:gd name="T50" fmla="*/ 2147483647 w 1468"/>
              <a:gd name="T51" fmla="*/ 2147483647 h 252"/>
              <a:gd name="T52" fmla="*/ 2147483647 w 1468"/>
              <a:gd name="T53" fmla="*/ 2147483647 h 252"/>
              <a:gd name="T54" fmla="*/ 2147483647 w 1468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468"/>
              <a:gd name="T85" fmla="*/ 0 h 252"/>
              <a:gd name="T86" fmla="*/ 1468 w 1468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468" h="252">
                <a:moveTo>
                  <a:pt x="0" y="5"/>
                </a:moveTo>
                <a:cubicBezTo>
                  <a:pt x="22" y="20"/>
                  <a:pt x="30" y="32"/>
                  <a:pt x="56" y="41"/>
                </a:cubicBezTo>
                <a:cubicBezTo>
                  <a:pt x="61" y="39"/>
                  <a:pt x="67" y="39"/>
                  <a:pt x="71" y="36"/>
                </a:cubicBezTo>
                <a:cubicBezTo>
                  <a:pt x="75" y="33"/>
                  <a:pt x="77" y="27"/>
                  <a:pt x="81" y="25"/>
                </a:cubicBezTo>
                <a:cubicBezTo>
                  <a:pt x="95" y="18"/>
                  <a:pt x="112" y="15"/>
                  <a:pt x="127" y="10"/>
                </a:cubicBezTo>
                <a:cubicBezTo>
                  <a:pt x="137" y="7"/>
                  <a:pt x="157" y="0"/>
                  <a:pt x="157" y="0"/>
                </a:cubicBezTo>
                <a:cubicBezTo>
                  <a:pt x="196" y="13"/>
                  <a:pt x="233" y="31"/>
                  <a:pt x="273" y="41"/>
                </a:cubicBezTo>
                <a:cubicBezTo>
                  <a:pt x="283" y="40"/>
                  <a:pt x="353" y="26"/>
                  <a:pt x="369" y="30"/>
                </a:cubicBezTo>
                <a:cubicBezTo>
                  <a:pt x="390" y="54"/>
                  <a:pt x="366" y="30"/>
                  <a:pt x="395" y="46"/>
                </a:cubicBezTo>
                <a:cubicBezTo>
                  <a:pt x="406" y="52"/>
                  <a:pt x="450" y="137"/>
                  <a:pt x="455" y="121"/>
                </a:cubicBezTo>
                <a:cubicBezTo>
                  <a:pt x="486" y="168"/>
                  <a:pt x="519" y="233"/>
                  <a:pt x="576" y="252"/>
                </a:cubicBezTo>
                <a:cubicBezTo>
                  <a:pt x="603" y="245"/>
                  <a:pt x="593" y="186"/>
                  <a:pt x="615" y="171"/>
                </a:cubicBezTo>
                <a:cubicBezTo>
                  <a:pt x="618" y="161"/>
                  <a:pt x="624" y="139"/>
                  <a:pt x="627" y="129"/>
                </a:cubicBezTo>
                <a:cubicBezTo>
                  <a:pt x="629" y="124"/>
                  <a:pt x="646" y="102"/>
                  <a:pt x="651" y="99"/>
                </a:cubicBezTo>
                <a:cubicBezTo>
                  <a:pt x="661" y="92"/>
                  <a:pt x="681" y="78"/>
                  <a:pt x="681" y="78"/>
                </a:cubicBezTo>
                <a:cubicBezTo>
                  <a:pt x="694" y="59"/>
                  <a:pt x="724" y="71"/>
                  <a:pt x="747" y="78"/>
                </a:cubicBezTo>
                <a:cubicBezTo>
                  <a:pt x="768" y="86"/>
                  <a:pt x="791" y="116"/>
                  <a:pt x="809" y="126"/>
                </a:cubicBezTo>
                <a:cubicBezTo>
                  <a:pt x="824" y="127"/>
                  <a:pt x="854" y="137"/>
                  <a:pt x="854" y="137"/>
                </a:cubicBezTo>
                <a:cubicBezTo>
                  <a:pt x="919" y="131"/>
                  <a:pt x="895" y="133"/>
                  <a:pt x="935" y="106"/>
                </a:cubicBezTo>
                <a:cubicBezTo>
                  <a:pt x="954" y="94"/>
                  <a:pt x="979" y="98"/>
                  <a:pt x="1001" y="96"/>
                </a:cubicBezTo>
                <a:cubicBezTo>
                  <a:pt x="1020" y="83"/>
                  <a:pt x="1042" y="78"/>
                  <a:pt x="1062" y="66"/>
                </a:cubicBezTo>
                <a:cubicBezTo>
                  <a:pt x="1096" y="71"/>
                  <a:pt x="1169" y="82"/>
                  <a:pt x="1198" y="101"/>
                </a:cubicBezTo>
                <a:cubicBezTo>
                  <a:pt x="1221" y="117"/>
                  <a:pt x="1247" y="133"/>
                  <a:pt x="1274" y="142"/>
                </a:cubicBezTo>
                <a:cubicBezTo>
                  <a:pt x="1291" y="159"/>
                  <a:pt x="1312" y="170"/>
                  <a:pt x="1334" y="177"/>
                </a:cubicBezTo>
                <a:cubicBezTo>
                  <a:pt x="1370" y="173"/>
                  <a:pt x="1383" y="175"/>
                  <a:pt x="1410" y="157"/>
                </a:cubicBezTo>
                <a:cubicBezTo>
                  <a:pt x="1417" y="135"/>
                  <a:pt x="1429" y="117"/>
                  <a:pt x="1446" y="101"/>
                </a:cubicBezTo>
                <a:cubicBezTo>
                  <a:pt x="1448" y="96"/>
                  <a:pt x="1447" y="90"/>
                  <a:pt x="1451" y="86"/>
                </a:cubicBezTo>
                <a:cubicBezTo>
                  <a:pt x="1468" y="69"/>
                  <a:pt x="1466" y="90"/>
                  <a:pt x="1466" y="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7107" name="Group 6"/>
          <p:cNvGrpSpPr>
            <a:grpSpLocks/>
          </p:cNvGrpSpPr>
          <p:nvPr/>
        </p:nvGrpSpPr>
        <p:grpSpPr bwMode="auto">
          <a:xfrm>
            <a:off x="5708650" y="3721100"/>
            <a:ext cx="1909763" cy="477838"/>
            <a:chOff x="2064" y="2160"/>
            <a:chExt cx="1488" cy="384"/>
          </a:xfrm>
        </p:grpSpPr>
        <p:sp>
          <p:nvSpPr>
            <p:cNvPr id="47126" name="Line 7"/>
            <p:cNvSpPr>
              <a:spLocks noChangeShapeType="1"/>
            </p:cNvSpPr>
            <p:nvPr/>
          </p:nvSpPr>
          <p:spPr bwMode="auto">
            <a:xfrm flipV="1">
              <a:off x="2064" y="2160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7" name="Line 8"/>
            <p:cNvSpPr>
              <a:spLocks noChangeShapeType="1"/>
            </p:cNvSpPr>
            <p:nvPr/>
          </p:nvSpPr>
          <p:spPr bwMode="auto">
            <a:xfrm>
              <a:off x="2064" y="2544"/>
              <a:ext cx="1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108" name="Text Box 9"/>
          <p:cNvSpPr txBox="1">
            <a:spLocks noChangeArrowheads="1"/>
          </p:cNvSpPr>
          <p:nvPr/>
        </p:nvSpPr>
        <p:spPr bwMode="auto">
          <a:xfrm>
            <a:off x="4343400" y="3581400"/>
            <a:ext cx="1344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Matching cost</a:t>
            </a:r>
          </a:p>
        </p:txBody>
      </p:sp>
      <p:sp>
        <p:nvSpPr>
          <p:cNvPr id="47109" name="Text Box 10"/>
          <p:cNvSpPr txBox="1">
            <a:spLocks noChangeArrowheads="1"/>
          </p:cNvSpPr>
          <p:nvPr/>
        </p:nvSpPr>
        <p:spPr bwMode="auto">
          <a:xfrm>
            <a:off x="7635875" y="3962400"/>
            <a:ext cx="898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disparity</a:t>
            </a:r>
          </a:p>
        </p:txBody>
      </p:sp>
      <p:pic>
        <p:nvPicPr>
          <p:cNvPr id="47110" name="Picture 11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12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2" name="Line 13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3" name="Rectangle 14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114" name="Group 15"/>
          <p:cNvGrpSpPr>
            <a:grpSpLocks/>
          </p:cNvGrpSpPr>
          <p:nvPr/>
        </p:nvGrpSpPr>
        <p:grpSpPr bwMode="auto">
          <a:xfrm>
            <a:off x="6021388" y="2049463"/>
            <a:ext cx="862012" cy="119062"/>
            <a:chOff x="3111" y="3838"/>
            <a:chExt cx="672" cy="96"/>
          </a:xfrm>
        </p:grpSpPr>
        <p:sp>
          <p:nvSpPr>
            <p:cNvPr id="47121" name="Rectangle 16"/>
            <p:cNvSpPr>
              <a:spLocks noChangeArrowheads="1"/>
            </p:cNvSpPr>
            <p:nvPr/>
          </p:nvSpPr>
          <p:spPr bwMode="auto">
            <a:xfrm>
              <a:off x="3399" y="3838"/>
              <a:ext cx="96" cy="96"/>
            </a:xfrm>
            <a:prstGeom prst="rect">
              <a:avLst/>
            </a:prstGeom>
            <a:noFill/>
            <a:ln w="158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2" name="Rectangle 17"/>
            <p:cNvSpPr>
              <a:spLocks noChangeArrowheads="1"/>
            </p:cNvSpPr>
            <p:nvPr/>
          </p:nvSpPr>
          <p:spPr bwMode="auto">
            <a:xfrm>
              <a:off x="3111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3" name="Rectangle 18"/>
            <p:cNvSpPr>
              <a:spLocks noChangeArrowheads="1"/>
            </p:cNvSpPr>
            <p:nvPr/>
          </p:nvSpPr>
          <p:spPr bwMode="auto">
            <a:xfrm>
              <a:off x="3255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4" name="Rectangle 19"/>
            <p:cNvSpPr>
              <a:spLocks noChangeArrowheads="1"/>
            </p:cNvSpPr>
            <p:nvPr/>
          </p:nvSpPr>
          <p:spPr bwMode="auto">
            <a:xfrm>
              <a:off x="3543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5" name="Rectangle 20"/>
            <p:cNvSpPr>
              <a:spLocks noChangeArrowheads="1"/>
            </p:cNvSpPr>
            <p:nvPr/>
          </p:nvSpPr>
          <p:spPr bwMode="auto">
            <a:xfrm>
              <a:off x="3687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7115" name="Text Box 21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7116" name="Text Box 22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7117" name="Freeform 23"/>
          <p:cNvSpPr>
            <a:spLocks/>
          </p:cNvSpPr>
          <p:nvPr/>
        </p:nvSpPr>
        <p:spPr bwMode="auto">
          <a:xfrm>
            <a:off x="6430963" y="1212850"/>
            <a:ext cx="23812" cy="3219450"/>
          </a:xfrm>
          <a:custGeom>
            <a:avLst/>
            <a:gdLst>
              <a:gd name="T0" fmla="*/ 2147483647 w 18"/>
              <a:gd name="T1" fmla="*/ 0 h 2587"/>
              <a:gd name="T2" fmla="*/ 0 w 18"/>
              <a:gd name="T3" fmla="*/ 2147483647 h 2587"/>
              <a:gd name="T4" fmla="*/ 0 60000 65536"/>
              <a:gd name="T5" fmla="*/ 0 60000 65536"/>
              <a:gd name="T6" fmla="*/ 0 w 18"/>
              <a:gd name="T7" fmla="*/ 0 h 2587"/>
              <a:gd name="T8" fmla="*/ 18 w 18"/>
              <a:gd name="T9" fmla="*/ 2587 h 258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8" h="2587">
                <a:moveTo>
                  <a:pt x="18" y="0"/>
                </a:moveTo>
                <a:lnTo>
                  <a:pt x="0" y="258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8" name="Text Box 24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7119" name="Rectangle 2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25616" name="Rectangle 26"/>
          <p:cNvSpPr>
            <a:spLocks noGrp="1" noChangeArrowheads="1"/>
          </p:cNvSpPr>
          <p:nvPr>
            <p:ph type="body" idx="1"/>
          </p:nvPr>
        </p:nvSpPr>
        <p:spPr>
          <a:xfrm>
            <a:off x="685800" y="4572000"/>
            <a:ext cx="7772400" cy="1981200"/>
          </a:xfrm>
        </p:spPr>
        <p:txBody>
          <a:bodyPr>
            <a:normAutofit fontScale="85000" lnSpcReduction="10000"/>
          </a:bodyPr>
          <a:lstStyle/>
          <a:p>
            <a:pPr>
              <a:buFontTx/>
              <a:buChar char="•"/>
              <a:defRPr/>
            </a:pPr>
            <a:r>
              <a:rPr lang="en-US" dirty="0"/>
              <a:t>Slide a window along the right scanline and compare contents of that window with the reference window in the left image</a:t>
            </a:r>
          </a:p>
          <a:p>
            <a:pPr>
              <a:buFontTx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Matching cost: SSD, SAD, or normalized correlation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08E5259-C823-40BF-964D-EF9022C8B937}"/>
                  </a:ext>
                </a:extLst>
              </p14:cNvPr>
              <p14:cNvContentPartPr/>
              <p14:nvPr/>
            </p14:nvContentPartPr>
            <p14:xfrm>
              <a:off x="3053880" y="3746880"/>
              <a:ext cx="5057640" cy="28605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08E5259-C823-40BF-964D-EF9022C8B93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44520" y="3737520"/>
                <a:ext cx="5076360" cy="2879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499814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Line 4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9161" name="Rectangle 9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r>
              <a:rPr lang="en-US" sz="3000"/>
              <a:t>Correspondence search</a:t>
            </a:r>
          </a:p>
        </p:txBody>
      </p:sp>
      <p:sp>
        <p:nvSpPr>
          <p:cNvPr id="49162" name="Text Box 11"/>
          <p:cNvSpPr txBox="1">
            <a:spLocks noChangeArrowheads="1"/>
          </p:cNvSpPr>
          <p:nvPr/>
        </p:nvSpPr>
        <p:spPr bwMode="auto">
          <a:xfrm>
            <a:off x="5835650" y="6262688"/>
            <a:ext cx="1263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Norm. corr</a:t>
            </a:r>
          </a:p>
        </p:txBody>
      </p:sp>
      <p:pic>
        <p:nvPicPr>
          <p:cNvPr id="49163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0613" y="3730625"/>
            <a:ext cx="3176587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4" name="Freeform 12"/>
          <p:cNvSpPr>
            <a:spLocks/>
          </p:cNvSpPr>
          <p:nvPr/>
        </p:nvSpPr>
        <p:spPr bwMode="auto">
          <a:xfrm>
            <a:off x="6454775" y="1212850"/>
            <a:ext cx="4763" cy="5043488"/>
          </a:xfrm>
          <a:custGeom>
            <a:avLst/>
            <a:gdLst>
              <a:gd name="T0" fmla="*/ 0 w 3"/>
              <a:gd name="T1" fmla="*/ 0 h 3177"/>
              <a:gd name="T2" fmla="*/ 2147483647 w 3"/>
              <a:gd name="T3" fmla="*/ 2147483647 h 3177"/>
              <a:gd name="T4" fmla="*/ 0 60000 65536"/>
              <a:gd name="T5" fmla="*/ 0 60000 65536"/>
              <a:gd name="T6" fmla="*/ 0 w 3"/>
              <a:gd name="T7" fmla="*/ 0 h 3177"/>
              <a:gd name="T8" fmla="*/ 3 w 3"/>
              <a:gd name="T9" fmla="*/ 3177 h 31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3177">
                <a:moveTo>
                  <a:pt x="0" y="0"/>
                </a:moveTo>
                <a:lnTo>
                  <a:pt x="3" y="317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199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3350"/>
            <a:ext cx="8229600" cy="1143000"/>
          </a:xfrm>
        </p:spPr>
        <p:txBody>
          <a:bodyPr/>
          <a:lstStyle/>
          <a:p>
            <a:r>
              <a:rPr lang="en-US" dirty="0"/>
              <a:t>Results with window search</a:t>
            </a:r>
          </a:p>
        </p:txBody>
      </p:sp>
      <p:graphicFrame>
        <p:nvGraphicFramePr>
          <p:cNvPr id="14338" name="Object 3"/>
          <p:cNvGraphicFramePr>
            <a:graphicFrameLocks noChangeAspect="1"/>
          </p:cNvGraphicFramePr>
          <p:nvPr/>
        </p:nvGraphicFramePr>
        <p:xfrm>
          <a:off x="5257800" y="4332288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" name="Image" r:id="rId4" imgW="4422167" imgH="3202259" progId="">
                  <p:embed/>
                </p:oleObj>
              </mc:Choice>
              <mc:Fallback>
                <p:oleObj name="Image" r:id="rId4" imgW="4422167" imgH="3202259" progId="">
                  <p:embed/>
                  <p:pic>
                    <p:nvPicPr>
                      <p:cNvPr id="1433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332288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817563" y="3810000"/>
            <a:ext cx="3525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Window-based matching</a:t>
            </a:r>
          </a:p>
        </p:txBody>
      </p:sp>
      <p:graphicFrame>
        <p:nvGraphicFramePr>
          <p:cNvPr id="14339" name="Object 5"/>
          <p:cNvGraphicFramePr>
            <a:graphicFrameLocks noChangeAspect="1"/>
          </p:cNvGraphicFramePr>
          <p:nvPr/>
        </p:nvGraphicFramePr>
        <p:xfrm>
          <a:off x="914400" y="4332288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" name="Image" r:id="rId6" imgW="4422167" imgH="3202259" progId="">
                  <p:embed/>
                </p:oleObj>
              </mc:Choice>
              <mc:Fallback>
                <p:oleObj name="Image" r:id="rId6" imgW="4422167" imgH="3202259" progId="">
                  <p:embed/>
                  <p:pic>
                    <p:nvPicPr>
                      <p:cNvPr id="1433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332288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5964238" y="3810000"/>
            <a:ext cx="189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Ground truth</a:t>
            </a:r>
          </a:p>
        </p:txBody>
      </p:sp>
      <p:pic>
        <p:nvPicPr>
          <p:cNvPr id="14343" name="Picture 7" descr="scene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127635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Text Box 6"/>
          <p:cNvSpPr txBox="1">
            <a:spLocks noChangeArrowheads="1"/>
          </p:cNvSpPr>
          <p:nvPr/>
        </p:nvSpPr>
        <p:spPr bwMode="auto">
          <a:xfrm>
            <a:off x="4344988" y="838200"/>
            <a:ext cx="828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Data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996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Using more than two images</a:t>
            </a:r>
          </a:p>
        </p:txBody>
      </p:sp>
      <p:pic>
        <p:nvPicPr>
          <p:cNvPr id="60419" name="Picture 2" descr="http://grail.cs.washington.edu/projects/mvscpc/images/NotreDameFacade_larg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35100"/>
            <a:ext cx="3705225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3048000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0421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048000" cy="149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0422" name="Right Arrow 3"/>
          <p:cNvSpPr>
            <a:spLocks noChangeArrowheads="1"/>
          </p:cNvSpPr>
          <p:nvPr/>
        </p:nvSpPr>
        <p:spPr bwMode="auto">
          <a:xfrm>
            <a:off x="3810000" y="3276600"/>
            <a:ext cx="6858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9250" y="5919788"/>
            <a:ext cx="457200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>
                <a:latin typeface="Arial" charset="0"/>
                <a:hlinkClick r:id="rId5" action="ppaction://hlinkfile"/>
              </a:rPr>
              <a:t>Multi-View Stereo for Community Photo Collections</a:t>
            </a:r>
            <a:br>
              <a:rPr lang="en-US" sz="1200">
                <a:latin typeface="Arial" charset="0"/>
              </a:rPr>
            </a:br>
            <a:r>
              <a:rPr lang="en-US" sz="1200">
                <a:latin typeface="Arial" charset="0"/>
              </a:rPr>
              <a:t>M. Goesele, N. Snavely, B. Curless, H. Hoppe, S. Seitz</a:t>
            </a:r>
            <a:br>
              <a:rPr lang="en-US" sz="1200">
                <a:latin typeface="Arial" charset="0"/>
              </a:rPr>
            </a:br>
            <a:r>
              <a:rPr lang="en-US" sz="1200">
                <a:latin typeface="Arial" charset="0"/>
              </a:rPr>
              <a:t>Proceedings of </a:t>
            </a:r>
            <a:r>
              <a:rPr lang="en-US" sz="1200">
                <a:latin typeface="Arial" charset="0"/>
                <a:hlinkClick r:id="rId6"/>
              </a:rPr>
              <a:t>ICCV 2007</a:t>
            </a:r>
            <a:r>
              <a:rPr lang="en-US" sz="1200">
                <a:latin typeface="Arial" charset="0"/>
              </a:rPr>
              <a:t>,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E129A-E41D-479C-9971-1A57C1F71E3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5EC3C2A-91A9-4B69-B3B3-14667D5D3FAB}"/>
                  </a:ext>
                </a:extLst>
              </p14:cNvPr>
              <p14:cNvContentPartPr/>
              <p14:nvPr/>
            </p14:nvContentPartPr>
            <p14:xfrm>
              <a:off x="2066760" y="6343200"/>
              <a:ext cx="2050200" cy="1188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5EC3C2A-91A9-4B69-B3B3-14667D5D3FA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57400" y="6333840"/>
                <a:ext cx="2068920" cy="137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29327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3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429000"/>
            <a:ext cx="6127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3886200"/>
            <a:ext cx="201612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>
          <a:xfrm>
            <a:off x="528320" y="-15081"/>
            <a:ext cx="8229600" cy="1143000"/>
          </a:xfrm>
        </p:spPr>
        <p:txBody>
          <a:bodyPr rIns="132080"/>
          <a:lstStyle/>
          <a:p>
            <a:pPr indent="0" eaLnBrk="1" hangingPunct="1"/>
            <a:r>
              <a:rPr lang="en-US" altLang="en-US" dirty="0"/>
              <a:t>Camera Parameters</a:t>
            </a:r>
          </a:p>
        </p:txBody>
      </p:sp>
      <p:sp>
        <p:nvSpPr>
          <p:cNvPr id="69637" name="Rectangle 5"/>
          <p:cNvSpPr>
            <a:spLocks/>
          </p:cNvSpPr>
          <p:nvPr/>
        </p:nvSpPr>
        <p:spPr bwMode="auto">
          <a:xfrm>
            <a:off x="685800" y="914400"/>
            <a:ext cx="81661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</a:pPr>
            <a:r>
              <a: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 camera is described by several parameters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Translation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optical center from the origin of world </a:t>
            </a:r>
            <a:r>
              <a:rPr lang="en-US" alt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coords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Rotation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image plane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focal length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principal point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(x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y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pixel size 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x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y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blue parameters are called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extrinsics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red are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intrinsics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69639" name="Rectangle 7"/>
          <p:cNvSpPr>
            <a:spLocks/>
          </p:cNvSpPr>
          <p:nvPr/>
        </p:nvSpPr>
        <p:spPr bwMode="auto">
          <a:xfrm>
            <a:off x="6781800" y="2743200"/>
            <a:ext cx="1447800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 rot="10800000" flipH="1">
            <a:off x="7467600" y="27432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1" name="Line 9"/>
          <p:cNvSpPr>
            <a:spLocks noChangeShapeType="1"/>
          </p:cNvSpPr>
          <p:nvPr/>
        </p:nvSpPr>
        <p:spPr bwMode="auto">
          <a:xfrm>
            <a:off x="7467600" y="33512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2" name="Picture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3276600"/>
            <a:ext cx="2159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3" name="Picture 1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2868613"/>
            <a:ext cx="19050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4" name="Line 12"/>
          <p:cNvSpPr>
            <a:spLocks noChangeShapeType="1"/>
          </p:cNvSpPr>
          <p:nvPr/>
        </p:nvSpPr>
        <p:spPr bwMode="auto">
          <a:xfrm rot="10800000" flipH="1">
            <a:off x="6699250" y="32766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>
            <a:off x="6781800" y="39608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6" name="Picture 1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276600"/>
            <a:ext cx="190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7" name="Oval 15"/>
          <p:cNvSpPr>
            <a:spLocks/>
          </p:cNvSpPr>
          <p:nvPr/>
        </p:nvSpPr>
        <p:spPr bwMode="auto">
          <a:xfrm>
            <a:off x="7424738" y="33099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8" name="Freeform 16"/>
          <p:cNvSpPr>
            <a:spLocks/>
          </p:cNvSpPr>
          <p:nvPr/>
        </p:nvSpPr>
        <p:spPr bwMode="auto">
          <a:xfrm>
            <a:off x="5027613" y="1674813"/>
            <a:ext cx="3125787" cy="1601787"/>
          </a:xfrm>
          <a:custGeom>
            <a:avLst/>
            <a:gdLst>
              <a:gd name="T0" fmla="*/ 0 w 21515"/>
              <a:gd name="T1" fmla="*/ 2147483647 h 21442"/>
              <a:gd name="T2" fmla="*/ 2147483647 w 21515"/>
              <a:gd name="T3" fmla="*/ 373530199 h 21442"/>
              <a:gd name="T4" fmla="*/ 2147483647 w 21515"/>
              <a:gd name="T5" fmla="*/ 2147483647 h 21442"/>
              <a:gd name="T6" fmla="*/ 2147483647 w 21515"/>
              <a:gd name="T7" fmla="*/ 2147483647 h 21442"/>
              <a:gd name="T8" fmla="*/ 2147483647 w 21515"/>
              <a:gd name="T9" fmla="*/ 2147483647 h 214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515"/>
              <a:gd name="T16" fmla="*/ 0 h 21442"/>
              <a:gd name="T17" fmla="*/ 21515 w 21515"/>
              <a:gd name="T18" fmla="*/ 21442 h 214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515" h="21442">
                <a:moveTo>
                  <a:pt x="0" y="3073"/>
                </a:moveTo>
                <a:cubicBezTo>
                  <a:pt x="3585" y="1458"/>
                  <a:pt x="7171" y="-158"/>
                  <a:pt x="9969" y="12"/>
                </a:cubicBezTo>
                <a:cubicBezTo>
                  <a:pt x="12768" y="182"/>
                  <a:pt x="14866" y="1883"/>
                  <a:pt x="16790" y="4094"/>
                </a:cubicBezTo>
                <a:cubicBezTo>
                  <a:pt x="18714" y="6305"/>
                  <a:pt x="21425" y="10387"/>
                  <a:pt x="21513" y="13278"/>
                </a:cubicBezTo>
                <a:cubicBezTo>
                  <a:pt x="21600" y="16170"/>
                  <a:pt x="19457" y="18806"/>
                  <a:pt x="17315" y="2144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3</a:t>
            </a:fld>
            <a:endParaRPr lang="en-US" alt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7945B55-D1BE-465A-BEE2-45C324F68DDE}"/>
                  </a:ext>
                </a:extLst>
              </p14:cNvPr>
              <p14:cNvContentPartPr/>
              <p14:nvPr/>
            </p14:nvContentPartPr>
            <p14:xfrm>
              <a:off x="1962000" y="1251360"/>
              <a:ext cx="5640840" cy="2216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7945B55-D1BE-465A-BEE2-45C324F68DD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52640" y="1242000"/>
                <a:ext cx="5659560" cy="2234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919223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2913" y="1758950"/>
            <a:ext cx="8229600" cy="4924425"/>
          </a:xfrm>
        </p:spPr>
        <p:txBody>
          <a:bodyPr/>
          <a:lstStyle/>
          <a:p>
            <a:r>
              <a:rPr lang="en-GB" sz="2400" dirty="0">
                <a:latin typeface="Arial" pitchFamily="34" charset="0"/>
                <a:cs typeface="Arial" pitchFamily="34" charset="0"/>
              </a:rPr>
              <a:t>“Digital copy” of real object</a:t>
            </a:r>
          </a:p>
          <a:p>
            <a:endParaRPr lang="en-GB" sz="900" dirty="0">
              <a:latin typeface="Arial" pitchFamily="34" charset="0"/>
              <a:cs typeface="Arial" pitchFamily="34" charset="0"/>
            </a:endParaRPr>
          </a:p>
          <a:p>
            <a:r>
              <a:rPr lang="en-GB" sz="2400" dirty="0">
                <a:latin typeface="Arial" pitchFamily="34" charset="0"/>
                <a:cs typeface="Arial" pitchFamily="34" charset="0"/>
              </a:rPr>
              <a:t>Allows us to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Inspect details of object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Measure properties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Reproduce in different material</a:t>
            </a:r>
            <a:endParaRPr lang="en-GB" sz="700" dirty="0">
              <a:latin typeface="Arial" pitchFamily="34" charset="0"/>
              <a:cs typeface="Arial" pitchFamily="34" charset="0"/>
            </a:endParaRPr>
          </a:p>
          <a:p>
            <a:endParaRPr lang="en-GB" sz="900" dirty="0">
              <a:latin typeface="Arial" pitchFamily="34" charset="0"/>
              <a:cs typeface="Arial" pitchFamily="34" charset="0"/>
            </a:endParaRPr>
          </a:p>
          <a:p>
            <a:r>
              <a:rPr lang="en-GB" sz="2400" dirty="0">
                <a:latin typeface="Arial" pitchFamily="34" charset="0"/>
                <a:cs typeface="Arial" pitchFamily="34" charset="0"/>
              </a:rPr>
              <a:t>Many applications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Cultural heritage preservation 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Computer games and movies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City modelling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E-commerce</a:t>
            </a:r>
          </a:p>
        </p:txBody>
      </p:sp>
      <p:pic>
        <p:nvPicPr>
          <p:cNvPr id="1221640" name="Picture 8" descr="capture00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1375" y="2362616"/>
            <a:ext cx="1016715" cy="1507097"/>
          </a:xfrm>
          <a:prstGeom prst="rect">
            <a:avLst/>
          </a:prstGeom>
          <a:noFill/>
        </p:spPr>
      </p:pic>
      <p:pic>
        <p:nvPicPr>
          <p:cNvPr id="1221641" name="Picture 9" descr="capture0009"/>
          <p:cNvPicPr>
            <a:picLocks noChangeAspect="1" noChangeArrowheads="1"/>
          </p:cNvPicPr>
          <p:nvPr/>
        </p:nvPicPr>
        <p:blipFill>
          <a:blip r:embed="rId4" cstate="print"/>
          <a:srcRect b="5236"/>
          <a:stretch>
            <a:fillRect/>
          </a:stretch>
        </p:blipFill>
        <p:spPr bwMode="auto">
          <a:xfrm>
            <a:off x="7920999" y="2246313"/>
            <a:ext cx="1118116" cy="1571625"/>
          </a:xfrm>
          <a:prstGeom prst="rect">
            <a:avLst/>
          </a:prstGeom>
          <a:noFill/>
        </p:spPr>
      </p:pic>
      <p:sp>
        <p:nvSpPr>
          <p:cNvPr id="1221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3D model</a:t>
            </a:r>
          </a:p>
        </p:txBody>
      </p:sp>
      <p:pic>
        <p:nvPicPr>
          <p:cNvPr id="1221637" name="Picture 5" descr="capture000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00"/>
              </a:clrFrom>
              <a:clrTo>
                <a:srgbClr val="FFFF00">
                  <a:alpha val="0"/>
                </a:srgbClr>
              </a:clrTo>
            </a:clrChange>
          </a:blip>
          <a:srcRect l="9854" r="14157"/>
          <a:stretch>
            <a:fillRect/>
          </a:stretch>
        </p:blipFill>
        <p:spPr bwMode="auto">
          <a:xfrm>
            <a:off x="7191375" y="3817938"/>
            <a:ext cx="1847740" cy="1837201"/>
          </a:xfrm>
          <a:prstGeom prst="rect">
            <a:avLst/>
          </a:prstGeom>
          <a:noFill/>
        </p:spPr>
      </p:pic>
      <p:pic>
        <p:nvPicPr>
          <p:cNvPr id="1221638" name="Picture 6" descr="house_black_v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4575" y="1247775"/>
            <a:ext cx="2530475" cy="2336800"/>
          </a:xfrm>
          <a:prstGeom prst="rect">
            <a:avLst/>
          </a:prstGeom>
          <a:noFill/>
        </p:spPr>
      </p:pic>
      <p:grpSp>
        <p:nvGrpSpPr>
          <p:cNvPr id="3" name="Group 12"/>
          <p:cNvGrpSpPr>
            <a:grpSpLocks noChangeAspect="1"/>
          </p:cNvGrpSpPr>
          <p:nvPr/>
        </p:nvGrpSpPr>
        <p:grpSpPr bwMode="auto">
          <a:xfrm>
            <a:off x="6140450" y="5592763"/>
            <a:ext cx="2552700" cy="1041400"/>
            <a:chOff x="365" y="3025"/>
            <a:chExt cx="2562" cy="1148"/>
          </a:xfrm>
        </p:grpSpPr>
        <p:pic>
          <p:nvPicPr>
            <p:cNvPr id="1221645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5" y="3025"/>
              <a:ext cx="2562" cy="5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221646" name="Picture 14" descr="hand_one_3d_004"/>
            <p:cNvPicPr>
              <a:picLocks noChangeAspect="1" noChangeArrowheads="1"/>
            </p:cNvPicPr>
            <p:nvPr/>
          </p:nvPicPr>
          <p:blipFill>
            <a:blip r:embed="rId8" cstate="print"/>
            <a:srcRect r="490"/>
            <a:stretch>
              <a:fillRect/>
            </a:stretch>
          </p:blipFill>
          <p:spPr bwMode="auto">
            <a:xfrm>
              <a:off x="2081" y="3606"/>
              <a:ext cx="846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1647" name="Picture 15" descr="hand_one_3d_008"/>
            <p:cNvPicPr>
              <a:picLocks noChangeAspect="1" noChangeArrowheads="1"/>
            </p:cNvPicPr>
            <p:nvPr/>
          </p:nvPicPr>
          <p:blipFill>
            <a:blip r:embed="rId9" cstate="print"/>
            <a:srcRect r="874"/>
            <a:stretch>
              <a:fillRect/>
            </a:stretch>
          </p:blipFill>
          <p:spPr bwMode="auto">
            <a:xfrm>
              <a:off x="1224" y="3606"/>
              <a:ext cx="843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1648" name="Picture 16" descr="hand_one_3d_014"/>
            <p:cNvPicPr>
              <a:picLocks noChangeAspect="1" noChangeArrowheads="1"/>
            </p:cNvPicPr>
            <p:nvPr/>
          </p:nvPicPr>
          <p:blipFill>
            <a:blip r:embed="rId10" cstate="print"/>
            <a:srcRect r="874"/>
            <a:stretch>
              <a:fillRect/>
            </a:stretch>
          </p:blipFill>
          <p:spPr bwMode="auto">
            <a:xfrm>
              <a:off x="366" y="3606"/>
              <a:ext cx="843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9"/>
          <p:cNvGrpSpPr>
            <a:grpSpLocks noChangeAspect="1"/>
          </p:cNvGrpSpPr>
          <p:nvPr/>
        </p:nvGrpSpPr>
        <p:grpSpPr bwMode="auto">
          <a:xfrm>
            <a:off x="5257800" y="3794125"/>
            <a:ext cx="2190750" cy="1368425"/>
            <a:chOff x="3920" y="1124"/>
            <a:chExt cx="1840" cy="1149"/>
          </a:xfrm>
        </p:grpSpPr>
        <p:pic>
          <p:nvPicPr>
            <p:cNvPr id="1221652" name="Picture 20" descr="image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20" y="1124"/>
              <a:ext cx="1258" cy="94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221653" name="Picture 21" descr="parth_recon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22" y="1442"/>
              <a:ext cx="1438" cy="83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14401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47" name="Picture 3" descr="000_00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" y="2393950"/>
            <a:ext cx="4037013" cy="3024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1348" name="Picture 4" descr="capture00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4375" y="1512888"/>
            <a:ext cx="1703388" cy="2478087"/>
          </a:xfrm>
          <a:prstGeom prst="rect">
            <a:avLst/>
          </a:prstGeom>
          <a:noFill/>
        </p:spPr>
      </p:pic>
      <p:pic>
        <p:nvPicPr>
          <p:cNvPr id="441349" name="Picture 5" descr="capture00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92800" y="1595438"/>
            <a:ext cx="1590675" cy="2312987"/>
          </a:xfrm>
          <a:prstGeom prst="rect">
            <a:avLst/>
          </a:prstGeom>
          <a:noFill/>
        </p:spPr>
      </p:pic>
      <p:pic>
        <p:nvPicPr>
          <p:cNvPr id="441350" name="Picture 6" descr="capture00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91375" y="1300163"/>
            <a:ext cx="1925638" cy="2800350"/>
          </a:xfrm>
          <a:prstGeom prst="rect">
            <a:avLst/>
          </a:prstGeom>
          <a:noFill/>
        </p:spPr>
      </p:pic>
      <p:pic>
        <p:nvPicPr>
          <p:cNvPr id="441351" name="Picture 7" descr="capture000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54813" y="3735388"/>
            <a:ext cx="2079625" cy="3022600"/>
          </a:xfrm>
          <a:prstGeom prst="rect">
            <a:avLst/>
          </a:prstGeom>
          <a:noFill/>
        </p:spPr>
      </p:pic>
      <p:pic>
        <p:nvPicPr>
          <p:cNvPr id="441352" name="Picture 8" descr="capture000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76750" y="3690938"/>
            <a:ext cx="2157413" cy="3138487"/>
          </a:xfrm>
          <a:prstGeom prst="rect">
            <a:avLst/>
          </a:prstGeom>
          <a:noFill/>
        </p:spPr>
      </p:pic>
      <p:sp>
        <p:nvSpPr>
          <p:cNvPr id="441354" name="Rectangle 10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cultural heritage</a:t>
            </a:r>
          </a:p>
        </p:txBody>
      </p:sp>
      <p:sp>
        <p:nvSpPr>
          <p:cNvPr id="441355" name="Rectangle 11"/>
          <p:cNvSpPr>
            <a:spLocks noChangeArrowheads="1"/>
          </p:cNvSpPr>
          <p:nvPr/>
        </p:nvSpPr>
        <p:spPr bwMode="auto">
          <a:xfrm>
            <a:off x="368300" y="2057400"/>
            <a:ext cx="3851275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b="1">
                <a:solidFill>
                  <a:prstClr val="black"/>
                </a:solidFill>
                <a:latin typeface="Calibri"/>
              </a:rPr>
              <a:t>SCULPTEUR European project</a:t>
            </a:r>
            <a:r>
              <a:rPr lang="en-GB" sz="160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600">
                <a:solidFill>
                  <a:prstClr val="black"/>
                </a:solidFill>
                <a:latin typeface="Calibri"/>
              </a:rPr>
            </a:br>
            <a:endParaRPr lang="en-GB" sz="16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65974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400" name="Rectangle 8"/>
          <p:cNvSpPr>
            <a:spLocks noGrp="1" noChangeArrowheads="1"/>
          </p:cNvSpPr>
          <p:nvPr>
            <p:ph type="title"/>
          </p:nvPr>
        </p:nvSpPr>
        <p:spPr>
          <a:xfrm>
            <a:off x="228600" y="-1639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art</a:t>
            </a:r>
            <a:endParaRPr lang="fr-FR" dirty="0"/>
          </a:p>
        </p:txBody>
      </p:sp>
      <p:pic>
        <p:nvPicPr>
          <p:cNvPr id="443401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67538" y="4070350"/>
            <a:ext cx="1744662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402" name="Picture 10" descr="gormley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8400" y="4070350"/>
            <a:ext cx="1741488" cy="2644775"/>
          </a:xfrm>
          <a:prstGeom prst="rect">
            <a:avLst/>
          </a:prstGeom>
          <a:noFill/>
        </p:spPr>
      </p:pic>
      <p:pic>
        <p:nvPicPr>
          <p:cNvPr id="443403" name="Picture 11" descr="gormley5"/>
          <p:cNvPicPr>
            <a:picLocks noChangeAspect="1" noChangeArrowheads="1"/>
          </p:cNvPicPr>
          <p:nvPr/>
        </p:nvPicPr>
        <p:blipFill>
          <a:blip r:embed="rId5"/>
          <a:srcRect t="4158" b="7423"/>
          <a:stretch>
            <a:fillRect/>
          </a:stretch>
        </p:blipFill>
        <p:spPr bwMode="auto">
          <a:xfrm>
            <a:off x="1150938" y="4373563"/>
            <a:ext cx="2700337" cy="189071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443404" name="Picture 12" descr="gormley4"/>
          <p:cNvPicPr>
            <a:picLocks noChangeAspect="1" noChangeArrowheads="1"/>
          </p:cNvPicPr>
          <p:nvPr/>
        </p:nvPicPr>
        <p:blipFill>
          <a:blip r:embed="rId6"/>
          <a:srcRect b="13542"/>
          <a:stretch>
            <a:fillRect/>
          </a:stretch>
        </p:blipFill>
        <p:spPr bwMode="auto">
          <a:xfrm>
            <a:off x="1150938" y="1476375"/>
            <a:ext cx="2700337" cy="23129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302125" y="1455738"/>
            <a:ext cx="4591050" cy="2528887"/>
            <a:chOff x="2710" y="941"/>
            <a:chExt cx="2892" cy="1593"/>
          </a:xfrm>
        </p:grpSpPr>
        <p:pic>
          <p:nvPicPr>
            <p:cNvPr id="443406" name="Picture 14" descr="gormley1"/>
            <p:cNvPicPr>
              <a:picLocks noChangeAspect="1" noChangeArrowheads="1"/>
            </p:cNvPicPr>
            <p:nvPr/>
          </p:nvPicPr>
          <p:blipFill>
            <a:blip r:embed="rId7"/>
            <a:srcRect l="7559" t="22617" r="22678" b="10052"/>
            <a:stretch>
              <a:fillRect/>
            </a:stretch>
          </p:blipFill>
          <p:spPr bwMode="auto">
            <a:xfrm>
              <a:off x="3589" y="941"/>
              <a:ext cx="1097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3407" name="Picture 15" descr="gormley2"/>
            <p:cNvPicPr>
              <a:picLocks noChangeAspect="1" noChangeArrowheads="1"/>
            </p:cNvPicPr>
            <p:nvPr/>
          </p:nvPicPr>
          <p:blipFill>
            <a:blip r:embed="rId8"/>
            <a:srcRect l="7559" t="22617" r="22678" b="10052"/>
            <a:stretch>
              <a:fillRect/>
            </a:stretch>
          </p:blipFill>
          <p:spPr bwMode="auto">
            <a:xfrm>
              <a:off x="2710" y="941"/>
              <a:ext cx="1097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3408" name="Picture 16" descr="gormley3"/>
            <p:cNvPicPr>
              <a:picLocks noChangeAspect="1" noChangeArrowheads="1"/>
            </p:cNvPicPr>
            <p:nvPr/>
          </p:nvPicPr>
          <p:blipFill>
            <a:blip r:embed="rId9"/>
            <a:srcRect l="12094" t="22617" r="22678" b="10052"/>
            <a:stretch>
              <a:fillRect/>
            </a:stretch>
          </p:blipFill>
          <p:spPr bwMode="auto">
            <a:xfrm>
              <a:off x="4577" y="941"/>
              <a:ext cx="1025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3410" name="Rectangle 18"/>
          <p:cNvSpPr>
            <a:spLocks noChangeArrowheads="1"/>
          </p:cNvSpPr>
          <p:nvPr/>
        </p:nvSpPr>
        <p:spPr bwMode="auto">
          <a:xfrm>
            <a:off x="944563" y="6264275"/>
            <a:ext cx="3132137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>
                <a:solidFill>
                  <a:prstClr val="black"/>
                </a:solidFill>
                <a:latin typeface="Calibri"/>
              </a:rPr>
              <a:t>Domain Series Domain VIII Crouching</a:t>
            </a:r>
            <a:br>
              <a:rPr lang="en-GB" sz="1400">
                <a:solidFill>
                  <a:prstClr val="black"/>
                </a:solidFill>
                <a:latin typeface="Calibri"/>
              </a:rPr>
            </a:br>
            <a:r>
              <a:rPr lang="en-GB" sz="1400">
                <a:solidFill>
                  <a:prstClr val="black"/>
                </a:solidFill>
                <a:latin typeface="Calibri"/>
              </a:rPr>
              <a:t> 1999 </a:t>
            </a:r>
            <a:r>
              <a:rPr lang="en-GB" sz="1400" i="1">
                <a:solidFill>
                  <a:prstClr val="black"/>
                </a:solidFill>
                <a:latin typeface="Calibri"/>
              </a:rPr>
              <a:t>Mild steel bar</a:t>
            </a:r>
            <a:r>
              <a:rPr lang="en-GB" sz="1400">
                <a:solidFill>
                  <a:prstClr val="black"/>
                </a:solidFill>
                <a:latin typeface="Calibri"/>
              </a:rPr>
              <a:t> 81 x 59 x 63 cm </a:t>
            </a:r>
          </a:p>
        </p:txBody>
      </p:sp>
      <p:sp>
        <p:nvSpPr>
          <p:cNvPr id="443411" name="Rectangle 19"/>
          <p:cNvSpPr>
            <a:spLocks noChangeArrowheads="1"/>
          </p:cNvSpPr>
          <p:nvPr/>
        </p:nvSpPr>
        <p:spPr bwMode="auto">
          <a:xfrm>
            <a:off x="1065213" y="3767138"/>
            <a:ext cx="2876550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>
                <a:solidFill>
                  <a:prstClr val="black"/>
                </a:solidFill>
                <a:latin typeface="Calibri"/>
              </a:rPr>
              <a:t>Block Works Precipitate III 2004 </a:t>
            </a:r>
            <a:br>
              <a:rPr lang="en-GB" sz="1400">
                <a:solidFill>
                  <a:prstClr val="black"/>
                </a:solidFill>
                <a:latin typeface="Calibri"/>
              </a:rPr>
            </a:br>
            <a:r>
              <a:rPr lang="en-GB" sz="1400" i="1">
                <a:solidFill>
                  <a:prstClr val="black"/>
                </a:solidFill>
                <a:latin typeface="Calibri"/>
              </a:rPr>
              <a:t>Mild steel blocks</a:t>
            </a:r>
            <a:r>
              <a:rPr lang="en-GB" sz="1400">
                <a:solidFill>
                  <a:prstClr val="black"/>
                </a:solidFill>
                <a:latin typeface="Calibri"/>
              </a:rPr>
              <a:t> 80 x 46 x 66 cm </a:t>
            </a:r>
          </a:p>
        </p:txBody>
      </p:sp>
    </p:spTree>
    <p:extLst>
      <p:ext uri="{BB962C8B-B14F-4D97-AF65-F5344CB8AC3E}">
        <p14:creationId xmlns:p14="http://schemas.microsoft.com/office/powerpoint/2010/main" val="33027357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sz="4000"/>
              <a:t>Applications: structure engineering</a:t>
            </a:r>
            <a:endParaRPr lang="fr-FR" sz="4000"/>
          </a:p>
        </p:txBody>
      </p:sp>
      <p:pic>
        <p:nvPicPr>
          <p:cNvPr id="483332" name="Picture 4" descr="gormley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6138" y="1584325"/>
            <a:ext cx="1741487" cy="2644775"/>
          </a:xfrm>
          <a:prstGeom prst="rect">
            <a:avLst/>
          </a:prstGeom>
          <a:noFill/>
        </p:spPr>
      </p:pic>
      <p:sp>
        <p:nvSpPr>
          <p:cNvPr id="483341" name="Rectangle 13"/>
          <p:cNvSpPr>
            <a:spLocks noChangeArrowheads="1"/>
          </p:cNvSpPr>
          <p:nvPr/>
        </p:nvSpPr>
        <p:spPr bwMode="auto">
          <a:xfrm>
            <a:off x="747713" y="5499100"/>
            <a:ext cx="6345237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>
                <a:solidFill>
                  <a:prstClr val="black"/>
                </a:solidFill>
                <a:latin typeface="Calibri"/>
              </a:rPr>
              <a:t>BODY / SPACE / FRAME, Antony Gormley, Lelystad, Holland </a:t>
            </a:r>
          </a:p>
        </p:txBody>
      </p:sp>
      <p:pic>
        <p:nvPicPr>
          <p:cNvPr id="483342" name="Picture 14" descr="renderGormle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163" y="1979613"/>
            <a:ext cx="6216650" cy="33845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483343" name="Picture 15" descr="goodmesh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286"/>
          <a:stretch>
            <a:fillRect/>
          </a:stretch>
        </p:blipFill>
        <p:spPr bwMode="auto">
          <a:xfrm>
            <a:off x="7181850" y="4157663"/>
            <a:ext cx="1806575" cy="2700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79093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511" name="Rectangle 15"/>
          <p:cNvSpPr>
            <a:spLocks noChangeArrowheads="1"/>
          </p:cNvSpPr>
          <p:nvPr/>
        </p:nvSpPr>
        <p:spPr bwMode="auto">
          <a:xfrm>
            <a:off x="965200" y="2057400"/>
            <a:ext cx="3851275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b="1">
                <a:solidFill>
                  <a:prstClr val="black"/>
                </a:solidFill>
                <a:latin typeface="Calibri"/>
              </a:rPr>
              <a:t>SCULPTEUR European project</a:t>
            </a:r>
            <a:r>
              <a:rPr lang="en-GB" sz="160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600">
                <a:solidFill>
                  <a:prstClr val="black"/>
                </a:solidFill>
                <a:latin typeface="Calibri"/>
              </a:rPr>
            </a:br>
            <a:endParaRPr lang="en-GB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0498" name="Text Box 2"/>
          <p:cNvSpPr txBox="1">
            <a:spLocks noChangeArrowheads="1"/>
          </p:cNvSpPr>
          <p:nvPr/>
        </p:nvSpPr>
        <p:spPr bwMode="auto">
          <a:xfrm>
            <a:off x="1525588" y="4851400"/>
            <a:ext cx="6315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2000" b="1">
                <a:solidFill>
                  <a:prstClr val="black"/>
                </a:solidFill>
              </a:rPr>
              <a:t>medical, industrial and cultural heritage indexation</a:t>
            </a:r>
          </a:p>
        </p:txBody>
      </p:sp>
      <p:pic>
        <p:nvPicPr>
          <p:cNvPr id="4904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2590800"/>
            <a:ext cx="1722438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2819400"/>
            <a:ext cx="21431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1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2819400"/>
            <a:ext cx="161607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2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2514600"/>
            <a:ext cx="157162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8700" y="1419225"/>
            <a:ext cx="7391400" cy="5018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90504" name="Text Box 8"/>
          <p:cNvSpPr txBox="1">
            <a:spLocks noChangeArrowheads="1"/>
          </p:cNvSpPr>
          <p:nvPr/>
        </p:nvSpPr>
        <p:spPr bwMode="auto">
          <a:xfrm>
            <a:off x="3200400" y="1600200"/>
            <a:ext cx="4953000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?	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sz="4800" b="1">
              <a:solidFill>
                <a:srgbClr val="0000FF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 	? ?	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		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?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		 ?</a:t>
            </a:r>
          </a:p>
        </p:txBody>
      </p:sp>
      <p:pic>
        <p:nvPicPr>
          <p:cNvPr id="490505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9200" y="1828800"/>
            <a:ext cx="1652588" cy="269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90506" name="Picture 10"/>
          <p:cNvPicPr>
            <a:picLocks noChangeAspect="1" noChangeArrowheads="1"/>
          </p:cNvPicPr>
          <p:nvPr/>
        </p:nvPicPr>
        <p:blipFill>
          <a:blip r:embed="rId9"/>
          <a:srcRect t="8957"/>
          <a:stretch>
            <a:fillRect/>
          </a:stretch>
        </p:blipFill>
        <p:spPr bwMode="auto">
          <a:xfrm>
            <a:off x="3276600" y="1651000"/>
            <a:ext cx="5562600" cy="2843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90507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34000" y="2590800"/>
            <a:ext cx="3200400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0510" name="Rectangle 14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3D indexation</a:t>
            </a:r>
          </a:p>
        </p:txBody>
      </p:sp>
    </p:spTree>
    <p:extLst>
      <p:ext uri="{BB962C8B-B14F-4D97-AF65-F5344CB8AC3E}">
        <p14:creationId xmlns:p14="http://schemas.microsoft.com/office/powerpoint/2010/main" val="238291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0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0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04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548" name="Picture 4" descr="poster-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63850" y="2586038"/>
            <a:ext cx="6242050" cy="4237037"/>
          </a:xfrm>
          <a:prstGeom prst="rect">
            <a:avLst/>
          </a:prstGeom>
          <a:noFill/>
          <a:ln w="9525">
            <a:solidFill>
              <a:srgbClr val="333333"/>
            </a:solidFill>
            <a:miter lim="800000"/>
            <a:headEnd/>
            <a:tailEnd/>
          </a:ln>
        </p:spPr>
      </p:pic>
      <p:pic>
        <p:nvPicPr>
          <p:cNvPr id="492549" name="Picture 5" descr="a2140-010g-0-c-bigic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50" y="3841750"/>
            <a:ext cx="3268663" cy="1714500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</p:spPr>
      </p:pic>
      <p:sp>
        <p:nvSpPr>
          <p:cNvPr id="492550" name="Text Box 6"/>
          <p:cNvSpPr txBox="1">
            <a:spLocks noChangeArrowheads="1"/>
          </p:cNvSpPr>
          <p:nvPr/>
        </p:nvSpPr>
        <p:spPr bwMode="auto">
          <a:xfrm>
            <a:off x="365125" y="5500688"/>
            <a:ext cx="2292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>
                <a:solidFill>
                  <a:prstClr val="black"/>
                </a:solidFill>
                <a:latin typeface="Calibri"/>
              </a:rPr>
              <a:t>1186 fragments</a:t>
            </a:r>
          </a:p>
        </p:txBody>
      </p:sp>
      <p:sp>
        <p:nvSpPr>
          <p:cNvPr id="492553" name="Rectangle 9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/>
              <a:t>Applications: archaeology</a:t>
            </a:r>
          </a:p>
        </p:txBody>
      </p:sp>
      <p:sp>
        <p:nvSpPr>
          <p:cNvPr id="492554" name="Rectangle 10"/>
          <p:cNvSpPr>
            <a:spLocks noChangeArrowheads="1"/>
          </p:cNvSpPr>
          <p:nvPr/>
        </p:nvSpPr>
        <p:spPr bwMode="auto">
          <a:xfrm>
            <a:off x="446088" y="153352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r>
              <a:rPr lang="en-GB" sz="2800">
                <a:solidFill>
                  <a:prstClr val="black"/>
                </a:solidFill>
                <a:latin typeface="Calibri"/>
              </a:rPr>
              <a:t>“forma urbis romae” project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</a:pPr>
            <a:endParaRPr lang="en-GB" sz="280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92581" name="Group 37"/>
          <p:cNvGraphicFramePr>
            <a:graphicFrameLocks noGrp="1"/>
          </p:cNvGraphicFramePr>
          <p:nvPr/>
        </p:nvGraphicFramePr>
        <p:xfrm>
          <a:off x="2027238" y="2560638"/>
          <a:ext cx="1706562" cy="1756920"/>
        </p:xfrm>
        <a:graphic>
          <a:graphicData uri="http://schemas.openxmlformats.org/drawingml/2006/table">
            <a:tbl>
              <a:tblPr/>
              <a:tblGrid>
                <a:gridCol w="1706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2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en-GB" sz="7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                 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92559" name="AutoShape 15" descr="010g-icon"/>
          <p:cNvSpPr>
            <a:spLocks noChangeAspect="1" noChangeArrowheads="1"/>
          </p:cNvSpPr>
          <p:nvPr/>
        </p:nvSpPr>
        <p:spPr bwMode="auto">
          <a:xfrm>
            <a:off x="2181225" y="3113088"/>
            <a:ext cx="1190625" cy="1190625"/>
          </a:xfrm>
          <a:prstGeom prst="rect">
            <a:avLst/>
          </a:prstGeom>
          <a:noFill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2586" name="Rectangle 42"/>
          <p:cNvSpPr>
            <a:spLocks noChangeArrowheads="1"/>
          </p:cNvSpPr>
          <p:nvPr/>
        </p:nvSpPr>
        <p:spPr bwMode="auto">
          <a:xfrm>
            <a:off x="152400" y="1981200"/>
            <a:ext cx="7527925" cy="1368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b="1" dirty="0">
                <a:solidFill>
                  <a:prstClr val="black"/>
                </a:solidFill>
                <a:latin typeface="Calibri"/>
              </a:rPr>
              <a:t>Fragments of the City: Stanford's Digital Forma Urbis </a:t>
            </a:r>
            <a:r>
              <a:rPr lang="en-GB" sz="1400" b="1" dirty="0" err="1">
                <a:solidFill>
                  <a:prstClr val="black"/>
                </a:solidFill>
                <a:latin typeface="Calibri"/>
              </a:rPr>
              <a:t>Romae</a:t>
            </a:r>
            <a:r>
              <a:rPr lang="en-GB" sz="1400" b="1" dirty="0">
                <a:solidFill>
                  <a:prstClr val="black"/>
                </a:solidFill>
                <a:latin typeface="Calibri"/>
              </a:rPr>
              <a:t> Project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400" dirty="0">
                <a:solidFill>
                  <a:prstClr val="black"/>
                </a:solidFill>
                <a:latin typeface="Calibri"/>
              </a:rPr>
            </a:br>
            <a:r>
              <a:rPr lang="en-GB" sz="1400" dirty="0">
                <a:solidFill>
                  <a:prstClr val="black"/>
                </a:solidFill>
                <a:latin typeface="Calibri"/>
              </a:rPr>
              <a:t>David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Koller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Jennifer Trimble, Tina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Najbjerg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Natasha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Gelfand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Marc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Levoy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400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Proc. Third Williams Symposium </a:t>
            </a:r>
            <a:br>
              <a:rPr lang="en-GB" sz="1400" i="1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on Classical Architecture, </a:t>
            </a:r>
            <a:br>
              <a:rPr lang="en-GB" sz="1400" i="1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Journal of Roman Archaeology </a:t>
            </a:r>
            <a:br>
              <a:rPr lang="en-GB" sz="1400" i="1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supplement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2006.</a:t>
            </a:r>
          </a:p>
        </p:txBody>
      </p:sp>
    </p:spTree>
    <p:extLst>
      <p:ext uri="{BB962C8B-B14F-4D97-AF65-F5344CB8AC3E}">
        <p14:creationId xmlns:p14="http://schemas.microsoft.com/office/powerpoint/2010/main" val="15708810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53" name="Rectangle 9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large scale modelling</a:t>
            </a:r>
          </a:p>
        </p:txBody>
      </p:sp>
      <p:graphicFrame>
        <p:nvGraphicFramePr>
          <p:cNvPr id="492581" name="Group 37"/>
          <p:cNvGraphicFramePr>
            <a:graphicFrameLocks noGrp="1"/>
          </p:cNvGraphicFramePr>
          <p:nvPr/>
        </p:nvGraphicFramePr>
        <p:xfrm>
          <a:off x="2027238" y="2560638"/>
          <a:ext cx="1706562" cy="1756920"/>
        </p:xfrm>
        <a:graphic>
          <a:graphicData uri="http://schemas.openxmlformats.org/drawingml/2006/table">
            <a:tbl>
              <a:tblPr/>
              <a:tblGrid>
                <a:gridCol w="1706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2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en-GB" sz="7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                 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92559" name="AutoShape 15" descr="010g-icon"/>
          <p:cNvSpPr>
            <a:spLocks noChangeAspect="1" noChangeArrowheads="1"/>
          </p:cNvSpPr>
          <p:nvPr/>
        </p:nvSpPr>
        <p:spPr bwMode="auto">
          <a:xfrm>
            <a:off x="2181225" y="3113088"/>
            <a:ext cx="1190625" cy="1190625"/>
          </a:xfrm>
          <a:prstGeom prst="rect">
            <a:avLst/>
          </a:prstGeom>
          <a:noFill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8521" y="2418557"/>
            <a:ext cx="4787167" cy="174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 descr="internetmvs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4090" y="2329657"/>
            <a:ext cx="2376510" cy="1592262"/>
          </a:xfrm>
          <a:prstGeom prst="rect">
            <a:avLst/>
          </a:prstGeom>
        </p:spPr>
      </p:pic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5312607" y="3988977"/>
            <a:ext cx="1355156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[Pollefeys08]</a:t>
            </a: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1678721" y="3962978"/>
            <a:ext cx="1424086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[Furukawa10]</a:t>
            </a:r>
          </a:p>
        </p:txBody>
      </p:sp>
      <p:pic>
        <p:nvPicPr>
          <p:cNvPr id="11" name="Picture 10" descr="NotreDameFacad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017" y="4404662"/>
            <a:ext cx="1598626" cy="2076138"/>
          </a:xfrm>
          <a:prstGeom prst="rect">
            <a:avLst/>
          </a:prstGeom>
        </p:spPr>
      </p:pic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5539957" y="6480800"/>
            <a:ext cx="1287830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[Goesele07]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63967" y="6415655"/>
            <a:ext cx="12779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[Cornelis08]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4210" y="4437049"/>
            <a:ext cx="2940882" cy="199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705077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Applications: Medicine</a:t>
            </a:r>
          </a:p>
        </p:txBody>
      </p:sp>
      <p:pic>
        <p:nvPicPr>
          <p:cNvPr id="6" name="Picture 13" descr="Jia_ICPR2014_final (1).pdf - Adobe Reader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5" t="29630" r="6551" b="35925"/>
          <a:stretch>
            <a:fillRect/>
          </a:stretch>
        </p:blipFill>
        <p:spPr bwMode="auto">
          <a:xfrm>
            <a:off x="457200" y="4832790"/>
            <a:ext cx="8229600" cy="201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74644"/>
            <a:ext cx="2069943" cy="222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08314"/>
            <a:ext cx="3587750" cy="3756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0897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Scanning technologies</a:t>
            </a:r>
          </a:p>
        </p:txBody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533525"/>
            <a:ext cx="8229600" cy="4525963"/>
          </a:xfrm>
        </p:spPr>
        <p:txBody>
          <a:bodyPr/>
          <a:lstStyle/>
          <a:p>
            <a:r>
              <a:rPr lang="en-GB" sz="2800" dirty="0">
                <a:latin typeface="Arial" pitchFamily="34" charset="0"/>
                <a:cs typeface="Arial" pitchFamily="34" charset="0"/>
              </a:rPr>
              <a:t>Laser scanner, coordinate measuring machine</a:t>
            </a:r>
          </a:p>
          <a:p>
            <a:pPr lvl="1"/>
            <a:r>
              <a:rPr lang="en-GB" sz="2400" dirty="0">
                <a:latin typeface="Arial" pitchFamily="34" charset="0"/>
                <a:cs typeface="Arial" pitchFamily="34" charset="0"/>
              </a:rPr>
              <a:t>Very accurate</a:t>
            </a:r>
          </a:p>
          <a:p>
            <a:pPr lvl="1"/>
            <a:r>
              <a:rPr lang="en-GB" sz="2400" dirty="0">
                <a:latin typeface="Arial" pitchFamily="34" charset="0"/>
                <a:cs typeface="Arial" pitchFamily="34" charset="0"/>
              </a:rPr>
              <a:t>Very Expensive</a:t>
            </a:r>
          </a:p>
          <a:p>
            <a:pPr lvl="1"/>
            <a:r>
              <a:rPr lang="en-GB" sz="2400" dirty="0">
                <a:latin typeface="Arial" pitchFamily="34" charset="0"/>
                <a:cs typeface="Arial" pitchFamily="34" charset="0"/>
              </a:rPr>
              <a:t>Complicated to use</a:t>
            </a:r>
          </a:p>
        </p:txBody>
      </p:sp>
      <p:pic>
        <p:nvPicPr>
          <p:cNvPr id="505861" name="Picture 5"/>
          <p:cNvPicPr>
            <a:picLocks noChangeAspect="1" noChangeArrowheads="1"/>
          </p:cNvPicPr>
          <p:nvPr/>
        </p:nvPicPr>
        <p:blipFill>
          <a:blip r:embed="rId3"/>
          <a:srcRect l="3435" t="1219" r="3435" b="2438"/>
          <a:stretch>
            <a:fillRect/>
          </a:stretch>
        </p:blipFill>
        <p:spPr bwMode="auto">
          <a:xfrm>
            <a:off x="5005388" y="2122488"/>
            <a:ext cx="1906587" cy="2774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05862" name="Picture 6" descr="scanner-head-and-david-head-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9400" y="3494088"/>
            <a:ext cx="4503738" cy="2814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5863" name="Text Box 7"/>
          <p:cNvSpPr txBox="1">
            <a:spLocks noChangeArrowheads="1"/>
          </p:cNvSpPr>
          <p:nvPr/>
        </p:nvSpPr>
        <p:spPr bwMode="auto">
          <a:xfrm>
            <a:off x="5067300" y="4965700"/>
            <a:ext cx="1795463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800" dirty="0">
                <a:solidFill>
                  <a:prstClr val="black"/>
                </a:solidFill>
                <a:latin typeface="Calibri"/>
              </a:rPr>
              <a:t>Minolta</a:t>
            </a:r>
          </a:p>
        </p:txBody>
      </p:sp>
      <p:sp>
        <p:nvSpPr>
          <p:cNvPr id="505864" name="Text Box 8"/>
          <p:cNvSpPr txBox="1">
            <a:spLocks noChangeArrowheads="1"/>
          </p:cNvSpPr>
          <p:nvPr/>
        </p:nvSpPr>
        <p:spPr bwMode="auto">
          <a:xfrm>
            <a:off x="7137400" y="6162675"/>
            <a:ext cx="179546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800" dirty="0" err="1">
                <a:solidFill>
                  <a:prstClr val="black"/>
                </a:solidFill>
                <a:latin typeface="Calibri"/>
              </a:rPr>
              <a:t>Contura</a:t>
            </a:r>
            <a:r>
              <a:rPr lang="en-GB" sz="1800" dirty="0">
                <a:solidFill>
                  <a:prstClr val="black"/>
                </a:solidFill>
                <a:latin typeface="Calibri"/>
              </a:rPr>
              <a:t> CMM</a:t>
            </a:r>
          </a:p>
        </p:txBody>
      </p:sp>
      <p:sp>
        <p:nvSpPr>
          <p:cNvPr id="505865" name="Text Box 9"/>
          <p:cNvSpPr txBox="1">
            <a:spLocks noChangeArrowheads="1"/>
          </p:cNvSpPr>
          <p:nvPr/>
        </p:nvSpPr>
        <p:spPr bwMode="auto">
          <a:xfrm>
            <a:off x="1223963" y="6265863"/>
            <a:ext cx="272097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800">
                <a:solidFill>
                  <a:prstClr val="white"/>
                </a:solidFill>
              </a:rPr>
              <a:t>“Michelangelo” project</a:t>
            </a:r>
          </a:p>
        </p:txBody>
      </p:sp>
      <p:pic>
        <p:nvPicPr>
          <p:cNvPr id="505866" name="Picture 10" descr="contur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37400" y="3203575"/>
            <a:ext cx="1771650" cy="2852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113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Scanning System</a:t>
            </a:r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8906"/>
            <a:ext cx="5182049" cy="444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63" y="1371600"/>
            <a:ext cx="3944937" cy="4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332607A-22B6-4B02-AA4F-8E1386938641}"/>
                  </a:ext>
                </a:extLst>
              </p14:cNvPr>
              <p14:cNvContentPartPr/>
              <p14:nvPr/>
            </p14:nvContentPartPr>
            <p14:xfrm>
              <a:off x="7350480" y="507240"/>
              <a:ext cx="1697040" cy="6800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332607A-22B6-4B02-AA4F-8E138693864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41120" y="497880"/>
                <a:ext cx="1715760" cy="698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15823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3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429000"/>
            <a:ext cx="6127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3886200"/>
            <a:ext cx="201612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>
          <a:xfrm>
            <a:off x="528320" y="-15081"/>
            <a:ext cx="8229600" cy="1143000"/>
          </a:xfrm>
        </p:spPr>
        <p:txBody>
          <a:bodyPr rIns="132080"/>
          <a:lstStyle/>
          <a:p>
            <a:pPr indent="0" eaLnBrk="1" hangingPunct="1"/>
            <a:r>
              <a:rPr lang="en-US" altLang="en-US" dirty="0"/>
              <a:t>Camera Parameters</a:t>
            </a:r>
          </a:p>
        </p:txBody>
      </p:sp>
      <p:sp>
        <p:nvSpPr>
          <p:cNvPr id="69637" name="Rectangle 5"/>
          <p:cNvSpPr>
            <a:spLocks/>
          </p:cNvSpPr>
          <p:nvPr/>
        </p:nvSpPr>
        <p:spPr bwMode="auto">
          <a:xfrm>
            <a:off x="685800" y="914400"/>
            <a:ext cx="81661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</a:pPr>
            <a:r>
              <a: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 camera is described by several parameters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Translation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optical center from the origin of world </a:t>
            </a:r>
            <a:r>
              <a:rPr lang="en-US" alt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coords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Rotation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image plane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focal length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principal point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(x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y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pixel size 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x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y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blue parameters are called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extrinsics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red are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intrinsics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32774" name="Rectangle 6"/>
          <p:cNvSpPr>
            <a:spLocks/>
          </p:cNvSpPr>
          <p:nvPr/>
        </p:nvSpPr>
        <p:spPr bwMode="auto">
          <a:xfrm>
            <a:off x="685800" y="6172200"/>
            <a:ext cx="8166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782638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endParaRPr lang="en-US" alt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69639" name="Rectangle 7"/>
          <p:cNvSpPr>
            <a:spLocks/>
          </p:cNvSpPr>
          <p:nvPr/>
        </p:nvSpPr>
        <p:spPr bwMode="auto">
          <a:xfrm>
            <a:off x="6781800" y="2743200"/>
            <a:ext cx="1447800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 rot="10800000" flipH="1">
            <a:off x="7467600" y="27432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1" name="Line 9"/>
          <p:cNvSpPr>
            <a:spLocks noChangeShapeType="1"/>
          </p:cNvSpPr>
          <p:nvPr/>
        </p:nvSpPr>
        <p:spPr bwMode="auto">
          <a:xfrm>
            <a:off x="7467600" y="33512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2" name="Picture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3276600"/>
            <a:ext cx="2159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3" name="Picture 1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2868613"/>
            <a:ext cx="19050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4" name="Line 12"/>
          <p:cNvSpPr>
            <a:spLocks noChangeShapeType="1"/>
          </p:cNvSpPr>
          <p:nvPr/>
        </p:nvSpPr>
        <p:spPr bwMode="auto">
          <a:xfrm rot="10800000" flipH="1">
            <a:off x="6699250" y="32766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>
            <a:off x="6781800" y="39608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6" name="Picture 1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276600"/>
            <a:ext cx="190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7" name="Oval 15"/>
          <p:cNvSpPr>
            <a:spLocks/>
          </p:cNvSpPr>
          <p:nvPr/>
        </p:nvSpPr>
        <p:spPr bwMode="auto">
          <a:xfrm>
            <a:off x="7424738" y="33099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8" name="Freeform 16"/>
          <p:cNvSpPr>
            <a:spLocks/>
          </p:cNvSpPr>
          <p:nvPr/>
        </p:nvSpPr>
        <p:spPr bwMode="auto">
          <a:xfrm>
            <a:off x="5027613" y="1674813"/>
            <a:ext cx="3125787" cy="1601787"/>
          </a:xfrm>
          <a:custGeom>
            <a:avLst/>
            <a:gdLst>
              <a:gd name="T0" fmla="*/ 0 w 21515"/>
              <a:gd name="T1" fmla="*/ 2147483647 h 21442"/>
              <a:gd name="T2" fmla="*/ 2147483647 w 21515"/>
              <a:gd name="T3" fmla="*/ 373530199 h 21442"/>
              <a:gd name="T4" fmla="*/ 2147483647 w 21515"/>
              <a:gd name="T5" fmla="*/ 2147483647 h 21442"/>
              <a:gd name="T6" fmla="*/ 2147483647 w 21515"/>
              <a:gd name="T7" fmla="*/ 2147483647 h 21442"/>
              <a:gd name="T8" fmla="*/ 2147483647 w 21515"/>
              <a:gd name="T9" fmla="*/ 2147483647 h 214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515"/>
              <a:gd name="T16" fmla="*/ 0 h 21442"/>
              <a:gd name="T17" fmla="*/ 21515 w 21515"/>
              <a:gd name="T18" fmla="*/ 21442 h 214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515" h="21442">
                <a:moveTo>
                  <a:pt x="0" y="3073"/>
                </a:moveTo>
                <a:cubicBezTo>
                  <a:pt x="3585" y="1458"/>
                  <a:pt x="7171" y="-158"/>
                  <a:pt x="9969" y="12"/>
                </a:cubicBezTo>
                <a:cubicBezTo>
                  <a:pt x="12768" y="182"/>
                  <a:pt x="14866" y="1883"/>
                  <a:pt x="16790" y="4094"/>
                </a:cubicBezTo>
                <a:cubicBezTo>
                  <a:pt x="18714" y="6305"/>
                  <a:pt x="21425" y="10387"/>
                  <a:pt x="21513" y="13278"/>
                </a:cubicBezTo>
                <a:cubicBezTo>
                  <a:pt x="21600" y="16170"/>
                  <a:pt x="19457" y="18806"/>
                  <a:pt x="17315" y="2144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685800" y="2667000"/>
            <a:ext cx="8166100" cy="3416300"/>
            <a:chOff x="0" y="0"/>
            <a:chExt cx="5144" cy="2152"/>
          </a:xfrm>
        </p:grpSpPr>
        <p:sp>
          <p:nvSpPr>
            <p:cNvPr id="69650" name="Rectangle 17"/>
            <p:cNvSpPr>
              <a:spLocks/>
            </p:cNvSpPr>
            <p:nvPr/>
          </p:nvSpPr>
          <p:spPr bwMode="auto">
            <a:xfrm>
              <a:off x="0" y="0"/>
              <a:ext cx="5144" cy="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>
              <a:lvl1pPr marL="382588" indent="-3429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>
                <a:spcBef>
                  <a:spcPts val="450"/>
                </a:spcBef>
              </a:pPr>
              <a:r>
                <a:rPr lang="en-US" altLang="en-US" sz="2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Projection equation</a:t>
              </a:r>
            </a:p>
            <a:p>
              <a:pPr eaLnBrk="1" hangingPunct="1">
                <a:spcBef>
                  <a:spcPts val="450"/>
                </a:spcBef>
              </a:pPr>
              <a:endPara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algn="r" eaLnBrk="1" hangingPunct="1">
                <a:spcBef>
                  <a:spcPts val="450"/>
                </a:spcBef>
              </a:pPr>
              <a:endPara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50"/>
                </a:spcBef>
              </a:pPr>
              <a:endPara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The projection matrix models the cumulative effect of all parameters</a:t>
              </a:r>
            </a:p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Useful to decompose into a series of operations</a:t>
              </a:r>
            </a:p>
          </p:txBody>
        </p:sp>
        <p:sp>
          <p:nvSpPr>
            <p:cNvPr id="69652" name="Rectangle 19"/>
            <p:cNvSpPr>
              <a:spLocks/>
            </p:cNvSpPr>
            <p:nvPr/>
          </p:nvSpPr>
          <p:spPr bwMode="auto">
            <a:xfrm>
              <a:off x="1837" y="2016"/>
              <a:ext cx="5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69653" name="Rectangle 20"/>
            <p:cNvSpPr>
              <a:spLocks/>
            </p:cNvSpPr>
            <p:nvPr/>
          </p:nvSpPr>
          <p:spPr bwMode="auto">
            <a:xfrm>
              <a:off x="1117" y="2016"/>
              <a:ext cx="5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69654" name="Rectangle 21"/>
            <p:cNvSpPr>
              <a:spLocks/>
            </p:cNvSpPr>
            <p:nvPr/>
          </p:nvSpPr>
          <p:spPr bwMode="auto">
            <a:xfrm>
              <a:off x="2640" y="2016"/>
              <a:ext cx="5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69655" name="Rectangle 22"/>
            <p:cNvSpPr>
              <a:spLocks/>
            </p:cNvSpPr>
            <p:nvPr/>
          </p:nvSpPr>
          <p:spPr bwMode="auto">
            <a:xfrm>
              <a:off x="3277" y="2016"/>
              <a:ext cx="5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69656" name="Rectangle 23"/>
            <p:cNvSpPr>
              <a:spLocks/>
            </p:cNvSpPr>
            <p:nvPr/>
          </p:nvSpPr>
          <p:spPr bwMode="auto">
            <a:xfrm>
              <a:off x="4271" y="1248"/>
              <a:ext cx="5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algn="ctr" eaLnBrk="1" hangingPunct="1"/>
              <a:endPara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pic>
          <p:nvPicPr>
            <p:cNvPr id="69658" name="Picture 2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" y="248"/>
              <a:ext cx="2625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9659" name="Rectangle 26"/>
            <p:cNvSpPr>
              <a:spLocks/>
            </p:cNvSpPr>
            <p:nvPr/>
          </p:nvSpPr>
          <p:spPr bwMode="auto">
            <a:xfrm>
              <a:off x="416" y="1576"/>
              <a:ext cx="376" cy="3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>
                  <a:alpha val="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82DB983-3345-488A-9216-142B0EF2EE5D}"/>
                  </a:ext>
                </a:extLst>
              </p14:cNvPr>
              <p14:cNvContentPartPr/>
              <p14:nvPr/>
            </p14:nvContentPartPr>
            <p14:xfrm>
              <a:off x="2466000" y="2673360"/>
              <a:ext cx="3177360" cy="6076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82DB983-3345-488A-9216-142B0EF2EE5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56640" y="2664000"/>
                <a:ext cx="3196080" cy="626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40239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“Us” Data Set (subset)</a:t>
            </a:r>
          </a:p>
        </p:txBody>
      </p:sp>
      <p:pic>
        <p:nvPicPr>
          <p:cNvPr id="37890" name="Picture 2" descr="C:\Users\shapiro\Desktop\sample2D\lind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295401"/>
            <a:ext cx="1447800" cy="218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C:\Users\shapiro\Desktop\sample2D\kas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274" y="1295400"/>
            <a:ext cx="1538028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C:\Users\shapiro\Desktop\sample2D\xia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95401"/>
            <a:ext cx="1676400" cy="211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C:\Users\shapiro\Desktop\sample2D\stev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286435"/>
            <a:ext cx="1497273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C:\Users\shapiro\Desktop\sample2D\eri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38282"/>
            <a:ext cx="15396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5" name="Picture 7" descr="C:\Users\shapiro\Desktop\sample2D\indr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445" y="3738282"/>
            <a:ext cx="1601976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6" name="Picture 8" descr="C:\Users\shapiro\Desktop\sample2D\sarah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3767779"/>
            <a:ext cx="1587500" cy="215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7" name="Picture 9" descr="C:\Users\shapiro\Desktop\sample2D\carri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3767780"/>
            <a:ext cx="1600200" cy="207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4F46505-3161-4CF0-81A2-048F6979ABAD}"/>
                  </a:ext>
                </a:extLst>
              </p14:cNvPr>
              <p14:cNvContentPartPr/>
              <p14:nvPr/>
            </p14:nvContentPartPr>
            <p14:xfrm>
              <a:off x="675000" y="638640"/>
              <a:ext cx="7629480" cy="58536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4F46505-3161-4CF0-81A2-048F6979ABA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65640" y="629280"/>
                <a:ext cx="7648200" cy="5872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24084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3d shape from photographs</a:t>
            </a:r>
          </a:p>
        </p:txBody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25" y="1743075"/>
            <a:ext cx="6781800" cy="1373188"/>
          </a:xfrm>
          <a:noFill/>
          <a:ln/>
        </p:spPr>
        <p:txBody>
          <a:bodyPr/>
          <a:lstStyle/>
          <a:p>
            <a:pPr indent="20638" algn="ctr">
              <a:lnSpc>
                <a:spcPct val="80000"/>
              </a:lnSpc>
              <a:buFontTx/>
              <a:buNone/>
            </a:pPr>
            <a:r>
              <a:rPr lang="en-GB" sz="2400" i="1" dirty="0">
                <a:latin typeface="Arial" pitchFamily="34" charset="0"/>
                <a:cs typeface="Arial" pitchFamily="34" charset="0"/>
              </a:rPr>
              <a:t>“Estimate a 3d shape that would generate the input photographs given the same material, viewpoints and illumination”</a:t>
            </a:r>
          </a:p>
        </p:txBody>
      </p:sp>
      <p:sp>
        <p:nvSpPr>
          <p:cNvPr id="866313" name="AutoShape 9"/>
          <p:cNvSpPr>
            <a:spLocks noChangeArrowheads="1"/>
          </p:cNvSpPr>
          <p:nvPr/>
        </p:nvSpPr>
        <p:spPr bwMode="auto">
          <a:xfrm flipH="1">
            <a:off x="4346575" y="4329113"/>
            <a:ext cx="674688" cy="676275"/>
          </a:xfrm>
          <a:prstGeom prst="flowChartSummingJunction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6314" name="AutoShape 10"/>
          <p:cNvSpPr>
            <a:spLocks noChangeArrowheads="1"/>
          </p:cNvSpPr>
          <p:nvPr/>
        </p:nvSpPr>
        <p:spPr bwMode="auto">
          <a:xfrm flipH="1">
            <a:off x="3538538" y="4419600"/>
            <a:ext cx="584200" cy="404813"/>
          </a:xfrm>
          <a:prstGeom prst="leftArrow">
            <a:avLst>
              <a:gd name="adj1" fmla="val 50000"/>
              <a:gd name="adj2" fmla="val 3607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6318" name="AutoShape 14"/>
          <p:cNvSpPr>
            <a:spLocks noChangeArrowheads="1"/>
          </p:cNvSpPr>
          <p:nvPr/>
        </p:nvSpPr>
        <p:spPr bwMode="auto">
          <a:xfrm>
            <a:off x="5157788" y="4419600"/>
            <a:ext cx="854075" cy="45085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3162300" y="5049838"/>
            <a:ext cx="1319213" cy="1038225"/>
            <a:chOff x="1992" y="3181"/>
            <a:chExt cx="831" cy="654"/>
          </a:xfrm>
        </p:grpSpPr>
        <p:sp>
          <p:nvSpPr>
            <p:cNvPr id="866316" name="AutoShape 12"/>
            <p:cNvSpPr>
              <a:spLocks noChangeArrowheads="1"/>
            </p:cNvSpPr>
            <p:nvPr/>
          </p:nvSpPr>
          <p:spPr bwMode="auto">
            <a:xfrm rot="17998004" flipH="1">
              <a:off x="2512" y="3237"/>
              <a:ext cx="368" cy="255"/>
            </a:xfrm>
            <a:prstGeom prst="leftArrow">
              <a:avLst>
                <a:gd name="adj1" fmla="val 50000"/>
                <a:gd name="adj2" fmla="val 3607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866319" name="Text Box 15"/>
            <p:cNvSpPr txBox="1">
              <a:spLocks noChangeArrowheads="1"/>
            </p:cNvSpPr>
            <p:nvPr/>
          </p:nvSpPr>
          <p:spPr bwMode="auto">
            <a:xfrm flipH="1">
              <a:off x="1992" y="3602"/>
              <a:ext cx="633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material</a:t>
              </a:r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4748215" y="5094288"/>
            <a:ext cx="1338263" cy="993775"/>
            <a:chOff x="2991" y="3209"/>
            <a:chExt cx="843" cy="626"/>
          </a:xfrm>
        </p:grpSpPr>
        <p:sp>
          <p:nvSpPr>
            <p:cNvPr id="866317" name="AutoShape 13"/>
            <p:cNvSpPr>
              <a:spLocks noChangeArrowheads="1"/>
            </p:cNvSpPr>
            <p:nvPr/>
          </p:nvSpPr>
          <p:spPr bwMode="auto">
            <a:xfrm rot="14348698" flipH="1">
              <a:off x="2994" y="3265"/>
              <a:ext cx="368" cy="255"/>
            </a:xfrm>
            <a:prstGeom prst="leftArrow">
              <a:avLst>
                <a:gd name="adj1" fmla="val 50000"/>
                <a:gd name="adj2" fmla="val 3607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866320" name="Text Box 16"/>
            <p:cNvSpPr txBox="1">
              <a:spLocks noChangeArrowheads="1"/>
            </p:cNvSpPr>
            <p:nvPr/>
          </p:nvSpPr>
          <p:spPr bwMode="auto">
            <a:xfrm flipH="1">
              <a:off x="2991" y="3602"/>
              <a:ext cx="843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illumination</a:t>
              </a: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4105275" y="3203575"/>
            <a:ext cx="1187450" cy="1035050"/>
            <a:chOff x="2586" y="2018"/>
            <a:chExt cx="748" cy="652"/>
          </a:xfrm>
        </p:grpSpPr>
        <p:sp>
          <p:nvSpPr>
            <p:cNvPr id="866315" name="AutoShape 11"/>
            <p:cNvSpPr>
              <a:spLocks noChangeArrowheads="1"/>
            </p:cNvSpPr>
            <p:nvPr/>
          </p:nvSpPr>
          <p:spPr bwMode="auto">
            <a:xfrm rot="5400000" flipH="1">
              <a:off x="2768" y="2358"/>
              <a:ext cx="368" cy="255"/>
            </a:xfrm>
            <a:prstGeom prst="leftArrow">
              <a:avLst>
                <a:gd name="adj1" fmla="val 50000"/>
                <a:gd name="adj2" fmla="val 3607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866321" name="Text Box 17"/>
            <p:cNvSpPr txBox="1">
              <a:spLocks noChangeArrowheads="1"/>
            </p:cNvSpPr>
            <p:nvPr/>
          </p:nvSpPr>
          <p:spPr bwMode="auto">
            <a:xfrm flipH="1">
              <a:off x="2586" y="2018"/>
              <a:ext cx="74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viewpoint</a:t>
              </a: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609600" y="3471863"/>
            <a:ext cx="2522538" cy="2522537"/>
            <a:chOff x="556" y="2187"/>
            <a:chExt cx="1589" cy="1589"/>
          </a:xfrm>
        </p:grpSpPr>
        <p:pic>
          <p:nvPicPr>
            <p:cNvPr id="866312" name="Picture 8" descr="house_new_A_recon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0000"/>
                </a:clrFrom>
                <a:clrTo>
                  <a:srgbClr val="FF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6" y="2187"/>
              <a:ext cx="1589" cy="1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6322" name="Text Box 18"/>
            <p:cNvSpPr txBox="1">
              <a:spLocks noChangeArrowheads="1"/>
            </p:cNvSpPr>
            <p:nvPr/>
          </p:nvSpPr>
          <p:spPr bwMode="auto">
            <a:xfrm flipH="1">
              <a:off x="909" y="3545"/>
              <a:ext cx="727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geometry</a:t>
              </a: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6281738" y="3563938"/>
            <a:ext cx="2339975" cy="2436812"/>
            <a:chOff x="3957" y="2245"/>
            <a:chExt cx="1474" cy="1535"/>
          </a:xfrm>
        </p:grpSpPr>
        <p:pic>
          <p:nvPicPr>
            <p:cNvPr id="866308" name="Picture 4" descr="house_new_A_input"/>
            <p:cNvPicPr>
              <a:picLocks noChangeAspect="1" noChangeArrowheads="1"/>
            </p:cNvPicPr>
            <p:nvPr/>
          </p:nvPicPr>
          <p:blipFill>
            <a:blip r:embed="rId4"/>
            <a:srcRect r="4430" b="17717"/>
            <a:stretch>
              <a:fillRect/>
            </a:stretch>
          </p:blipFill>
          <p:spPr bwMode="auto">
            <a:xfrm>
              <a:off x="3957" y="2245"/>
              <a:ext cx="1474" cy="126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66323" name="Text Box 19"/>
            <p:cNvSpPr txBox="1">
              <a:spLocks noChangeArrowheads="1"/>
            </p:cNvSpPr>
            <p:nvPr/>
          </p:nvSpPr>
          <p:spPr bwMode="auto">
            <a:xfrm flipH="1">
              <a:off x="4299" y="3549"/>
              <a:ext cx="633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   image</a:t>
              </a:r>
            </a:p>
          </p:txBody>
        </p:sp>
      </p:grpSp>
      <p:sp>
        <p:nvSpPr>
          <p:cNvPr id="866325" name="AutoShape 21"/>
          <p:cNvSpPr>
            <a:spLocks noChangeArrowheads="1"/>
          </p:cNvSpPr>
          <p:nvPr/>
        </p:nvSpPr>
        <p:spPr bwMode="auto">
          <a:xfrm flipH="1">
            <a:off x="2681288" y="6084888"/>
            <a:ext cx="4310062" cy="536575"/>
          </a:xfrm>
          <a:prstGeom prst="rightArrow">
            <a:avLst>
              <a:gd name="adj1" fmla="val 49704"/>
              <a:gd name="adj2" fmla="val 7694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6332" name="Text Box 28"/>
          <p:cNvSpPr txBox="1">
            <a:spLocks noChangeArrowheads="1"/>
          </p:cNvSpPr>
          <p:nvPr/>
        </p:nvSpPr>
        <p:spPr bwMode="auto">
          <a:xfrm>
            <a:off x="1482725" y="3405188"/>
            <a:ext cx="1187450" cy="22558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32861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200">
                <a:solidFill>
                  <a:srgbClr val="CC0000"/>
                </a:solidFill>
                <a:latin typeface="Calibri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8638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6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6325" grpId="0" animBg="1"/>
      <p:bldP spid="86633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Photometric Stereo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Estimate the surface </a:t>
            </a:r>
            <a:r>
              <a:rPr lang="en-US" dirty="0" err="1"/>
              <a:t>normals</a:t>
            </a:r>
            <a:r>
              <a:rPr lang="en-US" dirty="0"/>
              <a:t> of a given scene given multiple 2D images taken from the </a:t>
            </a:r>
            <a:r>
              <a:rPr lang="en-US" i="1" dirty="0"/>
              <a:t>same </a:t>
            </a:r>
            <a:r>
              <a:rPr lang="en-US" dirty="0"/>
              <a:t>viewpoint, but under </a:t>
            </a:r>
            <a:r>
              <a:rPr lang="en-US" i="1" dirty="0"/>
              <a:t>different lighting </a:t>
            </a:r>
            <a:r>
              <a:rPr lang="en-US" dirty="0"/>
              <a:t>conditions.</a:t>
            </a:r>
          </a:p>
          <a:p>
            <a:r>
              <a:rPr lang="en-US" dirty="0">
                <a:solidFill>
                  <a:srgbClr val="C00000"/>
                </a:solidFill>
              </a:rPr>
              <a:t>Basic photometric stereo </a:t>
            </a:r>
            <a:r>
              <a:rPr lang="en-US" dirty="0"/>
              <a:t>required a </a:t>
            </a:r>
            <a:r>
              <a:rPr lang="en-US" dirty="0" err="1"/>
              <a:t>Lambertian</a:t>
            </a:r>
            <a:r>
              <a:rPr lang="en-US" dirty="0"/>
              <a:t> reflectance model: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            I = </a:t>
            </a:r>
            <a:r>
              <a:rPr lang="en-US" dirty="0">
                <a:solidFill>
                  <a:srgbClr val="0000FF"/>
                </a:solidFill>
                <a:sym typeface="Symbol"/>
              </a:rPr>
              <a:t> </a:t>
            </a:r>
            <a:r>
              <a:rPr lang="en-US" b="1" dirty="0">
                <a:solidFill>
                  <a:srgbClr val="0000FF"/>
                </a:solidFill>
                <a:sym typeface="Symbol"/>
              </a:rPr>
              <a:t>n</a:t>
            </a:r>
            <a:r>
              <a:rPr lang="en-US" dirty="0">
                <a:solidFill>
                  <a:srgbClr val="0000FF"/>
                </a:solidFill>
                <a:sym typeface="Symbol"/>
              </a:rPr>
              <a:t> · </a:t>
            </a:r>
            <a:r>
              <a:rPr lang="en-US" b="1" dirty="0">
                <a:solidFill>
                  <a:srgbClr val="0000FF"/>
                </a:solidFill>
                <a:sym typeface="Symbol"/>
              </a:rPr>
              <a:t>v</a:t>
            </a:r>
          </a:p>
          <a:p>
            <a:pPr marL="0" indent="0">
              <a:buNone/>
            </a:pPr>
            <a:r>
              <a:rPr lang="en-US" dirty="0">
                <a:sym typeface="Symbol"/>
              </a:rPr>
              <a:t>where I is pixel </a:t>
            </a:r>
            <a:r>
              <a:rPr lang="en-US" dirty="0">
                <a:solidFill>
                  <a:schemeClr val="accent6"/>
                </a:solidFill>
                <a:sym typeface="Symbol"/>
              </a:rPr>
              <a:t>intensity</a:t>
            </a:r>
            <a:r>
              <a:rPr lang="en-US" dirty="0">
                <a:sym typeface="Symbol"/>
              </a:rPr>
              <a:t>, </a:t>
            </a:r>
            <a:r>
              <a:rPr lang="en-US" b="1" dirty="0">
                <a:sym typeface="Symbol"/>
              </a:rPr>
              <a:t>n</a:t>
            </a:r>
            <a:r>
              <a:rPr lang="en-US" dirty="0">
                <a:sym typeface="Symbol"/>
              </a:rPr>
              <a:t> is the </a:t>
            </a:r>
            <a:r>
              <a:rPr lang="en-US" dirty="0">
                <a:solidFill>
                  <a:srgbClr val="0000FF"/>
                </a:solidFill>
                <a:sym typeface="Symbol"/>
              </a:rPr>
              <a:t>normal</a:t>
            </a:r>
            <a:r>
              <a:rPr lang="en-US" dirty="0">
                <a:sym typeface="Symbol"/>
              </a:rPr>
              <a:t>, </a:t>
            </a:r>
            <a:r>
              <a:rPr lang="en-US" b="1" dirty="0">
                <a:sym typeface="Symbol"/>
              </a:rPr>
              <a:t>v</a:t>
            </a:r>
            <a:r>
              <a:rPr lang="en-US" dirty="0">
                <a:sym typeface="Symbol"/>
              </a:rPr>
              <a:t> is the </a:t>
            </a:r>
            <a:r>
              <a:rPr lang="en-US" dirty="0">
                <a:solidFill>
                  <a:srgbClr val="0000FF"/>
                </a:solidFill>
                <a:sym typeface="Symbol"/>
              </a:rPr>
              <a:t>lighting direction</a:t>
            </a:r>
            <a:r>
              <a:rPr lang="en-US" dirty="0">
                <a:sym typeface="Symbol"/>
              </a:rPr>
              <a:t>, and  is diffuse albedo constant, which is a reflection coefficient.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2C01E65-D3CF-47EE-B9D3-19CB2B58905F}"/>
                  </a:ext>
                </a:extLst>
              </p14:cNvPr>
              <p14:cNvContentPartPr/>
              <p14:nvPr/>
            </p14:nvContentPartPr>
            <p14:xfrm>
              <a:off x="1086840" y="3872880"/>
              <a:ext cx="5677920" cy="13564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2C01E65-D3CF-47EE-B9D3-19CB2B58905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7480" y="3863520"/>
                <a:ext cx="5696640" cy="1375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09189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Photometric Stereo</a:t>
            </a:r>
          </a:p>
        </p:txBody>
      </p:sp>
      <p:pic>
        <p:nvPicPr>
          <p:cNvPr id="36866" name="Picture 2" descr="Image result for photometric stereo setup with li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28800"/>
            <a:ext cx="665287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4161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Photometric Stereo</a:t>
            </a:r>
          </a:p>
        </p:txBody>
      </p:sp>
      <p:pic>
        <p:nvPicPr>
          <p:cNvPr id="35844" name="Picture 4" descr="Image result for photometric stereo setup with ligh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22046"/>
            <a:ext cx="6039528" cy="402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0F727C9-9BD7-4673-987F-C24D9F5F51B5}"/>
                  </a:ext>
                </a:extLst>
              </p14:cNvPr>
              <p14:cNvContentPartPr/>
              <p14:nvPr/>
            </p14:nvContentPartPr>
            <p14:xfrm>
              <a:off x="1911240" y="1578600"/>
              <a:ext cx="1723680" cy="33073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0F727C9-9BD7-4673-987F-C24D9F5F51B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01880" y="1569240"/>
                <a:ext cx="1742400" cy="3326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428999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Photometric Stereo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K</a:t>
            </a:r>
            <a:r>
              <a:rPr lang="en-US" dirty="0"/>
              <a:t> light sources</a:t>
            </a:r>
          </a:p>
          <a:p>
            <a:r>
              <a:rPr lang="en-US" dirty="0"/>
              <a:t>Lead to </a:t>
            </a:r>
            <a:r>
              <a:rPr lang="en-US" dirty="0">
                <a:solidFill>
                  <a:srgbClr val="FF0000"/>
                </a:solidFill>
              </a:rPr>
              <a:t>K images R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p,q</a:t>
            </a:r>
            <a:r>
              <a:rPr lang="en-US" dirty="0">
                <a:solidFill>
                  <a:srgbClr val="FF0000"/>
                </a:solidFill>
              </a:rPr>
              <a:t>), ...,R</a:t>
            </a:r>
            <a:r>
              <a:rPr lang="en-US" baseline="-25000" dirty="0">
                <a:solidFill>
                  <a:srgbClr val="FF0000"/>
                </a:solidFill>
              </a:rPr>
              <a:t>K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p,q</a:t>
            </a:r>
            <a:r>
              <a:rPr lang="en-US" dirty="0">
                <a:solidFill>
                  <a:srgbClr val="FF0000"/>
                </a:solidFill>
              </a:rPr>
              <a:t>) </a:t>
            </a:r>
            <a:r>
              <a:rPr lang="en-US" dirty="0"/>
              <a:t>each from just one of the light sources being on</a:t>
            </a:r>
          </a:p>
          <a:p>
            <a:r>
              <a:rPr lang="en-US" dirty="0"/>
              <a:t>For any (</a:t>
            </a:r>
            <a:r>
              <a:rPr lang="en-US" dirty="0" err="1"/>
              <a:t>p,q</a:t>
            </a:r>
            <a:r>
              <a:rPr lang="en-US" dirty="0"/>
              <a:t>), we get </a:t>
            </a:r>
            <a:r>
              <a:rPr lang="en-US" dirty="0">
                <a:solidFill>
                  <a:srgbClr val="FF0000"/>
                </a:solidFill>
              </a:rPr>
              <a:t>K intensities I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,...I</a:t>
            </a:r>
            <a:r>
              <a:rPr lang="en-US" baseline="-25000" dirty="0">
                <a:solidFill>
                  <a:srgbClr val="FF0000"/>
                </a:solidFill>
              </a:rPr>
              <a:t>K</a:t>
            </a:r>
          </a:p>
          <a:p>
            <a:r>
              <a:rPr lang="en-US" dirty="0"/>
              <a:t>Leads to a set of </a:t>
            </a:r>
            <a:r>
              <a:rPr lang="en-US" dirty="0">
                <a:solidFill>
                  <a:srgbClr val="0000FF"/>
                </a:solidFill>
              </a:rPr>
              <a:t>linear equations </a:t>
            </a:r>
            <a:r>
              <a:rPr lang="en-US" dirty="0"/>
              <a:t>of the form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>
                <a:solidFill>
                  <a:srgbClr val="FF0000"/>
                </a:solidFill>
              </a:rPr>
              <a:t>I</a:t>
            </a:r>
            <a:r>
              <a:rPr lang="en-US" baseline="-25000" dirty="0" err="1">
                <a:solidFill>
                  <a:srgbClr val="FF0000"/>
                </a:solidFill>
              </a:rPr>
              <a:t>k</a:t>
            </a:r>
            <a:r>
              <a:rPr lang="en-US" dirty="0">
                <a:solidFill>
                  <a:srgbClr val="FF0000"/>
                </a:solidFill>
              </a:rPr>
              <a:t> = </a:t>
            </a:r>
            <a:r>
              <a:rPr lang="en-US" dirty="0">
                <a:solidFill>
                  <a:srgbClr val="FF0000"/>
                </a:solidFill>
                <a:sym typeface="Symbol"/>
              </a:rPr>
              <a:t></a:t>
            </a:r>
            <a:r>
              <a:rPr lang="en-US" b="1" dirty="0" err="1">
                <a:solidFill>
                  <a:srgbClr val="FF0000"/>
                </a:solidFill>
                <a:sym typeface="Symbol"/>
              </a:rPr>
              <a:t>n</a:t>
            </a:r>
            <a:r>
              <a:rPr lang="en-US" dirty="0" err="1">
                <a:solidFill>
                  <a:srgbClr val="FF0000"/>
                </a:solidFill>
                <a:sym typeface="Symbol"/>
              </a:rPr>
              <a:t></a:t>
            </a:r>
            <a:r>
              <a:rPr lang="en-US" b="1" dirty="0" err="1">
                <a:solidFill>
                  <a:srgbClr val="FF0000"/>
                </a:solidFill>
                <a:sym typeface="Symbol"/>
              </a:rPr>
              <a:t>v</a:t>
            </a:r>
            <a:r>
              <a:rPr lang="en-US" baseline="-25000" dirty="0" err="1">
                <a:solidFill>
                  <a:srgbClr val="FF0000"/>
                </a:solidFill>
                <a:sym typeface="Symbol"/>
              </a:rPr>
              <a:t>k</a:t>
            </a:r>
            <a:endParaRPr lang="en-US" baseline="-25000" dirty="0"/>
          </a:p>
          <a:p>
            <a:r>
              <a:rPr lang="en-US" dirty="0"/>
              <a:t>Solving leads to a </a:t>
            </a:r>
            <a:r>
              <a:rPr lang="en-US" dirty="0">
                <a:solidFill>
                  <a:srgbClr val="0000FF"/>
                </a:solidFill>
              </a:rPr>
              <a:t>surface normal map</a:t>
            </a:r>
            <a:r>
              <a:rPr lang="en-US" dirty="0"/>
              <a:t>.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40C73F3-1DC8-4C8E-AA5E-4D43D5C0DDE1}"/>
                  </a:ext>
                </a:extLst>
              </p14:cNvPr>
              <p14:cNvContentPartPr/>
              <p14:nvPr/>
            </p14:nvContentPartPr>
            <p14:xfrm>
              <a:off x="733680" y="4303800"/>
              <a:ext cx="5130720" cy="8265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40C73F3-1DC8-4C8E-AA5E-4D43D5C0DDE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4320" y="4294440"/>
                <a:ext cx="5149440" cy="845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290752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Photometric Stereo</a:t>
            </a:r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0"/>
            <a:ext cx="4495800" cy="3389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1905000"/>
            <a:ext cx="176041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3D </a:t>
            </a:r>
            <a:r>
              <a:rPr lang="en-US" dirty="0" err="1"/>
              <a:t>normals</a:t>
            </a:r>
            <a:endParaRPr lang="en-US" dirty="0"/>
          </a:p>
        </p:txBody>
      </p:sp>
      <p:pic>
        <p:nvPicPr>
          <p:cNvPr id="37890" name="Picture 2" descr="Image result for surface norma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232942"/>
            <a:ext cx="2171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0122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GB" dirty="0">
                <a:latin typeface="Arial" pitchFamily="34" charset="0"/>
                <a:cs typeface="Arial" pitchFamily="34" charset="0"/>
              </a:rPr>
              <a:t>Photograph based 3d reconstruction is: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endParaRPr lang="en-GB" dirty="0"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practical</a:t>
            </a: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fast</a:t>
            </a: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non-intrusive</a:t>
            </a:r>
            <a:endParaRPr lang="en-GB" sz="3600" dirty="0"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low cost</a:t>
            </a: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latin typeface="Arial" pitchFamily="34" charset="0"/>
                <a:cs typeface="Arial" pitchFamily="34" charset="0"/>
              </a:rPr>
              <a:t> Easily deployable outdoors</a:t>
            </a:r>
          </a:p>
          <a:p>
            <a:pPr lvl="1">
              <a:buClr>
                <a:srgbClr val="FF0000"/>
              </a:buClr>
              <a:buFont typeface="Wingdings 2" pitchFamily="18" charset="2"/>
              <a:buChar char="O"/>
            </a:pPr>
            <a:r>
              <a:rPr lang="en-GB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“low” accuracy</a:t>
            </a:r>
          </a:p>
          <a:p>
            <a:pPr lvl="1">
              <a:buClr>
                <a:srgbClr val="FF0000"/>
              </a:buClr>
              <a:buFont typeface="Wingdings 2" pitchFamily="18" charset="2"/>
              <a:buChar char="O"/>
            </a:pPr>
            <a:r>
              <a:rPr lang="en-GB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Results depend on material properties</a:t>
            </a:r>
          </a:p>
        </p:txBody>
      </p:sp>
      <p:sp>
        <p:nvSpPr>
          <p:cNvPr id="1165322" name="Rectangle 10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GB"/>
              <a:t>3d shape from photographs</a:t>
            </a:r>
          </a:p>
        </p:txBody>
      </p:sp>
    </p:spTree>
    <p:extLst>
      <p:ext uri="{BB962C8B-B14F-4D97-AF65-F5344CB8AC3E}">
        <p14:creationId xmlns:p14="http://schemas.microsoft.com/office/powerpoint/2010/main" val="153714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0010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Generic problem formulation: given several images of the same object or scene, compute a representation of its 3D shape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pic>
        <p:nvPicPr>
          <p:cNvPr id="2458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1850" y="2514600"/>
            <a:ext cx="236061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438400"/>
            <a:ext cx="240188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76613" y="2438400"/>
            <a:ext cx="22002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02319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86080" y="318"/>
            <a:ext cx="8229600" cy="1143000"/>
          </a:xfrm>
        </p:spPr>
        <p:txBody>
          <a:bodyPr/>
          <a:lstStyle/>
          <a:p>
            <a:r>
              <a:rPr lang="en-US" dirty="0"/>
              <a:t>Reconstruction</a:t>
            </a:r>
          </a:p>
        </p:txBody>
      </p:sp>
      <p:sp>
        <p:nvSpPr>
          <p:cNvPr id="71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943600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•"/>
            </a:pPr>
            <a:r>
              <a:rPr lang="en-US" dirty="0">
                <a:solidFill>
                  <a:srgbClr val="0000FF"/>
                </a:solidFill>
              </a:rPr>
              <a:t>Generic problem formulation: </a:t>
            </a:r>
            <a:r>
              <a:rPr lang="en-US" dirty="0"/>
              <a:t>given several images of the same object or scene, compute a representation of its 3D shape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0000FF"/>
                </a:solidFill>
              </a:rPr>
              <a:t>“Images of the same object or scene”</a:t>
            </a:r>
          </a:p>
          <a:p>
            <a:pPr lvl="1"/>
            <a:r>
              <a:rPr lang="en-US" dirty="0"/>
              <a:t>Arbitrary number of images (from two to thousands)</a:t>
            </a:r>
          </a:p>
          <a:p>
            <a:pPr lvl="1"/>
            <a:r>
              <a:rPr lang="en-US" dirty="0"/>
              <a:t>Arbitrary camera positions (camera network or video sequence)</a:t>
            </a:r>
          </a:p>
          <a:p>
            <a:pPr lvl="1"/>
            <a:r>
              <a:rPr lang="en-US" dirty="0"/>
              <a:t>Calibration may be initially unknown 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0000FF"/>
                </a:solidFill>
              </a:rPr>
              <a:t>“Representation of 3D shape”</a:t>
            </a:r>
          </a:p>
          <a:p>
            <a:pPr lvl="1"/>
            <a:r>
              <a:rPr lang="en-US" dirty="0"/>
              <a:t>Depth maps</a:t>
            </a:r>
          </a:p>
          <a:p>
            <a:pPr lvl="1"/>
            <a:r>
              <a:rPr lang="en-US" dirty="0"/>
              <a:t>Meshes</a:t>
            </a:r>
          </a:p>
          <a:p>
            <a:pPr lvl="1"/>
            <a:r>
              <a:rPr lang="en-US" dirty="0"/>
              <a:t>Point clouds</a:t>
            </a:r>
          </a:p>
          <a:p>
            <a:pPr lvl="1"/>
            <a:r>
              <a:rPr lang="en-US" dirty="0"/>
              <a:t>Patch clouds</a:t>
            </a:r>
          </a:p>
          <a:p>
            <a:pPr lvl="1"/>
            <a:r>
              <a:rPr lang="en-US" dirty="0"/>
              <a:t>Volumetric models</a:t>
            </a:r>
          </a:p>
          <a:p>
            <a:pPr lvl="1"/>
            <a:r>
              <a:rPr lang="en-US" dirty="0"/>
              <a:t>Layered models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09E1DC8-B429-4994-B661-0890492FF33D}"/>
                  </a:ext>
                </a:extLst>
              </p14:cNvPr>
              <p14:cNvContentPartPr/>
              <p14:nvPr/>
            </p14:nvContentPartPr>
            <p14:xfrm>
              <a:off x="717840" y="4411800"/>
              <a:ext cx="2985120" cy="17776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09E1DC8-B429-4994-B661-0890492FF33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8480" y="4402440"/>
                <a:ext cx="3003840" cy="1796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8169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75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3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429000"/>
            <a:ext cx="6127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3886200"/>
            <a:ext cx="201612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>
          <a:xfrm>
            <a:off x="528320" y="-15081"/>
            <a:ext cx="8229600" cy="1143000"/>
          </a:xfrm>
        </p:spPr>
        <p:txBody>
          <a:bodyPr rIns="132080"/>
          <a:lstStyle/>
          <a:p>
            <a:pPr indent="0" eaLnBrk="1" hangingPunct="1"/>
            <a:r>
              <a:rPr lang="en-US" altLang="en-US" dirty="0"/>
              <a:t>Camera Parameters</a:t>
            </a:r>
          </a:p>
        </p:txBody>
      </p:sp>
      <p:sp>
        <p:nvSpPr>
          <p:cNvPr id="69637" name="Rectangle 5"/>
          <p:cNvSpPr>
            <a:spLocks/>
          </p:cNvSpPr>
          <p:nvPr/>
        </p:nvSpPr>
        <p:spPr bwMode="auto">
          <a:xfrm>
            <a:off x="685800" y="914400"/>
            <a:ext cx="81661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</a:pPr>
            <a:r>
              <a: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 camera is described by several parameters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Translation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optical center from the origin of world </a:t>
            </a:r>
            <a:r>
              <a:rPr lang="en-US" alt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coords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Rotation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image plane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focal length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principal point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(x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y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pixel size 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x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y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blue parameters are called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extrinsics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red are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intrinsics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32774" name="Rectangle 6"/>
          <p:cNvSpPr>
            <a:spLocks/>
          </p:cNvSpPr>
          <p:nvPr/>
        </p:nvSpPr>
        <p:spPr bwMode="auto">
          <a:xfrm>
            <a:off x="685800" y="6172200"/>
            <a:ext cx="8166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782638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The definitions of these parameters are </a:t>
            </a:r>
            <a:r>
              <a:rPr lang="en-US" altLang="en-US" sz="1800" dirty="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not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completely standardized</a:t>
            </a:r>
          </a:p>
          <a:p>
            <a:pPr eaLnBrk="1" hangingPunct="1">
              <a:spcBef>
                <a:spcPts val="350"/>
              </a:spcBef>
              <a:buClr>
                <a:srgbClr val="000000"/>
              </a:buClr>
              <a:buSzPct val="100000"/>
              <a:buFont typeface="Arial" pitchFamily="34" charset="0"/>
              <a:buChar char="–"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especially </a:t>
            </a:r>
            <a:r>
              <a:rPr lang="en-US" alt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intrinsics</a:t>
            </a: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—varies from one book to another</a:t>
            </a:r>
          </a:p>
        </p:txBody>
      </p:sp>
      <p:sp>
        <p:nvSpPr>
          <p:cNvPr id="69639" name="Rectangle 7"/>
          <p:cNvSpPr>
            <a:spLocks/>
          </p:cNvSpPr>
          <p:nvPr/>
        </p:nvSpPr>
        <p:spPr bwMode="auto">
          <a:xfrm>
            <a:off x="6781800" y="2743200"/>
            <a:ext cx="1447800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 rot="10800000" flipH="1">
            <a:off x="7467600" y="27432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1" name="Line 9"/>
          <p:cNvSpPr>
            <a:spLocks noChangeShapeType="1"/>
          </p:cNvSpPr>
          <p:nvPr/>
        </p:nvSpPr>
        <p:spPr bwMode="auto">
          <a:xfrm>
            <a:off x="7467600" y="33512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2" name="Picture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3276600"/>
            <a:ext cx="2159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3" name="Picture 1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2868613"/>
            <a:ext cx="19050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4" name="Line 12"/>
          <p:cNvSpPr>
            <a:spLocks noChangeShapeType="1"/>
          </p:cNvSpPr>
          <p:nvPr/>
        </p:nvSpPr>
        <p:spPr bwMode="auto">
          <a:xfrm rot="10800000" flipH="1">
            <a:off x="6699250" y="32766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>
            <a:off x="6781800" y="39608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6" name="Picture 1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276600"/>
            <a:ext cx="190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7" name="Oval 15"/>
          <p:cNvSpPr>
            <a:spLocks/>
          </p:cNvSpPr>
          <p:nvPr/>
        </p:nvSpPr>
        <p:spPr bwMode="auto">
          <a:xfrm>
            <a:off x="7424738" y="33099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8" name="Freeform 16"/>
          <p:cNvSpPr>
            <a:spLocks/>
          </p:cNvSpPr>
          <p:nvPr/>
        </p:nvSpPr>
        <p:spPr bwMode="auto">
          <a:xfrm>
            <a:off x="5027613" y="1674813"/>
            <a:ext cx="3125787" cy="1601787"/>
          </a:xfrm>
          <a:custGeom>
            <a:avLst/>
            <a:gdLst>
              <a:gd name="T0" fmla="*/ 0 w 21515"/>
              <a:gd name="T1" fmla="*/ 2147483647 h 21442"/>
              <a:gd name="T2" fmla="*/ 2147483647 w 21515"/>
              <a:gd name="T3" fmla="*/ 373530199 h 21442"/>
              <a:gd name="T4" fmla="*/ 2147483647 w 21515"/>
              <a:gd name="T5" fmla="*/ 2147483647 h 21442"/>
              <a:gd name="T6" fmla="*/ 2147483647 w 21515"/>
              <a:gd name="T7" fmla="*/ 2147483647 h 21442"/>
              <a:gd name="T8" fmla="*/ 2147483647 w 21515"/>
              <a:gd name="T9" fmla="*/ 2147483647 h 214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515"/>
              <a:gd name="T16" fmla="*/ 0 h 21442"/>
              <a:gd name="T17" fmla="*/ 21515 w 21515"/>
              <a:gd name="T18" fmla="*/ 21442 h 214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515" h="21442">
                <a:moveTo>
                  <a:pt x="0" y="3073"/>
                </a:moveTo>
                <a:cubicBezTo>
                  <a:pt x="3585" y="1458"/>
                  <a:pt x="7171" y="-158"/>
                  <a:pt x="9969" y="12"/>
                </a:cubicBezTo>
                <a:cubicBezTo>
                  <a:pt x="12768" y="182"/>
                  <a:pt x="14866" y="1883"/>
                  <a:pt x="16790" y="4094"/>
                </a:cubicBezTo>
                <a:cubicBezTo>
                  <a:pt x="18714" y="6305"/>
                  <a:pt x="21425" y="10387"/>
                  <a:pt x="21513" y="13278"/>
                </a:cubicBezTo>
                <a:cubicBezTo>
                  <a:pt x="21600" y="16170"/>
                  <a:pt x="19457" y="18806"/>
                  <a:pt x="17315" y="2144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685800" y="2667000"/>
            <a:ext cx="8166100" cy="3505200"/>
            <a:chOff x="0" y="0"/>
            <a:chExt cx="5144" cy="2208"/>
          </a:xfrm>
        </p:grpSpPr>
        <p:sp>
          <p:nvSpPr>
            <p:cNvPr id="69650" name="Rectangle 17"/>
            <p:cNvSpPr>
              <a:spLocks/>
            </p:cNvSpPr>
            <p:nvPr/>
          </p:nvSpPr>
          <p:spPr bwMode="auto">
            <a:xfrm>
              <a:off x="0" y="0"/>
              <a:ext cx="5144" cy="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>
              <a:lvl1pPr marL="382588" indent="-3429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>
                <a:spcBef>
                  <a:spcPts val="450"/>
                </a:spcBef>
              </a:pPr>
              <a:r>
                <a:rPr lang="en-US" altLang="en-US" sz="2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Projection equation</a:t>
              </a:r>
            </a:p>
            <a:p>
              <a:pPr eaLnBrk="1" hangingPunct="1">
                <a:spcBef>
                  <a:spcPts val="450"/>
                </a:spcBef>
              </a:pPr>
              <a:endPara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algn="r" eaLnBrk="1" hangingPunct="1">
                <a:spcBef>
                  <a:spcPts val="450"/>
                </a:spcBef>
              </a:pPr>
              <a:endPara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50"/>
                </a:spcBef>
              </a:pPr>
              <a:endPara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endPara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Useful to decompose into a series of operations</a:t>
              </a:r>
            </a:p>
          </p:txBody>
        </p:sp>
        <p:pic>
          <p:nvPicPr>
            <p:cNvPr id="69651" name="Picture 18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" y="1440"/>
              <a:ext cx="3392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52" name="Rectangle 19"/>
            <p:cNvSpPr>
              <a:spLocks/>
            </p:cNvSpPr>
            <p:nvPr/>
          </p:nvSpPr>
          <p:spPr bwMode="auto">
            <a:xfrm>
              <a:off x="1837" y="2016"/>
              <a:ext cx="5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projection</a:t>
              </a:r>
            </a:p>
          </p:txBody>
        </p:sp>
        <p:sp>
          <p:nvSpPr>
            <p:cNvPr id="69653" name="Rectangle 20"/>
            <p:cNvSpPr>
              <a:spLocks/>
            </p:cNvSpPr>
            <p:nvPr/>
          </p:nvSpPr>
          <p:spPr bwMode="auto">
            <a:xfrm>
              <a:off x="1117" y="2016"/>
              <a:ext cx="53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intrinsics</a:t>
              </a:r>
            </a:p>
          </p:txBody>
        </p:sp>
        <p:sp>
          <p:nvSpPr>
            <p:cNvPr id="69654" name="Rectangle 21"/>
            <p:cNvSpPr>
              <a:spLocks/>
            </p:cNvSpPr>
            <p:nvPr/>
          </p:nvSpPr>
          <p:spPr bwMode="auto">
            <a:xfrm>
              <a:off x="2640" y="2016"/>
              <a:ext cx="47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0000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rotation</a:t>
              </a:r>
            </a:p>
          </p:txBody>
        </p:sp>
        <p:sp>
          <p:nvSpPr>
            <p:cNvPr id="69655" name="Rectangle 22"/>
            <p:cNvSpPr>
              <a:spLocks/>
            </p:cNvSpPr>
            <p:nvPr/>
          </p:nvSpPr>
          <p:spPr bwMode="auto">
            <a:xfrm>
              <a:off x="3277" y="2016"/>
              <a:ext cx="61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0000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translation</a:t>
              </a:r>
            </a:p>
          </p:txBody>
        </p:sp>
        <p:sp>
          <p:nvSpPr>
            <p:cNvPr id="69656" name="Rectangle 23"/>
            <p:cNvSpPr>
              <a:spLocks/>
            </p:cNvSpPr>
            <p:nvPr/>
          </p:nvSpPr>
          <p:spPr bwMode="auto">
            <a:xfrm>
              <a:off x="3853" y="1248"/>
              <a:ext cx="887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algn="ctr" eaLnBrk="1" hangingPunct="1"/>
              <a:r>
                <a:rPr lang="en-US" altLang="en-US"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identity matrix</a:t>
              </a:r>
            </a:p>
          </p:txBody>
        </p:sp>
        <p:sp>
          <p:nvSpPr>
            <p:cNvPr id="69657" name="Line 24"/>
            <p:cNvSpPr>
              <a:spLocks noChangeShapeType="1"/>
            </p:cNvSpPr>
            <p:nvPr/>
          </p:nvSpPr>
          <p:spPr bwMode="auto">
            <a:xfrm flipH="1">
              <a:off x="3408" y="1392"/>
              <a:ext cx="43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69658" name="Picture 2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" y="248"/>
              <a:ext cx="2625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9659" name="Rectangle 26"/>
            <p:cNvSpPr>
              <a:spLocks/>
            </p:cNvSpPr>
            <p:nvPr/>
          </p:nvSpPr>
          <p:spPr bwMode="auto">
            <a:xfrm>
              <a:off x="416" y="1576"/>
              <a:ext cx="376" cy="3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>
                  <a:alpha val="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pic>
          <p:nvPicPr>
            <p:cNvPr id="69660" name="Picture 2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" y="1616"/>
              <a:ext cx="280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7391400" y="5181600"/>
            <a:ext cx="1501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tx</a:t>
            </a:r>
            <a:r>
              <a:rPr lang="en-US" dirty="0"/>
              <a:t>, ty, </a:t>
            </a:r>
            <a:r>
              <a:rPr lang="en-US" dirty="0" err="1"/>
              <a:t>tz</a:t>
            </a:r>
            <a:r>
              <a:rPr lang="en-US" dirty="0"/>
              <a:t>]</a:t>
            </a:r>
            <a:r>
              <a:rPr lang="en-US" baseline="30000" dirty="0"/>
              <a:t>T</a:t>
            </a:r>
          </a:p>
        </p:txBody>
      </p:sp>
      <p:cxnSp>
        <p:nvCxnSpPr>
          <p:cNvPr id="6" name="Straight Arrow Connector 5"/>
          <p:cNvCxnSpPr>
            <a:stCxn id="4" idx="1"/>
            <a:endCxn id="69651" idx="3"/>
          </p:cNvCxnSpPr>
          <p:nvPr/>
        </p:nvCxnSpPr>
        <p:spPr bwMode="auto">
          <a:xfrm flipH="1">
            <a:off x="7064375" y="5412433"/>
            <a:ext cx="327025" cy="3324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FEEF178-5FD7-43C3-AD01-961707200D0B}"/>
                  </a:ext>
                </a:extLst>
              </p14:cNvPr>
              <p14:cNvContentPartPr/>
              <p14:nvPr/>
            </p14:nvContentPartPr>
            <p14:xfrm>
              <a:off x="2397960" y="3682080"/>
              <a:ext cx="5847840" cy="25174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FEEF178-5FD7-43C3-AD01-961707200D0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88600" y="3672720"/>
                <a:ext cx="5866560" cy="253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142830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3"/>
          <p:cNvGrpSpPr>
            <a:grpSpLocks/>
          </p:cNvGrpSpPr>
          <p:nvPr/>
        </p:nvGrpSpPr>
        <p:grpSpPr bwMode="auto">
          <a:xfrm>
            <a:off x="1066800" y="1143000"/>
            <a:ext cx="7010400" cy="4953000"/>
            <a:chOff x="134" y="192"/>
            <a:chExt cx="5482" cy="3887"/>
          </a:xfrm>
        </p:grpSpPr>
        <p:pic>
          <p:nvPicPr>
            <p:cNvPr id="28677" name="Picture 2" descr="mbase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24" y="1920"/>
              <a:ext cx="2126" cy="2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8" name="Picture 3" descr="town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" y="192"/>
              <a:ext cx="1536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9" name="Picture 4" descr="town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24" y="192"/>
              <a:ext cx="1536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0" name="Picture 5" descr="town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80" y="192"/>
              <a:ext cx="1536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1" name="AutoShape 6"/>
            <p:cNvSpPr>
              <a:spLocks noChangeArrowheads="1"/>
            </p:cNvSpPr>
            <p:nvPr/>
          </p:nvSpPr>
          <p:spPr bwMode="auto">
            <a:xfrm>
              <a:off x="3408" y="768"/>
              <a:ext cx="624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58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2" name="AutoShape 7"/>
            <p:cNvSpPr>
              <a:spLocks noChangeArrowheads="1"/>
            </p:cNvSpPr>
            <p:nvPr/>
          </p:nvSpPr>
          <p:spPr bwMode="auto">
            <a:xfrm rot="2347618">
              <a:off x="1008" y="2112"/>
              <a:ext cx="576" cy="336"/>
            </a:xfrm>
            <a:prstGeom prst="rightArrow">
              <a:avLst>
                <a:gd name="adj1" fmla="val 50000"/>
                <a:gd name="adj2" fmla="val 4285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3" name="AutoShape 8"/>
            <p:cNvSpPr>
              <a:spLocks noChangeArrowheads="1"/>
            </p:cNvSpPr>
            <p:nvPr/>
          </p:nvSpPr>
          <p:spPr bwMode="auto">
            <a:xfrm rot="19252382" flipH="1">
              <a:off x="4176" y="2112"/>
              <a:ext cx="576" cy="336"/>
            </a:xfrm>
            <a:prstGeom prst="rightArrow">
              <a:avLst>
                <a:gd name="adj1" fmla="val 50000"/>
                <a:gd name="adj2" fmla="val 4285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4" name="Text Box 9"/>
            <p:cNvSpPr txBox="1">
              <a:spLocks noChangeArrowheads="1"/>
            </p:cNvSpPr>
            <p:nvPr/>
          </p:nvSpPr>
          <p:spPr bwMode="auto">
            <a:xfrm>
              <a:off x="134" y="1631"/>
              <a:ext cx="343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</a:rPr>
                <a:t>I1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8685" name="Text Box 10"/>
            <p:cNvSpPr txBox="1">
              <a:spLocks noChangeArrowheads="1"/>
            </p:cNvSpPr>
            <p:nvPr/>
          </p:nvSpPr>
          <p:spPr bwMode="auto">
            <a:xfrm>
              <a:off x="1814" y="1631"/>
              <a:ext cx="342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</a:rPr>
                <a:t>I2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8686" name="Text Box 11"/>
            <p:cNvSpPr txBox="1">
              <a:spLocks noChangeArrowheads="1"/>
            </p:cNvSpPr>
            <p:nvPr/>
          </p:nvSpPr>
          <p:spPr bwMode="auto">
            <a:xfrm>
              <a:off x="4070" y="1631"/>
              <a:ext cx="462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</a:rPr>
                <a:t>I10</a:t>
              </a:r>
              <a:endParaRPr lang="en-US">
                <a:latin typeface="Times New Roman" pitchFamily="18" charset="0"/>
              </a:endParaRPr>
            </a:p>
          </p:txBody>
        </p:sp>
      </p:grpSp>
      <p:sp>
        <p:nvSpPr>
          <p:cNvPr id="28675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Multiple-baseline stereo</a:t>
            </a:r>
          </a:p>
        </p:txBody>
      </p:sp>
      <p:sp>
        <p:nvSpPr>
          <p:cNvPr id="28676" name="Text Box 15"/>
          <p:cNvSpPr txBox="1">
            <a:spLocks noChangeArrowheads="1"/>
          </p:cNvSpPr>
          <p:nvPr/>
        </p:nvSpPr>
        <p:spPr bwMode="auto">
          <a:xfrm>
            <a:off x="228600" y="6140450"/>
            <a:ext cx="868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/>
              <a:t>M. </a:t>
            </a:r>
            <a:r>
              <a:rPr lang="en-US" sz="1800" dirty="0" err="1"/>
              <a:t>Okutomi</a:t>
            </a:r>
            <a:r>
              <a:rPr lang="en-US" sz="1800" dirty="0"/>
              <a:t> and T. </a:t>
            </a:r>
            <a:r>
              <a:rPr lang="en-US" sz="1800" dirty="0" err="1"/>
              <a:t>Kanade</a:t>
            </a:r>
            <a:r>
              <a:rPr lang="en-US" sz="1800" dirty="0"/>
              <a:t>, </a:t>
            </a:r>
            <a:r>
              <a:rPr lang="en-US" sz="18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“A Multiple-Baseline Stereo System,”</a:t>
            </a:r>
            <a:r>
              <a:rPr lang="en-US" sz="1800" dirty="0"/>
              <a:t>  IEEE Trans. on Pattern Analysis and Machine Intelligence,  15(4):353-363 (1993). </a:t>
            </a:r>
          </a:p>
        </p:txBody>
      </p:sp>
    </p:spTree>
    <p:extLst>
      <p:ext uri="{BB962C8B-B14F-4D97-AF65-F5344CB8AC3E}">
        <p14:creationId xmlns:p14="http://schemas.microsoft.com/office/powerpoint/2010/main" val="22467045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Reconstruction from silhouettes</a:t>
            </a:r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en-US" dirty="0"/>
              <a:t>Can be computed robustly</a:t>
            </a:r>
          </a:p>
          <a:p>
            <a:pPr marL="342900" indent="-342900"/>
            <a:r>
              <a:rPr lang="en-US" dirty="0"/>
              <a:t>Can be computed efficiently</a:t>
            </a:r>
          </a:p>
          <a:p>
            <a:pPr marL="342900" indent="-342900"/>
            <a:endParaRPr lang="en-US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801813" y="3906838"/>
            <a:ext cx="5867400" cy="2200275"/>
            <a:chOff x="240" y="2742"/>
            <a:chExt cx="3696" cy="1386"/>
          </a:xfrm>
        </p:grpSpPr>
        <p:pic>
          <p:nvPicPr>
            <p:cNvPr id="318469" name="Picture 5" descr="chris_and_b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0" y="2742"/>
              <a:ext cx="941" cy="1386"/>
            </a:xfrm>
            <a:prstGeom prst="rect">
              <a:avLst/>
            </a:prstGeom>
            <a:noFill/>
          </p:spPr>
        </p:pic>
        <p:pic>
          <p:nvPicPr>
            <p:cNvPr id="318470" name="Picture 6" descr="nochri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35" y="2742"/>
              <a:ext cx="941" cy="1386"/>
            </a:xfrm>
            <a:prstGeom prst="rect">
              <a:avLst/>
            </a:prstGeom>
            <a:noFill/>
          </p:spPr>
        </p:pic>
        <p:pic>
          <p:nvPicPr>
            <p:cNvPr id="318471" name="Picture 7" descr="chris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95" y="2742"/>
              <a:ext cx="941" cy="138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318472" name="Text Box 8"/>
            <p:cNvSpPr txBox="1">
              <a:spLocks noChangeAspect="1" noChangeArrowheads="1"/>
            </p:cNvSpPr>
            <p:nvPr/>
          </p:nvSpPr>
          <p:spPr bwMode="auto">
            <a:xfrm>
              <a:off x="1320" y="3127"/>
              <a:ext cx="24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/>
                <a:t>-</a:t>
              </a:r>
              <a:endParaRPr lang="en-US" sz="6000" b="1">
                <a:solidFill>
                  <a:schemeClr val="bg1"/>
                </a:solidFill>
              </a:endParaRPr>
            </a:p>
          </p:txBody>
        </p:sp>
        <p:sp>
          <p:nvSpPr>
            <p:cNvPr id="318473" name="Text Box 9"/>
            <p:cNvSpPr txBox="1">
              <a:spLocks noChangeAspect="1" noChangeArrowheads="1"/>
            </p:cNvSpPr>
            <p:nvPr/>
          </p:nvSpPr>
          <p:spPr bwMode="auto">
            <a:xfrm>
              <a:off x="2647" y="3166"/>
              <a:ext cx="24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/>
                <a:t>=</a:t>
              </a:r>
              <a:endParaRPr lang="en-US" sz="6000" b="1">
                <a:solidFill>
                  <a:schemeClr val="bg1"/>
                </a:solidFill>
              </a:endParaRPr>
            </a:p>
          </p:txBody>
        </p:sp>
        <p:sp>
          <p:nvSpPr>
            <p:cNvPr id="318474" name="Text Box 10"/>
            <p:cNvSpPr txBox="1">
              <a:spLocks noChangeAspect="1" noChangeArrowheads="1"/>
            </p:cNvSpPr>
            <p:nvPr/>
          </p:nvSpPr>
          <p:spPr bwMode="auto">
            <a:xfrm>
              <a:off x="310" y="2742"/>
              <a:ext cx="810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background 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+ 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foreground</a:t>
              </a:r>
            </a:p>
          </p:txBody>
        </p:sp>
        <p:sp>
          <p:nvSpPr>
            <p:cNvPr id="318475" name="Text Box 11"/>
            <p:cNvSpPr txBox="1">
              <a:spLocks noChangeAspect="1" noChangeArrowheads="1"/>
            </p:cNvSpPr>
            <p:nvPr/>
          </p:nvSpPr>
          <p:spPr bwMode="auto">
            <a:xfrm>
              <a:off x="1704" y="2742"/>
              <a:ext cx="81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background</a:t>
              </a:r>
              <a:r>
                <a:rPr lang="en-US" sz="8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</a:t>
              </a:r>
              <a:endPara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318476" name="Text Box 12"/>
            <p:cNvSpPr txBox="1">
              <a:spLocks noChangeAspect="1" noChangeArrowheads="1"/>
            </p:cNvSpPr>
            <p:nvPr/>
          </p:nvSpPr>
          <p:spPr bwMode="auto">
            <a:xfrm>
              <a:off x="3064" y="2742"/>
              <a:ext cx="81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foreground 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369050" y="1590675"/>
            <a:ext cx="2362200" cy="1905000"/>
            <a:chOff x="3936" y="1002"/>
            <a:chExt cx="1488" cy="1200"/>
          </a:xfrm>
        </p:grpSpPr>
        <p:pic>
          <p:nvPicPr>
            <p:cNvPr id="318478" name="Picture 14" descr="bunny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36" y="1003"/>
              <a:ext cx="705" cy="555"/>
            </a:xfrm>
            <a:prstGeom prst="rect">
              <a:avLst/>
            </a:prstGeom>
            <a:noFill/>
          </p:spPr>
        </p:pic>
        <p:graphicFrame>
          <p:nvGraphicFramePr>
            <p:cNvPr id="318479" name="Object 15"/>
            <p:cNvGraphicFramePr>
              <a:graphicFrameLocks noChangeAspect="1"/>
            </p:cNvGraphicFramePr>
            <p:nvPr/>
          </p:nvGraphicFramePr>
          <p:xfrm>
            <a:off x="4719" y="1002"/>
            <a:ext cx="705" cy="5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7" name="Document" r:id="rId8" imgW="3192840" imgH="2400480" progId="Word.Document.8">
                    <p:embed/>
                  </p:oleObj>
                </mc:Choice>
                <mc:Fallback>
                  <p:oleObj name="Document" r:id="rId8" imgW="3192840" imgH="2400480" progId="Word.Document.8">
                    <p:embed/>
                    <p:pic>
                      <p:nvPicPr>
                        <p:cNvPr id="318479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19" y="1002"/>
                          <a:ext cx="705" cy="5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18480" name="Picture 1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19" y="1648"/>
              <a:ext cx="705" cy="5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318481" name="Picture 17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36" y="1648"/>
              <a:ext cx="705" cy="5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5202248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Reconstruction from Silhouettes</a:t>
            </a:r>
          </a:p>
        </p:txBody>
      </p:sp>
      <p:grpSp>
        <p:nvGrpSpPr>
          <p:cNvPr id="37891" name="Group 3"/>
          <p:cNvGrpSpPr>
            <a:grpSpLocks/>
          </p:cNvGrpSpPr>
          <p:nvPr/>
        </p:nvGrpSpPr>
        <p:grpSpPr bwMode="auto">
          <a:xfrm>
            <a:off x="7010400" y="4038600"/>
            <a:ext cx="533400" cy="381000"/>
            <a:chOff x="3648" y="2448"/>
            <a:chExt cx="336" cy="240"/>
          </a:xfrm>
        </p:grpSpPr>
        <p:sp>
          <p:nvSpPr>
            <p:cNvPr id="37908" name="Oval 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909" name="Rectangle 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7892" name="Rectangle 6"/>
          <p:cNvSpPr>
            <a:spLocks noChangeArrowheads="1"/>
          </p:cNvSpPr>
          <p:nvPr/>
        </p:nvSpPr>
        <p:spPr bwMode="auto">
          <a:xfrm>
            <a:off x="6172200" y="3505200"/>
            <a:ext cx="990600" cy="6858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83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7893" name="Rectangle 7"/>
          <p:cNvSpPr>
            <a:spLocks noChangeArrowheads="1"/>
          </p:cNvSpPr>
          <p:nvPr/>
        </p:nvSpPr>
        <p:spPr bwMode="auto">
          <a:xfrm>
            <a:off x="5257800" y="38862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700000" lon="20099989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7894" name="Rectangle 8"/>
          <p:cNvSpPr>
            <a:spLocks noChangeArrowheads="1"/>
          </p:cNvSpPr>
          <p:nvPr/>
        </p:nvSpPr>
        <p:spPr bwMode="auto">
          <a:xfrm>
            <a:off x="4038600" y="40386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2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909321" name="Text Box 9"/>
          <p:cNvSpPr txBox="1">
            <a:spLocks noChangeArrowheads="1"/>
          </p:cNvSpPr>
          <p:nvPr/>
        </p:nvSpPr>
        <p:spPr bwMode="auto">
          <a:xfrm>
            <a:off x="788988" y="4323476"/>
            <a:ext cx="1954212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Binary Images</a:t>
            </a:r>
          </a:p>
        </p:txBody>
      </p:sp>
      <p:sp>
        <p:nvSpPr>
          <p:cNvPr id="37896" name="Line 10"/>
          <p:cNvSpPr>
            <a:spLocks noChangeShapeType="1"/>
          </p:cNvSpPr>
          <p:nvPr/>
        </p:nvSpPr>
        <p:spPr bwMode="auto">
          <a:xfrm flipV="1">
            <a:off x="2895600" y="4546600"/>
            <a:ext cx="609600" cy="0"/>
          </a:xfrm>
          <a:prstGeom prst="line">
            <a:avLst/>
          </a:prstGeom>
          <a:noFill/>
          <a:ln w="57150">
            <a:solidFill>
              <a:schemeClr val="accent1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7" name="Freeform 11"/>
          <p:cNvSpPr>
            <a:spLocks/>
          </p:cNvSpPr>
          <p:nvPr/>
        </p:nvSpPr>
        <p:spPr bwMode="auto">
          <a:xfrm>
            <a:off x="4495800" y="2286000"/>
            <a:ext cx="1181100" cy="1270000"/>
          </a:xfrm>
          <a:custGeom>
            <a:avLst/>
            <a:gdLst>
              <a:gd name="T0" fmla="*/ 2147483647 w 744"/>
              <a:gd name="T1" fmla="*/ 2147483647 h 800"/>
              <a:gd name="T2" fmla="*/ 2147483647 w 744"/>
              <a:gd name="T3" fmla="*/ 2147483647 h 800"/>
              <a:gd name="T4" fmla="*/ 2147483647 w 744"/>
              <a:gd name="T5" fmla="*/ 2147483647 h 800"/>
              <a:gd name="T6" fmla="*/ 2147483647 w 744"/>
              <a:gd name="T7" fmla="*/ 2147483647 h 800"/>
              <a:gd name="T8" fmla="*/ 2147483647 w 744"/>
              <a:gd name="T9" fmla="*/ 2147483647 h 800"/>
              <a:gd name="T10" fmla="*/ 2147483647 w 744"/>
              <a:gd name="T11" fmla="*/ 2147483647 h 800"/>
              <a:gd name="T12" fmla="*/ 2147483647 w 744"/>
              <a:gd name="T13" fmla="*/ 2147483647 h 800"/>
              <a:gd name="T14" fmla="*/ 2147483647 w 744"/>
              <a:gd name="T15" fmla="*/ 2147483647 h 800"/>
              <a:gd name="T16" fmla="*/ 2147483647 w 744"/>
              <a:gd name="T17" fmla="*/ 2147483647 h 800"/>
              <a:gd name="T18" fmla="*/ 2147483647 w 744"/>
              <a:gd name="T19" fmla="*/ 2147483647 h 800"/>
              <a:gd name="T20" fmla="*/ 2147483647 w 744"/>
              <a:gd name="T21" fmla="*/ 2147483647 h 800"/>
              <a:gd name="T22" fmla="*/ 2147483647 w 744"/>
              <a:gd name="T23" fmla="*/ 2147483647 h 800"/>
              <a:gd name="T24" fmla="*/ 2147483647 w 744"/>
              <a:gd name="T25" fmla="*/ 2147483647 h 800"/>
              <a:gd name="T26" fmla="*/ 2147483647 w 744"/>
              <a:gd name="T27" fmla="*/ 2147483647 h 8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44"/>
              <a:gd name="T43" fmla="*/ 0 h 800"/>
              <a:gd name="T44" fmla="*/ 744 w 744"/>
              <a:gd name="T45" fmla="*/ 800 h 8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44" h="800">
                <a:moveTo>
                  <a:pt x="248" y="32"/>
                </a:moveTo>
                <a:cubicBezTo>
                  <a:pt x="224" y="64"/>
                  <a:pt x="232" y="184"/>
                  <a:pt x="200" y="224"/>
                </a:cubicBezTo>
                <a:cubicBezTo>
                  <a:pt x="168" y="264"/>
                  <a:pt x="88" y="232"/>
                  <a:pt x="56" y="272"/>
                </a:cubicBezTo>
                <a:cubicBezTo>
                  <a:pt x="24" y="312"/>
                  <a:pt x="0" y="392"/>
                  <a:pt x="8" y="464"/>
                </a:cubicBezTo>
                <a:cubicBezTo>
                  <a:pt x="16" y="536"/>
                  <a:pt x="64" y="664"/>
                  <a:pt x="104" y="704"/>
                </a:cubicBezTo>
                <a:cubicBezTo>
                  <a:pt x="144" y="744"/>
                  <a:pt x="192" y="688"/>
                  <a:pt x="248" y="704"/>
                </a:cubicBezTo>
                <a:cubicBezTo>
                  <a:pt x="304" y="720"/>
                  <a:pt x="384" y="800"/>
                  <a:pt x="440" y="800"/>
                </a:cubicBezTo>
                <a:cubicBezTo>
                  <a:pt x="496" y="800"/>
                  <a:pt x="536" y="736"/>
                  <a:pt x="584" y="704"/>
                </a:cubicBezTo>
                <a:cubicBezTo>
                  <a:pt x="632" y="672"/>
                  <a:pt x="712" y="672"/>
                  <a:pt x="728" y="608"/>
                </a:cubicBezTo>
                <a:cubicBezTo>
                  <a:pt x="744" y="544"/>
                  <a:pt x="704" y="400"/>
                  <a:pt x="680" y="320"/>
                </a:cubicBezTo>
                <a:cubicBezTo>
                  <a:pt x="656" y="240"/>
                  <a:pt x="624" y="168"/>
                  <a:pt x="584" y="128"/>
                </a:cubicBezTo>
                <a:cubicBezTo>
                  <a:pt x="544" y="88"/>
                  <a:pt x="480" y="96"/>
                  <a:pt x="440" y="80"/>
                </a:cubicBezTo>
                <a:cubicBezTo>
                  <a:pt x="400" y="64"/>
                  <a:pt x="376" y="40"/>
                  <a:pt x="344" y="32"/>
                </a:cubicBezTo>
                <a:cubicBezTo>
                  <a:pt x="312" y="24"/>
                  <a:pt x="272" y="0"/>
                  <a:pt x="248" y="32"/>
                </a:cubicBez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FF99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8" name="Freeform 12"/>
          <p:cNvSpPr>
            <a:spLocks/>
          </p:cNvSpPr>
          <p:nvPr/>
        </p:nvSpPr>
        <p:spPr bwMode="auto">
          <a:xfrm>
            <a:off x="4267200" y="4178300"/>
            <a:ext cx="393700" cy="419100"/>
          </a:xfrm>
          <a:custGeom>
            <a:avLst/>
            <a:gdLst>
              <a:gd name="T0" fmla="*/ 2147483647 w 248"/>
              <a:gd name="T1" fmla="*/ 2147483647 h 264"/>
              <a:gd name="T2" fmla="*/ 2147483647 w 248"/>
              <a:gd name="T3" fmla="*/ 2147483647 h 264"/>
              <a:gd name="T4" fmla="*/ 2147483647 w 248"/>
              <a:gd name="T5" fmla="*/ 2147483647 h 264"/>
              <a:gd name="T6" fmla="*/ 2147483647 w 248"/>
              <a:gd name="T7" fmla="*/ 2147483647 h 264"/>
              <a:gd name="T8" fmla="*/ 0 w 248"/>
              <a:gd name="T9" fmla="*/ 2147483647 h 264"/>
              <a:gd name="T10" fmla="*/ 2147483647 w 248"/>
              <a:gd name="T11" fmla="*/ 2147483647 h 264"/>
              <a:gd name="T12" fmla="*/ 2147483647 w 248"/>
              <a:gd name="T13" fmla="*/ 2147483647 h 264"/>
              <a:gd name="T14" fmla="*/ 2147483647 w 248"/>
              <a:gd name="T15" fmla="*/ 2147483647 h 264"/>
              <a:gd name="T16" fmla="*/ 2147483647 w 248"/>
              <a:gd name="T17" fmla="*/ 2147483647 h 264"/>
              <a:gd name="T18" fmla="*/ 2147483647 w 248"/>
              <a:gd name="T19" fmla="*/ 2147483647 h 2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48"/>
              <a:gd name="T31" fmla="*/ 0 h 264"/>
              <a:gd name="T32" fmla="*/ 248 w 248"/>
              <a:gd name="T33" fmla="*/ 264 h 2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48" h="264">
                <a:moveTo>
                  <a:pt x="192" y="56"/>
                </a:moveTo>
                <a:cubicBezTo>
                  <a:pt x="184" y="40"/>
                  <a:pt x="168" y="64"/>
                  <a:pt x="144" y="56"/>
                </a:cubicBezTo>
                <a:cubicBezTo>
                  <a:pt x="120" y="48"/>
                  <a:pt x="64" y="0"/>
                  <a:pt x="48" y="8"/>
                </a:cubicBezTo>
                <a:cubicBezTo>
                  <a:pt x="32" y="16"/>
                  <a:pt x="56" y="80"/>
                  <a:pt x="48" y="104"/>
                </a:cubicBezTo>
                <a:cubicBezTo>
                  <a:pt x="40" y="128"/>
                  <a:pt x="0" y="128"/>
                  <a:pt x="0" y="152"/>
                </a:cubicBezTo>
                <a:cubicBezTo>
                  <a:pt x="0" y="176"/>
                  <a:pt x="24" y="232"/>
                  <a:pt x="48" y="248"/>
                </a:cubicBezTo>
                <a:cubicBezTo>
                  <a:pt x="72" y="264"/>
                  <a:pt x="112" y="248"/>
                  <a:pt x="144" y="248"/>
                </a:cubicBezTo>
                <a:cubicBezTo>
                  <a:pt x="176" y="248"/>
                  <a:pt x="232" y="264"/>
                  <a:pt x="240" y="248"/>
                </a:cubicBezTo>
                <a:cubicBezTo>
                  <a:pt x="248" y="232"/>
                  <a:pt x="200" y="184"/>
                  <a:pt x="192" y="152"/>
                </a:cubicBezTo>
                <a:cubicBezTo>
                  <a:pt x="184" y="120"/>
                  <a:pt x="200" y="72"/>
                  <a:pt x="192" y="5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899" name="Group 13"/>
          <p:cNvGrpSpPr>
            <a:grpSpLocks/>
          </p:cNvGrpSpPr>
          <p:nvPr/>
        </p:nvGrpSpPr>
        <p:grpSpPr bwMode="auto">
          <a:xfrm>
            <a:off x="4114800" y="4724400"/>
            <a:ext cx="533400" cy="381000"/>
            <a:chOff x="3648" y="2448"/>
            <a:chExt cx="336" cy="240"/>
          </a:xfrm>
        </p:grpSpPr>
        <p:sp>
          <p:nvSpPr>
            <p:cNvPr id="37906" name="Oval 1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907" name="Rectangle 1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7900" name="Freeform 16"/>
          <p:cNvSpPr>
            <a:spLocks/>
          </p:cNvSpPr>
          <p:nvPr/>
        </p:nvSpPr>
        <p:spPr bwMode="auto">
          <a:xfrm rot="4098212">
            <a:off x="5546725" y="4122738"/>
            <a:ext cx="419100" cy="374650"/>
          </a:xfrm>
          <a:custGeom>
            <a:avLst/>
            <a:gdLst>
              <a:gd name="T0" fmla="*/ 2147483647 w 264"/>
              <a:gd name="T1" fmla="*/ 2147483647 h 256"/>
              <a:gd name="T2" fmla="*/ 2147483647 w 264"/>
              <a:gd name="T3" fmla="*/ 2147483647 h 256"/>
              <a:gd name="T4" fmla="*/ 2147483647 w 264"/>
              <a:gd name="T5" fmla="*/ 2147483647 h 256"/>
              <a:gd name="T6" fmla="*/ 0 w 264"/>
              <a:gd name="T7" fmla="*/ 2147483647 h 256"/>
              <a:gd name="T8" fmla="*/ 2147483647 w 264"/>
              <a:gd name="T9" fmla="*/ 2147483647 h 256"/>
              <a:gd name="T10" fmla="*/ 2147483647 w 264"/>
              <a:gd name="T11" fmla="*/ 2147483647 h 256"/>
              <a:gd name="T12" fmla="*/ 2147483647 w 264"/>
              <a:gd name="T13" fmla="*/ 2147483647 h 256"/>
              <a:gd name="T14" fmla="*/ 2147483647 w 264"/>
              <a:gd name="T15" fmla="*/ 2147483647 h 256"/>
              <a:gd name="T16" fmla="*/ 2147483647 w 264"/>
              <a:gd name="T17" fmla="*/ 2147483647 h 2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4"/>
              <a:gd name="T28" fmla="*/ 0 h 256"/>
              <a:gd name="T29" fmla="*/ 264 w 264"/>
              <a:gd name="T30" fmla="*/ 256 h 2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4" h="256">
                <a:moveTo>
                  <a:pt x="192" y="8"/>
                </a:moveTo>
                <a:cubicBezTo>
                  <a:pt x="168" y="0"/>
                  <a:pt x="120" y="0"/>
                  <a:pt x="96" y="8"/>
                </a:cubicBezTo>
                <a:cubicBezTo>
                  <a:pt x="72" y="16"/>
                  <a:pt x="64" y="40"/>
                  <a:pt x="48" y="56"/>
                </a:cubicBezTo>
                <a:cubicBezTo>
                  <a:pt x="32" y="72"/>
                  <a:pt x="0" y="88"/>
                  <a:pt x="0" y="104"/>
                </a:cubicBezTo>
                <a:cubicBezTo>
                  <a:pt x="0" y="120"/>
                  <a:pt x="32" y="128"/>
                  <a:pt x="48" y="152"/>
                </a:cubicBezTo>
                <a:cubicBezTo>
                  <a:pt x="64" y="176"/>
                  <a:pt x="64" y="240"/>
                  <a:pt x="96" y="248"/>
                </a:cubicBezTo>
                <a:cubicBezTo>
                  <a:pt x="128" y="256"/>
                  <a:pt x="216" y="232"/>
                  <a:pt x="240" y="200"/>
                </a:cubicBezTo>
                <a:cubicBezTo>
                  <a:pt x="264" y="168"/>
                  <a:pt x="248" y="88"/>
                  <a:pt x="240" y="56"/>
                </a:cubicBezTo>
                <a:cubicBezTo>
                  <a:pt x="232" y="24"/>
                  <a:pt x="216" y="16"/>
                  <a:pt x="192" y="8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901" name="Group 17"/>
          <p:cNvGrpSpPr>
            <a:grpSpLocks/>
          </p:cNvGrpSpPr>
          <p:nvPr/>
        </p:nvGrpSpPr>
        <p:grpSpPr bwMode="auto">
          <a:xfrm>
            <a:off x="5715000" y="4572000"/>
            <a:ext cx="533400" cy="381000"/>
            <a:chOff x="3648" y="2448"/>
            <a:chExt cx="336" cy="240"/>
          </a:xfrm>
        </p:grpSpPr>
        <p:sp>
          <p:nvSpPr>
            <p:cNvPr id="37904" name="Oval 18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905" name="Rectangle 19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7902" name="Freeform 20"/>
          <p:cNvSpPr>
            <a:spLocks/>
          </p:cNvSpPr>
          <p:nvPr/>
        </p:nvSpPr>
        <p:spPr bwMode="auto">
          <a:xfrm>
            <a:off x="6527800" y="3632200"/>
            <a:ext cx="254000" cy="419100"/>
          </a:xfrm>
          <a:custGeom>
            <a:avLst/>
            <a:gdLst>
              <a:gd name="T0" fmla="*/ 2147483647 w 208"/>
              <a:gd name="T1" fmla="*/ 2147483647 h 264"/>
              <a:gd name="T2" fmla="*/ 2147483647 w 208"/>
              <a:gd name="T3" fmla="*/ 2147483647 h 264"/>
              <a:gd name="T4" fmla="*/ 2147483647 w 208"/>
              <a:gd name="T5" fmla="*/ 2147483647 h 264"/>
              <a:gd name="T6" fmla="*/ 2147483647 w 208"/>
              <a:gd name="T7" fmla="*/ 2147483647 h 264"/>
              <a:gd name="T8" fmla="*/ 2147483647 w 208"/>
              <a:gd name="T9" fmla="*/ 2147483647 h 264"/>
              <a:gd name="T10" fmla="*/ 2147483647 w 208"/>
              <a:gd name="T11" fmla="*/ 2147483647 h 264"/>
              <a:gd name="T12" fmla="*/ 2147483647 w 208"/>
              <a:gd name="T13" fmla="*/ 2147483647 h 264"/>
              <a:gd name="T14" fmla="*/ 2147483647 w 208"/>
              <a:gd name="T15" fmla="*/ 2147483647 h 264"/>
              <a:gd name="T16" fmla="*/ 2147483647 w 208"/>
              <a:gd name="T17" fmla="*/ 2147483647 h 2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8"/>
              <a:gd name="T28" fmla="*/ 0 h 264"/>
              <a:gd name="T29" fmla="*/ 208 w 208"/>
              <a:gd name="T30" fmla="*/ 264 h 2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8" h="264">
                <a:moveTo>
                  <a:pt x="160" y="16"/>
                </a:moveTo>
                <a:cubicBezTo>
                  <a:pt x="144" y="0"/>
                  <a:pt x="128" y="8"/>
                  <a:pt x="112" y="16"/>
                </a:cubicBezTo>
                <a:cubicBezTo>
                  <a:pt x="96" y="24"/>
                  <a:pt x="80" y="56"/>
                  <a:pt x="64" y="64"/>
                </a:cubicBezTo>
                <a:cubicBezTo>
                  <a:pt x="48" y="72"/>
                  <a:pt x="24" y="48"/>
                  <a:pt x="16" y="64"/>
                </a:cubicBezTo>
                <a:cubicBezTo>
                  <a:pt x="8" y="80"/>
                  <a:pt x="0" y="128"/>
                  <a:pt x="16" y="160"/>
                </a:cubicBezTo>
                <a:cubicBezTo>
                  <a:pt x="32" y="192"/>
                  <a:pt x="88" y="248"/>
                  <a:pt x="112" y="256"/>
                </a:cubicBezTo>
                <a:cubicBezTo>
                  <a:pt x="136" y="264"/>
                  <a:pt x="144" y="232"/>
                  <a:pt x="160" y="208"/>
                </a:cubicBezTo>
                <a:cubicBezTo>
                  <a:pt x="176" y="184"/>
                  <a:pt x="208" y="144"/>
                  <a:pt x="208" y="112"/>
                </a:cubicBezTo>
                <a:cubicBezTo>
                  <a:pt x="208" y="80"/>
                  <a:pt x="176" y="32"/>
                  <a:pt x="160" y="1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03" name="Rectangle 25"/>
          <p:cNvSpPr>
            <a:spLocks noGrp="1" noChangeArrowheads="1"/>
          </p:cNvSpPr>
          <p:nvPr>
            <p:ph type="body" idx="1"/>
          </p:nvPr>
        </p:nvSpPr>
        <p:spPr>
          <a:xfrm>
            <a:off x="533400" y="1163001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The case of binary images: a voxel is </a:t>
            </a:r>
            <a:r>
              <a:rPr lang="en-US" dirty="0">
                <a:solidFill>
                  <a:srgbClr val="FF0000"/>
                </a:solidFill>
              </a:rPr>
              <a:t>photo-consistent </a:t>
            </a:r>
            <a:r>
              <a:rPr lang="en-US" dirty="0"/>
              <a:t>if it lies inside the object’s silhouette in </a:t>
            </a:r>
            <a:r>
              <a:rPr lang="en-US" b="1" dirty="0">
                <a:solidFill>
                  <a:srgbClr val="FF0000"/>
                </a:solidFill>
              </a:rPr>
              <a:t>all </a:t>
            </a:r>
            <a:r>
              <a:rPr lang="en-US" dirty="0"/>
              <a:t>views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52E80CC-6E65-411A-9A0D-BD56331DFA81}"/>
                  </a:ext>
                </a:extLst>
              </p14:cNvPr>
              <p14:cNvContentPartPr/>
              <p14:nvPr/>
            </p14:nvContentPartPr>
            <p14:xfrm>
              <a:off x="5439960" y="2232000"/>
              <a:ext cx="414000" cy="3031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52E80CC-6E65-411A-9A0D-BD56331DFA8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30600" y="2222640"/>
                <a:ext cx="432720" cy="321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2842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23863" y="81599"/>
            <a:ext cx="8229600" cy="1143000"/>
          </a:xfrm>
        </p:spPr>
        <p:txBody>
          <a:bodyPr/>
          <a:lstStyle/>
          <a:p>
            <a:r>
              <a:rPr lang="en-US" sz="3200" dirty="0"/>
              <a:t>Reconstruction from Silhouettes</a:t>
            </a:r>
          </a:p>
        </p:txBody>
      </p:sp>
      <p:grpSp>
        <p:nvGrpSpPr>
          <p:cNvPr id="38915" name="Group 3"/>
          <p:cNvGrpSpPr>
            <a:grpSpLocks/>
          </p:cNvGrpSpPr>
          <p:nvPr/>
        </p:nvGrpSpPr>
        <p:grpSpPr bwMode="auto">
          <a:xfrm>
            <a:off x="7010400" y="4038600"/>
            <a:ext cx="533400" cy="381000"/>
            <a:chOff x="3648" y="2448"/>
            <a:chExt cx="336" cy="240"/>
          </a:xfrm>
        </p:grpSpPr>
        <p:sp>
          <p:nvSpPr>
            <p:cNvPr id="38945" name="Oval 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8946" name="Rectangle 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8916" name="Rectangle 6"/>
          <p:cNvSpPr>
            <a:spLocks noChangeArrowheads="1"/>
          </p:cNvSpPr>
          <p:nvPr/>
        </p:nvSpPr>
        <p:spPr bwMode="auto">
          <a:xfrm>
            <a:off x="6172200" y="3505200"/>
            <a:ext cx="990600" cy="6858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83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8917" name="Rectangle 7"/>
          <p:cNvSpPr>
            <a:spLocks noChangeArrowheads="1"/>
          </p:cNvSpPr>
          <p:nvPr/>
        </p:nvSpPr>
        <p:spPr bwMode="auto">
          <a:xfrm>
            <a:off x="5257800" y="38862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700000" lon="20099989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8918" name="Rectangle 8"/>
          <p:cNvSpPr>
            <a:spLocks noChangeArrowheads="1"/>
          </p:cNvSpPr>
          <p:nvPr/>
        </p:nvSpPr>
        <p:spPr bwMode="auto">
          <a:xfrm>
            <a:off x="4038600" y="40386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2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913417" name="Text Box 9"/>
          <p:cNvSpPr txBox="1">
            <a:spLocks noChangeArrowheads="1"/>
          </p:cNvSpPr>
          <p:nvPr/>
        </p:nvSpPr>
        <p:spPr bwMode="auto">
          <a:xfrm>
            <a:off x="919163" y="4297363"/>
            <a:ext cx="1954212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Binary Images</a:t>
            </a:r>
          </a:p>
        </p:txBody>
      </p:sp>
      <p:sp>
        <p:nvSpPr>
          <p:cNvPr id="38920" name="Line 10"/>
          <p:cNvSpPr>
            <a:spLocks noChangeShapeType="1"/>
          </p:cNvSpPr>
          <p:nvPr/>
        </p:nvSpPr>
        <p:spPr bwMode="auto">
          <a:xfrm flipV="1">
            <a:off x="2895600" y="4546600"/>
            <a:ext cx="609600" cy="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1" name="Freeform 11"/>
          <p:cNvSpPr>
            <a:spLocks/>
          </p:cNvSpPr>
          <p:nvPr/>
        </p:nvSpPr>
        <p:spPr bwMode="auto">
          <a:xfrm>
            <a:off x="4495800" y="2286000"/>
            <a:ext cx="1181100" cy="1270000"/>
          </a:xfrm>
          <a:custGeom>
            <a:avLst/>
            <a:gdLst>
              <a:gd name="T0" fmla="*/ 2147483647 w 744"/>
              <a:gd name="T1" fmla="*/ 2147483647 h 800"/>
              <a:gd name="T2" fmla="*/ 2147483647 w 744"/>
              <a:gd name="T3" fmla="*/ 2147483647 h 800"/>
              <a:gd name="T4" fmla="*/ 2147483647 w 744"/>
              <a:gd name="T5" fmla="*/ 2147483647 h 800"/>
              <a:gd name="T6" fmla="*/ 2147483647 w 744"/>
              <a:gd name="T7" fmla="*/ 2147483647 h 800"/>
              <a:gd name="T8" fmla="*/ 2147483647 w 744"/>
              <a:gd name="T9" fmla="*/ 2147483647 h 800"/>
              <a:gd name="T10" fmla="*/ 2147483647 w 744"/>
              <a:gd name="T11" fmla="*/ 2147483647 h 800"/>
              <a:gd name="T12" fmla="*/ 2147483647 w 744"/>
              <a:gd name="T13" fmla="*/ 2147483647 h 800"/>
              <a:gd name="T14" fmla="*/ 2147483647 w 744"/>
              <a:gd name="T15" fmla="*/ 2147483647 h 800"/>
              <a:gd name="T16" fmla="*/ 2147483647 w 744"/>
              <a:gd name="T17" fmla="*/ 2147483647 h 800"/>
              <a:gd name="T18" fmla="*/ 2147483647 w 744"/>
              <a:gd name="T19" fmla="*/ 2147483647 h 800"/>
              <a:gd name="T20" fmla="*/ 2147483647 w 744"/>
              <a:gd name="T21" fmla="*/ 2147483647 h 800"/>
              <a:gd name="T22" fmla="*/ 2147483647 w 744"/>
              <a:gd name="T23" fmla="*/ 2147483647 h 800"/>
              <a:gd name="T24" fmla="*/ 2147483647 w 744"/>
              <a:gd name="T25" fmla="*/ 2147483647 h 800"/>
              <a:gd name="T26" fmla="*/ 2147483647 w 744"/>
              <a:gd name="T27" fmla="*/ 2147483647 h 8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44"/>
              <a:gd name="T43" fmla="*/ 0 h 800"/>
              <a:gd name="T44" fmla="*/ 744 w 744"/>
              <a:gd name="T45" fmla="*/ 800 h 8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44" h="800">
                <a:moveTo>
                  <a:pt x="248" y="32"/>
                </a:moveTo>
                <a:cubicBezTo>
                  <a:pt x="224" y="64"/>
                  <a:pt x="232" y="184"/>
                  <a:pt x="200" y="224"/>
                </a:cubicBezTo>
                <a:cubicBezTo>
                  <a:pt x="168" y="264"/>
                  <a:pt x="88" y="232"/>
                  <a:pt x="56" y="272"/>
                </a:cubicBezTo>
                <a:cubicBezTo>
                  <a:pt x="24" y="312"/>
                  <a:pt x="0" y="392"/>
                  <a:pt x="8" y="464"/>
                </a:cubicBezTo>
                <a:cubicBezTo>
                  <a:pt x="16" y="536"/>
                  <a:pt x="64" y="664"/>
                  <a:pt x="104" y="704"/>
                </a:cubicBezTo>
                <a:cubicBezTo>
                  <a:pt x="144" y="744"/>
                  <a:pt x="192" y="688"/>
                  <a:pt x="248" y="704"/>
                </a:cubicBezTo>
                <a:cubicBezTo>
                  <a:pt x="304" y="720"/>
                  <a:pt x="384" y="800"/>
                  <a:pt x="440" y="800"/>
                </a:cubicBezTo>
                <a:cubicBezTo>
                  <a:pt x="496" y="800"/>
                  <a:pt x="536" y="736"/>
                  <a:pt x="584" y="704"/>
                </a:cubicBezTo>
                <a:cubicBezTo>
                  <a:pt x="632" y="672"/>
                  <a:pt x="712" y="672"/>
                  <a:pt x="728" y="608"/>
                </a:cubicBezTo>
                <a:cubicBezTo>
                  <a:pt x="744" y="544"/>
                  <a:pt x="704" y="400"/>
                  <a:pt x="680" y="320"/>
                </a:cubicBezTo>
                <a:cubicBezTo>
                  <a:pt x="656" y="240"/>
                  <a:pt x="624" y="168"/>
                  <a:pt x="584" y="128"/>
                </a:cubicBezTo>
                <a:cubicBezTo>
                  <a:pt x="544" y="88"/>
                  <a:pt x="480" y="96"/>
                  <a:pt x="440" y="80"/>
                </a:cubicBezTo>
                <a:cubicBezTo>
                  <a:pt x="400" y="64"/>
                  <a:pt x="376" y="40"/>
                  <a:pt x="344" y="32"/>
                </a:cubicBezTo>
                <a:cubicBezTo>
                  <a:pt x="312" y="24"/>
                  <a:pt x="272" y="0"/>
                  <a:pt x="248" y="32"/>
                </a:cubicBez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FF99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Freeform 12"/>
          <p:cNvSpPr>
            <a:spLocks/>
          </p:cNvSpPr>
          <p:nvPr/>
        </p:nvSpPr>
        <p:spPr bwMode="auto">
          <a:xfrm>
            <a:off x="4267200" y="4178300"/>
            <a:ext cx="393700" cy="419100"/>
          </a:xfrm>
          <a:custGeom>
            <a:avLst/>
            <a:gdLst>
              <a:gd name="T0" fmla="*/ 2147483647 w 248"/>
              <a:gd name="T1" fmla="*/ 2147483647 h 264"/>
              <a:gd name="T2" fmla="*/ 2147483647 w 248"/>
              <a:gd name="T3" fmla="*/ 2147483647 h 264"/>
              <a:gd name="T4" fmla="*/ 2147483647 w 248"/>
              <a:gd name="T5" fmla="*/ 2147483647 h 264"/>
              <a:gd name="T6" fmla="*/ 2147483647 w 248"/>
              <a:gd name="T7" fmla="*/ 2147483647 h 264"/>
              <a:gd name="T8" fmla="*/ 0 w 248"/>
              <a:gd name="T9" fmla="*/ 2147483647 h 264"/>
              <a:gd name="T10" fmla="*/ 2147483647 w 248"/>
              <a:gd name="T11" fmla="*/ 2147483647 h 264"/>
              <a:gd name="T12" fmla="*/ 2147483647 w 248"/>
              <a:gd name="T13" fmla="*/ 2147483647 h 264"/>
              <a:gd name="T14" fmla="*/ 2147483647 w 248"/>
              <a:gd name="T15" fmla="*/ 2147483647 h 264"/>
              <a:gd name="T16" fmla="*/ 2147483647 w 248"/>
              <a:gd name="T17" fmla="*/ 2147483647 h 264"/>
              <a:gd name="T18" fmla="*/ 2147483647 w 248"/>
              <a:gd name="T19" fmla="*/ 2147483647 h 2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48"/>
              <a:gd name="T31" fmla="*/ 0 h 264"/>
              <a:gd name="T32" fmla="*/ 248 w 248"/>
              <a:gd name="T33" fmla="*/ 264 h 2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48" h="264">
                <a:moveTo>
                  <a:pt x="192" y="56"/>
                </a:moveTo>
                <a:cubicBezTo>
                  <a:pt x="184" y="40"/>
                  <a:pt x="168" y="64"/>
                  <a:pt x="144" y="56"/>
                </a:cubicBezTo>
                <a:cubicBezTo>
                  <a:pt x="120" y="48"/>
                  <a:pt x="64" y="0"/>
                  <a:pt x="48" y="8"/>
                </a:cubicBezTo>
                <a:cubicBezTo>
                  <a:pt x="32" y="16"/>
                  <a:pt x="56" y="80"/>
                  <a:pt x="48" y="104"/>
                </a:cubicBezTo>
                <a:cubicBezTo>
                  <a:pt x="40" y="128"/>
                  <a:pt x="0" y="128"/>
                  <a:pt x="0" y="152"/>
                </a:cubicBezTo>
                <a:cubicBezTo>
                  <a:pt x="0" y="176"/>
                  <a:pt x="24" y="232"/>
                  <a:pt x="48" y="248"/>
                </a:cubicBezTo>
                <a:cubicBezTo>
                  <a:pt x="72" y="264"/>
                  <a:pt x="112" y="248"/>
                  <a:pt x="144" y="248"/>
                </a:cubicBezTo>
                <a:cubicBezTo>
                  <a:pt x="176" y="248"/>
                  <a:pt x="232" y="264"/>
                  <a:pt x="240" y="248"/>
                </a:cubicBezTo>
                <a:cubicBezTo>
                  <a:pt x="248" y="232"/>
                  <a:pt x="200" y="184"/>
                  <a:pt x="192" y="152"/>
                </a:cubicBezTo>
                <a:cubicBezTo>
                  <a:pt x="184" y="120"/>
                  <a:pt x="200" y="72"/>
                  <a:pt x="192" y="5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23" name="Group 13"/>
          <p:cNvGrpSpPr>
            <a:grpSpLocks/>
          </p:cNvGrpSpPr>
          <p:nvPr/>
        </p:nvGrpSpPr>
        <p:grpSpPr bwMode="auto">
          <a:xfrm>
            <a:off x="4114800" y="4724400"/>
            <a:ext cx="533400" cy="381000"/>
            <a:chOff x="3648" y="2448"/>
            <a:chExt cx="336" cy="240"/>
          </a:xfrm>
        </p:grpSpPr>
        <p:sp>
          <p:nvSpPr>
            <p:cNvPr id="38943" name="Oval 1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8944" name="Rectangle 1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8924" name="Freeform 16"/>
          <p:cNvSpPr>
            <a:spLocks/>
          </p:cNvSpPr>
          <p:nvPr/>
        </p:nvSpPr>
        <p:spPr bwMode="auto">
          <a:xfrm rot="4098212">
            <a:off x="5546725" y="4122738"/>
            <a:ext cx="419100" cy="374650"/>
          </a:xfrm>
          <a:custGeom>
            <a:avLst/>
            <a:gdLst>
              <a:gd name="T0" fmla="*/ 2147483647 w 264"/>
              <a:gd name="T1" fmla="*/ 2147483647 h 256"/>
              <a:gd name="T2" fmla="*/ 2147483647 w 264"/>
              <a:gd name="T3" fmla="*/ 2147483647 h 256"/>
              <a:gd name="T4" fmla="*/ 2147483647 w 264"/>
              <a:gd name="T5" fmla="*/ 2147483647 h 256"/>
              <a:gd name="T6" fmla="*/ 0 w 264"/>
              <a:gd name="T7" fmla="*/ 2147483647 h 256"/>
              <a:gd name="T8" fmla="*/ 2147483647 w 264"/>
              <a:gd name="T9" fmla="*/ 2147483647 h 256"/>
              <a:gd name="T10" fmla="*/ 2147483647 w 264"/>
              <a:gd name="T11" fmla="*/ 2147483647 h 256"/>
              <a:gd name="T12" fmla="*/ 2147483647 w 264"/>
              <a:gd name="T13" fmla="*/ 2147483647 h 256"/>
              <a:gd name="T14" fmla="*/ 2147483647 w 264"/>
              <a:gd name="T15" fmla="*/ 2147483647 h 256"/>
              <a:gd name="T16" fmla="*/ 2147483647 w 264"/>
              <a:gd name="T17" fmla="*/ 2147483647 h 2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4"/>
              <a:gd name="T28" fmla="*/ 0 h 256"/>
              <a:gd name="T29" fmla="*/ 264 w 264"/>
              <a:gd name="T30" fmla="*/ 256 h 2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4" h="256">
                <a:moveTo>
                  <a:pt x="192" y="8"/>
                </a:moveTo>
                <a:cubicBezTo>
                  <a:pt x="168" y="0"/>
                  <a:pt x="120" y="0"/>
                  <a:pt x="96" y="8"/>
                </a:cubicBezTo>
                <a:cubicBezTo>
                  <a:pt x="72" y="16"/>
                  <a:pt x="64" y="40"/>
                  <a:pt x="48" y="56"/>
                </a:cubicBezTo>
                <a:cubicBezTo>
                  <a:pt x="32" y="72"/>
                  <a:pt x="0" y="88"/>
                  <a:pt x="0" y="104"/>
                </a:cubicBezTo>
                <a:cubicBezTo>
                  <a:pt x="0" y="120"/>
                  <a:pt x="32" y="128"/>
                  <a:pt x="48" y="152"/>
                </a:cubicBezTo>
                <a:cubicBezTo>
                  <a:pt x="64" y="176"/>
                  <a:pt x="64" y="240"/>
                  <a:pt x="96" y="248"/>
                </a:cubicBezTo>
                <a:cubicBezTo>
                  <a:pt x="128" y="256"/>
                  <a:pt x="216" y="232"/>
                  <a:pt x="240" y="200"/>
                </a:cubicBezTo>
                <a:cubicBezTo>
                  <a:pt x="264" y="168"/>
                  <a:pt x="248" y="88"/>
                  <a:pt x="240" y="56"/>
                </a:cubicBezTo>
                <a:cubicBezTo>
                  <a:pt x="232" y="24"/>
                  <a:pt x="216" y="16"/>
                  <a:pt x="192" y="8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25" name="Group 17"/>
          <p:cNvGrpSpPr>
            <a:grpSpLocks/>
          </p:cNvGrpSpPr>
          <p:nvPr/>
        </p:nvGrpSpPr>
        <p:grpSpPr bwMode="auto">
          <a:xfrm>
            <a:off x="5715000" y="4572000"/>
            <a:ext cx="533400" cy="381000"/>
            <a:chOff x="3648" y="2448"/>
            <a:chExt cx="336" cy="240"/>
          </a:xfrm>
        </p:grpSpPr>
        <p:sp>
          <p:nvSpPr>
            <p:cNvPr id="38941" name="Oval 18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8942" name="Rectangle 19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8926" name="Freeform 20"/>
          <p:cNvSpPr>
            <a:spLocks/>
          </p:cNvSpPr>
          <p:nvPr/>
        </p:nvSpPr>
        <p:spPr bwMode="auto">
          <a:xfrm>
            <a:off x="6527800" y="3632200"/>
            <a:ext cx="254000" cy="419100"/>
          </a:xfrm>
          <a:custGeom>
            <a:avLst/>
            <a:gdLst>
              <a:gd name="T0" fmla="*/ 2147483647 w 208"/>
              <a:gd name="T1" fmla="*/ 2147483647 h 264"/>
              <a:gd name="T2" fmla="*/ 2147483647 w 208"/>
              <a:gd name="T3" fmla="*/ 2147483647 h 264"/>
              <a:gd name="T4" fmla="*/ 2147483647 w 208"/>
              <a:gd name="T5" fmla="*/ 2147483647 h 264"/>
              <a:gd name="T6" fmla="*/ 2147483647 w 208"/>
              <a:gd name="T7" fmla="*/ 2147483647 h 264"/>
              <a:gd name="T8" fmla="*/ 2147483647 w 208"/>
              <a:gd name="T9" fmla="*/ 2147483647 h 264"/>
              <a:gd name="T10" fmla="*/ 2147483647 w 208"/>
              <a:gd name="T11" fmla="*/ 2147483647 h 264"/>
              <a:gd name="T12" fmla="*/ 2147483647 w 208"/>
              <a:gd name="T13" fmla="*/ 2147483647 h 264"/>
              <a:gd name="T14" fmla="*/ 2147483647 w 208"/>
              <a:gd name="T15" fmla="*/ 2147483647 h 264"/>
              <a:gd name="T16" fmla="*/ 2147483647 w 208"/>
              <a:gd name="T17" fmla="*/ 2147483647 h 2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8"/>
              <a:gd name="T28" fmla="*/ 0 h 264"/>
              <a:gd name="T29" fmla="*/ 208 w 208"/>
              <a:gd name="T30" fmla="*/ 264 h 2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8" h="264">
                <a:moveTo>
                  <a:pt x="160" y="16"/>
                </a:moveTo>
                <a:cubicBezTo>
                  <a:pt x="144" y="0"/>
                  <a:pt x="128" y="8"/>
                  <a:pt x="112" y="16"/>
                </a:cubicBezTo>
                <a:cubicBezTo>
                  <a:pt x="96" y="24"/>
                  <a:pt x="80" y="56"/>
                  <a:pt x="64" y="64"/>
                </a:cubicBezTo>
                <a:cubicBezTo>
                  <a:pt x="48" y="72"/>
                  <a:pt x="24" y="48"/>
                  <a:pt x="16" y="64"/>
                </a:cubicBezTo>
                <a:cubicBezTo>
                  <a:pt x="8" y="80"/>
                  <a:pt x="0" y="128"/>
                  <a:pt x="16" y="160"/>
                </a:cubicBezTo>
                <a:cubicBezTo>
                  <a:pt x="32" y="192"/>
                  <a:pt x="88" y="248"/>
                  <a:pt x="112" y="256"/>
                </a:cubicBezTo>
                <a:cubicBezTo>
                  <a:pt x="136" y="264"/>
                  <a:pt x="144" y="232"/>
                  <a:pt x="160" y="208"/>
                </a:cubicBezTo>
                <a:cubicBezTo>
                  <a:pt x="176" y="184"/>
                  <a:pt x="208" y="144"/>
                  <a:pt x="208" y="112"/>
                </a:cubicBezTo>
                <a:cubicBezTo>
                  <a:pt x="208" y="80"/>
                  <a:pt x="176" y="32"/>
                  <a:pt x="160" y="1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4538663" y="2314575"/>
            <a:ext cx="1400175" cy="2062163"/>
            <a:chOff x="2859" y="1458"/>
            <a:chExt cx="882" cy="1299"/>
          </a:xfrm>
        </p:grpSpPr>
        <p:sp>
          <p:nvSpPr>
            <p:cNvPr id="38938" name="Freeform 22"/>
            <p:cNvSpPr>
              <a:spLocks/>
            </p:cNvSpPr>
            <p:nvPr/>
          </p:nvSpPr>
          <p:spPr bwMode="auto">
            <a:xfrm>
              <a:off x="3105" y="1458"/>
              <a:ext cx="495" cy="1135"/>
            </a:xfrm>
            <a:custGeom>
              <a:avLst/>
              <a:gdLst>
                <a:gd name="T0" fmla="*/ 495 w 495"/>
                <a:gd name="T1" fmla="*/ 1135 h 1135"/>
                <a:gd name="T2" fmla="*/ 0 w 495"/>
                <a:gd name="T3" fmla="*/ 0 h 1135"/>
                <a:gd name="T4" fmla="*/ 0 60000 65536"/>
                <a:gd name="T5" fmla="*/ 0 60000 65536"/>
                <a:gd name="T6" fmla="*/ 0 w 495"/>
                <a:gd name="T7" fmla="*/ 0 h 1135"/>
                <a:gd name="T8" fmla="*/ 495 w 495"/>
                <a:gd name="T9" fmla="*/ 1135 h 113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95" h="1135">
                  <a:moveTo>
                    <a:pt x="495" y="1135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9" name="Freeform 23"/>
            <p:cNvSpPr>
              <a:spLocks/>
            </p:cNvSpPr>
            <p:nvPr/>
          </p:nvSpPr>
          <p:spPr bwMode="auto">
            <a:xfrm>
              <a:off x="2859" y="1989"/>
              <a:ext cx="675" cy="768"/>
            </a:xfrm>
            <a:custGeom>
              <a:avLst/>
              <a:gdLst>
                <a:gd name="T0" fmla="*/ 675 w 675"/>
                <a:gd name="T1" fmla="*/ 768 h 768"/>
                <a:gd name="T2" fmla="*/ 0 w 675"/>
                <a:gd name="T3" fmla="*/ 0 h 768"/>
                <a:gd name="T4" fmla="*/ 0 60000 65536"/>
                <a:gd name="T5" fmla="*/ 0 60000 65536"/>
                <a:gd name="T6" fmla="*/ 0 w 675"/>
                <a:gd name="T7" fmla="*/ 0 h 768"/>
                <a:gd name="T8" fmla="*/ 675 w 675"/>
                <a:gd name="T9" fmla="*/ 768 h 76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75" h="768">
                  <a:moveTo>
                    <a:pt x="675" y="768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0" name="Freeform 24"/>
            <p:cNvSpPr>
              <a:spLocks/>
            </p:cNvSpPr>
            <p:nvPr/>
          </p:nvSpPr>
          <p:spPr bwMode="auto">
            <a:xfrm>
              <a:off x="3549" y="1908"/>
              <a:ext cx="192" cy="813"/>
            </a:xfrm>
            <a:custGeom>
              <a:avLst/>
              <a:gdLst>
                <a:gd name="T0" fmla="*/ 192 w 192"/>
                <a:gd name="T1" fmla="*/ 813 h 813"/>
                <a:gd name="T2" fmla="*/ 0 w 192"/>
                <a:gd name="T3" fmla="*/ 0 h 813"/>
                <a:gd name="T4" fmla="*/ 0 60000 65536"/>
                <a:gd name="T5" fmla="*/ 0 60000 65536"/>
                <a:gd name="T6" fmla="*/ 0 w 192"/>
                <a:gd name="T7" fmla="*/ 0 h 813"/>
                <a:gd name="T8" fmla="*/ 192 w 192"/>
                <a:gd name="T9" fmla="*/ 813 h 81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92" h="813">
                  <a:moveTo>
                    <a:pt x="192" y="813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928" name="Rectangle 25"/>
          <p:cNvSpPr>
            <a:spLocks noChangeArrowheads="1"/>
          </p:cNvSpPr>
          <p:nvPr/>
        </p:nvSpPr>
        <p:spPr bwMode="auto">
          <a:xfrm>
            <a:off x="685800" y="5334000"/>
            <a:ext cx="7772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/>
              <a:t>Finding the silhouette-consistent shape (</a:t>
            </a:r>
            <a:r>
              <a:rPr lang="en-US" i="1" dirty="0"/>
              <a:t>visual hull</a:t>
            </a:r>
            <a:r>
              <a:rPr lang="en-US" dirty="0"/>
              <a:t>): 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i="1" dirty="0" err="1"/>
              <a:t>Backproject</a:t>
            </a:r>
            <a:r>
              <a:rPr lang="en-US" sz="2000" dirty="0"/>
              <a:t> each silhouette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Intersect </a:t>
            </a:r>
            <a:r>
              <a:rPr lang="en-US" sz="2000" dirty="0" err="1"/>
              <a:t>backprojected</a:t>
            </a:r>
            <a:r>
              <a:rPr lang="en-US" sz="2000" dirty="0"/>
              <a:t> volumes</a:t>
            </a:r>
          </a:p>
        </p:txBody>
      </p:sp>
      <p:sp>
        <p:nvSpPr>
          <p:cNvPr id="38929" name="Rectangle 26"/>
          <p:cNvSpPr>
            <a:spLocks noGrp="1" noChangeArrowheads="1"/>
          </p:cNvSpPr>
          <p:nvPr>
            <p:ph type="body" idx="1"/>
          </p:nvPr>
        </p:nvSpPr>
        <p:spPr>
          <a:xfrm>
            <a:off x="533400" y="808356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The case of binary images: a voxel is </a:t>
            </a:r>
            <a:r>
              <a:rPr lang="en-US" dirty="0">
                <a:solidFill>
                  <a:srgbClr val="FF0000"/>
                </a:solidFill>
              </a:rPr>
              <a:t>photo-consistent </a:t>
            </a:r>
            <a:r>
              <a:rPr lang="en-US" dirty="0"/>
              <a:t>if it lies inside the object’s silhouette</a:t>
            </a:r>
            <a:r>
              <a:rPr lang="en-US" i="1" dirty="0"/>
              <a:t> </a:t>
            </a:r>
            <a:r>
              <a:rPr lang="en-US" dirty="0"/>
              <a:t>in </a:t>
            </a:r>
            <a:r>
              <a:rPr lang="en-US" dirty="0">
                <a:solidFill>
                  <a:srgbClr val="FF0000"/>
                </a:solidFill>
              </a:rPr>
              <a:t>all views</a:t>
            </a:r>
          </a:p>
        </p:txBody>
      </p: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4291013" y="2409825"/>
            <a:ext cx="1338262" cy="2162175"/>
            <a:chOff x="2703" y="1518"/>
            <a:chExt cx="843" cy="1362"/>
          </a:xfrm>
        </p:grpSpPr>
        <p:sp>
          <p:nvSpPr>
            <p:cNvPr id="38935" name="Freeform 28"/>
            <p:cNvSpPr>
              <a:spLocks/>
            </p:cNvSpPr>
            <p:nvPr/>
          </p:nvSpPr>
          <p:spPr bwMode="auto">
            <a:xfrm>
              <a:off x="2703" y="1809"/>
              <a:ext cx="138" cy="975"/>
            </a:xfrm>
            <a:custGeom>
              <a:avLst/>
              <a:gdLst>
                <a:gd name="T0" fmla="*/ 0 w 138"/>
                <a:gd name="T1" fmla="*/ 975 h 975"/>
                <a:gd name="T2" fmla="*/ 138 w 138"/>
                <a:gd name="T3" fmla="*/ 0 h 975"/>
                <a:gd name="T4" fmla="*/ 0 60000 65536"/>
                <a:gd name="T5" fmla="*/ 0 60000 65536"/>
                <a:gd name="T6" fmla="*/ 0 w 138"/>
                <a:gd name="T7" fmla="*/ 0 h 975"/>
                <a:gd name="T8" fmla="*/ 138 w 138"/>
                <a:gd name="T9" fmla="*/ 975 h 97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38" h="975">
                  <a:moveTo>
                    <a:pt x="0" y="975"/>
                  </a:moveTo>
                  <a:lnTo>
                    <a:pt x="138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6" name="Freeform 29"/>
            <p:cNvSpPr>
              <a:spLocks/>
            </p:cNvSpPr>
            <p:nvPr/>
          </p:nvSpPr>
          <p:spPr bwMode="auto">
            <a:xfrm>
              <a:off x="2832" y="1518"/>
              <a:ext cx="429" cy="1170"/>
            </a:xfrm>
            <a:custGeom>
              <a:avLst/>
              <a:gdLst>
                <a:gd name="T0" fmla="*/ 0 w 429"/>
                <a:gd name="T1" fmla="*/ 1170 h 1170"/>
                <a:gd name="T2" fmla="*/ 429 w 429"/>
                <a:gd name="T3" fmla="*/ 0 h 1170"/>
                <a:gd name="T4" fmla="*/ 0 60000 65536"/>
                <a:gd name="T5" fmla="*/ 0 60000 65536"/>
                <a:gd name="T6" fmla="*/ 0 w 429"/>
                <a:gd name="T7" fmla="*/ 0 h 1170"/>
                <a:gd name="T8" fmla="*/ 429 w 429"/>
                <a:gd name="T9" fmla="*/ 1170 h 117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29" h="1170">
                  <a:moveTo>
                    <a:pt x="0" y="1170"/>
                  </a:moveTo>
                  <a:lnTo>
                    <a:pt x="429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7" name="Freeform 30"/>
            <p:cNvSpPr>
              <a:spLocks/>
            </p:cNvSpPr>
            <p:nvPr/>
          </p:nvSpPr>
          <p:spPr bwMode="auto">
            <a:xfrm>
              <a:off x="2928" y="2073"/>
              <a:ext cx="618" cy="807"/>
            </a:xfrm>
            <a:custGeom>
              <a:avLst/>
              <a:gdLst>
                <a:gd name="T0" fmla="*/ 0 w 618"/>
                <a:gd name="T1" fmla="*/ 807 h 807"/>
                <a:gd name="T2" fmla="*/ 618 w 618"/>
                <a:gd name="T3" fmla="*/ 0 h 807"/>
                <a:gd name="T4" fmla="*/ 0 60000 65536"/>
                <a:gd name="T5" fmla="*/ 0 60000 65536"/>
                <a:gd name="T6" fmla="*/ 0 w 618"/>
                <a:gd name="T7" fmla="*/ 0 h 807"/>
                <a:gd name="T8" fmla="*/ 618 w 618"/>
                <a:gd name="T9" fmla="*/ 807 h 80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18" h="807">
                  <a:moveTo>
                    <a:pt x="0" y="807"/>
                  </a:moveTo>
                  <a:lnTo>
                    <a:pt x="618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4724400" y="2471738"/>
            <a:ext cx="1981200" cy="1571625"/>
            <a:chOff x="2976" y="1557"/>
            <a:chExt cx="1248" cy="990"/>
          </a:xfrm>
        </p:grpSpPr>
        <p:sp>
          <p:nvSpPr>
            <p:cNvPr id="38932" name="Freeform 32"/>
            <p:cNvSpPr>
              <a:spLocks/>
            </p:cNvSpPr>
            <p:nvPr/>
          </p:nvSpPr>
          <p:spPr bwMode="auto">
            <a:xfrm>
              <a:off x="2976" y="2160"/>
              <a:ext cx="1233" cy="387"/>
            </a:xfrm>
            <a:custGeom>
              <a:avLst/>
              <a:gdLst>
                <a:gd name="T0" fmla="*/ 1233 w 1233"/>
                <a:gd name="T1" fmla="*/ 387 h 387"/>
                <a:gd name="T2" fmla="*/ 0 w 1233"/>
                <a:gd name="T3" fmla="*/ 0 h 387"/>
                <a:gd name="T4" fmla="*/ 0 60000 65536"/>
                <a:gd name="T5" fmla="*/ 0 60000 65536"/>
                <a:gd name="T6" fmla="*/ 0 w 1233"/>
                <a:gd name="T7" fmla="*/ 0 h 387"/>
                <a:gd name="T8" fmla="*/ 1233 w 1233"/>
                <a:gd name="T9" fmla="*/ 387 h 38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33" h="387">
                  <a:moveTo>
                    <a:pt x="1233" y="387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3" name="Freeform 33"/>
            <p:cNvSpPr>
              <a:spLocks/>
            </p:cNvSpPr>
            <p:nvPr/>
          </p:nvSpPr>
          <p:spPr bwMode="auto">
            <a:xfrm>
              <a:off x="3408" y="1557"/>
              <a:ext cx="816" cy="747"/>
            </a:xfrm>
            <a:custGeom>
              <a:avLst/>
              <a:gdLst>
                <a:gd name="T0" fmla="*/ 816 w 816"/>
                <a:gd name="T1" fmla="*/ 747 h 747"/>
                <a:gd name="T2" fmla="*/ 0 w 816"/>
                <a:gd name="T3" fmla="*/ 0 h 747"/>
                <a:gd name="T4" fmla="*/ 0 60000 65536"/>
                <a:gd name="T5" fmla="*/ 0 60000 65536"/>
                <a:gd name="T6" fmla="*/ 0 w 816"/>
                <a:gd name="T7" fmla="*/ 0 h 747"/>
                <a:gd name="T8" fmla="*/ 816 w 816"/>
                <a:gd name="T9" fmla="*/ 747 h 74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16" h="747">
                  <a:moveTo>
                    <a:pt x="816" y="747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4" name="Line 34"/>
            <p:cNvSpPr>
              <a:spLocks noChangeShapeType="1"/>
            </p:cNvSpPr>
            <p:nvPr/>
          </p:nvSpPr>
          <p:spPr bwMode="auto">
            <a:xfrm flipH="1" flipV="1">
              <a:off x="3024" y="1680"/>
              <a:ext cx="1152" cy="72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981700" y="2209800"/>
            <a:ext cx="1811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voxel space</a:t>
            </a:r>
          </a:p>
        </p:txBody>
      </p:sp>
    </p:spTree>
    <p:extLst>
      <p:ext uri="{BB962C8B-B14F-4D97-AF65-F5344CB8AC3E}">
        <p14:creationId xmlns:p14="http://schemas.microsoft.com/office/powerpoint/2010/main" val="106329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Calibrated Image Acquisition</a:t>
            </a:r>
          </a:p>
        </p:txBody>
      </p:sp>
      <p:pic>
        <p:nvPicPr>
          <p:cNvPr id="37890" name="Picture 3" descr="acqu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4" descr="dino-24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95400"/>
            <a:ext cx="15430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 descr="dino24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295400"/>
            <a:ext cx="15430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6" descr="flowy12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038600"/>
            <a:ext cx="15684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7" descr="flowy-24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038600"/>
            <a:ext cx="15684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85800" y="4876800"/>
            <a:ext cx="3886200" cy="914400"/>
          </a:xfrm>
          <a:noFill/>
        </p:spPr>
        <p:txBody>
          <a:bodyPr>
            <a:normAutofit lnSpcReduction="10000"/>
          </a:bodyPr>
          <a:lstStyle/>
          <a:p>
            <a:pPr marL="0" indent="0" algn="ctr">
              <a:buFontTx/>
              <a:buNone/>
            </a:pPr>
            <a:r>
              <a:rPr lang="en-US" i="1">
                <a:latin typeface="Arial" charset="0"/>
              </a:rPr>
              <a:t>Calibrated Turntable</a:t>
            </a:r>
          </a:p>
          <a:p>
            <a:pPr marL="0" indent="0" algn="ctr">
              <a:buFontTx/>
              <a:buNone/>
            </a:pPr>
            <a:r>
              <a:rPr lang="en-US" sz="2200" i="1">
                <a:solidFill>
                  <a:srgbClr val="FFFFFF"/>
                </a:solidFill>
                <a:latin typeface="Arial" charset="0"/>
              </a:rPr>
              <a:t>360° rotation (21 images)</a:t>
            </a: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4876800" y="3429000"/>
            <a:ext cx="3667125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Selected Dinosaur Images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5032375" y="6019800"/>
            <a:ext cx="3355975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Selected Flower Images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9671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Carving in General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3410729"/>
            <a:ext cx="7924800" cy="533400"/>
          </a:xfrm>
        </p:spPr>
        <p:txBody>
          <a:bodyPr>
            <a:normAutofit lnSpcReduction="10000"/>
          </a:bodyPr>
          <a:lstStyle/>
          <a:p>
            <a:pPr marL="0" indent="0"/>
            <a:r>
              <a:rPr lang="en-US" dirty="0"/>
              <a:t> Space Carving Algorithm</a:t>
            </a:r>
          </a:p>
        </p:txBody>
      </p:sp>
      <p:sp>
        <p:nvSpPr>
          <p:cNvPr id="34820" name="Freeform 4"/>
          <p:cNvSpPr>
            <a:spLocks/>
          </p:cNvSpPr>
          <p:nvPr/>
        </p:nvSpPr>
        <p:spPr bwMode="auto">
          <a:xfrm>
            <a:off x="1719263" y="1781175"/>
            <a:ext cx="990600" cy="1524000"/>
          </a:xfrm>
          <a:custGeom>
            <a:avLst/>
            <a:gdLst>
              <a:gd name="T0" fmla="*/ 2147483647 w 624"/>
              <a:gd name="T1" fmla="*/ 2147483647 h 960"/>
              <a:gd name="T2" fmla="*/ 2147483647 w 624"/>
              <a:gd name="T3" fmla="*/ 2147483647 h 960"/>
              <a:gd name="T4" fmla="*/ 0 w 624"/>
              <a:gd name="T5" fmla="*/ 0 h 960"/>
              <a:gd name="T6" fmla="*/ 0 w 624"/>
              <a:gd name="T7" fmla="*/ 2147483647 h 960"/>
              <a:gd name="T8" fmla="*/ 2147483647 w 624"/>
              <a:gd name="T9" fmla="*/ 2147483647 h 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4"/>
              <a:gd name="T16" fmla="*/ 0 h 960"/>
              <a:gd name="T17" fmla="*/ 624 w 624"/>
              <a:gd name="T18" fmla="*/ 960 h 9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4" h="960">
                <a:moveTo>
                  <a:pt x="624" y="960"/>
                </a:moveTo>
                <a:lnTo>
                  <a:pt x="624" y="384"/>
                </a:lnTo>
                <a:lnTo>
                  <a:pt x="0" y="0"/>
                </a:lnTo>
                <a:lnTo>
                  <a:pt x="0" y="576"/>
                </a:lnTo>
                <a:lnTo>
                  <a:pt x="624" y="96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1" name="Freeform 5"/>
          <p:cNvSpPr>
            <a:spLocks/>
          </p:cNvSpPr>
          <p:nvPr/>
        </p:nvSpPr>
        <p:spPr bwMode="auto">
          <a:xfrm flipH="1">
            <a:off x="6443663" y="1933575"/>
            <a:ext cx="990600" cy="1524000"/>
          </a:xfrm>
          <a:custGeom>
            <a:avLst/>
            <a:gdLst>
              <a:gd name="T0" fmla="*/ 2147483647 w 624"/>
              <a:gd name="T1" fmla="*/ 2147483647 h 960"/>
              <a:gd name="T2" fmla="*/ 2147483647 w 624"/>
              <a:gd name="T3" fmla="*/ 2147483647 h 960"/>
              <a:gd name="T4" fmla="*/ 0 w 624"/>
              <a:gd name="T5" fmla="*/ 0 h 960"/>
              <a:gd name="T6" fmla="*/ 0 w 624"/>
              <a:gd name="T7" fmla="*/ 2147483647 h 960"/>
              <a:gd name="T8" fmla="*/ 2147483647 w 624"/>
              <a:gd name="T9" fmla="*/ 2147483647 h 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4"/>
              <a:gd name="T16" fmla="*/ 0 h 960"/>
              <a:gd name="T17" fmla="*/ 624 w 624"/>
              <a:gd name="T18" fmla="*/ 960 h 9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4" h="960">
                <a:moveTo>
                  <a:pt x="624" y="960"/>
                </a:moveTo>
                <a:lnTo>
                  <a:pt x="624" y="384"/>
                </a:lnTo>
                <a:lnTo>
                  <a:pt x="0" y="0"/>
                </a:lnTo>
                <a:lnTo>
                  <a:pt x="0" y="576"/>
                </a:lnTo>
                <a:lnTo>
                  <a:pt x="624" y="96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317152" y="2144683"/>
            <a:ext cx="1011302" cy="40011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Image 1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7584078" y="2239933"/>
            <a:ext cx="1046569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Image N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4353762" y="2855397"/>
            <a:ext cx="51648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…...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49288" y="1295400"/>
            <a:ext cx="7924800" cy="3171825"/>
            <a:chOff x="409" y="960"/>
            <a:chExt cx="4992" cy="1998"/>
          </a:xfrm>
        </p:grpSpPr>
        <p:grpSp>
          <p:nvGrpSpPr>
            <p:cNvPr id="34893" name="Group 10"/>
            <p:cNvGrpSpPr>
              <a:grpSpLocks/>
            </p:cNvGrpSpPr>
            <p:nvPr/>
          </p:nvGrpSpPr>
          <p:grpSpPr bwMode="auto">
            <a:xfrm>
              <a:off x="2431" y="960"/>
              <a:ext cx="905" cy="807"/>
              <a:chOff x="2431" y="960"/>
              <a:chExt cx="905" cy="807"/>
            </a:xfrm>
          </p:grpSpPr>
          <p:sp>
            <p:nvSpPr>
              <p:cNvPr id="34895" name="Rectangle 11"/>
              <p:cNvSpPr>
                <a:spLocks noChangeArrowheads="1"/>
              </p:cNvSpPr>
              <p:nvPr/>
            </p:nvSpPr>
            <p:spPr bwMode="auto">
              <a:xfrm>
                <a:off x="2682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6" name="Rectangle 12"/>
              <p:cNvSpPr>
                <a:spLocks noChangeArrowheads="1"/>
              </p:cNvSpPr>
              <p:nvPr/>
            </p:nvSpPr>
            <p:spPr bwMode="auto">
              <a:xfrm>
                <a:off x="2598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7" name="Rectangle 13"/>
              <p:cNvSpPr>
                <a:spLocks noChangeArrowheads="1"/>
              </p:cNvSpPr>
              <p:nvPr/>
            </p:nvSpPr>
            <p:spPr bwMode="auto">
              <a:xfrm>
                <a:off x="2682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8" name="Rectangle 14"/>
              <p:cNvSpPr>
                <a:spLocks noChangeArrowheads="1"/>
              </p:cNvSpPr>
              <p:nvPr/>
            </p:nvSpPr>
            <p:spPr bwMode="auto">
              <a:xfrm>
                <a:off x="2598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9" name="Rectangle 15"/>
              <p:cNvSpPr>
                <a:spLocks noChangeArrowheads="1"/>
              </p:cNvSpPr>
              <p:nvPr/>
            </p:nvSpPr>
            <p:spPr bwMode="auto">
              <a:xfrm>
                <a:off x="2515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0" name="Rectangle 16"/>
              <p:cNvSpPr>
                <a:spLocks noChangeArrowheads="1"/>
              </p:cNvSpPr>
              <p:nvPr/>
            </p:nvSpPr>
            <p:spPr bwMode="auto">
              <a:xfrm>
                <a:off x="2682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1" name="Rectangle 17"/>
              <p:cNvSpPr>
                <a:spLocks noChangeArrowheads="1"/>
              </p:cNvSpPr>
              <p:nvPr/>
            </p:nvSpPr>
            <p:spPr bwMode="auto">
              <a:xfrm>
                <a:off x="2598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2" name="Rectangle 18"/>
              <p:cNvSpPr>
                <a:spLocks noChangeArrowheads="1"/>
              </p:cNvSpPr>
              <p:nvPr/>
            </p:nvSpPr>
            <p:spPr bwMode="auto">
              <a:xfrm>
                <a:off x="2515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3" name="Rectangle 19"/>
              <p:cNvSpPr>
                <a:spLocks noChangeArrowheads="1"/>
              </p:cNvSpPr>
              <p:nvPr/>
            </p:nvSpPr>
            <p:spPr bwMode="auto">
              <a:xfrm>
                <a:off x="2431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4" name="Rectangle 20"/>
              <p:cNvSpPr>
                <a:spLocks noChangeArrowheads="1"/>
              </p:cNvSpPr>
              <p:nvPr/>
            </p:nvSpPr>
            <p:spPr bwMode="auto">
              <a:xfrm>
                <a:off x="2598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5" name="Rectangle 21"/>
              <p:cNvSpPr>
                <a:spLocks noChangeArrowheads="1"/>
              </p:cNvSpPr>
              <p:nvPr/>
            </p:nvSpPr>
            <p:spPr bwMode="auto">
              <a:xfrm>
                <a:off x="2515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6" name="Rectangle 22"/>
              <p:cNvSpPr>
                <a:spLocks noChangeArrowheads="1"/>
              </p:cNvSpPr>
              <p:nvPr/>
            </p:nvSpPr>
            <p:spPr bwMode="auto">
              <a:xfrm>
                <a:off x="2431" y="1212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7" name="Rectangle 23"/>
              <p:cNvSpPr>
                <a:spLocks noChangeArrowheads="1"/>
              </p:cNvSpPr>
              <p:nvPr/>
            </p:nvSpPr>
            <p:spPr bwMode="auto">
              <a:xfrm>
                <a:off x="2846" y="1439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8" name="Rectangle 24"/>
              <p:cNvSpPr>
                <a:spLocks noChangeArrowheads="1"/>
              </p:cNvSpPr>
              <p:nvPr/>
            </p:nvSpPr>
            <p:spPr bwMode="auto">
              <a:xfrm>
                <a:off x="2763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9" name="Rectangle 25"/>
              <p:cNvSpPr>
                <a:spLocks noChangeArrowheads="1"/>
              </p:cNvSpPr>
              <p:nvPr/>
            </p:nvSpPr>
            <p:spPr bwMode="auto">
              <a:xfrm>
                <a:off x="2679" y="1607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0" name="Rectangle 26"/>
              <p:cNvSpPr>
                <a:spLocks noChangeArrowheads="1"/>
              </p:cNvSpPr>
              <p:nvPr/>
            </p:nvSpPr>
            <p:spPr bwMode="auto">
              <a:xfrm>
                <a:off x="2846" y="127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1" name="Rectangle 27"/>
              <p:cNvSpPr>
                <a:spLocks noChangeArrowheads="1"/>
              </p:cNvSpPr>
              <p:nvPr/>
            </p:nvSpPr>
            <p:spPr bwMode="auto">
              <a:xfrm>
                <a:off x="2763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2" name="Rectangle 28"/>
              <p:cNvSpPr>
                <a:spLocks noChangeArrowheads="1"/>
              </p:cNvSpPr>
              <p:nvPr/>
            </p:nvSpPr>
            <p:spPr bwMode="auto">
              <a:xfrm>
                <a:off x="2679" y="1446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3" name="Rectangle 29"/>
              <p:cNvSpPr>
                <a:spLocks noChangeArrowheads="1"/>
              </p:cNvSpPr>
              <p:nvPr/>
            </p:nvSpPr>
            <p:spPr bwMode="auto">
              <a:xfrm>
                <a:off x="2596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4" name="Rectangle 30"/>
              <p:cNvSpPr>
                <a:spLocks noChangeArrowheads="1"/>
              </p:cNvSpPr>
              <p:nvPr/>
            </p:nvSpPr>
            <p:spPr bwMode="auto">
              <a:xfrm>
                <a:off x="2846" y="1120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5" name="Rectangle 31"/>
              <p:cNvSpPr>
                <a:spLocks noChangeArrowheads="1"/>
              </p:cNvSpPr>
              <p:nvPr/>
            </p:nvSpPr>
            <p:spPr bwMode="auto">
              <a:xfrm>
                <a:off x="2763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6" name="Rectangle 32"/>
              <p:cNvSpPr>
                <a:spLocks noChangeArrowheads="1"/>
              </p:cNvSpPr>
              <p:nvPr/>
            </p:nvSpPr>
            <p:spPr bwMode="auto">
              <a:xfrm>
                <a:off x="2679" y="128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7" name="Rectangle 33"/>
              <p:cNvSpPr>
                <a:spLocks noChangeArrowheads="1"/>
              </p:cNvSpPr>
              <p:nvPr/>
            </p:nvSpPr>
            <p:spPr bwMode="auto">
              <a:xfrm>
                <a:off x="2596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8" name="Rectangle 34"/>
              <p:cNvSpPr>
                <a:spLocks noChangeArrowheads="1"/>
              </p:cNvSpPr>
              <p:nvPr/>
            </p:nvSpPr>
            <p:spPr bwMode="auto">
              <a:xfrm>
                <a:off x="2846" y="960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9" name="Rectangle 35"/>
              <p:cNvSpPr>
                <a:spLocks noChangeArrowheads="1"/>
              </p:cNvSpPr>
              <p:nvPr/>
            </p:nvSpPr>
            <p:spPr bwMode="auto">
              <a:xfrm>
                <a:off x="2763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0" name="Rectangle 36"/>
              <p:cNvSpPr>
                <a:spLocks noChangeArrowheads="1"/>
              </p:cNvSpPr>
              <p:nvPr/>
            </p:nvSpPr>
            <p:spPr bwMode="auto">
              <a:xfrm>
                <a:off x="2679" y="1128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1" name="Rectangle 37"/>
              <p:cNvSpPr>
                <a:spLocks noChangeArrowheads="1"/>
              </p:cNvSpPr>
              <p:nvPr/>
            </p:nvSpPr>
            <p:spPr bwMode="auto">
              <a:xfrm>
                <a:off x="3011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2" name="Rectangle 38"/>
              <p:cNvSpPr>
                <a:spLocks noChangeArrowheads="1"/>
              </p:cNvSpPr>
              <p:nvPr/>
            </p:nvSpPr>
            <p:spPr bwMode="auto">
              <a:xfrm>
                <a:off x="2927" y="1523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3" name="Rectangle 39"/>
              <p:cNvSpPr>
                <a:spLocks noChangeArrowheads="1"/>
              </p:cNvSpPr>
              <p:nvPr/>
            </p:nvSpPr>
            <p:spPr bwMode="auto">
              <a:xfrm>
                <a:off x="2844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4" name="Rectangle 40"/>
              <p:cNvSpPr>
                <a:spLocks noChangeArrowheads="1"/>
              </p:cNvSpPr>
              <p:nvPr/>
            </p:nvSpPr>
            <p:spPr bwMode="auto">
              <a:xfrm>
                <a:off x="3011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5" name="Rectangle 41"/>
              <p:cNvSpPr>
                <a:spLocks noChangeArrowheads="1"/>
              </p:cNvSpPr>
              <p:nvPr/>
            </p:nvSpPr>
            <p:spPr bwMode="auto">
              <a:xfrm>
                <a:off x="2927" y="1362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6" name="Rectangle 42"/>
              <p:cNvSpPr>
                <a:spLocks noChangeArrowheads="1"/>
              </p:cNvSpPr>
              <p:nvPr/>
            </p:nvSpPr>
            <p:spPr bwMode="auto">
              <a:xfrm>
                <a:off x="2844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7" name="Rectangle 43"/>
              <p:cNvSpPr>
                <a:spLocks noChangeArrowheads="1"/>
              </p:cNvSpPr>
              <p:nvPr/>
            </p:nvSpPr>
            <p:spPr bwMode="auto">
              <a:xfrm>
                <a:off x="3011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8" name="Rectangle 44"/>
              <p:cNvSpPr>
                <a:spLocks noChangeArrowheads="1"/>
              </p:cNvSpPr>
              <p:nvPr/>
            </p:nvSpPr>
            <p:spPr bwMode="auto">
              <a:xfrm>
                <a:off x="2927" y="1204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9" name="Rectangle 45"/>
              <p:cNvSpPr>
                <a:spLocks noChangeArrowheads="1"/>
              </p:cNvSpPr>
              <p:nvPr/>
            </p:nvSpPr>
            <p:spPr bwMode="auto">
              <a:xfrm>
                <a:off x="2844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0" name="Rectangle 46"/>
              <p:cNvSpPr>
                <a:spLocks noChangeArrowheads="1"/>
              </p:cNvSpPr>
              <p:nvPr/>
            </p:nvSpPr>
            <p:spPr bwMode="auto">
              <a:xfrm>
                <a:off x="2760" y="1372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1" name="Rectangle 47"/>
              <p:cNvSpPr>
                <a:spLocks noChangeArrowheads="1"/>
              </p:cNvSpPr>
              <p:nvPr/>
            </p:nvSpPr>
            <p:spPr bwMode="auto">
              <a:xfrm>
                <a:off x="3011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2" name="Rectangle 48"/>
              <p:cNvSpPr>
                <a:spLocks noChangeArrowheads="1"/>
              </p:cNvSpPr>
              <p:nvPr/>
            </p:nvSpPr>
            <p:spPr bwMode="auto">
              <a:xfrm>
                <a:off x="2844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3" name="Rectangle 49"/>
              <p:cNvSpPr>
                <a:spLocks noChangeArrowheads="1"/>
              </p:cNvSpPr>
              <p:nvPr/>
            </p:nvSpPr>
            <p:spPr bwMode="auto">
              <a:xfrm>
                <a:off x="3176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4" name="Rectangle 50"/>
              <p:cNvSpPr>
                <a:spLocks noChangeArrowheads="1"/>
              </p:cNvSpPr>
              <p:nvPr/>
            </p:nvSpPr>
            <p:spPr bwMode="auto">
              <a:xfrm>
                <a:off x="3092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5" name="Rectangle 51"/>
              <p:cNvSpPr>
                <a:spLocks noChangeArrowheads="1"/>
              </p:cNvSpPr>
              <p:nvPr/>
            </p:nvSpPr>
            <p:spPr bwMode="auto">
              <a:xfrm>
                <a:off x="3009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6" name="Rectangle 52"/>
              <p:cNvSpPr>
                <a:spLocks noChangeArrowheads="1"/>
              </p:cNvSpPr>
              <p:nvPr/>
            </p:nvSpPr>
            <p:spPr bwMode="auto">
              <a:xfrm>
                <a:off x="3092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7" name="Rectangle 53"/>
              <p:cNvSpPr>
                <a:spLocks noChangeArrowheads="1"/>
              </p:cNvSpPr>
              <p:nvPr/>
            </p:nvSpPr>
            <p:spPr bwMode="auto">
              <a:xfrm>
                <a:off x="3009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8" name="Rectangle 54"/>
              <p:cNvSpPr>
                <a:spLocks noChangeArrowheads="1"/>
              </p:cNvSpPr>
              <p:nvPr/>
            </p:nvSpPr>
            <p:spPr bwMode="auto">
              <a:xfrm>
                <a:off x="2925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9" name="Rectangle 55"/>
              <p:cNvSpPr>
                <a:spLocks noChangeArrowheads="1"/>
              </p:cNvSpPr>
              <p:nvPr/>
            </p:nvSpPr>
            <p:spPr bwMode="auto">
              <a:xfrm>
                <a:off x="3176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0" name="Rectangle 56"/>
              <p:cNvSpPr>
                <a:spLocks noChangeArrowheads="1"/>
              </p:cNvSpPr>
              <p:nvPr/>
            </p:nvSpPr>
            <p:spPr bwMode="auto">
              <a:xfrm>
                <a:off x="3176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1" name="Rectangle 57"/>
              <p:cNvSpPr>
                <a:spLocks noChangeArrowheads="1"/>
              </p:cNvSpPr>
              <p:nvPr/>
            </p:nvSpPr>
            <p:spPr bwMode="auto">
              <a:xfrm>
                <a:off x="3092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2" name="Rectangle 58"/>
              <p:cNvSpPr>
                <a:spLocks noChangeArrowheads="1"/>
              </p:cNvSpPr>
              <p:nvPr/>
            </p:nvSpPr>
            <p:spPr bwMode="auto">
              <a:xfrm>
                <a:off x="2925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3" name="Rectangle 59"/>
              <p:cNvSpPr>
                <a:spLocks noChangeArrowheads="1"/>
              </p:cNvSpPr>
              <p:nvPr/>
            </p:nvSpPr>
            <p:spPr bwMode="auto">
              <a:xfrm>
                <a:off x="2760" y="1212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</p:grpSp>
        <p:sp>
          <p:nvSpPr>
            <p:cNvPr id="34894" name="Rectangle 60"/>
            <p:cNvSpPr>
              <a:spLocks noChangeArrowheads="1"/>
            </p:cNvSpPr>
            <p:nvPr/>
          </p:nvSpPr>
          <p:spPr bwMode="auto">
            <a:xfrm>
              <a:off x="409" y="2670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Initialize to a volume V containing the true scene</a:t>
              </a:r>
            </a:p>
          </p:txBody>
        </p:sp>
      </p:grpSp>
      <p:grpSp>
        <p:nvGrpSpPr>
          <p:cNvPr id="5" name="Group 64"/>
          <p:cNvGrpSpPr>
            <a:grpSpLocks/>
          </p:cNvGrpSpPr>
          <p:nvPr/>
        </p:nvGrpSpPr>
        <p:grpSpPr bwMode="auto">
          <a:xfrm>
            <a:off x="685800" y="1943100"/>
            <a:ext cx="7924800" cy="3086100"/>
            <a:chOff x="432" y="1368"/>
            <a:chExt cx="4992" cy="1944"/>
          </a:xfrm>
        </p:grpSpPr>
        <p:sp>
          <p:nvSpPr>
            <p:cNvPr id="34889" name="Rectangle 65"/>
            <p:cNvSpPr>
              <a:spLocks noChangeArrowheads="1"/>
            </p:cNvSpPr>
            <p:nvPr/>
          </p:nvSpPr>
          <p:spPr bwMode="auto">
            <a:xfrm>
              <a:off x="432" y="2921"/>
              <a:ext cx="4992" cy="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Choose a </a:t>
              </a:r>
              <a:r>
                <a:rPr lang="en-US" sz="2000" dirty="0" err="1">
                  <a:solidFill>
                    <a:schemeClr val="accent6">
                      <a:lumMod val="75000"/>
                    </a:schemeClr>
                  </a:solidFill>
                </a:rPr>
                <a:t>voxel</a:t>
              </a: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 on the outside of the volume</a:t>
              </a:r>
            </a:p>
          </p:txBody>
        </p:sp>
        <p:sp>
          <p:nvSpPr>
            <p:cNvPr id="34890" name="Rectangle 66"/>
            <p:cNvSpPr>
              <a:spLocks noChangeArrowheads="1"/>
            </p:cNvSpPr>
            <p:nvPr/>
          </p:nvSpPr>
          <p:spPr bwMode="auto">
            <a:xfrm>
              <a:off x="2756" y="1368"/>
              <a:ext cx="164" cy="164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67"/>
          <p:cNvGrpSpPr>
            <a:grpSpLocks/>
          </p:cNvGrpSpPr>
          <p:nvPr/>
        </p:nvGrpSpPr>
        <p:grpSpPr bwMode="auto">
          <a:xfrm>
            <a:off x="666750" y="1295400"/>
            <a:ext cx="7924800" cy="4367213"/>
            <a:chOff x="420" y="960"/>
            <a:chExt cx="4992" cy="2751"/>
          </a:xfrm>
        </p:grpSpPr>
        <p:sp>
          <p:nvSpPr>
            <p:cNvPr id="34839" name="Rectangle 68"/>
            <p:cNvSpPr>
              <a:spLocks noChangeArrowheads="1"/>
            </p:cNvSpPr>
            <p:nvPr/>
          </p:nvSpPr>
          <p:spPr bwMode="auto">
            <a:xfrm>
              <a:off x="420" y="3423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Carve if not photo-consistent (inside object’s silhouette)</a:t>
              </a:r>
            </a:p>
          </p:txBody>
        </p:sp>
        <p:grpSp>
          <p:nvGrpSpPr>
            <p:cNvPr id="34840" name="Group 69"/>
            <p:cNvGrpSpPr>
              <a:grpSpLocks/>
            </p:cNvGrpSpPr>
            <p:nvPr/>
          </p:nvGrpSpPr>
          <p:grpSpPr bwMode="auto">
            <a:xfrm>
              <a:off x="2430" y="960"/>
              <a:ext cx="905" cy="807"/>
              <a:chOff x="3847" y="960"/>
              <a:chExt cx="905" cy="807"/>
            </a:xfrm>
          </p:grpSpPr>
          <p:sp>
            <p:nvSpPr>
              <p:cNvPr id="34841" name="Rectangle 70"/>
              <p:cNvSpPr>
                <a:spLocks noChangeArrowheads="1"/>
              </p:cNvSpPr>
              <p:nvPr/>
            </p:nvSpPr>
            <p:spPr bwMode="auto">
              <a:xfrm>
                <a:off x="4098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2" name="Rectangle 71"/>
              <p:cNvSpPr>
                <a:spLocks noChangeArrowheads="1"/>
              </p:cNvSpPr>
              <p:nvPr/>
            </p:nvSpPr>
            <p:spPr bwMode="auto">
              <a:xfrm>
                <a:off x="4014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3" name="Rectangle 72"/>
              <p:cNvSpPr>
                <a:spLocks noChangeArrowheads="1"/>
              </p:cNvSpPr>
              <p:nvPr/>
            </p:nvSpPr>
            <p:spPr bwMode="auto">
              <a:xfrm>
                <a:off x="4098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4" name="Rectangle 73"/>
              <p:cNvSpPr>
                <a:spLocks noChangeArrowheads="1"/>
              </p:cNvSpPr>
              <p:nvPr/>
            </p:nvSpPr>
            <p:spPr bwMode="auto">
              <a:xfrm>
                <a:off x="4014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5" name="Rectangle 74"/>
              <p:cNvSpPr>
                <a:spLocks noChangeArrowheads="1"/>
              </p:cNvSpPr>
              <p:nvPr/>
            </p:nvSpPr>
            <p:spPr bwMode="auto">
              <a:xfrm>
                <a:off x="3931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6" name="Rectangle 75"/>
              <p:cNvSpPr>
                <a:spLocks noChangeArrowheads="1"/>
              </p:cNvSpPr>
              <p:nvPr/>
            </p:nvSpPr>
            <p:spPr bwMode="auto">
              <a:xfrm>
                <a:off x="4098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7" name="Rectangle 76"/>
              <p:cNvSpPr>
                <a:spLocks noChangeArrowheads="1"/>
              </p:cNvSpPr>
              <p:nvPr/>
            </p:nvSpPr>
            <p:spPr bwMode="auto">
              <a:xfrm>
                <a:off x="4014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8" name="Rectangle 77"/>
              <p:cNvSpPr>
                <a:spLocks noChangeArrowheads="1"/>
              </p:cNvSpPr>
              <p:nvPr/>
            </p:nvSpPr>
            <p:spPr bwMode="auto">
              <a:xfrm>
                <a:off x="3931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9" name="Rectangle 78"/>
              <p:cNvSpPr>
                <a:spLocks noChangeArrowheads="1"/>
              </p:cNvSpPr>
              <p:nvPr/>
            </p:nvSpPr>
            <p:spPr bwMode="auto">
              <a:xfrm>
                <a:off x="3847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0" name="Rectangle 79"/>
              <p:cNvSpPr>
                <a:spLocks noChangeArrowheads="1"/>
              </p:cNvSpPr>
              <p:nvPr/>
            </p:nvSpPr>
            <p:spPr bwMode="auto">
              <a:xfrm>
                <a:off x="4014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1" name="Rectangle 80"/>
              <p:cNvSpPr>
                <a:spLocks noChangeArrowheads="1"/>
              </p:cNvSpPr>
              <p:nvPr/>
            </p:nvSpPr>
            <p:spPr bwMode="auto">
              <a:xfrm>
                <a:off x="3931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2" name="Rectangle 81"/>
              <p:cNvSpPr>
                <a:spLocks noChangeArrowheads="1"/>
              </p:cNvSpPr>
              <p:nvPr/>
            </p:nvSpPr>
            <p:spPr bwMode="auto">
              <a:xfrm>
                <a:off x="3847" y="1212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3" name="Rectangle 82"/>
              <p:cNvSpPr>
                <a:spLocks noChangeArrowheads="1"/>
              </p:cNvSpPr>
              <p:nvPr/>
            </p:nvSpPr>
            <p:spPr bwMode="auto">
              <a:xfrm>
                <a:off x="4262" y="1439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4" name="Rectangle 83"/>
              <p:cNvSpPr>
                <a:spLocks noChangeArrowheads="1"/>
              </p:cNvSpPr>
              <p:nvPr/>
            </p:nvSpPr>
            <p:spPr bwMode="auto">
              <a:xfrm>
                <a:off x="4179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5" name="Rectangle 84"/>
              <p:cNvSpPr>
                <a:spLocks noChangeArrowheads="1"/>
              </p:cNvSpPr>
              <p:nvPr/>
            </p:nvSpPr>
            <p:spPr bwMode="auto">
              <a:xfrm>
                <a:off x="4095" y="1607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6" name="Rectangle 85"/>
              <p:cNvSpPr>
                <a:spLocks noChangeArrowheads="1"/>
              </p:cNvSpPr>
              <p:nvPr/>
            </p:nvSpPr>
            <p:spPr bwMode="auto">
              <a:xfrm>
                <a:off x="4262" y="127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7" name="Rectangle 86"/>
              <p:cNvSpPr>
                <a:spLocks noChangeArrowheads="1"/>
              </p:cNvSpPr>
              <p:nvPr/>
            </p:nvSpPr>
            <p:spPr bwMode="auto">
              <a:xfrm>
                <a:off x="4179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8" name="Rectangle 87"/>
              <p:cNvSpPr>
                <a:spLocks noChangeArrowheads="1"/>
              </p:cNvSpPr>
              <p:nvPr/>
            </p:nvSpPr>
            <p:spPr bwMode="auto">
              <a:xfrm>
                <a:off x="4095" y="1446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9" name="Rectangle 88"/>
              <p:cNvSpPr>
                <a:spLocks noChangeArrowheads="1"/>
              </p:cNvSpPr>
              <p:nvPr/>
            </p:nvSpPr>
            <p:spPr bwMode="auto">
              <a:xfrm>
                <a:off x="4012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0" name="Rectangle 89"/>
              <p:cNvSpPr>
                <a:spLocks noChangeArrowheads="1"/>
              </p:cNvSpPr>
              <p:nvPr/>
            </p:nvSpPr>
            <p:spPr bwMode="auto">
              <a:xfrm>
                <a:off x="4262" y="1120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1" name="Rectangle 90"/>
              <p:cNvSpPr>
                <a:spLocks noChangeArrowheads="1"/>
              </p:cNvSpPr>
              <p:nvPr/>
            </p:nvSpPr>
            <p:spPr bwMode="auto">
              <a:xfrm>
                <a:off x="4179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2" name="Rectangle 91"/>
              <p:cNvSpPr>
                <a:spLocks noChangeArrowheads="1"/>
              </p:cNvSpPr>
              <p:nvPr/>
            </p:nvSpPr>
            <p:spPr bwMode="auto">
              <a:xfrm>
                <a:off x="4095" y="128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3" name="Rectangle 92"/>
              <p:cNvSpPr>
                <a:spLocks noChangeArrowheads="1"/>
              </p:cNvSpPr>
              <p:nvPr/>
            </p:nvSpPr>
            <p:spPr bwMode="auto">
              <a:xfrm>
                <a:off x="4012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4" name="Rectangle 93"/>
              <p:cNvSpPr>
                <a:spLocks noChangeArrowheads="1"/>
              </p:cNvSpPr>
              <p:nvPr/>
            </p:nvSpPr>
            <p:spPr bwMode="auto">
              <a:xfrm>
                <a:off x="4262" y="960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5" name="Rectangle 94"/>
              <p:cNvSpPr>
                <a:spLocks noChangeArrowheads="1"/>
              </p:cNvSpPr>
              <p:nvPr/>
            </p:nvSpPr>
            <p:spPr bwMode="auto">
              <a:xfrm>
                <a:off x="4179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6" name="Rectangle 95"/>
              <p:cNvSpPr>
                <a:spLocks noChangeArrowheads="1"/>
              </p:cNvSpPr>
              <p:nvPr/>
            </p:nvSpPr>
            <p:spPr bwMode="auto">
              <a:xfrm>
                <a:off x="4095" y="1128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7" name="Rectangle 96"/>
              <p:cNvSpPr>
                <a:spLocks noChangeArrowheads="1"/>
              </p:cNvSpPr>
              <p:nvPr/>
            </p:nvSpPr>
            <p:spPr bwMode="auto">
              <a:xfrm>
                <a:off x="4427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8" name="Rectangle 97"/>
              <p:cNvSpPr>
                <a:spLocks noChangeArrowheads="1"/>
              </p:cNvSpPr>
              <p:nvPr/>
            </p:nvSpPr>
            <p:spPr bwMode="auto">
              <a:xfrm>
                <a:off x="4343" y="1523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9" name="Rectangle 98"/>
              <p:cNvSpPr>
                <a:spLocks noChangeArrowheads="1"/>
              </p:cNvSpPr>
              <p:nvPr/>
            </p:nvSpPr>
            <p:spPr bwMode="auto">
              <a:xfrm>
                <a:off x="4260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0" name="Rectangle 99"/>
              <p:cNvSpPr>
                <a:spLocks noChangeArrowheads="1"/>
              </p:cNvSpPr>
              <p:nvPr/>
            </p:nvSpPr>
            <p:spPr bwMode="auto">
              <a:xfrm>
                <a:off x="4427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1" name="Rectangle 100"/>
              <p:cNvSpPr>
                <a:spLocks noChangeArrowheads="1"/>
              </p:cNvSpPr>
              <p:nvPr/>
            </p:nvSpPr>
            <p:spPr bwMode="auto">
              <a:xfrm>
                <a:off x="4343" y="1362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2" name="Rectangle 101"/>
              <p:cNvSpPr>
                <a:spLocks noChangeArrowheads="1"/>
              </p:cNvSpPr>
              <p:nvPr/>
            </p:nvSpPr>
            <p:spPr bwMode="auto">
              <a:xfrm>
                <a:off x="4260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3" name="Rectangle 102"/>
              <p:cNvSpPr>
                <a:spLocks noChangeArrowheads="1"/>
              </p:cNvSpPr>
              <p:nvPr/>
            </p:nvSpPr>
            <p:spPr bwMode="auto">
              <a:xfrm>
                <a:off x="4427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4" name="Rectangle 103"/>
              <p:cNvSpPr>
                <a:spLocks noChangeArrowheads="1"/>
              </p:cNvSpPr>
              <p:nvPr/>
            </p:nvSpPr>
            <p:spPr bwMode="auto">
              <a:xfrm>
                <a:off x="4343" y="1204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5" name="Rectangle 104"/>
              <p:cNvSpPr>
                <a:spLocks noChangeArrowheads="1"/>
              </p:cNvSpPr>
              <p:nvPr/>
            </p:nvSpPr>
            <p:spPr bwMode="auto">
              <a:xfrm>
                <a:off x="4260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6" name="Rectangle 105"/>
              <p:cNvSpPr>
                <a:spLocks noChangeArrowheads="1"/>
              </p:cNvSpPr>
              <p:nvPr/>
            </p:nvSpPr>
            <p:spPr bwMode="auto">
              <a:xfrm>
                <a:off x="4427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7" name="Rectangle 106"/>
              <p:cNvSpPr>
                <a:spLocks noChangeArrowheads="1"/>
              </p:cNvSpPr>
              <p:nvPr/>
            </p:nvSpPr>
            <p:spPr bwMode="auto">
              <a:xfrm>
                <a:off x="4260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8" name="Rectangle 107"/>
              <p:cNvSpPr>
                <a:spLocks noChangeArrowheads="1"/>
              </p:cNvSpPr>
              <p:nvPr/>
            </p:nvSpPr>
            <p:spPr bwMode="auto">
              <a:xfrm>
                <a:off x="4592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9" name="Rectangle 108"/>
              <p:cNvSpPr>
                <a:spLocks noChangeArrowheads="1"/>
              </p:cNvSpPr>
              <p:nvPr/>
            </p:nvSpPr>
            <p:spPr bwMode="auto">
              <a:xfrm>
                <a:off x="4508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0" name="Rectangle 109"/>
              <p:cNvSpPr>
                <a:spLocks noChangeArrowheads="1"/>
              </p:cNvSpPr>
              <p:nvPr/>
            </p:nvSpPr>
            <p:spPr bwMode="auto">
              <a:xfrm>
                <a:off x="4425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1" name="Rectangle 110"/>
              <p:cNvSpPr>
                <a:spLocks noChangeArrowheads="1"/>
              </p:cNvSpPr>
              <p:nvPr/>
            </p:nvSpPr>
            <p:spPr bwMode="auto">
              <a:xfrm>
                <a:off x="4508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2" name="Rectangle 111"/>
              <p:cNvSpPr>
                <a:spLocks noChangeArrowheads="1"/>
              </p:cNvSpPr>
              <p:nvPr/>
            </p:nvSpPr>
            <p:spPr bwMode="auto">
              <a:xfrm>
                <a:off x="4425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3" name="Rectangle 112"/>
              <p:cNvSpPr>
                <a:spLocks noChangeArrowheads="1"/>
              </p:cNvSpPr>
              <p:nvPr/>
            </p:nvSpPr>
            <p:spPr bwMode="auto">
              <a:xfrm>
                <a:off x="4341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4" name="Rectangle 113"/>
              <p:cNvSpPr>
                <a:spLocks noChangeArrowheads="1"/>
              </p:cNvSpPr>
              <p:nvPr/>
            </p:nvSpPr>
            <p:spPr bwMode="auto">
              <a:xfrm>
                <a:off x="4592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5" name="Rectangle 114"/>
              <p:cNvSpPr>
                <a:spLocks noChangeArrowheads="1"/>
              </p:cNvSpPr>
              <p:nvPr/>
            </p:nvSpPr>
            <p:spPr bwMode="auto">
              <a:xfrm>
                <a:off x="4592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6" name="Rectangle 115"/>
              <p:cNvSpPr>
                <a:spLocks noChangeArrowheads="1"/>
              </p:cNvSpPr>
              <p:nvPr/>
            </p:nvSpPr>
            <p:spPr bwMode="auto">
              <a:xfrm>
                <a:off x="4508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7" name="Rectangle 116"/>
              <p:cNvSpPr>
                <a:spLocks noChangeArrowheads="1"/>
              </p:cNvSpPr>
              <p:nvPr/>
            </p:nvSpPr>
            <p:spPr bwMode="auto">
              <a:xfrm>
                <a:off x="4341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8" name="Rectangle 117"/>
              <p:cNvSpPr>
                <a:spLocks noChangeArrowheads="1"/>
              </p:cNvSpPr>
              <p:nvPr/>
            </p:nvSpPr>
            <p:spPr bwMode="auto">
              <a:xfrm>
                <a:off x="4176" y="1212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" name="Group 118"/>
          <p:cNvGrpSpPr>
            <a:grpSpLocks/>
          </p:cNvGrpSpPr>
          <p:nvPr/>
        </p:nvGrpSpPr>
        <p:grpSpPr bwMode="auto">
          <a:xfrm>
            <a:off x="646431" y="2043113"/>
            <a:ext cx="7924800" cy="3254375"/>
            <a:chOff x="430" y="1456"/>
            <a:chExt cx="4992" cy="2050"/>
          </a:xfrm>
        </p:grpSpPr>
        <p:sp>
          <p:nvSpPr>
            <p:cNvPr id="34831" name="Rectangle 119"/>
            <p:cNvSpPr>
              <a:spLocks noChangeArrowheads="1"/>
            </p:cNvSpPr>
            <p:nvPr/>
          </p:nvSpPr>
          <p:spPr bwMode="auto">
            <a:xfrm>
              <a:off x="430" y="3218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Project to visible input images</a:t>
              </a:r>
            </a:p>
          </p:txBody>
        </p:sp>
        <p:grpSp>
          <p:nvGrpSpPr>
            <p:cNvPr id="34832" name="Group 120"/>
            <p:cNvGrpSpPr>
              <a:grpSpLocks/>
            </p:cNvGrpSpPr>
            <p:nvPr/>
          </p:nvGrpSpPr>
          <p:grpSpPr bwMode="auto">
            <a:xfrm>
              <a:off x="489" y="1456"/>
              <a:ext cx="4728" cy="688"/>
              <a:chOff x="489" y="1456"/>
              <a:chExt cx="4728" cy="688"/>
            </a:xfrm>
          </p:grpSpPr>
          <p:grpSp>
            <p:nvGrpSpPr>
              <p:cNvPr id="34833" name="Group 121"/>
              <p:cNvGrpSpPr>
                <a:grpSpLocks/>
              </p:cNvGrpSpPr>
              <p:nvPr/>
            </p:nvGrpSpPr>
            <p:grpSpPr bwMode="auto">
              <a:xfrm>
                <a:off x="489" y="1456"/>
                <a:ext cx="2374" cy="534"/>
                <a:chOff x="504" y="2471"/>
                <a:chExt cx="2374" cy="534"/>
              </a:xfrm>
            </p:grpSpPr>
            <p:sp>
              <p:nvSpPr>
                <p:cNvPr id="34837" name="Line 122"/>
                <p:cNvSpPr>
                  <a:spLocks noChangeShapeType="1"/>
                </p:cNvSpPr>
                <p:nvPr/>
              </p:nvSpPr>
              <p:spPr bwMode="auto">
                <a:xfrm flipH="1">
                  <a:off x="1719" y="2471"/>
                  <a:ext cx="1159" cy="262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8" name="Line 123"/>
                <p:cNvSpPr>
                  <a:spLocks noChangeShapeType="1"/>
                </p:cNvSpPr>
                <p:nvPr/>
              </p:nvSpPr>
              <p:spPr bwMode="auto">
                <a:xfrm flipH="1">
                  <a:off x="504" y="2805"/>
                  <a:ext cx="903" cy="200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4834" name="Group 124"/>
              <p:cNvGrpSpPr>
                <a:grpSpLocks/>
              </p:cNvGrpSpPr>
              <p:nvPr/>
            </p:nvGrpSpPr>
            <p:grpSpPr bwMode="auto">
              <a:xfrm>
                <a:off x="2857" y="1456"/>
                <a:ext cx="2360" cy="688"/>
                <a:chOff x="2872" y="2471"/>
                <a:chExt cx="2360" cy="688"/>
              </a:xfrm>
            </p:grpSpPr>
            <p:sp>
              <p:nvSpPr>
                <p:cNvPr id="34835" name="Line 125"/>
                <p:cNvSpPr>
                  <a:spLocks noChangeShapeType="1"/>
                </p:cNvSpPr>
                <p:nvPr/>
              </p:nvSpPr>
              <p:spPr bwMode="auto">
                <a:xfrm>
                  <a:off x="2872" y="2471"/>
                  <a:ext cx="1195" cy="349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6" name="Line 126"/>
                <p:cNvSpPr>
                  <a:spLocks noChangeShapeType="1"/>
                </p:cNvSpPr>
                <p:nvPr/>
              </p:nvSpPr>
              <p:spPr bwMode="auto">
                <a:xfrm>
                  <a:off x="4437" y="2923"/>
                  <a:ext cx="795" cy="236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4830" name="Rectangle 127"/>
          <p:cNvSpPr>
            <a:spLocks noChangeArrowheads="1"/>
          </p:cNvSpPr>
          <p:nvPr/>
        </p:nvSpPr>
        <p:spPr bwMode="auto">
          <a:xfrm>
            <a:off x="36831" y="6027738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</a:rPr>
              <a:t>K. N. </a:t>
            </a:r>
            <a:r>
              <a:rPr lang="en-US" sz="1800" dirty="0" err="1">
                <a:solidFill>
                  <a:srgbClr val="0000FF"/>
                </a:solidFill>
              </a:rPr>
              <a:t>Kutulakos</a:t>
            </a:r>
            <a:r>
              <a:rPr lang="en-US" sz="1800" dirty="0">
                <a:solidFill>
                  <a:srgbClr val="0000FF"/>
                </a:solidFill>
              </a:rPr>
              <a:t> and S. M. Seitz, </a:t>
            </a:r>
            <a:r>
              <a:rPr lang="en-US" sz="1800" b="1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Theory of Shape by Space Carving</a:t>
            </a:r>
            <a:r>
              <a:rPr lang="en-US" sz="1800" dirty="0">
                <a:solidFill>
                  <a:srgbClr val="0000FF"/>
                </a:solidFill>
              </a:rPr>
              <a:t>, </a:t>
            </a:r>
            <a:r>
              <a:rPr lang="en-US" sz="1800" i="1" dirty="0">
                <a:solidFill>
                  <a:srgbClr val="0000FF"/>
                </a:solidFill>
              </a:rPr>
              <a:t>ICCV</a:t>
            </a:r>
            <a:r>
              <a:rPr lang="en-US" sz="1800" dirty="0">
                <a:solidFill>
                  <a:srgbClr val="0000FF"/>
                </a:solidFill>
              </a:rPr>
              <a:t> 1999</a:t>
            </a:r>
          </a:p>
        </p:txBody>
      </p:sp>
    </p:spTree>
    <p:extLst>
      <p:ext uri="{BB962C8B-B14F-4D97-AF65-F5344CB8AC3E}">
        <p14:creationId xmlns:p14="http://schemas.microsoft.com/office/powerpoint/2010/main" val="355208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52388"/>
            <a:ext cx="8637588" cy="14319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Our 4-camera light-striping stereo system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5" t="35938" r="28749" b="24219"/>
          <a:stretch>
            <a:fillRect/>
          </a:stretch>
        </p:blipFill>
        <p:spPr bwMode="auto">
          <a:xfrm>
            <a:off x="1981200" y="2057400"/>
            <a:ext cx="51054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267200" y="3325813"/>
            <a:ext cx="1098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baseline="0">
                <a:solidFill>
                  <a:schemeClr val="bg1"/>
                </a:solidFill>
                <a:latin typeface="Times New Roman" pitchFamily="18" charset="0"/>
              </a:rPr>
              <a:t>projector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343400" y="4572000"/>
            <a:ext cx="9715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000" baseline="0">
                <a:solidFill>
                  <a:schemeClr val="bg1"/>
                </a:solidFill>
                <a:latin typeface="Times New Roman" pitchFamily="18" charset="0"/>
              </a:rPr>
              <a:t>rotation</a:t>
            </a:r>
          </a:p>
          <a:p>
            <a:pPr algn="ctr" eaLnBrk="1" hangingPunct="1"/>
            <a:r>
              <a:rPr lang="en-US" altLang="en-US" sz="2000" baseline="0">
                <a:solidFill>
                  <a:schemeClr val="bg1"/>
                </a:solidFill>
                <a:latin typeface="Times New Roman" pitchFamily="18" charset="0"/>
              </a:rPr>
              <a:t>table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4784725" y="2022475"/>
            <a:ext cx="1181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aseline="0">
                <a:solidFill>
                  <a:schemeClr val="bg1"/>
                </a:solidFill>
                <a:latin typeface="Times New Roman" pitchFamily="18" charset="0"/>
              </a:rPr>
              <a:t>cameras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1139115" y="5638800"/>
            <a:ext cx="93487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baseline="0" dirty="0">
                <a:solidFill>
                  <a:srgbClr val="0000FF"/>
                </a:solidFill>
                <a:latin typeface="Times New Roman" pitchFamily="18" charset="0"/>
              </a:rPr>
              <a:t>3D</a:t>
            </a:r>
          </a:p>
          <a:p>
            <a:pPr algn="ctr" eaLnBrk="1" hangingPunct="1"/>
            <a:r>
              <a:rPr lang="en-US" altLang="en-US" sz="2400" baseline="0" dirty="0">
                <a:solidFill>
                  <a:srgbClr val="0000FF"/>
                </a:solidFill>
                <a:latin typeface="Times New Roman" pitchFamily="18" charset="0"/>
              </a:rPr>
              <a:t>object</a:t>
            </a:r>
          </a:p>
        </p:txBody>
      </p:sp>
      <p:sp>
        <p:nvSpPr>
          <p:cNvPr id="7176" name="Freeform 8"/>
          <p:cNvSpPr>
            <a:spLocks/>
          </p:cNvSpPr>
          <p:nvPr/>
        </p:nvSpPr>
        <p:spPr bwMode="auto">
          <a:xfrm>
            <a:off x="948531" y="5387975"/>
            <a:ext cx="1316037" cy="1165225"/>
          </a:xfrm>
          <a:custGeom>
            <a:avLst/>
            <a:gdLst>
              <a:gd name="T0" fmla="*/ 825500 w 829"/>
              <a:gd name="T1" fmla="*/ 26988 h 734"/>
              <a:gd name="T2" fmla="*/ 434975 w 829"/>
              <a:gd name="T3" fmla="*/ 26988 h 734"/>
              <a:gd name="T4" fmla="*/ 323850 w 829"/>
              <a:gd name="T5" fmla="*/ 82550 h 734"/>
              <a:gd name="T6" fmla="*/ 266700 w 829"/>
              <a:gd name="T7" fmla="*/ 138113 h 734"/>
              <a:gd name="T8" fmla="*/ 222250 w 829"/>
              <a:gd name="T9" fmla="*/ 204788 h 734"/>
              <a:gd name="T10" fmla="*/ 166687 w 829"/>
              <a:gd name="T11" fmla="*/ 261938 h 734"/>
              <a:gd name="T12" fmla="*/ 77787 w 829"/>
              <a:gd name="T13" fmla="*/ 450850 h 734"/>
              <a:gd name="T14" fmla="*/ 33337 w 829"/>
              <a:gd name="T15" fmla="*/ 584200 h 734"/>
              <a:gd name="T16" fmla="*/ 0 w 829"/>
              <a:gd name="T17" fmla="*/ 708025 h 734"/>
              <a:gd name="T18" fmla="*/ 177800 w 829"/>
              <a:gd name="T19" fmla="*/ 1063625 h 734"/>
              <a:gd name="T20" fmla="*/ 346075 w 829"/>
              <a:gd name="T21" fmla="*/ 1143000 h 734"/>
              <a:gd name="T22" fmla="*/ 412750 w 829"/>
              <a:gd name="T23" fmla="*/ 1165225 h 734"/>
              <a:gd name="T24" fmla="*/ 836612 w 829"/>
              <a:gd name="T25" fmla="*/ 1096963 h 734"/>
              <a:gd name="T26" fmla="*/ 1125537 w 829"/>
              <a:gd name="T27" fmla="*/ 1063625 h 734"/>
              <a:gd name="T28" fmla="*/ 1316037 w 829"/>
              <a:gd name="T29" fmla="*/ 908050 h 734"/>
              <a:gd name="T30" fmla="*/ 1181100 w 829"/>
              <a:gd name="T31" fmla="*/ 584200 h 734"/>
              <a:gd name="T32" fmla="*/ 992187 w 829"/>
              <a:gd name="T33" fmla="*/ 484188 h 734"/>
              <a:gd name="T34" fmla="*/ 825500 w 829"/>
              <a:gd name="T35" fmla="*/ 26988 h 73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29" h="734">
                <a:moveTo>
                  <a:pt x="520" y="17"/>
                </a:moveTo>
                <a:cubicBezTo>
                  <a:pt x="433" y="11"/>
                  <a:pt x="359" y="0"/>
                  <a:pt x="274" y="17"/>
                </a:cubicBezTo>
                <a:cubicBezTo>
                  <a:pt x="250" y="29"/>
                  <a:pt x="229" y="44"/>
                  <a:pt x="204" y="52"/>
                </a:cubicBezTo>
                <a:cubicBezTo>
                  <a:pt x="192" y="64"/>
                  <a:pt x="177" y="73"/>
                  <a:pt x="168" y="87"/>
                </a:cubicBezTo>
                <a:cubicBezTo>
                  <a:pt x="159" y="101"/>
                  <a:pt x="152" y="117"/>
                  <a:pt x="140" y="129"/>
                </a:cubicBezTo>
                <a:cubicBezTo>
                  <a:pt x="128" y="141"/>
                  <a:pt x="112" y="150"/>
                  <a:pt x="105" y="165"/>
                </a:cubicBezTo>
                <a:cubicBezTo>
                  <a:pt x="84" y="208"/>
                  <a:pt x="76" y="243"/>
                  <a:pt x="49" y="284"/>
                </a:cubicBezTo>
                <a:cubicBezTo>
                  <a:pt x="41" y="315"/>
                  <a:pt x="39" y="341"/>
                  <a:pt x="21" y="368"/>
                </a:cubicBezTo>
                <a:cubicBezTo>
                  <a:pt x="14" y="394"/>
                  <a:pt x="6" y="420"/>
                  <a:pt x="0" y="446"/>
                </a:cubicBezTo>
                <a:cubicBezTo>
                  <a:pt x="25" y="565"/>
                  <a:pt x="21" y="607"/>
                  <a:pt x="112" y="670"/>
                </a:cubicBezTo>
                <a:cubicBezTo>
                  <a:pt x="167" y="708"/>
                  <a:pt x="146" y="696"/>
                  <a:pt x="218" y="720"/>
                </a:cubicBezTo>
                <a:cubicBezTo>
                  <a:pt x="232" y="725"/>
                  <a:pt x="260" y="734"/>
                  <a:pt x="260" y="734"/>
                </a:cubicBezTo>
                <a:cubicBezTo>
                  <a:pt x="351" y="725"/>
                  <a:pt x="436" y="700"/>
                  <a:pt x="527" y="691"/>
                </a:cubicBezTo>
                <a:cubicBezTo>
                  <a:pt x="624" y="667"/>
                  <a:pt x="564" y="678"/>
                  <a:pt x="709" y="670"/>
                </a:cubicBezTo>
                <a:cubicBezTo>
                  <a:pt x="762" y="652"/>
                  <a:pt x="804" y="622"/>
                  <a:pt x="829" y="572"/>
                </a:cubicBezTo>
                <a:cubicBezTo>
                  <a:pt x="825" y="510"/>
                  <a:pt x="821" y="393"/>
                  <a:pt x="744" y="368"/>
                </a:cubicBezTo>
                <a:cubicBezTo>
                  <a:pt x="705" y="329"/>
                  <a:pt x="677" y="315"/>
                  <a:pt x="625" y="305"/>
                </a:cubicBezTo>
                <a:cubicBezTo>
                  <a:pt x="575" y="206"/>
                  <a:pt x="658" y="58"/>
                  <a:pt x="520" y="17"/>
                </a:cubicBezTo>
              </a:path>
            </a:pathLst>
          </a:cu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177" name="Freeform 9"/>
          <p:cNvSpPr>
            <a:spLocks/>
          </p:cNvSpPr>
          <p:nvPr/>
        </p:nvSpPr>
        <p:spPr bwMode="auto">
          <a:xfrm>
            <a:off x="1139115" y="5440680"/>
            <a:ext cx="609600" cy="990600"/>
          </a:xfrm>
          <a:custGeom>
            <a:avLst/>
            <a:gdLst>
              <a:gd name="T0" fmla="*/ 609600 w 384"/>
              <a:gd name="T1" fmla="*/ 0 h 624"/>
              <a:gd name="T2" fmla="*/ 381000 w 384"/>
              <a:gd name="T3" fmla="*/ 76200 h 624"/>
              <a:gd name="T4" fmla="*/ 228600 w 384"/>
              <a:gd name="T5" fmla="*/ 304800 h 624"/>
              <a:gd name="T6" fmla="*/ 76200 w 384"/>
              <a:gd name="T7" fmla="*/ 685800 h 624"/>
              <a:gd name="T8" fmla="*/ 0 w 384"/>
              <a:gd name="T9" fmla="*/ 990600 h 6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624">
                <a:moveTo>
                  <a:pt x="384" y="0"/>
                </a:moveTo>
                <a:cubicBezTo>
                  <a:pt x="332" y="8"/>
                  <a:pt x="280" y="16"/>
                  <a:pt x="240" y="48"/>
                </a:cubicBezTo>
                <a:cubicBezTo>
                  <a:pt x="200" y="80"/>
                  <a:pt x="176" y="128"/>
                  <a:pt x="144" y="192"/>
                </a:cubicBezTo>
                <a:cubicBezTo>
                  <a:pt x="112" y="256"/>
                  <a:pt x="72" y="360"/>
                  <a:pt x="48" y="432"/>
                </a:cubicBezTo>
                <a:cubicBezTo>
                  <a:pt x="24" y="504"/>
                  <a:pt x="12" y="564"/>
                  <a:pt x="0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09600" y="1447800"/>
            <a:ext cx="1674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(now deceased)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6E51EEB-8964-4B1E-B88E-B3F3BAB4C6A7}"/>
                  </a:ext>
                </a:extLst>
              </p14:cNvPr>
              <p14:cNvContentPartPr/>
              <p14:nvPr/>
            </p14:nvContentPartPr>
            <p14:xfrm>
              <a:off x="1639080" y="3683520"/>
              <a:ext cx="2950920" cy="19108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6E51EEB-8964-4B1E-B88E-B3F3BAB4C6A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29720" y="3674160"/>
                <a:ext cx="2969640" cy="1929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613719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Calibration Object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 t="21094" r="38126" b="45313"/>
          <a:stretch>
            <a:fillRect/>
          </a:stretch>
        </p:blipFill>
        <p:spPr bwMode="auto">
          <a:xfrm>
            <a:off x="5029200" y="2286000"/>
            <a:ext cx="26670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676400" y="2895600"/>
            <a:ext cx="263726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aseline="0" dirty="0">
                <a:latin typeface="Times New Roman" pitchFamily="18" charset="0"/>
              </a:rPr>
              <a:t>The idea is to snap</a:t>
            </a:r>
          </a:p>
          <a:p>
            <a:pPr eaLnBrk="1" hangingPunct="1"/>
            <a:r>
              <a:rPr lang="en-US" altLang="en-US" sz="2400" baseline="0" dirty="0">
                <a:latin typeface="Times New Roman" pitchFamily="18" charset="0"/>
              </a:rPr>
              <a:t>images at different</a:t>
            </a:r>
          </a:p>
          <a:p>
            <a:pPr eaLnBrk="1" hangingPunct="1"/>
            <a:r>
              <a:rPr lang="en-US" altLang="en-US" sz="2400" baseline="0" dirty="0">
                <a:latin typeface="Times New Roman" pitchFamily="18" charset="0"/>
              </a:rPr>
              <a:t>depths and get a</a:t>
            </a:r>
          </a:p>
          <a:p>
            <a:pPr eaLnBrk="1" hangingPunct="1"/>
            <a:r>
              <a:rPr lang="en-US" altLang="en-US" sz="2400" baseline="0" dirty="0">
                <a:latin typeface="Times New Roman" pitchFamily="18" charset="0"/>
              </a:rPr>
              <a:t>lot of  </a:t>
            </a:r>
            <a:r>
              <a:rPr lang="en-US" altLang="en-US" sz="2400" baseline="0" dirty="0">
                <a:solidFill>
                  <a:srgbClr val="FF0000"/>
                </a:solidFill>
                <a:latin typeface="Times New Roman" pitchFamily="18" charset="0"/>
              </a:rPr>
              <a:t>2D-3D  point</a:t>
            </a:r>
          </a:p>
          <a:p>
            <a:pPr eaLnBrk="1" hangingPunct="1"/>
            <a:r>
              <a:rPr lang="en-US" altLang="en-US" sz="2400" baseline="0" dirty="0">
                <a:solidFill>
                  <a:srgbClr val="FF0000"/>
                </a:solidFill>
                <a:latin typeface="Times New Roman" pitchFamily="18" charset="0"/>
              </a:rPr>
              <a:t>correspondences.</a:t>
            </a:r>
          </a:p>
        </p:txBody>
      </p:sp>
    </p:spTree>
    <p:extLst>
      <p:ext uri="{BB962C8B-B14F-4D97-AF65-F5344CB8AC3E}">
        <p14:creationId xmlns:p14="http://schemas.microsoft.com/office/powerpoint/2010/main" val="34723040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514350"/>
            <a:ext cx="7353300" cy="568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5-Point Star 1"/>
          <p:cNvSpPr/>
          <p:nvPr/>
        </p:nvSpPr>
        <p:spPr bwMode="auto">
          <a:xfrm>
            <a:off x="1905000" y="2362200"/>
            <a:ext cx="457200" cy="533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9029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S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4663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+mn-lt"/>
                <a:ea typeface="+mj-ea"/>
                <a:cs typeface="Kalinga" pitchFamily="34" charset="0"/>
              </a:rPr>
              <a:t>Stereo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667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56155-94F9-4E4E-97D3-68C234BB7AA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50401"/>
      </p:ext>
    </p:extLst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FEED507-60FD-4367-93B2-14E3C8AB868E}"/>
                  </a:ext>
                </a:extLst>
              </p14:cNvPr>
              <p14:cNvContentPartPr/>
              <p14:nvPr/>
            </p14:nvContentPartPr>
            <p14:xfrm>
              <a:off x="301320" y="3773520"/>
              <a:ext cx="608400" cy="5464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FEED507-60FD-4367-93B2-14E3C8AB868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1960" y="3764160"/>
                <a:ext cx="627120" cy="565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795889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S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90304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ube 1"/>
          <p:cNvSpPr>
            <a:spLocks noChangeArrowheads="1"/>
          </p:cNvSpPr>
          <p:nvPr/>
        </p:nvSpPr>
        <p:spPr bwMode="auto">
          <a:xfrm>
            <a:off x="5713413" y="3813175"/>
            <a:ext cx="1216025" cy="1216025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31747" name="Straight Connector 6"/>
          <p:cNvCxnSpPr>
            <a:cxnSpLocks noChangeShapeType="1"/>
          </p:cNvCxnSpPr>
          <p:nvPr/>
        </p:nvCxnSpPr>
        <p:spPr bwMode="auto">
          <a:xfrm>
            <a:off x="2982726" y="2214096"/>
            <a:ext cx="871538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48" name="Straight Connector 12"/>
          <p:cNvCxnSpPr>
            <a:cxnSpLocks noChangeShapeType="1"/>
          </p:cNvCxnSpPr>
          <p:nvPr/>
        </p:nvCxnSpPr>
        <p:spPr bwMode="auto">
          <a:xfrm>
            <a:off x="3854264" y="2170953"/>
            <a:ext cx="0" cy="98742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49" name="Straight Connector 14"/>
          <p:cNvCxnSpPr>
            <a:cxnSpLocks noChangeShapeType="1"/>
          </p:cNvCxnSpPr>
          <p:nvPr/>
        </p:nvCxnSpPr>
        <p:spPr bwMode="auto">
          <a:xfrm flipH="1">
            <a:off x="3581400" y="3158378"/>
            <a:ext cx="261938" cy="2286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0" name="Straight Connector 16"/>
          <p:cNvCxnSpPr>
            <a:cxnSpLocks noChangeShapeType="1"/>
          </p:cNvCxnSpPr>
          <p:nvPr/>
        </p:nvCxnSpPr>
        <p:spPr bwMode="auto">
          <a:xfrm flipH="1">
            <a:off x="2615827" y="2214096"/>
            <a:ext cx="344487" cy="30162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1" name="Straight Connector 18"/>
          <p:cNvCxnSpPr>
            <a:cxnSpLocks noChangeShapeType="1"/>
          </p:cNvCxnSpPr>
          <p:nvPr/>
        </p:nvCxnSpPr>
        <p:spPr bwMode="auto">
          <a:xfrm>
            <a:off x="2627313" y="2515721"/>
            <a:ext cx="0" cy="9144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2" name="Straight Connector 20"/>
          <p:cNvCxnSpPr>
            <a:cxnSpLocks noChangeShapeType="1"/>
          </p:cNvCxnSpPr>
          <p:nvPr/>
        </p:nvCxnSpPr>
        <p:spPr bwMode="auto">
          <a:xfrm>
            <a:off x="2627313" y="3430121"/>
            <a:ext cx="954087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3" name="Straight Connector 22"/>
          <p:cNvCxnSpPr>
            <a:cxnSpLocks noChangeShapeType="1"/>
          </p:cNvCxnSpPr>
          <p:nvPr/>
        </p:nvCxnSpPr>
        <p:spPr bwMode="auto">
          <a:xfrm flipV="1">
            <a:off x="798979" y="1203044"/>
            <a:ext cx="4038600" cy="99377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4" name="Straight Connector 24"/>
          <p:cNvCxnSpPr>
            <a:cxnSpLocks noChangeShapeType="1"/>
          </p:cNvCxnSpPr>
          <p:nvPr/>
        </p:nvCxnSpPr>
        <p:spPr bwMode="auto">
          <a:xfrm flipV="1">
            <a:off x="866775" y="3430121"/>
            <a:ext cx="4038600" cy="99377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5" name="Straight Connector 25"/>
          <p:cNvCxnSpPr>
            <a:cxnSpLocks noChangeShapeType="1"/>
          </p:cNvCxnSpPr>
          <p:nvPr/>
        </p:nvCxnSpPr>
        <p:spPr bwMode="auto">
          <a:xfrm>
            <a:off x="4819650" y="1239371"/>
            <a:ext cx="57150" cy="219075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6" name="Straight Connector 27"/>
          <p:cNvCxnSpPr>
            <a:cxnSpLocks noChangeShapeType="1"/>
          </p:cNvCxnSpPr>
          <p:nvPr/>
        </p:nvCxnSpPr>
        <p:spPr bwMode="auto">
          <a:xfrm>
            <a:off x="866775" y="2177303"/>
            <a:ext cx="57150" cy="219075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757" name="TextBox 28"/>
          <p:cNvSpPr txBox="1">
            <a:spLocks noChangeArrowheads="1"/>
          </p:cNvSpPr>
          <p:nvPr/>
        </p:nvSpPr>
        <p:spPr bwMode="auto">
          <a:xfrm>
            <a:off x="4933950" y="1348488"/>
            <a:ext cx="1675459" cy="7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dirty="0"/>
              <a:t>image plane</a:t>
            </a:r>
          </a:p>
          <a:p>
            <a:pPr eaLnBrk="1" hangingPunct="1"/>
            <a:r>
              <a:rPr lang="en-US" altLang="en-US" sz="3200" dirty="0"/>
              <a:t>depth map</a:t>
            </a:r>
          </a:p>
        </p:txBody>
      </p:sp>
      <p:sp>
        <p:nvSpPr>
          <p:cNvPr id="31758" name="TextBox 29"/>
          <p:cNvSpPr txBox="1">
            <a:spLocks noChangeArrowheads="1"/>
          </p:cNvSpPr>
          <p:nvPr/>
        </p:nvSpPr>
        <p:spPr bwMode="auto">
          <a:xfrm>
            <a:off x="2578474" y="1754188"/>
            <a:ext cx="844975" cy="37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dirty="0"/>
              <a:t>(</a:t>
            </a:r>
            <a:r>
              <a:rPr lang="en-US" altLang="en-US" sz="2800" dirty="0" err="1"/>
              <a:t>u,v,d</a:t>
            </a:r>
            <a:r>
              <a:rPr lang="en-US" altLang="en-US" sz="2800" dirty="0"/>
              <a:t>)</a:t>
            </a:r>
          </a:p>
        </p:txBody>
      </p:sp>
      <p:sp>
        <p:nvSpPr>
          <p:cNvPr id="31760" name="TextBox 58367"/>
          <p:cNvSpPr txBox="1">
            <a:spLocks noChangeArrowheads="1"/>
          </p:cNvSpPr>
          <p:nvPr/>
        </p:nvSpPr>
        <p:spPr bwMode="auto">
          <a:xfrm>
            <a:off x="1066800" y="5486400"/>
            <a:ext cx="170338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dirty="0"/>
              <a:t>OUTSIDE</a:t>
            </a:r>
          </a:p>
        </p:txBody>
      </p:sp>
      <p:sp>
        <p:nvSpPr>
          <p:cNvPr id="31761" name="TextBox 58368"/>
          <p:cNvSpPr txBox="1">
            <a:spLocks noChangeArrowheads="1"/>
          </p:cNvSpPr>
          <p:nvPr/>
        </p:nvSpPr>
        <p:spPr bwMode="auto">
          <a:xfrm>
            <a:off x="5683250" y="5321300"/>
            <a:ext cx="3100529" cy="7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dirty="0"/>
              <a:t>one of many cubes</a:t>
            </a:r>
          </a:p>
          <a:p>
            <a:pPr eaLnBrk="1" hangingPunct="1"/>
            <a:r>
              <a:rPr lang="en-US" altLang="en-US" sz="3200" dirty="0"/>
              <a:t>in virtual 3D cube space</a:t>
            </a:r>
          </a:p>
        </p:txBody>
      </p:sp>
      <p:sp>
        <p:nvSpPr>
          <p:cNvPr id="31762" name="TextBox 58370"/>
          <p:cNvSpPr txBox="1">
            <a:spLocks noChangeArrowheads="1"/>
          </p:cNvSpPr>
          <p:nvPr/>
        </p:nvSpPr>
        <p:spPr bwMode="auto">
          <a:xfrm>
            <a:off x="457200" y="114300"/>
            <a:ext cx="77771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baseline="0" dirty="0"/>
              <a:t>3D space is made up of many cubes.</a:t>
            </a:r>
            <a:endParaRPr lang="en-US" alt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5410200" y="3316261"/>
            <a:ext cx="1374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x,y,z</a:t>
            </a:r>
            <a:r>
              <a:rPr lang="en-US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86600" y="1699931"/>
            <a:ext cx="28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0124327-CA69-4582-9089-5F1FFD4A806D}"/>
                  </a:ext>
                </a:extLst>
              </p14:cNvPr>
              <p14:cNvContentPartPr/>
              <p14:nvPr/>
            </p14:nvContentPartPr>
            <p14:xfrm>
              <a:off x="2558160" y="1702440"/>
              <a:ext cx="5719320" cy="45655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0124327-CA69-4582-9089-5F1FFD4A806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48800" y="1693080"/>
                <a:ext cx="5738040" cy="4584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63908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S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9683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4593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S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6676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S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04840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30497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S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8030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S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095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053" r="35135" b="13116"/>
          <a:stretch/>
        </p:blipFill>
        <p:spPr>
          <a:xfrm>
            <a:off x="304800" y="1752600"/>
            <a:ext cx="8508772" cy="3810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H="1">
            <a:off x="6248400" y="3581400"/>
            <a:ext cx="304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 flipH="1">
            <a:off x="5791200" y="4876800"/>
            <a:ext cx="609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7391400" y="2667000"/>
            <a:ext cx="21640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E7C0F53-7333-4D22-A873-72E152003346}"/>
                  </a:ext>
                </a:extLst>
              </p14:cNvPr>
              <p14:cNvContentPartPr/>
              <p14:nvPr/>
            </p14:nvContentPartPr>
            <p14:xfrm>
              <a:off x="5676480" y="2391840"/>
              <a:ext cx="2203920" cy="26524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E7C0F53-7333-4D22-A873-72E15200334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67120" y="2382480"/>
                <a:ext cx="2222640" cy="267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706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S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27E3820-5951-496D-A751-AB0A8CC6E1C8}"/>
                  </a:ext>
                </a:extLst>
              </p14:cNvPr>
              <p14:cNvContentPartPr/>
              <p14:nvPr/>
            </p14:nvContentPartPr>
            <p14:xfrm>
              <a:off x="3704760" y="3569040"/>
              <a:ext cx="379800" cy="8679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27E3820-5951-496D-A751-AB0A8CC6E1C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95400" y="3559680"/>
                <a:ext cx="398520" cy="88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124588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More: Space Carving Results:  African Violet</a:t>
            </a:r>
          </a:p>
        </p:txBody>
      </p:sp>
      <p:pic>
        <p:nvPicPr>
          <p:cNvPr id="35843" name="Picture 3" descr="fviole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066800"/>
            <a:ext cx="2871788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fviole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0638" y="1066800"/>
            <a:ext cx="2747962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violet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2988" y="3962400"/>
            <a:ext cx="314801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6" descr="violet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4006850"/>
            <a:ext cx="2943225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1184275" y="3429000"/>
            <a:ext cx="336073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Input Image (1 of 45) 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5294313" y="3429000"/>
            <a:ext cx="23145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5305425" y="6324600"/>
            <a:ext cx="23145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1828800" y="6324600"/>
            <a:ext cx="23145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7772400" y="6507163"/>
            <a:ext cx="1276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1646619510"/>
      </p:ext>
    </p:extLst>
  </p:cSld>
  <p:clrMapOvr>
    <a:masterClrMapping/>
  </p:clrMapOvr>
  <p:transition advTm="29024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More: Space Carving Results:  Hand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641475" y="4648200"/>
            <a:ext cx="1963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Input Image</a:t>
            </a:r>
          </a:p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(1 of 100) 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4672013" y="6324600"/>
            <a:ext cx="3592512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Views of 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pic>
        <p:nvPicPr>
          <p:cNvPr id="36869" name="Picture 5" descr="fsarah-la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266950"/>
            <a:ext cx="36576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 descr="hand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1575" y="1100138"/>
            <a:ext cx="3095625" cy="255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 descr="hand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3716338"/>
            <a:ext cx="3124200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2559925"/>
      </p:ext>
    </p:extLst>
  </p:cSld>
  <p:clrMapOvr>
    <a:masterClrMapping/>
  </p:clrMapOvr>
  <p:transition advTm="29024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sz="3000" dirty="0"/>
              <a:t>Stereo from community photo collections</a:t>
            </a:r>
          </a:p>
        </p:txBody>
      </p:sp>
      <p:sp>
        <p:nvSpPr>
          <p:cNvPr id="47107" name="AutoShap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726510" y="785018"/>
            <a:ext cx="8229600" cy="4525963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z="2400" dirty="0"/>
              <a:t>Up to now, we’ve always assumed that camera calibration is known</a:t>
            </a:r>
          </a:p>
          <a:p>
            <a:pPr>
              <a:buFontTx/>
              <a:buChar char="•"/>
            </a:pPr>
            <a:r>
              <a:rPr lang="en-US" sz="2400" dirty="0"/>
              <a:t>For photos taken from the Internet, we need </a:t>
            </a:r>
            <a:r>
              <a:rPr lang="en-US" sz="2400" i="1" dirty="0">
                <a:solidFill>
                  <a:srgbClr val="FF0000"/>
                </a:solidFill>
              </a:rPr>
              <a:t>structure from motion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techniques to reconstruct both camera positions and 3D points.</a:t>
            </a:r>
          </a:p>
        </p:txBody>
      </p:sp>
      <p:pic>
        <p:nvPicPr>
          <p:cNvPr id="5" name="Picture 4" descr="liberty-close.jpg"/>
          <p:cNvPicPr>
            <a:picLocks noChangeAspect="1"/>
          </p:cNvPicPr>
          <p:nvPr/>
        </p:nvPicPr>
        <p:blipFill>
          <a:blip r:embed="rId3" cstate="print"/>
          <a:srcRect r="30034"/>
          <a:stretch>
            <a:fillRect/>
          </a:stretch>
        </p:blipFill>
        <p:spPr>
          <a:xfrm>
            <a:off x="4419600" y="3048000"/>
            <a:ext cx="4260675" cy="3429000"/>
          </a:xfrm>
          <a:prstGeom prst="rect">
            <a:avLst/>
          </a:prstGeom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650" y="2895600"/>
            <a:ext cx="434855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5253959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7962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505860" name="Picture 4" descr="http://grail.cs.washington.edu/software/pmvs/images/col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562"/>
            <a:ext cx="4645516" cy="3245210"/>
          </a:xfrm>
          <a:prstGeom prst="rect">
            <a:avLst/>
          </a:prstGeom>
          <a:noFill/>
        </p:spPr>
      </p:pic>
      <p:pic>
        <p:nvPicPr>
          <p:cNvPr id="505862" name="Picture 6" descr="http://grail.cs.washington.edu/software/pmvs/images/col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2562"/>
            <a:ext cx="4572000" cy="3154190"/>
          </a:xfrm>
          <a:prstGeom prst="rect">
            <a:avLst/>
          </a:prstGeom>
          <a:noFill/>
        </p:spPr>
      </p:pic>
      <p:pic>
        <p:nvPicPr>
          <p:cNvPr id="505858" name="Picture 2" descr="http://grail.cs.washington.edu/software/pmvs/images/henry-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306762"/>
            <a:ext cx="9144001" cy="28388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7989053"/>
      </p:ext>
    </p:extLst>
  </p:cSld>
  <p:clrMapOvr>
    <a:masterClrMapping/>
  </p:clrMapOvr>
  <p:transition advTm="29093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Head Reconstruction from Uncalibrated Internet Photos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46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Input: Internet photos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/>
              <a:t>different</a:t>
            </a:r>
            <a:r>
              <a:rPr lang="zh-CN" altLang="en-US" sz="2400" dirty="0"/>
              <a:t> </a:t>
            </a:r>
            <a:r>
              <a:rPr lang="en-US" altLang="zh-CN" sz="2400" dirty="0"/>
              <a:t>poses</a:t>
            </a:r>
            <a:r>
              <a:rPr lang="zh-CN" altLang="en-US" sz="2400" dirty="0"/>
              <a:t> </a:t>
            </a:r>
            <a:r>
              <a:rPr lang="en-US" altLang="zh-CN" sz="2400" dirty="0"/>
              <a:t>and</a:t>
            </a:r>
            <a:r>
              <a:rPr lang="zh-CN" altLang="en-US" sz="2400" dirty="0"/>
              <a:t> </a:t>
            </a:r>
            <a:r>
              <a:rPr lang="en-US" altLang="zh-CN" sz="2400" dirty="0"/>
              <a:t>expressions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Output: 3D model of </a:t>
            </a:r>
            <a:r>
              <a:rPr lang="en-US" sz="2800" dirty="0"/>
              <a:t>the head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8" t="19502" r="10487" b="65796"/>
          <a:stretch/>
        </p:blipFill>
        <p:spPr>
          <a:xfrm>
            <a:off x="1469571" y="4800600"/>
            <a:ext cx="5687881" cy="15881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19" y="1828800"/>
            <a:ext cx="4511355" cy="24694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7452" y="5943600"/>
            <a:ext cx="15728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work of</a:t>
            </a:r>
          </a:p>
          <a:p>
            <a:r>
              <a:rPr lang="en-US" dirty="0">
                <a:solidFill>
                  <a:schemeClr val="accent6"/>
                </a:solidFill>
              </a:rPr>
              <a:t>Shu Liang</a:t>
            </a:r>
          </a:p>
        </p:txBody>
      </p:sp>
    </p:spTree>
    <p:extLst>
      <p:ext uri="{BB962C8B-B14F-4D97-AF65-F5344CB8AC3E}">
        <p14:creationId xmlns:p14="http://schemas.microsoft.com/office/powerpoint/2010/main" val="31744741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>
                <a:latin typeface="Comic Sans MS" panose="030F0702030302020204" pitchFamily="66" charset="0"/>
              </a:rPr>
              <a:t>Recognizing Deformable Shapes</a:t>
            </a:r>
            <a:r>
              <a:rPr lang="en-US" altLang="en-US"/>
              <a:t>	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>
                <a:latin typeface="Comic Sans MS" panose="030F0702030302020204" pitchFamily="66" charset="0"/>
              </a:rPr>
              <a:t>Salvador Ruiz Correa</a:t>
            </a:r>
          </a:p>
          <a:p>
            <a:pPr eaLnBrk="1" hangingPunct="1">
              <a:defRPr/>
            </a:pPr>
            <a:r>
              <a:rPr lang="en-US" altLang="en-US">
                <a:latin typeface="Comic Sans MS" panose="030F0702030302020204" pitchFamily="66" charset="0"/>
              </a:rPr>
              <a:t>(CSE/EE576 Computer Vision I)</a:t>
            </a:r>
          </a:p>
        </p:txBody>
      </p:sp>
    </p:spTree>
    <p:extLst>
      <p:ext uri="{BB962C8B-B14F-4D97-AF65-F5344CB8AC3E}">
        <p14:creationId xmlns:p14="http://schemas.microsoft.com/office/powerpoint/2010/main" val="56948592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>
                <a:latin typeface="Comic Sans MS" panose="030F0702030302020204" pitchFamily="66" charset="0"/>
              </a:rPr>
              <a:t>Goal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95400"/>
            <a:ext cx="8229600" cy="1676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600">
                <a:latin typeface="Comic Sans MS" panose="030F0702030302020204" pitchFamily="66" charset="0"/>
              </a:rPr>
              <a:t>We are interested in  developing algorithms for recognizing and classifying deformable object shapes from range data.</a:t>
            </a:r>
          </a:p>
        </p:txBody>
      </p:sp>
      <p:pic>
        <p:nvPicPr>
          <p:cNvPr id="5124" name="Picture 5" descr="jul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276600"/>
            <a:ext cx="1538288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239000" y="2590800"/>
            <a:ext cx="182880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3-D Output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Surface Mesh</a:t>
            </a:r>
          </a:p>
        </p:txBody>
      </p:sp>
      <p:pic>
        <p:nvPicPr>
          <p:cNvPr id="5126" name="Picture 7" descr="P002959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3528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1082675" y="2895600"/>
            <a:ext cx="24018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3-D Laser Scanner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-152400" y="4038600"/>
            <a:ext cx="1295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Input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3-D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Object</a:t>
            </a: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 flipV="1">
            <a:off x="914400" y="4038600"/>
            <a:ext cx="914400" cy="228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685800" y="5510213"/>
            <a:ext cx="81534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en-US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This is a  difficult problem that is relevant in several application fields.</a:t>
            </a:r>
          </a:p>
        </p:txBody>
      </p:sp>
      <p:sp>
        <p:nvSpPr>
          <p:cNvPr id="9230" name="Line 14"/>
          <p:cNvSpPr>
            <a:spLocks noChangeShapeType="1"/>
          </p:cNvSpPr>
          <p:nvPr/>
        </p:nvSpPr>
        <p:spPr bwMode="auto">
          <a:xfrm>
            <a:off x="2209800" y="3276600"/>
            <a:ext cx="533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31" name="Line 15"/>
          <p:cNvSpPr>
            <a:spLocks noChangeShapeType="1"/>
          </p:cNvSpPr>
          <p:nvPr/>
        </p:nvSpPr>
        <p:spPr bwMode="auto">
          <a:xfrm flipV="1">
            <a:off x="4038600" y="4114800"/>
            <a:ext cx="6858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3962400" y="3276600"/>
            <a:ext cx="8826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Range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data</a:t>
            </a: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3657600" y="4267200"/>
            <a:ext cx="15160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(Cloud of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3-D points)</a:t>
            </a:r>
          </a:p>
        </p:txBody>
      </p:sp>
      <p:sp>
        <p:nvSpPr>
          <p:cNvPr id="9234" name="Rectangle 18"/>
          <p:cNvSpPr>
            <a:spLocks noChangeArrowheads="1"/>
          </p:cNvSpPr>
          <p:nvPr/>
        </p:nvSpPr>
        <p:spPr bwMode="auto">
          <a:xfrm>
            <a:off x="5181600" y="3657600"/>
            <a:ext cx="1371600" cy="914400"/>
          </a:xfrm>
          <a:prstGeom prst="rect">
            <a:avLst/>
          </a:prstGeom>
          <a:noFill/>
          <a:ln w="381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35" name="Line 19"/>
          <p:cNvSpPr>
            <a:spLocks noChangeShapeType="1"/>
          </p:cNvSpPr>
          <p:nvPr/>
        </p:nvSpPr>
        <p:spPr bwMode="auto">
          <a:xfrm flipV="1">
            <a:off x="6629400" y="4114800"/>
            <a:ext cx="6858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37" name="Rectangle 21"/>
          <p:cNvSpPr>
            <a:spLocks noChangeArrowheads="1"/>
          </p:cNvSpPr>
          <p:nvPr/>
        </p:nvSpPr>
        <p:spPr bwMode="auto">
          <a:xfrm>
            <a:off x="5164138" y="3733800"/>
            <a:ext cx="13049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Post-</a:t>
            </a:r>
          </a:p>
          <a:p>
            <a:pPr algn="ctr" eaLnBrk="1" hangingPunct="1">
              <a:defRPr/>
            </a:pPr>
            <a:r>
              <a:rPr lang="en-US" alt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processing</a:t>
            </a:r>
          </a:p>
        </p:txBody>
      </p:sp>
    </p:spTree>
    <p:extLst>
      <p:ext uri="{BB962C8B-B14F-4D97-AF65-F5344CB8AC3E}">
        <p14:creationId xmlns:p14="http://schemas.microsoft.com/office/powerpoint/2010/main" val="246146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What Kind Of Deformations?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6019800" y="4038600"/>
            <a:ext cx="1827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Toy animals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447800" y="4953000"/>
            <a:ext cx="162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3-D Faces</a:t>
            </a:r>
          </a:p>
        </p:txBody>
      </p:sp>
      <p:pic>
        <p:nvPicPr>
          <p:cNvPr id="9221" name="Picture 5" descr="tr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10200"/>
            <a:ext cx="101123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tr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410200"/>
            <a:ext cx="10429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tr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410200"/>
            <a:ext cx="97948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2667000" y="600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5029200" y="2133600"/>
            <a:ext cx="9286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Normal </a:t>
            </a:r>
          </a:p>
        </p:txBody>
      </p:sp>
      <p:pic>
        <p:nvPicPr>
          <p:cNvPr id="9226" name="Picture 10" descr="m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657600"/>
            <a:ext cx="10668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1" descr="m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657600"/>
            <a:ext cx="9144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2" descr="m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505200"/>
            <a:ext cx="8778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1676400" y="3200400"/>
            <a:ext cx="1614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Mandibles</a:t>
            </a:r>
          </a:p>
        </p:txBody>
      </p:sp>
      <p:pic>
        <p:nvPicPr>
          <p:cNvPr id="9230" name="Picture 14" descr="head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1092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15" descr="head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52600"/>
            <a:ext cx="9826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16" descr="head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828800"/>
            <a:ext cx="10001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17" descr="head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752600"/>
            <a:ext cx="990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4" name="Picture 18" descr="d1leftsid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438400"/>
            <a:ext cx="16002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Picture 19" descr="d0_d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362200"/>
            <a:ext cx="1371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Picture 20" descr="d0lsid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438400"/>
            <a:ext cx="1295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7" name="Text Box 21"/>
          <p:cNvSpPr txBox="1">
            <a:spLocks noChangeArrowheads="1"/>
          </p:cNvSpPr>
          <p:nvPr/>
        </p:nvSpPr>
        <p:spPr bwMode="auto">
          <a:xfrm>
            <a:off x="5867400" y="18288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Neurocranium</a:t>
            </a:r>
          </a:p>
        </p:txBody>
      </p:sp>
      <p:sp>
        <p:nvSpPr>
          <p:cNvPr id="9238" name="Text Box 22"/>
          <p:cNvSpPr txBox="1">
            <a:spLocks noChangeArrowheads="1"/>
          </p:cNvSpPr>
          <p:nvPr/>
        </p:nvSpPr>
        <p:spPr bwMode="auto">
          <a:xfrm>
            <a:off x="533400" y="3733800"/>
            <a:ext cx="936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Normal</a:t>
            </a:r>
            <a:r>
              <a:rPr lang="en-US" altLang="en-US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9239" name="Picture 23" descr="tige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572000"/>
            <a:ext cx="1295400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0" name="Picture 24" descr="lepar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572000"/>
            <a:ext cx="11430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1" name="Picture 25" descr="lion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495800"/>
            <a:ext cx="121920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2" name="Text Box 28"/>
          <p:cNvSpPr txBox="1">
            <a:spLocks noChangeArrowheads="1"/>
          </p:cNvSpPr>
          <p:nvPr/>
        </p:nvSpPr>
        <p:spPr bwMode="auto">
          <a:xfrm>
            <a:off x="2209800" y="4419600"/>
            <a:ext cx="1150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Abnormal</a:t>
            </a:r>
            <a:r>
              <a:rPr lang="en-US" altLang="en-US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243" name="Text Box 29"/>
          <p:cNvSpPr txBox="1">
            <a:spLocks noChangeArrowheads="1"/>
          </p:cNvSpPr>
          <p:nvPr/>
        </p:nvSpPr>
        <p:spPr bwMode="auto">
          <a:xfrm>
            <a:off x="7162800" y="3429000"/>
            <a:ext cx="1150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Abnormal</a:t>
            </a:r>
            <a:r>
              <a:rPr lang="en-US" altLang="en-US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244" name="Text Box 30"/>
          <p:cNvSpPr txBox="1">
            <a:spLocks noChangeArrowheads="1"/>
          </p:cNvSpPr>
          <p:nvPr/>
        </p:nvSpPr>
        <p:spPr bwMode="auto">
          <a:xfrm>
            <a:off x="5181600" y="5791200"/>
            <a:ext cx="35893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Shape classes: significant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amount of intra-class variability</a:t>
            </a:r>
          </a:p>
        </p:txBody>
      </p:sp>
    </p:spTree>
    <p:extLst>
      <p:ext uri="{BB962C8B-B14F-4D97-AF65-F5344CB8AC3E}">
        <p14:creationId xmlns:p14="http://schemas.microsoft.com/office/powerpoint/2010/main" val="202885328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dirty="0">
                <a:latin typeface="Comic Sans MS" panose="030F0702030302020204" pitchFamily="66" charset="0"/>
              </a:rPr>
              <a:t>Component-Based Methodology</a:t>
            </a:r>
            <a:br>
              <a:rPr lang="en-US" altLang="en-US" sz="4000" dirty="0">
                <a:latin typeface="Comic Sans MS" panose="030F0702030302020204" pitchFamily="66" charset="0"/>
              </a:rPr>
            </a:br>
            <a:endParaRPr lang="en-US" altLang="en-US" sz="4000" dirty="0">
              <a:latin typeface="Comic Sans MS" panose="030F0702030302020204" pitchFamily="66" charset="0"/>
            </a:endParaRPr>
          </a:p>
        </p:txBody>
      </p:sp>
      <p:sp>
        <p:nvSpPr>
          <p:cNvPr id="23555" name="Line 3"/>
          <p:cNvSpPr>
            <a:spLocks noChangeShapeType="1"/>
          </p:cNvSpPr>
          <p:nvPr/>
        </p:nvSpPr>
        <p:spPr bwMode="auto">
          <a:xfrm>
            <a:off x="3511550" y="3976688"/>
            <a:ext cx="358775" cy="457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752600" y="1600200"/>
            <a:ext cx="1539875" cy="1227138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1752600" y="3236913"/>
            <a:ext cx="1557338" cy="1182687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>
            <a:off x="2549525" y="2827338"/>
            <a:ext cx="0" cy="409575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1752600" y="4876800"/>
            <a:ext cx="1495425" cy="123825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5029200" y="4191000"/>
            <a:ext cx="1447800" cy="1052513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Architecture</a:t>
            </a:r>
          </a:p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of </a:t>
            </a:r>
          </a:p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Classifiers</a:t>
            </a:r>
          </a:p>
        </p:txBody>
      </p:sp>
      <p:sp>
        <p:nvSpPr>
          <p:cNvPr id="23562" name="Line 10"/>
          <p:cNvSpPr>
            <a:spLocks noChangeShapeType="1"/>
          </p:cNvSpPr>
          <p:nvPr/>
        </p:nvSpPr>
        <p:spPr bwMode="auto">
          <a:xfrm flipV="1">
            <a:off x="3511550" y="5119688"/>
            <a:ext cx="358775" cy="457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3" name="Oval 11"/>
          <p:cNvSpPr>
            <a:spLocks noChangeArrowheads="1"/>
          </p:cNvSpPr>
          <p:nvPr/>
        </p:nvSpPr>
        <p:spPr bwMode="auto">
          <a:xfrm>
            <a:off x="3886200" y="4495800"/>
            <a:ext cx="457200" cy="457200"/>
          </a:xfrm>
          <a:prstGeom prst="ellipse">
            <a:avLst/>
          </a:prstGeom>
          <a:noFill/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>
            <a:off x="4419600" y="4724400"/>
            <a:ext cx="5334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6858000" y="4267200"/>
            <a:ext cx="22860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1700">
                <a:effectLst>
                  <a:outerShdw blurRad="38100" dist="38100" dir="2700000" algn="tl">
                    <a:srgbClr val="000000"/>
                  </a:outerShdw>
                </a:effectLst>
              </a:rPr>
              <a:t>Recognition And Classification Of</a:t>
            </a:r>
          </a:p>
          <a:p>
            <a:pPr algn="ctr" eaLnBrk="1" hangingPunct="1">
              <a:defRPr/>
            </a:pPr>
            <a:r>
              <a:rPr lang="en-US" altLang="en-US" sz="1700">
                <a:effectLst>
                  <a:outerShdw blurRad="38100" dist="38100" dir="2700000" algn="tl">
                    <a:srgbClr val="000000"/>
                  </a:outerShdw>
                </a:effectLst>
              </a:rPr>
              <a:t>Deformable Shapes </a:t>
            </a:r>
          </a:p>
        </p:txBody>
      </p:sp>
      <p:sp>
        <p:nvSpPr>
          <p:cNvPr id="23566" name="Line 14"/>
          <p:cNvSpPr>
            <a:spLocks noChangeShapeType="1"/>
          </p:cNvSpPr>
          <p:nvPr/>
        </p:nvSpPr>
        <p:spPr bwMode="auto">
          <a:xfrm>
            <a:off x="6553200" y="4724400"/>
            <a:ext cx="5334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4246563" y="1957388"/>
            <a:ext cx="36131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Overcomes the limitations</a:t>
            </a:r>
          </a:p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of the alignment-verification</a:t>
            </a:r>
          </a:p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approach</a:t>
            </a:r>
          </a:p>
        </p:txBody>
      </p:sp>
      <p:sp>
        <p:nvSpPr>
          <p:cNvPr id="15375" name="Text Box 23"/>
          <p:cNvSpPr txBox="1">
            <a:spLocks noChangeArrowheads="1"/>
          </p:cNvSpPr>
          <p:nvPr/>
        </p:nvSpPr>
        <p:spPr bwMode="auto">
          <a:xfrm>
            <a:off x="2844800" y="2884488"/>
            <a:ext cx="868363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2"/>
                </a:solidFill>
                <a:latin typeface="Comic Sans MS" panose="030F0702030302020204" pitchFamily="66" charset="0"/>
              </a:rPr>
              <a:t>define</a:t>
            </a:r>
          </a:p>
        </p:txBody>
      </p:sp>
      <p:sp>
        <p:nvSpPr>
          <p:cNvPr id="23576" name="Text Box 24"/>
          <p:cNvSpPr txBox="1">
            <a:spLocks noChangeArrowheads="1"/>
          </p:cNvSpPr>
          <p:nvPr/>
        </p:nvSpPr>
        <p:spPr bwMode="auto">
          <a:xfrm>
            <a:off x="-87314" y="4114800"/>
            <a:ext cx="1773242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Describe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spatial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configuration</a:t>
            </a:r>
          </a:p>
        </p:txBody>
      </p:sp>
      <p:sp>
        <p:nvSpPr>
          <p:cNvPr id="23578" name="Line 26"/>
          <p:cNvSpPr>
            <a:spLocks noChangeShapeType="1"/>
          </p:cNvSpPr>
          <p:nvPr/>
        </p:nvSpPr>
        <p:spPr bwMode="auto">
          <a:xfrm flipV="1">
            <a:off x="2514600" y="4419600"/>
            <a:ext cx="0" cy="457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79" name="Text Box 27"/>
          <p:cNvSpPr txBox="1">
            <a:spLocks noChangeArrowheads="1"/>
          </p:cNvSpPr>
          <p:nvPr/>
        </p:nvSpPr>
        <p:spPr bwMode="auto">
          <a:xfrm>
            <a:off x="1685925" y="1565275"/>
            <a:ext cx="2873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15379" name="Text Box 29"/>
          <p:cNvSpPr txBox="1">
            <a:spLocks noChangeArrowheads="1"/>
          </p:cNvSpPr>
          <p:nvPr/>
        </p:nvSpPr>
        <p:spPr bwMode="auto">
          <a:xfrm>
            <a:off x="1676400" y="32004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/>
              <a:t>2</a:t>
            </a:r>
          </a:p>
        </p:txBody>
      </p:sp>
      <p:sp>
        <p:nvSpPr>
          <p:cNvPr id="15380" name="Text Box 30"/>
          <p:cNvSpPr txBox="1">
            <a:spLocks noChangeArrowheads="1"/>
          </p:cNvSpPr>
          <p:nvPr/>
        </p:nvSpPr>
        <p:spPr bwMode="auto">
          <a:xfrm>
            <a:off x="1676400" y="48768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/>
              <a:t>3</a:t>
            </a:r>
          </a:p>
        </p:txBody>
      </p:sp>
      <p:sp>
        <p:nvSpPr>
          <p:cNvPr id="15381" name="Text Box 31"/>
          <p:cNvSpPr txBox="1">
            <a:spLocks noChangeArrowheads="1"/>
          </p:cNvSpPr>
          <p:nvPr/>
        </p:nvSpPr>
        <p:spPr bwMode="auto">
          <a:xfrm>
            <a:off x="6172200" y="3719513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28082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Amount of horizontal movement is 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3116"/>
          <a:stretch/>
        </p:blipFill>
        <p:spPr>
          <a:xfrm>
            <a:off x="228600" y="2590800"/>
            <a:ext cx="8458200" cy="23410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16002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…inversely proportional to the distance from the camera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8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0EBC6CB-AFD5-4F84-95B4-E1A4ABC73274}"/>
                  </a:ext>
                </a:extLst>
              </p14:cNvPr>
              <p14:cNvContentPartPr/>
              <p14:nvPr/>
            </p14:nvContentPartPr>
            <p14:xfrm>
              <a:off x="6083640" y="1419480"/>
              <a:ext cx="661320" cy="5648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0EBC6CB-AFD5-4F84-95B4-E1A4ABC7327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74280" y="1410120"/>
                <a:ext cx="680040" cy="58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6943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58511"/>
            <a:ext cx="8229600" cy="10937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dirty="0">
                <a:latin typeface="Comic Sans MS" panose="030F0702030302020204" pitchFamily="66" charset="0"/>
              </a:rPr>
              <a:t>Numeric Signatures</a:t>
            </a: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6477000" y="4267200"/>
            <a:ext cx="1676400" cy="10668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Architecture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Classifiers</a:t>
            </a:r>
          </a:p>
        </p:txBody>
      </p:sp>
      <p:sp>
        <p:nvSpPr>
          <p:cNvPr id="30729" name="Rectangle 9"/>
          <p:cNvSpPr>
            <a:spLocks noChangeArrowheads="1"/>
          </p:cNvSpPr>
          <p:nvPr/>
        </p:nvSpPr>
        <p:spPr bwMode="auto">
          <a:xfrm>
            <a:off x="1752600" y="1447800"/>
            <a:ext cx="1981200" cy="10668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1752600" y="32004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30735" name="Line 15"/>
          <p:cNvSpPr>
            <a:spLocks noChangeShapeType="1"/>
          </p:cNvSpPr>
          <p:nvPr/>
        </p:nvSpPr>
        <p:spPr bwMode="auto">
          <a:xfrm>
            <a:off x="2819400" y="2514600"/>
            <a:ext cx="0" cy="685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36" name="Rectangle 16"/>
          <p:cNvSpPr>
            <a:spLocks noChangeArrowheads="1"/>
          </p:cNvSpPr>
          <p:nvPr/>
        </p:nvSpPr>
        <p:spPr bwMode="auto">
          <a:xfrm>
            <a:off x="1752600" y="50292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7772400" y="38100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</a:p>
        </p:txBody>
      </p:sp>
      <p:grpSp>
        <p:nvGrpSpPr>
          <p:cNvPr id="23561" name="Group 24"/>
          <p:cNvGrpSpPr>
            <a:grpSpLocks/>
          </p:cNvGrpSpPr>
          <p:nvPr/>
        </p:nvGrpSpPr>
        <p:grpSpPr bwMode="auto">
          <a:xfrm>
            <a:off x="4343400" y="3962400"/>
            <a:ext cx="1905000" cy="1828800"/>
            <a:chOff x="3024" y="2112"/>
            <a:chExt cx="1200" cy="1152"/>
          </a:xfrm>
        </p:grpSpPr>
        <p:sp>
          <p:nvSpPr>
            <p:cNvPr id="30745" name="Line 25"/>
            <p:cNvSpPr>
              <a:spLocks noChangeShapeType="1"/>
            </p:cNvSpPr>
            <p:nvPr/>
          </p:nvSpPr>
          <p:spPr bwMode="auto">
            <a:xfrm>
              <a:off x="3024" y="2112"/>
              <a:ext cx="384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746" name="Line 26"/>
            <p:cNvSpPr>
              <a:spLocks noChangeShapeType="1"/>
            </p:cNvSpPr>
            <p:nvPr/>
          </p:nvSpPr>
          <p:spPr bwMode="auto">
            <a:xfrm flipV="1">
              <a:off x="3072" y="2928"/>
              <a:ext cx="336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747" name="Oval 27"/>
            <p:cNvSpPr>
              <a:spLocks noChangeArrowheads="1"/>
            </p:cNvSpPr>
            <p:nvPr/>
          </p:nvSpPr>
          <p:spPr bwMode="auto">
            <a:xfrm>
              <a:off x="3456" y="2496"/>
              <a:ext cx="336" cy="336"/>
            </a:xfrm>
            <a:prstGeom prst="ellipse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+</a:t>
              </a:r>
            </a:p>
          </p:txBody>
        </p:sp>
        <p:sp>
          <p:nvSpPr>
            <p:cNvPr id="30748" name="Line 28"/>
            <p:cNvSpPr>
              <a:spLocks noChangeShapeType="1"/>
            </p:cNvSpPr>
            <p:nvPr/>
          </p:nvSpPr>
          <p:spPr bwMode="auto">
            <a:xfrm flipV="1">
              <a:off x="3888" y="2640"/>
              <a:ext cx="3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0752" name="Text Box 32"/>
          <p:cNvSpPr txBox="1">
            <a:spLocks noChangeArrowheads="1"/>
          </p:cNvSpPr>
          <p:nvPr/>
        </p:nvSpPr>
        <p:spPr bwMode="auto">
          <a:xfrm>
            <a:off x="1773238" y="14478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30753" name="Text Box 33"/>
          <p:cNvSpPr txBox="1">
            <a:spLocks noChangeArrowheads="1"/>
          </p:cNvSpPr>
          <p:nvPr/>
        </p:nvSpPr>
        <p:spPr bwMode="auto">
          <a:xfrm>
            <a:off x="1752600" y="32004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30754" name="Text Box 34"/>
          <p:cNvSpPr txBox="1">
            <a:spLocks noChangeArrowheads="1"/>
          </p:cNvSpPr>
          <p:nvPr/>
        </p:nvSpPr>
        <p:spPr bwMode="auto">
          <a:xfrm>
            <a:off x="1752600" y="50292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4191000" y="1524000"/>
            <a:ext cx="2667000" cy="120032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Encode Local </a:t>
            </a:r>
          </a:p>
          <a:p>
            <a:pPr algn="ctr" eaLnBrk="1" hangingPunct="1">
              <a:defRPr/>
            </a:pPr>
            <a:r>
              <a:rPr lang="en-US" alt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Surface Geometry  of an Object</a:t>
            </a:r>
          </a:p>
        </p:txBody>
      </p:sp>
    </p:spTree>
    <p:extLst>
      <p:ext uri="{BB962C8B-B14F-4D97-AF65-F5344CB8AC3E}">
        <p14:creationId xmlns:p14="http://schemas.microsoft.com/office/powerpoint/2010/main" val="319628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2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The Spin Image Signature</a:t>
            </a:r>
          </a:p>
        </p:txBody>
      </p:sp>
      <p:sp>
        <p:nvSpPr>
          <p:cNvPr id="24579" name="AutoShape 3"/>
          <p:cNvSpPr>
            <a:spLocks noChangeArrowheads="1"/>
          </p:cNvSpPr>
          <p:nvPr/>
        </p:nvSpPr>
        <p:spPr bwMode="auto">
          <a:xfrm>
            <a:off x="2895600" y="3657600"/>
            <a:ext cx="3276600" cy="1143000"/>
          </a:xfrm>
          <a:prstGeom prst="parallelogram">
            <a:avLst>
              <a:gd name="adj" fmla="val 71667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1076" name="Line 4"/>
          <p:cNvSpPr>
            <a:spLocks noChangeShapeType="1"/>
          </p:cNvSpPr>
          <p:nvPr/>
        </p:nvSpPr>
        <p:spPr bwMode="auto">
          <a:xfrm flipV="1">
            <a:off x="4495800" y="3200400"/>
            <a:ext cx="0" cy="990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077" name="Oval 5"/>
          <p:cNvSpPr>
            <a:spLocks noChangeArrowheads="1"/>
          </p:cNvSpPr>
          <p:nvPr/>
        </p:nvSpPr>
        <p:spPr bwMode="auto">
          <a:xfrm>
            <a:off x="4419600" y="4114800"/>
            <a:ext cx="152400" cy="152400"/>
          </a:xfrm>
          <a:prstGeom prst="ellipse">
            <a:avLst/>
          </a:prstGeom>
          <a:solidFill>
            <a:srgbClr val="6633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078" name="Oval 6"/>
          <p:cNvSpPr>
            <a:spLocks noChangeArrowheads="1"/>
          </p:cNvSpPr>
          <p:nvPr/>
        </p:nvSpPr>
        <p:spPr bwMode="auto">
          <a:xfrm>
            <a:off x="5334000" y="30480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4038600" y="4038600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P</a:t>
            </a: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5486400" y="26670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31081" name="Line 9"/>
          <p:cNvSpPr>
            <a:spLocks noChangeShapeType="1"/>
          </p:cNvSpPr>
          <p:nvPr/>
        </p:nvSpPr>
        <p:spPr bwMode="auto">
          <a:xfrm>
            <a:off x="5410200" y="3124200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082" name="Line 10"/>
          <p:cNvSpPr>
            <a:spLocks noChangeShapeType="1"/>
          </p:cNvSpPr>
          <p:nvPr/>
        </p:nvSpPr>
        <p:spPr bwMode="auto">
          <a:xfrm flipV="1">
            <a:off x="4495800" y="3962400"/>
            <a:ext cx="9144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4098925" y="2936875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</a:rPr>
              <a:t>n</a:t>
            </a: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4860925" y="3997325"/>
            <a:ext cx="37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</a:t>
            </a:r>
            <a:endParaRPr lang="en-US" altLang="en-US" sz="24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5029200" y="3276600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</a:t>
            </a:r>
            <a:endParaRPr lang="en-US" altLang="en-US" sz="2400" b="1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381000" y="2185988"/>
            <a:ext cx="80264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P is the selected vertex.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X is a contributing point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    of the mesh.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endParaRPr lang="en-US" altLang="en-US" sz="200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 is the perpendicular distance from X to P’s surface normal.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 is the signed perpendicular distance from X to P’s tangent plane.</a:t>
            </a:r>
            <a:endParaRPr lang="en-US" altLang="en-US" sz="2000">
              <a:solidFill>
                <a:schemeClr val="tx1"/>
              </a:solidFill>
            </a:endParaRPr>
          </a:p>
        </p:txBody>
      </p:sp>
      <p:sp>
        <p:nvSpPr>
          <p:cNvPr id="24591" name="Text Box 15"/>
          <p:cNvSpPr txBox="1">
            <a:spLocks noChangeArrowheads="1"/>
          </p:cNvSpPr>
          <p:nvPr/>
        </p:nvSpPr>
        <p:spPr bwMode="auto">
          <a:xfrm>
            <a:off x="5927725" y="3979863"/>
            <a:ext cx="2312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tangent plane at P</a:t>
            </a:r>
          </a:p>
        </p:txBody>
      </p:sp>
    </p:spTree>
    <p:extLst>
      <p:ext uri="{BB962C8B-B14F-4D97-AF65-F5344CB8AC3E}">
        <p14:creationId xmlns:p14="http://schemas.microsoft.com/office/powerpoint/2010/main" val="374537229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Spin Image Construction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914400" y="2138363"/>
            <a:ext cx="767397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000">
                <a:solidFill>
                  <a:schemeClr val="tx1"/>
                </a:solidFill>
              </a:rPr>
              <a:t>A spin image is constructed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    - about a specified oriented point o of the object surface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    -  with respect to a set of contributing points C, which is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       controlled by maximum distance and angle from o.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</a:rPr>
              <a:t>  It is stored as an array of accumulators S(</a:t>
            </a:r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,) computed via: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algn="l" eaLnBrk="1" hangingPunct="1"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  For each point c in C(o)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    1. compute  and  for c.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    2. increment S </a:t>
            </a:r>
            <a:r>
              <a:rPr lang="en-US" altLang="en-US" sz="2000">
                <a:solidFill>
                  <a:schemeClr val="tx1"/>
                </a:solidFill>
              </a:rPr>
              <a:t>(</a:t>
            </a:r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,) </a:t>
            </a:r>
          </a:p>
        </p:txBody>
      </p:sp>
      <p:sp>
        <p:nvSpPr>
          <p:cNvPr id="132100" name="Arc 4"/>
          <p:cNvSpPr>
            <a:spLocks/>
          </p:cNvSpPr>
          <p:nvPr/>
        </p:nvSpPr>
        <p:spPr bwMode="auto">
          <a:xfrm>
            <a:off x="5867400" y="47244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1" name="Arc 5"/>
          <p:cNvSpPr>
            <a:spLocks/>
          </p:cNvSpPr>
          <p:nvPr/>
        </p:nvSpPr>
        <p:spPr bwMode="auto">
          <a:xfrm>
            <a:off x="5791200" y="50292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2" name="Arc 6"/>
          <p:cNvSpPr>
            <a:spLocks/>
          </p:cNvSpPr>
          <p:nvPr/>
        </p:nvSpPr>
        <p:spPr bwMode="auto">
          <a:xfrm>
            <a:off x="5638800" y="53340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3" name="Arc 7"/>
          <p:cNvSpPr>
            <a:spLocks/>
          </p:cNvSpPr>
          <p:nvPr/>
        </p:nvSpPr>
        <p:spPr bwMode="auto">
          <a:xfrm rot="6070738">
            <a:off x="6057900" y="52197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4" name="Arc 8"/>
          <p:cNvSpPr>
            <a:spLocks/>
          </p:cNvSpPr>
          <p:nvPr/>
        </p:nvSpPr>
        <p:spPr bwMode="auto">
          <a:xfrm rot="6070738">
            <a:off x="5753100" y="50673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5" name="Arc 9"/>
          <p:cNvSpPr>
            <a:spLocks/>
          </p:cNvSpPr>
          <p:nvPr/>
        </p:nvSpPr>
        <p:spPr bwMode="auto">
          <a:xfrm rot="6070738">
            <a:off x="5448300" y="49149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6" name="Arc 10"/>
          <p:cNvSpPr>
            <a:spLocks/>
          </p:cNvSpPr>
          <p:nvPr/>
        </p:nvSpPr>
        <p:spPr bwMode="auto">
          <a:xfrm rot="6070738">
            <a:off x="5143500" y="47625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7" name="Arc 11"/>
          <p:cNvSpPr>
            <a:spLocks/>
          </p:cNvSpPr>
          <p:nvPr/>
        </p:nvSpPr>
        <p:spPr bwMode="auto">
          <a:xfrm rot="6070738">
            <a:off x="4838700" y="46101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8" name="Arc 12"/>
          <p:cNvSpPr>
            <a:spLocks/>
          </p:cNvSpPr>
          <p:nvPr/>
        </p:nvSpPr>
        <p:spPr bwMode="auto">
          <a:xfrm>
            <a:off x="5410200" y="55626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9" name="Line 13"/>
          <p:cNvSpPr>
            <a:spLocks noChangeShapeType="1"/>
          </p:cNvSpPr>
          <p:nvPr/>
        </p:nvSpPr>
        <p:spPr bwMode="auto">
          <a:xfrm flipV="1">
            <a:off x="6400800" y="4648200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6400800" y="51054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89219533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228600"/>
            <a:ext cx="8229600" cy="11398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Numeric Signatures: Spin Images</a:t>
            </a:r>
            <a:br>
              <a:rPr lang="en-US" alt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endParaRPr lang="en-US" altLang="en-US" sz="36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4343400"/>
            <a:ext cx="8382000" cy="23622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95300" indent="-495300" eaLnBrk="1" hangingPunct="1">
              <a:lnSpc>
                <a:spcPct val="80000"/>
              </a:lnSpc>
              <a:defRPr/>
            </a:pPr>
            <a:endParaRPr lang="en-US" altLang="en-US" sz="16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495300" indent="-495300" eaLnBrk="1" hangingPunct="1">
              <a:lnSpc>
                <a:spcPct val="80000"/>
              </a:lnSpc>
              <a:defRPr/>
            </a:pPr>
            <a:r>
              <a:rPr lang="en-US" altLang="en-US" sz="2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Rich set of surface shape descriptors.</a:t>
            </a:r>
          </a:p>
          <a:p>
            <a:pPr marL="495300" indent="-495300" eaLnBrk="1" hangingPunct="1">
              <a:lnSpc>
                <a:spcPct val="80000"/>
              </a:lnSpc>
              <a:defRPr/>
            </a:pPr>
            <a:endParaRPr lang="en-US" altLang="en-US" sz="22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495300" indent="-495300" eaLnBrk="1" hangingPunct="1">
              <a:lnSpc>
                <a:spcPct val="80000"/>
              </a:lnSpc>
              <a:defRPr/>
            </a:pPr>
            <a:r>
              <a:rPr lang="en-US" altLang="en-US" sz="2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Their spatial scale can be modified  to include local and non-local surface  features. </a:t>
            </a:r>
          </a:p>
          <a:p>
            <a:pPr marL="495300" indent="-495300" eaLnBrk="1" hangingPunct="1">
              <a:lnSpc>
                <a:spcPct val="80000"/>
              </a:lnSpc>
              <a:defRPr/>
            </a:pPr>
            <a:endParaRPr lang="en-US" altLang="en-US" sz="22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495300" indent="-495300" eaLnBrk="1" hangingPunct="1">
              <a:lnSpc>
                <a:spcPct val="80000"/>
              </a:lnSpc>
              <a:defRPr/>
            </a:pPr>
            <a:r>
              <a:rPr lang="en-US" altLang="en-US" sz="2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Representation is robust to scene clutter and occlusions.</a:t>
            </a:r>
          </a:p>
        </p:txBody>
      </p:sp>
      <p:pic>
        <p:nvPicPr>
          <p:cNvPr id="26628" name="Picture 5" descr="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1492250"/>
            <a:ext cx="1076325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6" descr="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13" y="1492250"/>
            <a:ext cx="9683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7" descr="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50" y="1371600"/>
            <a:ext cx="1062038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8" descr="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552575"/>
            <a:ext cx="985838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9" descr="train_02463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765425"/>
            <a:ext cx="989013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0" descr="train_03500_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2765425"/>
            <a:ext cx="97472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1" descr="train_03523_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825750"/>
            <a:ext cx="92233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2" descr="train_03714_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3" y="2825750"/>
            <a:ext cx="874712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13" descr="train_03767_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2765425"/>
            <a:ext cx="9779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14" descr="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552575"/>
            <a:ext cx="906463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9" name="Rectangle 15"/>
          <p:cNvSpPr>
            <a:spLocks noChangeArrowheads="1"/>
          </p:cNvSpPr>
          <p:nvPr/>
        </p:nvSpPr>
        <p:spPr bwMode="auto">
          <a:xfrm>
            <a:off x="1219200" y="2765425"/>
            <a:ext cx="1035050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2576513" y="2765425"/>
            <a:ext cx="1035050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3935413" y="2765425"/>
            <a:ext cx="1033462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2" name="Rectangle 18"/>
          <p:cNvSpPr>
            <a:spLocks noChangeArrowheads="1"/>
          </p:cNvSpPr>
          <p:nvPr/>
        </p:nvSpPr>
        <p:spPr bwMode="auto">
          <a:xfrm>
            <a:off x="5292725" y="2765425"/>
            <a:ext cx="1033463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6584950" y="2765425"/>
            <a:ext cx="1035050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4" name="Line 20"/>
          <p:cNvSpPr>
            <a:spLocks noChangeShapeType="1"/>
          </p:cNvSpPr>
          <p:nvPr/>
        </p:nvSpPr>
        <p:spPr bwMode="auto">
          <a:xfrm flipV="1">
            <a:off x="762000" y="1752600"/>
            <a:ext cx="609600" cy="228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5" name="Oval 21"/>
          <p:cNvSpPr>
            <a:spLocks noChangeArrowheads="1"/>
          </p:cNvSpPr>
          <p:nvPr/>
        </p:nvSpPr>
        <p:spPr bwMode="auto">
          <a:xfrm>
            <a:off x="1676400" y="16002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45" name="Text Box 22"/>
          <p:cNvSpPr txBox="1">
            <a:spLocks noChangeArrowheads="1"/>
          </p:cNvSpPr>
          <p:nvPr/>
        </p:nvSpPr>
        <p:spPr bwMode="auto">
          <a:xfrm>
            <a:off x="228600" y="1828800"/>
            <a:ext cx="422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26646" name="Text Box 23"/>
          <p:cNvSpPr txBox="1">
            <a:spLocks noChangeArrowheads="1"/>
          </p:cNvSpPr>
          <p:nvPr/>
        </p:nvSpPr>
        <p:spPr bwMode="auto">
          <a:xfrm>
            <a:off x="2819400" y="3810000"/>
            <a:ext cx="345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Spin images for point </a:t>
            </a:r>
            <a:r>
              <a:rPr lang="en-US" altLang="en-US" sz="2400" i="1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31768" name="Oval 24"/>
          <p:cNvSpPr>
            <a:spLocks noChangeArrowheads="1"/>
          </p:cNvSpPr>
          <p:nvPr/>
        </p:nvSpPr>
        <p:spPr bwMode="auto">
          <a:xfrm>
            <a:off x="5562600" y="16764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9" name="Oval 25"/>
          <p:cNvSpPr>
            <a:spLocks noChangeArrowheads="1"/>
          </p:cNvSpPr>
          <p:nvPr/>
        </p:nvSpPr>
        <p:spPr bwMode="auto">
          <a:xfrm>
            <a:off x="4343400" y="16764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70" name="Oval 26"/>
          <p:cNvSpPr>
            <a:spLocks noChangeArrowheads="1"/>
          </p:cNvSpPr>
          <p:nvPr/>
        </p:nvSpPr>
        <p:spPr bwMode="auto">
          <a:xfrm>
            <a:off x="2895600" y="16764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71" name="Oval 27"/>
          <p:cNvSpPr>
            <a:spLocks noChangeArrowheads="1"/>
          </p:cNvSpPr>
          <p:nvPr/>
        </p:nvSpPr>
        <p:spPr bwMode="auto">
          <a:xfrm>
            <a:off x="6858000" y="15240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51" name="Text Box 28"/>
          <p:cNvSpPr txBox="1">
            <a:spLocks noChangeArrowheads="1"/>
          </p:cNvSpPr>
          <p:nvPr/>
        </p:nvSpPr>
        <p:spPr bwMode="auto">
          <a:xfrm>
            <a:off x="7553325" y="1752600"/>
            <a:ext cx="1590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3-D faces</a:t>
            </a:r>
          </a:p>
        </p:txBody>
      </p:sp>
    </p:spTree>
    <p:extLst>
      <p:ext uri="{BB962C8B-B14F-4D97-AF65-F5344CB8AC3E}">
        <p14:creationId xmlns:p14="http://schemas.microsoft.com/office/powerpoint/2010/main" val="52677039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0937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Components</a:t>
            </a:r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228600" y="1524000"/>
            <a:ext cx="1981200" cy="10668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93189" name="Rectangle 5"/>
          <p:cNvSpPr>
            <a:spLocks noChangeArrowheads="1"/>
          </p:cNvSpPr>
          <p:nvPr/>
        </p:nvSpPr>
        <p:spPr bwMode="auto">
          <a:xfrm>
            <a:off x="228600" y="3276600"/>
            <a:ext cx="2057400" cy="12192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93190" name="Line 6"/>
          <p:cNvSpPr>
            <a:spLocks noChangeShapeType="1"/>
          </p:cNvSpPr>
          <p:nvPr/>
        </p:nvSpPr>
        <p:spPr bwMode="auto">
          <a:xfrm>
            <a:off x="1295400" y="2590800"/>
            <a:ext cx="0" cy="685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191" name="Rectangle 7"/>
          <p:cNvSpPr>
            <a:spLocks noChangeArrowheads="1"/>
          </p:cNvSpPr>
          <p:nvPr/>
        </p:nvSpPr>
        <p:spPr bwMode="auto">
          <a:xfrm>
            <a:off x="228600" y="51054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grpSp>
        <p:nvGrpSpPr>
          <p:cNvPr id="27655" name="Group 21"/>
          <p:cNvGrpSpPr>
            <a:grpSpLocks/>
          </p:cNvGrpSpPr>
          <p:nvPr/>
        </p:nvGrpSpPr>
        <p:grpSpPr bwMode="auto">
          <a:xfrm>
            <a:off x="7239000" y="3886200"/>
            <a:ext cx="1676400" cy="1524000"/>
            <a:chOff x="3312" y="2448"/>
            <a:chExt cx="1056" cy="960"/>
          </a:xfrm>
        </p:grpSpPr>
        <p:sp>
          <p:nvSpPr>
            <p:cNvPr id="93187" name="Rectangle 3"/>
            <p:cNvSpPr>
              <a:spLocks noChangeArrowheads="1"/>
            </p:cNvSpPr>
            <p:nvPr/>
          </p:nvSpPr>
          <p:spPr bwMode="auto">
            <a:xfrm>
              <a:off x="3312" y="2736"/>
              <a:ext cx="1056" cy="672"/>
            </a:xfrm>
            <a:prstGeom prst="rect">
              <a:avLst/>
            </a:prstGeom>
            <a:noFill/>
            <a:ln w="127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Architecture</a:t>
              </a:r>
            </a:p>
            <a:p>
              <a:pPr algn="ctr" eaLnBrk="1" hangingPunct="1">
                <a:defRPr/>
              </a:pPr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of </a:t>
              </a:r>
            </a:p>
            <a:p>
              <a:pPr algn="ctr" eaLnBrk="1" hangingPunct="1">
                <a:defRPr/>
              </a:pPr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Classifiers</a:t>
              </a:r>
            </a:p>
          </p:txBody>
        </p:sp>
        <p:sp>
          <p:nvSpPr>
            <p:cNvPr id="93192" name="Text Box 8"/>
            <p:cNvSpPr txBox="1">
              <a:spLocks noChangeArrowheads="1"/>
            </p:cNvSpPr>
            <p:nvPr/>
          </p:nvSpPr>
          <p:spPr bwMode="auto">
            <a:xfrm>
              <a:off x="4128" y="2448"/>
              <a:ext cx="21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4</a:t>
              </a:r>
            </a:p>
          </p:txBody>
        </p:sp>
      </p:grpSp>
      <p:grpSp>
        <p:nvGrpSpPr>
          <p:cNvPr id="27656" name="Group 9"/>
          <p:cNvGrpSpPr>
            <a:grpSpLocks/>
          </p:cNvGrpSpPr>
          <p:nvPr/>
        </p:nvGrpSpPr>
        <p:grpSpPr bwMode="auto">
          <a:xfrm>
            <a:off x="5181600" y="4038600"/>
            <a:ext cx="1905000" cy="1828800"/>
            <a:chOff x="3024" y="2112"/>
            <a:chExt cx="1200" cy="1152"/>
          </a:xfrm>
        </p:grpSpPr>
        <p:sp>
          <p:nvSpPr>
            <p:cNvPr id="93194" name="Line 10"/>
            <p:cNvSpPr>
              <a:spLocks noChangeShapeType="1"/>
            </p:cNvSpPr>
            <p:nvPr/>
          </p:nvSpPr>
          <p:spPr bwMode="auto">
            <a:xfrm>
              <a:off x="3024" y="2112"/>
              <a:ext cx="384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195" name="Line 11"/>
            <p:cNvSpPr>
              <a:spLocks noChangeShapeType="1"/>
            </p:cNvSpPr>
            <p:nvPr/>
          </p:nvSpPr>
          <p:spPr bwMode="auto">
            <a:xfrm flipV="1">
              <a:off x="3072" y="2928"/>
              <a:ext cx="336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196" name="Oval 12"/>
            <p:cNvSpPr>
              <a:spLocks noChangeArrowheads="1"/>
            </p:cNvSpPr>
            <p:nvPr/>
          </p:nvSpPr>
          <p:spPr bwMode="auto">
            <a:xfrm>
              <a:off x="3456" y="2496"/>
              <a:ext cx="336" cy="336"/>
            </a:xfrm>
            <a:prstGeom prst="ellipse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+</a:t>
              </a:r>
            </a:p>
          </p:txBody>
        </p:sp>
        <p:sp>
          <p:nvSpPr>
            <p:cNvPr id="93197" name="Line 13"/>
            <p:cNvSpPr>
              <a:spLocks noChangeShapeType="1"/>
            </p:cNvSpPr>
            <p:nvPr/>
          </p:nvSpPr>
          <p:spPr bwMode="auto">
            <a:xfrm flipV="1">
              <a:off x="3888" y="2640"/>
              <a:ext cx="3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3199" name="Text Box 15"/>
          <p:cNvSpPr txBox="1">
            <a:spLocks noChangeArrowheads="1"/>
          </p:cNvSpPr>
          <p:nvPr/>
        </p:nvSpPr>
        <p:spPr bwMode="auto">
          <a:xfrm>
            <a:off x="249238" y="15240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93200" name="Text Box 16"/>
          <p:cNvSpPr txBox="1">
            <a:spLocks noChangeArrowheads="1"/>
          </p:cNvSpPr>
          <p:nvPr/>
        </p:nvSpPr>
        <p:spPr bwMode="auto">
          <a:xfrm>
            <a:off x="228600" y="32766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93201" name="Text Box 17"/>
          <p:cNvSpPr txBox="1">
            <a:spLocks noChangeArrowheads="1"/>
          </p:cNvSpPr>
          <p:nvPr/>
        </p:nvSpPr>
        <p:spPr bwMode="auto">
          <a:xfrm>
            <a:off x="228600" y="51054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93203" name="Text Box 19"/>
          <p:cNvSpPr txBox="1">
            <a:spLocks noChangeArrowheads="1"/>
          </p:cNvSpPr>
          <p:nvPr/>
        </p:nvSpPr>
        <p:spPr bwMode="auto">
          <a:xfrm>
            <a:off x="2438400" y="3276600"/>
            <a:ext cx="2711116" cy="23083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Equivalent Numeric Signatures: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Encode Local Geometry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of a Shape Class</a:t>
            </a:r>
          </a:p>
        </p:txBody>
      </p:sp>
      <p:sp>
        <p:nvSpPr>
          <p:cNvPr id="93206" name="Text Box 22"/>
          <p:cNvSpPr txBox="1">
            <a:spLocks noChangeArrowheads="1"/>
          </p:cNvSpPr>
          <p:nvPr/>
        </p:nvSpPr>
        <p:spPr bwMode="auto">
          <a:xfrm>
            <a:off x="1524000" y="2743200"/>
            <a:ext cx="868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define</a:t>
            </a:r>
          </a:p>
        </p:txBody>
      </p:sp>
    </p:spTree>
    <p:extLst>
      <p:ext uri="{BB962C8B-B14F-4D97-AF65-F5344CB8AC3E}">
        <p14:creationId xmlns:p14="http://schemas.microsoft.com/office/powerpoint/2010/main" val="124302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0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458200" cy="13223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How To Extract Shape Class Components?</a:t>
            </a:r>
            <a:br>
              <a:rPr lang="en-US" alt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endParaRPr lang="en-US" altLang="en-US" sz="32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28675" name="Group 4"/>
          <p:cNvGrpSpPr>
            <a:grpSpLocks/>
          </p:cNvGrpSpPr>
          <p:nvPr/>
        </p:nvGrpSpPr>
        <p:grpSpPr bwMode="auto">
          <a:xfrm>
            <a:off x="3124200" y="990600"/>
            <a:ext cx="5789613" cy="2016125"/>
            <a:chOff x="1019" y="384"/>
            <a:chExt cx="3647" cy="1270"/>
          </a:xfrm>
        </p:grpSpPr>
        <p:sp>
          <p:nvSpPr>
            <p:cNvPr id="33797" name="Text Box 5"/>
            <p:cNvSpPr txBox="1">
              <a:spLocks noChangeArrowheads="1"/>
            </p:cNvSpPr>
            <p:nvPr/>
          </p:nvSpPr>
          <p:spPr bwMode="auto">
            <a:xfrm>
              <a:off x="3120" y="384"/>
              <a:ext cx="1034" cy="1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altLang="en-US" sz="100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…</a:t>
              </a:r>
            </a:p>
          </p:txBody>
        </p:sp>
        <p:pic>
          <p:nvPicPr>
            <p:cNvPr id="28698" name="Picture 6" descr="2h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720"/>
              <a:ext cx="682" cy="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9" name="Picture 7" descr="2h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2" y="790"/>
              <a:ext cx="678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00" name="Picture 8" descr="2h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" y="761"/>
              <a:ext cx="660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01" name="Picture 9" descr="2h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6" y="761"/>
              <a:ext cx="692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2" name="Oval 10"/>
            <p:cNvSpPr>
              <a:spLocks noChangeArrowheads="1"/>
            </p:cNvSpPr>
            <p:nvPr/>
          </p:nvSpPr>
          <p:spPr bwMode="auto">
            <a:xfrm>
              <a:off x="1306" y="905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03" name="Oval 11"/>
            <p:cNvSpPr>
              <a:spLocks noChangeArrowheads="1"/>
            </p:cNvSpPr>
            <p:nvPr/>
          </p:nvSpPr>
          <p:spPr bwMode="auto">
            <a:xfrm>
              <a:off x="2064" y="912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04" name="Oval 12"/>
            <p:cNvSpPr>
              <a:spLocks noChangeArrowheads="1"/>
            </p:cNvSpPr>
            <p:nvPr/>
          </p:nvSpPr>
          <p:spPr bwMode="auto">
            <a:xfrm>
              <a:off x="2890" y="905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05" name="Oval 13"/>
            <p:cNvSpPr>
              <a:spLocks noChangeArrowheads="1"/>
            </p:cNvSpPr>
            <p:nvPr/>
          </p:nvSpPr>
          <p:spPr bwMode="auto">
            <a:xfrm>
              <a:off x="4272" y="864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8676" name="Group 14"/>
          <p:cNvGrpSpPr>
            <a:grpSpLocks/>
          </p:cNvGrpSpPr>
          <p:nvPr/>
        </p:nvGrpSpPr>
        <p:grpSpPr bwMode="auto">
          <a:xfrm>
            <a:off x="2895600" y="4918075"/>
            <a:ext cx="6034088" cy="1558925"/>
            <a:chOff x="961" y="3386"/>
            <a:chExt cx="3753" cy="934"/>
          </a:xfrm>
        </p:grpSpPr>
        <p:pic>
          <p:nvPicPr>
            <p:cNvPr id="28689" name="Picture 15" descr="2h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3386"/>
              <a:ext cx="682" cy="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0" name="Picture 16" descr="2h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3434"/>
              <a:ext cx="678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1" name="Picture 17" descr="2h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" y="3405"/>
              <a:ext cx="660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2" name="Picture 18" descr="2h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386"/>
              <a:ext cx="692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11" name="Freeform 19"/>
            <p:cNvSpPr>
              <a:spLocks/>
            </p:cNvSpPr>
            <p:nvPr/>
          </p:nvSpPr>
          <p:spPr bwMode="auto">
            <a:xfrm>
              <a:off x="1200" y="3482"/>
              <a:ext cx="144" cy="144"/>
            </a:xfrm>
            <a:custGeom>
              <a:avLst/>
              <a:gdLst>
                <a:gd name="T0" fmla="*/ 0 w 144"/>
                <a:gd name="T1" fmla="*/ 48 h 144"/>
                <a:gd name="T2" fmla="*/ 96 w 144"/>
                <a:gd name="T3" fmla="*/ 0 h 144"/>
                <a:gd name="T4" fmla="*/ 144 w 144"/>
                <a:gd name="T5" fmla="*/ 48 h 144"/>
                <a:gd name="T6" fmla="*/ 96 w 144"/>
                <a:gd name="T7" fmla="*/ 144 h 144"/>
                <a:gd name="T8" fmla="*/ 0 w 144"/>
                <a:gd name="T9" fmla="*/ 96 h 144"/>
                <a:gd name="T10" fmla="*/ 0 w 144"/>
                <a:gd name="T11" fmla="*/ 4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44">
                  <a:moveTo>
                    <a:pt x="0" y="48"/>
                  </a:moveTo>
                  <a:lnTo>
                    <a:pt x="96" y="0"/>
                  </a:lnTo>
                  <a:lnTo>
                    <a:pt x="144" y="48"/>
                  </a:lnTo>
                  <a:lnTo>
                    <a:pt x="96" y="144"/>
                  </a:lnTo>
                  <a:lnTo>
                    <a:pt x="0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12" name="Freeform 20"/>
            <p:cNvSpPr>
              <a:spLocks/>
            </p:cNvSpPr>
            <p:nvPr/>
          </p:nvSpPr>
          <p:spPr bwMode="auto">
            <a:xfrm>
              <a:off x="1920" y="3482"/>
              <a:ext cx="144" cy="144"/>
            </a:xfrm>
            <a:custGeom>
              <a:avLst/>
              <a:gdLst>
                <a:gd name="T0" fmla="*/ 0 w 144"/>
                <a:gd name="T1" fmla="*/ 48 h 144"/>
                <a:gd name="T2" fmla="*/ 96 w 144"/>
                <a:gd name="T3" fmla="*/ 0 h 144"/>
                <a:gd name="T4" fmla="*/ 144 w 144"/>
                <a:gd name="T5" fmla="*/ 48 h 144"/>
                <a:gd name="T6" fmla="*/ 96 w 144"/>
                <a:gd name="T7" fmla="*/ 144 h 144"/>
                <a:gd name="T8" fmla="*/ 0 w 144"/>
                <a:gd name="T9" fmla="*/ 96 h 144"/>
                <a:gd name="T10" fmla="*/ 0 w 144"/>
                <a:gd name="T11" fmla="*/ 4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44">
                  <a:moveTo>
                    <a:pt x="0" y="48"/>
                  </a:moveTo>
                  <a:lnTo>
                    <a:pt x="96" y="0"/>
                  </a:lnTo>
                  <a:lnTo>
                    <a:pt x="144" y="48"/>
                  </a:lnTo>
                  <a:lnTo>
                    <a:pt x="96" y="144"/>
                  </a:lnTo>
                  <a:lnTo>
                    <a:pt x="0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13" name="Freeform 21"/>
            <p:cNvSpPr>
              <a:spLocks/>
            </p:cNvSpPr>
            <p:nvPr/>
          </p:nvSpPr>
          <p:spPr bwMode="auto">
            <a:xfrm>
              <a:off x="2736" y="3482"/>
              <a:ext cx="144" cy="144"/>
            </a:xfrm>
            <a:custGeom>
              <a:avLst/>
              <a:gdLst>
                <a:gd name="T0" fmla="*/ 0 w 144"/>
                <a:gd name="T1" fmla="*/ 48 h 144"/>
                <a:gd name="T2" fmla="*/ 96 w 144"/>
                <a:gd name="T3" fmla="*/ 0 h 144"/>
                <a:gd name="T4" fmla="*/ 144 w 144"/>
                <a:gd name="T5" fmla="*/ 48 h 144"/>
                <a:gd name="T6" fmla="*/ 96 w 144"/>
                <a:gd name="T7" fmla="*/ 144 h 144"/>
                <a:gd name="T8" fmla="*/ 0 w 144"/>
                <a:gd name="T9" fmla="*/ 96 h 144"/>
                <a:gd name="T10" fmla="*/ 0 w 144"/>
                <a:gd name="T11" fmla="*/ 4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44">
                  <a:moveTo>
                    <a:pt x="0" y="48"/>
                  </a:moveTo>
                  <a:lnTo>
                    <a:pt x="96" y="0"/>
                  </a:lnTo>
                  <a:lnTo>
                    <a:pt x="144" y="48"/>
                  </a:lnTo>
                  <a:lnTo>
                    <a:pt x="96" y="144"/>
                  </a:lnTo>
                  <a:lnTo>
                    <a:pt x="0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14" name="Freeform 22"/>
            <p:cNvSpPr>
              <a:spLocks/>
            </p:cNvSpPr>
            <p:nvPr/>
          </p:nvSpPr>
          <p:spPr bwMode="auto">
            <a:xfrm>
              <a:off x="4272" y="3482"/>
              <a:ext cx="144" cy="144"/>
            </a:xfrm>
            <a:custGeom>
              <a:avLst/>
              <a:gdLst>
                <a:gd name="T0" fmla="*/ 0 w 144"/>
                <a:gd name="T1" fmla="*/ 48 h 144"/>
                <a:gd name="T2" fmla="*/ 96 w 144"/>
                <a:gd name="T3" fmla="*/ 0 h 144"/>
                <a:gd name="T4" fmla="*/ 144 w 144"/>
                <a:gd name="T5" fmla="*/ 48 h 144"/>
                <a:gd name="T6" fmla="*/ 96 w 144"/>
                <a:gd name="T7" fmla="*/ 144 h 144"/>
                <a:gd name="T8" fmla="*/ 0 w 144"/>
                <a:gd name="T9" fmla="*/ 96 h 144"/>
                <a:gd name="T10" fmla="*/ 0 w 144"/>
                <a:gd name="T11" fmla="*/ 4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44">
                  <a:moveTo>
                    <a:pt x="0" y="48"/>
                  </a:moveTo>
                  <a:lnTo>
                    <a:pt x="96" y="0"/>
                  </a:lnTo>
                  <a:lnTo>
                    <a:pt x="144" y="48"/>
                  </a:lnTo>
                  <a:lnTo>
                    <a:pt x="96" y="144"/>
                  </a:lnTo>
                  <a:lnTo>
                    <a:pt x="0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3815" name="Text Box 23"/>
          <p:cNvSpPr txBox="1">
            <a:spLocks noChangeArrowheads="1"/>
          </p:cNvSpPr>
          <p:nvPr/>
        </p:nvSpPr>
        <p:spPr bwMode="auto">
          <a:xfrm>
            <a:off x="6248400" y="4800600"/>
            <a:ext cx="164147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10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…</a:t>
            </a:r>
          </a:p>
        </p:txBody>
      </p:sp>
      <p:sp>
        <p:nvSpPr>
          <p:cNvPr id="33816" name="Text Box 24"/>
          <p:cNvSpPr txBox="1">
            <a:spLocks noChangeArrowheads="1"/>
          </p:cNvSpPr>
          <p:nvPr/>
        </p:nvSpPr>
        <p:spPr bwMode="auto">
          <a:xfrm>
            <a:off x="5105400" y="3505200"/>
            <a:ext cx="2590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Component</a:t>
            </a:r>
          </a:p>
          <a:p>
            <a:pPr algn="ctr" eaLnBrk="1" hangingPunct="1"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Detector</a:t>
            </a:r>
            <a:endParaRPr lang="en-US" altLang="en-US" sz="3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3817" name="Rectangle 25"/>
          <p:cNvSpPr>
            <a:spLocks noChangeArrowheads="1"/>
          </p:cNvSpPr>
          <p:nvPr/>
        </p:nvSpPr>
        <p:spPr bwMode="auto">
          <a:xfrm>
            <a:off x="609600" y="3317875"/>
            <a:ext cx="1676400" cy="11430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Compute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33818" name="Text Box 26"/>
          <p:cNvSpPr txBox="1">
            <a:spLocks noChangeArrowheads="1"/>
          </p:cNvSpPr>
          <p:nvPr/>
        </p:nvSpPr>
        <p:spPr bwMode="auto">
          <a:xfrm>
            <a:off x="6310905" y="1066800"/>
            <a:ext cx="18339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Training Set</a:t>
            </a:r>
          </a:p>
        </p:txBody>
      </p:sp>
      <p:sp>
        <p:nvSpPr>
          <p:cNvPr id="33819" name="Rectangle 27"/>
          <p:cNvSpPr>
            <a:spLocks noChangeArrowheads="1"/>
          </p:cNvSpPr>
          <p:nvPr/>
        </p:nvSpPr>
        <p:spPr bwMode="auto">
          <a:xfrm>
            <a:off x="609600" y="1641475"/>
            <a:ext cx="1676400" cy="11430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Select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Seed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Points</a:t>
            </a:r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2819400" y="3394075"/>
            <a:ext cx="1676400" cy="11430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Region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Growing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Algorithm</a:t>
            </a:r>
          </a:p>
        </p:txBody>
      </p:sp>
      <p:sp>
        <p:nvSpPr>
          <p:cNvPr id="33823" name="AutoShape 31"/>
          <p:cNvSpPr>
            <a:spLocks noChangeArrowheads="1"/>
          </p:cNvSpPr>
          <p:nvPr/>
        </p:nvSpPr>
        <p:spPr bwMode="auto">
          <a:xfrm>
            <a:off x="2362200" y="37750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4" name="AutoShape 32"/>
          <p:cNvSpPr>
            <a:spLocks noChangeArrowheads="1"/>
          </p:cNvSpPr>
          <p:nvPr/>
        </p:nvSpPr>
        <p:spPr bwMode="auto">
          <a:xfrm rot="5400000">
            <a:off x="1257300" y="28987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5" name="AutoShape 33"/>
          <p:cNvSpPr>
            <a:spLocks noChangeArrowheads="1"/>
          </p:cNvSpPr>
          <p:nvPr/>
        </p:nvSpPr>
        <p:spPr bwMode="auto">
          <a:xfrm rot="10800000">
            <a:off x="2438400" y="20986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6" name="AutoShape 34"/>
          <p:cNvSpPr>
            <a:spLocks noChangeArrowheads="1"/>
          </p:cNvSpPr>
          <p:nvPr/>
        </p:nvSpPr>
        <p:spPr bwMode="auto">
          <a:xfrm>
            <a:off x="4572000" y="38512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7" name="AutoShape 35"/>
          <p:cNvSpPr>
            <a:spLocks noChangeArrowheads="1"/>
          </p:cNvSpPr>
          <p:nvPr/>
        </p:nvSpPr>
        <p:spPr bwMode="auto">
          <a:xfrm rot="5400000">
            <a:off x="6324600" y="45370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9" name="Text Box 37"/>
          <p:cNvSpPr txBox="1">
            <a:spLocks noChangeArrowheads="1"/>
          </p:cNvSpPr>
          <p:nvPr/>
        </p:nvSpPr>
        <p:spPr bwMode="auto">
          <a:xfrm>
            <a:off x="31278" y="5334000"/>
            <a:ext cx="285526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Grown components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around seeds</a:t>
            </a:r>
          </a:p>
        </p:txBody>
      </p:sp>
    </p:spTree>
    <p:extLst>
      <p:ext uri="{BB962C8B-B14F-4D97-AF65-F5344CB8AC3E}">
        <p14:creationId xmlns:p14="http://schemas.microsoft.com/office/powerpoint/2010/main" val="364324383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1371600" y="2590800"/>
            <a:ext cx="2057400" cy="2613025"/>
            <a:chOff x="768" y="1810"/>
            <a:chExt cx="1145" cy="1425"/>
          </a:xfrm>
        </p:grpSpPr>
        <p:pic>
          <p:nvPicPr>
            <p:cNvPr id="29707" name="Picture 3" descr="tt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810"/>
              <a:ext cx="1145" cy="1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4820" name="Oval 4"/>
            <p:cNvSpPr>
              <a:spLocks noChangeArrowheads="1"/>
            </p:cNvSpPr>
            <p:nvPr/>
          </p:nvSpPr>
          <p:spPr bwMode="auto">
            <a:xfrm>
              <a:off x="1488" y="2112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1" name="Oval 5"/>
            <p:cNvSpPr>
              <a:spLocks noChangeArrowheads="1"/>
            </p:cNvSpPr>
            <p:nvPr/>
          </p:nvSpPr>
          <p:spPr bwMode="auto">
            <a:xfrm>
              <a:off x="1296" y="2160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2" name="Oval 6"/>
            <p:cNvSpPr>
              <a:spLocks noChangeArrowheads="1"/>
            </p:cNvSpPr>
            <p:nvPr/>
          </p:nvSpPr>
          <p:spPr bwMode="auto">
            <a:xfrm>
              <a:off x="1584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3" name="Oval 7"/>
            <p:cNvSpPr>
              <a:spLocks noChangeArrowheads="1"/>
            </p:cNvSpPr>
            <p:nvPr/>
          </p:nvSpPr>
          <p:spPr bwMode="auto">
            <a:xfrm>
              <a:off x="1392" y="3024"/>
              <a:ext cx="49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4" name="Oval 8"/>
            <p:cNvSpPr>
              <a:spLocks noChangeArrowheads="1"/>
            </p:cNvSpPr>
            <p:nvPr/>
          </p:nvSpPr>
          <p:spPr bwMode="auto">
            <a:xfrm>
              <a:off x="1200" y="2976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5" name="Oval 9"/>
            <p:cNvSpPr>
              <a:spLocks noChangeArrowheads="1"/>
            </p:cNvSpPr>
            <p:nvPr/>
          </p:nvSpPr>
          <p:spPr bwMode="auto">
            <a:xfrm>
              <a:off x="1248" y="2592"/>
              <a:ext cx="49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6" name="Oval 10"/>
            <p:cNvSpPr>
              <a:spLocks noChangeArrowheads="1"/>
            </p:cNvSpPr>
            <p:nvPr/>
          </p:nvSpPr>
          <p:spPr bwMode="auto">
            <a:xfrm>
              <a:off x="1200" y="2784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7" name="Oval 11"/>
            <p:cNvSpPr>
              <a:spLocks noChangeArrowheads="1"/>
            </p:cNvSpPr>
            <p:nvPr/>
          </p:nvSpPr>
          <p:spPr bwMode="auto">
            <a:xfrm>
              <a:off x="1056" y="2640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9699" name="Picture 12" descr="figSymbolicSi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6313" y="2547938"/>
            <a:ext cx="2082800" cy="2700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5370513" y="1633538"/>
            <a:ext cx="3429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Labeled 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Surface Mesh</a:t>
            </a:r>
          </a:p>
        </p:txBody>
      </p:sp>
      <p:sp>
        <p:nvSpPr>
          <p:cNvPr id="34830" name="Text Box 14"/>
          <p:cNvSpPr txBox="1">
            <a:spLocks noChangeArrowheads="1"/>
          </p:cNvSpPr>
          <p:nvPr/>
        </p:nvSpPr>
        <p:spPr bwMode="auto">
          <a:xfrm>
            <a:off x="1143000" y="1676400"/>
            <a:ext cx="24860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Selected 8 seed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points by hand</a:t>
            </a:r>
          </a:p>
        </p:txBody>
      </p:sp>
      <p:sp>
        <p:nvSpPr>
          <p:cNvPr id="34831" name="Rectangle 1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Component Extraction Example</a:t>
            </a:r>
          </a:p>
        </p:txBody>
      </p:sp>
      <p:sp>
        <p:nvSpPr>
          <p:cNvPr id="34832" name="Line 16"/>
          <p:cNvSpPr>
            <a:spLocks noChangeShapeType="1"/>
          </p:cNvSpPr>
          <p:nvPr/>
        </p:nvSpPr>
        <p:spPr bwMode="auto">
          <a:xfrm>
            <a:off x="4419600" y="4267200"/>
            <a:ext cx="765175" cy="158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833" name="Text Box 17"/>
          <p:cNvSpPr txBox="1">
            <a:spLocks noChangeArrowheads="1"/>
          </p:cNvSpPr>
          <p:nvPr/>
        </p:nvSpPr>
        <p:spPr bwMode="auto">
          <a:xfrm>
            <a:off x="4191000" y="3276600"/>
            <a:ext cx="13144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Region 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Growing</a:t>
            </a:r>
          </a:p>
        </p:txBody>
      </p:sp>
      <p:sp>
        <p:nvSpPr>
          <p:cNvPr id="34834" name="Text Box 18"/>
          <p:cNvSpPr txBox="1">
            <a:spLocks noChangeArrowheads="1"/>
          </p:cNvSpPr>
          <p:nvPr/>
        </p:nvSpPr>
        <p:spPr bwMode="auto">
          <a:xfrm>
            <a:off x="685800" y="5334000"/>
            <a:ext cx="35655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Grow one region at the time </a:t>
            </a:r>
          </a:p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(get one detector</a:t>
            </a:r>
          </a:p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per component)</a:t>
            </a:r>
          </a:p>
        </p:txBody>
      </p:sp>
      <p:sp>
        <p:nvSpPr>
          <p:cNvPr id="34837" name="Text Box 21"/>
          <p:cNvSpPr txBox="1">
            <a:spLocks noChangeArrowheads="1"/>
          </p:cNvSpPr>
          <p:nvPr/>
        </p:nvSpPr>
        <p:spPr bwMode="auto">
          <a:xfrm>
            <a:off x="6172200" y="5257800"/>
            <a:ext cx="2112963" cy="103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Detected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components on a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training sample</a:t>
            </a:r>
          </a:p>
        </p:txBody>
      </p:sp>
    </p:spTree>
    <p:extLst>
      <p:ext uri="{BB962C8B-B14F-4D97-AF65-F5344CB8AC3E}">
        <p14:creationId xmlns:p14="http://schemas.microsoft.com/office/powerpoint/2010/main" val="272724766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7813"/>
            <a:ext cx="8458200" cy="132238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How To Combine Component Information?</a:t>
            </a:r>
            <a:br>
              <a:rPr lang="en-US" alt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br>
              <a:rPr lang="en-US" alt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endParaRPr lang="en-US" altLang="en-US" sz="32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5410200" y="2247900"/>
            <a:ext cx="13716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30724" name="Picture 4" descr="2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2124075"/>
            <a:ext cx="17018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2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247900"/>
            <a:ext cx="1730375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2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2247900"/>
            <a:ext cx="1652588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 descr="2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98675"/>
            <a:ext cx="171132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1600200" y="4610100"/>
            <a:ext cx="5562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Extracted components on test samples</a:t>
            </a: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8223250" y="24082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7842250" y="24844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7689850" y="32464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8147050" y="38560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7918450" y="37798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0734" name="Text Box 14"/>
          <p:cNvSpPr txBox="1">
            <a:spLocks noChangeArrowheads="1"/>
          </p:cNvSpPr>
          <p:nvPr/>
        </p:nvSpPr>
        <p:spPr bwMode="auto">
          <a:xfrm>
            <a:off x="6927850" y="32464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7080250" y="41608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7004050" y="37036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5857" name="Line 17"/>
          <p:cNvSpPr>
            <a:spLocks noChangeShapeType="1"/>
          </p:cNvSpPr>
          <p:nvPr/>
        </p:nvSpPr>
        <p:spPr bwMode="auto">
          <a:xfrm>
            <a:off x="7315200" y="3470275"/>
            <a:ext cx="304800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 flipV="1">
            <a:off x="7315200" y="3775075"/>
            <a:ext cx="381000" cy="1524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 flipV="1">
            <a:off x="7467600" y="3851275"/>
            <a:ext cx="381000" cy="3810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40" name="Text Box 20"/>
          <p:cNvSpPr txBox="1">
            <a:spLocks noChangeArrowheads="1"/>
          </p:cNvSpPr>
          <p:nvPr/>
        </p:nvSpPr>
        <p:spPr bwMode="auto">
          <a:xfrm>
            <a:off x="4184650" y="2405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2508250" y="2405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755650" y="23288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743" name="Text Box 23"/>
          <p:cNvSpPr txBox="1">
            <a:spLocks noChangeArrowheads="1"/>
          </p:cNvSpPr>
          <p:nvPr/>
        </p:nvSpPr>
        <p:spPr bwMode="auto">
          <a:xfrm>
            <a:off x="450850" y="2405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4" name="Text Box 24"/>
          <p:cNvSpPr txBox="1">
            <a:spLocks noChangeArrowheads="1"/>
          </p:cNvSpPr>
          <p:nvPr/>
        </p:nvSpPr>
        <p:spPr bwMode="auto">
          <a:xfrm>
            <a:off x="2279650" y="24812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5" name="Text Box 25"/>
          <p:cNvSpPr txBox="1">
            <a:spLocks noChangeArrowheads="1"/>
          </p:cNvSpPr>
          <p:nvPr/>
        </p:nvSpPr>
        <p:spPr bwMode="auto">
          <a:xfrm>
            <a:off x="3879850" y="24812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6" name="Text Box 26"/>
          <p:cNvSpPr txBox="1">
            <a:spLocks noChangeArrowheads="1"/>
          </p:cNvSpPr>
          <p:nvPr/>
        </p:nvSpPr>
        <p:spPr bwMode="auto">
          <a:xfrm>
            <a:off x="2889250" y="24812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7" name="Text Box 27"/>
          <p:cNvSpPr txBox="1">
            <a:spLocks noChangeArrowheads="1"/>
          </p:cNvSpPr>
          <p:nvPr/>
        </p:nvSpPr>
        <p:spPr bwMode="auto">
          <a:xfrm>
            <a:off x="1060450" y="2405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8" name="Text Box 28"/>
          <p:cNvSpPr txBox="1">
            <a:spLocks noChangeArrowheads="1"/>
          </p:cNvSpPr>
          <p:nvPr/>
        </p:nvSpPr>
        <p:spPr bwMode="auto">
          <a:xfrm>
            <a:off x="4565650" y="24812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9" name="Text Box 29"/>
          <p:cNvSpPr txBox="1">
            <a:spLocks noChangeArrowheads="1"/>
          </p:cNvSpPr>
          <p:nvPr/>
        </p:nvSpPr>
        <p:spPr bwMode="auto">
          <a:xfrm>
            <a:off x="766763" y="5638800"/>
            <a:ext cx="73009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chemeClr val="bg1"/>
                </a:solidFill>
              </a:rPr>
              <a:t>Note: Numeric signatures are invariant to mirror symmetry;</a:t>
            </a:r>
          </a:p>
          <a:p>
            <a:pPr eaLnBrk="1" hangingPunct="1"/>
            <a:r>
              <a:rPr lang="en-US" altLang="en-US" sz="2000" dirty="0">
                <a:solidFill>
                  <a:schemeClr val="bg1"/>
                </a:solidFill>
              </a:rPr>
              <a:t>our approach preserves such an invariance.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B1DC561-B4D2-402A-8A9F-7A8F44F60D23}"/>
                  </a:ext>
                </a:extLst>
              </p14:cNvPr>
              <p14:cNvContentPartPr/>
              <p14:nvPr/>
            </p14:nvContentPartPr>
            <p14:xfrm>
              <a:off x="172440" y="2182320"/>
              <a:ext cx="8967240" cy="965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B1DC561-B4D2-402A-8A9F-7A8F44F60D2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3080" y="2172960"/>
                <a:ext cx="8985960" cy="983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7199897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0937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Symbolic Signatures</a:t>
            </a:r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228600" y="1524000"/>
            <a:ext cx="1981200" cy="10668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228600" y="32766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94213" name="Line 5"/>
          <p:cNvSpPr>
            <a:spLocks noChangeShapeType="1"/>
          </p:cNvSpPr>
          <p:nvPr/>
        </p:nvSpPr>
        <p:spPr bwMode="auto">
          <a:xfrm>
            <a:off x="1295400" y="2590800"/>
            <a:ext cx="0" cy="685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228600" y="5105400"/>
            <a:ext cx="2057400" cy="12192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grpSp>
        <p:nvGrpSpPr>
          <p:cNvPr id="31751" name="Group 7"/>
          <p:cNvGrpSpPr>
            <a:grpSpLocks/>
          </p:cNvGrpSpPr>
          <p:nvPr/>
        </p:nvGrpSpPr>
        <p:grpSpPr bwMode="auto">
          <a:xfrm>
            <a:off x="7086600" y="3886200"/>
            <a:ext cx="1676400" cy="1524000"/>
            <a:chOff x="3312" y="2448"/>
            <a:chExt cx="1056" cy="960"/>
          </a:xfrm>
        </p:grpSpPr>
        <p:sp>
          <p:nvSpPr>
            <p:cNvPr id="31761" name="Rectangle 8"/>
            <p:cNvSpPr>
              <a:spLocks noChangeArrowheads="1"/>
            </p:cNvSpPr>
            <p:nvPr/>
          </p:nvSpPr>
          <p:spPr bwMode="auto">
            <a:xfrm>
              <a:off x="3312" y="2736"/>
              <a:ext cx="1056" cy="672"/>
            </a:xfrm>
            <a:prstGeom prst="rect">
              <a:avLst/>
            </a:prstGeom>
            <a:noFill/>
            <a:ln w="127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Architecture</a:t>
              </a:r>
            </a:p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of </a:t>
              </a:r>
            </a:p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Classifiers</a:t>
              </a:r>
            </a:p>
          </p:txBody>
        </p:sp>
        <p:sp>
          <p:nvSpPr>
            <p:cNvPr id="31762" name="Text Box 9"/>
            <p:cNvSpPr txBox="1">
              <a:spLocks noChangeArrowheads="1"/>
            </p:cNvSpPr>
            <p:nvPr/>
          </p:nvSpPr>
          <p:spPr bwMode="auto">
            <a:xfrm>
              <a:off x="4128" y="2448"/>
              <a:ext cx="21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31752" name="Group 10"/>
          <p:cNvGrpSpPr>
            <a:grpSpLocks/>
          </p:cNvGrpSpPr>
          <p:nvPr/>
        </p:nvGrpSpPr>
        <p:grpSpPr bwMode="auto">
          <a:xfrm>
            <a:off x="5410200" y="4038600"/>
            <a:ext cx="1905000" cy="1828800"/>
            <a:chOff x="3024" y="2112"/>
            <a:chExt cx="1200" cy="1152"/>
          </a:xfrm>
        </p:grpSpPr>
        <p:sp>
          <p:nvSpPr>
            <p:cNvPr id="94219" name="Line 11"/>
            <p:cNvSpPr>
              <a:spLocks noChangeShapeType="1"/>
            </p:cNvSpPr>
            <p:nvPr/>
          </p:nvSpPr>
          <p:spPr bwMode="auto">
            <a:xfrm>
              <a:off x="3024" y="2112"/>
              <a:ext cx="384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4220" name="Line 12"/>
            <p:cNvSpPr>
              <a:spLocks noChangeShapeType="1"/>
            </p:cNvSpPr>
            <p:nvPr/>
          </p:nvSpPr>
          <p:spPr bwMode="auto">
            <a:xfrm flipV="1">
              <a:off x="3072" y="2928"/>
              <a:ext cx="336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759" name="Oval 13"/>
            <p:cNvSpPr>
              <a:spLocks noChangeArrowheads="1"/>
            </p:cNvSpPr>
            <p:nvPr/>
          </p:nvSpPr>
          <p:spPr bwMode="auto">
            <a:xfrm>
              <a:off x="3456" y="2496"/>
              <a:ext cx="336" cy="336"/>
            </a:xfrm>
            <a:prstGeom prst="ellipse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400" b="1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94222" name="Line 14"/>
            <p:cNvSpPr>
              <a:spLocks noChangeShapeType="1"/>
            </p:cNvSpPr>
            <p:nvPr/>
          </p:nvSpPr>
          <p:spPr bwMode="auto">
            <a:xfrm flipV="1">
              <a:off x="3888" y="2640"/>
              <a:ext cx="3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4223" name="Text Box 15"/>
          <p:cNvSpPr txBox="1">
            <a:spLocks noChangeArrowheads="1"/>
          </p:cNvSpPr>
          <p:nvPr/>
        </p:nvSpPr>
        <p:spPr bwMode="auto">
          <a:xfrm>
            <a:off x="249238" y="15240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94224" name="Text Box 16"/>
          <p:cNvSpPr txBox="1">
            <a:spLocks noChangeArrowheads="1"/>
          </p:cNvSpPr>
          <p:nvPr/>
        </p:nvSpPr>
        <p:spPr bwMode="auto">
          <a:xfrm>
            <a:off x="228600" y="32766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94225" name="Text Box 17"/>
          <p:cNvSpPr txBox="1">
            <a:spLocks noChangeArrowheads="1"/>
          </p:cNvSpPr>
          <p:nvPr/>
        </p:nvSpPr>
        <p:spPr bwMode="auto">
          <a:xfrm>
            <a:off x="228600" y="51054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94226" name="Text Box 18"/>
          <p:cNvSpPr txBox="1">
            <a:spLocks noChangeArrowheads="1"/>
          </p:cNvSpPr>
          <p:nvPr/>
        </p:nvSpPr>
        <p:spPr bwMode="auto">
          <a:xfrm>
            <a:off x="2438400" y="4746874"/>
            <a:ext cx="2743200" cy="19389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Encode Geometrical 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Relationships 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Among Components</a:t>
            </a:r>
          </a:p>
        </p:txBody>
      </p:sp>
    </p:spTree>
    <p:extLst>
      <p:ext uri="{BB962C8B-B14F-4D97-AF65-F5344CB8AC3E}">
        <p14:creationId xmlns:p14="http://schemas.microsoft.com/office/powerpoint/2010/main" val="224670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2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200" dirty="0">
                <a:latin typeface="Comic Sans MS" panose="030F0702030302020204" pitchFamily="66" charset="0"/>
              </a:rPr>
              <a:t>Symbolic Signature</a:t>
            </a:r>
            <a:br>
              <a:rPr lang="en-US" altLang="en-US" sz="4200" dirty="0">
                <a:latin typeface="Comic Sans MS" panose="030F0702030302020204" pitchFamily="66" charset="0"/>
              </a:rPr>
            </a:br>
            <a:endParaRPr lang="en-US" altLang="en-US" sz="4200" dirty="0">
              <a:latin typeface="Comic Sans MS" panose="030F0702030302020204" pitchFamily="66" charset="0"/>
            </a:endParaRP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6400800" y="2438400"/>
            <a:ext cx="22098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Symbolic </a:t>
            </a:r>
          </a:p>
          <a:p>
            <a:pPr algn="ctr" eaLnBrk="1" hangingPunct="1">
              <a:defRPr/>
            </a:pP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Signature at P</a:t>
            </a:r>
            <a:endParaRPr lang="en-US" altLang="en-US" sz="2200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2772" name="Picture 12" descr="figSymbolicSi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2743200"/>
            <a:ext cx="2371725" cy="3195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901" name="Oval 13"/>
          <p:cNvSpPr>
            <a:spLocks noChangeArrowheads="1"/>
          </p:cNvSpPr>
          <p:nvPr/>
        </p:nvSpPr>
        <p:spPr bwMode="auto">
          <a:xfrm>
            <a:off x="2087563" y="4505325"/>
            <a:ext cx="152400" cy="1524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902" name="Line 14"/>
          <p:cNvSpPr>
            <a:spLocks noChangeShapeType="1"/>
          </p:cNvSpPr>
          <p:nvPr/>
        </p:nvSpPr>
        <p:spPr bwMode="auto">
          <a:xfrm>
            <a:off x="1143000" y="3962400"/>
            <a:ext cx="838200" cy="5429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2775" name="Group 24"/>
          <p:cNvGrpSpPr>
            <a:grpSpLocks/>
          </p:cNvGrpSpPr>
          <p:nvPr/>
        </p:nvGrpSpPr>
        <p:grpSpPr bwMode="auto">
          <a:xfrm>
            <a:off x="6705600" y="3352800"/>
            <a:ext cx="1676400" cy="1828800"/>
            <a:chOff x="4224" y="2112"/>
            <a:chExt cx="1056" cy="1152"/>
          </a:xfrm>
        </p:grpSpPr>
        <p:sp>
          <p:nvSpPr>
            <p:cNvPr id="37893" name="Rectangle 5"/>
            <p:cNvSpPr>
              <a:spLocks noChangeArrowheads="1"/>
            </p:cNvSpPr>
            <p:nvPr/>
          </p:nvSpPr>
          <p:spPr bwMode="auto">
            <a:xfrm>
              <a:off x="4224" y="2112"/>
              <a:ext cx="1056" cy="115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32782" name="Group 23"/>
            <p:cNvGrpSpPr>
              <a:grpSpLocks/>
            </p:cNvGrpSpPr>
            <p:nvPr/>
          </p:nvGrpSpPr>
          <p:grpSpPr bwMode="auto">
            <a:xfrm>
              <a:off x="4272" y="2160"/>
              <a:ext cx="928" cy="1065"/>
              <a:chOff x="3984" y="1727"/>
              <a:chExt cx="928" cy="1065"/>
            </a:xfrm>
          </p:grpSpPr>
          <p:pic>
            <p:nvPicPr>
              <p:cNvPr id="32783" name="Picture 4" descr="2h1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4" y="1727"/>
                <a:ext cx="928" cy="10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37894" name="Text Box 6"/>
              <p:cNvSpPr txBox="1">
                <a:spLocks noChangeArrowheads="1"/>
              </p:cNvSpPr>
              <p:nvPr/>
            </p:nvSpPr>
            <p:spPr bwMode="auto">
              <a:xfrm>
                <a:off x="4458" y="1828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3</a:t>
                </a:r>
              </a:p>
            </p:txBody>
          </p:sp>
          <p:sp>
            <p:nvSpPr>
              <p:cNvPr id="37895" name="Text Box 7"/>
              <p:cNvSpPr txBox="1">
                <a:spLocks noChangeArrowheads="1"/>
              </p:cNvSpPr>
              <p:nvPr/>
            </p:nvSpPr>
            <p:spPr bwMode="auto">
              <a:xfrm>
                <a:off x="4225" y="1893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4</a:t>
                </a:r>
              </a:p>
            </p:txBody>
          </p:sp>
          <p:sp>
            <p:nvSpPr>
              <p:cNvPr id="37896" name="Text Box 8"/>
              <p:cNvSpPr txBox="1">
                <a:spLocks noChangeArrowheads="1"/>
              </p:cNvSpPr>
              <p:nvPr/>
            </p:nvSpPr>
            <p:spPr bwMode="auto">
              <a:xfrm>
                <a:off x="4368" y="2112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5</a:t>
                </a:r>
              </a:p>
            </p:txBody>
          </p:sp>
          <p:sp>
            <p:nvSpPr>
              <p:cNvPr id="37897" name="Text Box 9"/>
              <p:cNvSpPr txBox="1">
                <a:spLocks noChangeArrowheads="1"/>
              </p:cNvSpPr>
              <p:nvPr/>
            </p:nvSpPr>
            <p:spPr bwMode="auto">
              <a:xfrm>
                <a:off x="4444" y="2446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6</a:t>
                </a:r>
              </a:p>
            </p:txBody>
          </p:sp>
          <p:sp>
            <p:nvSpPr>
              <p:cNvPr id="37898" name="Text Box 10"/>
              <p:cNvSpPr txBox="1">
                <a:spLocks noChangeArrowheads="1"/>
              </p:cNvSpPr>
              <p:nvPr/>
            </p:nvSpPr>
            <p:spPr bwMode="auto">
              <a:xfrm>
                <a:off x="4225" y="2327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8</a:t>
                </a:r>
              </a:p>
            </p:txBody>
          </p:sp>
          <p:sp>
            <p:nvSpPr>
              <p:cNvPr id="37899" name="Text Box 11"/>
              <p:cNvSpPr txBox="1">
                <a:spLocks noChangeArrowheads="1"/>
              </p:cNvSpPr>
              <p:nvPr/>
            </p:nvSpPr>
            <p:spPr bwMode="auto">
              <a:xfrm>
                <a:off x="4608" y="2400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7</a:t>
                </a:r>
              </a:p>
            </p:txBody>
          </p:sp>
          <p:sp>
            <p:nvSpPr>
              <p:cNvPr id="37903" name="Text Box 15"/>
              <p:cNvSpPr txBox="1">
                <a:spLocks noChangeArrowheads="1"/>
              </p:cNvSpPr>
              <p:nvPr/>
            </p:nvSpPr>
            <p:spPr bwMode="auto">
              <a:xfrm>
                <a:off x="4723" y="2500"/>
                <a:ext cx="11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endParaRPr lang="en-US" altLang="en-US" sz="2000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</p:grpSp>
      <p:sp>
        <p:nvSpPr>
          <p:cNvPr id="37904" name="Text Box 16"/>
          <p:cNvSpPr txBox="1">
            <a:spLocks noChangeArrowheads="1"/>
          </p:cNvSpPr>
          <p:nvPr/>
        </p:nvSpPr>
        <p:spPr bwMode="auto">
          <a:xfrm>
            <a:off x="990600" y="1905000"/>
            <a:ext cx="3200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Labeled 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Surface Mesh</a:t>
            </a:r>
          </a:p>
        </p:txBody>
      </p:sp>
      <p:sp>
        <p:nvSpPr>
          <p:cNvPr id="37905" name="Text Box 17"/>
          <p:cNvSpPr txBox="1">
            <a:spLocks noChangeArrowheads="1"/>
          </p:cNvSpPr>
          <p:nvPr/>
        </p:nvSpPr>
        <p:spPr bwMode="auto">
          <a:xfrm>
            <a:off x="6248400" y="5181600"/>
            <a:ext cx="2895600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Matrix storing component</a:t>
            </a:r>
          </a:p>
          <a:p>
            <a:pPr algn="ctr" eaLnBrk="1" hangingPunct="1">
              <a:defRPr/>
            </a:pP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labels</a:t>
            </a:r>
          </a:p>
        </p:txBody>
      </p:sp>
      <p:sp>
        <p:nvSpPr>
          <p:cNvPr id="37906" name="AutoShape 18"/>
          <p:cNvSpPr>
            <a:spLocks noChangeArrowheads="1"/>
          </p:cNvSpPr>
          <p:nvPr/>
        </p:nvSpPr>
        <p:spPr bwMode="auto">
          <a:xfrm>
            <a:off x="4953000" y="46482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907" name="Text Box 19"/>
          <p:cNvSpPr txBox="1">
            <a:spLocks noChangeArrowheads="1"/>
          </p:cNvSpPr>
          <p:nvPr/>
        </p:nvSpPr>
        <p:spPr bwMode="auto">
          <a:xfrm>
            <a:off x="4191000" y="3200400"/>
            <a:ext cx="21018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Encode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Geometric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Configuration</a:t>
            </a:r>
          </a:p>
        </p:txBody>
      </p:sp>
      <p:sp>
        <p:nvSpPr>
          <p:cNvPr id="32780" name="Text Box 20"/>
          <p:cNvSpPr txBox="1">
            <a:spLocks noChangeArrowheads="1"/>
          </p:cNvSpPr>
          <p:nvPr/>
        </p:nvSpPr>
        <p:spPr bwMode="auto">
          <a:xfrm>
            <a:off x="0" y="3048000"/>
            <a:ext cx="15303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Critical</a:t>
            </a:r>
          </a:p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 Point P</a:t>
            </a:r>
          </a:p>
        </p:txBody>
      </p:sp>
    </p:spTree>
    <p:extLst>
      <p:ext uri="{BB962C8B-B14F-4D97-AF65-F5344CB8AC3E}">
        <p14:creationId xmlns:p14="http://schemas.microsoft.com/office/powerpoint/2010/main" val="3245286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from Stereo</a:t>
            </a:r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Goal: recover depth by finding image coordinate x’ that corresponds to x</a:t>
            </a:r>
          </a:p>
        </p:txBody>
      </p:sp>
      <p:grpSp>
        <p:nvGrpSpPr>
          <p:cNvPr id="24" name="Group 47"/>
          <p:cNvGrpSpPr>
            <a:grpSpLocks noChangeAspect="1"/>
          </p:cNvGrpSpPr>
          <p:nvPr/>
        </p:nvGrpSpPr>
        <p:grpSpPr bwMode="auto">
          <a:xfrm>
            <a:off x="4648200" y="2684426"/>
            <a:ext cx="3823231" cy="3487774"/>
            <a:chOff x="432" y="1264"/>
            <a:chExt cx="2296" cy="2065"/>
          </a:xfrm>
        </p:grpSpPr>
        <p:sp>
          <p:nvSpPr>
            <p:cNvPr id="25" name="Oval 5"/>
            <p:cNvSpPr>
              <a:spLocks noChangeArrowheads="1"/>
            </p:cNvSpPr>
            <p:nvPr/>
          </p:nvSpPr>
          <p:spPr bwMode="auto">
            <a:xfrm>
              <a:off x="720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6" name="Oval 6"/>
            <p:cNvSpPr>
              <a:spLocks noChangeArrowheads="1"/>
            </p:cNvSpPr>
            <p:nvPr/>
          </p:nvSpPr>
          <p:spPr bwMode="auto">
            <a:xfrm>
              <a:off x="2016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>
              <a:off x="432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1728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9" name="Oval 9"/>
            <p:cNvSpPr>
              <a:spLocks noChangeArrowheads="1"/>
            </p:cNvSpPr>
            <p:nvPr/>
          </p:nvSpPr>
          <p:spPr bwMode="auto">
            <a:xfrm>
              <a:off x="1324" y="1515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0" name="Line 10"/>
            <p:cNvSpPr>
              <a:spLocks noChangeShapeType="1"/>
            </p:cNvSpPr>
            <p:nvPr/>
          </p:nvSpPr>
          <p:spPr bwMode="auto">
            <a:xfrm flipV="1">
              <a:off x="768" y="1536"/>
              <a:ext cx="576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1" name="Line 11"/>
            <p:cNvSpPr>
              <a:spLocks noChangeShapeType="1"/>
            </p:cNvSpPr>
            <p:nvPr/>
          </p:nvSpPr>
          <p:spPr bwMode="auto">
            <a:xfrm flipH="1" flipV="1">
              <a:off x="1344" y="1536"/>
              <a:ext cx="72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2" name="Line 12"/>
            <p:cNvSpPr>
              <a:spLocks noChangeShapeType="1"/>
            </p:cNvSpPr>
            <p:nvPr/>
          </p:nvSpPr>
          <p:spPr bwMode="auto">
            <a:xfrm flipV="1">
              <a:off x="748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609" y="2607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f</a:t>
              </a:r>
            </a:p>
          </p:txBody>
        </p:sp>
        <p:sp>
          <p:nvSpPr>
            <p:cNvPr id="34" name="Oval 14"/>
            <p:cNvSpPr>
              <a:spLocks noChangeArrowheads="1"/>
            </p:cNvSpPr>
            <p:nvPr/>
          </p:nvSpPr>
          <p:spPr bwMode="auto">
            <a:xfrm>
              <a:off x="892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5" name="Oval 15"/>
            <p:cNvSpPr>
              <a:spLocks noChangeArrowheads="1"/>
            </p:cNvSpPr>
            <p:nvPr/>
          </p:nvSpPr>
          <p:spPr bwMode="auto">
            <a:xfrm>
              <a:off x="1845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6" name="Line 16"/>
            <p:cNvSpPr>
              <a:spLocks noChangeShapeType="1"/>
            </p:cNvSpPr>
            <p:nvPr/>
          </p:nvSpPr>
          <p:spPr bwMode="auto">
            <a:xfrm flipV="1">
              <a:off x="2043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7" name="Line 17"/>
            <p:cNvSpPr>
              <a:spLocks noChangeShapeType="1"/>
            </p:cNvSpPr>
            <p:nvPr/>
          </p:nvSpPr>
          <p:spPr bwMode="auto">
            <a:xfrm>
              <a:off x="720" y="249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med" len="sm"/>
              <a:tailEnd type="arrow" w="med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8" name="Text Box 18"/>
            <p:cNvSpPr txBox="1">
              <a:spLocks noChangeArrowheads="1"/>
            </p:cNvSpPr>
            <p:nvPr/>
          </p:nvSpPr>
          <p:spPr bwMode="auto">
            <a:xfrm>
              <a:off x="736" y="2272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x</a:t>
              </a:r>
            </a:p>
          </p:txBody>
        </p:sp>
        <p:sp>
          <p:nvSpPr>
            <p:cNvPr id="39" name="Line 19"/>
            <p:cNvSpPr>
              <a:spLocks noChangeShapeType="1"/>
            </p:cNvSpPr>
            <p:nvPr/>
          </p:nvSpPr>
          <p:spPr bwMode="auto">
            <a:xfrm>
              <a:off x="1872" y="2496"/>
              <a:ext cx="1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arrow" w="med" len="sm"/>
              <a:tailEnd type="none" w="med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0" name="Text Box 20"/>
            <p:cNvSpPr txBox="1">
              <a:spLocks noChangeArrowheads="1"/>
            </p:cNvSpPr>
            <p:nvPr/>
          </p:nvSpPr>
          <p:spPr bwMode="auto">
            <a:xfrm>
              <a:off x="1851" y="2272"/>
              <a:ext cx="22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x’</a:t>
              </a:r>
            </a:p>
          </p:txBody>
        </p:sp>
        <p:sp>
          <p:nvSpPr>
            <p:cNvPr id="41" name="Text Box 21"/>
            <p:cNvSpPr txBox="1">
              <a:spLocks noChangeArrowheads="1"/>
            </p:cNvSpPr>
            <p:nvPr/>
          </p:nvSpPr>
          <p:spPr bwMode="auto">
            <a:xfrm>
              <a:off x="1036" y="2910"/>
              <a:ext cx="703" cy="4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Baseline</a:t>
              </a:r>
              <a:br>
                <a:rPr lang="en-US" sz="2000"/>
              </a:br>
              <a:r>
                <a:rPr lang="en-US" sz="2000"/>
                <a:t>B</a:t>
              </a:r>
            </a:p>
          </p:txBody>
        </p:sp>
        <p:sp>
          <p:nvSpPr>
            <p:cNvPr id="42" name="Line 22"/>
            <p:cNvSpPr>
              <a:spLocks noChangeShapeType="1"/>
            </p:cNvSpPr>
            <p:nvPr/>
          </p:nvSpPr>
          <p:spPr bwMode="auto">
            <a:xfrm flipV="1">
              <a:off x="2496" y="1536"/>
              <a:ext cx="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3" name="Text Box 23"/>
            <p:cNvSpPr txBox="1">
              <a:spLocks noChangeArrowheads="1"/>
            </p:cNvSpPr>
            <p:nvPr/>
          </p:nvSpPr>
          <p:spPr bwMode="auto">
            <a:xfrm>
              <a:off x="2540" y="2031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z</a:t>
              </a:r>
            </a:p>
          </p:txBody>
        </p:sp>
        <p:sp>
          <p:nvSpPr>
            <p:cNvPr id="44" name="Text Box 24"/>
            <p:cNvSpPr txBox="1">
              <a:spLocks noChangeArrowheads="1"/>
            </p:cNvSpPr>
            <p:nvPr/>
          </p:nvSpPr>
          <p:spPr bwMode="auto">
            <a:xfrm>
              <a:off x="508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C</a:t>
              </a:r>
              <a:endParaRPr lang="en-US" sz="2000" baseline="-25000" dirty="0"/>
            </a:p>
          </p:txBody>
        </p:sp>
        <p:sp>
          <p:nvSpPr>
            <p:cNvPr id="45" name="Text Box 25"/>
            <p:cNvSpPr txBox="1">
              <a:spLocks noChangeArrowheads="1"/>
            </p:cNvSpPr>
            <p:nvPr/>
          </p:nvSpPr>
          <p:spPr bwMode="auto">
            <a:xfrm>
              <a:off x="1824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C’</a:t>
              </a:r>
              <a:endParaRPr lang="en-US" sz="2000" baseline="-25000" dirty="0"/>
            </a:p>
          </p:txBody>
        </p:sp>
        <p:sp>
          <p:nvSpPr>
            <p:cNvPr id="46" name="Text Box 26"/>
            <p:cNvSpPr txBox="1">
              <a:spLocks noChangeArrowheads="1"/>
            </p:cNvSpPr>
            <p:nvPr/>
          </p:nvSpPr>
          <p:spPr bwMode="auto">
            <a:xfrm>
              <a:off x="1104" y="1264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47" name="Line 27"/>
            <p:cNvSpPr>
              <a:spLocks noChangeShapeType="1"/>
            </p:cNvSpPr>
            <p:nvPr/>
          </p:nvSpPr>
          <p:spPr bwMode="auto">
            <a:xfrm>
              <a:off x="796" y="2901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8" name="Text Box 28"/>
            <p:cNvSpPr txBox="1">
              <a:spLocks noChangeArrowheads="1"/>
            </p:cNvSpPr>
            <p:nvPr/>
          </p:nvSpPr>
          <p:spPr bwMode="auto">
            <a:xfrm>
              <a:off x="2022" y="2608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f</a:t>
              </a:r>
            </a:p>
          </p:txBody>
        </p:sp>
      </p:grp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1105828" y="2362200"/>
            <a:ext cx="2856572" cy="3795508"/>
            <a:chOff x="609600" y="753824"/>
            <a:chExt cx="3905925" cy="5189776"/>
          </a:xfrm>
        </p:grpSpPr>
        <p:grpSp>
          <p:nvGrpSpPr>
            <p:cNvPr id="49" name="Group 48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4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5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8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9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1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2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3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4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5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6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8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9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0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1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2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3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50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1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2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x'</a:t>
              </a:r>
              <a:endParaRPr lang="en-US" sz="2000" baseline="-250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9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EC15EE84-DDEE-4CDB-92EA-C6EE82149547}"/>
                  </a:ext>
                </a:extLst>
              </p14:cNvPr>
              <p14:cNvContentPartPr/>
              <p14:nvPr/>
            </p14:nvContentPartPr>
            <p14:xfrm>
              <a:off x="4965480" y="2420640"/>
              <a:ext cx="3873240" cy="367092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EC15EE84-DDEE-4CDB-92EA-C6EE8214954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56120" y="2411280"/>
                <a:ext cx="3891960" cy="3689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8853565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Symbolic Signatures Are Robust </a:t>
            </a:r>
            <a:br>
              <a:rPr lang="en-US" alt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r>
              <a:rPr lang="en-US" alt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To Deformations</a:t>
            </a:r>
          </a:p>
        </p:txBody>
      </p:sp>
      <p:pic>
        <p:nvPicPr>
          <p:cNvPr id="34819" name="Picture 6" descr="2h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429000"/>
            <a:ext cx="1320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27432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21" name="Picture 8" descr="2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13303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9" descr="2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752600"/>
            <a:ext cx="13636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0" descr="2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676400"/>
            <a:ext cx="14351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1" descr="2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752600"/>
            <a:ext cx="130333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2" descr="2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76400"/>
            <a:ext cx="12747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4" descr="2h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581400"/>
            <a:ext cx="11858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12954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28" name="Picture 17" descr="2h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4290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4" name="Rectangle 18"/>
          <p:cNvSpPr>
            <a:spLocks noChangeArrowheads="1"/>
          </p:cNvSpPr>
          <p:nvPr/>
        </p:nvSpPr>
        <p:spPr bwMode="auto">
          <a:xfrm>
            <a:off x="41910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30" name="Picture 20" descr="2h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1135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7" name="Rectangle 21"/>
          <p:cNvSpPr>
            <a:spLocks noChangeArrowheads="1"/>
          </p:cNvSpPr>
          <p:nvPr/>
        </p:nvSpPr>
        <p:spPr bwMode="auto">
          <a:xfrm>
            <a:off x="56388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32" name="Picture 23" descr="2h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505200"/>
            <a:ext cx="11652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60" name="Rectangle 24"/>
          <p:cNvSpPr>
            <a:spLocks noChangeArrowheads="1"/>
          </p:cNvSpPr>
          <p:nvPr/>
        </p:nvSpPr>
        <p:spPr bwMode="auto">
          <a:xfrm>
            <a:off x="70866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1" name="Oval 25"/>
          <p:cNvSpPr>
            <a:spLocks noChangeArrowheads="1"/>
          </p:cNvSpPr>
          <p:nvPr/>
        </p:nvSpPr>
        <p:spPr bwMode="auto">
          <a:xfrm>
            <a:off x="1447800" y="27432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2" name="Oval 26"/>
          <p:cNvSpPr>
            <a:spLocks noChangeArrowheads="1"/>
          </p:cNvSpPr>
          <p:nvPr/>
        </p:nvSpPr>
        <p:spPr bwMode="auto">
          <a:xfrm>
            <a:off x="2895600" y="26670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3" name="Oval 27"/>
          <p:cNvSpPr>
            <a:spLocks noChangeArrowheads="1"/>
          </p:cNvSpPr>
          <p:nvPr/>
        </p:nvSpPr>
        <p:spPr bwMode="auto">
          <a:xfrm>
            <a:off x="4343400" y="28194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4" name="Oval 28"/>
          <p:cNvSpPr>
            <a:spLocks noChangeArrowheads="1"/>
          </p:cNvSpPr>
          <p:nvPr/>
        </p:nvSpPr>
        <p:spPr bwMode="auto">
          <a:xfrm>
            <a:off x="5791200" y="27432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5" name="Oval 29"/>
          <p:cNvSpPr>
            <a:spLocks noChangeArrowheads="1"/>
          </p:cNvSpPr>
          <p:nvPr/>
        </p:nvSpPr>
        <p:spPr bwMode="auto">
          <a:xfrm>
            <a:off x="7315200" y="28194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6" name="Line 30"/>
          <p:cNvSpPr>
            <a:spLocks noChangeShapeType="1"/>
          </p:cNvSpPr>
          <p:nvPr/>
        </p:nvSpPr>
        <p:spPr bwMode="auto">
          <a:xfrm flipV="1">
            <a:off x="990600" y="28956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7" name="Line 31"/>
          <p:cNvSpPr>
            <a:spLocks noChangeShapeType="1"/>
          </p:cNvSpPr>
          <p:nvPr/>
        </p:nvSpPr>
        <p:spPr bwMode="auto">
          <a:xfrm flipV="1">
            <a:off x="2438400" y="28194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8" name="Line 32"/>
          <p:cNvSpPr>
            <a:spLocks noChangeShapeType="1"/>
          </p:cNvSpPr>
          <p:nvPr/>
        </p:nvSpPr>
        <p:spPr bwMode="auto">
          <a:xfrm flipV="1">
            <a:off x="3886200" y="28956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9" name="Line 33"/>
          <p:cNvSpPr>
            <a:spLocks noChangeShapeType="1"/>
          </p:cNvSpPr>
          <p:nvPr/>
        </p:nvSpPr>
        <p:spPr bwMode="auto">
          <a:xfrm flipV="1">
            <a:off x="5334000" y="28956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70" name="Line 34"/>
          <p:cNvSpPr>
            <a:spLocks noChangeShapeType="1"/>
          </p:cNvSpPr>
          <p:nvPr/>
        </p:nvSpPr>
        <p:spPr bwMode="auto">
          <a:xfrm flipV="1">
            <a:off x="6858000" y="28956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71" name="Text Box 35"/>
          <p:cNvSpPr txBox="1">
            <a:spLocks noChangeArrowheads="1"/>
          </p:cNvSpPr>
          <p:nvPr/>
        </p:nvSpPr>
        <p:spPr bwMode="auto">
          <a:xfrm>
            <a:off x="457200" y="3124200"/>
            <a:ext cx="457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4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</a:t>
            </a:r>
          </a:p>
        </p:txBody>
      </p:sp>
      <p:sp>
        <p:nvSpPr>
          <p:cNvPr id="39972" name="Text Box 36"/>
          <p:cNvSpPr txBox="1">
            <a:spLocks noChangeArrowheads="1"/>
          </p:cNvSpPr>
          <p:nvPr/>
        </p:nvSpPr>
        <p:spPr bwMode="auto">
          <a:xfrm>
            <a:off x="1898650" y="37401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73" name="Text Box 37"/>
          <p:cNvSpPr txBox="1">
            <a:spLocks noChangeArrowheads="1"/>
          </p:cNvSpPr>
          <p:nvPr/>
        </p:nvSpPr>
        <p:spPr bwMode="auto">
          <a:xfrm>
            <a:off x="1593850" y="37401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74" name="Text Box 38"/>
          <p:cNvSpPr txBox="1">
            <a:spLocks noChangeArrowheads="1"/>
          </p:cNvSpPr>
          <p:nvPr/>
        </p:nvSpPr>
        <p:spPr bwMode="auto">
          <a:xfrm>
            <a:off x="1746250" y="4044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75" name="Text Box 39"/>
          <p:cNvSpPr txBox="1">
            <a:spLocks noChangeArrowheads="1"/>
          </p:cNvSpPr>
          <p:nvPr/>
        </p:nvSpPr>
        <p:spPr bwMode="auto">
          <a:xfrm>
            <a:off x="18224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39976" name="Text Box 40"/>
          <p:cNvSpPr txBox="1">
            <a:spLocks noChangeArrowheads="1"/>
          </p:cNvSpPr>
          <p:nvPr/>
        </p:nvSpPr>
        <p:spPr bwMode="auto">
          <a:xfrm>
            <a:off x="20510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39977" name="Text Box 41"/>
          <p:cNvSpPr txBox="1">
            <a:spLocks noChangeArrowheads="1"/>
          </p:cNvSpPr>
          <p:nvPr/>
        </p:nvSpPr>
        <p:spPr bwMode="auto">
          <a:xfrm>
            <a:off x="1593850" y="42735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78" name="Text Box 42"/>
          <p:cNvSpPr txBox="1">
            <a:spLocks noChangeArrowheads="1"/>
          </p:cNvSpPr>
          <p:nvPr/>
        </p:nvSpPr>
        <p:spPr bwMode="auto">
          <a:xfrm>
            <a:off x="6242050" y="3663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79" name="Text Box 43"/>
          <p:cNvSpPr txBox="1">
            <a:spLocks noChangeArrowheads="1"/>
          </p:cNvSpPr>
          <p:nvPr/>
        </p:nvSpPr>
        <p:spPr bwMode="auto">
          <a:xfrm>
            <a:off x="3270250" y="3587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80" name="Text Box 44"/>
          <p:cNvSpPr txBox="1">
            <a:spLocks noChangeArrowheads="1"/>
          </p:cNvSpPr>
          <p:nvPr/>
        </p:nvSpPr>
        <p:spPr bwMode="auto">
          <a:xfrm>
            <a:off x="4718050" y="3587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81" name="Text Box 45"/>
          <p:cNvSpPr txBox="1">
            <a:spLocks noChangeArrowheads="1"/>
          </p:cNvSpPr>
          <p:nvPr/>
        </p:nvSpPr>
        <p:spPr bwMode="auto">
          <a:xfrm>
            <a:off x="7613650" y="3663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82" name="Text Box 46"/>
          <p:cNvSpPr txBox="1">
            <a:spLocks noChangeArrowheads="1"/>
          </p:cNvSpPr>
          <p:nvPr/>
        </p:nvSpPr>
        <p:spPr bwMode="auto">
          <a:xfrm>
            <a:off x="2889250" y="3587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83" name="Text Box 47"/>
          <p:cNvSpPr txBox="1">
            <a:spLocks noChangeArrowheads="1"/>
          </p:cNvSpPr>
          <p:nvPr/>
        </p:nvSpPr>
        <p:spPr bwMode="auto">
          <a:xfrm>
            <a:off x="4413250" y="3663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84" name="Text Box 48"/>
          <p:cNvSpPr txBox="1">
            <a:spLocks noChangeArrowheads="1"/>
          </p:cNvSpPr>
          <p:nvPr/>
        </p:nvSpPr>
        <p:spPr bwMode="auto">
          <a:xfrm>
            <a:off x="5937250" y="37401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85" name="Text Box 49"/>
          <p:cNvSpPr txBox="1">
            <a:spLocks noChangeArrowheads="1"/>
          </p:cNvSpPr>
          <p:nvPr/>
        </p:nvSpPr>
        <p:spPr bwMode="auto">
          <a:xfrm>
            <a:off x="7308850" y="37401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86" name="Text Box 50"/>
          <p:cNvSpPr txBox="1">
            <a:spLocks noChangeArrowheads="1"/>
          </p:cNvSpPr>
          <p:nvPr/>
        </p:nvSpPr>
        <p:spPr bwMode="auto">
          <a:xfrm>
            <a:off x="2889250" y="42735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87" name="Text Box 51"/>
          <p:cNvSpPr txBox="1">
            <a:spLocks noChangeArrowheads="1"/>
          </p:cNvSpPr>
          <p:nvPr/>
        </p:nvSpPr>
        <p:spPr bwMode="auto">
          <a:xfrm>
            <a:off x="4413250" y="41973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88" name="Text Box 52"/>
          <p:cNvSpPr txBox="1">
            <a:spLocks noChangeArrowheads="1"/>
          </p:cNvSpPr>
          <p:nvPr/>
        </p:nvSpPr>
        <p:spPr bwMode="auto">
          <a:xfrm>
            <a:off x="5937250" y="41973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89" name="Text Box 53"/>
          <p:cNvSpPr txBox="1">
            <a:spLocks noChangeArrowheads="1"/>
          </p:cNvSpPr>
          <p:nvPr/>
        </p:nvSpPr>
        <p:spPr bwMode="auto">
          <a:xfrm>
            <a:off x="7308850" y="41973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90" name="Text Box 54"/>
          <p:cNvSpPr txBox="1">
            <a:spLocks noChangeArrowheads="1"/>
          </p:cNvSpPr>
          <p:nvPr/>
        </p:nvSpPr>
        <p:spPr bwMode="auto">
          <a:xfrm>
            <a:off x="3194050" y="3968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91" name="Text Box 55"/>
          <p:cNvSpPr txBox="1">
            <a:spLocks noChangeArrowheads="1"/>
          </p:cNvSpPr>
          <p:nvPr/>
        </p:nvSpPr>
        <p:spPr bwMode="auto">
          <a:xfrm>
            <a:off x="4641850" y="3968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92" name="Text Box 56"/>
          <p:cNvSpPr txBox="1">
            <a:spLocks noChangeArrowheads="1"/>
          </p:cNvSpPr>
          <p:nvPr/>
        </p:nvSpPr>
        <p:spPr bwMode="auto">
          <a:xfrm>
            <a:off x="6165850" y="3968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93" name="Text Box 57"/>
          <p:cNvSpPr txBox="1">
            <a:spLocks noChangeArrowheads="1"/>
          </p:cNvSpPr>
          <p:nvPr/>
        </p:nvSpPr>
        <p:spPr bwMode="auto">
          <a:xfrm>
            <a:off x="7537450" y="3968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94" name="Text Box 58"/>
          <p:cNvSpPr txBox="1">
            <a:spLocks noChangeArrowheads="1"/>
          </p:cNvSpPr>
          <p:nvPr/>
        </p:nvSpPr>
        <p:spPr bwMode="auto">
          <a:xfrm>
            <a:off x="7613650" y="4349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39995" name="Text Box 59"/>
          <p:cNvSpPr txBox="1">
            <a:spLocks noChangeArrowheads="1"/>
          </p:cNvSpPr>
          <p:nvPr/>
        </p:nvSpPr>
        <p:spPr bwMode="auto">
          <a:xfrm>
            <a:off x="46418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39996" name="Text Box 60"/>
          <p:cNvSpPr txBox="1">
            <a:spLocks noChangeArrowheads="1"/>
          </p:cNvSpPr>
          <p:nvPr/>
        </p:nvSpPr>
        <p:spPr bwMode="auto">
          <a:xfrm>
            <a:off x="31940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39997" name="Text Box 61"/>
          <p:cNvSpPr txBox="1">
            <a:spLocks noChangeArrowheads="1"/>
          </p:cNvSpPr>
          <p:nvPr/>
        </p:nvSpPr>
        <p:spPr bwMode="auto">
          <a:xfrm>
            <a:off x="35750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39998" name="Text Box 62"/>
          <p:cNvSpPr txBox="1">
            <a:spLocks noChangeArrowheads="1"/>
          </p:cNvSpPr>
          <p:nvPr/>
        </p:nvSpPr>
        <p:spPr bwMode="auto">
          <a:xfrm>
            <a:off x="49466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39999" name="Text Box 63"/>
          <p:cNvSpPr txBox="1">
            <a:spLocks noChangeArrowheads="1"/>
          </p:cNvSpPr>
          <p:nvPr/>
        </p:nvSpPr>
        <p:spPr bwMode="auto">
          <a:xfrm>
            <a:off x="6470650" y="4349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40000" name="Text Box 64"/>
          <p:cNvSpPr txBox="1">
            <a:spLocks noChangeArrowheads="1"/>
          </p:cNvSpPr>
          <p:nvPr/>
        </p:nvSpPr>
        <p:spPr bwMode="auto">
          <a:xfrm>
            <a:off x="7918450" y="4349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40001" name="Text Box 65"/>
          <p:cNvSpPr txBox="1">
            <a:spLocks noChangeArrowheads="1"/>
          </p:cNvSpPr>
          <p:nvPr/>
        </p:nvSpPr>
        <p:spPr bwMode="auto">
          <a:xfrm>
            <a:off x="6242050" y="4349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40002" name="Text Box 66"/>
          <p:cNvSpPr txBox="1">
            <a:spLocks noChangeArrowheads="1"/>
          </p:cNvSpPr>
          <p:nvPr/>
        </p:nvSpPr>
        <p:spPr bwMode="auto">
          <a:xfrm>
            <a:off x="2514600" y="5029200"/>
            <a:ext cx="4691063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3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Relative position of components is  stable across deformations: experimental evidence</a:t>
            </a:r>
          </a:p>
        </p:txBody>
      </p:sp>
      <p:sp>
        <p:nvSpPr>
          <p:cNvPr id="40005" name="Rectangle 69"/>
          <p:cNvSpPr>
            <a:spLocks noChangeArrowheads="1"/>
          </p:cNvSpPr>
          <p:nvPr/>
        </p:nvSpPr>
        <p:spPr bwMode="auto">
          <a:xfrm>
            <a:off x="56388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006" name="Rectangle 70"/>
          <p:cNvSpPr>
            <a:spLocks noChangeArrowheads="1"/>
          </p:cNvSpPr>
          <p:nvPr/>
        </p:nvSpPr>
        <p:spPr bwMode="auto">
          <a:xfrm>
            <a:off x="41910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007" name="Rectangle 71"/>
          <p:cNvSpPr>
            <a:spLocks noChangeArrowheads="1"/>
          </p:cNvSpPr>
          <p:nvPr/>
        </p:nvSpPr>
        <p:spPr bwMode="auto">
          <a:xfrm>
            <a:off x="27432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008" name="Rectangle 72"/>
          <p:cNvSpPr>
            <a:spLocks noChangeArrowheads="1"/>
          </p:cNvSpPr>
          <p:nvPr/>
        </p:nvSpPr>
        <p:spPr bwMode="auto">
          <a:xfrm>
            <a:off x="12954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351750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0937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Architecture of Classifiers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209800" y="1524000"/>
            <a:ext cx="1981200" cy="10668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Numeric</a:t>
            </a:r>
          </a:p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Signatures</a:t>
            </a: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2209800" y="32766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Components</a:t>
            </a:r>
          </a:p>
        </p:txBody>
      </p:sp>
      <p:sp>
        <p:nvSpPr>
          <p:cNvPr id="95237" name="Line 5"/>
          <p:cNvSpPr>
            <a:spLocks noChangeShapeType="1"/>
          </p:cNvSpPr>
          <p:nvPr/>
        </p:nvSpPr>
        <p:spPr bwMode="auto">
          <a:xfrm>
            <a:off x="3276600" y="2590800"/>
            <a:ext cx="0" cy="685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2209800" y="51054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Symbolic</a:t>
            </a:r>
          </a:p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Signatures</a:t>
            </a:r>
          </a:p>
        </p:txBody>
      </p:sp>
      <p:grpSp>
        <p:nvGrpSpPr>
          <p:cNvPr id="35847" name="Group 7"/>
          <p:cNvGrpSpPr>
            <a:grpSpLocks/>
          </p:cNvGrpSpPr>
          <p:nvPr/>
        </p:nvGrpSpPr>
        <p:grpSpPr bwMode="auto">
          <a:xfrm>
            <a:off x="6664326" y="3657601"/>
            <a:ext cx="1676400" cy="2141538"/>
            <a:chOff x="3286" y="2448"/>
            <a:chExt cx="1056" cy="1349"/>
          </a:xfrm>
        </p:grpSpPr>
        <p:sp>
          <p:nvSpPr>
            <p:cNvPr id="35857" name="Rectangle 8"/>
            <p:cNvSpPr>
              <a:spLocks noChangeArrowheads="1"/>
            </p:cNvSpPr>
            <p:nvPr/>
          </p:nvSpPr>
          <p:spPr bwMode="auto">
            <a:xfrm>
              <a:off x="3286" y="3125"/>
              <a:ext cx="1056" cy="67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000" dirty="0">
                  <a:solidFill>
                    <a:schemeClr val="tx1"/>
                  </a:solidFill>
                </a:rPr>
                <a:t>Architecture</a:t>
              </a:r>
            </a:p>
            <a:p>
              <a:pPr eaLnBrk="1" hangingPunct="1"/>
              <a:r>
                <a:rPr lang="en-US" altLang="en-US" sz="2000" dirty="0">
                  <a:solidFill>
                    <a:schemeClr val="tx1"/>
                  </a:solidFill>
                </a:rPr>
                <a:t>of </a:t>
              </a:r>
            </a:p>
            <a:p>
              <a:pPr eaLnBrk="1" hangingPunct="1"/>
              <a:r>
                <a:rPr lang="en-US" altLang="en-US" sz="2000" dirty="0">
                  <a:solidFill>
                    <a:schemeClr val="tx1"/>
                  </a:solidFill>
                </a:rPr>
                <a:t>Classifiers</a:t>
              </a:r>
            </a:p>
          </p:txBody>
        </p:sp>
        <p:sp>
          <p:nvSpPr>
            <p:cNvPr id="35858" name="Text Box 9"/>
            <p:cNvSpPr txBox="1">
              <a:spLocks noChangeArrowheads="1"/>
            </p:cNvSpPr>
            <p:nvPr/>
          </p:nvSpPr>
          <p:spPr bwMode="auto">
            <a:xfrm>
              <a:off x="4128" y="2448"/>
              <a:ext cx="21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35848" name="Group 10"/>
          <p:cNvGrpSpPr>
            <a:grpSpLocks/>
          </p:cNvGrpSpPr>
          <p:nvPr/>
        </p:nvGrpSpPr>
        <p:grpSpPr bwMode="auto">
          <a:xfrm>
            <a:off x="4648200" y="3886200"/>
            <a:ext cx="1905000" cy="1828800"/>
            <a:chOff x="3024" y="2112"/>
            <a:chExt cx="1200" cy="1152"/>
          </a:xfrm>
        </p:grpSpPr>
        <p:sp>
          <p:nvSpPr>
            <p:cNvPr id="95243" name="Line 11"/>
            <p:cNvSpPr>
              <a:spLocks noChangeShapeType="1"/>
            </p:cNvSpPr>
            <p:nvPr/>
          </p:nvSpPr>
          <p:spPr bwMode="auto">
            <a:xfrm>
              <a:off x="3024" y="2112"/>
              <a:ext cx="384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5244" name="Line 12"/>
            <p:cNvSpPr>
              <a:spLocks noChangeShapeType="1"/>
            </p:cNvSpPr>
            <p:nvPr/>
          </p:nvSpPr>
          <p:spPr bwMode="auto">
            <a:xfrm flipV="1">
              <a:off x="3072" y="2928"/>
              <a:ext cx="336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855" name="Oval 13"/>
            <p:cNvSpPr>
              <a:spLocks noChangeArrowheads="1"/>
            </p:cNvSpPr>
            <p:nvPr/>
          </p:nvSpPr>
          <p:spPr bwMode="auto">
            <a:xfrm>
              <a:off x="3456" y="2496"/>
              <a:ext cx="336" cy="336"/>
            </a:xfrm>
            <a:prstGeom prst="ellipse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400" b="1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95246" name="Line 14"/>
            <p:cNvSpPr>
              <a:spLocks noChangeShapeType="1"/>
            </p:cNvSpPr>
            <p:nvPr/>
          </p:nvSpPr>
          <p:spPr bwMode="auto">
            <a:xfrm flipV="1">
              <a:off x="3888" y="2640"/>
              <a:ext cx="3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5849" name="Text Box 15"/>
          <p:cNvSpPr txBox="1">
            <a:spLocks noChangeArrowheads="1"/>
          </p:cNvSpPr>
          <p:nvPr/>
        </p:nvSpPr>
        <p:spPr bwMode="auto">
          <a:xfrm>
            <a:off x="2230438" y="15240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850" name="Text Box 16"/>
          <p:cNvSpPr txBox="1">
            <a:spLocks noChangeArrowheads="1"/>
          </p:cNvSpPr>
          <p:nvPr/>
        </p:nvSpPr>
        <p:spPr bwMode="auto">
          <a:xfrm>
            <a:off x="2209800" y="32766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5851" name="Text Box 17"/>
          <p:cNvSpPr txBox="1">
            <a:spLocks noChangeArrowheads="1"/>
          </p:cNvSpPr>
          <p:nvPr/>
        </p:nvSpPr>
        <p:spPr bwMode="auto">
          <a:xfrm>
            <a:off x="2209800" y="51054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5250" name="Text Box 18"/>
          <p:cNvSpPr txBox="1">
            <a:spLocks noChangeArrowheads="1"/>
          </p:cNvSpPr>
          <p:nvPr/>
        </p:nvSpPr>
        <p:spPr bwMode="auto">
          <a:xfrm>
            <a:off x="6055894" y="2446922"/>
            <a:ext cx="2783305" cy="19389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Learns Components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And Their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Geometric Relationships</a:t>
            </a:r>
          </a:p>
        </p:txBody>
      </p:sp>
    </p:spTree>
    <p:extLst>
      <p:ext uri="{BB962C8B-B14F-4D97-AF65-F5344CB8AC3E}">
        <p14:creationId xmlns:p14="http://schemas.microsoft.com/office/powerpoint/2010/main" val="143843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50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Proposed Architecture</a:t>
            </a:r>
            <a:br>
              <a:rPr lang="en-US" altLang="en-US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endParaRPr lang="en-US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52400" y="2743200"/>
            <a:ext cx="12192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5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Input</a:t>
            </a:r>
          </a:p>
        </p:txBody>
      </p:sp>
      <p:sp>
        <p:nvSpPr>
          <p:cNvPr id="41988" name="AutoShape 4"/>
          <p:cNvSpPr>
            <a:spLocks noChangeArrowheads="1"/>
          </p:cNvSpPr>
          <p:nvPr/>
        </p:nvSpPr>
        <p:spPr bwMode="auto">
          <a:xfrm>
            <a:off x="1447800" y="28956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hlink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9" name="Picture 7" descr="abnorm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52800"/>
            <a:ext cx="138271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3962400" y="3429000"/>
            <a:ext cx="137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Labeled</a:t>
            </a:r>
          </a:p>
          <a:p>
            <a:pPr algn="ctr" eaLnBrk="1" hangingPunct="1">
              <a:defRPr/>
            </a:pPr>
            <a:r>
              <a:rPr lang="en-US" altLang="en-US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Mesh</a:t>
            </a: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8001000" y="2667000"/>
            <a:ext cx="990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5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Class</a:t>
            </a:r>
          </a:p>
          <a:p>
            <a:pPr algn="ctr" eaLnBrk="1" hangingPunct="1">
              <a:defRPr/>
            </a:pPr>
            <a:r>
              <a:rPr lang="en-US" altLang="en-US" sz="25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Label</a:t>
            </a:r>
          </a:p>
        </p:txBody>
      </p:sp>
      <p:sp>
        <p:nvSpPr>
          <p:cNvPr id="41994" name="AutoShape 10"/>
          <p:cNvSpPr>
            <a:spLocks noChangeArrowheads="1"/>
          </p:cNvSpPr>
          <p:nvPr/>
        </p:nvSpPr>
        <p:spPr bwMode="auto">
          <a:xfrm>
            <a:off x="7543800" y="29718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endParaRPr lang="en-US" altLang="en-US" sz="240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1995" name="AutoShape 11"/>
          <p:cNvSpPr>
            <a:spLocks noChangeArrowheads="1"/>
          </p:cNvSpPr>
          <p:nvPr/>
        </p:nvSpPr>
        <p:spPr bwMode="auto">
          <a:xfrm>
            <a:off x="4419600" y="29718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hlink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7696200" y="4191000"/>
            <a:ext cx="1295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32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-1</a:t>
            </a:r>
          </a:p>
          <a:p>
            <a:pPr algn="ctr" eaLnBrk="1" hangingPunct="1">
              <a:defRPr/>
            </a:pPr>
            <a:r>
              <a:rPr lang="en-US" altLang="en-US" sz="16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(Abnormal)</a:t>
            </a:r>
          </a:p>
        </p:txBody>
      </p:sp>
      <p:sp>
        <p:nvSpPr>
          <p:cNvPr id="36875" name="Text Box 13"/>
          <p:cNvSpPr txBox="1">
            <a:spLocks noChangeArrowheads="1"/>
          </p:cNvSpPr>
          <p:nvPr/>
        </p:nvSpPr>
        <p:spPr bwMode="auto">
          <a:xfrm>
            <a:off x="4495800" y="1295400"/>
            <a:ext cx="3581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2000">
                <a:solidFill>
                  <a:schemeClr val="folHlink"/>
                </a:solidFill>
                <a:latin typeface="Comic Sans MS" panose="030F0702030302020204" pitchFamily="66" charset="0"/>
              </a:rPr>
              <a:t>Verify spatial configuration</a:t>
            </a:r>
          </a:p>
          <a:p>
            <a:pPr algn="ctr" eaLnBrk="1" hangingPunct="1">
              <a:lnSpc>
                <a:spcPct val="90000"/>
              </a:lnSpc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2000">
                <a:solidFill>
                  <a:schemeClr val="folHlink"/>
                </a:solidFill>
                <a:latin typeface="Comic Sans MS" panose="030F0702030302020204" pitchFamily="66" charset="0"/>
              </a:rPr>
              <a:t>of the components </a:t>
            </a: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5257800" y="2362200"/>
            <a:ext cx="2133600" cy="16002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Identify</a:t>
            </a:r>
          </a:p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1905000" y="2286000"/>
            <a:ext cx="2133600" cy="1600200"/>
          </a:xfrm>
          <a:prstGeom prst="rect">
            <a:avLst/>
          </a:prstGeom>
          <a:solidFill>
            <a:schemeClr val="hlink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Identify</a:t>
            </a:r>
          </a:p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3048000" y="5334000"/>
            <a:ext cx="39624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Two classification stages</a:t>
            </a: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152400" y="5410200"/>
            <a:ext cx="152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Surface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Mesh</a:t>
            </a:r>
          </a:p>
        </p:txBody>
      </p:sp>
      <p:sp>
        <p:nvSpPr>
          <p:cNvPr id="42002" name="AutoShape 18"/>
          <p:cNvSpPr>
            <a:spLocks/>
          </p:cNvSpPr>
          <p:nvPr/>
        </p:nvSpPr>
        <p:spPr bwMode="auto">
          <a:xfrm rot="5400000">
            <a:off x="6172200" y="1143000"/>
            <a:ext cx="228600" cy="2057400"/>
          </a:xfrm>
          <a:prstGeom prst="leftBrace">
            <a:avLst>
              <a:gd name="adj1" fmla="val 75000"/>
              <a:gd name="adj2" fmla="val 50000"/>
            </a:avLst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973141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dirty="0">
                <a:latin typeface="Comic Sans MS" panose="030F0702030302020204" pitchFamily="66" charset="0"/>
              </a:rPr>
              <a:t>Experimental Validation</a:t>
            </a:r>
            <a:br>
              <a:rPr lang="en-US" altLang="en-US" dirty="0">
                <a:latin typeface="Comic Sans MS" panose="030F0702030302020204" pitchFamily="66" charset="0"/>
              </a:rPr>
            </a:br>
            <a:endParaRPr lang="en-US" altLang="en-US" dirty="0">
              <a:latin typeface="Comic Sans MS" panose="030F0702030302020204" pitchFamily="66" charset="0"/>
            </a:endParaRPr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8305800" cy="1905000"/>
          </a:xfrm>
        </p:spPr>
        <p:txBody>
          <a:bodyPr/>
          <a:lstStyle/>
          <a:p>
            <a:pPr marL="571500" indent="-571500"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800">
                <a:latin typeface="Comic Sans MS" panose="030F0702030302020204" pitchFamily="66" charset="0"/>
              </a:rPr>
              <a:t>Recognition Tasks: 4 (T1 - T4)</a:t>
            </a:r>
          </a:p>
          <a:p>
            <a:pPr marL="571500" indent="-571500"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800">
                <a:latin typeface="Comic Sans MS" panose="030F0702030302020204" pitchFamily="66" charset="0"/>
              </a:rPr>
              <a:t>Classification Tasks: 3 (T5 – T7)</a:t>
            </a:r>
          </a:p>
          <a:p>
            <a:pPr marL="571500" indent="-571500"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800">
                <a:latin typeface="Comic Sans MS" panose="030F0702030302020204" pitchFamily="66" charset="0"/>
              </a:rPr>
              <a:t>No. Experiments: 5470 </a:t>
            </a:r>
          </a:p>
        </p:txBody>
      </p:sp>
      <p:pic>
        <p:nvPicPr>
          <p:cNvPr id="41988" name="Picture 14" descr="P0029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0386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15" descr="P0029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0386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72" name="Text Box 16"/>
          <p:cNvSpPr txBox="1">
            <a:spLocks noChangeArrowheads="1"/>
          </p:cNvSpPr>
          <p:nvPr/>
        </p:nvSpPr>
        <p:spPr bwMode="auto">
          <a:xfrm>
            <a:off x="3962400" y="3352800"/>
            <a:ext cx="13096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Setup</a:t>
            </a:r>
          </a:p>
        </p:txBody>
      </p:sp>
      <p:sp>
        <p:nvSpPr>
          <p:cNvPr id="96273" name="Text Box 17"/>
          <p:cNvSpPr txBox="1">
            <a:spLocks noChangeArrowheads="1"/>
          </p:cNvSpPr>
          <p:nvPr/>
        </p:nvSpPr>
        <p:spPr bwMode="auto">
          <a:xfrm>
            <a:off x="1600200" y="6248400"/>
            <a:ext cx="1908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Recognition </a:t>
            </a:r>
          </a:p>
        </p:txBody>
      </p:sp>
      <p:sp>
        <p:nvSpPr>
          <p:cNvPr id="96274" name="Text Box 18"/>
          <p:cNvSpPr txBox="1">
            <a:spLocks noChangeArrowheads="1"/>
          </p:cNvSpPr>
          <p:nvPr/>
        </p:nvSpPr>
        <p:spPr bwMode="auto">
          <a:xfrm>
            <a:off x="5562600" y="6248400"/>
            <a:ext cx="218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Classification </a:t>
            </a:r>
          </a:p>
        </p:txBody>
      </p:sp>
      <p:sp>
        <p:nvSpPr>
          <p:cNvPr id="96275" name="Text Box 19"/>
          <p:cNvSpPr txBox="1">
            <a:spLocks noChangeArrowheads="1"/>
          </p:cNvSpPr>
          <p:nvPr/>
        </p:nvSpPr>
        <p:spPr bwMode="auto">
          <a:xfrm>
            <a:off x="7115175" y="3429000"/>
            <a:ext cx="968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Laser</a:t>
            </a:r>
          </a:p>
        </p:txBody>
      </p:sp>
      <p:sp>
        <p:nvSpPr>
          <p:cNvPr id="96276" name="Line 20"/>
          <p:cNvSpPr>
            <a:spLocks noChangeShapeType="1"/>
          </p:cNvSpPr>
          <p:nvPr/>
        </p:nvSpPr>
        <p:spPr bwMode="auto">
          <a:xfrm flipH="1">
            <a:off x="7086600" y="3810000"/>
            <a:ext cx="381000" cy="7620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77" name="Text Box 21"/>
          <p:cNvSpPr txBox="1">
            <a:spLocks noChangeArrowheads="1"/>
          </p:cNvSpPr>
          <p:nvPr/>
        </p:nvSpPr>
        <p:spPr bwMode="auto">
          <a:xfrm>
            <a:off x="152400" y="3429000"/>
            <a:ext cx="2025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Rotary Table</a:t>
            </a:r>
          </a:p>
        </p:txBody>
      </p:sp>
      <p:sp>
        <p:nvSpPr>
          <p:cNvPr id="96279" name="Line 23"/>
          <p:cNvSpPr>
            <a:spLocks noChangeShapeType="1"/>
          </p:cNvSpPr>
          <p:nvPr/>
        </p:nvSpPr>
        <p:spPr bwMode="auto">
          <a:xfrm>
            <a:off x="762000" y="4038600"/>
            <a:ext cx="533400" cy="8382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557023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800">
                <a:latin typeface="Comic Sans MS" panose="030F0702030302020204" pitchFamily="66" charset="0"/>
              </a:rPr>
              <a:t>Shape Classes</a:t>
            </a:r>
          </a:p>
        </p:txBody>
      </p:sp>
      <p:pic>
        <p:nvPicPr>
          <p:cNvPr id="43011" name="Picture 3" descr="clas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8839200" cy="4173538"/>
          </a:xfrm>
          <a:prstGeom prst="rect">
            <a:avLst/>
          </a:prstGeom>
          <a:noFill/>
          <a:ln w="1587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79953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ChangeArrowheads="1"/>
          </p:cNvSpPr>
          <p:nvPr/>
        </p:nvSpPr>
        <p:spPr bwMode="auto">
          <a:xfrm>
            <a:off x="457200" y="277813"/>
            <a:ext cx="8458200" cy="63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1pPr>
            <a:lvl2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2pPr>
            <a:lvl3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3pPr>
            <a:lvl4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4pPr>
            <a:lvl5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300">
                <a:latin typeface="Comic Sans MS" panose="030F0702030302020204" pitchFamily="66" charset="0"/>
              </a:rPr>
              <a:t>Enlarging  Training Sets Using Virtual Samples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7848600" y="838200"/>
            <a:ext cx="12192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000">
                <a:solidFill>
                  <a:srgbClr val="FF0000"/>
                </a:solidFill>
              </a:rPr>
              <a:t>Displacement</a:t>
            </a:r>
          </a:p>
          <a:p>
            <a:pPr eaLnBrk="1" hangingPunct="1"/>
            <a:r>
              <a:rPr lang="en-US" altLang="en-US" sz="1000">
                <a:solidFill>
                  <a:srgbClr val="FF0000"/>
                </a:solidFill>
              </a:rPr>
              <a:t>Vectors</a:t>
            </a:r>
          </a:p>
        </p:txBody>
      </p:sp>
      <p:grpSp>
        <p:nvGrpSpPr>
          <p:cNvPr id="44036" name="Group 4"/>
          <p:cNvGrpSpPr>
            <a:grpSpLocks/>
          </p:cNvGrpSpPr>
          <p:nvPr/>
        </p:nvGrpSpPr>
        <p:grpSpPr bwMode="auto">
          <a:xfrm>
            <a:off x="5181600" y="1143000"/>
            <a:ext cx="3411538" cy="3810000"/>
            <a:chOff x="3323" y="624"/>
            <a:chExt cx="2149" cy="2400"/>
          </a:xfrm>
        </p:grpSpPr>
        <p:sp>
          <p:nvSpPr>
            <p:cNvPr id="44053" name="Text Box 5"/>
            <p:cNvSpPr txBox="1">
              <a:spLocks noChangeArrowheads="1"/>
            </p:cNvSpPr>
            <p:nvPr/>
          </p:nvSpPr>
          <p:spPr bwMode="auto">
            <a:xfrm>
              <a:off x="3323" y="1770"/>
              <a:ext cx="9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400"/>
                <a:t>Originals</a:t>
              </a:r>
              <a:endParaRPr lang="en-US" altLang="en-US" sz="2400">
                <a:solidFill>
                  <a:schemeClr val="tx1"/>
                </a:solidFill>
              </a:endParaRPr>
            </a:p>
          </p:txBody>
        </p:sp>
        <p:grpSp>
          <p:nvGrpSpPr>
            <p:cNvPr id="44054" name="Group 6"/>
            <p:cNvGrpSpPr>
              <a:grpSpLocks/>
            </p:cNvGrpSpPr>
            <p:nvPr/>
          </p:nvGrpSpPr>
          <p:grpSpPr bwMode="auto">
            <a:xfrm>
              <a:off x="3408" y="624"/>
              <a:ext cx="2064" cy="2400"/>
              <a:chOff x="192" y="768"/>
              <a:chExt cx="2064" cy="2400"/>
            </a:xfrm>
          </p:grpSpPr>
          <p:grpSp>
            <p:nvGrpSpPr>
              <p:cNvPr id="44055" name="Group 7"/>
              <p:cNvGrpSpPr>
                <a:grpSpLocks/>
              </p:cNvGrpSpPr>
              <p:nvPr/>
            </p:nvGrpSpPr>
            <p:grpSpPr bwMode="auto">
              <a:xfrm>
                <a:off x="202" y="768"/>
                <a:ext cx="2054" cy="1056"/>
                <a:chOff x="202" y="768"/>
                <a:chExt cx="2788" cy="1392"/>
              </a:xfrm>
            </p:grpSpPr>
            <p:pic>
              <p:nvPicPr>
                <p:cNvPr id="44066" name="Picture 8" descr="2h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2" y="1152"/>
                  <a:ext cx="800" cy="10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9033" name="Line 9"/>
                <p:cNvSpPr>
                  <a:spLocks noChangeShapeType="1"/>
                </p:cNvSpPr>
                <p:nvPr/>
              </p:nvSpPr>
              <p:spPr bwMode="auto">
                <a:xfrm>
                  <a:off x="1152" y="1631"/>
                  <a:ext cx="481" cy="0"/>
                </a:xfrm>
                <a:prstGeom prst="line">
                  <a:avLst/>
                </a:prstGeom>
                <a:noFill/>
                <a:ln w="50800">
                  <a:solidFill>
                    <a:schemeClr val="accent1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pic>
              <p:nvPicPr>
                <p:cNvPr id="44068" name="Picture 10" descr="2h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68" y="1152"/>
                  <a:ext cx="708" cy="9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9035" name="Line 11"/>
                <p:cNvSpPr>
                  <a:spLocks noChangeShapeType="1"/>
                </p:cNvSpPr>
                <p:nvPr/>
              </p:nvSpPr>
              <p:spPr bwMode="auto">
                <a:xfrm>
                  <a:off x="1857" y="966"/>
                  <a:ext cx="204" cy="20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36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2481" y="966"/>
                  <a:ext cx="204" cy="20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37" name="Line 13"/>
                <p:cNvSpPr>
                  <a:spLocks noChangeShapeType="1"/>
                </p:cNvSpPr>
                <p:nvPr/>
              </p:nvSpPr>
              <p:spPr bwMode="auto">
                <a:xfrm>
                  <a:off x="2290" y="768"/>
                  <a:ext cx="0" cy="30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38" name="Line 14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254" cy="1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39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665" y="1660"/>
                  <a:ext cx="254" cy="1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44056" name="Group 16"/>
              <p:cNvGrpSpPr>
                <a:grpSpLocks/>
              </p:cNvGrpSpPr>
              <p:nvPr/>
            </p:nvGrpSpPr>
            <p:grpSpPr bwMode="auto">
              <a:xfrm>
                <a:off x="192" y="2112"/>
                <a:ext cx="2064" cy="1056"/>
                <a:chOff x="2328" y="2256"/>
                <a:chExt cx="2788" cy="1440"/>
              </a:xfrm>
            </p:grpSpPr>
            <p:pic>
              <p:nvPicPr>
                <p:cNvPr id="44058" name="Picture 17" descr="he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80" y="2400"/>
                  <a:ext cx="915" cy="11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4059" name="Picture 18" descr="hd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28" y="2544"/>
                  <a:ext cx="916" cy="9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9043" name="Line 19"/>
                <p:cNvSpPr>
                  <a:spLocks noChangeShapeType="1"/>
                </p:cNvSpPr>
                <p:nvPr/>
              </p:nvSpPr>
              <p:spPr bwMode="auto">
                <a:xfrm>
                  <a:off x="3340" y="2976"/>
                  <a:ext cx="481" cy="0"/>
                </a:xfrm>
                <a:prstGeom prst="line">
                  <a:avLst/>
                </a:prstGeom>
                <a:noFill/>
                <a:ln w="50800">
                  <a:solidFill>
                    <a:schemeClr val="accent1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4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4924" y="2641"/>
                  <a:ext cx="192" cy="191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5" name="Line 21"/>
                <p:cNvSpPr>
                  <a:spLocks noChangeShapeType="1"/>
                </p:cNvSpPr>
                <p:nvPr/>
              </p:nvSpPr>
              <p:spPr bwMode="auto">
                <a:xfrm flipH="1" flipV="1">
                  <a:off x="3917" y="2256"/>
                  <a:ext cx="239" cy="28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6" name="Line 22"/>
                <p:cNvSpPr>
                  <a:spLocks noChangeShapeType="1"/>
                </p:cNvSpPr>
                <p:nvPr/>
              </p:nvSpPr>
              <p:spPr bwMode="auto">
                <a:xfrm>
                  <a:off x="4828" y="3408"/>
                  <a:ext cx="192" cy="28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7" name="Line 23"/>
                <p:cNvSpPr>
                  <a:spLocks noChangeShapeType="1"/>
                </p:cNvSpPr>
                <p:nvPr/>
              </p:nvSpPr>
              <p:spPr bwMode="auto">
                <a:xfrm>
                  <a:off x="3821" y="2831"/>
                  <a:ext cx="239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8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4753" y="2304"/>
                  <a:ext cx="143" cy="24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44057" name="Text Box 25"/>
              <p:cNvSpPr txBox="1">
                <a:spLocks noChangeArrowheads="1"/>
              </p:cNvSpPr>
              <p:nvPr/>
            </p:nvSpPr>
            <p:spPr bwMode="auto">
              <a:xfrm>
                <a:off x="1412" y="1866"/>
                <a:ext cx="78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1pPr>
                <a:lvl2pPr marL="742950" indent="-285750"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2pPr>
                <a:lvl3pPr marL="1143000" indent="-228600"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3pPr>
                <a:lvl4pPr marL="1600200" indent="-228600"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4pPr>
                <a:lvl5pPr marL="2057400" indent="-228600"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r>
                  <a:rPr lang="en-US" altLang="en-US" sz="2400"/>
                  <a:t>Morphs</a:t>
                </a: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44037" name="Picture 26" descr="sm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2862263"/>
            <a:ext cx="73342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27" descr="sm11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997075"/>
            <a:ext cx="84772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28" descr="sm11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3195638"/>
            <a:ext cx="741362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53" name="Line 29"/>
          <p:cNvSpPr>
            <a:spLocks noChangeShapeType="1"/>
          </p:cNvSpPr>
          <p:nvPr/>
        </p:nvSpPr>
        <p:spPr bwMode="auto">
          <a:xfrm flipV="1">
            <a:off x="1330325" y="2662238"/>
            <a:ext cx="509588" cy="53340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9054" name="Line 30"/>
          <p:cNvSpPr>
            <a:spLocks noChangeShapeType="1"/>
          </p:cNvSpPr>
          <p:nvPr/>
        </p:nvSpPr>
        <p:spPr bwMode="auto">
          <a:xfrm>
            <a:off x="1387475" y="3727450"/>
            <a:ext cx="622300" cy="331788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042" name="Text Box 31"/>
          <p:cNvSpPr txBox="1">
            <a:spLocks noChangeArrowheads="1"/>
          </p:cNvSpPr>
          <p:nvPr/>
        </p:nvSpPr>
        <p:spPr bwMode="auto">
          <a:xfrm>
            <a:off x="3062288" y="23209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44043" name="Text Box 32"/>
          <p:cNvSpPr txBox="1">
            <a:spLocks noChangeArrowheads="1"/>
          </p:cNvSpPr>
          <p:nvPr/>
        </p:nvSpPr>
        <p:spPr bwMode="auto">
          <a:xfrm>
            <a:off x="2603500" y="1897063"/>
            <a:ext cx="21764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/>
              <a:t>Twist (5deg)</a:t>
            </a:r>
          </a:p>
          <a:p>
            <a:pPr eaLnBrk="1" hangingPunct="1"/>
            <a:r>
              <a:rPr lang="en-US" altLang="en-US" sz="2000"/>
              <a:t>+ Taper</a:t>
            </a:r>
          </a:p>
          <a:p>
            <a:pPr eaLnBrk="1" hangingPunct="1"/>
            <a:r>
              <a:rPr lang="en-US" altLang="en-US" sz="2000"/>
              <a:t>- Push</a:t>
            </a:r>
          </a:p>
          <a:p>
            <a:pPr eaLnBrk="1" hangingPunct="1"/>
            <a:r>
              <a:rPr lang="en-US" altLang="en-US" sz="2000"/>
              <a:t>+ Spherify (10</a:t>
            </a:r>
            <a:r>
              <a:rPr lang="en-US" altLang="en-US" sz="2000">
                <a:solidFill>
                  <a:schemeClr val="tx1"/>
                </a:solidFill>
              </a:rPr>
              <a:t>%)</a:t>
            </a:r>
          </a:p>
        </p:txBody>
      </p:sp>
      <p:sp>
        <p:nvSpPr>
          <p:cNvPr id="44044" name="Text Box 33"/>
          <p:cNvSpPr txBox="1">
            <a:spLocks noChangeArrowheads="1"/>
          </p:cNvSpPr>
          <p:nvPr/>
        </p:nvSpPr>
        <p:spPr bwMode="auto">
          <a:xfrm>
            <a:off x="2625725" y="3405188"/>
            <a:ext cx="2176463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200"/>
              <a:t>Push </a:t>
            </a:r>
          </a:p>
          <a:p>
            <a:pPr eaLnBrk="1" hangingPunct="1"/>
            <a:r>
              <a:rPr lang="en-US" altLang="en-US" sz="2200"/>
              <a:t>+Twist (10 deg)</a:t>
            </a:r>
          </a:p>
          <a:p>
            <a:pPr eaLnBrk="1" hangingPunct="1"/>
            <a:r>
              <a:rPr lang="en-US" altLang="en-US" sz="2200"/>
              <a:t>+Scale (1.2</a:t>
            </a:r>
            <a:r>
              <a:rPr lang="en-US" altLang="en-US" sz="22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44045" name="Text Box 34"/>
          <p:cNvSpPr txBox="1">
            <a:spLocks noChangeArrowheads="1"/>
          </p:cNvSpPr>
          <p:nvPr/>
        </p:nvSpPr>
        <p:spPr bwMode="auto">
          <a:xfrm>
            <a:off x="150813" y="1971675"/>
            <a:ext cx="1306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Original</a:t>
            </a:r>
          </a:p>
        </p:txBody>
      </p:sp>
      <p:sp>
        <p:nvSpPr>
          <p:cNvPr id="44046" name="Text Box 35"/>
          <p:cNvSpPr txBox="1">
            <a:spLocks noChangeArrowheads="1"/>
          </p:cNvSpPr>
          <p:nvPr/>
        </p:nvSpPr>
        <p:spPr bwMode="auto">
          <a:xfrm>
            <a:off x="577850" y="4714875"/>
            <a:ext cx="24717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Global Morphing</a:t>
            </a:r>
          </a:p>
          <a:p>
            <a:pPr eaLnBrk="1" hangingPunct="1"/>
            <a:r>
              <a:rPr lang="en-US" altLang="en-US" sz="2400"/>
              <a:t> Operators</a:t>
            </a:r>
          </a:p>
        </p:txBody>
      </p:sp>
      <p:sp>
        <p:nvSpPr>
          <p:cNvPr id="44047" name="Text Box 36"/>
          <p:cNvSpPr txBox="1">
            <a:spLocks noChangeArrowheads="1"/>
          </p:cNvSpPr>
          <p:nvPr/>
        </p:nvSpPr>
        <p:spPr bwMode="auto">
          <a:xfrm>
            <a:off x="1916113" y="1362075"/>
            <a:ext cx="1247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Morphs</a:t>
            </a:r>
          </a:p>
        </p:txBody>
      </p:sp>
      <p:sp>
        <p:nvSpPr>
          <p:cNvPr id="44048" name="Text Box 37"/>
          <p:cNvSpPr txBox="1">
            <a:spLocks noChangeArrowheads="1"/>
          </p:cNvSpPr>
          <p:nvPr/>
        </p:nvSpPr>
        <p:spPr bwMode="auto">
          <a:xfrm>
            <a:off x="5927725" y="51514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44049" name="Text Box 38"/>
          <p:cNvSpPr txBox="1">
            <a:spLocks noChangeArrowheads="1"/>
          </p:cNvSpPr>
          <p:nvPr/>
        </p:nvSpPr>
        <p:spPr bwMode="auto">
          <a:xfrm>
            <a:off x="5626100" y="4867275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Physical Modeling</a:t>
            </a:r>
          </a:p>
        </p:txBody>
      </p:sp>
      <p:sp>
        <p:nvSpPr>
          <p:cNvPr id="44050" name="Text Box 39"/>
          <p:cNvSpPr txBox="1">
            <a:spLocks noChangeArrowheads="1"/>
          </p:cNvSpPr>
          <p:nvPr/>
        </p:nvSpPr>
        <p:spPr bwMode="auto">
          <a:xfrm>
            <a:off x="328613" y="4105275"/>
            <a:ext cx="7286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(14)</a:t>
            </a:r>
          </a:p>
        </p:txBody>
      </p:sp>
      <p:sp>
        <p:nvSpPr>
          <p:cNvPr id="44051" name="Text Box 40"/>
          <p:cNvSpPr txBox="1">
            <a:spLocks noChangeArrowheads="1"/>
          </p:cNvSpPr>
          <p:nvPr/>
        </p:nvSpPr>
        <p:spPr bwMode="auto">
          <a:xfrm>
            <a:off x="5053329" y="6273670"/>
            <a:ext cx="2905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dirty="0">
                <a:solidFill>
                  <a:schemeClr val="accent1"/>
                </a:solidFill>
              </a:rPr>
              <a:t>University of Washington</a:t>
            </a:r>
          </a:p>
        </p:txBody>
      </p:sp>
      <p:sp>
        <p:nvSpPr>
          <p:cNvPr id="44052" name="Text Box 41"/>
          <p:cNvSpPr txBox="1">
            <a:spLocks noChangeArrowheads="1"/>
          </p:cNvSpPr>
          <p:nvPr/>
        </p:nvSpPr>
        <p:spPr bwMode="auto">
          <a:xfrm>
            <a:off x="457200" y="6248400"/>
            <a:ext cx="25066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>
                <a:solidFill>
                  <a:schemeClr val="accent1"/>
                </a:solidFill>
              </a:rPr>
              <a:t>Electrical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322380166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200" dirty="0">
                <a:latin typeface="Comic Sans MS" panose="030F0702030302020204" pitchFamily="66" charset="0"/>
              </a:rPr>
              <a:t>Task 1: Recognizing Single  Objects (1)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No. Shape classes: 9.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Training set size: 400 meshes.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Testing set size: 200 meshes.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No. Experiments: 1960.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No. Component detectors:3.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No. Symbolic signature detectors: 1.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Numeric signature size: 40x40.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Symbolic signature size: 20x20.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No clutter and occlusion.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5243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200" dirty="0">
                <a:latin typeface="Comic Sans MS" panose="030F0702030302020204" pitchFamily="66" charset="0"/>
              </a:rPr>
              <a:t>Task 1: Recognizing Single  Objects (2)</a:t>
            </a:r>
          </a:p>
        </p:txBody>
      </p:sp>
      <p:sp>
        <p:nvSpPr>
          <p:cNvPr id="9830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Snowman: 93%.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Rabbit: 92%.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Dog: 89%.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Cat: 85.5%.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Cow: 92%.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Bear: 94%.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Horse: 92.7%.</a:t>
            </a:r>
          </a:p>
          <a:p>
            <a:pPr eaLnBrk="1" hangingPunct="1">
              <a:defRPr/>
            </a:pPr>
            <a:endParaRPr lang="en-US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98310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>
                <a:latin typeface="Comic Sans MS" panose="030F0702030302020204" pitchFamily="66" charset="0"/>
              </a:rPr>
              <a:t>Human head: 97.7%.</a:t>
            </a:r>
          </a:p>
          <a:p>
            <a:pPr eaLnBrk="1" hangingPunct="1">
              <a:defRPr/>
            </a:pPr>
            <a:r>
              <a:rPr lang="en-US" altLang="en-US" sz="2800">
                <a:solidFill>
                  <a:srgbClr val="FF3300"/>
                </a:solidFill>
                <a:latin typeface="Comic Sans MS" panose="030F0702030302020204" pitchFamily="66" charset="0"/>
              </a:rPr>
              <a:t>Human face: 76%.</a:t>
            </a:r>
          </a:p>
        </p:txBody>
      </p:sp>
      <p:sp>
        <p:nvSpPr>
          <p:cNvPr id="98311" name="Text Box 7"/>
          <p:cNvSpPr txBox="1">
            <a:spLocks noChangeArrowheads="1"/>
          </p:cNvSpPr>
          <p:nvPr/>
        </p:nvSpPr>
        <p:spPr bwMode="auto">
          <a:xfrm>
            <a:off x="1427163" y="5546725"/>
            <a:ext cx="653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Recognition rates (true positives)</a:t>
            </a:r>
          </a:p>
        </p:txBody>
      </p:sp>
      <p:pic>
        <p:nvPicPr>
          <p:cNvPr id="46086" name="Picture 8" descr="va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895600"/>
            <a:ext cx="14160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9" descr="cabal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2895600"/>
            <a:ext cx="124936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10" descr="le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895600"/>
            <a:ext cx="1163638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5" name="Rectangle 11"/>
          <p:cNvSpPr>
            <a:spLocks noChangeArrowheads="1"/>
          </p:cNvSpPr>
          <p:nvPr/>
        </p:nvSpPr>
        <p:spPr bwMode="auto">
          <a:xfrm>
            <a:off x="4191000" y="3200400"/>
            <a:ext cx="169863" cy="195263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316" name="Rectangle 12"/>
          <p:cNvSpPr>
            <a:spLocks noChangeArrowheads="1"/>
          </p:cNvSpPr>
          <p:nvPr/>
        </p:nvSpPr>
        <p:spPr bwMode="auto">
          <a:xfrm>
            <a:off x="6629400" y="3048000"/>
            <a:ext cx="169863" cy="195263"/>
          </a:xfrm>
          <a:prstGeom prst="rect">
            <a:avLst/>
          </a:prstGeom>
          <a:noFill/>
          <a:ln w="381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317" name="Rectangle 13"/>
          <p:cNvSpPr>
            <a:spLocks noChangeArrowheads="1"/>
          </p:cNvSpPr>
          <p:nvPr/>
        </p:nvSpPr>
        <p:spPr bwMode="auto">
          <a:xfrm>
            <a:off x="8229600" y="3200400"/>
            <a:ext cx="169863" cy="195263"/>
          </a:xfrm>
          <a:prstGeom prst="rect">
            <a:avLst/>
          </a:prstGeom>
          <a:noFill/>
          <a:ln w="381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319" name="Text Box 15"/>
          <p:cNvSpPr txBox="1">
            <a:spLocks noChangeArrowheads="1"/>
          </p:cNvSpPr>
          <p:nvPr/>
        </p:nvSpPr>
        <p:spPr bwMode="auto">
          <a:xfrm>
            <a:off x="2362200" y="6172200"/>
            <a:ext cx="4754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(No clutter, no occlusion, complete models)</a:t>
            </a:r>
          </a:p>
        </p:txBody>
      </p:sp>
    </p:spTree>
    <p:extLst>
      <p:ext uri="{BB962C8B-B14F-4D97-AF65-F5344CB8AC3E}">
        <p14:creationId xmlns:p14="http://schemas.microsoft.com/office/powerpoint/2010/main" val="393328552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200">
                <a:latin typeface="Comic Sans MS" panose="030F0702030302020204" pitchFamily="66" charset="0"/>
              </a:rPr>
              <a:t>Main Contributions (2)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839200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altLang="en-US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>
                <a:latin typeface="Comic Sans MS" panose="030F0702030302020204" pitchFamily="66" charset="0"/>
              </a:rPr>
              <a:t>A </a:t>
            </a:r>
            <a:r>
              <a:rPr lang="en-US" altLang="en-US">
                <a:solidFill>
                  <a:schemeClr val="hlink"/>
                </a:solidFill>
                <a:latin typeface="Comic Sans MS" panose="030F0702030302020204" pitchFamily="66" charset="0"/>
              </a:rPr>
              <a:t>region growing</a:t>
            </a:r>
            <a:r>
              <a:rPr lang="en-US" altLang="en-US">
                <a:latin typeface="Comic Sans MS" panose="030F0702030302020204" pitchFamily="66" charset="0"/>
              </a:rPr>
              <a:t> algorithm for learning shape class components.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>
                <a:latin typeface="Comic Sans MS" panose="030F0702030302020204" pitchFamily="66" charset="0"/>
              </a:rPr>
              <a:t>A novel </a:t>
            </a:r>
            <a:r>
              <a:rPr lang="en-US" altLang="en-US">
                <a:solidFill>
                  <a:schemeClr val="hlink"/>
                </a:solidFill>
                <a:latin typeface="Comic Sans MS" panose="030F0702030302020204" pitchFamily="66" charset="0"/>
              </a:rPr>
              <a:t>architecture of classifiers</a:t>
            </a:r>
            <a:r>
              <a:rPr lang="en-US" altLang="en-US">
                <a:latin typeface="Comic Sans MS" panose="030F0702030302020204" pitchFamily="66" charset="0"/>
              </a:rPr>
              <a:t> for abstracting the geometry of a shape class.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/>
              <a:t> </a:t>
            </a:r>
            <a:r>
              <a:rPr lang="en-US" altLang="en-US">
                <a:latin typeface="Comic Sans MS" panose="030F0702030302020204" pitchFamily="66" charset="0"/>
              </a:rPr>
              <a:t>A validation of our methodology in a set of </a:t>
            </a:r>
            <a:r>
              <a:rPr lang="en-US" altLang="en-US">
                <a:solidFill>
                  <a:schemeClr val="hlink"/>
                </a:solidFill>
                <a:latin typeface="Comic Sans MS" panose="030F0702030302020204" pitchFamily="66" charset="0"/>
              </a:rPr>
              <a:t>large scale</a:t>
            </a:r>
            <a:r>
              <a:rPr lang="en-US" altLang="en-US">
                <a:latin typeface="Comic Sans MS" panose="030F0702030302020204" pitchFamily="66" charset="0"/>
              </a:rPr>
              <a:t> recognition and classification experiments aimed at applications in scene analysis and medical diagnosis.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79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3114</TotalTime>
  <Words>3077</Words>
  <Application>Microsoft Office PowerPoint</Application>
  <PresentationFormat>On-screen Show (4:3)</PresentationFormat>
  <Paragraphs>798</Paragraphs>
  <Slides>98</Slides>
  <Notes>33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98</vt:i4>
      </vt:variant>
    </vt:vector>
  </HeadingPairs>
  <TitlesOfParts>
    <vt:vector size="118" baseType="lpstr">
      <vt:lpstr>SimSun</vt:lpstr>
      <vt:lpstr>SimSun</vt:lpstr>
      <vt:lpstr>Arial</vt:lpstr>
      <vt:lpstr>Arial Bold</vt:lpstr>
      <vt:lpstr>Arial Rounded MT Bold</vt:lpstr>
      <vt:lpstr>Calibri</vt:lpstr>
      <vt:lpstr>Comic Sans MS</vt:lpstr>
      <vt:lpstr>Kalinga</vt:lpstr>
      <vt:lpstr>Symbol</vt:lpstr>
      <vt:lpstr>Tahoma</vt:lpstr>
      <vt:lpstr>Times New Roman</vt:lpstr>
      <vt:lpstr>Trebuchet MS</vt:lpstr>
      <vt:lpstr>Verdana</vt:lpstr>
      <vt:lpstr>Wingdings</vt:lpstr>
      <vt:lpstr>Wingdings 2</vt:lpstr>
      <vt:lpstr>ヒラギノ明朝 ProN W3</vt:lpstr>
      <vt:lpstr>Office Theme</vt:lpstr>
      <vt:lpstr>Equation</vt:lpstr>
      <vt:lpstr>Image</vt:lpstr>
      <vt:lpstr>Document</vt:lpstr>
      <vt:lpstr>  Computer Vision   ECE/CSE 576 Stereo and 3D  Linda Shapiro Professor of Computer Science &amp; Engineering Professor of Electrical Engineering</vt:lpstr>
      <vt:lpstr>Camera Calibration</vt:lpstr>
      <vt:lpstr>Camera Parameters</vt:lpstr>
      <vt:lpstr>Camera Parameters</vt:lpstr>
      <vt:lpstr>Camera Parameters</vt:lpstr>
      <vt:lpstr>Stereo</vt:lpstr>
      <vt:lpstr>PowerPoint Presentation</vt:lpstr>
      <vt:lpstr>Amount of horizontal movement is …</vt:lpstr>
      <vt:lpstr>Depth from Stereo</vt:lpstr>
      <vt:lpstr>Depth from disparity</vt:lpstr>
      <vt:lpstr>Depth from Stereo</vt:lpstr>
      <vt:lpstr>Correspondence Problem</vt:lpstr>
      <vt:lpstr>Key idea: Epipolar constraint</vt:lpstr>
      <vt:lpstr>Epipolar geometry: notation</vt:lpstr>
      <vt:lpstr>Epipolar geometry: notation</vt:lpstr>
      <vt:lpstr>Example: Converging cameras</vt:lpstr>
      <vt:lpstr>Example: Motion parallel to image plane</vt:lpstr>
      <vt:lpstr>Epipolar constraint: Calibrated case</vt:lpstr>
      <vt:lpstr>Simplified Matrices for the 2 Cameras</vt:lpstr>
      <vt:lpstr>Epipolar constraint: Calibrated case</vt:lpstr>
      <vt:lpstr>Epipolar constraint: Calibrated case</vt:lpstr>
      <vt:lpstr>Epipolar constraint: Calibrated case</vt:lpstr>
      <vt:lpstr>Moving on to stereo…</vt:lpstr>
      <vt:lpstr>Stereo image rectification</vt:lpstr>
      <vt:lpstr>Example</vt:lpstr>
      <vt:lpstr>PowerPoint Presentation</vt:lpstr>
      <vt:lpstr>Correspondence search</vt:lpstr>
      <vt:lpstr>Results with window search</vt:lpstr>
      <vt:lpstr>Using more than two images</vt:lpstr>
      <vt:lpstr>3D model</vt:lpstr>
      <vt:lpstr>Applications: cultural heritage</vt:lpstr>
      <vt:lpstr>Applications: art</vt:lpstr>
      <vt:lpstr>Applications: structure engineering</vt:lpstr>
      <vt:lpstr>Applications: 3D indexation</vt:lpstr>
      <vt:lpstr>Applications: archaeology</vt:lpstr>
      <vt:lpstr>Applications: large scale modelling</vt:lpstr>
      <vt:lpstr>Applications: Medicine</vt:lpstr>
      <vt:lpstr>Scanning technologies</vt:lpstr>
      <vt:lpstr>Medical Scanning System</vt:lpstr>
      <vt:lpstr>The “Us” Data Set (subset)</vt:lpstr>
      <vt:lpstr>3d shape from photographs</vt:lpstr>
      <vt:lpstr>Photometric Stereo</vt:lpstr>
      <vt:lpstr>Basic Photometric Stereo</vt:lpstr>
      <vt:lpstr>Basic Photometric Stereo</vt:lpstr>
      <vt:lpstr>Basic Photometric Stereo</vt:lpstr>
      <vt:lpstr>Photometric Stereo</vt:lpstr>
      <vt:lpstr>3d shape from photographs</vt:lpstr>
      <vt:lpstr>Reconstruction</vt:lpstr>
      <vt:lpstr>Reconstruction</vt:lpstr>
      <vt:lpstr>Multiple-baseline stereo</vt:lpstr>
      <vt:lpstr>Reconstruction from silhouettes</vt:lpstr>
      <vt:lpstr>Reconstruction from Silhouettes</vt:lpstr>
      <vt:lpstr>Reconstruction from Silhouettes</vt:lpstr>
      <vt:lpstr>Calibrated Image Acquisition</vt:lpstr>
      <vt:lpstr>Space Carving in General</vt:lpstr>
      <vt:lpstr>Our 4-camera light-striping stereo system</vt:lpstr>
      <vt:lpstr>Calibration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More: Space Carving Results:  African Violet</vt:lpstr>
      <vt:lpstr>More: Space Carving Results:  Hand</vt:lpstr>
      <vt:lpstr>Stereo from community photo collections</vt:lpstr>
      <vt:lpstr>PowerPoint Presentation</vt:lpstr>
      <vt:lpstr>Head Reconstruction from Uncalibrated Internet Photos</vt:lpstr>
      <vt:lpstr>Recognizing Deformable Shapes </vt:lpstr>
      <vt:lpstr>Goal</vt:lpstr>
      <vt:lpstr>What Kind Of Deformations?</vt:lpstr>
      <vt:lpstr>Component-Based Methodology </vt:lpstr>
      <vt:lpstr>Numeric Signatures</vt:lpstr>
      <vt:lpstr>The Spin Image Signature</vt:lpstr>
      <vt:lpstr>Spin Image Construction</vt:lpstr>
      <vt:lpstr>Numeric Signatures: Spin Images </vt:lpstr>
      <vt:lpstr>Components</vt:lpstr>
      <vt:lpstr>How To Extract Shape Class Components? </vt:lpstr>
      <vt:lpstr>Component Extraction Example</vt:lpstr>
      <vt:lpstr>How To Combine Component Information?  </vt:lpstr>
      <vt:lpstr>Symbolic Signatures</vt:lpstr>
      <vt:lpstr>Symbolic Signature </vt:lpstr>
      <vt:lpstr>Symbolic Signatures Are Robust  To Deformations</vt:lpstr>
      <vt:lpstr>Architecture of Classifiers</vt:lpstr>
      <vt:lpstr>Proposed Architecture </vt:lpstr>
      <vt:lpstr>Experimental Validation </vt:lpstr>
      <vt:lpstr>Shape Classes</vt:lpstr>
      <vt:lpstr>PowerPoint Presentation</vt:lpstr>
      <vt:lpstr>Task 1: Recognizing Single  Objects (1)</vt:lpstr>
      <vt:lpstr>Task 1: Recognizing Single  Objects (2)</vt:lpstr>
      <vt:lpstr>Main Contributions (2)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shapiro</cp:lastModifiedBy>
  <cp:revision>299</cp:revision>
  <dcterms:created xsi:type="dcterms:W3CDTF">2013-01-06T19:09:38Z</dcterms:created>
  <dcterms:modified xsi:type="dcterms:W3CDTF">2023-05-22T21:39:25Z</dcterms:modified>
</cp:coreProperties>
</file>