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ink/ink4.xml" ContentType="application/inkml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6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tags/tag67.xml" ContentType="application/vnd.openxmlformats-officedocument.presentationml.tags+xml"/>
  <Override PartName="/ppt/ink/ink7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8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6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7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8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23.xml" ContentType="application/vnd.openxmlformats-officedocument.presentationml.notesSlide+xml"/>
  <Override PartName="/ppt/ink/ink11.xml" ContentType="application/inkml+xml"/>
  <Override PartName="/ppt/notesSlides/notesSlide24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ink/ink12.xml" ContentType="application/inkml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25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19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97" r:id="rId3"/>
    <p:sldMasterId id="2147483709" r:id="rId4"/>
    <p:sldMasterId id="2147483745" r:id="rId5"/>
  </p:sldMasterIdLst>
  <p:notesMasterIdLst>
    <p:notesMasterId r:id="rId85"/>
  </p:notesMasterIdLst>
  <p:sldIdLst>
    <p:sldId id="584" r:id="rId6"/>
    <p:sldId id="516" r:id="rId7"/>
    <p:sldId id="527" r:id="rId8"/>
    <p:sldId id="528" r:id="rId9"/>
    <p:sldId id="529" r:id="rId10"/>
    <p:sldId id="530" r:id="rId11"/>
    <p:sldId id="531" r:id="rId12"/>
    <p:sldId id="532" r:id="rId13"/>
    <p:sldId id="533" r:id="rId14"/>
    <p:sldId id="375" r:id="rId15"/>
    <p:sldId id="406" r:id="rId16"/>
    <p:sldId id="405" r:id="rId17"/>
    <p:sldId id="534" r:id="rId18"/>
    <p:sldId id="431" r:id="rId19"/>
    <p:sldId id="407" r:id="rId20"/>
    <p:sldId id="411" r:id="rId21"/>
    <p:sldId id="432" r:id="rId22"/>
    <p:sldId id="515" r:id="rId23"/>
    <p:sldId id="412" r:id="rId24"/>
    <p:sldId id="518" r:id="rId25"/>
    <p:sldId id="416" r:id="rId26"/>
    <p:sldId id="438" r:id="rId27"/>
    <p:sldId id="439" r:id="rId28"/>
    <p:sldId id="440" r:id="rId29"/>
    <p:sldId id="441" r:id="rId30"/>
    <p:sldId id="442" r:id="rId31"/>
    <p:sldId id="443" r:id="rId32"/>
    <p:sldId id="448" r:id="rId33"/>
    <p:sldId id="444" r:id="rId34"/>
    <p:sldId id="445" r:id="rId35"/>
    <p:sldId id="421" r:id="rId36"/>
    <p:sldId id="422" r:id="rId37"/>
    <p:sldId id="424" r:id="rId38"/>
    <p:sldId id="425" r:id="rId39"/>
    <p:sldId id="426" r:id="rId40"/>
    <p:sldId id="427" r:id="rId41"/>
    <p:sldId id="428" r:id="rId42"/>
    <p:sldId id="429" r:id="rId43"/>
    <p:sldId id="446" r:id="rId44"/>
    <p:sldId id="544" r:id="rId45"/>
    <p:sldId id="545" r:id="rId46"/>
    <p:sldId id="546" r:id="rId47"/>
    <p:sldId id="547" r:id="rId48"/>
    <p:sldId id="548" r:id="rId49"/>
    <p:sldId id="549" r:id="rId50"/>
    <p:sldId id="550" r:id="rId51"/>
    <p:sldId id="551" r:id="rId52"/>
    <p:sldId id="552" r:id="rId53"/>
    <p:sldId id="553" r:id="rId54"/>
    <p:sldId id="554" r:id="rId55"/>
    <p:sldId id="555" r:id="rId56"/>
    <p:sldId id="556" r:id="rId57"/>
    <p:sldId id="557" r:id="rId58"/>
    <p:sldId id="558" r:id="rId59"/>
    <p:sldId id="559" r:id="rId60"/>
    <p:sldId id="560" r:id="rId61"/>
    <p:sldId id="561" r:id="rId62"/>
    <p:sldId id="562" r:id="rId63"/>
    <p:sldId id="563" r:id="rId64"/>
    <p:sldId id="564" r:id="rId65"/>
    <p:sldId id="565" r:id="rId66"/>
    <p:sldId id="566" r:id="rId67"/>
    <p:sldId id="567" r:id="rId68"/>
    <p:sldId id="568" r:id="rId69"/>
    <p:sldId id="569" r:id="rId70"/>
    <p:sldId id="570" r:id="rId71"/>
    <p:sldId id="571" r:id="rId72"/>
    <p:sldId id="572" r:id="rId73"/>
    <p:sldId id="573" r:id="rId74"/>
    <p:sldId id="574" r:id="rId75"/>
    <p:sldId id="575" r:id="rId76"/>
    <p:sldId id="576" r:id="rId77"/>
    <p:sldId id="577" r:id="rId78"/>
    <p:sldId id="578" r:id="rId79"/>
    <p:sldId id="579" r:id="rId80"/>
    <p:sldId id="580" r:id="rId81"/>
    <p:sldId id="581" r:id="rId82"/>
    <p:sldId id="582" r:id="rId83"/>
    <p:sldId id="583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0033CC"/>
    <a:srgbClr val="35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3" d="100"/>
          <a:sy n="53" d="100"/>
        </p:scale>
        <p:origin x="992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tableStyles" Target="tableStyle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0:34:37.3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9795 6177 43 0,'75'117'11'15</inkml:trace>
  <inkml:trace contextRef="#ctx0" brushRef="#br0" timeOffset="1134.711">9866 6282 177 0,'-6'-6'122'0,"5"-3"1"15,-3 3-10-15,-4-3-34 16,4-3-12-16,-5 1-9 16,1-1-1-16,-1-1 4 15,-3 1-2-15,1 1-5 16,-1-3-5-16,-32-35-13 15,35 35-6-15,-5 3-9 0,1-3-1 16,3 1 2-16,-5 0 2 16,-2-10 0-16,1 6 0 15,-8-5-5-15,-1-2-2 16,-2 8-7-16,-8-5-2 16,-1 8-4-16,-2-1-1 15,0 1-1-15,-3 2-1 16,-6-1-1-16,6 1 0 15,-1-1-1-15,0 3 0 0,6-1-3 16,2 2 0-16,1 7-1 16,-1-3 1-16,13 4 3 15,-4 0 1-15,-6-8 0 16,4 8 0-16,-7 2 0 16,5 2-1-16,-5 2 0 15,1 3 0-15,-5 1 1 16,-4-1 0-16,2 8 0 15,-6 1 0-15,6-5 0 16,0 0-1-16,3 8 0 16,1-3 0-16,0 5 0 15,5 1 1-15,-5 1 0 16,5-9 0-16,4 5 0 16,-3-6 0-16,5 8 0 15,-6-4 0-15,10 0 0 16,0 0 0-16,-2-1 0 15,6 6 0-15,-2 1 0 0,3-4 0 16,5 6 1-16,5-2 0 16,-3 4 0-16,5-1 0 15,0 7-1-15,4-1 0 16,8 4 0-16,1-1 0 16,8-3 0-16,-1-1 0 15,7 1 0-15,0-7 0 16,0 0 1-16,3 3-1 15,3-1 1-15,-4-2-1 0,6 0 1 16,-5-5 0-16,-1 1 0 16,8 0-1-16,7 0 1 15,-2-2 0-15,6 8 0 16,-4-4-1-16,2-6 1 16,-1 2 0-16,-1-6 0 15,-2 1 0-15,4 1 0 16,0-8 0-16,0 3 0 15,4-3-1-15,-6-5 1 16,4 2-1-16,-2-8 1 16,-2-6 1-16,8 5 1 15,2-5 0-15,0-5 2 16,1 1 0-16,1-1 2 16,2-1 0-16,1-7 0 15,-3 2-1-15,1-8 1 16,1-1 1-16,-1 3 2 0,-1 10-1 15,-2-3 0-15,-1-1-1 16,-7 4-1-16,-1-14 0 16,-9 6 1-16,-5 0 2 15,-4-2 0-15,2 3 1 16,0-7-2-16,-1 4-1 16,-1-4-1-16,-5-1-1 15,5 3 1-15,-6-11 0 16,0-1 3-16,-5 1 1 0,-9-8 4 15,3 6 3-15,-10-8 2 16,2 4 2-16,-7 0 2 16,-1 0-3-16,-7 6-1 15,-8-2-1-15,0 5-5 16,-5-3-3-16,-14 4-5 16,0-1-2-16,-18 7-8 15,-4-3-4-15,-13 16-15 16,3-2-17-16,-5 17-68 15,9 3-69-15,12 16 110 16</inkml:trace>
  <inkml:trace contextRef="#ctx0" brushRef="#br0" timeOffset="3069.57">3532 8415 39 0,'19'4'22'0,"-10"1"-3"16,3 1-5-16,5 7-3 16,-4-1-1-16,5 1-1 15,-9 1-3-15,-1-9 1 0,0 1 6 16,5 4 15-16,0-5 8 16,5 5 16-16,-5-2 2 15,6-5-4-15,-2-3-4 16,-3-1-10-16,1-1-6 15,6-2-8-15,2 0-4 16,6 2-5-16,3-7-1 16,1 3 0-16,1-2 0 15,4-1 0-15,1 1-1 0,3-5-2 16,0 1 0-16,-4 4-1 16,4 5 2-16,2-3 1 15,-8 2 2-15,7 0 0 16,-13 2 1-16,3-3-1 15,3 5 1-15,-5-4 0 16,1-2 0-16,-1 10 3 16,3-4 2-16,1 2 2 15,1-2 1-15,-9-2-2 16,3-6-2-16,-5 8-4 16,-4 0-1-16,4 0-3 15,-2 4 1-15,0-4-2 16,0 6 0-16,2-6 1 15,-6 0 1-15,6 2 5 16,0 0 0-16,-1 7 0 16,1-3-2-16,2 3 0 15,-4-9-1-15,2 4 0 16,2 0-1-16,-4-4 0 16,1 6 0-16,7-6 0 0,-6 0 1 15,4 6-2-15,-3-6 1 16,-5 1 2-16,6-1 1 15,0 0 1-15,2-5 0 16,3 3-2-16,-1 2-3 16,5 0 0-16,-1 6-1 15,-7-12-1-15,-3 4 0 0,2-2-1 16,4-2-2-16,-1 2-1 16,5 3-1-16,-9-9-1 15,5 0 0-15,-4 10-1 16,1-1-1-16,-1-3 1 15,6 8-1-15,-8-10 0 16,-1 8 0-16,1 2 0 16,-8-4 0-16,8 5 0 15,-11-1 1-15,9-2-1 16,-8 2 0-16,-4 3 1 16,5-3-1-16,-16-4 1 15,9 2 0-15,-1 4 2 16,-8-6 1-16,2 2 2 15,-2-2-1-15,0 0 1 16,2 0-1-16,-2 0-2 16,0 0 0-16,0 0-5 15,-2 0-6-15,0 0-50 0,0 2-66 16,-4-2 78-16</inkml:trace>
  <inkml:trace contextRef="#ctx0" brushRef="#br0" timeOffset="21336.125">4545 11115 262 0,'48'6'117'0,"-63"-8"-69"16,7 2-23-16,1-4-6 16,3 4 27-16,0-4 54 15,2 3 18-15,2-1-6 16,-2 2-19-16,0-2-38 16,-5-8-16-16,1-5-16 15,-2 1-5-15,6 1-2 16,-2 2 2-16,3 1 2 15,-3 4-2-15,4 1-9 16,-2 1-7-16,0-6-17 0,2 4-5 16,0 1-2-1,0 3 3-15,0 2 11 0,0-2 4 16,0 0 3-16,0 0 0 16,0-2 1-16,0 2 0 15,2 2 4-15,5-5 4 16,-1-1 11-16,4 4 7 15,-8 0 19-15,0 0 13 16,-2 0 21-16,0-2 10 16,0 2 0-16,0 2-6 0,0-1-16 15,-2-1-7-15,-2 0-7 16,-29-17-2-16,-55-20-4 16,46 36-2-16,-4-5-11 15,-7-2-7-15,-12 6-11 16,-4 1-7-16,-13-3-6 15,1 2-2-15,1-5-1 16,0 3-1-16,15-6 1 16,5 9-1-16,5-3-1 15,-4-4 1-15,5 6-2 16,-5-5 0-16,9 5 1 16,0 2-1-16,12-4-1 15,0 6-1-15,13 0-2 16,2 6-2-16,10 4-2 15,-1 5 0-15,3 2-1 16,5 8-1-16,0 0 1 16,6 0 0-16,8 9 3 0,1 4 2 15,-1 12 2-15,2 6 1 16,-1 12 0-16,-5-3 0 16,4 12 1-16,-3 5-2 15,5 0-1-15,0 6 0 16,1 4-7-16,-3-6-1 15,-3-7-4-15,1 5 0 16,-4-6 5-16,4 1 1 16,-4-8 7-16,0-8 2 15,0-8 0-15,-4 4-1 0,-2-1-4 16,-4-1 0-16,-5 2-1 16,-1-3 2-16,-1-1 3 15,-6-1 3-15,2-1 2 16,-4-7 1-16,2-7 1 15,2-1 1-15,2-13 1 16,3 0 1-16,9-4 2 16,-5-6 1-16,6-2 3 15,-2 1-1-15,4-7-1 16,2-1-2-16,2 2-3 16,-2-8-3-16,0 0-1 15,0 0-1-15,0 0 0 16,0 0 0-16,16 4-1 15,12 7 1-15,51 43 0 16,-45-45 1-16,12-1 0 16,8-2 0-16,9-1 1 0,2-3-1 15,2-2 0-15,0 0 0 16,3-2 1-16,3 2 0 16,-2 6 1-16,4-4 0 15,-7 9 0-15,-5-3 1 16,-1 4 2-16,-3-5 1 15,-7 5 2-15,1 1 0 16,-9-1-3-16,-6-3-1 16,-1 1-5-16,-12-5-1 0,3 1-11 15,-3 0-18-15,-8-2-106 16,14 1-125-16,11-6 162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1:00:59.5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9904 15757 105 0,'-1'-4'91'16,"-1"1"17"-16,-2-3-20 15,2 0-47 1,0 2-14-16,-2-3-19 0,0 5-6 0,2 0-1 15,-11-2-1-15,2-4 1 16,-1-1-1-16,8 7-2 16,-5-2-3-16,5 2 2 15,2-2 1-15,-6 2 3 16,8 2 3-16,-11 0-2 16,5 0-5-16,-2 0-22 15,-5 6-19-15,2-2-59 16,3-2 64-16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1:02:24.8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15380 10310 400 0,'109'-59'160'0,"-105"55"-131"15,-2 2-105-15,11 0-18 16,-7-9 16-16,6 7 103 16,1-6 44-16,-9-3 37 15,5 3 11-15,1-9-26 16,-2 2-24-16,-5 4-36 15,1-1-18-15,4 8-21 16,-4-5-3-16,-4 1 3 16,0-1 4-16,0 0 10 15,0-3 4-15,0 12 7 16,-4-7 6-16,0 3 19 16,0 2 10-16,2 2 14 15,2 0-1-15,-2 2-18 16,1-2-11-16,-1 0-23 15,2 1-7-15,0-3 0 16,0 2 3-16,0 2 7 0,0-2 4 16,0 0 6-16,0 0 1 15,0-2-5-15,13 2-3 16,2 0-9-16,1 2-2 16,-3 0 0-16,6 2 1 15,46 10 1-15,-48-10-1 16,4 5-2-16,-2-3-2 15,1 2-2-15,1-2-1 16,-2 0 0-16,0-1 1 16,-2-1 0-16,2-2 1 15,-2 0 0-15,6 2-1 0,-2-2-1 16,4 4 0-16,6 2-1 16,-2-2 0-16,7-1-1 15,2 7 0-15,2-2 1 16,-7-5 0-16,1-1 3 15,-3 2 2-15,1 4 2 16,-3 1 0-16,4-3 0 16,-9 2 1-16,1-6 0 15,4 5-1-15,4-3-1 16,-3-2-2-16,1 2-2 16,1-4-1-16,-1 8-1 15,5-5 0-15,4 3 0 16,-1-2 2-16,3-4 6 15,-4 0 1-15,0 0 3 16,8 2 1-16,-6 0 1 16,-1 5-1-16,-1-3 1 0,0 0-1 15,8 2-1-15,4-6 0 16,1 7 0-16,7-1 1 16,-3 0-2-16,6 0 1 15,-1-2-4-15,1-4-1 16,4 3-3-16,-4-1 0 15,4-2-1-15,-11 0 2 16,5-2 1-16,2 2 1 16,-2-3-1-16,12 3 0 0,-8 3 0 15,4-3 0-15,-4-5 0 16,0 5 0-16,-1-2-1 16,1 2 1-16,-2 2-2 15,-6 3 1-15,-1-1-2 16,3-4 0-16,-3 0 0 15,5 0 0-15,-3-2 0 16,3 0 0-16,-2-5 0 16,1 1-1-16,3 0 0 15,0 0 0-15,-2 3 0 16,3 1-1-16,1 4 0 16,0 3 0-16,0-1-1 15,-6-2 1-15,1-4 2 16,-9 2 2-16,1-2 4 15,11 4 1-15,-7 0 1 16,9 6-1-16,-2-4-1 16,-3-4-2-16,7 7-1 0,-2-3-1 15,4 4 0-15,-2-3 0 16,-6-3 1-16,0 2 2 16,4-4 1-16,1 0 1 15,1-4-2-15,3 2-1 16,1-5-3-16,2-1 0 15,8 4-2-15,-3-3-1 16,1 7-2-16,-5 0-1 16,-9 0-10-16,-7 2-11 0,-22-2-33 15,8 5-26-15,-25 1-115 16,-5-6-123-16,-46 13 203 16</inkml:trace>
  <inkml:trace contextRef="#ctx0" brushRef="#br0" timeOffset="1535.063">2834 11245 440 0,'93'127'142'0,"-85"-118"-158"15,3-5-5-15,5 7 0 16,-1-3 6-16,-2-4 28 15,-1-2 18-15,-10 0 39 16,6 3 15-16,-8-5 5 16,0 0-11-16,0 0-35 15,0 0-15-15,0 0-18 16,11 4 0-16,18 6 7 16,45 17 4-16,-34-20 6 15,2-3-1-15,4 0 1 16,12 2 3-16,3-4 5 0,4-2 2 15,-4-6 0-15,2-2-1 16,-1-7-6-16,4-4-3 16,-4 2-6-16,1-3-4 15,0-2-6-15,-2 6-3 16,8 3-3-16,0-1 0 16,5 5-3-16,1 5-1 15,0-2 0-15,-1 2-1 0,3 4 0 16,-5-1 1-16,3 1 3 15,0 0 1-15,-9 0 5 16,7 0 4-16,-8 3 6 16,-2-1 4-16,-13 6 1 15,0 2-1-15,-12 1-7 16,0 2-3-16,-9 5-4 16,-12 5-3-16,-3-1-5 15,-13 3-3-15,9 2-31 16,-4 4-56-16,15 22 58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1:03:51.4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5699 6141 132 0,'30'74'58'0,"-41"-64"-22"16,-3-3-65-16,3 3-5 16,-1 1 48-16,-1-1 48 15,2 2 49-15,3-5 10 16,-4 1-25-16,5-6-22 15,1 0-36-15,-2-2-9 16,8 0-4-16,-1 0 1 16,-1 0-3-16,0 0-1 15,0 0-8-15,-2-2-2 0,4 2 2 16,-2 0 8-16,0 0 11 16,0 0 2-16,0-2-2 15,-1 2-7-15,1-2-8 16,2 0-1-16,-2-2 2 15,0 2 1-15,0 0-3 16,-12 0-3-16,3-1-6 16,-2-3-2-16,1 4-3 15,1-2-1-15,-5 0-2 16,1 2 0-16,-2 2-2 16,-50 21 1-16,48-5-1 15,2 7 0-15,-1 3-1 16,3 7 0-16,-2 5-2 15,2 2-2-15,-3 6 1 16,7 8 0-16,-4-3 1 0,5 13 0 16,10-1 0-16,0-4-2 15,17 2-4-15,-3-5-2 16,5 5 2-16,6-11 2 16,-1-1 5-16,7-8 2 15,2-9 1-15,1-1 1 16,0-7 0-16,-1-2-1 15,3-13 1-15,6-3 0 16,-5-6 1-16,5 0 3 16,-6-8 4-16,-1-7 3 0,-3 0 5 15,1-5 3-15,-5-1 2 16,1-2 1-16,0-5 4 16,-5-3-1-16,-6-1 3 15,-9-1-1-15,-3 3-1 16,-6-5 2-16,6-1 2 15,-2 5-1-15,-8-9 0 16,4 6-5-16,-4 1-6 16,0-9-4-16,-5 6-4 15,5-1-3-15,-14-7-2 16,9 12-1-16,-12-12-1 16,-2 6 0-16,2-1-1 15,-4 1 0-15,6 2-1 16,-6-3 0-16,0 3-1 15,6 6 0-15,-4 3 1 16,-2 2 0-16,-2 4-1 16,1 4 0-16,-3-1-11 0,2 5-17 15,0 7-128-15,4-1 108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1:05:47.2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20500 3735 219 0,'-57'65'41'0,"57"-63"-72"0,0 5-3 16,-2 1 68-16,0-8 37 15,0 0 33-15,0 0 5 16,2 0-7-16,-4 0-7 15,2 0-18-15,2 0-14 16,-1 0-20-16,1 0-4 16,0 0 3-16,0 0 4 15,-2 0-4-15,0 0-1 0,-2-2-7 16,2 2-5-16,2-2-4 16,-2 0-3-16,0 0-2 15,2-2 2-15,0 2 7 16,0 1 3-16,0 1 9 15,0 0 2-15,0 0 3 16,0 0-1-16,0 0-5 16,0 0-3-16,0 0-7 15,0 0-1-15,0 0-3 16,0 0 0-16,2 3 2 16,0 5 1-16,8 2 4 15,-1-5 0-15,5 3-3 16,-1-2-5-16,-2 1-9 15,1-3-4-15,-1 4-6 16,1-4-1-16,-3 1 0 16,12-1 1-16,-5-2 1 0,47 50 1 15,-40-50-1-15,-8-4 0 16,8 2-3-16,-2-6-1 16,8 8-1-16,-2-2-1 15,9 0-1-15,8 2 1 16,-6-2-1-16,-5 0 1 15,-1 0-1-15,-7-2 0 16,-8 0 0-16,8 0 0 16,4-2-1-16,-1 8 0 15,9-2-1-15,1 0 2 16,4-2-1-16,-4 0 0 16,1 2 1-16,-3-2 0 15,-2 0 0-15,7 0 0 0,1 0 0 16,0 2 0-16,0 4 0 15,0-3 0-15,-6-3 0 16,4 0 0-16,1 0 1 16,-5-2 0-16,-2 1 0 15,-1 1-1-15,-6-4 0 16,9 2 0-16,0 0 0 16,-1 2 1-16,5 0-1 15,-2 0 0-15,4 0 0 16,0 0 0-16,-3 0-1 15,1 0 1-15,6 9 0 16,-2-1 0-16,3 0 1 16,3 1-1-16,-2-5 0 15,-6 0 0-15,6 2 0 0,7-2 0 16,-11-4 0-16,4 0 0 16,2 0 0-16,-4-4 0 15,7-4 0-15,7 6 0 16,-5-9 0-16,-3 7 0 15,7-2 0-15,-7 2 0 16,1 2 0-16,3 2-1 16,-12-7 1-16,5 7-1 15,-12 0 0-15,-1 4-2 0,-7 3-4 16,-6 1-8-16,-10-8-34 16,-3 2-50-16,-7-12-309 15,9-3 278-15</inkml:trace>
  <inkml:trace contextRef="#ctx0" brushRef="#br0" timeOffset="985.329">14875 4496 429 0,'-2'0'105'15,"0"0"-110"-15</inkml:trace>
  <inkml:trace contextRef="#ctx0" brushRef="#br0" timeOffset="2369.48">14862 4496 163 0,'-2'0'94'0,"0"0"-11"0,0 0-19 16,-2 0-1-16,2 0 0 15,2 0-8-15,-1 0-24 16,-1 0-10-16,0 0-16 16,0 2-3-16,-2 2-1 15,4-4-1-15,0 0 2 16,0 0 0-16,0 1 8 15,0 1 4-15,0 4 6 16,0-2 4-16,0 2-1 16,0-1 0-16,4 3 2 15,0-2 4-15,-2-2 8 16,-1 3 2-16,5-5 1 16,9 4-2-16,1 0-5 15,-1-4 0-15,52 47 3 16,-50-47-1-16,-1-2-5 15,5 4-4-15,-4-4-7 16,6 0-1-16,0 0-5 16,0 0-2-16,0 0-3 0,3 0-1 15,3 0 3-15,4 0 1 16,-1 0 4-16,6-4 0 16,3 2 1-16,1 2 0 15,-2 0-4-15,-10 0-1 16,-1 0-2-16,-2 2-1 15,-4 2-1-15,5-2 0 16,3 2 1-16,-2-4 2 0,5 0 5 16,-3 0 3-16,-4-4 2 15,7-2-1-15,-2 2-6 16,1-7-2-16,9 9-4 16,-4-2-2-16,3-3 1 15,-1 5-1-15,0-6 1 16,6 4 0-16,-4-7 2 15,6 7 0-15,-4-4 0 16,-6-5 0-16,-6 11-2 16,3-6-1-16,-8 4 1 15,11-1 0-15,-2-1 1 16,8-4 1-16,-4 5 0 16,-1 1 1-16,1-6-2 15,-2 3 1-15,2 1 0 16,6 0 1-16,-2 6-2 15,2-2 1-15,-2 2 0 0,-2 0-2 16,-4-4 0-16,1 6-1 16,-5-2-1-16,0 0 0 15,-3 2 0-15,3-2 0 16,-3 0-1-16,3 6 0 16,1-4-1-16,-5 2 2 15,7-2 0-15,-7 3 1 16,1 1 1-16,3-4 0 15,-3 2 0-15,5-4 0 0,1 0 0 16,1 0-1-16,0 0 1 16,4 0 0-16,0 2-1 15,-1-2 0-15,-3 2-1 16,4-2 0-16,-2-2 1 16,-4 0 0-16,-3-2-2 15,5 4 1-15,-3 0-2 16,3 4 0-16,4-4 0 15,-10 0-1-15,12 0 0 16,-3-6 1-16,1 6-1 16,2-4 1-16,0-1-1 15,3 1 1-15,1 2-1 16,2 0 0-16,4 0 0 16,-5-2 0-16,11 4 1 15,-13 0-1-15,3 0 0 16,0 4-1-16,-6-4 1 15,11 2 0-15,-1-2 0 0,5 0-1 16,4-6 1-16,-5 6 0 16,3-2 0-16,-4 2 2 15,8 0 0-15,-2 0 0 16,-5 0 1-16,-3 2-1 16,-13 6 1-16,6-6 0 15,2 0 1-15,0 0 0 16,-1-2 0-16,-1 3 2 15,-2-1 1-15,-4 0 0 0,-2-2-1 16,0-2-2-16,4 2-2 16,-2 0 0-16,-7 0-2 15,3 2 1-15,-3 0 0 16,-5-2 0-16,6 2-1 16,-1 4 1-16,-1-2 0 15,-5-1 1-15,0 5-1 16,-4-4 1-16,5 4 2 15,7-7 0-15,5 7 3 16,0-6 2-16,-6 0 0 16,-3-2 2-16,-14-2-3 15,0 2-1-15,-6-2-2 16,-5-2-2-16,-4 4-3 16,-1-4-7-16,-3 3-40 15,0-1-42-15,0 0-207 16,0-2 194-16</inkml:trace>
  <inkml:trace contextRef="#ctx0" brushRef="#br0" timeOffset="110882.797">10476 13902 252 0,'-49'-107'92'0,"31"107"-62"16,5-2 2-16,-2 2 24 15,-6 0 11-15,2 2 9 16,-1 2-5-16,1-2-8 15,0 3 0-15,8-3 1 16,-3 0-1-16,3-2-3 16,-1 0-3-16,5-2-11 15,-1 2-6-15,-1 0-9 16,7 2-2-16,0-2 1 16,0 0 2-16,0 0 1 15,0 0-2-15,-2 0-5 16,2 0-1-16,2 0-4 0,-2 0-4 15,0 0-4-15,0 8-3 16,-1-2 1-16,1 1 1 16,2 1 2-16,-2-2 0 15,0-1-2-15,2 1 1 16,0-2 1-16,0 5 2 16,2 3 3-16,0-4 2 15,3 5 1-15,1-2 0 0,0-1-3 16,2 3-1-16,-8-1-4 15,11-3-2-15,2-3 0 16,-5 2 1-16,5-6 1 16,-1 7 1-16,1-7 0 15,3 6 0-15,-3-4-2 16,6-2 0-16,46 49-2 16,-48-45-3-16,6-2-2 15,-2 2 0-15,-1-1-2 16,1-3 0-16,0 0 1 15,-2 0 1-15,2 4 2 16,-4-2 2-16,2-4 3 16,0 1 0-16,4-1 1 15,-8 0-1-15,-3 0-4 16,-1 0-2-16,-1 0-3 16,0 0-1-16,7 0-1 15,-4 0 0-15,-5 2 0 0,5 2-1 16,-7-4-1-16,5 0 1 15,-3 0-1-15,4 4 0 16,-9-2 0-16,7 8 0 16,-6-7 0-16,-4-5 0 15,11 2-1-15,-11 0 0 16,0 0-1-16,0 0 0 16,0 0 0-16,0 0-1 15,0 0 1-15,4 0 0 0,11 0 1 16,-5 0 0-16,-1 0 1 15,-3 0 0-15,0-1 1 16,-2-1-1-16,2 0 1 16,-1-2 0-16,-5 2 0 15,0 2 0-15,0-2-1 16,4 0-3-16,-4 0-16 16,0-2-13-16,0 2-66 15,4 1-59-15,9-9-284 16,5-1 286-16</inkml:trace>
  <inkml:trace contextRef="#ctx0" brushRef="#br0" timeOffset="111597.125">15147 13910 158 0,'-88'42'39'0</inkml:trace>
  <inkml:trace contextRef="#ctx0" brushRef="#br0" timeOffset="112110.075">15030 13913 271 0,'-6'-3'148'0,"6"-1"-30"16,-3-4-22-16,1 4-32 0,-2-1-9 16,2 3-10-16,2 2 0 15,-2-2 2-15,0 0 2 16,0 0 12-16,0-2 0 15,-1 2 2-15,1 0-2 16,2 2-10-16,-2 0-5 16,0 0-6-16,0 0-4 15,-2 0-5-15,2 0-3 16,2 0-2-16,-2 0 0 0,0 0 4 16,2 12 0-16,2-5-6 15,0-1-4-15,0 4-8 16,8 1-1-16,-5 1-3 15,13-1-1-15,47 46-2 16,-48-45-1-16,0-4-2 16,-2-3 0-16,8-3 1 15,0 4-1-15,4-6 0 16,2 0 0-16,1-2-1 16,1-4 0-16,0 4-1 15,-7-5 0-15,7 3 0 16,-6 0 0-16,0-2 0 15,-2 4 0-15,-6 2 0 16,2-1 1-16,0 1-1 16,0-2 1-16,-2-6 0 15,-5 4 0-15,-4 0 0 16,3-1-1-16,-7 3-13 16,5 2-14-16,-9-2-54 15,0 2-54-15,0-2 84 0</inkml:trace>
  <inkml:trace contextRef="#ctx0" brushRef="#br0" timeOffset="116808.463">11628 14032 124 0,'-8'4'76'15,"4"-4"-8"-15,-1 0-16 16,5 0-14-16,-2 0-4 16,0 0-1-16,-6 0 6 15,6 0 11-15,-6 0 6 0,3 0 11 16,3 0 0-16,-8 0-8 16,8 0-4-16,-9-2-10 15,5 0-3-15,0 0-8 16,6-2-3-16,-3 2-7 15,1 2-4-15,0 0-5 16,-2-2-3-16,2 1-6 16,2-1-2-16,-2-2-1 15,0 2-1-15,0 0 3 16,-2 2 2-16,3-2 1 16,1 0 0-16,0 2-2 15,0 0-2-15,0 0-1 16,7-2 0-16,16 2 2 15,8 0 2-15,45-6 4 16,-41 5 3-16,-3-5 2 16,1-2 0-16,5-3 0 15,-2 7-2-15,4-6 2 16,3-1-1-16,1 1-3 0,1-3-2 16,-2 5-5-16,6 1-1 15,-5-3-2-15,-2 8-1 16,-3 2 0-16,-3 0 0 15,-4 0 0-15,-3 0 0 16,4 2 0-16,-5 0-1 16,-1-2 1-16,7 0-1 15,-3 0 1-15,4-4-1 0,-1 4 1 16,2-4-1 0,-1-3 1-16,1 3 0 0,0-4 0 15,3 6 0-15,-5 0-1 16,1 2 1-16,-5 0 0 15,-3 2 1-15,2 0 2 16,-10 0 0-16,4 4 3 16,0-2 0-16,0-2 6 15,-4 3 3-15,2-1 5 16,-2-4 0-16,4 0-3 16,2 0-3-16,-8 0-4 15,-8 0-1-15,12 0-1 16,1 0 2-16,6 0-1 15,1 2 0-15,0 4 0 16,-1-4-2-16,1-2 0 16,3-2-1-16,-7-6-1 15,4 8-2-15,-2-2-1 16,5 2-2-16,3-2 0 16,-5 0 0-16,3 2 0 0,-3 0 0 15,-1 4 0-15,2-2-1 16,-3 0 1-16,1-2 0 15,6 2-1-15,-1-2 1 16,4-2-1-16,-3 0 0 16,-5-2 1-16,-3-1-1 15,-2 3 0-15,2 2 0 0,3-2 0 16,-1 0 1-16,2-4-1 16,-5 6 1-16,5 0 0 15,5 0-1-15,-9 0 0 16,9 0 0-16,-5 4 0 15,-4-4 0-15,1 0 0 16,-3 0 0-16,-4 0 0 16,0 2 0-16,-1 2 1 15,1-4 0-15,-4 5 0 16,0-3 0-16,6-2 0 16,-10 6 0-16,6-6 0 15,-5 2 1-15,-1 2 1 16,-1-10 1-16,-7 6 3 15,-1 0 2-15,-4 0 0 16,0 0-2-16,0 0-15 16,0 0-24-16,-4 0-184 15,4 0 151-15</inkml:trace>
  <inkml:trace contextRef="#ctx0" brushRef="#br0" timeOffset="125864.612">10080 14390 439 0,'75'59'152'0,"-79"-65"-142"0,-2-1-11 15,6 7 12-15,0-2 21 16,0 0 51-16,-1 0 17 16,-1-2 10-16,0 2-10 15,0 2-33-15,-2-2-14 16,4 0-14-16,-2 0-5 0,0-1 0 16,-5-3 4-16,3-4 6 15,0 6 2-15,2 2-4 16,-2-1-6-16,4 1-10 15,-2 0-3-15,-4-4-2 16,1-2 1-16,-3 5-1 16,0-3-2-16,-1 0-4 15,5-2-2-15,0 5-5 16,-2-11-1-16,1 7-3 16,-7-7-1-16,3 1-1 15,-1 11 0-15,-1-8-2 16,-3 7 0-16,-1-3-4 15,-2 0-4-15,-56-44 0 16,48 50 0-16,4 2 3 16,-6 12 2-16,4-3-2 15,-1 3-2-15,-5 5-2 0,6-8-1 16,0 8 2-16,6 4 1 16,-2 0 3-16,3 4 2 15,-1 0 1-15,-2 11 0 16,6-2 1-16,-3-1-1 15,1 3-1-15,5-2-1 16,-1 1-3-16,5 1 1 16,1 2 2-16,1-2 0 15,2-1 3-15,2-1 0 0,-4 2 0 16,8 2-1-16,2-1-2 16,1 7 0-16,7-4-3 15,-7 4 1-15,5-6 0 16,1-2 0-16,-3 0 3 15,3-1 0-15,0-11 1 16,7 7 1-16,3-6-3 16,3-4 0-16,5 0 0 15,1-4-1-15,3 0 2 16,-3-6 1-16,-5-5 0 16,8 1 1-16,-9-9 0 15,-3 4 0-15,4 0 0 16,-4-2 0-16,2-2 0 15,2 2 0-15,-3-4 0 16,3-4 0-16,6 0 0 16,-5-7-1-16,7 0 1 15,-6-8 0-15,-3 7 0 0,7-3 1 16,-6-4 0-16,-1 0 1 16,-1 6 2-16,0-10 0 15,-4 4-1-15,-4 2 0 16,4-10 0-16,-5 10-2 15,-3-6 2-15,-3 2-1 16,-8 0 3-16,-2-6 1 16,0 3 1-16,0-7 1 15,0 4-2-15,0 3 0 0,2-1-1 16,-2 0-1-16,0-2 1 16,0 1 1-16,0 1 2 15,0 0 2-15,0-5 0 16,-2 1 1-16,0-1 0 15,-6 3 0-15,0-2 2 16,-3 6 0-16,-8 2 3 16,2-1 1-16,-12 2 2 15,-2-2-4-15,-1 5-3 16,1 1-3-16,-5-5-4 16,3 6-1-16,-5-4-2 15,2 4 0-15,-1 5-1 16,-3-7-1-16,8 6 0 15,-5 5 0-15,1-11 0 16,0 8 0-16,5 1 0 16,-9 2-2-16,2-1-2 15,-2 3-3-15,-1 0-6 0,15 6-5 16,3 10-29-16,7-8-33 16,13 2-207-16,4 5 193 15</inkml:trace>
  <inkml:trace contextRef="#ctx0" brushRef="#br0" timeOffset="127530.778">16545 14587 595 0,'-57'82'273'0,"53"-90"-126"16,-2 3-199-16,6-3-60 16,0 6 19-16,-2 0 104 15,2-2 76-15,0 2 48 16,-2 0-5-16,0 2-52 15,0-3-29-15,-3-9-33 16,3 3-2-16,-4-7-2 16,-2 3 2-16,-1-2 1 15,-29-52-2-15,26 47-2 16,-1-1-4-16,-1-3-3 16,-1 10-3-16,4 1-1 15,-10-6-1-15,5 11 0 16,-3-3-1-16,-4-1 0 15,4 8 0-15,-4 0 2 16,-2 2 2-16,4 4 1 0,-13-4-2 16,-1 4-2-16,7 8-1 15,-13-6-3-15,3 11-1 16,-4-5-3-16,0 7-3 16,0 2-2-16,2 2 0 15,2 2 3-15,5 2 2 16,1 4 2-16,1-5 1 0,0 9-2 15,3-6 0-15,3 1-1 16,4-1 2-16,5 4 1 16,-1-1-1-16,8-5-2 15,-1 0-1-15,8 0-1 16,2 2 1-16,0 0 4 16,12 5 2-16,-9-5 2 15,11 7 1-15,-1 3 0 16,-1-7 0-16,-1 3-1 15,8-5-1-15,-1-3 1 16,4 4 0-16,1 0 1 16,-3-3 1-16,4 3 1 15,1-2 2-15,0 3 3 16,2-5-1-16,-2-7 0 16,5 6 0-16,-3-4-2 15,0-1 1-15,0 6 1 16,-1-6 1-16,5-2 2 15,0-2 1-15,5-3 5 0,-2-1 1 16,-3-11 2-16,5 2 1 16,-5-6 2-16,0-5 2 15,5-5-1-15,-9-1-2 16,-2-8-3-16,1-4-2 16,-1-5 0-16,0 1 1 15,6-3 0-15,-6 5 1 16,-6-5 2-16,-2-3 2 0,2 1 3 15,-6 3 3-15,-1-3 0 16,-1 2-1-16,-7-7-1 16,4 7-2-16,-4-4-2 15,-4-1-2-15,0 1-5 16,-4-2-2-16,-4 4-2 16,2 1-1-16,-3-1-2 15,3 0 0-15,-5 1-1 16,-1 1-1-16,-3 1 0 15,-4-3-2-15,0 2 1 16,-2 3-1-16,-2 2 0 16,5 6 0-16,-3 0 0 15,0 2 0-15,4 8 0 16,-4-1-1-16,8 13-1 16,-10-9-1-16,2 6-4 15,-2 4-3-15,-2-7-6 16,0 5-6-16,6 2-18 15,-2 7-20-15,-2 7-112 0,-2 11 112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1:09:09.3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10341 4450 142 0,'-44'113'72'0,"47"-117"-25"0,3 0-16 15,-2 2-20-15,-4 2 0 16,0-2 17-16,0 0 12 15,0 0 26-15,0-1 11 16,0 1 11-16,0 0 0 16,0 2-7-16,0-2-7 15,0 0-19-15,0 0-11 16,0-2-20-16,0 2-6 16,0 0-8-16,4-1-1 15,-2-5 4-15,-2 6 8 16,4-9 17-16,-3 1 9 0,1-1 7 15,2-3-3-15,-4 6-9 16,0-1-6-16,0 1-9 16,0 6-4-16,0-7-6 15,-4 7-1-15,4 0 2 16,0 2 1-16,0-2 0 16,0 0-1-16,0 0-6 15,0-2-3-15,0 2-4 16,0 2-1-16,0-1-1 15,0-1 0-15,0 0 1 16,0-2-1-16,0 2 4 16,12 0 0-16,7 2 3 15,-2 0 2-15,2 0 2 16,48 4 0-16,-42 0 1 16,-2-4 0-16,6 0-2 15,-2-6 0-15,3 4-1 0,1 2-1 16,-1-2-1-16,1 2-2 15,-4-4-1-15,3 4-1 16,-5 0-1-16,-4 0 1 16,2 2-2-16,10 0 0 15,-3-2 0-15,7 0 1 16,-5 0-1-16,-1 0 0 16,5 2 0-16,0-2-1 15,5 2 1-15,-3 0-1 0,4 4 3 16,-2-3 1-16,0 3 0 15,-2-4 1-15,3 2 0 16,-3 0 0-16,-4 3 0 16,5 1-1-16,-9 0 3 15,7 3-1-15,-9-1 2 16,3 1 0-16,3 1-1 16,-7-1-1-16,6-3 1 15,-3 1 2-15,6-1 4 16,5 0 1-16,3 1 3 15,-2 1-1-15,7-6-1 16,-3-1-1-16,2 1-3 16,-2 2 0-16,2-4-3 15,-2 6 1-15,-2-6-2 16,2 1-1-16,-8 1-1 16,0-2-1-16,-2-2 0 15,3-2 0-15,1 2-1 16,8 0 0-16,1 4-2 0,-1-2 1 15,2-2-2-15,0 0 0 16,3 2 0-16,5 5 0 16,-3-3-1-16,6 2 1 15,-7-2 0-15,7-2-1 16,-4 4 0-16,-1-1 0 16,3-1 1-16,-5 2 0 15,7-4 0-15,0-2 0 0,-2-2 0 16,3 2-1-16,-1 2 0 15,-4 0 1-15,6-2-1 16,0 5 0-16,-9-5 1 16,0 4-2-16,-5 0 1 15,7-2-1-15,-5-2 0 16,9 0 1-16,-1-6 0 16,0-1 0-16,6 5 0 15,0-2-1-15,8 2 0 16,4-2-1-16,1 2 1 15,2 2-1-15,-11 0 2 16,-10-2-1-16,3 2 1 16,-7 0 1-16,4 4 0 15,4 4 0-15,-7-4 1 16,3 3-1-16,-5-1 0 16,3 5 0-16,-7 1-1 15,-4-1-1-15,-2 1-1 0,-4-3-2 16,0-1-21-16,4 0-25 15,2-16-122-15,17-5 113 16</inkml:trace>
  <inkml:trace contextRef="#ctx0" brushRef="#br0" timeOffset="3548.023">17184 3976 401 0,'113'-54'102'0,"-115"43"-145"15,2-3 2-15,0 5 33 16,0-5 37-16,-4-5 36 16,0 4 6-16,-5-4-16 15,5 0-16-15,-4 1-27 16,4-5-7-16,2 4-6 16,-5 4-6-16,5-2-10 15,-2 0-4-15,2 1 0 16,2 3 4-16,-6 1 4 15,4-1-1-15,0 9-2 16,-3-5-1-16,3 9 8 16,2-2 9-16,-2 0 34 15,0 0 17-15,0-2 43 16,0 2 16-16,2 2 12 16,0 0-2-16,0 0-15 15,0 0-7-15,0 0-14 16,0 0-9-16,0 0-15 0,8 12-11 15,3 14-10-15,26 51 1 16,-37-43 6-16,2 8 4 16,-1 12-1-16,-2 1-4 15,1 7-12-15,-4 5-7 16,-4 3-10-16,4 7-4 16,-5 7-7-16,1-4-1 15,-2 6-2-15,-1-5 0 16,1-12-2-16,-1-4-1 15,9-18-14-15,2-3-13 0,0-25-46 16,2-5-38-16,6-26-45 16,3-14-23-16,8-36-70 15,12-18-65-15,13-29 204 16</inkml:trace>
  <inkml:trace contextRef="#ctx0" brushRef="#br0" timeOffset="4600.16">18102 3450 1301 0,'0'0'408'0,"2"0"-430"16,9 13-47-16,3 8 13 15,-3 8 38-15,-5-1 29 16,-6 15 20-16,-4-1 3 15,0 15-4-15,-5 0-6 16,-5 20-12-16,3 1 0 16,-8 1 0-16,1 1-1 15,3-3-2-15,-2-5-1 16,-2 3-4-16,2-4 0 16,-6-8-3-16,2 0 0 15,7-12 0-15,-1-1-1 0,5-12 2 16,3-9 0-16,-5-12 0 15,5-9 0-15,3-10 1 16,-4-2 1-16,8-7 2 16,2-12-2-16,8-8 2 15,3-11-2-15,0-10 0 16,5-9-1-16,-1-4-2 16,4 0 1-16,6-11-2 15,-1 7 0-15,1-6 1 16,6 4-1-16,-1 1 0 15,10-7 0-15,0 8 1 16,-2 6-1-16,4 8 0 16,-3-3 0-16,-1 13 0 15,6-3 0-15,-4 13 0 16,0 12 1-16,-2 10 0 16,0 11-1-16,-7 12 2 15,-1 7 1-15,6 23 0 0,-5 6 0 16,1 17-1-16,-3 2 0 15,-8 12-1-15,-6 7 0 16,-3 6 0-16,-3-2 0 16,-3-4 0-16,-4 0 0 15,-4-15 0-15,0 1-1 16,-2-10 2-16,0-9-1 16,2-10 1-16,0-13-1 15,0-7 0-15,4-7 1 0,-3-11 1 16,-1-3 1-16,0-5 3 15,-1 3 0-15,1 0-2 16,0-27-1-16,1-61 0 16,11 39 0-16,1-10 4 15,1-3 0-15,7-4 0 16,-2-5-1-16,6 0-2 16,0-3-1-16,5 1-1 15,3 0-1-15,5 3-1 16,-6 3 0-16,12 12 0 15,-1 5 1-15,-3 12 0 16,4 11-1-16,-14 16 1 16,7 9 0-16,-3 15 0 15,-1 5 1-15,5 18-2 16,-6 4 0-16,1 16 0 16,3 9 0-16,-5 14-1 0,1 7 2 15,-5 4-1-15,0-6 1 16,-6-2 1-16,-4-3-1 15,4 5 2-15,-6-4-2 16,-1-13 0-16,-1 2 0 16,-5-17-2-16,-2-8-6 15,5-15-21-15,-3-8-17 16,-1-17-48-16,11-12-12 16,5-24-29-16,7-18-32 0,18-26-62 15,6-22-62-15,7-10 178 16</inkml:trace>
  <inkml:trace contextRef="#ctx0" brushRef="#br0" timeOffset="5324.147">20680 3735 1137 0,'10'3'373'0,"3"-1"-377"16,0 4-6-16,-5-2 10 15,-2-2 12-15,-4-2 21 16,-4 0 8-16,2 0 9 16,-2-2-6-16,0 0-15 0,0 0-8 15,-17-2-7-15,-12 0-3 16,-51 4-4-16,48 2-2 16,1 17-5-16,1-1 0 15,3 14-4-15,0 8 0 16,-1 6 0-16,-1 12-1 15,0 1 3-15,1 4 0 16,7 2 2-16,0-6 0 16,10-3 0-16,1-1-1 15,8-3-1-15,6 1 0 16,0-12 1-16,8 1 0 16,5-14 0-16,4-1 1 0,0-6 1 15,4-7 1-15,4-9 0 16,5 1 0-16,7-8 0 15,-1-5-1-15,-7-5 1 16,5-5 0-16,-2-8-1 16,-1 2 0-16,-1-11-1 15,1 3 1-15,-10-3 0 16,-4-3 0-16,-10-3-1 16,-5 2-1-16,-4 0-1 15,0-6-2-15,0 7 2 16,-4-3 1-16,1 6 1 15,-3 3 0-15,4-5 0 16,-2 1 0-16,4 9 2 16,0 1-1-16,0 9 2 15,6 5 1-15,0-1-1 16,3 7 2-16,7 1 4 16,-3 2 4-16,8 15 4 0,4 8 0 15,9 10-2-15,1 13-2 16,-1 9-1-16,-1 9 2 15,-7 14 3-15,-1 5-2 16,-11-3-5-16,-3-2-4 16,-5-12-10-16,-2-7-7 0,-1-17-23 15,7-15-19-15,2-19-48 16,-5-8-14 0,12-35-68-16,12-18-56 0,13-41 160 15</inkml:trace>
  <inkml:trace contextRef="#ctx0" brushRef="#br0" timeOffset="5881.692">21820 3587 1247 0,'6'-7'424'0,"-6"7"-375"15,5 4-73-15,-6-4 22 16,-1 0 15-16,0 0 22 15,0 0 5-15,-2 5-6 16,-2 20-7-16,-72 59-15 16,36-44-8-16,-8 12-4 0,6 7 0 15,0-5-2-15,13 5 0 16,12-9-2-16,6-4 1 16,9 0 0-16,-2-10 1 15,6-5-1-15,6-10-1 16,4-10 0-16,-1 1 1 15,12-7 2-15,0-5 1 16,6-5 4-16,-2-9 2 16,2 3 7-16,-6-12 3 15,-2 8 2-15,2-1 1 16,-4 1-3-16,0 9-2 0,2 4 1 16,-5 10-2-16,7 9 1 15,2 4 1-15,0 17-1 16,2 12 2-16,-1 25-1 15,5 17-1-15,-2 24 0 16,-10 9 0-16,6 22 2 16,-11 4 0-16,-10 0-3 15,3 8-2-15,-3-12-6 16,2-4-1-16,-4-32-6 16,8-21-6-16,-3-34-21 15,3-18-24-15,2-25-36 16,3-15-20-16,8-41-31 15,12-23-20-15,7-54-149 16,8-29 202-16</inkml:trace>
  <inkml:trace contextRef="#ctx0" brushRef="#br0" timeOffset="6397.701">22503 3922 1602 0,'0'-2'446'16,"4"2"-649"-16,9 6-29 0,0 7 58 15,6 20 82-15,45 34 162 16,-47-44 13-16,15-18-6 16,5 7-13-16,18-4-43 15,2-16-14-15,9-7-5 16,0-6 1-16,1-14-1 15,2-5-2-15,-6 2-7 16,-3-4-3-16,-13-6 1 16,-3 4 0-16,-21 0 3 15,0-4 0-15,-13 6-3 16,-8 2 4-16,-2 2 5 16,-14-1 0-16,-7 16 8 15,-9 0-1-15,-14 4 0 16,-4 15-1-16,-17 2 0 15,-2 8-1-15,-9 15 4 16,-5 4 2-16,10 21 4 16,5 4 2-16,12 19 0 0,6 11 2 15,19 14 0-15,8-4 2 16,14 9 3-16,7-1-1 16,7-1 4-16,18 4 3 15,14-11 3-15,8 4-3 16,15-17-9-16,-1-9-12 15,6-10-33-15,-4-18-8 16,-2-25-24-16,-4-17-9 0,8-28-49 16,2-24-67-16,10-38 116 15</inkml:trace>
  <inkml:trace contextRef="#ctx0" brushRef="#br0" timeOffset="6581.411">24522 3321 1402 0,'0'0'321'0,"10"4"-285"16</inkml:trace>
  <inkml:trace contextRef="#ctx0" brushRef="#br0" timeOffset="6899.42">24509 3377 576 0,'-63'96'309'0,"27"-70"-82"16,-5 9-92-16,-8 5-98 0,-5 0-8 15,-5 0 17-15,-4 4 9 16,15 4 6-16,-4 2-10 16,12 9-31-16,11 2-12 15,5 6-7-15,12-4 0 16,20 2-1-16,15 4 0 15,15 2 3-15,12 0 1 16,9 0 3-16,4 1 1 16,8-7 3-16,0 2 6 0,-8-13 22 15,-8-5 10-15,-13-1 9 16,-9-6-2-16,-20-3-5 16,-11-1-5-16,-23-8-6 15,-17 7-1-15,-31-3-18 16,-15 1-9-16,-39-3-26 15,-20-17-27-15,-50-11-51 16,-16-6-23-16,-34-40-52 16,-24-9-39-16,-28-55 137 15</inkml:trace>
  <inkml:trace contextRef="#ctx0" brushRef="#br0" timeOffset="7331.827">17270 3258 1013 0,'-8'-9'134'15,"8"9"-412"-15,2 9 119 16,0 5 133-16,-6-1 263 16,-7-9 60-16,-1 4-37 15,-5-6-67-15,2 9-106 16,5 6-34-16,-3 10-61 16,5 7-53-16,4 5-185 15,6-5 163-15</inkml:trace>
  <inkml:trace contextRef="#ctx0" brushRef="#br0" timeOffset="14131.868">8774 7795 319 0,'109'38'113'0,"-113"-42"-106"16,-3 3-3-16,5 1 29 15,2 0 28-15,-2 0 51 16,0 0 13-16,0 0-15 16,0 0-18-16,-2 0-33 15,2 0-12-15,2 0-9 16,-2 1-2-16,1 9-3 0,-1 3 1 16,2-1-1-1,2-4 0-15,1 7-1 0,7-2-1 16,3 4-9-16,64 47-5 15,-45-41-8-15,-1-6-1 16,1 4-2-16,-1-6 2 16,3 2 8-16,-3-1 3 15,5-5 2-15,-1 1-1 16,-6-7-6-16,7 7-3 16,-4 1-2-16,-1 1-1 15,5 10-3-15,-1-1 1 0,-1-2-2 16,3-7 0-16,3-3 0 15,0-5 1-15,0 2-2 16,4 7 1-16,0-2 1 16,6 1 0-16,-2-3 0 15,1-3 1-15,-7-6 0 16,6-2 0-16,-4 0 0 16,-6-2-1-16,4-2-2 15,-3 2 0-15,5 2-1 16,-2-11 0-16,-4-1-1 15,8 3 0-15,-2-7 0 16,4 11-1-16,3-7 1 16,-5-9 0-16,0 0 1 15,0 0-1-15,0-4 0 16,-6 6 1-16,-2-2 0 16,-5-4 0-16,-8-6 1 15,0 5 1-15,-8-1 0 0,6-4 1 16,0 1 4-16,-4-1 3 15,2-1 2-15,-6 1 0 16,-1-5-3-16,-3-1-2 16,3 1-3-16,-3-4 0 15,-3 5 2-15,-6-1 3 16,-2 7 5-16,0 3 1 16,-10-7-2-16,8-3-2 0,-9-1-5 15,-1 7 1-15,1-5 1 16,3-1 0-16,2 0-2 15,2-3 0-15,1 1-4 16,-3 2 0-16,4-2 0 16,0 1 2-16,0 5 2 15,0 1 1-15,-4 2 0 16,1 3 1-16,-3 5-2 16,-3-2 0-16,7 5-4 15,-8-1 0-15,1 2-2 16,1 2-1-16,-3-2 0 15,1 3-1-15,-1 3 0 16,2-3 0-16,-1 1 1 16,10 7-1-16,-4-1 1 15,-7-3 0-15,2 2-1 16,-9-5 0-16,3 5-1 0,4 3-1 16,-6 1 1-16,-6 4 0 15,8-2 1-15,-4 0 0 16,-2 0 0-16,2-6 1 15,-2 3 0-15,-4-3 1 16,0 2 0-16,2 8 1 16,-7-2 0-16,-3 0-1 15,3 0 0-15,-3-2-2 16,3 6 0-16,1 4 1 16,-1-3 0-16,-1 1-1 0,-1-4 1 15,1-2 0-15,5 2-1 16,-5 2 0-16,12-2-1 15,-6 3 1-15,4-5-1 16,2 2 0-16,-7 0 0 16,3-2 0-16,0 4 0 15,2-4 1-15,8 6-1 16,-6-6 1-16,3 0-1 16,-3 0 0-16,-2-2-1 15,6 6 1-15,2-2-1 16,3 9 0-16,3 1 1 15,-5-5-1-15,-5 1 1 16,6 2 1-16,-4-3-1 16,-2 1 0-16,1 5 0 15,-1-1 0-15,0 1 0 16,-2 4 1-16,2-3 0 16,-2-3 0-16,4-1 0 0,-1-1 0 15,3 3 1-15,0-3 0 16,0 1 0-16,-1-1-1 15,3 3 0-15,-1-1 0 16,1 7 0-16,-4-5 0 16,5 0 1-16,-1 1-1 15,-4-1 0-15,7 2 0 16,-5 1-1-16,2 5 0 0,7-4-1 16,-4 4 0-16,1 4 1 15,7 0 0-15,0-2 0 16,-4-6 1-16,0 4-1 15,-5-6 0-15,5 4-1 16,4 2 1-16,2 2 0 16,0 2 0-16,-4-6 0 15,4-1 1-15,-5-3-1 16,7 4 0-16,0 0 0 16,-2 2 0-16,1 2 0 15,-1 2-1-15,4-2 2 16,2 2-1-16,-2 0 1 15,2-4 0-15,-3 2 0 16,-1 2-1-16,10-3 1 16,-3 1 0-16,-1 2 0 0,7-6 0 15,-7 2 0-15,2 1 0 16,1-5 0-16,-3-4 0 16,3 0-3-16,-1-1-4 15,-1-1-18-15,5-1-15 16,-3-4-48-16,2 1-30 15,7-3-94-15,4 2-135 16,13 2 228-16</inkml:trace>
  <inkml:trace contextRef="#ctx0" brushRef="#br0" timeOffset="36373.027">14621 14994 279 0,'94'105'105'0,"-94"-107"-62"16,7 4-22-16,-3-2 26 16,-4 0 40-16,0 0 8 15,0 0-14-15,0 0-26 16,-2 0-21-16,2 0 3 0,0 0 15 16,-2 0 7-16,0 0-4 15,0 0-11-15,2 0-21 16,0 0-8-16,0 0-10 15,0 0-1-15,0 0-2 16,0 0 0-16,0 0 1 16,18 2 4-16,7 6 8 15,45 7 7-15,-41-17 8 16,4 4 4-16,7 0-2 16,2-2-4-16,4 6-9 15,-2-14-4-15,3 4-8 16,3-3-1-16,2 3 0 15,1-6 1-15,-1 1 2 16,-6 3 1-16,2 4 0 16,-4 2 1-16,-4 4-1 15,6-4 0-15,0 0 1 0,3 0 1 16,7 2 4-16,-3 9 2 16,3-3 2-16,3-6 2 15,1 0 2-15,-1-2 2 16,4 4 5-16,6 5 1 15,-10-9-3-15,-3 10-1 16,-3-7-3-16,-7 3 0 16,11 10-1-16,-1-5-2 15,-5-7-3-15,3 5 1 16,-8-9 2-16,4 0 2 0,3 0 1 16,-1 0 0-16,-1 4-8 15,3-4-2-15,-2 6-7 16,3-4-1-16,-3-4-2 15,-2 2-2-15,3 0 0 16,4-4-1-16,1 8-1 16,3-4 2-16,-2-4-1 15,3 4 0-15,4 0 0 16,3 6-1-16,2-2-1 16,-2-4 0-16,-2 0 0 15,4 0 0-15,-8-2 1 16,6-2-1-16,3 4 0 15,3-8 0-15,1 6 0 16,5 2 0-16,-12-5 1 16,7 5-1-16,-5 5 1 15,1-3 0-15,-6 0-1 0,-5 6 0 16,-2-8 0-16,-2 2 1 16,5 0 0-16,-3-2 0 15,2 0 0-15,-4 0 0 16,1 0 1-16,-3-4-1 15,7-2 0-15,-7 4 0 16,0 0-1-16,-1 2 1 16,-4 2 0-16,-1 6-1 15,3-2 1-15,2 3 0 16,-3-5 2-16,5 0 2 0,-1 2 1 16,-1 3 3-16,1 3-1 15,3-1-1-15,5 4-2 16,-6-1-1-16,0-3-1 15,-1 3 0-15,-16-9 2 16,2 3 0-16,-5 0 2 16,-3 1 0-16,2 3 0 15,1-1 0-15,-11 1-4 16,3-1 0-16,-2-1-2 16,-8-3-1-16,-6 3 0 15,3-1-1-15,-9-7-7 16,1 0-4-16,0-2-26 15,-5-2-20-15,-3 2-67 16,0 0-59-16,0-2 115 16</inkml:trace>
  <inkml:trace contextRef="#ctx0" brushRef="#br0" timeOffset="43484.095">22858 1170 1163 0,'54'-19'334'16,"-62"5"-445"-16,-1 3-32 15,7 5 80-15,-2-2 51 0,-7-5 91 16,-1-2 24-16,-3-6-23 15,-4 4-14-15,3-5-29 16,-1-2-16-16,-4-3-13 16,0-2-2-16,2-3 0 15,-10-9 0-15,10-3-4 16,-2 2-2-16,-4-5-4 16,-2 8-2-16,3 1 2 15,-3 2 0-15,0 3 4 16,6 3 3-16,-6 3 4 15,0 6 0-15,-7 0 1 16,-2-8 0-16,-1 10 0 16,-3-14 1-16,-2 7 0 15,0-1 0-15,2-2-1 16,0-1 0-16,1-1-1 16,-5-2 0-16,6 3 1 15,0-1-2-15,-2 4-2 16,0 3-1-16,-4 1-3 0,2 5 0 15,-4 5 0-15,0-6 0 16,-4 11 4-16,-5-1 2 16,-3-3 3-16,3 3 0 15,-6 7-2-15,-3 2-3 16,3 2-2-16,-2 2 0 16,0-4 2-16,6 0 1 15,1 1 2-15,-7 3 2 16,9 4-2-16,-11-2-1 15,-3-3-3-15,3 13-1 0,-8-7-2 16,8 7 0-16,-2-1 1 16,0-4-1-16,4 1 1 15,7-4-1-15,-3-3 1 16,6 3-1-16,-3 1 0 16,-1 1 0-16,-1 2 0 15,-9-5 0-15,2 3 0 16,2 1 1-16,2-3-1 15,8-2 0-15,5 3 0 16,0-3 0-16,4 3 0 16,-6 1 0-16,12 0-1 15,-2 1 1-15,5-1-1 16,7 1 0-16,-13-1 0 16,-1 5 0-16,2 4-1 15,-4-2-1-15,2 8 1 0,6-2-1 16,-6 2 0-16,5 4 1 15,1 7 0-15,0 0-1 16,5 12-1-16,-1 2 1 16,1-6 0-16,4 11 1 15,4-5 1-15,2 0 0 16,6 1 0-16,2-3-1 16,-3-6 0-16,5 8 0 0,-1 0 1 15,1 0 0-15,1 1 1 16,-1-1 0-16,3 0 0 15,0 1-1-15,-1 9 0 16,7 1 1-16,2-8-1 16,0 9 1-16,4-9 0 15,3 3 0-15,-5-1 0 16,6-3 0-16,5-3 0 16,3-3 0-16,12-6 1 15,7 6-1-15,5-4 2 16,6 4 0-16,6-6 0 15,-1-1 2-15,10-3-1 16,4-9 1-16,8 5 0 16,-10-5 0-16,2-6 0 15,-5 0 1-15,-1 0-2 16,8-5 0-16,-2 3-1 16,9-4-1-16,-1-2-1 15,4 5 1-15,5 3 0 0,-2 0 0 16,6-2 0-16,-2 6-1 15,1-2 1-15,-3 1-1 16,6 1 0-16,2-6 1 16,7 1-1-16,-3-1 1 15,-6-12 0-15,-6 5 0 16,4-12 1-16,-2 6 0 16,4-6 1-16,2-6-1 15,-2 6 3-15,-4-10 1 16,-3-3 0-16,1-2 2 0,-6-5 2 15,3-3-2-15,-10-7 1 16,7 1-2-16,-1-7-2 16,-3-2 0-16,5 1 0 15,-4-5 0-15,-5-6-1 16,-2 1 0-16,-3-5 0 16,-4 4-1-16,-7-4 0 15,-3 3 0-15,-5 9 1 16,-2-4-1-16,0 3 1 15,4-6-1-15,-5 3 0 16,4-6-1-16,-4-2 0 16,-3-3 1-16,0 3-1 15,-2 1 0-15,-1-3 2 16,-8 6 1-16,-6-5 3 16,-4-3 1-16,-9 8 1 15,-3 2-1-15,1 8 2 0,-10 2 1 16,0-1 2-16,-5-1 2 15,-10-2-2-15,0 0-1 16,-6 0 0-16,-2-2-1 16,-2-6-2-16,-3 0-1 15,3 10-5-15,4-2-2 0,2 5-3 16,0 8-2-16,6-5-5 16,-4 7-7-16,-2 10-32 15,6-2-19-15,0 5-122 16,5 12 122-16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1:10:23.6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1227 3224 367 0,'-27'0'154'16,"-1"-8"-84"-16,7 6-131 16,7-1-1-16,1-3 37 15,1 2 61-15,7 0 70 16,-3-5 12-16,4 1-9 16,4 2-24-16,0-5-44 15,0 11-17-15,0-2-18 16,0 2-4-16,0 0-1 15,0 0 0-15,17 0 3 16,8 0 0-16,55 2 2 16,-45 0 0-16,3 3 0 15,2-5 0-15,-1 4 0 0,5-4-1 16,0-7 3-16,1 3 0 16,11-12 6-16,-6-5 1 15,-3-3-1-15,-1-7 0 16,-11 2-6-16,-8 6-1 15,-6-2-1-15,-4 2 1 16,-11-1 1-16,-6 1-1 16,-8 0 1-16,-5 0-2 15,-12 7-1-15,-2-6-1 16,-8 10 1-16,-3-3 1 0,-8 3 0 16,6 1 1-1,2-1-5-15,-2 10-1 0,5 2-5 16,-5 2-1-16,6 16 0 15,-5-3 1-15,9 14 3 16,5 5 0-16,4 8 0 16,6 12 1-16,3 5-1 15,5 10 0-15,-1 5 0 16,8 1 0-16,4-8 1 16,0-4 0-16,15-13 2 15,-2-1 2-15,10-10 3 16,-2-3 0-16,7-9-1 15,-3-4-1-15,5-16-15 16,2-3-10-16,3-15-33 16,1-14-39-16,8-21-159 15,0-13 165-15</inkml:trace>
  <inkml:trace contextRef="#ctx0" brushRef="#br0" timeOffset="317.581">2199 2648 1012 0,'112'-40'287'15,"-113"52"-400"-15,2 9-29 16,1 13-2-16,-2-1 68 15,-2 7 90-15,-7 2 71 16,-3 8 10-16,3 7-6 16,1 10-22-16,-1 2-44 15,5 0-11-15,2 3-7 16,-4-7-2-16,2-5-1 16,-3-18 0-16,7 4-15 15,0-18-21-15,9-3-75 16,1 0-63-16,1-17 104 15</inkml:trace>
  <inkml:trace contextRef="#ctx0" brushRef="#br0" timeOffset="1067.758">2837 2859 880 0,'104'53'268'15,"-95"-49"-419"-15,5 4-12 0,5 1 1 16,-4-3 43-16,-5-4 209 16,-8 2 40-16,0-4 25 15,-2-4-12-15,0 2-77 16,0 2-32-16,-2-2-23 15,0 0 1-15,-2 0 4 16,2-2 2-16,0 1-1 16,0-1-6-16,-23-10-10 15,-53-9-3-15,47 41-6 16,-7 8 0-16,2 11 2 16,7 7 1-16,-5 0 1 15,18 11 0-15,-5-7 0 16,15 0-1-16,8 2 1 15,2-5 0-15,10-10 3 16,5-6 0-16,-2-8 1 16,4-8 1-16,4 2 3 15,-8-7 2-15,12-4 4 0,-10-4 2 16,2-10 4-16,-2 6 4 16,-8-11 15-16,-3-2 6 15,-8 2 4-15,-4 1-4 16,4 3-15-16,-4 1-6 15,4 6-5-15,-3-5 0 16,1 9 7-16,0 0 2 16,-2 0-5-16,2 0-5 15,2 0-9-15,0 0-2 0,0 0 0 16,8 19 2-16,-3-2 3 16,32 58 0-16,-22-43-2 15,8 1-1-15,-2 11-2 16,0 7-2-16,-4 12 1 15,-3 4-1-15,-3 16 0 16,-3 1 1-16,-8 8 0 16,-4-1 1-16,-11-3-1 15,-2 0 1-15,-8-5-2 16,4-16-3-16,-2-10-26 16,4-17-16-16,13-21-48 15,0-15-26-15,18-31-39 16,3-19-31-16,14-42 122 15</inkml:trace>
  <inkml:trace contextRef="#ctx0" brushRef="#br0" timeOffset="1617.232">3685 2979 761 0,'0'-4'321'16,"0"12"-199"-16,5 3-47 15,5 10-69-15,-10 10-1 16,-2 2 16-16,-7 3 8 0,5 6 5 16,-2-4-2-16,6-3-14 15,-2-1-7-15,2-1-9 16,8-9-1-16,-3-6-1 16,7-5-3-16,-1-13-10 15,3 6-8-15,5-12-11 16,0 0 1-16,12-11 9 15,-3-8 9-15,1-3 11 16,2-7 2-16,-6 3 0 16,1 1 1-16,-9-1 1 15,3-7 1-15,-9 5 3 16,-5-4 0-16,-6 3 2 16,-4 6-1-16,-11-3-2 15,-4-2-1-15,-10 5-1 16,-7 2 0-16,-5 12-2 15,-3 1-1-15,-5 14-3 0,7 12-3 16,1 15-1-16,1 9 1 16,8 14 3-16,-10-1 0 15,7 9 3-15,-1 3 0 16,3 4 4-16,14 12 3 16,4 1 5-16,9-2 1 15,10-1 1-15,4-4-1 16,5 0-3-16,4-8-3 15,6-6-4-15,-4-7-3 0,-1-20-29 16,-7-3-27-16,4-25-79 16,10-6-64-16,12-32 123 15</inkml:trace>
  <inkml:trace contextRef="#ctx0" brushRef="#br0" timeOffset="2188.415">4486 2719 1445 0,'80'69'386'15,"-76"-29"-571"-15,4 23-39 16,-2 10 2-16,-12 5 126 15,-11-3 126-15,-8-6 73 0,2-4 3 16,-10 0-25-16,7 4-31 16,6-2-44-16,-1-2-6 15,10-8 0-15,-4-9 0 16,3-12 0-16,-1-7-2 16,1-8-12-16,1-8-7 15,11-1-18-15,-2-7-7 16,2-3-3-16,0-2 7 15,0-2 22-15,0 2 14 16,0-1 21-16,0-1 8 0,15-31 8 16,23-53 3-16,-26 40-1 15,-1-9-5-15,9-7-9 16,-5-3-4 0,8-7-4-16,6 7-1 0,-3 0-2 15,9 3-1-15,1 11-3 16,-3 1-2-16,5 18-1 15,4 16 0-15,2 12 0 16,2 8 1-16,2 23-1 16,-4 9 0-16,0 26 0 15,0 8 1-15,-10 1 1 16,-5 4-1-16,-8-4-1 16,-12-8-1-16,-5-12-9 15,-4-7-8-15,0-19-45 16,-4-10-49-16,4-22 70 15</inkml:trace>
  <inkml:trace contextRef="#ctx0" brushRef="#br0" timeOffset="2428.082">2989 2337 1065 0,'-39'57'324'0,"28"-25"-571"15,11 16 40-15,15 4 118 16</inkml:trace>
  <inkml:trace contextRef="#ctx0" brushRef="#br0" timeOffset="2663.166">5766 2549 1217 0,'7'4'304'15</inkml:trace>
  <inkml:trace contextRef="#ctx0" brushRef="#br0" timeOffset="3055.415">5804 2600 620 0,'46'39'387'0,"-52"-49"-58"16,6 2-117-16,0-11-153 16,-2 0-38-16,2-8-9 15,-6 3 9-15,-7-11 11 16,-4 3 1-16,-10-7-7 16,-2 1-10-16,-3 0-13 15,-5 0-3-15,3 9-3 16,-8-4 0-16,2 18 1 15,2 0 0-15,3 7-3 16,5 8-3-16,8 10-3 16,3 7 0-16,2 17 1 15,4 1 2-15,-1 11 2 16,1 9 0-16,3 12 2 16,5 10 0-16,-1 11 2 15,6 5 0-15,6 11 1 0,-6-3 1 16,5 12 0-1,-3-14 0-15,-2-5 0 0,8-10 1 16,-10-15-1-16,4-4 0 16,-4-6-1-16,2-5-4 15,2-8-8-15,-2-4-7 16,0-10-22-16,2-5-16 16,-2-12-45-16,0-5-32 15,0-10-76-15,0-8-72 0,0 6 182 16</inkml:trace>
  <inkml:trace contextRef="#ctx0" brushRef="#br0" timeOffset="3400.57">4909 3029 817 0,'-8'23'231'0,"8"2"-381"16,2 0-3-16,11 7 80 16,5-3 76-16,-1-2 178 0,12-8 27 15,3-2-38-15,8-2-28 16,12 2-54-16,-8 1-27 15,9-5-34-15,-1-2-12 16,-12-1-12-16,8 3-2 16,-14-13-16-16,-5 0-30 15,-2-9-60-15,5-10-43 16,5-6-104-16,5-6 156 0</inkml:trace>
  <inkml:trace contextRef="#ctx0" brushRef="#br0" timeOffset="3902.496">6590 3000 1313 0,'11'12'435'0,"-12"-10"-556"15,-7-2-17-15,2 11 12 16,-7-3 26-16,-6-3 165 15,-4-5 21-15,-8-5-11 16,-1 1-18-16,-7 0-47 16,1-6-13-16,-10 9-13 15,2-3-2-15,-9-2 0 16,-3 2 0-16,3 4-6 0,-2 0-5 16,1 8-2-1,12 9 0-15,6 17 2 0,9 9 4 16,16 20 4-16,-2 0 4 15,7 6 11-15,6-6 2 16,2-10 4-16,8-3 1 16,9-16 2-16,2-3 1 15,8-19 0-15,-2-7 0 16,3-14-1-16,9-12 0 0,1-4 2 16,10-4 0-16,-12-5 3 15,-5 3-1-15,-3 8 0 16,-9 8-2-16,-3 15 0 15,1 4 1-15,-4 17 0 16,1 5 0-16,-5 15-4 16,-1 1-7-16,-6 6-38 15,4-10-35-15,-4-15-86 16,1-4-66-16,15-25 141 16</inkml:trace>
  <inkml:trace contextRef="#ctx0" brushRef="#br0" timeOffset="4257.384">7355 3023 1128 0,'0'-4'340'0,"-6"-3"-460"16,-3-1-64-16,-7 4 19 15,-10 4 96-15,-5-2 130 16,-5 4 58-16,-6 8-22 16,-4 5-50-16,-8 6-27 15,-5 8-20-15,1 3 1 0,5 12 8 16,7-4 3-16,14 10 2 16,-3 6-2-16,20-3-5 15,5 5-3 1,10-3 8-16,14-3 0 0,9-6-2 15,7-4-5-15,12-10-39 16,6-15-25-16,15-17-30 16,-4-11-27-16,10-25-51 15,0-7-52-15,6-16 136 16</inkml:trace>
  <inkml:trace contextRef="#ctx0" brushRef="#br0" timeOffset="4783.851">7567 3010 895 0,'-51'69'366'0,"47"-56"-180"15,10 21-465-15,-5 7 15 16,5 3 118-16,6-8 164 15,-5-9 139-15,7-1-7 16,11-10-55-16,-2 5-31 16,7-17-44-16,5 1-3 15,-1-12 3-15,2-7 2 16,-1-1 0-16,-5-4-4 0,-5 4-9 16,2-1-4-16,-6-5-5 15,-8 4-2 1,-5 0 1-16,-6-8 0 0,-4 8 1 15,-6-6 1-15,-5 4-2 16,2 0-4-16,-9 7-1 16,-4 4-2-16,-5 3 1 15,-9 5 1-15,-1 7 2 16,-1 1 1-16,2 9 2 16,5 8 1-16,12 6 1 15,10 15 0-15,-1 7 2 16,7 3 0-16,3 3 3 15,0-4 1-15,11 1 2 16,3-1-1-16,1-3-1 16,3-2-9-16,7-14-48 15,0-5-28-15,5-22-57 0,7-7-14 16,3-23-76-16,14-12 143 16</inkml:trace>
  <inkml:trace contextRef="#ctx0" brushRef="#br0" timeOffset="4939.856">9239 2820 1195 0,'0'-7'294'16,"0"-3"-291"-16</inkml:trace>
  <inkml:trace contextRef="#ctx0" brushRef="#br0" timeOffset="5218.458">9208 2809 551 0,'-25'4'280'16,"-59"24"-90"-16,52-10-119 15,-16-1-36-15,-13 2-24 16,-8 0 4-16,-13 2 13 16,9-6 1-16,14 12-5 15,9 0-8-15,19 7-15 16,14 5-4-16,9 1-2 15,8 4 1-15,14-2 4 16,7 2 0-16,15-6 1 16,18 0 1-16,18-1 2 15,5-1 2-15,5-3 3 0,-7 3-1 16,-29 0 2-16,-10-3 8 16,-26-3 17-16,-12 3 15 15,-31 5 13-15,-17 2-3 16,-45 6-17-16,-29 6-20 15,-33-1-72-15,-29 9 36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1:13:14.2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17853 3063 194 0,'-4'-11'48'15</inkml:trace>
  <inkml:trace contextRef="#ctx0" brushRef="#br0" timeOffset="104.27">17851 3035 269 0,'2'-10'149'16,"-2"-1"-30"-16,2-3-49 16,-2 5-7-16,-2 1-7 15,2-2-4-15,-2 1-46 16,0 5-161-16,-1-6 108 16</inkml:trace>
  <inkml:trace contextRef="#ctx0" brushRef="#br0" timeOffset="436.264">15124 3102 364 0,'0'49'91'16</inkml:trace>
  <inkml:trace contextRef="#ctx0" brushRef="#br0" timeOffset="722.506">15132 3180 266 0,'11'46'131'0,"-11"-46"-41"0,-4 0-27 16,4-2-4-16,0 2 11 15,4 0 16-15,0 0-1 16,2 0-9-16,9-2-4 16,17 0-5-16,64-4-4 15,-44 6-9-15,5 10-10 16,-9 1-15-16,5-1-4 16,-7 5-5-16,2-1 2 15,-4 1 4-15,-7 8 0 16,-3-8-7-16,-3 4-4 0,-12-5-8 15,0-3-3-15,-6-3-15 16,1 5-22-16,-5 3-56 16,3-15-41-16,3-6-109 15,2-11 146-15</inkml:trace>
  <inkml:trace contextRef="#ctx0" brushRef="#br0" timeOffset="1153.141">17111 2803 819 0,'4'-4'143'0,"15"8"-407"0,-7 6 38 15,-1 1 161-15,-5-1 117 16,-10-4 140-16,-6 1-8 16,-7-5-83-16,-2 0-41 15,-4-2-36-15,-4-2-3 16,-20-7 0-16,1 3 2 16,-16 4-10-16,-5 6-5 15,2 13-12-15,-11 15-7 16,1 9-2-16,3 4 1 15,10 22 5-15,15-3 2 0,12 10 1 16,8 12 0-16,16-13 1 16,9 7 2-16,17-7 3 15,8-12 5-15,17-9 8 16,8-4 3-16,10-18 0 16,5 1-1-16,11-16-10 15,1-13-11-15,5-6-48 16,1-15-50-16,-9-17 62 15</inkml:trace>
  <inkml:trace contextRef="#ctx0" brushRef="#br0" timeOffset="1586.309">17614 2524 845 0,'0'15'266'0,"2"23"-295"15,4 10 2-15,-2 10 10 16,-2 5 10-16,-1 8 14 16,5 15 3-16,-4 11 2 15,0 6 0-15,0 6-5 16,-2-9-2-16,0-4-1 15,-2-7-1-15,-2-16 0 16,-2-4-1-16,5-15-2 16,1-9-9-16,5-16-112 15,-3-15-137-15,15-28 162 16</inkml:trace>
  <inkml:trace contextRef="#ctx0" brushRef="#br0" timeOffset="2088.723">18461 2738 1138 0,'27'140'206'16,"-61"-81"-512"-16,3 29-32 15,-3 13 117-15,-6-5 232 16,1-10 153-16,7-15 43 16,7-2-55-16,12-4-98 15,3-2-32-15,16-10-19 16,-1-5 0-16,13-23 17 16,1-6 3-16,13-17-2 15,10-2-5-15,14-21-35 16,3-4-13-16,16-17-12 15,-3-4 1-15,5-3 17 16,-2-1 9-16,-7 0 13 16,-4-3 4-16,-13 1 1 15,-1-7 2-15,-16-1 9 16,-5 7 5-16,-16 3 11 16,-9 0 3-16,-15 2 4 0,-6 6-1 15,-18 4-3-15,-9 6-3 16,-15 16-15-16,-12 1-10 15,-15 13-24-15,-8 2-9 16,-13 8-2-16,4 3-3 16,17 3-83-16,17-3 86 15</inkml:trace>
  <inkml:trace contextRef="#ctx0" brushRef="#br0" timeOffset="2261.69">19817 2757 1172 0,'6'10'141'0,"-2"19"-267"16</inkml:trace>
  <inkml:trace contextRef="#ctx0" brushRef="#br0" timeOffset="2589.337">19798 2840 718 0,'-44'59'304'0,"27"-57"-174"16,4 7-68-16,-6-5-52 15,1-2-2-15,-5 4 15 0,1-6 5 16,-5 2 3-16,-2 0-2 16,-3 11-16-16,-11 0-5 15,3 12-5-15,-8 8-2 16,3 5 1-16,1 6-1 15,9 4 3-15,8 9-1 16,16-3 0-16,13 5 1 16,19-2 3-16,8 3 3 15,5 3 11-15,0-2 6 16,1 4 6-16,-5-2 2 0,-3 0-7 16,-8 0-3-16,-19-1-5 15,-7-5-2-15,-16-5-1 16,-10-10 1-16,-5-2-3 15,-4-2-4-15,-17-11-16 16,-1-4-28-16,7-17-82 16,-3-12-50-16,16-34 95 15</inkml:trace>
  <inkml:trace contextRef="#ctx0" brushRef="#br0" timeOffset="2757.004">19668 3033 1334 0,'60'170'333'0</inkml:trace>
  <inkml:trace contextRef="#ctx0" brushRef="#br0" timeOffset="3106.191">19837 3314 657 0,'170'122'264'16,"-92"-112"-173"-16,4-4-54 15,1-6-29-15,-3-18 13 0,-7-1 31 16,-8-8 9-16,-2 1-1 16,-12 1-15-16,-3 0-29 15,-4 4-10-15,-19 6-6 16,-8 3-2-16,-15 8-2 15,-2-7-2-15,-13 1-1 16,-2 1-3-16,-14-1-3 16,-9 1 1-16,-16 1-1 15,-3 4 2-15,-18 4 2 16,-5 2 2-16,3 21 2 16,3-6 2-16,35 18 1 31,20-16 1-31,0-2 0 0,-42 59 1 0,19 14 3 15,8 16 0-15,34-24 0 16,9 4 0-16,8-8-5 16,8 3-11-16,0-24-53 15,8-7-45-15,9-16-113 0,3-15 133 16</inkml:trace>
  <inkml:trace contextRef="#ctx0" brushRef="#br0" timeOffset="3822.195">21418 3234 1259 0,'-19'1'319'16,"-11"-1"-406"-16,1 29-327 15,-9 11 97-15,-25 2 226 16,-8 0 142-16,6-7 106 16,5-5-33-16,18 7-89 15,6-3-21-15,11 1-13 16,2-5-1-16,12 3 0 16,5-3-1-16,17 1-2 15,5-2-5-15,11-4-7 16,5-4-1-16,12-12 4 15,0-1 7-15,6-10 9 16,-1-4 6-16,-5-3 19 0,4-7 10 16,-8-5 16-16,4-7 4 15,-5-11-2 1,-1-1-3-16,-11-12-4 0,-6-1-4 16,-6-6-11-16,-2-12-7 15,-3 6-11-15,-4-12-5 16,-4-14-9-16,-2 3-5 15,0-20-7-15,-6 3-4 16,-2 8 4-16,4 1 1 16,-3 10 7-16,5 8-1 0,0 11 2 15,-2 0 0-15,-2 27 3 16,5 3 3-16,-5 20 4 16,0 7 0-16,6 12-3 15,-4 8 0-15,2-6 0 16,-2 5 5-16,3 26 11 15,1 66 1-15,0-22-1 16,1 7-3-16,7 11-6 16,-4 6 2-16,4 10 4 15,-3-2 1-15,11 2-1 16,1-2-5-16,4-19-6 16,0-4-2-16,10-16-1 15,-5-7-2-15,-3-9-1 16,-6-4-1-16,-3-12-5 15,-5-6-6-15,3-7-32 16,-1-10-31-16,-5-7-104 16,13-3-76-16,8-28 155 15</inkml:trace>
  <inkml:trace contextRef="#ctx0" brushRef="#br0" timeOffset="4342.425">23212 2788 524 0,'35'48'245'15,"-64"-58"-89"-15,-13 1-97 16,-8-1-10-16,-5 0 1 16,-8 3 3-16,1 5-8 15,3 13-12-15,-2 10-20 16,15 8-8-16,12 11-4 15,1-2 0-15,22 14 1 16,3 2 0-16,16 1 1 0,11 8 2 16,9-9 7-1,7 1 3-15,13-1 7 0,-8-1 7 16,8-7 4-16,-10 4-1 16,-11-14-6-16,-4 1-6 15,-21 1-8-15,-4-4-1 16,-23 1 4-16,-12 1-1 15,-14-1-3-15,-5-7-4 16,-9-9-27-16,-2-5-24 0,10-16-56 16,2-8-35-16,14-15-54 15,1-9 110-15</inkml:trace>
  <inkml:trace contextRef="#ctx0" brushRef="#br0" timeOffset="4871.827">23279 3111 984 0,'29'21'334'15,"-12"-7"-106"-15,12 10-464 16,11 7 89-16,-13-2 171 15,5-8 80-15,10 11 24 0,2-3-33 16,6-4-65-16,0 0-19 16,-14-22 0-16,-3-1 12 15,-3-5 18-15,-1-15 5 16,-4-5-7-16,-4-1-13 16,-12-5-20-16,-1 0-4 15,-8 4-9-15,-8-5-5 16,-5 5-7-16,-4 0-8 15,-18 2-7-15,-3 6-2 16,-25-2 1-16,-10 9 4 16,-3 4 15-16,-3 6 5 0,14 2 8 15,10 6 1-15,15 9-1 16,11 12-1-16,8 15 2 16,4-2 2-16,9 19 6 15,-1-4 3-15,20 7 8 16,14 3 3-16,7-4 8 15,9-4 3-15,-3-5-3 16,6-5-2-16,-2-5-14 16,-2-11-8-16,4-14-14 15,-4-13-6-15,-1-14-24 16,1-17-25-16,-4-23-90 16,2-15-86-16,2-23 149 15</inkml:trace>
  <inkml:trace contextRef="#ctx0" brushRef="#br0" timeOffset="5474.799">24021 2289 1347 0,'52'-33'311'0,"-48"37"-362"16,0 19-419-16,-1 15 150 16,-3-1 188-16,0 12 255 15,4-10 205-15,10 5-173 16,-7 3-51-16,11 5-49 16,-7 0-3-16,-3-6 10 15,5-6 6-15,-5-2-13 16,1 6-12-16,-1 0-20 15,-8 4-9-15,0 1-8 16,2-3-2-16,-2-4-2 16,4 8 0-16,-10 0 0 15,0-2-1-15,4 0 0 16,-5-5 0-16,5 1 0 16,4 0 0-16,-2-7 1 15,9 7 2-15,-3-6 1 16,-4-5 2-16,4-1 1 15,-5-3 1-15,7-6 7 0,-2 2 2 16,13 1 6-16,2-3 2 16,4-2-1-16,4-3 0 15,-8-3-3-15,5 2-2 16,9 0-1-16,-1-3-2 16,4 1 1-16,3-5-3 15,6-3-1-15,3-1-3 16,4 0-5-16,-3-3-3 15,-1-4-9-15,-2-13-8 16,-4-11-24-16,-12-7-13 0,1-8-35 16,-6-10-29-16,5-13-69 15,1-6-88-15,5-13 175 16</inkml:trace>
  <inkml:trace contextRef="#ctx0" brushRef="#br0" timeOffset="6121.722">23258 2738 858 0,'10'2'20'0,"5"11"-345"16,2 5 103-16,-7-1 330 15,5-4 151-15,0-3 11 16,3-4-73-16,14-3-101 0,-1-3-19 16,5 0-6-16,12-7 3 15,7-7 2-15,7 1-10 16,18-8-24-16,2 8-10 15,16-1-16-15,13-1-7 16,1 3-5-16,1 1-4 16,-4-1-4-16,-13 9-6 15,0-7-19-15,-8 0-17 16,-10-5-49-16,-5 0-43 16,-14 0 86-16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1:15:28.6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3029 7114 504 0,'0'0'175'0,"0"0"-166"15,0 0-9-15,0 0-5 16,0 0 1-16,-2-2 39 16,2-2 26-16,-2 3 27 15,0-1 8-15,0 2-23 16,0-2-22-16,-2-2-27 15,2-2-9-15,1 4-11 0,-1 0-2 16,0 0-2-16,-2 0 1 16,2-1 1-16,2 3 2 15,-4 13 0-15,2 35 0 16,8 67 0-16,-4-37 0 16,4 2 1-16,-6 8 0 15,-6 0 4-15,2 0 2 16,-7 0 6-16,1 0 4 15,6-2 0-15,-2 2-1 0,-1 0-6 16,5 0-4-16,-8 0-5 16,-1-7-1-16,5-3-1 15,-5-3-1-15,1-16 1 16,6 0 0-16,-2-13 1 16,6-8-1-16,0-9-1 15,-3-4 1-15,6-6-2 16,3-4 1-16,2 4-2 15,11-3 0-15,-6-1 1 16,3-2 0-16,3-3 1 16,-2 1 1-16,4-3 5 15,-2 2 4-15,12-3 7 16,-1-1 3-16,9 2 5 16,5-4 4-16,7 1 5 15,3-3 3-15,15 2-4 16,0-2-3-16,1 0-8 0,-1 4-3 15,-8-6-4-15,-1 0-3 16,-1 0-1-16,2 3-2 16,-3 3 1-16,1-2 1 15,-4-2 3-15,6 2 2 16,3 3 0-16,3 1-2 16,-10 0-4-16,6 1 0 15,-13 1-2-15,-2 1 2 16,1 5 0-16,-7 1 2 15,8 4 2-15,4-10-1 16,-1 5 0-16,1-7-2 0,3-5 0 16,-1 7-1-16,7-11 0 15,-2 4-1-15,2 6-1 16,0-10 0-16,4 11-2 16,-10-9-1-16,-5 6-3 15,4 3-1-15,-9-9-1 16,7 12 0-16,-2-9 0 15,-3 5 0-15,5 1-1 16,3-3 0-16,-1 0 1 16,5 1 0-16,4 3 2 15,-2-5 1-15,6 1 1 16,-2 4 0-16,-4-5-1 16,10-1-1-16,-8 3 0 15,7-9 1-15,-7 0-1 16,-2 2 1-16,10-5-2 15,2 3 1-15,-3 0 0 0,5-10 0 16,-12 4-1-16,2-3 0 16,4-1-1-16,-8 10 0 15,11 0 0-15,-1 0 0 16,-6 0-1-16,2-2 1 16,-2 2-1-16,7 10 1 15,-5-6 0-15,0-1-1 16,-6 1 2-16,-11-8-1 0,9 10 1 15,2-4 1-15,16 4 1 16,1-6 1-16,2-4-1 16,0 6-1-16,-5-2-1 15,-3 0 0-15,-3 2 1 16,-10-2-1-16,-3 4 2 16,1-1 0-16,-5-1 1 15,7 0 1-15,-2-7 0 16,2 5 1-16,2-2-2 15,3 2-1-15,-3 5-3 16,2-5 0-16,4 8 0 16,-10-4 0-16,-4 0 0 15,6 5 0-15,1 3 1 16,3-5-1-16,0-1 1 16,2 4 0-16,2-10-1 0,3 0 1 15,7 0 1-15,5 2 1 16,-10-4 0-16,-1 2-1 15,-10-6-1-15,-2 2-1 16,4-2 0-16,0 3 0 16,10 1 0-16,-2 0-1 15,1 0 1-15,5 0 0 16,-1-4-1-16,-1 8 0 16,-3 6 0-16,1-6 0 15,-6 3 0-15,-2-3-1 0,5 2 0 16,-1-4 1-16,4 0-1 15,-1 0 2-15,7 0-2 16,-3 0 1-16,-3 0 0 16,-5 2 0-16,-1-2 0 15,4 6 0-15,3-1 1 16,3-3-1-16,-1 2 0 16,-1-8 0-16,3 4 0 15,4 6-1-15,-9-2 1 16,-1 6 0-16,-9-9-1 15,10 1 0-15,1 6 0 16,11-4 0-16,8-4 1 16,-3 2-1-16,13-2 0 15,-9 0 0-15,-1 0 0 16,3 0 1-16,-2-2 0 16,9 2 0-16,-2 2-1 15,-2-2 1-15,-1 0 0 16,-8-2 0-16,-4 2 0 0,0-4 0 15,-4 2 2-15,4 2 0 16,7 0 1-16,-3-4 0 16,10 4 1-16,-3 0-1 15,-9-2 0-15,0 2 0 16,-6-3 1-16,-2-3 0 16,2 2 0-16,4 2 1 0,0-2-3 15,2-3 1 1,-2-7-2-16,2 7 1 0,-4-1 0 15,-7-2-1-15,5-1 1 16,-6-4-1-16,10 3 0 16,4-1-1-16,0 1 0 15,1 1 0-15,-6-1 0 16,-5 8-1-16,-6 3 0 16,1 1 0-16,-1 1 1 15,7-1 0-15,3 4 0 16,-6 4-1-16,6-2 0 15,-2 1 0-15,-5-3-1 16,-5-2 1-16,-5-2 0 16,4 10 1-16,1-1 0 15,3-3 1-15,-1 2-2 16,5-7 0-16,5 1 0 16,-4 0 1-16,-2-2-1 15,-5 0 1-15,1-5 0 0,10-1 0 16,2 4 0-16,6-4-1 15,-4-1 1-15,-2 1-1 16,4-8 0-16,-2 9 1 16,1-5 0-16,1 2-1 15,4 1 1-15,-2-7-1 16,-4 3 0-16,1-4 0 16,-3 3 0-16,-4-1 0 15,-11-8 0-15,-6 13 0 0,-11-11 0 16,-11 0-1-16,-1 2 1 15,-7-6-1-15,-7 7 1 16,-3-1-1-16,-4-2 1 16,-4 6-1-16,-5-5 0 15,-3-3 1-15,-3 2 0 16,-6-6 1-16,1-5 0 16,-6-3 0-16,1-11 0 15,2-4 1-15,-4-3 0 16,2-1 0-16,-6-9 0 15,3 6-1-15,-3-7 0 16,-3 3 0-16,5 9-1 16,-2-1 0-16,-3 3 0 15,3 0 0-15,-7-4 0 16,5 8-1-16,1-9 1 16,-3 7 0-16,1-4-1 15,-10-1 1-15,7 1-1 0,1 0 1 16,-3-3 0-16,7-1 0 15,-8 10-2-15,7 0-1 16,-3 8-1-16,3 9 0 16,-1 4 1-16,-10-2 0 15,0 10-1-15,-8 0 1 16,-7 5-2-16,-8 0 1 0,-8 8-1 16,-3 2 0-16,-14 4 2 15,0 6 0-15,-4 5 1 16,-5-5 0-16,3 3 0 15,2 2 1-15,1 1 1 16,-1-1 0-16,-1-4 0 16,-9 3 0-16,-9-1 0 15,1-1 0-15,-5-3 0 16,2-3 1-16,4-4-1 16,-1-2 2-16,-3-2-1 15,-4-9 1-15,-13 1 0 16,-1 2-1-16,-3-3-1 15,-2-1 0-15,10 1 0 16,-2-2 0-16,11 3 0 16,-1-2 0-16,-4 11 0 15,-1-5 0-15,5 0 0 16,0 6 0-16,3-6 0 0,4 10 0 16,-15-4 0-16,-12-2 0 15,-5-2 0-15,-4-3 0 16,2 7 0-16,1-12-1 15,-10 3 1-15,-9-7 0 16,-11 1-1-16,2 4 0 16,6-5 0-16,-8 3 0 15,-2 2 0-15,0-9 1 0,6 5 0 16,6 0-1 0,3-8 1-16,-1 2-1 15,-8 2 1-15,0 0-1 0,11 5 1 16,2-1-1-16,3 1 0 15,5 3 1-15,-8 0 0 16,-6-3 0-16,20 5 0 16,-6-1 0-16,-4 0 0 15,4 3 1-15,-17-5 0 16,7-1 0-16,16 0 0 16,2 1 0-16,-5-9 0 15,1 8-1-15,-14-3 1 16,5 5-1-16,20 1 0 15,-4 3 0-15,5-3 1 16,1-1-1-16,-17 1 0 16,5 8 0-16,5-2 0 0,7 6 0 15,0 0 1-15,2-2 0 16,4 6-1-16,-13-2 1 16,5 0-1-16,4 7 0 15,8-3 0-15,7 3 0 16,2 3 0-16,1-3 0 15,16-3 0 1,39-1 0-16,2-3 0 16,-114 17 0-16,5-4 0 0,0 2 0 15,39-11 1-15,-1 2 0 16,-6-1 0-16,-3-3-1 0,5 0 0 16,8-4 1-16,13 0-1 15,-6-2 1-15,2 0 0 16,3 0 0-16,-9-4-1 15,8 4 0-15,1-8 0 16,4 4 0-16,9 0-1 16,3-1 0-16,8-1 1 15,-3-2-1-15,-3 6 1 16,4-5 0-16,-5 3-1 16,-9 0 1-16,9-4-1 15,22 8-1 1,25-1 1-16,1 1 0 0,-83-2 0 15,9 0 0-15,-1-2 0 16,28 4-1-16,-3 0-2 16,-5 6 0-16,-5-3-1 0,2-1 0 15,4 4 1 1,-1 0-2-16,12 0-1 0,-1-1 1 16,5 3-4-16,-8-2 2 15,-2 1-3-15,-1-3 0 16,1 8 0-16,10 1 1 15,2-1 2-15,4 1 0 16,7 0 1-16,1-1 2 16,1-1 0-16,0-1 1 15,-3-4 2-15,-5-1 0 0,-1 1 1 16,0-4 1-16,-3 6 0 16,1-5 0-16,-2 5 0 15,0 4 0-15,6-7 0 16,-5 1 0-16,13-2 0 15,3-4 0-15,4 6-1 16,3-3 0-16,3-3 0 16,6 4 0-16,3-2 1 15,-4 0 0-15,6 8-1 16,-1-10 0-16,-1 0 0 16,6 0 0-16,-6 3-3 15,0 3 0-15,2 4 0 16,-5-6 0-16,5 1 3 15,-6 1 0-15,3 6 0 16,-5 1-1-16,-1 2 1 16,-1 6 0-16,-1-5 0 0,-1-5 1 15,9 1 0-15,-3 1 0 16,4-9 0-16,3 7 0 16,-1 1-5-16,9-10-12 15,7 5-40-15,3-5-25 16,6-2-143-16,0 0-144 15,0 0 238-15</inkml:trace>
  <inkml:trace contextRef="#ctx0" brushRef="#br0" timeOffset="41880.902">512 15640 313 0,'51'8'154'0,"-51"-25"-71"16,4-2-19-16,2 7-48 16,-6-1 4-16,-2 3 52 0,-2 5 26 15,-3-1 41-15,-3 2 4 16,-1 2-26-16,-3-2-20 15,1-1-31-15,5 5-12 16,-1 0-15-16,1 2-3 16,-4 5-10-16,-1 3-5 15,2 9-14-15,-3 4-6 0,12 13-8 16,-7 4-3 0,-3 20-1-16,6 5 0 15,-3 11 2-15,-1 6 2 0,8 6 2 16,2 2-1-16,-1 2-3 15,-5 0-3-15,-2-21 0 16,-1-3 1-16,5-14 5 16,4-6 1-16,4-14 0 15,3-7-1-15,-7-15-5 16,2-7-1-16,0-5 0 16,-2-2 3-16,0 2 7 15,-2-2 3-15,0 1 6 16,0-32-1-16,-3-55-2 15,8 46-2-15,-1-14-2 16,-2 1-2-16,2-10 0 16,8-4 1-16,-3 4 0 15,7-8 1-15,-3 8 0 16,-5-7 0-16,0 3 0 16,5 2 1-16,-1 2-1 0,-4 11 2 15,7 7 1-15,-2 8 2 16,3 7 3-16,-3 7 2 15,10 10 3-15,-7-1 3 16,1 7 6-16,6 1 1 16,-4 4-4-16,8 10-4 15,6 7-10-15,1 3-1 16,5 10-3-16,1-1 0 16,-2 0-12-16,0 6-18 0,-3-14-58 15,0-2-55-15,5-5-227 16,4-8 238-16</inkml:trace>
  <inkml:trace contextRef="#ctx0" brushRef="#br0" timeOffset="42550.181">1022 15621 784 0,'140'163'284'15,"-132"-161"-241"-15,5-2-16 16,6-2-21-16,-7-8-1 16,11 10 13-16,-14-11 9 15,1 7 3-15,3-5-2 0,-7-3-11 16,7-1-11-16,1-1-5 16,3-7-1-16,-4 2 0 15,-1-2 0-15,3-4 0 16,-5 6 0-16,-9 0 2 15,5-2-1-15,-6 6 1 16,0-3 0-16,0 5 2 16,0 2 3-16,-7 1 11 15,-5 4 1-15,1 0 1 16,-10 5-1-16,-4 1-11 16,0 3-2-16,-2 7-2 15,-4 3-1-15,-3 3-1 16,-4 3-1-16,-6 8-3 15,2-1-2-15,-4 11-1 16,8 3 0-16,1 6 0 16,9 5 0-16,7 9 0 15,5-7 1-15,5 8 1 16,7-1 1-16,6-7 2 0,7 8 0 16,11-7 4-16,8-2 1 15,12-5 2-15,2-3 0 16,8-9-2-16,0-1 0 15,-2-9-3-15,3-4-1 16,-3-15-28-16,0 0-18 0,6-16-74 16,-5-13-77-1,7-15 126-15</inkml:trace>
  <inkml:trace contextRef="#ctx0" brushRef="#br0" timeOffset="43233.168">2072 15526 1163 0,'-15'5'403'0,"4"1"-478"16,11-2-58-16,0 4-4 15,0-1 0-15,-2-7 165 16,-2 0 53-16,2 0 30 0,2 0 4 16,-2 0-47-16,-6 8-29 15,-13 2-30-15,-5-3-3 16,-60 47-2-16,51-45-2 16,-5 3-10-16,-4 3-6 15,6 8-9-15,-10 2-2 16,4 15 7-16,4 2 3 15,7 10 7-15,8 1 0 16,14-1-1-16,5 2-2 16,10-7-2-16,4 3-1 15,11-10 1-15,2-3 4 0,7-9 4 16,-1-5 4-16,6-7 2 16,-5-7 2-16,1-11 0 15,6-7 0-15,3-5 0 16,4-13-1-16,-2 1-1 15,0-11-1-15,-3-1-2 16,-9 0-1-16,3 0 0 16,-6 3 0-16,-4-11 1 15,2 6 2-15,-10-8 0 16,4 10 1-16,-9 7 1 16,3 7 1-16,-11 4 1 15,2 9 1-15,-2 9 5 16,-3 2 3-16,1 0 2 15,0 0-1-15,-2 13-4 16,-2 35 1-16,-5 52 3 16,1-39 1-16,6-6 1 15,4 5-5-15,2 3-6 0,0-10-4 16,4-3-10-16,1-4-21 16,11-12-97-16,1-7-129 15,11-21 161-15</inkml:trace>
  <inkml:trace contextRef="#ctx0" brushRef="#br0" timeOffset="43579.601">2531 14872 1010 0,'119'9'347'16,"-123"8"-332"-16,6 18-70 16,10 7 0-16,-1 8 25 15,-5 9 46-15,-8 4 53 16,-8 2 7-16,3 23-10 0,1 12-16 15,-2 12-28-15,-3 7-9 16,1 3-9-16,-3-5 0 16,5 2-3-1,1-7 1-15,-1-3-2 0,2 0-12 16,-1-13-81-16,3-2-96 16,-2-14 117-16</inkml:trace>
  <inkml:trace contextRef="#ctx0" brushRef="#br0" timeOffset="44849.408">21143 15245 646 0,'-6'-8'174'0,"4"2"-362"15,4-7 118-15</inkml:trace>
  <inkml:trace contextRef="#ctx0" brushRef="#br0" timeOffset="45384.399">21137 15164 283 0,'-2'-2'146'0,"-2"0"-17"0,4 1-4 16,0-1 15-16,0-2 5 15,0 2 0-15,0 0-9 16,0 2-25-16,0 0-20 16,0 0-41-16,-2 0-17 15,1 36-21-15,-1 54-4 16,0-15-3-16,6 7 2 16,-1 21 4-16,5 2 0 15,-4 5 4-15,-4-1 0 16,-8-16-2-16,4 5-1 15,1-14-4-15,-1-9-2 0,-4-18-1 16,-1-9 1-16,5-16 1 16,4-9 1-16,0-17-2 15,0-6-2-15,-8-12-6 16,2-7-3-16,-1-25-2 16,3-5 1-16,8-18 3 15,0-4 1-15,11-9 0 16,2-8-2-16,2-6-1 15,6-6 0-15,6 7-2 16,1-3 1-16,6 18 3 16,-1-3 1-16,1 16 3 15,6 12 0-15,4 15 4 16,-4 3 6-16,0 20 9 16,4 1 4-16,5 14 0 15,4 10-6-15,-3 11-19 16,-6 10-20-16,-6 7-101 0,0 2-111 15,0 10 145-15</inkml:trace>
  <inkml:trace contextRef="#ctx0" brushRef="#br0" timeOffset="46028.352">22019 15369 292 0,'21'6'157'0,"17"9"-3"15,0 2-125-15,4-2-21 16,4-1 28-16,-11-14 72 16,-3 0 30-16,-1-2 28 15,-2-4-19-15,-5-3-65 16,3-9-27-16,0-1-30 0,-2-6-8 16,-2 2-8-16,0-1-2 15,-10 1-4-15,-3 2-1 16,-6 2-4-16,-4 3-1 15,-6 3 0-15,0-6 1 16,-7 5 3-16,-1-9 3 16,-9 4 2-16,-2 0 2 15,-7-2 2-15,-4 6 2 16,-5 3-2-16,-4 1-2 16,-1 17-8-16,-4 1-3 15,-2 16-6-15,3 13-1 0,1 1 3 16,10 13 2-16,7 7 6 15,4 0 3-15,4 20 10 16,2 3 7-16,8 10 16 16,1 0 10-16,12 4 17 15,6-3 5-15,2-3 2 16,9-7-4-16,-2-3-17 16,2-1-10-16,8-12-20 15,0 0-11-15,6-10-27 16,-6-11-21-16,1-6-65 15,1-13-47-15,4-13-148 16,9-10 185-16</inkml:trace>
  <inkml:trace contextRef="#ctx0" brushRef="#br0" timeOffset="46462.583">23099 15627 1153 0,'0'0'358'0,"-3"-2"-393"0,3-9-111 16,0 9 10-16,0 2 111 15,0-2 84-15,0 0 63 16,0 0-7-16,-2-2-62 15,0 2-27-15,-2 2-23 16,-19-11 3-16,-13-8 12 16,-48-52 6-16,41 46 5 15,-2 2-4-15,-3 8-15 16,2 0-10-16,-4 9-11 16,-3 12-5-16,12 13-2 15,-3 13 1-15,8 20 4 16,0 5 4-16,1 20 9 15,7 3 5-15,3 4 13 16,9 2 6-16,13-7 0 16,3-7 0-16,21-5-10 15,2-4-5-15,7-7-11 16,7-6-13-16,1-18-53 16,4-7-80-16,15-17 95 0</inkml:trace>
  <inkml:trace contextRef="#ctx0" brushRef="#br0" timeOffset="46963.362">23495 15487 899 0,'63'-15'314'0,"-70"27"-312"15,-10 3-109-15,-1 17-11 16,-5 7 73-16,-11 10 159 16,7 5 61-16,-1 5 2 15,8 4-41-15,1 2-85 16,4 0-26-16,-2-5-18 15,3-9-2-15,9-5 3 16,1-4 1-16,12-5-2 16,-7-3-1-16,15-15-6 0,-1 2-1 15,0-11 0-15,3-2 4 16,3-5 7-16,-4-8 3 16,8-15 1-16,0-8-3 15,-1-9-4-15,9-1-2 16,-4-2 0-16,-3-8 0 15,-7-3 1-15,-5-5 0 16,-10-11-2-16,-2 2-2 16,-2 2-5-16,-2 0-3 15,-10 13-14-15,8 6-12 16,-9 10-40-16,0-1-30 16,1 18-98-16,-9-4 124 0</inkml:trace>
  <inkml:trace contextRef="#ctx0" brushRef="#br0" timeOffset="47646.585">24155 15285 1126 0,'2'2'382'16,"-2"9"-303"-16,0 3-252 0,2 10 10 15,-2 15 123-15,-6-1 84 16,-3 17 96-16,-8 3-12 16,5 11-69-16,-1-2-35 15,1-1-22-15,5 7 1 16,-5-15 2-16,-1-9 2 15,1-10 0-15,-1-11-1 16,7-5-3-16,6 0 0 16,-6-11-2-16,12-1 2 15,-4-7 3-15,0-4 2 16,-2-2 5-16,0 0 0 0,0-2 0 16,0 2-2-16,9-21-7 15,7-15-2-15,16-67-2 16,-24 36 0-16,13 2 0 15,-10-11 0-15,12 3 0 16,6 4 0-16,-2 8 0 16,7 4 0-16,-3 17-2 15,3 2-2-15,6 13 1 16,4 6 1-16,4 6 4 16,-2 7 4-16,4 8 5 15,0 0 0-15,5 25 1 16,-1 0 3-16,-1 21 3 15,-3 3 2-15,-2 5 1 16,-10 5 1-16,-9 4 2 16,1 4 2-16,-5 10 5 15,0 7 2-15,-8 0 7 16,-3 4-1-16,-7-2-5 0,3 4-3 16,-8 4-12-16,0 1-3 15,0-3-6-15,-12-4-5 16,8-6-23-16,-7-13-27 15,-1-10-62-15,2-7 65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1:16:43.3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9222 6070 138 0,'-39'69'81'0,"22"-71"-10"0,4 2-28 16,5 0-19-16,1-2-3 15,-1-4 9-15,6 4 7 16,0 0 9-16,-2 0 0 16,2-1-11-16,2 1-9 0,-2 0-11 15,0 2-2-15,1-2 2 16,-1 0 4-16,-2 0 4 16,2-2 2-16,2 2-4 15,-2 2-4-15,0-2-4 16,-6 2-1-16,7 0-1 15,-9 0 1-15,8 0 1 16,2 0 2-16,-2 0 4 16,0 0 1-16,0 0-2 15,0 0 0-15,-1 0-1 16,3 0-1-16,-2 0-5 16,0 0-3-16,2 0-3 15,0 0 0-15,0 2 0 16,2 4 2-16,0-2 8 15,-2-2 5-15,0-2 9 16,3 2 2-16,5 3-5 0,5-1-4 16,-1 0-8-16,1 2-4 15,5-2-1-15,-11-1-1 16,5 3 0-16,1-2-1 16,-3-2 2-16,5 2 0 15,2-2 2-15,2 9 2 16,46 24 1-16,-44-37 1 15,0-2 0-15,-2 0 0 16,6-4-4-16,0-1 0 16,2 5-1-16,4-4-1 15,-1 1-2-15,5-1 0 16,-5-2-1-16,3 5 0 0,-6-3 2 16,-3 6 1-16,1-4 3 15,-4-1 2-15,-4 5 0 16,3 2-2-16,-1 0-4 15,2 2-3-15,2 0-3 16,-4-2-1-16,6-2 0 16,0-2 1-16,1 2-1 15,3-4 1-15,-2 2-1 16,2-3 1-16,-7 5-1 16,9 0 0-16,-2 2 0 15,-1-2 0-15,-3 2 2 16,-2-2 1-16,4 2 1 15,-4 4 0-15,2-2 1 16,0-2-1-16,-2 2 0 16,2 0 1-16,3 2 1 15,1-1 0-15,-2-3-1 0,5 0 1 16,-1 0-3-16,1 0-1 16,-3 2-1-16,5-2-1 15,3 8 0-15,-7-4-1 16,12 5 1-16,-5-3-1 15,-7 0 0-15,5 1 1 16,-5 1 0-16,7 2-1 16,1-3 1-16,4 5-1 0,-7-1 0 15,1-1 0 1,2 1 0-16,0-5 0 0,10 6 1 16,0-5-1-16,4-7 1 15,-1 2-1-15,5 0 1 16,-3-2 0-16,1 6 1 15,-3-4 0-15,-3-2 1 16,-4 3-1-16,-4-1 1 16,-1 6 1-16,3-4-1 15,6 4 0-15,-1-5 0 16,1 7-1-16,0-6 1 16,2-2-1-16,3 3 1 15,-1-5-1-15,11 0 1 16,-6-2 0-16,-1-3 1 15,7 5 0-15,-17-6 1 16,7 2 0-16,-1 0-2 0,-4-1-1 16,2 1 1-16,1 2-1 15,-5 2 1-15,2 0 1 16,-2 0 0-16,2 0 0 16,-2 2-1-16,-2 2-1 15,9 1 0-15,-7-3 0 16,6 4 0-16,-3-4 0 15,-3-2 2-15,0 4-2 16,-4-4 0-16,4-2 0 16,-2 0 0-16,2-4 1 0,2 4 0 15,-4 0 0-15,2 2-1 16,2 0 0-16,-4 0 0 16,2 0 1-16,-1 0-2 15,1 0 1-15,0 0 0 16,0-2 0-16,-2 2 1 15,-6 2 0-15,1-2 0 16,-5 0 0-16,2-3 0 16,6 1-1-16,8-4 0 15,0 6 0-15,5 0 0 16,-3-2-1-16,0-2 0 16,-1-4 1-16,3 3 0 15,-2-3 0-15,9-1 2 16,-4 7-1-16,-3 0 1 15,1-2-1-15,-5 4 0 16,7-6-1-16,-1 4-1 16,-1 2 0-16,-1 0 0 0,1 0 0 15,1-4 1-15,-1-1 0 16,2 1 1-16,1-4-1 16,5 6 1-16,-2-2 2 15,0 1 1-15,-5-3 2 16,-8 4 4-16,5-2 1 15,-5-3 3-15,6 1-1 16,-3 0 0-16,-3 0-1 16,-4-1 0-16,-2 5 1 0,-4-6 1 15,-3 4 0-15,-5 0 5 16,-1-1 1-16,-8 5 2 16,-4 0-1-16,-9 0-6 15,-2 2-4-15,-2 1-7 16,-4-3-5-16,0 0-36 15,0 0-37-15,0 0 44 16</inkml:trace>
  <inkml:trace contextRef="#ctx0" brushRef="#br0" timeOffset="45643.296">16491 7889 850 0,'-17'5'322'0,"8"1"-251"15,1-6-107-15,4 0 15 16,2-4 21-16,2 2 88 16,-2 1 35-16,-9 1 6 15,-12-4-13-15,4-4-42 16,-58-22-23-16,56 8-26 16,0 1-6-16,-4-3-6 15,8-5 0-15,-17 4-2 16,-3-4 0-16,-5-5-2 15,-4 5-1-15,4-1-4 16,-2 1-1-16,6 4-1 16,0-2 0-16,-4 2 0 15,4 2-1-15,-3 6 1 16,5-2-1-16,2-4 1 16,1 2-1-16,2-2 0 15,-3 2 0-15,-2-2 0 16,3 4-1-16,-5-4 1 15,9 0 0-15,4 0 0 16,-7 4 1-16,1-2-1 16,-7 0 0-16,-12 2-1 0,8 0-2 15,-6 5 0-15,-1 1 0 16,-1 7 0-16,2-3 1 16,4 5-1-16,0 4 1 15,-2-4 0-15,4 8 1 16,2-2 0-16,-8-2 1 15,10 4-1-15,2-2 0 0,-5-1 0 16,7-1 0-16,-4 4 0 16,-4-2-1-16,-8 0 0 15,-4 0 1-15,-1-2-2 16,-6 2-1-16,9 4 0 16,0-3 0-16,-3 9 1 15,1-4 2-15,-1-3 0 16,-2 7 0-16,7-5 2 15,-2 1 0-15,-3-2-2 16,-1-4 1-16,1 2 1 16,-3-3 0-16,5 3-1 15,-8 0 1-15,-2-4-2 16,-6 2-1-16,-2 2-1 16,2 4 0-16,0-8 1 15,10 0-1-15,5 0 0 16,-3-10 0-16,13 6-2 0,-4-4 0 15,6 5 1-15,-4-7 0 16,0 6 0-16,-3-5 2 16,-1-1 0-16,6 6 1 15,-4-5 1-15,2 3 1 16,6-4 0-16,-2 1 0 16,-2-3-1-16,0 3-1 15,6-3 1-15,-8-7-1 16,4 4 2-16,0-8 0 0,-8 0-1 15,0 4 0-15,0-2-2 16,6 6-1-16,1 1 0 16,0 5 1-16,5 3-1 15,-2 0 1-15,-4 0 1 16,4 1 0-16,-2 3 0 16,0-4 0-16,-6 0-1 15,2 2 1-15,2-1-1 16,-4 1 1-16,6 0 0 15,-6-2 0-15,-5 3 0 16,-5-1 0-16,1 0-1 16,0 4 0-16,1 0-3 15,-1 4-2-15,1-2-4 16,1 1-2-16,3 7-2 16,2-4 1-16,1 5 3 15,-3-1 3-15,-1 1 4 16,-7-3 0-16,-1 1 2 15,0 1-3-15,-8 2-2 16,2-3-1-16,0-1-5 0,0 1 1 16,8 3-3-16,-4-5 0 15,5-1 0-15,7 4-2 16,1-8 0-16,-4 9-1 16,1-7 2-16,-3 5 4 15,-5-1 4-15,6-2-2 16,3 7-2-16,2-1-2 0,6 1 0 15,8 2 1-15,-2 3 4 16,9-3 4-16,0 0 2 16,7 2 1-16,2-1 1 15,5 1 0-15,2 2 0 16,-5-2 0-16,-1 8 1 16,-4 0 0-16,-1 11 0 15,-3-3 0-15,2 7 1 16,0 4 1-16,4 0 1 15,2-4 0-15,5 6-1 16,5 0 0-16,9 8 0 16,8 3 1-16,9 4-1 15,0 0 0-15,6-1-2 16,2-7 1-16,3-1 0 16,-1-2 1-16,2-1 4 15,-4-1 1-15,-2-8 2 0,2 4 1 16,1-7-1-16,1-9 0 15,6 3 0-15,-3-1 1 16,7-3-1-16,-1 4 2 16,2-1 3-16,2-3 1 15,10-4 0-15,0-4 1 16,1 6-2-16,-3-4 0 16,0-7-1-16,2 3-1 15,-2-6-2-15,7 3-2 16,3 3-2-16,-9-9 0 0,7 1 1 15,-1 1 0-15,-1-7-1 16,9 5 1-16,0-2-1 16,0 3 0-16,2 1 2 15,2 3-1-15,0-3 2 16,0 3 0-16,4 3 2 16,5-3 0-16,6 2-1 15,1 4 1-15,24 1-2 16,-15-1 0-16,7-6 0 15,-5-3 1-15,-14 1 2 16,2-1 1-16,-1 3 4 16,1 6 0-16,-4-7-1 15,1 1-2-15,9 0-5 16,-8 1-3-16,-3 1-1 16,-1-3-1-16,2 11-1 15,-1-12 2-15,7 4 1 0,0 4 1 16,0-7 3-16,12 5 0 15,-6-3 2-15,-2-5-1 16,-6-3-1-16,-7-6-1 16,1 9-3-16,5 1-1 15,1-8 0-15,-2 9-1 16,2-11-1-16,-5 0-1 16,7 2-2-16,-6-2 1 15,-1 0-1-15,-1 2 0 0,-1 0 1 16,0 6 0-16,5-8-1 15,2 2 1-15,4-2-1 16,4 0 1-16,-2 0-1 16,-7-10 1-16,-3 4-1 15,0-3 1-15,-1-6 1 16,7 3-1-16,-2-9 1 16,0 2 1-16,5-2-1 15,-3-4 0-15,-4 8 1 16,-7-4 0-16,-10-2-1 15,2 4 1-15,-4-4-2 16,2-2 0-16,-2 2 0 16,-1-2-1-16,1-6 0 15,0-1 0-15,2-4-1 16,-5-3 1-16,-3 3-1 16,0-8 1-16,-3-4-1 15,-2-2 0-15,-2-9 0 0,-8 7 0 16,10 3 0-16,-6-1-1 15,0 0 0-15,0 4 1 16,-4-5 0-16,-2 1 0 16,-9-2 1-16,1 8 0 15,-11-1 0-15,0-3 0 16,-9 8 0-16,-6-6-1 16,-8 5-1-16,-11-1-1 0,-4 4 0 15,-12-4 0-15,-9 6-3 16,-2 5-4-16,-6-3-14 15,-4 7-25-15,12 6-96 16,8 7-120-16,32 13 165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1:18:41.1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13999 3549 431 0,'-3'-4'116'0,"-1"-1"-166"0,4 5 1 16,0-2 38-16,0 0 37 15,0 0 53-15,0-2 14 16,0 2 0-16,0 0-6 15,-4 2-17-15,0-11-13 16,-6-5-21-16,3-3-11 0,-64-44-6 16,48 54 1-16,-6-7-2 15,-3 9-1-15,-12-5-6 16,-2 1-3-16,-4 1-4 16,-1-5 0-16,3 5-2 15,-2 8 2-15,6-7-1 16,0 9 1-16,2 0 1 15,-2-2-1-15,2 2 2 16,-4 0-1-16,4 6 2 16,-6 7 0-16,-5-3 2 15,-5 9-1-15,-7 2-1 16,-2 0 0-16,-2 13-2 16,-5 2-1-16,-1 7-1 15,1 4-1-15,-5 9-1 16,-3 1-1-16,9 12-1 15,1 6 0-15,-11 1 0 16,7 5 0-16,-10-7 0 16,-2 8-2-16,9 4 0 15,5-3 0-15,3 7 1 0,6-2 1 16,2 3 1-16,4 1 0 16,3 8 0-16,-3-3-1 15,-2 4 0-15,3 5 0 16,3 3 0-16,5 4 0 15,12-4 0-15,5 1 0 16,5-2 0-16,9-1 0 0,-2 0 0 16,-2 0 0-16,7-4 0 15,3 4 0-15,5-5 1 16,6-1 0-16,4-2 0 16,6-1 0-16,5-8 0 15,3-2 0-15,8-6 0 16,1 2 1-16,2-5 1 15,2 1 0-15,1-11 1 16,5 0 1-16,7-12 0 16,4 1-2-16,2-9 0 15,1-9-2-15,-9-3 1 16,4-9-1-16,-1-7 2 16,-3-5 0-16,8-5 1 15,-4-1 1-15,9-6 0 16,4-4-1-16,7-2 0 15,6-12-2-15,16 3 1 16,0-3-1-16,-7-8 1 16,5-1 1-16,-9-8-1 0,1 2 1 15,3-3 0-15,-5 5-2 16,5 0 1-16,-7-5-1 16,3 5-1-16,3 0 1 15,-1 2-1-15,-3 4 0 16,-1-2 1-16,-10-2-1 15,-2-1 2-15,2-1-1 16,-5-4 0-16,5-1 1 16,-11 1 0-16,1-5 2 0,-7 1 8 15,-4-1 5-15,-4-2 11 16,-1 0 5-16,-7-3 1 16,-1-5-3-16,-8 6-9 15,6-4-4-15,-10 0-8 16,4-2-2-16,-2-5-2 15,-7-1-1-15,5-1 1 16,-2-5-1-16,0-3 1 16,-3-2 0-16,-6 0-2 15,-3 0-1-15,-3-2-1 16,0 5 1-16,0-1 0 16,0 6 0-16,-5-1 0 15,5-7-2-15,-4-4-1 16,6 2 0-16,0-8 0 15,7-3 0-15,5-1 0 16,-5-5-2-16,7-4 0 16,-7 6 1-16,6 3-1 0,-3-3 1 15,-3 0 0-15,9-5-1 16,-7-2 1-16,10 18-2 16,-2-6 0-16,0 2-1 15,-1 3 0-15,-3-5 1 16,0 12 1-16,1 6 1 15,-1-1 1-15,-6-3 0 0,1-2 0 16,-2-2 0-16,-3-8 1 16,-1 6-1-16,-2 4 0 15,-2-4 1-15,0 14 0 16,-2-3 1-16,-2 6-1 16,-5 4-1-16,-5 1 0 15,1 8 1-15,-6 3 0 16,-4 1 0-16,2 3 1 15,-8 1-1-15,6 14-2 16,-5-2 0-16,1 5-2 16,-4-1-2-16,3 3-13 15,6 6-21-15,3-1-88 16,4 5-220-16,-6 11 231 16</inkml:trace>
  <inkml:trace contextRef="#ctx0" brushRef="#br0" timeOffset="1433.354">17696 2048 579 0,'-38'103'229'0,"46"-105"-135"15,11 0-114-15,4 4-17 16,7 2 16-16,-3 0 50 0,4 1 16 16,1-5 21-1,5 8 3-15,1 0-17 0,0 1-10 16,0 3-10-16,8-1-1 15,4 3 2-15,4-5 2 16,9 8-3-16,6-3-3 16,11 1-2-16,17 6-2 15,7-6 0-15,7 3 1 16,9-11-1-16,-1 3-3 16,15-1-3-16,5 3-3 15,1-8-3-15,3 7-3 0,-7-7 2 16,-8 2 0-16,-5 0 4 15,-10 1 2-15,-10-7 3 16,-11 2 0-16,-16 2-1 16,-5 0-1-16,-18 1-5 15,-3-3-2-15,-12 10-5 16,1 1-2-16,-14 1-2 16,-3 3-2-16,-8-9-10 15,-3-3-20-15,-1-1-85 16,-4-6-86-16,13-34 122 15</inkml:trace>
  <inkml:trace contextRef="#ctx0" brushRef="#br0" timeOffset="1617.242">19718 812 1002 0,'-31'-17'251'0,"10"9"-224"0,10 27-212 16</inkml:trace>
  <inkml:trace contextRef="#ctx0" brushRef="#br0" timeOffset="2032.41">19640 860 689 0,'-18'92'283'0,"26"-62"-176"16,13 3-47-16,8 13-37 15,5 4-1-15,6-3 10 16,8 3 4-16,6 4-2 16,7 9-6-16,8 11-16 15,-6 3-5-15,4 13-4 16,-4 2-1-16,-8-1-1 16,1-1 0-16,-4-6 0 15,-1 2 0-15,-1 1 1 16,5-5-1-16,-1-2 1 15,-2-13-1-15,-1-4 1 16,5 0-1-16,-5-7 1 16,-1-7-1-16,-6-8 2 15,-8-13 0-15,-5-3 0 16,-10-2 1-16,-4-9 2 0,-3-1-1 16,-13-9 1-16,3 3 2 15,-4-5 1-15,0-2 1 16,-2 0-1-16,0 0 2 15,1 0 6-15,-30 14 6 16,-63 22 9-16,33-15-2 16,-29 15-9-16,-17 8-6 15,-12 14-11-15,1 5-1 16,13-2-7-16,9 4-26 0,27-9-108 16,14 1-106-16,36-21 144 15</inkml:trace>
  <inkml:trace contextRef="#ctx0" brushRef="#br0" timeOffset="2205.876">21669 2300 1411 0,'7'25'370'0,"-8"-27"-392"16</inkml:trace>
  <inkml:trace contextRef="#ctx0" brushRef="#br0" timeOffset="2922.623">21694 2321 689 0,'5'0'335'0,"-5"-2"-135"0,6-2-89 16,2 3-82-16,-1 1-10 15,13-6 23-15,-5-4 16 16,6 3 15-16,48-74-2 15,-44 35-18-15,-4-5-12 16,-4-14-9-16,2 2-4 16,-2-10-4-16,4 0-2 15,-3-9-4-15,3-4-3 16,-6 0-6-16,4 0-2 0,0 7-4 16,2 3-1-16,-4 7-1 15,4 17-1-15,-3 10-1 16,1 10-2-16,-2 7-3 15,2 12-2-15,-2 9 0 16,6 4-1-16,4 21-1 16,0 11-1-16,7 20-3 15,-5 13-3-15,5 29 0 16,-7 7 1-16,-4 2 3 16,-8 4 4-16,-1-15 6 15,-3-10 1-15,3-11 2 16,3 0 0-16,-2-12-1 15,0-3-1-15,-9-12-3 16,2-10 2-16,-2-13 1 16,-6-6 2-16,5-7 3 15,3-8 3-15,-8-11 4 0,8-1 3 16,-3-13 0-16,-3-5-1 16,2-14 0-16,0-12 0 15,4-11 1-15,-8 2-1 16,0-9 1-16,-4-14 0 15,-4-2-2-15,8-6-2 16,0-5-3-16,0 3-3 16,4 3-3-16,0-1 0 15,0 18-3-15,7 5-1 0,2 17-3 16,-1 7 1-16,-3 10-4 16,-3 11-4-16,2 16-7 15,5 9-2-15,3 6 1 16,8 18 2-16,3 14 10 15,8 9 1-15,5 28 4 16,6 3 1-16,5 38 0 16,1 9 1-16,3 29 0 15,-1 10-1-15,-12 0 0 16,-4 7-1-16,-5-5 1 16,-8-10 1-16,-10-16 3 15,4-14-19-15,-2-33-127 16,4-8 106-16</inkml:trace>
  <inkml:trace contextRef="#ctx0" brushRef="#br0" timeOffset="4667.798">7887 2549 752 0,'-44'0'255'15,"5"2"-249"-15,3 5-69 0,0 9 1 16,-8-1 25-16,-8-4 53 16,-3 5 44-16,-7-7 11 15,-1 5 6-15,-5-1-11 16,-3-1-27-16,4-1-11 16,-2-1-15-16,6-7-6 15,-6 3-4-15,-4 0-1 16,3-4 1-16,-18 4 5 15,5-3 11-15,-12-1 4 0,-14-2 7 16,9 2 2-16,-7 2 1 16,8-4 3-16,1 4 1 15,1-4 1-15,-3 0 0 16,-1 0 1-16,-10 0-1 16,-2 0 0-16,0-4-5 15,2 0-3-15,16-2-4 16,-5 1-6-16,-11 1-9 15,-5-2-3-15,-18 2-6 16,0 2-1-16,4 2-1 16,3 8-2-16,-6-6-1 15,-3 4-1-15,0 3-5 16,-4-1-4-16,28 0-8 16,1 1-4-16,5-5-16 15,5 7-13-15,0-3-73 16,5 4-114-16,16 1 158 15</inkml:trace>
  <inkml:trace contextRef="#ctx0" brushRef="#br0" timeOffset="5248.451">4687 1799 260 0,'21'138'189'0,"-38"-138"19"16,0 0-45-16,-8 2-80 15,-6 3-21-15,-7 1-33 16,-4 6-8-16,-6-1-5 16,-2 4-1-16,-15 10 0 15,-2 0 2-15,-17 11 5 16,-12-1 1-16,-5 13-1 0,-4 1-5 15,-2 7-9 1,5 7-3-16,-10 0-3 0,-3 0-1 16,-6 2 0-16,1 2 0 15,13-11 0-15,3 3 0 16,20 0 0-16,6 1-1 16,13 3 1-16,9 7-1 15,18 3 2-15,4 2 1 0,24 1 0 16,10-3-1-1,27-4-4-15,11-2-3 0,25-2-2 16,12-2-6-16,15-21-32 16,19-6-29-16,15-24-77 15,2-24-60-15,2-26 132 16</inkml:trace>
  <inkml:trace contextRef="#ctx0" brushRef="#br0" timeOffset="5685.519">1705 1799 1021 0,'-17'0'364'0,"0"2"-326"0,11 17-130 15,6 12-3-15,-2 13 8 16,-4 11 46-16,-15 16 63 16,-7 7 15-16,-9 24 8 15,-3 7 0-15,-6 23-21 16,-2 9-14-16,-1 16-9 16,-1 8-2-16,8-7-1 15,2-12-2-15,3-35-14 16,14-23-20-16,14-33-144 15,9-17 124-15</inkml:trace>
  <inkml:trace contextRef="#ctx0" brushRef="#br0" timeOffset="6034.566">1288 2120 895 0,'-63'130'292'15,"77"-141"-330"-15,16 3-33 0,12-9 8 16,6 2 22-16,11-12 87 15,-3-7 18-15,9-8 16 16,6-4-1-16,9-4-27 16,14 8-17-16,-3-6-20 15,9-2-6-15,-10 2-7 16,-6-1-1-16,-8 10-6 16,-12-6-14-16,-19 6-54 15,3 11-54-15,-21 3 77 16</inkml:trace>
  <inkml:trace contextRef="#ctx0" brushRef="#br0" timeOffset="6378.202">1493 2912 649 0,'21'14'264'0,"10"-13"-181"0,30-1-25 15,13 0 3-15,24-1-11 16,7-11 3-16,-2-7-10 16,-7-6-11-16,-6-7-11 15,-6 1-6-15,-2-5-44 16,2-3-79-16,8-5 73 16</inkml:trace>
  <inkml:trace contextRef="#ctx0" brushRef="#br0" timeOffset="15201.219">17878 14218 477 0,'-8'7'267'0,"1"-7"-44"0,-1-2-197 15,8 2-53-15,0-2 29 16,-2 0 84-16,2 2 30 15,0 0-11-15,0 0-26 16,0-1-43-16,0-3-7 16,0 2 4-16,0 2 3 15,0 0-3-15,0 0-6 16,0 0-12-16,0 0-5 16,0 0-4-16,27 2-1 15,67 23 0-15,-46-16 0 0,9 1 0 16,12-1 1-1,9-1 0-15,8 5 1 0,6-3 7 16,-6-2 5-16,-4-3 7 16,4-5 0-16,-3 0-5 15,3 4-5-15,4 0-4 16,-2 0-2-16,-2-2-4 16,2 0-2-16,0 5-3 15,-12-1 1-15,-1 13-1 16,-3-9 0-16,-1 1 0 15,6 6-1-15,-3-7 0 16,5 5 1-16,-1-1-1 16,14 1 0-16,2 8 0 15,-4-10 0-15,7 10 1 16,1-9-1-16,-7-3 0 16,15-1 1-16,-5-7-1 0,4 5 1 15,-3-8 1-15,-3 2-1 16,-1-2 4-16,-3-2 1 15,-1-4-1-15,5 1 1 16,3-1-1-16,-7-2 0 16,3 2 1-16,-16 5 0 15,-5-5-2-15,9 6 0 16,-12-6-1-16,10 6-1 16,-5 2 1-16,-6 4-1 0,-3-4 0 15,-5-2 0-15,-5 2-1 16,-3-2 1-16,-7 9 1 15,-10-7 0-15,-4 2-1 16,-3 2 1-16,-8-3-3 16,3 7 1-16,-1-4-1 15,2 3-2-15,1 5 1 16,5-5 0-16,-1 1-1 16,4-1-2-16,3 3-10 15,-3-1-8-15,4-3-11 16,2-4-6-16,-2-2-11 15,-4-2-7-15,2 0-44 16,4-6-53-16,-2-7 99 16</inkml:trace>
  <inkml:trace contextRef="#ctx0" brushRef="#br0" timeOffset="15698.798">22619 13948 1059 0,'0'9'368'0,"6"-7"-260"0,2 0-315 16,-8-2 49-16,0 0 174 15,0 0 96-15,0 0 88 16,17 10-52-16,4 3-109 16,57 27-25-16,-45-28 6 15,-2-3 6-15,1 1 1 16,-1 3-1-16,1 1-21 16,1 1-6-16,3 0-8 15,0 6-1-15,1 2-4 16,-3 8-1-16,4 3 1 15,3 1 0-15,-3 5 5 16,0 0 2-16,-7-2 5 16,5 6 1-16,-9-2 2 0,-10-1 1 15,-4 6 0-15,-5-6 2 16,-16 6 3 0,8-3 1-16,-19 0 4 0,-4-3-2 15,2 3-4-15,-11-6-3 16,-8-8-15-16,-6 5-15 15,-15-10-95-15,3-4-78 16,-11-19 122-16</inkml:trace>
  <inkml:trace contextRef="#ctx0" brushRef="#br0" timeOffset="16081.68">23822 13261 1043 0,'8'10'154'0,"-4"5"-500"15,2 16 111-15,-3 3 297 16,-1 8 156-16,6-4 141 0,-4 1-123 16,0 9-174-16,3 9-36 15,1 23 4-15,-2 10 11 16,-4 13 13-16,-2 5-3 16,-6 4-24-16,-4-5-13 15,1 1-20-15,-5-5-12 16,-1-15-39-16,-2-2-29 15,0-25-85-15,1-9-59 16,-1-31 144-16</inkml:trace>
  <inkml:trace contextRef="#ctx0" brushRef="#br0" timeOffset="16433.559">23427 13533 932 0,'3'-4'299'15,"9"-7"-223"-15,13-9-317 16,5 5 81-16,14 2 214 15,-2 5 118-15,-5 6 64 16,-1-7-81-16,4 1-113 0,8-9-17 16,2 9 19-16,1-1 9 15,1-5 5-15,3-1-9 16,3-2-35-16,3 1-10 16,2 5-14-1,-7-3-10-15,-7 3-36 0,3 5-32 16,-2-1-100-16,-1 5-81 15,-5-2 168-15</inkml:trace>
  <inkml:trace contextRef="#ctx0" brushRef="#br0" timeOffset="16782.935">23643 13908 503 0,'-10'15'220'0,"20"-2"-141"16,5-5-150-16,16 4 41 15,-1-5 82-15,8 3 143 0,6-1 14 16,6-5-97-16,7 2-49 16,14-10-51-16,6 2-6 15,7 0-1-15,2-5-1 16,4 3-19-16,4 0-23 16,3 2-68-16,-7 6-70 15,2 0 110-15</inkml:trace>
  <inkml:trace contextRef="#ctx0" brushRef="#br0" timeOffset="18549.414">11065 14401 793 0,'-13'-2'299'0,"-4"-4"-204"15,2 1-89-15,-3 1 17 16,1 2 47-16,-2 2 28 16,-12-8 20-16,5 5-10 15,-15-7-43-15,-6 4-19 16,-3 2-28-16,-7 4-10 16,-12 0-5-16,-8 4-1 15,-13-4-2-15,-7 4-1 16,-8 2-4-16,-1 5-2 0,-1 8-4 15,0-9-1-15,-8 5 0 16,-3-1-1-16,-5-1-2 16,-1-1-1-16,4-11 0 15,9 3 0-15,-2-6 0 16,0-1 1-16,0-1 2 16,-13-12 3-16,5 3 6 15,7 2 2-15,3 1 3 16,-4 4 0-16,-4 6 0 15,-15-4 0-15,-1 6-1 16,3 0 0-16,4 6 0 16,19 5 1-16,-2-3 1 15,4-3-1-15,7 7 1 16,-3-5-1-16,11-7 1 16,10 6-1-16,13-14 3 15,0 1 2-15,4-5 0 16,0 0-1-16,-4 1-2 15,4-1-1-15,2 1 3 0,2-3 4 16,0 6 3-16,-1 3 1 16,1-1-7-16,-4 0-2 15,2-4-5-15,2-3 0 16,-6-4 0-16,0 3 1 16,-6-13 0-16,-3 8 0 15,-3-4-1-15,3-4-2 0,-1 12-2 16,3-4-2-16,-1 5-3 15,1 1-1-15,3 3-1 16,-11-5-1-16,-5 1 0 16,0 4-1-16,-7-1 3 15,6 3 1-15,4 2 3 16,0 2 2-16,7-7 3 16,6-5 1-16,8 9 2 15,0-5 2-15,8 2 0 16,-9 7 1-16,-4-3-1 15,4-4-1-15,-2 8 3 16,-3 8 1-16,6 3 5 16,3 6 0-16,3 6-3 15,-4-5-1-15,7 8-5 16,2 3-1-16,-5 0-2 16,5-1-5-16,-11-3-21 15,0 0-26-15,10-4-252 0,-3 0 213 16</inkml:trace>
  <inkml:trace contextRef="#ctx0" brushRef="#br0" timeOffset="19014.913">3750 13695 916 0,'-17'16'275'0,"7"7"-345"16,0 0 2-16,-5 0 69 15,-6-4 61-15,-4 4 89 16,-11-2 2-16,0 0-60 16,5 9-29-16,-15-1-47 15,6 5-9-15,-8 5-6 16,-2 1 0-16,-1 6 0 16,1 3-1-16,-2 9 0 0,5 9 1 15,4 4 0-15,3 1 0 16,10-7 2-16,12 2 2 15,11-9 5-15,7 3 1 16,19 0-2-16,6-2-2 16,13-3-9-16,6 3-4 15,19-7-34-15,10-1-27 16,21-3-103-16,1-12-96 16,12-7 168-16</inkml:trace>
  <inkml:trace contextRef="#ctx0" brushRef="#br0" timeOffset="20149.02">1047 14124 701 0,'-15'25'267'0,"-10"0"-210"16,0-4-29-16,14 11-32 16,-8 4 9-16,3 3 64 15,1 8 29-15,-4 1 29 16,4 0-7-16,-1 6-54 15,-5 9-27-15,4 11-31 16,-4 9-6-16,8 12-4 16,-6 10 0-16,1-1 1 15,3-3-1-15,-2-15 2 16,1-7 0-16,7-12 0 16,1-16-1-16,-1-14-2 15,7-9 0-15,-2-16-1 16,-2-9 0-16,10-3 4 15,-4-1 1-15,0-1 8 16,0-4 5-16,8-36 9 16,17-54 2-16,-12 43-1 15,8-9-3-15,0-1-10 16,4-9-3-16,5-7-3 16,-3 5-1-16,-2-5 0 0,-6 5 0 15,-3 9 0-15,-3 2 1 16,-3 5 0-16,-5 12-1 15,3 8 0-15,-4 9-2 16,1 8-2-16,1 6-1 16,0 13-10-16,2 2-7 15,1 2-8-15,-9-2-5 16,0 0 0-16,4 2 2 0,21 7 3 16,51 74 0-16,-37-41-7 15,-3 4-6-15,2 9-9 16,4 2-2-16,-9-5 11 15,1-8 7-15,-7-9 13 16,-2-11 3-16,0-10-4 16,-6-7-3-16,-2-7-4 15,-2-7 3-15,-3-10 12 16,5-6 5-16,2-6 9 16,-5-5 3-16,9-10 3 15,-2-2 1-15,-2-12-2 16,6-3 0-16,-1-2-4 15,1 2 0-15,-6 7-1 16,-5 1 2-16,-3 9 0 16,-5 7 1-16,0 12 1 15,-1 6 2-15,-5 10 12 16,2 5 6-16,-2 4 1 0,0 0-1 16,0 0-7-16,4 21-4 15,4 29 1-15,13 66 0 16,-10-31 3-16,3 10 4 15,-1 18 13-15,-1 2 5 16,-3 15-4-16,1-2-3 16,5-2-12-16,0 4-4 15,3-5-7-15,1-3-3 0,-2-9-5 16,-4-14-3-16,8-11-20 16,-2-4-38-16,4-19 39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0:35:39.1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23176 1252 205 0,'130'23'122'0,"-130"-36"-12"15,0-1-45-15,-4 3-34 16,-3 5-5-16,12-2 7 15,-3 3 7-15,-2 1 9 16,0 2 1-16,0 2-7 16,-2-2-4-16,-2 0-4 15,3 0 0-15,1-2 1 16,-2 2 0-16,0 1 2 16,0 1-2-16,-4-6-3 15,0 0-2-15,-11 0-2 16,9-1 0-16,-5-5 1 15,-4 8-1-15,3-3-5 0,1-1-2 16,-6 2 1-16,-50-55 1 16,44 50 4-16,0 3 1 15,-3-5-2-15,-1-5-2 16,-5 3-3-16,-3-8-2 16,3 4-5-16,-4 0-2 15,1-4-3-15,1 8 1 16,-4-5 2-16,-4 1 2 15,7 2-2-15,-1-6-2 16,-4 2-4-16,4-2-2 16,-8-2-1-16,-8 6 1 0,12 0 2 15,-7 2 2 1,-1 5-1-16,2-3 0 0,-4 2-3 16,3 5-2-16,-5-1-2 15,2 7 0-15,-3-4-1 16,-6-4 0-16,3 1 0 15,-9 3 0-15,8-2 0 16,-8 3 0-16,-7-1 0 16,5-2 0-16,-15 2 0 15,5 1 0-15,-3 1-1 16,2 4-1-16,3 0-2 16,-5 6 1-16,2-12 0 15,-5 2 0-15,-4 0 0 16,2-3 0-16,-8 7-3 15,-5 2-2-15,7 1-1 16,-9 5-1-16,9 0-1 16,-1-10-2-16,-8 7-2 0,1 7-1 15,-2 1-2-15,3 12-2 16,5-11-4-16,-1-1 2 16,4 10 0-16,-7-8 1 15,3 6 1-15,-3 6 0 16,1-6-2-16,10 6-1 15,6 0-2-15,6 1 0 16,5 5 0-16,6 1 1 16,4 3 3-16,-3-3 0 0,-1 2 3 15,-3 3 2-15,-5-3 8 16,8 2 3-16,2 6 2 16,0-6 1-16,1 3 2 15,1 3-1-15,11 5 1 16,-1 3 0-16,11 3 0 15,3-3 2-15,1-4 0 16,-2-4 1-16,3-2 3 16,-5-2 2-16,4-4 4 15,3 10 0-15,3-9 0 16,1 3-1-16,0-4-4 16,4-3-1-16,4 1 0 15,6-1-1-15,9-8-2 16,10 1-1-16,11 1 0 15,8-6 1-15,10 0 1 0,3-6 1 16,14-7 0-16,-2 4-1 16,0 1-2-16,7 8 1 15,-5-6-2-15,9 6 0 16,6-3 2-16,-2-7 2 16,6 10 4-16,-2-8 3 15,0-1 4-15,2-6 0 16,-2-6 1-16,2 5 0 15,0 5 1-15,-1 5 0 16,-1 1-1-16,-2-7-3 0,-2 1-4 16,6 1-3-16,-4 3-2 15,6-7-1-15,-4 1-1 16,-4-2 1-16,6-3 1 16,-10 9 2-16,8-3 1 15,-9-9-1-15,-3 2 0 16,-3 6-2-16,-3-4 1 15,5 5 0-15,-4-10 3 16,1-3 2-16,1 2 1 16,2 2 0-16,3 9 1 15,0-11 0-15,8 6 4 16,-2-6 1-16,1 0 0 16,-3 2 0-16,-2-5-4 15,-2 1-1-15,14 2-3 16,-4-2-1-16,8-5-4 15,-1-1-1-15,3-3-2 16,3 9 1-16,2-4 0 0,1 6 1 16,-7-7 0-16,1-5 0 15,-3 1-1-15,1 3 0 16,-2 5 2-16,-5-1 2 16,7 6 1-16,0 0 1 15,-1 6-1-15,1-6 0 16,-6 0 2-16,-6 2-1 15,-6-1 3-15,4 1 1 0,-3-2 1 16,-1-2-1-16,4-1-2 16,-9 3-3-16,5-8-2 15,1 8-1-15,-5 0-2 16,3 0-1-16,-1 8-2 16,-1-5 1-16,-1-3 0 15,-3 0-1-15,-2 0 0 16,3 0 0-16,-1-5 0 15,6-1 0-15,-3-6 0 16,-1 5 0-16,-2-1 0 16,1-3-1-16,1 11 0 15,5-2 0-15,-3-6 1 16,-6 8 0-16,1-4 0 16,-7 2 0-16,-5-5 0 15,7 3 1-15,-12 0-1 16,1-4 1-16,7 3-1 15,-4-3 0-15,2 2 0 0,8-5 1 16,-13 3 0-16,1-7-1 16,-1 5 1-16,-12-1-1 15,0-4 0-15,-6 3 0 16,-3-3 0-16,1 1-1 16,0-7 0-16,-1 0 1 0,-1 4 0 15,-1-6-1-15,-6 4 0 16,3 2-1-16,-1 1 1 15,0-6-1-15,0 2 0 16,-6-3 1-16,0 1-1 16,-4-1 2-16,2-2-1 15,-6 0 0-15,6-2-1 16,0 6-1-16,-5-6 1 16,5 2-3-16,-8-1 2 15,5-1-1-15,-5 4 0 16,-1-4 1-16,5-5-1 15,0 7 1-15,0 0-1 16,1 2-1-16,1 0 0 16,0-2-1-16,-2 0 1 15,2 4 1-15,1-2 1 16,-3 4 0-16,4-2 2 16,-2 0 0-16,-4 6-1 0,3 1 1 15,-3 5-1-15,-2 1 0 16,3 0-1-16,-3-1 0 15,-3 5-1-15,-2-5 1 16,-3 5-1-16,1-4 1 16,-4 4 0-16,-4-5 1 15,0 1 0-15,-1 0 0 16,-1-5 2-16,6 3 0 16,0 5 0-16,9-5 1 15,-5-1-1-15,0-1 0 0,-2 1-13 16,-8-3-27-16,-11 9-153 15,-14-7 132-15</inkml:trace>
  <inkml:trace contextRef="#ctx0" brushRef="#br0" timeOffset="24921.902">16344 1566 118 0,'-4'0'58'15,"2"0"-13"-15,2 0-3 16,-1 0 1-16,-1 0 0 16,0 0 7-16,-2 0 1 0,2 0-3 15,2 0-1-15,-2 0-7 16,0-2-3-16,0 2-1 16,0 0-1-16,-1 0-3 15,1 0-1-15,2 0-4 16,-2 0 1-16,0 0 3 15,0 0 2-15,0 0 2 16,-2 0-1-16,4 0-7 16,-2-2-5-16,0 2-4 15,0-2-2-15,2 0-1 16,0 0-1-16,0-2 0 16,0 2-1-16,6 2-1 15,13 0-1-15,0 0 0 16,54 12 0-16,-48-12 2 15,0 2 2-15,2 5-2 16,-3-7 0-16,1 10-4 16,8-4-2-16,1-2 1 15,1 1 3-15,3-5 6 16,2-5 1-16,-2 5 2 0,2 0-1 16,1 0-6-16,-1 0-1 15,2 0-1-15,2 9 1 16,-6 3 1-16,6-1 1 15,-2 2-1-15,-5-1-1 16,3-1-3-16,2 5 0 16,-2-1 2-16,0 4 1 15,0 0 2-15,2-1 1 0,-7-1 0 16,1 2 1-16,2-4-2 16,-3 0 0-16,-1-1-4 15,4-5 0-15,1 3-3 16,-1 1 2-16,-2-7 0 15,3 4 1-15,-3-5 2 16,-7-1 0-16,3-2 0 16,1 8-3-16,-3-10-3 15,3 2 0-15,7-2-2 16,-11-4 1-16,-1 0 2 16,5 0-1-16,-3 4 1 15,1 0-1-15,0-4-1 16,1 4-1-16,-5 0-1 15,3 0 0-15,5 2-2 16,-3-2 1-16,1-2 1 16,-1 0 0-16,5-2 3 0,-1 4 0 15,-1 4 0-15,9-4-1 16,-14-4-2-16,3 3-1 16,3-1-1-16,-5 0 0 15,7 0 1-15,4-2-1 16,0 2 0-16,-2 2 1 15,4 0 0-15,-2 0 1 16,-4 0 0-16,6-2 0 16,-1 2 0-16,-5 0 1 15,10 4 1-15,-8 0 0 0,6 2 2 16,-2-5 0-16,3 3 2 16,-8 0-1-16,-1 0 3 15,-2-2 0-15,-5 4 0 16,7-3 0-16,-7-3-4 15,-1 6 0-15,9-6-2 16,-3 2 0-16,6 0-1 16,-2-2 0-16,0 0-1 15,8 0 0-15,-2-4 0 16,4 0 0-16,1-1 0 16,3-7 0-16,3 3-1 15,1-5 0-15,-5 3 0 16,-7-3-2-16,2 3 2 15,0-1-1-15,9 1 0 16,1-2 1-16,1-3-1 16,0 5-1-16,-1-5 1 0,5 3-1 15,4-2 0-15,-8-2 1 16,8 3 0-16,-4 1-1 16,-2-3 1-16,-5-3-1 15,-5 4 0-15,9 2 1 16,-9 1-1-16,9 6 1 15,1-1-1-15,4-3 1 16,2 3-1-16,3-1 1 0,3 4-1 16,-2-5 0-1,0 5 0-15,-1-4 0 0,-16-3 1 16,5 7-1-16,-1-6 1 16,-1 6-1-16,8-3 1 15,-2 1 0-15,0-2-1 16,2-7 0-16,4 5 0 15,-4 5 0-15,4-3 0 16,-6 8 0-16,-7 2 0 16,1 4 0-16,0-4 1 15,7 3 0-15,6 7-1 16,-3-5 1-16,2-3 0 16,-2 4 2-16,-2-4 2 15,6 5 1-15,-4 3 1 16,5-6 0-16,-1 7-1 15,8-2-1-15,5 3-1 0,8-1 1 16,5 1-1 0,-1 3 0-16,9 0 0 0,-6 2-1 15,-7-4 1-15,4 1 0 16,-4 3 0-16,1-6-1 16,7 3 1-16,-1-5-1 15,1-5-1-15,-5 7 1 16,-3 2-1-16,-2 3 0 0,-4-1 0 15,-6 0 0-15,-9 0 0 16,-13-3-1-16,-9-1-17 16,-5-1-22-16,-15-3-105 15,-8-5-119 1,-17-6 164-16</inkml:trace>
  <inkml:trace contextRef="#ctx0" brushRef="#br0" timeOffset="34594.007">24218 3727 475 0,'-2'-4'108'0,"4"-5"-180"16,0-1-38-16,-2 8 120 16,0 2 59-16,0-2 70 0,-2 0 6 15,0 0-57-15,1-1-24 16,-3 1-20-16,2 0-3 16,0-8 8-16,0 4 2 15,-2-3 1-15,-2-1-4 16,3 6-12-16,-5-7-4 15,8 9-8-15,-2 0-1 16,0 0 3-16,-2-2 1 0,-5-1 0 16,3 3-2-16,4 0-4 15,-2-2-2-15,-3 2-2 16,5 0-1-16,-10-2 2 16,6-1 2-16,-1 3 3 15,-1 2 0-15,4-2-3 16,0 0-4-16,-5 0-2 15,-4-2 0-15,-5 2 1 16,-1 2 0-16,-44-5-1 16,38 5-4-16,0 0-3 15,0 1-3-15,-5 1-2 16,-5 0-1-16,-3 8-1 16,-2-6 0-16,-4 3-1 15,4-1 0-15,0 4-1 16,-6 3 0-16,-4 0 0 15,-2 1 0-15,3 9 0 0,-12-2 0 16,9 6 1-16,-9-1 0 16,-2 3 0-16,9 3 1 15,2-1 0-15,3-2 0 16,5 1 0-16,-4-5 0 16,6 0 2-16,0 4-1 15,-2-4 1-15,-4 3-1 16,6-3 0-16,-6 0-1 15,10 0 1-15,-6 0-1 16,-2-6 1-16,8 13 0 0,-12-3-1 16,6 9 0-16,-2 6 0 15,-9-2 0-15,5 1 0 16,6 4-1-16,0 1 1 16,0-2-1-16,0-2 1 15,2 6 0-15,7 0 0 16,-1 3 0-16,0 4 0 15,5 3 0-15,-1-5 0 16,3 3 0-16,8-1 0 16,-4-2 0-16,0 10 0 15,8-1 0-15,-6-5 0 16,11 2 1-16,-3-5 2 16,4 1 0-16,1-4 1 15,-3-3 1-15,9 2 0 16,0-4 1-16,0-4 0 15,2 3 0-15,0-10 1 16,-1 7 0-16,3 0 1 16,-6 2-2-16,2 5 0 0,0 1-2 15,-2 0-1-15,3-3 1 16,3 3 2-16,-6 3 0 16,4 1 1-16,2 1 1 15,-2-1 0-15,2-1 0 16,-2-3 2-16,0-2-1 15,4 7 2-15,2-5-1 16,-2-7 2-16,7 5-1 0,1-2 0 16,0 2 2-16,5 3-1 15,-6 1 0-15,-3-6-1 16,6 7-1-16,-5-9-2 16,5 4-1-16,1-4-2 15,2-4 0-15,3 2 0 16,-5-6 2-16,6-2-2 15,-5 3 2-15,3-1-1 16,15 0-1-16,-1 0 0 16,11-1-1-16,-2 1-1 15,-2 8 1-15,4-4 2 16,6 4 0-16,2 0 2 16,2 0-1-16,3 3 2 15,-1-1 0-15,5-6 1 16,-2 0-2-16,1 0 1 0,3-1-3 15,-4-7 0-15,6 2 0 16,4-3-1-16,-2 3-1 16,2-1 1-16,6-7-1 15,-2 1 0-15,-2-8-1 16,5 2-1-16,-7 2 0 16,2-6-2-16,0 0 1 15,-6 8 0-15,6 3 0 0,-6-5 0 16,-6-2 1-16,-5-6 0 15,-8-5 2-15,-4 1-1 16,0 1 2-16,-11-3 3 16,-2 3-1-16,-14-5 5 15,-1-5 1-15,-1-2 3 16,-3 0 0-16,-4 2 0 16,-4-4-1-16,0 0-1 15,0 0-1-15,0 0-2 16,0 0 0-16,0-4-3 15,0 2-1-15,0 0-1 16,0 2-2-16,0-2-1 16,0 0 0-16,0 0-1 15,0-2-1-15,7-3 1 16,-1-1-1-16,4-3 0 16,-1-3 0-16,-1 1-1 15,3-1 0-15,49-51 0 16,-47 54 0-16,0-4 1 15,1-4-1-15,-3 5 0 0,3-1 0 16,-3 3 0-16,0 3 2 16,5-6-1-16,-7 1-1 15,-1-5 0-15,0 2 0 16,-3 1 1-16,3 5 0 16,-2-2 0-16,-6-5 1 15,0 1 0-15,0-4 1 16,2 6 2-16,0 1-1 0,-10-1 1 15,4-2 0-15,-7-2-2 16,5-4-1-16,-4-2 0 16,-7 0-1-16,-2 0 0 15,-6-3 0-15,2-7-1 16,4 10 1-16,-6-5-1 16,2-1 1-16,0 2-1 15,0-5 0-15,0 7 0 16,4-5 0-16,-2 1-1 15,4-3 1-15,-2-3 0 16,0 7 0-16,0-5 0 16,5 5 0-16,-9-3 0 15,6 3 0-15,-4-3-1 16,2-3 1-16,0-4 0 16,4-6 0-16,-7 4 0 15,5-2 0-15,-2 2-2 16,0-1 1-16,-2-1 0 0,8 2-1 15,-5-4 0-15,7 8-1 16,-3-2-1-16,-5 0 1 16,6 4-1-16,-6-3 0 15,4 7 1-15,9-3 0 16,-8 5 0-16,7 3 0 16,-7-4 0-16,3 5-1 15,3 1 2-15,-5 2 0 0,3 2 0 16,-3-4 0-16,0 0 1 15,5-4 0-15,-7 3 0 16,7 1 1-16,-5 0-1 16,3 2-1-16,4-4 0 15,-13 0 2-15,15 2-1 16,-7-9 1-16,-1 5 0 16,10 3 0-16,-9-3 0 15,5-2 1-15,-1 1 0 16,-5-3 1-16,6 3-1 15,-1-3 0-15,5-1 0 16,-8-1-1-16,8-1 0 16,-3 0 0-16,-1-1 0 15,2 3 0-15,-4-3 0 16,6 9 0-16,-1-9 0 16,3 1-1-16,0 0 1 0,3-3-1 15,1 1 0-15,2 0 0 16,-2-8-2-16,-4 6 0 15,0 0 1-15,7 0-1 16,1-3 2-16,4 5 0 16,-3-2 0-16,1 2 0 15,-5-8 0-15,7 2-1 16,1-2 1-16,-1 4 1 16,7 2-1-16,-4 3 1 15,2-5-2-15,5 4 0 0,-7-2 0 16,2 0 1-16,0 3-1 15,-3-3 0-15,7 4-1 16,-2 2 0-16,6 3 0 16,5-2-2-16,3 9 0 15,3-5 0-15,4-4 0 16,2 10 1-16,-5-3 1 16,7-1 1-16,-4 4-1 15,4-6 1-15,2 4 0 16,-4-1 0-16,4 1 0 15,0 2 0-15,-4-2 1 16,0-2 0-16,0 4 0 16,-2-2 0-16,-6 4 0 15,-1 6-1-15,-6-2 1 16,-1 0 0-16,-6 3 1 16,4-1 0-16,-6 3 0 0,-5 9 0 15,0-11 1 1,-1 12-1-16,-2-15 0 0,1 0 0 15,0 5 0-15,-3-11 0 16,4 10 0-16,-1 7 0 16,-1-5 1-16,1-1-1 15,-5 3-1-15,1-14 1 16,-1 7-1-16,4 1 0 16,-3-4 0-16,1 11 0 0,0-3 0 15,-6-2 1-15,5-5 0 16,-1 3 0-16,0-2 0 15,0-2 0-15,-6 1 0 16,7-1 0-16,-1 6 1 16,0-2-1-16,-1 1 0 15,-3-1 0-15,-2 0-1 16,0 1 0-16,0-1-1 16,0 4 1-16,0-1-1 15,-4 1 1-15,-3 1-1 16,3 0 0-16,-6-3-2 15,-1 2 0-15,3 1-1 16,-5 0 1-16,-6 7 0 16,7-5 0-16,-7 4-1 15,0 0-1-15,-4-3 1 16,2 7 1-16,-4-2 1 16,-3 2 0-16,1 2-1 0,2 0 0 15,-2 5-3-15,4-5-1 16,-2-2 1-16,-1 0 2 15,1 0 1-15,-6 0 1 16,4 0 1-16,2 2 0 16,6 6 0-16,-4-4 0 15,4-4-2-15,-2 7 0 16,-2-1-1-16,4 5 1 16,0-3-21-16,0 5-21 0,-2 1-84 15,-2 1-116-15,-12 10 157 16</inkml:trace>
  <inkml:trace contextRef="#ctx0" brushRef="#br0" timeOffset="42978.26">25056 3283 102 0,'-15'12'37'15,"3"-7"-33"-15,5-5 12 16,-5 2 9-16,6-2 19 16,-1 0 10-16,-1 2 19 15,4-4 6-15,4 0 6 16,-2 2 1-16,0-1-10 15,1-1-6-15,-13-4-16 16,-3 4-8-16,2 2-15 16,1 0-8-16,1 0-8 15,3 0-4-15,-3 2-2 16,0 2 0-16,-1 0 7 16,-7-3 3-16,-44 26 7 15,40-25 1-15,0 6-5 16,0-6-5-16,-1 0-7 15,-3 9-4-15,-2-3-3 0,-1 7 1 16,-1-2 0-16,-3 7 1 16,0-3 3-16,3 6 1 15,-3 0-1-15,3 2 1 16,3 1-2-16,-3-3-1 16,10 2-1-16,2-4-1 15,0 4-2-15,-2 2 0 16,-4-2-1-16,3 0 1 15,-7 3 0-15,2-3 0 16,-7 0 0-16,-2 2 1 16,3 1 1-16,-1-1 0 0,2 0-1 15,1 2 0-15,8-8-1 16,-2 2 0-16,-1 2-1 16,-1-1 1-16,-4 1 0 15,1 0 0-15,3 0 1 16,-7-4 0-16,0-2 2 15,-1 4 3-15,-3-4 5 16,-2 10 1-16,-2 3 0 16,4 1-1-16,4-1-5 15,-1-5-1-15,5 0-2 16,3 2-2-16,0 5-1 16,-7-7 1-16,9 3-1 15,-9-3 1-15,7 2 1 16,4 3 0-16,-1-3 1 15,-1-2 1-15,2-2 0 16,-4-2 1-16,4 4-1 0,-1-1-1 16,3-1 0-16,3 2-2 15,-1-2 1-15,-2 0 0 16,4 7 2-16,-4-11 0 16,2 10 0-16,-3-6 0 15,-1 0 0-15,6 3 1 16,-3-7 1-16,1 0 0 0,-3-2 0 15,4 1 0-15,-4 3-1 16,-3-2 1-16,-6 2 0 16,-1-1-1-16,-1 3 1 15,-1 0-2-15,2 2-1 16,-3 0 0-16,1 3-1 16,0 1 0-16,7 5-2 15,0 1-1-15,1-7 0 16,10 7-1-16,-3-3 1 15,6 2-1-15,0 4 0 16,-6-1 1-16,7-1-1 16,-1 0 0-16,4-3 0 15,1 1 0-15,2-7 0 16,-1 7 0-16,-1-2 0 16,1 1 0-16,3-3 0 15,-2 5 0-15,8-5 0 16,0 5-1-16,0-5 1 0,6 1-1 15,-4-3 0-15,2 3 1 16,3-6 0-16,-1 5 0 16,6-1 0-16,-3-3 0 15,3 7 0-15,-1-1 0 16,2-5 0-16,1 3 1 16,3-3 0-16,-5-2-1 15,5 0 1-15,0 5-1 16,-2-5 0-16,6 2 1 15,2 1-1-15,-4 1 1 16,6 3 0-16,0-5 0 0,0 5 0 16,0-1 0-16,2-3 0 15,5 9 0-15,-3-3 0 16,-4 2 0-16,11-1 2 16,-9-5 0-16,-2 3 2 15,9-1 1-15,-19 2 1 16,10 1 0-16,2 1 1 15,-6 0 2-15,6 0 2 16,-6 1 3-16,-4 5 2 16,8-2 1-16,-8 4 2 15,0 0-1-15,-3 3 1 16,-3 7-2-16,3-1-3 16,-1 12-2-16,6-4-4 15,0 2-3-15,6 0-2 16,0-7 0-16,4-1 0 15,1-7 0-15,1 0 2 0,0-1 1 16,-1 3 1-16,6-4 2 16,3 0-1-16,-3-4 0 15,0 1-1-15,3 3-1 16,-7 2 0-16,1 2 0 16,-8-1 1-16,-1 1 2 15,1 5 0-15,0-1 1 0,2 5 0 16,2 0-1-16,3 2-4 15,6 2-1-15,-1 4-3 16,-1-4 0-16,2-2-2 16,1 4 1-16,8 0-1 15,1 2 1-15,2 4 0 16,-8-6 0-16,8 0-1 16,-2-6-2-16,1-4-2 15,3-5-12-15,5-10-74 16,8-12-61-16,14-33 89 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1:20:07.8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5829 6879 833 0,'5'0'277'0,"-5"8"-325"16,4-5-20-16,-4-3 2 0,0 0 21 16,0 0 108-16,0 0 27 15,0 0 33-15,0 0-3 16,0 0-37-16,0 0-23 15,0 0-34-15,0 0-8 16,0 0-4-16,0 0 2 16,0 0 4-16,0 0 2 15,0 0-2-15,4 2-2 0,10 4 0 16,-3 0 2-16,10 7 3 16,40 35 2-16,-45-33 1 15,-1-3-2-15,-6 1-4 16,7-1-3-16,3 1-2 15,-2 0-2-15,2-1 2 16,2-1 0-16,-4 1 1 16,10-5 1-16,-4-3-2 15,-2-2 0-15,10 0-2 16,-3 6-3-16,1-2-1 16,6 3-2-16,3-5-3 15,0 4 1-15,-2-7-1 16,5 7 1-16,3-6 3 15,-2-2 2-15,4-2 1 16,-1-6 1-16,-1-1-2 16,4 1-1-16,2 1-3 15,-8-5-1-15,8 4-2 16,0-1-1-16,1-4 0 0,10 1 0 16,-1 1 0-16,-3-3 0 15,0 1 0-15,3 1 0 16,3 3 1-16,4 3-1 15,-4-2 0-15,-2-1-1 16,10 5 2-16,-10-6 0 16,8 10 1-16,6-1 1 15,-3-7 2-15,3 4-1 16,1-6-2-16,1 7 0 16,-3-7-1-16,-1 8-1 0,-8-2 1 15,-2-5-1-15,-7 3 1 16,1-4 0-16,6 1-1 15,-2 5 0-15,10-4 0 16,-4 5-1-16,0-7 0 16,2 0-1-16,0 9 1 15,-6-1 0-15,0 0 1 16,-10-4 0-16,3 4 1 16,5 0 1-16,0 2 2 15,8 0 1-15,-4 0 2 16,2 0 0-16,-2 0-1 15,8 2 1-15,0 8-2 16,-8-7-1-16,2 7-1 16,-14 0 0-16,-1-7 1 15,1 7 2-15,-5-6 1 0,4 5-1 16,7 1-1-16,-5-2-1 16,9-3 1-16,-2 1 0 15,2 0 3-15,6-2 0 16,-2 7-1-16,-2-7-1 15,2 6-3-15,-2-9 1 16,-8 7 0-16,4-4 0 16,1 5 0-16,-1 3-1 15,4-4-1-15,-14-1 0 16,-26-5 0 0,4 4 1-16,80 3-1 0,2 1 0 0,-10 1 0 15,-39-3 0-15,-1-2 2 16,-4 0 0-16,8-1 1 15,12 7-1-15,-1-1-1 16,6 1 1-16,1-8-1 16,3-2 0-16,-6 5 1 15,-5-3 0-15,-3 4-1 16,7-5 2-16,-10-1-2 16,13 4 0-16,-6-2 1 15,-1-4-3-15,5 0 0 16,-3 0 0-16,1-4-1 15,-5-4 0-15,-4-3 0 16,-2 1 0-16,3-3 1 16,5-2-1-16,3 3 0 0,-1-1 0 15,-2-1-1-15,-5 9 0 16,-3-3 1-16,0 0 0 16,-9 1-1-16,1-1 1 15,-6 2-1-15,-3-1 0 16,7 7 2-16,-1-4-2 15,-1-2 1-15,-1 4 0 16,-6 0 0-16,2 0 2 16,-1-3-1-16,-3 1 1 15,4 2-1-15,0 0 0 0,-1 0-1 16,1 2 0-16,-12-4-1 16,-1 2-1-16,-3 2 1 15,-5-1 0-15,9 1 0 16,0 0 0-16,4-2-1 15,2 2 1-15,0 3-1 16,0-3 1-16,-2 0 0 16,2 0-1-16,-5 0 2 15,1 0 0-15,8 0 0 16,-4 0 1-16,5 0 0 16,1 0 0-16,-10 0 3 15,2 0 1-15,2 2 0 16,-7-2 1-16,3 4-2 15,-2 0 0-15,0-2-1 16,2 2 2-16,6 0 0 16,-4 1 1-16,2 3-2 0,-2-4-2 15,4-2 2-15,2 3-1 16,4-1 1-16,-4 0 0 16,7 2-1-16,-1-2 0 15,-7 3-1-15,3-3 0 16,-12-2 0-16,-1 6-1 15,-1-6 1-15,-1-1-2 16,3-1 1-16,4 2-1 16,-2-2 1-16,4 0-1 0,-2-2-1 15,0 2 0-15,4-1 0 16,2-3-1-16,2-2 1 16,1 6 0-16,-3-2-1 15,4 0 1-15,-4 2 0 16,-8-2 0-16,8 2-1 15,-12 0 1-15,4 0 0 16,-2 0 0-16,8 2 0 16,4 0 1-16,-6-2 1 15,6 0-1-15,-3 0 1 16,-1 0-1-16,-2 2 1 16,4-2-1-16,-2 0 0 15,-2 0-1-15,2-2 2 16,-6-2-1-16,8 4 0 15,-8-4 1-15,-2 4-2 16,4-1 1-16,-7-1 0 0,9 2-1 16,4-4 1-16,-4 4-1 15,5-2 0-15,1 2 0 16,2-4 1-16,5 2 0 16,-3 2 1-16,-3 0 0 15,3 0 0-15,-2 0 0 16,-3 0 2-16,-5 0-1 15,0 6 1-15,-11-6 1 16,3 4-2-16,6-2 2 16,-17-2 0-16,2 3-1 15,-8-3 0-15,-8 0 0 0,1-1-3 16,-3-1-1-16,-5 2-5 16,-4-2-10-16,0 0-24 15,0 0-21-15,0-2-58 16,-2 2 12-16,0 2 59 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1:21:27.4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19005 7152 510 0,'112'77'230'0,"-113"-77"-95"15,-3 0-115-15,2 0-23 16,-2 0 10-16,2 0 62 15,2 0 27-15,-2 0 33 16,0 0 5-16,0 0-25 16,0 0-18-16,-9 0-35 15,-8 13-17-15,2 6-23 16,-52 48-7-16,53-44-7 16,-7 4 0-16,8 11-2 15,-6 10-1-15,4 17-2 16,-4 8-1-16,0 11 1 15,2 6 0-15,-2 0 2 16,5-4 0-16,5-8 1 16,5-7-1-16,-1-10-1 15,3-7-1-15,-2-24-5 16,0-5-1-16,6-4-8 16,0-13-3-16,2-6 0 15,0-2 1-15,-2-2 7 16,0-2 5-16,0-21 3 0,8-15 0 15,18-61-3-15,-1 38-1 16,4-8-1-16,7-4 1 16,3-1 3-16,-3 5 2 15,4 2 1-15,2-5 1 16,2 10 1-16,0 1 0 16,0 12 0-16,6 5 2 15,5 6 2-15,-11 11 2 16,2 8 4-16,-7 9 1 15,-11 18 5-15,5 9-1 0,-3 20-3 16,-5 5-4-16,0 14-8 16,-4 9 0-16,-9 9-2 15,-1 5 0-15,-9 7 0 16,0-6 0-16,-2 5 0 16,-4-9 0-16,2-7 0 15,-2-4 0-15,-7-15-1 16,11-6 1-16,-6-7 0 15,4-9 1-15,0-12 2 16,-3-5 1-16,3-12 3 16,-6 3 3-16,8-4 8 15,-2 2 1-15,2 2-1 16,0-25-3-16,6-23-8 16,22-51-2-16,-6 41-2 15,2-12 0-15,7-5 0 16,-2 2-1-16,1-7 0 15,1 7 0-15,5 4 0 0,2 4 1 16,8 12-1-16,-5 9 0 16,-3 8 1-16,6 11 0 15,0 15 4-15,2-1 2 16,-6 14 13-16,-4 3 4 16,2 13 8-16,3 10-1 15,-3 9-4-15,-2 2-4 16,-3 8-4-16,-10 8 1 0,3 5 1 15,1 12 0-15,-13-5-2 16,1 1-2-16,-4-2-5 16,-3 4-4-16,-2-12-3 15,-1-3-6-15,-3-7-23 16,0-14-14-16,0-12-46 16,-2-14-27-16,2-12-60 15,10-11-46-15,9-36 138 16</inkml:trace>
  <inkml:trace contextRef="#ctx0" brushRef="#br0" timeOffset="532.111">21175 7187 1248 0,'64'-33'371'16,"-84"58"-557"-16,-6 13-55 16,-1 22 38-16,-8 3 98 15,3 10 222-15,1 7 32 16,5-2-39-16,1 8-38 16,4 10-54-16,0-10-7 0,11-4 11 15,0-1 4-15,10-18 4 16,0-4-2-16,10-15-14 15,3 0-2-15,1-13-6 16,7-7-2 0,6-4-4-16,1-7-1 0,16-7-4 15,0 3 0-15,6-14-3 16,0-5 1-16,5-11 0 16,1-13 2-16,1-7 2 15,0-5 2-15,3 1 1 16,-7-11 0-16,-3 4 1 15,-6-1 0-15,-13-6 0 16,-7 3 0-16,-1 1-1 16,-7-1-3-16,-16-1-3 15,-8 5-3-15,-9 1 2 16,-4 3 3-16,-2 6 4 16,-8 0 2-16,-13 3 0 15,-2 7-1-15,-9 5 0 0,-1 4-1 16,-1 10-14-16,2 3-26 15,11 1-142-15,9 3 124 16</inkml:trace>
  <inkml:trace contextRef="#ctx0" brushRef="#br0" timeOffset="1031.702">22518 7281 1313 0,'8'36'295'0,"3"29"-573"15,-9 8 6-15,-11-1 205 16,-1 7 114-16,-3-10 140 15,5 1-2-15,-4 14-96 16,1-5-45-16,-8 1-38 16,11-3-3-16,-7-16 0 15,1-8 2-15,7-12 1 16,-5-9 0-16,7-7-2 16,5-10-4-16,0-11-7 0,0 0-1 15,-2-14-3-15,2 8 1 16,0 1 2-16,7-34 1 15,24-70 3-15,-14 40 2 16,4-13 3-16,10-7 1 16,-4-5 7-16,-1 4-1 15,3-2 3-15,0 4-1 16,-4 12-4-16,7 3 1 16,1 9-1-16,3 18 2 15,4 14-1-15,-4 9-7 0,1 19-47 16,1 5-30-16,0 9-120 15,3 1 120-15</inkml:trace>
  <inkml:trace contextRef="#ctx0" brushRef="#br0" timeOffset="1631.135">23247 7418 1479 0,'5'12'323'0,"7"13"-654"0,7 1 18 16,0 9 185-16,-2-1 148 15,10-3 171-15,-2-6-22 16,13-4-90-16,10-6-41 15,2-7-38-15,1-6 0 16,-1-16 4-16,-2-7 3 16,4-13 3-16,-3-6-4 15,3 3-8-15,-2-3-4 16,-14 2-2-16,2 13-1 16,-13-11 1-16,-4 13-2 0,-9 4-1 15,-8-12-2-15,-8 6 5 16,-4-2 4-16,-11 2 10 15,-10-3 4-15,1 1 5 16,-11 2-1-16,-7 6-4 16,2 8-2-16,-3 11-3 15,-1 11-2-15,8 14-2 16,1 5-1-16,1 14 0 16,6 6 0-16,-1 8 1 15,14 8 2-15,2 1 4 16,5 2 4-16,14 8 10 15,0-6 7-15,19 9 8 16,10-4 3-16,13 10-1 16,9 1 0-16,20-7-2 15,3 4-4-15,22-7-9 16,5-3-7-16,-1-13-18 16,11-13-23-16,-12-19-81 0,-4-16-67 15,-1-24-160-15,-14-16 199 16</inkml:trace>
  <inkml:trace contextRef="#ctx0" brushRef="#br0" timeOffset="2107.021">19391 8931 532 0,'0'12'133'0</inkml:trace>
  <inkml:trace contextRef="#ctx0" brushRef="#br0" timeOffset="2601.05">19381 8994 624 0,'-5'75'308'0,"5"-68"-110"16,-10-1-60-16,8 2-54 16,0-6-8-16,0-2-3 15,-1 0-4-15,3 0-25 16,0 0-14-16,0 0-22 16,0 2-6-16,5 11-3 15,12-1 0-15,58 51-1 16,-42-48 2-16,7-5 0 15,8 1 0-15,5-9 0 16,-5-2 2-16,0-13 2 16,1-1 1-16,-6 1-1 15,-5-3 0-15,-4-5-1 0,-7 10-1 16,-12-2 1-16,-7-3 0 16,-8 5 1-16,-10-5-1 15,-7 5-4-15,-4-6-4 16,-13 11-3-16,-5-5-1 15,-5 5 2-15,-5 6 0 16,-7 2-1-16,5 2 0 16,-1 9 1-16,2-3 2 15,6 7 0-15,4 6 2 16,0 2-1-16,-8 7 1 0,10-5 1 16,-4 11 1-16,17 0 7 15,4 3 4-15,9 8 8 16,9 5 5-16,5 7 2 15,5 8-2-15,16-2-3 16,2-2-3-16,7-2-7 16,7-6-4-16,-3-5-17 15,-1-14-22-15,1-13-54 16,2-12-48-16,4-24-131 16,19-10 166-16</inkml:trace>
  <inkml:trace contextRef="#ctx0" brushRef="#br0" timeOffset="3070.09">20317 9006 1435 0,'76'147'457'15,"-74"-128"-601"-15,8 10-127 0,5 24-14 16,0 7 63-16,-7 8 217 16,-6 3 102-16,5 2 9 15,-3-2-24-15,8-1-66 16,-5-6-14-16,-1-13-1 16,-2-13 1-16,-4-11 3 15,2-4 1-15,-2-11-3 16,0-5-3-16,0-7-13 15,-2 0-5-15,-2-3-12 16,4 1-3-16,-2 0 4 16,-2-33 4-16,-3-58 7 15,7 28 5-15,2-22 4 16,5-6 2-16,3-12 7 16,3 7 1-16,4 8 9 15,5 2 4-15,6 14 1 16,-1 3-1-16,11 19-8 15,2 18-5-15,4 20-6 16,2 12-9-16,-2 14-20 16,0 5-17-16,-4 16-83 0,1 5-76 15,-17-6 131-15</inkml:trace>
  <inkml:trace contextRef="#ctx0" brushRef="#br0" timeOffset="3532.23">21478 9019 906 0,'9'52'440'0,"-3"-4"-126"15,5 11-333-15,-1 15-63 16,-1 14 6-16,-9 0 68 15,-3-2 39-15,-3-3 7 16,-6-9-4-16,1-11-22 16,1-5-8-16,3-20-2 15,1-13 0-15,0-8 2 16,-3-9-3-16,-5-18-9 16,1-1-5-16,0-18-7 15,5-7 2-15,4-14 4 16,8-4 0-16,7-11-1 15,5-5-1-15,7-13 3 0,2 5 5 16,1 1 6 0,11 3 3-16,1-1 1 0,8 5 2 15,5 6 5-15,1 9 5 16,9 21 12-16,4 7 0 16,0 17-11-16,-3 10-18 15,-3 23-46-15,-8 0-24 16,-3 8-53-16,-8 5-21 15,-3-2-105-15,-9 1 158 0</inkml:trace>
  <inkml:trace contextRef="#ctx0" brushRef="#br0" timeOffset="3915.386">22476 8994 1034 0,'126'0'357'0,"-135"23"-322"16,-9 8-40-16,-1 15 30 16,-9 2 23-16,-1 3 21 15,-2 8 1-15,-3 10-35 16,7 4-16-16,-2 0-17 16,16-1-2-16,5-20-2 15,8 0-4-15,14-16-2 16,5-9-4-16,11-12-1 0,7-9 1 15,11-14 0-15,1-9 2 16,5-19 4-16,1-3 0 16,3-9 6-16,3 1 0 15,-17 5 3-15,-6-8 2 16,-22 4 2-16,-9 8 2 16,-14-8-1-16,-7 13-4 15,-22-1-6-15,-6-2-11 16,-16-3-30-16,-9 3-23 15,6 5-73-15,0-1-65 0,4 7 129 16</inkml:trace>
  <inkml:trace contextRef="#ctx0" brushRef="#br0" timeOffset="4332.211">23360 8818 1367 0,'7'54'397'0,"-3"28"-539"16,-4 6-9-16,-11 4 90 16,1 2 56-16,2-16 86 15,-7 10 4-15,2-4-46 0,-5-5-24 16,-3-16-11-16,10-12 3 15,-1-16 6-15,-1-18 2 16,4-8 2-16,-7-7-3 16,5-9-11-16,3-12-3 15,8-18-5-15,8-7 0 16,7-25 0-16,8-7-2 16,11-22-2-16,5-5-2 15,10-10 1-15,9-3 3 16,16 5 5-16,1 4 2 15,15 26 12-15,4 10 9 16,9 35 12-16,4 17 1 0,8 25-7 16,3 26-9-16,3 33-17 15,-5 23-1-15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0:36:53.9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18500 9319 62 0,'76'48'29'0,"-82"-52"-9"16,3 1-23-16,1 3 54 15,0 0 32-15,0 0 53 16,0-2 10-16,-2 2-36 15,2-2-24-15,2 0-29 16,-2 0-5-16,0-2-5 16,0 4-2-16,-5-2-8 15,1 0-4-15,2 2-7 16,-3-2-2-16,1 0-1 0,4 1 0 16,-4-3-5-16,2 2-2 15,3 0-6-15,-3 2-3 16,2-2-2-16,0 0-2 15,-2 0-1-15,2 2 0 16,-4 0-1-16,3 0 1 16,-1 0 0-16,-2 0-1 15,0 0 0-15,-3 0 0 0,3 0 0 16,-6 4 0-16,1-2 1 16,0 2 0-16,-1 1 1 15,-1-3 0-15,5 12 1 16,-3 3 0-16,-51 48 1 15,49-50-1 1,0-3-1-16,-1 1 0 0,-1-1-1 16,7-5 0-16,-3 5 0 15,-1-1-1-15,-1-3-1 16,1 3 0-16,1-5 0 16,1 6 0-16,-3-1-2 15,2-1 0-15,-3 3-1 16,-3 0 1-16,-2 3 0 15,3-1-1-15,-5 4-1 16,6-2-2-16,0 2-1 16,0-1-1-16,3-3 1 15,-5 4 1-15,2-4 3 16,-3 1 1-16,-3 3 1 0,-2-4 1 16,4-2 0-1,2 9 0-15,2-7-2 16,-4 4 1-16,1-4 0 0,3 1 0 15,0-1 1-15,3 4 0 16,-7-4 0-16,4 2 0 16,-10 3 0-16,2-5 0 15,6 10 0-15,-4-6 0 16,0-2 0-16,4 4 0 16,-1-4-1-16,-3-1 0 0,4 7 1 15,-4-2 0-15,-2-2 0 16,2 6 0-16,2 3 0 15,-2 1 0-15,6-2 0 16,-3-2 0-16,-3 0-1 16,0-1 1-16,0 1 0 15,-2 2 0-15,2-6 0 32,14-11 0-32,-1-3 0 0,-28 32 0 0,1-3 0 15,1-2 0-15,13-16-3 16,0-1-9-16,-4-2-79 15,10-2-169-15,15-11 172 16</inkml:trace>
  <inkml:trace contextRef="#ctx0" brushRef="#br0" timeOffset="1183.401">17115 7877 713 0,'-65'-158'244'0,"44"154"-256"16,8 2-89-16,9 2-34 15,-8 0 21-15,8 2 108 16,2-2 69-16,-1 0 56 16,1 0 3-16,2 0-45 0,-2 0-27 15,-8 2-30-15,8-2-8 16,-1 0-9-16,1 0-1 16,-4 3-2-16,4 17 0 15,4 4-1-15,30 51-1 16,-1-44 1-16,3 7 0 15,-3 6 0-15,9-2 1 16,-5 8 1-16,5-3 0 16,0 3 1-16,-4-4 0 15,-3 4 1-15,3-6-1 0,2-4 1 16,-1 2 0-16,-3 0 2 16,2 0 0-16,1 4 1 15,3 0 1-15,2-6 1 16,2-2 1-16,0-1 0 15,4-3 0-15,2-3-1 16,-12 1-1-16,-2-1 0 16,1 5 0-16,-11-3 3 15,9-3 0-15,-7 3 3 16,-3-4-1-16,6-3 0 16,-4 5-1-16,3 0-3 15,1 5-2-15,-1-11-1 16,3 0 0-16,3-8 0 15,-1 0 1-15,1 0 1 16,-2-9 2-16,1 0 0 0,-6 1 0 16,-5-9-1-16,3 12-2 15,-2-7-7-15,-6 5-37 16,10 1 27-16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0:44:07.5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3170 10142 237 0,'63'-184'142'0,"-47"159"-5"15,-3 0-7-15,2 8-14 16,-3-8-10-16,7 14-14 16,-6-4-4-16,1 7-10 15,-3 6-4-15,-3-2-13 16,7 6-6-16,-5 2-10 15,1 0-4-15,1 5-10 16,1 3-4-16,0-1-1 16,7-1 0-16,-5-4 7 15,0 5 3-15,-5-9 1 16,-6 6 1-16,13 1 1 0,-10-9-1 16,14 8-4-1,-3-2-4-15,-9-3-8 0,7 9-2 16,-1-4-2-16,4 7-1 15,-4-4 6-15,2 1 0 16,3-5 0-16,-7 3-1 16,8 3-4-16,-4 1-1 15,2-3-1-15,-1-1-2 16,5-6-1-16,-2 5-3 16,2-5-1-16,1 8 1 15,3-3-1-15,-2-7 1 16,6-2-1-16,-1 0-1 0,3-10-2 15,-1 9 0-15,-1 8-1 16,5-3-1-16,-5 0 1 16,1 2-1-16,1-12-1 15,-3 2 0-15,3 4 0 16,5 0 0-16,-3-2-1 16,-3 2 1-16,1-9-1 15,-5-9 0-15,9 11 0 16,-3 3 0-16,8 2-1 15,-4 6 0-15,-3-8 1 16,-1-4 0-16,-1 8 2 16,3-4 1-16,0 3-1 15,1-5 1-15,-1 6-1 16,-3-2-1-16,-1 4 0 16,-1 4-1-16,1-6-1 15,3-4 1-15,-3 2 0 0,-1-2 0 16,-2 2 0-16,1 2-1 15,1 0 0-15,1-4 1 16,-3 0-1-16,-2-1 1 16,-4-7 0-16,2 5-1 15,-3 1 0-15,7 0 1 0,-4 2 0 16,6 4 0-16,-3 0 1 16,1 0 0-16,2 2-1 15,-5-2 1-15,3-4 0 16,6-1-1-16,1 3 1 15,2-2 0-15,0 4-3 16,-1-2 1-16,1-2 0 16,4 2-1-16,-4 0 1 15,1-2 0-15,-1 3 1 16,2 1 0-16,2 0 1 16,-2 3 0-16,-5-3 0 15,-1 0-1-15,-3 2 0 16,3 0 0-16,4 8 0 15,-1-12 1-15,1 9-1 16,-2-1 1-16,1-4 0 16,3 10 0-16,-4-12 0 15,0 3-1-15,-3-1-1 16,3 2 0-16,4 0 1 0,4-4-1 16,-3 0 1-1,-3-2-1-15,0-4-1 0,-3 3 1 16,-1 3 0-16,-2 0 1 15,5 0-1-15,9 3 1 16,0 1-2-16,-4-2 1 16,0 4 1-16,2-2 0 15,-2-1 2-15,6-1 0 16,-2-5 1-16,-1 1 1 16,3-4 0-16,8 6 0 0,-7-6 0 15,3-1-1-15,-6 7-1 16,2-12 0-16,-4 12 1 15,-4-2 1-15,8 4 1 16,-6 0 0-16,-2 6 0 16,6-6-1-16,-8-2-2 15,2 1 0-15,4 5-1 16,-3-4-1-16,-1 4 1 16,7 3 0-16,-6 3 0 15,3-8 0-15,-4 5-1 16,-2-1 0-16,-2-2-1 15,3 3 0-15,-1-7 1 16,0 8 0-16,-3-6 1 16,-5-4 1-16,12 11 0 15,-7-9 0-15,11 9 2 16,-6-1 1-16,2-6 0 0,-4 7 2 16,4-7-2-16,2 2 1 15,-2-4 1-15,4 0 0 16,-2-2 3-16,-4 5-2 15,6-1-1-15,-6-4-1 16,-1-2-1-16,-1-5-2 16,-2 3-1-16,2-2 0 15,1 2-2-15,9 4 0 16,-10 2-1-16,8-2 0 16,-10 2 0-16,-3 6 0 15,-3-4 0-15,-3 7 0 0,-10-5-1 16,6-1-3-16,-10 1-26 15,-5 0-32-15,-4-2-91 16,-4 5 93-16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0:45:49.4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11607 8101 527 0,'116'80'174'15,"-110"-80"-148"-15,0 8-59 16,0-4 17-16,-6-4 74 16,0 0 50-16,0 0 42 15,0 0-3-15,0 0-33 16,0 0-27-16,-4 0-36 16,2 0-11-16,2 0-15 15,0 0-5-15,0 0-8 16,0 0-2-16,0 0 0 15,0 0 0-15,-2 0 0 0,0 0-1 16,0 0 2-16,0 0 3 16,-4 11 2-16,6-3 0 15,-3 2 0-15,-3-3 0 16,2 1 7-16,0-4 4 16,-5 0 6-16,-14 7 3 15,-2-5 1-15,-50 3 2 16,45-11 0-16,-7-3-3 15,3-3-8-15,5-2-4 16,-9-5-9-16,4 4-3 16,-9-3-2-16,-6-1-1 0,5-4 0 15,5 0 1-15,3-2 0 16,-2-2-1-16,2 5 0 16,-3-3-1-16,1 4-3 15,2-4-2-15,5 4-3 16,-1-4 0-16,-5 6 0 15,-1-6 0-15,0 5 0 16,7 5 0-16,-5-1-1 16,3 7 0-16,3-3 0 15,-14 8 1-15,4-4 0 16,-8 4 0-16,-4 0 1 16,4 0 0-16,-3 4 0 15,-3 2-1-15,1-1 0 16,-1-1 0-16,4 4 1 15,-1-6-1-15,9 5 1 16,-6-3 0-16,6 4 0 16,9 3 0-16,-9-3 0 0,0 2-1 15,-4 1 0-15,-9 1 0 16,-1 1 0-16,6 2-1 16,3-1 0-16,-1 5 0 15,10-2 0-15,-5-4 0 16,5 7 0-16,4-9-1 15,1 8 1-15,3-5-1 0,-3 5 0 16,4-2 0-16,-3-2 1 16,5 4-2-16,8-3-1 15,-2-3 0-15,6-2-1 16,-1 5 3-16,-3 1-2 16,8 4 0-16,-3 2 1 15,3 0-1-15,3 0 1 16,-7 0 1-16,9 4-1 15,-3 5 1-15,7 14 0 16,-2 6 0-16,6 7 1 16,0-4 0-16,-2 5 1 15,0 3 0-15,0 0 0 16,2 0 1-16,3 4 0 16,-3-10 0-16,4-7 0 15,2 2 0-15,3-6-1 16,3-8 0-16,3 2 0 15,2-4-1-15,8-1 1 0,-2 1-1 16,9-7 0 0,10 0 1-16,0-5-1 0,10 5 1 15,-5-8 0-15,5 2 0 16,9 0 0-16,0-8 2 16,6 6 1-16,-4-5 1 15,-6 5 2-15,0-4-1 16,-11-6 2-16,0 3 2 15,2-3 4-15,1 5 0 0,5 3 1 16,3-6 1-16,2 0-2 16,3-3 0-16,3-4-1 15,-1 3-3-15,-1-5-2 16,1 4-1-16,-7-6-1 16,-6 0-1-16,9-2 1 15,-15-2 1-15,5-4 0 16,0 0 1-16,-5-3 1 15,1 3-1-15,-6-4 0 16,2-1 0-16,-2-3-2 16,0 5 0-16,-3-6-2 15,-1 1 0-15,4 3-1 16,4-3 0-16,-2-3 1 16,-2-2 0-16,-9-4 2 15,3 2-1-15,-9-2 0 16,-2 2 0-16,-3 4-2 15,1-4 0-15,6 6-1 0,7-1 0 16,-1-3 0-16,-1 6-1 16,-1-10 1-16,1 6 0 15,1-5-1-15,-5 0 1 16,7 2 0-16,-1-6 0 16,-2 3 2-16,-3-2 0 15,-4 6 2-15,-4 0 0 16,-4-2-1-16,-6 1-1 15,-7-1 0-15,2 8-1 16,-3-8 0-16,-1 6 0 0,-8-8 1 16,1-2 0-16,-5 2 1 15,6 2-1-15,0-4-3 16,-4-4 1-16,3 1-1 16,1-5 0-16,2 4-1 15,2-9 0-15,1 2 0 16,3-2 1-16,-2-1 0 15,2 3 0-15,-4 2 0 16,1-5-1-16,-5-1-1 16,2 2 0-16,-5 0-1 15,-1 1 1-15,-2-3-3 16,-3 6 1-16,-8-1-2 16,2 5 0-16,-8 3 0 15,-8-8-2-15,-5 5-1 0,-6-5-1 16,-10 11-8-16,3-1-8 15,3 6-30-15,-2 3-24 16,10 5-91-16,15 9-77 16,12-2 156-16</inkml:trace>
  <inkml:trace contextRef="#ctx0" brushRef="#br0" timeOffset="1357.532">4985 7529 675 0,'0'0'256'0,"0"0"-204"15,0 0-21-15,0 0-29 16,0 0-2-16,4 0 9 16,-2 0 11-16,-2 0 17 15,6 0 3-15,-6 0-1 0,0 0-10 16,4 0-16-16,-1 0-5 16,11 8-2-16,1-4 2 15,6 5 6-15,59 31 4 16,-39-22 3-16,6 5 0 15,9 3-3-15,3 9 1 16,8 1 2-16,4-5 1 16,5 9-2-16,-1-2-2 15,3 0-6-15,-3 3-2 16,-2-1-4-16,-6 4-2 0,3 2 0 16,3 1-1-16,-4 1-2 15,2 0 0-15,-10-4-4 16,-2-2-9-16,-9-4-50 15,-4-1-54-15,-14-16 71 16</inkml:trace>
  <inkml:trace contextRef="#ctx0" brushRef="#br0" timeOffset="1554.933">6355 7369 780 0,'63'74'83'0,"-57"-66"-155"0</inkml:trace>
  <inkml:trace contextRef="#ctx0" brushRef="#br0" timeOffset="1809.12">6424 7451 513 0,'0'0'294'16,"0"0"-63"-16,0 0-62 16,0 0-103-16,0 0-27 0,1 4-19 15,-1 3 1-15,-1 1 3 16,-5 5 1-16,-8 8-3 16,-60 63-3-16,24-36-3 15,-7 8-3-15,-16 22-2 16,-9 8-1-16,-20 23-2 15,-5 6-1-15,-13 2 0 16,-1 5-1-16,7 2-3 16,3-3 0-16,15-8-1 15,2-8 1-15,1-6 0 16,-3-11 1-16,6-2-3 16,4-9-1-16,19-16-20 15,10 2-45-15,20-9 44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0:47:22.8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2952 7070 273 0,'125'29'121'0,"-125"-37"-64"16,1-3 2-16,3 5 22 16,-2-2 31-16,-4 8 47 15,-2-2 0-15,3 1-30 16,1-1-17-16,-2-2-28 16,0 2-7-16,0 2-12 15,0-2-8-15,-4 0-7 16,-3 0-4-16,-5-2-5 15,3 2 0-15,1 0-2 0,-5 1-1 16,7-1-2-16,-3-4-2 16,-3 4-4-16,3-2-2 15,-10-2-5-15,-54-1-1 16,52 11-1-16,-7-1 0 16,-5 7 1-16,5 5-1 15,-18 6 0-15,4 0-1 16,4 8-3-16,1 0 0 15,3 5-7-15,-2 4-2 16,5 3-4-16,1 6-1 16,3 3-2-16,0 0 0 0,10 0-1 15,6 1-1-15,5-1-1 16,6 5 0-16,4 1 0 16,-2 1 0-16,8 1 1 15,-2 3-1-15,3 2 2 16,3-2 0-16,-3 6 0 15,3-8 0-15,-3 10-1 16,3-4 1-16,-3-4-1 16,1 5 1-16,-4-5 0 15,3-4 0-15,-1 12 1 16,-2-6-1-16,1 2 0 16,-1-2 0-16,-4-2 0 15,4-1 0-15,-4-7 2 16,-1-1-1-16,1 3-1 15,-2-9 0-15,-2 2 0 16,1 2 1-16,-3-12 0 0,0 12-1 16,0-10 1-16,-2 2-1 15,3 8 0-15,-1-8 0 16,0 9 0-16,0 5 0 16,0-12 1-16,-5 6 0 15,3-1 0-15,-2-1 0 16,3 0-1-16,-3-2 0 0,4 7 1 15,-4-3 0 1,3-4 1-16,3 4-1 0,-4-12 1 16,4-2 0-16,0-1 1 15,4-8 1-15,0-4 0 16,6 0 1-16,-3-4-1 16,3 2 0-16,5-8-1 15,-1 6-2-15,5-3 0 16,4-1-1-16,6 0 0 15,0-3-2-15,9 1 1 16,2-3-2-16,1-3 1 16,6-1-2-16,3-4-12 15,-6 5-12-15,-5-7-46 16,9 2-34-16,-2-5-97 16,3-9-96-16,26-9 193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0:48:13.2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20605 4465 339 0,'-7'-9'114'0,"1"5"-110"16,6-2-6-16,0 2 0 0,0 2 5 16,0 2 6-16,0-2 20 15,0 1 9-15,0-1 14 16,0-2 4-16,-2 2-9 15,0 0-4-15,0 0-13 16,-3-8-6-16,1 7-9 16,-4-5-5-16,-3 4-5 15,3-5-1-15,-5 3-1 16,-1-2 0-16,3 4 0 16,-1-5 0-16,-1 7 9 15,-1-8 5-15,1 1 7 16,-4-5 3-16,-44-41-2 15,47 47-1-15,-1-3 1 16,4 7 1-16,-9-7-1 16,-1-1-2-16,0 10-7 15,-2-2-4-15,2-1-3 16,2 5 0-16,-8 0 0 16,-7-2 1-16,1 2 0 15,-11 2 2-15,0 5 4 0,1-3 2 16,0 9-2-16,3-1-2 15,-2 1-7-15,4 6-3 16,4-3-2-16,1-1-1 16,0 4-1-16,1-2 1 15,-2 3 0-15,-5-3 1 16,7 4 0-16,3-4-2 16,0 4 1-16,6-4-1 0,0-1 0 15,2 5-1-15,4 2 1 16,-4-1 0-16,4 7 0 15,-4-4-1-15,6 4 1 16,-4 3-2-16,-1 5 1 16,1 5 0-16,0-4 1 15,6 8-1-15,-8-6 1 16,-2 4 0-16,7 2 0 16,-6 2 0-16,10 1 0 15,-1 1 1-15,5-2-1 16,4-4 0-16,4 2 0 15,6 0 0-15,9-2 0 16,1 2 1-16,3 0-1 16,2-2 1-16,2 5 0 15,9-1 1-15,-7-4 0 16,6-2-1-16,-1 0 1 16,-3-4 0-16,4 8 0 0,-3 2 0 15,-5-6 0-15,6 6 0 16,0 0 0-16,3-6 1 15,3 0 18-15,3 4 5 16,8-8 2-16,-2-3 0 16,2-7-19-16,9-3-6 15,-3-2-1-15,-3-8 0 0,-1 3 2 16,-2-11 0 0,4 1 2-16,-2-2 0 0,-8-6 1 15,4 0 0-15,-14-8 1 16,5-2 2-16,-6-3-1 15,5 0 2-15,-7-8-3 16,7 3-2-16,-5-5-1 16,1-5 0-16,-1-3-1 15,0 6 2-15,-6-11 2 16,0-2 3-16,-2-2 1 16,0-6 0-16,0 4-4 15,0-1-1-15,-6 7-2 16,2-8-1-16,1 2-1 15,-3 4 0-15,-4-8 0 16,1 6-1-16,-1-6 0 16,-3 2-1-16,3-4 1 0,-1 0 0 15,-6 6-1-15,9-2 1 16,-3 4-1-16,-1 0 1 16,-9-2 0-16,0 2 0 15,0-2 1-15,-2 1 0 16,-1-1 0-16,3 6 0 15,-6 7 1-15,-4-7-1 16,-1 9 1-16,-4-9 0 16,-6-1 1-16,1 5 1 15,-4-2 1-15,-1 1 1 0,-2 2 1 16,-2-1 1-16,2 5-2 16,1 2 1-16,-1 4-2 15,0 0-2-15,4-2 0 16,-2 0-2-16,2 2 0 15,0 2-1-15,6 4 0 16,-8-4 0-16,0 5-2 16,4-1 0-16,4 5-2 15,2-1-3-15,9 7-9 16,2-4-16-16,4 7-97 16,0-1-69-16,0 0 117 15</inkml:trace>
  <inkml:trace contextRef="#ctx0" brushRef="#br0" timeOffset="11054.004">13454 5492 57 0,'-4'0'34'0,"3"0"-1"0,1 0-1 16,-2 0 1-16,0-2-1 15,0 2-1-15,0 0-3 16,-2 0-10-16,4-2-4 16,-2 2-6-16,-7-1-1 15,3 1 5-15,-2-2 3 16,2-2 10-16,1 2 2 15,1 2-2-15,0-2-2 16,-2 0-5-16,4 0 0 0,-1-2 1 16,1 2 0-16,-2 1 2 15,2 1 1-15,-2-4 3 16,2 2 0-16,0-2-3 16,-2 2-3-16,3 2-8 15,1-2-1-15,-2 0 0 16,0 0 0-16,0-2 0 15,-2 3-1-15,2-1-2 16,2 2-2-16,-2-2-1 16,0 0-2-16,2 0 0 15,0 2 0-15,0 0 0 16,0 0 0-16,0 0-1 16,4 2 1-16,8 2 0 15,-1 3 0-15,-1-3 3 16,-1-2 1-16,1 6 3 15,5-4-1-15,-5 5 2 0,7 1-2 16,-4-5 1-16,1 5-1 16,49 51 2-16,-50-47 0 15,2-5 3-15,-3-3 1 16,1 1 0-16,4-7 0 16,1 6-2-16,-3-4 0 15,6 0-1-15,-4 2-1 16,4-4-2-16,0 0 0 15,0 0 0-15,0-8 1 16,-5 8 3-16,5-4 1 16,-4-3 3-16,0 7 0 0,4-6-1 15,-7 4-1-15,1-4-4 16,0 1 0-16,-1-3-3 16,-1 6-1-16,8-2 0 15,-2-2 0-15,-4-3 1 16,5-1-1-16,-5-5 1 15,0 5-2-15,8-5-2 16,0 9 0-16,0-5-2 16,-4 0 1-16,2-1-1 15,2-1 0-15,0 11 0 16,-4-6 0-16,4 6 0 16,-4 0-1-16,2 0 1 15,2 2-1-15,2 0 0 16,0 0 0-16,-4 4 0 15,2 2 1-15,-2 0-1 16,4 3 0-16,4-5 0 16,-5 4 0-16,1-4 1 0,-2-1-1 15,10 5 1-15,-6-4-1 16,-1 5 0-16,-1-7 0 16,-2 0 0-16,0 4 1 15,6-4-1-15,-4 0 0 16,-8 7 0-16,4-7 0 15,-4 2 0-15,4 4 0 0,0-4 1 16,-4 3-1-16,4 3 0 16,-5-3 0-16,5 3 0 15,0 1 0-15,-2 3 0 16,4-5 0-16,-6-3 0 16,2 6 0-16,-4-12 0 15,-1 7 1-15,5-5-1 16,-6 0 1-16,5 0-1 15,-1 6 0-15,0-5 0 16,-2 7 0-16,1-6 0 16,1 4 1-16,-4-5-1 15,3-3 1-15,-3 2-1 16,0 2 1-16,5 2 0 16,-5 3 0-16,2-5 0 15,-1-4-1-15,1 8 1 16,-2-8-1-16,1 4 0 15,3 3 0-15,-4-7 0 0,5 6 0 16,-7-6 0-16,2-2 1 16,1 4-1-16,-7-2 0 15,5 8 0-15,-6-4 1 16,1-4 0-16,-1 1 0 16,-6-1 0-16,0 0 1 15,0 0-1-15,0 0 0 16,0 0-1-16,0 0 0 15,0 0-38-15,0 0-43 0,0 0 52 16</inkml:trace>
  <inkml:trace contextRef="#ctx0" brushRef="#br0" timeOffset="23167.384">9030 8642 148 0,'-147'42'110'0,"140"-45"7"16,-3-3-50-16,2 0-18 15,6 0-17-15,-1-1-4 16,3 7 0-16,0-2 1 16,-2 0 5-16,2 0 0 0,0-2 6 15,-4 2 4-15,2 2 13 16,2-2 6-16,-2 0-2 16,0 0-5-16,0-1-18 15,0 1-9-15,-2 0-10 16,3 2 2-16,1-2 15 15,-2 2 10-15,2 0 13 16,0-2 1-16,0 2-10 16,-2-2-6-16,0 2-9 15,-2 0-5-15,2 0-4 16,2-4-2-16,-2 2-4 16,2 2-1-16,0-2-1 15,0 1-3-15,0 1-3 16,0 0-3-16,0 0-4 15,0 0-1-15,0 0-1 16,0 0-1-16,0 0 1 16,0 0-2-16,0 0-1 0,0 0 0 15,0 0-1-15,10 1 1 16,1 1-1-16,4-2 0 16,3 0 0-16,5 0 0 15,47 8 0-15,-45-10 1 16,2-2 0-16,0 4 0 15,-2 4 0-15,-4-2 1 16,-4-2 0-16,6 0 1 16,-6-2 0-16,6 2 0 15,-4 4 1-15,-13-2 1 0,7 5 0 16,-3-1 1-16,1 2-1 16,5 0 0-16,-3 1-1 15,0-3-1-15,7 0 1 16,-3 1-1-16,-4-1 2 15,8 2 0-15,-4-5 0 16,6 1-1-16,2 2 0 16,2-2-1-16,4-2 0 15,-1 2 1-15,8-3 0 16,1-1 1-16,3 0 0 16,-6 0 1-16,2 0 0 15,-5 0 1-15,3 0-1 16,-1 0 1-16,-5 2-1 15,7 0-1-15,-11-4-1 16,7 2 1-16,-6-3-1 16,-4-3 0-16,3 4-1 0,1-6-1 15,6 4 0-15,1 3-1 16,1-7 0-16,3 2 1 16,2 0 0-16,-2 3-1 15,6-1 1-15,-4-4 0 16,4 4-1-16,-3-5 1 15,-7-1 0-15,2 6 0 16,4-3 0-16,-1 3 1 0,-3-6-1 16,0 8 1-16,1 2 0 15,-7-2 2-15,5 4 1 16,-10-2 0-16,1 0 2 16,1 0-1-16,0 0-1 15,5 8 1-15,-5-4-2 16,0-4-1-16,-2 7 0 15,-2-3-1-15,-2-2 0 16,2 4-1-16,-2-2 1 16,0-2-1-16,2 2 1 15,0 5-1-15,-4-7 1 16,0 8-1-16,-6-9 2 16,-5 7-1-16,2-4-2 15,-8-2 0-15,5 6-6 16,-7-8-14-16,0 0-57 15,0 0-63-15,0 0 87 16</inkml:trace>
  <inkml:trace contextRef="#ctx0" brushRef="#br0" timeOffset="27880.727">5511 11435 50 0,'0'0'19'16,"0"0"-2"-16,0 0 7 0,0 0 55 16,0 0 28-16,0 0 29 15,0 0-5-15,0 0-36 16,0 0-18-16,-2 0-16 16,-1-2 0-16,1 2 0 15,2-2 0-15,-2 0-8 16,0 0-8-16,-8-2-10 15,-5 2-5-15,0-2-5 16,-3 3-1-16,1-3-6 16,-48 0-2-16,52 6-6 15,-1 4-2-15,5-3-4 16,3-1-1-16,2 0-1 16,2-2-1-16,0 0 1 15,1 0 0-15,-3 0 0 16,4 0 0-16,-2 0 0 15,0 0-1-15,0 0 0 16,0 0-1-16,-2 0 0 16,2 0-1-16,0 8 0 15,-3 1 0-15,1-1 0 0,4 2 0 16,0-7 1-16,4 7 0 16,-4-8 0-16,2 6 0 15,-1-5 0-15,1-1 0 16,0 4 0-16,12 0 1 15,-3 1-1-15,3 5 1 16,-1-8-1-16,-2 5 2 16,1-5 0-16,-1-2 4 15,-3 6 6-15,0-6 3 0,1 1 8 16,3 5 0-16,-5-6 1 16,1-2-1-16,0 6-3 15,-3-4-1-15,7 3-2 16,-1 5 1-16,1-2-1 15,1-3 0-15,1-1-2 16,1 4 1-16,8-4-5 16,46 17 0-16,-50-21-3 15,2-2-1-15,-6 0 2 16,6 2-1-16,-2-4 1 16,4 4-1-16,-2-2-2 15,0-2 1-15,8 2 0 16,-4-3 0-16,6 3 0 15,7 2 0-15,-8-2-3 16,-1 0 0-16,4-6-1 16,-12 6 1-16,9 0 2 15,5 1 2-15,-7-1 3 0,1 2 1 16,5-4-3-16,-7 2 0 16,0 2-3-16,0-2 0 15,3 2-1-15,1 0 0 16,0 0 1-16,1 2 1 15,-1-2 1-15,-1 2 2 16,-5-2 2-16,-2 4 1 16,6-2 0-16,-1-2-1 0,7 1-3 15,-1-1-2-15,-1 2-3 16,3 0-1-16,-7 0 0 16,5 4-1-16,-7-6 1 15,-2 0 0-15,2 2 0 16,-2-2 0-16,3 0-1 15,7 0 0-15,-7 0-1 16,3 2 0-16,-2 9 0 16,-1-7 0-16,5 9-1 15,-4-5 0-15,1-6 1 16,3 8-1-16,-7-9 0 16,9 9 1-16,-6-6-1 15,5 2 1-15,-1-6-1 16,-3 0 1-16,5 2-1 15,-1-1 1-15,4 5 0 16,-5 0 0-16,3-6 0 16,-9 0 0-16,5-6 0 0,3 6 1 15,-5 4 0-15,9-2-1 16,-5 2 1-16,-1-2 0 16,-5 1-1-16,1 1 1 15,-2-2 0-15,5 6 1 16,-3-4 0-16,5-6-1 15,3 0 0-15,-3 2-1 16,1 6-1-16,1-4 0 16,2 3 0-16,4-5 0 0,0-5 0 15,-2 5 0-15,-1-2 0 16,-3 2 0-16,-11-6 0 16,7 10 0-16,-5-4 0 15,-4 0 0-15,4 9 0 16,-10-9 0-16,2 6 0 15,-1 4 0-15,1-3 0 16,-2 1 1-16,-2-2-1 16,6 1 1-16,-6 1 0 15,5-6-1-15,-5 2 1 16,-2 1 0-16,1-5 1 16,-3 4 0-16,1-2 1 15,-3-4 1-15,-3 2 1 16,0 0 0-16,-6 0 3 15,0 0 0-15,0 0 1 16,0 0-1-16,-4 0-3 16,2 0 0-16,2 0-4 0,-2 0-1 15,0 0-2-15,0 0-6 16,-2 0-23-16,2 0-24 16,2 0-147-16,0 0 135 15</inkml:trace>
  <inkml:trace contextRef="#ctx0" brushRef="#br0" timeOffset="108611.856">17526 14263 222 0,'126'-24'102'0,"-131"24"-37"15,-1 0-30-15,6-2 36 16,-2 2 28-16,0 0 47 15,0 0 8-15,0 0-16 16,-2 0-17-16,3 0-30 16,-1 0-12-16,-8 2-20 15,2 3-4-15,-1-1-4 16,1-4-3-16,4 2-3 16,-5 0-3-16,5 2-10 0,-4-2-3 15,5 0-8-15,-7 0-2 16,4-2-4-16,-5 0 0 15,-5 0-2-15,3-2-3 16,-2 0-1-16,5-4-3 16,-5 2-2-16,5-2-2 15,-5 1-2-15,5-5 0 16,-1 4-1-16,0-3 1 16,-7-5-2-16,-41-51-1 0,46 46 0 15,-5 4 2-15,1 3 1 16,-4-3 0-16,-2 2 3 15,4-1-1-15,-8 3 0 16,4 1-1-16,-2-3-1 16,-7 1 0-16,15 5 0 15,-10-3 2-15,-4 1 0 16,14-1 1-16,-15 3 3 16,5-1 0-16,4 2 4 15,-4 0 2-15,-3 1-1 16,-1-1 1-16,-2 6-2 15,3 0-2-15,-3 0-2 16,3 2-1-16,1 2-2 16,-7-4 0-16,1 3-3 15,3-3 1-15,-7 2-1 16,9-2 0-16,-6 0 0 16,3 0-1-16,2 0 1 0,1 0-2 15,-3-2 1 1,8 4 0-16,3-2 1 0,0 0 0 15,3 2 0-15,-7 4 0 16,-7-2 0-16,1-4-1 16,-9 9 0-16,9-5 1 15,-6 4 0-15,1-2-1 16,1 1 1-16,-2-3 0 16,1 2 0-16,-1 0 1 15,2 5-1-15,-1-1 0 0,7 3 0 16,3-5-2-16,6 3-1 15,-2 3-1-15,4-3-2 16,2 2 1-16,-2 3 0 16,-1-7 2-16,3 8 1 15,-4-3 1-15,10 5-1 16,5-6-1-16,4 8-2 16,-2 0 0-16,2-3 1 15,0 5 2-15,1 0 1 16,2 5 1-16,3-1 0 15,4 11 0-15,1 8 0 16,-7-8 1-16,-2 12-1 16,0 0 1-16,-5 0 1 15,-1 1 0-15,-4 7 1 16,5-7 2-16,-1 3-1 16,-2-1 0-16,4 3-2 0,1-3-1 15,-1-3-1-15,2 2 0 16,2-3 0-16,7-1 0 15,1 0 1-15,4-4-1 16,-7 4 1-16,3-2 0 16,3-4 0-16,-3 4-1 15,9-8 0-15,-1 2 0 16,-1-7 1-16,4-3 1 0,-2-5 1 16,6-2 0-16,2-6 1 15,0 1 1-15,4-7-1 16,5-3 0-16,2-3 1 15,5-5-2-15,1 0 0 16,7 0 1-16,1-7 0 16,0 5 2-16,3-6 1 15,-7 1 1-15,-4-3-2 16,-1-1 0-16,-3-5-1 16,4-3-1-16,6 2 0 15,-1-2-1-15,3 3-1 16,0 1 0-16,0-8 0 15,-1 0 0-15,1-4-1 16,0 1 0-16,-6-3 0 16,4-2-1-16,-8 7 1 15,-4-3 1-15,4 0 0 16,-5 2 0-16,-8-11 1 0,3 5 0 16,-1 3 1-16,3 1 1 15,-5 11 0-15,2-5 2 16,-8-3 1-16,-6-1-1 15,0 0 0-15,-1 4-1 16,-3-8-1-16,1 8-1 16,-1-8 0-16,-3 1-1 15,0-3-1-15,-1-3 0 16,-1-1-2-16,2-3 1 16,-3-2-1-16,5 2 0 0,-4-6-2 15,-3 5-3-15,-1 7-3 16,0-10 0-16,-4 5-5 15,-1 3 0-15,-5-10-3 16,-4 13 0-16,-1-1-1 16,-2 1-2-16,-1 8-15 15,-1 2-17-15,2-6-55 16,2 6-47-16,3 4 94 16</inkml:trace>
  <inkml:trace contextRef="#ctx0" brushRef="#br0" timeOffset="124811.064">9608 15914 929 0,'-4'-2'356'16,"0"-2"-229"-16,4-3-122 15,-3 7 3-15,1-2 54 16,2 0 30-16,-2 0 28 16,0-2-3-16,0 2-46 15,-2 0-20-15,2 2-25 0,0-2-3 16,-9-5 0-16,-3 1 3 15,-3-6-1 1,-50-49 0-16,48 46-6 0,0 2-5 16,4 3-6-16,-4-3-3 15,1 3-3-15,1-3-1 16,-6 1 0-16,0-3 0 16,0-4 0-16,2 2 1 15,2-5 1-15,-4 7-1 16,6 0 1-16,-2-6-1 15,2 2-1-15,-1-2 1 0,1-4-1 16,2 0 0-16,1 2-1 16,3-2 1-16,-4 0-1 15,-4-1 0-15,5 1 0 16,-3-2 0-16,2 2-1 16,3 2 1-16,1 0 0 15,-3 4 0-15,5-2 1 16,-5-4-1-16,1 8 1 15,0-4-1-15,-1-4 0 16,-3 4 1-16,4 0-1 16,-3 2 0-16,-5 0 0 15,6 0-2-15,0-1 1 16,-4-3-1-16,5 2 2 16,-3 6 0-16,-4-4 0 15,4 2 0-15,-4 0 0 16,2-3 0-16,1-1 0 15,1 6 0-15,-2-2 0 0,6-2 0 16,-3 5-1-16,3 1 1 16,0 1 0-16,-1 3 0 15,-1-1 0-15,-2 1-1 16,-2-1 0-16,-4 4-1 16,-2 6 0-16,2-3 0 15,0 3-1-15,0 0 1 16,4 0 0-16,-2 9 1 0,2-7-1 15,-2 6 1-15,-1-2 0 16,-2 3-1-16,3 3 1 16,-8 1 0-16,2-2 0 15,2 3 1-15,-7 1 0 16,1 4-1-16,6-2 1 16,0 1-1-16,2-1 0 15,-1-2 1-15,-1 6-1 16,4-2 1-16,-8 2 0 15,2 4 0-15,2-9-1 16,8 5 0-16,2 0-1 16,1-4-1-16,7 8 0 15,-5 0-1-15,3-4 1 16,5-2 1-16,-4 0 1 16,6-2 0-16,-5 8 1 15,1 0 0-15,-4 3 0 16,7 7 0-16,-9 1 0 0,3-7 0 15,1 5 0-15,-2 3 0 16,1-3 0-16,3 2 0 16,-2-3 0-16,8 9 0 15,0-4 0-15,2 1-1 16,10 3 1-16,1-2 0 16,6-2 0-16,6-2 0 15,-2 6 0-15,10-3 0 16,3-3 0-16,4 4 0 15,6-3 0-15,-6-7 1 0,-2 16-1 16,1-10 0-16,3 5 0 16,2-1-1-16,-6-4 0 15,0 6 0-15,2-2 0 16,-7-1 0-16,-6 1-1 16,7-2 1-16,-1-2-1 15,3-1 1-15,6-5 0 16,-2-1 0-16,-2 2 0 15,-3-14-1-15,5 8 1 16,-2-14 0-16,1 3 1 16,5-3 0-16,-8-7 0 15,2 5 0-15,-7-9 1 16,1 2 0-16,-1-2 0 16,-8 0 1-16,2-2 1 15,-2-7-1-15,-6-1 0 0,12-7 0 16,-8 0-1-16,3 2 0 15,-6-6-1-15,-1 0 1 16,6-2-1-16,-6-4 0 16,10 6 1-16,-4-8-1 15,-2 4 0-15,2 0 0 16,-4-1 1-16,4-1-1 16,0 0 0-16,-2-2 0 15,-4 4 0-15,-2-5 0 0,-3 1-1 16,-1 4 1-16,-3 0 0 15,-2 3 0-15,-4 4 0 16,3-3 0-16,-1 0 0 16,-4 2 0-16,0-4-1 15,0 0 0-15,-2 4-2 16,-3-2-1-16,1-4-1 16,-2 0-2-16,-2 2-5 15,4 4-3-15,-1 0-8 16,-1-2-6-16,0 6-15 15,2-1-10-15,3 7-61 16,-1 7-81-16,2-6 128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0:51:26.2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4002 4039 369 0,'-4'-2'123'0,"4"-10"-154"15,4 8-8-15,-4 1 5 16,0 1 22-16,0 0 85 16,0 2 21-16,0-2 15 15,0-2-13-15,0-17-38 16,0-2-15-16,0-40-7 15,0 48 3-15,0 5 10 16,0 4 1-16,0 1-6 16,0 3-6-16,0 2-7 15,0 0 1-15,0 0 4 16,0 0 4-16,0 0 0 16,0 0-1-16,0 0-2 15,0 0-1-15,8 2 0 16,0-2 1-16,7 5-2 15,-2-3-3-15,3 0-9 16,1 0-6-16,0 0-8 0,52 17-1 16,-54-17 1-16,6 0 1 15,2 0 3-15,-6 0 0 16,8 2-3-16,-2-1 0 16,-2-1-1-16,8 6-2 15,-2-2 3-15,-1 0-1 16,-1-5 1-16,0-1 1 15,10 2-1-15,-7-2 1 16,9 0 2-16,-3-3-1 0,-5-5 0 16,3 4-1-16,-5 2-2 15,2 6-1-15,5-2 0 16,-1 0-1-16,-1-4-1 16,3-4 0-16,-3 2 0 15,-1 4 0-15,3-2 0 16,2 2 2-16,3-2 3 15,-1-1-1-15,2-5 1 16,-5 8-2-16,-5 0-1 16,-1-4-1-16,-8 4 2 15,6 4-2-15,-3-4 0 16,-1 11-1-16,2 1-2 16,2-1-1-16,-2-5 0 15,0-4 0-15,0 2-1 16,0 2 0-16,-1-6-1 15,1 7 0-15,0-1 0 16,0 2 0-16,9-4 0 0,-1 3 0 16,-1-3 0-16,5-4-1 15,-9 0 1-15,9 0 0 16,-3-2-1-16,6-2 1 16,-3-1 0-16,1-1 0 15,-4 2 0-15,7 0 1 16,-7 4 0-16,0-2 0 0,3-2 0 15,-5 4 0-15,7-3 0 16,-1 1 1-16,0 2-1 16,-4-2 0-16,3 4-1 15,-3 0-1-15,8-2 1 16,2-2 1-16,2-4 0 16,8-11 2-16,-1 11 2 15,-1-7 0-15,2-3 0 16,-3 7 0-16,-5-7-2 15,-2-3 0-15,0 4 0 16,2-6-1-16,-2 8 2 16,6 3 2-16,-6 2-1 15,0 1 0-15,2 1 1 16,-4-2-3-16,4 4 0 16,-6-1 0-16,6 3 0 15,-4 2-1-15,-6 0 1 16,2 0-1-16,-3 0-1 15,-1 0 0-15,-1 2 1 0,-9-2 0 16,1 4 0-16,-4-4 1 16,-5 0-1-16,10 0-1 15,-1-6 1-15,10 6-1 16,-3 0 1-16,-3 0 1 16,-4 0 0-16,0 0 1 15,-4 0 0-15,-2-2 0 16,2 2 0-16,-4-2 2 15,-4 2-2-15,-1-6-1 0,-4 4 0 16,-5 2 0-16,-4-2-4 16,-1 2-7-16,0-1-30 15,-2-1-27-15,2 0-98 16,0-6-94-16,-8-30 162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5-01T20:57:40.0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12442 7655 752 0,'18'113'265'0,"-24"-122"-213"0,6 1-97 15,0-3 3-15,4-5 34 16,-4 1 45-16,-8-2 56 16,6 1 17-16,-5-6 4 15,-1 6-15-15,0-5-36 16,3 4-14-16,1-2-16 15,0 2-5-15,-4-1-7 16,1-1-2-16,-11-2 1 16,1 8 2-16,2-10 9 15,-8 8 2-15,2-3-1 16,-2-5-5-16,0 8-8 16,-11-8 0-16,-3-2 0 15,-7 4 2-15,-11-4-4 16,3 10 0-16,-9 4-5 15,4-1-1-15,-7 8-2 16,-4-3-1-16,3 7-2 0,-8 0 1 16,6 7-3-16,-4 5 0 15,-7-1-2-15,-5 3 0 16,-4 1 0-16,4 8-1 16,7 4-1-16,-5 1 0 15,13 9-2-15,-1 1 0 0,-4-2-1 16,6 4 0-1,-7 8-2-15,-3 2 1 0,6 13-1 16,4 6 0-16,-3 8 0 16,6-1-1-16,1 12-1 15,6 2-1-15,1 9-2 16,3 1 2-16,1 9 0 16,3-6 2-16,5 10 2 15,-6 4 1-15,8 7 1 16,-4 6 1-16,-6-10 1 15,8 1 0-15,0-8 1 16,6-10 0-16,9 4 0 16,6-2-1-16,12-7 0 15,7-6-1-15,6 1 0 16,8-10 0-16,3-9-1 16,4 3 1-16,10-8-1 15,4-4 1-15,11 5 0 16,3-5-1-16,-1-3 2 15,8 1-1-15,-2-10 1 0,-8 5 0 16,2-3 0-16,-6-3 0 16,4 1 0-16,4-7 1 15,0 2 0-15,0-2 0 16,0-4-1-16,2 4 1 16,1-4 1-16,3-4-1 15,7 1 1-15,4 5 0 16,8-2 0-16,-2-2 1 0,15-4 0 15,-5-1-1-15,3-9 0 16,-2-3-1-16,-3-6 1 16,3-3 2-16,0-6 1 15,3-7 4-15,-1-1 5 16,-2 0-2-16,4-9 1 16,6 1-4-16,-2-11-6 15,8 4-1-15,-8-8 0 16,0-2 0-16,0-2 1 15,-8-3 2-15,-5-5 2 16,-6-3 1-16,3-6 0 16,-1 4-1-16,-4-4-1 15,-2-6 1-15,-2-5-1 16,-2 1 2-16,2-5-1 16,0-4 1-16,-3-12-1 15,-3-3-2-15,-11-10 1 16,-8-8 0-16,1 4 2 15,-15-3 1-15,-3 5 1 0,-5 0-1 16,-16-8-3-16,-2 1-2 16,-8-5-1-16,8-1-2 15,-5-8 0-15,3-4-1 16,0 4 1-16,-7-3-1 16,1 3 1-16,-3 2 0 15,-5-2 0-15,-1 8 1 16,4 1-1-16,0 3 0 0,-4 11-1 15,-6 0-1-15,0 13-2 16,-4-3-1-16,-5-3 0 16,7 7 1-16,-11-7 0 15,-1 7-1-15,1 3-3 16,-8 6-3-16,2 2-5 16,0 8-1-16,0-3-2 15,0 16 2-15,2-2 3 16,-2 8 0-16,4 7 3 15,2-7 0-15,2 11 4 16,-8 0 0-16,0 2 3 16,0 4 0-16,-10-2 2 15,8 2 0-15,-4-2-1 16,-7-2 1-16,5 7-3 16,-1 5 0-16,-5 3-10 15,9 8-9-15,-3 6-53 0,-3-2-95 16,-16 40 112-1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F5F2E-4F06-C949-8A01-629B6EA24B49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608ED-37D9-F24B-BCD9-FD10A567C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6557CE-33E3-4EB7-B94C-77F79F415A7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2EF53-188F-476D-B031-1B370B2D297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In general simple classifiers, while they are more efficient,  they are also weaker.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We could define a computational risk hierarchy (in analogy with structural risk minimization)…</a:t>
            </a:r>
          </a:p>
          <a:p>
            <a:pPr eaLnBrk="1" hangingPunct="1"/>
            <a:r>
              <a:rPr lang="en-US"/>
              <a:t>  A nested set of  classifier classes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training process is reminiscent of boosting…</a:t>
            </a:r>
          </a:p>
          <a:p>
            <a:pPr eaLnBrk="1" hangingPunct="1"/>
            <a:r>
              <a:rPr lang="en-US"/>
              <a:t>   - previous classifiers reweight the examples used to train subsequent classifiers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 goal of the training process is different</a:t>
            </a:r>
          </a:p>
          <a:p>
            <a:pPr eaLnBrk="1" hangingPunct="1"/>
            <a:r>
              <a:rPr lang="en-US"/>
              <a:t>   - instead of minimizing errors minimize false positives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40C29-5DF3-4839-92EA-00F840C9A1B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1329D-C39B-4D5B-816A-63F79414720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64B208-FB4F-4EE9-A0CE-AC6C9A54CA79}" type="slidenum">
              <a:rPr lang="en-US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6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16451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6452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2FA4A93A-65D8-468A-8447-ABEC06303692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87B5A5-8592-45C0-B70A-60C90274E03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situation with negative examples is actually quite common…  where negative examples are free.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7CF93-9A49-44A4-920E-851FBF3A009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806B5-D1EE-423C-A40E-B197ACBA4597}" type="slidenum">
              <a:rPr lang="en-US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0546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1C8DD9A-A8FD-48E3-9774-FD6438459B5F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5302E-4B77-4A9F-A5E1-8E7AD46636B3}" type="slidenum">
              <a:rPr lang="en-US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2594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541C994-F501-48F4-8C01-A9806440BBD6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22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2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7A32B-DCBD-4AF4-9F45-17646A154127}" type="slidenum">
              <a:rPr lang="en-US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8DC23-A970-4EF4-BECC-E4971ECF9B9F}" type="slidenum">
              <a:rPr lang="en-US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9BD17-FB12-4AF1-90F8-698AAB4D494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6125" cy="3417887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07976-0B26-4938-BCF2-E93FFE4709E8}" type="slidenum">
              <a:rPr lang="en-US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A1AE26-9DAB-4FB1-BA68-FA614A749E5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F91923-2B51-4274-9318-E12E686628C9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40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57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C782F7-CD3A-47BD-AD1A-8A11D286F2B6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49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86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51E2F8-FE8A-4904-969F-BC4E7A1C0A6C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50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70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CF1033-7029-4551-A030-EDBF38168881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59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2486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98DAA1-2A0C-4DE0-B1B3-B147AE55A58B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63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11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03FA2B-FECF-4D72-98BB-1C7236678402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64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64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4D63C2-3675-4D61-9133-23C4B4F8C9C3}" type="slidenum">
              <a:rPr lang="en-US" smtClean="0">
                <a:solidFill>
                  <a:prstClr val="black"/>
                </a:solidFill>
                <a:cs typeface="Arial" charset="0"/>
              </a:rPr>
              <a:pPr eaLnBrk="1" hangingPunct="1"/>
              <a:t>68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90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CE980-7CF1-4EB2-B453-079FECA805CC}" type="slidenum">
              <a:rPr lang="en-US"/>
              <a:pPr/>
              <a:t>70</a:t>
            </a:fld>
            <a:endParaRPr lang="en-US"/>
          </a:p>
        </p:txBody>
      </p:sp>
      <p:sp>
        <p:nvSpPr>
          <p:cNvPr id="91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1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BABC1-11E5-46F6-AAB8-E72E62887842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1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1432" tIns="45716" rIns="91432" bIns="45716"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81636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EB15E8E2-A828-46BE-A9A7-F1CD75ECF7D7}" type="slidenum">
              <a:rPr lang="de-CH" sz="1200" b="1">
                <a:solidFill>
                  <a:srgbClr val="EEECE1"/>
                </a:solidFill>
                <a:latin typeface="Trebuchet MS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CH" sz="1200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0374E-4968-4C2A-9A07-22289999B2B0}" type="slidenum">
              <a:rPr lang="en-US"/>
              <a:pPr/>
              <a:t>71</a:t>
            </a:fld>
            <a:endParaRPr lang="en-US"/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637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17E215-4F9F-4C18-ABB1-CD892116A8F5}" type="slidenum">
              <a:rPr lang="en-US"/>
              <a:pPr/>
              <a:t>72</a:t>
            </a:fld>
            <a:endParaRPr lang="en-US"/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27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98C49-978E-4F32-87CD-F33064687765}" type="slidenum">
              <a:rPr lang="en-US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3682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C71FD2C-2F05-41EC-B5D0-DC377D6BAD4E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3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6AB80-869A-434D-A4EB-C97162DC92B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E224C-32EE-44FB-AB02-2E336849A56D}" type="slidenum">
              <a:rPr lang="en-US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5730" name="Rectangle 7"/>
          <p:cNvSpPr txBox="1">
            <a:spLocks noGrp="1" noChangeArrowheads="1"/>
          </p:cNvSpPr>
          <p:nvPr/>
        </p:nvSpPr>
        <p:spPr bwMode="auto">
          <a:xfrm>
            <a:off x="3884414" y="8687405"/>
            <a:ext cx="297209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85813" indent="-303213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8088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92275" indent="-242888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74875" indent="-241300" defTabSz="1022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320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892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464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003675" indent="-241300" defTabSz="1022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3CB8A2-C095-44CB-BB4C-7E0A5387187D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5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85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ln/>
        </p:spPr>
        <p:txBody>
          <a:bodyPr lIns="96652" tIns="48327" rIns="96652" bIns="48327"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A2CF4-C81C-44D7-95DB-8009BB4A4C8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1C77FB-3C66-49FE-9B46-60FFC930A9A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4C9DE-B5AB-4AE4-80F6-9E2673B3697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18B3A4-F075-40B2-81B8-614E8825083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518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F145E-4D98-4EFE-A2EC-499DA0C419D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74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FB8408B-212A-4AAC-B5CD-009FD38EE67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57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624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714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090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2266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128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916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45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38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577530-F841-445A-9BBF-C142C1C9EEB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87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145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649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381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91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12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38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1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45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8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B5C2203-1A54-4B40-9D28-67CFE83A4C5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86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38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46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23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06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327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8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57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9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04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8F8274-9A3A-4D3F-B883-4F0268AE9B6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402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00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043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36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42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49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58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07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94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9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CBB8D0-63F1-4333-8B68-4F833FF6310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42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05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37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64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93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2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8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2A1F748-6AC3-41A0-80E9-5E243F3D64A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1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8138ED-CFD4-4439-98B5-D554D0B40B4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00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E0B9DC-22BC-4D85-995C-96D3930A00E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56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E065F8-D59F-4C04-88BB-AB4D5FF65E2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22706"/>
            <a:ext cx="7772400" cy="494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4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048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9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5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49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sion.ucsd.edu/~bbabenko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3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openxmlformats.org/officeDocument/2006/relationships/tags" Target="../tags/tag61.xml"/><Relationship Id="rId50" Type="http://schemas.openxmlformats.org/officeDocument/2006/relationships/tags" Target="../tags/tag64.xml"/><Relationship Id="rId55" Type="http://schemas.openxmlformats.org/officeDocument/2006/relationships/image" Target="../media/image23.png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9" Type="http://schemas.openxmlformats.org/officeDocument/2006/relationships/tags" Target="../tags/tag43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53" Type="http://schemas.openxmlformats.org/officeDocument/2006/relationships/slideLayout" Target="../slideLayouts/slideLayout7.xml"/><Relationship Id="rId58" Type="http://schemas.openxmlformats.org/officeDocument/2006/relationships/image" Target="../media/image28.png"/><Relationship Id="rId5" Type="http://schemas.openxmlformats.org/officeDocument/2006/relationships/tags" Target="../tags/tag19.xml"/><Relationship Id="rId19" Type="http://schemas.openxmlformats.org/officeDocument/2006/relationships/tags" Target="../tags/tag3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56" Type="http://schemas.openxmlformats.org/officeDocument/2006/relationships/image" Target="../media/image27.png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3" Type="http://schemas.openxmlformats.org/officeDocument/2006/relationships/tags" Target="../tags/tag17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tags" Target="../tags/tag60.xml"/><Relationship Id="rId59" Type="http://schemas.openxmlformats.org/officeDocument/2006/relationships/customXml" Target="../ink/ink5.xml"/><Relationship Id="rId20" Type="http://schemas.openxmlformats.org/officeDocument/2006/relationships/tags" Target="../tags/tag34.xml"/><Relationship Id="rId41" Type="http://schemas.openxmlformats.org/officeDocument/2006/relationships/tags" Target="../tags/tag55.xml"/><Relationship Id="rId54" Type="http://schemas.openxmlformats.org/officeDocument/2006/relationships/notesSlide" Target="../notesSlides/notesSlide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tags" Target="../tags/tag63.xml"/><Relationship Id="rId57" Type="http://schemas.openxmlformats.org/officeDocument/2006/relationships/image" Target="../media/image25.png"/><Relationship Id="rId10" Type="http://schemas.openxmlformats.org/officeDocument/2006/relationships/tags" Target="../tags/tag24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tags" Target="../tags/tag66.xml"/><Relationship Id="rId60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32.png"/><Relationship Id="rId4" Type="http://schemas.openxmlformats.org/officeDocument/2006/relationships/customXml" Target="../ink/ink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5.png"/><Relationship Id="rId4" Type="http://schemas.openxmlformats.org/officeDocument/2006/relationships/customXml" Target="../ink/ink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tags" Target="../tags/tag93.xml"/><Relationship Id="rId39" Type="http://schemas.openxmlformats.org/officeDocument/2006/relationships/image" Target="../media/image41.png"/><Relationship Id="rId21" Type="http://schemas.openxmlformats.org/officeDocument/2006/relationships/tags" Target="../tags/tag88.xml"/><Relationship Id="rId34" Type="http://schemas.openxmlformats.org/officeDocument/2006/relationships/image" Target="../media/image36.png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tags" Target="../tags/tag92.xml"/><Relationship Id="rId33" Type="http://schemas.openxmlformats.org/officeDocument/2006/relationships/image" Target="../media/image28.png"/><Relationship Id="rId38" Type="http://schemas.openxmlformats.org/officeDocument/2006/relationships/image" Target="../media/image40.jpeg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0" Type="http://schemas.openxmlformats.org/officeDocument/2006/relationships/tags" Target="../tags/tag87.xml"/><Relationship Id="rId29" Type="http://schemas.openxmlformats.org/officeDocument/2006/relationships/tags" Target="../tags/tag96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32" Type="http://schemas.openxmlformats.org/officeDocument/2006/relationships/notesSlide" Target="../notesSlides/notesSlide13.xml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tags" Target="../tags/tag95.xml"/><Relationship Id="rId36" Type="http://schemas.openxmlformats.org/officeDocument/2006/relationships/image" Target="../media/image38.png"/><Relationship Id="rId10" Type="http://schemas.openxmlformats.org/officeDocument/2006/relationships/tags" Target="../tags/tag77.xml"/><Relationship Id="rId19" Type="http://schemas.openxmlformats.org/officeDocument/2006/relationships/tags" Target="../tags/tag86.xml"/><Relationship Id="rId31" Type="http://schemas.openxmlformats.org/officeDocument/2006/relationships/slideLayout" Target="../slideLayouts/slideLayout51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tags" Target="../tags/tag94.xml"/><Relationship Id="rId30" Type="http://schemas.openxmlformats.org/officeDocument/2006/relationships/tags" Target="../tags/tag97.xml"/><Relationship Id="rId35" Type="http://schemas.openxmlformats.org/officeDocument/2006/relationships/image" Target="../media/image37.jpeg"/><Relationship Id="rId8" Type="http://schemas.openxmlformats.org/officeDocument/2006/relationships/tags" Target="../tags/tag75.xml"/><Relationship Id="rId3" Type="http://schemas.openxmlformats.org/officeDocument/2006/relationships/tags" Target="../tags/tag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asc.ri.cmu.edu/NNFaceDetector/" TargetMode="Externa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hpl.hp.com/techreports/Compaq-DEC/CRL-98-11.pdf" TargetMode="External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image" Target="../media/image49.jpe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48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tags" Target="../tags/tag109.xml"/><Relationship Id="rId7" Type="http://schemas.openxmlformats.org/officeDocument/2006/relationships/image" Target="../media/image50.jpe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11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image" Target="../media/image54.jpeg"/><Relationship Id="rId5" Type="http://schemas.openxmlformats.org/officeDocument/2006/relationships/tags" Target="../tags/tag115.xml"/><Relationship Id="rId10" Type="http://schemas.openxmlformats.org/officeDocument/2006/relationships/image" Target="../media/image53.jpeg"/><Relationship Id="rId4" Type="http://schemas.openxmlformats.org/officeDocument/2006/relationships/tags" Target="../tags/tag114.xml"/><Relationship Id="rId9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customXml" Target="../ink/ink10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43.jpeg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1.wmf"/><Relationship Id="rId10" Type="http://schemas.openxmlformats.org/officeDocument/2006/relationships/image" Target="../media/image65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73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customXml" Target="../ink/ink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5.png"/><Relationship Id="rId4" Type="http://schemas.openxmlformats.org/officeDocument/2006/relationships/oleObject" Target="../embeddings/oleObject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tags" Target="../tags/tag11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0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11" Type="http://schemas.openxmlformats.org/officeDocument/2006/relationships/image" Target="../media/image79.png"/><Relationship Id="rId5" Type="http://schemas.openxmlformats.org/officeDocument/2006/relationships/tags" Target="../tags/tag121.xml"/><Relationship Id="rId15" Type="http://schemas.openxmlformats.org/officeDocument/2006/relationships/image" Target="../media/image82.png"/><Relationship Id="rId10" Type="http://schemas.openxmlformats.org/officeDocument/2006/relationships/image" Target="../media/image78.png"/><Relationship Id="rId4" Type="http://schemas.openxmlformats.org/officeDocument/2006/relationships/tags" Target="../tags/tag120.xml"/><Relationship Id="rId9" Type="http://schemas.openxmlformats.org/officeDocument/2006/relationships/image" Target="../media/image77.png"/><Relationship Id="rId14" Type="http://schemas.openxmlformats.org/officeDocument/2006/relationships/customXml" Target="../ink/ink1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125.xml"/><Relationship Id="rId7" Type="http://schemas.openxmlformats.org/officeDocument/2006/relationships/image" Target="../media/image76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1.png"/><Relationship Id="rId5" Type="http://schemas.openxmlformats.org/officeDocument/2006/relationships/tags" Target="../tags/tag127.xml"/><Relationship Id="rId10" Type="http://schemas.openxmlformats.org/officeDocument/2006/relationships/image" Target="../media/image80.png"/><Relationship Id="rId4" Type="http://schemas.openxmlformats.org/officeDocument/2006/relationships/tags" Target="../tags/tag126.xml"/><Relationship Id="rId9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image" Target="../media/image79.png"/><Relationship Id="rId18" Type="http://schemas.openxmlformats.org/officeDocument/2006/relationships/image" Target="../media/image85.png"/><Relationship Id="rId3" Type="http://schemas.openxmlformats.org/officeDocument/2006/relationships/tags" Target="../tags/tag130.xml"/><Relationship Id="rId21" Type="http://schemas.openxmlformats.org/officeDocument/2006/relationships/image" Target="../media/image87.png"/><Relationship Id="rId7" Type="http://schemas.openxmlformats.org/officeDocument/2006/relationships/tags" Target="../tags/tag134.xml"/><Relationship Id="rId12" Type="http://schemas.openxmlformats.org/officeDocument/2006/relationships/image" Target="../media/image78.png"/><Relationship Id="rId17" Type="http://schemas.openxmlformats.org/officeDocument/2006/relationships/image" Target="../media/image84.png"/><Relationship Id="rId2" Type="http://schemas.openxmlformats.org/officeDocument/2006/relationships/tags" Target="../tags/tag129.xml"/><Relationship Id="rId16" Type="http://schemas.openxmlformats.org/officeDocument/2006/relationships/image" Target="../media/image83.png"/><Relationship Id="rId20" Type="http://schemas.openxmlformats.org/officeDocument/2006/relationships/customXml" Target="../ink/ink13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image" Target="../media/image76.png"/><Relationship Id="rId5" Type="http://schemas.openxmlformats.org/officeDocument/2006/relationships/tags" Target="../tags/tag132.xml"/><Relationship Id="rId15" Type="http://schemas.openxmlformats.org/officeDocument/2006/relationships/image" Target="../media/image81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86.pn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customXml" Target="../ink/ink15.xml"/><Relationship Id="rId4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customXml" Target="../ink/ink16.xm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image" Target="../media/image105.png"/><Relationship Id="rId16" Type="http://schemas.openxmlformats.org/officeDocument/2006/relationships/image" Target="../media/image119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19" Type="http://schemas.openxmlformats.org/officeDocument/2006/relationships/customXml" Target="../ink/ink17.xml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customXml" Target="../ink/ink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sb.edu/~mturk/Papers/mturk-CVPR91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customXml" Target="../ink/ink19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graphics.cs.cmu.edu/courses/15-463/2005_fall/www/Papers/faces.pdf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eautycheck.de/" TargetMode="External"/><Relationship Id="rId4" Type="http://schemas.openxmlformats.org/officeDocument/2006/relationships/image" Target="../media/image14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CSE/ECE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Face/Flesh Detection and Face Recognition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31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Face detection</a:t>
            </a:r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600" y="2286000"/>
            <a:ext cx="2235200" cy="16764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828800" y="4267200"/>
            <a:ext cx="51122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/>
              <a:t>State-of-the-art face detection demo</a:t>
            </a:r>
          </a:p>
          <a:p>
            <a:pPr algn="ctr"/>
            <a:r>
              <a:rPr lang="en-US" b="0" dirty="0"/>
              <a:t>(Courtesy </a:t>
            </a:r>
            <a:r>
              <a:rPr lang="en-US" b="0" dirty="0">
                <a:hlinkClick r:id="rId4"/>
              </a:rPr>
              <a:t>Boris </a:t>
            </a:r>
            <a:r>
              <a:rPr lang="en-US" b="0" dirty="0" err="1">
                <a:hlinkClick r:id="rId4"/>
              </a:rPr>
              <a:t>Babenko</a:t>
            </a:r>
            <a:r>
              <a:rPr lang="en-US" b="0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9907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are the faces? </a:t>
            </a:r>
          </a:p>
        </p:txBody>
      </p:sp>
      <p:pic>
        <p:nvPicPr>
          <p:cNvPr id="6146" name="Picture 2" descr="http://scien.stanford.edu/pages/labsite/2007/psych221/projects/07/face%20detection/images/shuttle2_fac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147" y="2057400"/>
            <a:ext cx="515865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48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</a:rPr>
              <a:t>What kind of features?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Rowley: 32 x 32 </a:t>
            </a:r>
            <a:r>
              <a:rPr lang="en-US" dirty="0" err="1"/>
              <a:t>subimages</a:t>
            </a:r>
            <a:r>
              <a:rPr lang="en-US" dirty="0"/>
              <a:t> at different levels of a pyramid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Viola/Jones: rectangular features</a:t>
            </a:r>
          </a:p>
          <a:p>
            <a:endParaRPr lang="en-US" dirty="0"/>
          </a:p>
          <a:p>
            <a:r>
              <a:rPr lang="en-US" dirty="0">
                <a:solidFill>
                  <a:srgbClr val="0033CC"/>
                </a:solidFill>
              </a:rPr>
              <a:t>What kind of classifiers?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Rowley: neural nets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Viola/Jones: </a:t>
            </a:r>
            <a:r>
              <a:rPr lang="en-US" dirty="0" err="1">
                <a:solidFill>
                  <a:srgbClr val="FF0000"/>
                </a:solidFill>
              </a:rPr>
              <a:t>Adaboost</a:t>
            </a:r>
            <a:r>
              <a:rPr lang="en-US" dirty="0">
                <a:solidFill>
                  <a:srgbClr val="FF0000"/>
                </a:solidFill>
              </a:rPr>
              <a:t> over simple one-node decision trees (stumps)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166252-0A01-48AE-AB30-AF9C68B2D85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/>
              <a:t> Object Detection:</a:t>
            </a:r>
            <a:br>
              <a:rPr lang="en-US" altLang="en-US" sz="3600"/>
            </a:br>
            <a:r>
              <a:rPr lang="en-US" altLang="en-US" sz="3600"/>
              <a:t> Rowley’s Face Finder</a:t>
            </a:r>
            <a:endParaRPr lang="en-US" altLang="en-US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latin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Script MT Bold" pitchFamily="66" charset="0"/>
            </a:endParaRPr>
          </a:p>
        </p:txBody>
      </p:sp>
      <p:pic>
        <p:nvPicPr>
          <p:cNvPr id="10248" name="Picture 8" descr="rowle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806574"/>
            <a:ext cx="44958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441325" y="2243138"/>
            <a:ext cx="2749471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1. convert to gray scale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</a:rPr>
              <a:t>2. normalize for lighting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8000"/>
                </a:solidFill>
              </a:rPr>
              <a:t>3. histogram equalization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4. apply neural net(s)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A50021"/>
                </a:solidFill>
              </a:rPr>
              <a:t>    trained on 16K images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84111" y="4605338"/>
            <a:ext cx="2159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What data is fed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the classifier?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20 x 20 windows 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a pyramid structure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3717925" y="58229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11" y="4868442"/>
            <a:ext cx="2240319" cy="17085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Viola/Jones: Image Features</a:t>
            </a:r>
          </a:p>
        </p:txBody>
      </p:sp>
      <p:pic>
        <p:nvPicPr>
          <p:cNvPr id="12291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447800"/>
            <a:ext cx="3429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17525" y="1600200"/>
            <a:ext cx="35210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  <a:cs typeface="Arial" charset="0"/>
              </a:rPr>
              <a:t>“Rectangle filters”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293" name="Picture 6" descr="que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447800"/>
            <a:ext cx="16002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6393" name="Text Box 9"/>
          <p:cNvSpPr txBox="1">
            <a:spLocks noChangeArrowheads="1"/>
          </p:cNvSpPr>
          <p:nvPr/>
        </p:nvSpPr>
        <p:spPr bwMode="auto">
          <a:xfrm>
            <a:off x="685800" y="4248150"/>
            <a:ext cx="454183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Value = 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white area) – </a:t>
            </a:r>
            <a:b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∑ (pixels in black area)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8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15664" y="1502819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+1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9614" y="1507702"/>
            <a:ext cx="367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-1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56749-8CA8-49DA-A68F-85171B0F52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087" y="2915682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People call them </a:t>
            </a:r>
            <a:r>
              <a:rPr lang="en-US" dirty="0" err="1">
                <a:solidFill>
                  <a:srgbClr val="FF0000"/>
                </a:solidFill>
              </a:rPr>
              <a:t>Haar</a:t>
            </a:r>
            <a:r>
              <a:rPr lang="en-US" dirty="0">
                <a:solidFill>
                  <a:srgbClr val="FF0000"/>
                </a:solidFill>
              </a:rPr>
              <a:t>-like features,</a:t>
            </a:r>
          </a:p>
          <a:p>
            <a:r>
              <a:rPr lang="en-US" dirty="0">
                <a:solidFill>
                  <a:srgbClr val="FF0000"/>
                </a:solidFill>
              </a:rPr>
              <a:t>since similar to 2D </a:t>
            </a:r>
            <a:r>
              <a:rPr lang="en-US" dirty="0" err="1">
                <a:solidFill>
                  <a:srgbClr val="FF0000"/>
                </a:solidFill>
              </a:rPr>
              <a:t>Haar</a:t>
            </a:r>
            <a:r>
              <a:rPr lang="en-US" dirty="0">
                <a:solidFill>
                  <a:srgbClr val="FF0000"/>
                </a:solidFill>
              </a:rPr>
              <a:t> wavelets.</a:t>
            </a:r>
          </a:p>
        </p:txBody>
      </p:sp>
    </p:spTree>
    <p:extLst>
      <p:ext uri="{BB962C8B-B14F-4D97-AF65-F5344CB8AC3E}">
        <p14:creationId xmlns:p14="http://schemas.microsoft.com/office/powerpoint/2010/main" val="8477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63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Feature extraction</a:t>
            </a:r>
          </a:p>
        </p:txBody>
      </p:sp>
      <p:sp>
        <p:nvSpPr>
          <p:cNvPr id="580612" name="Footer Placeholder 3"/>
          <p:cNvSpPr txBox="1"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000000"/>
                </a:solidFill>
                <a:latin typeface="Trebuchet MS" pitchFamily="34" charset="0"/>
              </a:rPr>
              <a:t>K. Grauman, B. Leibe</a:t>
            </a:r>
          </a:p>
        </p:txBody>
      </p:sp>
      <p:pic>
        <p:nvPicPr>
          <p:cNvPr id="580613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4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14775" y="1528763"/>
            <a:ext cx="4856163" cy="241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different sizes.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Filters can be anywhere in the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box being analyzed.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Feature output is very simple 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    convolution.</a:t>
            </a:r>
          </a:p>
          <a:p>
            <a:pPr marL="400050" lvl="1" indent="-342900" defTabSz="9144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Requires sums of large boxes.</a:t>
            </a:r>
          </a:p>
        </p:txBody>
      </p:sp>
      <p:sp>
        <p:nvSpPr>
          <p:cNvPr id="580615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pic>
        <p:nvPicPr>
          <p:cNvPr id="580618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2138" y="3502025"/>
            <a:ext cx="3286125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Efficiently computable with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integral image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 any sum can be computed in constant time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Avoid scaling images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  <a:sym typeface="Wingdings" pitchFamily="2" charset="2"/>
              </a:rPr>
              <a:t>scale features directly for same cost</a:t>
            </a: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580620" name="Text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8650" y="1092200"/>
            <a:ext cx="324961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“Rectangular” filters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5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9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Large library of filters</a:t>
            </a:r>
          </a:p>
        </p:txBody>
      </p:sp>
      <p:pic>
        <p:nvPicPr>
          <p:cNvPr id="582658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0341"/>
          <a:stretch>
            <a:fillRect/>
          </a:stretch>
        </p:blipFill>
        <p:spPr bwMode="auto">
          <a:xfrm>
            <a:off x="446088" y="982663"/>
            <a:ext cx="6180137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6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26225" y="1311275"/>
            <a:ext cx="2417762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Considering all possible filter parameters: </a:t>
            </a:r>
            <a:r>
              <a:rPr lang="en-US" sz="2100" b="1" dirty="0">
                <a:solidFill>
                  <a:srgbClr val="3506BA"/>
                </a:solidFill>
                <a:latin typeface="Trebuchet MS" pitchFamily="34" charset="0"/>
              </a:rPr>
              <a:t>position, scale, and type: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160,000+ 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possible features associated with each 24 x 24 window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100" b="1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1463" y="5108575"/>
            <a:ext cx="6499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Use </a:t>
            </a:r>
            <a:r>
              <a:rPr lang="en-US" sz="2100" b="1" dirty="0" err="1">
                <a:solidFill>
                  <a:srgbClr val="FF0000"/>
                </a:solidFill>
                <a:latin typeface="Trebuchet MS" pitchFamily="34" charset="0"/>
              </a:rPr>
              <a:t>AdaBoost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 both to select the informative features and to form the classifier</a:t>
            </a:r>
          </a:p>
        </p:txBody>
      </p:sp>
      <p:sp>
        <p:nvSpPr>
          <p:cNvPr id="582662" name="Text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71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selection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dirty="0"/>
              <a:t>For a 24x24 detection region, the number of possible rectangle features is ~160,000!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/>
              <a:t>At test time, it is impractical to evaluate the entire feature set 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Can we create a good classifier using just a small subset of all possible features?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How to select such a subset?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6587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</a:t>
            </a:r>
            <a:r>
              <a:rPr lang="en-US" dirty="0" err="1"/>
              <a:t>AdaBoost</a:t>
            </a:r>
            <a:r>
              <a:rPr lang="en-US" dirty="0"/>
              <a:t>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Input</a:t>
            </a:r>
            <a:r>
              <a:rPr lang="en-US" sz="2400" dirty="0"/>
              <a:t> is a set of training examples (X</a:t>
            </a:r>
            <a:r>
              <a:rPr lang="en-US" sz="2400" baseline="-25000" dirty="0"/>
              <a:t>i</a:t>
            </a:r>
            <a:r>
              <a:rPr lang="en-US" sz="2400" dirty="0"/>
              <a:t>, </a:t>
            </a:r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) </a:t>
            </a:r>
            <a:r>
              <a:rPr lang="en-US" sz="2400" dirty="0" err="1"/>
              <a:t>i</a:t>
            </a:r>
            <a:r>
              <a:rPr lang="en-US" sz="2400" dirty="0"/>
              <a:t> = 1 to m.</a:t>
            </a:r>
          </a:p>
          <a:p>
            <a:r>
              <a:rPr lang="en-US" sz="2400" dirty="0"/>
              <a:t>We train a </a:t>
            </a:r>
            <a:r>
              <a:rPr lang="en-US" sz="2400" dirty="0">
                <a:solidFill>
                  <a:srgbClr val="FF0000"/>
                </a:solidFill>
              </a:rPr>
              <a:t>sequence of weak classifiers</a:t>
            </a:r>
            <a:r>
              <a:rPr lang="en-US" sz="2400" dirty="0"/>
              <a:t>, such as decision trees, neural nets or SVMs. Weak because not as strong as the final classifier.</a:t>
            </a:r>
          </a:p>
          <a:p>
            <a:r>
              <a:rPr lang="en-US" sz="2400" dirty="0"/>
              <a:t>The training examples will have </a:t>
            </a:r>
            <a:r>
              <a:rPr lang="en-US" sz="2400" dirty="0">
                <a:solidFill>
                  <a:srgbClr val="FF0000"/>
                </a:solidFill>
              </a:rPr>
              <a:t>weights</a:t>
            </a:r>
            <a:r>
              <a:rPr lang="en-US" sz="2400" dirty="0"/>
              <a:t>, initially all equal.</a:t>
            </a:r>
          </a:p>
          <a:p>
            <a:r>
              <a:rPr lang="en-US" sz="2400" dirty="0"/>
              <a:t>At each step, we use the current weights, train a new classifier, and use its performance on the training data to produce </a:t>
            </a:r>
            <a:r>
              <a:rPr lang="en-US" sz="2400" dirty="0">
                <a:solidFill>
                  <a:srgbClr val="FF0000"/>
                </a:solidFill>
              </a:rPr>
              <a:t>new weights </a:t>
            </a:r>
            <a:r>
              <a:rPr lang="en-US" sz="2400" dirty="0"/>
              <a:t>for the next step (normalized).</a:t>
            </a:r>
          </a:p>
          <a:p>
            <a:r>
              <a:rPr lang="en-US" sz="2400" dirty="0"/>
              <a:t>But we </a:t>
            </a:r>
            <a:r>
              <a:rPr lang="en-US" sz="2400" dirty="0">
                <a:solidFill>
                  <a:srgbClr val="3506BA"/>
                </a:solidFill>
              </a:rPr>
              <a:t>keep ALL </a:t>
            </a:r>
            <a:r>
              <a:rPr lang="en-US" sz="2400" dirty="0"/>
              <a:t>the weak classifiers.</a:t>
            </a:r>
          </a:p>
          <a:p>
            <a:r>
              <a:rPr lang="en-US" sz="2400" dirty="0"/>
              <a:t>When it’s time for testing on a new feature vector, we will </a:t>
            </a:r>
            <a:r>
              <a:rPr lang="en-US" sz="2400" dirty="0">
                <a:solidFill>
                  <a:srgbClr val="FF0000"/>
                </a:solidFill>
              </a:rPr>
              <a:t>combine the results from all of the weak classifiers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DA9ACB2-7438-4187-B510-84A16A59AC2D}"/>
                  </a:ext>
                </a:extLst>
              </p14:cNvPr>
              <p14:cNvContentPartPr/>
              <p14:nvPr/>
            </p14:nvContentPartPr>
            <p14:xfrm>
              <a:off x="1141200" y="3537360"/>
              <a:ext cx="2295360" cy="1332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DA9ACB2-7438-4187-B510-84A16A59AC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1840" y="3528000"/>
                <a:ext cx="2314080" cy="15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22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7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948613" cy="609600"/>
          </a:xfrm>
        </p:spPr>
        <p:txBody>
          <a:bodyPr/>
          <a:lstStyle/>
          <a:p>
            <a:r>
              <a:rPr lang="en-US"/>
              <a:t>AdaBoost for feature+classifier selection</a:t>
            </a:r>
          </a:p>
        </p:txBody>
      </p:sp>
      <p:sp>
        <p:nvSpPr>
          <p:cNvPr id="584708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-1" y="1066800"/>
            <a:ext cx="9144001" cy="109537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Want to select the single rectangle feature and threshold that best separates </a:t>
            </a:r>
            <a:r>
              <a:rPr lang="en-US" sz="2100" dirty="0">
                <a:solidFill>
                  <a:srgbClr val="FF0000"/>
                </a:solidFill>
              </a:rPr>
              <a:t>positive</a:t>
            </a:r>
            <a:r>
              <a:rPr lang="en-US" sz="2100" dirty="0"/>
              <a:t> (faces) and </a:t>
            </a:r>
            <a:r>
              <a:rPr lang="en-US" sz="2100" dirty="0">
                <a:solidFill>
                  <a:schemeClr val="accent2"/>
                </a:solidFill>
              </a:rPr>
              <a:t>negative</a:t>
            </a:r>
            <a:r>
              <a:rPr lang="en-US" sz="2100" dirty="0"/>
              <a:t> (non-faces) training examples, in terms of </a:t>
            </a:r>
            <a:r>
              <a:rPr lang="en-US" sz="2100" i="1" dirty="0"/>
              <a:t>weighted</a:t>
            </a:r>
            <a:r>
              <a:rPr lang="en-US" sz="2100" dirty="0"/>
              <a:t> error.</a:t>
            </a:r>
          </a:p>
        </p:txBody>
      </p:sp>
      <p:cxnSp>
        <p:nvCxnSpPr>
          <p:cNvPr id="61" name="Straight Arrow Connector 60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5173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60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95413" y="5160963"/>
            <a:ext cx="25138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Aft>
                <a:spcPct val="0"/>
              </a:spcAft>
            </a:pPr>
            <a:r>
              <a:rPr lang="en-US" sz="1800" dirty="0">
                <a:solidFill>
                  <a:srgbClr val="3506BA"/>
                </a:solidFill>
                <a:latin typeface="Trebuchet MS" pitchFamily="34" charset="0"/>
              </a:rPr>
              <a:t>Outputs of a possible rectangle feature </a:t>
            </a:r>
            <a:r>
              <a:rPr lang="en-US" sz="1800" dirty="0">
                <a:solidFill>
                  <a:srgbClr val="000000"/>
                </a:solidFill>
                <a:latin typeface="Trebuchet MS" pitchFamily="34" charset="0"/>
              </a:rPr>
              <a:t>on training examples x (faces and non faces)</a:t>
            </a:r>
          </a:p>
        </p:txBody>
      </p:sp>
      <p:pic>
        <p:nvPicPr>
          <p:cNvPr id="896015" name="Picture 10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584716" name="Picture 4"/>
            <p:cNvPicPr>
              <a:picLocks noChangeAspect="1" noChangeArrowheads="1"/>
            </p:cNvPicPr>
            <p:nvPr>
              <p:custDataLst>
                <p:tags r:id="rId4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7" name="Picture 4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8" name="Picture 4"/>
            <p:cNvPicPr>
              <a:picLocks noChangeAspect="1" noChangeArrowheads="1"/>
            </p:cNvPicPr>
            <p:nvPr>
              <p:custDataLst>
                <p:tags r:id="rId4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19" name="Picture 4"/>
            <p:cNvPicPr>
              <a:picLocks noChangeAspect="1" noChangeArrowheads="1"/>
            </p:cNvPicPr>
            <p:nvPr>
              <p:custDataLst>
                <p:tags r:id="rId4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0" name="Picture 4"/>
            <p:cNvPicPr>
              <a:picLocks noChangeAspect="1" noChangeArrowheads="1"/>
            </p:cNvPicPr>
            <p:nvPr>
              <p:custDataLst>
                <p:tags r:id="rId4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1" name="Picture 4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2" name="Picture 4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3" name="Picture 4"/>
            <p:cNvPicPr>
              <a:picLocks noChangeAspect="1" noChangeArrowheads="1"/>
            </p:cNvPicPr>
            <p:nvPr>
              <p:custDataLst>
                <p:tags r:id="rId4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4" name="Picture 4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5" name="Picture 4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26" name="Straight Arrow Connector 54"/>
            <p:cNvCxnSpPr>
              <a:cxnSpLocks noChangeShapeType="1"/>
            </p:cNvCxnSpPr>
            <p:nvPr>
              <p:custDataLst>
                <p:tags r:id="rId52"/>
              </p:custDataLst>
            </p:nvPr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584728" name="Picture 4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29" name="Picture 4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0" name="Picture 4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1" name="Picture 4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2" name="Picture 4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3" name="Picture 4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4" name="Picture 4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5" name="Picture 4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6" name="Picture 4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37" name="Picture 4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38" name="Straight Arrow Connector 55"/>
            <p:cNvCxnSpPr>
              <a:cxnSpLocks noChangeShapeType="1"/>
            </p:cNvCxnSpPr>
            <p:nvPr>
              <p:custDataLst>
                <p:tags r:id="rId41"/>
              </p:custDataLst>
            </p:nvPr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6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584740" name="Picture 4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4741" name="TextBox 3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rebuchet MS" pitchFamily="34" charset="0"/>
                </a:rPr>
                <a:t>…</a:t>
              </a:r>
            </a:p>
          </p:txBody>
        </p:sp>
        <p:pic>
          <p:nvPicPr>
            <p:cNvPr id="584742" name="Picture 4"/>
            <p:cNvPicPr>
              <a:picLocks noChangeAspect="1" noChangeArrowheads="1"/>
            </p:cNvPicPr>
            <p:nvPr>
              <p:custDataLst>
                <p:tags r:id="rId21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3" name="Picture 4"/>
            <p:cNvPicPr>
              <a:picLocks noChangeAspect="1" noChangeArrowheads="1"/>
            </p:cNvPicPr>
            <p:nvPr>
              <p:custDataLst>
                <p:tags r:id="rId22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4" name="Picture 4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5" name="Picture 4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6" name="Picture 4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7" name="Picture 4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8" name="Picture 4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49" name="Picture 4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750" name="Picture 4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84751" name="Straight Arrow Connector 56"/>
            <p:cNvCxnSpPr>
              <a:cxnSpLocks noChangeShapeType="1"/>
            </p:cNvCxnSpPr>
            <p:nvPr>
              <p:custDataLst>
                <p:tags r:id="rId30"/>
              </p:custDataLst>
            </p:nvPr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chemeClr val="bg2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" name="Picture 5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584758" name="Straight Connector 13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chemeClr val="bg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84759" name="Picture 55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Text Box 5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Resulting </a:t>
            </a:r>
            <a:r>
              <a:rPr lang="en-US" sz="2100" b="1" dirty="0">
                <a:solidFill>
                  <a:srgbClr val="FF0000"/>
                </a:solidFill>
                <a:latin typeface="Trebuchet MS" pitchFamily="34" charset="0"/>
              </a:rPr>
              <a:t>weak classifier</a:t>
            </a: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:</a:t>
            </a:r>
          </a:p>
        </p:txBody>
      </p:sp>
      <p:sp>
        <p:nvSpPr>
          <p:cNvPr id="76" name="Rectangle 7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0" name="Text Box 5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00"/>
                </a:solidFill>
                <a:latin typeface="Trebuchet MS" pitchFamily="34" charset="0"/>
              </a:rPr>
              <a:t>For next round, reweight the examples according to errors, choose another filter/threshold combo.</a:t>
            </a:r>
          </a:p>
        </p:txBody>
      </p:sp>
      <p:sp>
        <p:nvSpPr>
          <p:cNvPr id="584763" name="TextBox 8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82600" y="6350000"/>
            <a:ext cx="307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Trebuchet MS" pitchFamily="34" charset="0"/>
              </a:rPr>
              <a:t>Viola &amp; Jones, CVPR 2001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19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3216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6663" y="2162175"/>
            <a:ext cx="366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solidFill>
                  <a:srgbClr val="3506BA"/>
                </a:solidFill>
              </a:rPr>
              <a:t>θ</a:t>
            </a:r>
            <a:r>
              <a:rPr lang="en-US" sz="2000" baseline="-25000" dirty="0">
                <a:solidFill>
                  <a:srgbClr val="3506BA"/>
                </a:solidFill>
              </a:rPr>
              <a:t>t</a:t>
            </a:r>
            <a:r>
              <a:rPr lang="en-US" sz="2000" dirty="0">
                <a:solidFill>
                  <a:srgbClr val="3506BA"/>
                </a:solidFill>
              </a:rPr>
              <a:t> is a threshold for classifier </a:t>
            </a:r>
            <a:r>
              <a:rPr lang="en-US" sz="2000" dirty="0" err="1">
                <a:solidFill>
                  <a:srgbClr val="3506BA"/>
                </a:solidFill>
              </a:rPr>
              <a:t>h</a:t>
            </a:r>
            <a:r>
              <a:rPr lang="en-US" sz="2000" baseline="-25000" dirty="0" err="1">
                <a:solidFill>
                  <a:srgbClr val="3506BA"/>
                </a:solidFill>
              </a:rPr>
              <a:t>t</a:t>
            </a:r>
            <a:endParaRPr lang="en-US" sz="2000" baseline="-25000" dirty="0">
              <a:solidFill>
                <a:srgbClr val="3506BA"/>
              </a:solidFill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>
            <a:off x="3622675" y="2362230"/>
            <a:ext cx="1423988" cy="207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471229" y="3841690"/>
            <a:ext cx="31290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3D24856-FF6D-4704-898A-7479861909D3}"/>
                  </a:ext>
                </a:extLst>
              </p14:cNvPr>
              <p14:cNvContentPartPr/>
              <p14:nvPr/>
            </p14:nvContentPartPr>
            <p14:xfrm>
              <a:off x="1683720" y="2652840"/>
              <a:ext cx="2664360" cy="874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3D24856-FF6D-4704-898A-7479861909D3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674360" y="2643480"/>
                <a:ext cx="2683080" cy="89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97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06" grpId="0"/>
      <p:bldP spid="75" grpId="0"/>
      <p:bldP spid="75" grpId="1"/>
      <p:bldP spid="7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Coming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Review of </a:t>
            </a:r>
            <a:r>
              <a:rPr lang="en-US" dirty="0" err="1"/>
              <a:t>Bakic</a:t>
            </a:r>
            <a:r>
              <a:rPr lang="en-US" dirty="0"/>
              <a:t> flesh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Fleck and Forsyth flesh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Review of Rowley face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Viola Jones face detector with </a:t>
            </a:r>
            <a:r>
              <a:rPr lang="en-US" dirty="0" err="1"/>
              <a:t>Adaboost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Face recognition with PCA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075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Classifiers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weak classifier works on exactly </a:t>
            </a:r>
            <a:r>
              <a:rPr lang="en-US" dirty="0">
                <a:solidFill>
                  <a:srgbClr val="FF0000"/>
                </a:solidFill>
              </a:rPr>
              <a:t>one rectangle feature.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Each weak classifier has 3 associated variables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threshold </a:t>
            </a:r>
            <a:r>
              <a:rPr lang="el-GR" dirty="0">
                <a:solidFill>
                  <a:srgbClr val="FF0000"/>
                </a:solidFill>
              </a:rPr>
              <a:t>θ</a:t>
            </a:r>
            <a:endParaRPr lang="en-US" dirty="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polarity p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its weight </a:t>
            </a:r>
            <a:r>
              <a:rPr lang="el-GR" dirty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polarity can be 0 or 1 (in our code)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weak classifier computes its one feature f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When the polarity is 1, we want f &gt; </a:t>
            </a:r>
            <a:r>
              <a:rPr lang="el-GR" dirty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When the polarity is 0, we want f &lt; </a:t>
            </a:r>
            <a:r>
              <a:rPr lang="el-GR" dirty="0">
                <a:solidFill>
                  <a:srgbClr val="3506BA"/>
                </a:solidFill>
                <a:latin typeface="Arial"/>
                <a:cs typeface="Arial"/>
              </a:rPr>
              <a:t>θ</a:t>
            </a:r>
            <a:r>
              <a:rPr lang="en-US" dirty="0">
                <a:solidFill>
                  <a:srgbClr val="3506BA"/>
                </a:solidFill>
                <a:latin typeface="Arial"/>
                <a:cs typeface="Arial"/>
              </a:rPr>
              <a:t> for 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The weight will be used in the final classification by </a:t>
            </a:r>
            <a:r>
              <a:rPr lang="en-US" dirty="0" err="1">
                <a:latin typeface="Arial"/>
                <a:cs typeface="Arial"/>
              </a:rPr>
              <a:t>AdaBoost</a:t>
            </a:r>
            <a:r>
              <a:rPr lang="en-US" dirty="0">
                <a:latin typeface="Arial"/>
                <a:cs typeface="Arial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20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F1EC8B7-93AB-4075-9143-83991F72B61F}"/>
                  </a:ext>
                </a:extLst>
              </p14:cNvPr>
              <p14:cNvContentPartPr/>
              <p14:nvPr/>
            </p14:nvContentPartPr>
            <p14:xfrm>
              <a:off x="840960" y="2524680"/>
              <a:ext cx="269640" cy="1208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F1EC8B7-93AB-4075-9143-83991F72B61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1600" y="2515320"/>
                <a:ext cx="288360" cy="122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5152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2930" y="4371243"/>
            <a:ext cx="842391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Final classifier is combination of the weak ones, weighted according to error they had.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99">
                    <a:lumMod val="60000"/>
                    <a:lumOff val="40000"/>
                  </a:srgbClr>
                </a:solidFill>
                <a:latin typeface="Trebuchet MS" pitchFamily="34" charset="0"/>
              </a:rPr>
              <a:t>E.g. </a:t>
            </a:r>
            <a:r>
              <a:rPr lang="el-GR" sz="1800" dirty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1800" baseline="-25000" dirty="0">
                <a:solidFill>
                  <a:srgbClr val="FF0000"/>
                </a:solidFill>
                <a:latin typeface="Arial"/>
                <a:cs typeface="Arial"/>
              </a:rPr>
              <a:t>t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lang="en-US" sz="1800" dirty="0">
                <a:solidFill>
                  <a:srgbClr val="FF0000"/>
                </a:solidFill>
                <a:latin typeface="Trebuchet MS" pitchFamily="34" charset="0"/>
              </a:rPr>
              <a:t>.25/.75 = .3333. 1/.3333 = 3; log</a:t>
            </a:r>
            <a:r>
              <a:rPr lang="en-US" sz="1800" baseline="-25000" dirty="0">
                <a:solidFill>
                  <a:srgbClr val="FF0000"/>
                </a:solidFill>
                <a:latin typeface="Trebuchet MS" pitchFamily="34" charset="0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Trebuchet MS" pitchFamily="34" charset="0"/>
              </a:rPr>
              <a:t>3 = 1.58, 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9900CC"/>
                </a:solidFill>
                <a:latin typeface="Arial"/>
                <a:cs typeface="Arial"/>
              </a:rPr>
              <a:t>β</a:t>
            </a:r>
            <a:r>
              <a:rPr lang="en-US" sz="1800" baseline="-25000" dirty="0">
                <a:solidFill>
                  <a:srgbClr val="9900CC"/>
                </a:solidFill>
                <a:latin typeface="Arial"/>
                <a:cs typeface="Arial"/>
              </a:rPr>
              <a:t>t</a:t>
            </a:r>
            <a:r>
              <a:rPr lang="en-US" sz="1800" dirty="0">
                <a:solidFill>
                  <a:srgbClr val="9900CC"/>
                </a:solidFill>
                <a:latin typeface="Arial"/>
                <a:cs typeface="Arial"/>
              </a:rPr>
              <a:t> = </a:t>
            </a:r>
            <a:r>
              <a:rPr lang="en-US" sz="1800" dirty="0">
                <a:solidFill>
                  <a:srgbClr val="9900CC"/>
                </a:solidFill>
                <a:latin typeface="Trebuchet MS" pitchFamily="34" charset="0"/>
              </a:rPr>
              <a:t>.1/.9; log</a:t>
            </a:r>
            <a:r>
              <a:rPr lang="en-US" sz="1800" baseline="-25000" dirty="0">
                <a:solidFill>
                  <a:srgbClr val="9900CC"/>
                </a:solidFill>
                <a:latin typeface="Trebuchet MS" pitchFamily="34" charset="0"/>
              </a:rPr>
              <a:t>2</a:t>
            </a:r>
            <a:r>
              <a:rPr lang="en-US" sz="1800" dirty="0">
                <a:solidFill>
                  <a:srgbClr val="9900CC"/>
                </a:solidFill>
                <a:latin typeface="Trebuchet MS" pitchFamily="34" charset="0"/>
              </a:rPr>
              <a:t>9 = 3.16</a:t>
            </a:r>
          </a:p>
          <a:p>
            <a:pPr marL="285750" indent="-285750" defTabSz="914400"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itchFamily="34" charset="0"/>
              </a:rPr>
              <a:t>If the error were 0, </a:t>
            </a:r>
            <a:r>
              <a:rPr lang="el-GR" sz="1800" dirty="0">
                <a:latin typeface="Arial"/>
                <a:cs typeface="Arial"/>
              </a:rPr>
              <a:t>β</a:t>
            </a:r>
            <a:r>
              <a:rPr lang="en-US" sz="1800" baseline="-25000" dirty="0">
                <a:latin typeface="Arial"/>
                <a:cs typeface="Arial"/>
              </a:rPr>
              <a:t>t </a:t>
            </a:r>
            <a:r>
              <a:rPr lang="en-US" sz="1800" dirty="0">
                <a:latin typeface="Arial"/>
                <a:cs typeface="Arial"/>
              </a:rPr>
              <a:t>= 0/1 = 0, and 1/0 is infinite, so code has to handle that but the weight should be large!</a:t>
            </a:r>
            <a:endParaRPr lang="en-US" sz="1800" dirty="0">
              <a:latin typeface="Trebuchet MS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16946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21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3617258"/>
            <a:ext cx="6973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r>
              <a:rPr lang="en-US" sz="2400" baseline="-250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= </a:t>
            </a:r>
            <a:r>
              <a:rPr lang="el-GR" sz="2400" dirty="0">
                <a:solidFill>
                  <a:srgbClr val="FF0000"/>
                </a:solidFill>
                <a:latin typeface="Arial"/>
                <a:cs typeface="Arial"/>
              </a:rPr>
              <a:t>ε</a:t>
            </a:r>
            <a:r>
              <a:rPr lang="en-US" sz="2400" baseline="-2500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/ (1-</a:t>
            </a:r>
            <a:r>
              <a:rPr lang="el-GR" sz="2400" dirty="0">
                <a:solidFill>
                  <a:srgbClr val="FF0000"/>
                </a:solidFill>
                <a:cs typeface="Arial"/>
              </a:rPr>
              <a:t> ε</a:t>
            </a:r>
            <a:r>
              <a:rPr lang="en-US" sz="2400" baseline="-25000" dirty="0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cs typeface="Arial"/>
              </a:rPr>
              <a:t>): the training error of the classifier </a:t>
            </a:r>
            <a:r>
              <a:rPr lang="en-US" sz="2400" dirty="0" err="1">
                <a:solidFill>
                  <a:srgbClr val="FF0000"/>
                </a:solidFill>
                <a:cs typeface="Arial"/>
              </a:rPr>
              <a:t>h</a:t>
            </a:r>
            <a:r>
              <a:rPr lang="en-US" sz="2400" baseline="-25000" dirty="0" err="1">
                <a:solidFill>
                  <a:srgbClr val="FF0000"/>
                </a:solidFill>
                <a:cs typeface="Arial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01162" y="1382806"/>
            <a:ext cx="4382584" cy="11967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4D2001D-8F19-48E1-9F18-986F11B2CBBA}"/>
                  </a:ext>
                </a:extLst>
              </p14:cNvPr>
              <p14:cNvContentPartPr/>
              <p14:nvPr/>
            </p14:nvContentPartPr>
            <p14:xfrm>
              <a:off x="1900800" y="1517400"/>
              <a:ext cx="5596560" cy="4500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4D2001D-8F19-48E1-9F18-986F11B2CB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1440" y="1508040"/>
                <a:ext cx="5615280" cy="45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9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Boosting for face detection</a:t>
            </a:r>
          </a:p>
        </p:txBody>
      </p:sp>
      <p:sp>
        <p:nvSpPr>
          <p:cNvPr id="2560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First two features selected by boosting: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This feature combination can yield 100% detection rate and 50% false positive rate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64770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99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Boosting for face detection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A 200-feature classifier can yield 95% detection rate and a false positive rate of 1 in 14084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89138"/>
            <a:ext cx="52578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97667" y="3725333"/>
            <a:ext cx="39950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Is this good enough?</a:t>
            </a:r>
          </a:p>
        </p:txBody>
      </p:sp>
      <p:sp>
        <p:nvSpPr>
          <p:cNvPr id="26630" name="Text Box 65"/>
          <p:cNvSpPr txBox="1">
            <a:spLocks noChangeArrowheads="1"/>
          </p:cNvSpPr>
          <p:nvPr/>
        </p:nvSpPr>
        <p:spPr bwMode="auto">
          <a:xfrm>
            <a:off x="2057400" y="6411913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 (ROC) curve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DE5F52A-6E55-41B3-AF55-2EB198982230}"/>
                  </a:ext>
                </a:extLst>
              </p14:cNvPr>
              <p14:cNvContentPartPr/>
              <p14:nvPr/>
            </p14:nvContentPartPr>
            <p14:xfrm>
              <a:off x="1439280" y="1327320"/>
              <a:ext cx="1402200" cy="127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DE5F52A-6E55-41B3-AF55-2EB19898223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9920" y="1317960"/>
                <a:ext cx="1420920" cy="14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770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rgbClr val="3506BA"/>
                </a:solidFill>
              </a:rPr>
              <a:t>Attentional cascade (from Viola-Jones)</a:t>
            </a:r>
            <a:br>
              <a:rPr lang="en-US" dirty="0">
                <a:solidFill>
                  <a:srgbClr val="3506BA"/>
                </a:solidFill>
              </a:rPr>
            </a:br>
            <a:endParaRPr lang="en-US" sz="2000" dirty="0">
              <a:solidFill>
                <a:srgbClr val="3506BA"/>
              </a:solidFill>
            </a:endParaRP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We start with </a:t>
            </a:r>
            <a:r>
              <a:rPr lang="en-US" dirty="0">
                <a:solidFill>
                  <a:srgbClr val="C00000"/>
                </a:solidFill>
              </a:rPr>
              <a:t>simple classifiers </a:t>
            </a:r>
            <a:r>
              <a:rPr lang="en-US" dirty="0"/>
              <a:t>which reject many of the negative sub-windows while detecting almost all positive sub-windows</a:t>
            </a:r>
          </a:p>
          <a:p>
            <a:pPr>
              <a:buFontTx/>
              <a:buChar char="•"/>
            </a:pPr>
            <a:r>
              <a:rPr lang="en-US" dirty="0"/>
              <a:t>Positive response from the first classifier triggers the evaluation of a second (more complex) classifier, and so on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C00000"/>
                </a:solidFill>
              </a:rPr>
              <a:t>A negative outcome at any point leads to the immediate rejection of the sub-window</a:t>
            </a:r>
          </a:p>
        </p:txBody>
      </p:sp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914400" y="5291138"/>
            <a:ext cx="7016750" cy="1338262"/>
            <a:chOff x="576" y="3333"/>
            <a:chExt cx="4420" cy="843"/>
          </a:xfrm>
        </p:grpSpPr>
        <p:sp>
          <p:nvSpPr>
            <p:cNvPr id="27653" name="Text Box 60"/>
            <p:cNvSpPr txBox="1">
              <a:spLocks noChangeArrowheads="1"/>
            </p:cNvSpPr>
            <p:nvPr/>
          </p:nvSpPr>
          <p:spPr bwMode="auto">
            <a:xfrm>
              <a:off x="4512" y="3417"/>
              <a:ext cx="4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latin typeface="Times New Roman" pitchFamily="18" charset="0"/>
                </a:rPr>
                <a:t>FACE</a:t>
              </a:r>
            </a:p>
          </p:txBody>
        </p:sp>
        <p:sp>
          <p:nvSpPr>
            <p:cNvPr id="27654" name="Text Box 61"/>
            <p:cNvSpPr txBox="1">
              <a:spLocks noChangeArrowheads="1"/>
            </p:cNvSpPr>
            <p:nvPr/>
          </p:nvSpPr>
          <p:spPr bwMode="auto">
            <a:xfrm>
              <a:off x="576" y="3427"/>
              <a:ext cx="86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0">
                  <a:latin typeface="Times New Roman" pitchFamily="18" charset="0"/>
                </a:rPr>
                <a:t>IMAGE</a:t>
              </a:r>
            </a:p>
            <a:p>
              <a:r>
                <a:rPr lang="en-US" sz="1400" b="0">
                  <a:latin typeface="Times New Roman" pitchFamily="18" charset="0"/>
                </a:rPr>
                <a:t>SUB-WINDOW</a:t>
              </a:r>
            </a:p>
          </p:txBody>
        </p:sp>
        <p:sp>
          <p:nvSpPr>
            <p:cNvPr id="27655" name="Line 62"/>
            <p:cNvSpPr>
              <a:spLocks noChangeShapeType="1"/>
            </p:cNvSpPr>
            <p:nvPr/>
          </p:nvSpPr>
          <p:spPr bwMode="auto">
            <a:xfrm>
              <a:off x="1296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6" name="Text Box 63"/>
            <p:cNvSpPr txBox="1">
              <a:spLocks noChangeArrowheads="1"/>
            </p:cNvSpPr>
            <p:nvPr/>
          </p:nvSpPr>
          <p:spPr bwMode="auto">
            <a:xfrm>
              <a:off x="1632" y="3496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1</a:t>
              </a:r>
            </a:p>
          </p:txBody>
        </p:sp>
        <p:sp>
          <p:nvSpPr>
            <p:cNvPr id="27657" name="Line 64"/>
            <p:cNvSpPr>
              <a:spLocks noChangeShapeType="1"/>
            </p:cNvSpPr>
            <p:nvPr/>
          </p:nvSpPr>
          <p:spPr bwMode="auto">
            <a:xfrm>
              <a:off x="2271" y="357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Line 65"/>
            <p:cNvSpPr>
              <a:spLocks noChangeShapeType="1"/>
            </p:cNvSpPr>
            <p:nvPr/>
          </p:nvSpPr>
          <p:spPr bwMode="auto">
            <a:xfrm>
              <a:off x="1914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Text Box 66"/>
            <p:cNvSpPr txBox="1">
              <a:spLocks noChangeArrowheads="1"/>
            </p:cNvSpPr>
            <p:nvPr/>
          </p:nvSpPr>
          <p:spPr bwMode="auto">
            <a:xfrm>
              <a:off x="2322" y="3379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0" name="Oval 67"/>
            <p:cNvSpPr>
              <a:spLocks noChangeArrowheads="1"/>
            </p:cNvSpPr>
            <p:nvPr/>
          </p:nvSpPr>
          <p:spPr bwMode="auto">
            <a:xfrm>
              <a:off x="3553" y="3342"/>
              <a:ext cx="659" cy="45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Text Box 68"/>
            <p:cNvSpPr txBox="1">
              <a:spLocks noChangeArrowheads="1"/>
            </p:cNvSpPr>
            <p:nvPr/>
          </p:nvSpPr>
          <p:spPr bwMode="auto">
            <a:xfrm>
              <a:off x="3607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3</a:t>
              </a:r>
            </a:p>
          </p:txBody>
        </p:sp>
        <p:sp>
          <p:nvSpPr>
            <p:cNvPr id="27662" name="Line 69"/>
            <p:cNvSpPr>
              <a:spLocks noChangeShapeType="1"/>
            </p:cNvSpPr>
            <p:nvPr/>
          </p:nvSpPr>
          <p:spPr bwMode="auto">
            <a:xfrm>
              <a:off x="4218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3" name="Text Box 70"/>
            <p:cNvSpPr txBox="1">
              <a:spLocks noChangeArrowheads="1"/>
            </p:cNvSpPr>
            <p:nvPr/>
          </p:nvSpPr>
          <p:spPr bwMode="auto">
            <a:xfrm>
              <a:off x="4266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4" name="Line 71"/>
            <p:cNvSpPr>
              <a:spLocks noChangeShapeType="1"/>
            </p:cNvSpPr>
            <p:nvPr/>
          </p:nvSpPr>
          <p:spPr bwMode="auto">
            <a:xfrm>
              <a:off x="387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Text Box 72"/>
            <p:cNvSpPr txBox="1">
              <a:spLocks noChangeArrowheads="1"/>
            </p:cNvSpPr>
            <p:nvPr/>
          </p:nvSpPr>
          <p:spPr bwMode="auto">
            <a:xfrm>
              <a:off x="386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66" name="Text Box 73"/>
            <p:cNvSpPr txBox="1">
              <a:spLocks noChangeArrowheads="1"/>
            </p:cNvSpPr>
            <p:nvPr/>
          </p:nvSpPr>
          <p:spPr bwMode="auto">
            <a:xfrm>
              <a:off x="359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67" name="Line 74"/>
            <p:cNvSpPr>
              <a:spLocks noChangeShapeType="1"/>
            </p:cNvSpPr>
            <p:nvPr/>
          </p:nvSpPr>
          <p:spPr bwMode="auto">
            <a:xfrm>
              <a:off x="226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Text Box 75"/>
            <p:cNvSpPr txBox="1">
              <a:spLocks noChangeArrowheads="1"/>
            </p:cNvSpPr>
            <p:nvPr/>
          </p:nvSpPr>
          <p:spPr bwMode="auto">
            <a:xfrm>
              <a:off x="2320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69" name="Text Box 76"/>
            <p:cNvSpPr txBox="1">
              <a:spLocks noChangeArrowheads="1"/>
            </p:cNvSpPr>
            <p:nvPr/>
          </p:nvSpPr>
          <p:spPr bwMode="auto">
            <a:xfrm>
              <a:off x="2673" y="3474"/>
              <a:ext cx="55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Classifier 2</a:t>
              </a:r>
            </a:p>
          </p:txBody>
        </p:sp>
        <p:sp>
          <p:nvSpPr>
            <p:cNvPr id="27670" name="Line 77"/>
            <p:cNvSpPr>
              <a:spLocks noChangeShapeType="1"/>
            </p:cNvSpPr>
            <p:nvPr/>
          </p:nvSpPr>
          <p:spPr bwMode="auto">
            <a:xfrm>
              <a:off x="3249" y="357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Text Box 78"/>
            <p:cNvSpPr txBox="1">
              <a:spLocks noChangeArrowheads="1"/>
            </p:cNvSpPr>
            <p:nvPr/>
          </p:nvSpPr>
          <p:spPr bwMode="auto">
            <a:xfrm>
              <a:off x="3312" y="3378"/>
              <a:ext cx="1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7672" name="Line 79"/>
            <p:cNvSpPr>
              <a:spLocks noChangeShapeType="1"/>
            </p:cNvSpPr>
            <p:nvPr/>
          </p:nvSpPr>
          <p:spPr bwMode="auto">
            <a:xfrm>
              <a:off x="2954" y="3789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Text Box 80"/>
            <p:cNvSpPr txBox="1">
              <a:spLocks noChangeArrowheads="1"/>
            </p:cNvSpPr>
            <p:nvPr/>
          </p:nvSpPr>
          <p:spPr bwMode="auto">
            <a:xfrm>
              <a:off x="2944" y="3762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4" name="Text Box 81"/>
            <p:cNvSpPr txBox="1">
              <a:spLocks noChangeArrowheads="1"/>
            </p:cNvSpPr>
            <p:nvPr/>
          </p:nvSpPr>
          <p:spPr bwMode="auto">
            <a:xfrm>
              <a:off x="2673" y="3981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  <p:sp>
          <p:nvSpPr>
            <p:cNvPr id="27675" name="Oval 82"/>
            <p:cNvSpPr>
              <a:spLocks noChangeArrowheads="1"/>
            </p:cNvSpPr>
            <p:nvPr/>
          </p:nvSpPr>
          <p:spPr bwMode="auto">
            <a:xfrm>
              <a:off x="2592" y="3333"/>
              <a:ext cx="659" cy="459"/>
            </a:xfrm>
            <a:prstGeom prst="ellips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Oval 83"/>
            <p:cNvSpPr>
              <a:spLocks noChangeArrowheads="1"/>
            </p:cNvSpPr>
            <p:nvPr/>
          </p:nvSpPr>
          <p:spPr bwMode="auto">
            <a:xfrm>
              <a:off x="1584" y="3333"/>
              <a:ext cx="659" cy="459"/>
            </a:xfrm>
            <a:prstGeom prst="ellips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Line 84"/>
            <p:cNvSpPr>
              <a:spLocks noChangeShapeType="1"/>
            </p:cNvSpPr>
            <p:nvPr/>
          </p:nvSpPr>
          <p:spPr bwMode="auto">
            <a:xfrm>
              <a:off x="1913" y="3811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8" name="Text Box 85"/>
            <p:cNvSpPr txBox="1">
              <a:spLocks noChangeArrowheads="1"/>
            </p:cNvSpPr>
            <p:nvPr/>
          </p:nvSpPr>
          <p:spPr bwMode="auto">
            <a:xfrm>
              <a:off x="1903" y="3784"/>
              <a:ext cx="1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27679" name="Text Box 86"/>
            <p:cNvSpPr txBox="1">
              <a:spLocks noChangeArrowheads="1"/>
            </p:cNvSpPr>
            <p:nvPr/>
          </p:nvSpPr>
          <p:spPr bwMode="auto">
            <a:xfrm>
              <a:off x="1632" y="4003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latin typeface="Times New Roman" pitchFamily="18" charset="0"/>
                </a:rPr>
                <a:t>NON-FACE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89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Attentional cascade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5562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Chain of classifiers that are progressively more complex and have lower false positive rates: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/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5943600" y="1981200"/>
            <a:ext cx="2984500" cy="2887663"/>
            <a:chOff x="3744" y="1248"/>
            <a:chExt cx="1880" cy="1819"/>
          </a:xfrm>
        </p:grpSpPr>
        <p:sp>
          <p:nvSpPr>
            <p:cNvPr id="28711" name="Rectangle 5"/>
            <p:cNvSpPr>
              <a:spLocks noChangeArrowheads="1"/>
            </p:cNvSpPr>
            <p:nvPr/>
          </p:nvSpPr>
          <p:spPr bwMode="auto">
            <a:xfrm>
              <a:off x="4056" y="1616"/>
              <a:ext cx="11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vs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2" name="Rectangle 6"/>
            <p:cNvSpPr>
              <a:spLocks noChangeArrowheads="1"/>
            </p:cNvSpPr>
            <p:nvPr/>
          </p:nvSpPr>
          <p:spPr bwMode="auto">
            <a:xfrm>
              <a:off x="4158" y="1616"/>
              <a:ext cx="3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 false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3" name="Rectangle 7"/>
            <p:cNvSpPr>
              <a:spLocks noChangeArrowheads="1"/>
            </p:cNvSpPr>
            <p:nvPr/>
          </p:nvSpPr>
          <p:spPr bwMode="auto">
            <a:xfrm>
              <a:off x="4454" y="1616"/>
              <a:ext cx="21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neg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4" name="Rectangle 8"/>
            <p:cNvSpPr>
              <a:spLocks noChangeArrowheads="1"/>
            </p:cNvSpPr>
            <p:nvPr/>
          </p:nvSpPr>
          <p:spPr bwMode="auto">
            <a:xfrm>
              <a:off x="4649" y="1616"/>
              <a:ext cx="7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b="0">
                  <a:solidFill>
                    <a:srgbClr val="000000"/>
                  </a:solidFill>
                  <a:latin typeface="Times New Roman" pitchFamily="18" charset="0"/>
                </a:rPr>
                <a:t>determined by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15" name="Rectangle 9"/>
            <p:cNvSpPr>
              <a:spLocks noChangeArrowheads="1"/>
            </p:cNvSpPr>
            <p:nvPr/>
          </p:nvSpPr>
          <p:spPr bwMode="auto">
            <a:xfrm>
              <a:off x="3775" y="1279"/>
              <a:ext cx="1849" cy="178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Rectangle 10"/>
            <p:cNvSpPr>
              <a:spLocks noChangeArrowheads="1"/>
            </p:cNvSpPr>
            <p:nvPr/>
          </p:nvSpPr>
          <p:spPr bwMode="auto">
            <a:xfrm>
              <a:off x="3744" y="1248"/>
              <a:ext cx="1842" cy="17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7" name="Rectangle 11"/>
            <p:cNvSpPr>
              <a:spLocks noChangeArrowheads="1"/>
            </p:cNvSpPr>
            <p:nvPr/>
          </p:nvSpPr>
          <p:spPr bwMode="auto">
            <a:xfrm>
              <a:off x="4143" y="1616"/>
              <a:ext cx="1412" cy="132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8" name="Rectangle 12"/>
            <p:cNvSpPr>
              <a:spLocks noChangeArrowheads="1"/>
            </p:cNvSpPr>
            <p:nvPr/>
          </p:nvSpPr>
          <p:spPr bwMode="auto">
            <a:xfrm>
              <a:off x="4527" y="1279"/>
              <a:ext cx="522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9" name="Rectangle 13"/>
            <p:cNvSpPr>
              <a:spLocks noChangeArrowheads="1"/>
            </p:cNvSpPr>
            <p:nvPr/>
          </p:nvSpPr>
          <p:spPr bwMode="auto">
            <a:xfrm>
              <a:off x="4573" y="1302"/>
              <a:ext cx="46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False Pos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0" name="Rectangle 14"/>
            <p:cNvSpPr>
              <a:spLocks noChangeArrowheads="1"/>
            </p:cNvSpPr>
            <p:nvPr/>
          </p:nvSpPr>
          <p:spPr bwMode="auto">
            <a:xfrm rot="-5400000">
              <a:off x="3611" y="2248"/>
              <a:ext cx="47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% Detection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1" name="Rectangle 15"/>
            <p:cNvSpPr>
              <a:spLocks noChangeArrowheads="1"/>
            </p:cNvSpPr>
            <p:nvPr/>
          </p:nvSpPr>
          <p:spPr bwMode="auto">
            <a:xfrm>
              <a:off x="4673" y="2076"/>
              <a:ext cx="77" cy="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Rectangle 16"/>
            <p:cNvSpPr>
              <a:spLocks noChangeArrowheads="1"/>
            </p:cNvSpPr>
            <p:nvPr/>
          </p:nvSpPr>
          <p:spPr bwMode="auto">
            <a:xfrm>
              <a:off x="4143" y="1462"/>
              <a:ext cx="1389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3" name="Rectangle 17"/>
            <p:cNvSpPr>
              <a:spLocks noChangeArrowheads="1"/>
            </p:cNvSpPr>
            <p:nvPr/>
          </p:nvSpPr>
          <p:spPr bwMode="auto">
            <a:xfrm>
              <a:off x="4226" y="1486"/>
              <a:ext cx="98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4" name="Rectangle 18"/>
            <p:cNvSpPr>
              <a:spLocks noChangeArrowheads="1"/>
            </p:cNvSpPr>
            <p:nvPr/>
          </p:nvSpPr>
          <p:spPr bwMode="auto">
            <a:xfrm>
              <a:off x="5234" y="1486"/>
              <a:ext cx="12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    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5" name="Rectangle 19"/>
            <p:cNvSpPr>
              <a:spLocks noChangeArrowheads="1"/>
            </p:cNvSpPr>
            <p:nvPr/>
          </p:nvSpPr>
          <p:spPr bwMode="auto">
            <a:xfrm>
              <a:off x="5372" y="1486"/>
              <a:ext cx="121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 50</a:t>
              </a:r>
              <a:endParaRPr lang="en-US" sz="3200" b="0">
                <a:latin typeface="Times New Roman" pitchFamily="18" charset="0"/>
              </a:endParaRPr>
            </a:p>
          </p:txBody>
        </p:sp>
        <p:sp>
          <p:nvSpPr>
            <p:cNvPr id="28726" name="Rectangle 20"/>
            <p:cNvSpPr>
              <a:spLocks noChangeArrowheads="1"/>
            </p:cNvSpPr>
            <p:nvPr/>
          </p:nvSpPr>
          <p:spPr bwMode="auto">
            <a:xfrm rot="-5400000">
              <a:off x="3462" y="2194"/>
              <a:ext cx="1163" cy="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0">
                  <a:solidFill>
                    <a:srgbClr val="000000"/>
                  </a:solidFill>
                  <a:latin typeface="Times New Roman" pitchFamily="18" charset="0"/>
                </a:rPr>
                <a:t>0                                        100</a:t>
              </a:r>
              <a:endParaRPr lang="en-US" sz="3200" b="0">
                <a:latin typeface="Times New Roman" pitchFamily="18" charset="0"/>
              </a:endParaRP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8678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8679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8681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3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4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8686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88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9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0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1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2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3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8694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5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8696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97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698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699" name="Freeform 53"/>
          <p:cNvSpPr>
            <a:spLocks/>
          </p:cNvSpPr>
          <p:nvPr/>
        </p:nvSpPr>
        <p:spPr bwMode="auto">
          <a:xfrm>
            <a:off x="6621463" y="2563813"/>
            <a:ext cx="2143125" cy="2044700"/>
          </a:xfrm>
          <a:custGeom>
            <a:avLst/>
            <a:gdLst>
              <a:gd name="T0" fmla="*/ 0 w 1056"/>
              <a:gd name="T1" fmla="*/ 2147483647 h 1008"/>
              <a:gd name="T2" fmla="*/ 2147483647 w 1056"/>
              <a:gd name="T3" fmla="*/ 2147483647 h 1008"/>
              <a:gd name="T4" fmla="*/ 2147483647 w 1056"/>
              <a:gd name="T5" fmla="*/ 2147483647 h 1008"/>
              <a:gd name="T6" fmla="*/ 2147483647 w 1056"/>
              <a:gd name="T7" fmla="*/ 2147483647 h 1008"/>
              <a:gd name="T8" fmla="*/ 2147483647 w 1056"/>
              <a:gd name="T9" fmla="*/ 0 h 10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6"/>
              <a:gd name="T16" fmla="*/ 0 h 1008"/>
              <a:gd name="T17" fmla="*/ 1056 w 1056"/>
              <a:gd name="T18" fmla="*/ 1008 h 10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6" h="1008">
                <a:moveTo>
                  <a:pt x="0" y="1008"/>
                </a:moveTo>
                <a:cubicBezTo>
                  <a:pt x="0" y="832"/>
                  <a:pt x="0" y="656"/>
                  <a:pt x="48" y="528"/>
                </a:cubicBezTo>
                <a:cubicBezTo>
                  <a:pt x="96" y="400"/>
                  <a:pt x="192" y="320"/>
                  <a:pt x="288" y="240"/>
                </a:cubicBezTo>
                <a:cubicBezTo>
                  <a:pt x="384" y="160"/>
                  <a:pt x="496" y="88"/>
                  <a:pt x="624" y="48"/>
                </a:cubicBezTo>
                <a:cubicBezTo>
                  <a:pt x="752" y="8"/>
                  <a:pt x="904" y="4"/>
                  <a:pt x="1056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0" name="Oval 54"/>
          <p:cNvSpPr>
            <a:spLocks noChangeArrowheads="1"/>
          </p:cNvSpPr>
          <p:nvPr/>
        </p:nvSpPr>
        <p:spPr bwMode="auto">
          <a:xfrm>
            <a:off x="2819400" y="3581400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1" name="Freeform 55"/>
          <p:cNvSpPr>
            <a:spLocks/>
          </p:cNvSpPr>
          <p:nvPr/>
        </p:nvSpPr>
        <p:spPr bwMode="auto">
          <a:xfrm>
            <a:off x="6581775" y="2536825"/>
            <a:ext cx="2197100" cy="2128838"/>
          </a:xfrm>
          <a:custGeom>
            <a:avLst/>
            <a:gdLst>
              <a:gd name="T0" fmla="*/ 2147483647 w 1879"/>
              <a:gd name="T1" fmla="*/ 2147483647 h 1821"/>
              <a:gd name="T2" fmla="*/ 2147483647 w 1879"/>
              <a:gd name="T3" fmla="*/ 2147483647 h 1821"/>
              <a:gd name="T4" fmla="*/ 2147483647 w 1879"/>
              <a:gd name="T5" fmla="*/ 2147483647 h 1821"/>
              <a:gd name="T6" fmla="*/ 2147483647 w 1879"/>
              <a:gd name="T7" fmla="*/ 2147483647 h 1821"/>
              <a:gd name="T8" fmla="*/ 2147483647 w 1879"/>
              <a:gd name="T9" fmla="*/ 2147483647 h 18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79"/>
              <a:gd name="T16" fmla="*/ 0 h 1821"/>
              <a:gd name="T17" fmla="*/ 1879 w 1879"/>
              <a:gd name="T18" fmla="*/ 1821 h 18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79" h="1821">
                <a:moveTo>
                  <a:pt x="35" y="1821"/>
                </a:moveTo>
                <a:cubicBezTo>
                  <a:pt x="36" y="1682"/>
                  <a:pt x="0" y="1236"/>
                  <a:pt x="45" y="983"/>
                </a:cubicBezTo>
                <a:cubicBezTo>
                  <a:pt x="90" y="730"/>
                  <a:pt x="174" y="454"/>
                  <a:pt x="305" y="298"/>
                </a:cubicBezTo>
                <a:cubicBezTo>
                  <a:pt x="436" y="142"/>
                  <a:pt x="572" y="88"/>
                  <a:pt x="834" y="44"/>
                </a:cubicBezTo>
                <a:cubicBezTo>
                  <a:pt x="1096" y="0"/>
                  <a:pt x="1661" y="36"/>
                  <a:pt x="1879" y="34"/>
                </a:cubicBezTo>
              </a:path>
            </a:pathLst>
          </a:cu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702" name="Oval 56"/>
          <p:cNvSpPr>
            <a:spLocks noChangeArrowheads="1"/>
          </p:cNvSpPr>
          <p:nvPr/>
        </p:nvSpPr>
        <p:spPr bwMode="auto">
          <a:xfrm>
            <a:off x="2286000" y="3124200"/>
            <a:ext cx="1524000" cy="129540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3" name="Freeform 57"/>
          <p:cNvSpPr>
            <a:spLocks/>
          </p:cNvSpPr>
          <p:nvPr/>
        </p:nvSpPr>
        <p:spPr bwMode="auto">
          <a:xfrm>
            <a:off x="6546850" y="2565400"/>
            <a:ext cx="2284413" cy="2108200"/>
          </a:xfrm>
          <a:custGeom>
            <a:avLst/>
            <a:gdLst>
              <a:gd name="T0" fmla="*/ 2147483647 w 1953"/>
              <a:gd name="T1" fmla="*/ 2147483647 h 1803"/>
              <a:gd name="T2" fmla="*/ 2147483647 w 1953"/>
              <a:gd name="T3" fmla="*/ 2147483647 h 1803"/>
              <a:gd name="T4" fmla="*/ 2147483647 w 1953"/>
              <a:gd name="T5" fmla="*/ 2147483647 h 1803"/>
              <a:gd name="T6" fmla="*/ 2147483647 w 1953"/>
              <a:gd name="T7" fmla="*/ 2147483647 h 1803"/>
              <a:gd name="T8" fmla="*/ 2147483647 w 1953"/>
              <a:gd name="T9" fmla="*/ 2147483647 h 18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53"/>
              <a:gd name="T16" fmla="*/ 0 h 1803"/>
              <a:gd name="T17" fmla="*/ 1953 w 1953"/>
              <a:gd name="T18" fmla="*/ 1803 h 18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53" h="1803">
                <a:moveTo>
                  <a:pt x="36" y="1803"/>
                </a:moveTo>
                <a:cubicBezTo>
                  <a:pt x="57" y="1408"/>
                  <a:pt x="14" y="1045"/>
                  <a:pt x="31" y="750"/>
                </a:cubicBezTo>
                <a:cubicBezTo>
                  <a:pt x="0" y="478"/>
                  <a:pt x="108" y="266"/>
                  <a:pt x="222" y="152"/>
                </a:cubicBezTo>
                <a:cubicBezTo>
                  <a:pt x="336" y="37"/>
                  <a:pt x="277" y="61"/>
                  <a:pt x="558" y="9"/>
                </a:cubicBezTo>
                <a:cubicBezTo>
                  <a:pt x="861" y="0"/>
                  <a:pt x="1755" y="22"/>
                  <a:pt x="1953" y="11"/>
                </a:cubicBezTo>
              </a:path>
            </a:pathLst>
          </a:custGeom>
          <a:noFill/>
          <a:ln w="28575">
            <a:solidFill>
              <a:srgbClr val="FF0F0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Oval 58"/>
          <p:cNvSpPr>
            <a:spLocks noChangeArrowheads="1"/>
          </p:cNvSpPr>
          <p:nvPr/>
        </p:nvSpPr>
        <p:spPr bwMode="auto">
          <a:xfrm>
            <a:off x="1676400" y="2971800"/>
            <a:ext cx="2819400" cy="1905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705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08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8709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8710" name="Text Box 65"/>
          <p:cNvSpPr txBox="1">
            <a:spLocks noChangeArrowheads="1"/>
          </p:cNvSpPr>
          <p:nvPr/>
        </p:nvSpPr>
        <p:spPr bwMode="auto">
          <a:xfrm>
            <a:off x="5927725" y="1295400"/>
            <a:ext cx="2911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/>
              <a:t>Receiver operating characteristic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1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Attentional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The detection rate and the false positive rate of the cascade are found by multiplying the respective rates of the individual stages</a:t>
            </a:r>
          </a:p>
          <a:p>
            <a:pPr>
              <a:buFontTx/>
              <a:buChar char="•"/>
            </a:pPr>
            <a:r>
              <a:rPr lang="en-US"/>
              <a:t>A detection rate of 0.9 and a false positive rate on the order of 10</a:t>
            </a:r>
            <a:r>
              <a:rPr lang="en-US" baseline="30000"/>
              <a:t>-6</a:t>
            </a:r>
            <a:r>
              <a:rPr lang="en-US"/>
              <a:t> can be achieved by a </a:t>
            </a:r>
            <a:br>
              <a:rPr lang="en-US"/>
            </a:br>
            <a:r>
              <a:rPr lang="en-US"/>
              <a:t>10-stage cascade if each stage has a detection rate of 0.99 (0.99</a:t>
            </a:r>
            <a:r>
              <a:rPr lang="en-US" baseline="30000"/>
              <a:t>10</a:t>
            </a:r>
            <a:r>
              <a:rPr lang="en-US"/>
              <a:t> ≈ 0.9) and a false positive rate of about 0.30 (0.3</a:t>
            </a:r>
            <a:r>
              <a:rPr lang="en-US" baseline="30000"/>
              <a:t>10</a:t>
            </a:r>
            <a:r>
              <a:rPr lang="en-US"/>
              <a:t> ≈ 6×10</a:t>
            </a:r>
            <a:r>
              <a:rPr lang="en-US" baseline="30000"/>
              <a:t>-6</a:t>
            </a:r>
            <a:r>
              <a:rPr lang="en-US"/>
              <a:t>) </a:t>
            </a:r>
          </a:p>
          <a:p>
            <a:endParaRPr lang="en-US"/>
          </a:p>
        </p:txBody>
      </p:sp>
      <p:sp>
        <p:nvSpPr>
          <p:cNvPr id="29700" name="Text Box 23"/>
          <p:cNvSpPr txBox="1">
            <a:spLocks noChangeArrowheads="1"/>
          </p:cNvSpPr>
          <p:nvPr/>
        </p:nvSpPr>
        <p:spPr bwMode="auto">
          <a:xfrm>
            <a:off x="7162800" y="5424488"/>
            <a:ext cx="76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 New Roman" pitchFamily="18" charset="0"/>
              </a:rPr>
              <a:t>FACE</a:t>
            </a:r>
          </a:p>
        </p:txBody>
      </p:sp>
      <p:sp>
        <p:nvSpPr>
          <p:cNvPr id="29701" name="Text Box 24"/>
          <p:cNvSpPr txBox="1">
            <a:spLocks noChangeArrowheads="1"/>
          </p:cNvSpPr>
          <p:nvPr/>
        </p:nvSpPr>
        <p:spPr bwMode="auto">
          <a:xfrm>
            <a:off x="914400" y="5440363"/>
            <a:ext cx="13700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>
                <a:latin typeface="Times New Roman" pitchFamily="18" charset="0"/>
              </a:rPr>
              <a:t>IMAGE</a:t>
            </a:r>
          </a:p>
          <a:p>
            <a:r>
              <a:rPr lang="en-US" sz="1400" b="0">
                <a:latin typeface="Times New Roman" pitchFamily="18" charset="0"/>
              </a:rPr>
              <a:t>SUB-WINDOW</a:t>
            </a:r>
          </a:p>
        </p:txBody>
      </p:sp>
      <p:sp>
        <p:nvSpPr>
          <p:cNvPr id="29702" name="Line 25"/>
          <p:cNvSpPr>
            <a:spLocks noChangeShapeType="1"/>
          </p:cNvSpPr>
          <p:nvPr/>
        </p:nvSpPr>
        <p:spPr bwMode="auto">
          <a:xfrm>
            <a:off x="2057400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3" name="Text Box 28"/>
          <p:cNvSpPr txBox="1">
            <a:spLocks noChangeArrowheads="1"/>
          </p:cNvSpPr>
          <p:nvPr/>
        </p:nvSpPr>
        <p:spPr bwMode="auto">
          <a:xfrm>
            <a:off x="2590800" y="5549900"/>
            <a:ext cx="884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1</a:t>
            </a:r>
          </a:p>
        </p:txBody>
      </p:sp>
      <p:sp>
        <p:nvSpPr>
          <p:cNvPr id="29704" name="Line 29"/>
          <p:cNvSpPr>
            <a:spLocks noChangeShapeType="1"/>
          </p:cNvSpPr>
          <p:nvPr/>
        </p:nvSpPr>
        <p:spPr bwMode="auto">
          <a:xfrm>
            <a:off x="3605213" y="56689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5" name="Line 30"/>
          <p:cNvSpPr>
            <a:spLocks noChangeShapeType="1"/>
          </p:cNvSpPr>
          <p:nvPr/>
        </p:nvSpPr>
        <p:spPr bwMode="auto">
          <a:xfrm>
            <a:off x="3038475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06" name="Text Box 32"/>
          <p:cNvSpPr txBox="1">
            <a:spLocks noChangeArrowheads="1"/>
          </p:cNvSpPr>
          <p:nvPr/>
        </p:nvSpPr>
        <p:spPr bwMode="auto">
          <a:xfrm>
            <a:off x="3686175" y="5364163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07" name="Oval 34"/>
          <p:cNvSpPr>
            <a:spLocks noChangeArrowheads="1"/>
          </p:cNvSpPr>
          <p:nvPr/>
        </p:nvSpPr>
        <p:spPr bwMode="auto">
          <a:xfrm>
            <a:off x="5640388" y="5305425"/>
            <a:ext cx="1046162" cy="7286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Text Box 35"/>
          <p:cNvSpPr txBox="1">
            <a:spLocks noChangeArrowheads="1"/>
          </p:cNvSpPr>
          <p:nvPr/>
        </p:nvSpPr>
        <p:spPr bwMode="auto">
          <a:xfrm>
            <a:off x="5726113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3</a:t>
            </a:r>
          </a:p>
        </p:txBody>
      </p:sp>
      <p:sp>
        <p:nvSpPr>
          <p:cNvPr id="29709" name="Line 36"/>
          <p:cNvSpPr>
            <a:spLocks noChangeShapeType="1"/>
          </p:cNvSpPr>
          <p:nvPr/>
        </p:nvSpPr>
        <p:spPr bwMode="auto">
          <a:xfrm>
            <a:off x="6696075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0" name="Text Box 37"/>
          <p:cNvSpPr txBox="1">
            <a:spLocks noChangeArrowheads="1"/>
          </p:cNvSpPr>
          <p:nvPr/>
        </p:nvSpPr>
        <p:spPr bwMode="auto">
          <a:xfrm>
            <a:off x="6772275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1" name="Line 38"/>
          <p:cNvSpPr>
            <a:spLocks noChangeShapeType="1"/>
          </p:cNvSpPr>
          <p:nvPr/>
        </p:nvSpPr>
        <p:spPr bwMode="auto">
          <a:xfrm>
            <a:off x="61483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Text Box 39"/>
          <p:cNvSpPr txBox="1">
            <a:spLocks noChangeArrowheads="1"/>
          </p:cNvSpPr>
          <p:nvPr/>
        </p:nvSpPr>
        <p:spPr bwMode="auto">
          <a:xfrm>
            <a:off x="61325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13" name="Text Box 40"/>
          <p:cNvSpPr txBox="1">
            <a:spLocks noChangeArrowheads="1"/>
          </p:cNvSpPr>
          <p:nvPr/>
        </p:nvSpPr>
        <p:spPr bwMode="auto">
          <a:xfrm>
            <a:off x="57023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14" name="Line 41"/>
          <p:cNvSpPr>
            <a:spLocks noChangeShapeType="1"/>
          </p:cNvSpPr>
          <p:nvPr/>
        </p:nvSpPr>
        <p:spPr bwMode="auto">
          <a:xfrm>
            <a:off x="360203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5" name="Text Box 44"/>
          <p:cNvSpPr txBox="1">
            <a:spLocks noChangeArrowheads="1"/>
          </p:cNvSpPr>
          <p:nvPr/>
        </p:nvSpPr>
        <p:spPr bwMode="auto">
          <a:xfrm>
            <a:off x="36830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6" name="Text Box 47"/>
          <p:cNvSpPr txBox="1">
            <a:spLocks noChangeArrowheads="1"/>
          </p:cNvSpPr>
          <p:nvPr/>
        </p:nvSpPr>
        <p:spPr bwMode="auto">
          <a:xfrm>
            <a:off x="4243388" y="5514975"/>
            <a:ext cx="8842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Classifier 2</a:t>
            </a:r>
          </a:p>
        </p:txBody>
      </p:sp>
      <p:sp>
        <p:nvSpPr>
          <p:cNvPr id="29717" name="Line 48"/>
          <p:cNvSpPr>
            <a:spLocks noChangeShapeType="1"/>
          </p:cNvSpPr>
          <p:nvPr/>
        </p:nvSpPr>
        <p:spPr bwMode="auto">
          <a:xfrm>
            <a:off x="5157788" y="56673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Text Box 49"/>
          <p:cNvSpPr txBox="1">
            <a:spLocks noChangeArrowheads="1"/>
          </p:cNvSpPr>
          <p:nvPr/>
        </p:nvSpPr>
        <p:spPr bwMode="auto">
          <a:xfrm>
            <a:off x="5257800" y="5362575"/>
            <a:ext cx="285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T</a:t>
            </a:r>
          </a:p>
        </p:txBody>
      </p:sp>
      <p:sp>
        <p:nvSpPr>
          <p:cNvPr id="29719" name="Line 50"/>
          <p:cNvSpPr>
            <a:spLocks noChangeShapeType="1"/>
          </p:cNvSpPr>
          <p:nvPr/>
        </p:nvSpPr>
        <p:spPr bwMode="auto">
          <a:xfrm>
            <a:off x="4689475" y="601503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Text Box 51"/>
          <p:cNvSpPr txBox="1">
            <a:spLocks noChangeArrowheads="1"/>
          </p:cNvSpPr>
          <p:nvPr/>
        </p:nvSpPr>
        <p:spPr bwMode="auto">
          <a:xfrm>
            <a:off x="4673600" y="5972175"/>
            <a:ext cx="277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1" name="Text Box 52"/>
          <p:cNvSpPr txBox="1">
            <a:spLocks noChangeArrowheads="1"/>
          </p:cNvSpPr>
          <p:nvPr/>
        </p:nvSpPr>
        <p:spPr bwMode="auto">
          <a:xfrm>
            <a:off x="4243388" y="6319838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9722" name="Oval 60"/>
          <p:cNvSpPr>
            <a:spLocks noChangeArrowheads="1"/>
          </p:cNvSpPr>
          <p:nvPr/>
        </p:nvSpPr>
        <p:spPr bwMode="auto">
          <a:xfrm>
            <a:off x="4114800" y="5291138"/>
            <a:ext cx="1046163" cy="728662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Oval 61"/>
          <p:cNvSpPr>
            <a:spLocks noChangeArrowheads="1"/>
          </p:cNvSpPr>
          <p:nvPr/>
        </p:nvSpPr>
        <p:spPr bwMode="auto">
          <a:xfrm>
            <a:off x="2514600" y="5291138"/>
            <a:ext cx="1046163" cy="728662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62"/>
          <p:cNvSpPr>
            <a:spLocks noChangeShapeType="1"/>
          </p:cNvSpPr>
          <p:nvPr/>
        </p:nvSpPr>
        <p:spPr bwMode="auto">
          <a:xfrm>
            <a:off x="3036888" y="60499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Text Box 63"/>
          <p:cNvSpPr txBox="1">
            <a:spLocks noChangeArrowheads="1"/>
          </p:cNvSpPr>
          <p:nvPr/>
        </p:nvSpPr>
        <p:spPr bwMode="auto">
          <a:xfrm>
            <a:off x="3021013" y="6007100"/>
            <a:ext cx="277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Times New Roman" pitchFamily="18" charset="0"/>
              </a:rPr>
              <a:t>F</a:t>
            </a:r>
          </a:p>
        </p:txBody>
      </p:sp>
      <p:sp>
        <p:nvSpPr>
          <p:cNvPr id="29726" name="Text Box 64"/>
          <p:cNvSpPr txBox="1">
            <a:spLocks noChangeArrowheads="1"/>
          </p:cNvSpPr>
          <p:nvPr/>
        </p:nvSpPr>
        <p:spPr bwMode="auto">
          <a:xfrm>
            <a:off x="2590800" y="6354763"/>
            <a:ext cx="952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latin typeface="Times New Roman" pitchFamily="18" charset="0"/>
              </a:rPr>
              <a:t>NON-FACE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Training the cascade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0010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Set target detection and false positive rates for each stage</a:t>
            </a:r>
          </a:p>
          <a:p>
            <a:pPr>
              <a:buFontTx/>
              <a:buChar char="•"/>
            </a:pPr>
            <a:r>
              <a:rPr lang="en-US" dirty="0"/>
              <a:t>Keep adding features to the current stage until its target rates have been met </a:t>
            </a:r>
          </a:p>
          <a:p>
            <a:pPr lvl="1"/>
            <a:r>
              <a:rPr lang="en-US" dirty="0"/>
              <a:t>Need to lower </a:t>
            </a:r>
            <a:r>
              <a:rPr lang="en-US" dirty="0" err="1"/>
              <a:t>AdaBoost</a:t>
            </a:r>
            <a:r>
              <a:rPr lang="en-US" dirty="0"/>
              <a:t> threshold to maximize detection </a:t>
            </a:r>
            <a:br>
              <a:rPr lang="en-US" dirty="0"/>
            </a:br>
            <a:r>
              <a:rPr lang="en-US" dirty="0"/>
              <a:t>(as opposed to minimizing total classification error)</a:t>
            </a:r>
          </a:p>
          <a:p>
            <a:pPr lvl="1"/>
            <a:r>
              <a:rPr lang="en-US" dirty="0"/>
              <a:t>Test on a </a:t>
            </a:r>
            <a:r>
              <a:rPr lang="en-US" i="1" dirty="0"/>
              <a:t>validation set</a:t>
            </a:r>
          </a:p>
          <a:p>
            <a:pPr>
              <a:buFontTx/>
              <a:buChar char="•"/>
            </a:pPr>
            <a:r>
              <a:rPr lang="en-US" dirty="0"/>
              <a:t>If the overall false positive rate is not low enough, then add another stage</a:t>
            </a:r>
          </a:p>
          <a:p>
            <a:pPr>
              <a:buFontTx/>
              <a:buChar char="•"/>
            </a:pPr>
            <a:r>
              <a:rPr lang="en-US" dirty="0"/>
              <a:t>Use false positives from current stage as the negative training examples for the next stage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8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38421" y="135467"/>
            <a:ext cx="8864600" cy="609600"/>
          </a:xfrm>
        </p:spPr>
        <p:txBody>
          <a:bodyPr/>
          <a:lstStyle/>
          <a:p>
            <a:r>
              <a:rPr lang="en-US" dirty="0"/>
              <a:t>Viola-Jones Face Detector: Summary</a:t>
            </a:r>
          </a:p>
        </p:txBody>
      </p:sp>
      <p:sp>
        <p:nvSpPr>
          <p:cNvPr id="615429" name="Content Placeholder 6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457200" y="4760913"/>
            <a:ext cx="8686800" cy="1954212"/>
          </a:xfrm>
        </p:spPr>
        <p:txBody>
          <a:bodyPr/>
          <a:lstStyle/>
          <a:p>
            <a:r>
              <a:rPr lang="en-US" sz="2100" dirty="0"/>
              <a:t>Train with 5K positives, 350M negatives</a:t>
            </a:r>
          </a:p>
          <a:p>
            <a:r>
              <a:rPr lang="en-US" sz="2100" dirty="0"/>
              <a:t>Real-time detector using 38 layer cascade</a:t>
            </a:r>
          </a:p>
          <a:p>
            <a:r>
              <a:rPr lang="en-US" sz="2100" dirty="0"/>
              <a:t>6061 features in final layer</a:t>
            </a:r>
          </a:p>
          <a:p>
            <a:r>
              <a:rPr lang="en-US" sz="1800" dirty="0"/>
              <a:t>[Implementation available in </a:t>
            </a:r>
            <a:r>
              <a:rPr lang="en-US" sz="1800" dirty="0" err="1"/>
              <a:t>OpenCV</a:t>
            </a:r>
            <a:r>
              <a:rPr lang="en-US" sz="1800" dirty="0"/>
              <a:t>: http://</a:t>
            </a:r>
            <a:r>
              <a:rPr lang="en-US" sz="1800" dirty="0" err="1"/>
              <a:t>www.intel.com</a:t>
            </a:r>
            <a:r>
              <a:rPr lang="en-US" sz="1800" dirty="0"/>
              <a:t>/technology/computing/</a:t>
            </a:r>
            <a:r>
              <a:rPr lang="en-US" sz="1800" dirty="0" err="1"/>
              <a:t>opencv</a:t>
            </a:r>
            <a:r>
              <a:rPr lang="en-US" sz="1800" dirty="0"/>
              <a:t>/]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72" name="Rectangle 7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15427" name="Rectangle 6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chemeClr val="tx1"/>
          </a:solidFill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1543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615433" name="Group 1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615434" name="Picture 12" descr="untitled.bmp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5" name="Picture 13" descr="untitled.bmp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6" name="Picture 14" descr="untitled.bmp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7" name="Picture 15" descr="untitled.bmp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7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8" name="Picture 17" descr="untitled.bmp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39" name="Picture 18" descr="untitled.bmp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440" name="Isosceles Triangle 1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1" name="Isosceles Triangle 2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2" name="Isosceles Triangle 2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43" name="Isosceles Triangle 2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 cap="sq" algn="ctr">
              <a:solidFill>
                <a:schemeClr val="bg2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</p:grpSp>
      <p:sp>
        <p:nvSpPr>
          <p:cNvPr id="615444" name="Text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Faces</a:t>
            </a:r>
          </a:p>
        </p:txBody>
      </p:sp>
      <p:sp>
        <p:nvSpPr>
          <p:cNvPr id="615445" name="Text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Non-faces</a:t>
            </a: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Train cascade of classifiers with AdaBoost</a:t>
            </a:r>
          </a:p>
        </p:txBody>
      </p:sp>
      <p:sp>
        <p:nvSpPr>
          <p:cNvPr id="25" name="Rounded Rectangl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chemeClr val="bg2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65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ight Arrow 67"/>
          <p:cNvSpPr/>
          <p:nvPr>
            <p:custDataLst>
              <p:tags r:id="rId12"/>
            </p:custDataLst>
          </p:nvPr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0" name="Right Arrow 69"/>
          <p:cNvSpPr/>
          <p:nvPr>
            <p:custDataLst>
              <p:tags r:id="rId13"/>
            </p:custDataLst>
          </p:nvPr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12700" cap="rnd" cmpd="sng" algn="ctr">
            <a:solidFill>
              <a:schemeClr val="bg2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Selected features, thresholds, and weights</a:t>
            </a:r>
          </a:p>
        </p:txBody>
      </p:sp>
      <p:pic>
        <p:nvPicPr>
          <p:cNvPr id="74" name="Picture 28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New image</a:t>
            </a:r>
          </a:p>
        </p:txBody>
      </p:sp>
      <p:sp>
        <p:nvSpPr>
          <p:cNvPr id="78" name="Rectangle 7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  <a:latin typeface="Trebuchet MS"/>
            </a:endParaRPr>
          </a:p>
        </p:txBody>
      </p:sp>
      <p:grpSp>
        <p:nvGrpSpPr>
          <p:cNvPr id="3" name="Group 7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77" name="Up Arrow 76"/>
            <p:cNvSpPr/>
            <p:nvPr>
              <p:custDataLst>
                <p:tags r:id="rId19"/>
              </p:custDataLst>
            </p:nvPr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chemeClr val="tx1">
                <a:lumMod val="65000"/>
              </a:schemeClr>
            </a:solidFill>
            <a:ln w="12700" cap="sq" cmpd="sng" algn="ctr">
              <a:solidFill>
                <a:schemeClr val="bg2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b="1">
                <a:solidFill>
                  <a:srgbClr val="000000"/>
                </a:solidFill>
                <a:latin typeface="Trebuchet MS"/>
              </a:endParaRPr>
            </a:p>
          </p:txBody>
        </p:sp>
        <p:sp>
          <p:nvSpPr>
            <p:cNvPr id="615457" name="TextBox 78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rebuchet MS" pitchFamily="34" charset="0"/>
                </a:rPr>
                <a:t>Apply to each subwindow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6D7BB-2806-4694-9201-C1DF6EA7CF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948 -0.00254 0.18976 -0.00508 0.18872 -0.00277 C 0.18768 -0.00046 0.00278 0.0081 -0.00607 0.01365 C -0.01493 0.0192 0.11164 0.0273 0.13507 0.03008 " pathEditMode="relative" ptsTypes="aaaA">
                                      <p:cBhvr>
                                        <p:cTn id="3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4" grpId="0"/>
      <p:bldP spid="25" grpId="0" animBg="1"/>
      <p:bldP spid="68" grpId="0" animBg="1"/>
      <p:bldP spid="70" grpId="0" animBg="1"/>
      <p:bldP spid="71" grpId="0"/>
      <p:bldP spid="75" grpId="0"/>
      <p:bldP spid="78" grpId="0" animBg="1"/>
      <p:bldP spid="78" grpId="1" animBg="1"/>
      <p:bldP spid="78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implemented system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Training Data</a:t>
            </a:r>
          </a:p>
          <a:p>
            <a:pPr lvl="1"/>
            <a:r>
              <a:rPr lang="en-US"/>
              <a:t>5000 faces</a:t>
            </a:r>
          </a:p>
          <a:p>
            <a:pPr lvl="2"/>
            <a:r>
              <a:rPr lang="en-US"/>
              <a:t>All frontal, rescaled to </a:t>
            </a:r>
            <a:br>
              <a:rPr lang="en-US"/>
            </a:br>
            <a:r>
              <a:rPr lang="en-US"/>
              <a:t>24x24 pixels</a:t>
            </a:r>
          </a:p>
          <a:p>
            <a:pPr lvl="1"/>
            <a:r>
              <a:rPr lang="en-US"/>
              <a:t>300 million non-faces</a:t>
            </a:r>
          </a:p>
          <a:p>
            <a:pPr lvl="2"/>
            <a:r>
              <a:rPr lang="en-US"/>
              <a:t>9500 non-face images</a:t>
            </a:r>
          </a:p>
          <a:p>
            <a:pPr lvl="1"/>
            <a:r>
              <a:rPr lang="en-US"/>
              <a:t>Faces are normalized</a:t>
            </a:r>
          </a:p>
          <a:p>
            <a:pPr lvl="2"/>
            <a:r>
              <a:rPr lang="en-US"/>
              <a:t>Scale, translation</a:t>
            </a:r>
          </a:p>
          <a:p>
            <a:pPr>
              <a:buFontTx/>
              <a:buChar char="•"/>
            </a:pPr>
            <a:r>
              <a:rPr lang="en-US"/>
              <a:t>Many variations</a:t>
            </a:r>
          </a:p>
          <a:p>
            <a:pPr lvl="1"/>
            <a:r>
              <a:rPr lang="en-US"/>
              <a:t>Across individuals</a:t>
            </a:r>
          </a:p>
          <a:p>
            <a:pPr lvl="1"/>
            <a:r>
              <a:rPr lang="en-US"/>
              <a:t>Illumination</a:t>
            </a:r>
          </a:p>
          <a:p>
            <a:pPr lvl="1"/>
            <a:r>
              <a:rPr lang="en-US"/>
              <a:t>Pose</a:t>
            </a:r>
          </a:p>
          <a:p>
            <a:pPr>
              <a:buFontTx/>
              <a:buChar char="•"/>
            </a:pPr>
            <a:endParaRPr lang="en-US"/>
          </a:p>
        </p:txBody>
      </p:sp>
      <p:pic>
        <p:nvPicPr>
          <p:cNvPr id="31748" name="Picture 4" descr="training_fa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7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Person Detection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altLang="en-US" sz="2000"/>
              <a:t>Example: Face Detection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>
              <a:buFontTx/>
              <a:buNone/>
            </a:pPr>
            <a:endParaRPr lang="en-US" altLang="en-US"/>
          </a:p>
          <a:p>
            <a:r>
              <a:rPr lang="en-US" altLang="en-US" sz="2000"/>
              <a:t>Example: Skin Detection</a:t>
            </a:r>
            <a:endParaRPr lang="en-US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69"/>
          <a:stretch>
            <a:fillRect/>
          </a:stretch>
        </p:blipFill>
        <p:spPr bwMode="auto">
          <a:xfrm>
            <a:off x="838200" y="1600200"/>
            <a:ext cx="56388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477000" y="2971800"/>
            <a:ext cx="20177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(</a:t>
            </a:r>
            <a:r>
              <a:rPr lang="en-US" altLang="en-US" sz="1400">
                <a:latin typeface="Times New Roman" pitchFamily="18" charset="0"/>
                <a:hlinkClick r:id="rId3"/>
              </a:rPr>
              <a:t>Rowley, Baluja &amp; Kanade, 1998</a:t>
            </a:r>
            <a:r>
              <a:rPr lang="en-US" altLang="en-US" sz="1400">
                <a:latin typeface="Times New Roman" pitchFamily="18" charset="0"/>
              </a:rPr>
              <a:t>)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54"/>
          <a:stretch>
            <a:fillRect/>
          </a:stretch>
        </p:blipFill>
        <p:spPr bwMode="auto">
          <a:xfrm>
            <a:off x="838200" y="4267200"/>
            <a:ext cx="5791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6477000" y="6248400"/>
            <a:ext cx="1970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(</a:t>
            </a:r>
            <a:r>
              <a:rPr lang="en-US" altLang="en-US" sz="1600">
                <a:latin typeface="Times New Roman" pitchFamily="18" charset="0"/>
                <a:hlinkClick r:id="rId5"/>
              </a:rPr>
              <a:t>Jones &amp; Rehg, 1999</a:t>
            </a:r>
            <a:r>
              <a:rPr lang="en-US" altLang="en-US" sz="1600"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performance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Training time: “weeks” on 466 MHz Sun workstation</a:t>
            </a:r>
          </a:p>
          <a:p>
            <a:pPr>
              <a:buFontTx/>
              <a:buChar char="•"/>
            </a:pPr>
            <a:r>
              <a:rPr lang="en-US" dirty="0"/>
              <a:t>38 layers, total of 6061 features</a:t>
            </a:r>
          </a:p>
          <a:p>
            <a:pPr>
              <a:buFontTx/>
              <a:buChar char="•"/>
            </a:pPr>
            <a:r>
              <a:rPr lang="en-US" dirty="0"/>
              <a:t>Average of 10 features evaluated per window on test set</a:t>
            </a:r>
          </a:p>
          <a:p>
            <a:pPr>
              <a:buFontTx/>
              <a:buChar char="•"/>
            </a:pPr>
            <a:r>
              <a:rPr lang="en-US" dirty="0"/>
              <a:t>“On a 700 </a:t>
            </a:r>
            <a:r>
              <a:rPr lang="en-US" dirty="0" err="1"/>
              <a:t>Mhz</a:t>
            </a:r>
            <a:r>
              <a:rPr lang="en-US" dirty="0"/>
              <a:t> Pentium III processor, the face detector can process a 384 by 288 pixel image in about .067 seconds” </a:t>
            </a:r>
          </a:p>
          <a:p>
            <a:pPr lvl="1"/>
            <a:r>
              <a:rPr lang="en-US" dirty="0"/>
              <a:t>15 Hz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15 times faster than previous detector of comparable accuracy (Rowley et al., 1998)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1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>
                <a:solidFill>
                  <a:srgbClr val="000099"/>
                </a:solidFill>
                <a:latin typeface="Trebuchet MS"/>
              </a:rPr>
              <a:t>Non-maximal suppression (NMS)</a:t>
            </a: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56388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0000"/>
                </a:solidFill>
                <a:latin typeface="Trebuchet MS"/>
              </a:rPr>
              <a:t>Many detections above threshold.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31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133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pPr defTabSz="914400"/>
            <a:r>
              <a:rPr lang="en-US" dirty="0">
                <a:solidFill>
                  <a:srgbClr val="000099"/>
                </a:solidFill>
                <a:latin typeface="Trebuchet MS"/>
              </a:rPr>
              <a:t>Non-maximal suppression (NMS)</a:t>
            </a:r>
          </a:p>
        </p:txBody>
      </p:sp>
      <p:pic>
        <p:nvPicPr>
          <p:cNvPr id="6146" name="Picture 2" descr="C:\larryz\classes\UW576S11\Assignment4\query\Befo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larryz\classes\UW576S11\Assignment4\query\Af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666875"/>
            <a:ext cx="47815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32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130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2865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584835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C00000"/>
                </a:solidFill>
                <a:latin typeface="Trebuchet MS"/>
              </a:rPr>
              <a:t>Similar accuracy, but 10x faster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2561" y="188247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0066FF">
                    <a:lumMod val="75000"/>
                  </a:srgbClr>
                </a:solidFill>
                <a:latin typeface="Trebuchet MS"/>
              </a:rPr>
              <a:t>Is this good?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2705100" y="1524000"/>
            <a:ext cx="685800" cy="4894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33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0075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9523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28786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 dirty="0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663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570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1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35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749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18" name="Picture 3" descr="thre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19" name="Picture 4" descr="brez-ou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0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36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774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0" y="381000"/>
            <a:ext cx="7315200" cy="609600"/>
          </a:xfrm>
        </p:spPr>
        <p:txBody>
          <a:bodyPr/>
          <a:lstStyle/>
          <a:p>
            <a:r>
              <a:rPr lang="en-US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20750" y="1238250"/>
            <a:ext cx="74850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  <a:latin typeface="Trebuchet MS" pitchFamily="34" charset="0"/>
              </a:rPr>
              <a:t>Detecting profile faces requires training separate detector with profile examples.</a:t>
            </a: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7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714" name="Group 9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627715" name="Picture 3" descr="fdr-out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7716" name="Picture 4" descr="fdr-right-out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27717" name="Picture 5" descr="olym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8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pitchFamily="34" charset="0"/>
              </a:rPr>
              <a:t>Paul Viola, ICCV tutorial</a:t>
            </a:r>
          </a:p>
        </p:txBody>
      </p:sp>
      <p:sp>
        <p:nvSpPr>
          <p:cNvPr id="627719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609600" y="361950"/>
            <a:ext cx="7723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sz="3200" b="1">
                <a:solidFill>
                  <a:srgbClr val="000099"/>
                </a:solidFill>
                <a:latin typeface="Trebuchet MS" pitchFamily="34" charset="0"/>
              </a:rPr>
              <a:t>Viola-Jones Face Detector: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138ED-CFD4-4439-98B5-D554D0B40B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806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 Viola/Jones detector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Rectangle features</a:t>
            </a:r>
          </a:p>
          <a:p>
            <a:pPr>
              <a:buFontTx/>
              <a:buChar char="•"/>
            </a:pPr>
            <a:r>
              <a:rPr lang="en-US"/>
              <a:t>Integral images for fast computation</a:t>
            </a:r>
          </a:p>
          <a:p>
            <a:pPr>
              <a:buFontTx/>
              <a:buChar char="•"/>
            </a:pPr>
            <a:r>
              <a:rPr lang="en-US"/>
              <a:t>Boosting for feature selection</a:t>
            </a:r>
          </a:p>
          <a:p>
            <a:pPr>
              <a:buFontTx/>
              <a:buChar char="•"/>
            </a:pPr>
            <a:r>
              <a:rPr lang="en-US"/>
              <a:t>Attentional cascade for fast rejection of negative windows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77530-F841-445A-9BBF-C142C1C9EEB7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39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2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97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Review:  Bakic Flesh Finder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Convert pixels to </a:t>
            </a:r>
            <a:r>
              <a:rPr lang="en-US" altLang="en-US" dirty="0">
                <a:solidFill>
                  <a:srgbClr val="FF0000"/>
                </a:solidFill>
              </a:rPr>
              <a:t>normalized (</a:t>
            </a:r>
            <a:r>
              <a:rPr lang="en-US" altLang="en-US" dirty="0" err="1">
                <a:solidFill>
                  <a:srgbClr val="FF0000"/>
                </a:solidFill>
              </a:rPr>
              <a:t>r,g</a:t>
            </a:r>
            <a:r>
              <a:rPr lang="en-US" altLang="en-US" dirty="0">
                <a:solidFill>
                  <a:srgbClr val="FF0000"/>
                </a:solidFill>
              </a:rPr>
              <a:t>) </a:t>
            </a:r>
            <a:r>
              <a:rPr lang="en-US" altLang="en-US" dirty="0"/>
              <a:t>space</a:t>
            </a:r>
          </a:p>
          <a:p>
            <a:r>
              <a:rPr lang="en-US" altLang="en-US" dirty="0"/>
              <a:t>Train a binary </a:t>
            </a:r>
            <a:r>
              <a:rPr lang="en-US" altLang="en-US" dirty="0">
                <a:solidFill>
                  <a:srgbClr val="FF0000"/>
                </a:solidFill>
              </a:rPr>
              <a:t>classifier</a:t>
            </a:r>
            <a:r>
              <a:rPr lang="en-US" altLang="en-US" dirty="0"/>
              <a:t> to recognize pixels in this space as skin or not skin by giving it lots of examples of both classes.</a:t>
            </a:r>
          </a:p>
          <a:p>
            <a:r>
              <a:rPr lang="en-US" altLang="en-US" dirty="0"/>
              <a:t>On test images, have the classifier </a:t>
            </a:r>
            <a:r>
              <a:rPr lang="en-US" altLang="en-US" dirty="0">
                <a:solidFill>
                  <a:srgbClr val="FF0000"/>
                </a:solidFill>
              </a:rPr>
              <a:t>label the skin pixels.</a:t>
            </a:r>
          </a:p>
          <a:p>
            <a:r>
              <a:rPr lang="en-US" altLang="en-US" dirty="0"/>
              <a:t>Find large </a:t>
            </a:r>
            <a:r>
              <a:rPr lang="en-US" altLang="en-US" dirty="0">
                <a:solidFill>
                  <a:srgbClr val="FF0000"/>
                </a:solidFill>
              </a:rPr>
              <a:t>connected components</a:t>
            </a:r>
            <a:r>
              <a:rPr lang="en-US" altLang="en-US" dirty="0"/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8475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Face recognition: </a:t>
            </a:r>
            <a:r>
              <a:rPr lang="en-US" dirty="0"/>
              <a:t>once you’ve detected and cropped a face, try to recognize it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267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6565" name="AutoShape 5"/>
          <p:cNvSpPr>
            <a:spLocks noChangeArrowheads="1"/>
          </p:cNvSpPr>
          <p:nvPr/>
        </p:nvSpPr>
        <p:spPr bwMode="auto">
          <a:xfrm>
            <a:off x="3810000" y="3276600"/>
            <a:ext cx="1295400" cy="838200"/>
          </a:xfrm>
          <a:prstGeom prst="rightArrow">
            <a:avLst>
              <a:gd name="adj1" fmla="val 50000"/>
              <a:gd name="adj2" fmla="val 38636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Detection</a:t>
            </a:r>
          </a:p>
        </p:txBody>
      </p:sp>
      <p:graphicFrame>
        <p:nvGraphicFramePr>
          <p:cNvPr id="1346567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5181600" y="3200400"/>
          <a:ext cx="9779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Image" r:id="rId5" imgW="977778" imgH="1002821" progId="Photoshop.Image.10">
                  <p:embed/>
                </p:oleObj>
              </mc:Choice>
              <mc:Fallback>
                <p:oleObj name="Image" r:id="rId5" imgW="977778" imgH="1002821" progId="Photoshop.Image.10">
                  <p:embed/>
                  <p:pic>
                    <p:nvPicPr>
                      <p:cNvPr id="13465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200400"/>
                        <a:ext cx="977900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6569" name="AutoShape 9"/>
          <p:cNvSpPr>
            <a:spLocks noChangeArrowheads="1"/>
          </p:cNvSpPr>
          <p:nvPr/>
        </p:nvSpPr>
        <p:spPr bwMode="auto">
          <a:xfrm>
            <a:off x="6324600" y="3276600"/>
            <a:ext cx="1447800" cy="838200"/>
          </a:xfrm>
          <a:prstGeom prst="rightArrow">
            <a:avLst>
              <a:gd name="adj1" fmla="val 50000"/>
              <a:gd name="adj2" fmla="val 43182"/>
            </a:avLst>
          </a:prstGeom>
          <a:solidFill>
            <a:srgbClr val="FF99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Recognition</a:t>
            </a:r>
          </a:p>
        </p:txBody>
      </p:sp>
      <p:sp>
        <p:nvSpPr>
          <p:cNvPr id="1346570" name="Text Box 10"/>
          <p:cNvSpPr txBox="1">
            <a:spLocks noChangeArrowheads="1"/>
          </p:cNvSpPr>
          <p:nvPr/>
        </p:nvSpPr>
        <p:spPr bwMode="auto">
          <a:xfrm>
            <a:off x="7848600" y="3505200"/>
            <a:ext cx="104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“Sally”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565" grpId="0" animBg="1"/>
      <p:bldP spid="1346569" grpId="0" animBg="1"/>
      <p:bldP spid="134657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recognition: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5715000"/>
          </a:xfrm>
        </p:spPr>
        <p:txBody>
          <a:bodyPr>
            <a:normAutofit/>
          </a:bodyPr>
          <a:lstStyle/>
          <a:p>
            <a:r>
              <a:rPr lang="en-US" sz="3600" dirty="0"/>
              <a:t>Typical scenario: few examples per face, identify or verify test example</a:t>
            </a:r>
          </a:p>
          <a:p>
            <a:r>
              <a:rPr lang="en-US" sz="3600" dirty="0"/>
              <a:t>What’s hard: changes in expression, lighting, age, </a:t>
            </a:r>
            <a:r>
              <a:rPr lang="en-US" sz="3600" dirty="0">
                <a:solidFill>
                  <a:srgbClr val="FF0000"/>
                </a:solidFill>
              </a:rPr>
              <a:t>occlusion</a:t>
            </a:r>
            <a:r>
              <a:rPr lang="en-US" sz="3600" dirty="0"/>
              <a:t>, </a:t>
            </a:r>
            <a:r>
              <a:rPr lang="en-US" sz="3600" b="1" dirty="0">
                <a:solidFill>
                  <a:srgbClr val="FF0000"/>
                </a:solidFill>
              </a:rPr>
              <a:t>viewpoint</a:t>
            </a:r>
          </a:p>
          <a:p>
            <a:r>
              <a:rPr lang="en-US" sz="3600" dirty="0"/>
              <a:t>Basic approaches (all nearest neighbor)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>
                <a:solidFill>
                  <a:srgbClr val="000099"/>
                </a:solidFill>
              </a:rPr>
              <a:t>Project into a new subspace (or kernel space) (e.g., “</a:t>
            </a:r>
            <a:r>
              <a:rPr lang="en-US" dirty="0" err="1">
                <a:solidFill>
                  <a:srgbClr val="000099"/>
                </a:solidFill>
              </a:rPr>
              <a:t>Eigenfaces</a:t>
            </a:r>
            <a:r>
              <a:rPr lang="en-US" dirty="0">
                <a:solidFill>
                  <a:srgbClr val="000099"/>
                </a:solidFill>
              </a:rPr>
              <a:t>”=PCA)</a:t>
            </a:r>
          </a:p>
          <a:p>
            <a:pPr marL="971550" lvl="1" indent="-457200">
              <a:buFont typeface="Calibri" pitchFamily="34" charset="0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Measure face features</a:t>
            </a:r>
          </a:p>
          <a:p>
            <a:pPr>
              <a:buFont typeface="Arial" charset="0"/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95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face recognition scenarios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Verification:</a:t>
            </a:r>
            <a:r>
              <a:rPr lang="en-US" dirty="0"/>
              <a:t> a person is claiming a particular identity; verify whether that is true</a:t>
            </a:r>
          </a:p>
          <a:p>
            <a:pPr lvl="1"/>
            <a:r>
              <a:rPr lang="en-US" dirty="0"/>
              <a:t>E.g., security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Closed-world identification</a:t>
            </a:r>
            <a:r>
              <a:rPr lang="en-US" dirty="0"/>
              <a:t>: assign a face to one person from among a known set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General identification</a:t>
            </a:r>
            <a:r>
              <a:rPr lang="en-US" dirty="0"/>
              <a:t>: assign a face to a known person or to “unknown”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86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600200"/>
            <a:ext cx="196399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Expression</a:t>
            </a:r>
          </a:p>
        </p:txBody>
      </p:sp>
      <p:pic>
        <p:nvPicPr>
          <p:cNvPr id="337924" name="Picture 4" descr="http://ursispaltenstein.ch/blog/images/uploads_img/hillary_clintons_many_fac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09800"/>
            <a:ext cx="5334000" cy="333375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CBB8930-7B04-41ED-B7C6-B94A0BB0DCDD}"/>
                  </a:ext>
                </a:extLst>
              </p14:cNvPr>
              <p14:cNvContentPartPr/>
              <p14:nvPr/>
            </p14:nvContentPartPr>
            <p14:xfrm>
              <a:off x="3443040" y="2612160"/>
              <a:ext cx="1286640" cy="1522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CBB8930-7B04-41ED-B7C6-B94A0BB0DC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33680" y="2602800"/>
                <a:ext cx="1305360" cy="154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2907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44</a:t>
            </a:fld>
            <a:endParaRPr lang="en-US"/>
          </a:p>
        </p:txBody>
      </p:sp>
      <p:sp>
        <p:nvSpPr>
          <p:cNvPr id="3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08" y="57215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036" y="2404222"/>
            <a:ext cx="25336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58" y="4670424"/>
            <a:ext cx="27051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475615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9" y="243755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93CC5A3-716F-42B4-AA1E-ECDE4B4E22E0}"/>
                  </a:ext>
                </a:extLst>
              </p14:cNvPr>
              <p14:cNvContentPartPr/>
              <p14:nvPr/>
            </p14:nvContentPartPr>
            <p14:xfrm>
              <a:off x="3514680" y="5647680"/>
              <a:ext cx="51120" cy="252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93CC5A3-716F-42B4-AA1E-ECDE4B4E22E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05320" y="5638320"/>
                <a:ext cx="69840" cy="4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8981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422" y="1938716"/>
            <a:ext cx="14462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Lighting</a:t>
            </a:r>
          </a:p>
        </p:txBody>
      </p:sp>
      <p:pic>
        <p:nvPicPr>
          <p:cNvPr id="95284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8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6" name="Picture 54" descr="C:\Users\Hoiem\Documents\Classes\Spring 2012 - Computer Vision\hws\hw5\faces\person01_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00" y="2590800"/>
            <a:ext cx="2189680" cy="21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7" name="Picture 55" descr="C:\Users\Hoiem\Documents\Classes\Spring 2012 - Computer Vision\hws\hw5\faces\person01_4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86" y="2590800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88" name="Picture 56" descr="C:\Users\Hoiem\Documents\Classes\Spring 2012 - Computer Vision\hws\hw5\faces\person01_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82" y="2590801"/>
            <a:ext cx="2189679" cy="21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05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1752600"/>
            <a:ext cx="17636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Occlusion</a:t>
            </a:r>
          </a:p>
        </p:txBody>
      </p:sp>
      <p:pic>
        <p:nvPicPr>
          <p:cNvPr id="340994" name="Picture 2" descr="http://farm1.static.flickr.com/110/273004917_7914351d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438400"/>
            <a:ext cx="4762500" cy="3171826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98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face recognition hard?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1480810"/>
            <a:ext cx="17379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charset="0"/>
              </a:rPr>
              <a:t>Viewpoint</a:t>
            </a:r>
          </a:p>
        </p:txBody>
      </p:sp>
      <p:pic>
        <p:nvPicPr>
          <p:cNvPr id="5" name="Picture 2" descr="http://gps-tsc.upc.es/GTAV/ResearchAreas/UPCFaceDatabase/Imatges/FacePoseI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14210"/>
            <a:ext cx="5410200" cy="405009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758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-3192"/>
            <a:ext cx="8229600" cy="1143000"/>
          </a:xfrm>
        </p:spPr>
        <p:txBody>
          <a:bodyPr/>
          <a:lstStyle/>
          <a:p>
            <a:r>
              <a:rPr lang="en-US" dirty="0"/>
              <a:t>Simple idea for face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234" y="990600"/>
            <a:ext cx="8534400" cy="513556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Treat face image as a vector of intensities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/>
              <a:t>Recognize face by nearest neighbor in database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505200" y="19050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53932"/>
            <a:ext cx="2675467" cy="267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581400" y="42672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495800" y="1905000"/>
          <a:ext cx="5270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905000"/>
                        <a:ext cx="52705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4648200" y="4191000"/>
          <a:ext cx="1738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Equation" r:id="rId6" imgW="419040" imgH="228600" progId="Equation.3">
                  <p:embed/>
                </p:oleObj>
              </mc:Choice>
              <mc:Fallback>
                <p:oleObj name="Equation" r:id="rId6" imgW="419040" imgH="228600" progId="Equation.3">
                  <p:embed/>
                  <p:pic>
                    <p:nvPicPr>
                      <p:cNvPr id="1259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191000"/>
                        <a:ext cx="17383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5965"/>
              </p:ext>
            </p:extLst>
          </p:nvPr>
        </p:nvGraphicFramePr>
        <p:xfrm>
          <a:off x="4302125" y="5365750"/>
          <a:ext cx="4111625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Equation" r:id="rId8" imgW="1168200" imgH="317160" progId="Equation.3">
                  <p:embed/>
                </p:oleObj>
              </mc:Choice>
              <mc:Fallback>
                <p:oleObj name="Equation" r:id="rId8" imgW="1168200" imgH="317160" progId="Equation.3">
                  <p:embed/>
                  <p:pic>
                    <p:nvPicPr>
                      <p:cNvPr id="1259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25" y="5365750"/>
                        <a:ext cx="4111625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2" descr="C:\Users\Hoiem\Documents\Classes\Spring 2012 - Computer Vision\hws\hw5\faces\person01_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89" y="1437643"/>
            <a:ext cx="924557" cy="92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0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449262" y="-114324"/>
            <a:ext cx="8229600" cy="1143000"/>
          </a:xfrm>
        </p:spPr>
        <p:txBody>
          <a:bodyPr/>
          <a:lstStyle/>
          <a:p>
            <a:r>
              <a:rPr lang="en-US" dirty="0"/>
              <a:t>The space of all face images</a:t>
            </a:r>
          </a:p>
        </p:txBody>
      </p:sp>
      <p:sp>
        <p:nvSpPr>
          <p:cNvPr id="12195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3276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When viewed as vectors of pixel values, face images are extremely high-dimensional</a:t>
            </a:r>
          </a:p>
          <a:p>
            <a:pPr lvl="1"/>
            <a:r>
              <a:rPr lang="en-US" sz="2000" dirty="0"/>
              <a:t>100x100 image = 10,000 dimensions</a:t>
            </a:r>
          </a:p>
          <a:p>
            <a:pPr lvl="1"/>
            <a:r>
              <a:rPr lang="en-US" sz="2000" dirty="0"/>
              <a:t>Slow and lots of storage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But very few 10,000-dimensional vectors are valid face images</a:t>
            </a:r>
          </a:p>
          <a:p>
            <a:pPr>
              <a:buFontTx/>
              <a:buChar char="•"/>
            </a:pPr>
            <a:r>
              <a:rPr lang="en-US" sz="2400" dirty="0"/>
              <a:t>We want to effectively model the subspace of face images</a:t>
            </a:r>
          </a:p>
        </p:txBody>
      </p:sp>
      <p:pic>
        <p:nvPicPr>
          <p:cNvPr id="19460" name="Picture 11" descr="training_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3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49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8979D0E-8F1C-4E5D-8E6E-CA1B77F77008}"/>
                  </a:ext>
                </a:extLst>
              </p14:cNvPr>
              <p14:cNvContentPartPr/>
              <p14:nvPr/>
            </p14:nvContentPartPr>
            <p14:xfrm>
              <a:off x="1020240" y="3606840"/>
              <a:ext cx="6590880" cy="552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8979D0E-8F1C-4E5D-8E6E-CA1B77F770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0880" y="3597480"/>
                <a:ext cx="6609600" cy="57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428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9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Finding a face in a video frame</a:t>
            </a:r>
          </a:p>
        </p:txBody>
      </p:sp>
      <p:sp>
        <p:nvSpPr>
          <p:cNvPr id="512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183A6BF-5F6D-4CFC-92DB-BE32CD9A1E0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/>
          </a:p>
        </p:txBody>
      </p:sp>
      <p:pic>
        <p:nvPicPr>
          <p:cNvPr id="5124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2286000" y="5638800"/>
            <a:ext cx="38004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(all work contributed by Vera Bakic)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838200" y="3581400"/>
            <a:ext cx="7777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input video frame                pixels classified in               largest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normalized r-g space        component with aspect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                                                                                     similar to a face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2209800"/>
          <a:ext cx="3810000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Image" r:id="rId4" imgW="6374603" imgH="7301587" progId="Photoshop.Image.10">
                  <p:embed/>
                </p:oleObj>
              </mc:Choice>
              <mc:Fallback>
                <p:oleObj name="Image" r:id="rId4" imgW="6374603" imgH="7301587" progId="Photoshop.Image.10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209800"/>
                        <a:ext cx="3810000" cy="436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9890"/>
            <a:ext cx="8229600" cy="1143000"/>
          </a:xfrm>
        </p:spPr>
        <p:txBody>
          <a:bodyPr/>
          <a:lstStyle/>
          <a:p>
            <a:r>
              <a:rPr lang="en-US" dirty="0"/>
              <a:t>The space of all face images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01000" cy="5486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err="1"/>
              <a:t>Eigenface</a:t>
            </a:r>
            <a:r>
              <a:rPr lang="en-US" sz="2800" dirty="0"/>
              <a:t> idea: construct a </a:t>
            </a:r>
            <a:r>
              <a:rPr lang="en-US" sz="2800" dirty="0">
                <a:solidFill>
                  <a:srgbClr val="FF0000"/>
                </a:solidFill>
              </a:rPr>
              <a:t>low-dimensional linear subspace</a:t>
            </a:r>
            <a:r>
              <a:rPr lang="en-US" sz="2800" dirty="0"/>
              <a:t> that best explains the variation in the set of face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8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Linear subspaces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762000"/>
          </a:xfrm>
        </p:spPr>
        <p:txBody>
          <a:bodyPr/>
          <a:lstStyle/>
          <a:p>
            <a:r>
              <a:rPr lang="en-US" altLang="en-US" sz="2000" dirty="0"/>
              <a:t>Classification (to what class does x belong) can be expensive</a:t>
            </a:r>
          </a:p>
          <a:p>
            <a:pPr lvl="1"/>
            <a:r>
              <a:rPr lang="en-US" altLang="en-US" sz="1800" dirty="0"/>
              <a:t>Big search problem</a:t>
            </a:r>
          </a:p>
        </p:txBody>
      </p:sp>
      <p:grpSp>
        <p:nvGrpSpPr>
          <p:cNvPr id="15364" name="Group 5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5436" name="Line 6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7" name="Line 7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5" name="Oval 10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6" name="Oval 11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7" name="Oval 13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8" name="Oval 14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69" name="Oval 15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0" name="Oval 16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1" name="Oval 17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2" name="Oval 18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3" name="Oval 19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4" name="Oval 20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5" name="Oval 21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6" name="Oval 23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7" name="Oval 24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8" name="Oval 25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79" name="Oval 26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0" name="Oval 27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1" name="Oval 28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2" name="Oval 29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3" name="Oval 30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4" name="Oval 31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5" name="Oval 32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6" name="Oval 33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7" name="Oval 34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8" name="Oval 35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89" name="Oval 36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0" name="Oval 37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1" name="Oval 38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2" name="Oval 39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3" name="Oval 40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4" name="Oval 41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5" name="Oval 42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6" name="Oval 43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7" name="Oval 44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8" name="Oval 45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399" name="Oval 46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0" name="Oval 49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1" name="Oval 51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2" name="Oval 53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3" name="Oval 54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4" name="Oval 55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5" name="Oval 57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6" name="Oval 58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7" name="Oval 59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5408" name="Oval 60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443453" name="Rectangle 61"/>
          <p:cNvSpPr>
            <a:spLocks noChangeArrowheads="1"/>
          </p:cNvSpPr>
          <p:nvPr/>
        </p:nvSpPr>
        <p:spPr bwMode="auto">
          <a:xfrm>
            <a:off x="685800" y="51816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Suppose the data points are arranged as above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Idea—fit a line, classifier measures distance to line</a:t>
            </a:r>
          </a:p>
        </p:txBody>
      </p:sp>
      <p:pic>
        <p:nvPicPr>
          <p:cNvPr id="15410" name="Picture 7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1" name="Line 68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506" name="Picture 77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4464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07" name="Text Box 78"/>
          <p:cNvSpPr txBox="1">
            <a:spLocks noChangeArrowheads="1"/>
          </p:cNvSpPr>
          <p:nvPr/>
        </p:nvSpPr>
        <p:spPr bwMode="auto">
          <a:xfrm>
            <a:off x="4648200" y="12954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 </a:t>
            </a:r>
            <a:r>
              <a:rPr lang="en-US" altLang="en-US" sz="1600" dirty="0">
                <a:solidFill>
                  <a:srgbClr val="FF0000"/>
                </a:solidFill>
              </a:rPr>
              <a:t>is the major direction of the orange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points and 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perpendicular to</a:t>
            </a:r>
            <a:r>
              <a:rPr lang="en-US" altLang="en-US" sz="1600" b="1" dirty="0">
                <a:solidFill>
                  <a:srgbClr val="FF0000"/>
                </a:solidFill>
              </a:rPr>
              <a:t> 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1.</a:t>
            </a:r>
            <a:endParaRPr lang="en-US" altLang="en-US" sz="16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Convert </a:t>
            </a:r>
            <a:r>
              <a:rPr lang="en-US" altLang="en-US" sz="1600" b="1" dirty="0"/>
              <a:t>x</a:t>
            </a:r>
            <a:r>
              <a:rPr lang="en-US" altLang="en-US" sz="1600" dirty="0"/>
              <a:t> into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1</a:t>
            </a:r>
            <a:r>
              <a:rPr lang="en-US" altLang="en-US" sz="1600" dirty="0"/>
              <a:t>, </a:t>
            </a:r>
            <a:r>
              <a:rPr lang="en-US" altLang="en-US" sz="1600" b="1" dirty="0"/>
              <a:t>v</a:t>
            </a:r>
            <a:r>
              <a:rPr lang="en-US" altLang="en-US" sz="1600" b="1" baseline="-25000" dirty="0"/>
              <a:t>2</a:t>
            </a:r>
            <a:r>
              <a:rPr lang="en-US" altLang="en-US" sz="1600" dirty="0"/>
              <a:t> coordinates</a:t>
            </a:r>
          </a:p>
        </p:txBody>
      </p:sp>
      <p:grpSp>
        <p:nvGrpSpPr>
          <p:cNvPr id="3" name="Group 87"/>
          <p:cNvGrpSpPr>
            <a:grpSpLocks/>
          </p:cNvGrpSpPr>
          <p:nvPr/>
        </p:nvGrpSpPr>
        <p:grpSpPr bwMode="auto">
          <a:xfrm>
            <a:off x="2133600" y="2286000"/>
            <a:ext cx="609600" cy="381000"/>
            <a:chOff x="1728" y="1440"/>
            <a:chExt cx="384" cy="240"/>
          </a:xfrm>
        </p:grpSpPr>
        <p:sp>
          <p:nvSpPr>
            <p:cNvPr id="15434" name="Line 84"/>
            <p:cNvSpPr>
              <a:spLocks noChangeShapeType="1"/>
            </p:cNvSpPr>
            <p:nvPr/>
          </p:nvSpPr>
          <p:spPr bwMode="auto">
            <a:xfrm flipH="1">
              <a:off x="1968" y="1536"/>
              <a:ext cx="14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5" name="Line 85"/>
            <p:cNvSpPr>
              <a:spLocks noChangeShapeType="1"/>
            </p:cNvSpPr>
            <p:nvPr/>
          </p:nvSpPr>
          <p:spPr bwMode="auto">
            <a:xfrm>
              <a:off x="1728" y="1440"/>
              <a:ext cx="2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09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5427" name="Group 79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5429" name="Picture 67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30" name="Line 62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1" name="Line 63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432" name="Picture 6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33" name="Picture 75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428" name="Picture 105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15"/>
          <p:cNvGrpSpPr>
            <a:grpSpLocks/>
          </p:cNvGrpSpPr>
          <p:nvPr/>
        </p:nvGrpSpPr>
        <p:grpSpPr bwMode="auto">
          <a:xfrm>
            <a:off x="3946525" y="2514600"/>
            <a:ext cx="5197475" cy="1660525"/>
            <a:chOff x="2400" y="1200"/>
            <a:chExt cx="3274" cy="1046"/>
          </a:xfrm>
        </p:grpSpPr>
        <p:sp>
          <p:nvSpPr>
            <p:cNvPr id="15420" name="Oval 47"/>
            <p:cNvSpPr>
              <a:spLocks noChangeArrowheads="1"/>
            </p:cNvSpPr>
            <p:nvPr/>
          </p:nvSpPr>
          <p:spPr bwMode="auto">
            <a:xfrm>
              <a:off x="2400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1" name="Oval 48"/>
            <p:cNvSpPr>
              <a:spLocks noChangeArrowheads="1"/>
            </p:cNvSpPr>
            <p:nvPr/>
          </p:nvSpPr>
          <p:spPr bwMode="auto">
            <a:xfrm>
              <a:off x="2400" y="148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2" name="Oval 50"/>
            <p:cNvSpPr>
              <a:spLocks noChangeArrowheads="1"/>
            </p:cNvSpPr>
            <p:nvPr/>
          </p:nvSpPr>
          <p:spPr bwMode="auto">
            <a:xfrm>
              <a:off x="2448" y="120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itchFamily="18" charset="0"/>
              </a:endParaRPr>
            </a:p>
          </p:txBody>
        </p:sp>
        <p:sp>
          <p:nvSpPr>
            <p:cNvPr id="15423" name="Text Box 82"/>
            <p:cNvSpPr txBox="1">
              <a:spLocks noChangeArrowheads="1"/>
            </p:cNvSpPr>
            <p:nvPr/>
          </p:nvSpPr>
          <p:spPr bwMode="auto">
            <a:xfrm>
              <a:off x="2928" y="1248"/>
              <a:ext cx="274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2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4" name="Text Box 83"/>
            <p:cNvSpPr txBox="1">
              <a:spLocks noChangeArrowheads="1"/>
            </p:cNvSpPr>
            <p:nvPr/>
          </p:nvSpPr>
          <p:spPr bwMode="auto">
            <a:xfrm>
              <a:off x="2890" y="1728"/>
              <a:ext cx="2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99"/>
                  </a:solidFill>
                </a:rPr>
                <a:t>What does the </a:t>
              </a:r>
              <a:r>
                <a:rPr lang="en-US" altLang="en-US" sz="1600" b="1" dirty="0">
                  <a:solidFill>
                    <a:srgbClr val="000099"/>
                  </a:solidFill>
                </a:rPr>
                <a:t>v</a:t>
              </a:r>
              <a:r>
                <a:rPr lang="en-US" altLang="en-US" sz="1600" b="1" baseline="-25000" dirty="0">
                  <a:solidFill>
                    <a:srgbClr val="000099"/>
                  </a:solidFill>
                </a:rPr>
                <a:t>1</a:t>
              </a:r>
              <a:r>
                <a:rPr lang="en-US" altLang="en-US" sz="1600" dirty="0">
                  <a:solidFill>
                    <a:srgbClr val="000099"/>
                  </a:solidFill>
                </a:rPr>
                <a:t> coordinate measure?</a:t>
              </a:r>
            </a:p>
          </p:txBody>
        </p:sp>
        <p:sp>
          <p:nvSpPr>
            <p:cNvPr id="15425" name="Text Box 110"/>
            <p:cNvSpPr txBox="1">
              <a:spLocks noChangeArrowheads="1"/>
            </p:cNvSpPr>
            <p:nvPr/>
          </p:nvSpPr>
          <p:spPr bwMode="auto">
            <a:xfrm>
              <a:off x="2928" y="144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distance to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for classification—near 0 for orange pts</a:t>
              </a:r>
            </a:p>
          </p:txBody>
        </p:sp>
        <p:sp>
          <p:nvSpPr>
            <p:cNvPr id="15426" name="Text Box 113"/>
            <p:cNvSpPr txBox="1">
              <a:spLocks noChangeArrowheads="1"/>
            </p:cNvSpPr>
            <p:nvPr/>
          </p:nvSpPr>
          <p:spPr bwMode="auto">
            <a:xfrm>
              <a:off x="2928" y="1920"/>
              <a:ext cx="274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position along line</a:t>
              </a:r>
            </a:p>
            <a:p>
              <a:pPr lvl="1"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n-US" sz="1400" dirty="0"/>
                <a:t> use it to specify which orange point it is</a:t>
              </a:r>
            </a:p>
          </p:txBody>
        </p:sp>
      </p:grpSp>
      <p:sp>
        <p:nvSpPr>
          <p:cNvPr id="15417" name="Text Box 79"/>
          <p:cNvSpPr txBox="1">
            <a:spLocks noChangeArrowheads="1"/>
          </p:cNvSpPr>
          <p:nvPr/>
        </p:nvSpPr>
        <p:spPr bwMode="auto">
          <a:xfrm>
            <a:off x="4114800" y="6400800"/>
            <a:ext cx="483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Selected slides adapted from Steve Seitz, Linda Shapiro, Raj Rao</a:t>
            </a:r>
          </a:p>
        </p:txBody>
      </p:sp>
      <p:sp>
        <p:nvSpPr>
          <p:cNvPr id="15418" name="Text Box 80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5419" name="Text Box 81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4400" y="2125663"/>
            <a:ext cx="3733800" cy="449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5BB1E9E-6F44-4AFF-A21E-49244E08B91F}"/>
                  </a:ext>
                </a:extLst>
              </p14:cNvPr>
              <p14:cNvContentPartPr/>
              <p14:nvPr/>
            </p14:nvContentPartPr>
            <p14:xfrm>
              <a:off x="1891800" y="2210760"/>
              <a:ext cx="255960" cy="3927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5BB1E9E-6F44-4AFF-A21E-49244E08B9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82440" y="2201400"/>
                <a:ext cx="274680" cy="41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87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07" grpId="0"/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Dimensionality red</a:t>
            </a:r>
            <a:r>
              <a:rPr lang="en-US" altLang="en-US"/>
              <a:t>uction</a:t>
            </a:r>
          </a:p>
        </p:txBody>
      </p:sp>
      <p:grpSp>
        <p:nvGrpSpPr>
          <p:cNvPr id="16387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6447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8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89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0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1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2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3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4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5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6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7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8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399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0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1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2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3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4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5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6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7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8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09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0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1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2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3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4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5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6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7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8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19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0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1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2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3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4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5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6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7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8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29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0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1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2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3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6434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6435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36" name="Group 67"/>
          <p:cNvGrpSpPr>
            <a:grpSpLocks/>
          </p:cNvGrpSpPr>
          <p:nvPr/>
        </p:nvGrpSpPr>
        <p:grpSpPr bwMode="auto">
          <a:xfrm>
            <a:off x="76200" y="1660525"/>
            <a:ext cx="3200400" cy="992188"/>
            <a:chOff x="48" y="1046"/>
            <a:chExt cx="2016" cy="625"/>
          </a:xfrm>
        </p:grpSpPr>
        <p:grpSp>
          <p:nvGrpSpPr>
            <p:cNvPr id="16440" name="Group 68"/>
            <p:cNvGrpSpPr>
              <a:grpSpLocks/>
            </p:cNvGrpSpPr>
            <p:nvPr/>
          </p:nvGrpSpPr>
          <p:grpSpPr bwMode="auto">
            <a:xfrm>
              <a:off x="1488" y="1243"/>
              <a:ext cx="576" cy="428"/>
              <a:chOff x="1872" y="1243"/>
              <a:chExt cx="576" cy="428"/>
            </a:xfrm>
          </p:grpSpPr>
          <p:pic>
            <p:nvPicPr>
              <p:cNvPr id="16442" name="Picture 69" descr="Edittex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243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43" name="Line 70"/>
              <p:cNvSpPr>
                <a:spLocks noChangeShapeType="1"/>
              </p:cNvSpPr>
              <p:nvPr/>
            </p:nvSpPr>
            <p:spPr bwMode="auto">
              <a:xfrm flipV="1">
                <a:off x="211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4" name="Line 71"/>
              <p:cNvSpPr>
                <a:spLocks noChangeShapeType="1"/>
              </p:cNvSpPr>
              <p:nvPr/>
            </p:nvSpPr>
            <p:spPr bwMode="auto">
              <a:xfrm rot="16200000" flipV="1">
                <a:off x="1872" y="1296"/>
                <a:ext cx="240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6445" name="Picture 72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4" y="1392"/>
                <a:ext cx="14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6" name="Picture 73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2" y="1573"/>
                <a:ext cx="9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441" name="Picture 74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46"/>
              <a:ext cx="771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37" name="Rectangle 78"/>
          <p:cNvSpPr>
            <a:spLocks noChangeArrowheads="1"/>
          </p:cNvSpPr>
          <p:nvPr/>
        </p:nvSpPr>
        <p:spPr bwMode="auto">
          <a:xfrm>
            <a:off x="685800" y="4343400"/>
            <a:ext cx="7848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Dimensionality reduction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We can represent the orange points with </a:t>
            </a:r>
            <a:r>
              <a:rPr lang="en-US" altLang="en-US" sz="1800" i="1"/>
              <a:t>only</a:t>
            </a:r>
            <a:r>
              <a:rPr lang="en-US" altLang="en-US" sz="1800"/>
              <a:t> their </a:t>
            </a:r>
            <a:r>
              <a:rPr lang="en-US" altLang="en-US" sz="1800" b="1"/>
              <a:t>v</a:t>
            </a:r>
            <a:r>
              <a:rPr lang="en-US" altLang="en-US" sz="1800" b="1" baseline="-25000"/>
              <a:t>1</a:t>
            </a:r>
            <a:r>
              <a:rPr lang="en-US" altLang="en-US" sz="1800"/>
              <a:t> coordinates</a:t>
            </a:r>
          </a:p>
          <a:p>
            <a:pPr lvl="2" eaLnBrk="1" hangingPunct="1">
              <a:buFontTx/>
              <a:buChar char="–"/>
            </a:pPr>
            <a:r>
              <a:rPr lang="en-US" altLang="en-US" sz="1600"/>
              <a:t>since </a:t>
            </a:r>
            <a:r>
              <a:rPr lang="en-US" altLang="en-US" sz="1600" b="1"/>
              <a:t>v</a:t>
            </a:r>
            <a:r>
              <a:rPr lang="en-US" altLang="en-US" sz="1600" b="1" baseline="-25000"/>
              <a:t>2</a:t>
            </a:r>
            <a:r>
              <a:rPr lang="en-US" altLang="en-US" sz="1600"/>
              <a:t> coordinates are all essentially 0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This makes it much cheaper to store and compare points</a:t>
            </a:r>
          </a:p>
          <a:p>
            <a:pPr lvl="1" eaLnBrk="1" hangingPunct="1">
              <a:buFontTx/>
              <a:buChar char="•"/>
            </a:pPr>
            <a:r>
              <a:rPr lang="en-US" altLang="en-US" sz="1800"/>
              <a:t>A bigger deal for higher dimensional problems (like images!)</a:t>
            </a:r>
          </a:p>
        </p:txBody>
      </p:sp>
      <p:sp>
        <p:nvSpPr>
          <p:cNvPr id="16438" name="Text Box 66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6439" name="Text Box 67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</p:spTree>
    <p:extLst>
      <p:ext uri="{BB962C8B-B14F-4D97-AF65-F5344CB8AC3E}">
        <p14:creationId xmlns:p14="http://schemas.microsoft.com/office/powerpoint/2010/main" val="30310107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altLang="en-US" sz="3600"/>
              <a:t>Eigenvectors and Eigenvalues</a:t>
            </a:r>
          </a:p>
        </p:txBody>
      </p:sp>
      <p:grpSp>
        <p:nvGrpSpPr>
          <p:cNvPr id="17411" name="Group 4"/>
          <p:cNvGrpSpPr>
            <a:grpSpLocks/>
          </p:cNvGrpSpPr>
          <p:nvPr/>
        </p:nvGrpSpPr>
        <p:grpSpPr bwMode="auto">
          <a:xfrm>
            <a:off x="1368425" y="990600"/>
            <a:ext cx="2819400" cy="2819400"/>
            <a:chOff x="2064" y="336"/>
            <a:chExt cx="2016" cy="2016"/>
          </a:xfrm>
        </p:grpSpPr>
        <p:sp>
          <p:nvSpPr>
            <p:cNvPr id="17481" name="Line 5"/>
            <p:cNvSpPr>
              <a:spLocks noChangeShapeType="1"/>
            </p:cNvSpPr>
            <p:nvPr/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82" name="Line 6"/>
            <p:cNvSpPr>
              <a:spLocks noChangeShapeType="1"/>
            </p:cNvSpPr>
            <p:nvPr/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2" name="Oval 9"/>
          <p:cNvSpPr>
            <a:spLocks noChangeArrowheads="1"/>
          </p:cNvSpPr>
          <p:nvPr/>
        </p:nvSpPr>
        <p:spPr bwMode="auto">
          <a:xfrm>
            <a:off x="3352800" y="1828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3" name="Oval 10"/>
          <p:cNvSpPr>
            <a:spLocks noChangeArrowheads="1"/>
          </p:cNvSpPr>
          <p:nvPr/>
        </p:nvSpPr>
        <p:spPr bwMode="auto">
          <a:xfrm>
            <a:off x="24384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4" name="Oval 11"/>
          <p:cNvSpPr>
            <a:spLocks noChangeArrowheads="1"/>
          </p:cNvSpPr>
          <p:nvPr/>
        </p:nvSpPr>
        <p:spPr bwMode="auto">
          <a:xfrm>
            <a:off x="2819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5" name="Oval 12"/>
          <p:cNvSpPr>
            <a:spLocks noChangeArrowheads="1"/>
          </p:cNvSpPr>
          <p:nvPr/>
        </p:nvSpPr>
        <p:spPr bwMode="auto">
          <a:xfrm>
            <a:off x="3048000" y="2057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6" name="Oval 13"/>
          <p:cNvSpPr>
            <a:spLocks noChangeArrowheads="1"/>
          </p:cNvSpPr>
          <p:nvPr/>
        </p:nvSpPr>
        <p:spPr bwMode="auto">
          <a:xfrm>
            <a:off x="26670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7" name="Oval 14"/>
          <p:cNvSpPr>
            <a:spLocks noChangeArrowheads="1"/>
          </p:cNvSpPr>
          <p:nvPr/>
        </p:nvSpPr>
        <p:spPr bwMode="auto">
          <a:xfrm>
            <a:off x="26670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8" name="Oval 15"/>
          <p:cNvSpPr>
            <a:spLocks noChangeArrowheads="1"/>
          </p:cNvSpPr>
          <p:nvPr/>
        </p:nvSpPr>
        <p:spPr bwMode="auto">
          <a:xfrm>
            <a:off x="2438400" y="2438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19" name="Oval 16"/>
          <p:cNvSpPr>
            <a:spLocks noChangeArrowheads="1"/>
          </p:cNvSpPr>
          <p:nvPr/>
        </p:nvSpPr>
        <p:spPr bwMode="auto">
          <a:xfrm>
            <a:off x="2895600" y="2209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0" name="Oval 17"/>
          <p:cNvSpPr>
            <a:spLocks noChangeArrowheads="1"/>
          </p:cNvSpPr>
          <p:nvPr/>
        </p:nvSpPr>
        <p:spPr bwMode="auto">
          <a:xfrm>
            <a:off x="3124200" y="1905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1" name="Oval 18"/>
          <p:cNvSpPr>
            <a:spLocks noChangeArrowheads="1"/>
          </p:cNvSpPr>
          <p:nvPr/>
        </p:nvSpPr>
        <p:spPr bwMode="auto">
          <a:xfrm>
            <a:off x="3200400" y="1981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2" name="Oval 19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3" name="Oval 20"/>
          <p:cNvSpPr>
            <a:spLocks noChangeArrowheads="1"/>
          </p:cNvSpPr>
          <p:nvPr/>
        </p:nvSpPr>
        <p:spPr bwMode="auto">
          <a:xfrm>
            <a:off x="28194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4" name="Oval 21"/>
          <p:cNvSpPr>
            <a:spLocks noChangeArrowheads="1"/>
          </p:cNvSpPr>
          <p:nvPr/>
        </p:nvSpPr>
        <p:spPr bwMode="auto">
          <a:xfrm>
            <a:off x="3048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5" name="Oval 22"/>
          <p:cNvSpPr>
            <a:spLocks noChangeArrowheads="1"/>
          </p:cNvSpPr>
          <p:nvPr/>
        </p:nvSpPr>
        <p:spPr bwMode="auto">
          <a:xfrm>
            <a:off x="3657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6" name="Oval 23"/>
          <p:cNvSpPr>
            <a:spLocks noChangeArrowheads="1"/>
          </p:cNvSpPr>
          <p:nvPr/>
        </p:nvSpPr>
        <p:spPr bwMode="auto">
          <a:xfrm>
            <a:off x="29718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7" name="Oval 24"/>
          <p:cNvSpPr>
            <a:spLocks noChangeArrowheads="1"/>
          </p:cNvSpPr>
          <p:nvPr/>
        </p:nvSpPr>
        <p:spPr bwMode="auto">
          <a:xfrm>
            <a:off x="2743200" y="2971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8" name="Oval 25"/>
          <p:cNvSpPr>
            <a:spLocks noChangeArrowheads="1"/>
          </p:cNvSpPr>
          <p:nvPr/>
        </p:nvSpPr>
        <p:spPr bwMode="auto">
          <a:xfrm>
            <a:off x="3124200" y="3505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29" name="Oval 26"/>
          <p:cNvSpPr>
            <a:spLocks noChangeArrowheads="1"/>
          </p:cNvSpPr>
          <p:nvPr/>
        </p:nvSpPr>
        <p:spPr bwMode="auto">
          <a:xfrm>
            <a:off x="23622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0" name="Oval 27"/>
          <p:cNvSpPr>
            <a:spLocks noChangeArrowheads="1"/>
          </p:cNvSpPr>
          <p:nvPr/>
        </p:nvSpPr>
        <p:spPr bwMode="auto">
          <a:xfrm>
            <a:off x="1981200" y="1828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1" name="Oval 28"/>
          <p:cNvSpPr>
            <a:spLocks noChangeArrowheads="1"/>
          </p:cNvSpPr>
          <p:nvPr/>
        </p:nvSpPr>
        <p:spPr bwMode="auto">
          <a:xfrm>
            <a:off x="1905000" y="2438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2" name="Oval 29"/>
          <p:cNvSpPr>
            <a:spLocks noChangeArrowheads="1"/>
          </p:cNvSpPr>
          <p:nvPr/>
        </p:nvSpPr>
        <p:spPr bwMode="auto">
          <a:xfrm>
            <a:off x="1828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3" name="Oval 30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4" name="Oval 31"/>
          <p:cNvSpPr>
            <a:spLocks noChangeArrowheads="1"/>
          </p:cNvSpPr>
          <p:nvPr/>
        </p:nvSpPr>
        <p:spPr bwMode="auto">
          <a:xfrm>
            <a:off x="22860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5" name="Oval 32"/>
          <p:cNvSpPr>
            <a:spLocks noChangeArrowheads="1"/>
          </p:cNvSpPr>
          <p:nvPr/>
        </p:nvSpPr>
        <p:spPr bwMode="auto">
          <a:xfrm>
            <a:off x="16764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6" name="Oval 33"/>
          <p:cNvSpPr>
            <a:spLocks noChangeArrowheads="1"/>
          </p:cNvSpPr>
          <p:nvPr/>
        </p:nvSpPr>
        <p:spPr bwMode="auto">
          <a:xfrm>
            <a:off x="2819400" y="1676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7" name="Oval 34"/>
          <p:cNvSpPr>
            <a:spLocks noChangeArrowheads="1"/>
          </p:cNvSpPr>
          <p:nvPr/>
        </p:nvSpPr>
        <p:spPr bwMode="auto">
          <a:xfrm>
            <a:off x="2209800" y="1981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8" name="Oval 35"/>
          <p:cNvSpPr>
            <a:spLocks noChangeArrowheads="1"/>
          </p:cNvSpPr>
          <p:nvPr/>
        </p:nvSpPr>
        <p:spPr bwMode="auto">
          <a:xfrm>
            <a:off x="3200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39" name="Oval 36"/>
          <p:cNvSpPr>
            <a:spLocks noChangeArrowheads="1"/>
          </p:cNvSpPr>
          <p:nvPr/>
        </p:nvSpPr>
        <p:spPr bwMode="auto">
          <a:xfrm>
            <a:off x="3200400" y="3124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0" name="Oval 37"/>
          <p:cNvSpPr>
            <a:spLocks noChangeArrowheads="1"/>
          </p:cNvSpPr>
          <p:nvPr/>
        </p:nvSpPr>
        <p:spPr bwMode="auto">
          <a:xfrm>
            <a:off x="3429000" y="2819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1" name="Oval 38"/>
          <p:cNvSpPr>
            <a:spLocks noChangeArrowheads="1"/>
          </p:cNvSpPr>
          <p:nvPr/>
        </p:nvSpPr>
        <p:spPr bwMode="auto">
          <a:xfrm>
            <a:off x="2438400" y="1752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2" name="Oval 39"/>
          <p:cNvSpPr>
            <a:spLocks noChangeArrowheads="1"/>
          </p:cNvSpPr>
          <p:nvPr/>
        </p:nvSpPr>
        <p:spPr bwMode="auto">
          <a:xfrm>
            <a:off x="2971800" y="1524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3" name="Oval 40"/>
          <p:cNvSpPr>
            <a:spLocks noChangeArrowheads="1"/>
          </p:cNvSpPr>
          <p:nvPr/>
        </p:nvSpPr>
        <p:spPr bwMode="auto">
          <a:xfrm>
            <a:off x="3581400" y="3352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4" name="Oval 41"/>
          <p:cNvSpPr>
            <a:spLocks noChangeArrowheads="1"/>
          </p:cNvSpPr>
          <p:nvPr/>
        </p:nvSpPr>
        <p:spPr bwMode="auto">
          <a:xfrm>
            <a:off x="3657600" y="20574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5" name="Oval 42"/>
          <p:cNvSpPr>
            <a:spLocks noChangeArrowheads="1"/>
          </p:cNvSpPr>
          <p:nvPr/>
        </p:nvSpPr>
        <p:spPr bwMode="auto">
          <a:xfrm>
            <a:off x="2590800" y="1371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6" name="Oval 43"/>
          <p:cNvSpPr>
            <a:spLocks noChangeArrowheads="1"/>
          </p:cNvSpPr>
          <p:nvPr/>
        </p:nvSpPr>
        <p:spPr bwMode="auto">
          <a:xfrm>
            <a:off x="3657600" y="3048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7" name="Oval 44"/>
          <p:cNvSpPr>
            <a:spLocks noChangeArrowheads="1"/>
          </p:cNvSpPr>
          <p:nvPr/>
        </p:nvSpPr>
        <p:spPr bwMode="auto">
          <a:xfrm>
            <a:off x="3810000" y="2667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8" name="Oval 45"/>
          <p:cNvSpPr>
            <a:spLocks noChangeArrowheads="1"/>
          </p:cNvSpPr>
          <p:nvPr/>
        </p:nvSpPr>
        <p:spPr bwMode="auto">
          <a:xfrm>
            <a:off x="3810000" y="23622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49" name="Oval 46"/>
          <p:cNvSpPr>
            <a:spLocks noChangeArrowheads="1"/>
          </p:cNvSpPr>
          <p:nvPr/>
        </p:nvSpPr>
        <p:spPr bwMode="auto">
          <a:xfrm>
            <a:off x="16002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0" name="Oval 47"/>
          <p:cNvSpPr>
            <a:spLocks noChangeArrowheads="1"/>
          </p:cNvSpPr>
          <p:nvPr/>
        </p:nvSpPr>
        <p:spPr bwMode="auto">
          <a:xfrm>
            <a:off x="3886200" y="19050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1" name="Oval 48"/>
          <p:cNvSpPr>
            <a:spLocks noChangeArrowheads="1"/>
          </p:cNvSpPr>
          <p:nvPr/>
        </p:nvSpPr>
        <p:spPr bwMode="auto">
          <a:xfrm>
            <a:off x="3200400" y="1447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2" name="Oval 49"/>
          <p:cNvSpPr>
            <a:spLocks noChangeArrowheads="1"/>
          </p:cNvSpPr>
          <p:nvPr/>
        </p:nvSpPr>
        <p:spPr bwMode="auto">
          <a:xfrm>
            <a:off x="1905000" y="2133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3" name="Oval 50"/>
          <p:cNvSpPr>
            <a:spLocks noChangeArrowheads="1"/>
          </p:cNvSpPr>
          <p:nvPr/>
        </p:nvSpPr>
        <p:spPr bwMode="auto">
          <a:xfrm>
            <a:off x="3276600" y="25146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4" name="Oval 51"/>
          <p:cNvSpPr>
            <a:spLocks noChangeArrowheads="1"/>
          </p:cNvSpPr>
          <p:nvPr/>
        </p:nvSpPr>
        <p:spPr bwMode="auto">
          <a:xfrm>
            <a:off x="3581400" y="2209800"/>
            <a:ext cx="76200" cy="762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5" name="Oval 52"/>
          <p:cNvSpPr>
            <a:spLocks noChangeArrowheads="1"/>
          </p:cNvSpPr>
          <p:nvPr/>
        </p:nvSpPr>
        <p:spPr bwMode="auto">
          <a:xfrm>
            <a:off x="2209800" y="2971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6" name="Oval 53"/>
          <p:cNvSpPr>
            <a:spLocks noChangeArrowheads="1"/>
          </p:cNvSpPr>
          <p:nvPr/>
        </p:nvSpPr>
        <p:spPr bwMode="auto">
          <a:xfrm>
            <a:off x="2286000" y="2743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7" name="Oval 5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7458" name="Oval 55"/>
          <p:cNvSpPr>
            <a:spLocks noChangeArrowheads="1"/>
          </p:cNvSpPr>
          <p:nvPr/>
        </p:nvSpPr>
        <p:spPr bwMode="auto">
          <a:xfrm>
            <a:off x="20574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</p:txBody>
      </p:sp>
      <p:pic>
        <p:nvPicPr>
          <p:cNvPr id="17459" name="Picture 57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130175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60" name="Group 58"/>
          <p:cNvGrpSpPr>
            <a:grpSpLocks/>
          </p:cNvGrpSpPr>
          <p:nvPr/>
        </p:nvGrpSpPr>
        <p:grpSpPr bwMode="auto">
          <a:xfrm>
            <a:off x="2362200" y="1973263"/>
            <a:ext cx="914400" cy="679450"/>
            <a:chOff x="1872" y="1243"/>
            <a:chExt cx="576" cy="428"/>
          </a:xfrm>
        </p:grpSpPr>
        <p:pic>
          <p:nvPicPr>
            <p:cNvPr id="17476" name="Picture 59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1243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77" name="Line 60"/>
            <p:cNvSpPr>
              <a:spLocks noChangeShapeType="1"/>
            </p:cNvSpPr>
            <p:nvPr/>
          </p:nvSpPr>
          <p:spPr bwMode="auto">
            <a:xfrm flipV="1">
              <a:off x="211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8" name="Line 61"/>
            <p:cNvSpPr>
              <a:spLocks noChangeShapeType="1"/>
            </p:cNvSpPr>
            <p:nvPr/>
          </p:nvSpPr>
          <p:spPr bwMode="auto">
            <a:xfrm rot="16200000" flipV="1">
              <a:off x="1872" y="1296"/>
              <a:ext cx="24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479" name="Picture 62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392"/>
              <a:ext cx="1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80" name="Picture 63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573"/>
              <a:ext cx="98" cy="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61" name="Line 65"/>
          <p:cNvSpPr>
            <a:spLocks noChangeShapeType="1"/>
          </p:cNvSpPr>
          <p:nvPr/>
        </p:nvSpPr>
        <p:spPr bwMode="auto">
          <a:xfrm>
            <a:off x="2133600" y="2286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62" name="Text Box 67"/>
          <p:cNvSpPr txBox="1">
            <a:spLocks noChangeArrowheads="1"/>
          </p:cNvSpPr>
          <p:nvPr/>
        </p:nvSpPr>
        <p:spPr bwMode="auto">
          <a:xfrm>
            <a:off x="4616450" y="1050925"/>
            <a:ext cx="3917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/>
              <a:t>Consider the variation along a direction </a:t>
            </a:r>
            <a:r>
              <a:rPr lang="en-US" altLang="en-US" sz="1600" b="1"/>
              <a:t>v</a:t>
            </a:r>
            <a:r>
              <a:rPr lang="en-US" altLang="en-US" sz="1600"/>
              <a:t> among all of the orange points:</a:t>
            </a:r>
          </a:p>
        </p:txBody>
      </p:sp>
      <p:sp>
        <p:nvSpPr>
          <p:cNvPr id="444489" name="Text Box 73"/>
          <p:cNvSpPr txBox="1">
            <a:spLocks noChangeArrowheads="1"/>
          </p:cNvSpPr>
          <p:nvPr/>
        </p:nvSpPr>
        <p:spPr bwMode="auto">
          <a:xfrm>
            <a:off x="4616450" y="2406650"/>
            <a:ext cx="3235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minimizes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17464" name="Picture 7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60525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506" name="Text Box 90"/>
          <p:cNvSpPr txBox="1">
            <a:spLocks noChangeArrowheads="1"/>
          </p:cNvSpPr>
          <p:nvPr/>
        </p:nvSpPr>
        <p:spPr bwMode="auto">
          <a:xfrm>
            <a:off x="4648200" y="3092450"/>
            <a:ext cx="3292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99"/>
                </a:solidFill>
              </a:rPr>
              <a:t>What unit vector </a:t>
            </a:r>
            <a:r>
              <a:rPr lang="en-US" altLang="en-US" sz="1600" b="1" dirty="0">
                <a:solidFill>
                  <a:srgbClr val="000099"/>
                </a:solidFill>
              </a:rPr>
              <a:t>v</a:t>
            </a:r>
            <a:r>
              <a:rPr lang="en-US" altLang="en-US" sz="1600" dirty="0">
                <a:solidFill>
                  <a:srgbClr val="000099"/>
                </a:solidFill>
              </a:rPr>
              <a:t> maximizes </a:t>
            </a:r>
            <a:r>
              <a:rPr lang="en-US" altLang="en-US" sz="1600" i="1" dirty="0" err="1">
                <a:solidFill>
                  <a:srgbClr val="000099"/>
                </a:solidFill>
              </a:rPr>
              <a:t>var</a:t>
            </a:r>
            <a:r>
              <a:rPr lang="en-US" altLang="en-US" sz="1600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444515" name="Text Box 99"/>
          <p:cNvSpPr txBox="1">
            <a:spLocks noChangeArrowheads="1"/>
          </p:cNvSpPr>
          <p:nvPr/>
        </p:nvSpPr>
        <p:spPr bwMode="auto">
          <a:xfrm>
            <a:off x="1143000" y="6096000"/>
            <a:ext cx="5284788" cy="58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Solution:	</a:t>
            </a:r>
            <a:r>
              <a:rPr lang="en-US" altLang="en-US" sz="1600" b="1" dirty="0">
                <a:solidFill>
                  <a:srgbClr val="FF0000"/>
                </a:solidFill>
              </a:rPr>
              <a:t>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1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largest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              	v</a:t>
            </a:r>
            <a:r>
              <a:rPr lang="en-US" altLang="en-US" sz="16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1600" dirty="0">
                <a:solidFill>
                  <a:srgbClr val="FF0000"/>
                </a:solidFill>
              </a:rPr>
              <a:t> is eigenvector of </a:t>
            </a:r>
            <a:r>
              <a:rPr lang="en-US" altLang="en-US" sz="1600" b="1" dirty="0">
                <a:solidFill>
                  <a:srgbClr val="FF0000"/>
                </a:solidFill>
              </a:rPr>
              <a:t>A</a:t>
            </a:r>
            <a:r>
              <a:rPr lang="en-US" altLang="en-US" sz="1600" dirty="0">
                <a:solidFill>
                  <a:srgbClr val="FF0000"/>
                </a:solidFill>
              </a:rPr>
              <a:t> with </a:t>
            </a:r>
            <a:r>
              <a:rPr lang="en-US" altLang="en-US" sz="1600" i="1" dirty="0">
                <a:solidFill>
                  <a:srgbClr val="FF0000"/>
                </a:solidFill>
              </a:rPr>
              <a:t>smallest</a:t>
            </a:r>
            <a:r>
              <a:rPr lang="en-US" altLang="en-US" sz="1600" dirty="0">
                <a:solidFill>
                  <a:srgbClr val="FF0000"/>
                </a:solidFill>
              </a:rPr>
              <a:t> eigenvalue</a:t>
            </a:r>
          </a:p>
        </p:txBody>
      </p:sp>
      <p:pic>
        <p:nvPicPr>
          <p:cNvPr id="444517" name="Picture 10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798763"/>
            <a:ext cx="23606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8" name="Picture 10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433763"/>
            <a:ext cx="23971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4519" name="Picture 103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275138"/>
            <a:ext cx="46228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0" name="Picture 104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757363"/>
            <a:ext cx="41814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71" name="Text Box 73"/>
          <p:cNvSpPr txBox="1">
            <a:spLocks noChangeArrowheads="1"/>
          </p:cNvSpPr>
          <p:nvPr/>
        </p:nvSpPr>
        <p:spPr bwMode="auto">
          <a:xfrm>
            <a:off x="3167063" y="3810000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1</a:t>
            </a:r>
          </a:p>
        </p:txBody>
      </p:sp>
      <p:sp>
        <p:nvSpPr>
          <p:cNvPr id="17472" name="Text Box 74"/>
          <p:cNvSpPr txBox="1">
            <a:spLocks noChangeArrowheads="1"/>
          </p:cNvSpPr>
          <p:nvPr/>
        </p:nvSpPr>
        <p:spPr bwMode="auto">
          <a:xfrm>
            <a:off x="228600" y="990600"/>
            <a:ext cx="1100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Pixel 2</a:t>
            </a:r>
          </a:p>
        </p:txBody>
      </p:sp>
      <p:sp>
        <p:nvSpPr>
          <p:cNvPr id="20555" name="Text Box 75"/>
          <p:cNvSpPr txBox="1">
            <a:spLocks noChangeArrowheads="1"/>
          </p:cNvSpPr>
          <p:nvPr/>
        </p:nvSpPr>
        <p:spPr bwMode="auto">
          <a:xfrm>
            <a:off x="6989763" y="4343400"/>
            <a:ext cx="21542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A = </a:t>
            </a:r>
            <a:r>
              <a:rPr lang="en-US" altLang="en-US" sz="2000" dirty="0">
                <a:solidFill>
                  <a:srgbClr val="FF0000"/>
                </a:solidFill>
              </a:rPr>
              <a:t>covariance matrix </a:t>
            </a:r>
            <a:r>
              <a:rPr lang="en-US" altLang="en-US" sz="2000" dirty="0"/>
              <a:t>of data points (if divided by no. of points)</a:t>
            </a:r>
          </a:p>
        </p:txBody>
      </p:sp>
      <p:sp>
        <p:nvSpPr>
          <p:cNvPr id="20556" name="Line 76"/>
          <p:cNvSpPr>
            <a:spLocks noChangeShapeType="1"/>
          </p:cNvSpPr>
          <p:nvPr/>
        </p:nvSpPr>
        <p:spPr bwMode="auto">
          <a:xfrm flipH="1">
            <a:off x="6400800" y="51054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7" name="Text Box 77"/>
          <p:cNvSpPr txBox="1">
            <a:spLocks noChangeArrowheads="1"/>
          </p:cNvSpPr>
          <p:nvPr/>
        </p:nvSpPr>
        <p:spPr bwMode="auto">
          <a:xfrm>
            <a:off x="4908550" y="4191000"/>
            <a:ext cx="273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Times New Roman" pitchFamily="18" charset="0"/>
              </a:rPr>
              <a:t>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19E0985-D010-44D2-9014-A9BC5D3E4766}"/>
                  </a:ext>
                </a:extLst>
              </p14:cNvPr>
              <p14:cNvContentPartPr/>
              <p14:nvPr/>
            </p14:nvContentPartPr>
            <p14:xfrm>
              <a:off x="3427920" y="1344600"/>
              <a:ext cx="4995000" cy="4227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19E0985-D010-44D2-9014-A9BC5D3E476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418560" y="1335240"/>
                <a:ext cx="5013720" cy="424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29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89" grpId="0" build="p" autoUpdateAnimBg="0"/>
      <p:bldP spid="444506" grpId="0" build="p" autoUpdateAnimBg="0"/>
      <p:bldP spid="444515" grpId="0" animBg="1"/>
      <p:bldP spid="20555" grpId="0"/>
      <p:bldP spid="20556" grpId="0" animBg="1"/>
      <p:bldP spid="2055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461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000" dirty="0"/>
              <a:t>Suppose each data point is N-dimensional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Same procedure applies:</a:t>
            </a:r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endParaRPr lang="en-US" dirty="0"/>
          </a:p>
          <a:p>
            <a:pPr marL="782638" lvl="1">
              <a:buClr>
                <a:srgbClr val="000000"/>
              </a:buClr>
            </a:pPr>
            <a:r>
              <a:rPr lang="en-US" sz="1800" dirty="0">
                <a:solidFill>
                  <a:srgbClr val="C00000"/>
                </a:solidFill>
              </a:rPr>
              <a:t>The eigenvectors of </a:t>
            </a:r>
            <a:r>
              <a:rPr lang="en-US" sz="18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A</a:t>
            </a:r>
            <a:r>
              <a:rPr lang="en-US" sz="1800" dirty="0">
                <a:solidFill>
                  <a:srgbClr val="C00000"/>
                </a:solidFill>
              </a:rPr>
              <a:t> define a new coordinate system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largest eigenvalue captures the most variation among training vectors </a:t>
            </a:r>
            <a:r>
              <a:rPr lang="en-US" sz="1600" dirty="0">
                <a:solidFill>
                  <a:srgbClr val="C0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endParaRPr lang="en-US" sz="1600" dirty="0">
              <a:solidFill>
                <a:srgbClr val="C000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buClr>
                <a:srgbClr val="000000"/>
              </a:buClr>
            </a:pPr>
            <a:r>
              <a:rPr lang="en-US" sz="1600" dirty="0">
                <a:solidFill>
                  <a:srgbClr val="C00000"/>
                </a:solidFill>
              </a:rPr>
              <a:t>eigenvector with smallest eigenvalue has least variation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compress the data by only using the top few eigenvectors</a:t>
            </a:r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corresponds to choosing a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sz="1600" dirty="0"/>
              <a:t>linear subspace</a:t>
            </a:r>
            <a:r>
              <a:rPr lang="ja-JP" altLang="en-US" sz="1600" dirty="0">
                <a:latin typeface="Arial"/>
              </a:rPr>
              <a:t>”</a:t>
            </a:r>
            <a:endParaRPr lang="en-US" sz="1600" dirty="0"/>
          </a:p>
          <a:p>
            <a:pPr marL="1639888" lvl="3">
              <a:buClr>
                <a:srgbClr val="000000"/>
              </a:buClr>
            </a:pPr>
            <a:r>
              <a:rPr lang="en-US" sz="1400" dirty="0"/>
              <a:t>represent points on a line, plane, or </a:t>
            </a:r>
            <a:r>
              <a:rPr lang="ja-JP" altLang="en-US" sz="1400" dirty="0">
                <a:latin typeface="Arial"/>
              </a:rPr>
              <a:t>“</a:t>
            </a:r>
            <a:r>
              <a:rPr lang="en-US" sz="1400" dirty="0"/>
              <a:t>hyper-plane</a:t>
            </a:r>
            <a:r>
              <a:rPr lang="ja-JP" altLang="en-US" sz="1400" dirty="0">
                <a:latin typeface="Arial"/>
              </a:rPr>
              <a:t>”</a:t>
            </a:r>
            <a:endParaRPr lang="en-US" sz="1400" dirty="0"/>
          </a:p>
          <a:p>
            <a:pPr marL="1182688" lvl="2">
              <a:buClr>
                <a:srgbClr val="000000"/>
              </a:buClr>
            </a:pPr>
            <a:r>
              <a:rPr lang="en-US" sz="1600" dirty="0"/>
              <a:t>these eigenvectors are known as the </a:t>
            </a:r>
            <a:r>
              <a:rPr lang="en-US" sz="1600" dirty="0">
                <a:solidFill>
                  <a:srgbClr val="C00000"/>
                </a:solidFill>
                <a:latin typeface="Arial Bold Italic" charset="0"/>
                <a:cs typeface="Arial Bold Italic" charset="0"/>
                <a:sym typeface="Arial Bold Italic" charset="0"/>
              </a:rPr>
              <a:t>principal components</a:t>
            </a:r>
            <a:endParaRPr lang="en-US" sz="1600" dirty="0">
              <a:solidFill>
                <a:srgbClr val="C00000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pic>
        <p:nvPicPr>
          <p:cNvPr id="430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087562"/>
            <a:ext cx="4622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F48D244-F07E-47DF-882F-1D4636E90773}"/>
                  </a:ext>
                </a:extLst>
              </p14:cNvPr>
              <p14:cNvContentPartPr/>
              <p14:nvPr/>
            </p14:nvContentPartPr>
            <p14:xfrm>
              <a:off x="3158640" y="3960"/>
              <a:ext cx="5673240" cy="5549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F48D244-F07E-47DF-882F-1D4636E907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9280" y="-5400"/>
                <a:ext cx="5691960" cy="556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3953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The space of faces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676400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An image is a point in a high dimensional space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An N x M image is a point in R</a:t>
            </a:r>
            <a:r>
              <a:rPr lang="en-US" sz="1800" baseline="30000" dirty="0"/>
              <a:t>NM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We can define vectors in this space as we did in the 2D case</a:t>
            </a: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404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32050"/>
            <a:ext cx="7127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0358D2F-38CB-4373-9A8E-FBFA2673BC7A}"/>
                  </a:ext>
                </a:extLst>
              </p14:cNvPr>
              <p14:cNvContentPartPr/>
              <p14:nvPr/>
            </p14:nvContentPartPr>
            <p14:xfrm>
              <a:off x="394200" y="796320"/>
              <a:ext cx="2932200" cy="828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0358D2F-38CB-4373-9A8E-FBFA2673BC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4840" y="786960"/>
                <a:ext cx="2950920" cy="84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16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56</a:t>
            </a:fld>
            <a:endParaRPr lang="en-US"/>
          </a:p>
        </p:txBody>
      </p:sp>
      <p:pic>
        <p:nvPicPr>
          <p:cNvPr id="4098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2794254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shapiro\AppData\Local\Temp\hila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043603" y="1284797"/>
            <a:ext cx="789594" cy="157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044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8" name="Line 2"/>
          <p:cNvSpPr>
            <a:spLocks noChangeShapeType="1"/>
          </p:cNvSpPr>
          <p:nvPr/>
        </p:nvSpPr>
        <p:spPr bwMode="auto">
          <a:xfrm rot="10800000" flipH="1">
            <a:off x="1676400" y="2362200"/>
            <a:ext cx="2819400" cy="24384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59" name="AutoShape 3"/>
          <p:cNvSpPr>
            <a:spLocks/>
          </p:cNvSpPr>
          <p:nvPr/>
        </p:nvSpPr>
        <p:spPr bwMode="auto">
          <a:xfrm rot="-4680000">
            <a:off x="1547813" y="1601788"/>
            <a:ext cx="3276600" cy="251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480" y="0"/>
                </a:moveTo>
                <a:lnTo>
                  <a:pt x="0" y="21600"/>
                </a:lnTo>
                <a:lnTo>
                  <a:pt x="15120" y="21600"/>
                </a:lnTo>
                <a:lnTo>
                  <a:pt x="21600" y="0"/>
                </a:lnTo>
                <a:close/>
                <a:moveTo>
                  <a:pt x="6480" y="0"/>
                </a:moveTo>
              </a:path>
            </a:pathLst>
          </a:custGeom>
          <a:solidFill>
            <a:srgbClr val="DDDDDD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Dimensionality reduction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905000"/>
          </a:xfrm>
          <a:ln/>
        </p:spPr>
        <p:txBody>
          <a:bodyPr rIns="132080"/>
          <a:lstStyle/>
          <a:p>
            <a:pPr marL="382588" indent="-342900">
              <a:lnSpc>
                <a:spcPct val="90000"/>
              </a:lnSpc>
            </a:pPr>
            <a:r>
              <a:rPr lang="en-US" sz="2000" dirty="0"/>
              <a:t>The set of faces is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subspace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set of images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Suppose it is K dimensional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We can find the best subspace using PCA</a:t>
            </a:r>
          </a:p>
          <a:p>
            <a:pPr marL="782638" lvl="1">
              <a:lnSpc>
                <a:spcPct val="90000"/>
              </a:lnSpc>
              <a:buClr>
                <a:srgbClr val="000000"/>
              </a:buClr>
            </a:pPr>
            <a:r>
              <a:rPr lang="en-US" sz="1800" dirty="0"/>
              <a:t>This is like fitting a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hyper-plane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to the set of faces</a:t>
            </a: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spanned by vectors 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v</a:t>
            </a:r>
            <a:r>
              <a:rPr lang="en-US" sz="16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1600" dirty="0">
                <a:latin typeface="Arial Bold" charset="0"/>
                <a:cs typeface="Arial Bold" charset="0"/>
                <a:sym typeface="Arial Bold" charset="0"/>
              </a:rPr>
              <a:t>, ..., </a:t>
            </a:r>
            <a:r>
              <a:rPr lang="en-US" sz="16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16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endParaRPr lang="en-US" sz="1600" baseline="-250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1182688" lvl="2">
              <a:lnSpc>
                <a:spcPct val="90000"/>
              </a:lnSpc>
              <a:buClr>
                <a:srgbClr val="000000"/>
              </a:buClr>
            </a:pPr>
            <a:r>
              <a:rPr lang="en-US" sz="1600" dirty="0"/>
              <a:t>any face 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rot="10800000" flipH="1">
            <a:off x="1676400" y="1752600"/>
            <a:ext cx="1588" cy="3048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 rot="10800000" flipH="1">
            <a:off x="1676400" y="4800600"/>
            <a:ext cx="41910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rot="10800000" flipH="1">
            <a:off x="1676400" y="2514600"/>
            <a:ext cx="762000" cy="2286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5" name="Line 9"/>
          <p:cNvSpPr>
            <a:spLocks noChangeShapeType="1"/>
          </p:cNvSpPr>
          <p:nvPr/>
        </p:nvSpPr>
        <p:spPr bwMode="auto">
          <a:xfrm rot="10800000" flipH="1">
            <a:off x="1676400" y="3657600"/>
            <a:ext cx="1905000" cy="1143000"/>
          </a:xfrm>
          <a:prstGeom prst="line">
            <a:avLst/>
          </a:prstGeom>
          <a:noFill/>
          <a:ln w="28575" cap="flat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2438400" y="2514600"/>
            <a:ext cx="1143000" cy="1143000"/>
          </a:xfrm>
          <a:prstGeom prst="line">
            <a:avLst/>
          </a:prstGeom>
          <a:noFill/>
          <a:ln w="28575" cap="flat">
            <a:solidFill>
              <a:srgbClr val="3333CC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5067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7127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6516688"/>
            <a:ext cx="391795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57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82"/>
          <a:stretch/>
        </p:blipFill>
        <p:spPr bwMode="auto">
          <a:xfrm>
            <a:off x="1987313" y="1317812"/>
            <a:ext cx="968875" cy="119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Image result for orangutan face hai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657600" y="3086100"/>
            <a:ext cx="893583" cy="104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9501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90512"/>
            <a:ext cx="8229600" cy="1143000"/>
          </a:xfrm>
          <a:ln/>
        </p:spPr>
        <p:txBody>
          <a:bodyPr rIns="132080"/>
          <a:lstStyle/>
          <a:p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52488"/>
            <a:ext cx="8229600" cy="4525963"/>
          </a:xfrm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400" dirty="0"/>
              <a:t>PCA extracts the eigenvectors of </a:t>
            </a:r>
            <a:r>
              <a:rPr lang="en-US" sz="2400" dirty="0">
                <a:latin typeface="Arial Bold" charset="0"/>
                <a:cs typeface="Arial Bold" charset="0"/>
                <a:sym typeface="Arial Bold" charset="0"/>
              </a:rPr>
              <a:t>A</a:t>
            </a:r>
            <a:endParaRPr lang="en-US" sz="2400" dirty="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Gives a set of vectors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2</a:t>
            </a:r>
            <a:r>
              <a:rPr lang="en-US" sz="2000" dirty="0"/>
              <a:t>,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3</a:t>
            </a:r>
            <a:r>
              <a:rPr lang="en-US" sz="2000" dirty="0"/>
              <a:t>, ...</a:t>
            </a:r>
          </a:p>
          <a:p>
            <a:pPr marL="782638" lvl="1">
              <a:buClr>
                <a:srgbClr val="000000"/>
              </a:buClr>
            </a:pPr>
            <a:r>
              <a:rPr lang="en-US" sz="2000" dirty="0"/>
              <a:t>Each one of these vectors is a direction in face space</a:t>
            </a:r>
          </a:p>
          <a:p>
            <a:pPr marL="1182688" lvl="2">
              <a:buClr>
                <a:srgbClr val="000000"/>
              </a:buClr>
            </a:pPr>
            <a:r>
              <a:rPr lang="en-US" sz="1800" dirty="0"/>
              <a:t>what do these look like?</a:t>
            </a:r>
          </a:p>
        </p:txBody>
      </p:sp>
      <p:grpSp>
        <p:nvGrpSpPr>
          <p:cNvPr id="46089" name="Group 9"/>
          <p:cNvGrpSpPr>
            <a:grpSpLocks/>
          </p:cNvGrpSpPr>
          <p:nvPr/>
        </p:nvGrpSpPr>
        <p:grpSpPr bwMode="auto">
          <a:xfrm>
            <a:off x="2268538" y="2514600"/>
            <a:ext cx="4437062" cy="4114800"/>
            <a:chOff x="0" y="0"/>
            <a:chExt cx="2795" cy="2592"/>
          </a:xfrm>
        </p:grpSpPr>
        <p:pic>
          <p:nvPicPr>
            <p:cNvPr id="46084" name="Picture 4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0"/>
              <a:ext cx="2592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1"/>
              <a:ext cx="15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" y="48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" y="45"/>
              <a:ext cx="18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" y="45"/>
              <a:ext cx="19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B0A9204-DD11-4D91-BBF9-36E31B4677D9}"/>
                  </a:ext>
                </a:extLst>
              </p14:cNvPr>
              <p14:cNvContentPartPr/>
              <p14:nvPr/>
            </p14:nvContentPartPr>
            <p14:xfrm>
              <a:off x="5444640" y="810000"/>
              <a:ext cx="3568320" cy="685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B0A9204-DD11-4D91-BBF9-36E31B4677D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35280" y="800640"/>
                <a:ext cx="3587040" cy="70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70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73076" y="44436"/>
            <a:ext cx="8229600" cy="1143000"/>
          </a:xfrm>
        </p:spPr>
        <p:txBody>
          <a:bodyPr/>
          <a:lstStyle/>
          <a:p>
            <a:r>
              <a:rPr lang="en-US" dirty="0"/>
              <a:t>Visualization of </a:t>
            </a:r>
            <a:r>
              <a:rPr lang="en-US" dirty="0" err="1"/>
              <a:t>eigenfaces</a:t>
            </a:r>
            <a:endParaRPr lang="en-US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143000"/>
            <a:ext cx="78200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995488" y="1143000"/>
            <a:ext cx="5688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Principal component (eigenvector) 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810000" y="3119438"/>
            <a:ext cx="1495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μ + 3</a:t>
            </a:r>
            <a:r>
              <a:rPr lang="el-GR" dirty="0">
                <a:solidFill>
                  <a:prstClr val="black"/>
                </a:solidFill>
              </a:rPr>
              <a:t>σ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r>
              <a:rPr lang="en-US" dirty="0" err="1">
                <a:solidFill>
                  <a:prstClr val="black"/>
                </a:solidFill>
              </a:rPr>
              <a:t>u</a:t>
            </a:r>
            <a:r>
              <a:rPr lang="en-US" baseline="-14000" dirty="0" err="1">
                <a:solidFill>
                  <a:prstClr val="black"/>
                </a:solidFill>
              </a:rPr>
              <a:t>k</a:t>
            </a:r>
            <a:endParaRPr lang="en-US" baseline="-14000" dirty="0">
              <a:solidFill>
                <a:prstClr val="black"/>
              </a:solidFill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3810000" y="5100638"/>
            <a:ext cx="1479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μ – 3</a:t>
            </a:r>
            <a:r>
              <a:rPr lang="el-GR">
                <a:solidFill>
                  <a:prstClr val="black"/>
                </a:solidFill>
              </a:rPr>
              <a:t>σ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14000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74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72F0DAC-E4BF-4D2B-BC30-05AB3964D00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6147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Fleck and Forsyth’s </a:t>
            </a:r>
            <a:br>
              <a:rPr lang="en-US" altLang="en-US"/>
            </a:br>
            <a:r>
              <a:rPr lang="en-US" altLang="en-US"/>
              <a:t>Flesh Detector</a:t>
            </a:r>
          </a:p>
        </p:txBody>
      </p:sp>
      <p:sp>
        <p:nvSpPr>
          <p:cNvPr id="6148" name="Text Box 1028"/>
          <p:cNvSpPr txBox="1">
            <a:spLocks noChangeArrowheads="1"/>
          </p:cNvSpPr>
          <p:nvPr/>
        </p:nvSpPr>
        <p:spPr bwMode="auto">
          <a:xfrm>
            <a:off x="1066800" y="2209800"/>
            <a:ext cx="5919788" cy="2308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 Convert RGB to HSI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Use the intensity component to compute a texture 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texture = med2 ( | I - med1(I) | 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 </a:t>
            </a:r>
            <a:r>
              <a:rPr lang="en-US" altLang="en-US" sz="1800">
                <a:solidFill>
                  <a:srgbClr val="FF0000"/>
                </a:solidFill>
              </a:rPr>
              <a:t>If a pixel falls into either of the following ranges,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it’s a potential skin pixel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110 &lt; hue &lt; 150, 20 &lt; saturation &lt; 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   texture &lt; 5, 130 &lt; hue &lt; 170, 30 &lt; saturation &lt; 130</a:t>
            </a:r>
          </a:p>
        </p:txBody>
      </p:sp>
      <p:sp>
        <p:nvSpPr>
          <p:cNvPr id="6149" name="Text Box 1029"/>
          <p:cNvSpPr txBox="1">
            <a:spLocks noChangeArrowheads="1"/>
          </p:cNvSpPr>
          <p:nvPr/>
        </p:nvSpPr>
        <p:spPr bwMode="auto">
          <a:xfrm>
            <a:off x="7010400" y="2667000"/>
            <a:ext cx="1893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median filters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radii 4 and 6</a:t>
            </a:r>
          </a:p>
        </p:txBody>
      </p:sp>
      <p:sp>
        <p:nvSpPr>
          <p:cNvPr id="6150" name="TextBox 7"/>
          <p:cNvSpPr txBox="1">
            <a:spLocks noChangeArrowheads="1"/>
          </p:cNvSpPr>
          <p:nvPr/>
        </p:nvSpPr>
        <p:spPr bwMode="auto">
          <a:xfrm>
            <a:off x="1143000" y="5181600"/>
            <a:ext cx="6289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* Margaret Fleck, David Forsyth, and Chris Bregler (1996)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“Finding Naked People,” 1996 </a:t>
            </a:r>
            <a:r>
              <a:rPr lang="en-US" altLang="en-US" sz="1800" b="1"/>
              <a:t>European Conference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  Computer Vision </a:t>
            </a:r>
            <a:r>
              <a:rPr lang="en-US" altLang="en-US" sz="1800"/>
              <a:t>, Volume II, pp. 592-602.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160F9C6-1D90-4BFD-9D59-EDFF908E533D}"/>
                  </a:ext>
                </a:extLst>
              </p14:cNvPr>
              <p14:cNvContentPartPr/>
              <p14:nvPr/>
            </p14:nvContentPartPr>
            <p14:xfrm>
              <a:off x="1115640" y="2089440"/>
              <a:ext cx="2548080" cy="2651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160F9C6-1D90-4BFD-9D59-EDFF908E533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6280" y="2080080"/>
                <a:ext cx="2566800" cy="2670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1429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Projecting onto the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7276"/>
            <a:ext cx="8229600" cy="4525963"/>
          </a:xfrm>
          <a:ln/>
        </p:spPr>
        <p:txBody>
          <a:bodyPr rIns="132080"/>
          <a:lstStyle/>
          <a:p>
            <a:pPr marL="382588" indent="-342900"/>
            <a:r>
              <a:rPr lang="en-US" sz="2000" dirty="0"/>
              <a:t>The </a:t>
            </a:r>
            <a:r>
              <a:rPr lang="en-US" sz="2000" dirty="0" err="1"/>
              <a:t>eigenfaces</a:t>
            </a:r>
            <a:r>
              <a:rPr lang="en-US" sz="2000" dirty="0"/>
              <a:t> </a:t>
            </a:r>
            <a:r>
              <a:rPr lang="en-US" sz="2000" dirty="0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>
                <a:latin typeface="Arial Bold" charset="0"/>
                <a:cs typeface="Arial Bold" charset="0"/>
                <a:sym typeface="Arial Bold" charset="0"/>
              </a:rPr>
              <a:t>1</a:t>
            </a:r>
            <a:r>
              <a:rPr lang="en-US" sz="2000" dirty="0"/>
              <a:t>, ..., </a:t>
            </a:r>
            <a:r>
              <a:rPr lang="en-US" sz="2000" dirty="0" err="1">
                <a:latin typeface="Arial Bold" charset="0"/>
                <a:cs typeface="Arial Bold" charset="0"/>
                <a:sym typeface="Arial Bold" charset="0"/>
              </a:rPr>
              <a:t>v</a:t>
            </a:r>
            <a:r>
              <a:rPr lang="en-US" sz="2000" baseline="-25000" dirty="0" err="1">
                <a:latin typeface="Arial Bold" charset="0"/>
                <a:cs typeface="Arial Bold" charset="0"/>
                <a:sym typeface="Arial Bold" charset="0"/>
              </a:rPr>
              <a:t>K</a:t>
            </a:r>
            <a:r>
              <a:rPr lang="en-US" sz="2000" dirty="0"/>
              <a:t> span the space of faces</a:t>
            </a:r>
          </a:p>
          <a:p>
            <a:pPr marL="782638" lvl="1">
              <a:buClr>
                <a:srgbClr val="000000"/>
              </a:buClr>
            </a:pPr>
            <a:r>
              <a:rPr lang="en-US" sz="1800" dirty="0"/>
              <a:t>A face is converted to </a:t>
            </a:r>
            <a:r>
              <a:rPr lang="en-US" sz="1800" dirty="0" err="1"/>
              <a:t>eigenface</a:t>
            </a:r>
            <a:r>
              <a:rPr lang="en-US" sz="1800" dirty="0"/>
              <a:t> coordinates by</a:t>
            </a:r>
          </a:p>
        </p:txBody>
      </p:sp>
      <p:pic>
        <p:nvPicPr>
          <p:cNvPr id="4710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830388"/>
            <a:ext cx="557053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21" name="Group 17"/>
          <p:cNvGrpSpPr>
            <a:grpSpLocks/>
          </p:cNvGrpSpPr>
          <p:nvPr/>
        </p:nvGrpSpPr>
        <p:grpSpPr bwMode="auto">
          <a:xfrm>
            <a:off x="228600" y="3505200"/>
            <a:ext cx="7189788" cy="1871663"/>
            <a:chOff x="0" y="0"/>
            <a:chExt cx="4529" cy="1179"/>
          </a:xfrm>
        </p:grpSpPr>
        <p:pic>
          <p:nvPicPr>
            <p:cNvPr id="47109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16"/>
              <a:ext cx="3521" cy="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0" name="Line 6"/>
            <p:cNvSpPr>
              <a:spLocks noChangeShapeType="1"/>
            </p:cNvSpPr>
            <p:nvPr/>
          </p:nvSpPr>
          <p:spPr bwMode="auto">
            <a:xfrm>
              <a:off x="624" y="519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7111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16777" r="27960" b="20270"/>
            <a:stretch>
              <a:fillRect/>
            </a:stretch>
          </p:blipFill>
          <p:spPr bwMode="auto">
            <a:xfrm>
              <a:off x="0" y="0"/>
              <a:ext cx="527" cy="1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2" name="Picture 8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070"/>
              <a:ext cx="121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3" name="Picture 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4" name="Picture 1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5" name="Picture 1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6" name="Picture 1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7" name="Picture 13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9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8" name="Picture 14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9" name="Picture 15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1041"/>
              <a:ext cx="3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0" name="Picture 16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1041"/>
              <a:ext cx="32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22" name="Freeform 18"/>
          <p:cNvSpPr>
            <a:spLocks/>
          </p:cNvSpPr>
          <p:nvPr/>
        </p:nvSpPr>
        <p:spPr bwMode="auto">
          <a:xfrm rot="-5400000">
            <a:off x="2819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3" name="Picture 19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55850"/>
            <a:ext cx="3206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4" name="Freeform 20"/>
          <p:cNvSpPr>
            <a:spLocks/>
          </p:cNvSpPr>
          <p:nvPr/>
        </p:nvSpPr>
        <p:spPr bwMode="auto">
          <a:xfrm rot="-5400000">
            <a:off x="43434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5" name="Freeform 21"/>
          <p:cNvSpPr>
            <a:spLocks/>
          </p:cNvSpPr>
          <p:nvPr/>
        </p:nvSpPr>
        <p:spPr bwMode="auto">
          <a:xfrm rot="-5400000">
            <a:off x="6324600" y="1601788"/>
            <a:ext cx="152400" cy="1219200"/>
          </a:xfrm>
          <a:custGeom>
            <a:avLst/>
            <a:gdLst>
              <a:gd name="T0" fmla="*/ 21600 w 21600"/>
              <a:gd name="T1" fmla="*/ 0 h 21600"/>
              <a:gd name="T2" fmla="*/ 10800 w 21600"/>
              <a:gd name="T3" fmla="*/ 1800 h 21600"/>
              <a:gd name="T4" fmla="*/ 10800 w 21600"/>
              <a:gd name="T5" fmla="*/ 9000 h 21600"/>
              <a:gd name="T6" fmla="*/ 0 w 21600"/>
              <a:gd name="T7" fmla="*/ 10800 h 21600"/>
              <a:gd name="T8" fmla="*/ 10800 w 21600"/>
              <a:gd name="T9" fmla="*/ 12600 h 21600"/>
              <a:gd name="T10" fmla="*/ 10800 w 21600"/>
              <a:gd name="T11" fmla="*/ 19800 h 21600"/>
              <a:gd name="T12" fmla="*/ 21600 w 21600"/>
              <a:gd name="T1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00" h="21600">
                <a:moveTo>
                  <a:pt x="21600" y="0"/>
                </a:moveTo>
                <a:cubicBezTo>
                  <a:pt x="15635" y="0"/>
                  <a:pt x="10800" y="806"/>
                  <a:pt x="10800" y="1800"/>
                </a:cubicBezTo>
                <a:lnTo>
                  <a:pt x="10800" y="9000"/>
                </a:lnTo>
                <a:cubicBezTo>
                  <a:pt x="10800" y="9994"/>
                  <a:pt x="5965" y="10800"/>
                  <a:pt x="0" y="10800"/>
                </a:cubicBezTo>
                <a:cubicBezTo>
                  <a:pt x="5965" y="10800"/>
                  <a:pt x="10800" y="11606"/>
                  <a:pt x="10800" y="12600"/>
                </a:cubicBezTo>
                <a:lnTo>
                  <a:pt x="10800" y="19800"/>
                </a:lnTo>
                <a:cubicBezTo>
                  <a:pt x="10800" y="20794"/>
                  <a:pt x="15635" y="21600"/>
                  <a:pt x="21600" y="21600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26" name="Picture 22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2359025"/>
            <a:ext cx="334962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7" name="Picture 23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2351088"/>
            <a:ext cx="41751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31" name="Group 27"/>
          <p:cNvGrpSpPr>
            <a:grpSpLocks/>
          </p:cNvGrpSpPr>
          <p:nvPr/>
        </p:nvGrpSpPr>
        <p:grpSpPr bwMode="auto">
          <a:xfrm>
            <a:off x="6858000" y="3048000"/>
            <a:ext cx="2130425" cy="2044700"/>
            <a:chOff x="0" y="0"/>
            <a:chExt cx="1342" cy="1288"/>
          </a:xfrm>
        </p:grpSpPr>
        <p:pic>
          <p:nvPicPr>
            <p:cNvPr id="47128" name="Picture 24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39" t="19997" r="2151" b="52223"/>
            <a:stretch>
              <a:fillRect/>
            </a:stretch>
          </p:blipFill>
          <p:spPr bwMode="auto">
            <a:xfrm>
              <a:off x="847" y="288"/>
              <a:ext cx="495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9" name="Line 25"/>
            <p:cNvSpPr>
              <a:spLocks noChangeShapeType="1"/>
            </p:cNvSpPr>
            <p:nvPr/>
          </p:nvSpPr>
          <p:spPr bwMode="auto">
            <a:xfrm>
              <a:off x="473" y="831"/>
              <a:ext cx="295" cy="1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130" name="Line 26"/>
            <p:cNvSpPr>
              <a:spLocks noChangeShapeType="1"/>
            </p:cNvSpPr>
            <p:nvPr/>
          </p:nvSpPr>
          <p:spPr bwMode="auto">
            <a:xfrm>
              <a:off x="0" y="0"/>
              <a:ext cx="768" cy="2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47132" name="Picture 28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890838"/>
            <a:ext cx="52832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48AEADF-901E-463D-8AEB-C9ACC7308691}"/>
                  </a:ext>
                </a:extLst>
              </p14:cNvPr>
              <p14:cNvContentPartPr/>
              <p14:nvPr/>
            </p14:nvContentPartPr>
            <p14:xfrm>
              <a:off x="129240" y="2520360"/>
              <a:ext cx="8887320" cy="3515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48AEADF-901E-463D-8AEB-C9ACC730869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9880" y="2511000"/>
                <a:ext cx="8906040" cy="353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6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8760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Recognition with </a:t>
            </a:r>
            <a:r>
              <a:rPr lang="en-US" dirty="0" err="1"/>
              <a:t>eigenfaces</a:t>
            </a:r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676900"/>
          </a:xfrm>
          <a:ln/>
        </p:spPr>
        <p:txBody>
          <a:bodyPr rIns="132080"/>
          <a:lstStyle/>
          <a:p>
            <a:pPr marL="496888" indent="-457200"/>
            <a:r>
              <a:rPr lang="en-US" sz="2000" dirty="0"/>
              <a:t>Algorithm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Process the image database (set of images with labels)</a:t>
            </a:r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Run PCA—compute </a:t>
            </a:r>
            <a:r>
              <a:rPr lang="en-US" sz="1600" dirty="0" err="1"/>
              <a:t>eigenfaces</a:t>
            </a:r>
            <a:endParaRPr lang="en-US" sz="1600" dirty="0"/>
          </a:p>
          <a:p>
            <a:pPr marL="1296988" lvl="2" indent="-342900">
              <a:buClr>
                <a:srgbClr val="000000"/>
              </a:buClr>
              <a:buFont typeface="Arial" charset="0"/>
              <a:buChar char="•"/>
            </a:pPr>
            <a:r>
              <a:rPr lang="en-US" sz="1600" dirty="0"/>
              <a:t>Calculate the K coefficients for each image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Given a new image (to be recognized) </a:t>
            </a:r>
            <a:r>
              <a:rPr lang="en-US" sz="18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x</a:t>
            </a:r>
            <a:r>
              <a:rPr lang="en-US" sz="1800" dirty="0">
                <a:solidFill>
                  <a:srgbClr val="FF0000"/>
                </a:solidFill>
              </a:rPr>
              <a:t>, calculate K coefficients</a:t>
            </a:r>
            <a:br>
              <a:rPr lang="en-US" sz="1800" dirty="0"/>
            </a:br>
            <a:br>
              <a:rPr lang="en-US" dirty="0"/>
            </a:b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Detect if x is a face</a:t>
            </a:r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sz="1800" dirty="0"/>
          </a:p>
          <a:p>
            <a:pPr marL="877888" lvl="1" indent="-381000">
              <a:buSzPct val="99000"/>
              <a:buFont typeface="Arial" charset="0"/>
              <a:buAutoNum type="arabicPeriod"/>
            </a:pPr>
            <a:endParaRPr lang="en-US" dirty="0"/>
          </a:p>
          <a:p>
            <a:pPr marL="877888" lvl="1" indent="-381000">
              <a:buSzPct val="99000"/>
              <a:buFont typeface="Arial" charset="0"/>
              <a:buAutoNum type="arabicPeriod" startAt="4"/>
            </a:pPr>
            <a:r>
              <a:rPr lang="en-US" sz="1800" dirty="0">
                <a:solidFill>
                  <a:srgbClr val="FF0000"/>
                </a:solidFill>
              </a:rPr>
              <a:t>If it is a face, who is it?</a:t>
            </a:r>
          </a:p>
        </p:txBody>
      </p:sp>
      <p:pic>
        <p:nvPicPr>
          <p:cNvPr id="4813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29940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5"/>
          <p:cNvSpPr>
            <a:spLocks/>
          </p:cNvSpPr>
          <p:nvPr/>
        </p:nvSpPr>
        <p:spPr bwMode="auto">
          <a:xfrm>
            <a:off x="901700" y="5020733"/>
            <a:ext cx="7785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1296988" indent="-342900">
              <a:spcBef>
                <a:spcPts val="3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Find closest labeled face in database</a:t>
            </a:r>
          </a:p>
          <a:p>
            <a:pPr marL="1296988" indent="-342900">
              <a:spcBef>
                <a:spcPts val="3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earest-neighbor in K-dimensional space</a:t>
            </a:r>
          </a:p>
        </p:txBody>
      </p:sp>
      <p:pic>
        <p:nvPicPr>
          <p:cNvPr id="48134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3705225"/>
            <a:ext cx="732155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92118C7-8172-4675-89E9-963E52833E72}"/>
                  </a:ext>
                </a:extLst>
              </p14:cNvPr>
              <p14:cNvContentPartPr/>
              <p14:nvPr/>
            </p14:nvContentPartPr>
            <p14:xfrm>
              <a:off x="3264120" y="2185200"/>
              <a:ext cx="2756520" cy="1120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92118C7-8172-4675-89E9-963E52833E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54760" y="2175840"/>
                <a:ext cx="2775240" cy="113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67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9380"/>
            <a:ext cx="7772400" cy="990600"/>
          </a:xfrm>
          <a:ln/>
        </p:spPr>
        <p:txBody>
          <a:bodyPr rIns="132080"/>
          <a:lstStyle/>
          <a:p>
            <a:r>
              <a:rPr lang="en-US" dirty="0"/>
              <a:t>Choosing the dimension K</a:t>
            </a:r>
          </a:p>
        </p:txBody>
      </p:sp>
      <p:grpSp>
        <p:nvGrpSpPr>
          <p:cNvPr id="49162" name="Group 10"/>
          <p:cNvGrpSpPr>
            <a:grpSpLocks/>
          </p:cNvGrpSpPr>
          <p:nvPr/>
        </p:nvGrpSpPr>
        <p:grpSpPr bwMode="auto">
          <a:xfrm>
            <a:off x="2814638" y="1066800"/>
            <a:ext cx="3236912" cy="2520950"/>
            <a:chOff x="0" y="0"/>
            <a:chExt cx="2038" cy="1588"/>
          </a:xfrm>
        </p:grpSpPr>
        <p:grpSp>
          <p:nvGrpSpPr>
            <p:cNvPr id="49158" name="Group 6"/>
            <p:cNvGrpSpPr>
              <a:grpSpLocks/>
            </p:cNvGrpSpPr>
            <p:nvPr/>
          </p:nvGrpSpPr>
          <p:grpSpPr bwMode="auto">
            <a:xfrm>
              <a:off x="0" y="0"/>
              <a:ext cx="1932" cy="1429"/>
              <a:chOff x="0" y="0"/>
              <a:chExt cx="1932" cy="1429"/>
            </a:xfrm>
          </p:grpSpPr>
          <p:pic>
            <p:nvPicPr>
              <p:cNvPr id="49155" name="Picture 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51" b="7906"/>
              <a:stretch>
                <a:fillRect/>
              </a:stretch>
            </p:blipFill>
            <p:spPr bwMode="auto">
              <a:xfrm>
                <a:off x="0" y="0"/>
                <a:ext cx="1931" cy="1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56" name="Rectangle 4"/>
              <p:cNvSpPr>
                <a:spLocks/>
              </p:cNvSpPr>
              <p:nvPr/>
            </p:nvSpPr>
            <p:spPr bwMode="auto">
              <a:xfrm>
                <a:off x="630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9157" name="Rectangle 5"/>
              <p:cNvSpPr>
                <a:spLocks/>
              </p:cNvSpPr>
              <p:nvPr/>
            </p:nvSpPr>
            <p:spPr bwMode="auto">
              <a:xfrm>
                <a:off x="246" y="214"/>
                <a:ext cx="144" cy="1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9159" name="Rectangle 7"/>
            <p:cNvSpPr>
              <a:spLocks/>
            </p:cNvSpPr>
            <p:nvPr/>
          </p:nvSpPr>
          <p:spPr bwMode="auto">
            <a:xfrm>
              <a:off x="389" y="1388"/>
              <a:ext cx="1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K</a:t>
              </a:r>
            </a:p>
          </p:txBody>
        </p:sp>
        <p:sp>
          <p:nvSpPr>
            <p:cNvPr id="49160" name="Rectangle 8"/>
            <p:cNvSpPr>
              <a:spLocks/>
            </p:cNvSpPr>
            <p:nvPr/>
          </p:nvSpPr>
          <p:spPr bwMode="auto">
            <a:xfrm>
              <a:off x="1749" y="1388"/>
              <a:ext cx="28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NM</a:t>
              </a:r>
            </a:p>
          </p:txBody>
        </p:sp>
        <p:sp>
          <p:nvSpPr>
            <p:cNvPr id="49161" name="Rectangle 9"/>
            <p:cNvSpPr>
              <a:spLocks/>
            </p:cNvSpPr>
            <p:nvPr/>
          </p:nvSpPr>
          <p:spPr bwMode="auto">
            <a:xfrm>
              <a:off x="61" y="1388"/>
              <a:ext cx="268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39688" bIns="0">
              <a:spAutoFit/>
            </a:bodyPr>
            <a:lstStyle/>
            <a:p>
              <a:pPr marL="39688">
                <a:lnSpc>
                  <a:spcPct val="105000"/>
                </a:lnSpc>
                <a:spcBef>
                  <a:spcPts val="350"/>
                </a:spcBef>
              </a:pPr>
              <a:r>
                <a:rPr lang="en-US" sz="1600">
                  <a:solidFill>
                    <a:schemeClr val="tx1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i </a:t>
              </a:r>
              <a:r>
                <a:rPr lang="en-US" sz="16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= </a:t>
              </a:r>
            </a:p>
          </p:txBody>
        </p:sp>
      </p:grpSp>
      <p:sp>
        <p:nvSpPr>
          <p:cNvPr id="49163" name="Rectangle 11"/>
          <p:cNvSpPr>
            <a:spLocks/>
          </p:cNvSpPr>
          <p:nvPr/>
        </p:nvSpPr>
        <p:spPr bwMode="auto">
          <a:xfrm>
            <a:off x="1447800" y="1330325"/>
            <a:ext cx="12382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39688" bIns="0">
            <a:spAutoFit/>
          </a:bodyPr>
          <a:lstStyle/>
          <a:p>
            <a:pPr marL="39688">
              <a:lnSpc>
                <a:spcPct val="105000"/>
              </a:lnSpc>
              <a:spcBef>
                <a:spcPts val="350"/>
              </a:spcBef>
            </a:pPr>
            <a:r>
              <a:rPr lang="en-US" sz="16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eigenvalues</a:t>
            </a:r>
          </a:p>
        </p:txBody>
      </p:sp>
      <p:sp>
        <p:nvSpPr>
          <p:cNvPr id="4916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  <a:ln/>
        </p:spPr>
        <p:txBody>
          <a:bodyPr rIns="132080"/>
          <a:lstStyle/>
          <a:p>
            <a:pPr marL="382588" indent="-342900"/>
            <a:r>
              <a:rPr lang="en-US"/>
              <a:t>How many eigenfaces to use?</a:t>
            </a:r>
          </a:p>
          <a:p>
            <a:pPr marL="382588" indent="-342900"/>
            <a:r>
              <a:rPr lang="en-US"/>
              <a:t>Look at the decay of the eigenvalues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eigenvalue tells you the amount of variance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in the direction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of that eigenface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ignore eigenfaces with low variance</a:t>
            </a:r>
          </a:p>
        </p:txBody>
      </p:sp>
      <p:pic>
        <p:nvPicPr>
          <p:cNvPr id="491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1419225"/>
            <a:ext cx="19843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196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Representation and reconstruction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Face </a:t>
            </a:r>
            <a:r>
              <a:rPr lang="en-US" b="1"/>
              <a:t>x</a:t>
            </a:r>
            <a:r>
              <a:rPr lang="en-US"/>
              <a:t> in “face space” coordinates: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5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pic>
        <p:nvPicPr>
          <p:cNvPr id="2765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94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Representation and reconstruction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Face </a:t>
            </a:r>
            <a:r>
              <a:rPr lang="en-US" b="1"/>
              <a:t>x</a:t>
            </a:r>
            <a:r>
              <a:rPr lang="en-US"/>
              <a:t> in “face space” coordinates: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pPr>
              <a:buFontTx/>
              <a:buChar char="•"/>
            </a:pPr>
            <a:r>
              <a:rPr lang="en-US"/>
              <a:t>Reconstruction: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2209800"/>
            <a:ext cx="6878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2233613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1162050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2613025" y="50292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28680" name="Text Box 13"/>
          <p:cNvSpPr txBox="1">
            <a:spLocks noChangeArrowheads="1"/>
          </p:cNvSpPr>
          <p:nvPr/>
        </p:nvSpPr>
        <p:spPr bwMode="auto">
          <a:xfrm>
            <a:off x="1831975" y="58674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µ       +    w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1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3</a:t>
            </a:r>
            <a:r>
              <a:rPr lang="en-US">
                <a:solidFill>
                  <a:prstClr val="black"/>
                </a:solidFill>
              </a:rPr>
              <a:t>+w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u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+ …</a:t>
            </a:r>
          </a:p>
        </p:txBody>
      </p: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2533650" y="2863850"/>
            <a:ext cx="44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28682" name="Text Box 15"/>
          <p:cNvSpPr txBox="1">
            <a:spLocks noChangeArrowheads="1"/>
          </p:cNvSpPr>
          <p:nvPr/>
        </p:nvSpPr>
        <p:spPr bwMode="auto">
          <a:xfrm>
            <a:off x="400050" y="57150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407988" y="58674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8684" name="Text Box 17"/>
          <p:cNvSpPr txBox="1">
            <a:spLocks noChangeArrowheads="1"/>
          </p:cNvSpPr>
          <p:nvPr/>
        </p:nvSpPr>
        <p:spPr bwMode="auto">
          <a:xfrm>
            <a:off x="1162050" y="5867400"/>
            <a:ext cx="361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=</a:t>
            </a:r>
          </a:p>
        </p:txBody>
      </p:sp>
      <p:pic>
        <p:nvPicPr>
          <p:cNvPr id="28685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876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>
            <a:fillRect/>
          </a:stretch>
        </p:blipFill>
        <p:spPr bwMode="auto">
          <a:xfrm>
            <a:off x="3048000" y="4876800"/>
            <a:ext cx="5603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36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recon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1981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</a:t>
            </a:r>
          </a:p>
        </p:txBody>
      </p:sp>
      <p:pic>
        <p:nvPicPr>
          <p:cNvPr id="31748" name="Picture 6" descr="reon_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718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recon_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7023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685800" y="31242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685800" y="43434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400</a:t>
            </a:r>
          </a:p>
        </p:txBody>
      </p:sp>
      <p:sp>
        <p:nvSpPr>
          <p:cNvPr id="31752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Reconstruction</a:t>
            </a: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838200" y="5638800"/>
            <a:ext cx="754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</a:rPr>
              <a:t>After computing </a:t>
            </a:r>
            <a:r>
              <a:rPr lang="en-US" sz="2800" dirty="0" err="1">
                <a:solidFill>
                  <a:prstClr val="black"/>
                </a:solidFill>
              </a:rPr>
              <a:t>eigenfaces</a:t>
            </a:r>
            <a:r>
              <a:rPr lang="en-US" sz="2800" dirty="0">
                <a:solidFill>
                  <a:prstClr val="black"/>
                </a:solidFill>
              </a:rPr>
              <a:t> using 400 face images from ORL face database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382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9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Calibri"/>
              </a:rPr>
              <a:t>Eigenvalues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(variance along eigenvectors)</a:t>
            </a:r>
          </a:p>
        </p:txBody>
      </p:sp>
      <p:grpSp>
        <p:nvGrpSpPr>
          <p:cNvPr id="32771" name="Group 8"/>
          <p:cNvGrpSpPr>
            <a:grpSpLocks/>
          </p:cNvGrpSpPr>
          <p:nvPr/>
        </p:nvGrpSpPr>
        <p:grpSpPr bwMode="auto">
          <a:xfrm>
            <a:off x="990600" y="1458913"/>
            <a:ext cx="6858000" cy="5143500"/>
            <a:chOff x="990600" y="1458913"/>
            <a:chExt cx="6858000" cy="5143500"/>
          </a:xfrm>
        </p:grpSpPr>
        <p:pic>
          <p:nvPicPr>
            <p:cNvPr id="32772" name="Picture 3" descr="eigenvalu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1889125" y="5426075"/>
              <a:ext cx="5181600" cy="1588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5866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2800"/>
              <a:t>	Preserving variance (minimizing MSE) does not necessarily lead to qualitatively good reconstruction.</a:t>
            </a:r>
          </a:p>
        </p:txBody>
      </p:sp>
      <p:pic>
        <p:nvPicPr>
          <p:cNvPr id="33796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7645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914400" y="22098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grpSp>
        <p:nvGrpSpPr>
          <p:cNvPr id="33798" name="Group 6"/>
          <p:cNvGrpSpPr>
            <a:grpSpLocks noChangeAspect="1"/>
          </p:cNvGrpSpPr>
          <p:nvPr/>
        </p:nvGrpSpPr>
        <p:grpSpPr bwMode="auto">
          <a:xfrm>
            <a:off x="2667000" y="3379788"/>
            <a:ext cx="4332288" cy="3249612"/>
            <a:chOff x="990600" y="1458913"/>
            <a:chExt cx="6858000" cy="5143500"/>
          </a:xfrm>
        </p:grpSpPr>
        <p:pic>
          <p:nvPicPr>
            <p:cNvPr id="33799" name="Picture 3" descr="eigenvalu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458913"/>
              <a:ext cx="6858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1890257" y="5426469"/>
              <a:ext cx="5181823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03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Recognition with </a:t>
            </a:r>
            <a:r>
              <a:rPr lang="en-US" dirty="0" err="1"/>
              <a:t>eigenfaces</a:t>
            </a:r>
            <a:br>
              <a:rPr lang="en-US" dirty="0"/>
            </a:br>
            <a:endParaRPr lang="en-US" dirty="0"/>
          </a:p>
        </p:txBody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458200" cy="56388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solidFill>
                  <a:srgbClr val="C00000"/>
                </a:solidFill>
              </a:rPr>
              <a:t>Process labeled training images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Find mean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 and covariance matrix </a:t>
            </a:r>
            <a:r>
              <a:rPr lang="el-GR" sz="2400" b="1" dirty="0">
                <a:cs typeface="Arial" charset="0"/>
              </a:rPr>
              <a:t>Σ</a:t>
            </a:r>
            <a:endParaRPr lang="en-US" sz="2400" b="1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Find k principal components (eigenvectors of </a:t>
            </a:r>
            <a:r>
              <a:rPr lang="el-GR" sz="2400" b="1" dirty="0">
                <a:cs typeface="Arial" charset="0"/>
              </a:rPr>
              <a:t>Σ</a:t>
            </a:r>
            <a:r>
              <a:rPr lang="en-US" sz="2400" dirty="0">
                <a:cs typeface="Arial" charset="0"/>
              </a:rPr>
              <a:t>) 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dirty="0"/>
              <a:t>,…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endParaRPr lang="en-US" sz="2400" baseline="-25000" dirty="0"/>
          </a:p>
          <a:p>
            <a:pPr>
              <a:lnSpc>
                <a:spcPct val="90000"/>
              </a:lnSpc>
            </a:pPr>
            <a:r>
              <a:rPr lang="en-US" sz="2400" dirty="0"/>
              <a:t>Project each training image </a:t>
            </a:r>
            <a:r>
              <a:rPr lang="en-US" sz="2400" b="1" dirty="0"/>
              <a:t>x</a:t>
            </a:r>
            <a:r>
              <a:rPr lang="en-US" sz="2400" baseline="-25000" dirty="0"/>
              <a:t>i</a:t>
            </a:r>
            <a:r>
              <a:rPr lang="en-US" sz="2400" dirty="0"/>
              <a:t> onto subspace spanned by principal components:</a:t>
            </a:r>
            <a:br>
              <a:rPr lang="en-US" sz="2400" dirty="0"/>
            </a:br>
            <a:r>
              <a:rPr lang="en-US" sz="2400" dirty="0"/>
              <a:t>(w</a:t>
            </a:r>
            <a:r>
              <a:rPr lang="en-US" sz="2400" baseline="-25000" dirty="0"/>
              <a:t>i1</a:t>
            </a:r>
            <a:r>
              <a:rPr lang="en-US" sz="2400" dirty="0"/>
              <a:t>,…,</a:t>
            </a:r>
            <a:r>
              <a:rPr lang="en-US" sz="2400" dirty="0" err="1"/>
              <a:t>w</a:t>
            </a:r>
            <a:r>
              <a:rPr lang="en-US" sz="2400" baseline="-25000" dirty="0" err="1"/>
              <a:t>ik</a:t>
            </a:r>
            <a:r>
              <a:rPr lang="en-US" sz="2400" dirty="0"/>
              <a:t>) = (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baseline="30000" dirty="0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i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), … , 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r>
              <a:rPr lang="en-US" sz="2400" baseline="30000" dirty="0" err="1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i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))</a:t>
            </a:r>
            <a:endParaRPr lang="en-US" sz="2400" dirty="0"/>
          </a:p>
          <a:p>
            <a:pPr>
              <a:lnSpc>
                <a:spcPct val="90000"/>
              </a:lnSpc>
              <a:buFontTx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>
                <a:solidFill>
                  <a:srgbClr val="C00000"/>
                </a:solidFill>
              </a:rPr>
              <a:t>Given novel image </a:t>
            </a:r>
            <a:r>
              <a:rPr lang="en-US" sz="2800" b="1" dirty="0">
                <a:solidFill>
                  <a:srgbClr val="C00000"/>
                </a:solidFill>
              </a:rPr>
              <a:t>x</a:t>
            </a:r>
            <a:endParaRPr lang="en-US" sz="28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Project onto subspace:</a:t>
            </a:r>
            <a:br>
              <a:rPr lang="en-US" sz="2400" dirty="0"/>
            </a:br>
            <a:r>
              <a:rPr lang="en-US" sz="2400" dirty="0"/>
              <a:t>(w</a:t>
            </a:r>
            <a:r>
              <a:rPr lang="en-US" sz="2400" baseline="-25000" dirty="0"/>
              <a:t>1</a:t>
            </a:r>
            <a:r>
              <a:rPr lang="en-US" sz="2400" dirty="0"/>
              <a:t>,…,</a:t>
            </a:r>
            <a:r>
              <a:rPr lang="en-US" sz="2400" dirty="0" err="1"/>
              <a:t>w</a:t>
            </a:r>
            <a:r>
              <a:rPr lang="en-US" sz="2400" baseline="-25000" dirty="0" err="1"/>
              <a:t>k</a:t>
            </a:r>
            <a:r>
              <a:rPr lang="en-US" sz="2400" dirty="0"/>
              <a:t>) = (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baseline="30000" dirty="0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), … , </a:t>
            </a:r>
            <a:r>
              <a:rPr lang="en-US" sz="2400" b="1" dirty="0" err="1"/>
              <a:t>u</a:t>
            </a:r>
            <a:r>
              <a:rPr lang="en-US" sz="2400" baseline="-25000" dirty="0" err="1"/>
              <a:t>k</a:t>
            </a:r>
            <a:r>
              <a:rPr lang="en-US" sz="2400" baseline="30000" dirty="0" err="1"/>
              <a:t>T</a:t>
            </a:r>
            <a:r>
              <a:rPr lang="en-US" sz="2400" dirty="0"/>
              <a:t>(</a:t>
            </a:r>
            <a:r>
              <a:rPr lang="en-US" sz="2400" b="1" dirty="0"/>
              <a:t>x</a:t>
            </a:r>
            <a:r>
              <a:rPr lang="en-US" sz="2400" baseline="-25000" dirty="0"/>
              <a:t> </a:t>
            </a:r>
            <a:r>
              <a:rPr lang="en-US" sz="2400" dirty="0"/>
              <a:t>– </a:t>
            </a:r>
            <a:r>
              <a:rPr lang="en-US" sz="2400" b="1" dirty="0">
                <a:cs typeface="Arial" charset="0"/>
              </a:rPr>
              <a:t>µ</a:t>
            </a:r>
            <a:r>
              <a:rPr lang="en-US" sz="2400" dirty="0">
                <a:cs typeface="Arial" charset="0"/>
              </a:rPr>
              <a:t>))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Optional: check reconstruction error </a:t>
            </a:r>
            <a:r>
              <a:rPr lang="en-US" sz="2400" b="1" dirty="0"/>
              <a:t>x</a:t>
            </a:r>
            <a:r>
              <a:rPr lang="en-US" sz="2400" dirty="0"/>
              <a:t> – </a:t>
            </a:r>
            <a:r>
              <a:rPr lang="en-US" sz="2400" b="1" dirty="0"/>
              <a:t>x</a:t>
            </a:r>
            <a:r>
              <a:rPr lang="en-US" sz="2400" dirty="0"/>
              <a:t> to determine whether image is really a face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Classify as closest training face in k-dimensional subspace</a:t>
            </a:r>
          </a:p>
        </p:txBody>
      </p:sp>
      <p:sp>
        <p:nvSpPr>
          <p:cNvPr id="1238020" name="Text Box 4"/>
          <p:cNvSpPr txBox="1">
            <a:spLocks noChangeArrowheads="1"/>
          </p:cNvSpPr>
          <p:nvPr/>
        </p:nvSpPr>
        <p:spPr bwMode="auto">
          <a:xfrm>
            <a:off x="5807075" y="4724400"/>
            <a:ext cx="30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</a:rPr>
              <a:t>^</a:t>
            </a: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844550" y="6415088"/>
            <a:ext cx="768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M. Turk and A. </a:t>
            </a:r>
            <a:r>
              <a:rPr lang="en-US" dirty="0" err="1">
                <a:solidFill>
                  <a:prstClr val="black"/>
                </a:solidFill>
              </a:rPr>
              <a:t>Pentland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  <a:hlinkClick r:id="rId3"/>
              </a:rPr>
              <a:t>Face Recognition using Eigenfaces</a:t>
            </a:r>
            <a:r>
              <a:rPr lang="en-US" dirty="0">
                <a:solidFill>
                  <a:prstClr val="black"/>
                </a:solidFill>
              </a:rPr>
              <a:t>, CVPR 1991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1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02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General dimensionality reduction technique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Preserves most of variance with a much more compact representation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Lower storage requirements (eigenvectors + a few numbers per face)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Faster matching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99"/>
                </a:solidFill>
              </a:rPr>
              <a:t>What other applications?</a:t>
            </a:r>
          </a:p>
          <a:p>
            <a:pPr lvl="1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Algorithm </a:t>
            </a:r>
          </a:p>
        </p:txBody>
      </p:sp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1524000" y="2438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838200" y="1524000"/>
            <a:ext cx="7815263" cy="4800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b="1" dirty="0"/>
              <a:t>Skin Filter</a:t>
            </a:r>
            <a:r>
              <a:rPr lang="en-US" dirty="0"/>
              <a:t>: The algorithm first locates images containing large areas </a:t>
            </a:r>
          </a:p>
          <a:p>
            <a:pPr marL="342900" indent="-342900">
              <a:defRPr/>
            </a:pPr>
            <a:r>
              <a:rPr lang="en-US" dirty="0"/>
              <a:t>     whose color and texture is appropriate for skin.</a:t>
            </a:r>
          </a:p>
          <a:p>
            <a:pPr marL="342900" indent="-342900"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2.  Grouper</a:t>
            </a:r>
            <a:r>
              <a:rPr lang="en-US" dirty="0"/>
              <a:t>: Within these areas, the algorithm finds elongated regions</a:t>
            </a:r>
          </a:p>
          <a:p>
            <a:pPr>
              <a:defRPr/>
            </a:pPr>
            <a:r>
              <a:rPr lang="en-US" dirty="0"/>
              <a:t>     and groups them into possible human limbs and connected groups</a:t>
            </a:r>
          </a:p>
          <a:p>
            <a:pPr>
              <a:defRPr/>
            </a:pPr>
            <a:r>
              <a:rPr lang="en-US" dirty="0"/>
              <a:t>     of limbs, using specialized groupers which incorporate substantial </a:t>
            </a:r>
          </a:p>
          <a:p>
            <a:pPr>
              <a:defRPr/>
            </a:pPr>
            <a:r>
              <a:rPr lang="en-US" dirty="0"/>
              <a:t>     amounts of information about object structure.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3.   Images containing sufficiently </a:t>
            </a:r>
            <a:r>
              <a:rPr lang="en-US" dirty="0">
                <a:solidFill>
                  <a:srgbClr val="FF0000"/>
                </a:solidFill>
              </a:rPr>
              <a:t>large skin-colored groups of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      possible limbs</a:t>
            </a:r>
            <a:r>
              <a:rPr lang="en-US" dirty="0"/>
              <a:t> are reported as potentially containing naked people.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This algorithm was tested on a database of 4854 images: 565 images </a:t>
            </a:r>
          </a:p>
          <a:p>
            <a:pPr>
              <a:defRPr/>
            </a:pPr>
            <a:r>
              <a:rPr lang="en-US" dirty="0"/>
              <a:t>of naked people and 4289 control images from a variety of sources. </a:t>
            </a:r>
          </a:p>
          <a:p>
            <a:pPr>
              <a:defRPr/>
            </a:pPr>
            <a:r>
              <a:rPr lang="en-US" dirty="0"/>
              <a:t>The skin filter identified 448 test images and 485 control images as </a:t>
            </a:r>
          </a:p>
          <a:p>
            <a:pPr>
              <a:defRPr/>
            </a:pPr>
            <a:r>
              <a:rPr lang="en-US" dirty="0"/>
              <a:t>containing substantial areas of skin. Of these, the grouper identified </a:t>
            </a:r>
          </a:p>
          <a:p>
            <a:pPr>
              <a:defRPr/>
            </a:pPr>
            <a:r>
              <a:rPr lang="en-US" dirty="0"/>
              <a:t>241 test images and 182 control images as containing people-like shapes. 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7238895-4F85-4464-9E91-BB2A499667DA}"/>
                  </a:ext>
                </a:extLst>
              </p14:cNvPr>
              <p14:cNvContentPartPr/>
              <p14:nvPr/>
            </p14:nvContentPartPr>
            <p14:xfrm>
              <a:off x="5866560" y="202320"/>
              <a:ext cx="3289680" cy="3333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7238895-4F85-4464-9E91-BB2A499667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57200" y="192960"/>
                <a:ext cx="3308400" cy="3351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2076"/>
            <a:ext cx="8229600" cy="1143000"/>
          </a:xfrm>
        </p:spPr>
        <p:txBody>
          <a:bodyPr/>
          <a:lstStyle/>
          <a:p>
            <a:r>
              <a:rPr lang="en-US" dirty="0"/>
              <a:t>Enhancing gender</a:t>
            </a:r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5042" y="5181600"/>
            <a:ext cx="8572500" cy="8302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         more                  same                </a:t>
            </a:r>
            <a:r>
              <a:rPr lang="en-US" sz="1800" b="1" dirty="0"/>
              <a:t>original</a:t>
            </a:r>
            <a:r>
              <a:rPr lang="en-US" sz="1800" dirty="0"/>
              <a:t>          androgynous     more opposite</a:t>
            </a:r>
          </a:p>
        </p:txBody>
      </p:sp>
      <p:pic>
        <p:nvPicPr>
          <p:cNvPr id="792580" name="Picture 4" descr="Rowland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6800"/>
            <a:ext cx="7239000" cy="4073525"/>
          </a:xfrm>
          <a:prstGeom prst="rect">
            <a:avLst/>
          </a:prstGeom>
          <a:noFill/>
        </p:spPr>
      </p:pic>
      <p:sp>
        <p:nvSpPr>
          <p:cNvPr id="792581" name="Rectangle 5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2582" name="Text Box 6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6A7C9AB-1A13-4594-99BE-F425511E8BBB}"/>
                  </a:ext>
                </a:extLst>
              </p14:cNvPr>
              <p14:cNvContentPartPr/>
              <p14:nvPr/>
            </p14:nvContentPartPr>
            <p14:xfrm>
              <a:off x="243360" y="283320"/>
              <a:ext cx="8645040" cy="5490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6A7C9AB-1A13-4594-99BE-F425511E8BB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4000" y="273960"/>
                <a:ext cx="8663760" cy="550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4830016"/>
      </p:ext>
    </p:extLst>
  </p:cSld>
  <p:clrMapOvr>
    <a:masterClrMapping/>
  </p:clrMapOvr>
  <p:transition advClick="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326"/>
            <a:ext cx="8229600" cy="1143000"/>
          </a:xfrm>
        </p:spPr>
        <p:txBody>
          <a:bodyPr/>
          <a:lstStyle/>
          <a:p>
            <a:r>
              <a:rPr lang="en-US" dirty="0"/>
              <a:t>Changing age</a:t>
            </a:r>
          </a:p>
        </p:txBody>
      </p:sp>
      <p:sp>
        <p:nvSpPr>
          <p:cNvPr id="793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2667000" cy="52578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Face becomes “rounder” and “more textured” and “grayer”</a:t>
            </a:r>
          </a:p>
        </p:txBody>
      </p:sp>
      <p:sp>
        <p:nvSpPr>
          <p:cNvPr id="793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429000" y="1447800"/>
            <a:ext cx="5410200" cy="4343400"/>
          </a:xfrm>
        </p:spPr>
        <p:txBody>
          <a:bodyPr/>
          <a:lstStyle/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original			                        shape</a:t>
            </a:r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endParaRPr lang="en-US" sz="2000" dirty="0"/>
          </a:p>
          <a:p>
            <a:pPr marL="0" indent="0"/>
            <a:r>
              <a:rPr lang="en-US" sz="2000" dirty="0"/>
              <a:t>    color				           both</a:t>
            </a:r>
          </a:p>
        </p:txBody>
      </p:sp>
      <p:pic>
        <p:nvPicPr>
          <p:cNvPr id="793605" name="Picture 5" descr="Rowland3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1368" y="1143000"/>
            <a:ext cx="3200400" cy="4357688"/>
          </a:xfrm>
          <a:prstGeom prst="rect">
            <a:avLst/>
          </a:prstGeom>
          <a:noFill/>
        </p:spPr>
      </p:pic>
      <p:sp>
        <p:nvSpPr>
          <p:cNvPr id="793606" name="Rectangle 6"/>
          <p:cNvSpPr>
            <a:spLocks noChangeArrowheads="1"/>
          </p:cNvSpPr>
          <p:nvPr/>
        </p:nvSpPr>
        <p:spPr bwMode="auto">
          <a:xfrm>
            <a:off x="685800" y="58674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D. Rowland and D. </a:t>
            </a:r>
            <a:r>
              <a:rPr lang="en-US" sz="1800" dirty="0" err="1">
                <a:solidFill>
                  <a:schemeClr val="tx2"/>
                </a:solidFill>
              </a:rPr>
              <a:t>Perrett</a:t>
            </a:r>
            <a:r>
              <a:rPr lang="en-US" sz="1800" dirty="0">
                <a:solidFill>
                  <a:schemeClr val="tx2"/>
                </a:solidFill>
              </a:rPr>
              <a:t>, </a:t>
            </a:r>
            <a:r>
              <a:rPr lang="en-US" sz="1800" dirty="0">
                <a:solidFill>
                  <a:schemeClr val="tx2"/>
                </a:solidFill>
                <a:hlinkClick r:id="rId4"/>
              </a:rPr>
              <a:t>“Manipulating Facial Appearance through Shape and Color,”</a:t>
            </a:r>
            <a:r>
              <a:rPr lang="en-US" sz="1800" dirty="0">
                <a:solidFill>
                  <a:schemeClr val="tx2"/>
                </a:solidFill>
              </a:rPr>
              <a:t> IEEE CG&amp;A, September 1995</a:t>
            </a:r>
          </a:p>
        </p:txBody>
      </p:sp>
      <p:sp>
        <p:nvSpPr>
          <p:cNvPr id="793607" name="Text Box 7"/>
          <p:cNvSpPr txBox="1">
            <a:spLocks noChangeArrowheads="1"/>
          </p:cNvSpPr>
          <p:nvPr/>
        </p:nvSpPr>
        <p:spPr bwMode="auto">
          <a:xfrm>
            <a:off x="7294563" y="6477000"/>
            <a:ext cx="1792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Slide credit: A. Efros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13748"/>
      </p:ext>
    </p:extLst>
  </p:cSld>
  <p:clrMapOvr>
    <a:masterClrMapping/>
  </p:clrMapOvr>
  <p:transition advClick="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9701"/>
            <a:ext cx="8229600" cy="1143000"/>
          </a:xfrm>
        </p:spPr>
        <p:txBody>
          <a:bodyPr/>
          <a:lstStyle/>
          <a:p>
            <a:r>
              <a:rPr lang="en-US" dirty="0"/>
              <a:t>Which face is more attractive?</a:t>
            </a:r>
          </a:p>
        </p:txBody>
      </p:sp>
      <p:pic>
        <p:nvPicPr>
          <p:cNvPr id="9799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37798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99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8363" y="1143000"/>
            <a:ext cx="37798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9976" name="Text Box 8"/>
          <p:cNvSpPr txBox="1">
            <a:spLocks noChangeArrowheads="1"/>
          </p:cNvSpPr>
          <p:nvPr/>
        </p:nvSpPr>
        <p:spPr bwMode="auto">
          <a:xfrm>
            <a:off x="2651125" y="6288088"/>
            <a:ext cx="3827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http://www.beautycheck.de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59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in Cleft Severity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large database of normal 3D faces.</a:t>
            </a:r>
          </a:p>
          <a:p>
            <a:r>
              <a:rPr lang="en-US" dirty="0">
                <a:solidFill>
                  <a:srgbClr val="FF0000"/>
                </a:solidFill>
              </a:rPr>
              <a:t>We construct their principal components</a:t>
            </a:r>
            <a:r>
              <a:rPr lang="en-US" dirty="0"/>
              <a:t>.</a:t>
            </a:r>
          </a:p>
          <a:p>
            <a:r>
              <a:rPr lang="en-US" dirty="0"/>
              <a:t>We can reconstruct any normal face accurately using these components.</a:t>
            </a:r>
          </a:p>
          <a:p>
            <a:r>
              <a:rPr lang="en-US" dirty="0"/>
              <a:t>But when we reconstruct a cleft face from the normal components, there is a </a:t>
            </a:r>
            <a:r>
              <a:rPr lang="en-US" dirty="0">
                <a:solidFill>
                  <a:srgbClr val="FF0000"/>
                </a:solidFill>
              </a:rPr>
              <a:t>lot of error.</a:t>
            </a:r>
          </a:p>
          <a:p>
            <a:r>
              <a:rPr lang="en-US" dirty="0"/>
              <a:t>This error can be used to measure the </a:t>
            </a:r>
            <a:r>
              <a:rPr lang="en-US" dirty="0">
                <a:solidFill>
                  <a:srgbClr val="FF0000"/>
                </a:solidFill>
              </a:rPr>
              <a:t>severit</a:t>
            </a:r>
            <a:r>
              <a:rPr lang="en-US" dirty="0"/>
              <a:t>y of the cleft.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AA50C43-A8C1-4E6A-8FA2-5449BF80D36A}"/>
                  </a:ext>
                </a:extLst>
              </p14:cNvPr>
              <p14:cNvContentPartPr/>
              <p14:nvPr/>
            </p14:nvContentPartPr>
            <p14:xfrm>
              <a:off x="2098440" y="2458440"/>
              <a:ext cx="4675320" cy="1126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AA50C43-A8C1-4E6A-8FA2-5449BF80D36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89080" y="2449080"/>
                <a:ext cx="4694040" cy="13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131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of PCA Reconstruction Error to Judge Cleft Severity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74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35" y="1600200"/>
            <a:ext cx="49821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CB55087-B87A-4415-81EA-433155A49F6C}"/>
                  </a:ext>
                </a:extLst>
              </p14:cNvPr>
              <p14:cNvContentPartPr/>
              <p14:nvPr/>
            </p14:nvContentPartPr>
            <p14:xfrm>
              <a:off x="6750000" y="2558520"/>
              <a:ext cx="2087280" cy="1008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CB55087-B87A-4415-81EA-433155A49F6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0640" y="2549160"/>
                <a:ext cx="2106000" cy="10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01067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>
              <a:buFont typeface="Arial" charset="0"/>
              <a:buNone/>
            </a:pPr>
            <a:r>
              <a:rPr lang="en-US" dirty="0"/>
              <a:t>	Would PCA on image pixels work well as a general compression technique?</a:t>
            </a:r>
          </a:p>
        </p:txBody>
      </p:sp>
      <p:pic>
        <p:nvPicPr>
          <p:cNvPr id="4" name="Picture 6" descr="reon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19600"/>
            <a:ext cx="70104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09600" y="4572000"/>
            <a:ext cx="114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40458C"/>
                </a:solidFill>
                <a:latin typeface="Arial" charset="0"/>
                <a:ea typeface="宋体"/>
              </a:rPr>
              <a:t>P = 200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0857D-8177-8548-99B7-0529A15C318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41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Extension to 3D Objects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676400"/>
            <a:ext cx="8197850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Murase and Nayar (1994, 1995) extended this idea to 3D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training set had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views of each object</a:t>
            </a:r>
            <a:r>
              <a:rPr lang="en-US" altLang="en-US" sz="2400">
                <a:latin typeface="Times New Roman" pitchFamily="18" charset="0"/>
              </a:rPr>
              <a:t>, on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dark background.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views included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rotations</a:t>
            </a:r>
            <a:r>
              <a:rPr lang="en-US" altLang="en-US" sz="2400">
                <a:latin typeface="Times New Roman" pitchFamily="18" charset="0"/>
              </a:rPr>
              <a:t> of the object 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 turntable and also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multiple (discrete) illuminations</a:t>
            </a:r>
            <a:r>
              <a:rPr lang="en-US" altLang="en-US" sz="240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system could be used first to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identify</a:t>
            </a:r>
            <a:r>
              <a:rPr lang="en-US" altLang="en-US" sz="2400">
                <a:latin typeface="Times New Roman" pitchFamily="18" charset="0"/>
              </a:rPr>
              <a:t> the object and then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determine its (approximate)</a:t>
            </a: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pose </a:t>
            </a:r>
            <a:r>
              <a:rPr lang="en-US" altLang="en-US" sz="2400">
                <a:latin typeface="Times New Roman" pitchFamily="18" charset="0"/>
              </a:rPr>
              <a:t>and illumination.</a:t>
            </a:r>
          </a:p>
        </p:txBody>
      </p:sp>
    </p:spTree>
    <p:extLst>
      <p:ext uri="{BB962C8B-B14F-4D97-AF65-F5344CB8AC3E}">
        <p14:creationId xmlns:p14="http://schemas.microsoft.com/office/powerpoint/2010/main" val="12099965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/>
              <a:t>Sample Objects</a:t>
            </a:r>
            <a:br>
              <a:rPr lang="en-US" altLang="en-US" sz="3600"/>
            </a:br>
            <a:r>
              <a:rPr lang="en-US" altLang="en-US" sz="3600"/>
              <a:t>Columbia Object Recognition Database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7" t="30556" r="21529" b="13889"/>
          <a:stretch>
            <a:fillRect/>
          </a:stretch>
        </p:blipFill>
        <p:spPr bwMode="auto">
          <a:xfrm>
            <a:off x="2209800" y="1676400"/>
            <a:ext cx="487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3299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Significance of this work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788275" cy="4121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extension to 3D objects was an important contribution.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Instead of using brute force search, the authors observed that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All the views of a single object, when transformed into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eigenvector space became points on a manifold in that space.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Using this, they developed fast algorithms to find the closest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object manifold to an unknown input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Recognition with pose finding took less than a second.</a:t>
            </a:r>
          </a:p>
        </p:txBody>
      </p:sp>
    </p:spTree>
    <p:extLst>
      <p:ext uri="{BB962C8B-B14F-4D97-AF65-F5344CB8AC3E}">
        <p14:creationId xmlns:p14="http://schemas.microsoft.com/office/powerpoint/2010/main" val="32662921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Appearance-Based Recognition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5800" y="1066800"/>
            <a:ext cx="7562850" cy="521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Training images must be representative of the instances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of objects to be recognized.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The object must be well-framed.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Positions and sizes must be controlled.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Dimensionality reduction is needed.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It is not powerful enough to handle general scenes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 without prior segmentation into relevant objects.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* The newer systems that use “parts” from interest operators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Times New Roman" pitchFamily="18" charset="0"/>
              </a:rPr>
              <a:t>   are an answer to these restrictions.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93725" y="5680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062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Grouping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7500" r="28751" b="35156"/>
          <a:stretch>
            <a:fillRect/>
          </a:stretch>
        </p:blipFill>
        <p:spPr bwMode="auto">
          <a:xfrm>
            <a:off x="685800" y="1752600"/>
            <a:ext cx="75850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1BC06ED-2DE7-4298-9348-A6BBB7A8BDE2}"/>
                  </a:ext>
                </a:extLst>
              </p14:cNvPr>
              <p14:cNvContentPartPr/>
              <p14:nvPr/>
            </p14:nvContentPartPr>
            <p14:xfrm>
              <a:off x="6106320" y="2776680"/>
              <a:ext cx="581400" cy="1051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1BC06ED-2DE7-4298-9348-A6BBB7A8BD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960" y="2767320"/>
                <a:ext cx="600120" cy="1070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244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6482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3200400" y="3810000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Some True Positives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2057400" y="6096000"/>
            <a:ext cx="590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False Negatives                                         True Negative</a:t>
            </a:r>
          </a:p>
        </p:txBody>
      </p:sp>
      <p:sp>
        <p:nvSpPr>
          <p:cNvPr id="9226" name="TextBox 9"/>
          <p:cNvSpPr txBox="1">
            <a:spLocks noChangeArrowheads="1"/>
          </p:cNvSpPr>
          <p:nvPr/>
        </p:nvSpPr>
        <p:spPr bwMode="auto">
          <a:xfrm>
            <a:off x="3505200" y="228600"/>
            <a:ext cx="20669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Results</a:t>
            </a:r>
          </a:p>
        </p:txBody>
      </p:sp>
      <p:pic>
        <p:nvPicPr>
          <p:cNvPr id="922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44531" r="33749" b="41406"/>
          <a:stretch>
            <a:fillRect/>
          </a:stretch>
        </p:blipFill>
        <p:spPr bwMode="auto">
          <a:xfrm>
            <a:off x="2286000" y="990600"/>
            <a:ext cx="457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x \rightarrow \left(&#10;(x - \overline{x}) \cdot v_1, (x - \overline{x}) \cdot v_2&#10;\right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071.875"/>
  <p:tag name="PICTUREFILESIZE" val="1328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39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\overline{x}}&#10;$ \tiny is the mean \\ of the orange \\&#10;points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82.5"/>
  <p:tag name="PICTUREFILESIZE" val="1075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2 = min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34.37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v}_1 = max_{\bf v}~\{var(\bf v)\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46.12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var({\bf v}) &amp; = &amp; \bf \sum_x \|(x - \overline{\bf x})^T \cdot v\| \\&#10;&amp; = &amp; \bf \sum_x v^T (x - \overline{\bf x}) (x - \overline{\bf x})^T v  \\&#10;&amp; = &amp;\bf  v^T \left[\sum_x (x - \overline{\bf x}) (x - \overline{\bf x})^T\right] v  \\&#10;&amp; = &amp; \bf v^T A v~~\mbox{where}~A = \sum_x (x - \overline{\bf x}) (x - \overline{\bf x})^T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803.62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ar(\bf v) = \sum_{\mbox{\tiny orange point}~{\bf x}} \|(\bf x - \overline{\bf x})^T \cdot v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300.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2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_1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1.125"/>
  <p:tag name="PICTUREFILESIZE" val="75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bf \overline{x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8.625"/>
  <p:tag name="PICTUREFILESIZE" val="4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|0.1|0.2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7949</TotalTime>
  <Words>3674</Words>
  <Application>Microsoft Office PowerPoint</Application>
  <PresentationFormat>On-screen Show (4:3)</PresentationFormat>
  <Paragraphs>661</Paragraphs>
  <Slides>79</Slides>
  <Notes>31</Notes>
  <HiddenSlides>7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9" baseType="lpstr">
      <vt:lpstr>ＭＳ Ｐゴシック</vt:lpstr>
      <vt:lpstr>宋体</vt:lpstr>
      <vt:lpstr>Arial</vt:lpstr>
      <vt:lpstr>Arial Bold</vt:lpstr>
      <vt:lpstr>Arial Bold Italic</vt:lpstr>
      <vt:lpstr>Arial Rounded MT Bold</vt:lpstr>
      <vt:lpstr>Calibri</vt:lpstr>
      <vt:lpstr>Script MT Bold</vt:lpstr>
      <vt:lpstr>Times New Roman</vt:lpstr>
      <vt:lpstr>Times New Roman Italic</vt:lpstr>
      <vt:lpstr>Trebuchet MS</vt:lpstr>
      <vt:lpstr>Wingdings</vt:lpstr>
      <vt:lpstr>ヒラギノ角ゴ ProN W6</vt:lpstr>
      <vt:lpstr>mosaic</vt:lpstr>
      <vt:lpstr>2_Office Theme</vt:lpstr>
      <vt:lpstr>Blank Presentation</vt:lpstr>
      <vt:lpstr>1_Blank Presentation</vt:lpstr>
      <vt:lpstr>2_Blank Presentation</vt:lpstr>
      <vt:lpstr>Image</vt:lpstr>
      <vt:lpstr>Equation</vt:lpstr>
      <vt:lpstr>  Computer Vision   CSE/ECE 576 Face/Flesh Detection and Face Recognition  Linda Shapiro Professor of Computer Science &amp; Engineering Professor of Electrical &amp; Computer Engineering</vt:lpstr>
      <vt:lpstr>What’s Coming</vt:lpstr>
      <vt:lpstr>Person Detection</vt:lpstr>
      <vt:lpstr>Review:  Bakic Flesh Finder</vt:lpstr>
      <vt:lpstr>Finding a face in a video frame</vt:lpstr>
      <vt:lpstr>Fleck and Forsyth’s  Flesh Detector</vt:lpstr>
      <vt:lpstr>Algorithm </vt:lpstr>
      <vt:lpstr>Grouping</vt:lpstr>
      <vt:lpstr>PowerPoint Presentation</vt:lpstr>
      <vt:lpstr>Face detection</vt:lpstr>
      <vt:lpstr>Face detection</vt:lpstr>
      <vt:lpstr>Face Detection</vt:lpstr>
      <vt:lpstr> Object Detection:  Rowley’s Face Finder</vt:lpstr>
      <vt:lpstr>Viola/Jones: Image Features</vt:lpstr>
      <vt:lpstr>Feature extraction</vt:lpstr>
      <vt:lpstr>Large library of filters</vt:lpstr>
      <vt:lpstr>Feature selection</vt:lpstr>
      <vt:lpstr>Basic AdaBoost Review</vt:lpstr>
      <vt:lpstr>AdaBoost for feature+classifier selection</vt:lpstr>
      <vt:lpstr>Weak Classifiers</vt:lpstr>
      <vt:lpstr>PowerPoint Presentation</vt:lpstr>
      <vt:lpstr>Boosting for face detection</vt:lpstr>
      <vt:lpstr>Boosting for face detection</vt:lpstr>
      <vt:lpstr>Attentional cascade (from Viola-Jones) </vt:lpstr>
      <vt:lpstr>Attentional cascade</vt:lpstr>
      <vt:lpstr>Attentional cascade</vt:lpstr>
      <vt:lpstr>Training the cascade</vt:lpstr>
      <vt:lpstr>Viola-Jones Face Detector: Summary</vt:lpstr>
      <vt:lpstr>The implemented system</vt:lpstr>
      <vt:lpstr>System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Summary: Viola/Jones detector</vt:lpstr>
      <vt:lpstr>Face recognition: once you’ve detected and cropped a face, try to recognize it</vt:lpstr>
      <vt:lpstr>Face recognition: overview</vt:lpstr>
      <vt:lpstr>Typical face recognition scenarios</vt:lpstr>
      <vt:lpstr>What makes face recognition hard?</vt:lpstr>
      <vt:lpstr>PowerPoint Presentation</vt:lpstr>
      <vt:lpstr>What makes face recognition hard?</vt:lpstr>
      <vt:lpstr>What makes face recognition hard?</vt:lpstr>
      <vt:lpstr>What makes face recognition hard?</vt:lpstr>
      <vt:lpstr>Simple idea for face recognition</vt:lpstr>
      <vt:lpstr>The space of all face images</vt:lpstr>
      <vt:lpstr>The space of all face images</vt:lpstr>
      <vt:lpstr>Linear subspaces</vt:lpstr>
      <vt:lpstr>Dimensionality reduction</vt:lpstr>
      <vt:lpstr>Eigenvectors and Eigenvalues</vt:lpstr>
      <vt:lpstr>Principal component analysis (PCA)</vt:lpstr>
      <vt:lpstr>The space of faces</vt:lpstr>
      <vt:lpstr>Dimensionality reduction</vt:lpstr>
      <vt:lpstr>Dimensionality reduction</vt:lpstr>
      <vt:lpstr>Eigenfaces</vt:lpstr>
      <vt:lpstr>Visualization of eigenfaces</vt:lpstr>
      <vt:lpstr>Projecting onto the eigenfaces</vt:lpstr>
      <vt:lpstr>Recognition with eigenfaces</vt:lpstr>
      <vt:lpstr>Choosing the dimension K</vt:lpstr>
      <vt:lpstr>Representation and reconstruction</vt:lpstr>
      <vt:lpstr>Representation and reconstruction</vt:lpstr>
      <vt:lpstr>Reconstruction</vt:lpstr>
      <vt:lpstr>PowerPoint Presentation</vt:lpstr>
      <vt:lpstr>Note</vt:lpstr>
      <vt:lpstr>Recognition with eigenfaces </vt:lpstr>
      <vt:lpstr>PCA</vt:lpstr>
      <vt:lpstr>Enhancing gender</vt:lpstr>
      <vt:lpstr>Changing age</vt:lpstr>
      <vt:lpstr>Which face is more attractive?</vt:lpstr>
      <vt:lpstr>Use in Cleft Severity Analysis</vt:lpstr>
      <vt:lpstr>Use of PCA Reconstruction Error to Judge Cleft Severity</vt:lpstr>
      <vt:lpstr>Question</vt:lpstr>
      <vt:lpstr>Extension to 3D Objects</vt:lpstr>
      <vt:lpstr>Sample Objects Columbia Object Recognition Database</vt:lpstr>
      <vt:lpstr>Significance of this work</vt:lpstr>
      <vt:lpstr>Appearance-Based Recognition </vt:lpstr>
    </vt:vector>
  </TitlesOfParts>
  <Company>UW 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</dc:title>
  <dc:creator>Ali Farhadi</dc:creator>
  <cp:lastModifiedBy>shapiro</cp:lastModifiedBy>
  <cp:revision>115</cp:revision>
  <dcterms:created xsi:type="dcterms:W3CDTF">2013-05-20T23:23:00Z</dcterms:created>
  <dcterms:modified xsi:type="dcterms:W3CDTF">2023-05-01T21:23:39Z</dcterms:modified>
</cp:coreProperties>
</file>