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ppt/ink/ink17.xml" ContentType="application/inkml+xml"/>
  <Override PartName="/ppt/notesSlides/notesSlide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38:24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23296 15426 448 0,'-1'-4'135'0,"1"1"-194"0,-4-1-56 15,2 4 15-15,-2 0 28 16,2 0 102-16,2-2 27 15,-2 2 20-15,0-2-3 16,0 0-32-16,0 0-18 16,-15-4-38-16,4 5-15 15,1 1-6-15,-1 0 1 16,5 0 22-16,3 0 14 0,-1 0 23 16,0 0 7-16,4 0 7 15,-2 0-1-15,2 0-7 16,-1 0-3-16,3 0-8 15,-2 0-3-15,0 0 1 16,0 0 6-16,0 0 9 16,-2-2 5-16,2 0 3 15,2 0-3-15,0-2-7 16,0 2-6-16,0 2-9 16,0-2-3-16,0 0-6 15,0 0-2-15,0-2-2 16,0 3-1-16,8-1 0 15,3 2 2-15,-7 0 10 16,0 0 9-16,-4 0 16 16,0 0 5-16,8 15-3 15,-5 8-7-15,17 53-15 16,-20-43-4-16,2 3-9 0,-1-3-1 16,1 9-4-16,6 0 0 15,-6 2 0-15,0 0-1 16,-2-4 0-16,0 6-1 15,2-8-1-15,-2-1-3 16,-6-11-9-16,2-1-13 16,4 0-51-16,-7-10-29 15,7-1-59-15,-4-14-23 16,-2 0 122-16</inkml:trace>
  <inkml:trace contextRef="#ctx0" brushRef="#br0" timeOffset="533.332">23654 15258 751 0,'48'98'273'0,"-54"-102"-197"16,6 2-100-16,0 2-1 15,0 0 11-15,0 0 12 16,0 0 15-16,0 0 6 15,0 0 5-15,-2-2-2 16,0 0-10-16,0 0-6 16,1-2-5-16,-3 2-1 0,2 0-1 15,2 2-1 1,-2 0 2-16,0 0 0 0,0 0 4 16,2 23 2-16,2 6 6 15,13 53 1-15,-1-49 2 16,5 5-1-16,0 4 1 15,2-4 0-15,-6 3 0 16,-1-3-1-16,-3 6-5 16,3-2-2-16,-7-6-3 15,-1-5-4-15,-6-1-20 16,0-7-18-16,0-4-47 16,-6 3-27-16,-1-9-75 15,-7 2-78-15,-1-3 173 16</inkml:trace>
  <inkml:trace contextRef="#ctx0" brushRef="#br0" timeOffset="1020.76">22908 15501 644 0,'-13'-14'262'0,"1"3"-166"15,12-2-59-15,4 3-47 16,4 4 2-16,5-5 7 16,4-3 2-16,3-5 5 15,4 4 2-15,11-12 1 16,-5 6-1-16,16 0-5 16,-4-2-1-16,8 0-2 15,0 2 0-15,7 6-2 16,-7 3 1-16,4 7-2 15,7-5 1-15,-2 1 1 16,6 3-1-16,-4 6 0 16,-1 0 1-16,-1 8-1 15,2 3 1-15,-5 0-1 0,-1 1-1 16,-5 1-16-16,-2-1-25 16,-6-1-115-16,-6 3 105 15</inkml:trace>
  <inkml:trace contextRef="#ctx0" brushRef="#br0" timeOffset="1649.959">22920 16059 390 0,'63'81'139'15,"-40"-87"-119"-15,-2-2-2 16,-2-3 4-16,0 9 2 15,-4-11 13-15,1 1 3 0,-5-3 1 16,3-8-2-16,-1 11-16 16,-2-3-11-16,3 5-16 15,5 7-6-15,0 1-7 16,10-2-2-16,-3 0 4 16,5 4 4-16,7 0 8 15,-1 0 3-15,12 4 1 16,-3-6 1-16,8-2 2 15,7-3 0-15,0-1 0 16,6 0 1-16,2-1-3 16,-4 3 0-16,6 4-1 15,-12-4 0-15,2 2 0 16,-5 1 0-16,-12-1-1 16,-4 10-1-16,-6 5-61 15,-7 4 46-15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01:44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18479 4915 114 0,'25'114'44'16,"-18"-117"-26"-16,-3-7-7 0,-2 10 19 16,-2-2 49-16,0 0 23 15,0 0 26-15,0-2-7 16,0 3-34-16,0-1-20 15,0 2-34-15,0-2-11 16,0 0-13-16,0-4-2 16,6-3 6-16,-1-7 4 15,-3 10 7-15,4-3 0 16,-2 7-4-16,3-8-1 0,7 3 1 16,-3-1 4-16,5 1 7 15,-3 3 2-15,-1 2-3 16,3 0-2-16,-2 2-1 15,-1 4 1-15,-1-2 6 16,1 3 1-16,-5-3 1 16,12 2-4-16,-7-4-9 15,3 2-4-15,4 4-5 16,-5-4-1-16,49 11-3 16,-50-13 0-16,1-4-4 15,1 4 0-15,-4 0-1 16,3 2-1-16,3 4 0 15,-4-6 1-15,3 0 1 16,-1 7 2-16,-2-7 1 16,5 10 1-16,1-10 2 0,6 0 1 15,-1-4 1-15,1 0 1 16,-4 8 0-16,-2 6-1 16,1 1-1-16,-3-1 0 15,4-4-2-15,-2-1-1 16,4-3-2-16,2 0 0 15,5-2-2-15,-3 0 1 16,9 2-2-16,-5 4 0 16,0 0-1-16,-6-6-1 0,-6 0-1 15,0 0 0-15,2-2 0 16,9-2 0-16,-12-2-1 16,8 4 0-16,-5 2 0 15,1 2 0-15,4-2-1 16,5 0 1-16,-6 6-1 15,5 0 0-15,-5-3 1 16,-4 7-1-16,8-8 0 16,-4-4 1-16,5 4-1 15,3-2 1-15,-1 4-1 16,7 1 1-16,-1-5 0 16,8 0-1-16,2-3 2 15,-6-5 0-15,7 4 1 16,-1-4 1-16,-2 5 2 15,0-7 0-15,2-1 0 16,2 7 1-16,-3 2-2 16,7-4 0-16,3 4-2 0,3-5-1 15,5 1 0-15,4 2-1 16,-1-6-1-16,-3 8 1 16,-1-7-1-16,-11-4 1 15,4 13-1-15,3-6 1 16,-3 2-1-16,1 4 1 15,-11 4 0-15,-1-4-1 16,2 4 1-16,-4-4-1 16,-4 2 1-16,-5 1 0 15,5 7 2-15,0-1 0 0,6-7 0 16,4 2 2-16,-5-6 0 16,3 0 1-16,4 0 3 15,-4-1 0-15,0-7 1 16,1 8 1-16,1-5-3 15,0 3 0-15,-2-2-3 16,-3-5-2-16,3 7-2 16,2-6 0-16,-2 2 0 15,2 3 0-15,1 5 0 16,1-4 0-16,3 2 0 16,-5-6-1-16,0 3 0 15,-6-3 1-15,4-2-1 16,5 8 1-16,-3-9-1 15,7 11 1-15,-3 0-1 16,-4-6 1-16,3 6-1 16,-3-9 1-16,1 5 0 0,5 4 0 15,3 0-1-15,0 4 0 16,-3 0 0-16,-4-6 0 16,-10 0 1-16,7-2-1 15,7-4 1-15,-3 8 0 16,-3 0 1-16,-4-2 0 15,-2 2 1-15,2-2 0 16,-2 4 2-16,4 0 1 16,0 0 4-16,-6 6 1 0,0-6 2 15,-2 2-1-15,-13 1 0 16,1-5-2-16,-3 4 1 16,2 0-1-16,5 5 0 15,-5-3-1-15,4-4-1 16,-2 0 0-16,1-2-1 15,5 2 0-15,-9-2-1 16,5 0-1-16,-12 0-2 16,2-2 0-16,-6 2 0 15,-3-2 0-15,-1 2-1 16,-7 0 1-16,6 0-1 16,-8 0-1-16,-2 0-2 15,0-2-3-15,0-2-3 16,0 2-1-16,0 2-9 15,0-1-11-15,0 1-74 16,0 0-77-16,0 0 111 16</inkml:trace>
  <inkml:trace contextRef="#ctx0" brushRef="#br0" timeOffset="2210.145">16614 5936 250 0,'86'92'85'15,"-57"-92"-149"-15,5 0 43 0</inkml:trace>
  <inkml:trace contextRef="#ctx0" brushRef="#br0" timeOffset="2594.202">16826 6028 263 0,'102'2'110'0,"-89"-4"-65"15,6 0-21-15,0 2-21 16,4-8-2-16,2 6 0 16,0 4 0-16,0-2 0 15,13 8 0-15,-2-4 4 16,3 3 5-16,-1-1 17 15,-2 4 10-15,0-7 16 16,3 5 1-16,5-4-3 16,0 6-7-16,5-9-14 15,-1-1-6-15,0 0-10 16,0 0-3-16,-4 0 3 16,0 2 2-16,0 4 4 0,0-4 0 15,0 4-7-15,6 1-3 16,-10-3-4-16,6 6-2 15,-6-3 1-15,-4 5 0 16,8-6 4-16,0 5 5 16,-4-3 7-16,4-2 5 15,-7 3 4-15,-1 1-1 16,-11-3-7-16,-6 5-3 16,-6 3-9-16,-5 2-3 0,-8-1-19 15,-4-1-33-15,-13 8 30 16</inkml:trace>
  <inkml:trace contextRef="#ctx0" brushRef="#br0" timeOffset="21396.47">11547 5485 161 0,'-57'101'82'0,"46"-107"-16"16,-3-1-48-16,14 3-7 0,-7 2 1 16,-3-2 15-16,10 4 14 15,-2 0 18-15,0 0 4 16,0 0-4-16,0-2-10 15,-15 0-19-15,-2-4-8 16,0 5-12-16,-50-13-3 16,44 12-4-16,2 2-1 0,-2 0-2 15,-3 2-1-15,-3 0 0 16,2 6 0-16,-7 5 0 16,-2 10 0-16,-2 6 1 15,-6-1 1-15,-2 11 1 16,6-1 1-16,-4 8-1 15,8 0 0-15,-4-6 0 16,-2 2-1-16,13 4 1 16,-2-4-1-16,10 8 0 15,10 5-1-15,0-9 0 16,-5 10 0-16,7 5-1 16,0-2 0-16,5 12 0 15,2 1 0-15,4-5 0 16,-4-3 0-16,8-1-1 15,4-6 1-15,7-7-2 16,-2-8-2-16,6-10-7 0,1-3-5 16,12-14-7-1,3-3-2-15,5-10 1 0,4-4 0 16,2-13 0-16,1-10 0 16,3-8 6-16,2-5 4 15,9-8 10-15,0 0 1 16,4-4 3-16,4 1 0 15,2 3 1-15,-6-2 0 16,2-2 0-16,-10-3 0 16,-1 7 0-16,-3 0-1 15,-1 4 1-15,-2-2-1 0,-5 2 0 16,-1-2 1-16,-3 0 0 16,-5-8 2-16,-5 6 2 15,-7 2-1-15,-8 4 0 16,-1-2 0-16,-13 2-3 15,-2-4-2-15,-6 4-6 16,-7 5-3-16,-10 5-14 16,-6-3-14-16,-3 4 25 15</inkml:trace>
  <inkml:trace contextRef="#ctx0" brushRef="#br0" timeOffset="22877.93">13726 5492 92 0,'69'75'70'0,"-65"-89"14"0,3 1-4 16,-1 2-11-16,0-3-6 15,-1 1-11-15,-5-1-1 16,-2 1 1-16,-7 0-4 16,-4-5-4-16,3 3-2 15,-7 2-9-15,1 3-3 16,-7 6-8-16,1 2-6 15,-5 4-13-15,-8 8-3 0,-3 9-2 16,0 10 0-16,-6 13 2 16,2 6 0-16,4 7 0 15,-3 6 0-15,5 2 0 16,0 10-1-16,3 0 0 16,3 7 0-16,1 6 0 15,-4 0 1-15,10 0 0 16,8 0 0-16,9-5 2 15,1 1 0-15,5-13 2 16,0-8 0-16,9-4 2 16,6-5 1-16,-1-12 2 15,7-2-1-15,2 1 0 16,4-9-2-16,9-1-2 16,4-4-1-16,6-10-1 15,4-3-1-15,1-3 1 16,3-7 0-16,7-2-1 15,2-4-1-15,0-3 0 0,1-5-3 16,-5-7-5-16,-4-2-4 16,-5-12-3-16,0 5 2 15,-2-9 6-15,-3 1 4 16,-2-2 3-16,-9 0 0 16,-5 1 1-16,1-3 0 15,-14 4-1 1,-11 20-2-16,7 1-1 15,15-54 0-15,-5-9 0 0,-2-6 1 0,-20 23 0 16,-6-3-1-16,-6 3 0 16,-1-2 0-16,0-6-7 15,-5-2-7-15,-3-3-7 16,4 7 0-16,-6 4 7 16,-2 4 7-16,-7 5 8 15,3 2-1-15,-7 8-7 16,-1 4-5-16,-5 6-22 15,-4-1-25-15,-3 10-76 16,-7 10 87-16</inkml:trace>
  <inkml:trace contextRef="#ctx0" brushRef="#br0" timeOffset="24447.602">16086 5353 120 0,'-163'-106'75'0,"137"101"-5"0,-3 5-9 15,0 0-17-15,4 2-8 16,-1 5-3-16,1-3 0 16,0 4 7-16,0-2-1 15,0 3-2-15,0 4-3 16,0 1-9-16,1 5-4 16,-1 0-4-16,4 4-1 15,-8 2 4-15,12 0 3 0,-2 3 6 16,-6-3 3-16,4 12 2 15,-2 5-1 1,-2 2-6-16,12-8-5 16,5-15-11-16,2-2-4 15,-15 65-5-15,-2-7-1 0,10 11 0 16,11-27 0-16,2-7 0 16,2 1 1-16,5-5-2 15,-1-6 1-15,0 4-1 16,5-1 1-16,5 1-1 15,3-6 0-15,6-3 1 16,0 1-1-16,-1-6 0 16,-1-5-1-16,8 1-1 15,3-1 0-15,3-10-2 16,1-3 0-16,4-15 0 16,-6-1 2-16,6-9 1 15,4 5 1-15,4-9 1 0,2 1-1 16,1-1 1-16,-1-2-1 15,1 3 0-15,-3-1 0 16,4 1 0-16,-3 1 1 16,-20-5 0-16,7 3 0 15,-13-4 0-15,-6 2 1 16,6 1-1-16,-2-7 0 16,2 6 0-16,0 0 0 15,-4-7-1-15,2 5 0 16,-10-4 1-16,1 4 0 0,-3-2 1 15,-9 0 0-15,2-4 0 16,-4 0 0-16,-4-6-1 16,2 4 0-16,-2-7 0 15,-3-3 0-15,-7 3 2 16,3-14-1-16,-5 0-2 16,1 2 0-16,-6-15-2 15,-6-1 1-15,2 1 1 16,-7-8 0-16,-1 10 0 15,-3-1-3-15,-23-1-4 16,-8 6-3-16,-15 9-5 16,-1 2 2-16,-10 15 1 15,-5 10 1-15,2 5-3 16,1 4-5-16,5 8-18 0,-6 10-14 16,4 7-80-16,-3 12 86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04:06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9841 7741 267 0,'-88'39'111'16,"64"-56"-51"-16,12-3-55 15,8 7 0-15,-3-8-3 16,-3 4 0-16,-3-6 5 16,-5 0 13-16,-1 8 28 15,0 5 14-15,-4 6 11 16,0 4-6-16,0 12-19 16,-3-5-12-16,3 12-15 15,-2 2-5-15,6 6-6 16,-1 2-1-16,1 7-1 15,0 3 1-15,-4 10 1 16,4 1 0-16,-4 9 2 0,-4 4 0 16,6 8 2-16,-5 8 0 15,5 9 0-15,3 1 0 16,-7 3-2-16,8 6 0 16,-2 3 2-16,6 8 1 15,3-2 4-15,4-2-1 16,5-1-2-16,-5 3-2 15,6-6-2-15,-6-1-2 16,0-3 2-16,2-5 1 0,-5 0 2 16,9 5 0-16,-2 5-3 15,2 3-3-15,-4 0-5 16,8 4-1-16,-2-4-2 16,-2 6 0-16,9-2 0 15,-9-7 0-15,6-1-1 16,11-2 0-16,-5 3 1 15,7-1 0-15,0 1 0 16,0 3-1-16,0-12 1 16,-3-5 0-16,-1-3 3 15,-2-7 3-15,16 0 9 16,-2-7 2-16,3-8 1 16,1 0 0-16,0-17-5 15,5 2-2-15,4-15-3 16,6-7-3-16,6-5-3 15,-1-7-1-15,12-3-2 0,6-1 0 16,-2-10-2-16,-2-2 0 16,-3-6 0-16,-11-3 0 15,1-6 1-15,5-4 0 16,-7-6 1-16,0-2 0 16,3-7-1-16,-1-1 1 15,3-8-1-15,-1-7 1 16,-4-11 1-16,-3 2 0 15,-5-4 1-15,4-8 0 0,-4 4 0 16,-5-11 0-16,-5-1 0 16,-13-1 0-16,4 2 0 15,-9-1 1-15,1 7-1 16,0-5 1-16,-13-5-1 16,4 0 0-16,-4-10-1 15,4-3-1-15,-3-6 1 16,-1 1-1-16,-2-3 0 15,0 2 0-15,-11 1 0 16,5 1 0-16,-3-2 0 16,5 3 0-16,2 5 1 15,-6 3-1-15,4 2 0 16,-9 2 1-16,7 8-1 16,1 3 0-16,-3 5 0 15,6 1 1-15,-8-2 0 16,-3 0 0-16,11 6 1 15,-2 1 0-15,-1 2 0 16,-9 5 1-16,3 2 0 0,-8-3-1 16,5 15 0-16,-5-1 0 15,0 4 1-15,0-1-1 16,-8 1 1-16,4 4-2 16,-8-8 1-16,1 6-1 15,3-8-1-15,-2 8 1 16,5-4-1-16,-3 4 1 0,2 2 0 15,-6 3 1-15,6 3 2 16,-1 1 1-16,1 6 2 16,2 6 1-16,-4 0 1 15,4 6-2-15,-2 7 2 16,-2-4-2-16,-3 8-2 16,-5 1 1-16,-1 8-2 15,-12 7 1-15,-5 14-2 16,-7 3 0-16,-14 3-1 15,5 5-1-15,8-3-22 16,2-2-31-16,18-1-158 16,9-10 140-16</inkml:trace>
  <inkml:trace contextRef="#ctx0" brushRef="#br0" timeOffset="1663.824">14650 7759 118 0,'-117'82'93'0,"104"-103"3"16,-3 0-21-1,9-10-40-15,-1-5-16 0,6-2-9 16,2-2 1-16,-4-8 0 15,4 8 1-15,0-1 3 16,0-3 1-16,0 18 9 16,0-3 3-16,0 8 8 15,-2 9 3-15,-3 7 10 16,3-3 6-16,-4 4 0 16,2 4-6-16,2 0-16 15,2 0-11-15,-2 0-10 16,0 0-1-16,-13 31-2 15,-16 51-2-15,18-46-2 16,2 1-1-16,-3 12-1 16,3 7-1-16,-3 18-1 15,7 3-1-15,-5 19-1 16,1 5-1-16,5 12-5 16,4 2-2-16,4 11-6 15,4 8-4-15,-1-2 2 16,3 9 2-16,-2-9 10 0,-2-8 5 15,-4-3 8-15,-4-6 1 16,-2-6 0-16,-2-4-1 16,3 8-5-16,-1-6 0 15,-5 0-2-15,3 4-1 16,-5 9 0-16,-7 7 1 16,5-1 0-16,-4 10 1 0,4-4 5 15,7-4 1-15,0-2 2 16,8-2-1-16,4-7-5 15,10-2 0-15,7-2-2 16,-6-10 1-16,6 2 0 16,-4-11 4-16,0 0 9 15,2-3 8-15,3-3 11 16,-5 8 1-16,8-8-5 16,-2-6-4-16,0-11-9 15,3-8-3-15,1-6-6 16,-2-13-2-16,0-5-5 15,2-7-2-15,3-9-5 16,-1-9-4-16,3-14-4 16,-3-8 0-16,0-17 2 15,-4 6 4-15,7-12 3 16,-1-7 1-16,1-4 3 0,5-10 0 16,7-9 0-16,1-6-1 15,5-17 1-15,0-8 0 16,0-2 0-16,1-9 1 15,3 8 0-15,3-5 2 16,-3 1 4-16,-3-1 0 16,-7-1 2-16,-5-2-1 15,-5-3-4-15,-7 5 0 16,-4 0-1-16,-4 1 2 0,-8 1 6 16,5-3 1-1,-9 1 3-15,-1 2-1 0,2-3-7 16,-8-1 0-16,-8-2-3 15,6 3-1-15,-4 3 1 16,3-1-1-16,-1 1 3 16,-11 3 3-16,1 8 6 15,-1 2 4-15,-2 4 5 16,5 7-1-16,-1 1-1 16,-3 3-1-16,-1 2 0 15,6 6 3-15,-8-4 2 16,1 4-1-16,-1 0-6 15,-6 0-3-15,1-4-6 16,3 4 0-16,-8 0 1 16,4 5 0-16,-2 3 0 15,-2 3-1-15,-3 1-4 16,1-9 0-16,-3 1-2 0,0 2-2 16,1-8 0-1,0 3-2-15,3-8 0 0,-3-3 0 16,-1 8 0-16,3-2 1 15,-3 6-1-15,5 1 2 16,-3 11 0-16,-1-1 0 16,-1 19-1-16,-1 3 1 15,-12 20-9-15,3 2-18 16,-14 16-150-16,-3 9 123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04:38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 14307 212 0,'-21'0'148'0,"2"4"-9"15,-2 6-8-15,-8-4-4 16,5 11-14-16,1-10-11 16,-4 1-27-16,4-2-14 15,6 3-24-15,-1-3-8 16,7 0-9-16,-1 3-1 16,3-5 3-16,3 4 2 0,2-8 4 15,2 0-2-15,2-2-7 16,0-2-7-16,0 2-9 15,0 2-2-15,0-2-1 16,14-9-1-16,5-12 0 16,50-52 0-16,-52 49 1 15,2-5-1-15,0-2 0 16,2 3 0-16,2-3-3 16,6 8 1-16,-2 1 0 15,-4-1 0-15,-2 2 2 16,-8 7 0-16,0 5 1 15,-1 1 1-15,-1 8 0 16,3 2 0-16,-3 0-1 16,3 8 0-16,1 0 0 15,-4 1 0-15,5 3 1 16,-3 1 0-16,1 1 1 16,-1 3 0-16,0 2 2 0,3-4 0 15,-3 6 1-15,4 2-1 16,-1 4-1-16,3 0-1 15,0 7-2-15,2 6 0 16,-4 1 0-16,4 4 0 16,-6 7 0-16,-3-2 0 15,1 1 0-15,-1 7-1 16,-1-8-1-16,3 3 0 16,-1-3-4-16,-2-2-4 0,1-1-17 15,-1-4-14-15,3-3-31 16,-3-2-9-16,3-2-6 15,-3-5 6-15,-7 0 24 16,7-3 2-16,-1 1-28 16,1 7-40-16,1-5 76 15</inkml:trace>
  <inkml:trace contextRef="#ctx0" brushRef="#br0" timeOffset="561.285">963 15050 216 0,'94'57'106'0,"-77"-61"-47"15,6 4-17-15,4 10-37 16,1 1-4-16,3 2 2 16,-4-1 5-16,-10-4 14 0,4 5 5 15,-9-9 0-15,1 7-4 16,-3-7-15-16,-9-4-4 16,9 10-1-16,-6-12-2 15,-4 0-52-15,0 2 39 16</inkml:trace>
  <inkml:trace contextRef="#ctx0" brushRef="#br0" timeOffset="1053.156">1296 15134 397 0,'-2'-2'196'16,"-2"-2"-61"-16,2 2-88 15,2 0-28-15,-2 2-10 16,0-2 6-16,1 0 16 16,-1 0 6-16,-2-1 2 15,2 1-5-15,2 2-16 16,0-2-7-16,0 0-7 16,0 0-1-16,0 2-2 15,0 0-1-15,15 0 0 16,14 6-1-16,49 9 0 15,-49-15 0-15,7 4 1 16,3-8 0-16,-1 0 2 16,10-2 2-16,1-1 7 0,3-5 3 15,9 3 6-15,-3-7 1 16,3 3-1-16,4 2-3 16,-2-5-6-16,2 1-1 15,0-2-6-15,-2 1 0 16,8 3-2-16,-6 2-1 15,0 1 0-15,-4 4 0 16,2 0 0-16,-7 3 0 16,-7 3-1-16,1 3 0 15,-12 3 0-15,-1 0 0 0,-12 0-4 16,-4 1-5-16,-10 3-28 16,3 1-26-16,-5 9-130 15,-1-1 126-15</inkml:trace>
  <inkml:trace contextRef="#ctx0" brushRef="#br0" timeOffset="22304.341">12496 14114 257 0,'107'-53'164'0,"-113"55"-20"16,5 0-36-16,-1 1-13 16,0-3-24-16,-2 0-10 0,4 0-13 15,0 0-4-15,-2 0-10 16,2 0-3-16,0 0-7 15,0 0-4-15,0 0-7 16,0 0-2-16,0 0-1 16,0 0 1-16,0 0 6 15,0 0 1-15,0 0 1 16,0 0-1-16,0 0 3 16,0 0 3-16,0 0 3 15,2 4 0-15,6 4 2 16,-7-2 1-16,7-3 1 15,7 5 2-15,1-4-2 16,5 2-2-16,48 45-4 16,-46-47-2-16,1 4-5 15,-1-4-2-15,2-1-5 16,0 3-2-16,2-4-1 16,-2 0-2-16,1 4-2 15,7-1-1-15,-4 3-2 0,1-6 1 16,-3 4-1-16,-4 3 0 15,-2-1 0-15,2 5-1 16,-4-1 0-16,6-6 1 16,-4 5 0-16,10 2 0 15,-7-5 0-15,-1 4 0 16,4-5 0-16,-8 3 1 16,4-6 3-16,0 5 1 0,0-5 4 15,2 5 1-15,4 3-1 16,-2-1-3-16,-1-3-2 15,7-4-1-15,-3-4-1 16,3 2 1-16,-1 0 2 16,3 3 0-16,3 7 3 15,4-8 0-15,-2-4-2 16,1 0-1-16,-3-4-2 16,0-2 0-16,-4 6 0 15,3 0 0-15,-1 0 4 16,2 0-1-16,-1 0 1 15,-7-2 2-15,7 0-3 16,1 2 0-16,-2 0-2 16,4 0 0-16,4 0 0 15,-3-2 0-15,3-5 1 0,-2 1 1 16,5 0 0 0,-4 4 0-16,-5-1-2 0,10 3 1 15,-10-10-2-15,0 0 0 16,2 1 0-16,4-1-1 15,-2 5 1-15,6-1-1 16,-2-4 0-16,-2-3 0 16,2-6-2-16,4 4 1 15,-8 1-1-15,4 1-1 16,-2-4 1-16,5-1-1 16,7 11 0-16,-8-12 0 15,-2 9 0-15,-4 0 0 0,-8-5 1 16,0 9 0-16,-1-7 0 15,-8 0 0-15,-2 1-1 16,-2 3 0-16,-4 3 0 16,-7 0 0-16,1 6 0 15,-1-2 0-15,-8-2-4 16,9 4-3-16,-11-3-16 16,0 1-17-16,0 0-77 15,0 2-90-15,0 0 131 16</inkml:trace>
  <inkml:trace contextRef="#ctx0" brushRef="#br0" timeOffset="56019.66">14914 16972 464 0,'47'-18'169'0,"-45"13"-140"16,8 3-6-16,-2-6 5 16,-3 2 2-16,-3 1 9 15,0-1 4-15,-2 4-1 0,0-2-1 16,0 2-6-16,0 2-7 15,0-2-7-15,0 0-5 16,0 1-8-16,0-3-2 16,0 4-5-16,0 0-1 15,0 0 0-15,0 0 1 16,0 0 0-16,8 11 1 16,-1 8 1-16,-1-7 2 15,-4-8 11-15,6 5 5 16,-6-9 12-16,9 4 5 0,4 2-2 15,-1-1-2-15,-1 5-6 16,-1-4-5-16,1 1-7 16,6-3-2-16,48 21-6 15,-46-27 0-15,4 2-2 16,0-4 0-16,4-1-2 16,-3 3 0-16,5-2-1 15,-6-4-1-15,0 6 0 16,-1 0 0-16,-4 2-1 15,4-1 0-15,-8-1 0 16,7 4-1-16,2-4 1 16,-2 2 0-16,5 5-1 15,3-8 1-15,-6 3 0 16,5 1-1-16,-3-2 0 16,4 2 0-16,-1 1 0 15,-7-2 1-15,6 0-1 16,2 0 2-16,-1-3 0 15,6 1 2-15,3-4 2 0,-3 4 1 16,2 0 1-16,1-6 1 16,-3 6-2-16,2 1 1 15,-3 1-1-15,-7 1 0 16,3-1-1-16,-6 2 1 16,3 4-1-16,-1-2 0 15,-6-4-1-15,6 2 1 16,2 0-1-16,-3 2 0 0,9 1-1 15,-4-3-1-15,-5-2 1 16,5 6 1-16,5-6 2 16,1-11 2-16,3-3 0 15,-2 3-2-15,6-8-1 16,0 17-3-16,0 2-1 16,-6-10 0-16,0 8 0 15,-3-2 1-15,-3 4-1 16,-1 0 0-16,-10 4 1 15,4 6 0-15,-10-5 1 16,4 11-1-16,-5 1 0 16,-12-4-1-16,5 3-2 15,-7 5-11-15,4-6-113 16,8 10 90-16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06:08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 11071 362 0,'-78'128'190'16,"63"-128"-63"-16,7 8-67 15,-2-6-37-15,7 4-17 16,1-6 6-16,0 0 22 16,0 0 13-16,-2 0 21 0,2 0 4 15,2 0-16-15,-2 0-11 16,0 0-25-16,0 0-8 16,2 0-9-16,0 0-2 15,0-4-1-15,0 2 0 16,8 0 1-16,17-21-1 15,55-51 0-15,-49 45 0 0,3-4 0 16,-5 1 0 0,4-4 1-16,-5 1 0 0,1-1 0 15,0-3-1-15,-3 1 1 16,1 2 0-16,-12 0-1 16,5 9 1-16,-9 4 0 15,-3 8 0-15,5 11-1 16,-1-4 0-16,-5 14 0 15,3 1 0-15,-4 9 0 16,-3 5 1-16,3 4 3 16,0 0 2-16,-2 9 0 15,-1 2 2-15,-1 3 1 16,-7 3-1-16,-1 4 0 16,6 1 0-16,0 9-3 15,6 1-2-15,-3 8-1 16,-1 0 0-16,0 6-1 15,-4-4-1-15,4 4-2 16,-2-1-7-16,0 1-29 0,6-4-23 16,-6 4-58-16,0-8-28 15,0-11-115-15,-10-1 164 16</inkml:trace>
  <inkml:trace contextRef="#ctx0" brushRef="#br0" timeOffset="433.435">567 12060 905 0,'-11'0'320'0,"5"0"-301"15,8 0-29-15,-2 0-11 16,0 0-3-16,8 0 21 0,18-4 4 16,49-7 11-16,-50-3 4 15,0-1 9-15,-2-4 4 16,5 0-6-16,7-4-4 16,11 6-9-16,7 1-5 15,14 3-4-15,6 9-1 16,11 2 0-16,-2 2-24 15,16 16 18-15</inkml:trace>
  <inkml:trace contextRef="#ctx0" brushRef="#br0" timeOffset="11440.293">18379 16440 1046 0,'-17'-2'382'15,"-12"-9"-324"-15,8 3-36 16,0-4-34-16,-6 1-2 0,-9-6 8 15,-2 1 12-15,-10-8 15 16,4-1 8-16,-2-2 2 16,-2-4-2-16,2-3-12 15,-7 0-8-15,1-3-12 16,-9-3-7-16,4 4-8 16,-6-5-4-16,-6 5-1 15,11 2 1-15,-3 7 7 16,4 4 4-16,3-2 9 15,4 6 2-15,-3-10 6 16,3 3 1-16,-5 1 1 16,-3-2 0-16,3 4 1 15,-6-4-1-15,-2 2-2 16,-1-1 0-16,-8 1-6 16,1 2 0-16,2 6-1 15,6-3-1-15,2 5 1 16,7 2 1-16,3-3 0 15,-3 7 0-15,8-5 3 0,-5 3 1 16,-7 7 0-16,3-4 1 16,-8 5-1-16,3-3 1 15,1 2 1-15,7-2 1 16,-5 1 3-16,0 1-1 16,5 2-2-16,0-4 1 15,8 6-5-15,-4 0-1 16,5 2 0-16,-3 4-2 15,2-6 1-15,2 0 0 0,3 2-1 16,-3 0 0-16,-4 5 0 16,0-3 0-16,0 4 0 15,-3-4 0-15,3-3 1 16,2 1 0-16,0-2-1 16,4 0 0-16,-6-2 0 15,2 2 0-15,0 0 0 16,4 0 0-16,1 6-1 15,1-2 1-15,-4-2 0 16,0 2 0-16,4 3 0 16,-10-5 0-16,4 6 0 15,-6-6 0-15,-3 0 0 16,7 0 0-16,-6 3 0 16,4-1-1-16,1-2 0 15,3 0 1-15,0-2-2 16,3 0 1-16,3 0-3 15,-2-2-2-15,-4 2-6 0,6 0-3 16,-2 0-1-16,1 8 1 16,-1-2 6-16,-8 3 5 15,-1 5 3-15,1-5 1 16,-2 3 1-16,2 1-1 16,4 0 0-16,-2 3 0 15,-3 3-1-15,1-2 0 16,-4-2 1-16,1-1 0 0,3-1 0 15,0-3 1-15,4-7-1 16,-2 1 1-16,6-4-1 16,-6 0 0-16,6-5 1 15,2 3 0-15,-8-2-1 16,7-2 1-16,1 4 0 16,6 0 1-16,-3 0 1 15,3 0 1-15,7 2 0 16,0-5 1-16,0 3-1 15,8-2 0-15,-4-4 0 16,7 3-1-16,-3-5 0 16,2 2-1-16,-2 3 1 15,-1-3 0-15,5 4 1 16,-6-5 1-16,2 5 0 16,-4-4 1-16,2 6 1 15,-2 2-1-15,-2 0 0 16,-6 0 0-16,2 6-1 0,-3-2-1 15,5 1 1-15,4 5 1 16,-8 2 1-16,4-1 0 16,-13 0-2-16,1 5-2 15,5-3-1-15,-4 8 0 16,1-2-2-16,-1 2 1 16,0 2-1-16,-5 4 0 15,-1 0 0-15,6 5 0 0,-2-3 0 16,1 6 0-16,1-7 0 15,-2 5 0-15,1-1 0 16,3-3-1-16,-2-2 1 16,15 3-1-16,-4 1 0 15,8 0 0-15,3 1-2 16,3-1 1-16,9 5 0 16,-2 2-1-16,10 8 1 15,-1 6 0-15,3 7 0 16,11 0 1-16,-2 12 0 15,10-4 0-15,15 0 1 16,-2-4-1-16,14-7 1 16,5 1 0-16,6-4-1 15,6-1 1-15,6 7-1 16,3-9 1-16,-6-2 0 16,5-2 0-16,-14-4 1 15,4-2-1-15,5-2 1 0,7-3 0 16,11-7 0-16,-3-1 0 15,11-2 1-15,7 2 2 16,-4-6 2-16,2-4 1 16,3-2 3-16,-3-5 0 15,8 1 2-15,-1-1 0 16,9 2-1-16,-6-1-1 16,-4-7-1-16,0 7 1 15,-8-9 0-15,10 2-1 0,1 0-2 16,5-6-1-16,-4 0-3 15,-1-4 0-15,-3 6-1 16,-3 0 0-16,-1-9 0 16,5 3 0-16,1-9 0 15,6 1 2-15,-1 5-1 16,-3-3 0-16,2-7 0 16,-4 4-1-16,0-2 1 15,-1-6-1-15,-4 5 1 16,-9-1 0-16,-3-6 1 15,-6 4 1-15,1-3 0 16,3-3 0-16,-2 0 0 16,5-2-2-16,-7-5 0 15,6 5-1-15,-8-7 1 16,4 1 0-16,-2 5 0 0,1-6 1 16,-1 5-1-16,-6 2 0 15,-1-7-1-15,-7 7 0 16,-3-7 0-16,-4 0-1 15,-14-3 1-15,-1-1-1 16,-1 2 0-16,1 0 0 16,-4 3 0-16,-5 1 0 15,-12 5 1-15,-1 2 0 16,-12 4 1-16,-3 0 0 16,-10 10 0-16,-1-4-1 0,-6 7 0 15,0-1 0-15,-6 3-2 16,5 6-2-16,-1-4-28 15,0 3-40-15,0 1 46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06:51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 11121 601 0,'-111'147'255'0,"76"-143"-128"0,16-2-127 15,4 2-7-15,7-10-28 16,-1 0 4-16,-5-5 12 16,-3-4 5-16,-4-5 7 15,-4-1-9-15,2 0-35 16,2-2-22-16,0 2-52 15,0-2-35-15,0-1 103 16</inkml:trace>
  <inkml:trace contextRef="#ctx0" brushRef="#br0" timeOffset="532.019">1330 11069 373 0,'-3'0'196'0,"-1"0"-48"16,2 0-26-16,0 0-35 15,-2 0-13-15,2 0-20 16,2 0-9-16,-2 2-15 16,2-2-8-16,0 0-10 0,0 0-3 15,2 0-4-15,17 0-2 16,4-4-2-16,50-32 0 16,-50 0-1-16,0-1 0 15,-2-5 0-15,-2-4 0 16,4-3 0-16,-8 1 0 15,4 4 2-15,-3 4-1 16,-7 3 1-16,3 1 1 0,-9 11-1 16,-1 2 1-16,0 12 2 15,-2 5 1-15,-2 0 6 16,2 4 2-16,-2 2 1 16,1 0 1-16,-1 0 0 15,0 0 2-15,-4 16 1 16,2 14 0-16,-5 54-2 15,7-38-2-15,2 2-1 16,4 6 0-16,3 7 0 16,-1 0 0-16,3 8-2 15,-7 2-1-15,6 13-3 16,-6-4 0-16,-2 8-2 16,2-2 1-16,-4-2-2 15,-2-7 0-15,-4-2-3 16,-1-8 0-16,1-4-4 15,-1 0-7-15,-5-8-36 16,1-1-25-16,-6-6-57 0,4-6-30 16,-7-6-55-16,1-5-32 15,-3-7 157-15</inkml:trace>
  <inkml:trace contextRef="#ctx0" brushRef="#br0" timeOffset="1047.919">894 12347 344 0,'-44'-4'173'0,"12"-2"-46"16,1 1-28-16,1-5-24 16,5 1-3-16,2-1-3 15,4 2-1-15,3-3-2 16,5 7-5-16,3-4-14 15,1 7-6-15,7-1-11 16,0 0-5-16,0-2-1 16,0 2 4-16,11 0 4 15,27-9 0-15,64-12-6 16,-45 15-6-16,20 0-10 16,5-3-3-16,10 3-4 15,-4-1 0-15,-6-7-2 16,-2-1 1-16,-3 6-1 15,-1-1 0-15,-5-1 0 16,-4-1-1-16,-4 1 0 0,-4 0 0 16,-7 1 0-16,-6 8-1 15,-6 0-2-15,-9-3-1 16,-5 5 0-16,3 0 0 16,-12 2 2-16,-1 0 1 15,-5 0 1-15,0 4 0 16,-1 0 0-16,-6 3 0 15,9-1-5-15,-5 2-4 0,-2-6-7 16,13-2-4-16,-4-2-15 16,4-8-18-16,6-1-90 15,-2-1-92-15,17-15 146 16</inkml:trace>
  <inkml:trace contextRef="#ctx0" brushRef="#br0" timeOffset="12864.79">14713 15159 927 0,'-33'9'340'0,"3"-5"-294"0,5 5-17 16,11-3-7-16,-5 8-22 16,-9-3-2-16,1 1 2 15,-10-3 1-15,-3-1 3 16,-8 1 1-16,-1-9-1 15,-1 0 0-15,-2 2-2 16,5-4-1-16,-5 8-10 16,4-4-8-16,-4-2-16 15,-1 4-4-15,-1 7 0 16,-3 6 9-16,-2 14 14 16,-1-2 9-16,-7 5 11 15,-7 3 6-15,5 5 6 16,-2 7 2-16,-1 1 1 15,7 0 0-15,-2 7-2 16,-4-1-2-16,21 5-5 16,-2-6-3-16,16 5-2 15,11 5-2-15,-11-4-1 16,7 8-2-16,1 5-1 0,-3 5 0 16,14 16-1-16,-2 3 1 15,5 19 0-15,7-1-1 16,1 9 0-16,6 3 0 15,7 7 0-15,-1-6 0 16,4 6-1-16,-1-5 1 0,5-11 0 16,3-6 0-16,8-14 3 15,7-11-1-15,7-17 2 16,-3-15 0-16,8-12-2 16,0-14-1-16,4-18-2 15,7-10-1-15,-3-18 0 16,5-9 0-16,-5-21 2 15,1-5 0-15,-3-12 0 16,2-12 2-16,-3-1 2 16,3-1-1-16,-2-15 0 15,3 6-1-15,-1-11-1 16,-4-1-1-16,3 1 0 16,-8-7 0-16,-3 7-1 15,4-3 0-15,-12-1 1 16,8 5 0-16,-11-9 1 15,0 4 1-15,-8 1 0 16,-4-1 0-16,-4 3 0 16,5 3 0-16,-1-5-2 0,-2-5-2 15,6 2-9-15,0 0-8 16,-2 9-11-16,0 12-4 16,-5 7-1-16,-8 6 3 15,3 21-1-15,-7 8-7 16,0 15-36-16,2 12-36 15,-4 3 70-15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07:27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20986 3230 459 0,'-105'57'196'0,"90"-68"-94"16,11-1-75-16,9 3-24 16,7-1-1-16,11 2 20 15,0-1 20-15,6-3 42 16,-3 1 16-16,7-8 1 16,3-4-13-16,8-4-36 15,8-7-17-15,9-7-20 16,2-5-6-16,12-5-5 15,-5-8-1-15,7-1-1 16,-1-1 0-16,1 2-1 16,-4-4 0-16,-8 1-1 15,-8-3 0-15,-13 4-1 16,2 0 0-16,-14 6-1 16,-3 1 2-16,-14 16 0 15,-1 9 2-15,-5 8 0 16,-5 15 0-16,2 4-1 15,-2 2 3-15,-4 0 7 16,0 0 6-16,2 12 9 0,11 18 2 16,20 58-2-16,-22-38-3 15,1 2-7-15,1 19-3 16,0 13-2-16,-1-2-1 16,-6 29-2-16,1 9-1 15,-7 9-2-15,0 6-2 16,-2-12-1-16,-3-7 1 15,1-10-2-15,-4-7 0 16,6-3-10-16,-7-8-19 0,3-12-64 16,-2-3-38-16,-3-23-77 15,3 1-46-15,-1-26 164 16</inkml:trace>
  <inkml:trace contextRef="#ctx0" brushRef="#br0" timeOffset="551.229">21019 3926 834 0,'-8'8'251'0,"10"-1"-279"0,4 7-20 16,5 9 9-16,1-4 28 15,-11 0 15-15,5-6 41 16,-6-5 16-16,0-6 20 16,2-2-2-16,-2 0-31 15,0 0-17-15,0-2-22 16,31 0-4-16,74-8-5 15,-36 3 1-15,38 3-1 16,11-2 0-16,26 2 0 16,1-1 0-16,4 8 0 15,-1-1 1-15,-3 10 0 16,-5 11 0-16,-10-10 1 16,-12 6 0-16,-24-9 0 15,-6 5-1-15,-17 2-19 16,-4 1-51-16,-16 10 47 15</inkml:trace>
  <inkml:trace contextRef="#ctx0" brushRef="#br0" timeOffset="10652.067">10056 10670 132 0,'-12'-37'104'0,"-9"1"25"0,2 5-7 15,-4-3-26-15,2-2-12 16,13-1-24-16,-11 5-8 15,6 3-7-15,-10 2-2 16,-6 2-1-16,6 2 0 16,-2 8-1-16,0 0-3 15,-1 5-9-15,-9 10-7 16,7 0-14-16,-3 0-2 16,0 12-1-16,7 7-2 15,-1 10 1-15,-2 7 0 16,0 18 0-16,-2-1 2 0,1 20 2 15,7 9 1-15,3-2-2 16,7 4-2-16,11-7-2 16,11-14-2-16,11-13-1 15,6-8 0-15,7-8 0 16,1-7 1-16,2-4 0 16,-3-8 1-16,-5-5 1 15,-3-10 0-15,0 0 0 16,-2-6 0-16,-2-3 0 15,-2-7-1-15,-4-1 0 16,-6-2-1-16,-3-4 1 16,7 4 1-16,-7-2 0 15,-4 0 1-15,-4 4-1 16,-12-12 0-16,-3 10 1 16,-4-8 0-16,-2 4 0 15,-2 2 0-15,-10-8 0 0,5 4 0 16,-7-3-1-16,1-3 0 15,1 4-1-15,1 3-1 16,-1-1 0-16,3 4 0 16,3 3-1-16,4-3 0 15,6 6-1-15,3 4-1 16,5-1-17-16,1 4-25 16,6 3-90-16,8-1-120 15,-6 4 160-15</inkml:trace>
  <inkml:trace contextRef="#ctx0" brushRef="#br0" timeOffset="11716.797">14764 10972 324 0,'-49'-115'181'16,"22"111"-34"-16,-6-5-35 16,-1-3-33-16,0 12-16 15,-14-5-15-15,2 1-7 0,-8 2-16 16,-3-2-5-16,-6-6-9 16,-4 7-3-16,2-5-3 15,0 2 4-15,4 6 6 16,5 0 1-16,6 0-2 15,-5 6-2-15,15 5-7 16,-8 5-3-16,-4 7-2 16,8 5-3-16,-2 14 0 15,6-1-1-15,10 10 2 16,9 8 0-16,9 1 0 16,6-1 0-16,18 0-3 15,11-7 0-15,19-2 0 16,13-6 0-16,10-14 2 15,8-5 0-15,0-10 2 16,3-7 0-16,-7-12 0 16,6-9 1-16,-12-16-2 15,-2-1-2-15,-2-16-8 0,-5-2-5 16,-4-6-7-16,-3-7-1 16,-8-2 3-16,-5-6 5 15,-13-2 7-15,-4-1 1 16,-15-5-7-16,-6 5-8 15,-15 1-19-15,-4 0-11 16,-9 10-57-16,-1 7-76 16,-7 22 121-16</inkml:trace>
  <inkml:trace contextRef="#ctx0" brushRef="#br0" timeOffset="12602.175">17714 10993 816 0,'-16'-2'263'0,"9"0"-282"16,-1-7 1-16,2 1 19 15,1 2 11-15,-9-2 26 16,1 8 9-16,-8-5 6 16,7-1 0-16,-5 4-14 15,2-4-9-15,-4 8-17 16,4 2-7-16,-2 9-12 15,9-1-6-15,2 13-5 16,1 11 0-16,7 10 4 16,9 17 4-16,5 2 6 0,7 0 2 15,6-2 1-15,1-3 0 16,10-9 0-16,3-1 2 16,5-12 0-16,-1-5 0 15,-4-14 4-15,-5-4 4 16,-4-15 10-16,-3-4 3 15,6-9 4-15,-3-10-1 16,1-2-8-16,1-9-3 16,-5-6-9-16,1-8-3 15,-5-2-3-15,-2-2 0 0,-13 3 0 16,-8 3 1-16,-12-2 1 16,-3 2 0-16,-3 12 0 15,-7 1-2-15,-9 6-1 16,-4-3-1-16,-14 1 1 15,-6 10 0-15,-11 6 0 16,-11 11 0-16,-4 13-38 16,-4 12-73-16,23 25 75 15</inkml:trace>
  <inkml:trace contextRef="#ctx0" brushRef="#br0" timeOffset="13718.497">21378 10897 804 0,'-27'-5'270'0,"4"-5"-267"16,0 0-3-16,-7 3 0 15,-12 1 0-15,-4 2 6 16,-10-3-1-16,7 7-1 16,3-2-1-16,0 4-4 15,4 7-4-15,-4 1-3 16,-2 7 0-16,4 8 1 16,-4 0 1-16,10 11-1 15,2 10 0-15,1 5 0 16,1 13 1-16,5 8 3 15,6-1 1-15,4 9 2 16,8-5 0-16,5-6 2 0,6 0 0 16,6-12 1-16,1-7 0 15,16-14 3-15,2-3 1 16,6-10-1-16,-3-4 0 16,3-4-2-16,5 4-3 15,-1-15-4-15,5 2-5 16,6-12-4-16,-4-7-3 15,-4-10 5-15,-2 3 3 0,1-4 7 16,-1-3 4-16,0-6 10 16,-7-3 4-16,-6-6 8 15,-2 2 1-15,-7-4-2 16,-3 2-3-16,-7 3 1 16,-4-5 3-16,-10 6 2 15,3 2 1-15,-16-2-3 16,-8 7-5-16,2-2-8 15,-11 5-3-15,0 3-11 16,-2 2-15-16,-8 10-114 16,8 15 92-16</inkml:trace>
  <inkml:trace contextRef="#ctx0" brushRef="#br0" timeOffset="29049.5">13305 17327 627 0,'-17'-13'238'0,"11"0"-181"16,-2-5-17-1,7 7-28-15,2-1-4 0,3 3-5 16,4-1-1-16,0-1-1 15,-3 3 0-15,1 1 0 16,2 1 0-16,5-2-1 16,-1 2 0-16,11-5 0 15,-4-6-1-15,13 1 0 16,3-10-1-16,12-9 1 16,9 5 1-16,15-9 0 15,5 5 0-15,1-16 1 16,-1 1 1-16,-13-5 5 15,4-5 6-15,-11 11 11 16,-7-4 3-16,-10 1 3 16,-5 3-4-16,-7 8-8 15,0 1-5-15,-2 9-8 16,-3 3-1-16,-6 6-3 0,-3 2 0 16,-1 7-1-1,-3 3 0-15,-5 5-1 0,0 4 1 16,-4 0 2-16,0 0 6 15,0 0 8-15,0 0 4 16,2 15 2-16,0 18-1 16,7 53 1-16,-9-44 2 15,-4 8 6-15,2 9 2 16,-1 16-2-16,-5 3-2 16,0 19-9-16,1 5-3 0,-3 9-8 15,-1 11-2-15,1 8-3 16,-1-2-2-16,-3 2 1 15,3-5-1-15,1-16 1 16,1 2 0-16,-3-16-1 16,6-3 1-16,-1-6-1 15,-5-9-1-15,8-7-11 16,-3-6-7-16,3-13-31 16,0-9-21-16,-3-7-44 15,1-7-20-15,0-5-30 16,0 0-21-16,-3 0 123 15</inkml:trace>
  <inkml:trace contextRef="#ctx0" brushRef="#br0" timeOffset="29683.828">13074 18135 859 0,'-4'87'296'0,"-17"-94"-273"15,13 3-20-15,8 4-3 16,0 2-2-16,0-2 1 15,0 0 1-15,0 0 0 16,0 0 0-16,0 0 1 16,0 0-1-16,0 9-2 15,2 5-2-15,4-1 0 0,0 3-1 16,38-3 2-16,55 48 0 16,-30-49 2-16,7-5 1 15,10-1 1-15,4 2 3 16,12-4 4-16,-3-3 4 15,-5-1 9-15,3 0 5 16,-11 0 9-16,2 4 1 16,2 6-4-16,-2-3-6 15,8-1-14-15,5 8-4 0,1 5-6 16,-1-4-1-16,-2 12-1 16,1-2-1-16,-3 0-8 15,-5 7-13-15,10 1-58 16,-3 9-56-16,4 9 82 15</inkml:trace>
  <inkml:trace contextRef="#ctx0" brushRef="#br0" timeOffset="37671.01">17079 2027 69 0,'0'0'18'0</inkml:trace>
  <inkml:trace contextRef="#ctx0" brushRef="#br0" timeOffset="38582.661">17050 2008 105 0,'-23'-8'85'16,"-52"-15"0"-16,51 23-20 16,4 6-8-16,3-1-9 15,8 3 3-15,3-4-1 16,-4 0-5-16,16 1-15 15,-6-5-2-15,4 0 15 16,4 0 11-16,-1 0 15 16,5 0 0-16,1-1-10 15,6-3-5-15,-2 2-6 16,47 0-3-16,-47 2-1 0,-4 4-1 16,4 3-4-16,-3-5-3 15,1 8-8-15,-5-8-3 16,1 5-7-16,4 1-2 15,4 2-2-15,-1 1-1 16,-1-1 2-16,-8 3 2 16,-1-1 0-16,2-5-1 15,1 3-1-15,-1-3-1 16,11-5 1-16,0 2-1 16,2-4-2-16,2 0-2 0,1 0-2 15,1 0-1-15,0 0 2 16,-2-2 1-16,-2 2 3 15,0-6 1-15,2 3 5 16,1 1 1-16,3 0 0 16,-2-2-2-16,3 0-4 15,-1 4-4-15,0-2-5 16,3 2 0-16,-1 0-2 16,1 2 0-16,-3 2-1 15,6-2 0-15,-1 2 0 16,-5-4 0-16,-1 0 0 15,-3-4-1-15,6-2 0 16,-1 2 0-16,5 1-1 16,5 1 0-16,-4-6 1 15,5-4-1-15,-3 9 1 16,4-7 0-16,-2 8 0 16,0-4 0-16,-2 5-1 0,-5 1 0 15,3-2 0-15,3 2 1 16,-7 0-1-16,16 7 0 15,-10-5 1-15,-3-2-1 16,1 0 0-16,-6 0 0 16,7 2 0-16,3 0 0 15,0 0 0-15,-7 2 0 0,5 1 1 16,-2-3-1-16,-5 6 0 16,-6-2 0-1,-16 0 0-15,7-3 1 0,26 13 0 16,-2 7 0-16,-4 0-1 15,-17-8 1-15,0 4 0 16,2-4 0-16,2 1 0 16,4-5 0-16,2-1 0 15,0-5-1-15,1-1 1 16,-5-4 0-16,-8 4 1 16,-7-6-1-16,3 0 1 15,2-2 0-15,3 4-1 16,-9 0-1-16,1 0-2 15,-1-2-5-15,-7-7-43 16,6 3-44-16,7-2-153 16,2-3 153-16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08:21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13410 3964 547 0,'37'-25'184'0,"10"-17"-177"16,5-2-7-16,13 6 1 15,-2 0 0-15,0 1 1 16,-5-1 1-16,-16 0 1 15,-4-6 5-15,-15 0 15 16,0-4 2-16,-6 6-1 16,6-4-3-16,0 8-17 15,-6 0-3-15,-1-1-2 16,3 13-1-16,-4-7 0 16,2 6 1-16,-1 0 0 15,-1-7 2-15,-8 7 0 16,1 2 2-16,-2 1 14 0,-2 6 8 15,-2 1 19-15,1 8 8 16,-3 3 2-16,0 2-1 16,-3 4-10-16,3 0-6 15,0 0-9-15,0 0-3 16,0 0 3-16,-2 0-1 16,2 15-1-16,0 22-3 15,0 53-7-15,-2-45-2 16,-2 11-4-16,-4 3 1 0,-3 6-1 15,-1 4-1-15,5 2-1 16,-3 2-2-16,1 13 0 16,-1-4-1-16,4 0-2 15,-5 4 0-15,1 2-2 16,4-4 0-16,-1-9-1 16,-3-1 0-16,1-10-1 15,-7-9 0-15,11-3-9 16,1-6-10-16,-2-10-35 15,6-6-23-15,0-8-64 16,-2-9-32-16,6-7-70 16,7-6-49-16,-11-6 189 15</inkml:trace>
  <inkml:trace contextRef="#ctx0" brushRef="#br0" timeOffset="508.801">13026 4825 216 0,'-14'9'175'0,"-1"-5"16"0,4-4-28 16,11 0-15-16,-4-4-35 15,4 1-19-15,0 1-36 16,0 0-13-16,4 2-19 16,19-6-8-16,5 0-9 15,47-11-2-15,-39 7-2 16,10 1 1-16,10 3-1 15,7-2 0-15,4 5-1 16,3-7-1-16,17 6 3 16,-5-3 4-16,15 7 7 15,-7-2 3-15,-2-2 5 16,2-4 0-16,-4-1-1 16,6 3-2-16,-4-2-4 15,-2 6-2-15,-4 2-6 16,-1 4-2-16,-13 4-3 0,-4 1 0 15,-15 3-2-15,-5-4-2 16,-9 9-13-16,-5-10-30 16,5 11-191-16,1-3 161 15</inkml:trace>
  <inkml:trace contextRef="#ctx0" brushRef="#br0" timeOffset="10680.86">11060 11494 24 0,'-8'38'12'0,"8"-51"0"0,4 3-14 16,0-3-9-16,-4 1 7 15</inkml:trace>
  <inkml:trace contextRef="#ctx0" brushRef="#br0" timeOffset="11058.867">11062 11460 51 0,'0'-12'44'0,"0"8"27"15,3-7 9-15,-3 5 4 16,0-2-5-16,0 5-21 16,0-1-7-16,0 2-8 15,0 0-6-15,0 2-8 16,0-2-4-16,0 0 3 15,0 0 7-15,0-2 14 16,0 2 3-16,0 2-3 16,0-1-7-16,2 1-12 15,2 0-3-15,-2 1-1 16,8 11 3-16,3 15 4 16,10 53 0-16,-27-46-4 15,-2 7-4-15,3 1-6 0,-7 4-3 16,-1-6-4-16,3 2-2 15,-2-6-4-15,1 2-1 16,-3 1-2-16,1-1 1 16,-4 0 1-16,3-3-1 15,-1-1-1-15,1-5-1 0,1-4-32 16,3-6-40-16,2-4-186 16,3-2 167-16</inkml:trace>
  <inkml:trace contextRef="#ctx0" brushRef="#br0" timeOffset="13193.23">11957 11546 238 0,'116'-62'5'0,"-118"51"-28"0</inkml:trace>
  <inkml:trace contextRef="#ctx0" brushRef="#br0" timeOffset="13474.394">12070 11460 198 0,'-2'-8'111'0,"-4"2"-20"16,4 0-21-16,-2 1-34 15,0 3-10-15,1 2-15 16,3 0-2-16,-4 2 14 16,2 0 11-16,-4 3 15 15,4-1 4-15,-2 8-6 16,-3-3-6-16,5 7-11 15,-2 12-3-15,-11 64-5 16,9-42 0-16,0 1-4 16,0 5 0-16,-7 3-5 15,2 4-2-15,-3 0-1 16,-3 0 0-16,-4-3-2 16,2-7 0-16,2-3-4 15,-1-4-2-15,5-8-17 16,0-5-22-16,-1-10-65 15,3-2-62-15,-1-16 101 0</inkml:trace>
  <inkml:trace contextRef="#ctx0" brushRef="#br0" timeOffset="13842.96">12272 11509 814 0,'-2'-2'226'16,"0"0"-288"-16,2 12-26 15,0-6 10-15,0 0 60 16,0 7 42-16,-1 1 34 15,-1 7 6-15,-2 13-2 16,0 52-12-16,2-49-26 16,-6 1-8-16,1 6-12 15,-3-2-1-15,4 22-3 16,5 1 0-16,1 8-3 16,5-3-3-16,-9 5-19 15,3-6-13-15,1-8-40 0,0 1-31 16,0-26-122-16,0-5 147 15</inkml:trace>
  <inkml:trace contextRef="#ctx0" brushRef="#br0" timeOffset="14293.28">11752 11442 523 0,'-48'104'194'0,"54"-106"-147"31,0 0-34-31,-2 2-10 0,-3-2 1 0,9-2 10 16,1 4 11-16,1 4 18 0,-1-2 6 15,3 2-5-15,-1-4-10 16,1 3-20-16,3 3-6 15,8-4-6-15,55 13-2 16,-42-13 0-16,1 6 0 16,10 0-2-16,3-5-3 15,-4 9-19-15,9 1-23 16,-1 3-87-16,-5 7-106 16,3 1 152-16</inkml:trace>
  <inkml:trace contextRef="#ctx0" brushRef="#br0" timeOffset="14892.534">11435 12498 132 0,'23'-2'62'0,"-10"-9"4"16,2 7-1-16,8 2 17 15,-9-6 13-15,-3-1-5 16,12 5-4-16,-12-8-16 15,5 3-12-15,3 3-21 16,-11-5-11-16,5-1-15 16,8 8-5-16,0-3-4 15,6 1 0-15,1 0 1 16,9 2 2-16,3 4 7 16,6-7 3-16,15 3 6 15,0 0-1-15,8-2-3 16,4 6-4-16,-10 0-5 15,-4 0-1-15,-7-2-3 16,-6 1 0-16,-2-1-5 16,-4 2-12-16,-2 0-54 15,-3 5-62-15,-11 7 79 16</inkml:trace>
  <inkml:trace contextRef="#ctx0" brushRef="#br0" timeOffset="17609.501">10972 12605 491 0,'124'-59'155'15,"-118"47"-172"-15,1 9-5 16,1-3 8-16,-4 6 14 0,-6-2 35 15,2 2 11-15,-2 0 12 16,0 0 1-16,2 0-11 16,-4 0-7-16,4 0-14 15,0 0-5-15,0 0-5 16,-2 0-2-16,2 0 0 16,-5 15 1-16,-7 20 0 15,-20 45 2-15,14-46 5 16,-1 14 0-16,0 10 5 15,-6 7 1-15,1 11 5 16,-3 1 0-16,-4 9-1 16,4 0-2-16,-3 4-5 15,1-2 0-15,0-12-2 16,3 1-1-16,3-14-5 16,0-6-2-16,7-9-4 15,-5-12-1-15,8-7-6 16,7-8-4-16,-5-6-41 15,7-1-41-15,-2-7-149 0,0-3 144 16</inkml:trace>
  <inkml:trace contextRef="#ctx0" brushRef="#br0" timeOffset="20442.416">11737 13171 497 0,'-4'-11'166'0,"2"9"-161"15,2-8-8-15,0 5 13 16,0 1 16-16,0 2 30 16,0 0 9-16,0 2 4 15,0-13-5-15,0-10-15 16,0 7-11-16,4-47-20 16,-4 44-7-16,2 10-12 15,3-7-6-15,-5 9-7 16,2-1-4-16,0 4-5 15,-2 2 1-15,0 0 3 16,0-2 4-16,0 3 7 16,0 1 3-16,0-2 4 0,0 0 1 15,0 0 0-15,0-2 2 16,0 2 5-16,0 0 4 16,0 2 9-16,0-2 4 15,0 0 1-15,0 0-1 16,0 2-4-16,0 0 0 15,0 0 3-15,0 20 0 16,-2 24-3-16,-7 55-2 16,-3-42-10-16,5 12-3 15,-1 12-4-15,-3-5 0 0,-1 1-3 16,1-5-7-16,3-11-20 16,0-1-20-16,5-12-70 15,-5-16-61-15,6-9 112 16</inkml:trace>
  <inkml:trace contextRef="#ctx0" brushRef="#br0" timeOffset="20797.399">12077 13026 878 0,'0'11'260'0,"0"10"-317"0,-4 1-4 15,1 4 35-15,-7 3 26 16,-1-4 42-16,-3 0 8 15,-1 3-8-15,0 7-6 16,-3-3-20-16,5 7-10 0,0 3-9 16,1 2-7-16,6 0-17 15,-3-4-12-15,-1 0-27 16,6 0-20-16,-5-7-85 16,5 1 110-16</inkml:trace>
  <inkml:trace contextRef="#ctx0" brushRef="#br0" timeOffset="21224.962">11259 13066 332 0,'-75'44'84'0,"94"-44"-116"15,17-9-12-15,8 3 9 0,14-8 43 16,3-1 30-16,6-6 37 16,-2-2 14-16,10-2 1 15,-1 2-14-15,10 4-34 16,8-2-14-16,-6 0-20 16,2 2-4-16,-9 6-2 15,-9-5 0-15,-16 9-7 16,5 3-16-16,-21 0-68 15,1 3-68-15,-12 12 95 16</inkml:trace>
  <inkml:trace contextRef="#ctx0" brushRef="#br0" timeOffset="21760.311">11280 13749 574 0,'5'-4'204'0,"1"-4"-187"16,2 1-33-16,7 7-7 15,0 0 4-15,8 4 26 16,-4-2 12-16,2-4 23 15,-1 0 10-15,-5-6 15 16,0 2 0-16,4-1-13 16,0-5-7-16,-1 5-15 15,5-5-6-15,-2 1-1 16,4-1 0-16,7 3-4 16,10 5-3-16,12-4-7 15,3 4-3-15,12 2-4 0,0-1-2 16,2 6-1-1,3 3 0-15,-11 0-2 16,-3-2-5-16,-13 1-31 0,-6 1-32 16,-15-2-186-16,5 2 169 15</inkml:trace>
  <inkml:trace contextRef="#ctx0" brushRef="#br0" timeOffset="24459.33">7820 12529 547 0,'0'-18'143'16,"7"11"-193"-16,5-7-13 15,5 3 4-15,2 3 46 16,-2-3 30-16,-1 1 30 15,1-3 9-15,-4-6 5 16,3-2-10-16,-3 4-28 16,2-3-7-16,4-3-6 15,1 6 0-15,4-6 4 16,5-2 2-16,2 1 0 0,-3-1-1 16,7-2-5-16,1 0-3 15,-9-2-1-15,4-1 0 16,-3-1 3-16,-7-1 3 15,6 5 3-15,-6-6 0 16,2 9-2-16,0 6-2 16,-4-5-3-16,-2 8-2 15,-5 4-2-15,-3 1-2 16,-1 10-1-16,4 8-1 0,-3-4-2 16,-1 7-1-16,-6 10 0 15,-2-4-1-15,0 14 1 16,-6 1 0-16,4 10 2 15,0 2 0-15,0 10 0 16,0 5 0-16,4 4 0 16,-2 10-1-16,2-2 2 15,-2-2-1-15,4 3 1 16,4-1 0-16,-5-8 1 16,9 2-1-16,-1-11 0 15,-3-4-12-15,7-1-59 16,-9-10-53-16,2 6 73 15</inkml:trace>
  <inkml:trace contextRef="#ctx0" brushRef="#br0" timeOffset="24978.903">7646 13387 648 0,'-16'-1'237'0,"5"-17"-205"16,7 7-35-16,2 1-16 15,6 1 2-15,4 1 18 16,-1-5 10-16,5-5 7 16,5 7 0-16,-2-4-1 15,3 5-4-15,12 6-8 16,-3-1-2-16,11 5 0 15,0 3 2-15,14 1 8 16,0 2 4-16,9 0 5 16,-2 3 2-16,4 3-1 0,0-5-2 15,4 3-1-15,2 1-3 16,-13-7 3-16,5 6 0 16,-9-8 1-16,-3-2-1 15,3 4-4-15,-6-8-4 16,-6 2-6-16,0 2-6 15,-5-4-54-15,-9 4-53 16,-5 4 66-16</inkml:trace>
  <inkml:trace contextRef="#ctx0" brushRef="#br0" timeOffset="30621.506">14900 11800 95 0,'-80'-226'28'0,"70"186"-47"16,6 10 9-16</inkml:trace>
  <inkml:trace contextRef="#ctx0" brushRef="#br0" timeOffset="31246.367">14896 11352 41 0,'140'-55'52'16,"-140"49"14"-16,0-1 7 15,0 1 1-15,-2 2-8 16,0 2-5-16,0 0-8 15,-2 2-4-15,2-2-5 0,2 0-3 16,-1 0-3-16,-1-1 0 16,0 1 3-16,-2 2-2 15,2-2-3-15,2 2-4 16,-4 0-7-16,-5 2 0 16,-1-2 0-16,2 5 2 15,1-3-1-15,3 6 1 16,-4 13-2-16,3 2-1 15,-51 50-5-15,50-43-2 0,-3 5-6 16,3 5-2-16,-5 4 0 16,1 0-2-16,0 6-1 15,5-1-1-15,3 1-3 16,-4 4 1-16,6-7-2 16,-4 3 0-16,-3-13 0 15,7-1 1-15,0-9 0 16,0-3 0-16,5 1-1 15,-3-11 0-15,2-1-7 16,6-7-19-16,-5-4-95 16,13 0 82-16</inkml:trace>
  <inkml:trace contextRef="#ctx0" brushRef="#br0" timeOffset="34858.189">15977 11687 276 0,'11'0'117'0,"-11"-15"-56"0,8-2-50 16,-4-1-13-16,-2 1-2 15,-2 6 2-15,6-1 0 16,-5-1 1-16,-1-2 0 15,-1-1 0-15,-5-1-3 16,-2 2-9-16,2 1-4 0,-5 1-3 16,3 0-1-1,1 3 8-15,-3 8 6 0,4 2 6 16,-1 2 3-16,7-2 9 16,-2 0 4-16,0 0 16 15,-6 21 9-15,1 6 13 16,-14 47 2-16,11-47-3 15,4 2-3-15,-3 3-10 16,-1-5-4-16,-3 10-7 16,1-3-4-16,-1 8-9 15,-4 8-3-15,1 1-6 16,-1 9-2-16,2-5-2 16,1 3-1-16,5-3 0 15,-3-9-1-15,5-4-1 16,-1-8-7-16,4-7-37 15,-1-4-34-15,-1-9-126 16,0-7 128-16</inkml:trace>
  <inkml:trace contextRef="#ctx0" brushRef="#br0" timeOffset="35196.788">16164 11716 548 0,'4'2'167'0,"-4"4"-186"15,6 3-10-15,-6-9 17 16,0 0 14-16,0 0 23 15,-2 19 8-15,0 2 9 16,-4 50 0-16,1-44-12 16,3-2-8-16,2 9-14 15,2-1-3-15,3 1-4 16,-5 2-1-16,6 3-1 16,8 1-5-16,-9-2-37 15,7-4-31-15,1-5 45 16</inkml:trace>
  <inkml:trace contextRef="#ctx0" brushRef="#br0" timeOffset="35660.652">15573 11724 285 0,'-9'-6'106'15,"9"6"-73"-15,-4-8-19 16,4 8 9-16,0 0 17 16,0-2 16-16,0 2 18 15,0 0 4-15,0-2-2 16,0 2-11-16,0 0-28 16,15 0-11-16,10 0-16 15,56-7-2-15,-41 7-1 16,0 5-1-16,10-1-1 0,1 10-1 15,7-3-3-15,3-3 0 16,-4-1-2-16,1 5-3 16,-5-3-21-16,-7 1-22 15,-10 5-61-15,-3 1-38 16,-8 3 89-16</inkml:trace>
  <inkml:trace contextRef="#ctx0" brushRef="#br0" timeOffset="36209.345">15501 12424 489 0,'-6'13'186'15,"4"-13"-146"-15,-6 0-47 16,10 13-17-16,-2-1 3 16,-5 1 20-16,7 6 8 15,-2-9 15-15,3-4 9 16,7 3 16-16,-10-5 2 16,0-4-10-16,0 0-7 15,0 0-15-15,0 0-4 0,6 0-3 16,22 0 0-16,66 6-4 15,-46-10-1-15,7 2-3 16,7 0 0-16,4 2 0 16,0-4 1-16,0 0 4 15,5 4 3-15,-10-5 3 16,1 3 0-16,-20-10-2 16,-8 3-2-16,-3 9-6 15,-6-4-3-15,-1 8-38 16,1 3-55-16,-11-3 60 15</inkml:trace>
  <inkml:trace contextRef="#ctx0" brushRef="#br0" timeOffset="37266.011">14818 13198 274 0,'69'-19'37'15,"-75"0"-100"-15,8 7 22 16</inkml:trace>
  <inkml:trace contextRef="#ctx0" brushRef="#br0" timeOffset="37324.816">14883 13097 25 0,'4'-65'5'16,"-2"44"-4"-16</inkml:trace>
  <inkml:trace contextRef="#ctx0" brushRef="#br0" timeOffset="37642.556">14927 12972 139 0,'59'-59'94'0,"-49"50"11"16,-4-3-6-16,1-1-6 15,-3 1-2-15,2 1-7 16,-4 3-5-16,-2 2-7 15,2-1-4-15,-2 7-5 16,0 0-5-16,0 0-16 16,-2 0-9-16,0 0-14 15,-4 11-3-15,-2 18-3 16,-16 53-1-16,6-40-4 16,3 6-3-16,2 2-2 15,3 3 0-15,-3 3-2 16,-1-3 1-16,3-1 0 15,-1 3-1-15,5-3 0 16,1 0-1-16,6-12-2 16,-2-6-13-16,2-5-55 0,-2-8-47 15,4-4 68-15</inkml:trace>
  <inkml:trace contextRef="#ctx0" brushRef="#br0" timeOffset="38092.769">15170 12971 401 0,'120'21'135'0,"-122"-14"-129"15,-1 5 4-15,-5-1 30 16,4-1 17-16,-5-5 32 16,-5 3 5-16,3-6-10 15,3 2-10-15,0 0-30 16,3-1-14-16,1-3-22 15,4 0-5-15,-2 0-4 16,0 0-1-16,-2 25 0 16,0 12-1-16,2 53 1 0,4-33 1 15,-2-2-1-15,4 5 1 16,-8-7 1-16,1 7 0 16,1-20 0-16,-8 0-2 15,8-8-32-15,-2-14-32 16,-1-1-146-16,1-10 136 15</inkml:trace>
  <inkml:trace contextRef="#ctx0" brushRef="#br0" timeOffset="38543.232">14671 12961 608 0,'-14'-12'216'0,"1"5"-180"16,7-1-30-16,0 2-4 0,5 1 2 15,1 5 14-15,0 0 9 16,0-2 9-16,7 0 0 16,10 0-9-16,10-4-9 15,53 4-6-15,-41 0-2 16,18 6 0-16,2 2-1 15,5-2-3-15,-1 0-1 16,2 5-2-16,2-1-1 16,-4 3-1-16,4 3-1 15,-10 1-8-15,-7 0-13 0,-12 4-51 16,-7-3-35 0,-12-1 63-16</inkml:trace>
  <inkml:trace contextRef="#ctx0" brushRef="#br0" timeOffset="39108.18">14642 13474 419 0,'8'-2'129'0,"3"-6"-149"16,-1 8-17-16,-1-2 9 15,1 0 12-15,-1 4 30 16,-1-2 19-16,-2 0 34 16,-6 0 16-16,0-2 12 15,0 2-11-15,0-2-28 16,0 0-13-16,0 0-21 15,0-1-6-15,0 1-6 16,9 2-3-16,9 2-2 16,14 7-1-16,46 16 1 15,-32-15 2-15,4 1 9 16,4-7 6-16,9-2 5 16,0 4 0-16,11-5-10 15,-10 1-4-15,-3-2-9 16,-4 0-2-16,-11 2-6 15,0-2-16-15,-10 8-74 0,-3 0-164 16,-1 22 170-16</inkml:trace>
  <inkml:trace contextRef="#ctx0" brushRef="#br0" timeOffset="56477.411">14757 16073 572 0,'-2'-10'201'0,"-2"6"-178"16,2-5-30-16,0 7-2 15,2 0 4-15,-2 0 14 16,2-2 5-16,0 2 13 16,0 2 8-16,0-2 11 15,-2 0 1-15,-1 1-8 16,1-3-9-16,2 2-16 15,-2 0-6-15,0 2-5 0,-2-2-1 16,-2 2 3-16,2 0 2 16,-3 0 12-16,-5 2 4 15,7-2 12-15,-5 0 5 16,6 0 1-16,-4 0 0 16,3 2-8-16,-1 0-6 15,0-2-12-15,4 0-6 16,-1 0-33-16,1 0-37 15,2 0-204-15,-2 0 178 0</inkml:trace>
  <inkml:trace contextRef="#ctx0" brushRef="#br0" timeOffset="57574.688">15652 15520 342 0,'7'-11'131'15,"-1"1"-96"-15,6-2-64 16,1 9-12-16,-1-7 14 15,-3-1 60-15,-5 5 38 0,6-6 50 16,-9 1 13-16,1-2-17 16,2-5-20-16,-4 1-46 15,-4-10-16-15,4 4-19 16,0-1-8-16,-2 2-7 16,2 13-2-16,-5-1-6 15,-3-3-2-15,0 5 1 16,-1 6 2-16,-3-9 4 15,-1 7 2-15,0-7 2 16,-7-1 0-16,5 5 4 16,0 10 0-16,-2 1 1 15,1-2 0-15,5 11-3 16,-3-5-2-16,-1 4-2 16,6 5-2-16,-3-4 0 15,-1 1 0-15,7 9-1 16,-5-2-1-16,3 7 0 15,0-1 0-15,2 4-3 16,6-1 0-16,0-5 1 0,0 4 0 16,10-4 3-16,-6 3 1 15,-2-9 0-15,5 4 0 16,-5-5 0-16,4 1 1 16,-2-4-1-16,2-2 1 15,5-1 0-15,-3-8-1 16,5 0 1-16,2-4-1 15,-1-6-3-15,7 4-2 16,-8-8-1-16,3 1 1 0,8-3 2 16,-1-7 0-16,4 0-2 15,-2-2-1-15,2-2-1 16,-2 2 0-16,-4-8 3 16,-4 3 2-16,-6-7 4 15,9 4 0-15,-11 5 0 16,-1-1 0-16,1 7 1 15,-7-1 1-15,0 6 2 16,2 1 1-16,-4 5 5 16,0-1 0-16,-4 8 1 15,4 0-2-15,-2 0 0 16,0 0 0-16,0 0 10 16,-5 8 4-16,-5 19 3 15,-30 53-3-15,29-36-8 16,-1-2-4-16,3 8-5 0,-1 1-2 15,5 5-1-15,1-5 0 16,0 13 0-16,4-7-1 16,2 4-1-16,-1 2 1 15,-1-15 0-15,0 2 0 16,0-12 1-16,2 0 0 16,-4-7-6-16,2-4-24 15,2-8-97-15,0-6 85 16</inkml:trace>
  <inkml:trace contextRef="#ctx0" brushRef="#br0" timeOffset="57974.358">16421 15120 864 0,'-19'8'234'0,"3"7"-327"15,-1 1-20-15,-4-3 56 16,0 4 45-16,2 8 73 15,0-4 17-15,-4 0 4 0,9 4-10 16,-1 2-31-16,4 11-16 16,5 10-17-16,0 7-4 15,-7 14-3-15,13 2 1 16,-2 15-1-16,-6-2 1 16,8-2 0-16,-2-3 0 15,-2-12 0-15,8-8-1 16,2-11-1-16,-4-4-19 15,4-16-129-15,-1 1 106 16</inkml:trace>
  <inkml:trace contextRef="#ctx0" brushRef="#br0" timeOffset="58440.785">14914 15969 228 0,'-12'-3'12'0,"8"1"-11"16</inkml:trace>
  <inkml:trace contextRef="#ctx0" brushRef="#br0" timeOffset="58949.224">14887 15966 220 0,'-2'0'148'0,"0"0"1"16,0 0-46-16,-2 0-49 16,2 0-15-16,2 0-17 15,-2 0-5-15,0 0-11 0,1-2-3 16,-1 0-2-16,-2 2 1 15,2-2 13-15,2 0 6 16,-2 0 15-16,0-2 7 16,0 2 5-16,-2 2 0 15,2-2-9-15,2 1-8 16,-1-1-14-16,-1-6-7 16,0 2-7-16,0 2-1 15,-2 1-2-15,2 1 0 0,2 0-2 16,-2-2 1-16,0 2 1 15,0 0-1-15,-7 2 1 16,-1 2-1-16,6 0 1 16,-7 17 1-16,3 2 2 15,-43 46 0-15,51-56 4 16,2 5 3-16,5-5 7 16,1 3 4-16,-2-11 5 15,-3 7 3-15,5-10 1 16,-8 0-1-16,0-2 2 15,0 0 1-15,0 0-1 16,4-2 0-16,4 1 0 16,-5 3 0-16,5-6 3 15,-6 2-1-15,0 2-2 16,4-4-2-16,1-5-4 16,-5 3-4-16,4-3-8 15,-4 3-3-15,-2 1-13 0,0 3-28 16,0-2 21-16</inkml:trace>
  <inkml:trace contextRef="#ctx0" brushRef="#br0" timeOffset="65375.794">19052 11871 103 0,'65'-79'91'0,"-57"62"27"16,-2 2-14-16,1-4-20 16,-3 0-4-16,2 3 1 15,-4 3 0-15,2 3-5 16,-2-1-7-16,3 11-18 15,-3-12-8-15,-4 10-15 16,2 2-5-16,-1-1-6 16,1-1-2-16,0 0 3 15,0-2 3-15,0 4 4 16,0 0 0-16,0 0-4 16,0 0-2-16,0 0-4 15,0 0-2-15,0 9-4 16,-4 11-3-16,4-7-3 15,0 6-1-15,7 52 0 16,-3-56-1-16,-4 8 0 16,10 4 0-16,-6-2 1 0,7 3 2 15,-3 3 3-15,-6 2 2 16,7 3 3-16,-3 6 0 16,5 2 0-16,1 0-2 15,-1 0-3-15,-1 4-1 16,-4-2-1-16,3-2-1 15,-7 3 2-15,4-8 1 16,-4-5 4-16,3 1 2 16,-5-11 6-16,2 3 1 15,6-2 0-15,-16-12-2 0,16 7-4 16,-8 1-3-16,0-6-2 16,2 6-1-16,-4-10 0 15,2-1 3-15,0-2 6 16,0-1 3-16,0-3 4 15,-2-4 2-15,2 0-1 16,-2 0-1-16,-2 0-6 16,2 0-4-16,2 0-8 15,0 0-1-15,0 0-3 16,0 2-1-16,0 6 0 16,0-4 0-16,0 5 0 15,-1-7 0-15,-1 8-1 16,0-7 1-16,0 3-2 15,-2 0-2-15,2 3-11 16,-7 7-13-16,3-5-61 16,-6 6-50-16,-47 62 84 0</inkml:trace>
  <inkml:trace contextRef="#ctx0" brushRef="#br0" timeOffset="68929.071">21699 11762 221 0,'12'-14'71'15,"-8"3"-59"-15,0 3-28 16,3 6 16-16,-5-3 19 16,-2 3 29-16,0 0 8 15,0 0 8-15,0-2-4 16,0 2-21-16,-2 0-9 0,0 2-18 16,-2-2-6-16,3 0-3 15,1 0-1-15,-2-1-1 16,0 1 0-16,0 2 1 15,0-2 0-15,-2 0 2 16,4 0 0-16,-2-2 0 16,0 2-1-16,0 0-1 15,0 2-1-15,-1 0-1 16,1 0 1-16,2 0 2 16,-2 0 1-16,0 0 8 15,0 0 5-15,0 4 8 16,-2 13 2-16,-2 1 2 15,-3 6 0-15,-16 59 2 16,16-51 2-16,1 12 3 16,-2-4 0-16,-5-1-5 15,5 8-5-15,-1-3-8 16,1 2-1-16,8-2-3 0,-1-5 1 16,3-1-2-16,5-2 0 15,1-5-2-15,6 1 0 16,-3-3 0-16,1-8-1 15,9-2 1-15,-4-4 0 16,10 1 7-16,0 3 3 16,-2-11 4-16,2-5 0 15,1 1-1-15,3-4 3 16,-6-4 5-16,-6-1 2 16,8-13-6-16,0 3-6 0,13-6-11 15,-3 4-4-15,-3-6-2 16,-1 4-1-16,-6-6 1 15,1-6 1-15,3 5-1 16,-8-3 1-16,4 0-2 16,-8 6-1-16,-1-6-1 15,-3 5 0-15,0-3-1 16,1 2 0-16,-3 0 1 16,-3-2-1-16,-2 1 2 15,-3-3 0-15,3 4 1 16,-6-4 1-16,0 1 5 15,-6 5 2-15,1 5 5 16,-3-4 0-16,0 10-1 16,-1-11-1-16,-3 6-2 15,1 11 1-15,-4-2 1 0,-5 7-2 16,1-5-1-16,-4 0-1 16,0-2-1-1,12 5 1-15,3 1 1 16,-34-15-1-16,0 1-3 0,2 5-3 15,11 11-5-15,6 0 0 16,0 5-5-16,-7 1 0 16,-3 6-5-16,1-1-4 15,-5 3-11-15,-3 1-6 0,-6-4-13 16,-5 3-10 0,-1 11-60-16,-9-4-89 0,-4 32 132 15</inkml:trace>
  <inkml:trace contextRef="#ctx0" brushRef="#br0" timeOffset="80010.127">2436 16075 422 0,'4'-62'161'0,"-18"51"-126"15,1 0-10-15,7 5-20 16,0-4-2-16,3 4 5 16,-1 3 12-16,0 1 16 15,2 0 6-15,2 2 2 16,-2-2-8-16,0 0-13 15,0 0-3-15,2-2-8 0,-4 2-3 16,4 2-5-16,0-2-2 16,0 1-1-16,0 1 0 15,0 0 1-15,0 0 2 16,0 0 7-16,0 0 4 16,0 0 2-16,4 3 0 15,0 13-5-15,-2 5-3 0,0 0-1 16,9 46-1-16,-11-48 1 15,0 0 0-15,0 10 2 16,0-1 2 0,-3 11 0-16,-7-3 1 0,4-4 1 15,-1 7 1-15,-3 5 2 16,4 0 1-16,-1 3-2 16,-1 5-1-16,-7 7-4 15,5-5 0-15,-3 13-1 16,-4 0 0-16,3-4 0 15,-3 8 2-15,-2-14 5 16,2 0 5-16,-4-3 2 16,1 1 1-16,3 3-7 15,4 3-3-15,5-4-6 16,-1 1-1-16,-1-3-1 16,-1-3-1-16,1-2 1 15,-5-6-2-15,13 3-1 16,-6-8-2-16,6-5-2 15,2-3 0-15,0-6-6 0,-2 3-14 16,2-1-58-16,2 0-64 16,10-4 87-16</inkml:trace>
  <inkml:trace contextRef="#ctx0" brushRef="#br0" timeOffset="81254.924">3421 16985 237 0,'2'-10'108'0,"-10"5"-48"16,10-1-41-16,-2 6-20 15,0-2-3-15,0 0 3 16,0 0 3-16,0-2 38 16,0 3 20-16,0-1 36 15,0 2 15-15,0-2-10 16,4-6-10-16,-4 6-21 16,6-11-12-16,-6 9-20 15,1-4-9-15,3 3-13 0,-4-1-3 16,0 4 1-16,2-4 2 15,-2 2 3-15,2 1 2 16,-2-1 2-16,0 0 1 16,0 2 6-16,0 0 2 15,0 2 2-15,4-10 0 16,-4 7-2-16,6-9-4 16,-4 6-6-16,-1-1-3 0,1 1-7 15,-2 0-2-15,0 6-3 16,0-2-1-16,0 0-2 15,0 1 0-15,0-3-1 16,8 0 0-16,-8 2-1 16,8-6 0-16,-1 6-2 15,-3-1 1-15,10-3 0 16,-3 4-1-16,-3 0 0 16,-3 2 1-16,7-2 0 15,-4 2 1-15,3 0 1 16,1 0 1-16,-7 0-1 15,5 2 1-15,5-2-1 16,-3 2 1-16,1 0 2 16,0-2 0-16,1 4 2 15,9 0 1-15,49 5 0 16,-45-5-1-16,-2-4-1 16,2 0 0-16,-2 0-4 15,0 0 0-15,5-4-2 0,-1 4 0 16,1-2 0-16,5-2-1 15,1 10 0-15,-3-6 0 16,-1 4 0-16,1 4 0 16,-3-5 0-16,7 1 0 15,-1 6 0-15,-2-1 0 16,-5-3 0-16,-4 4 0 16,-10-10 0-16,8 3 1 0,-9 3 0 15,-5-2 0-15,-5 6 0 16,2-7 0-16,-2-1 0 15,-4-2 0-15,0 0 0 16,0 0-4-16,0 0-56 16,0 0-56-16,0 0 71 15</inkml:trace>
  <inkml:trace contextRef="#ctx0" brushRef="#br0" timeOffset="88710.814">6240 15901 76 0,'128'-54'84'16,"-128"46"53"-16,0 5 11 16,-2-5-13-16,0 6-13 15,0 2-35-15,0-2-16 16,-1 0-26-16,1 0-8 0,2 0-14 15,-2-1-5-15,0 1-2 16,0 2 1-16,0-2-1 16,-2 0-3-16,4 0-5 15,-2 2-4-15,0 0-4 16,1 0-2-16,-1 0-3 16,-4 15 0-16,-6 12 1 15,-14 49 2-15,10-43 2 16,-3-2 1-16,2 3 1 15,-4 2 0-15,4-7-1 16,-4 7 0-16,2-9 0 16,-1-2 0-16,7 2 0 15,-2-4-1-15,5 0 0 16,4-6 0-16,6 6 0 16,2-4 0-16,2-2 0 15,6 2-1-15,1-3 0 16,3-3 0-16,9 2 0 15,-1-3-1-15,9 1 0 0,5 1 0 16,5 5 1-16,5-4-1 16,1 0 1-16,3-1 1 15,0-1-2-15,-4 4-1 16,3 1-7-16,1-3-7 16,-6 4-11-16,-4-2-5 15,-11-3-12-15,-2 5-10 16,-4-4-39-16,7-2-40 0,3 3 85 15</inkml:trace>
  <inkml:trace contextRef="#ctx0" brushRef="#br0" timeOffset="89564.814">6682 15799 403 0,'147'37'145'16,"-145"-60"-131"-16,9 7-30 15,-5 5-6-15,8-1 2 16,-9 3 24-16,-3 3 26 15,6-3 43-15,-8 3 17 0,0-2 16 16,-4 0-12-16,0 7-35 16,2-1-14-16,2 2-22 15,-2-2-9-15,0 0-10 16,1 2-4-16,-3 0-1 16,2 0-1-16,2 0 2 15,0 0 0-15,0 17 0 16,0 2 0-16,0 2 1 15,0 52 0-15,2-41-1 16,2 5 2-16,-8-5 0 16,4 5 2-16,-4-1 1 15,0 0 0-15,4 10 0 16,-9-2-2-16,3 12 0 0,0-3-1 16,4 1-1-1,-2-5 0-15,-3 3 0 0,-3-2 1 16,-3-4 2-16,1-6 4 15,12 0 5-15,-6-4 4 16,6 1 2-16,-1-3-1 16,-11-9-6-16,12 0-1 15,-6-8-4-15,3 4-1 16,4-4 0-16,-4 1 0 16,-5-3 5-16,8-6 2 15,-8-3 9-15,4 0 3 0,4 0 1 16,-1-6-3-1,1 0-7-15,-2 0-4 0,0 0-6 16,0 0-2-16,-2 0-1 16,2 0-1-16,2 2-1 15,-4 9 0-15,0 2-3 16,1-5-7-16,1 4-25 16,-2-5-19-16,-4 3-80 15,4 3-95-15,-5 8 147 16</inkml:trace>
  <inkml:trace contextRef="#ctx0" brushRef="#br0" timeOffset="93291.293">5856 17408 720 0,'-12'-12'248'16,"8"-1"-224"-16,-2 3-51 15,-1-1 0-15,7 1 10 0,-10-3 17 16,10-2 21-16,0 3 5 16,-4-1 5-16,3 1 3 15,-1 1-5-15,-4-1-2 16,6 1-4-16,0 5-5 16,-2-2-8-16,2 8-3 15,0-1-6-15,0-1-2 16,0 0-1-16,0-2 0 15,4 2 1-15,26 0 1 0,51-2 2 16,-49-3 3-16,5-7 11 16,3 3 7-16,8-7 8 15,7-1 0-15,6 0-7 16,4-2-6-16,4-2-8 16,2 8-3-16,9 3-4 15,-1 1 0-15,-7 9-2 16,-3-6 1-16,-4 7-1 15,-7 6 1-15,1 3-1 16,-6 1 1-16,-3 5 1 16,-2-5 0-16,-6-3 0 15,0 4 0-15,-4-3-6 16,-1 1-28-16,-5 11-141 16,3-2 120-16</inkml:trace>
  <inkml:trace contextRef="#ctx0" brushRef="#br0" timeOffset="94164.101">6781 17528 177 0,'0'10'52'0,"4"-14"-50"16,9-4-68-16,-7-1 53 16,6 1 62-16,-3-3 105 15,-7-3 32-15,2 1-8 16,0-6-25-16,-2 5-56 15,-2-1-29-15,-2 4-39 16,2-3-10-16,-4 5-6 16,4-1-2-16,0 4 3 15,0-3 3-15,0 3 7 16,-2-2 4-16,2-1 6 16,-6 5 1-16,1 0-1 15,5 0 0-15,-2 2 0 0,0 2-2 16,0-2-4-16,0 1-5 15,-2-1-8-15,4 0-4 16,-15-6-5-16,-8-1-2 16,-52 5-4-16,56 15-2 15,-2 6-2-15,0 6-1 16,2 4 0-16,-2 6 1 16,2-1 1-16,2 4 0 15,3 7 1-15,3-11 1 0,11 4-1 16,3 1 1-16,5 1 0 15,6-2 0-15,-5 3 0 16,3-1 0-16,1 0 1 16,-2 8-1-16,1 4 1 15,-3-2-1-15,-3 1 1 16,-6-5 0-16,-4-9 1 16,-13-5 2-16,-4 3 0 15,-4-6 0-15,-2-1 0 16,6-1-1-16,0-11 2 15,-3-3 1-15,6-3 1 16,-3-6 1-16,2-10 0 16,0 2-1-16,2-3-1 15,-2-5 1-15,11-1-5 16,4-4-1-16,4-8-3 16,8-7-2-16,9-6 3 15,0-3 0-15,12-2 1 0,0-5 0 16,9-2 1-16,0-1 0 15,12-3 0-15,3 12 0 16,-1-2-1-16,-8 6 1 16,-6 6-1-16,-1-5 0 15,-16 16-6-15,0 6-6 16,-12 4-51-16,-1 3-51 16,-2 10 71-16</inkml:trace>
  <inkml:trace contextRef="#ctx0" brushRef="#br0" timeOffset="95708.147">8363 15606 121 0,'107'-11'102'0,"-109"5"14"0,0 6-22 16,0-2-46-16,0 2-13 15,-1 0-13-15,3 0-3 16,-2 0-5-16,2 0-3 0,0-2-6 16,0 2 1-16,0 0 9 15,0 0 5-15,0 0 9 16,0 0 4-16,0 0 10 15,0 0 5-15,0 0 6 16,0 0 0-16,0 0-10 16,0 0-9-16,0 0-10 15,0 0-3-15,0 0-1 16,0-2 0-16,0 2-3 16,0 0-3-16,0 0-6 15,-2 0-1-15,0 0-2 16,0 0 2-16,0 0 3 15,-2 0 3-15,4 0 3 16,-2 0-1-16,0 0-5 16,0 0-3-16,1 0-3 15,-7 8-2-15,4-2 1 16,-2-3 0-16,4-3 1 0,2 0 1 16,-9 10 1-16,5-4-1 15,-2 3-1-15,1 1-2 16,1-5-2-16,-2 3 1 15,2 2 1-15,-2-5 1 16,1 7 4-16,-5-1 0 16,4 1 1-16,-3 3 2 15,5 4 3-15,-29 43 2 16,26-38 0-16,-7-5-2 0,-3 6-6 16,2 0-2-16,5 4-4 15,-3-4 0-15,1 5-1 16,5 1 0-16,-10 0 0 15,3-1 2-15,7 5 3 16,-5-9 2-16,3 9 6 16,-3-3 1-16,-9 3 0 15,6 5-1-15,-1 2-3 16,3 0-2-16,3 4-2 16,-3-4-1-16,2 2 1 15,-1 0-1-15,1 4 1 16,5-6 0-16,0 11 0 15,-1-9-1-15,1 8 1 16,4-6 0-16,-4-8-1 16,2 4 1-16,2-5-2 0,-1 9-1 15,5 3-2-15,1-5 0 16,3 2-1-16,0 4 1 16,1-8 0-16,-1 0 0 15,8-2 1-15,3-2-1 16,0-3-1-16,6 1 0 15,0 1 0-15,4-5 1 16,-1 1 0-16,1-5 2 16,-2-12 1-16,0 5 2 15,-6-6 2-15,-6-2 0 16,-1 5-2-16,-4-7-2 0,1-3-4 16,6 1-2-16,-9-3-39 15,-2 5-44-15,-4-1-153 16,-6 3 149-16</inkml:trace>
  <inkml:trace contextRef="#ctx0" brushRef="#br0" timeOffset="98124.77">8707 16639 868 0,'0'0'310'0,"0"0"-279"15,-2 0-40-15,0 0-12 16,0 0 3-16,1 0 24 16,-3 0 10-16,2-2 12 15,2 0 4-15,-2 0 0 16,0-2-6-16,-4 0-12 16,1-9-6-16,1 2-4 15,-2 1 0-15,6-1 1 16,0 5-1-16,0-8-4 0,2-5 0 15,7 0-4-15,35-52-3 16,-23 48-2-16,4-1-2 16,6-5 1-16,-2 0 1 15,-1-1 5-15,5 1 0 16,-3 2-1-16,1-5-4 16,0 5-9-16,-8 2-4 15,-4 10 0-15,2 5 3 16,-14 4 5-16,5 6-1 0,-6 0-3 15,5 6 1-15,-3 6 4 16,-6-1 5-16,-2 12 9 16,0 2 2-16,-2 6 4 15,4 7 2-15,1 4 7 16,3 0 3-16,0 10 6 16,-6-5-1-16,6 11-3 15,-4-1-3-15,3 6-2 16,7 6 0-16,-5-6 1 15,-1 6 1-15,-4-6-2 16,2 0-1-16,2-1-4 16,-6-11 1-16,2-5-2 15,5-8-2-15,-5-1-2 16,-2-5-3-16,-2-1-3 16,-7-4-4-16,5-1-20 0,-4-3-13 15,1-4-26-15,-1-5-8 16,-4-8-14-16,-5-1-6 15,-2-3-17-15,13 0-15 16,-13-2-40-16,8 0-38 16,-3-2 130-16</inkml:trace>
  <inkml:trace contextRef="#ctx0" brushRef="#br0" timeOffset="98445.134">8895 17329 214 0,'-153'-55'156'0,"145"51"25"16,6-4-15-16,-6 1-29 15,5 5-9-15,1 0-16 16,2 2-5-16,-2-2-11 16,0 0-10-16,0 2-18 15,-2 0-10-15,4-2-16 16,0 2-7-16,0 0-9 15,0-4-6-15,25 2-5 16,11 1-1-16,62-9-7 16,-46 10-1-16,7 0-5 15,2 2-2-15,-6 4-2 16,-5-3-6-16,-2-1-21 16,-8 8-20-16,4-2-56 15,-4-3-43-15,-7 5-172 16,-1-8 205-16</inkml:trace>
  <inkml:trace contextRef="#ctx0" brushRef="#br0" timeOffset="99077.979">9285 16245 901 0,'-94'-57'321'16,"90"45"-269"-16,8 8-71 15,-2-2-3-15,-2 5 5 16,0-1 14-16,0 2 24 16,0-2 6-16,0 0 0 15,0 0-4-15,0 2-15 16,4 0-7-16,19 6-3 0,2 1-1 16,51 37 1-16,-41-17 1 15,-1 6 1-15,-3 1 0 16,3 2 0-16,2-3 0 15,3 9 1-15,-3-4 0 16,4 4-1-16,-2-3 1 16,-3 3 0-16,-1 3 0 15,-1 5 1-15,5 0 0 16,-13-4 3-16,0-4 2 16,1-2 2-16,-4 6 1 15,0 6-3-15,-6-3-1 0,-9 9-2 16,1-3 0-16,-2 4 3 15,-2-1 1-15,-4 1 7 16,-4 2 4-16,-6-9 9 16,5 3 2-16,-13-11 1 15,3-3-1-15,4-5-4 16,-3-2-3-16,1-5-7 16,-4-6-2-16,5-10-11 15,-5-1-16-15,9-4-81 16,-3-3-88-16,-3-5 110 15</inkml:trace>
  <inkml:trace contextRef="#ctx0" brushRef="#br0" timeOffset="99526.092">10773 16880 559 0,'17'0'149'0,"2"-4"-192"15,-2-6-20-15,2 1 72 16,-5 3 71-16,-3-3 88 15,-1 5 29-15,-1 4-16 16,-5-10-30-16,4 8-66 16,2 0-30-16,-1-9-37 15,4 11-6-15,9-6-4 16,-5 6 1-16,8 4 0 16,11-4-1-16,4 4-3 15,8-4-1-15,9-2-3 16,-1 2 2-16,-1 0-2 15,-9 0 1-15,0 0 0 16,-12 4-1-16,-9-4-4 16,2 4-13-16,-12-4-60 15,1 0-64-15,-9 5 84 16</inkml:trace>
  <inkml:trace contextRef="#ctx0" brushRef="#br0" timeOffset="100920.81">12536 16402 593 0,'0'-14'264'0,"0"3"-67"15,0 3-227-15,0-1-14 16,0 7 13-16,0-4 17 0,0 4 29 16,0 2 9-16,0-2 10 15,0 0 3-15,0 0-5 16,0-1-4-16,0 1 2 16,8-4 2-16,3-2 6 15,1-1 0-15,-5 5-8 16,7-4-8-16,-3 4-12 15,3 2-5-15,1 1-1 16,-2-1 1-16,1 2 7 16,-1 0 4-16,2 0 9 15,-3 0 5-15,3 2-1 16,-1-1-3-16,-1 1-8 16,6 0-3-16,-5 4 0 15,-1-2 1-15,-2-2 3 16,1-2-1-16,-1 2-2 15,1 1-2-15,-5-1-3 16,5 0-1-16,-6 0-1 16,-4-2-2-16,3 0 0 15,-5 0 3-15,0 0 4 0,0 0 3 16,0 0 2-16,0 0-2 16,0 0-5-16,0 0 0 15,0 0-1-15,0 0 2 16,0 0 0-16,0 0 0 15,0 0-3-15,0 0-3 16,0 0-2-16,0 0-2 16,0 0 1-16,0 0-2 15,0 0 0-15,0 0-1 0,0 0-1 16,0 0 0-16,0 0 0 16,0 0 0-16,0 0 0 15,0 0 1-15,0 0-1 16,0 0 0-1,0 0 1-15,0 0-1 0,0 0 1 16,0 0 0-16,0 0-1 16,4 2 0-16,-4 0 0 15,2 4 0-15,0-2 0 16,0-2 0-16,-2 1 0 16,2 3 0-16,0-4 1 15,2 4-1-15,-3-2 1 16,-1-3 0-16,0-1 0 15,0 2 0-15,0 2 0 16,0-2 1-16,0 0 1 16,0 0 1-16,0-2 0 0,0 0 0 15,0 0 1-15,0 0 0 16,0 0 2-16,0 2 1 16,0-2 2-16,0 0 1 15,0 0-1-15,0 0 1 16,0 0-2-16,0 0 1 15,0 0-1-15,0 0 1 16,0 0-3-16,0 0-1 16,0 0-3-16,0 0-1 0,0 0-1 15,0 0 0-15,0 0 0 16,0 0-1-16,0 0 0 16,0 0 0-16,0 0 0 15,0 0 0-15,0 0 0 16,0-2 0-16,0 2 0 15,0 0 0-15,0-2 0 16,0 2 0-16,0 0 0 16,0 0 0-16,0 0-7 15,0 0-12-15,0 0-36 16,0 0-33-16,0 0-119 16,-1 0-114-16,-3 0 202 15</inkml:trace>
  <inkml:trace contextRef="#ctx0" brushRef="#br0" timeOffset="117044.208">12905 16283 104 0,'54'25'94'16,"-52"-25"9"-16,5 0 0 16,-1 6-4-16,-6-6-9 15,0 0-5-15,0 0-16 16,0 0-9-16,0 0-15 15,0 0-7-15,0 0-5 16,4 0-1-16,4 2-5 16,3 5-5-16,-5-5-2 15,-6-2-2-15,2 12-1 16,5 1-1-16,1 6-2 16,-4 2 1-16,7 54 3 15,-24-48 2-15,-2 9 1 16,-6-2-2-16,-6 16-3 0,-4-8-3 15,-11 6-1-15,-8 2-1 16,-3-12 5-16,1 10 1 16,3-14 5-16,5 3 2 15,11-18 1-15,2-8-1 16,16-1-4-16,0-12-2 16,7 2-5-16,6 0-2 15,2-2-5-15,0-2-2 0,0 2-3 16,0 2-1-16,0-2-1 15,2 0 0-15,23-3-1 16,0 3 1-16,57 4-1 16,-51 3 0-16,1 9 0 15,-3 1 0-15,-4 10 0 16,-4 5 1-16,-6 1 1 16,-5 2-1-16,-8 7 1 15,-2 2 0-15,-10 6 2 16,-1 3 0-16,-14-3 4 15,-4-6 2-15,-11 6 6 16,-8-4 3-16,-4 2 1 16,-1 2-1-16,-6-2-7 15,-1-4-3-15,7-6-6 16,1-11-7-16,4-12-41 16,8-3-48-16,4-10 59 0</inkml:trace>
  <inkml:trace contextRef="#ctx0" brushRef="#br0" timeOffset="117808.349">11806 17746 561 0,'-33'115'267'16,"31"-123"-115"-16,4 6-88 15,4 1-21-15,-6-1-14 16,0 0 12-16,0-2 20 16,0 2 5-16,0 2-2 15,0-2-11-15,0 0-16 16,4 0-4-16,21-5 1 16,3-3 3-16,68-3-2 15,-41 11-4-15,24 0-10 16,3-8-4-16,12-9-7 15,7 0-1-15,0-6-2 16,1 0-1-16,-26 6-1 16,-37 10-1-1,-1-1-1-15,107-28-1 0,-17 9 0 0,-7 4-3 16,-73 18-24-16,-10 7-38 16,-8 0-131-16,-7 0-121 15,-5 13 191-15</inkml:trace>
  <inkml:trace contextRef="#ctx0" brushRef="#br0" timeOffset="118625.756">13296 18018 787 0,'13'-4'322'0,"2"4"-150"16,6 0-149-16,8-6-10 16,2 1-5-16,-5-7-9 15,-7-1 0-15,-3-1 16 16,-9 5 18-16,-7-7 26 15,0 5 8-15,-7-4-9 16,-3-8-16-16,-1 9-25 16,-1 1-10-16,-3 1-10 0,-2 1-6 15,-2 5-8-15,-4-1-2 16,-2-3 0-16,-2 8 1 16,-6 2 7-16,5 0 3 15,-7 10 5-15,-3-8 3 16,2 1 0-16,-2 9 0 15,-5 1 1-15,9 4-1 16,-2 3-1-16,-1 3-1 16,12 3-1-16,8 5-2 15,8 0-1-15,11 1-2 0,11-1 0 16,10 7 0-16,4 8 3 16,7-4 1-16,-1 4 3 15,7-4 1-15,2-6 0 16,8 1 1-16,9 1 1 15,-2-6 0-15,6-3 1 16,-7-2 1-16,-4-4 0 16,-5 0 0-16,-8-8-3 15,-7-2 2-15,-5 7-1 16,-4-3-1-16,-14-6-3 16,1 3-6-16,-10-5-14 15,-4 1-6-15,-11-1-3 16,-4 1 5-16,-4-3 14 15,-6-7 5-15,-3-5 7 16,3-7 3-16,-2-3 2 16,1-4 2-16,11 2 2 15,-1-2 5-15,9-16 8 0,7-1 3 16,2-6 9-16,4-4 0 16,10 4 7-16,1-2 1 15,4-6 3-15,6 8-2 16,2-6-7-16,2 0-7 15,7 0-16-15,3 6-6 16,5-4-61-16,0-3-72 0,11-7 80 16</inkml:trace>
  <inkml:trace contextRef="#ctx0" brushRef="#br0" timeOffset="119342.716">14738 16713 765 0,'0'0'334'0,"0"-5"-139"15,2-1-168-15,-2 4-22 16,0 2-13-16,0-2 0 0,0 0 6 15,3 0 6 1,1-1 15-16,-2 3 7 0,6 0 11 16,-3 0 2-16,-5 0 0 15,2 0-1-15,2-2-2 16,-4 2-3-16,2 0-10 16,-2 0-7-16,0 0-10 15,0 0-3-15,0 0-3 16,-2 0 0-16,-2 2-3 15,-9 28 0-15,-33 52-1 16,17-43 1-16,-5 14 0 16,-12 3 1-16,-4 12 2 15,1 5 1-15,1 9 1 16,4 8 1-16,0 6-1 16,2 1 0-16,5 11-1 15,5-5-1-15,7 2 0 16,6-2 0-16,9-3 1 15,3-3-1-15,14-5 0 0,3-2 0 16,5 2-1-16,8-10 1 16,8-2 0-16,1-15 0 15,8-9 1-15,1-1-1 16,3-11 2-16,3 4-1 16,-5-19-1-16,4 1 1 15,-13-12-6-15,-1-7-11 16,3-3-55-16,-8-8-43 15,11-17 68-15</inkml:trace>
  <inkml:trace contextRef="#ctx0" brushRef="#br0" timeOffset="120051.585">15487 17840 1176 0,'0'0'446'0,"2"0"-346"15,2-2-43-15,-4 2-56 16,0 0-1-16,0 0 1 0,0 0 3 15,13 23 3-15,1 6 1 16,9 49 0-16,-33-43-2 16,-1 3-4-16,-5-2-2 15,-3 0-13-15,10-3-15 16,5-12-64-16,-2 0-51 16,6-19-222-16,2-6 233 15</inkml:trace>
  <inkml:trace contextRef="#ctx0" brushRef="#br0" timeOffset="120710.098">16363 17090 1114 0,'-2'0'404'0,"2"2"-333"15,8 2-62-15,-8-4-19 16,0 0-1-16,0 0 9 16,0 0 4-16,0 0 11 15,-4 0 5-15,2 0 15 16,2 0 3-16,-15-4-3 16,-4-2-4-16,-4-7-14 15,-48-44-5-15,44 36-8 16,-5-8-2-16,5 12-5 15,-7 1-2-15,-5 9-5 16,1 7-6-16,-10 13-9 0,6 2-3 16,4 20 3-16,-2 1 6 15,13 4 12-15,6 6 5 16,11-6 2-16,9 4 1 16,14-5-2-16,2-7 0 0,8 1-1 15,4-8-1-15,0-10 0 16,7-4-1-16,3-13 3 15,1-5 1-15,2-7 2 16,2-3 2-16,2-6 2 16,-6-5 1-16,-11-5 2 15,2 6 3-15,-10-9 5 16,0 7 2-16,-4 4 2 16,-3-5-2-16,-8 14-1 15,7 5-2-15,-9 5-1 16,0 6 0-16,7 8-2 15,-3 3-1-15,4 26-4 16,-1-1-3-16,-1 18-3 16,-8 7 0-16,0 11 1 15,-6-1 1-15,6 6 1 16,0-3 1-16,-2-9-1 16,2-3 0-16,-9-11-7 15,3-5-16-15,6-8-87 16,2-7-98-16,6-21 126 0</inkml:trace>
  <inkml:trace contextRef="#ctx0" brushRef="#br0" timeOffset="121092.948">16719 16507 1056 0,'90'187'384'16,"-90"-169"-282"-16,8 6-147 15,1 13-2-15,-1-3 13 16,-8 1 21-16,0-1 65 15,-2-5 18-15,-4 11 23 16,4 2-2-16,-7 12-38 16,-3 7-17-16,-1 13-24 15,-2 3-5-15,-3 9-5 16,-1 2-1-16,-4 6-2 16,2-5-2-16,2-10-15 15,-2-5-13-15,11-10-46 0,3-17-32 16,-1-16-132-16,14-14 153 15</inkml:trace>
  <inkml:trace contextRef="#ctx0" brushRef="#br0" timeOffset="121575.092">17138 16034 979 0,'-59'136'345'0,"76"-136"-303"15,-2 0-44-15,2 0-6 16,6 2 5-16,-9-8 39 16,7-1 20-16,4 5 21 15,-2-4 3-15,5 4-28 16,1 2-19-16,9 4-24 0,6 9-6 16,10 10-4-16,5 10-2 15,8 11 1-15,8 6-1 16,-5 20 1-16,3 7 0 15,-6 17 1-15,-15 3 0 16,-1 8 1-16,-7 2 0 16,-13 12 2-16,1 0 1 15,-16 11 3-15,-5-4-1 16,-9-9 0-16,-8 1-2 0,-7-11-24 16,-4 2-36-16,-8-9-175 15,6 3 154-15</inkml:trace>
  <inkml:trace contextRef="#ctx0" brushRef="#br0" timeOffset="122426.159">19305 16914 926 0,'-6'2'361'0,"4"-2"-226"0,2-2-120 15,-4 2 3-15,4-2 17 16,0 0 13-16,0 1 23 16,0-3 1-16,0 2-10 15,16-2-7-15,5-4-15 16,6 3-8-16,62-18-9 15,-41 9-4-15,19 5-7 16,2 9-3-16,13 7-3 16,-1-3-3-16,-14 6-4 15,-10-6-11-15,-7 5-31 16,-12 6-23-16,0-7-93 16,-2-2-72-16,1 0 146 15</inkml:trace>
  <inkml:trace contextRef="#ctx0" brushRef="#br0" timeOffset="123093.241">21103 16086 1454 0,'-29'40'483'0,"21"-15"-522"15,-7 12-54-15,-4 16-34 16,2 10 25-16,-29 4 69 16,8-4 49-16,-1 4 26 15,-10-2 5-15,16 6-11 16,-1 2-9-16,1-6-18 15,14 3-5-15,6 3-4 16,3-4-1-16,10 9 0 16,10 6-1-16,5 1 1 15,8-5 0-15,9-5 0 16,3-3 0-16,7-14 5 16,6-9 4-16,-4-16 7 15,0-8 8-15,4-16 6 16,9-7 4-16,0-8 1 15,6-13-4-15,-1-7-8 16,-1-7-4-16,0-7-9 16,-2 0-2-16,-1-8-5 15,-3-4-2-15,-11-7-2 0,2 3 0 16,-15-1 1-16,-8 0 2 16,-6 1 4-16,-11 5 0 15,-6-5 2-15,0 3 1 16,-4-1 4-16,2 0 3 15,-4-9 4-15,-4 4 1 16,-3-4-3-16,-4 2-2 16,-6 0-5-16,-8-3-3 0,-15 11-4 15,-7-6-3-15,-27 17-2 16,-10-6-3-16,-14 11 0 16,-3 13 0-16,8 6-18 15,5 18-22-15,6 18-97 16,-6 16-29-16,3 29 96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15:55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12997 11831 403 0,'115'88'154'16,"-111"-88"-105"-16,-2-2-72 15,3 2-10-15,-5 0 2 0,0 0 11 16,0-4 27-16,-2 2 13 15,1 0 6-15,-1 2 0 16,0-2-11-16,-2 0-6 16,4 0-8-16,-2-2-2 15,0 3-4-15,0-1-1 16,0 2-1-16,-2-2 2 16,3 0 3-16,1 0 2 15,0-2 3-15,0 2 3 0,0 2 8 16,21-13 5-16,7 1 10 15,47-11 3-15,-50 21-2 16,0 2-5-16,-4 0-8 16,-4 0-3-16,8-1-3 15,-4-1 0-15,2 2-3 16,2 3-1-16,-1 9-2 16,-3-10-1-16,4-2 3 15,0 2 1-15,0-6 11 16,6 6 5-16,-1 9 11 15,1-11 5-15,1 6 0 16,3-10-3-16,-3 2-7 16,1 2-6-16,1 0-8 15,-5 6-3-15,3-4-6 16,-1 0-2-16,-10-2-1 16,10 0-1-16,-1 2-1 15,-1 7-1-15,5-5 0 16,-9-2-1-16,-2 2 1 0,4 0-1 15,-2 0 1-15,5 1 0 16,5 1 0-16,3-6 0 16,0 0 1-16,8-2 0 15,2-6 12-15,2 1 5 16,7 1 9-16,-1 0 3 16,1-7-7-16,-7 3-2 15,-1-7-6-15,-3 0-2 16,-4 4 4-16,2 1 3 15,-1 8 4-15,-3-3 1 0,4 7-5 16,-4 0-5-16,-4-6-6 16,-1-2-2-16,1 8-3 15,-4-4-1-15,9 4-1 16,6 2 0-16,1-2-1 16,0-2 0-16,0-5-1 15,-6 1 1-15,-10-9 0 16,3 7-1-16,-3 4 0 15,3-3-1-15,3 14 1 16,-7-7-1-16,1 4 1 16,-5 4 0-16,-6-8 0 15,-2 11 0-15,-5-11 1 16,-1 6 2-16,-2 2 10 16,-1-5 6-16,-8 9 13 15,4-12 4-15,-3 4-5 16,-3-4-6-16,0 0-12 0,0 0-4 15,0 0-1-15,0 0 3 16,0 0 4-16,0 0 0 16,0 0-7-16,0 0-15 15,4 0-41-15,2 0 32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21:28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19718 6554 506 0,'-6'4'149'0,"-1"-4"-203"16,7 5-2-16,-2-5 12 16,0 0 8-16,0 0 32 15,0 0 4-15,-2 0 19 16,2 0 5-16,2 0-1 15,-9 2-6-15,-1 0-34 16,1 0-23-16,-3-2-18 16,4 0-4-16,5-2 8 15,-1 2 9-15,2-2 15 0,-2 0 5 16,4 0 16-16,-2-1 8 16,0 1 25-16,0 0 17 15,0 2 27-15,2-2 12 16,0 0 1-16,2-8-10 15,2-1-9-15,-2-1-6 16,4-1-10-16,-2 2-3 16,-2-1-12-16,-1 4-4 15,3-1-7-15,-2-1-1 0,-2-1-2 16,0-1 1-16,-2 5 1 16,-3-3 1-16,3 1-6 15,-4-3-2-15,-2 4-6 16,1-3-2-16,-7 1 3 15,-5 3 2-15,-48-47 5 16,52 52 1-16,-4 2 1 16,5 0-1-16,3 6-6 15,-3 9-2-15,-1-5-4 16,-2 7-1-16,2 2 0 16,-5 0-1-16,15 4 0 15,-12-4 0-15,1 6-1 16,3-2 0-16,-10-2-1 15,11 8 0-15,-3-2 0 16,2 13 0-16,1 6 0 16,7 2 1-16,-1-6 0 0,6 6 0 15,13 1-1-15,6-1 1 16,8-6-1-16,-2 4 1 16,0-8 1-16,0-7 0 15,-4 3 0-15,-6-5 1 16,2 2 1-16,4-7 1 15,6-1 2-15,7-5-1 16,-1-7 1-16,3 1-2 0,-3-10 0 16,3-1 1-16,-9-2 1 15,-2-7 2-15,-8 2 2 16,-4-3 1-16,-1-5 1 16,-1 1 0-16,-5-4-1 15,0-6 2-15,0-4-1 16,-5-2 1-16,3 0-3 15,-4 3 0-15,-2-1-3 16,-1-4 0-16,-1 3 0 16,-2-1 1-16,0-5 0 15,2-3 0-15,1 3-2 16,-3-1-2-16,4-1 0 16,-2-2-2-16,-4 1 1 15,5 3 0-15,-7-2 0 16,-3 5 1-16,-3-1-1 15,-5-3 2-15,2 10 3 16,-4 0 1-16,0 14 2 16,2 3 1-16,0 1 2 0,-4 7 1 15,-3-2-1-15,1 4-2 16,2 5-7-16,0-1-3 16,2 5-7-16,2-5-9 15,2 4-76-15,4-3-132 16,3-7 145-16</inkml:trace>
  <inkml:trace contextRef="#ctx0" brushRef="#br0" timeOffset="9864.574">4565 9107 101 0,'0'-2'57'0,"0"0"0"15,0 0-8-15,0-1-7 16,0 1-3-16,0 0-7 16,0 2-4-16,0-2-3 15,-2 0-2-15,0 0-6 16,0-2-3-16,-2 4-5 15,2 0 0-15,2 0 1 16,-11 21 0-16,3 4 5 16,-15 52 1-16,17-41 7 0,4-7 3 15,-5 7 5-15,3 4-1 16,8 6-4-16,-2-2-5 16,3 0-9-16,-3-6-3 15,8 0-3-15,-3 5-1 16,5 1 0-16,-4 1 0 15,3-1-1-15,2 4-1 16,-1 0-1-16,1 0 0 16,5 2 0-16,-11-5 0 0,5 1 0 15,-7 0 0-15,-1 0-1 16,0 2 1-16,-4 11 0 16,0-3 0-16,-6 3 0 15,-1 4 1-15,-5 0 0 16,1 10 1-16,-1-8 0 15,5 6 0-15,-9-4-1 16,-1 3-1-16,4-5 0 16,-10 6-1-16,-2 0 2 15,4 2 0-15,0 9 1 16,0-4 0-16,7-1-1 16,-3-3 0-16,-8 1-2 15,0 2 0-15,-1 3-1 16,-3 0-2-16,6-3-3 15,-10-3-3-15,-1-3-3 0,-4-4-2 16,-2-10 0-16,1-7 2 16,-7-19 3-16,-1-10 1 15,1-16 3-15,-4-1 1 16,0-11 3-16,2-9 0 16,-3-5 1-16,-1-7 0 15,-3-9 1-15,-6 1-1 16,3-6 2-16,1 0 0 0,-1-2 0 15,9-2 1-15,1-10 0 16,0-5 0-16,2-10-2 16,6-13 0-16,2 2-3 15,1-8-3-15,9-4-6 16,-1 6-1-16,4-5-1 16,0-3 2-16,0-1 5 15,4-5 2-15,10 3 2 16,1 1-1-16,10-1 1 15,0-6 0-15,0-4 1 16,0 5 0-16,-2-3 0 16,4 4 1-16,8 5 1 15,-2-5 1-15,7 4 1 16,-2-1 2-16,1 1 0 16,-1 9-1-16,0 2 1 15,1 2 0-15,-1 9 1 16,-1 7 1-16,5 4-1 15,-2 13-1-15,4 5-2 0,4-4-1 16,0 3 0-16,6 1-2 16,1 4 0-16,-1 6-1 15,6 3 1-15,-5 1-1 16,8 7 0-16,5-5 0 16,-3 11 0-16,2-4 0 15,-4 4 0-15,4 5 0 16,-4 5 0-16,3 1 1 0,-3-1 0 15,-4 1 0-15,6 3 0 16,1-5-1-16,-3 8 1 16,2-1 0-16,0 1 1 15,-5 8 1-15,9 1 0 16,-8 1 0-16,4 9 0 16,-2 3 0-16,-3 6 0 15,-3 7 0-15,5 3 0 16,-1 7 0-16,2 1-1 15,-1 4 0-15,-11 11 0 16,5-2-1-16,-6 7 0 16,3 3 1-16,1 5 0 15,0-1 1-15,-4 4 0 16,-10-8 2-16,0 8 3 16,-3-3 1-16,-1-5 0 15,5-1 0-15,-1-11-5 16,8 4-16-16,9-9 9 0</inkml:trace>
  <inkml:trace contextRef="#ctx0" brushRef="#br0" timeOffset="26466.459">9220 5110 60 0,'69'80'46'0,"-54"-44"5"15,0 3 0-15,-1-1-1 16,-3 8-2-16,2-4-4 15,1 6-4-15,-3 0-1 16,1-6 1-16,-3 7-1 16,-5-5-4-16,2 10-3 15,-2-4-6-15,-4-1-4 0,2 11-8 16,-4-11-3-16,0 11-6 16,-4 3-2-16,2-4 0 15,0 4-1-15,-3 6 2 16,1 0 1-16,-2 7 2 15,-1 9 1-15,3-1 0 16,-2-2-1-16,1 4-2 16,3-2-1-16,-2-4-2 15,1 5-1-15,3 1 0 16,0-6 0-16,4 4-1 16,-2 0 1-16,2 2-1 15,3-3 0-15,-3 1 0 16,0 4 1-16,0-4-1 15,2-2 0-15,3 6 1 16,1-2-1-16,4 0 0 16,1-2 1-16,-3-9 0 15,-3-6 0-15,3-2 0 16,-6-8 0-16,3 4 1 0,-3 2 0 16,2-2 0-16,-2 0-1 15,-2-5 1-15,-1 1 1 16,-1-7 0-16,0-2 0 15,-3-3 3-15,-1 3 1 16,-4 0 2-16,-1 1 2 16,3 1-1-16,-4 4-2 15,1-1-1-15,-5-3-1 0,1 11 12 16,-4-4 8-16,-4 6 15 16,3 0 5-16,-1 4-1 15,-4-2-5-15,8 7-10 16,-8 5-4-16,4 3-4 15,0 8-1-15,2 6 2 16,1 1 1-16,-7 8-3 16,2 3 0-16,2 6-5 15,-2-3-2-15,2 6-3 16,-2-2 0-16,2-3-1 16,2 1 0-16,-2 0-1 15,11 0-2-15,-9 9-1 16,5 1-2-16,3 16 0 15,1 5-1-15,-1 15-1 16,-3 1 1-16,8 5-1 16,-5-5 0-16,3-1-1 0,0-2 0 15,-1-8 0-15,1 2 0 16,2-2 0-16,-4-7-1 16,6 0 1-16,-1-5 0 15,-5-7 0-15,6-3 0 16,-4-9 0-16,1-1 0 15,-1-4 0-15,-2-1-1 16,2 5 1-16,-1-4-1 16,-5-8 1-16,1 0 0 0,3-7 1 15,-1-2-1-15,-3-7 0 16,3-10 0-16,-3-3 0 16,4 1-1-16,-1-1 0 15,1 5 1-15,4-5-1 16,-3-3 1-16,5-6-1 15,-2 4 1-15,-2-5-1 16,1-2 0-16,3-3 0 16,2-8-2-16,5-3-13 15,7 4-16-15,3-8-47 16,4 3-38-16,8 3-86 16,2 3-65-16,7 12 168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23:33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7441 14820 211 0,'-2'-21'102'0,"-9"-4"-38"0,-3 6-14 16,5-2-17-16,-3-2-4 15,1-2 6-15,-1 4 12 16,-3 2 23-16,0-2 8 15,-6 4 2-15,7-2-8 16,-1 3-19-16,2 1-8 0,-1 2-10 16,3-1-1-16,3 5-1 15,2-3 1-15,4 1 1 16,-3-3-1-16,5 3-5 16,0 5-4-16,9 6-6 15,-5-8-1-15,8 5 1 16,1-5-1-16,-2 2 1 15,3 0 1-15,5 5-1 16,-2-1-2-16,8 2-4 16,6 0-4-16,-1 0-5 15,-1 0 0-15,3 0-1 16,-9 0-1-16,4 0 1 16,-2 3 0-16,-8-3-1 15,6 0 1-15,2 2 0 16,2 2-1-16,11-4 1 15,-2 0-1-15,-1-6-1 16,-1 5 1-16,-3-5-2 0,5 6 1 16,4 0-1-16,-1-6 1 15,7 6-1-15,-6-6 0 16,9 3 1-16,-5 3 0 16,0 0 0-16,6-4 0 15,-12-6 0-15,10 8 0 16,-13-2 2-16,1 4 1 15,-5-2 3-15,1-5 1 16,4 7-1-16,1 0-1 16,-5 0 0-16,-1 0-1 0,-2 0 0 15,-1-2-1-15,3-2 1 16,1 0-1-16,12 0 1 16,0-3 0-16,6-1 1 15,0-3 0-15,0-3 6 16,-1-5 0-16,1 4 5 15,2 1 0-15,-3 3-3 16,-1 1-1-16,-8 7-1 16,-1-5-2-16,-1 4 1 15,-2 4 0-15,6 0-1 16,-5-2-2-16,1 2 0 16,-4-2 0-16,3 0-1 15,-1-3 1-15,2 5-1 16,-1 2-1-16,-7 7-2 15,3-1 1-15,-1 3-2 16,4-1 1-16,-3-1 1 0,-2 3 0 16,-3-1 5-16,-3 1 2 15,2-3 4-15,5 1 1 16,-5-4 1-16,-2-1 1 16,-4 5 2-16,-4-8 1 15,-1 9 2-15,-1 3 1 16,0-12-2-16,-1 7 0 15,-1-1 1-15,-2-8 1 0,7 8 0 16,-5 1 0-16,-1-9-3 16,-1 6-3-16,-1-6-7 15,-3 0-3-15,3 0-7 16,1 6-11-16,1 1-98 16,1-1-120-16,10 21 142 15</inkml:trace>
  <inkml:trace contextRef="#ctx0" brushRef="#br0" timeOffset="2682.467">12823 14787 95 0,'138'-65'85'15,"-138"44"36"-15,-2 2-9 16,-2-2-14-16,-4-4-6 16,-1 1-22-16,7-1-14 0,-2-2-25 15,4-2-9-15,2-1-14 16,-2 3-4-16,2-2-2 15,4 2-1-15,-4 4 0 16,1 2 0-16,-1 4 10 16,4 4 7-16,-4 3 14 15,4 1 6-15,3 3 2 16,1-6-5-16,11 3-6 16,-12-1-4-16,9 8-5 15,-1 0-1-15,-2 1 0 16,8 2 1-16,4 9 1 15,-2-2-1-15,3 9-2 16,5 0-1-16,-2-4 0 16,1 3 2-16,1 1 3 15,-7-6 3-15,3-5 2 16,-2 10 0-16,5-7-2 16,-3-1-4-16,5 5-5 15,-5-7-4-15,8 11-5 16,-5 2 0-16,-1 0 0 0,5-1 1 15,4-5 3-15,2-2-1 16,2 1 0-16,-6-4-1 16,-3-1-1-16,-3-1-1 15,5-2-1-15,-5-4 0 16,6 0 0-16,1 0 2 16,-3-2 2-16,2 0 2 15,-1-4 0-15,1 4 1 16,4-3-3-16,-11 1-1 15,-16 4-3-15,2 0-1 0,42-2 0 16,3 0-1-16,5 0 0 16,-23-4 0-16,3 2-1 15,5 1-1-15,-6-5 0 16,-2-2 1-16,4 3-1 16,-8-7 0-16,6 1 0 15,2 3 1-15,1 1-1 16,-1 3 0-16,-2-3 1 15,4-3-1-15,-4 1 3 16,5-1 3-16,3 8 3 16,1-3 2-16,1 1 0 15,-5 0-1-15,-5 2-1 16,-4 2-1-16,4-5 1 16,2 3 0-16,0-4 1 0,-2 3 0 15,4-1 1-15,-1 0 1 16,3-4-1-16,9 1 0 15,0-4-4-15,2 1-1 16,8 3-4-16,-4-3 0 16,-4 4-2-16,-5-1 0 15,-9-1 0-15,-7 1 0 16,6-1 1-16,2 1-1 16,-2 5-1-16,0-8 1 0,-2 3 2 15,1 7-1-15,-3-8 2 16,2 1 2-16,0 3 1 15,-4 0 2-15,4 2 3 16,-6 4-1-16,0 4 0 16,4-8 0-16,-5 2-2 15,-3 2-1-15,4-1-1 16,-5 1-1-16,-1 0 0 16,4 0-1-16,-5-2 0 15,3 4-1-15,2-2 1 16,6 0-1-16,-2 0-2 15,-3-4 0-15,7-2-2 16,-4 6 1-16,7 4-1 16,1-4 0-16,0 2 1 15,-2-2 1-15,-6 0 1 16,4-2 1-16,-4 2 1 16,-4 0 1-16,6 0 2 0,-2 4-1 15,-6-8 1-15,3-2-1 16,5 4-1-16,-4-7-1 15,6 7-1-15,0 0-1 16,1 0 0-16,-3 2 0 16,-2 2-1-16,-1 0 1 15,3 0-1-15,-2 3-1 16,-4 1 0-16,2 4 0 16,-4-5 0-16,1 5 0 0,1-1 2 15,-3 1-1-15,-1-2 0 16,4 5-1-16,2-1 1 15,6 1 0-15,-2 2 0 16,4-1 0-16,0-3 1 16,0-1 0-16,3 3 0 15,1-3 2-15,2 5 1 16,5 0 2-16,-6-9 1 16,-1 9 1-16,-4-5-1 15,-2 1-1-15,-2 1-1 16,4-8-1-16,3 3 0 15,-1-3 1-15,2-2 0 16,7 4 1-16,-2-2 1 16,1-3-2-16,3 7-1 15,0-8-2-15,4 4 0 0,-6-4-1 16,6 0 0-16,-7 10-1 16,3-9-1-16,-4 1 0 15,4 4 0-15,3-4-1 16,1-2 0-16,2 0 1 15,-4 0-1-15,4 6 1 16,3 3 1-16,-5-1-2 16,-1 2 2-16,-13-7-2 15,1 3 0-15,7 0 1 16,-7-2 0-16,7 1 0 16,-9 3 0-16,-2 0 0 0,-4-3-1 15,1-3 0-15,-10 6-13 16,-3-4-20-16,-7 2-71 15,0 1-67-15,11 7 104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40:04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14275 7833 50 0,'-63'56'31'0,"49"-54"2"0,3 1-3 15,-1 3 1-15,7-4-2 16,-3 0-2-16,4-2-2 16,2 0-9-16,2 0-4 15,0 0-5-15,0-2 0 16,0 0 8-16,0-2 6 15,0 2 18-15,0 1 8 16,0 1 6-16,0-4 1 0,2-4-6 16,-2 6-3-16,0 0 1 15,0-3-1-15,4 1-3 16,7-6-4-16,-1 4-8 16,0-3-3-16,1 5 0 15,-3-2-1-15,1 4 2 16,-5 0-2-16,-2 2-2 15,2 0-2-15,2 0-6 16,-5 0-1-16,7 0-5 16,-4 2-2-16,-2 4-3 15,5 8-2-15,-3-3 0 16,8 4-1-16,-1-3 0 16,3-7 1-16,49 47 1 15,-46-52 2-15,0 0 3 16,6 0 3-16,6-6 3 15,-2-3 0-15,7-5 3 16,-1-1 0-16,-1 4-3 0,6-5 0 16,-1 5-4-16,-13-1-2 15,-1-3-3-15,-13 4-1 16,3-7-1-16,7 5-1 16,-1 0-2-16,2 1 1 15,-8 5-1-15,0-7 0 16,-1 3-1-16,3-1 1 15,2 3-1-15,4 5 0 16,2-2 1-16,0 4-1 16,-2 2 1-16,-1-2 0 0,-1 2 0 15,-2 0 1-15,2-2 3 16,-2 2 1-16,2-2 5 16,0 2-1-16,1 0 1 15,1-5-1-15,-2 5-3 16,2-6-1-16,2 6-1 15,-2 2-1-15,4 2-1 16,1-2 0-16,-1 1 0 16,4-1 1-16,-4-2-1 15,-2-2 1-15,2 2 1 16,-6 0 0-16,4 4 0 16,2 0 0-16,-2 4-3 15,-2-4 1-15,-10 1 0 16,-1-1-1-16,5 6 0 15,-11-5 0-15,2 5 0 0,5-4 1 16,-11-1-2-16,10 1 1 16,-7 2-1-16,1-6 0 15,2 5-1-15,-6-7 1 16,0 0 0-16,0 0-1 16,0 0 1-16,0 0 0 15,0 0-1-15,0 0 0 16,0 0 1-16,0 0-1 0,2 4 1 15,2 4 0 1,0 0-1-16,-3 1 1 0,1-1 0 16,-2-3 0-16,2 7-1 15,-2-1 1-15,-2 5-1 16,0 7 1-16,-11 51 0 16,2-47 0-16,-5 0 1 15,3 5-1-15,-1-3 0 16,-3 4 0-16,10 1 0 15,-1 0 0-15,-7 3 0 16,3-5 0-16,3-1 0 16,-7 1 0-16,5-5 0 15,1 2 1-15,5-2-1 16,-1 1 0-16,4 1 0 16,-6-2 0-16,4 0 0 15,4-3 0-15,0 7-1 16,0-2 2-16,0-1 0 15,-5 3 0-15,-3 0 3 16,6-3-1-16,-7 5 3 0,5-3 1 16,0 3 2-16,-2-1 1 15,6-1 1-15,0 3-1 16,-4-3 0-16,4 5-1 16,-9-9-2-16,5 4 0 15,-8-6-2-15,5-1 0 16,1 5-2-16,-2-6 1 15,5 6-3-15,-9-8 1 0,3-6-1 16,5-1 0-16,0-5 0 16,-2 6-1-16,2-3 0 15,2 3-1-15,-3-9 1 16,3 2 0-16,-2-5 0 16,2-3 0-16,-2 0 2 15,2 0 1-15,2 0 2 16,-2 0-1-16,0 0 3 15,1 0 0-15,-1 0-1 16,-2 0 0-16,-2 0-2 16,-5-3 0-16,-1 1 1 15,-1-2 2-15,-1-4 3 16,-1 4 0-16,-4-5 0 16,-48-16-1-16,48 13-4 15,2 7-1-15,-4-5-2 16,-2-1-1-16,4 1 0 15,-2 4-1-15,-2-1 1 16,5-9-1-16,-3-1 0 0,-2-2 0 16,4-6 0-16,0 8 0 15,0 4 0-15,-2-5 0 16,9 11 0-16,-7-5 0 16,0-3 1-16,2 3-1 15,-16-5 0-15,11 6 0 16,-5 3 0-16,-6-3 0 15,3 1 0-15,-9-1 1 0,3 7 1 16,-2-6 0-16,1 6 2 16,-1-3 0-16,6 3 0 15,1-6-2-15,-3 8 0 16,7 2-2-16,0 0-1 16,-7 2 1-16,7 6-1 15,-2-6 1-15,2 2 0 16,3-2 0-16,-3 3-1 15,2-1 0-15,-4 0 1 16,2 6-1-16,-9-5 1 16,9 1 0-16,-9 8 0 15,5-3 0-15,-7 4 1 16,-12 6 1-16,-5-3 1 16,1 3 1-16,1 11 2 15,-4-3 1-15,-1 1 1 0,-1 5 1 16,-2-3-3-16,1 1-2 15,9 3-4-15,-1-3-4 16,27-3-33-16,4 1-32 16,31-14-93-16,26-5-63 15,27-26 136-15</inkml:trace>
  <inkml:trace contextRef="#ctx0" brushRef="#br0" timeOffset="17336.178">1487 11127 75 0,'-86'-16'57'0,"78"7"17"16,5-1 3-16,-1-1-1 16,2 1-2-16,-6 1-7 15,2 3-5-15,5-4-8 16,-7 5-4-16,8-1-7 15,-6-6-5-15,0 5-7 16,6-7-3-16,-1-5-4 16,-3 2 3-16,0-2 6 15,2 8 4-15,2-5 5 16,-2 5 1-16,2 1-1 16,-4-5-4-16,2 13-7 15,2-8-4-15,-3 7-4 16,3 1-1-16,0 0 2 15,0-2 0-15,0 2 7 16,0 2 3-16,0-2 3 0,9-2 1 16,10-17-6-16,52-44-3 15,-48 40-8-15,0 6-5 16,4 4-5-16,-2 0-3 16,-1 3-2-16,3 1-2 15,4-1-2-15,-1 1 0 16,-5-1-1-16,-2 7 0 15,-6-1 0-15,1 2 0 16,-5 4 0-16,4 2 0 0,-3 0-1 16,-1 4 1-16,4-5-1 15,4 1 1-15,4 0-1 16,-2 2 0-16,2-4 1 16,-10 0-1-16,6-4 1 15,0 2-1-15,-5 2 1 16,7-2 0-16,-4 1 0 15,-8-1 0-15,4-2-1 16,-5 4 1-16,3 6-1 16,8-5 0-16,-5 3 0 15,7 6 0-15,-6-6 1 16,2 3-1-16,4-5 0 16,-6 4 0-16,6-6 0 15,0 0 0-15,-4-4 0 16,6 2 0-16,0 0 1 15,-2-2-1-15,2 4 0 16,0 2 0-16,-2 0 0 16,-2 2 0-16,0 4 0 0,-8-6 1 15,4 9 0-15,-1-1-1 16,-7-5 0-16,-1 7 0 16,3-4 1-16,-3-3-1 15,-4 7 0-15,5-8 1 16,-5 5 0-16,-4-7 1 15,0-2 0-15,0 0-2 0,0 0 1 16,0 0-1-16,0 0 0 16,0 0 1-16,0 0-1 15,0 0 1-15,0 0 0 16,0 0 0-16,6 4-1 16,-2-2 1-16,-2 0 0 15,5 0-1-15,-1 1 1 16,-4 1 0-16,6 0 3 15,-8-4 1-15,1 0 1 16,1 2 1-16,-2-2 2 16,8 8 0-16,-2 3 3 15,3 6 1-15,-3 8 3 16,2 54 1-16,-14-45-2 16,-2 6-2-16,3-3-2 15,-5 1-2-15,2 4-1 16,3-2 0-16,-3-2-4 15,8 2 0-15,0-1-3 16,-2-3 0-16,2 2 0 16,-2-1 0-16,0-3 0 0,2 4 0 15,0-7 1-15,0 0-1 16,0-5 1-16,0-1 0 16,-2 0-1-16,2-8-1 15,-4 4 1-15,3-5-1 16,-1-3 1-16,0-2 1 15,-4 3 0-15,4-5 0 16,-2 3 0-16,-5-3 1 0,5-3-1 16,-4 4 0-16,1-6-1 15,1 3 1-15,0 5-1 16,0-1 1-16,1-1-1 16,-5 1-1-16,1-3 1 15,1 1 0-15,-6 9 0 16,3-5 0-16,0 8 0 15,-7-4-1-15,5 4 1 16,1-7-1-16,-1 1 1 16,2-5 0-16,-3-1 0 15,3-1 0-15,3 1 0 16,-5-5 0-16,3 4 0 16,-3-6 0-16,-1-2 1 15,1 7 0-15,0-7 1 16,-1 0 1-16,-3 0 3 0,2-5-1 15,-3 3 1-15,-5-4-1 16,1 0-2-16,-3 1 1 16,-8-1 1-16,4 4 0 15,-11-2 1-15,-6-4 0 16,2 8 1-16,-3-1-1 16,-1 1-2-16,-2 1-1 15,0 5-2-15,3-4-2 16,3 0-6-16,5 0-16 15,16-8-72-15,14-5-69 0,36-10 99 16</inkml:trace>
  <inkml:trace contextRef="#ctx0" brushRef="#br0" timeOffset="21437.957">9520 14093 253 0,'-161'14'151'16,"148"-12"-30"-16,2-4-37 16,5-4-19-16,-4 4-26 15,8-2-8-15,0 2-11 16,0-2-2-16,2 2-1 15,0 1 0-15,0 1-1 16,0-10 0-16,2-9-4 0,0-2-1 16,6-46-3-16,-6 46-2 15,4 9-4-15,-6-1 0 16,7 7-2-16,-3 1 1 16,2-5-1-16,-6 8 1 15,0 0-1-15,0 2 0 16,0-2 1-16,15-7 1 15,0-5 9-15,1 10 2 16,47-57 7-16,-44 48 1 16,-2 1-3-16,2 3-1 0,-1-1-3 15,-3 6-1-15,8 4-2 16,-2-1-1-16,2-1 0 16,-2 2-3-16,2-2-1 15,2 2-1-15,-1 5 1 16,9-1 1-16,-2 4 2 15,-1 0 0-15,1-3 1 16,-6-3-1-16,-2 4-1 16,1-4-1-16,-6 2-2 15,10 1 0-15,-3 5 0 16,-4 0 0-16,2 3 0 16,-9 10 0-16,9-6 0 15,-2 4-1-15,0 0-1 16,7-6-1-16,-1-1-1 15,4-1 0-15,-4-7 1 16,3-2 0-16,-5-2 0 16,2 0 0-16,-2 5 0 15,-1-1 0-15,-2 4-1 0,-3-3 1 16,2-1 0-16,-6 2 0 16,-2-3 2-16,-1 3 2 15,-8-4 13-15,-1-2 6 16,-1 0 10-16,-2-2-1 15,-2 0-9-15,-1 0-6 16,1 0-9-16,2 0-3 0,-2 5-3 16,-2 9 0-16,-2-1-1 15,-1 1-1-15,-3 1 0 16,-36 48-1-16,27-40 0 16,2 0 0-16,2 2 0 15,-1 2 0-15,7-3 0 16,-3-1 0-16,1 4 2 15,7-2 0-15,-4 13 1 16,2 0 0-16,-3 1 3 16,-3 3 2-16,5-8 2 15,-3 3 1-15,1-3-1 16,-1-5-1-16,4-6-3 16,1 2-1-16,1-6-3 15,0-4 0-15,4 0 0 16,-2-3-1-16,-2 1-1 15,2 0 1-15,0 1-2 0,-1-3 1 16,-1 3 0-16,2-3 0 16,-4 1 1-16,-2-5 0 15,-3-1 2-15,-2 4-1 16,-5-1 1-16,-1-1 0 16,-6 5 1-16,-1-1 3 15,1-1 4-15,-2 3 3 16,-4-1 3-16,-11 4-1 15,-6 0-1-15,-3 3-3 16,-3-5-3-16,6 0-2 0,-1-7-3 16,5-4-1-16,0-2-2 15,6-4-1-15,1-2-1 16,5-4-2-16,7-5-11 16,8 1-17-16,13-3-70 15,6 0-48-15,17-14-164 16,13-4 191-16</inkml:trace>
  <inkml:trace contextRef="#ctx0" brushRef="#br0" timeOffset="22660.652">19726 16253 423 0,'-2'0'180'16,"-4"0"-65"-16,6 0-109 16,0-2 3-16,0 2 14 15,0-2 4-15,0 0 4 16,0 0-4-16,0-2-30 16,-2 2-55-16,0 0 39 15</inkml:trace>
  <inkml:trace contextRef="#ctx0" brushRef="#br0" timeOffset="22968.317">19580 15696 641 0,'-2'-8'220'0,"4"-11"-209"15,6 0 6-15,13 2-10 16,4-4-1-16,-2 7-5 16,5-1 0-16,-8 4-1 15,1-1-1-15,-6 3 2 16,-5-1 1-16,-7 4 7 16,-3 2 4-16,0-1 0 15,-2 5 0-15,1-2-11 16,-1 0-8-16,0 2-33 15,-2 0-36-15,4 0-127 16,-2 0 128-16</inkml:trace>
  <inkml:trace contextRef="#ctx0" brushRef="#br0" timeOffset="24184.721">18901 16174 346 0,'-11'-8'163'0,"7"7"-66"16,-2-1-18-16,4-4-25 15,0 2-4-15,1 2-2 16,1 2-3-16,0-2-8 16,0 0-5-16,1-17-13 15,7-8-6-15,30-45-7 16,-19 45-2-16,12-2-1 16,2 6-1-16,3-11-1 15,4 1 1-15,8-1-1 16,-4-2 0-16,8 1 1 15,1 7 0-15,-1 3 3 16,3 0 0-16,-1 4 3 16,-5 0 0-16,5 0 1 15,7 7-1-15,-3-1 0 16,-1-2-2-16,2 3-2 16,-5 3-1-16,5 7-1 0,-1 0-1 15,-7 4 0-15,-1 0 0 16,-4 0 0-16,2 0 0 15,-6 2 0-15,-8 2 1 16,2 7-1-16,-5-1 0 16,-6 0 0-16,2 1 0 15,-8-5 0-15,0 5 1 16,4-1 2-16,-2 1 0 16,-4 1 2-16,0 1 1 0,-5-3 1 15,-3 7 1-15,-3-4-2 16,0 3 0-16,-2-3-3 15,-4 0-1-15,2 7 0 16,-2-5 1-16,0-4 2 16,0 3 1-16,-2-3-2 15,2 1 0-15,0 1-3 16,0-1 0-16,-2-1 9 16,-2-5 8-16,0 5 18 15,2 3 6-15,-2 5 5 16,-1 0-3-16,1 6-14 15,-6-12-7-15,6 10-12 16,-3 2-6-16,-1 4-3 16,0 11 0-16,3-2 0 0,-1 4 1 15,4 0 1 1,0 4-1-16,2 0-1 0,0-2-1 16,0 4 0-16,0 0-1 15,6-1 0-15,3 5-1 16,5 4 0-16,-1 1 1 15,-1-4 0-15,-5-3 0 16,-1-10 0-16,6 6-1 16,-5-9 1-16,-1 10 0 15,4-8 0-15,-3 3 0 0,-3 6 1 16,-2-10 0-16,-2 0 1 16,-2-9-1-16,-2-6-1 15,-2 2 0-15,6-2-1 16,-3-8 0-16,-1 2 0 15,-2-7 0-15,-3-3 2 16,1-3 0-16,-4 2 3 16,1-6 1-16,-4-2 2 15,-5-4 2-15,5-3-1 16,-10 1 3-16,0 0 6 16,3 3 7-16,-15-5 14 15,1 6 6-15,-8 4 5 16,-14 0 0-16,3 6-5 15,-16 7-4-15,-13 8-5 16,-6 2-3-16,-15 8-7 16,-2 3-1-16,-6 8-8 15,2 4-4-15,4-6-7 0,0 6-3 16,7-2-6-16,16 4-8 16,15-10-21-16,10-1-19 15,17-3-63-15,8-5-53 16,18 7 104-16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24:11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15910 14700 1177 0,'-11'-10'408'0,"-5"2"-378"15,5 1-5-15,7 3-12 16,4-6-7-16,8 6-6 16,-8 3 2-16,0-3 5 15,0 2 1-15,24-10 0 16,61-14-1-16,-38 26-7 16,5 11-3-16,15 16 0 15,2 17 1-15,9 17-1 16,6 6-1-16,3 13-15 15,6 6-13-15,-1 0-39 16,2-3-26-16,-6-26-75 16,-10-9-72-16,-3-21 157 15</inkml:trace>
  <inkml:trace contextRef="#ctx0" brushRef="#br0" timeOffset="333.399">16629 14086 1141 0,'-76'-2'393'0,"64"15"-376"15,8 8-13-15,6 10-15 16,-2 13 0-16,0 11 8 16,0 22 8-16,-11 13 10 15,-3 9 2-15,-10 20-1 16,-3-5-6-16,-10 13-14 16,-1 1-14-16,-2-4-59 15,-6 0-49-15,-4-1-172 16,-11-10 185-16</inkml:trace>
  <inkml:trace contextRef="#ctx0" brushRef="#br0" timeOffset="634.712">15550 16363 728 0,'-36'20'344'0,"15"-5"-143"0,0-6-27 16,2-9-67-16,9-7-27 15,1-14-39-15,1-8-19 16,18-13-17-16,3-19-4 16,14-23-5-16,9-8-2 15,2-29 0-15,12-5 0 16,11-21-3-16,4-12-1 0,23 0-2 16,6-3-1-16,19 1-1 15,2-1 0-15,1 12 5 16,5 13 3-16,1 22 4 15,6 14 0-15,20 16-14 16,-5 11-25-16,8 18-135 16,-2 1 120-16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25:00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20353 6190 633 0,'-17'2'227'16,"11"-2"-189"-16,4 6-41 16,-2-2-6-16,4-4 4 15,0 0 11-15,-2 0 9 16,-1 0 26-16,3 0 13 16,-2-2 18-16,0 0-2 0,0-2-22 15,0 2-14-15,-2-3-22 16,2-13-5-16,-2 3-4 15,1 2 0-15,-3-1 0 16,2-1-1-16,-4-6 0 16,-32-46 1-16,23 44 2 15,-4 0 1-15,-8-2 6 16,-1 2 1-16,-7 4 0 16,-7-6-2-16,4 8-5 15,-6 2 1-15,-4 3-1 16,5 10 0-16,-5 2-5 15,8 4 0-15,4 17-3 16,-3-9-1-16,18 9 1 16,4-2-1-16,14 6 0 15,6 9-1-15,15-3-1 16,3 11 0-16,13-2 3 16,12 0 1-16,8 8 1 0,5-2 0 15,7-6 0-15,-9-6 0 16,-3-12 1-16,-3 0 1 15,-8-14 3-15,-1-2 1 16,-6-12 3-16,10-3 0 16,-9-14-2-16,9-2-3 15,-4-12-2-15,-4-1-2 16,8 0 0-16,-11-2 0 16,-3-4 2-16,-1 4 1 15,-4-4 0-15,0-6-1 0,-4-4-2 16,-6 1 0-16,-11-1-2 15,0-1 0-15,-8-10 1 16,0-2-1-16,-6-17 2 16,-1-2-1-16,5 3 0 15,-3-1 0-15,-1 11 1 16,2 7 2-16,-5 14 0 16,1 8 1-16,3 15 3 15,-3 6 5-15,3 12 6 16,5 1 1-16,-6 14-2 15,5-4-4-15,-5 6-3 16,3 5 0-16,-1 3 8 16,-2 7 1-16,3 5 0 15,1 5-2-15,2 15-8 16,4 4-3-16,0 7-3 0,6 2-1 16,-2 12-1-16,5 4 0 15,3 5 0-15,1 8-1 16,0-2 1-16,5-2-1 15,-1 4 1-15,-4-6 0 16,3 3 0-16,1-3 0 16,-2-9 0-16,0-5 0 15,1-6-2-15,-5-5-5 0,1-15-18 16,1-9-9-16,-1-9-22 16,1 3-10-16,0-11-42 15,1-3-57-15,3-9 107 16</inkml:trace>
  <inkml:trace contextRef="#ctx0" brushRef="#br0" timeOffset="413.606">21657 5898 1068 0,'14'-10'368'15,"-7"3"-332"-15,9 7-40 16,-7 3 2-16,3 5 2 16,-7 3 3-16,-1 3 3 15,2 5 9-15,-4-2 4 16,2 12 3-16,-2 5-1 16,-8 6-9-16,4 18-5 0,-11 3-6 15,3 6-1-15,-3 8-20 16,1-1-15-16,1-11-40 15,5 0-30-15,2-17-99 16,0-6-88-16,2-17 184 16</inkml:trace>
  <inkml:trace contextRef="#ctx0" brushRef="#br0" timeOffset="696.076">21399 5353 691 0,'-193'-29'212'0,"178"27"-228"16,5 2-15-16,8 4 11 16,2-2 12-16,0-2-7 15,0-2-65-15,0 0-114 0,0 0 125 16</inkml:trace>
  <inkml:trace contextRef="#ctx0" brushRef="#br0" timeOffset="1329.527">23570 5169 630 0,'19'-15'228'0,"-2"1"-167"0,2-3-24 16,-5-6 37-16,-7 0 17 15,-7-4 11-15,0-7-3 16,-11-4-29-16,-4-12-18 15,-12-3-28-15,-8-7-13 16,-10-5-22-16,1 12-8 16,-18-7-11-16,9 11-3 0,-10 20 7 15,-8-4 1-15,10 28 8 16,5 1 3 0,10 12 3-16,8 9 2 0,11 17 4 15,1 4 2-15,3 12 4 16,0 15 3-16,7 10 7 15,-1 7 2-15,2-2 8 16,7 6 2-16,-1 6 1 16,5 8-2-16,-2 12-6 15,6 9-4-15,0-1-6 16,0 9-2-16,6-3-2 16,0 0-1-16,7 8-1 15,4-6 0-15,2 0 0 16,0 4-1-16,2-27 0 15,2 4 0-15,-2-23-4 16,-1-13-8-16,-1-10-39 16,-2-19-35-16,2-19-90 15,-7-6-52-15,3-26-66 0,-2-11 168 16</inkml:trace>
  <inkml:trace contextRef="#ctx0" brushRef="#br0" timeOffset="1684.709">22246 5781 756 0,'-13'-6'269'0,"9"6"-220"16,4 0-15-16,2-5 50 16,-2 3 17-16,0 0 18 15,0 2-12-15,6-2-42 16,28 2-13-16,66-10-18 15,-31 6-9-15,17 3-12 16,9-3-8-16,24 13-6 0,-1 1-7 16,5 5-50-1,-8 6-53-15,-16 8 69 0</inkml:trace>
  <inkml:trace contextRef="#ctx0" brushRef="#br0" timeOffset="12700.968">19990 8082 712 0,'-2'-8'245'16,"-10"-7"-221"-16,12 5-24 15,0 1-1-15,-2-1 1 16,-3 1 4-16,3-3 11 16,-4-1 11-16,0-1 21 15,4 3 7-15,-9 1 0 16,5-5-10-16,-2 2-20 16,-1 1-10-16,7 7-12 0,0-3-2 15,0 8-10-15,2 0-4 16,0 0 0-16,0 0 1 15,0 0 7-15,0 0 3 16,0 0 2-16,4 11 0 16,7 12 1-16,24 54 0 15,-26-50 0-15,1 7 1 16,5 6 0-16,-5 6 0 16,1 4 0-16,-5 1 0 15,0 7 0-15,-1 7 2 16,-1 9 1-16,-4 5 0 0,-2 5-2 15,-5 4-1-15,-5 2-5 16,1 2-2-16,3 1-4 16,1-7-7-16,3-15-36 15,-2 0-35-15,2-25-100 16,-2-4 115-16</inkml:trace>
  <inkml:trace contextRef="#ctx0" brushRef="#br0" timeOffset="13040.184">19492 8862 486 0,'-11'-99'223'0,"24"84"-41"16,22-1-150-16,3 3 8 16,8-6 19-16,7 3 5 0,5 1-1 15,5 6-4-15,4 5-18 16,-2 0-13-16,6 4-26 15,1 0-32-15,-5 4-81 16,-2-2-55-16,-4-4 95 16</inkml:trace>
  <inkml:trace contextRef="#ctx0" brushRef="#br0" timeOffset="13514.092">20598 8522 1247 0,'-12'0'369'0,"20"17"-463"0,15 10-14 15,0 21-4-15,0 13 23 16,-12 19 36-16,-5-3 15 15,-6 1 38-15,-8-9 21 16,-7-19 26-16,2-10 5 16,-5-15-4-16,-1 1-11 15,2-1-22-15,0-7-12 16,0-9-18-16,3-5-10 0,-1-10-12 16,2 6-1-16,1-2 3 15,3 0 1-15,-3-13 8 16,6-8 3-16,-1-23 12 15,3-5 8-15,4-11 6 16,4-12 3-16,7 1 3 16,3 4 2-16,9-2 2 15,1 8 1-15,15 10-1 16,-1-6-1-16,8 22-3 16,-2 10-3-16,6 18-3 15,3 9-6-15,-7 11-25 16,6 12-40-16,-3 10-116 15,-3-3 117-15</inkml:trace>
  <inkml:trace contextRef="#ctx0" brushRef="#br0" timeOffset="14148.912">21770 8507 1068 0,'0'-6'339'16,"8"6"-384"-16,-4-4-14 0,-4 4 8 16,0 0 9-16,0 0 33 15,0 0 7-15,0 0 27 16,0 0 15-16,0 0 19 15,-2 0 4-15,-4 0-16 16,-25 4-14-16,-57 2-20 16,35-5-10-16,3 13-16 15,-7 7-3-15,5 15-3 16,8 4 3-16,6 10 5 16,9-2 4-16,22-2 2 15,3-2-2-15,13-6-1 16,10 0-2-16,10-11-1 15,4-2 1-15,-5-10 4 16,-1-7 2-16,-4-8 3 16,2-2 1-16,4-8 0 15,-3-5-1-15,11-8-12 16,-5-4-8-16,6-11-17 0,-7-2-6 16,-2-6-2-16,-8-4 5 15,-8 1 16-15,8 7 10 16,-7-6 13-16,-1 11 2 15,0 13 2-15,-13-1 3 16,6 13 8-16,-6 1 9 0,-6 11 13 16,6 7 4-1,0-7-1-15,0 16-6 0,10 33-4 16,7 60-1-16,-13-36-2 16,-4 4-2-16,2 1-10 15,-2 6-5-15,0-5-19 16,4-5-22-16,1-22-51 15,3-4-52-15,4-24 84 16</inkml:trace>
  <inkml:trace contextRef="#ctx0" brushRef="#br0" timeOffset="14432.935">22495 8367 1126 0,'4'9'331'0,"-4"3"-356"16,9 20-85-16,9 16-6 15,-11 15 41-15,-7 12 22 16,-7 0 21-16,3 7 15 15,-13-15 17-15,3-4 1 16,1-13-1-16,-10-14-14 16,10-9-59-16,1-8-61 0,8-6 80 15</inkml:trace>
  <inkml:trace contextRef="#ctx0" brushRef="#br0" timeOffset="14982.565">22784 8616 1254 0,'4'-6'406'0,"9"13"-432"16,6 9-18-16,-2 18-9 15,3 4 4-15,-11 14 14 16,1-2 14-16,-5-2 23 15,-5-1 6-15,0-10 7 16,-9-1 1-16,5-15-1 16,0 0-3-16,-2-7-6 0,5-5-2 15,1-3-8-15,0 2-6 16,0-8-13-16,0 0-4 16,0 0-3-16,0-2 5 15,0-2 11-15,0 2 4 16,0-4 8-16,7-26 1 15,20-60 1-15,-12 42 2 16,8-9 0-16,0-4-1 16,8-2 1-16,-4-6 0 0,9 10 1 15,0 5 1-15,3 10 5 16,4 6 3-16,7 15 1 16,4 12 0-16,-3 3-4 15,5 20-3-15,-8 3-3 16,0 8 0-16,-3 18-1 15,-3 1 0-15,-5 9 0 16,-3 5-1-16,-9 5 0 16,-4-7-2-16,-4 11-5 15,-1-2-3-15,-3-1-21 16,-3 1-22-16,1-8-60 16,-5-1-33-16,-2-6-56 15,-4-17-26-15,-10-6 149 16</inkml:trace>
  <inkml:trace contextRef="#ctx0" brushRef="#br0" timeOffset="15329.402">21696 8051 1658 0,'30'29'497'0,"-24"-29"-627"15,17 2 19-15,17 15-91 16,4-3-20-16,0 3 145 16</inkml:trace>
  <inkml:trace contextRef="#ctx0" brushRef="#br0" timeOffset="31282.023">4704 12521 576 0,'-19'-8'214'0,"8"-9"-180"16,3 0-9-16,10 6-23 16,9-3-7-16,-1 1-1 15,-1-6 2-15,5 1 3 0,-3-5 1 16,3-1 3-16,1-3 0 16,0-4-2-16,4 10 0 15,8 2-1-15,6 4-1 16,18-1 1-16,12 9 2 15,18-5 3-15,9 1 1 16,9-1 0-16,4 1 0 16,4 3-1-16,1 1 4 15,-1 7 14-15,2 0 11 16,-17 5 15-16,1-1 2 0,-11 2-7 16,-13 3-10-16,-4 3-16 15,-7 1-8-15,-14 1-15 16,2 1-23-16,-6 2-83 15,-8-5-67-15,-11-7 105 16</inkml:trace>
  <inkml:trace contextRef="#ctx0" brushRef="#br0" timeOffset="31834.845">6186 11456 879 0,'-183'65'308'16,"166"-65"-292"-16,17 7 6 15,11-1-17-15,-3 6-5 16,5-3 1-16,-3-3 2 16,-3 0 3-16,1-3 6 15,5 5 4-15,3-2-1 16,1 2-3-16,4-5-6 0,4 5-6 16,7 7 0-16,3 1-2 15,1 12-2-15,2 7-1 16,-1 1 0-16,1 2-1 15,-2 8 1-15,-7 6 3 16,-2-2 0-16,-6 5 2 16,-4 1 0-16,-4-5 2 15,-1 1 0-15,-3-4 2 16,-7-6-1-16,-2 4 3 16,-5-6-1-16,-7 11 3 15,-1 1 1-15,-6 11 3 16,-6 0 0-16,-2 6 0 15,-9 4-2-15,-6-2 1 16,-6 7 2-16,-6 0 4 16,-3-1 1-16,-4-4 0 15,-1-5-4-15,3 3-6 0,4-10-12 16,7-11-111 0,8-2 85-16</inkml:trace>
  <inkml:trace contextRef="#ctx0" brushRef="#br0" timeOffset="32547.104">9868 12010 358 0,'90'115'222'0,"-84"-119"-23"15,-2 2-71-15,-2-1-67 16,-2 3-21-16,0 0-8 16,0-4 2-16,0 4 8 15,0 0 2-15,0 0 3 16,5 0-5-16,1 0-15 16,7 4-7-16,3 1-11 15,1-1-4-15,52 31-5 16,-48-24-1-16,7-1-11 15,9-1-14-15,1-3-40 16,0-4-38-16,10-2-111 16,-6-2 135-16</inkml:trace>
  <inkml:trace contextRef="#ctx0" brushRef="#br0" timeOffset="33113.898">10004 11722 629 0,'-23'-12'211'0,"13"8"-206"16,3 0-4-16,3 6 16 16,2-2 17-16,2 0 36 15,0 0 10-15,0-2-7 16,0-1-13-16,0 1-33 16,0 2-12-16,0-2-12 15,33 4-1-15,47 9-2 16,-42-3-2-16,6 5-2 15,4-1-2-15,2 5-3 16,-4 0 1-16,3-2 3 16,-3 3 2-16,0-3 4 0,-4 2 1 15,0 0 1-15,2-1 0 16,-4-5 2-16,-3 4 0 16,-9 3 4-16,-7-1-1 15,-3 4 2-15,5 6-1 16,-21-2 4-16,5 1 4 15,-16 11 9-15,-10-3 4 16,-1 12 2-16,-8 4-2 0,-5 7-6 16,-3 2-1-16,-10 5 0 15,-2-1-1-15,0 0-7 16,-1-2-4-16,1-6-18 16,8 3-30-16,5-16-165 15,18 8 140-15</inkml:trace>
  <inkml:trace contextRef="#ctx0" brushRef="#br0" timeOffset="33863.431">14619 11842 722 0,'0'-2'8'16,"2"4"25"-16,2 0 56 0,-4-2 41 15,0 0 35-15,0-2-10 16,0 0-32-16,0-2-20 16,0 2-35-16,9 1-16 15,7-3-23-15,1-4-8 16,4 4-12-16,59-13-2 16,-40 17-5-16,14 10-1 15,15 1-1-15,2 2 0 16,20 3 0-16,1 1 0 0,0-4 0 15,2-1 1-15,-14-8 4 16,2-4 2-16,-5 0 2 16,-5 0-1-16,-8 0-4 15,-3-2-1-15,-8 0-13 16,-5-4-14-16,-4 2-44 16,-11-7-28-16,-18-5-65 15,-2-8-33-15,-13-9 123 16</inkml:trace>
  <inkml:trace contextRef="#ctx0" brushRef="#br0" timeOffset="34314.001">15478 11067 1398 0,'-16'-7'436'16,"16"16"-497"-16,0 5-7 15,2 7 11-15,6 2 28 16,2 4 44-16,5-6 7 16,6 13 8-16,10 2 1 15,1 1-11-15,6 1-6 0,4-4-8 16,-1-3-3-16,4 5-2 15,-2-11 1-15,4 4-2 16,-1 0 1-16,-2 1-1 16,2 1-2-16,-6-1 0 15,0 7 1-15,-5-11 1 16,-12 7 0-16,-8-2 3 16,-7 5 1-16,-6-4 2 15,-2 7 2-15,-17-7 14 16,-6 6 6-16,-14 22 4 15,-7-3 0-15,0 12-16 16,-7 6-10-16,-1 9-40 16,-2 6-29-16,10 1-97 15,2 7-81-15,12-12 151 16</inkml:trace>
  <inkml:trace contextRef="#ctx0" brushRef="#br0" timeOffset="36298.89">9633 15837 1088 0,'34'52'372'0,"-34"-44"-357"15,4-4-20-15,8 11-7 16,1 4 1-16,10 8 12 0,-2 7 1 16,4 6 6-16,5 18 0 15,5 18 0-15,-1 10-1 16,6 23-5-16,-5 16-2 15,1 10-14-15,4 11-32 16,1-3-120-16,1-3-187 16,0-4 223-16</inkml:trace>
  <inkml:trace contextRef="#ctx0" brushRef="#br0" timeOffset="36663.714">10264 15616 1178 0,'-11'-123'429'0,"-20"123"-362"16,12 6-39-16,0 7-33 16,2 6-3-16,-12 10 4 0,-4 2 6 15,-7 17 13-15,-8 9 5 16,-9 10 4-16,-6 15-2 16,-8 18-12-16,-9 9-6 15,-1 28-13-15,-8 16-6 16,1 25-16-16,-4 2-9 15,4 7-17-15,9-9-20 16,7-9-43-16,5-13-43 16,6-12 101-16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26:36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8833 12293 153 0,'121'-49'86'16,"-131"47"-22"-16,5 2-18 0,-3 2-25 16,6-2-8-16,0 0 3 15,0 0 6-15,-2 0 12 16,3 0 6-16,-13 4 3 16,-3 3-4-16,-2-3-12 15,-48 15-6-15,48-17-12 16,5 2-5-16,1-2-3 15,1 0-1-15,-1 7 0 16,5-1 0-16,-3-4 0 16,1 7 0-16,1-7 2 15,-3 4-1-15,7-4 11 16,-5 3 8-16,0-3 18 16,-1-2 10-16,3 4 5 15,-3-4-2-15,1-1-8 16,-3 1-5-16,-2 0-11 15,1 2-5-15,3 2-9 16,-3 2-4-16,-5 5-4 16,6 0 0-16,-6 1-2 0,-4 1 1 15,0 0 0-15,-4 14 1 16,4 3 4-16,0 11 0 16,-13-1-1-16,-1 0 0 15,-3 6-2-15,-2-1-2 16,-2 3 0-16,2 0-1 15,2 1 1-15,4-1-1 16,9 2 0-16,6-4 1 0,0-2-2 16,6-4 1-16,1-2 1 15,1 2 1-15,-3 2 0 16,1 2 0-16,6 2 0 16,-1 7-1-16,2-5-1 15,5 1 0-15,-1 1-1 16,0 0-1-16,2 3 1 15,2 3 0-15,0 7-1 16,0-2 1-16,6 6-1 16,-1-6 0-16,9 2 0 15,1-6 0-15,8 0 1 16,4-5 0-16,3-4 0 16,1-10 1-16,7-2 1 15,6-4-1-15,0-7 2 16,6 6-1-16,4-16 2 15,-10 0 1-15,3-2 2 16,-1-9 1-16,-4 6 1 0,4-1 0 16,-4-1 1-16,-5-5-1 15,-3 5-1-15,-1-10-2 16,1 0-2-16,2 2-1 16,1-8-2-16,-3 4 0 15,-1-5 0-15,-3-3 0 16,1 4 0-16,3-7 1 15,1-4 1-15,-3-4-1 0,6 0 0 16,-5-4 0 0,-8-4 0-16,5 6 1 15,-5-9-1-15,0 3 1 0,2 0-1 16,-4-1-1-16,4-3 0 16,-4-1-1-16,3-5-1 15,3-1 1-15,-10-4-1 16,6-6 0-16,-6 3 0 15,0 1 1-15,-1 4-1 16,1 7 0-16,-6 3 0 16,0 3 0-16,-1-2 0 15,-6 3 0-15,1 3 0 16,-5-10 0-16,-2 9 3 16,0 3 0-16,-2 0 3 15,0 13 3-15,-3-9 3 16,-3 0 0-16,-3-2-1 15,-1-4-3-15,1 2-3 16,-3 0-2-16,1-2-2 0,-1 4 1 16,-3-7-1-16,0 3 0 15,2 8 0-15,-1-8-1 16,-3 0 0-16,6-8 0 16,5 3-1-16,-3 1 0 15,1-2 1-15,-1 7 0 16,-3-1 1-16,1-2 0 0,-2 0 0 15,5 0 1-15,-3 1 0 16,5 1 1-16,0 2 1 16,-7 0 1-16,6 6 2 15,-9 1 1-15,3 1-1 16,2 2-1-16,-8-3-1 16,0-3-1-16,0 4-2 15,-4 0 0-15,4 1-1 16,-4-5-1-16,0 4 1 15,0-1-2-15,0 1 1 16,6 6-1-16,-4-3 1 16,0 1 1-16,-4-1-1 15,6 6 0-15,-4 6-1 16,4 4 1-16,-3 0 0 16,-7 2 0-16,6-4 0 15,-2-2 0-15,1 4 0 16,3 3-1-16,-2 5 0 15,-4 3-2-15,6 0-3 0,0-3-5 16,4 1-18-16,11 2-13 16,-3 3-65-16,11-1-66 15,4 12 109-15</inkml:trace>
  <inkml:trace contextRef="#ctx0" brushRef="#br0" timeOffset="13429.292">11809 6611 28 0,'37'-11'40'16,"-51"5"0"-16,7 6 2 15,3-4-5-15,-6-7-5 16,3 11 10-16,-5-12 20 16,-1 12 7-16,-4 0 18 15,1-6 1-15,1 3-10 16,-6-1-6-16,4 0-21 15,-4 4-6-15,2 0-8 0,1 0-3 16,3 4-6-16,2 3-5 16,-1 5-2-16,1 1-1 15,-6 4 0-15,5-1 1 16,-10 5 0-16,-3-6 0 16,8 6-4-16,-10-6-1 15,10 7-2-15,2 4-1 16,-10 1 0-16,0 6-1 15,-9 7-2-15,-1 0-2 0,11 10-4 16,3 1-2 0,9 5-2-16,1-3 0 0,1 1 0 15,9 1 0-15,-1-7 0 16,4 2 0-16,5-2 0 16,3-4 0-16,9-2 0 15,2-2 0-15,8 2 0 16,4 2 1-16,7 0 0 15,-2-2 1-15,3-4 0 16,-1 1 1-16,-6-9 0 16,-1 1 1-16,11-4 0 15,-6-1 1-15,3-1 2 16,-5-2-1-16,-5-4-1 16,1-2-2-16,1-1 0 15,-2 1 0-15,-1-4-1 16,-3-5 1-16,0-4-1 15,-4-2 1-15,4-10 0 0,2 0 0 16,-2-11 1-16,1-4-1 16,-3-2 0-16,0-1 0 15,-3-5-1-15,-3-1 1 16,0-5-1-16,-2 1 0 16,2 5-1-16,-7-3 1 15,-2-8 0-15,-1 5 0 16,-7-5 1-16,2-2-1 15,-4 6 1-15,-7-8 0 0,-5 2 0 16,-1 2 0-16,-2 4 0 16,2 0-1-16,-6-1 0 15,-4-1 0-15,6 0 0 16,-4-2-1-16,2 4 1 16,-4 0-1-16,4-1 0 15,-2 5 1-15,2 5 1 16,3 0 0-16,-1 3 0 15,4 1 0-15,-6 4-1 16,4-2 0-16,-4 9 0 16,2-10 0-16,-4 6 0 15,-2-1 0-15,-6 2-2 16,4 4 0-16,6 1-4 16,-2 3-10-16,2 5-47 15,0 4-56-15,6 0 72 16</inkml:trace>
  <inkml:trace contextRef="#ctx0" brushRef="#br0" timeOffset="14578.117">11718 9054 391 0,'36'-73'188'16,"-55"63"-38"-16,5 5-124 15,3 3-7-15,7 4-12 16,0 3-7-16,-1 5 1 16,-7 5 1-16,-1 2 2 0,-3 4 4 15,-1 4 2-15,-6-2 3 16,2 8 4-16,-2-2 4 15,-4-5 0-15,3 11-4 16,-7-5-3-16,-3 9-8 16,-1 7-3-16,-1 7-3 15,7 4 0-15,2 10 0 16,1-2 0-16,5 6 1 16,0-6 0-16,7-2 8 15,8-5 6-15,8-7 8 16,2-1 3-16,13-6-4 15,2 10-4-15,1-20-6 16,1 2-3-16,2-1-2 16,1-6 0-16,-1 1-4 15,4-3 0-15,0-4-1 16,5 0-1-16,3-4-1 16,-5 0 0-16,5-4 1 15,-4-3 0-15,-1-8 0 16,1-4 1-16,-4 0 0 0,5 0 1 15,-3-6 0-15,-3-9 1 16,3-1 1-16,-2 3-1 16,4-10 1-16,3-6-1 15,-2-11 0-15,1-6 0 16,0 2 0-16,-3 0 0 16,3-2 1-16,-7-5 0 15,3-1 2-15,2 4 1 0,-3-5-1 16,1 5-1-16,-6-4 0 15,-10 3-1-15,7 5 0 16,-5 0-1-16,-6 3 2 16,-1-3 0-16,-2 4 1 15,-8-10 3-15,-6 7 1 16,-1-1 0-16,-5 7 1 16,1 1-1-16,-4 5-1 15,-2-5 1-15,1 0 0 16,-7-1 1-16,-1-1 2 15,-5 4 0-15,2 1 2 16,3 1-1-16,3 9 1 16,-6-2 0-16,-4 6-1 15,-3-2 0-15,-4 7-4 16,-2 8-1-16,-2 10-10 16,-6 2-15-16,-3 19-29 0,-5 5-17 15,-11 14-32-15,-3 12-15 16,-14 13-120-16,-4 7 149 15</inkml:trace>
  <inkml:trace contextRef="#ctx0" brushRef="#br0" timeOffset="33777.328">12167 11672 446 0,'69'23'191'0,"-88"-19"-132"0,2 5-14 16,3 1-16-16,3-1-25 16,-8 5 0-16,-2-9 0 15,3 9 6-15,-1-3 16 16,0-1 5-16,0-4 6 16,0-3-5-16,2 3-15 15,3-6-6-15,3 8-9 16,-1-8 0-16,5 0-2 15,-1 0 0-15,-2 0 0 16,9 4 0-16,-1-4 0 16,0 0 0-16,0 0 2 15,0 0 2-15,-2 0 14 16,2-2 8-16,2 0 11 16,-2 2 2-16,0 0-9 0,0 0-7 15,0 0-10-15,-9 4-6 16,-2 3-4-16,-10 3-2 15,-46 36-2-15,44-31 0 16,-2 2-1-16,-2 4 2 16,-1 2 0-16,3 8 0 15,2-2 1-15,8-6-1 16,-4 1 0-16,4-6 0 16,-4 6 0-16,-4 1 1 15,8 0-1-15,-6 4 1 0,-4 1 1 16,2-3 0-16,-7 0-1 15,-1 0 1-15,1 5 0 16,-3-3-1-16,5 0 0 16,-1 5 0-16,4-3-1 15,0-3 0-15,4-1 0 16,-1 0 0-16,2 4 0 16,-6-1 0-16,-1 3 0 15,2-3 1-15,-1 7-1 16,3-5 0-16,2 1 0 15,-4 1 0-15,4-3 0 16,4 5-1-16,-2 0 0 16,2-1 1-16,4-7-1 15,-5 5 1-15,7-6 0 16,-10 1 0-16,2 5 0 16,4-2 0-16,-2 3 0 0,7 2 0 15,-7 3 0-15,4-3 0 16,-1 4 0-16,-5-2 0 15,6 1 1-15,0 8 0 16,3-10 2-16,5 5 0 16,1 0 1-16,0-11-1 15,18 9-1-15,-7-6 0 16,15 2-2-16,4-1 1 16,-4-6-1-16,4-1 0 0,-4-3 0 15,4 4 0-15,1-1 1 16,6 3-1-16,-2 4 1 15,-3-1-1-15,-1 2 1 16,-6-5 0-16,0 5 1 16,-5 1 1-16,5 1 0 15,-4-2 1-15,1 2 0 16,8 1-1-16,-3-3-1 16,8 2 1-16,-4-1 1 15,-4-9 1-15,6 7 5 16,-4-9 2-16,4 1 3 15,1 2 2-15,9-8-1 16,-7 0 2-16,3 2 1 16,-7-6 1-16,-3 2 1 15,2 2-3-15,-4 0-2 16,10 0-2-16,-6-3-5 16,-2-3-2-16,0 4-3 0,-10-4-2 15,4-3 0-15,2 1-1 16,-1-5 0-16,7-4 0 15,-3-2-1-15,1 3 0 16,2-1 1-16,-4-2 0 16,0-2 0-16,4-2 0 15,4-2 0-15,2-3 0 16,-3 1 2-16,5-9 0 16,-5 1 1-16,5 7 1 0,-4-7 2 15,-3 7 1-15,-1-3 5 16,0 2 2-16,-4 1 1 15,0-5-2-15,0 8-4 16,6-1-2-16,-2-1-5 16,-2-4 0-16,4 5-2 15,-3-7 0-15,1 1 0 16,0-3 0-16,-6-7 0 16,4 8-1-16,-4-10 0 15,2 4 0-15,2 0 1 16,-5-2 1-16,3 5-1 15,-4 3 1-15,-4-10-1 16,4 2-1-16,-1-4 0 16,-3-6 0-16,-1 9 0 15,-3 4 1-15,-1-5 0 16,-1-3 0-16,-1-3 0 0,2-2 1 16,-4 5-1-16,5 1-1 15,-1 0 0-15,0-6 1 16,1-1-1-16,-3 3 0 15,3-4 0-15,3 3 0 16,-4-3 0-16,-1-3 0 16,5-2 0-16,1 5 0 15,-1-7 0-15,-1 2 0 16,2-2 0-16,1-8 0 0,7 6 0 16,-6-6 0-16,4 8 0 15,-5 2 0-15,-7-1 0 16,5 7 1-16,-5-5 0 15,-3 5-1-15,2-6 1 16,-6-4-1-16,4 5 0 16,-2-1 1-16,-2 9 0 15,-2-3 0-15,-6 1 1 16,4-3 0-16,-5 3 1 16,5-1-1-16,-6 1 0 15,5-1 1-15,-3 3 0 16,-5-2 1-16,-3 3-1 15,-5 1 0-15,6 0-1 16,-2 2 0-16,-2-7 0 16,1 5 0-16,-3 0-1 15,0-5 1-15,4 5-1 16,-4 2 1-16,2-4-1 0,-2 1 0 16,-2-3-1-16,6 4 1 15,-4 10 0-15,5-6 0 16,-5 2 1-16,2-2 1 15,-4 6-1-15,-5-6 1 16,3 8-1-16,-6-6-1 16,6 3 0-16,-1-1-1 15,-5 0 0-15,2-2 0 0,-7-2 0 16,3 6 0-16,-3-6 0 16,-10 2 0-16,-2 4 0 15,6-4-1-15,-4 5-1 16,4 1 0-16,2 2 0 15,-4-1 0-15,4 3 1 16,-2-1 0-16,-6 3-2 16,2-3-2-16,-4 8-7 15,5 1-5-15,8 3-33 16,3 0-41-16,13 7 59 16</inkml:trace>
  <inkml:trace contextRef="#ctx0" brushRef="#br0" timeOffset="54978.486">15185 12485 114 0,'-25'9'68'0,"0"-7"2"15,4 2-11-15,6-4 7 16,-4 4-8-16,0-10-3 16,2 4 5-16,-3-4 9 15,9 3 3-15,-2-9 0 16,1 3-7-16,-1-3-12 16,1-7-8-16,5 8-13 15,-3-1-7-15,6 6-14 0,-1-3-4 16,5 5-7-16,0 2-2 15,0-2 0-15,0 2 1 16,0 2 2-16,0-2 0 16,-2 0 2-16,0 1 1 15,0-3 2-15,-2 2 4 16,2 0 7-16,2 2 2 16,-2-2 4-16,0 0 1 15,0 0 3-15,0-2 2 0,-1 2 9 16,-11-1 2-1,1-5 4-15,-4 6-3 0,-1-2-5 16,-50-9-4-16,43 11-9 16,4 2-2-16,-4-4-6 15,9 4-2-15,-7 4-4 16,1-4-1-16,4 2-2 16,-10-2 0-16,-3 2-2 15,-1 3-1-15,-12 7 0 16,7-1-1-16,-3 5-1 15,0-1 0-15,4 4-1 16,-5 6 0-16,-1-2 1 16,4 4-1-16,0 7-1 15,1-5 0-15,7 7-1 16,-1 2 1-16,3 6-1 16,3 0 1-16,-2 6 0 15,0 0 1-15,2 0 0 16,-2-1 0-16,3 5 0 0,-1-1 0 15,2 3 0-15,-4 5 1 16,0 0-1-16,6 2 0 16,6 2 0-16,-4-1 0 15,5-11 0-15,1 3 0 16,-2-3 0-16,7 10 0 16,4 2 0-16,0-2 0 15,4-5 0-15,4-5-1 16,8 3 0-16,11-1 0 0,7-5 0 15,9-2-1-15,1-8 1 16,-4-4 0-16,2-3 1 16,4-5 1-16,4-5 1 15,4-5 1-15,4-11 2 16,-5 5 1-16,1-1 2 16,2-3 1-16,-1 11 0 15,-3-7-2-15,2-7 1 16,3 9-1-16,-3-7 0 15,0 9 2-15,-6-3-1 16,0-2 2-16,-10-1-1 16,4-4 0-16,3 1-2 15,-7-1-1-15,6 4-3 16,0-6 1-16,1 3-1 16,-3-5 0-16,4-2-1 15,-4-13 1-15,-5 1-1 0,3-1 0 16,0 1 1-16,-5 9 0 15,0-7 0-15,-3-2 0 16,7-1 0-16,-9-4 0 16,7-6 0-16,-2 0-1 15,-7-2 2-15,5 0-2 16,-2 0 1-16,-10 1 0 16,4-3-1-16,-4 0 2 15,2-6 0-15,-1 5-1 0,-5-7 2 16,0 7-2-1,-1-7 0-15,1 7 0 0,3-7-2 16,1-1 0-16,-2-1 0 16,-3 1 0-16,-1 4 0 15,-5-5 1-15,5 5 0 16,-1-5 0-16,-6 9 0 16,1 3 0-16,-5-6 0 15,0 12 1-15,-1-4 0 16,-3-6 1-16,-2 16 1 15,-2-12 1-15,-3 0 4 16,-3 2 0-16,-1-5 2 16,-6-7-1-16,2 7-2 15,-2-5 0-15,-2 1 0 16,6 3-1-16,-4 0 0 16,2 1 0-16,-4-1-1 0,-2 0-1 15,0 4 0-15,2 0 0 16,-4 1-1-16,0-1 1 15,-5 6-2-15,5-2 1 16,-3-2-2-16,-3 9 1 16,1-1-1-16,3-6 0 15,-2 2 0-15,1-4 1 16,-3-2-2-16,2 4 1 16,-3-2-2-16,5 4-1 15,-5-4 1-15,1-4-1 0,1 4 1 16,1-2-1-16,-3 2 0 15,1 10 0-15,1-4 0 16,-1-1-1-16,8 11 0 16,-1-3 0-16,-1-1 1 15,4-1 0-15,-2 1-1 16,0-1-1-16,8 10-1 16,-4-3 0-16,4-3-2 15,0 6-2-15,3 6-6 16,3-4-9-16,7 6-35 15,0-2-30-15,12 11-109 16,11 10-83-16,21 11 173 16</inkml:trace>
  <inkml:trace contextRef="#ctx0" brushRef="#br0" timeOffset="68429.396">19909 12513 865 0,'-7'6'308'0,"-16"-15"-259"0,9 7-37 15,5-14-12-15,5 5 0 16,0-4 1-16,-4-5 0 16,-3-1 2-16,-1 2 3 0,1-7 5 15,0-5 1-15,5-5-2 16,-4-5-2-16,4-1-7 15,1-4-1-15,1-3 0 16,0 7-1-16,0 1-3 16,4 7-1-16,-2-2 0 15,2 7 0-15,0-2 2 16,-2-7 3-16,-1 15 0 16,-7-5 3-16,0 3 2 15,-5 2 1-15,-8-4 5 16,0 0 2-16,-5 4 6 15,-7-2 2-15,-1 4 0 16,-2 4-1-16,7 2-6 16,-5 3-2-16,1 3-3 15,-5 5-2-15,-10-2 2 16,-3 6 0-16,-5 4 3 16,7-2 1-16,3 9 0 15,4-5 1-15,-6 6-1 16,4 1 2-16,-5-2 1 0,3 5 2 15,-2-5-1-15,0 1-2 16,3 7-3-16,3-4-1 16,-2 6-2-16,-4 2-1 15,-2-2 2-15,1 4 0 16,-1-2 1-16,2-6-1 16,6 12-3-16,-5-6-1 15,3 2-2-15,-4 7 0 16,0-7 1-16,6-4-1 0,2-2 0 15,-2 4 0-15,6-6-2 16,0 4-1-16,9-1 0 16,-7-3 0-16,9 0-1 15,-6 4 0-15,-5 0 0 16,11-2 0-16,-13 4 0 16,0 4-1-16,2 0-1 15,-4 5 1-15,3 1 0 16,1-1 0-16,2 5 0 15,-2 1 0-15,1 2-1 16,1 8 1-16,-2 0 0 16,5-10 0-16,1 10 0 15,-3-4 0-15,3 4 0 16,-1 11 0-16,4-9 0 16,-1-5 0-16,9 1 0 15,-10 6 0-15,4 7 0 0,5 2 1 16,-9 3-1-16,0-1 0 15,1 9 0-15,-7 1-1 16,1 2 0-16,0 5 1 16,3-2 0-16,3 7 1 15,5 1-1-15,0 0-1 16,17 5-1-16,2-1 0 16,8 8 0-16,16-2 0 15,10-5 0-15,9 3 1 0,18-4-1 16,4-10 1-16,8 4 1 15,16-7 0-15,3-6 0 16,5-4 1-16,11-8 1 16,-26-25 1-1,-36-16 0-15,1-1 1 0,115 31 0 16,7-2 1-16,3-12 0 16,-66-24-1-16,-3-1-1 15,1-1-1-15,-1-6 1 16,1-10-1-16,-8 6 1 15,2-7 0-15,-6-7-1 16,2 5 1-16,2-6-1 16,1 5 0-16,3-3-1 15,0-6 0-15,7-2 0 16,-13 4 0-16,-7-14 0 16,-1 6 0-16,-11-7 1 0,7-6 0 15,-1-2 0-15,-6-2 0 16,-2-2-1-16,-4 0 1 15,-4 0-1-15,-5-4 2 16,-7-1 0-16,-6-1 0 16,-7-5 1-16,2 5 0 15,-7 2 1-15,4 0 1 16,-5-1 0-16,-7-3 1 16,-2-3-1-16,1 0 1 0,-7 1 1 15,-3 3 0-15,-3-7 2 16,1-1 0-16,-2 6-1 15,1-3-1-15,-3 1-2 16,-2-2-1-16,-2-3-1 16,-2 1-1-16,-2 0 0 15,-3-2 0-15,3 5 1 16,-4-1 1-16,4 0 0 16,-5 7 2-16,-1-7-1 15,4 7 1-15,-5-1-1 16,-1 3-1-16,7-2 0 15,-7 6-1-15,-1 1 2 16,-6 2 0-16,-2 5 0 16,-4-8 1-16,6 8-2 15,-4-2 0-15,4 4-1 16,-6 5 0-16,-6-3 0 0,4-1-2 16,-9-3-1-16,-2 0 0 15,1-1 0-15,-1-1-1 16,0 0 0-16,0 6-1 15,1-5 1-15,1 1-1 16,7 4-1-16,3-3-1 16,-1 12-3-16,6 1-3 15,0 4-6-15,2 3-3 16,3 4-9-16,-1 3-4 16,2 8-13-16,3 0-18 15,1 2-96-15,5 4-128 0,10 19 183 16</inkml:trace>
  <inkml:trace contextRef="#ctx0" brushRef="#br0" timeOffset="96622.172">7827 16222 113 0,'54'-10'74'0,"-62"-3"-1"16,1 3-29-16,5 9-21 15,0-3-10-15,2 2-10 0,0-2-1 16,-4 2-1-16,4 2 0 16,-2 0 0-16,2-2-1 15,-2 0 2-15,0 0 1 16,0 2 1-16,0-4 2 15,-1 3 1-15,3-1 0 16,-2 2-2-16,0-2 0 16,0 0 4-16,0 2 7 15,-2-2 13-15,4-2 9 0,0 2 15 16,0 2 4-16,0-2 7 16,0 0 0-16,0 0-5 15,0-1-5-15,0 1-10 16,0 0-6-16,-2 2-10 15,2-2-5-15,-2 0-9 16,2 0-3-16,-2-2-4 16,0 2-3-16,1 2 0 15,-3-2-2-15,2 0-1 16,2 1 1-16,0-1 1 16,-2-2 1-16,0 2 3 15,0 2 2-15,-2-2 3 16,2 0-1-16,2 0-1 15,-2-2-1-15,1 4-5 16,-1 0-1-16,0 0-8 16,2 0-15-16,0 0-103 0,0 0 87 15</inkml:trace>
  <inkml:trace contextRef="#ctx0" brushRef="#br0" timeOffset="98828.567">7695 16136 311 0,'109'67'139'15,"-110"-69"-67"-15,-3-2-8 16,-2-4-18-16,6 7-9 15,0 1-7-15,-2-2-1 0,0 0-1 16,0 0 2-16,-2-2-1 16,3 2-2-16,1 2-6 15,-2-2-3-15,0 0-9 16,0 0-2-16,0-2-5 16,2 3 0-16,0-1-2 15,0 2 0-15,0-2 2 16,0 2 2-16,0 0 7 15,2 5 4-15,4 30 8 16,7 49 4-16,-7-44 2 16,-4 10-2-16,-1 2-5 15,1 7-4-15,-2 14-9 16,2 3-3-16,4 12-4 16,-2 2 0-16,-4 0-1 15,2 4 0-15,-2-8 0 16,0-4 0-16,0-8 0 15,0-1 0-15,0-10 0 0,0-11 0 16,0-4 0-16,0-10-1 16,0-13 0-16,5-4 0 15,-1-14-1-15,0 1-1 16,4-10-1-16,-8 0 1 16,0-2 1-16,0 3 0 15,7-15 1-15,-5-18 1 0,65-52 0 16,-48 46 0-16,6-2-1 15,-4-4 1-15,4-4 0 16,-2 0 0-16,0-3 0 16,0 3 0-16,-4-6 0 15,4 3 0-15,4 3 0 16,-2-3 0-16,5-5 0 16,1 5 0-16,-8-18-1 15,6 8 1-15,-5-2 0 16,-1 4 0-16,6 7-1 15,0 4 1-15,-12 2 0 16,-4 8 0-16,-11 6 2 16,6 7 0-16,-4 14 2 15,-4 1 3-15,6 12 2 16,-10 0 1-16,2 0-1 16,2 0-1-16,-2 21-4 15,-2 23 0-15,-15 56 0 16,7-39 1-16,-1 2 2 15,2 10 1-15,-1 1 0 0,8 12 0 16,-1 2-2-16,-3-2-1 16,8 2-2-16,0-7-1 15,0-3-1-15,2 6-1 16,-2-9 0-16,2-1 0 16,5-10-1-16,-3-5 1 15,8-9 0-15,-3-8 0 16,3-10 0-16,-8-5-1 0,17-4 1 15,-12-8-1-15,-1-3 1 16,5-3-1-16,-7-9 1 16,2-7 1-16,9-5 0 15,-10-7 0-15,11-12 0 16,-5-5 1-16,0-10-2 16,5-2 1-16,-1-3 1 15,-2-7-1-15,4 3 0 16,2-4 0-16,-5-1-1 15,5-3 0-15,-4 4 0 16,4-4-1-16,-6-2 1 16,4 4 0-16,-1-1 0 15,-5-1-1-15,8 0 1 16,-4-2-1-16,0 2 1 16,1 4 0-16,-5 13-1 15,0 4 0-15,1 13-21 16,-1 2-31-16,-1 8-145 0,5 6 130 15</inkml:trace>
  <inkml:trace contextRef="#ctx0" brushRef="#br0" timeOffset="99612.392">9281 16513 781 0,'98'86'296'15,"-118"-98"-219"-15,20 3-55 16,-2 5-7-16,4 0-14 0,-2 0-1 16,0 2-1-16,0 0 0 15,0 2-1-15,0 0 0 16,10 0 0-16,9 0-2 15,-2 0 2-15,4 0-1 16,50-3 2-16,-46-3 0 16,6-2 0-16,-3-3 1 15,5 3-1-15,-5-9 1 16,1 0 1-16,-4 1 0 16,0-9 0-16,2 2 0 15,-4-3 0-15,-2-1 0 0,-4 0 0 16,-6-7 1-16,-5 3 1 15,-6-3-1-15,-4-1 0 16,4 7 0-16,-7-7-2 16,-3 5-1-16,-11 3-19 15,-4 4-16-15,0 11-39 16,-2 5-21-16,-3 7-16 16,-6 0 7-16,-8 19 37 15,0 0 24-15,-4 15 41 16,0 5 10-16,6 5 13 15,4 5 3-15,7-1 6 16,4 6 3-16,12-10 9 16,2 2 6-16,5-4 5 15,8 2-1-15,11 2-8 16,8 7-6-16,1-1-13 16,1-1-3-16,2 1-6 15,1-6-1-15,3-4-2 0,2-2 0 16,7-19-2-16,3-4-4 15,1-7-4-15,4-2-4 16,5-5-44-16,7 1-47 16,3-8 58-16</inkml:trace>
  <inkml:trace contextRef="#ctx0" brushRef="#br0" timeOffset="99948.314">10520 16323 824 0,'-25'25'290'0,"10"11"-253"16,4 3-11-16,-1 12 3 15,-3 13-1-15,-4 12 1 16,2 10-5-16,-6 0-9 16,-2 2-2-16,2 0-7 0,4-8-3 15,3 3-15-15,7-11-21 16,-1-18-95-16,6-2-105 15,4-18 145-15</inkml:trace>
  <inkml:trace contextRef="#ctx0" brushRef="#br0" timeOffset="100188.627">10283 15914 927 0,'25'-52'321'15,"-42"43"-302"-15,17 9-107 16,6 7-78-16,18 7 98 15</inkml:trace>
  <inkml:trace contextRef="#ctx0" brushRef="#br0" timeOffset="100810.997">11197 16488 969 0,'0'4'349'0,"-13"-12"-291"16,9 0-48-16,14-1-17 16,1 5-1-16,5 2 1 15,-3 0 4-15,-4-4 2 16,1 1 1-16,-2 3 4 15,-8-6 2-15,-2-3 2 16,0 11 2-16,-2-2 0 16,2 0-2-16,-4-8-3 15,-11-13-2-15,-52-42-6 16,41 54-8-16,-9 11-41 16,-5 7-20-16,-2 30-26 15,-5 12 4-15,3 16 41 16,13 4 21-16,16-9 34 15,5-9 4-15,20-7 3 16,2-15 3-16,7-14 10 16,2 6 8-16,2-17 11 15,4 4 2-15,7-4-9 0,3-4-9 16,16 5-13-16,7 1-6 16,20 19-5-16,6 2-1 15,1 24-1-15,-1 9 1 16,-19 10 0-16,-12-1 1 15,-18 0 2-15,-7-2 0 16,-16-6 3-16,-6-1 1 16,-10-3 7-16,-6 0 2 15,-9-5 1-15,-4-10-1 0,-7-8-7 16,-3-9-11-16,-3-9-59 16,-8-5-42-16,2-13-91 15,1-11-76-15,3-35 174 16</inkml:trace>
  <inkml:trace contextRef="#ctx0" brushRef="#br0" timeOffset="101378.497">12003 15750 620 0,'-10'11'299'16,"-5"-1"-54"-16,9 18-218 0,4 18-16 15,2 31-7-15,-8 11-2 16,3 24 1-16,-7 5-1 16,-1 6 2-16,-1-3 1 15,-5-7 10-15,4-8 4 16,4-15 3-16,-3-4 1 15,8-23-7-15,-3-13-4 16,5-10-5-16,-2-6-4 0,6-14-6 16,0-5-9-16,0-9-23 15,8-6-12-15,-2-14-5 16,5-3 4-16,4-19 19 16,3-14 11-16,1-11 11 15,4-2 6-15,-4-12 3 16,2 12 3-16,2-2 2 15,2 0 0-15,5 11 2 16,3 12-1-16,5 15-2 16,0 6-1-16,4 12-2 15,-5 7-2-15,3 13 1 16,-4 9 0-16,3 10 5 16,-3 7 5-16,-9 14 14 15,-4 7 8-15,-4 18 12 16,2 14 1-16,-8 6-11 15,2 9-7-15,-7 4-16 16,0-6-8-16,9 8-34 16,-4-10-28-16,3-18-105 0,-1-15-103 15,4-29 167-15</inkml:trace>
  <inkml:trace contextRef="#ctx0" brushRef="#br0" timeOffset="101694.839">13537 15413 1048 0,'-12'0'353'0,"12"19"-341"15,8 12-14-15,3 28-2 16,-5 14 3-16,-2 28 6 16,-4 12 6-16,-4 15 12 15,-2 6 5-15,-5-4 2 16,-1 2-5-16,-3-4-13 16,3 0-6-16,3-5-25 15,-3-13-22-15,1-16-71 16,-1-10-61-16,5-17 106 15</inkml:trace>
  <inkml:trace contextRef="#ctx0" brushRef="#br0" timeOffset="102279.589">13058 15939 714 0,'39'-2'277'15,"-5"-10"-160"-15,23 7-113 16,16 1 1-16,2 13 2 16,7 5 2-16,-6 7 13 15,3-2 5-15,-6 6 13 16,-8 5 4-16,-4 7-5 15,-8-8-3-15,-5 3-13 16,-8-7-7-16,-7-6-9 16,3 0-3-16,-5-4-2 15,3 1-3-15,-1-5-8 16,-5 1-7-16,-3-8-17 16,-4-1-4-16,0-6 5 15,-2-13 8-15,-7-7 17 16,-1-2 7-16,-9-13 3 15,2 0 3-15,-10-2 2 0,-5-6 1 16,-8 10-2-16,-6-7-2 16,-2 7-6-16,-3 9-3 15,-7 8-1-15,-1 19 0 16,-8 21 12-16,-2 8 14 16,4 17 23-16,12 4 7 15,9 11 8-15,9 4-4 16,12 11 1-16,6 14 5 15,2 6 4-15,7 5-3 0,5 1-20 16,-5-7-12-16,21-5-22 16,3-8-6-16,11-15-18 15,7-4-23-15,8-13-103 16,6-4-87-16,8-15 139 16</inkml:trace>
  <inkml:trace contextRef="#ctx0" brushRef="#br0" timeOffset="102928.798">15283 16589 1168 0,'4'-27'415'0,"9"-9"-358"16,2-2-39-16,4-2-9 0,-7 3-5 15,-12 3 2-15,0 5 2 16,-19 6-1-16,-8 0 0 16,-15 10-6-16,-14 7-2 15,-12 12-2-15,-9 13-1 16,-17 21 0-16,2 12 1 16,-5 24-2-16,13 12 0 15,13 12 0-15,8-1-2 16,25 4-3-16,5 3-2 0,29-3 2 15,6-2 4-15,10-11 5 16,-1-8 2-16,8-15 6 16,2-9 2-16,4-18-1 15,4-6-1-15,-4-18-6 16,0-3-1-16,-1-13-3 16,-1-11 1-16,4-14 0 15,6-19-1-15,-3-16-8 16,9-10-8-16,-3-20-18 15,2-6-4-15,0-9 0 16,-9 2 2-16,-2-6 5 16,-10-2 0-16,-7-12-4 15,-7-3-5-15,-4 2 4 16,-3 3 5-16,-10 16 13 16,-1 6 17-16,0 28 37 15,-4 8 16-15,1 28 31 16,3 10 4-16,2 14-16 0,3 9-13 15,4 6-30-15,5 21-7 16,6 26-6-16,3 22 3 16,13 30 10-16,2 16 6 15,4 24 4-15,3 8-3 16,3 8-11-16,3 0-8 16,14-6-29-16,0-8-51 15,7-13-371-15,-2-5 307 16</inkml:trace>
  <inkml:trace contextRef="#ctx0" brushRef="#br0" timeOffset="103748.714">16744 16721 950 0,'8'-2'339'16,"-1"-9"-296"-16,5-6-16 15,1-5-27-15,4 7 1 0,-3 0 8 16,-3-10 12-16,-1 12 32 15,-6-10 10-15,-4 4 7 16,-6-2-10-16,-4-6-30 16,-1 4-13-16,-10-4-15 15,2 2-7-15,-8 4-21 16,-4 4-17-16,-7 13-26 16,-2 4-6-16,-10 19 13 15,-3 14 16-15,5 18 29 16,8 12 9-16,19 16 2 15,11 5 1-15,10 2 7 16,11-6 10-16,10-5 24 16,6-2 8-16,10-20 0 15,5 3-7-15,7-24-20 16,1-5-6-16,0-17-4 16,5-9-3-16,-3-12 0 0,-2-6-1 15,-8-21-2-15,-4-1-1 16,0-9-9-16,-1-11-5 15,-11-8-2-15,-6-7 0 16,-11-1 7-16,-1 8 6 16,-8 10 8-16,0 1 7 15,-14 10 11-15,3 18 6 16,7 10 5-16,-6 11-1 16,9 7-10-16,10 4-2 0,-3 17-6 15,17 7 2-15,4 24 2 16,-3 5-4-16,15 20-6 15,-5-3-4-15,2 5-13 16,-5-3-17-16,-2-11-63 16,3 0-48-16,5-21-194 15,-1-11 208-15</inkml:trace>
  <inkml:trace contextRef="#ctx0" brushRef="#br0" timeOffset="105027.323">17849 16419 1082 0,'-3'-8'412'0,"-7"4"-301"16,10-1-38-16,-2 5-30 0,0 0-12 16,-2 0-18-16,4 21-13 15,-3 28-13-15,-7 74-5 16,10-41-1-16,-4 12-1 15,4-8 3-15,0-4 2 16,4-7 0-16,-4-1 3 16,13-3 1-16,-7-4 1 15,2-10 4-15,1-5 3 16,1-14 3-16,1-7 1 16,3-12 4-16,1-4 1 15,-5-15 6-15,7 0 5 0,-4-5 4 16,6-11 3-16,-1-5 1 15,-5-11-1-15,-2-16-4 16,3-6-4-16,-5-16-7 16,3 3-6-16,-10-16-16 15,-2-1-10-15,-10-8-17 16,4-3-5-16,-5 7 3 16,1 6 6-16,5 19 17 15,-5 1 7-15,10 24 9 16,4 2 1-16,-4 9-11 15,8 12-10-15,-5-1-18 16,7 1-8-16,0 9 0 16,-5-3 6-16,1 9 19 15,-2 0 9-15,-4 0 17 16,0 0 7-16,0 0 7 16,0 0 3-16,11 19 3 15,-7 10 1-15,69 59 0 0,-48-50 0 16,5 6 1-16,1 0 0 15,3 0-2-15,-1-4 0 16,-3-9-5-16,3-7 0 16,3-3 0-16,-1 0-1 15,3-5-1-15,-4-5-2 16,-1-5-3-16,-1-4-4 0,-7-4-3 16,4 0-1-1,5-19-2-15,-3 4 0 0,5-20-3 16,-3-3 0-16,1-8 0 15,-3-1 0-15,-4-7 3 16,5 1 0-16,-5 3 0 16,-4 2 0-16,-10 1-2 15,-7 5-1-15,-8 0 0 16,-11 6 1-16,-8 13 2 16,2 13 0-16,-10 8 0 15,-4 2 0-15,1 18-3 16,-3-1-1-16,3 21 0 15,5 14 0-15,4 2 2 16,12 5 1-16,11 10 0 16,-2-2 0-16,11 8 1 15,-1 1 2-15,7-9 4 16,4 6 3-16,2-10 1 0,2-5 1 16,6-1-3-16,0-3-1 15,5-10-3-15,3-2-1 16,1-4-1-16,-2-3 1 15,2-14 2-15,-3 2 2 16,-3-11 3-16,3-6 1 16,-7-4-1-16,9-4-1 15,-1-17-5-15,2 2-2 0,-1-16-1 16,-1-3 0-16,0 0 0 16,-7-10 0-16,2-4 2 15,-3 4-1-15,-10-13 1 16,6 2-1-16,1-6-1 15,-4-10 0-15,-3 6-1 16,5 1 1-16,-1 12 1 16,5 8 2-16,0 12 1 15,-4 2 3-15,-4 14 3 16,0 7 1-16,2 5 0 16,-4 8-1-16,3 10-2 15,-1 5 1-15,4 12 1 16,0 11 2-16,0 10 1 15,-4 2 1-15,0 22 0 16,-2-3-1-16,-4 14-2 16,1-5-4-16,-3-11-16 15,-1 0-17-15,-8-12-47 16,4-1-38-16,-3-14-99 0,1-17-70 16,6-23 174-16</inkml:trace>
  <inkml:trace contextRef="#ctx0" brushRef="#br0" timeOffset="105629.41">20506 16425 420 0,'29'-23'249'0,"-3"9"-39"16,1 1-64-16,-2 0-71 15,-6 3-25-15,-7 6-21 16,-1-5-5-16,-5 7-7 15,-6-2 4-15,-4 4 6 16,2 0 1-16,2 0 1 16,-2 0-3-16,0 0-6 15,-17 2-2-15,-6 2-4 16,-47 19 1-16,43-16 7 16,0-1 6-16,-3 7 5 15,1-1 1-15,-3 1-3 16,1 2-1-16,5 8-7 15,1 4-5-15,10 4-12 16,3 9-5-16,8 8-2 16,6 3-1-16,0 9 1 0,0-3 0 15,0 4 0-15,12-1 0 16,1-11-3-16,6 3-1 16,-3-20-5-16,-1 1-1 15,2-12-3-15,-1-9 1 16,3-9 2-16,6-3 1 15,3-17 1-15,1-12-1 16,0-9-6-16,3-13-1 16,4-7 2-16,-3-3 5 0,1-8 7 15,-5 4 3-15,-6 6 4 16,0 7 6-16,-8 14 12 16,10 11 6-16,-6 16 6 15,4 9-1-15,4 6-10 16,-8 7-4-16,6 20-10 15,-2 7-4-15,-8 8-14 16,-1 11-14-16,3-1-40 16,-11-9-23-16,-1-3-57 15,3-13-38-15,-4-18 116 16</inkml:trace>
  <inkml:trace contextRef="#ctx0" brushRef="#br0" timeOffset="106646.415">21495 16289 1037 0,'11'-4'382'0,"-1"-9"-278"16,1 1-97-16,1 1-5 15,-6-1-3-15,-3 10-1 16,-3-2 0-16,-3 1 2 15,3 3 8-15,-2 0 3 16,0 0 0-16,0 0 0 16,0 0 0-16,-12 0 2 0,-7 5 1 15,-1-1-1-15,-59 34-4 16,52-18-4 0,20-13-5-16,-3 5 0 15,-37 36-2-15,1 5 0 0,4 8-1 16,23-5 2-16,2-3-1 15,3-1 2-15,7-4 1 16,3-6 2-16,8-2 3 16,2-6 2-16,9-7 0 15,6-4-1-15,4-13-3 16,6-6-3-16,0-6-1 16,7 2-1-16,14-10 0 15,1 6 0-15,9 2 1 16,5 0 0-16,-4 2 0 15,4 8 0-15,-2 11 1 0,-11 4 1 16,-4 17 3 0,-6 2 2-16,-8 18 2 0,-1 5 0 15,-16 9-3-15,-10 10 0 16,-20-3 4-16,-2 7 1 16,-22-12 5-16,7 5 2 15,-16-16-3-15,-11-12-4 16,-30 3-8-16,-12-16-2 15,-20 0 12-15,-3-6 14 16,21-20 11-16,13-10-9 0,30-25-33 16,16-10-18-16,10-21-7 15,3-7 12-15,6 7 25 16,6-5 9-16,15 11 2 16,10-4-3-16,15 6-5 15,3 6-4-15,18 6-5 16,8 1 0-16,9 14-1 15,2 2 0-15,6 1-1 16,0 6 0-16,4-5 0 16,-3 2 0-16,5-1-1 15,-4-1 1-15,-8-8 0 16,-10 2 1-16,-5-4 0 16,-2 0-1-16,-4-2 1 15,8-2-1-15,-4-4 0 16,-8-5 0-16,2-2 0 15,-5 3 1-15,-3-5-1 16,3 2 0-16,-7-4 1 0,1 2 0 16,-4-10 1-16,-6 0 0 15,-6 1 0-15,-1 1 0 16,-12 6 0-16,-2 0-1 16,-10 5 0-16,-3 3-1 15,-6 7 1-15,-2 8 4 16,2 17 9-16,-4 2 5 15,2 29 5-15,4 17-2 0,8 32-6 16,11 20 0 0,23 28 8-16,15 12 6 0,31 13-1 15,23 9-8-15,47 3-65 16,37-10 530-16,84-42-380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29:10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11161 11704 546 0,'-13'-11'198'0,"-1"-4"-166"0,1-1-21 16,3 12-27-16,1-1-9 15,-8-1-3-15,1 2 3 16,-7-5 17-16,0-1 8 16,2-1 0-16,0 7-2 0,-4-6-46 15,8 8-28-15,-2 2-48 16,-6 0-14-16,10 8 31 15,2 0 30-15,5 1 50 16,4 3 20-16,4-3 24 16,0-7 13-16,0-2 33 15,0 0 15-15,0 0 22 16,17 0 4-16,8-2-2 16,50-5-3-16,-50-5-12 15,-1 4-6-15,9-3-17 16,-2-8-10-16,5 13-21 15,2-7-6-15,0-1-14 16,4-3-4-16,8-2-3 16,8 0-2-16,3 4 0 15,-8-3-1-15,-5 7-1 16,-8-1-1-16,-7 3 1 16,5 5 0-16,0 2-1 0,1-2 1 15,-1 4 0-15,4-2 1 16,0-2 2-16,4-3 3 15,7 1 4-15,1 0 1 16,5 4 2-16,1-1 0 16,-3 1-4-16,-5-4-2 15,5 4-2-15,-11 2-2 16,0 4-1-16,-4 0 2 16,-12 0 3-16,7-3 0 15,-10 7 1-15,-1 4 1 0,-1-5 1 16,-8 3 2-16,3-1 6 15,1-3 3-15,-2 6 4 16,9-5 0-16,-1 1-3 16,2 3-2-16,3 3-5 15,-3 1-2-15,-2 0-3 16,3 1 0-16,-5-3 2 16,2 6 1-16,-2-4 1 15,4 1-1-15,-1 3-3 16,1-6-2-16,2 4-1 15,1-3 0-15,-3-3 0 16,-2 3 2-16,-3-7-3 16,-2 9 0-16,4-3-2 15,1 10 0-15,7-8 0 16,3 1 0-16,1-5-1 0,4-1 1 16,4 1-1-16,-2-1 1 15,8 1 0-15,-3-3-2 16,11 1 1-16,-7-7-2 15,12 6-1-15,-7-4 0 16,5 3-1-16,-4-5 1 16,-7 0-1-16,1 0 1 15,1-2 0-15,3 0-1 16,2 0 0-16,1 0 1 16,-3 0 1-16,4 0 0 0,2 0 0 15,4-2 0-15,-3 4 1 16,2-2-1-16,-12-4 1 15,1 2-1-15,-5-7-1 16,0 1 0-16,9 6-2 16,1 2 1-16,5 0-1 15,-2-5 0-15,0-1 1 16,9 4-1-16,-1 2 0 16,4 0 0-16,-8 0 0 15,-2 0 0-15,2 0 0 16,-10 0 0-16,10 0 0 15,-10-6 0-15,5 0 0 16,3 3 0-16,5-3 0 16,5 6 0-16,-2 0 1 15,5 4 0-15,-13-4 0 16,2 2-1-16,-8 1 0 0,-3-3 0 16,-1 0 0-16,-5 2 1 15,9 6-1-15,1-6 0 16,7 7 0-16,-1-7-1 15,7 0 0-15,0-2-1 16,-2 0 2-16,3 0 0 16,-7 0 0-16,6 8 0 15,-4-10 0-15,5 4 0 16,-1 0 0-16,2-2 0 0,1 0 0 16,1-2-1-16,3 4 1 15,-2 2-1-15,8 7 1 16,-9-5 0-16,1-2 0 15,6 0 1-15,-5-4-1 16,7 11 0-16,4-7 0 16,0 0 0-16,1-2 0 15,-3-8 0-15,-5 2 0 16,3 2 1-16,4-2-1 16,1-3 0-16,3-3 0 15,2 8 0-15,-4-4 0 16,-4 3 0-16,-14-1 0 15,1-8-1-15,-6 7 1 16,-2-3 0-16,11 6 0 16,-1 0 0-16,3-6-1 15,2 7 0-15,4 1 1 0,-11-8 0 16,1 6 0-16,-1-4 0 16,-1-1 0-16,1 7 0 15,5-4 0-15,-3-2 0 16,-4 2 1-16,-3-5-1 15,-3 5 0-15,-7 4 1 16,-1-2 1-16,-8-4 0 16,-10 4-1-16,5 2 0 15,-6-2-1-15,-4 2 1 16,2 2-1-16,-3 4 1 0,-9-2 0 16,1 0-1-16,-15-1 0 15,1-1 0-15,-3 2-4 16,-8-4-2-16,5 12-5 15,-3-10-4-15,-4-2-13 16,0 0-8-16,0 0-33 16,0 0-29-16,0 0-156 15,21 7 166-15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30:25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7131 12735 224 0,'-13'88'68'0,"-2"-93"-76"16,1-5 1-16,7 6 3 16,3 0 3-16,-6 2 1 15,8 0 0-15,0 2-1 16,0-1 0-16,0-1-17 16,-1 0-20-16,1-2 24 15</inkml:trace>
  <inkml:trace contextRef="#ctx0" brushRef="#br0" timeOffset="2364.938">6999 12793 129 0,'-4'0'84'0,"3"0"-4"16,1 0-33-16,-2 0-15 15,0 0-18-15,0 0-5 16,0 0-8-16,-2 0-1 15,2 0-1-15,2-2-1 16,0-2 1-16,0 2 0 16,0 2 0-16,0-2 0 15,0 0 0-15,0 0 0 16,2-3 0-16,6 3 0 16,1-4 1-16,-3 0 0 0,4 2 1 15,-5-3 1-15,5 5 0 16,-4-2 3-16,1-4 5 15,1 6 5-15,-4-1 11 16,3-5 5-16,-3 6 4 16,0-6-3-16,8 1-10 15,-3-1-5-15,6-3-8 16,-3 1 1-16,1 4 3 16,-1-1 3-16,-3 3 7 15,-3 0 3-15,2-2 3 16,-1 4-1-16,-1-2-5 15,-2-1-3-15,5 1-5 16,-1 2-3-16,-2 0-2 16,3 0 1-16,-7-2 1 15,6 4 3-15,-4 0 4 16,-2 0 1-16,3 0 0 0,-3 0-3 16,2 0-6-16,-2 0-2 15,6 4-3-15,-4-2 0 16,3 0 1-16,-3 0 3 15,-2-2 2-15,9 8-1 16,-1-3 1-16,0-3-2 16,1 4-3-16,2-4 0 15,3-2 1-15,-1 0 2 16,6 0 4-16,52 4 0 16,-54-6 1-16,11 4-3 15,-10-2-3-15,-13 0 0 0,12 0 0 16,-7 0 2-16,1-2 0 15,1-4-1-15,5 2 0 16,-6 0-2-16,2 1 1 16,-1 3 1-16,-8-8-3 15,1 8 0-15,1 0-4 16,-8 0 0-16,0 0-1 16,0 0-1-16,0 0 1 15,0 0-1-15,4 0 2 16,5 0 4-16,5 0 5 15,5 0 2-15,-2 0 1 16,46 8-3-16,-48-8-3 16,3-4 1-16,1 4 2 15,0 4 2-15,-2-3 0 0,-2 1 0 16,8-2-4-16,0-3 0 16,4-5-2-16,0 2 1 15,-2 2-2-15,5 4-2 16,1 4-1-16,3 2-1 15,6-4 0-15,-3-2-1 16,1 2 0-16,2 2 0 16,-7-4-1-16,5 1 0 15,-7-6-1-15,-1 3 1 16,3 8-1-16,3-5 0 16,2 9 1-16,1-4 0 0,-5-2-1 15,-3 5 1-15,1-5 0 16,4 7-1-16,3-3 0 15,-1-6 0-15,4 8 0 16,-2-5 0-16,0 13 0 16,1-1 0-16,-1-4 1 15,6-1-1-15,-2-1 1 16,-10-3 0-16,10-3 0 16,-8-1 0-16,1 2 1 15,7-2-1-15,-4 0 2 16,8 3 0-16,-4-5 1 15,-2 0 1-15,2 2 1 16,0-4 0-16,3 0 0 16,-1 6 0-16,0-4 0 15,0 5 1-15,4-3-2 16,-8 4 2-16,6-6-2 0,2 2 0 16,-6 7-1-16,-2-3 0 15,-6-1 0-15,-2 3 1 16,5-4-1-16,3 3 2 15,-2-1 0-15,6 3 0 16,-4-5 2-16,2 2-1 16,0 1-1-16,4-3-1 15,-2 2 0-15,3-3 0 16,3 3 1-16,-4-4 0 0,1-2 0 16,5 3-1-16,-14-3-1 15,10 0 0-15,-2-2 0 16,-2-2 0-16,3-1 1 15,3-3 0-15,-8 2 2 16,11-6 2-16,1 5 0 16,-1-3 1-16,10 2 1 15,-1 1 0-15,-7 3 1 16,2-6 1-16,-9 4-1 16,0 0-1-16,-1-1-3 15,3 5-1-15,-2-2-1 16,-2 2-1-16,1-4 1 15,-3-2 0-15,4 4-2 16,0 0 0-16,1-7-1 16,-5 7-1-16,8-2 0 15,-5-2 0-15,-3 6-1 0,0-2 1 16,-6 0 0-16,1 1-1 16,-1-7 2-16,6 6-1 15,0-2 2-15,1-2 1 16,-5 3 2-16,-3-3 2 15,5 0 0-15,-8-5 1 16,6 5-3-16,0-2 0 16,4 3 1-16,-4-1-2 0,8 4 0 15,0-4 0-15,-1 0-1 16,-1 1-1-16,-10-5 0 16,6 1 0-16,0 1-1 15,0 0-1-15,0-3 0 16,2-1 0-16,4-1 0 15,4 7-1-15,1-9 1 16,2 0 0-16,5 1-2 16,-1 3 2-16,2-1-1 15,2 8-1-15,-6-11 1 16,-3 2 0-16,-3 3-1 16,-1-3 1-16,1 3 0 15,-1 6-1-15,4-3 1 16,-5 1-1-16,5-2 0 15,-1 3 0-15,1-3 0 16,3 10 0-16,-2 0 0 16,3 2 0-16,-9-1 0 0,5-3 0 15,-12-2 0-15,7 2 0 16,3 0 0-16,-3 0 0 16,5 4 0-16,1-4 0 15,-1 0 0-15,-1-4 1 16,-3-1-1-16,0 3 1 15,1-4-1-15,-1 6 1 16,3 4-1-16,-1-2 1 16,-8-2-1-16,0 0 1 0,1-4-1 15,3 6 0-15,2-4 0 16,-1 4 1-16,3-2-1 16,-4 2 0-16,3-2 0 15,-1 0 1-15,5-4 0 16,-1-4 0-16,5 6 0 15,0 2 0-15,-2-1-1 16,-1-3 0-16,-7-2 0 16,-1 4 0-16,6-2 0 15,-1-3 1-15,2 1-1 16,5-2 1-16,-5 6-1 16,4-2 0-16,0-1 1 15,1 1-1-15,-1-4 1 16,-6 6 0-16,-3-3-1 15,3-1 1-15,-5 6 0 16,6 0-1-16,-11 0 1 16,3 0 0-16,-8 8-1 0,-1-5 1 15,-5 5-1-15,-5-2-2 16,0 5-45-16,3 4-86 16,-3 33 88-16</inkml:trace>
  <inkml:trace contextRef="#ctx0" brushRef="#br0" timeOffset="19754.331">9451 15250 254 0,'-17'-13'87'0,"6"9"-80"15,5-5-1-15,-2-3 8 16,6 12 3-16,-4-9 9 15,1 5 2-15,3 4-2 16,0-2 2-16,0 0 1 16,0 0-2-16,-2-2-2 15,2 2-2-15,0-4-10 16,-3-5-3-16,1 5-5 16,4 2-3-16,-2-3-1 15,0 3 0-15,2-2 8 16,0 0 4-16,0 5 7 15,0-1 3-15,12-8-2 16,5-1-2-16,6 5-4 16,46-23 0-16,-43 29-2 15,5-2 0-15,0 2 0 16,1 8 0-16,-1-6-1 16,1 5-1-16,12-1-1 0,-4-4-2 15,14 10 3-15,-4-3 0 16,-5-3 2-16,3 9 0 15,-8-9 0-15,3 5 2 16,1 3 4-16,-2-7 2 16,2 5 2-16,-2-4 0 15,4 1-3-15,1 6-4 16,-1-1-6-16,2 3-2 16,0 2 0-16,-4-4 3 0,4-5 10 15,0 9 4-15,-1-7 3 16,-3 3-1-16,6 0-5 15,-2-5 1-15,-4 1 7 16,2 1 4-16,-4-6 5 16,0 7-2-16,-2-5-5 15,6-5-1-15,2 5-3 16,0-4 0-16,3 0-4 16,1 1-2-16,3 1-6 15,1 4-4-15,7-8-3 16,-11 5 2-16,-10-5 5 15,9 0 4-15,-7 0 4 16,4 0-1-16,4-2-6 16,-3 0-1-16,-1 6-4 15,8-3 0-15,1-3 1 16,-3 0 1-16,1 0 0 16,3 0 1-16,-7 0 0 15,3 0 0-15,1 0-2 0,-5-3-3 16,-6 1-4-16,6 2-1 15,-1 0-2-15,7 2 0 16,5-2 0-16,-5 0 1 16,-3-2 0-16,8 2 0 15,-3-4 0-15,-1 0-1 16,2 0 0-16,3-3 0 16,-9-7 1-16,3 5 1 0,1 5 1 15,-2-6 1-15,7-1 2 16,-3-3-2-16,2 1 0 15,-2 0 0-15,3 1-2 16,1 5-1-16,2-1 0 16,0-4-1-16,4 1 0 15,-2-1-1-15,-4 1 0 16,-2 7 0-16,-2-7 0 16,2 7 0-16,4-4 1 15,-2-5 0-15,3 9 2 16,-3-4 1-16,7 5 1 15,-3-5 1-15,-4 2 0 16,1-3 0-16,-5 7-1 16,-8-2 0-16,1-2 0 15,6 0-1-15,-7-1 1 16,7 3-1-16,-1 2-1 0,-2-4 0 16,3 4-1-16,-3-7 0 15,8 7-1-15,-5-8 0 16,3 8 0-16,0 0-1 15,-11 2 0-15,1 0-1 16,-3 0-1-16,4-1 0 16,1-7 0-16,5 8 1 15,3 0-1-15,-2 0 0 16,-1 0 1-16,1 0-1 0,0-4 1 16,-1 4 0-16,3-8-1 15,0 12 1-15,-7-2 0 16,-1-2 0-16,-9 2 0 15,0-2 0-15,2-2 1 16,8 2 0-16,-1 4 0 16,3-4 1-16,-3-2 1 15,3 4 1-15,-3-2 0 16,-3 0 0-16,0 2-1 16,-1-4-1-16,-1 0 0 15,4 2-1-15,-4 0-2 16,-6 2 1-16,6-2 0 15,3 2 0-15,-1 0 0 16,0 2 0-16,-3-4-1 16,-6-8 1-16,6 12 0 15,-1-8 0-15,2 4 0 0,-2 0-1 16,-2-2 1-16,0 4 0 16,-6 0 1-16,4 4 2 15,-11-6 4-15,5-4 0 16,-3 2 4-16,-12-2 0 15,13 4-3-15,-7 0-1 16,0 4-3-16,7 2 0 16,-7-6-2-16,-2 0 0 15,-8-8 1-15,0 4 0 16,-1-2 3-16,1 4 2 0,2 4 0 16,-4 2-2-16,4-4-2 15,-3-6-2-15,-3 1-1 16,8 1 0-16,-7 2 0 15,1 0 0-15,4 2 0 16,-4-6 0-16,2 1 0 16,1 3-1-16,-5 2-1 15,0 2 0-15,1-2-2 16,-5 5-1-16,-1-12 2 16,0-7 0-16,-3 10-1 15,7-3 1-15,-6-1 0 16,5 4 0-16,-3-5-2 15,5 5 0-15,-1 2-2 16,5 2-3-16,-4 0-14 0,-1-4-13 16,-5 4-35-1,3 2-17-15,-8-8-21 0,-2 6-5 16,0 0-15-16,0 0-12 16,0 0-48-16,0 0-50 15,0 0 154-15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1:31:17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15363 7692 484 0,'0'-14'142'0,"-4"1"-171"16,2 3 4-16,-3 5 25 16,1-3 17-16,4 2 21 15,-2 2 6-15,0 3 9 16,-2 1 4-16,0-25-1 16,0 2-9-16,-13-46-18 15,15 54-12-15,-2-5-13 16,1 7-3-16,-3-4-2 15,4-6 0-15,-2 2-1 16,-3-2 2-16,1 2 0 16,0 0 2-16,-2-2 0 15,-1-2 0-15,-3 0 1 16,1 0 0-16,-10-1 1 16,7-1 2-16,-5-4 6 15,0 2 1-15,4 3 3 16,-4-3 0-16,2 0-6 15,-6 4 0-15,-4 4-6 0,0 2-1 16,-5 0-2-16,3 2-1 16,-9 2 0-16,1 3-1 15,1 1 0-15,2 5 0 16,-7-2-3-16,1 3 0 16,-8-3 1-16,-1-4 0 15,-1 9 2-15,0-5 1 16,0 6 0-16,1 4 1 15,-3 4-1-15,0-4 0 0,1 1 0 16,-1 7 0-16,2 0 5 16,-1-3 0-16,-3 3 5 15,3-8 2-15,-3 3 1 16,0 1-1-16,-1 4-1 16,3-1-3-16,-3-1-3 15,-2 3 0-15,-5 1-3 16,9 3 0-16,3-1-1 15,2 3 0-15,8-2 0 16,0 0 0-16,5 8 1 16,3 0-1-16,5 2 0 15,10 2 1-15,-4 0-1 16,4-1 1-16,7 9 0 16,-3 1 0-16,3 3 3 15,3 6-1-15,-3-1 1 16,4 2 0-16,6-2 0 15,0 2 1-15,8-6 0 0,0-3 0 16,5 3 0-16,4-6 1 16,2 5-1-16,2-5 0 15,4-5-2-15,2 5 0 16,7-5-1-16,1-2 0 16,5 3 2-16,0-5-1 15,6-8 1-15,-4 6 0 16,6-11-1-16,-4-1 1 15,2-5-1-15,2 3 1 16,1-5-1-16,-1 2 2 0,0-6 2 16,2-8 1-16,-2 1 4 15,3-7 1-15,-1-3 3 16,0 2 0-16,-4-10 1 16,3 0-2-16,5-7-4 15,-3 3-2-15,3 0-3 16,-4-5 0-16,-1 5-1 15,5-3 0-15,-18-5 0 16,3 7 0-16,-5-5-1 16,-11 1 1-16,8 5-2 15,-5-5-1-15,-1 7 2 16,4 0-1-16,-12-5 3 16,-2-1 2-16,5 1 0 15,-13 3 0-15,9 2-1 16,-9-4-1-16,3 5-1 0,-3 3 1 15,-5 4 0-15,2 3 1 16,-4 5-2-16,0-1-1 16,0 5-6-16,-6 5-10 15,3 0-45-15,3 2-70 16,-2 0 81-16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42:06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2103 13397 292 0,'-8'84'149'15,"-15"-78"-51"-15,10 7-53 16,2-3-21-16,1-6-18 0,10 0-2 16,-6-3 0-16,2-1 1 15,3 0 3-15,1 0 4 16,-2 0 9-16,0 0 2 16,0-1 0-16,-6-3-3 15,6 2-9-15,0 0-5 16,0 2-5-16,0-2-1 15,-1 2 0-15,3 0-1 16,-2 0 2-16,0 0 4 16,-8 15 13-16,-1 20 8 0,3 51 15 15,16-44 6-15,-1-2 0 16,5 2-3-16,-1 2-11 16,3 4-5-16,-7-2-11 15,3-4-5-15,1-4-5 16,1-3-2-16,1-11-1 15,1-1-1-15,-1-11-1 16,0-3 1-16,-5-3-1 16,2-6 1-16,-5-9 0 15,9-7 0-15,5-9 1 16,0-9 0-16,6-14 2 16,2-3 1-16,5-15 3 15,1-4 1-15,11-5 2 16,-4-5-1-16,10-4-2 15,1 3-2-15,3 5-3 16,1 3-1-16,-3 4-2 16,0 12-1-16,-3 11-7 0,-5 4-9 15,-9 11-36-15,-1 6-31 16,1 10-95-16,-1 11 109 16</inkml:trace>
  <inkml:trace contextRef="#ctx0" brushRef="#br0" timeOffset="664.554">2099 14950 679 0,'-17'12'253'0,"6"-12"-210"0,5 0-10 16,4-10-17-16,10 8-12 16,-8 0-2-16,0 0 0 15,0 0 1-15,0-2 2 16,0 4 11-16,5 0 6 16,-3 0 6-16,8 6 1 15,-1 10-10-15,5 22-7 16,1 65-8-16,-27-42-3 15,12 25 0-15,-1 2-1 16,-3 6 0-16,4-2 1 16,0-10-1-16,2-5 1 0,1-14 0 15,5-2 1-15,-4-17 2 16,2-6 1-16,-2-5 11 16,-1-10 5-16,-3-10 9 15,6 4 0-15,0-15-6 16,0 4-4-16,5-6-8 15,-5-8 0-15,9-1 0 16,2-9 2-16,8-10 4 16,6-9 0-16,7-20 0 15,8-6-2-15,9-14-6 16,9-9-2-16,18-2-6 16,-2-2-2-16,4 12-37 15,-5-6-35-15,-3 19-181 16,4 2 165-16</inkml:trace>
  <inkml:trace contextRef="#ctx0" brushRef="#br0" timeOffset="7214.462">2126 5632 778 0,'-17'128'256'0,"5"-134"-266"16,14-7-6-16,10 7-3 0,-9-5 7 15,9-3 11-15,-6 5 5 16,-4-7 4-16,-8 3 3 16,0-2 1-16,-3-1-3 15,-3 5-2-15,6 0-5 16,-1 3-1-16,-3-2-2 16,3 1-3-16,-1 7-2 15,4 0-1-15,-2 4 0 16,4-2 2-16,2 0 5 15,-2 0 3-15,-9 27 9 16,-14 55 6-16,6-44 13 16,2 0 7-16,-8 3 9 15,4 4 3-15,4 7-7 16,-1 2-7-16,-1 7-12 16,4-2-8-16,-8-2-7 0,6 3-2 15,-4 3-3-15,2-4-1 16,0-3-1-16,1-3 0 15,5-11-1-15,2-3 1 16,3-13-1-16,2-1-1 16,6-4 0-16,2-9 0 15,-2 1-1-15,4-3 1 16,2-5 0-16,1 9-1 16,5-1 1-16,7 1 0 15,2-1 0-15,2-4 0 0,7 3 1 16,3-2 1-16,-6-3 0 15,9 5 1-15,0 1-2 16,1 2 1-16,1 1-1 16,0 3-1-16,4 4 1 15,-9-10 0-15,5 6-1 16,-2-3 0-16,-5-7 0 16,-2-5 1-16,-6-4-1 15,-4 0 1-15,0-6 1 16,-2 0-1-16,-3-3 2 15,-3-1 1-15,0-7 2 16,-7-2 2-16,8-6 0 16,-1 2 1-16,3-15-2 15,-1 0-2-15,2-14-2 16,4-7 0-16,4-4-1 16,0-10 0-16,6-2 1 0,-2 1 0 15,5-3 0-15,-1 3-1 16,3 11 1-16,-5-1-1 15,-6 11 0-15,-8 5 0 16,-11 4 0-16,4 12 0 16,-8 1 0-16,0 4 2 15,0 10-1-15,-6 0 1 16,-2 1 1-16,-9 3 0 16,6 0 1-16,1 1 0 0,-1 8 2 15,-3-3 2-15,-5 5 3 16,-10-2 1-16,3-6 0 15,3 1 0-15,-2 3-2 16,-2-5 0-16,0 3 1 16,-1 0 2-16,-5-1 4 15,-3-1 2-15,-4-3 0 16,-2 1-1-16,-6 3-7 16,-4 3-2-16,-5 4-6 15,1 6-2-15,-5 6-3 16,2 1-5-16,7 4-22 15,-1-3-18-15,9-1-41 16,7-3-32-16,9-8-231 16,5 0 237-16</inkml:trace>
  <inkml:trace contextRef="#ctx0" brushRef="#br0" timeOffset="9334.155">1874 7755 84 0,'65'-25'46'16,"-65"25"-8"-16,5 0 31 16,-5-4 3-16,0 4 40 15,-4-2 14-15,3-2-7 16,1 3-5-16,-2 1-24 15,0-2-15-15,0 0-22 16,0 0-11-16,-2 2-18 16,2 0-6-16,2-4-12 0,-2 4-2 15,0 0-3-15,0 0-1 16,-1 0 1-16,1 0-1 16,2 0 1-16,-2 0 0 15,0 0 0-15,0 0 0 16,0 0 0-16,-2 0 0 15,2 0 1-15,2 0 1 16,-4 19 7-16,3 8 3 16,8 63 4-16,5-44 1 15,-10 5-4-15,7 9-3 0,-1 5-3 16,-1 2-1-16,-1 3-2 16,-12-7 1-16,-3-5-1 15,3-7 0-15,-5-7-2 16,11 8 1-16,-8-12-2 15,-9-1 0-15,9-15 0 16,1-6 0-16,3-5 0 16,2-5 1-16,2-6 7 15,-6-1 4-15,4-1 6 16,0 0 1-16,2-1-4 16,0-1-1-16,0-2-1 15,0 2-1-15,0 0-1 16,0 2-2-16,12-6-4 15,14-3-2-15,47-16-2 16,-44 15-1-16,7 5-1 16,-1-1 0-16,3-2-1 15,2 2 0-15,2-5 1 0,4 3-1 16,0 4 0-16,-4 1 0 16,0-1 0-16,4 4 0 15,-4 2 0-15,4 2 0 16,-8 7 0-16,-1-9 1 15,3 9-1-15,-2-3 1 16,-4-6 0-16,-5 0 0 16,-4-6 0-16,-2-4 0 0,-8 3 1 15,2-7 1-15,-9 5 1 16,2-7 1-16,-7 5 2 16,5-3 0-16,-8-1 1 15,-2-5 0-15,-4-4-2 16,5-3-1-16,-1-4-1 15,-4-5-1-15,2 3 0 16,0-11-1-16,0 0 1 16,4-6 0-16,-5-4-1 15,5-1 0-15,-2-3 0 16,0 5-1-16,4 11 0 16,0-1 1-16,-6 11 0 15,0 11 0-15,-2-2 0 16,-1 5 0-16,9 7-1 15,-2-3-1-15,-8 10 1 16,6-1 1-16,2-5-1 0,-2 8 0 16,2-2 2-16,0 0-1 15,-2 2 1-15,-2 0 1 16,2 0 1-16,2 0 0 16,-2 0 1-16,1 0 1 15,-1 0-1-15,-6 2 2 16,-17 8 4-16,-55 26 1 15,47-21 5-15,-3 0 1 16,-8-1 4-16,0 5-1 16,-8-4 0-16,1 1-1 0,-7 3-2 15,1-4 0-15,-2 0-3 16,-6 1-1-16,-4-5-4 16,4 1-4-16,-10-3-3 15,1-5-3-15,5-2-2 16,0-2-1-16,13 0-8 15,7-4-6-15,12-6-21 16,11 3-14-16,12-3-46 16,3 1-49-16,11-3 94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47:05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1610 4027 167 0,'-54'94'47'0,"54"-100"-57"0,2 6-1 15,2-2 3-15,-4 0 12 16,0 0 40-16,0-1 14 16,0 1 19-16,0 0-1 15,0 2-28-15,0-2-15 16,5-2-20-16,3-2-4 16,4 1-6-16,-3-1-1 15,-3 4 0-15,5 2 2 0,-5-2 18 16,0 2 10-16,3 0 22 15,-5 0 5-15,8 0-6 16,-1 0-6-16,5 2-10 16,1-2-3-16,2 0 2 15,50 2 0-15,-50-6-4 16,4 0-2-16,2 4-5 16,-4-9-1-16,-2 1-1 15,4 6-1-15,4-7-4 16,-5 3-3-16,5-2-5 15,-4 0-3-15,-2-5-1 16,10 7-2-16,-4-7-1 16,7 2 0-16,-1-3-2 15,-1 3 1-15,1-1 0 16,-5-3 0-16,-5 9 6 16,-2-5 3-16,-2 3 4 15,6 4 0-15,-2-2-5 16,2 5-2-16,2 2-3 0,-4 5-1 15,-2-2 1-15,-4 6 1 16,-2-7 2-16,4-1 0 16,-1 6 0-16,-3-6-1 15,4 2-2-15,2 3 0 16,0-5-2-16,2 0 0 16,-2-2-1-16,6 0 0 0,-4-2 0 15,-4-2 1-15,4 4-1 16,-2 0 0-16,2 2 2 15,-10 0 1-15,1 2 4 16,-3 2 1-16,1-2 3 16,3 7 1-16,-2-7 0 15,3 6-2-15,-3-5-1 16,6 1 0-16,-3-4 0 16,-1 4 1-16,4-6-1 15,0-4-1-15,8 0-2 16,-2 0-1-16,3-2-3 15,-7 5-1-15,4 1-1 16,-2 0 0-16,0 0-1 16,-2 0 0-16,4 0 0 15,-4-2 0-15,4-6 1 16,-2 2-2-16,8 2 1 0,-3-1 0 16,3 1-1-16,7 2 1 15,-3-4-1-15,5 2 1 16,0-5-1-16,-6 7 0 15,3-2 0-15,-5 2 1 16,-9-4 1-16,-4 6-1 16,6 0 1-16,-12 0 0 15,12 10 0-15,-6-8 1 16,-3 2-1-16,5 3 0 16,-2 5-1-16,-2-6 0 0,2 7 0 15,0-3 0-15,1-3 0 16,2 5 0-16,1-1 0 15,0-5 0-15,6 3 0 16,0-7-1-16,3 2 0 16,-1 8 0-16,-2-7 1 15,1-3-1-15,3 0 0 16,-3-4 1-16,7 4-1 16,-5 0 1-16,-5-2-1 15,4 0 1-15,-7 0-1 16,1 6 0-16,6 0 1 15,-4-6 0-15,3 0-1 16,3 0 1-16,-1 0 1 16,10 0-2-16,-2-6 1 15,1 0 1-15,3-3-1 16,0 3 1-16,3-8 0 16,-1 5-1-16,0-1 1 0,2-3-1 15,-4 9 0-15,-2-4 0 16,-4 7-1-16,-1-3 0 15,-9 6 0-15,-3 0 1 16,0 5-1-16,-6-3 0 16,-5 4 1-16,3-3 0 15,-6 3-1-15,3 0 2 16,-3 1 1-16,-3 1 2 16,-6 3 7-16,2 2 1 0,-4-3 5 15,-2 1 2-15,4-5 0 16,-4-6-1-16,-2 7-7 15,2-9-3-15,-2 0-6 16,2 0-3-16,2 0-20 16,-2 6-36-16,0 15-135 15,2-5-118-15,10 12 185 16</inkml:trace>
  <inkml:trace contextRef="#ctx0" brushRef="#br0" timeOffset="3549.912">1105 15445 684 0,'-41'-23'241'16,"13"2"-220"-16,1 6-19 0,6 2-8 15,4-1 0-15,-4 1 19 16,-2-2 16-16,4-1 29 16,-2 3 10-16,-4 1 8 15,9-3-12-15,-5 4-23 16,2 5-12-16,6 6-16 16,-4 0-5-16,9-8-6 15,2 8-1-15,4-3-1 16,0 1-2-16,2 2-1 15,0 0 0-15,0 0 0 16,0 0 1-16,0 0 0 16,0 0 1-16,0 0 0 15,4 3 0-15,15 9-1 16,1-1 1-16,50 33 0 16,-49-34-1-16,6 1 0 15,0 3-1-15,2-3-6 16,-3 3-5-16,11-7-7 15,-3-1 0-15,4 0 4 0,-1 0 6 16,-9-3 8-16,3 3 2 16,-16-2 1-16,6-4 0 15,-3 11 0-15,-3-7 0 16,12 6 0-16,-6-4 1 16,4-3-1-16,-1-1 1 15,5-2 1-15,-2 0-1 16,2 0 1-16,-1 0 0 0,-1-2 2 15,-2 2 0-15,0-7 3 16,2 3 0-16,3-8 0 16,1 7-1-16,5-5-2 15,-1 1-1-15,-5 7-2 16,5-8 0-16,-3 10 0 16,2-2-1-16,1 2 0 15,-1 0 1-15,-5 0-1 16,-4-4 1-16,-2-1 0 15,2 1-1-15,-2-6 1 16,2 10 1-16,-6-2-2 16,5 0 1-16,-2 4 0 15,-1-4-1-15,0 4 0 16,0-2 0-16,2 2 0 16,-4-2 0-16,0 0 0 15,4 2 0-15,-4-2 0 16,2 0 0-16,0 0 0 15,-2 6 0-15,6-4 1 0,-2 2-1 16,2 1 1-16,-2-9-1 16,2 4 1-16,-1 0-1 15,3-3 1-15,2 3-1 16,2 0 1-16,-1-4-1 16,5 4 1-16,-7-6 1 15,-1 2-1-15,-4 0 1 0,2-3-1 16,2 1 0-16,-4-2-1 15,3 6 0-15,-1 1 0 16,2-1 0-16,2-4 0 16,-1 6 0-16,-3 0 1 15,2 0-1-15,0-2 0 16,-2 2 1-16,0-4-1 16,-1 4 0-16,7-7 0 15,0 5 0-15,1-8 0 16,4 0 0-16,3 7 0 15,-1-1 0-15,6 2 0 16,-6-4 0-16,4 6 0 16,-2-4 0-16,-3-1 0 15,-5 3-1-15,1 0 1 16,-5-4-1-16,5 6 1 16,1 2-1-16,1 2 1 15,3-4 0-15,-3-6-1 0,-1-3 1 16,0-1 0-16,-1-2 0 15,3 5 0-15,-3-3 0 16,3 1 0-16,-3 3 0 16,3 0 0-16,-4 0 0 15,-1-1 0-15,0 3 0 16,-3-4 0-16,-1 6 1 16,0-5 0-16,4 7 1 15,-5-4-1-15,5 4 0 0,-6 4 0 16,0-4-1-16,1 0 1 15,-1 4 0-15,8-8 0 16,-5 0 0-16,3 4 0 16,2-2 0-16,-1 0-1 15,3-4 0-15,-3 3 0 16,2 1 0-16,-1 0 0 16,1 2 0-16,3-4 0 15,-1 0 0-15,-1-2 0 16,-5 1 0-16,8 5 0 15,-1 0 0-15,1-6 1 16,2 6-1-16,-5-4 0 16,-1 2 1-16,2 10-1 15,-9-8 1-15,-2 0 2 16,2 6 2-16,-10-3 5 16,10 3 1-16,-8-2 2 15,0-4-1-15,-2 4 0 16,-3-10 1-16,5 6-3 0,-2 0-2 15,-2 6-3-15,4-2-1 16,-3-3-1-16,-3 7 0 16,-2-6-1-16,1 2 0 15,-4-4-1-15,-1 2 0 16,3 5-1-16,-1-3-2 16,-3 6-2-16,6 1-1 15,-1 3-4-15,-3-7 0 0,-3 11-2 16,3-3-1-16,-4 8-2 15,0 2-1-15,3 1 3 16,-5-5 2-16,4 2 6 16,-2-3 2-16,-2 4 2 15,2 3 2-15,-1 4 0 16,1-8 0-16,0-4 1 16,0 2 0-16,0-8-1 15,-4-1-8-15,0 3-134 16,-4 6 103-16</inkml:trace>
  <inkml:trace contextRef="#ctx0" brushRef="#br0" timeOffset="15380.33">10297 8367 123 0,'-58'88'60'15,"49"-98"-23"-15,-1 5-13 16,6 3-13-16,-3-6-3 16,-1 8 2-16,4-2 4 15,2 2 13-15,2 0 4 0,-2-2 10 16,0 2 2-16,0 0-1 16,-1 0 1-16,1 0 0 15,-6 0 2-15,2 0 5 16,3-2 3-16,-3-2 7 15,2 3 2-15,2 1 2 16,0-2-3-16,0 0-11 16,-2 2-10-16,2-2-14 15,2-2-6-15,-1 4-6 16,-1 0 0-16,0 0-2 16,0 0-1-16,-2 0-3 15,4 0-1-15,0 0-1 16,0 0-1-16,0 0-2 15,0 0 0-15,0 0-1 16,0 0-1-16,0 4 0 16,8 7 0-16,-5-5-1 15,-3-4 1-15,8 11-1 16,-2-3 1-16,-4-2 0 0,7 1 0 16,-3 1 2-16,0 1 1 15,-4-7 6-15,-2-4 4 16,5 10 6-16,-5-10 1 15,8 5 0-15,4 1-2 16,-1 4-4-16,1-5-1 16,1 3-1-16,2-4-2 0,6 3-2 15,44 9-2-15,-47-16-2 16,-3 4-1-16,-6-1 0 16,1 1-1-16,1-2 0 15,-1-2-1-15,0 0 0 16,-1 0 0-16,-1 0 1 15,3 0-1-15,3 0 3 16,-1 2 2-16,4-2 2 16,0 0 0-16,-1-2-1 15,5 0-1-15,-4 2-3 16,0-4-1-16,2 4 1 16,4-3 0-16,-9-3 1 15,7 4 1-15,-4-6 1 16,2 4 1-16,6 3-2 15,2 1-1-15,-12 1-3 16,2 1 0-16,4 2-1 16,-5 2-1-16,12-4 1 0,-1-2 0 15,-2 0 0-15,2 0 1 16,-4-2-1-16,1 0 1 16,-4-4 0-16,3 4 0 15,-1 4 0-15,1-2 0 16,-2 0 0-16,2 2 0 15,-3-2 0-15,-3 6 1 0,-2 2 0 16,2-3 0 0,-1 1 0-16,-3 2-1 0,2-6 0 15,8 5 0-15,0-3 1 16,4 2 1-16,-2 1-1 16,3-5 1-16,3 0-2 15,-4-2 1-15,-2-2 0 16,0 0-1-16,-2 1 2 15,-4 1 0-15,2 0 0 16,-4 0 1-16,6-2 0 16,0 2-1-16,6 0 1 15,-5 0-1-15,1 0 0 16,0 0 0-16,0 0-1 16,0-4 1-16,2 4-1 15,-3 0 0-15,7 0-1 16,-2 4 0-16,3-10-1 15,1 4 0-15,3-2 0 16,0-3 0-16,-3 3 0 16,5-6 0-16,-1 6-1 0,1-5 1 15,2 9-1-15,-6-10 1 16,-1 8-1-16,1 2 0 16,-5 0 1-16,7 0-1 15,-1 0 0-15,-3 0 0 16,7-4 0-16,-1-1 0 15,-2 1 1-15,2 0-1 16,1 2 1-16,-3-4-1 0,4 6 0 16,-2-2 1-16,3-1-1 15,-1-1 1-15,2 2-1 16,-2 0 0-16,0 0 0 16,-3 2 1-16,-5-2-1 15,1 6 1-15,-7-4 0 16,3 0 0-16,-2 0-1 15,-8 0 0-15,-2 2 1 16,2 0-1-16,2 5 0 16,4-5 0-16,4 0 0 15,-2 2 0-15,9-4 0 16,0 0 0-16,3 2 1 16,-1-4-1-16,0-2 0 15,4-1 1-15,-2-5-1 16,2 4 1-16,4 1 0 15,-2 5-1-15,2-2 1 0,-2 2-1 16,-4 2 1-16,2-2-1 16,-7 0 1-16,3 0 0 15,0 0 0-15,-5 0-1 16,7 0 0-16,0 0 1 16,-2-4-1-16,3-4 1 15,-5 8-1-15,2 0 0 16,0 0 0-16,-1 2 0 15,1-2 1-15,-2-2-1 16,8 2 0-16,-3 0 0 0,1 2 0 16,0-2 0-16,-4 0 1 15,4 6 0-15,-8-6 0 16,-3 0-1-16,0 0 1 16,-12 0 0-16,6 4-1 15,-8-4 1-15,-2 1 0 16,-9-1 0-16,2 6 0 15,-3-2 1-15,-5-4-1 16,0 0 1-16,0 0 1 16,0 0 0-16,-2 0-3 15,2 0-6-15,-2 0-63 16,1 0-73-16,-1 0 89 16</inkml:trace>
  <inkml:trace contextRef="#ctx0" brushRef="#br0" timeOffset="20533.777">10520 9983 67 0,'-40'119'58'16,"33"-119"7"-16,3 0-7 15,2 0-2-15,0 0-3 16,-2 0-2-16,2 0-9 15,2 0-7-15,0 0-13 16,0 0-2-16,0 0 7 0,0 0 5 16,0 0 10-16,0 0 3 15,2 2-3-15,21 5-2 16,2 3-6-16,51 20-6 16,-41-22-8-16,-8-2-4 15,-1-1-7-15,-1-5-3 16,-2 0-1-16,2 0 2 15,8 0 7-15,-7-3 2 0,3 1 4 16,-2-4 0-16,-2 0-6 16,5 6-3-16,-1 2-4 15,-8 0 0-15,2 6 1 16,-2-6 0-16,4 3 1 16,2 1 3-16,5-6 5 15,1 0 1-15,-1-6 2 16,3 3-2-16,3 1-6 15,-2-6-3-15,6 6-4 16,2 2-1-16,-2-9-2 16,2 5 0-16,-2 0-1 15,-7-8 0-15,5 10 0 16,-6-3 0-16,-3 3-1 16,9 2 0-16,-5-2 0 15,1 2 1-15,2 4-1 16,-1-4 1-16,-1 0 0 15,4-10 0-15,4 6 0 0,0-1 1 16,0-7 1-16,0 6 2 16,0 3 4-16,-2 1 1 15,2 4 3-15,0 0-2 16,-4-2-1-16,8 5-1 16,0-5-1-16,2-4 0 15,-1 4 0-15,-7-1 0 16,2-5 0-16,-3-2 1 15,-1 2-2-15,6-1-2 0,1 5-1 16,-3 2 0-16,-5 0-2 16,3 4 0-16,-4-2-1 15,-2 3 0-15,-7-3 0 16,2 2 0-16,-7 4 0 16,7-4 0-16,-2 1-1 15,-4 3 1-15,1 1-1 16,7 3 1-16,-1-3-1 15,9-7 1-15,1-2-1 16,-2-2 1-16,6 2 0 16,-2 0 0-16,2 0 0 15,-4-3 0-15,4 6 0 16,-6-3 1-16,4 0 1 16,-2 8 3-16,-2-2 2 15,8 0 1-15,-12 1 1 0,2-7-1 16,-7 4 0-16,-4-4 0 15,1-4 0-15,-3 2 0 16,-9-3-1-16,1 3-1 16,-8 2-3-16,-1-2 0 15,-6 2-2-15,-2 0-3 16,0 0-15-16,-2 0-17 16,0 0-54-16,0 0-59 15,-2 0 92-15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47:45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8376 15727 191 0,'-19'137'74'0,"8"-131"-95"15,9-10-39-15,-10 4-6 16,7 0 14-16,5-2 99 16,-2 0 27-16,-2 2 23 15,2 0 0-15,2 0-33 16,-2 0-16-16,0 0-25 15,0-2-8-15,0 1-11 16,-2-1 0-16,4-2 14 16,-1 2 10-16,-1 2 22 0,0-2 9 15,0 0 6-15,-2 0-1 16,2-2-7-16,2 2-2 16,-6-3-6-16,1-3-2 15,1 0-4-15,-17 1 1 16,-12-5 5-16,-51-43 5 15,46 47 7-15,0 0-3 16,1 3-12-16,1-5-9 0,-6 4-16 16,0-1-6-16,2 3-8 15,-8-4-1-15,6-1-3 16,-4 1 0-16,-4 0-2 16,6 5 1-16,-6-7-2 15,1 0-1-15,1 1-1 16,-6-3 0-16,-1 3 1 15,-1-1 0-15,-1-3 0 16,7 0 0-16,4-3-2 16,2 3 0-16,0-6 1 15,2 5 0-15,-7 1 1 16,-1 1 0-16,-6 1-2 16,-1 3-3-16,-6 3-4 15,-2 5 1-15,-2-2 2 16,-2 0 2-16,8 0 5 15,0-6 0-15,9 8 0 16,2-2 0-16,6 0-1 16,0 1 0-16,6-5-2 0,2 6 0 15,-1-4 0-15,5 4-1 16,-12-12 3-16,6 3-1 16,-1-1 2-16,-8 1 1 15,12 3-1-15,-11 0 1 16,-4-3 2-16,1-3-2 15,-1 3 1-15,0 3-1 0,1-4-1 16,1 7 0 0,0-3 0-16,6 4 1 0,0 2 1 15,-2 0 0-15,-4 0 1 16,4-4-1-16,-4-4-1 16,0 7 2-16,-5-1-2 15,-7-2 0-15,-1 6 0 16,-6-4-1-16,8 2 0 15,-2 0-1-15,-2-6 1 16,2 6 0-16,-4 0 0 16,3 0 0-16,5 0 0 15,-10 0-1-15,10 6 0 16,-5-4 0-16,-10 3 0 16,7 5 1-16,-6-2 0 15,-2 1 0-15,6 1 0 16,-5-3 0-16,5-3 0 15,-4-2 1-15,14-2 0 0,-1 0 0 16,-3-2 0-16,0-2 0 16,-6-1-1-16,-4 1 1 15,8-4 0-15,-4 2-1 16,4 3 0-16,2-7 0 16,-1 2 0-16,3 1 0 15,4-10 0-15,-5 13 0 16,1 2 0-16,-4 2 0 0,4 4-1 15,-10-4 1-15,-6 0-2 16,3 0 0-16,-5 0 0 16,3 3-1-16,5 9-2 15,-2-1-3-15,-2 1-6 16,4 7-3-16,-13-2-6 16,4 8-1-16,-6 2-6 15,-4 0-3-15,2 9-6 16,7 0-2-16,-1 8-3 15,5 0-2-15,4 8-2 16,-1 5 1-16,-1 5 4 16,-3-1 5-16,7 4 14 15,0 0 7-15,6-4 12 16,0 4 2-16,3-2 3 16,7 10 0-16,1 3 5 15,6 1 3-15,8-3 8 16,0-1 5-16,13-2 5 15,6-2-1-15,11-6-5 16,8-2-3-16,2-2-6 0,0-5 0 16,7-4-1-16,-1-4 0 15,9-1-2-15,2 1-1 16,1 0-1-16,4 0 1 16,1 2 0-16,-4 0 1 15,2 3 0-15,2 1 0 16,-6 5 1-16,0-1 3 15,6 3 7-15,-4 2 7 0,10-11 4 16,-4 2 2-16,1-1-3 16,3-1-6-16,2 7-6 15,3-5-1-15,-2-4-5 16,-5-6-1-16,3-4 3 16,-1 1 1-16,-2-3 1 15,-10 0 0-15,8 2-5 16,1-3-2-16,-3-5-3 15,8 3-1-15,-8-10 2 16,-1-2 1-16,3 0 1 16,2 2 0-16,-2-6-1 15,1 6 2-15,-1-4 0 16,0-2 2-16,4-3-1 16,5-1-2-16,2-5-2 15,4 5-2-15,-2-9-1 16,4 4 0-16,-2-2 0 15,-1 1-1-15,5 1 2 0,-4 7 2 16,-6-9 2-16,0 5 1 16,-3-9 2-16,-3 0 0 15,7 8 2-15,-1-3-1 16,-2 5-1-16,-1-6 0 16,-2-3-2-16,-1 7 0 15,1-4 0-15,-1 1 0 16,1-5 0-16,2-2 1 0,5 8-2 15,-2-12-1-15,4 10-2 16,2-4-2-16,-1-2-1 16,1 9 0-16,0-5-1 15,2 4 0-15,-8-2 0 16,0 3 0-16,1-9-1 16,-7 2 1-16,7 4-1 15,-1-4 0-15,8 1 1 16,-2 3-1-16,-4-2 0 15,2-2 1-15,3-2-1 16,-5 0 0-16,2 0 0 16,0 2 0-16,-2 4 0 15,4-1 0-15,2 3 0 16,0-6 0-16,-3 2 1 16,1 0-1-16,-4-1 1 15,-2 3-1-15,1 2 0 16,-1-4 0-16,-4 5 0 0,1-7 1 15,1 4-1-15,3 0 1 16,1 1-1-16,0-3 2 16,2 6-2-16,1-7 1 15,4 3 0-15,-2-2 0 16,4-4 1-16,-1 2 0 16,-2-2 1-16,4-4-1 15,-4 4 0-15,0 0 0 16,0 2-1-16,0 2 1 0,0 2-1 15,-6-3 0-15,1-3 0 16,1 2 0-16,-4-2 1 16,4 0 0-16,-3 0 0 15,1 2-1-15,0-2 1 16,0 0-1-16,6-6 0 16,0 1-1-16,2-3 1 15,6 0-1-15,-2 5 0 16,1-7 0-16,5 4 1 15,-10-3 0-15,3-1 0 16,5 1 0-16,-4-3-1 16,3 4 0-16,3 1 0 15,-1-5 0-15,10 10 0 16,-9-1 1-16,5-5-1 16,2 8 0-16,-6-6 0 15,4 6 0-15,3 0 1 16,-7 0-1-16,4-4 0 15,6 4 0-15,-4 0 0 0,6 6 0 16,4 4 0-16,-6-6 0 16,7-3 0-16,1-1 0 15,-1 0 0-15,7 0 0 16,-12-5 1-16,1 1 0 16,-8-2 0-16,1 4 0 15,-2-4 0-15,2 3 0 16,-2-5-1-16,-3-3 1 0,3-7 0 15,2-7 0-15,-2 4 1 16,-4-7-1-16,-1 3 1 16,1 8 0-16,-5-8 0 15,0 2 1-15,-5 0 2 16,-8-4 2-16,-7-7 3 16,5-1-1-16,-7-5-1 15,3 2-1-15,-3-4-3 16,-1-4-1-16,-2 2-1 15,-2-6 0-15,-1 4-1 16,-3-2 0-16,-1 4-1 16,3-1 0-16,1-3 0 15,-1-2-2-15,2 8 1 16,-4-2 0-16,0 4 1 16,4 5 1-16,-4-7 0 0,-7 2 0 15,-1 2 0-15,-2-6-1 16,1 13 1-16,3-7 0 15,-3 2-1-15,1 1 1 16,0-5-1-16,-3-4 0 16,5 4 1-16,-7-10 0 15,-4 2 1-15,5-1 1 16,-5 5 0-16,2-2 0 0,-10-8 1 16,4 6-1-16,-8-3 0 15,1-7-1-15,-1 14 0 16,-7-7-1-16,9 1 1 15,-2 2-1-15,1 0 1 16,1 6 0-16,2-2 0 16,-3 0 1-16,7 2 3 15,-12 2-1-15,4 4 2 16,-3-3-1-16,-4-1-2 16,7 4-1-16,-2-2-1 15,-3 5 0-15,2 5-1 16,-3-1 0-16,1-2-1 15,1 4 0-15,1 3 0 16,-2-3-1-16,-1 4-1 16,1-2 1-16,1 8-2 15,1-2 1-15,3 7-2 16,0 5-4-16,-1-3-4 16,3 2-4-16,-3 4-12 0,-1 3-14 15,6-7-118-15,-5 6 109 16</inkml:trace>
  <inkml:trace contextRef="#ctx0" brushRef="#br0" timeOffset="28630.789">18941 2252 85 0,'14'42'32'16,"-16"-53"-28"-16,2 1 0 15,2 1-1-15,-2 3 15 16,0-2 42-16,-2 8 20 0,2-1 33 16,-2-1-2-16,0 0-28 15,0-8-16-15,-4-1-32 16,6 3-11-16,-1 4-10 16,-1 2-1-16,0 0 2 15,0 0 3-15,-2-1 5 16,2 1 1-16,2 2-1 15,-2-2-1-15,0 0-4 16,0 0-1-16,-1-2 0 16,1 4 1-16,2 0 0 15,-2 0 0-15,0 0 1 16,-8 12 2-16,5 5 2 16,-1-6 1-16,0 5-1 15,-2 7-2-15,-9 34-3 16,11-36-1-16,5-8-1 15,-3 3-2-15,0 9-3 16,0-3-2-16,2 3-4 16,-2-2-2-16,2-7 0 0,-3 7 0 15,1-6-1-15,2 6 0 16,-4 2-1-16,6 1 0 16,-4-3 0-16,4 2 0 15,-3 0-1-15,-3-6 1 16,6 0 0-16,-6 0 0 15,0 1-1-15,4-7 1 16,2 6 0-16,0-6 1 16,0-3 1-16,0-2 2 0,2-1 5 15,-2-7 1-15,0 0 4 16,0 0 0-16,0 0 1 16,0 0 0-16,0 0 0 15,14 2-1-15,16-2 1 16,51-9-1-16,-32-9 1 15,1-3-1-15,15-3-2 16,8-1-2-16,9 0-4 16,4 0-1-16,-4 0-3 15,-7 0-1-15,-6-2 0 16,-2-3 0-16,-2 5-2 16,2 2-1-16,-10 2-54 15,0 2-65-15,-13 13 76 16</inkml:trace>
  <inkml:trace contextRef="#ctx0" brushRef="#br0" timeOffset="67604.976">23620 11572 740 0,'86'90'246'0,"-88"-94"-263"16,2 1-1-16,-2-5 2 15,0 8 2-15,-2-2 23 16,4 0 3-16,-2 0 7 16,0-2 4-16,-19-3 4 15,-7-7-2-15,-58-16-8 0,49 18-5 16,-1 7-9-16,0-7-3 16,-1 1 0-16,-3 1-1 15,0 4 0-15,4 1 1 16,0-1 1-16,1-2 0 15,7 2 2-15,-3-3 2 16,5-1 7-16,1 5 7 16,0-5 7-16,-2-1 1 15,3 3-4-15,-3 0-5 0,-4-1-8 16,7 7-3-16,-5 2-5 16,-1-2 1-16,-5 2-2 15,5-2 0-15,1 2 0 16,-1 4-1-16,1 7-1 15,2 3 0-15,-3-1 1 16,-1 0-1-16,1 7 2 16,-5-3 1-16,-3 4 0 15,-2-2 0-15,-4 2 0 16,-2 2-1-16,4-6 0 16,2 8 0-16,4-2 0 15,2-2 0-15,3 8-1 16,1-8-1-16,3 0 1 15,4 2-1-15,4-4 1 16,4 6-1-16,4-4 1 16,-5 0-1-16,11-2 1 15,-3 0-1-15,3 2-1 0,5 2 1 16,2 8 0-16,2-3-1 16,7 3 1-16,3-6-1 15,3-2 0-15,6 4 0 16,15-5 0-16,2 5-1 15,16-4 1-15,7-4-1 16,10 4 0-16,9-6 0 16,-3 3 0-16,5-9 1 15,-2-7 0-15,-7-4 1 0,4-12 1 16,-1-3-1-16,-1-4 1 16,11 2-1-16,2-12 0 15,-10 2 1-15,6-7 0 16,-5 1 0-16,-9 3 1 15,3-3 0-15,-10 6 0 16,-7-3 1-16,-7 9-1 16,-10 6 0-16,-7-3 1 15,-11 13-1-15,-5-3-1 16,-7 4 0-16,-9 4-33 16,-4 4-32-16,2-4 41 15</inkml:trace>
  <inkml:trace contextRef="#ctx0" brushRef="#br0" timeOffset="69648.041">4140 12085 95 0,'130'48'60'0,"-134"-50"-7"15,-2 4 10-15,-7 0 7 16,0-2-7-16,-5 2-7 16,3 5-25-16,4-1-10 15,-5 2-13-15,5-5-3 16,1 5-4-16,-1-6 1 0,5 8-2 15,-2-5 0-15,3 9 0 16,-3-3 0-16,8 3 1 16,-2-1 0-16,2-3 6 15,2 1 3-15,0 2 9 16,2-1 3-16,3 1 7 16,1-5 1-16,4 0 6 15,5 1 4-15,-2 1 7 16,6-5 2-16,2-5 2 15,-2 10-2-15,6-8-6 16,0 2-3-16,-1 1-9 16,-1-5-3-16,-7 2-7 15,4 8-5-15,0-8-6 16,2 7-2-16,3-5-2 16,-2-4-1-16,2 0 2 15,0 0 0-15,-3-4 1 16,3 3 0-16,6-5-2 15,-5 0-1-15,9-4-3 0,-3-1 0 16,4 1 0-16,3 3-1 16,-3-1 1-16,4-3-1 15,-8 7 0-15,3-6 0 16,-1 5 0-16,2-1 0 16,-1 2 0-16,-3 2 0 15,-3-4 1-15,3 3 0 16,4-1 0-16,-7-4 0 15,0 2 0-15,1 1-1 16,-13 1 1-16,12 2-1 0,-4 4 0 16,-3 2 1-16,3 3 0 15,0-1 2-15,0 5 4 16,-2-1 3-16,-2-6 3 16,0 7 0-16,-1-5-3 15,3 0 1-15,0 3-1 16,-4-5 1-16,2 2 4 15,2 0 1-15,0-4 1 16,-2-1-1-16,0 5-4 16,2-4-3-16,-6 0-4 15,6 4-2-15,-2-1 1 16,-8-3 0-16,4 0 0 16,-7 6-1-16,-7-6-2 15,-5 2 0-15,0 1-10 16,0-5-17-16,-2 0-74 0,0 0-76 15,2 0 108-15</inkml:trace>
  <inkml:trace contextRef="#ctx0" brushRef="#br0" timeOffset="74307.125">13035 12255 450 0,'35'-57'182'0,"-45"49"-120"0,10 2-32 16,-2 6-21-16,10-1-7 16,-8 1 1-16,0-2 14 15,0 0 30-15,0-2 8 16,0 2 8-16,0 0-11 0,0 2-30 15,0-2-9-15,0 0-11 16,0 2-1-16,0-2-1 16,0 2-1-16,13 0-1 15,3 2-1-15,-3 2-1 16,2 0 0-16,-1 5 1 16,3 1 0-16,46 42 2 15,-50-39 1-15,1-1 2 16,3-3 0-16,2-1 0 15,0 1 0-15,2-7-2 16,0 8 1-16,8-8 0 16,0 5 0-16,3-3-1 15,-1 6 0-15,5-6 1 16,1 3-1-16,3-5 2 16,4-2 0-16,7 0 1 15,-1-4 0-15,11-1 1 0,-3 1 0 16,-3-6 0-16,6-1 0 15,-11-1-2-15,0-1 1 16,-4 5-2-16,-2 1 0 16,-4 3 0-16,0-2 0 15,-4 6 0-15,3 0-1 16,-5 2 1-16,-1 2-1 16,-5 0 0-16,-1-1 1 15,-4 7 0-15,-4-6 1 16,2 7 0-16,-6-1 0 0,-3-3 0 15,-6-1-2-15,-1 6-5 16,-3-3-19-16,-2 3-131 16,2-7 109-16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49:53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12175 5928 305 0,'-17'-11'113'0,"1"5"-91"0,9 0 8 16,1 6 3-16,-2-2 10 15,6 1 9-15,0-1 16 16,0 0 5-16,-1-2 3 16,1 2-5-16,0-2-16 15,-8-11-8-15,4 3-13 16,-3-7-6-16,-45-42-12 15,47 48-5-15,3 1-6 16,-4 1 0-16,4 9-2 16,-3 0 1-16,1-4 6 15,4 6 8-15,-2-4 10 16,2 2 5-16,2 1-2 16,-19-5-3-16,-6-2-6 15,-49-15-4-15,47 25 0 16,-4 2 0-16,-5 0-3 0,0 7 0 15,-2 1-5-15,-1 3-2 16,-3 10-5-16,2 2-2 16,2 7-1-16,0 2 0 15,7 6-1-15,-5 2 0 16,5-1 0-16,8 2 0 16,0-2 0-16,6-1-1 0,5 4 0 15,-1 1 0-15,7 3 0 16,12 2 1-16,5-1 0 15,3 7-1-15,1-3 2 16,0-5-1-16,5 0 1 16,-1-3 0-16,6-8 0 15,-4 1 0-15,3-4 0 16,1-1-1-16,0 1 1 16,4-4 0-16,-4-1-1 15,0-2 1-15,1-4 0 16,7-4 0-16,-4-4 0 15,1-4 1-15,-3-3 0 16,0-4 1-16,0 3-1 16,-1-7 1-16,1-4 1 15,2 0 0-15,1-11 1 16,5-1-1-16,1-5 0 16,-3 4-1-16,9-10 0 15,-4 0 0-15,0-11 0 0,-1-2-1 16,-5-1 1-16,-3 1 0 15,-4-2-1-15,-4 2 1 16,-10-2 0-16,3-2 0 16,-5 3 0-16,1 1-1 15,-5 0 0-15,3 1-1 16,-8 1 2-16,0 7 0 16,-6 1 1-16,1-3 1 15,-9 2 1-15,-7-5 1 0,-6 9-1 16,-3-4-2-16,-12 7 0 15,3-1-1-15,1 5-2 16,-4 5 0-16,10 1-3 16,-5-1-3-16,12 5-12 15,1-5-15-15,8 9-95 16,10 2-184-16,14 8 205 16</inkml:trace>
  <inkml:trace contextRef="#ctx0" brushRef="#br0" timeOffset="5249.721">2914 6992 334 0,'-27'-12'163'0,"4"3"-32"16,6 3-113-16,6 2-4 15,7-2-4-15,-4 6 2 16,-1 0 7-16,7 0 14 16,0 0 4-16,0-1 9 15,-17-1-1-15,-2 0-14 16,-54 2-7-16,46 4-11 16,3-3-5-16,10 5-7 15,-1 0-2-15,11-2-7 16,1 3-3-16,1 1-2 0,4 0 2 15,4 3 4-15,-3-3 4 16,3-4 3-16,-4-4 0 16,0 0 1-16,0 0 0 15,0 0 1-15,0 0 1 16,12 2 3-16,7-1 2 16,-2-1 4-16,58-3 2 0,-50 1 3 15,-8-6 0-15,6 4 1 16,-8-3 0-16,6 1-1 15,-6-4 0-15,10 1-1 16,-4 1 0-16,0-3 4 16,8 1 1-16,-2-1 6 15,-10-1-1-15,8 8-3 16,-2-7-4-16,2 9-9 16,0-2-1-16,-1-6-3 15,3 1 0-15,4-3 5 16,-3-3 1-16,-1 6 7 15,-2-1 2-15,-2 8 1 16,-2 2 0-16,-2-2-2 16,0 2-4-16,4 2-2 15,-5 4-1-15,3-6-3 16,0 2 1-16,2 2-2 16,-1-4 0-16,-4 0 0 15,1 0-1-15,-4-2 2 0,-1 4-1 16,5-2 0-16,2 1-1 15,4 9-3-15,-1-10 0 16,5 0-1-16,-12-2-1 16,6-2 0-16,6 0-1 15,-4 4 1-15,0 4-1 16,0-2 0-16,-6 0 0 16,2-2 0-16,2-2-1 15,0-4 0-15,-2 3 1 0,0 1 1 16,4 0 1-16,-1-2 1 15,1 0-1-15,4 4-2 16,-4 0 0-16,0 2-1 16,0 6 0-16,-4-4 1 15,3 1-1-15,1 1 0 16,0-6 0-16,0 0 0 16,0 0 0-16,0 0 0 15,-6 0 0-15,0 0 0 16,6 2 0-16,0 4 0 15,0-1 0-15,-2 1 0 16,-4 0-1-16,0-6 1 16,0 0 0-16,0 0-1 15,4 2 1-15,2 0-1 16,2 5 1-16,-4-3 1 16,-2-6 1-16,-4 2 1 15,0 2 0-15,2-2 1 0,2 4 0 16,-2-2 0-16,0 2 0 15,1-4 2-15,-3 2-2 16,2 0 1-16,-6-2 0 16,8 0-1-16,-3 3 0 15,-5-1 1-15,4 0 2 16,-5-2 1-16,1 2 2 16,-1 0-2-16,-5 6-1 0,7-4-3 15,-1 5-2-15,6-5-2 16,-4 4 0-16,6-6-1 15,4-1 2-15,2-1-1 16,0 0 0-16,0 0 0 16,-3-5 0-16,3-3 0 15,-2 4 0-15,4-5 0 16,-2-1-1-16,1 4 1 16,1-3-1-16,-4-1 0 15,4 4 1-15,-3-1-1 16,-7 3 0-16,6-4 1 15,-4 3-1-15,-3-5 0 16,3 4 1-16,2 2-1 16,-4 4 0-16,4 0 0 15,1 0 0-15,1 4 0 16,2-4 0-16,-2 0 0 16,0-5 0-16,-2 1 0 0,-2 4 1 15,2 0-1-15,-4 0 0 16,4 2 0-16,-2 0 0 15,-2-1 1-15,4-1-1 16,-8 0 0-16,2 4 1 16,-7 0-1-16,7-2 1 15,2 0-1-15,1-2 0 0,-3 0 0 16,2 0 0 0,-4 2 0-16,-1-2 1 0,1-2-1 15,-4 2 1-15,3 0-1 16,-3 0 0-16,3 0 0 15,3 0 0-15,2-2 0 16,-6 0 0-16,1 2 0 16,-1-4 0-16,-1 6-1 15,7 0-6-15,-8 2-46 16,1 7-51-16,3 10 65 16</inkml:trace>
  <inkml:trace contextRef="#ctx0" brushRef="#br0" timeOffset="13663.82">15449 6632 59 0,'-13'-2'57'0,"-1"2"6"16,-1 2 1-16,-2 4-10 16,2-2-18-16,-8-4-9 15,2 0-18-15,3 0-5 0,1 0-4 16,6 2 0-16,1 7-1 15,6-1 0-15,-3-6 2 16,1 0 3-16,4-2 16 16,-2 0 10-16,2 0 17 15,2 0 5-15,-2 0-7 16,0 0-5-16,0 0-1 16,1 0 3-16,1 0 7 15,0 0 1-15,0 0-2 16,0 0-3-16,0 0-3 15,0 2-5-15,3 1-9 16,-1 3-5-16,0-2-4 16,6 7 2-16,-2 3 5 15,-1-1 0-15,-1 4 0 16,-2-3-4-16,-2-1-4 16,2-1-3-16,2 1-2 0,-2 0-1 15,0-5-1-15,0 4-2 16,-1-1 1-16,1 2 0 15,4-1 3-15,-2-1 1 16,4 1 1-16,-7-10 0 16,3 4 0-16,8-5 1 15,1 3 0-15,8-4 2 16,0 2-1-16,50 48-1 16,-46-44-3-16,-6-2-1 15,0-3-3-15,6 5 0 0,0-2-3 16,5-2 0-16,-1 2 0 15,-4 1 0-15,-4-3-2 16,-2 2 1-16,4 2 0 16,-2-2-1-16,6-4 1 15,0 0-2-15,5-2 1 16,1-8 1-16,7 6-1 16,0-5 2-16,-2-1 0 15,2 8-1-15,-1-1 1 16,1 1-2-16,0-4-1 15,2 2-1-15,-4-5 0 16,-5-3 0-16,-2 4 0 16,3-1 2-16,-7-5 2 15,1 7 1-15,7 5 0 16,-10-8-2-16,3 10-1 16,-3-3-1-16,-4-7 0 15,4 10-1-15,-6-4 1 0,6 4 2 16,-2-2-1-16,-2-4 0 15,0 5 1-15,2-1-2 16,2 2-1-16,0 0 1 16,0 0-1-16,1 0 0 15,-1 2-1-15,4-1 0 16,0 3 0-16,-1 0-1 16,3 0 0-16,-2 7 0 15,-3-1 1-15,-1 3-1 0,8-1 0 16,-6-6 1-16,1 3-1 15,5-3 1-15,-3 0-1 16,5-3 0-16,-1 5 0 16,1-6 0-16,-5-2 1 15,-1 0 0-15,5 0 0 16,-5 2 0-16,9-2-1 16,-7 2 0-16,-4 4 1 15,-4-6-1-15,2 3 1 16,1-3 0-16,1 0-1 15,2 0 0-15,1 0 1 16,3 0-1-16,1 0 0 16,1 0 0-16,-5 2 0 15,5-2 1-15,-7 0 1 16,7-2 0-16,3 2 2 16,-1-3 1-16,3-5 0 15,0-4 0-15,4 3 1 0,-2-6 0 16,0 1 0-16,2 1-2 15,-4-1 0-15,-4 1 0 16,-1 9-1-16,-8-3 1 16,-8 7 0-16,-2 1 0 15,-7 5-2-15,-1 0 0 16,-3 7-2-16,2 8-4 0,-5 12-30 16,1 9-34-16,-4 33-133 15,4 16 128-15</inkml:trace>
  <inkml:trace contextRef="#ctx0" brushRef="#br0" timeOffset="19249.934">5911 8308 31 0,'-111'145'10'0,"111"-145"-10"15,-8-12-2-15,5-5 0 16,1-8 0-16,-6-5 2 16,8 3 2-16,0-7 0 15,0 7-1-15,6-4-4 16,-1-1 2-16</inkml:trace>
  <inkml:trace contextRef="#ctx0" brushRef="#br0" timeOffset="20314.643">5794 8132 68 0,'4'-54'65'0,"-12"45"20"15,3 9-6-15,-3-4-15 0,2 4-5 16,3-2-2-16,3-2-3 16,-2 2-9-16,0 0-8 15,2 2-17-15,0-2-5 16,0 0-1-16,4-7 2 15,5-14 5-15,12 4 1 16,48-50-2-16,-44 54-1 16,-4-8-5-16,-8 2-1 15,10-4-2-15,0-2-1 0,2 2-2 16,6-2-1-16,-5 4-1 16,-1 6 1-16,-2-8 1 15,4 14 3-15,-4-5 8 16,-6 3 5-16,4 5 8 15,-7-9 3-15,-1 6 0 16,4-1-5-16,-1 3-6 16,1-5-3-16,-2 9-6 15,8-5-2-15,0-5-1 16,2 5-1-16,-2-1-1 16,-4-1 1-16,2 8-1 15,-8-5 2-15,1 9 0 16,-1-2-1-16,0 0 1 15,-1 6-2-15,1-4 0 16,-1 2-2-16,-1 0 0 16,3 5 1-16,-1-1 3 15,-1 2 1-15,-1-3 2 0,0 1-1 16,3 8-4-16,-1-11-1 16,-1 9-3-16,1-1 2 15,1 1 2-15,-9 1 1 16,7 6 1-16,-7-1-2 15,-3-3-3-15,6 6 0 0,-4-6-2 16,5 8 0-16,-3-6 0 16,0 4 0-16,5 0-1 15,-5-3-1-15,-6 1 0 16,13 0-1-16,-9-6 1 16,6 6-1-16,1-11 1 15,1 2-1-15,-3-1 1 16,3-5 1-16,-3 4-1 15,9-5 1-15,1-3-1 16,-6 0 1-16,6 0-2 16,-5 0 1-16,3 0-1 15,2 0-1-15,-4-3 1 16,6-3 0-16,-5 0 1 16,5 0-1-16,-4 3 1 15,4-3-1-15,0 0-1 16,-4 0 1-16,2-1-1 15,2 1 0-15,0-4 0 16,-3 5 0-16,1-1 0 0,-2-2 0 16,-4 4 0-16,6-1-1 15,-1 1 1-15,5 2-1 16,-4 2 1-16,0 0-1 16,4-2 0-16,-8-2 1 15,6-3-1-15,-4 7 1 16,-3-4 0-16,7-2-1 15,6 6 0-15,-12-2 1 16,8-2-1-16,-4 2 1 0,-11-5 0 16,13 3-1-16,-6 4 0 15,-7-2 1-15,-3 2-1 16,5 0 0-16,-10 0 1 16,0 0-1-16,0 0 0 15,0 0 0-15,2 0-2 16,23 4-12-16,-2 0-71 15,55 28-66-15,-42-20 91 16</inkml:trace>
  <inkml:trace contextRef="#ctx0" brushRef="#br0" timeOffset="22045.357">16901 7261 436 0,'-52'-34'135'0,"4"5"-174"16,4 6-54-16,2 16 67 15</inkml:trace>
  <inkml:trace contextRef="#ctx0" brushRef="#br0" timeOffset="22371.274">14112 8797 213 0,'-17'-15'8'16,"7"0"-32"-16</inkml:trace>
  <inkml:trace contextRef="#ctx0" brushRef="#br0" timeOffset="24032.318">15024 7663 71 0,'2'0'31'15,"4"-6"-10"-15,8 6 29 16,-1-2 7-16,8 2 5 15,0 2-6-15,2 6-2 16,-2-4 6-16,-6 5 14 16,1-7 5-16,-3-2-3 15,0 8-6-15,3-6-18 16,-3 2-12-16,2-2-14 16,1 3-3-16,-3-3-3 0,0 0-2 15,8 2 1-15,-5 4 0 16,7 1 6-16,2-3 3 15,-4 5 3-15,7 1 0 16,3-1-6-16,-8 1-2 16,9-3-6-16,-5-1-1 15,-2 2-1-15,13-7 1 16,-3 5 0-16,-5-4 0 16,3 5 1-16,-6-1-1 0,7-4 0 15,4-4-2-15,6-2-3 16,6-8-2-16,11 5-3 15,0-5-1-15,4 1 0 16,2-1 0-16,-11 4 4 16,-6-3 2-16,-10 3 5 15,-2-2 0-15,4 5 1 16,-4-5-1-16,2 6-4 16,-1-6-2-16,1 4-3 15,6 1-3-15,-4-5-1 16,6 6-2-16,-2 2 1 15,-2 0-1-15,-6 2 0 16,4-2 1-16,-4 2-1 16,-5 4 0-16,3-1 1 15,0 5 1-15,-13-8 2 16,4 2 0-16,0 1 5 0,-8-1 0 16,12 2 2-16,-7 0 2 15,1-4-2-15,6-2 1 16,-4 2-2-16,-6-2-1 15,4 0-1-15,-2 0 1 16,-2 0 1-16,2 3-1 16,3-1-1-16,3-2-2 15,4-2-3-15,-3 2-1 0,5-5-2 16,1 5 0 0,2 2 0-16,2 1 0 0,-3-1 0 15,-3 0-1-15,6-2 1 16,-7 0 0-16,11 4 0 15,-8-4 1-15,-3 6-1 16,1-2 0-16,-3-1-1 16,-1 7 1-16,1 0-1 15,-3-9 2-15,-1 7-1 16,0-4 1-16,7-2 0 16,-1 0 0-16,0-2 0 15,5-2 0-15,0 2-1 16,4 0-1-16,2 2 1 15,-8-2-1-15,3 0 1 16,3 0 0-16,-8 2 0 16,3-2 0-16,-1 0 0 15,-13 0 0-15,4-4-1 0,-4 4 1 16,-2 4-1-16,-2 0 0 16,4-1 1-16,-2 1-1 15,-6 4 1-15,12-4 0 16,-6 5-1-16,-2-7 1 15,4 0-1-15,-2 4 0 16,-2-4 1-16,4 0-1 16,0-2 1-16,4 0-1 15,-1 1 0-15,-1-1 0 16,0 2 0-16,2 4 1 16,4-4-1-16,-1 0 0 0,1 4 0 15,-3-2 0-15,11-3-1 16,1 3 1-16,-2 0-1 15,8-4 1-15,-6 0 0 16,-3-6 0-16,3 4 0 16,2-3 0-16,-8-1 1 15,8 2-1-15,-2-5 0 16,1-1 0-16,3 2 0 16,-4-5 0-16,0 3 0 15,-2 1 0-15,-1 3 1 16,-3 0 0-16,-7 3 1 15,-2-1-1-15,-8 4 0 16,2 0 1-16,-8 0-1 16,-5 5 0-16,2 5 0 15,-4-2 1-15,-4 7 0 0,-2-7 0 16,-6 5-1-16,4 0-4 16,-1 8-34-16,-1 4-38 15,6 4-152-15,0 5 145 16</inkml:trace>
  <inkml:trace contextRef="#ctx0" brushRef="#br0" timeOffset="43614.434">18968 8967 108 0,'37'-97'80'0,"-51"85"5"16,10 1-23-16,-3 7-1 16,-5-2 3-16,-1-3 4 15,-1-1 7-15,-5-5 2 0,-2 4-7 16,-4 1-9-16,3 4-22 15,-5 6-10-15,0-4-16 16,-2 10-4-16,-9 6-5 16,-2-1-2-16,0 6-1 15,1 6 0-15,3 4 0 16,0-2-1-16,5 13 0 16,-1-2 0-16,5 5 1 15,0 6 0-15,6-6 2 16,-4 8 3-16,12 1 2 15,7 0 2-15,4 11 0 16,6-7-1-16,11 5-2 16,1-6-1-16,12 1-3 15,5-10 0-15,3-4-1 16,10 0-1-16,-2-5 0 16,10-5-1-16,-1-3 0 15,3-4 1-15,11-10 0 16,-2 1 0-16,1-10 0 15,9 3 0-15,0-9-1 0,7-5 1 16,-4-9 1-16,-1-14 1 16,-4-1 2-16,-7-7 0 15,5-8 3-15,2 6 2 16,-4-6 1-16,2 2 1 16,-6-4 2-16,-2 0 0 15,-6-1 1-15,-3-1 1 16,-16 10 1-16,-9-2 1 0,-12 9 2 15,-12 3-2-15,-6-13-1 16,-9 11-2-16,-9-10-5 16,-2 4 0-16,-10 9 2 15,-9-5-1-15,-6 3 0 16,-11 0-1-16,1 18-1 31,26 7-1-31,5-1-2 0,-99-16-2 0,-8 15-3 16,-14 2-1-16,35 18-2 15,4 7-7-15,0 2-12 16,15 8-6-16,2-1-16 16,6-1-16-16,12 9-76 15,-3 1-93-15,12 3 144 16</inkml:trace>
  <inkml:trace contextRef="#ctx0" brushRef="#br0" timeOffset="44216.146">18410 9740 844 0,'0'-21'262'0,"6"10"-317"16,11 7-9-16,2 2 13 15,0 2 10-15,-2 0 36 16,-5-4 14-16,-7 4 19 16,-1-4 6-16,-2 4 4 15,-2 0-3-15,-2 0-9 16,-2 0-2-16,3 0-2 16,-3 12-1-16,-10 14-1 15,-34 51-1-15,18-39 2 0,5 6 1 16,-9 8 4-16,-1 1 3 15,-3 7 7-15,-8-5 4 16,-4 3 3-16,2-9 1 16,-7 3-5-16,0 1-3 15,-1 3-8-15,-7-2-6 16,0 3-7-16,2-2-3 16,-6-1-6-16,4-1 0 15,1-9-3-15,7 4 0 16,11-9-3-16,4 5 0 0,13-12-2 15,6 2-6-15,6-13-33 16,3-1-34-16,12 1-137 16,4-6 135-16</inkml:trace>
  <inkml:trace contextRef="#ctx0" brushRef="#br0" timeOffset="44866.06">19385 9708 358 0,'0'0'46'0,"6"5"-160"16,7 3 8-16,-1 5 128 16,1-1 52-16,-3-1 77 15,-3-5 26-15,-3-2-2 16,2-2-20-16,-6-2-50 16,0 0-27-16,0 0-42 15,4 0-12-15,7 0-11 16,-3 0-1-16,7 0 1 15,6 9 0-15,6 7 2 16,53 41 1-16,-41-26 6 16,-3 3 3-16,10 8 3 15,4-4-1-15,13 10-4 16,6-4-3-16,3 0 1 16,5 6 0-16,-8 2 3 0,1 3-2 15,-8-3-4-15,-5-4-3 16,0-6-5-16,-3-2-2 15,-4 0-4-15,-8-6 0 16,-8 3-4-16,2-1-1 16,-9 0-12-16,-2-1-13 15,-4-3-51-15,-6 5-51 16,3-3 79-16</inkml:trace>
  <inkml:trace contextRef="#ctx0" brushRef="#br0" timeOffset="51181.441">13173 8975 232 0,'2'-11'81'0,"8"3"-76"16,-9 2-11-16,13 2 0 16,-10 1 1-16,3-7 18 15,-1 8 15-15,-6 0 20 16,0 0 8-16,0 0-3 16,0-1-13-16,0 1-22 15,-4 2-8-15,2-2-12 16,2 0-3-16,-2 0 0 15,1-2 1-15,-1 2 3 16,0 0 1-16,-2 2 2 16,2-2 0-16,2 0 1 15,-2 1 3-15,0-3 10 0,0 2 8 16,-2 0 13-16,2 2 5 16,2-2-3-16,-1 0-4 15,-5-4-9-15,-6 1-4 16,3-3-3-16,7 6-4 15,-6 0-5-15,-5-7-3 16,-6 3-5-16,-6-2-2 0,-54-13 0 16,58 19 0-1,-9 2-2-15,-1 0 1 0,-5 2-1 16,1 4 2-16,-5-6 0 16,-4 4 3-16,2-4 4 15,-8 5 3-15,1-1 1 16,1-2 0-16,-2 6-2 15,8-2-1-15,2 1 0 16,-2-1 0-16,11 5-2 16,-9-1-1-16,10 1-1 15,-7 1 1-15,-1-1-2 16,5 3 0-16,-11-3-2 16,8-1-1-16,-2 9 0 15,5-6 1-15,3 5-1 16,3 4 0-16,0 0 0 15,4 0 0-15,0 5-1 16,6 0 1-16,-4 0 0 16,8 0 0-16,-1-4 2 15,1 1 1-15,3 3 4 0,-1 4 1 16,3-1 0-16,1 9 0 16,3-5-2-16,-2 4-1 15,6-1 0-15,0 1 0 16,4 2 0-16,-2-4 1 15,2 8-2-15,3 0-1 16,-3 6 1-16,7 0-2 16,-1 0 1-16,-2-3-1 15,5-3 2-15,-3 4-1 16,5-10 1-16,6 6 0 0,-4-13 1 16,8 3 1-16,0 1 2 15,0 1 1-15,5-1 0 16,-3 1 0-16,4-3-1 15,1-7-2-15,3 1 2 16,-5-2 4-16,-3 0 9 16,4 0 4-16,-3-6 0 15,5 0-1-15,-4 2-11 16,-1-8-2-16,7 1-4 16,1-5 0-16,4-5 0 15,6-4 2-15,-4-2 2 16,2-7 3-16,-2-9 0 15,-2-3 2-15,4-3 3 16,-5-1-1-16,-7 0 0 16,4-4-2-16,-7-3-7 15,2-1-2-15,-3-3-4 0,3 3 0 16,-4-5-2-16,-2 4 0 16,-6-3-3-16,2-3-3 15,0 2-3-15,-4-4-2 16,-3-2 1-16,-1-6 0 15,-7-2 1-15,7 8-2 16,-11-9-1-16,6 11 0 0,5-6 1 16,-5 6 1-16,15 2 5 15,-10-8 1-15,0 10 2 16,-1-1 1-16,-6 1 1 16,1 7 0-16,1-3-1 15,-2-6 0-15,-6 7 0 16,0-3-1-16,0 0-4 15,-2 3-5-15,0-5-10 16,0 4-6-16,-6-5-14 16,2 5-7-16,-3-1-5 15,-4-1 1-15,-7 7 8 16,1-3 8-16,-4 9 16 16,-2 4 3-16,3 0 8 15,-3 3-1-15,-6 7-17 16,6 5-22-16,-7 6-112 15,-1 11 106-15</inkml:trace>
  <inkml:trace contextRef="#ctx0" brushRef="#br0" timeOffset="62268.164">15114 9776 33 0,'-59'46'12'16,"48"-48"-4"-16,1 2 15 15,-1 0 14-15,1-1 31 16,-3-3 14-16,-1-4-1 16,-1 6-5-16,2-5-16 15,3 3-9-15,0-2-14 16,5-2-7-16,3 1-10 15,-2 3-4-15,4 2-4 16,0 0-1-16,0 0 0 16,0-2-1-16,0 2-1 15,10 2-3-15,5 0-1 16,8 0-1-16,48 8 7 16,-49-8 6-16,3 0 15 15,0 4 8-15,-4-2 6 0,2 3-2 16,2 1-9-16,9-6-5 15,5 10-10-15,-9-6-3 16,7 7 0-16,-1 2 1 16,-9 1 1-16,7 5 0 15,-1 0-1-15,3 10 1 16,2-1 1-16,-1 3-1 16,-3 4-3-16,1-7-2 0,1 12-2 15,-2-5-1-15,-1 3-2 16,3 2-2-16,-1-5-1 15,-7-1-2-15,3 2 0 16,-4-3 0-16,-8-6-1 16,4 1-1-16,-4-3-1 15,-4-2-1-15,-1-4-21 16,-7 0-25-16,-1-3-75 16,-4-3-47-16,-2-1 99 15</inkml:trace>
  <inkml:trace contextRef="#ctx0" brushRef="#br0" timeOffset="62921.768">15920 9660 669 0,'-4'0'267'0,"2"0"-174"15,2 0-86-15,-2 0-34 16,0 0 1-16,0 0 12 16,0 0 12-16,-2 0 10 15,2 0 7-15,2 0 9 16,-1 0 2-16,-1 0-7 16,0 0-5-16,-2 0-11 15,2 0-2-15,2 0 0 16,-4 7 1-16,-5 7 0 15,1-1 0-15,-4 1-1 16,-32 51-1-16,35-44 0 16,3 2 1-16,-3-4-1 15,-3 9 2-15,-1-1 0 16,1 2 0-16,-1 5 1 0,1-3 0 16,1 3 2-16,-2-7 1 15,-3 6 6-15,-1-5 3 16,-2 5 3-16,2-4 0 15,-1 5-6-15,3-5-3 16,0 3-2-16,-6 1 0 16,4-8-2-16,-4-1 0 15,5-1-1-15,-1-3-2 16,2-5 0-16,11-4 0 0,-8-5-2 16,12 0-3-16,-9-2-23 15,5-2-22-15,2-2-99 16,0 0-116-16,0 0 167 15</inkml:trace>
  <inkml:trace contextRef="#ctx0" brushRef="#br0" timeOffset="63880.777">16000 10367 97 0,'78'79'35'16,"-68"-77"-21"-16,1 7 10 15,1 1 54-15,-8-6 27 16,5 7 35-16,-7-3-5 16,4-2-33-16,-6-4-21 15,0-2-32-15,0 0-11 0,0 0-15 16,0 0-3-16,0 0 1 16,0 0 0-16,0 13-3 15,2 8-3-15,0 4-8 16,11 49-4-16,-5-39-1 15,3-5 0-15,10 11 7 16,-7-7 6-16,-3-3 8 16,8 9 2-16,-11-12 0 15,11 7-2-15,-4-6 3 16,-3-6 2-16,-10-6 3 16,3 4 1-16,-5-4-3 15,-3-2 0-15,-3-5-2 16,-2 1-2-16,-3-3-3 15,-14-2-3-15,0 3-5 16,-9 1-2-16,-8-1-6 16,11-3-2-16,-7-8-23 15,-4 0-21-15,1-9-51 0,1-8-29 16,6 3-81-16,-4-3 123 16</inkml:trace>
  <inkml:trace contextRef="#ctx0" brushRef="#br0" timeOffset="64164.507">15826 10295 793 0,'-2'0'166'0,"0"-2"-331"16,0 0 0-16,0 0 86 15,-2 2 81-15,4 0 119 16,-2 0 26-16,1 0 2 16,-1 0-27-16,0 0-90 15,-2 0-64-15,2 0-150 16,2 0 119-16</inkml:trace>
  <inkml:trace contextRef="#ctx0" brushRef="#br0" timeOffset="64582.524">16197 9920 436 0,'-52'109'246'15,"68"-109"-52"-15,5-10-80 16,3 1-33-16,5-6-28 16,0 3-8-16,9 1-15 15,0-1-5-15,6 6-12 16,-2-3-3-16,4 9-6 16,-6-2-2-16,-5 2-2 15,-4 0-5-15,-9 0-18 16,0-8-14-16,-7 6-36 15,-4 8-25-15,-9-6-50 16,-2 6-48-16,-2-6 125 16</inkml:trace>
  <inkml:trace contextRef="#ctx0" brushRef="#br0" timeOffset="64856.689">16214 10260 837 0,'0'-7'260'0,"2"5"-289"16,10 4-34-16,7 2 11 16,-2 3 27-16,8-3 53 15,0 0 13-15,7-2 11 16,-1 4-1-16,5-5-23 15,2-2-13-15,1-5-38 16,3 2-19-16,-10-8-41 16,4-1-29-16,3-10-89 15,-3-4 127-15</inkml:trace>
  <inkml:trace contextRef="#ctx0" brushRef="#br0" timeOffset="65379.981">17090 9493 857 0,'-13'-11'217'15,"9"13"-360"-15,-6 11-4 16,-7 8 46-16,-2 6 49 15,-6 0 93-15,8 7 15 0,2 1 2 16,-3-3-7-16,13 14-33 16,-7-6-13-16,12 8-7 15,2 0-1-15,0-8-5 16,8-2-1-16,5-3-5 16,4-5-8-16,10-5-22 15,3 4-11-15,8-12-21 16,2 4 4-16,10-7 23 15,-4-9 14-15,-8-7 35 16,6-7 14-16,-8-1 31 16,2-9 13-16,-5-4 22 15,-7 6 3-15,1-17-9 16,-10 5-6-16,-3-4-21 16,-1 1-8-16,-15-5-14 15,-4-1-6-15,-7 0-9 16,-7-6-5-16,-8 8-7 15,-1-3-2-15,-9 1-4 0,-5 0 0 16,-6 0 2-16,-11 3 0 16,-9 8-6-16,-4 4-7 15,-11 8-15-15,-4 2-8 16,0 5-35-16,-4 6-71 16,10 21 100-16</inkml:trace>
  <inkml:trace contextRef="#ctx0" brushRef="#br0" timeOffset="66339.638">20439 9681 212 0,'42'65'55'0,"-44"-71"-38"15</inkml:trace>
  <inkml:trace contextRef="#ctx0" brushRef="#br0" timeOffset="66684.126">20460 9721 182 0,'-19'-6'117'0,"-4"-3"-6"16,-42-45-56-16,44 48-14 15,4 10-1-15,7-4 6 16,-5 2 15-16,3 2 6 16,1-2-2-16,1 7-3 15,8-3-12-15,1 6-9 16,2-1-16-16,7 6-9 16,5 1-10-16,3-5-1 15,14 6 13-15,-1-4 5 0,2 1 4 16,11-1 0-16,2 10-13 15,4 7-5-15,3 5-5 16,1-5-2-16,-4 5 0 16,-8-1-1-16,6 8 1 15,-8-2 0-15,2 0 0 16,-5 2-1-16,-18-17 0 16,6 9-1-16,-10-7-2 15,-5-4-10-15,3 1-38 16,-5-4-35-16,-6-11-118 15,0-3 126-15</inkml:trace>
  <inkml:trace contextRef="#ctx0" brushRef="#br0" timeOffset="67080.459">20701 9645 813 0,'-84'-144'239'15,"74"138"-285"-15,5 8-9 0,-3 8 43 16,0 1 22-16,-3-7 32 15,-1 6 6-15,1-3-3 16,-1 1-5-16,3 5-18 16,-5-1-5-16,3 1-11 15,0 6-3-15,-5 4-3 16,1 4-3-16,-4 13 0 16,3 4-1-16,3 6-1 15,0 4-1-15,3-3-3 16,6-1-2-16,-3-4-12 15,5-6-10-15,-4-15-45 16,6 2-38-16,0-14 72 16</inkml:trace>
  <inkml:trace contextRef="#ctx0" brushRef="#br0" timeOffset="67682.505">21206 10004 787 0,'-6'6'205'16,"4"3"-235"-16,10 16-82 15,2 2 10-15,1 0 81 16,-1-4 35-16,-3-8 47 16,5 0 16-16,1 1 21 15,4-1-7-15,1-2-35 0,-3-1-17 16,8 1-23-16,-8-1-6 16,6 1-5-16,-6-1-1 15,-1 1-1-15,-3 2-1 16,-5 4-1-16,0 6 1 15,-6-2 1-15,-6-2 2 16,-11 2 6-16,3 0 3 16,-9-8 4-16,4 3 1 15,-2-9-5-15,-4-3-2 16,3-4-5-16,-3-2-3 16,0-8-14-16,0-1-15 0,-2-9-45 15,2-5-25-15,-2-5-74 16,5-9-81-16,-3-5 165 15</inkml:trace>
  <inkml:trace contextRef="#ctx0" brushRef="#br0" timeOffset="67938.77">20955 9645 762 0,'-99'-50'197'0,"101"73"-282"0,7 4 12 16,-3 1 100-16,2 3 22 15,3-6 9-15,-5 0-4 16,4-6-34-16,1 2-30 15,-1-6-160-15,1-4 122 16</inkml:trace>
  <inkml:trace contextRef="#ctx0" brushRef="#br0" timeOffset="68281.652">21206 9369 868 0,'-13'2'97'0,"20"11"-378"16,7 12-8-16,1 4 121 15,0-4 184-15,-3-10 166 16,1-11 34-16,4-4-8 16,2 0-32-16,6-10-92 15,0-3-37-15,13-2-50 0,-11-6-16 16,2 7-27-16,-8-1-16 16,-4-2-34-16,2 9-23 15,0-3 77-15</inkml:trace>
  <inkml:trace contextRef="#ctx0" brushRef="#br0" timeOffset="68649.113">21170 9817 599 0,'23'-6'151'0,"3"0"-227"16,7-1-19-16,3 5 42 16,1-2 35-16,5 0 61 15,-2-4 18-15,-2-1 13 0,-2 5-5 16,1-6-35-16,-1 5-17 16,0-3-60-16,1 8-57 15,-10-6 63-15</inkml:trace>
  <inkml:trace contextRef="#ctx0" brushRef="#br0" timeOffset="69182.029">21715 8818 605 0,'-107'-21'259'0,"105"6"-120"0,4 2-234 15,5 13-13-15,-3 1 28 16,-4-1 88-16,0 0 37 16,0 0 31-16,0 0 10 15,0 0-1-15,0 0-11 16,0 0-24-16,14 12-11 15,7 15-19-15,42 53-4 0,-35-28-2 16,5-1 4 0,7 16 6-16,6 16 1 0,2-5-4 15,9 16-6-15,-5-6-7 16,5 0-1-16,-9-2 1 16,-6-4 0-16,-4-6-3 15,-5-3 0-15,-3-4-6 16,-3-4-17-16,-2-15-129 15,-2-6 105-15</inkml:trace>
  <inkml:trace contextRef="#ctx0" brushRef="#br0" timeOffset="76881.995">17717 11318 37 0,'65'54'2'0,"-65"-60"-11"0,-3-4 9 16,-1-1 19-16,-6-3 37 15,10 1 12-15,-4 2 2 16,3-1-5-16,1 1-24 15,0 1-10-15,0 0-14 16,-2-1-3-16,-2 1-6 16,2 1-2-16,2-3 1 15,-2 5 1-15,2-3 7 16,-2 1 4-16,4 5 6 16,-2 2 2-16,0-2-2 15,-2 2-1-15,0 2 1 16,-2-2 2-16,2 0 2 15,2 0 1-15,-2-1 0 16,-9-1 3-16,-4-13 7 16,-6-3 4-16,-54-43 1 15,54 50-4-15,-10-4-13 0,3 5-5 16,-5-5-5-16,-5 4-1 16,7 9 5-16,-1-11 4 15,-4 13 5-15,5-6-2 16,-4 8-6-16,-1 8-6 15,-2-6-8-15,-4 3-3 16,-4 14-2-16,-4-3-1 16,-5 7-1-16,-6 5-1 15,-8 3 0-15,6 0-1 0,-1 3 0 16,3-5-1-16,0 9 0 16,9-2 1-16,1 1 0 15,3 3 0-15,10 0 0 16,5 6 0-16,8 2-1 15,2 5 0-15,12 3-1 16,-1 1 0-16,10 0 2 16,2-1-1-16,10 3 1 15,7 0 1-15,6 5 0 16,2-7-1-16,4 2 1 16,-2-1 0-16,-3-9 0 15,9-3 0-15,1-2 0 16,1-7 1-16,13-7 3 15,-3-3 5-15,11-4 5 16,-6-2 2-16,5-13 5 16,-1-1 2-16,-6-5 2 15,5-2 1-15,1-4-3 16,-7-5-2-16,1-7-7 16,-8-5-2-16,-1-5-3 0,-1-1 0 15,-2-8-1-15,3 5 2 16,-3-5 2-16,-4-3 0 15,-5 0-3-15,-2-2-3 16,-2-4-3-16,-4 5-1 16,4-3-1-16,-4-2 0 15,-9 6 1-15,5-6 0 0,-9 2 1 16,-2-8 0-16,-4-1-2 16,0 1-1-16,-2-7-1 15,0 7 1-15,-8 0-1 16,-3 0 1-16,-2 6 1 15,-7 4 0-15,1 4-2 16,0 0 0-16,0 11-5 16,2-2-2-16,-4 6-13 15,2 6-12-15,6 9-39 16,0 0-51-16,7 18 78 16</inkml:trace>
  <inkml:trace contextRef="#ctx0" brushRef="#br0" timeOffset="78147.796">21030 11509 463 0,'21'-130'100'0,"-21"117"-172"0,0 5-35 15,12 4 13-15,-7-3 93 16,-3-3 56-16,4 1 53 16,0-7 10-16,5 1-15 15,-3 2-20-15,7-3-28 16,-7 1-9-16,-1-4-11 15,1 0-1-15,-6 0-2 16,2-2-1-16,2 3-4 16,-6-6-4-16,-2-1-9 15,-8 4-4-15,-3 5-5 16,-6 1 0-16,-2-4-1 16,-10 5 0-16,-5-5 1 15,-5 0 1-15,-6 14 1 16,-3-9 2-16,-4 14 2 15,-3-8 1-15,5 8 0 16,-1 2-1-16,1 16-3 0,2 3-2 16,4 9-2-16,2 3 1 15,10 11 1-15,-2 4-2 16,9 7-1-16,2 6-3 16,12 2 0-16,3 0 0 15,4-1 1-15,3 1 2 16,3-12 7-16,5 5 3 15,11-4 2-15,-1-5 2 16,-2-5-7-16,12-1-1 0,-4-5-3 16,0 0 0-16,12 3 1 15,-6-11 2-15,9 3 4 16,-2-12 3-16,6 0 12 16,-1-6 0-16,7-7-3 15,1 2-3-15,3-6-10 16,2-2-1-16,1-4 0 15,-3-4 0-15,-10-5-1 16,6-10 1-16,-8-2-3 16,3-2 0-16,6 1 0 15,-8-9-1-15,-3-1 3 16,-7 1 3-16,-6-11 4 16,1 1 1-16,-10-1-2 15,5-8-1-15,-8 0-6 16,1 1-2-16,-4-4-3 15,-7-1-2-15,-2-1-2 16,-5 0-3-16,-13-3-4 0,-6 7-1 16,-8 5-6-16,-9-1-2 15,-13 8-12-15,-6 5-17 16,-4 17-41-16,-2 4-39 16,-4 25-219-16,-9 7 228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51:49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8371 7741 258 0,'5'-3'102'15,"-5"-5"-73"-15,4 4-4 0,-4 2-16 16,0-2 4-16,0 3 13 16,0 1 7-16,0-2 5 15,0 0 6-15,2 0-4 16,-2-6-4-16,6-3-10 16,-2-3-7-16,5 1-14 15,-1 7-3-15,9-9-6 16,40-44-3-16,-45 39-5 15,-1 3-1-15,-1-6 1 16,1 2 2-16,-1 4 5 16,-2-4 3-16,-3 8 3 15,1-5 3-15,-8 5 9 16,4-4 4-16,-2 3 11 16,-4 7 3-16,4-3 5 15,-7-3 1-15,-1 3 7 16,-3-1 4-16,1 7 3 0,-3-2 1 15,-3 4 2-15,-1 0 1 16,-4-5 1-16,-2 3-4 16,6-2-8-16,2-5-7 15,3 1-14-15,-1 1-5 16,1-3-7-16,-1 1-1 16,-1-5-1-16,1 1 0 15,-8-8 0-15,8 0 0 16,-12 4 2-16,4-4 0 0,0 2-1 15,0 4-1-15,0-2-4 16,-2 7-2-16,0-3-2 16,0 0 1-16,0-5-2 15,4 3 1-15,0 4 0 16,-1-2 0-16,-1 3 0 16,0-7 0-16,0 6 0 15,-4 1-1-15,4-1 0 16,0 1 1-16,4-1-1 15,-2-1 0-15,4 1 0 16,-3 2 0-16,1-5 0 16,4-5 0-16,0 8 0 15,1-1 0-15,-1 11 0 16,1-3 0-16,-1 2-1 16,-1 4 1-16,-1-6-1 15,-6 6 0-15,6-3 1 16,-8 1 0-16,4 2 1 0,0 2 0 15,-1 1 1 1,11-3 0 0,-1 2 0-16,-26 6-1 0,-4 1 0 0,-6-1-1 15,19 0 1-15,-5-3-1 16,3-1 2-16,2 4 0 16,2-2 2-16,0-1 1 15,1 1 1-15,-5-4 1 0,2 4 0 16,0 5-1-16,-1-5-1 15,1 2-1-15,2 3-2 16,0-5 0-16,0 5 0 16,2-1 0-16,-2-4 0 15,-1 3-1-15,5 5 0 16,-12-1 0-16,6 8 0 16,-9-2 0-16,2 2-1 15,-3 4 1-15,-5 2 0 16,2 3-1-16,-12 3 0 15,-1-2 0-15,3 1 0 16,8 1 0-16,0-1 0 16,2 3 0-16,0 3 0 15,-1 4 0-15,3 2 0 16,0-4-1-16,5-4 0 16,5 6 0-16,-5-3 0 15,6-1 1-15,3 6-1 16,1 4 0-16,7 0 1 15,-3 1-1-15,-2-5 0 0,6 6 0 16,-2 4-1-16,9-1 1 16,-4 3 0-16,1 3 0 15,0 4 1-15,1 0-1 16,6 12 1-16,0-6 0 16,-1-1 0-16,-1 7-1 15,-2-4 1-15,6-4-1 16,6-4 1-16,0-4 0 0,9-3 0 15,-3-1 0-15,-1-3 0 16,11-1 0-16,-3 1 0 16,2 0 0-16,2-5 0 15,2 5 1-15,-8-4-1 16,10-2 0-16,-2 5 0 16,2 1 1-16,0-2-1 15,-2 3 1-15,0-3 0 16,0 0 0-16,-2 1-1 15,7-3 0-15,3 0 1 16,3-6 0-16,-1-4 0 16,1 6 1-16,1-3-1 15,-5-5 0-15,7 0 1 16,-1-5 1-16,2 1 0 16,-1-3 1-16,-3-4 0 15,4 0 0-15,-11-4 0 0,0-6 0 16,-2 8 1-16,-8-10 1 15,10 3 2-15,-6 7 1 16,-2-12 0-16,-2 6-1 16,6 1 0-16,4-3 1 15,5 0-1-15,-3-3 1 16,2-3-1-16,1-5-1 16,4 2 2-16,-1 0 0 15,1-5 0-15,-5 5 1 0,3-6 0 16,1 0 0-16,-3 2-1 15,5-4 0-15,1 2-1 16,-2 0-1-16,0-6 0 16,-7 5-1-16,2-5 0 15,-3 0 0-15,-1-4-2 16,4 7 1-16,-1-9-2 16,5-1 0-16,1 1 0 15,1-3 0-15,-5 0-1 16,4-4-1-16,3-4 2 15,-1 4 0-15,6-16 0 16,-8 10 1-16,-5-2-2 16,1-1 1-16,-5 9-1 15,2-8 0-15,-2-6 1 16,7 5-1-16,0 3 1 16,-7-4 0-16,0 2 0 15,-6-3 1-15,-8 3-1 0,5 0 0 16,-1 4-1-16,-10-4 1 15,7-1 1-15,-3-3 1 16,1 1 0-16,3-1-1 16,0-2-1-16,3 1-1 15,3-4 0-15,-2-1-2 16,2 3 1-16,-4-3 0 16,-5-1 0-16,-3-2 1 15,6 11-2-15,-1-9 1 0,-3 11-1 16,8-5 1-16,-11-3 0 15,3 7 0-15,3-9 0 16,-3 5 0-16,3-1 0 16,-3-5 1-16,1 0 1 15,-1 0 2-15,3-3 1 16,-1 1-1-16,-3-4 0 16,1 8 0-16,-7 2 2 15,3 5 2-15,-1 2 1 16,-6-2 0-16,0-3-1 15,-2 1 0-15,-9-7-1 16,5 7-1-16,-7 3 0 16,-3-7 0-16,3 10-1 15,0-11-1-15,-1 4-2 16,3-3 0-16,3 1-1 16,-3-3 1-16,-3 7 0 0,1-3 1 15,-4 3 2-15,-8-1 1 16,11 2 3-16,-1 4 1 15,-6 1-1-15,8-1-1 16,-6 2-3-16,-10-2-1 16,4 0-1-16,6 2-1 15,-4 2 0-15,6-4-2 16,-4-3-1-16,3 1 1 0,-1 0-1 16,-9 2 1-16,10 0-1 15,-5 0 0-15,6 8-2 16,12-4 1-16,-7 6 0 15,4-6 0-15,1 4 0 16,1 3 0-16,0 1 1 16,-1 1-1-16,1 1 1 15,-4-3 0-15,3 3 0 16,1 0 0-16,0-1 0 16,4 2 0-16,-3-1 0 15,-1 7 0-15,2-2 0 16,-4-1 0-16,6 5-1 15,2 0 1-15,-2-2 0 16,1 2 0-16,-1 0-1 16,-2 2 0-16,2-2-2 15,-2-1 0-15,-5-3-1 16,3 0-1-16,-2-2-3 16,-1 5-2-16,3-5-4 0,-2 6-2 15,1-6-1-15,1 7 1 16,4-1 1-16,0 2 1 15,0-2 0-15,0 0 0 16,-2-6 0-16,-1 2 0 16,3 1 0-16,-6-9 0 15,4 5 2-15,2 1 0 16,-2-3 1-16,4 1 0 16,0 8 1-16,0-2 1 0,0-1 1 15,0 3-1-15,0-4-19 16,0 0-19-16,0 0-92 15,0 1-104-15,4 3 153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52:54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12305 2861 226 0,'99'19'81'0,"-97"-23"-68"15,-2 0-1-15,12 2-2 16,-12-2 1-16,0 2 13 16,2 0 14-16,11 1 24 15,-5-1 10-15,-5 0 2 16,-3-2-5-16,0 2-20 15,0 2-9-15,0 0-19 16,0 0-9-16,4 25-6 16,-6 19-2-16,-21 59-2 15,-1-38-1-15,2 6 0 16,-14 0 1-16,-2 11 2 16,-4-6 2-16,-8 9 1 15,6-5 2-15,-8 0 5 16,-1-1 4-16,-1-5 4 15,1 5 1-15,-3-9 5 0,7-3 1 16,8-4 7-16,5-11 3 16,9-10-2-16,10-15 0 15,9-12-10-15,5-3-4 16,6-12-2-16,7 2-2 16,7-4 4-16,6-2 1 15,12-4 1-15,5-1-2 16,11 7-1-16,9-2-1 15,5 6-5-15,9 9-1 0,-9 7-4 16,10 3-2-16,-4 9-4 16,-4 3 0-16,1 3-2 15,-10 0-1-15,-5-5 0 16,-3 2-1-16,-4-18-7 16,2-2-15-16,-2-13-66 15,2-13-51-15,-4-18 82 16</inkml:trace>
  <inkml:trace contextRef="#ctx0" brushRef="#br0" timeOffset="565.887">13799 3134 1298 0,'0'2'-14'16,"0"13"-7"-16,-2 8-14 15,-16 8 7-15,-5 15 8 16,-13 2 14-16,-4 5 7 16,-6-3 9-16,-2 0 3 15,6 3 9-15,-2 6 0 0,10 3-3 16,5 1-4-16,14 0-10 15,5 6-2-15,14-4-3 16,4-2 0-16,3-10 0 16,1-3 0-16,3-15 0 15,4-7 1-15,0-14 3 16,4-1 0-16,4-7 3 16,5-8 0-16,7-15 1 15,1-10-1-15,6-8-1 16,-2 1-1-16,0-12-2 15,-2-2 0-15,-4-13-1 16,-4-4 0-16,1-2-2 16,-5-2 0-16,7 4 1 15,-7 0 0-15,-5 2 1 16,-4-4-1-16,-3 10 1 16,-9-4-1-16,-1 9 0 15,-6 2 0-15,-8 10-1 0,0 9 0 16,-11 3-1-16,-8 7-5 15,-11 11-10-15,-12 6-4 16,6 14-27-16,-14 1-28 16,12 7-132-16,4 1 134 15</inkml:trace>
  <inkml:trace contextRef="#ctx0" brushRef="#br0" timeOffset="1519.087">14738 4402 1125 0,'-18'8'367'16,"9"-3"-407"-16,11 9-10 15,5-1-4-15,-7-1 7 16,4-7 38-16,-6-5 20 16,0-3 25-16,0 1 9 15,-1-10 10-15,1-32-5 16,2-61-18-16,11 48-8 0,1-14-15 16,3 2-5-16,10-9-3 15,0-3-1-15,2-5 1 16,7 8-1-16,10-8 0 15,-2 0 0-15,8 0 1 16,1-2-1-16,-1 0 0 16,-2 2 1-16,2 7-1 15,-3 7 1-15,-3 16 1 16,-7 12 0-16,-3 25 1 16,-5 7-1-16,-2 18 0 15,3 11 0-15,-1 18-1 16,9 18 1-16,-11 7-1 15,15 18 0-15,-9 2 0 16,-3 3 2-16,3 8 0 16,-1-1 1-16,3 6 1 15,-3-2-1-15,4 3 0 16,1-9 0-16,-8-4-2 16,3-5 2-16,-9-18 3 0,4-2 3 15,-6-17 3-15,0-7 1 16,0-8-4-16,-8-12-2 15,-3-6-2-15,-4-1 0 16,-6-8 4-16,0-4 0 16,0 2 3-16,-2 2-2 15,0-2-3-15,-2-19 0 16,-17-5-5-16,-52-49 0 16,46 48-1-16,1-7 0 0,-3 7-1 15,-5-4 1-15,-5-3-2 16,-3-2 1-16,-2-1 0 15,-2 1 0-15,6 0-1 16,-6 3 0-16,6-5 1 16,-4 3-1-16,-11 1 0 15,5 3 1-15,-13 7 0 16,0 3 0-16,-2 5-1 16,-4 5 0-16,13 1-3 15,3 6-8-15,3 6-50 16,8 2-40-16,15 2-143 15,2-6-132-15,21-14 238 16</inkml:trace>
  <inkml:trace contextRef="#ctx0" brushRef="#br0" timeOffset="1716.539">16195 3691 360 0,'11'19'43'0,"22"17"-100"16</inkml:trace>
  <inkml:trace contextRef="#ctx0" brushRef="#br0" timeOffset="2416.645">16359 4075 282 0,'4'40'199'0,"-4"-3"27"16,6-9-37-16,-6 1-44 16,-6-12-16-16,-3-7-34 15,-1-3-13-15,-1-1-25 16,5 4-11-16,0-10-17 16,1-6-7-16,5 4-12 15,0 0-3-15,0-4-6 16,7-22 0-16,7-62 1 15,-11 30 1-15,5-6 4 16,-2-7-1-16,17-11 0 16,2 5-2-16,5 5-3 15,3-1 0-15,3 8-1 0,2 4 0 16,-3 8-1-16,5 3 1 16,-2 4-1-16,4 8 0 15,2 2 0-15,-4 7 1 16,-1 1-1-16,3 3 1 15,-6 6-2-15,-11 13 0 16,-6 8-2-16,2 2 0 16,-6 13-1-16,1 1-1 15,5 16 0-15,-10 8-1 16,-1 6 0-16,1 4 0 0,-5 5 2 16,4 3 2-16,-5 5 2 15,5 0 1-15,-3 2 1 16,3-2-1-16,5-4 2 15,-5-5-1-15,5-6 0 16,0-8 0-16,1-9-1 16,5-1 1-16,2-9 1 15,-2-7 0-15,2-5 2 16,-8-13 0-16,6-7-1 16,-4 5 0-16,6-15-1 15,4 4 0-15,2-10-2 16,-1-7 1-16,1-5 0 15,-4-1 0-15,2-6 1 16,5-2 1-16,-1-1 0 0,1-3 0 16,-3 0-1-16,-4-5 0 15,-2 4-1-15,-8-1 1 16,2-5 0-16,-1 7 0 16,-12-9 0-16,-3-2-1 15,-2 2-1-15,-5-1-1 16,-2 13-14-16,6 8-9 15,-5 1-40-15,5 0-32 16,4 2-100-16,1 2 121 16</inkml:trace>
  <inkml:trace contextRef="#ctx0" brushRef="#br0" timeOffset="3133.76">18578 2447 1217 0,'-4'-7'381'0,"4"1"-429"0,17 12-15 16,3 5 18-16,-5 3 17 15,-6 9 28-15,-3-16 8 16,6-1 9-16,1 2 3 0,4-14 1 16,-1 6-3-16,1 4-6 15,0-8-3-15,-2 10-2 16,3-3-2-16,-5 11-4 16,4 1 0-16,4 18-1 15,-4-3 0-15,1 7-1 16,-5 5 0-16,-2-4 0 15,1 4 0-15,-6-4 1 16,3 1 0-16,-9-7 3 16,2-3 1-16,-2-10 2 15,-2-6 1-15,-3-1 2 16,-5-7 0-16,-2 5-3 16,-1 0 0-16,-8 3-4 15,0 2 1-15,-12 1-1 16,-1 5 1-16,9-4 2 15,0 4-1-15,18-6-2 16,9 8-2-16,7-8-1 16,8 5-1-16,1-1 2 15,3 6 0-15,3-1 0 0,3 7-1 16,8 1-5-16,-7-1-11 16,-1-12-35-16,2 6-22 15,-10-4-48-15,-4-6-30 16,-5 8-93-16,-4 2 153 15</inkml:trace>
  <inkml:trace contextRef="#ctx0" brushRef="#br0" timeOffset="3882.82">18831 4123 904 0,'-10'-2'311'0,"6"-4"-285"16,8 6-24-16,-4 0 1 16,0 0 1-16,0 0 0 15,0 0 1-15,0-2 0 16,-4 0 5-16,4 0 1 16,-2-1 4-16,0 1 0 15,0 0-3-15,-11-8-2 16,0 3-7-16,-6-3-1 0,-45-17-2 15,47 39-1-15,-2 1-2 16,13 10 0-16,-3 4 1 16,-3-2 0-16,8 3 2 15,-3-3 0-15,13 4 6 16,-1 3 2-16,16-5 6 16,-2-4 0-16,6-6-3 15,8 3-3-15,-4-7-4 16,3 0 0-16,4-9-1 15,3-4 2-15,-3-6 5 16,-4-7 3-16,7-10 4 16,-7-6 0-16,5-13-6 15,-5 2-2-15,1-2-5 16,-1-4 0-16,1 10-2 16,-8-8 1-16,5 4 0 15,-9 0-1-15,-9-1 2 16,-5 5 2-16,-12 0 0 0,-3 11 2 15,-13 2 3 1,-6 6 1-16,-9 7 6 0,-3 1 1 16,-12 18 1-16,-8 6-3 15,-16 20-6-15,-2 9-1 16,1 2-5-16,5 7-1 16,18 7-5-16,1-3-9 15,16-2-52-15,9 1-53 16,8-14 71-16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20:57:59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23122 1147 618 0,'65'149'194'15,"-72"-145"-241"-15,5 4-22 0,-4-5 7 16,4-3 12-16,2 0 57 16,-2 0 25-16,-15 0 11 15,-4-3-3-15,-50-24-28 16,52 8-30-16,-2 5-96 15,-4 1 76-15</inkml:trace>
  <inkml:trace contextRef="#ctx0" brushRef="#br0" timeOffset="426.177">22870 1187 443 0,'-163'-4'160'0,"152"4"-125"0,7-6-34 15,4 10-3-15,0-4-1 16,0 0 3-16,0 0 13 16,0 0 33-16,0 0 11 15,0 0 17-15,0 0-5 16,0-4-21-16,0 3-6 15,17 1-13-15,6 0-3 16,52 19-4-16,-48-8-2 0,9 8-3 16,-2 8-1-16,7 9-3 15,3 8-2-15,1 2 4 16,5 12 1-16,6-5 0 16,1 8-1-16,6 8-6 15,-4-2-3-15,-7 4-1 16,-4-2-1-16,-10-8 0 15,6 0-2-15,-11 0 0 16,-1-1-1-16,-9-3-30 16,-4-5-29-16,-9-18-80 15,-3-9-52-15,-10-17 115 16</inkml:trace>
  <inkml:trace contextRef="#ctx0" brushRef="#br0" timeOffset="810.449">23360 892 806 0,'-10'-22'247'15,"2"22"-301"-15,8 7-14 0,4 16 3 16,8 2 21-16,-3 8 58 16,-11-5 32-16,4 7 40 15,-2 1 14-15,-4 6-3 16,4-2-12-16,-5 14-35 16,-1 3-15-16,-13 16-23 15,5 7-5-15,-10 23-5 16,4-1-1-16,-8 5-1 15,-1-4-2-15,-5-13-14 16,3-4-9-16,0-15-28 16,8-2-16-16,6-16-33 15,-6-7-17-15,8-8-60 16,-10 1-76-16,0-12 168 16</inkml:trace>
  <inkml:trace contextRef="#ctx0" brushRef="#br0" timeOffset="1125.151">22346 2237 504 0,'23'-92'177'0,"23"69"-127"16,13-2-2-16,12-7 35 15,11 3 16-15,10-11-6 16,5 4-2-16,9-1-19 16,1 1-14-16,-4 9-16 15,-7-7-9-15,-14 5-15 16,-8-5-6-16,-10-5-21 15,4 5-55-15,-1 5 44 16</inkml:trace>
  <inkml:trace contextRef="#ctx0" brushRef="#br0" timeOffset="12825.221">19666 468 183 0,'-9'-12'106'0,"-6"5"-14"15,1 1-15-15,-9 8-17 0,-2 4-7 16,0 3 1-16,4-1 1 16,2-8-4-16,8 2-9 15,5-4-22-15,0-4-10 16,6 6-11-16,-2-2-4 15,2 2-3-15,0-2 1 16,0 0-1-16,0 1 0 16,0-3-1-16,0 2-1 15,0 2-2-15,-2-2 0 16,1 2 5-16,-1 0 3 0,-2 0 9 16,2 4 6-16,-6 19 12 15,1-10 5-15,-26 56 14 16,27-61 6-16,-5 1 8 15,11 6 5-15,0 3-8 16,0 1-8-16,4 0-17 16,-4-13-6-16,4 5-1 15,-3 2 1-15,-1-1 2 16,6 11-2-16,2-2-5 16,-4-2-3-16,9 15-5 15,-3-5-2-15,-7-2-4 16,9 7-2-16,-4-9 0 15,-3 2 0-15,9 6-1 16,-5-5 1-16,1-3-1 16,-1 0 1-16,-5 0 0 15,2 0 0-15,0-4 0 16,-2 0-1-16,1-2 1 0,-1-4 0 16,-2-5 0-16,-2-5 1 15,0 1 0-15,-2-6 0 16,2 0-1-16,0 0 1 15,0 0-1-15,0 0 0 16,0-2 0-16,0-2-1 16,0 3 0-16,0-1-2 15,4-10 0-15,4-13 0 0,22-51 1 16,-18 49 1-16,1-2-1 16,-1-3 1-16,-5 3 0 15,-1-1 0-15,0 3 0 16,-1 2 0-16,3 0 1 15,-2 6-1-15,-4 0 1 16,3 5 0-16,-5 3 1 16,2-2-1-16,0 9 1 15,-2-4 0-15,2 4 1 16,-2 4 0-16,0 0-2 16,0 0 0-16,0 0-1 15,0 0-1-15,0 0 1 16,0 16-1-16,4 18 1 15,4 41 0-15,-8-45 0 16,2 6 1-16,-2-3-1 16,5 3 0-16,1-5-1 15,2 5 1-15,3-1-1 0,1-5 1 16,1-5 0-16,2-2 0 16,1-8 1-16,7 3-1 15,-1-9 0-15,0 1 1 16,-1-1 0-16,2-5 0 15,-2-6 0-15,-4-7 0 16,2 1 1-16,-2-5 2 16,-2-6 1-16,6-3 1 0,-5-2 0 15,7-1-1-15,-8 0-1 16,-2-4 0-16,1 4-1 16,3 0 1-16,-6-3-1 15,1-5 0-15,-8-3 1 16,-4-2 1-16,4-1-1 15,-8 1 1-15,-6-4-2 16,8 2-1-16,-5 9-2 31,5 16 0-31,0 2-1 0,-4-45-5 0,6 16-33 16,-4-6-36-16,10 27-164 16,0-4 155-16</inkml:trace>
  <inkml:trace contextRef="#ctx0" brushRef="#br0" timeOffset="13660.601">20081 831 624 0,'12'2'122'16,"11"14"-231"-16,6 5-10 15,14 5 45-15,-6-3 61 16,-10-6 22-16,1-3 40 16,-3-3 16-16,12 1 22 15,-5-8-2-15,1-1-23 16,3-3-12-16,-2 0-23 15,6-3-8-15,1 1-12 16,6-8-3-16,-1 3-2 16,-4-13-1-16,2 7 0 15,4 0 0-15,-2-1 0 0,-2-3-1 16,-6 4 0-16,-3-8 0 16,-8-2 1-16,-8-2-1 15,0 4 3-15,-13-6 0 16,-5 12 3-16,3-1 1 15,-13 1-1-15,5 11 0 16,-4-7-2-16,-7 5 0 16,5-4 0-16,-5-3 1 0,-12-2 2 15,6-1 3-15,-13 7 2 16,-4-1 1-16,5 8-4 16,-9 1-2-16,2-7-6 15,2 8-1-15,1 11-5 16,1 3-1-16,0 9 1 15,7-8 2-15,2 8 2 16,4 2 1-16,6 11 0 16,0 2-1-16,1 3 1 15,-1 6 1-15,0 1 1 16,-2 6 2-16,-2 1 3 16,4-1 3-16,3-1 1 15,5 3 0-15,3-1-4 16,4-3-2-16,2 3-4 15,10 1-1-15,3-16-8 16,2-4-19-16,4-9-98 0,1-6-97 16,2-15 135-16</inkml:trace>
  <inkml:trace contextRef="#ctx0" brushRef="#br0" timeOffset="14152.778">21036 850 1035 0,'2'-3'245'0,"9"14"-364"15,4 6-26-15,1 16 75 16,-5-5 64-16,-1-5 44 0,-6-2 21 16,-10-5 29-16,6-3 8 15,-6-1-18-15,2-1-17 16,4 3-30-16,-2 1-12 16,2 12-15-16,-5-3-3 15,14 7-2-15,3 0-3 16,-5-5-8-16,1 5-5 15,-6-4-20-15,2-4-18 16,0-4-58-16,-1-4-42 16,5-5-123-16,-2-10 169 0</inkml:trace>
  <inkml:trace contextRef="#ctx0" brushRef="#br0" timeOffset="14470.473">20965 514 726 0,'-52'48'223'0,"45"-50"-246"0,9 4 2 16,3 3 24-16,-7-5 8 16,2 0-20-16,0 0-39 15,0 0-117-15,0 0 106 16</inkml:trace>
  <inkml:trace contextRef="#ctx0" brushRef="#br0" timeOffset="15381.496">21680 881 383 0,'-2'-17'148'0,"-1"2"-102"0,3 1-34 16,0 3-14-16,0-1-7 15,3 6-9-15,-3-1-4 16,2-3 2-16,-2 8 5 16,0 2 9-16,0-2 5 15,0 0 1-15,0 1 0 0,8-3 4 16,3 0 3-1,3 2 12-15,-10 0 7 0,-2-4 16 16,-1 4 4-16,-1 1 3 16,0 1-1-16,0-2-5 15,0-2-1-15,8-6-1 16,-4 1 2-16,-4 3 0 16,0-9-1-16,0 9-7 15,-4-2-7-15,-17 1-11 16,-6-11-7-16,-57-8-10 15,54 37-3-15,-3 4-1 16,6-1 1-16,2 7 1 16,8 2 0-16,4 13-1 15,1-7 0-15,5 9-1 16,3-4 0-16,8-5 1 16,0 2 0-16,5-3-3 15,4-1-1-15,5-4-7 0,1-2-3 16,4-13-2-16,-4 1 3 15,0-9 8-15,2-9 3 16,-2 3 4-16,4-7-1 16,2-4-6-16,-2-1-1 15,4-5 0-15,-2 6 2 16,-16-2 6-16,6 6 1 16,-3 3 0-16,-10 2 0 15,11 8-3-15,-1 4 1 16,-10 4 2-16,3 5-1 15,7 12 1-15,-6 2 0 0,-6 4-3 16,7 7 1-16,-7 8 1 16,0 1 1-16,-2 1 4 15,-3 4 2-15,-7 0 0 16,-1-5 0-16,1 5 0 16,1-4-1-16,-8-8 0 15,-4 6-1-15,-8-12-2 16,-11 3-2-16,6-12-17 15,1-14-31-15,3-11-166 16,7-11 145-16</inkml:trace>
  <inkml:trace contextRef="#ctx0" brushRef="#br0" timeOffset="16108.478">21895 244 567 0,'147'92'190'0,"-140"-83"-184"16,1 3 4-16,0 3 24 15,-4-1 13-15,-4 11 22 16,-4-1 0-16,-6 5-11 16,-1 9-10-16,-6 10-24 15,-3 0-10-15,5 6-12 16,-2 7-3-16,3 0-7 15,-1 8-3-15,6 0-7 16,-7-8-1-16,9-10 4 16,-1-3 1-16,2-8 5 15,6-3 2-15,-5-12 2 16,5-4 0-16,5-10 3 16,-5-5 1-16,6-4 7 0,-6-2 5 15,0-2 2-15,0 2 1 16,0-2-6-16,13-25-3 15,51-63-3-15,-53 43-1 16,2-5-1-16,7-6 0 16,-3 5-1-16,-2-6-1 15,8 3 0-15,-2 1 0 16,2 11 0-16,2 0-1 16,2 7-1-16,-4 9-1 15,1 5 1-15,1 7 0 0,-6 7 0 16,6 17 1-16,0 5 0 15,-2 6 2-15,-6 15 1 16,2 5 2-16,-1 10 7 16,-9 1 2-16,3 8 9 15,-5-3 4-15,-5 4 3 16,-2 4-1-16,-7 2-7 16,-5 4-8-16,-7-9-31 15,6 7-38-15,-7-10-170 16,-2-2 152-16</inkml:trace>
  <inkml:trace contextRef="#ctx0" brushRef="#br0" timeOffset="16925.003">22830 277 513 0,'53'5'72'0,"-41"-1"-201"16,7 6-4-16,-6 3 130 15,-1 2 67-15,-6-3 56 16,-1 3 20-16,-1-1 1 16,0-3-12-16,-2 10-32 15,6-4-17-15,-7 16-35 16,7 5-15-16,-6 14-18 16,-2 7-3-16,0 2-1 15,-4 4 0-15,0 6 0 16,2-2-2-16,-1 5-3 15,3-8-2-15,-6-7-10 16,0-9-9-16,-2-14-21 16,3-9-16-16,-3-14-44 15,-3-7-34-15,1-6-128 16,-7-10 162-16</inkml:trace>
  <inkml:trace contextRef="#ctx0" brushRef="#br0" timeOffset="17289.235">22575 544 521 0,'-3'0'179'15,"3"4"-161"-15,0-4 16 16,7 8 25-16,9 3 45 16,5-7 15-16,63 50-11 15,-46-43-17-15,8-3-40 16,2 9-15-16,3-4-23 15,-3 1-6-15,-2 7-7 16,-4-6-7-16,-4-3-48 16,-3 1-34-16,-8-13-91 0,-4 0-75 15,3-11 163-15</inkml:trace>
  <inkml:trace contextRef="#ctx0" brushRef="#br0" timeOffset="17912.162">23492 768 808 0,'3'-6'270'16,"9"5"-242"-16,9 4-42 15,-4 5-1-15,-2 2 14 16,5 1 0-16,-5-7 0 15,0-2 1-15,6-2 0 16,-6-4 1-16,-1-4-1 16,-3-5-6-16,-1 0-22 0,-2-1-13 15,-8-9-25-15,1 6-4 16,-1 0-7-16,0 1-1 16,-5 1 4-16,3-4 3 15,-6 2 12-15,-1 2 9 16,-3 5 13-16,-3 8 2 15,-4 4 14-15,1 0 5 16,-1 19 10-16,-4-6 6 16,6 12 14-16,-4 0 6 0,2 7 10 15,6 3 5 1,-8-5 8-16,0 12 1 0,7-6 1 16,3 6 1-16,9 0 2 15,-2-2-1-15,2 4-3 16,2 2-4-16,6 0-16 15,5-2-7-15,10-2-9 16,-3-4-4-16,6-2-30 16,9-3-50-16,3-12-133 15,2-8 132-15</inkml:trace>
  <inkml:trace contextRef="#ctx0" brushRef="#br0" timeOffset="18925.058">24597 912 1068 0,'-6'-4'316'0,"-1"-2"-382"15,5 6-49-15,2 0 22 16,0 0 50-16,-2 0 51 15,0 0 6-15,0 0 4 16,-2 0 6-16,4-2 6 16,-15 0 1-16,-6-2-16 15,0-3-11-15,-60-16-12 16,51 11-5-16,-14 7-3 16,2-5 2-16,0 6 5 15,0 4 4-15,15 2-12 16,4 2-7-16,8 6-1 15,5 3 1-15,4 2 16 16,-1 6 6-16,5 4 2 16,-8-8 0-16,10 8 0 0,0-2-1 15,0 0 0-15,4 2 0 16,-2-10 0-16,0 10-2 16,4-8-9-16,5-1-4 15,1-3-7-15,7-11-2 16,-6 0 3-16,4-4 4 15,10 0 6-15,-4-11 0 16,4-7 2-16,0 5-4 0,3-10-15 16,-1 2-5-16,1-1 1 15,-1-3 5-15,0-4 18 16,-4-1 6-16,0-10 1 16,1-4-1-16,-3 9-1 15,-4-7 2-15,-11 0 3 16,2 6 1-16,-10-10-2 15,0 12-4-15,-4 3 1 16,-4-5 2-16,-3 6 11 16,-1 1 3-16,8 8-1 15,-5 2-2-15,1 8-7 16,0 1 0-16,-1 1 10 16,1 5 5-16,3 4 7 15,1-4 0-15,2 6-6 16,-2 0-3-16,2 0 7 15,2 0 3-15,0 0 5 16,0 0-1-16,0 6-2 0,0 13 0 16,0 4 6-16,2 56 5 15,-2-43 7-15,-2 0 1 16,2 10-2-16,-4-4-1 16,2 16 1-16,2 7-2 15,-5 3-1-15,5 7-3 16,0 3-7-16,0-1-2 15,5-1-7-15,-1 3-4 0,6-1-9 16,1 1-4-16,6-10-13 16,6-1-18-16,6-22-63 15,7-4-48-15,16-21 81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customXml" Target="../ink/ink9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ustomXml" Target="../ink/ink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5B693A-AFED-4A74-96A0-84E913892637}"/>
                  </a:ext>
                </a:extLst>
              </p14:cNvPr>
              <p14:cNvContentPartPr/>
              <p14:nvPr/>
            </p14:nvContentPartPr>
            <p14:xfrm>
              <a:off x="272880" y="1400400"/>
              <a:ext cx="5051520" cy="420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5B693A-AFED-4A74-96A0-84E9138926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520" y="1391040"/>
                <a:ext cx="5070240" cy="422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A6D9A1-8485-4C5E-8456-6380772A780B}"/>
                  </a:ext>
                </a:extLst>
              </p14:cNvPr>
              <p14:cNvContentPartPr/>
              <p14:nvPr/>
            </p14:nvContentPartPr>
            <p14:xfrm>
              <a:off x="197280" y="788760"/>
              <a:ext cx="8357760" cy="599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A6D9A1-8485-4C5E-8456-6380772A7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920" y="779400"/>
                <a:ext cx="8376480" cy="601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02BB39-CCE2-492A-B9F0-34ECF8FA4246}"/>
                  </a:ext>
                </a:extLst>
              </p14:cNvPr>
              <p14:cNvContentPartPr/>
              <p14:nvPr/>
            </p14:nvContentPartPr>
            <p14:xfrm>
              <a:off x="932760" y="2048760"/>
              <a:ext cx="7111440" cy="241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02BB39-CCE2-492A-B9F0-34ECF8FA42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3400" y="2039400"/>
                <a:ext cx="7130160" cy="243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042D24-FC9B-4A6A-AED3-F91405FC732F}"/>
                  </a:ext>
                </a:extLst>
              </p14:cNvPr>
              <p14:cNvContentPartPr/>
              <p14:nvPr/>
            </p14:nvContentPartPr>
            <p14:xfrm>
              <a:off x="2133360" y="2431800"/>
              <a:ext cx="1001520" cy="129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042D24-FC9B-4A6A-AED3-F91405FC73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4000" y="2422440"/>
                <a:ext cx="1020240" cy="131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9841CA-5647-4BF9-97A4-128F02955AA4}"/>
                  </a:ext>
                </a:extLst>
              </p14:cNvPr>
              <p14:cNvContentPartPr/>
              <p14:nvPr/>
            </p14:nvContentPartPr>
            <p14:xfrm>
              <a:off x="4218480" y="876240"/>
              <a:ext cx="2720520" cy="73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9841CA-5647-4BF9-97A4-128F02955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9120" y="866880"/>
                <a:ext cx="2739240" cy="75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EBCB0E-3DB6-4124-BF3C-02E659EF4FAC}"/>
                  </a:ext>
                </a:extLst>
              </p14:cNvPr>
              <p14:cNvContentPartPr/>
              <p14:nvPr/>
            </p14:nvContentPartPr>
            <p14:xfrm>
              <a:off x="6989040" y="87840"/>
              <a:ext cx="1897920" cy="75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EBCB0E-3DB6-4124-BF3C-02E659EF4F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79680" y="78480"/>
                <a:ext cx="1916640" cy="77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0E860E-3B4B-42DA-8E42-098EE29A1E5E}"/>
                  </a:ext>
                </a:extLst>
              </p14:cNvPr>
              <p14:cNvContentPartPr/>
              <p14:nvPr/>
            </p14:nvContentPartPr>
            <p14:xfrm>
              <a:off x="3804480" y="1731960"/>
              <a:ext cx="5014440" cy="76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0E860E-3B4B-42DA-8E42-098EE29A1E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5120" y="1722600"/>
                <a:ext cx="5033160" cy="78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2A9213-A9B6-4877-9CE2-9924D13239EC}"/>
                  </a:ext>
                </a:extLst>
              </p14:cNvPr>
              <p14:cNvContentPartPr/>
              <p14:nvPr/>
            </p14:nvContentPartPr>
            <p14:xfrm>
              <a:off x="3276360" y="2655360"/>
              <a:ext cx="2343600" cy="183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2A9213-A9B6-4877-9CE2-9924D13239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7000" y="2646000"/>
                <a:ext cx="2362320" cy="185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088FCD-EF65-49D9-8E1F-223A62A968D7}"/>
                  </a:ext>
                </a:extLst>
              </p14:cNvPr>
              <p14:cNvContentPartPr/>
              <p14:nvPr/>
            </p14:nvContentPartPr>
            <p14:xfrm>
              <a:off x="346680" y="5039640"/>
              <a:ext cx="5810400" cy="110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088FCD-EF65-49D9-8E1F-223A62A968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320" y="5030280"/>
                <a:ext cx="5829120" cy="112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48487E-9D7C-448A-B3A4-E885B061E37A}"/>
                  </a:ext>
                </a:extLst>
              </p14:cNvPr>
              <p14:cNvContentPartPr/>
              <p14:nvPr/>
            </p14:nvContentPartPr>
            <p14:xfrm>
              <a:off x="198000" y="3845880"/>
              <a:ext cx="6418800" cy="249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48487E-9D7C-448A-B3A4-E885B061E3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640" y="3836520"/>
                <a:ext cx="6437520" cy="251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0B0753-A2DB-4887-A853-7ED6F05A7F65}"/>
                  </a:ext>
                </a:extLst>
              </p14:cNvPr>
              <p14:cNvContentPartPr/>
              <p14:nvPr/>
            </p14:nvContentPartPr>
            <p14:xfrm>
              <a:off x="8237880" y="5470200"/>
              <a:ext cx="482400" cy="34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0B0753-A2DB-4887-A853-7ED6F05A7F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8520" y="5460840"/>
                <a:ext cx="501120" cy="35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203D73-BC25-4971-A244-081DDCB07EB9}"/>
                  </a:ext>
                </a:extLst>
              </p14:cNvPr>
              <p14:cNvContentPartPr/>
              <p14:nvPr/>
            </p14:nvContentPartPr>
            <p14:xfrm>
              <a:off x="233280" y="3795480"/>
              <a:ext cx="5063760" cy="27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203D73-BC25-4971-A244-081DDCB07E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920" y="3786120"/>
                <a:ext cx="5082480" cy="273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44DC2E-4B33-4AB3-9487-9B72B2C00FED}"/>
                  </a:ext>
                </a:extLst>
              </p14:cNvPr>
              <p14:cNvContentPartPr/>
              <p14:nvPr/>
            </p14:nvContentPartPr>
            <p14:xfrm>
              <a:off x="3386520" y="711720"/>
              <a:ext cx="4883400" cy="601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44DC2E-4B33-4AB3-9487-9B72B2C00F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7160" y="702360"/>
                <a:ext cx="4902120" cy="603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C6D267-DA1F-45B9-81C6-7D59187F03F8}"/>
                  </a:ext>
                </a:extLst>
              </p14:cNvPr>
              <p14:cNvContentPartPr/>
              <p14:nvPr/>
            </p14:nvContentPartPr>
            <p14:xfrm>
              <a:off x="746640" y="1097280"/>
              <a:ext cx="7264440" cy="569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C6D267-DA1F-45B9-81C6-7D59187F03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280" y="1087920"/>
                <a:ext cx="7283160" cy="571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07DDD6-E7A7-4B2E-AC7A-C66ACB223871}"/>
                  </a:ext>
                </a:extLst>
              </p14:cNvPr>
              <p14:cNvContentPartPr/>
              <p14:nvPr/>
            </p14:nvContentPartPr>
            <p14:xfrm>
              <a:off x="4678920" y="4219920"/>
              <a:ext cx="993960" cy="7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07DDD6-E7A7-4B2E-AC7A-C66ACB2238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9560" y="4210560"/>
                <a:ext cx="1012680" cy="9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0576E2-C6F8-4B19-86FE-F5F4F618FEDE}"/>
                  </a:ext>
                </a:extLst>
              </p14:cNvPr>
              <p14:cNvContentPartPr/>
              <p14:nvPr/>
            </p14:nvContentPartPr>
            <p14:xfrm>
              <a:off x="477720" y="2767680"/>
              <a:ext cx="6913080" cy="364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0576E2-C6F8-4B19-86FE-F5F4F618FE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360" y="2758320"/>
                <a:ext cx="6931800" cy="366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4EDCEA-7A62-43CD-9EF5-8DF124EB1C17}"/>
                  </a:ext>
                </a:extLst>
              </p14:cNvPr>
              <p14:cNvContentPartPr/>
              <p14:nvPr/>
            </p14:nvContentPartPr>
            <p14:xfrm>
              <a:off x="1053000" y="1839600"/>
              <a:ext cx="6067080" cy="406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4EDCEA-7A62-43CD-9EF5-8DF124EB1C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3640" y="1830240"/>
                <a:ext cx="6085800" cy="407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DF6BC4-CEB6-4DA0-9E96-FFA9E683201A}"/>
                  </a:ext>
                </a:extLst>
              </p14:cNvPr>
              <p14:cNvContentPartPr/>
              <p14:nvPr/>
            </p14:nvContentPartPr>
            <p14:xfrm>
              <a:off x="2603160" y="5092200"/>
              <a:ext cx="5161320" cy="24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DF6BC4-CEB6-4DA0-9E96-FFA9E68320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3800" y="5082840"/>
                <a:ext cx="5180040" cy="26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559F49-8DF8-4367-A294-0516F866F50E}"/>
                  </a:ext>
                </a:extLst>
              </p14:cNvPr>
              <p14:cNvContentPartPr/>
              <p14:nvPr/>
            </p14:nvContentPartPr>
            <p14:xfrm>
              <a:off x="5553360" y="5070240"/>
              <a:ext cx="644040" cy="836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559F49-8DF8-4367-A294-0516F866F5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4000" y="5060880"/>
                <a:ext cx="662760" cy="85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1A8534-E4DB-4FB2-BA7E-42F07CBBBA84}"/>
                  </a:ext>
                </a:extLst>
              </p14:cNvPr>
              <p14:cNvContentPartPr/>
              <p14:nvPr/>
            </p14:nvContentPartPr>
            <p14:xfrm>
              <a:off x="1679760" y="1626120"/>
              <a:ext cx="6871320" cy="468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1A8534-E4DB-4FB2-BA7E-42F07CBBBA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400" y="1616760"/>
                <a:ext cx="6890040" cy="470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91CE3D-83DD-40EA-ACE2-676E42FF693D}"/>
                  </a:ext>
                </a:extLst>
              </p14:cNvPr>
              <p14:cNvContentPartPr/>
              <p14:nvPr/>
            </p14:nvContentPartPr>
            <p14:xfrm>
              <a:off x="2770200" y="2358000"/>
              <a:ext cx="5476320" cy="408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91CE3D-83DD-40EA-ACE2-676E42FF69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0840" y="2348640"/>
                <a:ext cx="5495040" cy="410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394C96-1B9B-43CD-B504-A248B1B91C76}"/>
                  </a:ext>
                </a:extLst>
              </p14:cNvPr>
              <p14:cNvContentPartPr/>
              <p14:nvPr/>
            </p14:nvContentPartPr>
            <p14:xfrm>
              <a:off x="3907800" y="4097880"/>
              <a:ext cx="3765240" cy="19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394C96-1B9B-43CD-B504-A248B1B91C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8440" y="4088520"/>
                <a:ext cx="3783960" cy="21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CD31D2-3C42-47BF-900C-B33745E5CFBE}"/>
                  </a:ext>
                </a:extLst>
              </p14:cNvPr>
              <p14:cNvContentPartPr/>
              <p14:nvPr/>
            </p14:nvContentPartPr>
            <p14:xfrm>
              <a:off x="2512800" y="4485600"/>
              <a:ext cx="4130280" cy="109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CD31D2-3C42-47BF-900C-B33745E5C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3440" y="4476240"/>
                <a:ext cx="4149000" cy="110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5152EA-66DC-4B3F-8A62-2E8DA5836D03}"/>
                  </a:ext>
                </a:extLst>
              </p14:cNvPr>
              <p14:cNvContentPartPr/>
              <p14:nvPr/>
            </p14:nvContentPartPr>
            <p14:xfrm>
              <a:off x="4756680" y="2467440"/>
              <a:ext cx="774360" cy="41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5152EA-66DC-4B3F-8A62-2E8DA5836D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7320" y="2458080"/>
                <a:ext cx="793080" cy="43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35F7C1-30F3-4E08-B8C0-61E468362428}"/>
                  </a:ext>
                </a:extLst>
              </p14:cNvPr>
              <p14:cNvContentPartPr/>
              <p14:nvPr/>
            </p14:nvContentPartPr>
            <p14:xfrm>
              <a:off x="547200" y="2001960"/>
              <a:ext cx="513720" cy="375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35F7C1-30F3-4E08-B8C0-61E4683624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" y="1992600"/>
                <a:ext cx="532440" cy="377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3746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PMingLiU</vt:lpstr>
      <vt:lpstr>Arial</vt:lpstr>
      <vt:lpstr>Arial Rounded MT Bold</vt:lpstr>
      <vt:lpstr>Symbol</vt:lpstr>
      <vt:lpstr>Tahoma</vt:lpstr>
      <vt:lpstr>Times</vt:lpstr>
      <vt:lpstr>Times New Roman</vt:lpstr>
      <vt:lpstr>Default Design</vt:lpstr>
      <vt:lpstr>Equation</vt:lpstr>
      <vt:lpstr>  Computer Vision   EE/CSE 576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161</cp:revision>
  <dcterms:created xsi:type="dcterms:W3CDTF">2005-09-19T20:30:33Z</dcterms:created>
  <dcterms:modified xsi:type="dcterms:W3CDTF">2023-04-26T21:36:32Z</dcterms:modified>
</cp:coreProperties>
</file>