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1.xml" ContentType="application/vnd.openxmlformats-officedocument.presentationml.notesSlide+xml"/>
  <Override PartName="/ppt/ink/ink6.xml" ContentType="application/inkml+xml"/>
  <Override PartName="/ppt/ink/ink7.xml" ContentType="application/inkml+xml"/>
  <Override PartName="/ppt/notesSlides/notesSlide2.xml" ContentType="application/vnd.openxmlformats-officedocument.presentationml.notesSlide+xml"/>
  <Override PartName="/ppt/ink/ink8.xml" ContentType="application/inkml+xml"/>
  <Override PartName="/ppt/notesSlides/notesSlide3.xml" ContentType="application/vnd.openxmlformats-officedocument.presentationml.notesSlide+xml"/>
  <Override PartName="/ppt/ink/ink9.xml" ContentType="application/inkml+xml"/>
  <Override PartName="/ppt/notesSlides/notesSlide4.xml" ContentType="application/vnd.openxmlformats-officedocument.presentationml.notesSlide+xml"/>
  <Override PartName="/ppt/ink/ink10.xml" ContentType="application/inkml+xml"/>
  <Override PartName="/ppt/notesSlides/notesSlide5.xml" ContentType="application/vnd.openxmlformats-officedocument.presentationml.notesSlide+xml"/>
  <Override PartName="/ppt/ink/ink11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2.xml" ContentType="application/inkml+xml"/>
  <Override PartName="/ppt/ink/ink13.xml" ContentType="application/inkml+xml"/>
  <Override PartName="/ppt/notesSlides/notesSlide8.xml" ContentType="application/vnd.openxmlformats-officedocument.presentationml.notesSlide+xml"/>
  <Override PartName="/ppt/ink/ink14.xml" ContentType="application/inkml+xml"/>
  <Override PartName="/ppt/notesSlides/notesSlide9.xml" ContentType="application/vnd.openxmlformats-officedocument.presentationml.notesSlide+xml"/>
  <Override PartName="/ppt/ink/ink15.xml" ContentType="application/inkml+xml"/>
  <Override PartName="/ppt/notesSlides/notesSlide10.xml" ContentType="application/vnd.openxmlformats-officedocument.presentationml.notesSlide+xml"/>
  <Override PartName="/ppt/ink/ink16.xml" ContentType="application/inkml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ink/ink17.xml" ContentType="application/inkml+xml"/>
  <Override PartName="/ppt/notesSlides/notesSlide13.xml" ContentType="application/vnd.openxmlformats-officedocument.presentationml.notesSlide+xml"/>
  <Override PartName="/ppt/ink/ink18.xml" ContentType="application/inkml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ink/ink19.xml" ContentType="application/inkml+xml"/>
  <Override PartName="/ppt/ink/ink20.xml" ContentType="application/inkml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ink/ink21.xml" ContentType="application/inkml+xml"/>
  <Override PartName="/ppt/ink/ink22.xml" ContentType="application/inkml+xml"/>
  <Override PartName="/ppt/ink/ink23.xml" ContentType="application/inkml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ink/ink24.xml" ContentType="application/inkml+xml"/>
  <Override PartName="/ppt/ink/ink25.xml" ContentType="application/inkml+xml"/>
  <Override PartName="/ppt/ink/ink2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00"/>
  </p:notesMasterIdLst>
  <p:sldIdLst>
    <p:sldId id="256" r:id="rId2"/>
    <p:sldId id="338" r:id="rId3"/>
    <p:sldId id="278" r:id="rId4"/>
    <p:sldId id="688" r:id="rId5"/>
    <p:sldId id="687" r:id="rId6"/>
    <p:sldId id="339" r:id="rId7"/>
    <p:sldId id="344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352" r:id="rId16"/>
    <p:sldId id="353" r:id="rId17"/>
    <p:sldId id="354" r:id="rId18"/>
    <p:sldId id="362" r:id="rId19"/>
    <p:sldId id="363" r:id="rId20"/>
    <p:sldId id="364" r:id="rId21"/>
    <p:sldId id="365" r:id="rId22"/>
    <p:sldId id="366" r:id="rId23"/>
    <p:sldId id="372" r:id="rId24"/>
    <p:sldId id="378" r:id="rId25"/>
    <p:sldId id="379" r:id="rId26"/>
    <p:sldId id="380" r:id="rId27"/>
    <p:sldId id="382" r:id="rId28"/>
    <p:sldId id="385" r:id="rId29"/>
    <p:sldId id="396" r:id="rId30"/>
    <p:sldId id="547" r:id="rId31"/>
    <p:sldId id="548" r:id="rId32"/>
    <p:sldId id="549" r:id="rId33"/>
    <p:sldId id="550" r:id="rId34"/>
    <p:sldId id="553" r:id="rId35"/>
    <p:sldId id="554" r:id="rId36"/>
    <p:sldId id="555" r:id="rId37"/>
    <p:sldId id="621" r:id="rId38"/>
    <p:sldId id="556" r:id="rId39"/>
    <p:sldId id="622" r:id="rId40"/>
    <p:sldId id="623" r:id="rId41"/>
    <p:sldId id="558" r:id="rId42"/>
    <p:sldId id="624" r:id="rId43"/>
    <p:sldId id="649" r:id="rId44"/>
    <p:sldId id="648" r:id="rId45"/>
    <p:sldId id="641" r:id="rId46"/>
    <p:sldId id="625" r:id="rId47"/>
    <p:sldId id="562" r:id="rId48"/>
    <p:sldId id="515" r:id="rId49"/>
    <p:sldId id="516" r:id="rId50"/>
    <p:sldId id="476" r:id="rId51"/>
    <p:sldId id="616" r:id="rId52"/>
    <p:sldId id="496" r:id="rId53"/>
    <p:sldId id="497" r:id="rId54"/>
    <p:sldId id="539" r:id="rId55"/>
    <p:sldId id="451" r:id="rId56"/>
    <p:sldId id="626" r:id="rId57"/>
    <p:sldId id="627" r:id="rId58"/>
    <p:sldId id="628" r:id="rId59"/>
    <p:sldId id="629" r:id="rId60"/>
    <p:sldId id="630" r:id="rId61"/>
    <p:sldId id="631" r:id="rId62"/>
    <p:sldId id="632" r:id="rId63"/>
    <p:sldId id="633" r:id="rId64"/>
    <p:sldId id="634" r:id="rId65"/>
    <p:sldId id="635" r:id="rId66"/>
    <p:sldId id="636" r:id="rId67"/>
    <p:sldId id="637" r:id="rId68"/>
    <p:sldId id="638" r:id="rId69"/>
    <p:sldId id="639" r:id="rId70"/>
    <p:sldId id="640" r:id="rId71"/>
    <p:sldId id="452" r:id="rId72"/>
    <p:sldId id="453" r:id="rId73"/>
    <p:sldId id="509" r:id="rId74"/>
    <p:sldId id="611" r:id="rId75"/>
    <p:sldId id="642" r:id="rId76"/>
    <p:sldId id="650" r:id="rId77"/>
    <p:sldId id="651" r:id="rId78"/>
    <p:sldId id="652" r:id="rId79"/>
    <p:sldId id="653" r:id="rId80"/>
    <p:sldId id="658" r:id="rId81"/>
    <p:sldId id="659" r:id="rId82"/>
    <p:sldId id="660" r:id="rId83"/>
    <p:sldId id="661" r:id="rId84"/>
    <p:sldId id="662" r:id="rId85"/>
    <p:sldId id="663" r:id="rId86"/>
    <p:sldId id="664" r:id="rId87"/>
    <p:sldId id="665" r:id="rId88"/>
    <p:sldId id="666" r:id="rId89"/>
    <p:sldId id="667" r:id="rId90"/>
    <p:sldId id="669" r:id="rId91"/>
    <p:sldId id="670" r:id="rId92"/>
    <p:sldId id="671" r:id="rId93"/>
    <p:sldId id="673" r:id="rId94"/>
    <p:sldId id="674" r:id="rId95"/>
    <p:sldId id="675" r:id="rId96"/>
    <p:sldId id="676" r:id="rId97"/>
    <p:sldId id="677" r:id="rId98"/>
    <p:sldId id="686" r:id="rId9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440" autoAdjust="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1004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0:36:37.22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14887 8084 492 0,'-8'0'230'16,"6"-1"-24"-16,-3 0-218 15,4 1 0-15,0 0 8 0,0 0 4 16,0-2 9-16,0 1 10 16,-1 1 5-16,1-1 13 15,0 0 7-15,0 0 7 16,0 0 3-16,0 0-3 15,-7-1-5-15,-2 1-13 16,-6-2-9-16,-30-8-12 16,30 9-4-16,-6 2-7 15,7 0-1-15,-3-1-2 16,-3 1 0 0,0 1 2-16,-2 0 0 0,0 2 0 15,1-2 1-15,-2 0-1 16,2 2 0-16,-1 1 0 15,-1-1 1-15,1 1 0 16,0-3 1-16,1 2-1 16,1 0-1-16,0-1 0 15,0 1-1-15,-2 2 1 0,0 0 0 16,-3 4-2-16,-2 1-1 16,-2 4-1-16,-4 4 0 15,0 7 0-15,1-1-1 16,-1 8 1-16,2-1 1 15,0-3 0-15,2 0 1 16,2 2 1-16,4 1 0 16,2 3 0-16,-2 2 1 15,2-2-1-15,1-3 0 0,0 1 1 16,1 4 0-16,-1-1 0 16,1 5 1-16,2-5 0 15,3-2-1-15,0-7 0 16,1 2 0-16,2-2-1 15,0 2 0-15,1 7 1 16,0 0 0-16,-2 2 0 16,-1-1 0-16,4 3 0 15,1 0-2-15,2 5 1 16,5 2-1-16,-2-4 2 16,2-1 0-16,2-2 1 15,-1 1 0-15,2-1 0 16,1-1-1-16,3-5 0 15,0 3-1-15,2 3 1 16,0 0-1-16,1 5 1 16,-1-2 0-16,0-9-1 0,-1-3 1 15,0-6 0-15,-1 2 0 16,1-2 0-16,1 2 0 16,0 3 0-16,1-1 1 15,4 1 1-15,-1-5-1 16,4 1-1-16,-2 3 1 15,2 3-1-15,0 0 1 16,-4 3 1-16,1-3-1 16,-4-2 1-16,0-2 0 15,2-4-1-15,1-2 1 0,0 1 0 16,1-2 0-16,-3-1 0 16,-3 1 0-16,3-3 1 15,-3 0 0-15,3-3 2 16,1-1 1-16,0-3-2 15,0-2 1-15,-2-1-1 16,6 0 0-16,0 0-1 16,0-1-1-16,4-1-2 15,-1-2 0-15,2-2 0 16,2 1 0-16,-1-2 1 16,1 0-1-16,4 0 0 15,0-2 0-15,3 1 0 16,1-2 0-16,2-1 0 15,-1-1 0-15,0 2 0 16,-2-2 0-16,-3 2 0 0,2-1 0 16,-5-1 0-1,3 1 0-15,-1 3 0 0,-1-1 0 16,3 2 0-16,-2-1 0 16,1-5 1-16,2 4 0 15,3-3 0-15,3-1-1 16,0 2 0-16,3-2 0 15,-2-1 0-15,4 3 0 16,-2-2 1-16,-5-4 0 0,0-2 3 16,-1-8 2-16,-1 2 1 15,1-3-1-15,1-2-3 16,-3 2-1-16,-5-1-2 16,0-2 1-16,-5 1 1 15,2-1 0-15,-2-4 1 16,1 3 0-16,-3-3-1 15,-1 1 0-15,0 4 0 16,0-1-1-16,-2-1 0 16,0-2 0-16,0-2-1 15,-3-1-1-15,-3-1 1 16,1 5 0-16,0-2 0 16,-4-1 0-16,-1 1 0 15,-3-6 0-15,-3-2-1 16,3 1 0-16,-3-3-5 15,3 4-1-15,-3-6-8 16,-3-2-7-16,2-4-3 0,-1 0 1 16,0 2 8-16,1 5 8 15,-4 3 8-15,1-1 1 16,0 4 1-16,2 0 2 16,-1 3 5-16,0 5 3 15,0 8 5-15,-1 6 0 16,0 0-7-16,-1 2-4 15,-2-5-6-15,-1 0-1 0,1-3 1 16,-3-3 0-16,-1 2 1 16,-3-2 3-16,-4 1-1 15,-1-1 1-15,-1-2-2 16,1 0 2-16,2 4 1 16,0-1-1-16,3 2-2 15,2-1-2-15,1-3-3 16,4-1-1-16,-1-1-2 15,1-4-4-15,3 3-2 16,-1 0 1-16,-1 2 3 16,3 1 3-16,-3-1 2 15,-3-3-2-15,6 0-1 16,-5 2 2-16,-2 1 2 16,3 4 2-16,-3 1 0 15,1 2-2-15,3 4 0 16,2 0-1-16,2 7-2 15,0-1-2-15,-2-1-4 0,-2 2-3 16,1 0-7-16,-3 0-10 16,4 4-25-16,3-2-13 15,-3 0-34-15,1 2-40 16,-5-1 95-16</inkml:trace>
  <inkml:trace contextRef="#ctx0" brushRef="#br0" timeOffset="20885.26">8142 8671 466 0,'2'1'158'0,"-1"-3"-125"0,2 2-96 16,-4 0 0-16,-1 0 20 15,1 0 16-15,0 0 25 0,1 0 3 16,0 0 18-16,0 0 20 16,0 0 29-16,0 0 9 15,0 0-2-15,0 0-13 16,0 0-26-16,0 0-9 16,0-2-16-16,0 1-4 15,0 1-6-15,0 0-1 16,0 0 0-16,0-1 1 0,-1 0 8 15,0 0 17-15,1 1 31 16,0 0 13-16,0 0 14 16,0 0-8-16,0 0-18 15,-1 0-6-15,-1 0-9 16,1 0-1-16,0-1 2 16,0 0-3-16,0-1 2 15,0 1-3-15,0 0-4 16,-1 0-5-16,-7-1-13 15,-10-3-3-15,-32-3 0 16,28 7 1-16,2-3 8 16,1 3 1-16,-1-2-11 15,-1 2-3-15,-6-2-6 16,0 1 0-16,1 2 4 16,-1-2 2-16,1 0 3 15,2 0-1-15,2-1-2 16,0 2-1-16,2-1-2 0,-1 2-1 15,2 0-2 1,-2 0 0-16,0 0-3 0,-1 0-1 16,-3 0 1-1,2 0-1-15,2 3 1 0,-1-2 0 16,2 1 1-16,-1-1 0 16,-1-1-1-16,3 3 0 15,-1-1-2-15,-1 1-1 16,2 0 0-16,-3-1 1 0,1 0 0 15,2 3 1 1,-3-3 0-16,4 2 0 0,0-2-1 16,-1-1 0-16,5 3-2 15,-2-1 1-15,-1 1 0 16,0-1 1-16,-6 0 0 16,-2 1 1-16,0 0-1 15,-3 2 0-15,0 1-2 16,2 2-2-16,-2 2-2 15,1-2-2-15,2-1-1 16,-2 0 0-16,0 1 1 16,2 2 2-16,4-2 1 15,0 1 2-15,6 2-1 16,-5-3-2-16,0 5-2 16,0 0-1-16,-4 0-3 15,1 3 0-15,-3 1-1 0,0 1 3 16,1 0 5-16,3 1 2 15,0 0-1-15,3-2-1 16,-2-1 0-16,1 4 0 16,0 1 1-16,0 0 1 15,-1 7 0-15,4-2 0 16,0 6-2-16,1-2 1 16,1-4-2-16,1 0 0 15,4-6-10-15,-1 2-2 0,4 2-7 16,2 2-1-16,1 4 2 15,-1 1 1-15,2-2 0 16,-1-1 1-16,0 2-1 16,4-1 1-16,1 7 1 15,-1 2 1-15,1-2 3 16,-1-1 2-16,1-3 3 16,-2-4 1-16,1-1 0 15,4 0 1-15,-3 0 2 16,2 1 0-16,2-3 3 15,-5-1 2-15,1 1 1 16,1 2 0-16,-1 4 1 16,2 4-1-16,-1 5-1 15,-1-1 1-15,-3-2-1 16,3-3-1-16,2 2 1 16,1 2-1-16,2-1 0 15,-1-1 1-15,-3-6 1 0,-1-2 1 16,3-1-1-16,-1 2 1 15,3 1-2-15,-3 5 0 16,-1 0-7-16,3-3-5 16,-1 0-11-16,5-1-5 15,0-2-9-15,-1 1-3 16,1-3 0-16,1-1 1 16,-2-4 11-16,1-3 9 0,0-2 10 15,-1-1 5 1,1-2 5-16,-1 1 0 0,-1-2 2 15,0 1 0-15,1 0 1 16,0 0 0-16,0 3 0 16,0-2 0-16,-2 0-1 15,2 0 0-15,-1-1 0 16,1 0 0-16,-1-2 0 16,-1-3 0-16,1-1 1 15,-1-1-1-15,2-1 0 16,-1-1 0-16,0 0-1 15,3 1 0-15,-4 0 1 16,3 1-1-16,-1 1 1 16,-1-1-1-16,2 3 0 15,0 0 0-15,1-2 0 16,1 3 0-16,-2-3 1 16,0 4 0-16,0-3 0 0,0 0 0 15,-1 0 0-15,1-6-1 16,0 2 1-16,-1 0-1 15,1-2 1-15,1 1 0 16,-2 1 1-16,1-3-1 16,-3 2 1-16,4 0 0 15,-2-1 0-15,0-1 0 16,4 0 0-16,-7-2-1 16,4 1 0-16,-5 0 0 15,3 1 0-15,4 0 0 0,-4 2 0 16,5-1 0-16,-3 0-2 15,-1-2 1-15,4 2 0 16,-2-2 0-16,3-1 1 16,-2 1-1-16,1 0-1 15,2-2 2-15,1 0 0 16,1 0 1-16,0 0 1 16,0 0 0-16,-1 1 0 15,0-1-1-15,3 0-1 16,-2 0 0-16,3-3 0 15,0 3 0-15,0-1 0 16,3 0 0-16,1 0-1 16,1-2 0-16,4-1 0 15,0 1-1-15,-1-1 2 16,-1 1 0-16,-2-4 0 16,-2 2 0-16,1-2 0 0,1 5 0 15,-2-3 0 1,0 0 0-16,1-1 0 0,0-1-1 15,1 3 1-15,-1 1 0 16,0-2-1-16,2 4 1 16,1-3-1-16,0 0 0 15,0 2 0-15,-1-3 0 16,4 2 1-16,0 2 0 0,1-2 0 16,-2 1 0-16,-2 0 0 15,-4-3-1-15,2 3 1 16,-2-2 0-16,3 2 0 15,4-3 0-15,-1 1 1 16,-1-2-1-16,0-2 1 16,-2 2 1-16,5-3 0 15,1-1 1-15,-4 0-1 16,4 1 0-16,-1 0-1 16,-4 1 1-16,1 1 3 15,-1-3 0-15,-4 3 1 16,-1-1 0-16,3-3-1 15,-4 0-1-15,-4-1 1 32,-7 6-1-32,0 1 2 0,27-18 0 0,-3-4 0 15,3 2 0-15,-14 6 1 16,-1 1 0-16,2 0-2 0,-1 1-2 16,-2 2-3-16,0 1-1 15,-3 5 1-15,-3-2 0 16,-1 3 4-16,-1-2 3 15,-2-1 1-15,0-1 0 16,-1-4-2-16,1 0-2 16,2 0 0-16,-2-3 1 15,-3 2 3-15,2-3 0 16,-6 1 1-16,3-2-2 0,-1 0-3 16,-3-1-2-16,4-5-1 15,1-2-1-15,-2 0 1 16,1 2 0-16,-3 6 1 15,-2 0 1-15,0 4 3 16,0 1 2-16,-2 2 1 16,2 0 1-16,0 5-2 15,1 1 0-15,0-2-2 16,-2 1 0-16,-1 0 0 16,1-3-1-16,-3-4-2 15,5 4 0-15,1-10-2 16,-5 1 0-16,3-2 0 15,-2-5-1-15,1 1 0 16,1-1 0-16,0 0 1 16,0-1-1-16,0-1 0 0,0-1 0 15,-2 0 1 1,2 5 0-16,-3 3 0 0,1 4 4 16,1 3 1-16,-4 1 0 15,3 1 1-15,-3-3-4 16,1 1-2-16,-1-3 0 15,-1 0-1-15,-1 1 0 16,-1-4 2-16,2 4 0 16,1 1 2-16,-2-1 0 15,1 5 0-15,-2-5-1 16,0 1-1-16,1-1-1 0,-1-5-1 16,1-2-1-16,-3-1-1 15,2 0 1-15,-1 3-2 16,-1 0-1-16,3 6-3 15,-3 1-3-15,-1 1-9 16,1 1 0-16,-4-4 1 16,-1-2 3-16,0-2 9 15,1 0 1-15,2 3 2 16,0-1 0-16,1 2 0 16,0 0-1-16,3 2 2 15,1 1 0-15,2 5 0 16,0-1 0-16,-1 0-1 15,2 2 0-15,-2-3-1 16,1 1-2-16,2-1-2 16,-2-2-2-16,3 2-3 0,-3-1 0 15,1-1-1-15,-2 1 1 16,0 1 2-16,4-1 2 16,-3 1 3-16,-2-3 2 15,4 3 1-15,-2-2 0 16,1 2 1-16,0 3 1 15,-1 3-2-15,2 1 0 16,-4-1 0-16,6 0 0 16,-5 0 2-16,3 2 1 0,0-2 2 15,-2 1 0-15,5 0 0 16,-3-1 0-16,1-1 1 16,2 0 1-16,-2 4 0 15,-2-3 1-15,3 1-3 16,-3 1 0-16,1 0-2 15,1-3-1-15,-3 4-2 16,1-2-1-16,-3 1-3 16,0 0-2-16,-2-3-8 15,-1 1-2-15,-2-2 3 16,1 0 2-16,-1 2 9 16,1 0 3-16,0 1 1 15,2 2 0-15,0-4 1 16,3 4 0-16,1 0 1 15,1-2 0-15,2 4 0 16,1 0 1-16,0 0 1 0,0 0 2 16,0-1 2-16,-1 1 1 15,1 0 0-15,0 0-1 16,0 0-3-16,0 0-2 16,0 0-2-16,-1-1-2 15,1 1-8-15,0 0-4 16,0 0-13-16,0 0-6 15,0 0-2-15,0-1 2 16,-1 1 3-16,1 0 1 16,0 0-3-16,-2 0-4 0,-3-1-13 15,-1-1-9-15,4 2-31 16,0 0-17-16,0 0 68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0:51:36.41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8311 6062 843 0,'-1'0'246'0,"0"0"-298"16,-1 0-20-16,-3 0 11 16,2 0 46-16,-5-1 24 0,-2-1 28 15,-1 0 7-15,-31-11 7 16,29 9 1-16,-1-1-8 16,-6 1-7-16,2-2-12 15,4 1-5-15,-3-3 2 16,2 1-2-16,-4 0-10 15,-3-1-3-15,-1 0-8 16,0 4-6-16,-2 2-8 16,-3 5-4-16,-7 7-14 15,-4 2-5-15,-3 3 7 16,2 1 4-16,5 2 18 16,2 6 6-16,7 13-6 15,-2 4-4-15,1 5-8 16,-2-2-3-16,2-2 2 15,0 2 3-15,3 1 5 16,5 1 4-16,-1-2 4 0,6 1 1 16,2 3-3-16,1 4-4 15,4-3-6-15,4-2-1 16,2-7 4-16,1-3 3 16,2 5 6-16,2-5 3 15,1-2 2-15,2-1 1 16,4-5 1-16,0 3 0 15,4 1-1-15,0 1 2 16,5-3-1-16,-2-1 0 0,2-8 1 16,2-3-1-16,-3-5 0 15,1-3 1-15,2-3 0 16,1-3 0 0,0 0 1-16,-1-3 0 0,0-3 1 15,-3 0 2-15,3-6 1 16,0 1 1-16,0-1 0 15,-2-1-1-15,-1 0 1 16,0-3 1-16,-3-1 2 16,-1-3 4-16,-2 3 9 15,-2 1 7-15,-3-3 12 16,-2 2 7-16,0-2 9 16,-3-2 1-16,-1 3-10 15,2 0-8-15,-2-1-17 16,2 2-6-16,1-2-4 15,-1-2-1-15,2 0-4 0,2 1-2 16,-1-4-3-16,0 3-1 16,-3-5 2-16,1 1 2 15,-2-1 0-15,2-1 2 16,-1 2-3-16,0 0-2 16,0 1-4-16,0 3 0 15,1 0-1-15,-1 1 0 16,-2-5 0-16,5-3-1 15,-4-4 0-15,0 0 0 0,4 0 1 16,-3 3 1-16,-4 5 1 16,1-1 1-16,-2 6 1 15,-1 3-1-15,2 0 1 16,-3 3-1-16,1-1-1 16,-2-1-1-16,2 0 0 15,1-1 0-15,0-1 2 16,1 1 3-16,-3-2 4 15,0 1 3-15,0-1 3 16,1 2 1-16,0-1-5 16,1 1-2-16,-3 2-5 15,1 1-1-15,-2-1-1 16,-1-3 1-16,2 4 1 16,-3-3-1-16,1 2 2 15,-1-1 0-15,-1-1 1 16,-1-1-1-16,1 1-1 15,0 0-2-15,1 0 0 0,0 0 0 16,0 1 0-16,1 1 0 16,2 1-2-16,0 2-1 31,3 4 0-31,0-1-2 0,0 2 1 0,0 0-1 16,-1 0-4-16,1 0-3 15,0 0-25-15,0-2-23 16,0 2-60-16,0 0-29 15,0 0-67-15,-1 0-103 0,1 0 213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0:52:08.9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9117 13329 643 0,'-1'0'237'0,"0"0"-188"15,-3 0-25-15,4 0-7 16,-1-1 4-16,1 0 15 16,0 0 6-16,-1 0 8 0,0 0 2 15,0 0-2 1,0-1-1-16,0 1-2 0,-1 0-1 15,1 0-6 1,0 0-4-16,-8-2-12 0,-3 0-3 16,2 0-7-16,-36-17-2 15,31 12-1-15,0 3-1 16,-2 0-1-16,2-1-1 16,1 1-4-16,-1 1-2 0,-3-3-2 15,3 3 0-15,-4 1 0 16,-1-2-1-16,0 6-2 15,-1-1 0-15,-3 0-4 16,-1 0 0-16,-1 4 3 16,-3 0 0-16,4 4 3 15,-2 0-1-15,3-2 1 16,-3 1 0-16,1 5 1 16,3-2 1-16,0 0-2 15,4 2-1-15,2-2-6 16,0 3-1-16,2 2-1 15,-1 2 0-15,1 9 3 16,-2 0 1-16,3 4 2 16,-1 2 2-16,1-3 1 15,3-3 1-15,-1 2 0 0,-1-1 0 16,-1 2 1-16,-1 3 0 16,4 1 1-16,-1 0 0 15,3-1-1-15,-2-1 1 16,-1 0 0-16,1 5 0 15,2 4 0-15,1 3 0 16,1-5 0-16,1-1-1 16,5-6-1-16,1 0 0 15,4 0 0-15,0-3-1 16,-2 1 0-16,4-3 0 16,-1 0 1-16,3-1 0 0,2 0 0 15,0 1 0-15,4 0-1 16,-1 3-1-16,5 1 1 15,-2-2 0-15,0-2 0 16,-2-3 0-16,1-2 0 16,2 2 0-16,3-4 1 15,3 4-1-15,1-3 0 16,-2 3 0-16,4-1 1 16,-1-2-1-16,1 0 0 15,3-3 0-15,-1-2 1 16,0 0 0-16,1-4 0 15,-2 0 0-15,-1-3 0 16,2-2-1-16,2-3 1 16,-4 2 0-16,3-5 1 15,-1 0-1-15,1-4 0 16,2 0 0-16,-2-2 0 0,3-1 0 16,-3-1 1-16,2-4 2 15,-2-2-1-15,0-4 0 16,-1-3-2-16,-7-2 0 15,-1-2 0-15,-6 3 0 16,-2-3 2-16,2 2 1 16,-4 3 3-16,1-4-1 0,-3 0 0 15,0-4 0-15,1-8-2 16,2-3 0-16,-3 1-3 16,1-1 1-16,1 2-1 15,-1 0 1-15,1-3 0 16,2-1 0-16,1 0-1 15,-3-3 1-15,3-1-1 16,-4 0 1-16,-2 1 0 16,-1 3 1-16,-3 6 0 15,-1 3 1-15,-2 2 1 16,0 3 1-16,-2-3 2 16,0 3-1-16,-4-3-2 15,-3 0 0-15,0 3 0 16,0 2 1-16,-4-2 0 15,1 0 0-15,1-6-2 16,-2 0 0-16,3 4 2 16,1 1 0-16,-1 10 3 15,2 3 1-15,0 1-1 0,-1 4-1 16,1-1-3-16,0 1-3 16,0-2 0-16,-2 0-1 15,-1-2-2-15,-2 0-1 16,-5 4-6-16,4-2-2 15,-2 3 0-15,2 0 3 16,0 1-4-16,-6 3 0 16,-5 0-7-16,-2 4-10 0,-6 1-12 15,1-1-6-15,-1 6-13 16,-2-2-11-16,5 8-44 16,0 2-82-16,1 12 127 15</inkml:trace>
  <inkml:trace contextRef="#ctx0" brushRef="#br0" timeOffset="3263.933">16698 13215 722 0,'0'-1'328'15,"0"0"-90"-15,0 0-247 16,0 0-30-16,0 0-8 16,0-1-1-16,0 1 33 15,0 0 14-15,0 0 18 16,0 0 8-16,0 0 0 16,-1-1-2-16,0 1-1 15,0 0 2-15,-1-2 11 0,-3-1 4 16,-5 2 0-16,-2-3-4 15,-27-25-13-15,24 30-7 16,-2-2-11-16,-2-1-4 16,-4 3-1-16,-1-2-1 15,-1 1 2-15,-2 4 1 16,-3-6 2-16,-1 3 1 16,-4 3-1-16,2-1 0 15,1 5-3-15,1 4 1 16,-1 3-3-16,-4 1 0 0,-4 2 0 15,-2 0-1-15,-1 5 3 16,4-1 0-16,1 2-2 16,4 2-4-16,-1 0-12 15,1 7-4-15,2 10-4 16,3 3 3-16,1 1 10 16,1-1 1-16,5-1-1 15,-3-4-2-15,10 4-4 16,0-3 3-16,3-6 3 15,4-3 2-15,2-1 3 16,3 0 2-16,2 8 2 16,2 0 1-16,4-4 3 15,1-1 3-15,2-8 1 16,2 0 1-16,1-2-2 16,3-2 1-16,0 0-2 15,4 0 0-15,1-2-1 0,0 0 0 16,1-3-1-16,-2-1 1 15,3-1-1-15,-1-1 0 16,3 1 0-16,1-1 0 16,1 2 0-16,2-2 0 15,-1-1 1-15,2-1 0 16,-3 1 1-16,3 1 0 16,0 0 0-16,-2-2 2 15,4 0 1-15,-2-2 0 0,-2 0 0 16,-3-3-2-16,3-1-2 15,-3 1-1-15,-2-2 0 16,3-3 0-16,-7-1 0 16,4-1 0-16,0-4 5 15,-2-4 3-15,0-5 1 16,-3 3 2-16,-2-2-3 16,-1 2 0-16,2-3-1 15,-1-1-1-15,1-3-2 16,0 1-1-16,0 0-2 15,4-3 0-15,-2 1-1 16,3 2 1-16,-3-4-1 16,1-1 1-16,-2-1-1 15,2-4 0-15,-1-1 0 16,-3-3 0-16,-1 2 1 16,-3 2-1-16,0 4 0 0,0 0 0 15,0-1 0-15,-2-7 0 16,0-2 0-16,2 0-1 15,2 0 0-15,-2 5 1 16,-3 3-1-16,-2 3 1 16,-5-2-2-16,1 0-1 15,2-2-1-15,-1-4 1 16,0 1 0-16,0 3 2 16,-4 1 1-16,2 2 0 15,0 2 0-15,0-1 1 0,0 2 0 16,-1-2 0-16,-2 1 0 15,1-7 0-15,2 1 0 16,-3-1 0-16,3 0 0 16,-7 6 1-16,1 1-1 15,-2 1 1-15,-4-3-2 16,5 2 2-16,-1 0 0 16,1-3 1-16,1 4 0 15,-2 2 0-15,-1 0-1 16,0 5 0-16,-5-2 2 15,2 4-1-15,-1 0-3 16,1-1-1-16,1 3-5 16,1-1-3-16,-3 4-1 15,0 1 1-15,4-1-3 16,-3 3 0-16,1 2-7 16,-1-1-9-16,0 5-42 0,-2-2-57 15,1 7 81-15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0:54:12.98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12464 17805 567 0,'0'0'169'16,"0"-1"-275"-16,0-4 56 16</inkml:trace>
  <inkml:trace contextRef="#ctx0" brushRef="#br0" timeOffset="108.608">12465 17774 79 0,'0'-1'62'0,"0"-1"3"0,0 1-27 16,0 0-16-16,0 0-43 15,0 0-23-15,0 0 24 16</inkml:trace>
  <inkml:trace contextRef="#ctx0" brushRef="#br0" timeOffset="3495.591">12465 17760 128 0,'0'-1'114'0,"0"0"22"16,0-1-16-16,0 1-37 15,0 0-6-15,0 0 9 16,0 0 6-16,0 0 0 31,0 0-8-31,0 1-31 0,0 0-14 0,0 0-25 16,0 0-7-16,0-2-9 16,0 2-6-16,0 0-7 15,0 0-2-15,0 0 4 16,0 0 4-16,0 0 7 15,0 0 4-15,0 0 10 16,0 0 6-16,0 0 4 0,0 0 2 16,0 0-5-16,0 0-1 15,0 0-1-15,0-1 0 16,0 1-4-16,0-1-2 16,0 0-4-16,0 1-2 15,0 0-2-15,0 0-1 16,0 0 0-16,0 0-1 15,0 0 0-15,0-1 1 16,0 0-2-16,0-1-1 0,0 1-4 16,-1 0-1-16,0-11-1 15,-3 0 0-15,-4-26 5 16,5 28 2-16,3 3 6 31,0 2 5-31,-6 0 13 0,5 1 5 0,1 0 5 16,-2 0-1-16,2 3 4 15,-2-1 2-15,1 1 4 16,0 0-2-16,0 0-15 16,1 0-8-16,0 0-11 15,-1 0-1 1,0-1 1-16,0 1 2 0,-1 0 0 16,1 0-1-16,0 0-3 15,-4-5-2-15,1-2-3 16,-3 0 0-16,-2 2 0 15,-28-29-2-15,28 26-1 0,-2 4 0 16,1-4 0-16,1 3 1 16,1 1 0-16,0-2 1 15,-1 2 2-15,3-3 0 16,-3 3 1-16,4 1 0 16,-2-2 0-1,0 2 1-15,-1-1 1 0,1 0 0 16,-2-1 0-16,1 0-1 15,-3 1-1-15,1-2-1 16,-3 3-1-16,0-1-2 0,1-1 0 16,-1 2-1-16,4 0 2 15,0-2 1-15,-1 2 0 16,2-1 0-16,-1-4 1 16,0 4 0-16,0 1 1 15,-1-3-1-15,0 2 1 16,2-2 1-16,1-1 0 15,-2 1 1-15,2 0-1 16,-3 1 0-16,-1 0-1 16,3-1-2-16,-3 2 0 15,3-3 0-15,-4 4 0 16,2-3 0-16,-3-1 1 16,1 2-1-16,1-1-1 15,-2-1-1-15,3 1-2 16,-3 2 0-16,2 0 2 15,-2 0-1-15,-1 4 2 0,1-4 1 16,0 4 1-16,-2-2 0 16,2-2 0-16,-1 1-1 15,1 0 0-15,2-1 0 16,-2 3 0-16,1 1 0 16,-2 0 0-16,1-1 0 15,0 1 1-15,1-2 1 16,2 2 0-16,0-2 0 0,1 2-1 15,0-1 0-15,-2-2-1 16,0 3 0-16,1-1 0 16,-1 0-1-16,1 1-1 15,-2-2-2-15,2 1-4 16,0-2 0-16,0 1-1 16,-3 1 1-16,2-1 0 15,2 3 0-15,-2 0 0 16,3 0 2-16,-2-2 1 15,-2-1 2-15,4 2 1 16,0 1 0-16,2-3 1 16,-1 2 0-16,-2 0-6 15,-2-4-3-15,0 3-8 16,-3 1-2-16,3-1-1 16,3-1 1-16,-2 2 8 15,0 0 4-15,-1 0 5 16,-1 0 2-16,2-1 2 0,-1 2 0 15,2-1 1-15,0 0 0 16,0 1-1-16,-2-1-1 16,2-2 0-16,-2 1-2 15,-2-2-5-15,0 4-3 16,-1 3-9-16,3-2-5 16,-3 1-6-16,3-2-4 15,-7-4-4-15,3 4 2 0,-2 4 6 16,0-4 5-16,2 2 8 15,-3 0 0-15,3 0-13 16,2 2 0-16,0-2 3 16,-2 1 5-16,6-3 17 15,-3 2 4-15,-2-1 0 16,5 1 0-16,-5 4-9 16,-2-2-9-16,-1 2-12 15,-3 0-5-15,-3 0 8 16,2 1 9-16,2 1 12 15,-2-1 5-15,3 1-3 16,-2-1-7-16,-4 3-34 16,0 4-15-16,-1 3 3 15,1 2 8-15,5-2 37 16,0-1 14-16,5-4 3 16,7-6-1-1,2-1-4-15,-18 18-1 0,0-1-7 0,3 0-15 16,7-11-19-16,-4-1 0 15,2-2 14-15,2 3 18 16,-4 0 20-16,3 5 1 16,-1 1-5-16,-6 1 2 15,8-1 9-15,-1-2 7 16,-1-2 6-16,2 0 1 16,-1 2-8-16,2-2-5 15,-1 4-9-15,0-3-4 0,-1-1-2 31,1 1 0-31,1-5 2 0,1 2 2 0,2 1 1 16,1-3-1-16,3 4-2 16,-1-2-1-16,0-1-2 15,3 0 0-15,0-2-1 16,1 2 0-16,0 1 0 16,1 0-1-16,-2 1 0 15,1-1 0-15,2 2 1 16,-4 0 0-16,2 3 3 15,-1 0 3-15,-1-3 10 16,1 1 5-16,-1-3 9 16,0 1 3-16,0 4 3 15,0 0 0-15,0 2-3 16,3 0-2-16,-2-3-12 16,1 0-5-16,-1-2-7 0,0 2 0 15,0 0 5-15,0 3 4 16,-1-3 2-16,4-1 0 15,-3-2-7-15,2-1-3 16,0 0-6-16,1 0 0 16,2 1 1-16,0 1 1 15,3-3 1-15,-4 6 1 16,2-1 5-16,1 0 2 16,-2 3 4-1,2-1-1-15,-1 1 1 0,-1 2-2 0,1 13-3 16,-1-5-1-16,3-13-6 15,-1 1-2-15,4-9-3 16,0 4-1-16,4 17-4 16,-1 3 0-16,3-4 1 15,1 1 2-15,0-6 3 16,-1-4 0-16,-1-4 1 16,-1 2 0-16,1-3 1 15,-1-2-1-15,4 3 0 16,1 1 0-16,4-1-1 15,3 8-1-15,-2 0 0 16,2-3 1-16,-1 1-1 16,-4-2 1-16,3-2 1 15,1-1 0-15,4 0 0 16,9-1 0-16,2-2-2 16,2-1 0-16,5 0-2 15,1-4 1-15,4-4 1 0,-2-1 1 16,1-2 0-16,-4 0 0 15,-4-2-1-15,1 2 0 16,1-2 1-16,5-1-1 16,3-2 0-16,1 0 0 15,-2 0 0-15,-4 0 0 16,-3 1 0-16,-1-3 0 16,-2 2 0-16,6-1 0 15,5 0 1-15,-1 3-1 0,1-3 1 16,-4 0-1-16,-2 1 0 15,-1-3 0-15,-5 0 1 16,-2-1 1-16,-7-2 2 16,-3 0 0-16,-6-3 2 15,0 3 0-15,4-1 2 16,-2 2 3-16,2 0 5 16,-3 0 0-16,-4 0-3 15,-1-4-3-15,-1 0-4 16,0-1-2-16,0 1 2 15,-2 3 2-15,-1-2 3 16,-2 1 3-16,-1-7 1 16,1 0 1-16,-3-6-1 15,0 0-1-15,-1-2-2 0,0 2-3 16,0 2-3-16,-2 2 0 16,0 14 0-16,0 5 4 15,-3-8 9-15,1 0 6 16,0-8 6-16,-3-3 1 15,1 14-4-15,0-2-3 16,-1 0-7-16,0-2-5 16,-2 2-6-16,2-3-4 15,-3-1-2-15,2-1-1 16,1-1 0-16,-2 2 0 0,2 2 0 16,1-2 0-16,-1 3 0 15,0-1 0-15,-1 2 0 16,2 2 0-16,0 2 0 15,2-4-1-15,-1 5-1 16,-2-1 0-16,1 4-1 16,-1 0-1-16,0 0-1 15,0 0 0-15,0-1-2 16,0 1 1-16,0 0-3 16,0-2-3-16,1-10-4 15,1-1-2-15,8-31-4 16,-7 30-1-16,1-6 3 15,1 1 3-15,-1-1 7 16,0-3 3-16,0 5 3 16,-2 2 0-16,2 2 0 15,-2 4 0-15,3-2-1 0,-3-3 0 16,0 1 0-16,2 0 2 16,-4 2 2-16,3 2 1 15,-2 2 1-15,0-1 1 16,4 3 0-16,-7-1 0 15,2 1 1-15,0 3-1 16,-1-3 1 0,1 2 1-16,0-1-1 15,-3 0 0-15,1 3 0 0,2 2-1 16,0 0-2-16,0 0-4 0,0-1-3 16,0 2-3-16,0 0-3 15,0-1-3-15,-1 0-16 16,1 1-7-16,-1-1-14 15,0 1 0-15,1 0 12 16,0-1 6-16,0 1-7 16,-2 0-14-16,2 0-35 15,0 0-14-15,0 0-29 16,0 0-20-16,0-1 103 16</inkml:trace>
  <inkml:trace contextRef="#ctx0" brushRef="#br0" timeOffset="19695.011">15993 17926 631 0,'0'5'327'16,"0"-5"-100"-16,1 0-135 15,-1 0-139-15,0-2-7 16,0 1 11-16,-1 1 28 16,1 0 60-16,0 0 11 0,0 0 2 15,0 0-13-15,0-1-37 16,0 1-14-16,0 0-11 16,0 0-1-16,0 0 10 15,0 0 6-15,0 0 6 16,-1-1 2-16,0 0-1 15,1 0-1-15,0-1-3 16,0 1 0-16,-2 0 6 16,1 0 5-16,0 0 9 15,0 0 5-15,0 0 4 16,0-1-2-16,0 1-7 16,-1 0-4-16,1 0-8 15,0 0-3-15,0 0-2 16,0 0 1-16,0-1-1 15,-1 1 2-15,0-2-2 16,-4-9 0-16,1 1-1 0,-17-33-2 16,17 29-1-16,-2-1 0 15,-2-4-5-15,0 1-5 16,-2-5-7-16,3 4-1 16,1-2-7-16,-4 1-4 15,-1 1-10-15,2 1-3 16,-2-5 2-16,7 1 6 15,-2-2 15-15,-1 2 6 16,4 6 10-16,2 3 3 0,0 4 2 16,3 2 1-16,-4 1 1 15,-2-2-1-15,1 2 0 16,-7-1-1-16,1 2-2 16,4 0 0-16,-2 3 1 15,2 0 4-15,1 1 9 16,-3 1 7-16,1-1 9 15,3 0 6-15,-1 1 5 16,-1 0 2-16,0 1 0 16,-1 0-4-16,2-1-9 15,0-1-5-15,-1-1-13 16,-1 2-3-16,-1 0-7 16,-1 0 1-16,-1-3-2 15,-1 1 0-15,-1-3 0 16,-2 0-1-16,0 1 0 15,0-2 0-15,0 3 1 16,-1-3 0-16,4 3 3 0,-1-1 1 16,2-1 4-16,3 3 1 15,-1 0 3-15,0-3 1 16,1 1-2-16,-2 3 0 16,-2 0-2-16,1 2-1 15,-2-4-2-15,1 1 0 16,-2 0-2-16,1 0-1 15,-3 1 0-15,4-3 0 0,1 0-1 16,-2 3 0 0,4 0-2-16,1 1 1 0,0-1-1 15,2 0 0-15,-1 0-1 16,-6-2 0-16,-2 0 0 16,3 3-1-16,-2-3 0 15,3 1 0-15,-3 0 1 16,3 0 0-16,-4 2 0 15,2 1 2-15,3-1 1 16,-5-2 1-16,5 2 1 16,0-1 1-16,0 2 2 15,3 0 0-15,-3-1 0 16,1 1 0-16,-2-2 2 16,0 1-1-16,-3-1-3 15,2 0-1-15,-4 1-4 16,2-3 0-16,-2 3-1 15,1 0 0-15,1-1 0 0,-4 0-1 16,5 0 0 0,-4-1-1-16,3-1 2 0,0 3 0 15,1 0-1-15,1-1 1 16,-4-1-1-16,5 1 0 16,-4 0-3-16,1-1 0 15,3 2-2-15,-4 0-2 16,1 0 0-16,-6 1-2 0,-3 1-1 15,-2 1 1-15,-9 1 3 16,6-1 1-16,-6 1 5 16,2-1 1-16,-1 2 0 15,-1-2 2-15,0 0-1 16,1 1 0-16,2-3 0 16,5 4 1-16,2-3-1 15,2-1 0-15,2 4-1 16,-4-4 0-16,6 6 0 15,-1 0 0-15,-1-3 2 16,4 2-1-16,-4-2 2 16,-2 0 0-16,-2 0 0 15,0 1-1-15,-4 0-1 16,1-2 1-16,2 3 0 16,0 1 0-16,5-2 0 15,-2 3-1-15,-2-2-1 0,0 2-2 16,1 1-2-16,-2 0 0 15,3 4 0-15,-1-3 0 16,2 1 0-16,0 2 0 16,4-5 0-16,2 1 1 15,0-1 1-15,1-3 0 16,-2 2 1-16,-2-3-1 16,0 2-1-16,1 2-1 15,1 0-3-15,0 1-2 0,3 1-1 16,-2-1 0-16,4 5 0 15,1 1 1-15,1-2-1 16,1 3-1-16,-1 3 2 16,2 2-1-16,0 4 1 15,2-4 0-15,1 6-3 16,0-2 1-16,2 8-1 16,-1 6 1-16,1 4 4 15,1 0 2-15,0-1 1 16,-1-3 1-16,2-1-1 15,-1 1-1-15,3-1-5 16,0 5-3-16,3-4-7 16,2-4-3-16,3 3-5 15,4-2 1-15,7 8 0 16,1 0 3-16,7-4 8 16,-2-3 5-16,-5-5 8 15,0-1 2-15,3 0 3 16,1-2 2-16,11 2 0 15,4 2-1-15,3-8 0 0,1 3-2 16,3-13 0-16,0-1 1 16,0 0-1-16,-4-4 0 15,-2 7 0-15,2 1 1 16,1-3 0-16,1 6 0 16,2-9 1-16,0 1-1 15,0-2 2-15,2-4 3 0,-3-4 3 16,-2-1 2-16,-6 6 0 15,-7-3-1-15,0 3-1 16,-2-5 1-16,4-4 1 16,3-1 2-16,-1 0 0 15,-3 1 0-15,1 2 0 16,-3-6-1-16,-4 1-4 16,-2-5-1-16,-3-4-5 15,1 4 0-15,-4-2-2 16,2 9 0-16,-6-4 0 15,-1-2 0-15,-2 0 0 16,-3-3 0-16,3 4 0 16,-3 1 0-16,1-6-1 15,0 7 1-15,2-3-1 16,0-2 1-16,-1 3-1 16,0 2-1-16,-2-3 0 15,1-2 0-15,-2 11 1 0,-2-11 1 16,-1 5 0-16,0 0 1 15,1-4-1-15,0 3 0 16,0-2-1-16,1-1 0 16,-2-1 0-16,1-5 0 15,-1-2 0-15,1 0-1 16,0 0 0-16,1-1 0 16,0 13-2-16,0 1 0 15,2-13-3-15,-3 0 0 0,2-13 0 16,-1 0 0-16,-2 10 2 15,1 1 1-15,-2 5 2 16,-2-2 1-16,1 5 0 16,-2 2 1-1,0 0-1-15,2 4 0 0,-1-2 0 16,1 1-1-16,1 1 0 16,0-2 0-16,0 1 1 15,0 0 0-15,1 1-2 16,0-2 0-16,2 1-10 15,0-2-5-15,0-7-9 16,1-1-3-16,4-11 6 16,-3 0 4-16,2 1 6 15,-1-4 0-15,-3 4-3 16,1 5 0-16,-1 4 3 16,-4 4 2-16,2 5 6 0,1 2 3 15,-6-1 2-15,4 1 0 16,-2-1 1-16,-5-4-1 15,3 6-1-15,0 1 0 16,1 0 0-16,3 2 1 16,-6-1 0-16,0 3 2 15,0 0 0-15,1 0 1 16,0 0 1-16,0-1 0 0,0 1-2 16,0 0 0-1,0 0-1-15,0 0-1 0,0 0 2 16,0 0 0-16,0-1 1 15,0 1 2-15,0 0 4 16,-2 0 1-16,2 0 0 16,0 0-3-16,0-1-3 15,0 1-2-15,0 0-2 16,0 0 1-16,0 0-1 16,0 0 0-16,0 0-1 15,0-1-2-15,0 1-7 16,0 0-7-16,0 0-35 15,0 0-38-15,0 0-106 16,0-1-70-16,2-2 161 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0:54:41.5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2356 7299 817 0,'17'-2'268'0,"5"-5"-283"16,10-6-9-16,13 0-2 15,0-2 2-15,3 1 11 16,-6 1 10-16,-5-1 12 15,-3 1 10-15,3-2 12 16,5-2 1-16,-2-10-3 16,5-2-7-16,-1-11-11 15,1-1-1-15,1 0 5 16,-7 0 0-16,-3 10 32 0,-3-3 1 16,-4-3-7-16,2 5 0 15,-8-1-34-15,-2 5 0 16,-8 8 5-16,-4 2 2 15,-4 3 7-15,-2-1 2 16,-1 6 0-16,0 4 1 16,-2 1-1-16,1 4-2 15,-1 1-11-15,0 0-9 16,0 0-16-16,0 0-6 0,-1 0 1 16,1 7 4-16,-2 23 7 15,2 42 3-15,0-14 1 16,0 4 2-16,3 14 1 15,-2 5 1-15,1 3 1 16,1 7 0-16,-1-11 0 16,2 2 0-16,3 3 0 15,-3-7 1-15,-2 7-1 16,-2-5 0-16,-4-12 0 16,0-2 0-16,-5-5 0 15,0 0 0-15,-5-4-1 16,-2-2-4-16,-7 0-39 15,-3-3-26-15,-5-1-85 16,-2-1-58-16,-5-10 134 16</inkml:trace>
  <inkml:trace contextRef="#ctx0" brushRef="#br0" timeOffset="497.419">1983 8297 1275 0,'0'8'382'0,"7"-4"-567"16,7 1-52-16,16 6 18 15,6-1 27-15,4 2 146 16,3-3 42-16,-3-2 31 16,4-2 13-16,5-3 19 15,0-2 2-15,0-2-13 16,6-3-11-16,3-1-21 15,5 0-8-15,6 3-7 16,-1-1 1-16,5 6-2 16,-5 0 0-16,1 1 0 15,-4 2 0-15,2 0 0 0,2 2 0 16,3 2 0-16,-2 1 1 16,-10-1 1-16,-4-2-1 15,-13 1 0-15,0 2 0 16,-6-1-1-16,-1 0 1 15,-9-2-1-15,-4-2 1 16,-3 0-102-16,-2 3 76 16</inkml:trace>
  <inkml:trace contextRef="#ctx0" brushRef="#br0" timeOffset="889.292">4061 8248 1445 0,'0'9'490'0,"0"-8"-502"16,2 8-206-16,-2 4-61 0,-5 17-134 16,0 9 244-16</inkml:trace>
  <inkml:trace contextRef="#ctx0" brushRef="#br0" timeOffset="20055.771">2569 12348 211 0,'37'-56'104'0,"-29"46"-31"16,0-3-25-16,0 6-4 15,-1-1 12-15,-2 6 24 0,-2 2 7 16,-2-2-3-16,-1 2-11 16,0 0-29-16,0 0-15 15,0 0-16-15,0-1-2 16,0 0 13-16,0 0 5 16,0 0 8-16,0 0-1 15,0-1-15-15,0 1-8 16,0 0-10-16,2 0-2 15,10-5-2-15,3-1 1 0,36-17-1 16,-28 14 0 0,7 1 0-16,2-3 0 0,3-1 0 15,-4 3 0-15,1-2 1 16,-3 0-1-16,-3 1 0 16,8 1 0-16,-1 1-1 15,3 2 0-15,4 0 1 16,3 2 1-16,1 1 0 15,2 1-2-15,1 3 1 16,-2 0 0-16,-1 7-1 16,-3-2 0-16,-3 6-1 15,3 0 0-15,-4 3-1 16,-3 1 1-16,0 0 0 16,-2 1 1-16,-2 2 0 15,-1 0 1-15,-7 0-1 16,0 3 1-16,-7-2 1 15,2 4 0-15,-7-2 1 0,-2 0 0 16,-2 1 0-16,-1 0 1 16,-5 0 1-16,2-3 1 15,-5-4 1-15,-3 0 1 16,1 0 3-16,-2 2 1 16,-1 3 6-16,-1 2 2 15,-1 1 5-15,-4-1 2 16,-2 2 4-16,-3-1 1 15,-4-2 6-15,-1 1 1 0,-6-1-6 16,0 0-3-16,-3 4-10 16,-1-1-4-16,-2-1-4 15,1 2-2-15,-6 1-6 16,2 0-1-16,-4 8-1 16,-5 3-1-16,-4 6-1 15,-4 3 1-15,-1 3 0 16,4-3 0-16,6-3 0 15,2 3-1-15,6 2-4 16,4-1-2-16,2 2-1 16,-2 2 0-16,-1 4 4 15,2 3 1-15,0-2 4 16,3-3-1-16,6-6 2 16,3-3 0-16,5-5-1 15,4-2 1-15,3-11 2 0,0-4 0 16,5-5 3-1,1-1 1-15,3 0 2 0,1-3 0 16,1-2-3-16,1-3 0 16,1-1-3-16,1-2-1 15,0 0-1-15,0-4 0 16,2 3-1-16,1 3 0 16,1 0 0-16,3 1 0 15,4-1 1-15,0 0 1 0,5 1 1 16,2 1 1-16,2-2-1 15,2-1 1-15,1 0-2 16,0 0 1-16,1-2-1 16,-1 0 0-16,-3-2 1 15,5 0 1-15,1-1-1 16,4 2 1-16,7-1-3 16,2 0 0-16,6 1 0 15,3 0-1-15,3 2 0 16,1-1 0-16,-2 1 0 15,-1-1 0-15,0-1 1 16,-1 0 0-16,2 2 0 16,-1-1 1-16,-8 2 0 15,-2-1-1-15,-13-2 1 16,-6 2 0-16,-5 3-12 16,-6 4-42-16,2 12 36 15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0:55:53.96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19496 6445 453 0,'0'-2'129'16,"3"0"-161"-16,-3 2 6 15,0 0 28-15,-1 0 34 16,-1-1 43-16,1 1 5 15,0 0 0-15,1 0-11 0,0 0-27 16,-1-1-13 0,0 0-19-16,0-1 4 0,0 1 19 15,-1 0 11-15,1 0 17 16,0 0 2-16,0 0-11 16,-2 0-12-16,-3-2-19 15,0 1-9-15,0 1-12 16,0 0-1-16,0-2 0 15,-1 1 3-15,-1-1 5 16,-4-1 2-16,-1-1 6 16,-30-15 1-16,24 12-2 15,1-4-1-15,-3 2-8 16,2 3-3-16,-2 0-4 16,0-1 0-16,2 3 1 15,-3 1 1-15,5-4 3 16,-2 2-1-16,-2-1 1 0,1-2-3 15,-6 5-3-15,0 2 0 16,-1-2-1-16,-4 2 1 16,3-1 2-16,0 0 3 15,1 2 2-15,1-2 2 16,2 0 1-16,-1 0-2 16,-2-2-4-16,-3 0-2 15,-1 1-4-15,-1 0 0 16,3-1 1-16,3-1 0 0,5 3 0 15,-1-2 0-15,-4 3-3 16,0-1 0-16,-5-1 1 16,-2 3 1-16,0 0 0 15,1 2 0-15,-3-1 0 16,3 1 0-16,0 2 1 16,-2-3-1-16,8 6 1 15,-2-4-1-15,5 1 1 16,3 1 0-16,0-4 0 15,-2 4 0-15,-4-1 1 16,-1 0-1-16,-1 2 0 16,1-1 1-16,2-3-1 15,0 1 1-15,0-1-1 16,-1 1 0-16,2 2 0 16,0-2 0-16,-1 1 0 15,6 3 0-15,-3-4 0 16,-1 1 0-16,1 2-2 0,-5-3 1 15,1 4-1-15,4 1 1 16,-1 2 0-16,0 0-1 16,-4 2 1-16,0-1 0 15,-5-1 0-15,2-2 1 16,1 2-1-16,-3 4 0 16,2-2 0-16,2 2 0 15,1-3 1-15,2-4-1 0,4 1 1 16,3 0-1-16,0-1 1 15,-1 0-1-15,4 0-1 16,-3-1 0-16,5 2-1 16,0 3 0-16,-1-2 1 15,4-2 1-15,-3 1 1 16,3 0 0-16,-7 0 0 16,0 2 0-16,4 1 0 15,-5-1 0-15,4 2 0 16,-2 0 0-16,-1 2 0 15,1-1 0-15,-2 0 0 16,3 2 0-16,1-5 0 16,2-2 0-16,3 1 1 15,-1-1 0-15,-2 1-1 16,0 2 0-16,1-2-2 16,-3-1 0-16,6 2 0 15,-2-3 0-15,0 3 0 16,2 2 0-16,-2-3 1 0,-2 1 1 15,2 3 0-15,-3-1 0 16,2 1 0-16,-2 4 0 16,0 2 0-16,2-3 0 15,0 5 0-15,2-5-1 16,0-1 0-16,1 1-1 16,1-2 0-16,2 1-1 15,-2 1-2-15,5 1 1 16,0 0 1-16,-1 3 2 0,6 2 0 15,-1 1 1-15,5 3 0 16,0 1 1-16,7 1 0 16,0 0 0-16,3-6-1 15,-1-1 0-15,2-5-2 16,-1-3 1-16,3 0 0 16,5 4 1-16,1 3 0 15,4-2-1-15,3 3 0 16,1-3 1-16,2-3 0 15,2 3 0-15,-5-7 0 16,-1 1 0-16,-3-2 0 16,-1-4 0-16,3 2 0 15,1 0 0-15,6-1 0 16,4-1 1-16,4-1 0 16,-1-3-1-16,1 0 1 15,-2 1-1-15,-4 2 0 0,-3-2 0 16,-1 0 0-16,1 2 0 15,2-3 0-15,7 2 0 16,5-3 1-16,-1-2 0 16,3 1-1-16,-2 1 1 15,-4 0-1-15,1 0 1 16,-9 0-1-16,4-4 1 0,-2 0-1 16,1 0 0-1,9 3 0-15,0 0 0 0,1-1 0 16,-1 2 0-16,-3-1-1 15,-4-2 0-15,-4 1-3 16,-7-3-2-16,0 0 0 16,-1 0 1-16,2 1 5 15,5 0 0-15,-4-2 1 16,0 3 0-16,-2-3 2 16,-5 0 1-16,0 1 2 15,-3-7 0-15,-4-1 0 16,0 4 0-16,-4-3 1 15,1 8-1-15,-3-1 4 16,-4-1 0-16,-2 3 0 16,-4-5-1-16,0 0-2 15,0 0 1-15,2-2-3 16,5 4-1-16,-7-3-2 16,2 4-1-16,0-3 0 0,-1 0-1 15,3 1 0-15,2 0 0 16,-6 0 0-16,0-2 0 15,-1-4 1-15,6 0-1 16,1 1 0-16,0-1 0 16,4-1 0-16,-4 1 0 15,2-2 0-15,3 2 1 16,-1-2 1-16,-2-2 0 0,-1 2 1 16,-1-1 1-1,0 1 2-15,0 1 0 0,-2 3 1 16,0 1-2-16,-1-3-2 15,3 4-1-15,-3-4 0 16,1 1 1-16,-1 3 1 16,-1 0 1-16,-2 1-1 15,0-1 0-15,1-1-1 16,-1 1 0-16,0 1 0 16,-1 0 0-16,-1-1 1 15,0 1-2-15,-1-1 0 16,1-3 0-16,0 3-2 15,0-3 1-15,1 1-1 16,-2-2-1-16,1 0-1 16,-1 1 0-16,1-1 1 15,-1 0 0-15,1-2 0 16,2 2 1-16,-1-1 0 16,-2 0 0-16,3 2 0 0,-5 0 0 15,2-2 0-15,2-1 1 16,-3 2 1-1,2 3 0-15,-1 2 0 0,-3 1 1 16,1-1 3-16,0 1 0 16,0 0 4-16,0 1 1 15,0 2 0-15,0 0-1 16,-1 3-2-16,0 0-1 16,0 0-3-16,0-1-1 0,0 1-3 15,-1 0 0-15,1 0 0 16,0 0-2-16,0 0 1 15,0 0-2-15,0-1 0 16,-1 1-2-16,0 0-13 16,-5-5-13-16,0 2-71 15,-1-1-77-15,-4 1 113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0:57:09.30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19212 7030 161 0,'-1'0'63'0,"1"0"-39"16,0 0-16-16,0 0 8 0,0-1 14 16,0 1 37-16,0-1 19 15,-2 0 25-15,2 0 2 16,0-1-16-16,-1 1-14 16,0 0-34-16,0 0-12 15,0 0-12-15,1 0 0 16,0 1 8-16,0 0 6 0,0 0-1 15,-1-1-3-15,1-1-14 16,0 1-8-16,0 1-10 16,0 0-4-16,0 0-6 15,0 0-3-15,0 0-4 16,0 0 0-16,0-1 2 16,1 1 2-16,15-1 3 15,31-4 0 1,-20 5-1-16,2 0-1 0,1 1-3 15,-2 3-3-15,2-2-6 16,3 3-2-16,0 3 1 16,6 1 0-16,-3 4 4 15,3 1 1-15,0-1-1 16,1 2 1-16,1 0-5 16,-2 3-2-16,-1-1 2 15,0-2 5-15,2-3 8 16,-1-3 2-16,0 2 3 15,-1 4-1-15,-1 3 2 0,-6-2 1 16,-2 2 2-16,-1-3 0 16,-8-2 0-16,3 2 0 15,-1-6-1-15,-2 1 0 16,4 0 0-16,1-3 0 16,1 1 1-16,-3-5 0 15,-2-1-1-15,-4 1 1 16,-3-2 1-16,-3-1 1 15,-2 0 2-15,-3 0 0 0,-1-2 0 16,-1 3 0-16,-1-1 0 16,-3 0 2-16,0 0 1 15,0-1 1-15,0-1 0 16,0 1 0-16,0 0-1 16,0 0 0-16,0 0-4 15,4-12 0-15,4-8-3 16,13-33-1-16,-10 28-2 15,1 1-1-15,7-9 1 16,-1-1 0-16,3-9-1 16,2-4 0-16,-5 5-1 15,8 3 1-15,-4 1-4 16,5 1-5-16,2-9-16 16,-1 0-6-16,8 0-5 15,-4 1 2-15,2 5 17 16,1-8 4-16,0 6 10 15,0 5 1-15,0 4-16 0,-2 7-33 16,0 5 37-16</inkml:trace>
  <inkml:trace contextRef="#ctx0" brushRef="#br0" timeOffset="884.715">20287 7169 277 0,'-73'86'63'0,"71"-84"-30"31</inkml:trace>
  <inkml:trace contextRef="#ctx0" brushRef="#br0" timeOffset="1515.876">20204 7257 135 0,'-1'0'110'15,"0"0"2"-15,0 0-41 16,0 0-18-16,0 0-32 15,-1 0-5-15,1 0 7 16,0 0 0-16,0 0 1 16,1 0-4-16,0 0-9 15,0 0-4-15,0 0-3 16,-1 0 2-16,0 0 11 0,0 0 7 16,1 0 11-16,0 0 2 15,0 0 5-15,0 0 5 16,-2 0 8-16,2 0 5 15,0 0-10-15,0 0-9 16,0-1-18-16,0 0-7 16,0 0-10-16,0 0-1 15,5-7-3-15,0-3 0 16,-1 2 2-16,22-31 1 16,-22 26 7-16,2-5 4 15,2-4 6-15,-2-3 2 0,1-10-3 16,0 0-5-16,1-2-11 15,1-2-3-15,0 2-4 16,0-2-1-16,1-5-1 16,-1 1 1-16,-1-1 1 15,1-2 0-15,-3 2 3 16,-2-4 0-16,1 9 2 16,-3 4 0-16,1 11 1 15,-2 4-2-15,-1 1-2 16,0 1-2-16,0-5-3 15,0-1 1-15,-1 2 3 16,1 3 1-16,0 0 0 16,0 1 0-16,2-1-2 15,-1-3 0-15,4-10-5 16,2-2-5-16,1-11-17 16,2-2-5-16,-1 4-18 0,3 1 6 15,-1 10 18-15,0-1 6 16,0 4 18-16,2 4-11 15,-3 0-33-15,1 5-20 16,-1 4-47-16,-1 1-25 16,-1 4 90-16</inkml:trace>
  <inkml:trace contextRef="#ctx0" brushRef="#br0" timeOffset="2320.613">20108 6247 758 0,'3'-5'234'16,"4"-5"-295"-16,1-3-2 16,2-5 4-16,2-1 15 15,-3-2 44-15,-2-1 5 16,3 0 5-16,-2-2 2 0,2 0-1 16,2 1-3-16,0-2-5 15,-3-1-1-15,6-2-2 16,-3-2 1-16,-1 3 0 15,1-2-1-15,-1 3-1 16,1 2-2-16,3 2-4 16,1 4-8-16,3-2-20 15,1 2-3-15,1-2 0 16,0 3 8-16,-3 1 21 16,0 2 5-16,-4 4-10 15,-1 3-12-15,-4 3-9 16,-2 4 0-16,0 0 8 15,0 4 8-15,0 1-3 16,0 6-1-16,4 5 1 16,-1 1 3-16,0 4 11 15,-1 0 4-15,-1 2 2 16,1 0 2-16,2 2 0 0,-2 1 0 16,-2 2 1-16,3 5 0 15,1 0 1-15,0 1 0 16,1-4 1-16,-5-1 1 15,-4 0-1-15,3 4 0 16,0 1 0-16,2 0-2 16,0-4-1-16,-1-2 0 15,1-1-7-15,-1-6 5 16</inkml:trace>
  <inkml:trace contextRef="#ctx0" brushRef="#br0" timeOffset="31654.028">3176 12225 560 0,'-11'31'220'0,"11"-31"-163"16,0 1-35-16,0 2-32 16,0-3 4-16,0 0 32 15,-1 0 24-15,0-2 29 16,-1 2 6-16,1-1-14 16,0 0-21-16,0 0-30 15,0 0-12-15,0 0-9 16,0 0-1-16,-1 1 2 15,-1 0 2-15,0 0 1 16,0 0-1-16,0 0-7 16,2 0-6-16,-1 0-7 15,1 0-1-15,-6 10 5 16,0 7 5-16,-1 33 7 0,15-25 2 16,3 2 0-16,-2-4 0 15,0-1 0-15,-1 0 0 16,-2 2 0-16,2 5 0 15,1 2 0-15,0 0 1 16,0-2-1-16,-1-5 1 16,0-3 0-16,-2-2 3 15,1-4 4-15,1 1 2 0,-2-1-2 16,2-2-1-16,0 1-6 16,1 1 0-16,1 0-1 15,8 4 1-15,-4-2 1 16,7-1 0-16,0 0 1 15,-7-5-1-15,7 2 1 16,-3-5 0-16,1-1 0 16,0 0-1-16,2-1 0 15,-3-1 0-15,3 4-1 16,-1-3 1-16,2 1 0 16,1-1 1-16,-3-2-1 15,2 3 0-15,1-4-1 16,0 3 0-16,5-2 1 15,0 1-1-15,0 1 1 16,2-3 0-16,1 3 0 16,-2 0 1-16,2-2 1 0,1 1 0 15,-5-3 2-15,4 2 2 16,1-2 1 0,-3-2 0-16,3 2-2 0,-4-1-2 15,2 1-2-15,0-2 1 16,0 0 0-16,1 1 0 15,-3-1 2-15,-1-3 2 16,3 2 2-16,-5-3 0 16,1 0-2-16,2 1-2 15,-4 2-3-15,1-1-1 16,-9-4 1-16,6 3 0 0,-3-5 1 16,3 4 0-16,1 1 2 15,-5-1 2-15,0 0 4 16,-2-3 3-16,2 3 1 15,-1-2 0-15,-1 1 0 16,-1 2-1-16,1-1-2 16,-2 1-1-16,-1 2-4 15,1 0 0-15,-5-2-1 16,1 3-2-16,-1-1 0 16,-2-2-2-16,1 2 1 15,0-2-1-15,-1 1 2 16,1 1 0-16,1 0 2 15,1-2 2-15,1 0-1 16,-2 1-1-16,3-2-3 0,1-1-2 16,2 2-1-1,0-2-1-15,0 1 0 0,-2-1 1 16,-4 1 0-16,5-3 1 16,-4 0-1-16,3 0 1 15,-1 2 0-15,-3-1 1 16,0 2-1-16,-1-2 0 15,3 0 0-15,-2-1-1 16,1-2 1-16,-2 2-1 0,3-4 0 16,0 1-1-16,2 2 0 15,1-2 0-15,-1 1 0 16,1 0 1-16,0-2 1 16,1 2 0-16,-2 0 0 15,1-2-1-15,0 1 0 16,-2-3 0-16,4 0-1 15,1 0 0-15,0-3 0 16,2 1 0-16,-3-4 0 16,0 1 2-16,1 1-1 15,-3 0 0-15,-1 1 0 16,0-1 0-16,0 1 1 16,1 0 1-16,-3 4 0 15,-1 2 0-15,-6 4-1 16,4 0-1-16,-4 0 0 15,5 3 1-15,-1-3 1 16,-6 2 0-16,5-1 0 0,-7-2 0 16,1 1-2-1,5 1 0-15,-5-2 0 0,5 2 1 16,-1 0-1-16,-1 2 1 16,1-4-1-16,-4 0 0 15,0 0 0-15,-1 0-1 16,1 4 1-16,1-3 0 15,2 1 0-15,-3 4 0 16,0 0 0-16,0 0-1 16,0 0 2-16,0 0 1 0,0 0 2 15,0-1 3-15,1-2 1 16,1-1 0-16,-1 1-1 16,0-2-2-16,0 0-2 15,0 1-1-15,0 0 0 16,2-1 1-16,-1-1-1 15,-1 0 0-15,0 1 0 16,0-2-1-16,1 4-1 16,-1-2 0-16,0 1-1 15,-1 2 1-15,1-2 1 16,0 1 0-16,0-3 0 16,-1 2 1-16,2 0 0 15,-2 4-1-15,0-2 0 16,1-2 1-16,-1 4-1 15,1-2-1-15,0-1 0 0,-1 2 0 16,1-3 1 0,0 1-1-16,-1 1 0 0,0 2 0 15,0-2-1-15,0-1 0 16,0 1 0-16,1-2 0 16,-1 3 0-16,2-4 0 15,-2 3 0-15,0-1 0 16,2-3-1-16,-2 5 1 15,1-3 0 1,-1 2-1-16,0 2 1 0,0-2 0 0,1 0 0 16,-1 1 0-16,1-3 0 15,-1 2 0-15,2-2-1 16,-2 2 0-16,0-1 0 16,1-1 1-16,-1 2 0 15,1-2 0-15,-1 3 2 16,0 0-1-16,1-2 0 15,0 0 0-15,0-1-1 16,0 0 0-16,2 0 0 16,-1-1 0-16,0-3-1 15,1 1 1-15,-2 0 0 16,0 1 1-16,0 1-1 16,1-1 0-16,0 1 1 15,-1 0-1-15,1 1 0 16,-1 0 0-16,1-4 1 15,1 1-1-15,-2-1 0 16,1-3 2-16,12-25-1 0,-13 27 1 16,-2 1 0-16,2 0-1 15,-3 0 0-15,2-2 0 16,2-2 1-16,-2 3 0 16,1-2 0-16,1 2 1 15,-2 2 0-15,-2-4 0 16,1 4 1-16,0-1-1 15,1-2 0-15,2 2 0 0,0 1-1 16,-1-1 1-16,0 2-1 16,-2 0 1-16,1-2-1 15,0 2 0-15,-1-3-1 16,1 0 1-16,-2-1-1 16,2-1 1-16,-2 1 0 15,0 2 0-15,2-1 0 16,0 1 0-16,0-2 1 15,0 0 0-15,-4 0 2 16,2-1 0-16,0 4-1 16,-2-5 1-16,3 5-2 15,-4 0-1-15,3-2-1 16,-1 2 0-16,-1-1-1 16,3 2 0-16,1 0 1 15,-2 0-1-15,0 1 0 16,-1-2 0-16,2 0 0 15,1 1 0-15,-1-3 0 0,2 3 0 16,-4-2 0-16,3 0 0 16,-3 4 0-16,0-3 0 15,4 1 0-15,-4-4-1 16,3 2 1-16,-3-1 0 16,3-2 0-16,0 4 0 15,-2 0 0-15,2 1 0 16,-4 0 1-16,1 1-1 15,3 0 0-15,-2 0 0 0,1 1 0 16,1 1 0-16,-4 0 0 16,2-1 0-16,1 2 0 15,1 2-1-15,0 0 0 16,0 0 0-16,0-1-1 16,-2 1 1-16,1 0-1 15,0 0 1-15,0 0 0 16,1 0-1-16,0 0 2 15,0-1-1-15,-1 1 0 16,0 0 0-16,0 0 0 16,-1 0 1-16,1 0-1 15,0-1 1-15,0 1 0 16,0 0 0-16,0 0 0 16,-1 0 0-16,2 0 1 15,0 0-1-15,0-1 0 16,0 1 0-16,-1 0 0 0,0 0 0 15,0 0 0-15,0 0 0 16,1-1 0-16,0 0 0 16,-1-2 0-16,0 0 0 15,-1 1 0-15,1-1-1 16,0 3 1-16,0-2-1 16,0-1 1-16,0 1 0 15,-1-2 0-15,1 3 1 16,0-4 0-16,0 2-1 15,-1-2 1-15,1 1-1 0,-1 1 0 16,1 1 0-16,0 1 0 16,0-6 1-16,1 4-1 15,-1-2 1-15,0 0-1 16,-1 2 0-16,0-2 0 16,0 1 0-16,0-1 1 15,0 1-1-15,0-4 1 16,1 3-1-16,-1-1 0 15,-1 0 1-15,1-1-1 16,0 1 0-16,-1-1 0 16,1 1-1-1,0 0 1-15,1 3 1 0,-2-3-1 16,1 2 1-16,0 0 0 16,-2-5-1-16,1 2 1 15,-1-3-1-15,-11-28 0 0,12 28 1 16,-1 1 0-16,0 3-1 15,-1-4 0-15,2 5-1 16,-2-3 0-16,2 3 0 16,-2 0 0-16,3 0 0 15,-2 3-1-15,1-1-1 16,1-2 1-16,-1 1 0 16,0 0 1-16,1-1 0 15,-1 4 1-15,2 1-1 16,0 0 1-16,0-1 0 0,0 1 0 15,-1 0 0-15,1 0 0 16,0 0 0-16,0 0-1 16,-1 0-1-16,-4-4 0 15,-1 0 1-15,-1 2 0 16,0-4 0-16,-3 3-1 16,-27-29-1-16,28 28 1 15,1 2-1-15,-2-3-1 16,0-1-1-16,-2 2 0 15,1-1 0-15,-2 0 2 16,1 3 0-16,2-2 1 16,1-1 0-16,1 4 0 15,1-3-1-15,0 1 0 16,-1 1-2-16,2-4-2 16,1 4-1-16,-3 1 1 0,-2-5 1 15,0 3 2-15,3-1-1 16,1 0-1-16,1 0 1 15,0 1 0-15,-3-1 1 16,0-3 1-16,-1 7 1 16,0-4 0-16,3 5 1 15,-3 0-2-15,2-2 0 16,-2-2-2-16,-2 0 1 16,5-2-1-16,0 4 1 15,-2-1 1-15,2 0 1 0,-1 2-1 16,-2-4 0-16,2 3-4 15,-2 2-3-15,1-1 0 16,0 1-1-16,-3-3 1 16,0 0 0-16,-4 3-4 15,-4-1-4-15,-1 1-3 16,-1 0 1-16,2 0 4 16,1 0 5-16,2 0 4 15,2 3 1-15,0 0 0 16,0-2-1-16,1-1-3 15,0 2-2-15,-3-2 0 16,2 2 1-16,-1 3 3 16,-2-2 2-16,3 3 3 15,-1 0 0-15,-2 0 0 16,-1 1-4-16,-5 1-8 16,-1-1-3-16,-3 1 1 0,2 0 4 15,-1 0 8-15,0 0 0 16,0 0-2-16,0-1-3 15,0 3 0 1,0 2-1-16,2-1 3 0,-4 2 2 16,1 0 2-16,-2-2 1 15,1 4 0-15,1 3-1 16,-3 1-2-16,-2 4 1 0,0 1-4 16,-2 3 1-16,-3 1 0 15,1-1 1-15,-1-3 4 16,2 0 2-16,1 1 1 15,-1 0 1-15,0 1-1 16,3-1 0-16,2-2 0 16,1 1 0-16,2 0-1 15,-1-2-1-15,-2 0 0 16,1-1 0-16,0 4 1 16,3 3 0-16,0 4-1 15,1 2 1-15,1-1 0 16,0-2 1-16,3-1 1 15,4 1 0-15,0 4 1 16,3 2 1-16,0-1 0 16,2-2 1-16,-1-1 1 15,1-1-1-15,0 5-1 16,2 3-1-16,2 2-2 16,2-2 0-16,-1-4 0 0,-2-3 1 15,4-2-1-15,-3 1 1 16,6-2 0-16,1 0 0 15,-1 3 1-15,-2-6 1 16,2 2 0-16,0-1 0 16,1-2 0-16,3 3 0 15,-1-1 1-15,0 4-1 16,-1-4-1-16,1-2-1 0,0-5-1 16,3-7 1-16,-1 0-1 15,2 0 0-15,0 3 1 16,0 1-1-16,0 0 0 15,-1-1 1-15,3-3-1 16,-5 0 0-16,0-3-1 16,1-1-4-16,-2 0-44 15,4 1-76-15,4 5 81 16</inkml:trace>
  <inkml:trace contextRef="#ctx0" brushRef="#br0" timeOffset="40183.276">11677 12614 151 0,'0'0'69'16,"0"0"-15"-16,1 0-54 15,-1 0-2-15,0-2 2 16,0 2 8-16,0 0 25 15,-1 0 14-15,-1 0 14 16,1 0 1-16,0 0-15 16,0 0-8-16,0 0-4 15,0 0 2-15,0 0 9 16,-1 0 3-16,1 0 0 16,0 0-3-16,0 0-10 15,0 0-5-15,0 0-9 0,-1 0-2 16,1 0-1-16,0 0 4 15,0 0 13-15,0 0 8 16,0 0 11-16,0 0 0 16,-1 0-6-16,1 0-7 15,0 0-14-15,0 0-5 16,0 0-10-16,0 0-4 16,-1 0 0-16,1 0 2 0,0 0 4 15,0 0 1-15,0 0-3 16,0 0-2-16,0 0-6 15,-1 0-1-15,1 0-4 16,0 0 0-16,0 0-1 16,0 0-1-16,0 0-3 15,-1 0 0-15,1 0 1 16,0 0 0-16,0 0 1 16,1 0 1-16,0 0-1 15,0 0 0-15,0 0 0 16,0-1-1-16,0 0 0 15,0 0 0-15,3 0 0 16,8 0 0-16,3-2 1 16,28-1 0-16,-24-1 3 15,0 0-1-15,1 0 1 16,-1-1 0-16,0 2-1 16,2 0 0-16,2 0 1 15,0-1 0 1,1 2-1-16,-4-1 1 0,-2-1 0 0,0 3 0 15,-6-3 1-15,-1 2 0 16,0 3-1-16,0-1 1 16,2 1-1-16,-2 0 0 15,0-3 1-15,-2 1-1 16,1 0 0-16,4 1 0 16,-1-1-1-16,2 2 1 0,1 0 0 15,1-2 0-15,1 2 0 16,3-1 0-16,-3-1 0 15,2 0 0-15,-2 0 0 16,2 2 0-16,-1 0 0 16,0 0 0-16,1 0 0 15,-2-2 0-15,0 2 1 16,1 1 0-16,-1-1 1 16,-2 1 2-16,0 0 0 15,0-1 0-15,2 1-1 16,1-1-1-16,-3 3-1 15,1-2-1-15,-4 0 0 16,-1 1 1-16,1 0-1 16,-1 1 1-16,-2-1-1 15,10 2 1-15,-8-2 0 16,-1 0 2-16,5 1 0 0,-4-2 0 16,3 0 0-16,-2 0-1 15,1 0 0-15,0-1-1 16,-2 1 0-16,2 2 0 15,-2-2 0-15,1 1 1 16,-1-2 0-16,1-2 1 16,-2 1 2-16,2 1 1 15,-1 0-1-15,-1 0 0 16,-2 0-1-16,-1 0-1 16,-4-1 0-16,4 1-1 0,-2 0 0 15,-1 0-1-15,3 1 0 16,-3-1 0-16,0 0 0 15,2-1 0-15,-6 1 0 16,0 0-1-16,0 0 0 16,0 0 0-16,1 0 1 15,5 0 1-15,0-2-1 16,-2 2 2-16,0-1 1 16,-1 0 1-16,2 1 2 15,-4-1-1-15,1 1 1 16,2 0-2-16,-3-1-1 15,2 1-1-15,0 0 1 16,-2 0 0-16,-1 0 3 16,0 0 0-16,0 0-1 15,0 0-1-15,0 0-6 16,0 0-14-16,0-1-103 0,0 0-117 16,16-8 145-16</inkml:trace>
  <inkml:trace contextRef="#ctx0" brushRef="#br0" timeOffset="45341.229">13311 12519 156 0,'0'0'113'16,"0"0"6"-16,0 0-23 15,0 0-35-15,0 0-12 0,0 0-1 16,0 0 6-16,0 0 13 16,0 0 4-16,0 0-7 15,0 0-6-15,0 0-11 16,0 0-4-16,0 0-4 15,0 0-1-15,0 0-6 16,0 0-3-16,-1 0-4 16,0 0-1-16,0-1-3 15,0 0-2-15,0 0 0 16,-1-1 0-16,1 1 5 16,0 0 3-16,0 0 1 15,0 0 1-15,0 0 2 16,0-1-1-16,-1 1 2 15,1 0 0-15,0 0-3 16,0 0-2-16,0 0-5 16,0 0-3-16,-1-1-5 15,1 1-2-15,0 0-5 0,0 0-2 16,0 0-3-16,0 1-2 16,0 0-3-16,-1 0 0 15,1 0-1-15,0 0 0 16,0 0 0-16,0 0 0 15,0-1 1-15,1-1 0 16,0 2-1-16,0 0-1 16,0 0-2-16,0 0 2 15,11 0 1-15,0 0 0 0,2 0 2 16,29 3 1-16,-29-3 0 16,2 1 1-16,-3 1-1 15,2-1 1-15,-5 1 0 16,4 0 0-16,-2-2 0 15,2-1 0-15,1 2 0 16,-2 0 0-16,7 0 0 16,0 0 1-16,2-1 0 15,3-1 0-15,-8-1 1 16,1 0-1-16,-3-1 0 16,1 1-1-16,-1 1 1 15,1 1-1-15,-2-3 1 16,0 2-1-16,-3 0 2 15,0 0 0-15,-3 0 0 16,-2 1 1-16,-1-1 0 0,0 1 2 16,-4 0 1-1,0-1 0-15,0 1 1 0,0 0 0 16,0 0-1-16,0 0 0 16,0 0-3-16,0 0-2 15,0 0-28-15,0 0-36 16,0 0-186-16,0 0 166 15</inkml:trace>
  <inkml:trace contextRef="#ctx0" brushRef="#br0" timeOffset="46062.854">14297 12405 396 0,'7'38'176'16,"-12"-38"-154"-16,1-1-26 15</inkml:trace>
  <inkml:trace contextRef="#ctx0" brushRef="#br0" timeOffset="46900.94">14272 12438 178 0,'-1'0'93'0,"-3"0"-18"16,1 0-13-16,1 0-14 16,0 0-7-16,1 0-14 15,0 0-7-15,0 0-9 16,0 0-2-16,-1 0-6 15,1 0 1-15,0 0 6 16,-1 0 9-16,-1 0 24 16,1 0 13-16,0 0 21 15,0 0 3-15,-2 0-2 16,3 0-7-16,-1 0-19 16,-2 1-11-16,3-1-19 15,-1 0-5-15,1 0-1 16,-1 0 2-16,1 0 4 0,0 0 0 15,0 0-7 1,0 0-3-16,0 2-5 0,0-2-1 16,-1 0 2-16,1 1 3 15,0-1 6-15,0 0 3 16,0 1 0-16,0-1-2 16,-1 0-6-16,1 0-2 15,0 1-2-15,0-1 0 16,1 4 1-16,0-3 0 0,0 1-1 15,1 1-1-15,-1-1-2 16,1 0-2-16,0 0-1 16,5 1 0-16,1-1 1 15,-1 2 1-15,-2 0-1 16,5 0 0-16,-3 0-1 16,1-1 0-16,1 0-1 15,-4-2 0-15,2 1-1 16,1 0 0-16,1 1 0 15,2-1 0-15,4 2 0 16,26 8 0-16,-26-11 0 16,-1 2 0-16,-5-1 0 15,1-1 1-15,-1 1 0 16,-3 1-1-16,0-2 2 16,7 0-1-16,-5 0 0 15,2-1 0-15,-1 3-1 16,-1-2 0-16,1 1 0 15,-2-1 1-15,3 0 1 0,-3-1-1 16,-3 0 1-16,2 1 0 16,-5-1-2-16,0 0 0 15,0 0 0-15,0 0-2 16,0 0 1-16,0 0-1 16,1 0 1-16,5 0 0 15,-3 0 1-15,1 0 1 16,-2 0 2-16,0 0-1 0,-2 0-1 15,0 0 0-15,2 0-4 16,-2 0-8-16,0 0-35 16,0 0-39-16,0 0-139 15,0 0 143-15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0:59:07.29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2103 14211 793 0,'-4'-1'327'0,"2"1"-210"16,1 1-85-16,0-1-68 15,0 0-10-15,0 0 9 16,0 0 14-16,-1 0 20 16,1 0 12-16,0 0 29 15,0 0 17-15,-2 0 24 16,0 0 4-16,0 0-14 16,0 0-9-16,2 0-27 15,0 0-10-15,0 0-15 16,0 0-8-16,0 0-7 15,0 0-3-15,-1 0-8 16,1 0-4-16,0 0 0 16,0 0 2-16,1 0 9 15,0 0 5-15,0 0 5 16,11 2 0-16,4-2 1 16,29 0 1-16,-24 0 0 0,-2-3-1 15,5 2 0-15,0 1 0 16,1-2 0-16,0 1 0 15,0-3 0-15,2 0 0 16,-1 2 0-16,-2-1 0 16,-3-2 1-16,0 3 0 15,-1 1 1-15,0-1 1 16,2-1 0-16,0 0 0 16,2-2-1-16,0 3-1 15,2-3 0-15,2 4-1 16,0 3 1-16,-1-3-1 0,-2 0 1 15,-1 0-1-15,-1-6 1 16,2 7 1-16,1-1 0 16,1 0 0-16,3 1 0 15,-4-4-1-15,3 2 1 16,-3-3 1-16,3-2-2 16,3 2 0-16,-2-1 0 15,-1-1-1-15,-2 5 1 16,-2-1-1-16,-2 1 0 15,2 1 2-15,-2-4-1 16,0 0 1-16,1 2-1 16,1-1 0-16,-1 0-1 15,4 1 0-15,-4-4 0 16,3 3 0-16,0 2 0 16,-2-1 0-16,-1 0 0 0,-1 0 0 15,-1-2 1 1,-3 1 0-16,3-1 0 0,-2 2-1 15,3 0 0-15,3 0 0 16,-2-1 1-16,-2 1-1 16,6-1 0-16,1 1 0 15,2-1 0-15,3 0 0 16,-1 0 0-16,1 1 0 16,0 0 0-16,0 0 0 0,-5 2-1 15,3 1 1-15,-3 0-1 16,3 0 1-16,3 0 0 15,-3 0 0-15,2 0 0 16,-1-1 0-16,5 1 0 16,1 0 0-16,4 0 0 15,-3 0 0-15,-3 0 1 16,3 2 2-16,-9-1 5 16,4-1 4-16,2-1 4 15,-3-2-1-15,6 0-5 16,-1 0-5-16,1 2-3 15,2 0-1-15,1 1 0 16,-3 0-1-16,-2 2 1 16,-1 3 0-16,-6-3-1 15,-3 1 1-15,-4 1-1 16,-6-1 0-16,2 1 0 0,0 0 0 16,1 0 0-16,5 0-1 15,-3 1 1-15,4 0 0 16,1 2 0-16,1-1 0 15,5 1 0-15,1 0 1 16,3 1 0-16,-1-2 0 16,-2-1 0-16,1 2-1 15,1-3 1-15,-3 2 0 16,2 2 1-16,-2-1-2 16,-3-2 1-16,4-1 0 0,-1 1 5 15,3-3 3-15,2 4 8 16,0 1 2-16,1-5 0 15,-1-1-1-15,0 2-5 16,-1-2-3-16,-1 2-3 16,-2 5-3-16,-5-7-2 15,1 2 0-15,-2-4-1 16,3-2 0-16,9 2 1 16,-2 2-1-16,6 2 1 15,0 1 0-15,6 3 1 16,-5-7 0-16,-2-1-1 15,-2 1 1-15,-9-1-2 16,7 2 1-16,-1 6-2 16,1-6 0-16,4 1 0 15,-1 2 0-15,-1-5 0 16,2 5 0-16,-2 2 0 0,-4 0 0 16,-2 5-1-16,-4-4 1 15,-3 0 0-15,-1 0 0 16,2 1 0-16,3-2 1 15,4 3-1-15,3 2 0 16,6-1 0-16,1 6 0 16,5-3-1-16,2 1-1 15,-2-1 2-15,-3 1-1 0,0 1 1 16,1 0 0-16,4 2 1 16,4-4-1-16,-1 0 0 15,1-2 0-15,-3-4 0 16,-4 4 1-16,0-6 0 15,1 0 0-15,-3 0 0 16,4-3 1-16,3 1 3 16,2 0 1-16,1-3 3 15,-2 2 1-15,-6-1-1 16,-5-1 0-16,-7 2 0 16,-3-2-2-16,-2-1 3 15,1 0-2-15,-1 0 1 16,-4 1 0-16,-1 0-2 15,-2 0-1-15,-2 0-2 16,0 0 0-16,-1 1-2 16,0 0 0-16,-3 0-2 0,3-1 0 15,-1 2 0-15,1-2 0 16,1 2 0-16,-3 0 0 16,-1 1-1-16,5-1 0 15,2 1 1-15,3 0-1 16,5-1 1-16,-2 1 0 15,1 0-1-15,0-2 1 16,-3 1 0-16,1-1 0 16,-2 2 0-16,-3 1 0 15,2 0 1-15,-5-3-1 0,0 1 0 16,1 0 0-16,-5 0 0 16,3 1 0-16,-1-3 0 15,-1 2 0-15,1 1 0 16,0-2-1-16,0 0-2 15,0 0-1-15,0-2-1 16,0 1 0-16,2 2-2 16,-1-1 1-16,-2 2 1 15,-1-2 1-15,-1 0 2 16,0 1 1-16,0 0 1 16,-3-1 0-16,-2 1 0 15,0 0-1-15,-5 3-22 16,1 1-23-16,-3 1-106 15,0 6-230-15,0 35 255 16</inkml:trace>
  <inkml:trace contextRef="#ctx0" brushRef="#br0" timeOffset="8635.752">2161 15212 931 0,'0'0'316'16,"0"2"-328"-16,0 0-39 0,0-2-20 16,-1 0 8-16,0 0 46 15,-1-2 23-15,1 2 29 16,0 0 11-16,1 0 1 15,0 0-6-15,-1 0-25 16,1 0-10-16,0 0-14 16,0 0-3-16,0 0-1 15,0 0-1-15,0 0-3 16,0-1-3-16,0 0 3 16,0 0 3-16,0 0 6 15,9 0 4-15,7-2 1 16,29 1 1-16,-29-1 1 15,-1 1 0-15,3 2 1 16,-2-1 1-16,5 0-1 16,0 1 0-16,1-2 1 15,3 0-1-15,-6-2 1 0,2-3 1 16,1 5 0-16,-1-2 0 16,3 1-1-16,1 2 0 15,-2-3-1-15,1 1 0 16,-2 3-1-16,-1 0 0 15,-1 0 0-15,-2 2 0 16,2 3 0-16,-2-1 0 16,2 4 1-16,-1 1 0 0,0-5-1 15,-2 2 1-15,0-3 0 16,0 0 0-16,-1-2 2 16,0-1 1-16,-2-3 5 15,-1 2 2-15,1 0 2 16,0 0 0-16,3 1-4 15,1-2 0-15,0 1 1 16,-2-2-1-16,3 3 0 16,-2 0-1-16,1 1-3 15,2 3-1-15,-4-2 0 16,3 2 0-16,-2-2 3 16,1-1 2-16,2 3 4 15,-2-6 3-15,3 6 0 16,1-3 2-16,-1-2 7 15,0 1 3-15,-1 0 1 16,0-1-1-16,1 0-12 16,-1-1-5-16,4-1-6 15,-3 2-2-15,0 2-1 0,-2 0-1 16,-2 1 0-16,-1 1-1 16,-2 1 0-16,4-1 0 15,-3 0-1-15,0 3 0 16,0-2 0-16,-3 1 0 15,2 1 0-15,-3-4 1 16,3 3-1-16,-2 2 1 16,-1-3 0-16,-2-1 1 0,-1-2 0 15,0 1 0-15,-3-1 1 16,-1 0 0-16,-4 2 0 16,0-4 1-16,0-1 2 15,0 1-1-15,0 1-1 16,0 0 0-16,0 0-3 15,0 0-12-15,0 0-107 16,0 0 85-16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1:02:43.60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21468 5727 304 0,'1'-2'123'0,"-1"2"-77"16,0-1-63-16,-1 1-6 0,0 0 24 15,0 0 32-15,-1 0 38 16,1 0 8-16,1 0 6 16,0 0 1-16,0 0-5 15,0 0-1-15,-1 0-12 16,0 0-11-16,0-1-23 16,1 0-9-16,0 0-8 15,-1-1-1-15,0 1 0 16,-1 0 2-16,1 0 0 15,0 0 0-15,0 0 0 16,0-1 1-16,0 1-2 16,-1 0-1-16,1 0 0 15,0 0-3-15,-5-4 2 16,-5 3 1-16,-2-5 1 16,-27-28 0-16,28 29-5 15,0-3-2-15,-1 3-5 16,-3 1-2-16,-4-1-1 15,-1 0-2-15,-2-1 0 0,0 1 0 16,-2-1-1-16,-2 3 0 16,0 0 0-16,0-1-1 15,2 1 0-15,3-1-2 16,0 4-1-16,-2 1-3 16,-7 0-3-16,-3 0-2 15,1 2-3-15,-3 2-1 0,3 6-2 16,2 4-2-16,-1 3 4 15,2-1 2-15,4 6 5 16,-3 0 4-16,4 3 1 16,-2 1 0-16,4-1 1 15,4-1 1-15,1 3 1 16,1-2 1-16,1 6-2 16,1 0 0-1,5 5-2-15,0 1-1 0,3-7 0 16,6-1-1-16,1 2 2 15,0 0 1-15,6 5 3 16,-3-1 0-16,3-5 0 16,2-2 0-16,3-5-1 15,-3-1 1-15,2-1-1 16,6-1-1-16,-3 0 1 16,7 2 0-16,1-2 0 15,-3-1 1-15,6 1 1 0,-4-6-1 16,1-2 0-16,5 0 0 15,0-3 1-15,3 0 0 16,3-1-1-16,1-2 1 16,2-1 0-16,1 0 0 15,-1 0 0-15,-2 0 1 16,-4-2 1-16,0-1 1 16,1 0 0-16,2-2 0 15,4 0-1-15,1 0 0 16,-2-4-1-16,4 2 0 0,-4 0 1 15,0-2 1-15,-3 1 3 16,-1-3 0-16,-4 1 0 16,-3 1 0-16,-7-3 1 15,-2 3 2-15,-7-1 6 16,-1-2 4-16,1 3 1 16,-3-2-1-16,2 1-5 15,-4-1-4-15,3-6-4 16,0 0-3-16,-2-9 0 15,1 0-1-15,1-2-1 16,-3-3 0-16,5 3 0 16,-3 1 1-16,-3-6-1 15,1-1 1-15,-3-2-1 16,3-4-1-16,-2 5 1 16,0 2 2-16,-1 5 1 15,0 4-1-15,-4 4-3 0,-2 2-4 16,-8-4-13-16,1-2-6 15,0 1-10-15,-6-1 0 16,1 4 8-16,-4 0 5 16,-1-1 9-16,5 3-7 15,0 2-47-15,4 0-44 16,-2 3-178-16,-1-5 181 16</inkml:trace>
  <inkml:trace contextRef="#ctx0" brushRef="#br0" timeOffset="2067.014">10812 5568 310 0,'0'0'98'0,"1"0"-93"16,-1-2-123-16,0 2 5 15,0-1 77-15,0 1 71 16,0 0 104-16,0 0 25 0,0 0-9 16,0 0-19-16,-1-1-36 15,0 0-22-15,0-1-34 16,-1 1-15-1,1 0-20-15,-8 0-2 0,-10 0-5 16,-33-1 0-16,24 2 5 16,-1 1 0-16,-2 2-1 15,0 2 0-15,6 1-6 16,-2 2-5-16,-1 7-6 16,-6 1-3-16,-2 8-2 15,-2 2 2-15,-2 3-4 16,6 5-2-16,-3-1-6 15,5 3 0-15,1-2 6 16,2-2 2-16,1 4-1 16,0 6 0-16,2 1 1 15,1 9 4-15,4 5 9 0,6 4 1 16,-3 5 2-16,2-5 0 16,2 0 2-16,0-2 0 15,6-1 1-15,4 4 0 16,3-4-1-16,-1-4 0 15,5-6-1-15,5-8 0 16,7-10 1-16,4-2 2 16,-4-6-1-16,0-2 1 0,-1-8-1 15,6-4 0 1,8-4 0-16,3 0 1 0,7-6 0 16,-1 0 3-16,9-6 4 15,1-8 5-15,8-4 6 16,0-1 0-16,-4-3-3 15,-2 2-2-15,-4-3-6 16,-2-4-1-16,1-6 1 16,2-4 2-16,-1 0 5 15,0 2 3-15,-4 4 4 16,-2 3 2-16,-6 2 1 16,-6-2 1-16,0 1-2 15,-7 0-2-15,-2-1-7 16,0 3-3-16,-8-8-7 15,1-5-2-15,0-9-3 16,-1-2 0-16,-1 8 5 16,-1 4 6-16,-5 5 4 0,-5 2 1 15,-1-3-8 1,3 1-7-16,-7 0-9 0,6 1-1 16,1 2 1-16,-9 0 4 15,4 3 3-15,-4 0 1 16,-3 2-1-16,7-1 0 15,0 4-1-15,-4 1 0 16,-2 5 1-16,-4 2 2 16,-1 2-1-16,2 4 3 15,3 0-3-15,-1 3-1 0,-4 2-3 16,0 0-4-16,-6 2 0 16,-1-2 1-16,0 5 0 15,-4 1-2-15,3 5-12 16,-3-1-17-16,0 1-61 15,2 5-78-15,-3 10 111 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1:04:00.2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8677 5418 811 0,'-42'-19'247'0,"27"6"-297"16,-3-1-27-16,10 5 6 15,-5-4 12-15,-2 1 33 16,4 3 33-16,-8-6 41 16,2 1 17-16,1 0 18 15,-3-3 0-15,3 4-20 16,-2 0-14-16,-2 5-25 15,2 0-11-15,-2 5-8 0,-2 1-2 16,-1 2-2-16,-2 2-1 16,-8 5 0-1,1 4 0-15,-1 8-3 0,-3 2 0 16,3 5 0-16,-1 4 0 16,1 4-1-16,4 7 1 15,1 3 0-15,3-3-1 16,9-3 1-16,2 1-1 15,8 4 1-15,3 4-1 0,2 6 2 16,2-2 0-16,3 3 0 16,1-1 0-16,2 4-1 15,0-3-1-15,2 1-2 16,2 2-1-16,2-4 0 16,1 0 0-16,-2-9 2 15,-1-5 3-15,2-5 0 16,2 4-1-16,2 0-1 15,4 0-1-15,3-4-3 16,-3-4 1 0,4 1-1-16,3 0 1 0,3 0 3 15,2-1 1-15,2-6 2 16,1-3 0-16,1-4-1 16,-1-2 0-16,2-4 0 15,-2-3 1-15,-5-2 0 16,2-1 1-16,-6-1 0 15,0-1 0-15,2-1 2 0,-3-4-1 16,3-3 1-16,1-5 1 16,-5-2-1-16,-1-2 2 15,-2-1 3-15,-3-1 1 16,0-5 1-16,2-3 1 16,0-2-1-16,0-1 0 15,-3 3 1-15,-1 3 3 16,-3 5 6-16,1 2 4 15,-6 0 5-15,-2 2 2 16,-1 0 7-16,-2-3 1 16,-3 1 1-16,-1-1-6 15,-1-8-13-15,1 3-8 0,-3-3-7 16,2-2 0-16,-1 4 4 16,-5-5 2-16,0 1 4 15,-1 0-1-15,-1-6-4 16,1 1-2-16,-2-8-4 15,0 2 0-15,1 6 1 16,-2 0 2-16,1 9 12 16,3-2 2-16,-6-2-1 15,3 2-2-15,-3-1-13 16,3 2-2-16,1 0 0 16,1 1 2-16,-1 0 2 15,-2 3 3-15,1 0 2 16,-1-2 1-16,0 2-1 0,-2-2-1 15,1 0-1-15,-1 1 0 16,0-2 3-16,3 1 0 16,-5 0-3-16,6 1-1 15,-6 3-6-15,-2 1-1 16,5 2 0-16,-3 0 0 16,4-4-1-16,-4-2 0 15,-2 0-1-15,-2 1 0 16,-3-2 2-16,2 4 0 0,-1-2 0 15,2-3 0-15,0 6-1 16,2-3-1 0,1 5 0-16,0 1-1 0,1 2-3 15,1 2-6-15,1-5-30 16,4 5-46-16,0 1 55 16</inkml:trace>
  <inkml:trace contextRef="#ctx0" brushRef="#br0" timeOffset="18323.034">8880 16857 755 0,'41'77'310'15,"-41"-75"-165"-15,-1-2-127 16,1 1-23-16,0-1-24 16,0 0-5-16,0 0 6 15,0 0 6-15,0 0 16 16,0 0 5-16,0 0 1 16,0 0 1-16,0 0-1 15,0 0-3-15,0 0 0 0,0 0 0 16,0 0 1-16,0 0 1 15,0 0 1-15,0 0 1 16,1 3 0-16,2 3 0 16,0 0 0-16,2 1 1 15,-1 0 1-15,8 0 1 16,28 29-1-16,-28-26 0 16,1-1-1-16,0 1 0 15,3 2 2-15,0-3 1 0,1-2 3 16,-1 0 0-16,0 1 2 15,-2 1 0-15,-2 1-2 16,3 0 0-16,-2-2 0 16,2 1 3-16,1 0 4 15,1 0 3-15,-2 1 3 16,2-2 1-16,-2 0 1 16,0-2 1-16,0-2 1 15,0 0 0-15,0-2-4 16,-1 0-2-16,1 1-5 15,-1-1-2-15,0 1-3 16,-2 1-1-16,-1-1-1 16,1 1 0-16,0-3-1 15,2 2 0-15,1-2 0 16,-1 2-1-16,5 0-1 16,0-2-1-16,1 3-1 15,2 0-1-15,-3-1 1 0,3 0-2 16,0 0 1-16,0-1 1 15,-2 0-1-15,-5 2 1 16,2-3-1-16,-2 2 1 16,3 2-1-16,1-2 1 15,-2 1 1-15,0-1 0 16,-1 0 3-16,1-1-1 0,2-1 1 16,0 0 1-16,-2 1-3 15,-1 1 0-15,-1-1-1 16,0-1-2-16,2-1-1 15,1 0 0-15,1 0 0 16,2-1 0-16,0-1-1 16,2-2 0-16,-5 1-1 15,1-2 0-15,-3 1-2 16,-5-2-1-16,4-1-2 16,1 1-1-16,-2 0 1 15,0-1 3-15,-2 1 0 16,-2 0-1-16,0-1-16 15,4 3-22-15,1 0-61 16,1-5-61-16,4-6 102 16</inkml:trace>
  <inkml:trace contextRef="#ctx0" brushRef="#br0" timeOffset="23606.063">18673 17169 585 0,'0'0'312'0,"0"2"-25"16,1-2-237-16,-1 0-47 15,0 0-19-15,0-1-8 0,0 0 9 16,0 1 6-16,0 0 9 15,0 0 4-15,0 0 3 16,-1 0 0-16,0 0-4 16,1-2-3-16,0 1-6 15,0 1-3-15,0 0-7 16,0 0-1-16,0 0 4 16,0-1 3-16,0 0 7 15,16-1 1-15,32-6 1 16,-26 3 0-16,5-4-1 15,1-1-1-15,3 0-2 16,1 2-1-16,1-4-4 16,0 1-1-16,-1 1 1 15,1 3 2-15,-6 1 5 16,0 0 3-16,-2 5 3 16,-1-4 0-16,2 3 1 0,-2-3-1 15,-2-3-2-15,4 1 0 16,4 2-1-16,3-1 0 15,1 1 2-15,-3 1 2 16,-3 1 5-16,-2 2 2 16,-3 1 4-16,1 0 0 15,0 1-2-15,-2 2 0 16,1 0-6-16,0 1 0 16,0-2-3-16,-2-1-3 0,0 1 0 15,-2 0 0-15,1 0-1 16,0 1 1-16,-1 1 0 15,1-1 0-15,4 1 0 16,-1-1-1-16,2-2 1 16,-1 3-1-16,2-3 0 15,-1 1 1-15,5 2-1 16,1-1 1-16,0-2-1 16,1 0 0-16,0 1 0 15,-2-4 0-15,-1 4 3 16,0-2 1-16,-2 1 6 15,-2 1 2-15,-2-1 4 16,3-1 3-16,-1-1 2 16,3 0 1-16,-2-4-3 15,1 4-2-15,3-1-5 16,-3-2-2-16,2 4-1 16,1-3-1-16,-2 1-2 0,-2 0-1 15,3 1-1-15,-4 1 0 16,-3-2-2-16,0 0 0 15,-1 2 0-15,-5-3-1 16,4 2 1-16,1 1 0 16,-1 0 0-16,6 0 1 15,-2 0 0-15,1 0 0 16,-1 0 0-16,3-1 0 16,1 1 1-16,-1 1 0 15,2-1 2-15,-1 0 1 0,-1 0 2 16,0 0 1-16,-3 1-2 15,0 1-1-15,-3-1-2 16,1-1 0-16,-5 0-1 16,2 0 0-16,-1 1-2 15,4 2-1-15,1 1 0 16,1-1-1-16,5-3 1 16,-2-2 0-16,3 2 0 15,0 0-1-15,-2 0 0 16,4 5 0-16,-1-4 1 15,0 1-1-15,-2 1 0 16,-2 1 0-16,1-4 0 16,0 1 0-16,-4-1 0 15,4 2 1-15,-3-2-1 16,3 4 0-16,5-3 1 0,-3-1-1 16,1 5 0-16,0-5 0 15,0 1 0-15,1-2 0 16,-2-3 0-16,1 2 0 15,-5 2 0-15,2 0 0 16,-3 0 0-16,1 0 0 16,-2 1 0-16,-1-1 0 15,-1 0 0-15,1 0 1 16,0 0-1-16,6 5 0 0,1-4 0 16,-2 0 0-16,2-1 1 15,-5 2-1-15,0-2 0 16,-2 4 1-16,0-4-1 15,0-4 1-15,0 4-1 16,-1-1 1 0,1 3 0-16,-1 0 0 0,-3-1 0 15,-2-1 1-15,-6 0 0 16,0 2 1-16,-3-1 0 16,-1 1 0-16,0 1 2 15,-2-2 0-15,-1-1 1 16,2 3 0-16,-5-4 1 15,-1 1-1-15,0 0-1 16,0 0 0-16,0 0-3 16,0 0 1-16,0 0-6 15,0 0-10-15,0 0-53 0,0 0-61 16,0 0 79-16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1:12:38.05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5481 11167 295 0,'-11'7'128'0,"-1"-5"-67"16,4 1-21-16,1-1-2 15,4-1 9-15,-1 2 15 16,1-1 0-16,1-2-16 16,1 0-8-16,0 0-12 15,0 0 0-15,0 0 1 16,0-1 0-16,0 0-7 15,-1 1-2-15,1 0-9 16,0 0 0-16,0 0 0 16,0 0 4-16,0 0 11 15,0 0 4 1,-1 0 4-16,1-1-1 0,0 1-3 16,0-1 1-16,0 0 0 15,0 0 2-15,-1-1-3 16,1 1 2-16,0 0 5 0,0 0-1 15,0 0 0-15,0 1-4 16,-5 0-13-16,-1 0-3 16,1 0-10-16,-4 0-3 15,-3 1-1-15,-25 13-2 16,24-10 1-16,6 3 1 16,0-1-2-16,-1 0-1 15,2 4-4-15,1 1-3 16,-1 1-8-16,3 7-5 0,-2 1 0 15,1 3 2-15,0 7 7 16,0-1 3 0,2 6 1-16,-2 1-4 0,5-2-3 15,0 0-2-15,1 0 0 16,-1 1 0-16,0 4 1 16,4 1 1-16,-3-5 5 15,2-2 4-15,3-5 4 16,-3 0 2-16,4 4-1 15,0 0 0-15,1 4-3 16,-2 0-2-16,0-6-4 16,4-1 1-16,-2-1 0 15,1-1 1-15,8-1-1 16,-1 0 0-16,0-5 3 16,6-3 2-16,-4-2 5 15,3 0 1-15,4-7 3 0,1 0 2 16,4-5 2-16,2 0 0 15,0-3 0-15,4-2-1 16,0-1-2-16,-4-4 2 16,1 0 2-16,-3 0 1 15,-3-6 2-15,-1 3 0 16,-6-3 2-16,0 0 0 16,-3 1 4-16,0-1 0 15,-1-1 0-15,0-2-1 0,-3 0-3 16,-1 0-1-16,-1 0-1 15,-2 3 0-15,0-2 1 16,-3 1 0-16,1 0 0 16,-2 0-2-16,3-4-3 15,-2-2-1-15,0-5 0 16,0 1 3-16,-2 0 3 16,-2-2 1-16,3 6 0 15,-3 0-1-15,0 4 1 16,1 5 1-1,-4 0 1-15,-1 2 0 0,-1-2-3 16,0 0-4-16,-1 1-5 16,-2-5-1-16,-1 1 1 15,-2-1 4-15,-3 1 12 16,-1 2 5-16,2 0 4 31,6 5-2-31,0 1-9 0,-13-14-6 0,-3 0-7 0,-3-2-1 16,8 12-3-16,-1-3 1 15,0 1 0-15,4 2 0 16,-3 0 1-16,2-2-1 16,1 0 1-16,-2-1 1 15,3 1 0-15,-3 0 1 16,1 1-1-16,2-2 1 16,-2 1 0-16,1-1-1 0,0 3 0 15,0-1 0-15,0 1-2 16,2-1 0-16,2 2-1 15,0 0 0-15,0 1-1 16,-3 0 0-16,1-1-1 16,-1 0 0-16,3 0 2 15,-3 2 0-15,3 2 0 16,1-1 2-16,-2 2 1 16,3-2 1-16,-3-2 1 15,1 5 0-15,1-2 2 16,0 3 0-16,1 1 1 15,0-4 0-15,1 3-2 16,-3-4 0-16,4 3-1 16,-2 2 0-16,2-5-4 15,-1 4-1-15,2-1-2 16,-4-1-1-16,-1 2-3 16,0 0-3-16,0 0-8 0,0 0-7 15,1-2-17-15,-6 1-10 16,-1 1-23-16,-1 2-17 15,-5 1-89-15,-4 3-134 16,-5 9 206-16</inkml:trace>
  <inkml:trace contextRef="#ctx0" brushRef="#br0" timeOffset="3097.6">5636 10035 465 0,'5'3'195'0,"-2"-3"-123"16,-3 1-80-16,0-1-29 0,0 0 2 15,0-1 23-15,13 0 12 16,0-1 5-16,31-8 7 16,-34 2 16-16,-2 3 9 15,5 0 5-15,-8-2-1 16,-2 1-10-16,8 0-5 16,-7-5-5-16,9 1-2 15,3-4-5-15,-1 0-2 16,0 0-5-16,5 0-2 0,-1 0-3 15,4-1-1-15,8 3 0 16,-4-1 0-16,4-2 0 16,1-1 0-16,2 2 0 15,1 0 0-15,3 11-1 16,2 0 0-16,-3 2-1 16,-2 1 0-16,-6-2 0 15,-1 2-1-15,-1 0-37 16,2 0-52-16,12 3 59 15</inkml:trace>
  <inkml:trace contextRef="#ctx0" brushRef="#br0" timeOffset="4006.905">7735 9515 240 0,'-9'0'143'0,"1"-5"-8"16,3 3 0-16,-2-1-9 0,0 1-7 15,7 1-20-15,-1 1-11 16,0 0-29-16,0-1-16 16,0 0-23-16,-1-1-9 15,1 1-10-15,0 1-1 16,1 0 0-16,0 0-1 16,0 0-3-16,0 0-2 15,-1 0-3-15,1 0-2 0,0 0 2 16,0-1 1-16,0 0 3 15,0 0 1-15,0 0 2 16,17-6 0-16,32-13-1 16,-24 13 0-16,3 3 1 15,-2-2 0-15,2 2 1 16,1 1 0-16,-4 0 0 16,-1 3 0-16,-2 0 0 15,-3-2 0-15,-2 4-1 16,1-2 0-16,3 1 0 15,0 1-1-15,0 1 2 16,3 0 0-16,-3-1-1 16,2 2 1-16,0 0 0 15,-3 3 1-15,1 0-1 16,1-1 0-16,-3 2 1 16,-1-2-1-16,0-1 1 0,0 0 1 15,-7 1 0-15,1 1 0 16,-4 0 0-16,-2-2 0 15,-1-4-1-15,-1 3-3 16,-2-3-58-16,-2-1-55 16,0 0 71-16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0:37:36.48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6926 16910 350 0,'1'3'181'0,"-1"-3"-45"16,0 0-88-16,0 2-55 16,0-2-10-16,0 1-2 0,0-1 4 15,0 0 13-15,0 0 11 16,0 0 22-16,0 0 10 15,0 1 11-15,-1-1-1 16,-1 0-12-16,1 0-9 16,0 0-14-16,0 0-6 15,0 0-7-15,0 0-1 16,0 0 1-16,-1 0 1 16,1 0 1-16,0 0 0 0,0 1-1 15,0-1-3-15,0 0-1 16,-1 0 0-1,1 0-2-15,0 0 0 0,0 0 1 16,0 0 1-16,0 0 1 16,0 0 1-16,-1 0 0 15,1 0-1-15,1 0 0 16,0 0 0-16,0 0-1 16,0 0 0-16,0 0 0 15,0 0-1-15,0 0 14 16,0 0 15-16,1 3 11 15,12-2 2-15,0 7-15 16,28 10-14-16,-32-20-12 16,2 0-1-16,-4 2 0 15,0 1 0-15,-2-1 1 16,1 0 0-16,-1-1 0 16,1 0 1-16,-1-2 0 15,1 2 1-15,1 0 1 0,-2 1 0 16,0 0 2-16,2 1 0 15,-2-1 0-15,1 0 1 16,-2 0 1-16,0 0 1 16,-4 0 3-16,0 0 0 15,0 0 1-15,0 0-2 16,0 0-5-16,9 1-2 0,-7-1-1 16,4 0-2-16,2 0 1 15,-3 0-1-15,3 0 0 16,0 0 1-16,0 1 0 15,2 1 0-15,0-1 1 16,-2 0 1-16,-1 0 3 16,-3-1 3-16,1 0 2 15,2 1 1-15,-2-1 1 16,2 1 1-16,3 0-1 16,-3 1 0-16,1-1 1 15,0 0-2-15,-3 0-2 16,2 0 0-16,3 0-3 15,-2 1 1-15,0-1-1 16,1 0 0-16,-1 0 0 16,0 0 0-16,1 0 0 15,-2 0 0-15,1 1-2 16,0-1-1-16,-1 0-1 0,-1 0-1 16,1 0-1-16,-1 0 0 15,2 1 0 1,-1-1-1-16,3 0 0 0,-1 0 1 15,3 0-1-15,28 8 0 16,-28-7 1-16,-1-1 0 16,0 1-1-16,0-2 0 15,2 1 0-15,-3-1 0 16,4 0 0-16,1 0 0 0,1 2 1 16,3 1-1-16,0-1 1 15,0-1 0-15,-2 0-1 16,0-1 1-16,1 2-2 15,-5-2 1-15,4 0-1 16,-3 0 1-16,0 0 0 16,5-2 0-16,-4 2 1 15,1 0 0-15,2 0 1 16,-2 0-1-16,3-1 0 16,-3 1 1-16,0-1-2 15,2 1 0-15,-2 0 0 16,0 1 0-16,1-1 0 15,0 0 0-15,1 0 1 16,-2 0-1-16,-1-1 1 16,-1 1-1-16,1 0 1 15,-2 0 0-15,-1 0 0 0,0 0 0 16,-2 0 0-16,1 0 1 16,1 1 1-16,-5-1 0 15,0 1 1-15,-5-1 0 16,3 2 0-16,0-1 2 15,-5-2-1-15,0 1 0 16,0 0 1-16,3 0 2 16,3 0 4-16,-3 0 3 0,-1 0 2 15,1 0-2 1,0 0-5-16,2 0-3 0,-1 0-4 16,3 0-2-16,-2 0 0 15,4 0 0-15,3 0 0 16,-7 0 0-16,2 0 0 15,4 0 0-15,-6 0 0 16,5 0 2-16,0 0-1 16,-1 0 0-16,29 3-1 15,-25-3-1-15,-2 0 1 16,2 1-1-16,0-1 0 16,-4 0 0-16,1 2 0 15,0-2 0-15,-2 0-1 16,0-1 1-16,-1 0 0 15,0 1 0-15,2 2 0 16,-1 0 0-16,-1-2 0 16,0 0 0-16,-1-2 0 0,0 1 0 15,1 0-1 1,1 1 1-16,-2 1 0 0,2 0 0 16,0-1 0-16,-1 2 1 15,0-2 0-15,0 0-1 16,-1 0 0-16,-2-2 0 15,3 1 0-15,0 1 0 16,1 1-1-16,3-1 1 16,-2 2 0-16,2-1 0 0,-1-1 1 15,-3 1-1 1,0 0 0-16,-4 0 1 0,3-1-1 16,0 1 1-16,-6-1-1 15,0 0 0-15,0 0 0 16,0 0 0-16,0 0 0 15,3 0 0-15,7 0-1 16,0 1 0-16,-4 1 1 16,6-1-1-16,-6-1-1 15,4 1 2-15,1-1-2 16,-1 1 1-16,29 5 1 16,-32-5 0-16,3-1 2 15,-3 0 0-15,0 2 0 16,-2-2-1-16,1 0-1 15,-2 0 1-15,1-1-1 16,-2 1 0-16,-3 0-5 16,0 0-3-16,0 0-10 0,0 0-5 15,0 0-24-15,0 0-17 16,0 0-83 0,6 0-82-16,10 2 145 0</inkml:trace>
  <inkml:trace contextRef="#ctx0" brushRef="#br0" timeOffset="13660.353">10165 16933 593 0,'28'76'222'15,"-28"-78"-183"-15,0 2-61 16,0-1-31-16,0 1-5 16,0 0 20-16,-1 0 13 15,1 0 13 1,-1 0 3-16,1 0 3 0,0 0 2 0,0 0 10 16,0 0 10-16,0 0 19 15,0 0 10-15,0 0 14 16,-2 0 4-1,2 0-7-15,0 0-8 0,0 0-20 16,0 0-11-16,0 0-15 16,0 0-4-16,0 0-8 15,0 0-1-15,0 0 2 16,0-1 2-16,0 0 7 16,0 0 5-16,0-1 6 15,10 0 2-15,1-1 1 16,2-2 0-16,32-11-3 15,-27 8-1-15,2 0-2 16,2 0 1-16,-2-2 2 16,0 2 1-16,1 0 1 15,-3 0-1-15,5 2-2 0,-2-3 0 16,2 5 4-16,-2-1-1 16,-2-2 3-16,1 4 0 15,-3-2 0-15,-2-1 0 16,-2 4 3-16,-1-2 2 15,0 1 3-15,2-2 0 16,1 4 2-16,0-2-1 16,0 2-4-16,0-1-4 0,-2-1-9 15,2 3-3-15,0-1-3 16,0 0-1-16,1 1 0 16,1-1 0-16,2 1-1 15,0 0 1-15,3 0-1 16,-1 0 1-16,0 0-1 15,-3 0 0-15,-1 1 0 16,2 1 1-16,-3-1 0 16,0 0 0-16,1-1 0 15,-5 1 0-15,-2 1 1 16,-1-1 0-16,1 0 1 16,0 0 0-16,-1 0 1 15,3 3-2-15,-1-2-1 16,0-1 0-16,4 1-1 15,-5-2 1-15,2 2 1 16,4 0-1-16,-4-1 2 16,6 0-1-16,-2-1 2 0,0 1-1 15,0 1 1-15,-2-1-1 16,-2 2-1-16,-2-1 0 16,1 2 1-16,1-2-1 15,1-1 2-15,0 2-1 16,0-2 1-16,-2 0 0 15,0 0 0-15,2 1 0 16,-2 1 0 0,3 0 1-16,0 1 0 0,-3-3 1 15,1 1-1-15,0-1-1 0,-1 2 0 16,3 0-1-16,0 2-2 16,-3-2 0-1,2 1-1-15,-2-1 0 0,1-1 0 16,0 2 0-16,-3 0 0 15,0-1 0-15,2 0 0 16,0 3 0-16,-1-4 0 16,4 4 1-16,-8-4 0 15,4 2 0-15,1-2 0 16,-6-1 0-16,7 3 1 16,-3-3-1-16,1 0 1 15,1 0-2-15,2-1 0 16,-2 2 1-16,-1 1-1 15,2-2 0-15,-3 1 0 16,2-1 0-16,1 1 0 16,1 0 0-16,0-2-1 0,0 2 1 15,0-2 0-15,0 0 0 16,2 2 0-16,0-2 0 16,1 3 0-16,0-1 0 15,0 0 0-15,0 1 1 16,2-1-1-16,-1 0 1 15,-1-1 0-15,0 4 0 16,-2-4 0-16,0 0 1 0,0 3 1 16,-4-3 1-16,4 2 7 15,-4 2 3-15,0-5 3 16,3 3 0-16,-3 1-8 16,-2-4-5-16,-3 3-24 15,1 2-33-15,3 4-182 16,9 10 159-16</inkml:trace>
  <inkml:trace contextRef="#ctx0" brushRef="#br0" timeOffset="55547.197">15093 14365 266 0,'0'-1'121'16,"0"-1"-49"-16,0 1-43 16,0 0 5-16,0 0 10 15,0 1 6-15,0 0 4 16,0-1-2-16,0 0 4 16,0 0 6-16,0-1 6 15,0 2 0-15,0-1-11 16,0 1-6-16,0-1-14 0,0 0-6 15,0 0-8-15,0 0-4 16,0-1-8-16,0 1-3 16,0 0-4-16,0 0-2 15,0 0-2-15,0 0 0 16,0 0-1-16,0-5 1 16,0-3 1-16,-2 0 0 15,1 3 4-15,-1-1 3 16,1 1 6-16,-2 1 3 15,1-1 2-15,1 2-2 0,-2-2-5 16,-2-1-1-16,0 1-2 16,2 1-2-16,-5-2-1 15,-1 1-1-15,-1 1-3 16,-28-34 1-16,30 33 1 16,0 2 3-16,0-4 1 15,0 2-1-15,-2-2-1 16,-1 0-3-16,1 1-3 15,1 0 0-15,2-1-1 16,-2 1-1-16,-2-1-2 16,1 3-1-16,-4 0 1 15,5 0 0-15,-3 1 3 16,-9-1 1-16,5 2-1 16,-3-1-1-16,-3 0-2 15,7 3-1-15,-5 1-3 16,2 0-1-16,3 4 2 0,-3-4 2 15,2-1 4-15,0-3 1 16,1 3 0-16,0 0 0 16,4 0 0-16,-4 2-4 15,0-1-10-15,-1 1-7 16,-2 1-7-16,1-1 1 16,1-1 12-16,-6 2-15 15,0 0-57-15,0 1 2 0,-1 4 10 16,3-2 22-16,0-2 60 15,-4 4-5-15,2 0-21 16,0 1-2-16,-4 3 2 16,6-5 5-16,-5 1 10 15,2 0-1-15,5 1-19 16,-5 2-11-16,2-3-19 16,-2-1-3-1,2 5 14-15,2-2 13 0,-3 3 21 16,2-2 7-16,1-3 4 15,-1 0 2-15,0 2 0 16,2-2 1-16,-1 2-3 16,0 5-2-16,-1 1-2 15,4 3-1-15,1 2 3 16,1 0 5-16,3-2 2 16,-4 0 0-16,-1 0 3 15,2 0 1-15,-1-2 4 0,3 0 2 16,3 1-5-16,1 0-5 15,-1 4-5-15,0 1-2 16,2 2 0-16,1-5 0 16,1 2 4-16,2 0 0 15,-2-4 5-15,-1 0 2 16,0 1 2-16,0-3 1 16,1 2 1-16,1-1 4 0,0 0 10 15,1 0 3 1,1-1-1-16,2 0-6 0,3 0-14 15,0 2-4-15,4 1-6 16,2 2-1-16,5 2 0 16,0-5 0-16,2-1-1 15,-2-1 1-15,4-1 0 16,-3 2 0-16,2 2 0 16,3-1 0-16,-4 3 0 15,3-1 0-15,-2-4 1 16,-4 5 0-16,1-6 1 15,0 0-1-15,-3 0 1 16,9-1 0-16,-2-1-1 16,1 2 1-16,3-1-1 15,-3-2 1-15,1 1 4 16,2-3 2-16,-2-2 4 16,1 0 0-16,-1 1-2 15,2 0-2-15,-4-1-2 0,1-2-1 16,-2-1 1-16,-2 1-1 15,2 3-1-15,-1-2-1 16,2 2-1-16,-1 0 1 16,-5 0 0-16,2-1 1 15,-3-3 3-15,-1 1 3 16,-2 0 6-16,4 0 0 16,-2-1-1-16,-2 3-1 0,-1-5-5 15,-1 2 0-15,-2 0 1 16,4-4 1-16,1 2 2 15,-5-2 1-15,3 0-1 16,-1 0-2-16,0 3-4 16,5-2-2-16,2 1-2 15,-2-1-1-15,2-1-1 16,-3 0 0-16,2-1 0 16,-1 1-1-16,2 0 0 15,0 0 0-15,2 0 1 16,1 0-1-16,-1-1 1 15,0 0 0-15,-1 0 1 16,-2-2 0-16,1 2 1 16,0-1 0-16,2 0 1 15,1-1 0-15,1 1 0 16,1-1 0-16,-2-1-2 0,2 2 0 16,-1-2-1-16,2 1 0 15,-4-2-1-15,-4-2 1 16,2 2-1-16,-1-2 1 15,0-1 0-15,4 1 0 16,-5-1 1-16,3-2-1 16,-5 5 2-16,0-2 1 15,0 0 0-15,-1 2 2 16,0-2-1-16,-1 0 0 0,1 4 0 16,0 1-1-16,2-2-2 15,-2 0 0-15,0-1-2 16,1-3 0-16,3 2 1 15,-1 0-1-15,1-1 1 16,-3 3 1-16,-2-2 0 16,1 0 2-16,-1 1 0 15,1-1-1-15,0-1 0 16,1 0-1-16,-3 0 0 16,0-2 0-16,-3 1 1 15,2 2 0-15,-3 0 5 16,1 3 2-16,-1-4 8 15,-1 2 1-15,-1 1 0 16,1-1-4-16,1 4-8 16,-2 0-2-16,0 0-5 15,0-1 0-15,0 1-1 16,0 0 0-16,0-8 0 0,1-2 0 16,1 0 1-16,7-28 0 15,-7 26 0-15,2 2 0 16,-2 4 0-16,-1-1 1 15,0 2 0-15,0 1-1 16,-1-1 1-16,1 1-1 16,2 1 1-16,-3 3-1 15,0 0 0-15,0 0-1 0,0 0 1 16,0-3 0-16,0-3 2 16,0 0 1-16,0 0 0 15,0 0 0-15,0-1-3 16,0-1 0-16,0 0-2 15,0-3 0-15,-1-28-1 16,1 27 1-16,0 1 0 16,0 1 0-16,0 0 1 15,0 0-1-15,0 3 0 16,0-1 0-16,0 0 1 16,1 1 0-16,-1 0 1 15,2 1 0-15,-1 1 0 16,0 0 0-16,-1-1-2 15,0-4-3-15,0 0-6 16,2 0-1-16,-1-4 0 16,0 2 2-16,0-5 6 15,1-1 2-15,-1 2 2 16,3 0 0-16,-4 0-1 0,3 0 1 16,-1 2 0-16,-1 2 0 15,2 2 2-15,-2 2-1 16,2 2 2-16,-2-1 1 15,-1 1 0-15,0 0 1 16,0-1 0-16,0 0 0 16,0-2 0-16,0-1 0 15,-1 3-2-15,-1 1 2 16,1 0-1-16,-1 0 1 0,0-2 0 16,-1 2-1-16,1-2-1 15,-1 2-2-15,0 0 0 16,1-1-1-16,-1 2 0 15,3 2-1-15,-3-1-3 16,2 1 0-16,-1 1-1 16,1 2-1-16,-1 0-2 15,1 0 0-15,0 0 0 16,0-1 1-16,0 1 4 16,0 0 3-16,0 0 2 15,-1 0 1-15,1 0-3 31,0 0-14-31,0-1-80 0,0 1-69 0,0 0 98 16</inkml:trace>
  <inkml:trace contextRef="#ctx0" brushRef="#br0" timeOffset="74681.673">21179 15375 635 0,'-54'-16'268'0,"57"16"-180"16,1 1-77-16,-2-1-67 15,-2 0 0-15,0 0 22 16,-2 0 22-16,1-1 6 15,0 1 3-15,0-2 8 16,0 1 6-16,0 1 1 16,-1 0-2-16,1 0-11 15,0 0-6-15,0 0 0 16,1 0 0-16,-1 0 3 16,1 0 4-16,0 0 1 15,0 0 0-15,0 0 0 16,0 0-1-16,0 0-1 0,0 0-4 15,0 0-16 1,0 0-10-16,-1 0-16 16,0 0 0-16,-1 0 17 0,1 0 11 15,0 0 20-15,0 0 6 16,0 0 5-16,0 0 0 16,0 0-2-16,-1 0-2 15,1 0-4-15,0 0-1 16,0 0-3-16,-1 0-2 15,0 0-21-15,0 0-69 0,-14 6 63 16</inkml:trace>
  <inkml:trace contextRef="#ctx0" brushRef="#br0" timeOffset="76018.967">21040 15376 136 0,'-32'12'92'16,"28"-10"4"-16,2-2-15 16,1 1 4-16,0-1 11 15,0 0-4-15,0 0-7 16,-1 0-5-16,1 0-6 15,0 0-7-15,0 0-14 16,0 0-8-16,0 0-18 16,1 0-1-16,-2 0 3 15,2 0 6-15,0 0 8 16,0 0 3-16,0 0 0 16,0 0-6-16,0 0-15 15,0 0-8-15,0 0-13 16,0 0-3-16,0 0-2 0,0 0-1 15,0 0-1-15,0 0-1 16,0 0 0-16,0 0 1 16,10 4 2-16,-2 1 0 15,1 1 1-15,26 19 0 16,-30-19 0-16,6 0 0 16,0-2 1-16,-2 1-1 15,5 1 1-15,0-1 0 16,-1 0 0-16,3 1 1 15,-1-2-1-15,0 1 0 0,5-2-1 16,0 2 0-16,0 0 0 16,1-1 1-16,1 1 1 15,-2-3 0-15,2-1 0 16,0 3-1-16,-2-2 0 16,-1 3 0-16,-1-2-1 15,-2 0 1-15,2 0 2 16,-1-3 0-16,2 2 1 15,-2-1 1-15,-2-1 1 16,-1 0-1-16,-6 4 0 16,1-3-1-16,-4 0-2 15,2 3 0-15,-3-4-1 16,6 1-1-16,-1 1 1 16,-1-1 0-16,8 2 0 15,-2-2-1-15,3 2 1 0,2-2 0 16,-4 1-1-16,0 0 1 15,1-2-1-15,0 2 0 16,0 2 1 0,-1-3 0-16,1 2 0 0,1-2-1 15,5-1 2-15,-1-1-1 16,0 0 0-16,-1 0 0 16,-3 2-1-16,1 1 0 15,0-2 0-15,3 3 0 0,-1-3 1 16,0 0 0-16,-2-3 0 15,-5 3 1-15,1 0 1 16,-3 0 0-16,2 0 1 16,3-2 0-16,-1-1-2 15,3 0 0-15,2 3-1 16,0 0 0-16,1 0 0 16,0 0 1-16,-2-1 0 15,-1 2 0-15,-2-2 1 16,-2-1 0-16,1 1 4 15,0 0 1-15,2 1 2 16,2 0 0-16,-3 0-2 16,1 0-2-16,-3 1-4 15,1-1 0-15,-2-1-1 16,2-1 0-16,1 2 0 16,1-1 0-16,-2 1 0 15,-2 0 0-15,0 0 1 16,-3-2-1-16,4 2 0 0,-2-2 0 15,0 0 0-15,-1 1-1 16,1 0 0-16,2 1 0 16,-3 0 0-16,6-1 0 15,1-2 0-15,-2-2 0 16,3 1 1-16,-4 3 0 16,0 0-1-16,-3-1 0 0,4 0 0 15,0-1 0-15,1-1 0 31,-1 0 1-31,1 2-1 0,1-4 0 0,1 3 0 16,-1 3 0-16,-1-3 0 16,-2 3 0-16,-1 0 0 15,-1-3 1-15,1 1-1 16,-1-2 0-16,1 3 1 16,-2-1-1-16,-4-1 1 15,7 3-1-15,-4-2 0 16,0 2 0-16,3 0-1 15,-2 0 0-15,-2 0 0 16,3-1 0-16,-2 0 1 16,-1 1 0-16,3 0 0 15,-1 0 1-15,-2 2-1 16,-1-1 1-16,-1 1-19 16,-1 1-24-16,3-2-82 15,-2 0-66-15,9-1 115 0</inkml:trace>
  <inkml:trace contextRef="#ctx0" brushRef="#br0" timeOffset="78477.445">19156 14486 619 0,'-2'1'236'15,"4"-1"-153"-15,-7 0-94 16,5 0-6-16,0 0 2 16,-2 0 4-16,2 0 13 15,0 0-1-15,0 0 5 16,0 0 5-16,0 0 14 16,0 0 6-16,0 0 8 15,0 0-1-15,0 0-11 16,0 0-6-16,0 0-35 15,0 0-31-15,0-1-61 0,-1 1-29 16,1-1-9-16,0 1 20 16,0-2 54-16,0 1 25 15,0 0-3-15,3-1 34 16</inkml:trace>
  <inkml:trace contextRef="#ctx0" brushRef="#br0" timeOffset="90563.069">19496 13964 1274 0,'0'-2'451'15,"0"-1"-408"-15,-2 3-45 16,1 0-24-16,0 0-8 16,0 0 16-16,0 0 10 0,-1 0 21 15,1 0 9-15,0 0 3 16,0 0 0-16,-6 0-13 15,0 1-4-15,-1 0-6 16,-1 0-2-16,1 1 0 16,0-1 0-16,1 0 1 15,1-1 0-15,1 1-2 16,0 0-5-16,1-1-13 16,0 1-7-16,-1 0-6 15,3-1 3-15,-2 2 15 16,0-1 8-16,0 0 14 15,1 0 5-15,-3 1 5 16,-1 2 2-16,-1-1-2 16,1 1-1-16,-3 0-4 15,2 0-3-15,-3-1-1 16,-33 16-1-16,29-17 1 16,-2 0 0-16,-1 1 2 0,4 0-1 15,-1-1-1-15,1 2-1 16,-3 0 0-16,-1-1-1 15,0-1 5-15,-3 2 1 16,4-1 5-16,-4-1 2 16,-1-1 1-16,-1 2 0 15,-2-1-3-15,1 3-5 16,-3 0-5-16,1 0-3 0,-1-1-4 16,-2-1-1-16,-1 0 0 15,0 3 0-15,0 1-1 16,-1-1 0-16,1 0 0 15,5-1 1-15,-2-1-1 16,3 0-1-16,0 5-2 16,-3-1-1-16,-1-1 2 15,-1 3 0-15,1 1 2 16,-1-1-1-16,3 0-2 16,-1-1 0-16,3 0-1 15,0 4 0-15,2 0 1 16,-1 0-1-16,2 0 2 15,0 0 1-15,5 3 1 16,1 5 1-16,-1-3 2 16,0 4 0-16,3 5-2 15,2-3 1-15,4 4-1 16,1-2 0-16,1 0 0 0,1 4-1 16,4 2-1-16,0 2-2 15,1 3-4-15,2 1 0 16,1-3-2-16,-2 0 1 15,4 1 2-15,-1 2 1 16,2 7 4-16,4-2 0 16,1-4 0-16,-7 0-1 15,8-3-2-15,-1 5-1 16,-1 0-3-16,8-2-1 0,-3-4-1 16,3-3-1-16,5-1-2 15,1 3 0-15,3-2 1 16,2 0 5-16,4-2 5 15,3-4 2-15,2-8 1 16,-1-3 0-16,-3-6 1 16,-3 0 2-16,-2 0 1 15,-1-4 0-15,4-1 0 16,1-2-2-16,1-2 1 16,1 0 1-16,-1-1-2 15,0-1 1-15,1-2 0 16,2 2-1-16,-1 0 0 15,0-3-1-15,-9 1 0 16,3-2-1-16,1 0 0 16,-4 0 0-16,3-1 0 15,-2 0 0-15,-3-5 1 16,4-2 1-16,-1-2 2 0,-4-4 2 16,0 4 0-16,-4-2 2 15,1 0 0-15,-1 2 1 16,0-4 0-16,-2 6 1 15,-1-2-2-15,0 5-1 16,-4-3-4-16,3-2 0 16,-2-1-1-16,-1-3 0 15,1 3 0-15,-5-4 3 0,2-1 1 16,-4-2 0-16,-2-6 1 16,3 1-2-16,-4 0-3 15,-1-1-1-15,0-1-1 16,0-1-1-16,1-2 0 15,0 4-1-15,-3 2 1 16,-2-1 0-16,4 2-1 16,2 1 1-16,0-4-1 15,-4-3 0-15,-2 1 1 16,-2-2 0-16,4 4 0 16,1 4 0-16,0-1 0 15,-1-1-3-15,-2-1-3 16,4-4-1-16,-6 0-3 15,0 3-1-15,-2 4 0 16,-2 3-3-16,5 6 3 16,-3-1 4-16,1 2 4 0,-3-1 3 15,-2 0 1-15,2 0 0 16,-4-1 0-16,5 4 1 16,0-1 0-16,-3 0 0 15,4 2-1-15,-5 1 0 16,0 0 1-16,2 3-1 15,0 0 1-15,0 0 0 16,-2 0 3-16,1 1 0 16,-4 4 3-16,-1-2 1 0,2 4 0 15,-3-2 2-15,-3 1 0 16,1-1-2-16,-2 0-5 16,0-1-3-16,2 3-6 15,0 1-4-15,2 0-3 16,-1 2-6-16,1 0-14 15,-1 0-19-15,-4 4-145 16,1-2 134-16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1:13:38.84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22295 9279 607 0,'-3'0'186'0,"3"-1"-211"16,0 1-6-16,0 0 4 16,0 0 16-16,0 0 25 15,0 0 14-15,0 0 35 16,0-1 18-16,0 0 17 16,0 0-5-16,0 0-31 15,0 0-19-15,6-3-29 16,4-1-8-16,5 0-4 15,29-13 0-15,-23 13 2 16,-3 3 0-16,3 0 1 16,1 2 0-16,1 1-2 15,-2-1-1-15,1 4-1 16,2-3 0-16,4 0-1 16,4 0 0-16,0-3 1 15,2 0 0-15,-1 2 0 16,0 0 0-16,1 0-1 0,-1 1 0 15,1 1-1-15,-1 5 0 16,-2 3 0-16,-2 1-2 16,-2 4 1-16,-3 1-1 15,-7 3 1 1,3 1-1-16,-3 2 2 0,0 0-1 16,-2-1 1-16,1-3 0 0,-5-2 1 15,-2-1 0 1,0 3 2-16,-2 1-1 0,-2 4 1 15,1 3 1-15,-3-2 6 16,-1 2 1-16,2 0 3 16,-3 2-1-16,-1-1-3 15,-1-3-2-15,-4 5-2 16,1-2 0-16,-3 1-1 16,2 2 0-16,-2 0 0 15,0-1 0-15,-2-2-1 16,0 5 0-16,-2 2 0 15,-2 5 1-15,1 5 2 16,-1 1 3-16,-4-8 2 16,6 1 2-16,-3-3 2 15,-6-2-1-15,3 5 1 16,-2-4 0-16,-3-4-1 16,7-2 1-16,-2-4-2 0,-1 0 1 15,2 0 1-15,-3 2-1 16,1-1 0-16,0 0 0 15,3-2-3-15,-1-3-2 16,6-4-2-16,0-6-1 16,4-4-1-16,2 0 2 15,2-4 2-15,1 2 0 16,0-4-1-16,1 0-3 0,0 0-5 16,0 0 0-16,0 0-4 15,0 0 1-15,0 0 1 16,0 0 0-16,14 1 2 15,4 6 1 1,32 32 0-16,-26-27 1 0,-2-7-1 16,0 7 0-16,-1-5 0 15,-2-4-1-15,-2 4 0 16,2 0 1-16,-8-1 0 16,1 1 0-16,-4-3 0 15,-5 1-1-15,1-3 0 16,-4 2-3-16,0-4-5 15,0 0-1-15,0 0 0 16,-1 2 1-16,-2 12 8 16,-1 0 1-16,-22 31 4 15,12-30 1-15,-6 0-1 16,1 1 0-16,3 2-3 0,0 3 0 16,7 0-2-16,2-2 0 15,1 0-1-15,5 0-1 16,3 7 1-16,5 1-1 15,5 2 0-15,0 1 1 16,4 0-1-16,-1 1 0 16,3 5 1-16,-1-1 0 15,3-4 1-15,0 0 0 16,-2-3-1-16,-1 1 1 16,-1 6-1-16,-1 1 1 0,1 4 0 15,0-1 0-15,-2 2 1 16,-2 3-1-16,-4-2 0 15,-4 4 0-15,-2-2 2 16,-2-2 1-16,-3 0 0 16,-1 2 0-16,-7 3 0 15,-3 1 1-15,2 3 0 16,-4 0 1-16,-1 0 0 16,5 2 0-16,-4-8 3 15,-3 0 0-15,0-1 2 16,-3-2-1-16,-4 3-3 15,3-3-1-15,-4-5 0 16,-5 2 2-16,-4 1 7 16,-2 3 7-16,-6-3 11 15,0-4 2-15,-3-7-5 0,1 0-7 16,-2 1-13 0,0-2-2-16,-7 2 1 0,-4-1 0 15,-9-3-1-15,-3 1-1 16,0-4-3-16,-1 0 0 15,-1 7-1-15,-1 0 0 16,-5 1 0-16,5 1 0 16,6-8-1-16,1-1-1 15,8-2-51-15,-13 1-77 0,-22 12 83 16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1:17:26.05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2028 15095 1455 0,'62'61'509'16,"-64"-61"-465"-16,0 0-41 0,2 0-24 15,0-2 2-15,-1 1 10 16,1 1 7-16,0 0 3 16,-1 0 3-16,1 0-1 15,0-1-2-15,0 1-6 16,0 0-4-16,0 0-5 16,0 0-4-16,0 0-6 15,0 0-3-15,0 0-8 16,0 0 0-16,0 0 9 15,0 0 5-15,11 4 12 16,13 16 3-16,37 36 1 16,-24-25 1-16,6 6 1 15,3 0 0-15,-2-6 1 16,-5-1 1-16,-1-1-2 16,-6-3-2-16,2 3-4 15,0 1-6-15,-4-4-25 0,-1-3-13 16,-5-3-35-16,-2 0-22 15,-6-8-52-15,1 2-46 16,-2-1 132-16</inkml:trace>
  <inkml:trace contextRef="#ctx0" brushRef="#br0" timeOffset="499.691">2541 15118 988 0,'-1'0'431'16,"0"1"-162"-16,0-1-261 15,0 1-34-15,-1-1-6 16,1 0 6-16,0 0 26 16,0 0 16-16,0 0 16 15,0 0 9-15,0 1 6 16,-1-1-5-16,-2 1-11 0,-2 1-7 16,-2 1-16-16,-4 3-4 15,-1 7-7-15,-32 35-3 16,26-13-3-16,0 7 0 15,-6 7 4-15,-3 3-2 16,-4 3-1-16,5 2-4 16,3 2-27-16,4-1-12 15,2 0-21-15,-2 1-4 16,0-3 13-16,4-6 7 16,2-5 19-16,3-8 5 0,0-5 1 15,2 1 2-15,1-11-7 16,0-4-9-16,3-8-26 15,0-3-24-15,0-4-48 16,-1-2-72-16,-4-7 142 16</inkml:trace>
  <inkml:trace contextRef="#ctx0" brushRef="#br0" timeOffset="932.889">1974 15655 803 0,'-2'0'318'0,"2"1"-218"0,-5-1-52 16,4-1-47-16,0 0-7 15,1-1-22-15,0 1-18 16,0 1-41-16,0 0-9 15,0-1 14-15,0 0 16 16,0 0 46-16,14-6 12 16,3-3 6-16,33-25 1 15,-21 15 0-15,1-4 0 16,10-3 1-16,1-2 0 16,8-1 0-16,1 3 0 0,1 4 1 15,0 4 0-15,-1 0 0 16,0-2 1-16,3-3-2 15,0 0 2-15,-7 1 4 16,-3 4 5-16,-11 8 11 16,-3-1 7-16,-12 8 6 15,-2 1-2-15,-4 1-16 16,1 3-46-16,9 5 19 16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1:19:15.19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6092 6712 702 0,'0'0'229'15,"-1"0"-245"-15,1-1-34 16,0 0 1-16,0 0 49 16,0-1 47-16,-1 1 62 15,0 0 16-15,-1 0-10 16,1 0-17-16,0 0-37 0,-10-9-13 16,-5-3-20-16,-31-30-7 15,21 23-2-15,-2 0 0 16,-5-2-5-16,-3 1 0 15,-5 4-4-15,-3 5-4 16,-14 6-6-16,-9 5-3 16,-17 7-6-16,-8 8-3 15,-5 12-6-15,2 5-3 16,2 11-2-16,1-1 2 16,2 0 6-16,6 4-1 0,13 4 0 15,10 0-6-15,7 8-13 16,0 2-1-16,4 11 3 15,2 8 6-15,6 9 14 16,8 2 7-16,9 3 6 16,5 3 1-16,13-5 5 15,4 0 1-15,9-7 2 16,7-3 0-16,7 2 4 16,5-6-1-16,9-1-1 15,5 0-1-15,10-11-4 16,3-4-1-16,1-10-1 15,4-4-1-15,-3-3 5 16,2-3 4-16,8-5 1 16,-2-7 3-16,8-9-6 15,0-3-2-15,-5-7-2 16,-1-3-1-16,-4-4-1 0,-2-2 2 16,1-3 0-16,0 0 0 15,-5-4-1-15,2-2-1 16,-8-6 2-16,-2-5-1 15,-3-3 2-15,-4-2 2 16,5-2 3-16,-3-2 2 16,6-1 2-16,1 0-1 15,-1 3 0-15,1-1 0 16,-10 0 0-16,-3 1 0 0,-7-7-1 16,-2 0-1-16,0 4-3 15,-1-3 2-15,0 5-1 16,0-1 0-16,-4-2 6 15,-1 0 4-15,-7 6 8 16,-3 1 4-16,-2 3 0 16,-1 2-4-16,-1-4-9 15,0 0-6-15,-5-3-4 16,1 0 1-16,-3-7 6 16,-1 0 4-16,-3-4 0 15,-1 5-3-15,-1 0-8 16,0-2-4-16,1-2-4 15,-3-2 0-15,3 0 0 16,-4 4 0-16,1 5 1 16,-1-3 2-16,-2 2 0 15,-2-5 2-15,-1-3-3 16,0 2-1-16,-2 3-2 0,3 3-1 16,0-4 0-16,3-1-1 15,-1-9 1-15,-4 0 0 16,1 6 1-16,-2 6 1 15,-2 9-1-15,-1-1-2 16,-4-3-6-16,-2-1-3 16,-2 0-6-16,2-4 0 15,-3 6-2-15,0-3 3 0,-1 4 6 16,2 0-1-16,-4-1-2 16,2 1-2-16,-1-7-20 15,-4 3-7-15,-2 3-14 16,-5 2-17-16,-7 9-14 15,-3 5-4-15,-1 5-41 16,-5 1-163-16,10 8 206 16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1:21:26.75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19426 10466 821 0,'0'0'274'0,"0"2"-285"16,0-2-29-16,0 0-3 15,0 0 3-15,0 0 24 16,0 0 10-16,0 0 5 16,0 0 3-16,0 0 7 15,0 0 2-15,0 0 0 16,0 0 1-16,-1 0-2 15,1 0-1-15,0 0-8 16,0 0-1-16,0 0-7 0,0 0-4 16,-1 0-12-1,0 0-7-15,0 0-7 0,-1 0 3 16,1 0 16-16,0-1 9 16,0 0 10-16,0 0 6 15,0 1 10-15,-1-2 6 16,1 2 10-16,0 0 4 15,0 0 2-15,0 0-2 16,0 0-4-16,0 0-6 16,-1 0-7-16,1-1-5 15,0 0-6-15,0 0-3 0,0 0-4 16,-7 0-1-16,-5-2 0 16,0 1-1-16,-29-8 1 15,28 4 0-15,-2-1-1 16,1 1 0-16,-3-1-4 15,0-1-1-15,1-1-2 16,-3-1 2-16,9 2 4 16,0 0 1-16,3 4 0 15,4 1 0-15,-7-4-4 16,3 2-3-16,1-3-1 16,0 2 1-16,3 2 1 15,1-2 4-15,-1 1 2 16,-3-1 0-16,0-2 1 15,-3 0 0-15,0-3 2 16,1-1-1-16,3 3 5 16,2 1 3-16,-1 1 5 0,2 1 3 15,-3-1-3-15,-1-1-3 16,0-1-6-16,-2 0-2 16,1-2-2-16,-1 0 0 15,-3-1-1-15,-1 1 1 16,-2-3 0-16,3 4 3 15,-2-3 2-15,1 0 1 16,-2 1-1-16,-1-3-3 0,-1-1-4 16,-2-2 0-16,-1 0-2 15,1-1 0-15,1 2-1 16,1 1 1-16,4 1 0 16,-5 3-1-16,5 0 1 15,-6 0 0-15,4 3 1 16,-5-1 2-16,2 3-1 15,2 1 0-15,-7 1-1 16,2 2-2-16,-5-2-3 16,-4 1 0-16,-3 0 2 15,0 1 1-15,-2 2 2 16,2-4 1-16,3 3 0 16,-4-3 0-16,4 2 1 15,-3 0 0-15,5 0 3 16,3 0 0-16,-7 0 0 15,4 2-1-15,-7-3-3 0,-1 1 0 16,2 1-1-16,-4 0 0 16,-5 4 0-16,1 3 0 15,0-1 1-15,1-2 0 16,4 2-3-16,-2-2 0 16,1 3 1-16,2-1 0 15,-6 0 2-15,6 3 2 16,-9-2-2-16,1 1 0 15,-1 3 0-15,-1-1-2 16,2 4 1-16,2-1 0 0,3 0 1 16,6 3 1-16,2-1-1 15,-4 1 1-15,-2 0 0 16,-8 1 0-16,-3 1-1 16,0 3 1-16,-2-1-1 15,-1-2 1-15,3 0 0 16,-2-1 0-16,7-2 0 15,2 1 0-15,-2-4 1 16,1 4 2-16,-5 1 1 16,0-2 2-16,-1 8-1 15,-1-6-1-15,0 3-2 16,0 6-1-16,6 0-2 16,-2 3 0-16,1-1 0 15,-1-2 0-15,-7 3 0 16,1 2-1-16,2 10 1 15,-3 4-1-15,3-2 1 0,2 3-1 16,4-3 0 0,7 0 0-16,0 4 1 0,0-1 0 15,-3-3 0 1,-3 0 0-16,3 6 0 0,-1 6 0 16,-1 6-1-16,-1 5 0 15,-3 2-1-15,1-5 1 16,2 8 0-16,3-3 0 15,4 1 3-15,0 5 0 0,0 6 1 16,-3-1 0-16,6 4-1 16,-3 2 0-16,9-4-1 15,-1 4-1-15,6 5-3 16,1-3 2-16,4 0 0 16,3-2 1-16,7-1 0 15,5 4 0-15,2-1 0 16,4-2 0-16,1 5-1 15,1-7 1-15,1 7 0 16,2 2 0-16,2-8 0 16,1 0-1-16,6-9-1 15,-1-1 1-15,2 4 0 16,1 2-1-16,2-6 1 16,0 2-1-16,2-10 0 15,5-3 1-15,-4-2-2 16,2 0-2-16,5 1 0 0,-1-1-1 15,8-2 2-15,2 0 1 16,5-4 2-16,1 2 1 16,5-3 0-16,2 0 0 15,-1 0 1-15,-2-3 1 16,-4-5-1-16,1-5 0 16,2-5 1-16,6 0 0 15,6 3 1-15,2 0 1 16,5-3 0-16,-5-7-2 15,4-1-1-15,2-1 1 0,8 0 2 16,6 3-1-16,-2 2-1 16,-2-5-3-16,-4 3-3 15,0-3-1-15,3-4-2 16,5 1 0-16,-3-9-4 16,0-4-2-16,4-4 1 15,0-4-1-15,2-1-7 16,2-5 2-1,-7-6 4-15,-1-4 1 0,-6-7 10 16,0-5 0-16,2 1 0 16,-3-1 1-16,-3 4 1 15,-7 4 1-15,-2-2 0 16,1 1 1-16,4-2 0 16,5-1 1-16,5-9-1 15,1-3 0-15,0-5-1 0,-1-3 0 16,-2 1-4-1,0-2-1-15,0 0-1 16,-5-3 0-16,-7 5 0 0,-9 2 3 16,0 5 1-16,-6 5 1 15,0-1 0-15,3 2 0 16,-4-5 0-16,4 0 0 16,-5-2 0-16,-3-4-1 15,-3-2-1-15,-1-3 0 16,-2-1 0-16,4 3 2 0,-6 3 1 15,0 0 0-15,-5 5 2 16,-2-11 0-16,-2 4 3 16,0-3 2-16,-3-4 2 15,-2-3 0-15,-5-7 0 16,1-1-2-16,-5 1-1 16,-1 4 0-16,0-3 0 15,-2 0 1-15,0-13-2 16,-2-4-1-16,-2-8-5 15,-5-5-7-15,3 2-15 16,1-9-8-16,2-6-22 16,3-6-6-16,-6-3-6 15,2 1 3-15,0-1 8 16,2 1 1-16,1 0-20 16,-3 2-18-16,-6 3-69 15,0 4 97-15</inkml:trace>
  <inkml:trace contextRef="#ctx0" brushRef="#br0" timeOffset="209.44">19677 10798 88 0,'-19'-14'44'0,"5"-1"-15"15,-7-2-21-15,1-6-15 16,3-2-3-16,0-3-1 16,1 1-3-16,1-3-21 15,-3 1 24-15</inkml:trace>
  <inkml:trace contextRef="#ctx0" brushRef="#br0" timeOffset="879.725">19087 9991 729 0,'-4'62'245'0,"6"-62"-230"0,-2 2-59 16,0 1-2-16,0-3 18 15,0 0 19-15,0 0 17 16,0 0 2-16,0 0 3 16,5 7 1-16,-4-3-3 15,9 3-2-15,2 2-5 16,29 28-2-16,-25-25-1 16,5-1-1-16,11 4 0 15,5 0 0-15,9 3 0 16,0-1-1-16,5 2-2 15,1 3-1-15,-2 0-4 16,-1 1-2-16,-6 3 1 16,-2-3 2-16,-2-1 4 15,-4-3 2-15,1 2 1 16,-3 0 0-16,0 5 1 16,0 4-1-16,-3 1 2 0,-1 2 0 15,-5-3-2-15,-2 1 1 16,-6-2 0-16,-8-6-1 31,-4-12 2-31,0 1 1 0,9 37 1 0,-2-5 1 16,-1-1 0-16,-7-20 0 15,-3-1 1-15,-2 0 0 16,-1-3 0-16,0 0-1 0,0-4-2 16,0-2-3-16,-6 7-1 15</inkml:trace>
  <inkml:trace contextRef="#ctx0" brushRef="#br0" timeOffset="2266.737">19854 10540 424 0,'30'-27'199'0,"-28"27"-36"15,-1 0-179-15,-1 3-9 16,0-3 4-16,0 0 6 15,0 0 18-15,0 0 3 16,1 6 7-16,1 1 3 16,-2-2 3-16,1 3 0 15,0 1-9-15,1 4-4 0,6 40-6 16,-7-21 0-16,1 11-2 16,-4 6 0-16,-2 9-4 15,-4 4-2-15,-3 13-3 16,1 4 0-16,-2 8 3 15,7-2 3-15,0-5 4 16,3 1 0-16,1-12 0 16,1-1 1-16,0-4 1 15,1-6 1-15,0-8 6 16,0-9 5-16,0-12 9 16,-1-5 3-16,0-4-3 15,0-5-6-15,1 1-58 16,1 2 31-16</inkml:trace>
  <inkml:trace contextRef="#ctx0" brushRef="#br0" timeOffset="4948.483">16757 10629 294 0,'-4'-2'178'0,"0"2"-16"0,0-2-37 16,2 1-56-16,1 0-17 15,0-1-26-15,0 1-8 16,1 0-11-16,0 0-2 16,0 1-1-16,0 0-2 15,0 0 2 1,-1 0 1-16,0 0 5 0,0 0 2 0,-1 0 2 15,2 0-2-15,-1 0-4 16,0 0-3-16,1 0-2 16,0 0-2-16,0 0 1 15,-1 0-1-15,1 0 0 16,0 0 1-16,0 0-1 16,0 0 1-16,0 0 1 15,0 0 1-15,0 0 1 16,0 0 0-16,0 0 2 15,0-1 2-15,0 1 12 16,-1-1 6-16,1 1 7 16,0 0 2-16,0 0-6 15,0 0-5-15,0 0-7 16,0 0-2-16,0 0-5 16,0 0 0-16,0 0 1 15,0 0 0-15,0 0 0 16,0 0-1-16,0 0-2 0,0-2 0 15,0 1-3-15,0 0 1 16,-1 0-1-16,-1 0 0 16,1 0 2-16,0 0 1 15,0-1 2-15,0 1 1 16,-5-7-1-16,-2 0-2 16,1 1-1-16,-30-30-3 15,27 30-4-15,1 2-3 16,-3-2-8-16,2 4-2 0,-1 1-5 15,-1-1-1-15,-1 3 3 16,1 0 1-16,1 3 5 16,1 4 1-16,3 0-2 15,-4 2-6-15,0 3-5 16,-1-2-1-16,1 4 1 16,3-1 3-16,2-1-3 15,2 2 2-15,4 1 1 16,2-2 1-16,3-1 8 15,0-2 1-15,-1-3 0 16,3 2 0-16,3-5 2 16,1-1 3-16,2-1 4 15,0-3 0-15,-1-1 2 16,2 2-1-16,0-9 1 16,1 7 0-16,-1-5-1 15,-2-2-1-15,1 1 0 0,-1-5 0 16,-2 1 1-16,3 1 0 15,-6 0 2-15,-1 3 0 16,1 0 1-16,-3-2 0 16,2 2 0-16,-1-1-1 15,-1 2 1-15,-1 0 1 16,-4 1 0 0,1 2-1-16,-1-1-3 0,-4-1-4 15,1 0-7-15,-3-4-5 0,-4 0-7 16,0 0-2-16,-5-3-8 15,-4 5-1-15,-3 2 3 16,-1 3 4-16,0 0 10 16,2 3 5-16,-2 1 4 15,4 4-3-15,5 1-7 16,1 1-15-16,8 4-18 16,4 4-3-16,3 5 10 15,4 4 17-15,4-1 21 16,5-3 6-16,3-2 5 15,1-2 2-15,2-2 6 16,-1 1 5-16,-2-3 17 16,1-2 0-16,-3-3 10 15,2-1-3-15,0-3-16 16,-2-1 0-16,1 2-12 16,-2-4-1-16,-3-1-1 15,1-4-1-15,-2-1 0 16,-2-2 1-16,3 0-2 0,-3 0-1 15,0-1-1-15,-1 0-2 16,-5-3 0-16,0 3 0 16,-2-4-1-16,3 4-1 15,-3-2-2-15,-3-1-2 16,0-4-2-16,-1-1-4 16,-2-3 1-16,1 0-1 15,-3 3-3-15,-2 1-1 0,-4 0-9 16,-6 2-8-16,-4 1-9 15,-1 2-6-15,-2 5-3 16,3 1 5-16,1 5 14 16,2 5 8-16,3 7 12 31,-1 0 1-31,5 9-1 0,0 3 1 0,5 8 3 16,3 0 3-16,5-2 3 15,1-3-1-15,5-5 0 16,1 4 0-16,4-8 3 15,2 0 2-15,-1-5 5 16,1-4 10-16,-2-1 10 16,0-2 2-16,1-2 10 15,-1-4-5-15,3-3-6 16,-3-2-1-16,2-1-11 16,-2 2-3-16,-2-3 1 15,-2 4 3-15,-4-3 6 0,-2 0 1 16,0 2-3-16,0-3-3 15,-2 0-15-15,-4-1-6 16,-5-1-24-16,-6-1-24 16,-9 1-103-16,-7-1 96 15</inkml:trace>
  <inkml:trace contextRef="#ctx0" brushRef="#br0" timeOffset="17915.566">8227 6356 470 0,'-1'-1'66'0,"1"1"-105"16</inkml:trace>
  <inkml:trace contextRef="#ctx0" brushRef="#br0" timeOffset="20087.935">8224 6353 249 0,'0'-1'144'0,"0"0"-21"16,0 0-40-16,0 0-48 16,-1-1-12-16,-1-2-12 0,1-1-5 15,-1 0 1-15,0-1 2 16,-1 0-2-16,1 0-1 15,1 3-6 1,0-1-2-16,0 2-13 0,-1 0-9 16,1 0-11-16,-1-1-1 15,1 2 13-15,0 0 12 16,1 0 16-16,0 1 5 16,0-1-2-16,1 0-1 0,0 1-6 15,0 0 0-15,0 0 2 16,-1 0 2-16,0-2 3 15,0 1 2-15,1 0 4 16,1 0 0-16,-1 0-1 16,0 0-1-16,0-1-5 15,1 1-2-15,1 0 1 16,-1-1 5-16,0 1 14 16,-1 0 6-16,1-1 9 15,-1 1-3-15,-1 0-11 16,-1 0-8-16,-1 0-11 15,2-2-2-15,0 2-3 16,0 0 1-16,0 0 0 16,0 0 1-16,0-1 7 15,0-1 3-15,-1 1 5 16,1-2 0-16,0 2-7 16,0 0-1-16,0 0-4 15,0-1 0 1,0 1 0-16,0 0 3 0,-1 0 7 0,0 1 2 15,0 0 3-15,-1-1-2 16,0 0-5-16,0-2-2 16,0 1-3-16,-1 0 0 15,1 1-1-15,-1 0-1 0,-1-1-1 16,1 0-1-16,-1 0-4 16,2-1 0-16,0 1-2 15,-1 0-1-15,0 1-1 16,1 0-1-16,-1 1 0 15,1-2-2-15,0 2-2 16,1 0-2-16,-1 1 0 16,0 1 2-16,0-1 0 15,-1 1-1-15,1 2-8 16,-1-1-5-16,0 1-8 16,0 2-1-16,1 0 0 15,2 0 2-15,1 2 5 16,2 0 3-16,2 0 6 15,-1 0 6-15,2-1 2 16,1-2 1-16,4 1 0 16,1-2 0-16,30 9 2 0,-30-14 2 15,1-1 1 1,1 3 1-16,-5-2 3 0,2-3 2 16,-7 1 4-16,2-3 0 15,-1 6 2-15,-2 0 2 16,0-3 1-16,-3 3 1 15,2-1 2-15,0-2 0 16,-1 0 1-16,0-2 1 16,-1 0-3-16,0 0-1 15,0 1-6-15,-1-2-3 16,0 1-5-16,-1-1-4 0,-3 0-4 16,-1 1-3-16,-1-1-3 15,-3 2 3-15,-40-16 0 16,32 18 3-16,-3 2 6 15,3 1 1-15,0 1 1 16,-5-1-2-16,4 2-10 16,-1 2-4-16,-1 1-3 15,2 4-3-15,-1 1 4 16,2 1 0-16,3 3-2 16,1 1 2-16,4 0-3 15,0 1-2-15,5 0-1 16,-1-1 2-16,5-1 6 15,1 1 5-15,1 0 6 16,3-1 1-16,2 3 0 16,0-3-1-16,4-3-3 15,2 3-5-15,1-6-6 0,2-1 0 16,4-2 5-16,-2-5 5 16,2-2 9-16,-5-2 3 31,-7 2 1-31,0 0 2 0,16-9-1 0,1-4 1 15,-3 0 1-15,-9 0 2 16,-3 5 9-16,-3 0 2 16,-3 1 1-16,-1 2 0 15,-1-1-7-15,1-2 0 16,4 2-1-16,-6 2 1 0,1-2 4 16,-3-1 3-16,0-2 6 15,-4 0 1-15,0 1-6 16,3 2-6-16,-7-1-16 15,2-1-6-15,-3-2-10 16,-1 1 0-16,-2 0 5 16,-1 0 0-16,0 2 3 15,0 1-1-15,0 2-4 16,0 3 0-16,-1 1 0 16,0 1-1-16,1 1-6 15,3 3-3-15,-1 4-14 16,4 1-3-16,-1 6 1 15,3 0 3-15,1 6 7 16,-1-1 2-16,2 0 1 16,3-2 0-16,3-4 2 15,2-2 4-15,4 1 4 0,0-3 2 16,4-2 8-16,0-2 2 16,5-4 4-16,4 0 2 15,3 0 3-15,2-2-1 16,-2-3 0-16,2 1 1 15,-4-5 0-15,1-2-1 16,1 1 0-16,-4-3 0 16,-3-2 9-16,-1 2 10 0,-5 1 7 15,0 1 3-15,-5 1-2 16,-1 1-6-16,-4 0-4 16,0-2 0-16,0 1 6 15,-5-3 3-15,1 2 0 16,-3-1-5-16,-1-1-17 15,-1 0-6-15,-1 1-6 16,1-1-1-16,-4 2 5 16,-1-1 1-16,-1 4 3 15,0-2 0-15,-3 3-2 16,1 3-3-16,-1 1-5 16,3 2-5-16,3 2-5 15,-2 1-2-15,1 6 0 16,-6 0 2-16,1 7 7 15,0 2 3-15,-1 1 4 16,7 4-2-16,0-2-8 16,2 1-3-16,3-1-2 0,2-2 2 15,5-4 7-15,1 0 1 16,4-8-2-16,1 3-1 16,1-4 3-16,2 1 3 15,5-1 6-15,-3-2 4 16,7-1 1-16,-2-3-2 15,6-4 0-15,1-3-2 0,-1 0 0 16,1-2-1-16,-5 0 0 16,-1 0 0-16,-4-4 2 15,0 1 2-15,1 2 7 16,-10-2 2-16,3 3 3 16,-2-1 1-16,-5-1 3 15,3 2 5 1,-3 2 12-16,-3 2 3 0,-4 1-4 15,3 3-9-15,0 0-23 16,-4 2-12-16,-6 5-26 16,-5 6-31-16,-7 13-122 15,-3 5 122-15</inkml:trace>
  <inkml:trace contextRef="#ctx0" brushRef="#br0" timeOffset="44995.679">16726 10677 503 0,'-6'82'188'0,"6"-81"-121"15,2-2-93-15,-2 4-7 16,0-3 8-16,0 0 8 15,0 0 14-15,0-1 4 16,-2 1 12-16,1-1 9 16,1 1 13-16,0 0 1 15,0-1-11-15,0 1-13 0,0-2-37 16,0 1-25-16,0 1-66 16,0 0-58-16,0 0 109 15</inkml:trace>
  <inkml:trace contextRef="#ctx0" brushRef="#br0" timeOffset="72421.39">16602 10812 490 0,'0'0'159'0,"0"0"-144"0,1-3-156 15,-1 3-11-15,0-1 85 16</inkml:trace>
  <inkml:trace contextRef="#ctx0" brushRef="#br0" timeOffset="72691.293">16813 10608 1037 0,'-8'10'365'0,"8"-10"-424"0,-4 0-136 16,3 5 112-16</inkml:trace>
  <inkml:trace contextRef="#ctx0" brushRef="#br0" timeOffset="97038.756">2908 17136 993 0,'-28'7'407'0,"3"-7"-258"16,4 5-41-16,7-6-64 16,6-3-17-16,6 5-27 15,-3-4-3-15,4 3-6 16,1 0-2-16,0 0 2 16,0 0 0-16,0 0 3 15,0 0-1-15,-1-1-3 16,1 0-2-16,0-1-5 15,0 1-4-15,0 0 2 16,3 0 1-16,18-5 7 16,36-8 3-16,-25 11 5 15,4-3 2-15,7-5 1 16,4 1 0-16,10-3 0 0,4 0 0 16,6-2 0-16,4 1 0 15,-6-1 0-15,-5 1-1 16,-2 3 1-16,-3-2-1 15,3 3 1-15,1-1 1 16,-1 0-1-16,1-1 0 16,-5 3 0-16,-1 1 0 15,3 4-1-15,-1 3-1 16,12 2 1-16,1 1 0 0,3 1 0 16,1 0 1-16,-6 2 0 15,-1 0 0-15,-4 2 0 16,2 0 0-16,2-1 0 15,6 3 0-15,-3-1 1 16,-1-3 0-16,-10 1 0 16,-4-2-1-16,-2-2 0 15,0-1 0-15,1 0 0 16,-2-2 1-16,3 1 0 16,0 0 0-16,0-3 0 15,2 1 1-15,-1-1-2 16,6 1 0-16,3 1 1 15,3-1 0-15,4 2 1 16,-3 0-1-16,-9 0-1 16,-2 2 0-16,-5-2 1 15,0 3 0-15,2-1 0 0,0 2 0 16,0-1-1-16,-1 3-1 16,-3-1 1-16,-3 0-1 15,-9 2 1-15,-6-2 1 16,2 1 0-1,-3-1 1-15,2 1 1 0,1 2-1 16,1-1 0-16,-4 4 0 16,0-5-1-16,-3 1 0 15,-5 3 1-15,0-3-1 0,-3 2 2 16,-4 0 0-16,-4-2 2 16,-3-1 1-16,-2-2-1 15,-3 1 0-15,1-2-19 16,1 0-56-16,3 1-224 15,8 1 199-15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1:30:26.82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12836 11269 670 0,'-3'0'254'16,"2"0"-140"-16,-3-1-160 16,3 1-7-16,0-1 14 15,0 0 11-15,0 0 35 16,0 0 22-16,-1-1 34 16,-3 1 11-16,-3-1 7 0,-3-2-10 15,3 1-21-15,-2-2-13 16,-28-17-26-16,28 13-7 15,-2-5-8-15,3 2 0 16,-5-1 2-16,2 2-1 16,1-4-7-16,-1 2-7 15,-1-4-9-15,1-1-2 16,1 3 5-16,-2-1 6 16,1 6 8-16,1-3 3 0,-4-1 3 15,2 3 2-15,2-4 4 16,-1-1 1-16,1 4 0 15,2-2 1-15,-3 6 4 16,3 2-1-16,-6 3-1 16,-2 2-3-16,-5 4-8 15,-5 2-3-15,-1 8 2 16,-7 3 1-16,2 4 2 16,-3 1 0-16,-2 3 0 15,0 3-1-15,-1 9 2 16,1 3 0-16,0 6 1 15,3-3-1-15,5 2-2 16,-1 1 1-16,6 8-1 16,-3-1 0-16,3 1 0 15,4 5 1-15,0-1-1 16,4 5 1-16,4-1 0 0,1-3 0 16,3 2 2-16,6-4-1 15,3 3 0-15,2-2 1 16,4-3-1-16,2 2 1 15,6-8 0-15,2-2 0 16,4-5 1-16,0-1 1 16,2-1-1-16,0-5 1 15,-2-8 1-15,3-2 1 16,0-6-1-16,-1-2-1 16,9 0 1-16,-1 0 0 0,3-4 1 15,4-3 1-15,1-5 1 16,3 0 0-16,4-3 0 15,1-1-3-15,-6-1 0 16,4-3 0-16,-6-3 3 16,-1-1 2-16,3-3 2 15,-4-4 2-15,1 1 0 16,-1 0-2-16,0 3-1 16,3-2-1-16,-4-2-3 15,1-2 0-15,-6-3-1 16,0 2 1-16,-4-2 2 15,1 3-1-15,-3-2 2 16,-3 0-1-16,-5-1 2 16,-2-1 1-16,-1 2 2 15,0 3 1-15,1 0 1 16,-2-3-1-16,-3-3-4 0,-2-2-3 16,0-3-6-16,1-1-2 15,-2-1-2-15,-2 1 1 16,1 3 2-16,-2 2 1 15,-3 1 1-15,2 1 0 16,-2-2 1-16,0 0 0 16,-3 0-2-16,1 2 0 15,-3 2 0-15,1 0 0 16,-1 3 0-16,0 2 0 0,-1 1 1 16,0 2 2-16,-1 2-1 15,-1-3 0-15,-1 1-1 16,-3-3 0-16,2-2-1 15,0-4 1-15,2-1 1 16,-2 2 0-16,2-3 1 16,-2 2 1-16,0 2-1 15,-1-1 1-15,-3 4-2 16,2 0-1-16,2-1-1 16,-3-1-2-16,6-5-1 15,-3 0-1-15,-6 0 1 16,8 0 1-16,-5 3 0 15,-1 0 1-15,5 2 1 16,0 2 0-16,-3 1-3 16,5 1-3-16,-2 2-8 15,0 2-1-15,1-3-1 16,-2 3 1-16,-1-1 6 0,0-4 2 16,-2 6 2-16,-2-3 1 15,0 2 1-15,0 1-1 16,0-2-5-16,-1-3 0 15,-1 4-1-15,-2-1-4 16,2 7-10-16,1 0-15 16,0 3-103-16,-1 2 97 15</inkml:trace>
  <inkml:trace contextRef="#ctx0" brushRef="#br0" timeOffset="7095.926">15482 8838 235 0,'0'-2'56'0,"0"2"-102"0,0 0-17 16,0 0 25-16,0 0 20 15,0 0 35-15,-1 0 5 16,1 0 7-16,-1 0 6 16,1 0 15-16,0 0 3 15,0 0-11-15,0 0-11 0,-1 0-20 16,0 0-9-16,-1 0-6 15,1 0-1-15,0 0 4 16,0-2 1-16,0 1 10 16,0 0 3-16,0 0 6 15,-1 1 1-15,1 0 9 16,0-1 8-16,0 0 20 16,0 1 11-16,0 0 8 15,-1 0 0-15,1 0-9 16,0-1-10-16,0-1-19 15,0 1-8-15,0 0-13 16,0 0-3-16,-1 1-5 16,2 0-4-16,0 0-4 15,0 0-2-15,0-1 0 16,0 0-1-16,4-1 0 16,13-3 0-16,41-10 1 0,-26 7 0 15,12-3 0 1,4 0 1-16,11-1 1 0,0 1 1 15,3-1 0-15,3 3-1 16,-2-1 0-16,5-2 0 16,-1 3 0-16,-1-2 0 15,-5 2 0-15,-4-1 1 16,0-2 0-16,-2 2 0 16,-1-3 0-16,-1 2-1 15,-6-2 0-15,-4 0-1 16,-9 1-33-16,-6 1-34 15,-7 0-101-15,-1 0-88 0,-4-6 157 16</inkml:trace>
  <inkml:trace contextRef="#ctx0" brushRef="#br0" timeOffset="7935.262">16107 8554 948 0,'-9'0'289'15,"-2"1"-302"-15,2 4-93 0,0 0 6 16,-5-1 65-16,-1 4 44 15,0-2 29-15,0 2 0 16,4-3-8-16,-1-2-4 16,3 2 5-16,-1-3 5 15,-2 0 1-15,-1 1-2 16,-4-3-16-16,2-1-7 0,-2 1-5 16,-2-3-2-16,6 2-2 15,-7 0-3-15,-4 2-12 16,4 0-4-16,-6 3 1 15,1-1 2-15,0-2 8 16,-2 3-4-16,-4 2-38 16,-4 1-8-16,2 4 7 15,2-2 15-15,6-1 41 16,5 0 7-16,5-4-6 16,1-2-9-16,2 3-3 15,-1-2 0-15,0 10 1 16,0-2 0-16,-1 1-1 15,-4 2-2-15,6-4 1 32,5-5 0-32,1 1 2 0,-19 17 1 0,-5 2-1 15,6 4 1-15,7-8-1 16,2-1 1-16,10 1-3 0,-3-7-3 16,6 0-10-1,6 0-6-15,3-6 2 0,3 4 3 16,2-2 13-16,-1-4 5 15,-2 1 5-15,3-2 0 16,-1 0-1-16,0-2-1 16,4 1-1-16,-1-1 0 15,2 3 2-15,-1-2-1 16,0 1 2-16,0 2-1 0,1 0-1 16,1 0 0-16,1 4-2 15,0 1 0-15,3 2 0 16,5 1 0-16,4 1 4 15,4 1 3-15,5-1 3 16,-2-1-1-16,4 0-3 16,-4 0-4-16,-2-3-2 15,-4-1-1-15,-6-4 1 16,4 0 0-16,-4-2 1 16,4 2-1-16,-3 1-4 15,-1-3-32-15,4 5 25 16</inkml:trace>
  <inkml:trace contextRef="#ctx0" brushRef="#br0" timeOffset="11459.814">15290 9082 74 0,'-1'-1'25'0,"-1"0"-23"15,1 0-2-15,0 0 1 16,0 0 3-16,1 1 8 16,-1 0 1-16,0 0 0 15,-1 0-2-15,1 0-5 0,0 0 0 16,0 3 0-1,-2 6-2-15,-1 3-1 0,2 3-2 16,-4 29-2-16,6-28 0 16,1-1-1-16,0-3 1 15,3 1 0-15,-2 1 0 16,0 1 1-16,1 0 0 16,-1 1 0-16,4-3 1 15,-2 3 0-15,1 2-1 0,-3 3 0 16,1 3 0-1,-7-1-1-15,5 0 0 0,0-1 1 16,-1 0 0-16,6 2 0 16,-3 4 1-16,0 2 0 15,-3-1 1-15,-2-3-1 16,1 0 1-16,-1-1 0 16,4-3 0-16,3-2 5 15,-4-2 3-15,-1 0 1 16,4 3 1-16,-4 1-5 15,2 2-2-15,5 2-2 16,-5 0 0-16,6 0 0 16,-1-1-1-16,-1 0-1 15,0 3 0-15,-1 1 0 16,-3 2 0-16,1 2 0 16,0 0 0-16,-3-5 0 0,0-1-1 15,-3-3 1 1,2-1-1-16,3 1 0 0,1 3 0 15,-2-3 1-15,0 2-1 16,-1 0 1-16,6-2 0 16,1-3-1-16,-1-3 0 15,-6-4 0-15,0-1 0 16,0 2 0-16,0 0 1 0,5 3 0 16,-1 0 0-1,-4 0 0-15,2 2-1 0,-2-1-1 16,0 3-8-16,4 1 7 15</inkml:trace>
  <inkml:trace contextRef="#ctx0" brushRef="#br0" timeOffset="12706.348">13273 11993 781 0,'-7'0'275'16,"-2"-2"-205"-16,2 1-117 16,1 1-9-16,1 0-2 15,-1 0 2-15,-2-1 20 16,-2 1 8-16,-3-3 22 0,2 2 10 16,-1 1 17-16,0-2 5 15,3 1 1-15,0-2-5 16,2 0-13-16,1 0-5 15,0 0-6-15,3 0-1 16,1 3-3-16,0 0-3 16,2 0-5-16,0 0-3 15,0-1 1-15,0-1 2 16,0 1 6 0,0 0 3-16,0 0 4 0,9-4 0 0,-1 1 1 15,1-2 0-15,28-22 0 16,-30 21 1-16,2 3-1 15,1 0-1-15,2 1 0 16,3-2-1-16,4 1 0 16,6-2 1-16,5-1-1 15,4 1 1-15,3 0 1 16,-2 0-1-16,-2-7 1 16,-1 0 0-16,3-3 0 15,2 0 1-15,0 4 2 16,3 1 1-16,-4-2 1 15,1 4 1-15,1 0-2 16,-4 0 0-16,3 0-2 16,-2-1-1-16,-2 0 0 15,4 0 0-15,-3 0 0 16,1-3-1-16,2-2 0 0,-1-3 1 16,1 0-1-16,3 0 1 15,0 0 1-15,1-2-1 16,0 1 2-16,-1-1 1 15,-7 2 4-15,0 0 0 16,-3-1 0-16,-1-1 0 16,3-2-3-16,1-1-1 15,1 2 0-15,0-1-1 16,1 3 0-16,4 3-1 0,-1 0 0 16,-3 1 0-1,1 0 0-15,-6 1 0 0,-3 0 1 16,-1 2 0-16,-7 2 0 15,2 0-1-15,1 2 0 16,-3-2-1 0,5 0 0-16,-2 1-1 0,-1-3 1 15,3 2 0-15,-6 2-1 16,3 0 0-16,-5 4 0 16,-3 2 0-16,-4 2-4 15,-3 0-13-15,-2 0-103 16,2 5 85-16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1:32:23.78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21235 7535 776 0,'-1'0'278'16,"1"0"-241"-16,0 0-172 16,-1-1-31-16,0 0-89 15,-1 0 36-15,1 0 156 16,-1-1 68-16,-12 0 157 15,0-4 22-15,-28-32-84 16,28 29-50-16,-2-1-62 16,1-3-10-16,1 3 3 15,-3 0 5-15,0 0 14 0,-2 4 0 16,-2-2-4-16,-1 0-5 16,-1 2-2-16,1 3 1 15,-2-2 7-15,3 4 4 16,2-1 10-16,-2-4 3 15,1 6 12-15,2-3 10 16,-1 1 23-16,1 0 11 16,2 0 2-16,-3 2-5 15,0-4-24-15,-1 4-12 16,-4-1-11-16,2-2-3 16,-1 2 0-16,-1-2 0 0,1 3-1 15,-2-1-1-15,4 1-4 16,-6-1-3-16,-1 0-4 15,0 2 0-15,-6 1 1 16,1-2 0-16,-1 5-1 16,0-3-1-16,-1 2-4 15,1 3-1-15,-1-2 1 16,0 3 1-16,0 0 0 16,5 3 0-16,-5-1-1 15,0 2-1-15,1 2 0 16,-8 1 1-16,5 2 2 15,2 1 1-15,2 3 1 16,3-1 0-16,4 2-2 16,2-1-1-16,5-1 0 15,0-1 0-15,3 0-1 16,2 5 0-16,1 7-1 0,0 2 1 16,6 1 1-16,-2-3-2 15,3-4 0-15,3 1-1 16,2-4-1-16,1 1 0 15,3 5 1-15,4 1 0 16,-1 6 0-16,3 0 0 16,-3-3 0-16,2-1 0 15,2-4 0-15,1 1 0 16,3 2 1-16,-3 0-2 0,2-4 0 16,0-1 1-16,0-6 0 15,2 1 2-15,3 4 1 16,-1 1 0-16,0 9 0 15,-1 0 1-15,-2 2 2 16,0-1 0-16,-1 0 1 16,1 1-1-16,1 2-1 15,2 2 0-15,-1-7-1 16,1 1 2-16,-1-7 0 16,-1 0 1-16,0 1 1 15,3 1 0-15,1 2 0 16,0-2-1-16,-2-2-1 15,1-2-1-15,2-1 0 16,2-2 2-16,3 4-2 16,0 1 1-16,2-3-1 15,1 0-1-15,2-4 1 0,1-4-1 16,-1-2-1-16,0 0 0 16,-2-5 0-16,0 0-1 15,2-1 1-15,-4-6 0 16,-1 2 0-16,-4-1 0 15,-4-1 1-15,0 3 0 16,1-1-1-16,0 1 1 16,1-4-1-16,4 3 0 0,-3-1 0 31,4-2 0-31,-1 2 0 0,-2-2-1 16,3-3-1-16,0 0 1 0,1-2-1 15,2-3 2-15,3-1 0 16,-3-3-1-16,4-1-1 15,-2-3-1-15,0 0-6 16,0 2-3-16,-7-5-2 16,3 4 1-16,-2-2 5 15,0-2 4-15,5-1 3 16,-3-8-3-16,3-6-9 16,2-8-4-16,2 0-16 15,3-2-5-15,-1-5 7 16,-2 2 6-16,-8-2 20 15,-1 3 8-15,-6 4 8 16,-2 0 1-16,-6-7-4 16,-1-6-2-16,-3 0-6 0,-4 1 1 15,0 4 4-15,-4 4 6 16,-3 2 13-16,-4 1 6 16,-2 10 10-16,4 3-1 15,-5 1-7-15,3-2-5 16,2-4-4-16,-4-2-1 15,3-2 2-15,0 6 1 16,-4-2-2-16,1 2-2 0,-1-2-4 16,0-5-2-16,-3 2-9 15,1 1-2-15,-1 6-2 16,0 3-1-16,2 3 0 16,-1 0 1-1,-1-2-2-15,2 0 1 0,-1 3-1 16,1-4-1-16,0 5-3 15,-1-5-2-15,2 4-2 16,2 2-1-16,-3 3-1 16,-2 1 0-16,6-2-1 15,-4-3 0-15,4-2 0 16,0 1 0-16,-1 1 1 16,-5-1 0-16,0 2 5 15,1 1 3-15,-3 2 2 16,3 2 1-16,-4 1-2 15,0 3-3-15,-1 0-3 16,0 2-2-16,-1 3-3 16,-2-3 0-16,-2 4-2 0,-2 2 1 15,-3 2-2 1,-3 2-5-16,-2 1-8 0,3 0 0 16,0 4-2-16,2 1 2 15,-3 2 1-15,-2-1-6 16,-1 2-48-16,-6 5 55 15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1:35:43.56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7168 7498 1090 0,'7'0'338'0,"-7"0"-418"16,-5 1-47-16,5 1 48 15,-1-2 48-15,1 0 116 16,0-2 15-16,0 1-20 0,-1 0-16 16,0 0-27-16,-2 0-9 15,-19-7-7-15,-32-18-3 16,25 14-10-16,-6 0-4 16,-5 2 0-16,2 2 0 15,-4 0 4-15,-2 1 1 16,4 1-2-16,-2 0 0 15,1 3-3-15,-3-1-1 16,-6 2-1-16,-5-1 0 16,-5 1-2-16,0 0 0 0,-2-3 1 15,3 2 1-15,12-4 8 16,2 0 4-16,7-2 12 16,-2 0 2-16,-1-1 9 31,1 1 7-31,-1 1 9 0,4 0 4 0,-2-2-4 15,2-1-9-15,-2 3-17 16,2-2-9-16,3 2-11 16,-1 0-2-16,-1-1 6 15,-2 3 3-15,-4-2 5 16,-6 2 0-16,0 1-2 16,-3 0-2-16,2 0 0 15,0 0-1-15,4 1-1 16,2-2 0-16,1 3-4 15,-1-1-3-15,-4-1-4 16,-4 2 0-16,-3 1-1 0,-4 1 0 16,0-1-1-16,1 1 0 15,4-1 0-15,6-2 0 16,-6 0 0-16,-4-4 1 16,-7 1-1-16,-8 2 0 15,1-3-1-15,-3 1 1 16,2-1-1-16,-7-1 1 15,-13 0 0-15,-5 3-1 16,-7 0 0-16,5-1 0 0,-4 3-1 16,1 0 1-16,-7 2-2 15,3 1 2-15,11 1 0 16,-2 0 0-16,-2 0 1 16,-1 2 0-16,6 2 0 15,-3-1 0-15,4 5-2 16,-6 0 1-16,-3 3 1 15,10 0-1-15,2-2 1 16,1 2 0-16,-1-1 0 16,-3 0 0-16,4 0 0 15,-1-3 0-15,1-3 0 16,-4 3 0-16,-5-1 0 16,0 0-1-16,6 4-3 15,2 0-5-15,-3 8-5 16,0 0-2-16,-1 4 0 15,3 5 5-15,3-1-1 16,0 4-6-16,-6 2-10 0,2 5-5 16,3 13 0-16,-6 6 0 15,0 11 1-15,-3 6-1 16,-5 1 0-16,12 3 2 16,-1 7 0-16,2-3-3 15,1 12-4-15,1 0 1 16,23-8 11-16,9-2 5 15,26-17 9-15,14-6 1 16,20 1-4-16,11 1-1 0,19 1 1 16,7-1 1-16,14-6 8 15,8-6 2-15,10-4 2 16,-3-2 1-16,0-6 0 16,-6-3 0-16,-10-2 0 15,5 1 1-15,-2 3-1 16,3-1 1-16,5-2 0 15,-1-3 1-15,-2-3 1 16,-2-4-1-16,2 1-1 16,3 0 0-16,7 4 0 15,6 4 0-15,-7-3 0 16,4 1 0-16,-4-5-1 16,0 2 1-16,4 3 0 15,3 1 0-15,-3 2 0 16,-1-2 0-16,-5-3 1 15,-3 1 1-15,5-4 1 16,6 4-1-16,3-1 2 0,-2 0 2 16,-2 0 2-16,-3-1 3 15,0-1 3-15,2 0 1 16,3-3-1-16,-1-2-2 16,-3 0-2-16,2-3-3 15,1 1-2-15,6-2 0 16,8-6-1-16,-3-5 0 15,-1-7 0-15,-3-5 1 16,0-5 2-16,4 1 2 0,-5-2-1 16,-4 4-1-16,-10 3-4 15,0 1 0-15,3 3-1 16,6 3 0-16,8 6-2 16,-1-1 0-16,-2 6 0 15,-2 2 0-15,2 1 0 16,2 2 1-16,1-5 1 15,1-3-1-15,-4 0 0 16,0-2 0-16,6-5 1 16,1 2-1-16,-2-2 0 15,-3-4 0-15,-7-2 1 16,0-2 1-16,5-4 0 16,6 2-1-16,0-1 0 15,-4-1-2-15,-2 3 0 16,-1 0 1-16,-1 2 0 0,-2 3 1 15,-10 0 4-15,-1 1 1 16,-1 1 2-16,2-2-1 16,9 0-1-16,1-3-2 15,-6 0-1-15,-7-2 0 16,-8-3 0-16,-7-1 0 16,1-5 6-16,-1-1 0 15,2-1 1-15,0 0 0 0,3 0-6 16,-3 0 0-16,-2 1-4 15,1 0 0-15,-5 1-1 16,4 2 0-16,0 0 1 16,-2-2 1-16,0-1 2 15,-3-3 2-15,-5-1 4 16,0 3 1 0,-4-3 1-16,-4 1-2 0,-4 1-4 15,-3-2-3-15,2 2-1 16,0-1-1-16,-1 1 1 15,1-1-1-15,-5-4 0 16,0-4 0-16,-2-2 0 16,-2-3 0-16,0-2 0 15,-1 2 1-15,1 0 1 16,-2 0-1-16,2 2 1 16,-5-2 1-16,0 2 6 15,-1 1 5-15,-4 4 6 16,0 3 1-16,0 4-4 0,-6-2-3 15,-2-4-5-15,-2-4-2 16,-4-9-3-16,3-2 0 16,0-4-3-16,2-3 0 15,-1-3-1-15,-1 0 0 16,1-2 0-16,-1 0 0 16,2 5 0-16,1 1 0 15,0 3 0-15,0 2 2 0,-1 1 2 16,-2 6 4-1,0 4 4 1,-3 1 0-16,-3-2-3 0,-2-3-3 0,-4-7-5 16,-3 4 0-16,-1 1 1 15,0 1 0-15,1 3 1 16,-1-1-1-16,3-3 2 16,3 4 0-16,-1-2 4 15,1 1 1-15,1 7-3 16,-2 2-2-16,1-1-2 15,-2 0 0-15,-6-5 0 16,-3-3-2-16,-2 1-2 16,-5-1-3-16,-1 2 0 15,1 2-1-15,-11 6 2 16,0-2 0-16,-8-2 0 16,-1 0 1-16,2 2 0 15,6 1 0-15,6 2-5 16,5 1-4-16,5-1-7 0,3 1-1 15,6 4 2-15,-1 1-2 16,3 0-35-16,-3-1-34 16,-28-15 54-16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0:40:29.39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18015 13294 471 0,'0'-3'180'0,"0"2"-131"16,-1-3-35-16,1 4-11 15,0 0-3-15,0 0 11 16,-1 0 7-16,0 0 13 16,-1 0 13-16,1 0 25 15,0-1 10-15,0-1 5 16,-1 1-4-16,-6 0-14 16,0 1-6-16,2-1-8 15,-1 1-1-15,0-1-8 16,0 0-7-16,-2-1-13 15,0 2-6-15,-3-1-11 16,-32-3-2-16,29 0-3 16,-2 0-1-16,-4 0 1 15,3-2 0-15,-5 4 1 16,1-3-1-16,2 2 4 0,-5-3 1 16,-4-3 2-16,-6 2 1 15,-3 2-1-15,3 1 3 16,0-1-1-16,4 2-1 15,-1-2-3-15,1 2-4 16,2-3-5-16,-2-1-2 16,2 5-5-16,0-1 0 15,-1 3 2-15,2 0 1 0,-3 0 5 16,-1 0 2-16,-5 3 0 16,0 0 0-16,-1 5-1 15,0-1-2-15,0-1-1 16,-1 4-1-16,1-2 1 15,0-1 1-15,3-1 2 16,5-5 1-16,1-1 0 16,2 4 1-16,1-2 1 15,2-1 0-15,0 0-1 16,2 0 0-16,1-1 2 16,-3 3 0-16,3 3 0 15,-1-4 1-15,0 1-1 16,3 0 1-16,-3-3-1 15,-1 2 1-15,1-1-2 16,0 1-1-16,1 2-1 16,2-2 0-16,0 3-1 0,0-1-1 15,-1 1-1-15,-4 2 1 16,1-1-1-16,1-1 0 16,0 1-1-16,7 3-2 15,-5 1-3-15,2 0-2 16,0 4-5-16,-2 0 0 15,0 4 3-15,-2 3 3 16,0 3 7-16,1 1 2 0,3 2 1 16,2-2 1-1,5-3-1-15,1-3 0 0,-1-3-2 16,0 0-2-16,1 6 0 16,-1 3 0-16,4 6-3 15,0 2 0-15,2 0-3 16,2-4 0-16,3-3-1 15,0 2 1-15,3 2-2 16,1 3-1-16,1 6-3 16,1-3-1-16,6-2 3 15,3-2 0-15,5 3 2 16,5-5 0-16,3 2-1 16,2 3 1-16,2-11 0 15,2 2 2-15,-2-3 4 16,5-7 2-16,1-1 1 15,0-4 1-15,7-3 0 16,-2-2 0-16,11-1 2 0,2-3 0 16,2-5 0-1,1-2-1-15,-2-5 0 0,-4 2-1 16,0-1 2-16,2 2 0 16,3-6 0-16,2 1 2 15,0-4-1-15,1-1 1 16,-9 1-1-16,-2 2 0 15,-6 4 0-15,-8-5-1 16,4-1 1-16,-3-2 1 0,0-3 0 16,3 0 0-16,-3 3 0 15,-1 1 0-15,-5-1 0 16,0 0 1-16,-2-6 2 16,-4-1 0-16,1 0 2 15,-8-2-1-15,-3 1-1 16,0 3 0-16,-3 0-1 15,0 3 0-15,-1-1 2 16,0 0 1-16,0-2 2 16,-3-2 2-16,0 1-1 15,-2-1-1-15,-1 3-5 16,3 0-2-16,-2 0-1 16,1-1-1-16,0-3 0 15,-1 1 0-15,2-5 0 16,-1-5 0-16,2 2-1 15,0 2 1-15,-1 6 0 16,1 1 0-16,-3 3 1 0,0-4 0 16,0-1 0-16,0-1 0 15,-2 1 0-15,2 0 0 16,-3 2 0-16,-1 3-1 16,-2 2-8-16,-2 3-12 15,-1 4-82-15,-2 0 70 16</inkml:trace>
  <inkml:trace contextRef="#ctx0" brushRef="#br0" timeOffset="812.748">18289 9678 81 0,'0'0'20'31</inkml:trace>
  <inkml:trace contextRef="#ctx0" brushRef="#br0" timeOffset="2282.869">18285 9678 184 0,'-1'0'91'0,"0"0"-35"16,-1-1-22-16,1 0-26 15,0 0-7-15,0 0-3 16,0 0 2-16,0-1 5 16,-1 1 7-16,1 0 16 15,0 0 9-15,0 0 14 16,0 0 6-16,-5-1 8 16,-1 1 4-16,3 0 4 15,-2 0 1-15,-1 0-3 16,5 0-4-16,-3-2-13 0,-1 1-9 15,-4-2-23-15,-6-3-9 16,-32-18-11-16,25 17-3 16,-4 3 0-16,-1-2 1 15,-7 4 0-15,0 1-1 16,-6 1 0-16,0 4-2 16,-2 4 0-16,-1-1 0 15,4 3 1-15,0 3-1 16,-1 0 1-16,0 3-1 0,-4 2-1 15,-2-2-2-15,-1 5 0 16,-1 5 0-16,0 1 3 16,2-1 1-16,3 2 1 15,5-2 1-15,1-1-1 16,2 1 0-16,5-2-1 16,-1-1 1-16,3 3 1 15,3 4 0-15,-1 0 1 16,6 1-1-16,6-2-4 15,6 2-1-15,4-2-3 16,3 0 0-16,2 2-1 16,2-1 1-16,8 4 0 15,1-2 0-15,9-3-1 16,2-2-1-16,5-3 1 16,4 0 3-16,3-2 2 15,2 0 2-15,-1-4 3 0,1 1 1 16,4-6 2-16,3 1 0 15,3-3-1-15,3 2 0 16,0-2-1-16,3-2-1 16,-3-4-1-16,-2-1 1 15,-7-4 1-15,-1-4 1 16,5-2 5-16,0-2 1 16,2 1 2-16,1-2 2 0,-2-1 1 15,-1 1 0-15,1 0-1 16,-5 2 0-16,-2-3-4 15,-3 1 1-15,-6-2 3 16,-1 0 1-16,-4 0 7 16,1 3 2-16,-1-3 4 15,1 4 2-15,-5-3-2 16,-7 2-1 0,-6 4-3-16,0 0-1 15,17-11 4-15,-1-2 2 0,-4-1-2 16,-9 8-2-16,-3 2-11 15,1-2-4-15,-1 1-4 16,0-3-1-16,1-1 0 16,-2-2 2-16,-1 5 5 15,0-2 1-15,-3 0 1 16,2 3-1-16,-2-2-6 16,-1 2-1-16,4 0 0 0,-3-3-1 15,-2-3 2-15,1 0-1 16,0 3-1-16,-1-1 0 15,4 3 3-15,-2-1 2 16,-1-2 4-16,3 3 0 16,-5-3-1-16,-1 2 1 15,2 2 3-15,-3-2 2 16,2 4 4-16,-1 1-1 16,-2 2 2-16,1-1-4 15,-3-1-5-15,-1 1-2 0,-1-4-6 16,-1-1-3-16,-3-1 1 15,4-1 3-15,-1 3 4 16,1-1 3-16,2 3-1 16,-2-1-2-16,0 0-6 15,-3 1-3-15,1-4-2 16,0 2 0-16,-1 3 1 16,1-2-1-16,2 2 0 15,0 0 0-15,-1 2-2 16,1-4 1-16,-3 3 0 15,2-2 1-15,1 1 1 16,0 2 1-16,-1 0-2 16,-1-1 0-16,-1-1-3 15,3 5-1-15,-1-2-2 16,-2 1 0-16,0-2 2 16,1-2 0-16,1 1 3 15,2 1-1-15,2 1 0 0,-6 0 0 16,7 0-3-16,-6-1-1 15,3-1-6-15,0 2-4 16,-4-1-10-16,4 0-5 16,-3 2-4-16,-1-1 0 15,-4 1 6-15,3 2 1 16,-3-3 0-16,1 2 1 0,0 2-2 31,-3-1-2-31,-3 1-12 0,-1 2-2 0,-1 0-10 16,-3 1-15-16,4 2-76 15,-4-1-99-15,0 7 152 16</inkml:trace>
  <inkml:trace contextRef="#ctx0" brushRef="#br0" timeOffset="4014.134">21360 7222 502 0,'30'32'170'0,"-29"-32"-255"15,-1 0 48-15</inkml:trace>
  <inkml:trace contextRef="#ctx0" brushRef="#br0" timeOffset="5414.83">21390 7254 212 0,'-2'0'167'0,"2"0"2"15,0-1-31-15,-1 0-18 16,1-1-33-16,-1 1-13 16,1 0-11-16,0 0-8 15,-1 0-15-15,0 0-4 16,0-1-11-16,-1 1-1 15,1 0-3-15,0 0-3 16,0 0-6-16,0 0-4 16,0 0 6-16,0-1 9 0,-1 1 20 15,1 0 8-15,0 0 4 16,0 0-6-16,0 0-18 16,0-1-9-16,-1 1-13 15,1 0-3-15,0 0-3 16,0 0 0-16,-1-4 0 15,-9 1 0-15,0-2 1 16,-31-28 2 0,28 29 1-16,2-1 1 0,-2-3 0 15,2 1 0-15,1-2 2 16,-1 1 2-16,3 2 4 16,-2-2 0-16,0 2-3 15,3 1-5-15,-3 1-5 16,4-1-2-16,-4 0-1 15,2-1-1-15,-1-1 0 16,-2 0 0-16,2 0 1 16,-3 1-1-16,0 1 1 0,-2-2 0 15,-1 1 0-15,-1-1-2 16,3 2-2-16,-1 2 1 16,-1 0-2-16,1 2 0 15,-2 2-5-15,1-1 0 16,0 0-2-16,-1 0 1 15,-2-2-1-15,-1 3-1 16,1 1 2-16,-2 3-1 0,0 1 6 16,1 0 1-16,-1 2 1 15,-1 0 0-15,0 0-2 16,0-1-1-16,5 2-3 16,-2 0-1-16,5-1-6 15,-1 1 0-15,4-1-1 16,2 2 1-16,-2 0 3 15,1-1 3-15,-1 4 1 16,3-1 3-16,1 3 1 16,2-1 0-16,-2-3 0 15,-2 0 0-15,3-2-4 16,0 0-2-16,-1 1-2 16,2 4 0-16,0 0 3 15,0 2 1-15,2 4 2 16,-3-3 2-16,4 1 1 15,-3-3 0-15,4 2 2 0,1-2-1 16,-5 2 1-16,4 3 1 16,-2-4-1-16,-1 2-1 15,4-2-4-15,0 1-2 16,0 3-4-16,1-3-2 16,2 1 0-16,0-1 1 15,2 1 4-15,-1 1 3 16,0-3 5-16,-1 1 0 15,-1 0 2-15,5-2 0 16,0-2 0-16,1-1 0 0,3-1 0 16,-2 2-1-16,3-1-1 15,-1 3 1-15,-1-1 0 16,-3-3 2-16,3 2 0 16,0-3 1-16,-1-2 1 15,4 2 0-15,1-2-1 16,-3-1 0-16,1 0 0 15,3-2 0-15,-1 1 1 16,4-1-1-16,4-1-1 16,1-2 1-16,2-6 0 15,3 2 0-15,1-1 0 16,1 1 0-16,-1 1 0 16,-2-3 0-16,1-2 1 15,-2-2 0-15,0 0 2 16,-2-4 0-16,3 0-1 0,-6-1 1 15,4-4-1-15,2 4 0 16,0 0 1-16,3 3 0 16,1-5 1-16,-2-4-2 15,-4-2 5-15,-1 0 1 16,-4 5 0-16,-3 2 4 16,-3 0-3-16,-2 1-1 15,-2 0-1-15,-1 2-5 16,-1 2 0-16,-2 1 2 15,-1 0 7-15,-4 0 4 0,0-1 2 16,2 2-1-16,0 3-7 16,-2-1-3-16,0 0-3 15,0 0-1-15,-1 2-2 16,0-2 1-16,1 2-2 16,-1 3 0-16,0 0 1 15,-1 0-1-15,0 0-6 16,1 0-9-16,0 0-45 15,-1-1-74-15,0 1 86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0:41:03.38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6994 6694 153 0,'49'-6'117'0,"-48"6"3"15,-1 0-25-15,2 1-9 16,-2-1-6-16,-2 0-1 15,2 0-6-15,0-1-4 16,0 1-14-16,0 0-7 16,0 0-2-16,0 0-1 0,0 0-3 15,0 0 5-15,0 0 8 16,-1 0 3-16,1 0 7 16,0 0-1-1,0 0-8-15,0 0-4 0,-1 0-11 16,0 0-7-16,0-1-12 15,0-1-5-15,-1 1-9 16,1 0-2-16,-7-2-2 16,-9-3-1-16,-31-12-3 15,30 12 0-15,-1 0 0 16,-1 1-2-16,3 4-1 16,-3-1-1-16,3 4-1 15,2 1 0-15,0 1-5 16,6 2-8-16,1-3-19 15,-1 4-6-15,4-1-4 16,-7 1 7-16,6-1 16 0,3-1 1 16,-2 4-3-1,3-1-3-15,-3 3-12 0,1 2-6 16,5 3-19-16,7 6-7 16,5 3-1-16,2 3 9 15,1-2 24-15,1-3 13 16,6-1 16-16,0-1 4 15,3-2 5-15,-4-3 1 16,-3-2 1-16,0-2 0 16,-6 3 0-16,0-1 0 0,-6 2 1 15,-2-1-1-15,-4 0 2 16,-2 1 2-16,-6 2 11 16,-5 0 5-16,-5 3 9 15,-5 1 4-15,-5-4 7 16,-1-1 3-16,-1-6 9 15,-3 0 4-15,0 0-3 16,2 0-3-16,-5 1-15 16,-2-3-9-16,-9 0-16 15,0-2-6-15,3 0-13 16,4 2-10-16,9-5-24 16,4-2-16-16,10-4-32 15,2-6-2-15,9-5 58 16</inkml:trace>
  <inkml:trace contextRef="#ctx0" brushRef="#br0" timeOffset="597.614">7376 6197 644 0,'-4'3'261'0,"4"-4"-187"15,-1 2-264-15,-1-1-16 16,1 0 26-1,0 0 137-15,-2 6 76 0,-1 2 21 16,2-3 1-16,1-3-11 16,-2 2 1-16,1 1-1 15,0 0-4-15,-2 3-18 16,2-2-8-16,0 4-7 16,1 1 0-16,1 8 0 15,7 34-2-15,3-22-1 16,-1 4-2-16,3 4-2 15,0 7 0-15,2 12 0 0,1 5-1 16,-2 2-2-16,-2-3 1 16,-1-10-1-1,-2-4 1-15,-3-9 2 16,0-5 0-16,-3-11 0 0,0-2 0 16,-2 0 1-16,-2 3 0 15,-1 0 0-15,-2 2-1 16,1-2 0-16,-2 1 0 15,-1 0-1-15,0-5-1 0,-1-4-8 16,-2-2-5-16,2-5-9 16,1 0-10-16,1-2-48 15,0 0-79-15,0-1 104 16</inkml:trace>
  <inkml:trace contextRef="#ctx0" brushRef="#br0" timeOffset="1215.476">6911 6803 596 0,'1'-1'244'0,"1"-3"-109"0,6-1-192 16,4-3-1-16,0 2 8 15,3-1 19-15,-5 1 31 16,0 4 1-16,-2 0 2 16,-3-1 0-1,-1 3 1-15,1-2-1 0,1 0 0 16,2 1 0-16,6-3 2 15,1 1 2-15,5-3 2 16,6-1 2-16,4-2-1 16,0-1-1-16,4 1-5 15,1 0-2-15,0 0-1 16,6 0-1-16,0 0 0 16,1 4 0-16,-1-1 0 15,0 1 0-15,-1 2 0 16,-1-3 0-16,-4 4 0 15,-2 0 0-15,-6 0 1 0,-5 4-1 16,-8-1-2-16,-2 2-7 16,-5 1-14-16,2-2-11 15,-1 1-49-15,-2 3-83 16,2 2 110-16</inkml:trace>
  <inkml:trace contextRef="#ctx0" brushRef="#br0" timeOffset="2097.903">7688 6762 444 0,'5'10'164'0,"-2"-8"-126"0,1 3-116 16,4-2 2-16,0 2 20 15,-2 0 52-15,1-2 3 16,-2 3 2-16,-1-4 0 16,3 4 0-16,-4-3 0 15,0 0 0-15,1 4-1 16,1-6-1-16,7 3 0 16,1 4 0-16,0-5 0 15,8 2 1-15,-1-2-1 0,9-2-2 16,2 0-3-16,0-3-4 15,2 2-1-15,-1-4-3 16,3 2-1-16,-4 0 0 16,-4-4 2-16,-3 2 8 15,-6-4 6-15,0-1 21 16,-3-2 12-16,-6-2 18 16,4 4 4-16,-8 1-1 15,1 4-2-15,-5 1-6 16,-1-1-2-16,-1 4-16 15,0-1-16-15,0 0-25 16,0 0-19-16,-1 0-57 16,1 0-27-16,-18-2 12 15,-34-34 33-15,26 32 75 16,-1-1 35-16,-3 3-28 16,-3 3-35-16,-8 3-25 15,1 0 6-15,0 3 39 16,5 0 16-16,6 1 0 0,2 5-6 15,7 5-11-15,-2-1-2 16,8 7 4-16,5 1 2 16,-3 1 5-16,4 3 5 15,2-4 6-15,-5-4 1 16,7 1-2-16,-1 0-2 16,2 9-6-16,2 2-1 15,2 7-5-15,6 2-1 16,0-6-2-16,2-1-2 0,9-7 0 15,-2-2 0-15,5 4 2 16,4 1-1-16,0-5-1 16,5-2-1-16,2-5-8 15,1-3-11 1,5-5 16-16</inkml:trace>
  <inkml:trace contextRef="#ctx0" brushRef="#br0" timeOffset="2914.115">8250 6842 489 0,'-1'1'139'15,"2"1"-217"-15,3-2-16 0,-4 0 13 16,0-2 20-16,0 2 61 16,0 0 10-16,0 0 8 15,0 0 2-15,0 0 2 16,0 0-2-16,0 0-5 16,0 0-2-16,0 0-6 15,0 0-3-15,0 0-3 16,0 0-1-16,4 6-1 15,0 11-1-15,35 37 1 16,-26-25 1-16,-1 10-1 16,1 4 0-16,-1 6 0 15,-3-4 1-15,0-6 0 16,-1-2 0-16,-1-7 0 16,0 1 0-16,-1-5 1 15,-4-6 1-15,1-6 1 0,0-5 2 16,-3-8 27-16,1 2 31 15,-1-3 38-15,0 0 9 16,0 0-19-16,0 0-30 16,0-2-46-16,0 1-23 15,0 0-42-15,5-30-3 16,6-44 9-16,-5 22 26 16,0 3 61-16,-3 0 13 0,3-1-2 15,0 1-13-15,0 2-31 16,3 4-10-16,1-2-1 15,0 2-1-15,1 9 1 16,1 1 1-16,-2 10 0 16,1 5 0-16,4 2-7 15,-1 6-4-15,7 5-9 16,-2 1 0-16,1 9 1 16,2 1 5-16,0 6 6 15,-2 0 2-15,2 4 0 16,3 0-5-16,-5 4-47 15,1 3-46-15,0 3 64 16</inkml:trace>
  <inkml:trace contextRef="#ctx0" brushRef="#br0" timeOffset="3712.631">8838 6789 948 0,'4'4'152'16,"4"3"-330"-16,10 5-10 16,4 4 52-16,5 1 131 15,-2-5 4-15,-2-5 2 16,-1-2 3-16,0-3 12 16,2-1 3-16,1-4 3 15,3-2 0-15,6-9-3 16,-5-5-3-16,6-7-2 15,2-2-1-15,-1-4-3 16,1 4-2-16,-2-1-6 16,1-2-11-16,6 0-48 15,4-6-23-15,-2 2-40 0,3 4-6 16,-13 7 45-16,-7 4 29 16,-5 6 79-16,-8 0 49 15,-3 5 49-15,-2 1 15 16,-5 5-18-16,-3-3-27 15,-4 2-53-15,1 1-20 16,1 2-26-16,0 0-8 16,-5-2-1-16,-21-4 0 15,-36 1 8-15,25 7 4 0,-4 6 3 16,0 4-2 0,-4 3-6-16,0 6-3 0,4-1 0 15,0 4 1-15,4 7 2 16,2 6-1-16,7 5-1 15,6 1 1-15,7-2-3 16,2 1 2-16,5-2 2 16,0 1 2-16,5 2 4 15,4-4 0-15,3-5 1 16,-2-3 1-16,1 5 0 16,4 1 2-16,-2 4 2 15,6 1 1-15,3-7 2 16,-1-1 0-16,3-3-3 15,0-3 0-15,2 3-6 16,2-6-11-16,4 1-68 16,7-1-121-16,12-9 128 0</inkml:trace>
  <inkml:trace contextRef="#ctx0" brushRef="#br0" timeOffset="4430.312">10037 6619 1191 0,'4'2'302'15,"-5"-2"-471"-15,-1 0-195 16,1 0 31-16,0 0 141 16,0 0 134-16,0 0 152 15,-12 9 6-15,-3 2-21 16,-32 28-10-16,28-29-15 16,0 0-7-16,-2 0-16 15,5 4-10-15,-4-2-16 16,-1 6-2-16,5 1-3 15,-1 1 1-15,3 9-1 16,3-3-1-16,2 6-9 0,2-2-7 16,4 0-14-1,1 0-13-15,4 0-10 0,2-1 0 16,2-4-8-16,1 2 3 16,1-6 11-16,2 1 5 15,1-6 23-15,1-2 12 16,-1-5 8-16,-4-6 3 15,1-2 4-15,4-1 2 16,3-2 5-16,6 0 0 0,0-3-1 16,2-2-3-16,-2-3-6 15,2-3 4-15,0-2 14 16,-3-1 10-16,-1-2 14 16,-3-3-3-16,-3-2-16 15,-1-1-8-15,-3 1-9 16,1 5 4-16,-4 3 11 15,-1 3 3-15,2 2-5 16,-3 1-4-16,-3-2-19 16,-3 1-7-16,0-3-10 15,-3-1 1-15,1-1 11 16,3 0 6-16,-7-8 12 16,-2 4-2-16,-7 1-14 15,-6-4-11-15,-9 8-15 16,-2-2 0-16,-13 7-7 15,-2 5-9-15,-6 5-11 16,2 3-2-16,13-1-21 0,4 2 52 16</inkml:trace>
  <inkml:trace contextRef="#ctx0" brushRef="#br0" timeOffset="5478.971">11467 6754 933 0,'3'4'230'15,"0"1"-290"-15,-9 6-75 16,3 8 17-16,-3 7 96 15,-3 1 22-15,9 4 1 16,-5-2 0-16,-5 0 0 0,5 6 0 16,-5 3 0-16,2 4 0 15,3 0-1-15,0-5 0 16,3-11 1-16,1-6 0 16,1-10 0-16,-4-3 1 15,4-4 0-15,0 1-2 16,-1-3-5-16,1-1-4 15,0 0 0-15,0 0 2 16,0 0 8-16,0 0 10 0,0 0 22 16,0-1 9-16,0-1 23 15,0 1 5-15,0 0-5 16,0 0-2-16,1-7-10 16,1-18-7-16,4-36-14 15,-2 23-7-15,-2 0-9 16,4 1-3-16,-3 5-2 15,-2 4 0-15,5-1-7 16,-4-5-2-16,8-2-2 16,0 1-3-16,-1-1-1 15,3 3 0-15,0-1-1 16,2-3 0-16,4 0-2 16,-1 1-1-16,0 6-10 15,6 6-7-15,3 9-15 16,1 0-1-16,1 3 8 15,0-1 8-15,-3 1 18 0,0 3 4 16,-2 3-7-16,2 4-6 16,-1 5-21-16,0 4-9 15,4 5 0-15,-3 5 5 16,2 3 16-16,-6 0 10 16,0 10 6-16,-9 5 2 15,-4 4 3-15,1 3 1 16,-9-6 2-16,5-5 1 15,-5-5 0-15,-3-4 0 0,0 1 2 16,-2-4 5-16,-9-4 9 16,2 1 7-16,-3-7 18 15,-3 0 8-15,5 0 8 16,-6-7-2-16,-7-2-14 16,-7-2-11-16,-12-6-10 15,-4-1-1-15,-12-5 2 16,-2-1-1-16,0 2-4 15,-4-2-6-15,-4 4-7 16,-5-1-2-16,1 1-1 16,6 3-1-16,16 1-19 15,9 1-20-15,9 6-59 16,4-1-52-16,3 2-152 16,4 4 190-16</inkml:trace>
  <inkml:trace contextRef="#ctx0" brushRef="#br0" timeOffset="6514.268">12442 6466 845 0,'17'-4'221'16,"-3"-1"-267"-16,8 1-162 15,9-3 15-15,-9 3 80 16,-6 3 60-16,-8-4 105 16,-6 5 31-16,-1 2 18 15,-1-6-4-15,0 4-35 16,-1-1-2-16,1 0 25 15,0 0 11-15,0 0-8 16,0 1-15-16,0 0-40 16,-2-2-20-16,1 1-14 15,0 0-3-15,-9-1-1 16,-16-4 2-16,-31-9 2 16,30 8 0-1,-1 3 0-15,2 4-1 0,-2 4-3 16,-2 1-2-16,0 5-1 15,2-2 0-15,1 4 2 0,1 0 2 16,1 1 1-16,1 0-2 16,2-1-2-16,4 3 0 15,4 0-7-15,2 4-1 16,5 2-4-16,3-3-3 16,4 3-1-16,0 0-1 15,1-4-4-15,4-1 3 0,2-7 7 16,1 2 3-16,7-5 8 15,0 1 1-15,4-1-3 16,7-2-4-16,1-4-2 16,4-2-2-16,3-3 3 15,-3-1 3-15,1-3 3 16,-3-2 2-16,0 0 2 16,-3-4 2-16,-1-1 2 15,-2-3 4-15,-6 2 4 16,-1-3 3-16,-2 4 5 15,-3-1 1-15,1 5 0 16,-2 3-2 0,-3 2 0-16,-2 3 1 0,-4-2 4 15,0-1 1-15,-1 0 0 16,-1 1 0-16,-4 1-2 16,4 3-1-16,-2 0-7 15,2 1-4-15,-1 0-6 0,1 0-2 16,0-1-2-16,0 2-1 15,0 0 0-15,0 0 0 16,0 0 1-16,-1 0 0 16,1 0 0-16,0 0 0 15,0 12 2-15,1 3-1 16,8 35 2-16,-1-24 0 16,0 4-1-16,0 1 1 15,-3-3 0-15,2-1 0 0,-1-3 0 16,-3-5 0-16,0 0 0 15,-1-4 0-15,1-2 0 16,-2 1 0-16,1-1-5 16,-1-5-14-16,-3-1-40 15,2-6-20-15,-1-2-42 16,1 1-10-16,1-1 86 16</inkml:trace>
  <inkml:trace contextRef="#ctx0" brushRef="#br0" timeOffset="6806.337">12759 6428 938 0,'50'33'193'0,"-50"-25"-274"16,0 9-79-16,-3 4 36 15,3 17 122-15,0 3 1 16,-1 3 1-16,2 0 1 16,2-9 1-16,-1-5 0 0,3-5-1 15,-2-2 1-15,-3-10-1 16,1 0 0-16,2-7-5 15,-1 0-13-15,0 1-44 16,2-7-21-16,0-10 46 16</inkml:trace>
  <inkml:trace contextRef="#ctx0" brushRef="#br0" timeOffset="7361.868">13112 6555 1002 0,'-2'9'272'0,"3"6"-323"0,3 7-59 16,1 7 33-16,-2 7 58 15,-1-3 18-15,-2-2 1 16,0 3 0-1,-2-3 1-15,2-4 0 0,0-2 1 16,0-7 0 0,2-5 1-16,-2-4 3 0,0-5 2 15,0-4 8-15,-2 0 7 16,2 0 16-16,0 0 4 0,0 0 0 16,0-1-7-16,-1-1-20 15,0 1-9 1,-1-6-12-16,-5-16-2 0,-7-40 1 15,11 28 2-15,-2-7 4 16,5-3 2-16,2-7 2 16,5-1 5-16,7 7 9 15,0 4 5-15,4 9 0 16,2-1-4-16,2 5-9 16,2 3-7-16,4 4-3 15,1 5 0-15,3 2-2 16,1 3-1-16,3 10-2 15,-5 0-2-15,1 6-5 16,3 3-5-16,0 5-11 16,4 4-5-16,-6 7-12 15,-4-2-3-15,-9-1-16 16,-3-1-15-16,-7-8-47 16,1 4-38-16,-6-4 102 0</inkml:trace>
  <inkml:trace contextRef="#ctx0" brushRef="#br0" timeOffset="7593.067">12361 6032 1708 0,'5'15'551'0,"-6"-5"-666"15,5 14-75-15,7 33-146 16,-4 20 190-16</inkml:trace>
  <inkml:trace contextRef="#ctx0" brushRef="#br0" timeOffset="10043.806">17741 6890 874 0,'-1'0'328'0,"-3"-2"-223"0,5 2-138 16,-1 0-2-16,0 0 11 15,0 0 22-15,0 0 13 16,0-1 9-16,0 0 26 16,0 0 13-16,0 0 18 15,0 0 1-15,0-1-7 16,0 1-4-16,0 0-4 15,0 0-3-15,0 0-10 16,0 0-5-16,0 0-23 16,0-1-8-16,-1 1-12 15,0 0-6-15,-13-6-2 16,-11-3 0-16,-40-16 1 16,28 17 2-16,-2 2 0 15,-1 2 0-15,1 3-4 16,2 2-5-16,2 6-12 15,4 5-5-15,6 1-9 0,3 4-3 16,6 4-6-16,-1-5-2 16,4 5-8-16,1 0 0 15,5 2-2-15,0 4 1 16,8 2 5-16,-3 1-1 16,7 0-3-16,3 0-6 15,0-5-4-15,3-2 0 16,-4-11 18-16,2-1 10 15,2-7 20-15,5-1 7 0,-1-2 11 32,0-1 5-32,0-4 8 0,1-4 2 0,2-2 1 15,3-1 0-15,2-3 0 16,0-2-1-16,3-4 2 16,-2-2 4-16,-1-3 12 15,-1 0 4-15,-3 5 6 16,-2-1-4-16,0 0-14 15,-1-1-4-15,-4-8-6 16,3-2-2-16,-3-4-2 16,-4-5-3-16,0-6-9 15,-3-3-1-15,-5-12-20 16,2 5 0-16,-7-2-9 16,2 0-11-16,-6 5 13 15,1 2 2-15,6 10 15 16,-8 2 17-16,6 12 7 0,-2 5 3 15,0 7-4-15,4 5-8 16,1 8-16-16,0 0-14 16,1 4-19-16,0 0-1 15,0 0 10-15,0 0 12 16,1 7 18-16,6 17 5 16,15 35 3-16,-9-24 0 15,5 7 1-15,-3 6 0 16,-1 5 0-16,-3 3-1 0,0 10-1 15,0 1 0-15,-3 2 0 16,2-1 0-16,-6-5 0 16,-3-5 1-16,-2-3 0 15,1 2-1-15,0-4 2 16,0 1 0-16,3-8 1 16,-1-9 0-16,-2-14-1 15,1-5 0-15,-1-5 0 16,0-5-8-16,4-2-104 15,3-2-79-15,11-12 113 16</inkml:trace>
  <inkml:trace contextRef="#ctx0" brushRef="#br0" timeOffset="10779.26">18128 6476 980 0,'3'1'276'0,"2"2"-319"0,3 5-214 15,-2 0 7-15,9 7 115 16,-2 2 127-16,-2 4 8 16,3 1 1-16,-1-3 3 15,-2-2 2-15,4-8 14 16,1-2 12-16,-5-6 23 16,0-1 4-16,4-3-1 15,2-4-10-15,10-5-21 16,3-3-6-16,-3-6-9 15,0 0-4-15,2 0-3 16,-4 4-4-16,0 3-1 16,-7 0 0-16,-5 4 8 15,-1 2 11-15,-6 0 24 16,0 1 10-16,-5 2 2 16,-1-3-6-16,-2 3-17 15,-3 0-10-15,1-1-2 0,-5 1-1 16,-2 1-2-16,-1-1 0 15,-8-3-7-15,-1 2-2 16,-7 2-3-16,-3 1-3 16,-1 6-3-16,-2 4-3 15,1 2-2-15,4 0 0 16,6 2 0-16,3 2-2 16,5 1-6-16,6 3-5 15,4 4-2-15,1 6 2 0,2 9 7 16,-3 6 4-16,3 2 3 15,3-3 2-15,0-6 1 16,1-6 1-16,3-2 1 16,-3 0 1-16,6-1-1 15,0 0 1-15,-2-4-1 16,0-2 1-16,-1-2 0 16,6-1 0-16,-3-2-18 15,5-1-8-15,0-2-59 16,-3 0-35-16,11 1-140 15,5-5 159-15</inkml:trace>
  <inkml:trace contextRef="#ctx0" brushRef="#br0" timeOffset="11726.637">18966 6533 1144 0,'5'1'400'15,"-5"1"-388"-15,0 0-59 16,0-2-16-16,0 0-3 16,0 0 33-16,0 0 15 0,2 11 7 15,3 15 3-15,7 35 2 16,-8-31-1-16,0 6 2 15,0-2 1-15,1 1 3 16,-2-2 1-16,-1-2 0 16,-2 2-1-16,1-2-1 15,-1 0-2-15,0 6 2 16,-1 0 0-16,-1 10-2 16,-3 3-7-16,0-8-16 15,-2-3-3-15,0-10-1 16,1-6 8-16,3-7 17 15,0-5 4-15,3-5 8 16,-1-5 4-16,1 1 6 16,0-2 5-16,0 0 7 15,0 0 3-15,0 0 10 16,0 0 2-16,0 0 2 16,0-1-1-16,0 0-8 0,0 0-4 15,0-1-13-15,0-14-5 16,5-54-11-16,-1 16-4 15,1-14-1-15,2-1 1 16,-1 4 19-16,1 10 6 16,3 3-1-16,0 1 1 15,4-3-23-15,1-4-8 16,0 3-6-16,0 3-8 16,-2 13-6-16,1 10-1 0,1 12-8 15,-5 4 0-15,-1 3-10 16,3 3-2-16,3 3 2 15,9 2 3-15,6 3 12 16,-1 0 3-16,2 4 7 16,-4 1 3-16,2 3 6 15,-2 0 3-15,-5 0 4 16,1 1 1-16,-2-1 2 16,-1 5 1-16,1 2 0 15,-3 6-1-15,-1 3-2 16,-2 1 0-16,-3-1 0 15,-4-5 2-15,-4-5 2 16,-3-2 1-16,-3 1 5 16,-3-3 1-16,-1 1 5 15,-3 0-1-15,-8-1-1 16,-3 2-1-16,-5-1-2 16,-4 1 0-16,-3 1 1 0,-4 1 1 15,-4-4 2-15,-3-1 2 16,-2-5 0-16,0 1-2 15,-7-1-2-15,3-2 0 16,-3-2 2-16,0-3 0 16,7-2-1-16,5 4-4 15,8-3-21-15,4 1-20 16,6-5-137-16,-1-7 116 16</inkml:trace>
  <inkml:trace contextRef="#ctx0" brushRef="#br0" timeOffset="12208.87">20052 6068 1320 0,'9'1'376'15,"-4"0"-532"-15,-4 1-130 16,3 4 10-16,-7 3 77 0,-1 3 124 16,0 7 106-16,1 2 8 15,-2 7 9-15,2 1-2 16,-1 3-18-16,1 5-7 15,-1 5-9-15,1 2-1 16,1 3 2-16,-3-4-2 16,3 4-1-16,-2 3-3 15,1 5-2-15,0 6-2 0,0-6-2 16,1-4 0-16,-2 1 0 16,1-3 0-16,-1-3-1 15,0-4-3-15,-1-7-11 16,3-4-9-16,-1-5-24 15,1-8-6-15,0-9 2 16,-3-5 9-16,3-4 32 16,1-3 11-16,0 2 8 15,-1 0-9-15,1 0 0 16</inkml:trace>
  <inkml:trace contextRef="#ctx0" brushRef="#br0" timeOffset="12592.645">19551 6389 960 0,'5'0'301'16,"-3"0"-378"-16,0 1-11 16,-2-1 0-16,0 0 24 15,0 0 74-15,8 3 12 0,10 9 16 16,39 31 6-16,-23-30 2 16,8-4-7-16,8 0-15 15,4-2-8-15,2-2-8 16,0-4-1-16,-1 0-1 15,-7-1 0-15,-5-4-2 16,-4 0-1-16,6-8-7 16,4 1-11-16,7-5-36 15,3-3-28-15,-4 0-78 16,-1-2 96-16</inkml:trace>
  <inkml:trace contextRef="#ctx0" brushRef="#br0" timeOffset="13460.3">20508 5973 894 0,'5'2'200'0,"-1"9"-358"16,-1 0 1-16,0 4 41 15,1 4 78-15,-2 3 62 16,0 3 9-16,-1 12 11 15,2 4 5-15,-2 1-7 16,4-1-7-16,0-1-16 16,-5-2-7-16,4 3-6 15,3 5-1-15,-2-3-3 16,-1-2-1-16,3 3 1 16,-6-3 0-16,3-1 0 15,-3-1 0-15,0-11-1 16,3-5 1-16,-4-8 0 15,2-4 0-15,-2 2 1 16,0-4 0-16,-1-1 2 0,0-3 2 16,-3-3 14-16,4 2 12 15,0-4 22-15,0-2 11 16,0 2 3-16,0 0-4 16,0 0-7-16,0 0-2 15,0 0-2-15,0 0-3 16,0-1-19-16,0 0-9 15,0 0-17-15,0 0-6 16,0-14 1-16,1-7-1 0,9-33 0 16,-1 21-1-16,2-5-2 15,4 0 0-15,4 7 0 16,-5 4 2-16,-2 9 1 16,1 7 2-16,-5 0-2 15,4 4-2-15,-1 2-10 16,2-1-3-16,3 4-7 15,1 2-1-15,5 2 5 16,0 4 2-16,3 4 7 16,2 2 2-16,1 4 3 15,-2 1 1-15,3 4 3 16,-3 4 1-16,1 9 1 16,-2 3 0-16,-2 3 1 15,0-5-1-15,0 1 0 16,-3-4 1-16,0 0 0 15,-3 2 0-15,-2-4-1 16,1 3 1-16,-2-4-2 0,-1 0 0 16,-3 2-16-16,-4 2-53 15,-6 19 47-15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0:42:36.47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5161 11026 432 0,'0'-30'171'0,"-2"29"-123"16,1-3-31-16,1 0-24 16,0 3-2-16,0 0 5 15,0-1 3-15,0 1 2 16,0 0 1-16,0 0 12 16,0 0 11-16,0 0 16 15,0-1 4-15,0 1-3 16,0 0-9-16,0 0-14 15,0 0-4 1,0 0-8-16,0 0-4 0,0-1-5 16,0 1-2-16,0 0 0 15,0 1 0-15,4 0 4 16,11 4 0-16,-1-1 3 16,31 10 0-16,-26-10 2 15,-3 2 0-15,0-3 1 16,2 2 0-16,-2 0-2 0,1-2 0 15,2 3-1-15,0 0-1 16,1 2-1-16,-1 1 0 16,4 1-1-16,-1-1 0 15,1 3 1-15,3 1 0 16,-1 6 0-16,2 1 0 16,-2 2 0-16,-1 1 0 15,0-2 0-15,-1-1 1 16,4-2 0-1,-2-5 0-15,0-2-1 0,-1 3 1 0,1-1-1 16,2 1 0-16,3 3 1 16,0-2 0-16,1-3 1 15,3 6-1-15,2-5 0 16,1 7 0-16,3 7 0 16,2 3 0-16,-1 5 0 15,1-2-1-15,-4-7-1 16,-8 2 1-16,-3-3 0 15,2 1 0-15,1 3 1 16,6-3-1-16,3 0 0 16,0-2 1-16,4 0-1 15,0-4 0-15,5 0-1 16,-1-1 1-16,1 1 0 16,-2 0 0-16,-2 4 1 15,-2 0 0-15,4 0 0 0,0-1 0 16,-1 0 0-16,2-2 0 15,0-4 2-15,0 1 0 16,-2-2 5-16,-2 1 2 16,2 4 2-16,-2-1 0 15,5 2-1-15,2 1-2 16,-2 2 1-16,2-4 0 16,0 1 2-16,4-1-2 15,-5-2-3-15,-2 0-2 0,-4-1-3 16,-8-3 1-16,5 0 0 15,-4 5 1-15,1-1 5 16,2 0 2-16,0 2 6 16,1-5 2-16,3 4-3 15,-4 0-3-15,-1 1-7 16,0-1-2-16,-5-4-2 16,5 0-1-16,-1 0-1 15,2 4 0-15,4 1 0 16,-1 5 0-16,4-2-1 15,0-2 1-15,-1-1-1 16,1 0 1-16,-3 1 1 16,-7-3-2-16,-2-1 2 15,-3-2-1-15,0 4 1 16,5 2 0-16,4 3-1 16,-1 3 1-16,1 2-1 0,0 0-1 15,4-4 1-15,-3 1 0 16,0-1 3-16,-3 3 0 15,-6 6 5-15,-1 3 1 16,-3-3 2-16,3-3 1 16,-1-5-4-16,0-4-3 15,-4-2-2 1,1 1-2-16,-5-2-1 0,0-1 0 16,-2-1 0-16,-2-2 0 0,0 1 0 15,-2 0-1-15,-1 0 1 16,1 0-1-16,-2-4 1 15,-1-2 0-15,-4-1 1 16,-2-2 0-16,-1 0 0 16,0-2-12-16,-2-2-101 15,4 0-97-15,6-8 126 16</inkml:trace>
  <inkml:trace contextRef="#ctx0" brushRef="#br0" timeOffset="1653.749">5338 13537 918 0,'-1'-1'337'0,"0"0"-278"15,0 0-43-15,0-1-20 16,-1 1-46-16,1 0-7 16,0 0 6-16,0 0 7 15,1 0 33-15,6 1 3 16,22 7 2-16,34 13-1 0,-22 0-1 16,5 1 1-16,7 6 2 15,7 8 1-15,2 3 3 16,1 0 1-16,2 2-2 15,3 2 1-15,6 11-2 16,3 4 0-16,8 9-2 16,-1 1-1-16,-6-4 0 15,-5-1 1-15,-5-5 2 16,-1 2 1-16,-2-4 1 16,1-2 1-16,-13-8 0 15,-3-3 1-15,-11-9 1 16,-3 1 2-16,-3-2 1 15,0-2 1-15,3 0 1 16,-1-2 0-16,6-1-2 16,-2 0-1-16,2-5-3 15,2-2 1-15,-4-1-1 16,0-3-1-16,-7 3 1 0,-1-1 0 16,0-1-1-16,-4 3 1 15,2-5 0-15,1-4 0 16,-5-1 0-16,2-2 1 15,-4-4 0-15,-2 2 0 16,1-1 1-16,-1-1 0 16,1 1 0-16,0 1 0 15,1-2-1-15,0 4-1 0,2-1 0 16,0 0-1-16,2 2 1 16,-2-3-1-16,-2 1 1 15,3 2 0-15,-3-1-1 16,1 2 0-16,4 0 0 15,-3-2 1-15,0 2 0 16,0 0 0-16,-2 0 1 16,-2 0-1-16,2 0 0 15,1-1 1-15,2-3 5 16,-1 0 1-16,0 1 6 16,3-3 1-16,-1 2 1 15,1-1-2-15,1-1-2 16,-4 3-2-16,-1-3-3 15,0-2-2-15,0-1-1 16,4 2-1-16,0 1 0 0,0 0 0 16,0 1 0-1,-4-1-1-15,3-2-1 0,-2 1 1 16,1 1-1-16,1 0 0 16,-2 3 1-16,-1-1-1 15,-3 2 1-15,-3-4 1 16,-2 5 0-1,0-1 2-15,-2 0 0 0,-1 4 0 16,3-2-1-16,-6 0 0 16,2 1-1-16,-4-4 0 15,-4 3 0-15,3-1 0 0,-6-2 0 16,6 1-1-16,-6-4 1 16,3 3 1-16,2-2 0 15,-2 1 1-15,2 3-1 16,1-3 1-16,-4 2-3 15,1-2 1-15,2-2-1 16,-2 1-1-16,2-2 2 16,0 1 1-16,-1-1 0 15,1 1 1-15,1-1-1 16,-2 2-1-16,4-1-2 16,-1 2 0-16,4 2 0 15,1 0-1-15,0 0-1 16,1 0 1-16,-4-1 0 15,0 0 0-15,-1 2 0 16,-1-2 0-16,2 0-6 0,0 0-13 16,-2-3-31-1,1 0-18-15,2 0-27 0,0 1-7 16,3 1-17-16,-1-1-12 16,5 3-94-16,0 1 143 15</inkml:trace>
  <inkml:trace contextRef="#ctx0" brushRef="#br0" timeOffset="25844.451">14395 15062 345 0,'28'31'147'15,"-28"-31"-83"-15,1 0-30 16,-2-1-24-16,0 1-4 15,-1 0 1-15,1 0 2 16,0 0 10-16,1 0 6 0,0 0 12 16,0 0 5-16,0 0-1 15,-1 0-2-15,0 0-11 16,0 0-7-16,-1 0-6 16,1 0-3-16,0-1-5 15,0 1-3-15,0 0-8 16,0 0-8-16,0 0-16 15,-1 0-8-15,1 0-5 16,0 0 4-16,0 0 16 16,1 0 8-16,0 0 11 15,0-1 1-15,0 0 2 16,0 0 0-16,0-1 1 16,0 1-1-16,0-2 0 15,5-11-1-15,0-2 0 16,16-29 0-16,-16 25 0 15,2 3 0-15,5 1 0 16,0 0 0-16,3-3 0 0,-5-3 0 16,3-3 0-16,-2-3 0 15,1 4 0-15,-1-2 0 16,1 1 0-16,0 5 1 16,-2 0-1-16,3-1 1 15,-2-1 0-15,3 3 1 16,1-4-1-16,-2 2 1 15,-1-1 1-15,-2-2-1 16,1 2-1-16,-1 2 0 16,1 1 0-16,-1 0-1 0,2 3 0 15,-1 0 0-15,3-4 0 16,0 0 0-16,1-3 1 16,-2-3-1-16,-4 0 1 15,5 2 0-15,-1-1 0 16,0-1 0-16,0 0 0 15,-2 0 1-15,-3-5-1 16,2 2 0-16,0-1 0 16,-4 3-1-16,1 1 0 15,3 1 0-15,-5 3 1 16,5-1-1-16,-4 3 0 16,0-1 0-16,1-3 0 15,-1 1 0-15,5-2 0 16,-3-1 0-16,5 6 0 15,-5-2 0-15,1 4 0 16,0 3 0-16,-1-3 0 0,3 1 0 16,-2-3 0-16,0 0 1 15,0 3-1-15,-1-4 1 16,0 3 0-16,2-3-1 16,-1-2 1-16,-1 2-1 15,2 2 1-15,-2-3 0 16,0 2-1-16,2 1 1 0,-2-1-1 15,-3 3 0-15,3-5 1 16,-1 1-1-16,-2-1 1 16,2 3-1-16,-2 4 1 15,-1 1 0-15,2 2 1 16,-1 1 0-16,0-2 2 16,1 2 0-16,2-10 2 15,3 1 1-15,-3-2 0 16,1-2 1-16,2 2 0 15,-4-5 0-15,1-1-2 16,5 2-1-16,-4 3-1 16,-1-2-2-16,3-4 1 15,-6-3-1-15,3-3 0 16,2 2 2-16,-3 4-1 16,1 5 1-16,-3 1-2 15,0 3 0-15,4-1-2 16,1 0 0-16,-2-6 0 0,0-4 0 15,-1 1 0-15,-2 0 0 16,5 2 0-16,-2 1 0 16,1-3 1-16,2-1-1 15,-1-5 0-15,1 0 1 16,0 4-1-16,0 1 1 16,-1 1-1-16,2 1 0 15,-4-2 1-15,2 1-1 16,2-3 0-16,-1 5 0 15,3-1 0-15,1-2 0 0,3-4 0 16,-2-4 0-16,2-3 1 16,-2 0-1-16,-1 5 1 15,0 5 0-15,-4 0 0 16,1 0 0 0,0-2-1-16,-1-4 1 0,3 4-1 15,-5 3 0-15,5 2 1 16,-1 4-1-16,-3-2 1 15,2 0-1-15,-6-2 0 16,-1-3 1-16,2 0-1 16,3 2 0-16,-2 9 0 15,-3 0 0-15,2-1 0 16,1 1 0-16,-1-5 0 16,0 0 0-16,0 3 0 15,1 0-1-15,3-1 1 16,-1-3-1-16,4-1 0 0,-3-7 0 15,5-4 1-15,4-5 0 16,-2 0 0-16,2 3 0 16,-1-4 0-16,1 4 0 15,1-2 1-15,-1-2 0 16,-2 8 1-16,-2 0 0 16,0 6-1-16,0-5 1 15,1-1-1-15,-2 0 1 16,0-1 3-16,-2 2 7 0,-1 4 11 15,-2 0 5-15,3-3 7 16,-1 5 0-16,-6 0-2 16,0 4-1-16,-5 5-6 15,2 3-6-15,2 4-8 16,2-1-4-16,0 1-4 16,-7-2-1-16,6 0-2 15,-5-3 0-15,6 2 0 16,1-3-1-16,-3-2 0 15,1 4 0-15,-3-2 0 16,3 3 0-16,0 0 0 16,-1 1 0-16,-1-1 0 15,4 2 0-15,-4 1 0 16,1-4-1-16,2 0 0 16,1-2 0-16,2 1 0 15,2 0 0-15,-3 1 0 0,-1 0 1 16,1 1-1-16,2 0 1 15,0 3 0-15,0 0 0 16,-1-1 1-16,1 1-1 16,0-5 0-16,2-4 0 15,4 0 0-15,0-4 0 16,4 3-1-16,-1 1 1 16,-1-3 0-16,0 2-1 15,0-2 1-15,3-2 0 0,-3 0 0 16,1 1 0-16,1 3 0 15,-7-8 0-15,1 4 0 16,1 3 1-16,-2-1-1 16,2 5 0-16,0 0 0 15,-2-1 1-15,-1-1-1 16,2 1 0-16,-4-1 1 16,-2 1 0-16,1 8 1 15,-2 0 0-15,0 3 2 16,-1 1 3-16,1-2 5 15,-5 2 1-15,2 1-1 16,-2 3-1-16,1 1-3 16,-1 0-2-16,1-1-3 15,-2 1 0-15,0 1-2 16,0-2 1-16,-1 4-1 16,-1 0 0-16,0 1 0 15,0 0-1-15,0 0 0 0,0 0 0 16,0 0 0-16,2-6-1 15,1-1-1-15,2-4 0 16,1 1 0-16,19-31-1 16,-17 28 0-16,3 3 0 15,-2-4-1-15,0 2 1 16,0 0-1-16,-1 1 1 16,-2 6 0-16,-2-2 1 15,-3 4 0-15,1 2-4 0,-1 1-5 16,-1 0-3-16,0 0-2 15,0 0 1-15,0-1 7 16,0 1 2-16,6-3 6 16,-1-1 0-16,3-5 1 15,0-3 0-15,27-30 0 16,-26 33-1-16,-3 0 0 16,1 0 0-16,-3 6 0 15,-1-1 0 1,-3 2-1-16,0 1-6 0,0 1-16 15,0 0-14-15,0 1-53 16,0 0-35-16,0 0-131 16,0 0 158-16</inkml:trace>
  <inkml:trace contextRef="#ctx0" brushRef="#br0" timeOffset="27372.025">18196 8138 725 0,'-25'87'256'15,"25"-87"-240"-15,-3 1-46 0,3-4-8 16,-1 3 7-16,0-1 29 16,0 1 6-16,0 0 6 15,1 0 2-15,0 0-2 16,0 0-3-16,0-1-7 15,0 0-4-15,0 0-1 16,0 0 1-16,0-1 2 16,9-4 1-16,3-8-1 15,30-27-1-15,-27 28-1 16,0 3-1-16,6 2 0 16,1 2-1-16,0 4-4 15,2 2-3-15,-3 2-3 16,-2 2-3-16,1 2 3 15,-5 3 3-15,-6-3 5 16,0 2 4-16,-2-1 4 16,-1-3 0-16,-1 1 6 0,-3 1 2 15,-2-2 4 1,0 1 5-16,-1 2 12 0,-4-1 6 16,-3 3 5-16,-3 2-4 15,-4 5-14-15,-5 3-8 16,0-2-11-16,0-2-1 15,0 0-2-15,6-1 0 16,5-7-4-16,0 1-4 16,5-3-14-16,1-1-6 15,3 3-8-15,1-1 0 16,2 2 10-16,3 0 7 0,6 5 10 16,2 2 3-16,4 4 2 15,2 0 1-15,-1 4 0 16,2 1 1-16,1-2-2 15,-3 1 0-15,0-1-2 16,-4 2 0-16,-6 5 2 16,0 0 1-16,-4 1 2 15,-3-6 1-15,-2-6 3 16,-2 0 6-16,-4-6 10 16,-2 1 6-16,-5 1 5 15,-2 0 1-15,-6-3-1 16,-4 4 0-16,-3-1 11 15,-2-4 8-15,-3 3 12 16,-1-4-2-16,3-2-20 16,3 0-13-16,6-1-25 0,1 0-20 15,-4-3-181-15,-6 6 144 16</inkml:trace>
  <inkml:trace contextRef="#ctx0" brushRef="#br0" timeOffset="28553.761">18846 8155 883 0,'-2'10'290'0,"2"-8"-376"16,0-1-61-16,0 3-3 15,-1-4 28-15,0 0 143 16,0 0 41-16,-1 0 20 15,1 0-5-15,-1 6-35 0,0 4-18 16,-2 2-21 0,-4 28-3-16,5-25-3 0,0-3 0 15,1 8 0-15,2 2 1 16,0 4 0-16,2 4 0 16,1 9 0-16,0 5-1 15,1 7-3-15,-2 3-8 16,0 3-14-16,-2 1-11 15,-1 4-8-15,-1-7-1 16,-2-2 2-16,0-8 5 16,-1-13 7-16,0-3 11 0,2-16 14 15,-1-3 12-15,4-7 52 16,0 0 30-16,-1-3 45 16,0-1 3-16,0-1-46 15,0 1-32-15,0-1-49 16,-4-20-9-16,-4-39-3 15,7 26 1-15,-2 2 3 16,-1-3 1-16,7-4-12 16,2-7-11-16,3-8 0 15,1 4 0-15,-1 4 14 16,-1 7 9-16,2 3 1 16,1 1 0-16,0 5 0 15,1 4-2-15,-1 7-7 16,0 5-2-16,4 5-8 15,-1 2-3-15,5 3 3 16,-1 3 1-16,2 1 5 16,1 1 1-16,3 2 3 0,1 6 2 15,4 6 2-15,0 0 1 16,5 5 1-16,0 1 2 16,-4 2 0-16,0 4 1 15,-8 0 0-15,2-3 0 16,-2-1 0-16,-2-4 0 15,1-2 1-15,-4 0 1 0,-2 2 0 16,0 2 1-16,-2-1-1 16,-2 0 0-16,-3-4 0 15,-4-4 0-15,-2 1 3 16,0 0 1-16,-1 2 5 16,-4 0 2-16,-5 1 3 15,-2 2 0-15,-5-1-2 16,-1 5-1-16,-2-4 0 15,-5 2 3-15,3-2 11 16,0-2 8-16,1-3 9 16,4-1-2-16,-4 0-13 15,1 1-8-15,-8 2-12 16,-1 0-1-16,-7-1 0 16,-1-2 0-16,-2-1 7 15,0-2 6-15,1-1 3 16,-1 0 0-16,0-1-7 15,6-2-6-15,0 0-5 0,-1-2-1 16,7-1 0-16,-5 2 0 16,-3-3-2-16,2 1 0 15,-6-1 0-15,0 0 0 16,6 0 1-16,0-1 1 16,7 0-1-16,3 1-1 15,9-2-18-15,1 2-40 16,6 0 38-16</inkml:trace>
  <inkml:trace contextRef="#ctx0" brushRef="#br0" timeOffset="59325.743">14707 15211 595 0,'0'0'255'0,"-1"0"-130"15,0-1-84-15,1 1-24 0,0 0-10 16,0 0-5-16,-1 0 1 16,0 0-3-16,0-1-1 15,0-1 1-15,-1 1 23 16,1 0 15-16,-2 0 24 16,-9-4 6-16,1 0-18 15,-33-13-12-15,27 14-21 16,0 0-4-16,-1 2 2 15,0-3 8-15,-3 4 8 16,-1-1 4-16,-1 1-5 16,-1 0-6-16,-1-1-7 15,-2 4-5-15,3 1-2 16,-1 1-1-16,-3-2-1 16,-1 2-1-16,-7 2-2 15,0 2-2-15,4 4-3 16,1-1-9-16,0 12-27 15,0 4-17-15,-2 10-15 16,2 4 2-16,1 2 7 0,4 3 10 16,3 6 7-16,1 2 2 15,8 1 15-15,0 1 6 16,4-4 2-16,2 3 1 16,2 2-2-16,2 0-2 15,6 4 1-15,0-2 1 16,8 1 5-16,4-3 5 15,1-11 7-15,4 1 1 0,6-4 0 16,3-4 0-16,10-7-2 16,3-4-3-16,4-5-5 15,2-1-2-15,1-6-1 16,-2-6 4-16,-5-9 7 16,0-3 4-16,-6-7 6 15,2-4 3-15,-1-6-1 16,0-1-1-16,-3-1-2 15,-1-2 0-15,-3-5 3 16,-2-2 3-16,-3 0 12 16,-3-1 7-16,-5 5 15 15,-2-1 6-15,-5 2 1 16,0 1-3-16,-5-4-10 16,-3-2-6-16,-1-7-10 15,-5-1-3-15,-2 1-3 16,-4 2 2-16,-7-2 10 0,-1-4 2 15,-7 2-3-15,0-5-4 16,-2 7-16-16,1 2-6 16,-1-8-8-16,0-2-5 15,2-8-2-15,3 5 1 16,3 6 6-16,-1 8 4 16,3 7 3-16,-5 2-2 15,-1 0-11-15,-4 6-10 0,-4 5-22 16,-2-1-18-1,-6 7-63-15,-1 3-76 0,0 10 127 16</inkml:trace>
  <inkml:trace contextRef="#ctx0" brushRef="#br0" timeOffset="61207.437">20167 15473 1001 0,'3'30'364'16,"-3"-30"-288"-16,0 1-84 0,0-1-22 15,-1 0 3-15,-1 0 4 16,1 0 25-16,0 0 6 15,0 0 21 1,0 0 7-16,0 0 6 0,0 0-3 16,-1 0-20-16,1-1-7 15,0 1-9-15,0 0-1 16,0 0-1-16,0 0 2 16,-1 0 6-16,-6 1 0 0,-4 3-1 15,-7 6-6-15,-31 24-15 16,24-13-7-1,-1 3-11-15,1 0 1 0,3 2 7 16,6 0 5-16,3 1 11 16,2 0 2-16,4 5 2 15,0-2 0-15,4 0-1 16,0-1 1-16,3-1 0 16,1 0 0-16,2 4-2 15,2-2-1-15,3-2-4 16,1 2 0-16,5-6-4 15,0 0-3-15,5-2-2 16,0-2 0-16,4-3 5 16,1 0 6-16,4-3 7 15,-1 1 2-15,-3-3 2 16,-1-6 1-16,6 6 2 16,-2-5 0-16,8 1 2 0,0-1-1 15,-4-5 1-15,4 6-1 16,1-5 5-16,0 1 1 15,5-1 0-15,-4-7 0 16,0 1-3-16,-2-1-1 16,-5 0 1-16,2-2 2 15,-5-1 4-15,-1-2 3 16,2-3 4-16,-3 4 3 0,-2-2 3 16,0-1 3-1,-6 1 5-15,-1 0 3 0,-3 1-3 16,-1 0-1-16,-1 0-10 15,-2 0-6-15,0-3-7 16,-1 0-4-16,-2-1-3 16,-1 0 1-16,0-2 2 15,1-1 4-15,-3-2 10 16,-2-2 6-16,0-1 3 16,-1 1-2-16,-3-1-9 15,3 0-5-15,-5 0-10 16,2 4-2-16,-1-1-4 15,-1-2 0-15,1 0-1 16,-2-2 0-16,-1-2 1 16,-1 2 0-16,1 2 1 15,0 0-1-15,0 4 0 16,0 1 0-16,-1-2 0 0,-1 2 0 16,-1-2 0-16,-4 0-2 15,3 0 0-15,0-3 0 16,1 3 1-16,5 0 1 15,-2-4 0-15,-2 1 0 16,0 0 1-16,-3-2 0 16,2 4 0-16,2 1 0 15,-2 4 1-15,1 3 0 16,-2 0 0-16,0-1 0 16,-1-1 1-16,-3-3 1 15,4 2 0-15,-3 0 1 0,-2 2 2 16,3 1 0-16,-4-1-1 15,2 3 0-15,-1 1-1 16,0-3 0-16,-5 2-2 16,0 3 1-16,-2-2-3 15,-2 1-1-15,3 2 0 16,-2-4-1-16,3 5-4 16,1 2 0-16,-1 0-2 15,3 2-1-15,3 1-2 16,0 0-1-16,1 1-1 15,5 0 0-15,-4 0 2 16,1 3 1-16,0 2-1 16,-3-1 0-16,2 1-4 15,-1 0-5-15,0 0-5 16,2 2-3-16,-2 2-1 16,2-1 2-16,0 1 5 0,2-1 2 15,0 2 3-15,0 0 2 16,2-3 3-16,-1-1 1 15,0-2 0-15,1 2 1 16,-2 3 0-16,0 1 1 16,2 3 2-16,2 0 0 15,1 0 3-15,0 2 0 16,2 0 1-16,-1 0-1 0,0-1-1 16,1-3 1-16,0-2-3 15,1-3-4-15,-1-3-12 16,2 1-14-16,0-2-60 15,-2 1-73 1,0 8 108-16</inkml:trace>
  <inkml:trace contextRef="#ctx0" brushRef="#br0" timeOffset="72583.901">17689 8426 592 0,'8'-9'211'0,"-1"0"-181"15,2 1-27-15,-2 0-6 16,3 3 0-16,-5 3 9 15,-3 1 13-15,-1 0 24 16,-2-1 10-16,1 1 6 0,0 1-5 16,-1-1-8-16,1 0 1 15,-1 0 6-15,1 0-2 16,-1-1-17-16,0 1-11 16,-1 0-19-16,1 0-3 15,0 0 0-15,0 0 0 16,0 0-1-16,0-1-3 15,-3 1-10-15,0 0-2 0,-2 0-3 16,0 0 3-16,0 0 8 16,-1-2 4-16,4 2 3 15,-5-2 4-15,-2-1-1 16,-3 0-1-16,-33-11-2 16,31 8-2-16,-4 2-6 15,0 0-1-15,-3 0 1 16,0 2 1-16,-2-1 3 15,-1 4-1-15,-1-1-6 16,-1 1-3-16,7 0 0 16,-3 0 0-16,4 1-4 15,0 5 0-15,0-1-2 16,0 0 2-16,0 1 6 16,2-1-1-16,-5 4-1 15,2 2-2-15,-7-2 4 16,-3 1 3-16,-1-2 6 0,-3 2 2 15,4 3-1-15,1 0-1 16,0 2-1-16,1-1-1 16,2 2-5-16,2 1-9 15,4 0-20-15,3 1-3 16,0 1 1-16,2 0 8 16,-1 4 16-16,-2 5 2 15,5 6-3-15,-1 0 0 16,1 2 2-16,0-2 3 0,3 3 3 15,0-1 1-15,0 4-1 16,7 1-4-16,-3-3-6 16,6 1 1-16,0 0 2 15,3 3 5-15,6 4 6 16,1 0 1-16,5-6 3 16,2-1-1-16,5-10-5 15,3 1 0-15,6-6 1 16,2-4 2-16,10-7 5 15,3-6 2-15,5-7 1 16,4 1 2-16,1-9 2 16,1 0 3-16,-5-7 5 15,-3-6 4-15,2 1 7 16,-1-3-1-16,4-2 3 16,-2 1 0-16,-5-4 8 15,-2-3 7-15,-4-4 4 0,-3-2-3 16,-4 2-16-16,1-1-8 15,-3-2-11-15,0 1-3 16,-1-6 7-16,-2 2 10 16,-5 3 22-16,-1 1 11 15,-7 2 10-15,-2 3-5 16,-3-1-14-16,-4 0-10 16,-2 8-17-16,1 0-1 15,-2 6-5-15,-4 2 2 16,-3 4 4-16,0-1 1 0,-4-1 5 15,0 4 3-15,-2-4-2 16,-2 0-4-16,0 0-7 16,-1-2-3-16,0 0 3 15,-3 1 3-15,1 3-1 16,-1 1-2-16,2 2-11 16,0 2-2-16,-2-2-3 15,3 1-2-15,-3 1-1 16,2 0-1-16,3 4-4 15,-3 1-15-15,5 2-64 16,-1 2-71-16,1 1 97 16</inkml:trace>
  <inkml:trace contextRef="#ctx0" brushRef="#br0" timeOffset="93824.557">15632 13429 383 0,'65'28'148'16,"-65"-29"-116"-16,1 1-45 0,-1 1-20 15,0-1 0-15,0 0 17 16,0 0 11-16,0 0 12 16,0 0 13-16,0 0 19 15,0 0 4-15,0 0-4 16,0 0-8-16,0 0-18 15,0 0-7-15,0 0-9 16,0 0-3-16,0 0-10 16,0 0-3-16,0 0-3 15,0 0 2-15,0 0 9 16,0 0 5-16,0 0 6 16,7 2 0-16,9 2 1 15,32 9 0-15,-27-10 1 16,1 0 0-16,0-1 1 15,1 0 0-15,1-2 0 16,0-1 0-16,4 1-1 0,0-2 0 16,2-1-1-1,2 1-1-15,2-4 0 0,2 2 0 16,0-1 1-16,1-1-1 16,0 2 0-16,-4-4 0 15,-1 2 0-15,-4 1 1 16,-1 1-1-16,1 3 2 15,4-4 0-15,-2 4 1 16,-2-3 3-16,-1 2 2 0,2 1 9 16,-3-1 3-16,5-2 3 15,-1 0 0-15,-2 1-7 16,1-1-2-16,-6 0-5 16,3 2-1-16,-4-2-3 15,-2 2 0-15,-4 0 1 16,-6 1 1-16,2-1 8 15,-2 2 1-15,4 2 1 16,2-2-1-16,-2 0-7 16,2 0-3-16,2-2-3 15,-3 2-1-15,2 0 0 16,1 0 0-16,2-1 0 16,0 1 0-16,0 0 2 15,3 0 3-15,-1 0 10 16,2 0 6-16,1-1 7 15,-2 1 0-15,-1 0-6 16,0-1-5-16,-1 1-6 0,-1 0-4 16,1 1-3-16,-2 0 0 15,-4 2-4-15,1-2 0 16,-1 0 0-16,3 0 0 16,-1 0 0-16,2 0 0 15,0-1-1-15,2 2 0 16,1-1 0-16,-1-1 1 15,-2-3-1-15,1 2 1 0,-3 0-1 16,1-1 0-16,0 2 0 16,-2 0-1-16,0 0 1 15,-1 0-1-15,0 0 1 16,1-1-1-16,3-2 1 16,-3 2 0-16,3 0 0 15,1 1-1-15,0 0 1 16,-1-2 0-16,0 2 0 15,-1-1-1-15,-4-1 0 16,5 1 0-16,-5 0 1 16,2 1-1-16,1 0 1 15,-5 0 0-15,4 1 1 16,-3-1 1-16,2 1 2 16,1 2 1-16,-1-2 2 15,0 1 0-15,-1 0-2 16,0 1-2-16,1-2-2 15,-3 2 0-15,5 1-1 0,-1-2 0 16,-1 3 0 0,1-3 1-16,-2-1 0 0,1 3 1 15,0-3-1-15,0 2 0 16,2 2 0-16,0-2 0 16,-2 2-1-16,4-2 0 15,-3 0 0-15,0 1 0 16,-1 0 0-16,0-1 0 15,-3 2 0-15,4-4-1 16,-5 4 1-16,1-4 1 0,4 1-1 16,-6 2 1-16,9-2 0 15,-2 0 0-15,-1 2 1 16,-1-1 1-16,-1 1 3 16,0 0 1-16,0-2 1 15,2 2-1-15,1-2-2 16,-1-1-1-16,0 2-2 15,-1-2 1-15,-2-1 2 16,0 1 3-16,-1-1 5 16,0 1 0-16,1 1-1 15,-3 0-2-15,0-1-6 16,2 0-1-16,-3 0-1 16,1-1 0-16,-3 0 1 15,0 0 1-15,0 2 1 16,-2-2-1-16,-1 2 0 15,0-1-1-15,-4-1-1 0,0 0-1 16,0 0-1-16,0 0 0 16,0 0 0-16,0 0 0 15,0 0 1-15,0 0-1 16,0 0 2-16,4 1 0 16,2 1 2-16,2 0 1 15,0 0-1-15,-1-1 2 16,-1 0-2-16,1 0 1 0,0-1-1 15,1 0 0-15,1 1-1 16,-2-1-1-16,3 0-1 16,1 0 1-16,-3 0-1 15,29 4 0-15,-33-5 0 16,1-2-1-16,3 3 1 16,-2-1 0-16,0 0 0 15,-1 1 0-15,0 1 0 16,0-1 0-16,-1 1-1 15,2-2 0-15,-1 0 0 16,0 1 0-16,0-1 0 16,-2 1 0-16,-3 0 0 15,0 0 0-15,0 0 0 16,0-1 1-16,0-1-1 16,0 2 0-16,5 0 0 15,-1-1 0-15,-1 1 0 16,2-1-1-16,-2 0 0 15,3 1 1-15,0-1-1 0,-2 1 0 16,3 0 0-16,-2-1 0 16,2 1-1-16,2 0 1 15,-2 0-1-15,2 0 1 16,-1-1 0-16,-1 1 0 16,1 0 1-16,-1 0-1 15,0 0 0-15,1 0 0 16,0 0-2-16,0 0-1 15,2 0-47-15,7 2-67 0,43 20 76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0:45:55.8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13061 15673 781 0,'32'67'296'0,"-32"-66"-225"15,0 0-75-15,0-3-50 16,0 2-12-16,0 0-6 16,0 0 11-16,0 0 23 15,0 0 13-15,0 0 18 16,0 0 6-16,0 0 2 15,0 0 1-15,0 0 0 16,0 0-1-16,0-1 0 16,0 1-1-16,0 0-2 15,0 0 0-15,0 0-2 16,0 0-1-16,0 0 0 0,0 0 1 16,0 0 1-16,0 0 1 15,0 0 2-15,2 0 1 16,7 3 1-16,0 1 2 15,0-1 3-15,2 2-1 16,27 17 1-16,-29-20 0 16,1 3 0-16,1-2-1 15,1 1 0-15,1 0-1 16,1 0-1-16,1 2-1 0,0-1-1 16,4 0-1-16,0 0 0 15,3-1 0-15,-3 1 1 16,-2-1-1-16,1 2 0 15,-2-1 1-15,-1-3-1 16,-1 0 2-16,-3 2-1 16,4-2 0-16,-1 2-1 15,6-2 1-15,-2 1 0 16,0-2 1-16,2 1 4 16,-1-2 4-16,-1 0 7 15,0 0 3-15,-1 0 1 16,4 0-1-16,-1 0-2 15,2 0-2-15,1 0-3 16,2-2-2-16,-5 2-4 16,7-2 1-16,-5 1-1 0,0 0 1 15,2-3-1-15,-7 3-1 16,4-1-1-16,-5 0 0 16,-1 0 0-16,0 0 0 15,-5 0 0-15,3 0 0 16,-3-1-2-16,2 1 0 15,2 0-2-15,0-2 0 16,3 1-2-16,-1 0 1 16,1 0 0-16,2 1 0 15,-1-4-1-15,2 1 1 0,-3 1-1 16,0 0 1-16,0 3-1 16,0-1 1-16,-1 2-1 15,0-3 1-15,-2 2 0 16,-1-2 0-16,-2 1-1 15,0 0 1-15,1 2 0 16,0 2-1-16,0-4 1 16,1 1 0-16,2-1 0 15,1-2 1-15,-3 4-1 16,1 0 0-16,-4 0 0 16,-2-1 0-16,1 0-1 15,2 0 1-15,1 1-1 16,2 2 0-16,-2 1 1 15,1-3-1-15,-4 1 0 16,1-1 1-16,3 0-1 16,-4 1 1-16,3 1 0 0,-3-1 0 15,-1-1 0-15,1 4 0 16,-1-5 0-16,0 3 2 16,0 3 0-16,-1-5 1 15,1 3 1-15,0-3-1 16,-1 0 2-16,1 1 0 15,-2 2 1-15,0-3 1 16,-2 3 2-16,0-3 1 16,-4 0 2-16,0 0-1 0,0 0-2 15,0 0 0-15,0 0-3 16,0 0-2-16,0 0-3 16,0 0-2-16,0 0-98 15,6 2-134-15,24 9 149 16</inkml:trace>
  <inkml:trace contextRef="#ctx0" brushRef="#br0" timeOffset="18692.533">17533 16225 129 0,'30'29'80'0,"-30"-29"-8"0,0 0-32 16,0 0-27-16,0 0-8 15,0 0-8-15,0 0-5 16,0 0-7-16,-1 0 1 16,1-1 4-16,0 1 5 15,0 0 8-15,0 0 7 16,-1 0 20-16,1 0 13 15,0 0 21-15,0-1 6 16,0 0 3-16,0 1-4 0,0 0-15 16,0 0-8-16,0 0-14 15,0 0-3-15,0 0 0 16,0 0 1-16,0 0 7 16,0 0 2-16,0 0-3 15,0 0-2-15,0-1-12 16,0 1-6-16,0 0-8 15,-1 0-1-15,1 0 0 16,0 0 1-16,0 0 4 16,0 0-1-16,0-1-1 15,0 1-2-15,0 0-5 16,0 0-1-16,0 0-1 16,0 0-1-16,0 0-1 15,0 0-1-15,0 0 0 16,0 0 0-16,0 0 2 15,0 0 0-15,0 0 3 16,0 0 1-16,0 0 1 0,2 0 0 16,5 0-2-16,0 0-1 15,2 0-1-15,-1 0-1 16,1 0 1-16,2 0 0 16,0 0-1-16,27 3 0 15,-19-3 0-15,-4 0 0 16,3 0-1-16,2-1 1 0,-3-1 0 15,3-1 0-15,-2-3 0 16,1 2 0-16,0-1 1 16,1 3 0-16,-1 0-1 15,0-2 1-15,-1 2 0 16,-4-5 1 0,6 6 0-16,-3 0-1 0,1-2 1 15,2 2-1-15,-3-1 0 16,2 0-1-16,-3 2 0 15,-1-2 1-15,0 2 0 16,0-1 0-16,-1-1 0 16,1 4 0-16,-5-2 0 15,0 1 0-15,1 2-1 16,-4-2 1-16,2 3-1 16,-1-2 0-16,-2 1 1 15,-2-2 0-15,-4 0 1 16,0 1-1-16,0-2 0 0,0 0 0 15,0 0 1-15,0 0-1 16,0 0 1-16,0 0 0 16,2 0 0-16,-1 0 1 15,3 1-1-15,-3 1-1 16,2 1-1-16,1 1 0 16,0-1-1-16,3 0 1 15,-6 2 0-15,2-1 0 16,0-2 1-16,-1 2 0 15,0-3 0-15,-1 1 0 16,5-1 0-16,-6 0-1 0,2 2-13 16,0-3-14-16,-2 0-55 15,0 0-46-15,0 0 80 16</inkml:trace>
  <inkml:trace contextRef="#ctx0" brushRef="#br0" timeOffset="19677.094">18130 15804 571 0,'-1'0'241'0,"0"0"-127"15,0 0-46-15,1 0-32 16,0 0 0-16,0 0 1 16,0 0 8-16,0 0 10 15,-1 0 2 1,0 0-3-16,-1 0-5 0,1 0-7 15,0-2-1-15,0 1 0 16,0 1 1-16,0-1 1 16,0 0-3-16,-1 0-4 15,1 0-4-15,0-1-7 16,0 1-5-16,-1 0-9 16,-4 0-5-16,-1 0-6 15,0 0-2-15,-2 0-3 16,0-1 0-16,-1 2 0 0,-2 2 1 15,-31 8 0-15,29-7 0 16,-2 2 0-16,2 0 0 16,-1 2 1-16,1 1-1 15,-1 0 2-15,-1 0 0 16,1-1 0-16,-2 0 0 16,-3 1-1-16,4 0-2 0,-3 8 0 15,-1 2-2-15,2 5-2 16,-3 5 1-16,0 1-4 15,-2 0-1-15,-10 2 1 16,-1-2 1-16,-3-1 7 16,2-1 2-16,3 2 2 15,1 2 1-15,5 1-1 16,-1 2 0-16,6-8-1 16,3-5 0-16,6-6 0 15,3-1-2-15,6-2-6 16,1 1-4-16,4 0-6 15,0-2 1-15,3 1 3 16,2-1 3-16,1-1 8 16,3 1 2-16,5 1 2 15,1-1 0-15,3 3-1 16,3 0 0-16,5 3-1 0,1-1 1 16,4 2-2-16,0-2 0 15,1 2-4-15,0 3-4 16,-4 0-11-16,1 1-4 15,-6-1-7-15,-2-1-8 16,4 3-25-16,-7-3-25 16,5-4-95-16,0-1 117 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0:47:23.35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7963 6104 731 0,'15'43'230'0,"-16"-45"-279"0,0-2-2 16,1 3 9-16,0 0 12 15,0 0 35-15,0 0 4 16,-1 0 9-16,1-1 11 16,0 1 14-16,-1 0 2 15,-1 0-5-15,1 0-6 16,0-10-4-16,0 5 0 15,0-1 6-15,0-4-3 0,0 3-7 16,-2 1-4-16,1 1-10 16,1 3-2-16,0 1 0 15,-3-3 5-15,-2 0 12 16,-2 2 4-16,-3-2 5 16,0 0-2-16,-31-28-8 15,27 28-3-15,1 0-8 16,0 0-5-16,-2 1-7 15,-1 3-3-15,-1 1-4 16,-6 1-1-16,0 3-1 16,-1 1 0-16,-3 1 1 15,1 2-1-15,-4 1-3 16,-1 4-4-16,-4 6-4 16,2 4-1-16,1 10-4 15,2 1 0-15,6 5-3 16,0-1 2-16,5 3 6 15,1-4 3-15,6 1 8 16,0 2 1-16,5-1 2 0,2 2 1 16,3-3 1-16,3 3 1 15,2 5 0-15,1 5 0 16,4-1 0-16,-1-3 0 16,0-1 1-16,-2-2 0 15,2-5 0-15,-1-6 1 16,1-4-1-16,1-2 2 15,2 3-2-15,2 2 0 0,4-2-1 16,0 0-1-16,1-8 0 16,3 0-1-16,-3-7-1 15,5-3-1-15,1-3 0 16,-2-6 1-16,5-4 4 16,2-4 2-16,1-7 2 15,0-2-1-15,-3-4 0 16,-2-2-1-16,0-5-1 15,2 0 1-15,1-3-2 16,-2 4 0-16,-1 2 0 16,1 0 0-16,2 2 0 15,0-3 1-15,4-6-2 16,-1 1 1-16,0-2-1 16,-4 0 0-16,-2 4 1 15,-2-1 2-15,-3 1 0 16,0-3 0-16,-2-2 0 0,1-4-1 15,-6 1 0-15,0 2 1 16,-5 7 6-16,-4 4 2 16,2 4 1-16,-4 0 0 15,-2-3-4-15,1-1-2 16,0-2 0-16,-2-2 0 16,0 0 1-16,2 0 0 15,-5 3 0-15,2 2 3 16,-2 2 6-16,-2 0 2 0,2 1 8 15,-1 1-3-15,-7-2-10 16,3 4-5-16,-5 2-27 16,-4 2-2-16,-3 4-12 15,-5 0-17-15,-7 7-9 16,-1 5-83-16,-1 12 94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0:47:53.5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7518 6515 652 0,'-8'-1'222'16,"2"0"-218"-16,5 1-57 15,0 0 3-15,1 0 16 16,0-2 33-16,-1 1 49 15,0 1 13-15,0-1 14 16,-1 0-1-16,1 0-18 16,0 0-12-16,0-1-25 15,0 1-13-15,0 1-18 16,0 0-12-16,-1 0-16 16,1 0-5-16,-8 4 5 15,-3 3 10-15,-28 49 14 16,29-28 6-16,0 3 6 15,4 1-1-15,3-2-2 16,-1 3 0-16,5 0-1 0,-1 3-2 16,2-2 0-16,0-1-1 15,3-3 3-15,-1-6 3 16,3-1 2-16,0-1 1 16,1-2-1-16,0 1-1 15,1 0-2-15,1-4-2 16,1-1 0-16,2 1 1 15,3-5 2-15,0 2 1 0,3 1 2 16,2 0-1-16,4 0-1 16,-1-2-3-16,4-4-4 15,-2 0 0-15,-1-3 0 16,-3-1 2-16,-2-2 4 16,1-1 1-16,-4-1 3 15,5 2-1-15,-5-3 1 16,0 0 0-16,4-1 1 15,-5-3 0-15,-1 1 2 16,-2-1 2-16,-2 3 4 16,-1-1 2-16,0-2 1 15,0 2 0-15,3-5-3 16,2 2-1-16,4-5-3 16,0-3 0-16,2 2 1 15,-3-5 0-15,-1 1 4 16,1 0 1-16,0-5-1 0,1 1-1 15,1-4-4-15,0 1-2 16,-4 3-1-16,-4 3 1 16,-3 6 11-16,-2 2 7 15,-3 1 6-15,1 0 0 16,-2 1-12-16,-2-2-7 16,1-5-9-16,1-1-3 15,2-5 0-15,-1-1 0 16,3-4 3-16,-3 1 2 15,0 0 3-15,0 3 3 0,-4 6 13 16,-1-1 5-16,1 4 5 16,-6-2-1-16,2-2-8 15,-2 3-1-15,-1-2 1 16,2 2 3-16,-2 0 5 16,1-2 2-16,-4 1 1 15,-3-4-2-15,-5-1-3 16,-2 0-1-16,-1 1-3 15,0 1-2-15,-5 1-5 16,-2 2-7-16,-3 1-3 16,-1 1-3-16,4 0 3 15,-1 0 4-15,6 1 3 16,0 1 0-16,-1 1-4 16,2 1-5-16,-3 3-6 15,3 2-3-15,1 6-3 16,-5 1-2-16,2 3 1 0,-6 1-1 15,-4 4 0-15,4-1 1 16,0 6 0-16,0-1 0 16,4 6-1-16,1 5-7 15,4 5-46-15,1 5-52 16,2 3 72-16</inkml:trace>
  <inkml:trace contextRef="#ctx0" brushRef="#br0" timeOffset="23855.006">12729 2451 268 0,'1'-3'103'0,"2"-1"-63"16,-2 3-43-16,-1 1 2 0,0 0 10 15,0 0 21-15,0 0 42 16,0 0 20-16,0-1 31 15,0 0-2-15,0-1-11 16,0 1-12-16,0 1-28 16,0 0-12-16,-1 0-23 15,-1 0-9-15,1-1-14 16,0 0-5-16,0 0-4 16,-4 0-1-16,-8-2 1 15,-6 1-1-15,-27-7-3 16,26 9-3-16,-3 0-5 15,-1 2 1-15,-4 3 1 16,2-1 2-16,-2 3 3 16,-2 1-1-16,3 4-4 15,-6 1-4-15,2 2-6 16,1 2 0-16,0 1 4 16,4 2 3-16,0 0 6 0,0-1 2 15,-2 0-2-15,1 4-1 16,0 3 1-16,2 3 2 15,6 6 1-15,1-4 1 16,5-3-2-16,4-1-1 16,0-4-2-16,4-1 0 15,2 2 1-15,-1 3 0 0,1 4 2 16,-2 1 0-16,0 2-3 16,1-2-2-16,4-2-4 15,0 1-1-15,1 7-4 16,0 1-5-16,3 0-2 15,0-3-1-15,3-6 7 16,1-2 5-16,1-2 5 16,5 1 0-16,1-3-11 15,6 1-3-15,1-3-2 16,0 1 1-16,2-10 11 16,0-1 5-16,2-7 2 15,0-4 3-15,4 4 1 16,-3-5 0-16,0 2 1 15,1-2-1-15,-7 2 1 16,2-2 0-16,-4-4 5 16,-1 1 0-16,7-5 0 15,-2 1 0-15,5-7-5 0,-1 0-1 16,-2-7 2-16,3-2 1 16,-1-2 4-16,-1-3 0 15,-1 2 0-15,-1 0-1 16,-6 4-3-16,2-1-1 15,0-1-8-15,-2-2-3 16,-2-3-2-16,-1 1-1 16,1-1 5-16,-1 3 1 0,-3-1 4 15,2 1 1 1,-8-7 0-16,-2 2 2 0,-2 4 4 16,-4 1 2-16,-2 5-5 15,2 5-5-15,-2-1-7 16,-1 2-1-16,2 5 13 15,-4-4 9-15,2 3 5 16,-3 1 3-16,-1-4 6 16,-2 2 2-16,-1-6 17 15,-1 2-3-15,1-1 4 16,-1-2 6-16,-1 1-12 16,1-2 1-16,-3 1-11 15,2 3-5-15,-1 6 1 16,-1 3-1-16,1 2-6 15,0-1-7-15,0-2-20 16,0 0-8-16,0 2-10 16,0-1-16-16,1 4 30 15</inkml:trace>
  <inkml:trace contextRef="#ctx0" brushRef="#br0" timeOffset="24819.131">13360 2627 1303 0,'2'-1'279'16,"-5"-3"-579"-16,3 4-57 16,0 0 13-16,0 0 170 15,0 0 149-15,0 0 100 16,0 0 10-16,0 0 22 15,0 0 2-15,0 0-17 16,0 0-10-16,0 0-48 0,0-2-16 16,0 1-13-16,0 0-2 15,2 0 0-15,4 0-1 16,-2 0-1-16,0 0-1 16,3-2-2-16,-2 1-2 15,5 1-1-15,-2 0-1 16,-2-1 0-16,2 1 0 15,0 1-1-15,1 0 1 16,2 3 1-16,27 12-1 16,-34-5 1-16,-1 3 1 0,1 3 1 15,-1 1 0-15,1 6 2 16,-4 5 0-16,-13 3 1 16,-5 2 1-16,-3 3 2 15,-5-2-1-15,-9 1-1 16,-3 0 1-16,-5-7 1 15,5-5 0-15,13-10-7 16,4 1-18-16,7-4-40 16,1 0-9-16,8-4-15 15,0-3 4-15,7 1 21 16,9 0 4-16,9-2 10 16,8 2 1-16,12-2-19 15,3 1-7-15,-1 2 4 16,-2 0 11-16,-7 3 34 15,-6 1 12-15,-3 4 11 0,-5 5 2 16,-9 2 13-16,-1 3 3 16,-8 1 21-16,-3 0 17 15,-10 4 14-15,-3-3 10 16,-9 1 6-16,-1-4-11 16,-9-2-20-16,-4 1-15 15,-10 3-36-15,-8 3-21 16,-14-2-35-16,0-3-20 15,12-14 43-15</inkml:trace>
  <inkml:trace contextRef="#ctx0" brushRef="#br0" timeOffset="25755.416">13857 2570 819 0,'4'8'85'15,"0"3"-246"-15,-4 17-100 16,3 11 93-16,-2 12 157 0,-5-1 10 16,5-2 16-16,-1-7 8 15,-1-7 38-15,2 0 11 16,-3-5 1-16,-1-5-2 16,-2-2-22-16,-1-3-8 15,-1-6-8-15,-1 0-6 16,0-3-12-16,-2-4-5 0,0 1-7 15,0-1-5-15,3-1-18 16,-2-2-12-16,1 0-11 16,-1-2 3-16,1-2 17 15,1-1 13-15,4 1 12 16,0-5-10-16,-1 1-7 31,3-3-4-31,0-11 3 0,1 0 14 0,6-7 4 16,0-7 3-16,6-1 4 15,0 1 5-15,2-2 13 16,-2 7 4-16,1 1 4 16,-2 0-4-16,5 2-16 15,1-1-5-15,-3-3-8 16,5 0 4-16,-8 4 4 16,6 5 3-16,-5 7 1 15,4 4-2-15,-1 4-1 16,-3-1-2-16,3 0-2 15,-5 1-2-15,2-1-5 0,4 5 0 16,-1 1-4-16,1 0-2 16,1 6-3-16,0-2-2 15,-2 1 3-15,-3 3 2 16,-1-2 6-16,-2 4 4 16,-1 9 1-16,0 4-1 15,-2 12-1-15,-1 3-1 16,-3 0-2-16,0-3 0 0,-4-7 1 15,-1-1 2 1,0-6 7-16,-4 4 3 0,-1 4 2 16,-2-2-1-16,0 1-6 15,1-4-3-15,2-4-3 16,0-4 1-16,-1-5 5 16,1 0 10-16,0-7 21 15,0 1 9-15,-1 0 8 16,-2-2 0-16,-3 3-10 15,-1 0-7-15,-5 0-12 16,-7 3-8-16,-8 6-24 16,-10 2-29-16,-19 12 22 31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5-25T20:50:59.82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12192 3859 513 0,'0'-4'150'16,"0"1"-181"-16,6 2-9 16,-6 1 13-16,0 0 16 15,0-2 13-15,0 1 36 16,0 0 12-16,0 0 11 16,0 0-5-16,0 1-29 0,0 0-11 15,0 0-14-15,0 0 0 16,0-1 0-16,0 0 1 15,0-1 3-15,4-6 0 16,10-11 0-16,32-32 0 16,-25 27-3-16,0 2-1 15,9-4-1-15,0-2 0 16,3-1-1-16,1-2 0 16,-6 3 1-16,2 4-1 15,-2 2 1-15,-1 7 1 0,-4 5 0 16,-4-1 0-1,-3 5 0-15,-4 2 0 0,-5-1 3 16,-1 3 0-16,-5 3 3 16,1 0 2-16,-2-1 13 15,0 0 3-15,0 0 0 16,-1 0-3-16,1 0-14 16,-1 0-5-16,1 3-3 15,-1 6 0-15,1 2-1 16,0 2-1-16,4 31 1 15,0-26-1-15,3 6 1 16,-2 2 0-16,5 3 0 16,0 3 0-16,0-3 0 15,2 2 0-15,-3 6 0 16,4 3-1-16,-5 5 1 0,0 3-1 16,0 5 1-16,-2 1 0 15,1 8 0-15,1-3 1 16,0-4-1-16,2-2 0 15,3-7 1-15,-1-3-1 16,2-6-6-16,1-7-23 16,0-7-129-16,4 1 111 15</inkml:trace>
  <inkml:trace contextRef="#ctx0" brushRef="#br0" timeOffset="258.31">13482 4282 602 0,'-1'0'150'16</inkml:trace>
  <inkml:trace contextRef="#ctx0" brushRef="#br0" timeOffset="816.183">13477 4282 218 0,'-1'0'162'0,"0"0"8"16,0 0-46-16,0 0-9 15,0 0-18-15,-1-1-9 16,-6-3-30-16,-5-4-13 16,-28-24-32-16,24 14-12 15,-4-1-10-15,0-1-5 0,-4-4-9 16,0-5 0-16,4-1 4 31,2-4-3-31,3 3 0 0,6-1-7 0,2-1-3 16,2 0 7-16,4-4 11 15,0-1 9-15,0 3 5 16,-1 0 2-16,-2 0-1 16,2 1 1-16,-3-5-1 15,0 3 0-15,2 3 9 16,-3 1 7-16,0 11 9 16,-5 0 1-16,1 3-5 15,-1-3-8-15,1 0-9 16,0 0-2-16,4 4-2 15,2 2 0-15,1 0 4 16,2 5 3-16,0 3 0 16,2 2-3-16,1 2-12 15,2 3-7-15,-3 0-5 0,0 0 2 16,3 0 8-16,16 8 3 16,35 18 5-16,-26-9-1 15,8 3 2-15,4-1-1 16,5-2 0-16,3 0 0 15,1-4 1-15,0 2 0 16,1 0 0-16,-2 2 0 16,-1-1 0-16,-5 3 0 15,-3 0 0-15,-1 2 0 0,2 2 0 16,0 1 0-16,-2-3-1 16,2-2-2-16,-10-2-37 15,0 0-47-15,0 5 55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E19B3-802B-1146-9D96-BE86CEF1F5AA}" type="datetimeFigureOut">
              <a:rPr lang="en-US" smtClean="0"/>
              <a:t>5/25/2022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832AD-E9BF-E541-A889-1B2F77DEA0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81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BC00F9F-FA22-4E68-AE92-A73BF5E34EA1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0845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2ACF0DE9-DE6A-4EC6-8CB6-4B20A56B8568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885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65DE2D-B43A-4809-9F43-A0D11507C48D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98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E3CE4A0-8865-40C5-BB63-53519C9CFB24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59088" y="514350"/>
            <a:ext cx="3429000" cy="2571750"/>
          </a:xfrm>
          <a:noFill/>
          <a:ln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2" y="3257551"/>
            <a:ext cx="6705599" cy="3086100"/>
          </a:xfrm>
          <a:noFill/>
        </p:spPr>
        <p:txBody>
          <a:bodyPr wrap="square" lIns="104165" tIns="52082" rIns="104165" bIns="52082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5183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395A5A5-AC04-41D2-827A-EAADDB20938B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59088" y="514350"/>
            <a:ext cx="3429000" cy="2571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2" y="3257551"/>
            <a:ext cx="6705599" cy="30861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9394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D168AE7-BE0C-47DE-BCE5-3769041515A0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59088" y="514350"/>
            <a:ext cx="3429000" cy="2571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2" y="3257551"/>
            <a:ext cx="6705599" cy="30861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9685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31C379D-1FA9-4C5D-A2B4-CE2EC84057A5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9882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28E48B-0C04-4B68-9EB5-51B0C034EF33}" type="slidenum">
              <a:rPr lang="en-GB">
                <a:solidFill>
                  <a:prstClr val="black"/>
                </a:solidFill>
                <a:latin typeface="Calibri"/>
              </a:rPr>
              <a:pPr/>
              <a:t>30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22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2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1915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A396CD-D24A-40F7-90D7-528C8ED7FD52}" type="slidenum">
              <a:rPr lang="en-GB">
                <a:solidFill>
                  <a:prstClr val="black"/>
                </a:solidFill>
                <a:latin typeface="Calibri"/>
              </a:rPr>
              <a:pPr/>
              <a:t>31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2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2063" y="723900"/>
            <a:ext cx="4797425" cy="3597275"/>
          </a:xfrm>
          <a:ln/>
        </p:spPr>
      </p:sp>
      <p:sp>
        <p:nvSpPr>
          <p:cNvPr id="442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290" y="4560086"/>
            <a:ext cx="5368624" cy="4317339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6109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B2AC53-D684-4F12-A19E-DD045AE9064B}" type="slidenum">
              <a:rPr lang="en-GB">
                <a:solidFill>
                  <a:prstClr val="black"/>
                </a:solidFill>
                <a:latin typeface="Calibri"/>
              </a:rPr>
              <a:pPr/>
              <a:t>32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4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2063" y="723900"/>
            <a:ext cx="4797425" cy="3597275"/>
          </a:xfrm>
          <a:ln/>
        </p:spPr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290" y="4560086"/>
            <a:ext cx="5368624" cy="4317339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239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B42615-54C8-4626-99BF-435A8BD5B5F1}" type="slidenum">
              <a:rPr lang="en-GB">
                <a:solidFill>
                  <a:prstClr val="black"/>
                </a:solidFill>
                <a:latin typeface="Calibri"/>
              </a:rPr>
              <a:pPr/>
              <a:t>33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2063" y="723900"/>
            <a:ext cx="4797425" cy="3597275"/>
          </a:xfrm>
          <a:ln/>
        </p:spPr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290" y="4560086"/>
            <a:ext cx="5368624" cy="4317339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305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4F5F75DC-2DAD-45AD-BC6F-C3559FDD87A9}" type="slidenum">
              <a:rPr lang="en-US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5205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181684-F474-4E39-B4C0-40D7F029510D}" type="slidenum">
              <a:rPr lang="en-GB">
                <a:solidFill>
                  <a:prstClr val="black"/>
                </a:solidFill>
                <a:latin typeface="Calibri"/>
              </a:rPr>
              <a:pPr/>
              <a:t>34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1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797425" cy="3598863"/>
          </a:xfrm>
          <a:ln/>
        </p:spPr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925" y="4560086"/>
            <a:ext cx="5365353" cy="4320317"/>
          </a:xfr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2401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2D3E11-B5D8-4EB1-BCF3-9F9E364DAEF0}" type="slidenum">
              <a:rPr lang="en-GB">
                <a:solidFill>
                  <a:prstClr val="black"/>
                </a:solidFill>
                <a:latin typeface="Calibri"/>
              </a:rPr>
              <a:pPr/>
              <a:t>38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6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797425" cy="3598863"/>
          </a:xfrm>
          <a:ln/>
        </p:spPr>
      </p:sp>
      <p:sp>
        <p:nvSpPr>
          <p:cNvPr id="506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1242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F1E127-D03A-472C-BE8E-EFD7DB3BCA0D}" type="slidenum">
              <a:rPr lang="en-GB">
                <a:solidFill>
                  <a:prstClr val="black"/>
                </a:solidFill>
                <a:latin typeface="Calibri"/>
              </a:rPr>
              <a:pPr/>
              <a:t>41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112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43F499-0F0F-4514-A233-C5D656EBE467}" type="slidenum">
              <a:rPr lang="en-GB">
                <a:solidFill>
                  <a:prstClr val="black"/>
                </a:solidFill>
                <a:latin typeface="Calibri"/>
              </a:rPr>
              <a:pPr/>
              <a:t>47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6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8071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489AD3-72B2-459F-A055-57371C6C710A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904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8737B6-1D05-4996-ADE0-C072AA1DADAD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5589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DB9568-F711-48C3-AB4E-9801A519BB01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9466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4C164F-F28E-4C43-8BD9-FA11EBCE3785}" type="slidenum">
              <a:rPr lang="en-US"/>
              <a:pPr/>
              <a:t>51</a:t>
            </a:fld>
            <a:endParaRPr lang="en-US"/>
          </a:p>
        </p:txBody>
      </p:sp>
      <p:sp>
        <p:nvSpPr>
          <p:cNvPr id="319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0612164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EA6BC2-35DA-47B6-B292-6D2A0F09AB64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6911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66E640-A3A3-42BB-88D8-986CC438D9F3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61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797BD444-5732-439E-BCA3-B73A32001A6B}" type="slidenum">
              <a:rPr lang="en-US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8407" y="3257778"/>
            <a:ext cx="6707188" cy="3085419"/>
          </a:xfrm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54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8EE493-F194-47CE-BFEA-76433316F3CC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0079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328FB3-5AFD-4850-A9C2-D515CF4756BA}" type="slidenum">
              <a:rPr lang="en-US" smtClean="0"/>
              <a:pPr/>
              <a:t>71</a:t>
            </a:fld>
            <a:endParaRPr lang="en-US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471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ECCD0B-304E-4D71-B73C-EE265D8BB34F}" type="slidenum">
              <a:rPr lang="en-US" smtClean="0"/>
              <a:pPr/>
              <a:t>72</a:t>
            </a:fld>
            <a:endParaRPr lang="en-US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81098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B0D8D4-9C3E-48BD-9A7B-0110AAF4E35E}" type="slidenum">
              <a:rPr lang="en-US" smtClean="0"/>
              <a:pPr/>
              <a:t>73</a:t>
            </a:fld>
            <a:endParaRPr lang="en-US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580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21CC6933-934E-4D07-8F9B-9DAEEBC08295}" type="slidenum">
              <a:rPr lang="en-US" smtClean="0">
                <a:latin typeface="Arial" pitchFamily="34" charset="0"/>
                <a:cs typeface="Arial" pitchFamily="34" charset="0"/>
              </a:rPr>
              <a:pPr/>
              <a:t>15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8407" y="3257778"/>
            <a:ext cx="6707188" cy="3085419"/>
          </a:xfrm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460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32BDD873-1981-47F1-8996-2C700F1D5DA0}" type="slidenum">
              <a:rPr lang="en-US" smtClean="0">
                <a:latin typeface="Arial" pitchFamily="34" charset="0"/>
                <a:cs typeface="Arial" pitchFamily="34" charset="0"/>
              </a:rPr>
              <a:pPr/>
              <a:t>16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483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500BC622-53E4-4B74-A169-8A5785B49C86}" type="slidenum">
              <a:rPr lang="en-US" smtClean="0">
                <a:latin typeface="Arial" pitchFamily="34" charset="0"/>
                <a:cs typeface="Arial" pitchFamily="34" charset="0"/>
              </a:rPr>
              <a:pPr/>
              <a:t>17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4793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166473B0-D645-4F8E-AD7C-18BAD656CFB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315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B656120C-FE6B-4B78-86E7-7DAEDC885979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/>
              <a:t>X’ is X in the second camera’s coordinate system</a:t>
            </a:r>
          </a:p>
          <a:p>
            <a:pPr eaLnBrk="1" hangingPunct="1"/>
            <a:r>
              <a:rPr lang="en-US" dirty="0"/>
              <a:t>We can identify the non-homogeneous 3D vectors X and X’ with the homogeneous coordinate vectors x and x’ of the projections of the two points into the two respective images</a:t>
            </a:r>
          </a:p>
        </p:txBody>
      </p:sp>
    </p:spTree>
    <p:extLst>
      <p:ext uri="{BB962C8B-B14F-4D97-AF65-F5344CB8AC3E}">
        <p14:creationId xmlns:p14="http://schemas.microsoft.com/office/powerpoint/2010/main" val="28075696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4F68B779-E80A-48EC-BD10-FC50FE2E1B68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260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AB09-923F-4DCB-90FC-FFB32A7BC7D1}" type="datetime1">
              <a:rPr lang="en-US" smtClean="0"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81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B328-89B8-415B-AD16-27FE65978378}" type="datetime1">
              <a:rPr lang="en-US" smtClean="0"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2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3CED-5EBB-4EE8-AC70-8FB7853314A0}" type="datetime1">
              <a:rPr lang="en-US" smtClean="0"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91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14400"/>
            <a:ext cx="3810000" cy="2552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619500"/>
            <a:ext cx="3810000" cy="2552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102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8CA22-8AD5-47DA-9A46-27D65F7EC882}" type="datetime1">
              <a:rPr lang="en-US" smtClean="0"/>
              <a:t>5/25/2022</a:t>
            </a:fld>
            <a:endParaRPr lang="en-US"/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2F79C-4F4E-46B8-B10B-944B55A82C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3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FC5EE-F5B8-4E62-B4FB-0D78900CED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93493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B4A0E-913D-4144-9E32-56EDEE4598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8365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33E80-BFA1-45B5-AA82-AF4AACDF648A}" type="datetime1">
              <a:rPr lang="en-US" smtClean="0"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36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B145A-7472-48CC-A41C-50BD4EA63025}" type="datetime1">
              <a:rPr lang="en-US" smtClean="0"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6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706C-6FE7-47D2-BBEA-7B874C6080C0}" type="datetime1">
              <a:rPr lang="en-US" smtClean="0"/>
              <a:t>5/25/2022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68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98F5-73D9-4B73-9B53-D0728E337984}" type="datetime1">
              <a:rPr lang="en-US" smtClean="0"/>
              <a:t>5/25/2022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059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F8379-F04B-4DF1-B514-5681BA338F51}" type="datetime1">
              <a:rPr lang="en-US" smtClean="0"/>
              <a:t>5/25/2022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6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04149-9A1F-479F-885E-A372E7C6C342}" type="datetime1">
              <a:rPr lang="en-US" smtClean="0"/>
              <a:t>5/25/2022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95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39D0-21B5-45CD-89FB-3C54BE6AE57E}" type="datetime1">
              <a:rPr lang="en-US" smtClean="0"/>
              <a:t>5/25/2022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61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E09A3-DE17-4CA3-B8B8-1B1B82E8989A}" type="datetime1">
              <a:rPr lang="en-US" smtClean="0"/>
              <a:t>5/25/2022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30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E41E3-BB4B-4869-A77B-6B041B0655E2}" type="datetime1">
              <a:rPr lang="en-US" smtClean="0"/>
              <a:t>5/25/2022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17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6.xml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customXml" Target="../ink/ink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png"/><Relationship Id="rId4" Type="http://schemas.openxmlformats.org/officeDocument/2006/relationships/customXml" Target="../ink/ink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customXml" Target="../ink/ink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customXml" Target="../ink/ink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customXml" Target="../ink/ink1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customXml" Target="../ink/ink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customXml" Target="../ink/ink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customXml" Target="../ink/ink1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0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39.wmf"/><Relationship Id="rId10" Type="http://schemas.openxmlformats.org/officeDocument/2006/relationships/image" Target="../media/image41.png"/><Relationship Id="rId4" Type="http://schemas.openxmlformats.org/officeDocument/2006/relationships/oleObject" Target="../embeddings/oleObject3.bin"/><Relationship Id="rId9" Type="http://schemas.openxmlformats.org/officeDocument/2006/relationships/customXml" Target="../ink/ink1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42.png"/><Relationship Id="rId4" Type="http://schemas.openxmlformats.org/officeDocument/2006/relationships/image" Target="../media/image24.png"/><Relationship Id="rId9" Type="http://schemas.openxmlformats.org/officeDocument/2006/relationships/customXml" Target="../ink/ink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research.microsoft.com/~zhang/Papers/TR99-21.pdf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customXml" Target="../ink/ink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customXml" Target="../ink/ink18.xml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wmf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5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51.png"/><Relationship Id="rId4" Type="http://schemas.openxmlformats.org/officeDocument/2006/relationships/oleObject" Target="../embeddings/oleObject7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ccv2007.rutgers.edu/" TargetMode="External"/><Relationship Id="rId5" Type="http://schemas.openxmlformats.org/officeDocument/2006/relationships/hyperlink" Target="http://grail.cs.washington.edu/projects/mvscpc/download/Goesele-2007-MVS.pdf" TargetMode="External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jpeg"/><Relationship Id="rId12" Type="http://schemas.openxmlformats.org/officeDocument/2006/relationships/image" Target="../media/image6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11" Type="http://schemas.openxmlformats.org/officeDocument/2006/relationships/image" Target="../media/image65.jpe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7.jpe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5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2.jpe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png"/><Relationship Id="rId4" Type="http://schemas.openxmlformats.org/officeDocument/2006/relationships/image" Target="../media/image9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104.jpeg"/><Relationship Id="rId7" Type="http://schemas.openxmlformats.org/officeDocument/2006/relationships/image" Target="../media/image108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Relationship Id="rId9" Type="http://schemas.openxmlformats.org/officeDocument/2006/relationships/image" Target="../media/image11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gif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8.png"/><Relationship Id="rId4" Type="http://schemas.openxmlformats.org/officeDocument/2006/relationships/customXml" Target="../ink/ink2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1.png"/><Relationship Id="rId4" Type="http://schemas.openxmlformats.org/officeDocument/2006/relationships/image" Target="../media/image120.wm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customXml" Target="../ink/ink2.xml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7" Type="http://schemas.openxmlformats.org/officeDocument/2006/relationships/hyperlink" Target="http://www.ri.cmu.edu/pub_files/pub2/okutomi_m_1993_1/okutomi_m_1993_1.pdf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5.jpeg"/><Relationship Id="rId5" Type="http://schemas.openxmlformats.org/officeDocument/2006/relationships/image" Target="../media/image124.jpeg"/><Relationship Id="rId4" Type="http://schemas.openxmlformats.org/officeDocument/2006/relationships/image" Target="../media/image123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13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9.png"/><Relationship Id="rId11" Type="http://schemas.openxmlformats.org/officeDocument/2006/relationships/image" Target="../media/image132.png"/><Relationship Id="rId5" Type="http://schemas.openxmlformats.org/officeDocument/2006/relationships/image" Target="../media/image128.png"/><Relationship Id="rId10" Type="http://schemas.openxmlformats.org/officeDocument/2006/relationships/image" Target="../media/image131.png"/><Relationship Id="rId4" Type="http://schemas.openxmlformats.org/officeDocument/2006/relationships/image" Target="../media/image127.png"/><Relationship Id="rId9" Type="http://schemas.openxmlformats.org/officeDocument/2006/relationships/image" Target="../media/image126.wm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png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washington.edu/homes/seitz/papers/kutu-ijcv00.pdf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ustomXml" Target="../ink/ink21.xml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9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ustomXml" Target="../ink/ink22.xml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2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customXml" Target="../ink/ink23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15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0.png"/><Relationship Id="rId4" Type="http://schemas.openxmlformats.org/officeDocument/2006/relationships/image" Target="../media/image15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2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5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6.png"/><Relationship Id="rId13" Type="http://schemas.openxmlformats.org/officeDocument/2006/relationships/image" Target="../media/image181.png"/><Relationship Id="rId3" Type="http://schemas.openxmlformats.org/officeDocument/2006/relationships/image" Target="../media/image171.png"/><Relationship Id="rId7" Type="http://schemas.openxmlformats.org/officeDocument/2006/relationships/image" Target="../media/image175.png"/><Relationship Id="rId12" Type="http://schemas.openxmlformats.org/officeDocument/2006/relationships/image" Target="../media/image180.png"/><Relationship Id="rId17" Type="http://schemas.openxmlformats.org/officeDocument/2006/relationships/image" Target="../media/image185.png"/><Relationship Id="rId2" Type="http://schemas.openxmlformats.org/officeDocument/2006/relationships/image" Target="../media/image170.png"/><Relationship Id="rId16" Type="http://schemas.openxmlformats.org/officeDocument/2006/relationships/image" Target="../media/image18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4.png"/><Relationship Id="rId11" Type="http://schemas.openxmlformats.org/officeDocument/2006/relationships/image" Target="../media/image179.png"/><Relationship Id="rId5" Type="http://schemas.openxmlformats.org/officeDocument/2006/relationships/image" Target="../media/image173.png"/><Relationship Id="rId15" Type="http://schemas.openxmlformats.org/officeDocument/2006/relationships/image" Target="../media/image183.png"/><Relationship Id="rId10" Type="http://schemas.openxmlformats.org/officeDocument/2006/relationships/image" Target="../media/image178.png"/><Relationship Id="rId4" Type="http://schemas.openxmlformats.org/officeDocument/2006/relationships/image" Target="../media/image172.png"/><Relationship Id="rId9" Type="http://schemas.openxmlformats.org/officeDocument/2006/relationships/image" Target="../media/image177.png"/><Relationship Id="rId14" Type="http://schemas.openxmlformats.org/officeDocument/2006/relationships/image" Target="../media/image182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customXml" Target="../ink/ink24.xml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3" Type="http://schemas.openxmlformats.org/officeDocument/2006/relationships/image" Target="../media/image188.png"/><Relationship Id="rId7" Type="http://schemas.openxmlformats.org/officeDocument/2006/relationships/image" Target="../media/image192.pn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1.png"/><Relationship Id="rId11" Type="http://schemas.openxmlformats.org/officeDocument/2006/relationships/image" Target="../media/image196.png"/><Relationship Id="rId5" Type="http://schemas.openxmlformats.org/officeDocument/2006/relationships/image" Target="../media/image190.png"/><Relationship Id="rId10" Type="http://schemas.openxmlformats.org/officeDocument/2006/relationships/image" Target="../media/image195.png"/><Relationship Id="rId4" Type="http://schemas.openxmlformats.org/officeDocument/2006/relationships/image" Target="../media/image189.png"/><Relationship Id="rId9" Type="http://schemas.openxmlformats.org/officeDocument/2006/relationships/image" Target="../media/image194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png"/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00.png"/><Relationship Id="rId4" Type="http://schemas.openxmlformats.org/officeDocument/2006/relationships/image" Target="../media/image199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jpe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3.png"/><Relationship Id="rId4" Type="http://schemas.openxmlformats.org/officeDocument/2006/relationships/customXml" Target="../ink/ink2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5.png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7.png"/><Relationship Id="rId4" Type="http://schemas.openxmlformats.org/officeDocument/2006/relationships/image" Target="../media/image206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png"/><Relationship Id="rId3" Type="http://schemas.openxmlformats.org/officeDocument/2006/relationships/image" Target="../media/image204.png"/><Relationship Id="rId7" Type="http://schemas.openxmlformats.org/officeDocument/2006/relationships/image" Target="../media/image207.png"/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9.png"/><Relationship Id="rId11" Type="http://schemas.openxmlformats.org/officeDocument/2006/relationships/image" Target="../media/image213.png"/><Relationship Id="rId5" Type="http://schemas.openxmlformats.org/officeDocument/2006/relationships/image" Target="../media/image206.png"/><Relationship Id="rId10" Type="http://schemas.openxmlformats.org/officeDocument/2006/relationships/image" Target="../media/image212.png"/><Relationship Id="rId4" Type="http://schemas.openxmlformats.org/officeDocument/2006/relationships/image" Target="../media/image205.png"/><Relationship Id="rId9" Type="http://schemas.openxmlformats.org/officeDocument/2006/relationships/image" Target="../media/image211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1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6.xml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8.pn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4.png"/><Relationship Id="rId3" Type="http://schemas.openxmlformats.org/officeDocument/2006/relationships/image" Target="../media/image199.png"/><Relationship Id="rId7" Type="http://schemas.openxmlformats.org/officeDocument/2006/relationships/image" Target="../media/image223.png"/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2.png"/><Relationship Id="rId5" Type="http://schemas.openxmlformats.org/officeDocument/2006/relationships/image" Target="../media/image221.png"/><Relationship Id="rId4" Type="http://schemas.openxmlformats.org/officeDocument/2006/relationships/image" Target="../media/image220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7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Computer Vision</a:t>
            </a: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ECE/CSE 576</a:t>
            </a: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Stereo and 3D</a:t>
            </a:r>
            <a:br>
              <a:rPr lang="en-US" sz="3600" dirty="0">
                <a:cs typeface="Arial Rounded MT Bold"/>
              </a:rPr>
            </a:br>
            <a:br>
              <a:rPr lang="en-US" sz="3600" dirty="0">
                <a:cs typeface="Arial Rounded MT Bold"/>
              </a:rPr>
            </a:br>
            <a:r>
              <a:rPr lang="en-US" sz="3600" dirty="0">
                <a:cs typeface="Arial Rounded MT Bold"/>
              </a:rPr>
              <a:t>Linda Shapiro</a:t>
            </a:r>
            <a:br>
              <a:rPr lang="en-US" sz="36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Computer Science &amp; Engineering</a:t>
            </a:r>
            <a:br>
              <a:rPr lang="en-US" sz="28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Electrical 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56A00B6-B317-487D-8DE6-53A8727A0956}"/>
              </a:ext>
            </a:extLst>
          </p:cNvPr>
          <p:cNvSpPr/>
          <p:nvPr/>
        </p:nvSpPr>
        <p:spPr>
          <a:xfrm>
            <a:off x="353354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70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Depth from disparity</a:t>
            </a:r>
          </a:p>
        </p:txBody>
      </p:sp>
      <p:sp>
        <p:nvSpPr>
          <p:cNvPr id="13318" name="Oval 5"/>
          <p:cNvSpPr>
            <a:spLocks noChangeArrowheads="1"/>
          </p:cNvSpPr>
          <p:nvPr/>
        </p:nvSpPr>
        <p:spPr bwMode="auto">
          <a:xfrm>
            <a:off x="3392488" y="4069126"/>
            <a:ext cx="90487" cy="91782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9" name="Oval 6"/>
          <p:cNvSpPr>
            <a:spLocks noChangeArrowheads="1"/>
          </p:cNvSpPr>
          <p:nvPr/>
        </p:nvSpPr>
        <p:spPr bwMode="auto">
          <a:xfrm>
            <a:off x="5835650" y="4069126"/>
            <a:ext cx="90487" cy="91782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0" name="Line 7"/>
          <p:cNvSpPr>
            <a:spLocks noChangeShapeType="1"/>
          </p:cNvSpPr>
          <p:nvPr/>
        </p:nvSpPr>
        <p:spPr bwMode="auto">
          <a:xfrm>
            <a:off x="2849563" y="3426651"/>
            <a:ext cx="1176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1" name="Line 8"/>
          <p:cNvSpPr>
            <a:spLocks noChangeShapeType="1"/>
          </p:cNvSpPr>
          <p:nvPr/>
        </p:nvSpPr>
        <p:spPr bwMode="auto">
          <a:xfrm>
            <a:off x="5292725" y="3426651"/>
            <a:ext cx="1176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2" name="Oval 9"/>
          <p:cNvSpPr>
            <a:spLocks noChangeArrowheads="1"/>
          </p:cNvSpPr>
          <p:nvPr/>
        </p:nvSpPr>
        <p:spPr bwMode="auto">
          <a:xfrm>
            <a:off x="4531122" y="1459071"/>
            <a:ext cx="90487" cy="91782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3" name="Line 10"/>
          <p:cNvSpPr>
            <a:spLocks noChangeShapeType="1"/>
          </p:cNvSpPr>
          <p:nvPr/>
        </p:nvSpPr>
        <p:spPr bwMode="auto">
          <a:xfrm flipV="1">
            <a:off x="3482975" y="1499226"/>
            <a:ext cx="1085850" cy="2569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4" name="Line 11"/>
          <p:cNvSpPr>
            <a:spLocks noChangeShapeType="1"/>
          </p:cNvSpPr>
          <p:nvPr/>
        </p:nvSpPr>
        <p:spPr bwMode="auto">
          <a:xfrm flipH="1" flipV="1">
            <a:off x="4568825" y="1499226"/>
            <a:ext cx="1357312" cy="26616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5" name="Line 12"/>
          <p:cNvSpPr>
            <a:spLocks noChangeShapeType="1"/>
          </p:cNvSpPr>
          <p:nvPr/>
        </p:nvSpPr>
        <p:spPr bwMode="auto">
          <a:xfrm flipV="1">
            <a:off x="3445272" y="3426651"/>
            <a:ext cx="0" cy="6424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6" name="Text Box 13"/>
          <p:cNvSpPr txBox="1">
            <a:spLocks noChangeArrowheads="1"/>
          </p:cNvSpPr>
          <p:nvPr/>
        </p:nvSpPr>
        <p:spPr bwMode="auto">
          <a:xfrm>
            <a:off x="3196432" y="3560500"/>
            <a:ext cx="262037" cy="4264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/>
              <a:t>f</a:t>
            </a:r>
          </a:p>
        </p:txBody>
      </p:sp>
      <p:sp>
        <p:nvSpPr>
          <p:cNvPr id="13327" name="Oval 14"/>
          <p:cNvSpPr>
            <a:spLocks noChangeArrowheads="1"/>
          </p:cNvSpPr>
          <p:nvPr/>
        </p:nvSpPr>
        <p:spPr bwMode="auto">
          <a:xfrm>
            <a:off x="3716735" y="3375023"/>
            <a:ext cx="90487" cy="91782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8" name="Oval 15"/>
          <p:cNvSpPr>
            <a:spLocks noChangeArrowheads="1"/>
          </p:cNvSpPr>
          <p:nvPr/>
        </p:nvSpPr>
        <p:spPr bwMode="auto">
          <a:xfrm>
            <a:off x="5513288" y="3375023"/>
            <a:ext cx="90487" cy="91782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9" name="Line 16"/>
          <p:cNvSpPr>
            <a:spLocks noChangeShapeType="1"/>
          </p:cNvSpPr>
          <p:nvPr/>
        </p:nvSpPr>
        <p:spPr bwMode="auto">
          <a:xfrm flipV="1">
            <a:off x="5562600" y="3461084"/>
            <a:ext cx="0" cy="6424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0" name="Line 17"/>
          <p:cNvSpPr>
            <a:spLocks noChangeShapeType="1"/>
          </p:cNvSpPr>
          <p:nvPr/>
        </p:nvSpPr>
        <p:spPr bwMode="auto">
          <a:xfrm>
            <a:off x="3392488" y="3334869"/>
            <a:ext cx="3619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med" len="sm"/>
            <a:tailEnd type="arrow" w="med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3" name="Text Box 20"/>
          <p:cNvSpPr txBox="1">
            <a:spLocks noChangeArrowheads="1"/>
          </p:cNvSpPr>
          <p:nvPr/>
        </p:nvSpPr>
        <p:spPr bwMode="auto">
          <a:xfrm>
            <a:off x="5562600" y="2971800"/>
            <a:ext cx="386457" cy="4264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 dirty="0"/>
              <a:t>x’</a:t>
            </a:r>
          </a:p>
        </p:txBody>
      </p:sp>
      <p:sp>
        <p:nvSpPr>
          <p:cNvPr id="13334" name="Text Box 21"/>
          <p:cNvSpPr txBox="1">
            <a:spLocks noChangeArrowheads="1"/>
          </p:cNvSpPr>
          <p:nvPr/>
        </p:nvSpPr>
        <p:spPr bwMode="auto">
          <a:xfrm>
            <a:off x="4022130" y="4147523"/>
            <a:ext cx="1255514" cy="7610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/>
              <a:t>Baseline</a:t>
            </a:r>
            <a:br>
              <a:rPr lang="en-US" sz="2200"/>
            </a:br>
            <a:r>
              <a:rPr lang="en-US" sz="2200"/>
              <a:t>B</a:t>
            </a:r>
          </a:p>
        </p:txBody>
      </p:sp>
      <p:sp>
        <p:nvSpPr>
          <p:cNvPr id="13335" name="Line 22"/>
          <p:cNvSpPr>
            <a:spLocks noChangeShapeType="1"/>
          </p:cNvSpPr>
          <p:nvPr/>
        </p:nvSpPr>
        <p:spPr bwMode="auto">
          <a:xfrm flipV="1">
            <a:off x="6740525" y="1499226"/>
            <a:ext cx="0" cy="26616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6" name="Text Box 23"/>
          <p:cNvSpPr txBox="1">
            <a:spLocks noChangeArrowheads="1"/>
          </p:cNvSpPr>
          <p:nvPr/>
        </p:nvSpPr>
        <p:spPr bwMode="auto">
          <a:xfrm>
            <a:off x="6838553" y="2459114"/>
            <a:ext cx="324247" cy="4264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/>
              <a:t>z</a:t>
            </a:r>
          </a:p>
        </p:txBody>
      </p:sp>
      <p:sp>
        <p:nvSpPr>
          <p:cNvPr id="13337" name="Text Box 24"/>
          <p:cNvSpPr txBox="1">
            <a:spLocks noChangeArrowheads="1"/>
          </p:cNvSpPr>
          <p:nvPr/>
        </p:nvSpPr>
        <p:spPr bwMode="auto">
          <a:xfrm>
            <a:off x="2992835" y="4149435"/>
            <a:ext cx="916186" cy="4264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/>
              <a:t>O</a:t>
            </a:r>
            <a:endParaRPr lang="en-US" sz="2200" baseline="-25000"/>
          </a:p>
        </p:txBody>
      </p:sp>
      <p:sp>
        <p:nvSpPr>
          <p:cNvPr id="13338" name="Text Box 25"/>
          <p:cNvSpPr txBox="1">
            <a:spLocks noChangeArrowheads="1"/>
          </p:cNvSpPr>
          <p:nvPr/>
        </p:nvSpPr>
        <p:spPr bwMode="auto">
          <a:xfrm>
            <a:off x="5473700" y="4149435"/>
            <a:ext cx="916186" cy="4264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/>
              <a:t>O’</a:t>
            </a:r>
            <a:endParaRPr lang="en-US" sz="2200" baseline="-25000"/>
          </a:p>
        </p:txBody>
      </p:sp>
      <p:sp>
        <p:nvSpPr>
          <p:cNvPr id="13339" name="Text Box 26"/>
          <p:cNvSpPr txBox="1">
            <a:spLocks noChangeArrowheads="1"/>
          </p:cNvSpPr>
          <p:nvPr/>
        </p:nvSpPr>
        <p:spPr bwMode="auto">
          <a:xfrm>
            <a:off x="4116388" y="990600"/>
            <a:ext cx="916186" cy="42831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/>
              <a:t>X</a:t>
            </a:r>
            <a:endParaRPr lang="en-US" sz="2200" baseline="-25000"/>
          </a:p>
        </p:txBody>
      </p:sp>
      <p:sp>
        <p:nvSpPr>
          <p:cNvPr id="13340" name="Line 27"/>
          <p:cNvSpPr>
            <a:spLocks noChangeShapeType="1"/>
          </p:cNvSpPr>
          <p:nvPr/>
        </p:nvSpPr>
        <p:spPr bwMode="auto">
          <a:xfrm>
            <a:off x="3535760" y="4109281"/>
            <a:ext cx="22621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41" name="Text Box 28"/>
          <p:cNvSpPr txBox="1">
            <a:spLocks noChangeArrowheads="1"/>
          </p:cNvSpPr>
          <p:nvPr/>
        </p:nvSpPr>
        <p:spPr bwMode="auto">
          <a:xfrm>
            <a:off x="5257800" y="3657600"/>
            <a:ext cx="262037" cy="42831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 dirty="0"/>
              <a:t>f</a:t>
            </a:r>
          </a:p>
        </p:txBody>
      </p:sp>
      <p:graphicFrame>
        <p:nvGraphicFramePr>
          <p:cNvPr id="426028" name="Object 44"/>
          <p:cNvGraphicFramePr>
            <a:graphicFrameLocks noGrp="1" noChangeAspect="1"/>
          </p:cNvGraphicFramePr>
          <p:nvPr>
            <p:ph idx="1"/>
          </p:nvPr>
        </p:nvGraphicFramePr>
        <p:xfrm>
          <a:off x="2971800" y="5029200"/>
          <a:ext cx="358140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Equation" r:id="rId4" imgW="1536480" imgH="393480" progId="Equation.3">
                  <p:embed/>
                </p:oleObj>
              </mc:Choice>
              <mc:Fallback>
                <p:oleObj name="Equation" r:id="rId4" imgW="1536480" imgH="393480" progId="Equation.3">
                  <p:embed/>
                  <p:pic>
                    <p:nvPicPr>
                      <p:cNvPr id="426028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5029200"/>
                        <a:ext cx="3581400" cy="917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6032" name="Text Box 48"/>
          <p:cNvSpPr txBox="1">
            <a:spLocks noChangeArrowheads="1"/>
          </p:cNvSpPr>
          <p:nvPr/>
        </p:nvSpPr>
        <p:spPr bwMode="auto">
          <a:xfrm>
            <a:off x="1300109" y="5986790"/>
            <a:ext cx="64620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Disparity is inversely proportional to depth.</a:t>
            </a:r>
          </a:p>
        </p:txBody>
      </p:sp>
      <p:sp>
        <p:nvSpPr>
          <p:cNvPr id="30" name="Line 17"/>
          <p:cNvSpPr>
            <a:spLocks noChangeShapeType="1"/>
          </p:cNvSpPr>
          <p:nvPr/>
        </p:nvSpPr>
        <p:spPr bwMode="auto">
          <a:xfrm>
            <a:off x="5303520" y="3352800"/>
            <a:ext cx="18288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med" len="sm"/>
            <a:tailEnd type="arrow" w="med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1" name="Text Box 18"/>
          <p:cNvSpPr txBox="1">
            <a:spLocks noChangeArrowheads="1"/>
          </p:cNvSpPr>
          <p:nvPr/>
        </p:nvSpPr>
        <p:spPr bwMode="auto">
          <a:xfrm>
            <a:off x="3437732" y="2919937"/>
            <a:ext cx="324247" cy="4264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/>
              <a:t>x</a:t>
            </a:r>
          </a:p>
        </p:txBody>
      </p:sp>
      <p:graphicFrame>
        <p:nvGraphicFramePr>
          <p:cNvPr id="4" name="Object 44"/>
          <p:cNvGraphicFramePr>
            <a:graphicFrameLocks noChangeAspect="1"/>
          </p:cNvGraphicFramePr>
          <p:nvPr>
            <p:extLst/>
          </p:nvPr>
        </p:nvGraphicFramePr>
        <p:xfrm>
          <a:off x="874713" y="2316163"/>
          <a:ext cx="1778000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Equation" r:id="rId6" imgW="761760" imgH="393480" progId="Equation.3">
                  <p:embed/>
                </p:oleObj>
              </mc:Choice>
              <mc:Fallback>
                <p:oleObj name="Equation" r:id="rId6" imgW="761760" imgH="393480" progId="Equation.3">
                  <p:embed/>
                  <p:pic>
                    <p:nvPicPr>
                      <p:cNvPr id="4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713" y="2316163"/>
                        <a:ext cx="1778000" cy="915987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4EA4E1-1DA6-4DFB-ADE8-5E147A0DBA1A}"/>
              </a:ext>
            </a:extLst>
          </p:cNvPr>
          <p:cNvSpPr txBox="1"/>
          <p:nvPr/>
        </p:nvSpPr>
        <p:spPr>
          <a:xfrm>
            <a:off x="7213004" y="4160908"/>
            <a:ext cx="1636354" cy="92333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See Chapter 12 of Shapiro and Stockman Text.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DA941EAA-6545-4014-83B3-21A8BBEE5DC5}"/>
                  </a:ext>
                </a:extLst>
              </p14:cNvPr>
              <p14:cNvContentPartPr/>
              <p14:nvPr/>
            </p14:nvContentPartPr>
            <p14:xfrm>
              <a:off x="4701960" y="5642280"/>
              <a:ext cx="1861560" cy="3848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DA941EAA-6545-4014-83B3-21A8BBEE5DC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692600" y="5632920"/>
                <a:ext cx="1880280" cy="40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916148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60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771"/>
            <a:ext cx="8229600" cy="1143000"/>
          </a:xfrm>
        </p:spPr>
        <p:txBody>
          <a:bodyPr/>
          <a:lstStyle/>
          <a:p>
            <a:r>
              <a:rPr lang="en-US" dirty="0"/>
              <a:t>Depth from Stereo</a:t>
            </a:r>
          </a:p>
        </p:txBody>
      </p:sp>
      <p:sp>
        <p:nvSpPr>
          <p:cNvPr id="53" name="Content Placeholder 52"/>
          <p:cNvSpPr>
            <a:spLocks noGrp="1"/>
          </p:cNvSpPr>
          <p:nvPr>
            <p:ph idx="1"/>
          </p:nvPr>
        </p:nvSpPr>
        <p:spPr>
          <a:xfrm>
            <a:off x="457200" y="990601"/>
            <a:ext cx="8229600" cy="2667000"/>
          </a:xfrm>
        </p:spPr>
        <p:txBody>
          <a:bodyPr>
            <a:normAutofit fontScale="92500"/>
          </a:bodyPr>
          <a:lstStyle/>
          <a:p>
            <a:r>
              <a:rPr lang="en-US" sz="2800" dirty="0"/>
              <a:t>Goal: recover depth by finding image coordinate x’ that corresponds to x</a:t>
            </a:r>
          </a:p>
          <a:p>
            <a:r>
              <a:rPr lang="en-US" sz="2800" dirty="0"/>
              <a:t>Sub-Problems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/>
              <a:t>Calibration: How do we recover the relation of the cameras (if not already known)?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/>
              <a:t>Correspondence: How do we search for the matching point x’?</a:t>
            </a:r>
          </a:p>
        </p:txBody>
      </p:sp>
      <p:grpSp>
        <p:nvGrpSpPr>
          <p:cNvPr id="54" name="Group 53"/>
          <p:cNvGrpSpPr>
            <a:grpSpLocks noChangeAspect="1"/>
          </p:cNvGrpSpPr>
          <p:nvPr/>
        </p:nvGrpSpPr>
        <p:grpSpPr>
          <a:xfrm>
            <a:off x="3361601" y="3754448"/>
            <a:ext cx="2240346" cy="2976732"/>
            <a:chOff x="609600" y="753824"/>
            <a:chExt cx="3905925" cy="5189776"/>
          </a:xfrm>
        </p:grpSpPr>
        <p:grpSp>
          <p:nvGrpSpPr>
            <p:cNvPr id="55" name="Group 54"/>
            <p:cNvGrpSpPr>
              <a:grpSpLocks noChangeAspect="1"/>
            </p:cNvGrpSpPr>
            <p:nvPr/>
          </p:nvGrpSpPr>
          <p:grpSpPr>
            <a:xfrm>
              <a:off x="609600" y="1143000"/>
              <a:ext cx="3905925" cy="4800600"/>
              <a:chOff x="533400" y="957263"/>
              <a:chExt cx="4491038" cy="5519737"/>
            </a:xfrm>
          </p:grpSpPr>
          <p:sp>
            <p:nvSpPr>
              <p:cNvPr id="59" name="Freeform 4"/>
              <p:cNvSpPr>
                <a:spLocks/>
              </p:cNvSpPr>
              <p:nvPr/>
            </p:nvSpPr>
            <p:spPr bwMode="auto">
              <a:xfrm>
                <a:off x="3481388" y="957263"/>
                <a:ext cx="1220787" cy="839787"/>
              </a:xfrm>
              <a:custGeom>
                <a:avLst/>
                <a:gdLst>
                  <a:gd name="T0" fmla="*/ 2147483647 w 865"/>
                  <a:gd name="T1" fmla="*/ 0 h 529"/>
                  <a:gd name="T2" fmla="*/ 2147483647 w 865"/>
                  <a:gd name="T3" fmla="*/ 2147483647 h 529"/>
                  <a:gd name="T4" fmla="*/ 2147483647 w 865"/>
                  <a:gd name="T5" fmla="*/ 2147483647 h 529"/>
                  <a:gd name="T6" fmla="*/ 2147483647 w 865"/>
                  <a:gd name="T7" fmla="*/ 2147483647 h 529"/>
                  <a:gd name="T8" fmla="*/ 2147483647 w 865"/>
                  <a:gd name="T9" fmla="*/ 2147483647 h 529"/>
                  <a:gd name="T10" fmla="*/ 2147483647 w 865"/>
                  <a:gd name="T11" fmla="*/ 2147483647 h 529"/>
                  <a:gd name="T12" fmla="*/ 2147483647 w 865"/>
                  <a:gd name="T13" fmla="*/ 2147483647 h 529"/>
                  <a:gd name="T14" fmla="*/ 2147483647 w 865"/>
                  <a:gd name="T15" fmla="*/ 2147483647 h 529"/>
                  <a:gd name="T16" fmla="*/ 2147483647 w 865"/>
                  <a:gd name="T17" fmla="*/ 2147483647 h 529"/>
                  <a:gd name="T18" fmla="*/ 0 w 865"/>
                  <a:gd name="T19" fmla="*/ 2147483647 h 529"/>
                  <a:gd name="T20" fmla="*/ 0 w 865"/>
                  <a:gd name="T21" fmla="*/ 2147483647 h 529"/>
                  <a:gd name="T22" fmla="*/ 0 w 865"/>
                  <a:gd name="T23" fmla="*/ 2147483647 h 529"/>
                  <a:gd name="T24" fmla="*/ 2147483647 w 865"/>
                  <a:gd name="T25" fmla="*/ 2147483647 h 529"/>
                  <a:gd name="T26" fmla="*/ 2147483647 w 865"/>
                  <a:gd name="T27" fmla="*/ 2147483647 h 529"/>
                  <a:gd name="T28" fmla="*/ 2147483647 w 865"/>
                  <a:gd name="T29" fmla="*/ 2147483647 h 529"/>
                  <a:gd name="T30" fmla="*/ 2147483647 w 865"/>
                  <a:gd name="T31" fmla="*/ 2147483647 h 529"/>
                  <a:gd name="T32" fmla="*/ 2147483647 w 865"/>
                  <a:gd name="T33" fmla="*/ 2147483647 h 529"/>
                  <a:gd name="T34" fmla="*/ 2147483647 w 865"/>
                  <a:gd name="T35" fmla="*/ 2147483647 h 529"/>
                  <a:gd name="T36" fmla="*/ 2147483647 w 865"/>
                  <a:gd name="T37" fmla="*/ 2147483647 h 529"/>
                  <a:gd name="T38" fmla="*/ 2147483647 w 865"/>
                  <a:gd name="T39" fmla="*/ 2147483647 h 529"/>
                  <a:gd name="T40" fmla="*/ 2147483647 w 865"/>
                  <a:gd name="T41" fmla="*/ 2147483647 h 529"/>
                  <a:gd name="T42" fmla="*/ 2147483647 w 865"/>
                  <a:gd name="T43" fmla="*/ 2147483647 h 529"/>
                  <a:gd name="T44" fmla="*/ 2147483647 w 865"/>
                  <a:gd name="T45" fmla="*/ 2147483647 h 529"/>
                  <a:gd name="T46" fmla="*/ 2147483647 w 865"/>
                  <a:gd name="T47" fmla="*/ 2147483647 h 529"/>
                  <a:gd name="T48" fmla="*/ 2147483647 w 865"/>
                  <a:gd name="T49" fmla="*/ 2147483647 h 529"/>
                  <a:gd name="T50" fmla="*/ 2147483647 w 865"/>
                  <a:gd name="T51" fmla="*/ 2147483647 h 529"/>
                  <a:gd name="T52" fmla="*/ 2147483647 w 865"/>
                  <a:gd name="T53" fmla="*/ 2147483647 h 529"/>
                  <a:gd name="T54" fmla="*/ 2147483647 w 865"/>
                  <a:gd name="T55" fmla="*/ 2147483647 h 529"/>
                  <a:gd name="T56" fmla="*/ 2147483647 w 865"/>
                  <a:gd name="T57" fmla="*/ 2147483647 h 529"/>
                  <a:gd name="T58" fmla="*/ 2147483647 w 865"/>
                  <a:gd name="T59" fmla="*/ 2147483647 h 529"/>
                  <a:gd name="T60" fmla="*/ 2147483647 w 865"/>
                  <a:gd name="T61" fmla="*/ 2147483647 h 529"/>
                  <a:gd name="T62" fmla="*/ 2147483647 w 865"/>
                  <a:gd name="T63" fmla="*/ 2147483647 h 529"/>
                  <a:gd name="T64" fmla="*/ 2147483647 w 865"/>
                  <a:gd name="T65" fmla="*/ 2147483647 h 529"/>
                  <a:gd name="T66" fmla="*/ 2147483647 w 865"/>
                  <a:gd name="T67" fmla="*/ 2147483647 h 529"/>
                  <a:gd name="T68" fmla="*/ 2147483647 w 865"/>
                  <a:gd name="T69" fmla="*/ 2147483647 h 529"/>
                  <a:gd name="T70" fmla="*/ 2147483647 w 865"/>
                  <a:gd name="T71" fmla="*/ 2147483647 h 529"/>
                  <a:gd name="T72" fmla="*/ 2147483647 w 865"/>
                  <a:gd name="T73" fmla="*/ 2147483647 h 529"/>
                  <a:gd name="T74" fmla="*/ 2147483647 w 865"/>
                  <a:gd name="T75" fmla="*/ 2147483647 h 529"/>
                  <a:gd name="T76" fmla="*/ 2147483647 w 865"/>
                  <a:gd name="T77" fmla="*/ 2147483647 h 529"/>
                  <a:gd name="T78" fmla="*/ 2147483647 w 865"/>
                  <a:gd name="T79" fmla="*/ 0 h 52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865"/>
                  <a:gd name="T121" fmla="*/ 0 h 529"/>
                  <a:gd name="T122" fmla="*/ 865 w 865"/>
                  <a:gd name="T123" fmla="*/ 529 h 52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865" h="529">
                    <a:moveTo>
                      <a:pt x="84" y="0"/>
                    </a:moveTo>
                    <a:lnTo>
                      <a:pt x="72" y="24"/>
                    </a:lnTo>
                    <a:lnTo>
                      <a:pt x="72" y="48"/>
                    </a:lnTo>
                    <a:lnTo>
                      <a:pt x="48" y="72"/>
                    </a:lnTo>
                    <a:lnTo>
                      <a:pt x="36" y="96"/>
                    </a:lnTo>
                    <a:lnTo>
                      <a:pt x="36" y="120"/>
                    </a:lnTo>
                    <a:lnTo>
                      <a:pt x="36" y="144"/>
                    </a:lnTo>
                    <a:lnTo>
                      <a:pt x="24" y="168"/>
                    </a:lnTo>
                    <a:lnTo>
                      <a:pt x="12" y="192"/>
                    </a:lnTo>
                    <a:lnTo>
                      <a:pt x="0" y="216"/>
                    </a:lnTo>
                    <a:lnTo>
                      <a:pt x="0" y="240"/>
                    </a:lnTo>
                    <a:lnTo>
                      <a:pt x="0" y="264"/>
                    </a:lnTo>
                    <a:lnTo>
                      <a:pt x="12" y="288"/>
                    </a:lnTo>
                    <a:lnTo>
                      <a:pt x="12" y="312"/>
                    </a:lnTo>
                    <a:lnTo>
                      <a:pt x="24" y="336"/>
                    </a:lnTo>
                    <a:lnTo>
                      <a:pt x="24" y="360"/>
                    </a:lnTo>
                    <a:lnTo>
                      <a:pt x="36" y="384"/>
                    </a:lnTo>
                    <a:lnTo>
                      <a:pt x="36" y="408"/>
                    </a:lnTo>
                    <a:lnTo>
                      <a:pt x="48" y="432"/>
                    </a:lnTo>
                    <a:lnTo>
                      <a:pt x="60" y="456"/>
                    </a:lnTo>
                    <a:lnTo>
                      <a:pt x="852" y="528"/>
                    </a:lnTo>
                    <a:lnTo>
                      <a:pt x="804" y="480"/>
                    </a:lnTo>
                    <a:lnTo>
                      <a:pt x="792" y="456"/>
                    </a:lnTo>
                    <a:lnTo>
                      <a:pt x="780" y="420"/>
                    </a:lnTo>
                    <a:lnTo>
                      <a:pt x="768" y="396"/>
                    </a:lnTo>
                    <a:lnTo>
                      <a:pt x="756" y="372"/>
                    </a:lnTo>
                    <a:lnTo>
                      <a:pt x="744" y="348"/>
                    </a:lnTo>
                    <a:lnTo>
                      <a:pt x="744" y="324"/>
                    </a:lnTo>
                    <a:lnTo>
                      <a:pt x="744" y="288"/>
                    </a:lnTo>
                    <a:lnTo>
                      <a:pt x="744" y="264"/>
                    </a:lnTo>
                    <a:lnTo>
                      <a:pt x="744" y="240"/>
                    </a:lnTo>
                    <a:lnTo>
                      <a:pt x="768" y="216"/>
                    </a:lnTo>
                    <a:lnTo>
                      <a:pt x="768" y="192"/>
                    </a:lnTo>
                    <a:lnTo>
                      <a:pt x="780" y="168"/>
                    </a:lnTo>
                    <a:lnTo>
                      <a:pt x="804" y="156"/>
                    </a:lnTo>
                    <a:lnTo>
                      <a:pt x="804" y="132"/>
                    </a:lnTo>
                    <a:lnTo>
                      <a:pt x="828" y="108"/>
                    </a:lnTo>
                    <a:lnTo>
                      <a:pt x="852" y="96"/>
                    </a:lnTo>
                    <a:lnTo>
                      <a:pt x="864" y="72"/>
                    </a:lnTo>
                    <a:lnTo>
                      <a:pt x="84" y="0"/>
                    </a:lnTo>
                  </a:path>
                </a:pathLst>
              </a:custGeom>
              <a:gradFill rotWithShape="0">
                <a:gsLst>
                  <a:gs pos="0">
                    <a:srgbClr val="012501"/>
                  </a:gs>
                  <a:gs pos="100000">
                    <a:srgbClr val="037C03"/>
                  </a:gs>
                </a:gsLst>
                <a:lin ang="18900000" scaled="1"/>
              </a:gra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60" name="Line 5"/>
              <p:cNvSpPr>
                <a:spLocks noChangeShapeType="1"/>
              </p:cNvSpPr>
              <p:nvPr/>
            </p:nvSpPr>
            <p:spPr bwMode="auto">
              <a:xfrm>
                <a:off x="890588" y="4310063"/>
                <a:ext cx="3251200" cy="18288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61" name="Freeform 9"/>
              <p:cNvSpPr>
                <a:spLocks/>
              </p:cNvSpPr>
              <p:nvPr/>
            </p:nvSpPr>
            <p:spPr bwMode="auto">
              <a:xfrm>
                <a:off x="1533525" y="1219200"/>
                <a:ext cx="2471738" cy="2462213"/>
              </a:xfrm>
              <a:custGeom>
                <a:avLst/>
                <a:gdLst>
                  <a:gd name="T0" fmla="*/ 0 w 1557"/>
                  <a:gd name="T1" fmla="*/ 2147483647 h 1551"/>
                  <a:gd name="T2" fmla="*/ 2147483647 w 1557"/>
                  <a:gd name="T3" fmla="*/ 0 h 1551"/>
                  <a:gd name="T4" fmla="*/ 0 60000 65536"/>
                  <a:gd name="T5" fmla="*/ 0 60000 65536"/>
                  <a:gd name="T6" fmla="*/ 0 w 1557"/>
                  <a:gd name="T7" fmla="*/ 0 h 1551"/>
                  <a:gd name="T8" fmla="*/ 1557 w 1557"/>
                  <a:gd name="T9" fmla="*/ 1551 h 155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57" h="1551">
                    <a:moveTo>
                      <a:pt x="0" y="1551"/>
                    </a:moveTo>
                    <a:lnTo>
                      <a:pt x="1557" y="0"/>
                    </a:ln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auto">
              <a:xfrm>
                <a:off x="687388" y="2490788"/>
                <a:ext cx="1220787" cy="2001837"/>
              </a:xfrm>
              <a:custGeom>
                <a:avLst/>
                <a:gdLst>
                  <a:gd name="T0" fmla="*/ 0 w 865"/>
                  <a:gd name="T1" fmla="*/ 2147483647 h 1261"/>
                  <a:gd name="T2" fmla="*/ 2147483647 w 865"/>
                  <a:gd name="T3" fmla="*/ 2147483647 h 1261"/>
                  <a:gd name="T4" fmla="*/ 2147483647 w 865"/>
                  <a:gd name="T5" fmla="*/ 2147483647 h 1261"/>
                  <a:gd name="T6" fmla="*/ 0 w 865"/>
                  <a:gd name="T7" fmla="*/ 0 h 1261"/>
                  <a:gd name="T8" fmla="*/ 0 w 865"/>
                  <a:gd name="T9" fmla="*/ 2147483647 h 1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5"/>
                  <a:gd name="T16" fmla="*/ 0 h 1261"/>
                  <a:gd name="T17" fmla="*/ 865 w 865"/>
                  <a:gd name="T18" fmla="*/ 1261 h 1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5" h="1261">
                    <a:moveTo>
                      <a:pt x="0" y="828"/>
                    </a:moveTo>
                    <a:lnTo>
                      <a:pt x="864" y="1260"/>
                    </a:lnTo>
                    <a:lnTo>
                      <a:pt x="864" y="414"/>
                    </a:lnTo>
                    <a:lnTo>
                      <a:pt x="0" y="0"/>
                    </a:lnTo>
                    <a:lnTo>
                      <a:pt x="0" y="828"/>
                    </a:lnTo>
                  </a:path>
                </a:pathLst>
              </a:custGeom>
              <a:solidFill>
                <a:srgbClr val="FEBF02"/>
              </a:solidFill>
              <a:ln w="12700" cap="rnd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63" name="Freeform 12"/>
              <p:cNvSpPr>
                <a:spLocks/>
              </p:cNvSpPr>
              <p:nvPr/>
            </p:nvSpPr>
            <p:spPr bwMode="auto">
              <a:xfrm>
                <a:off x="3990975" y="1219200"/>
                <a:ext cx="117475" cy="3910013"/>
              </a:xfrm>
              <a:custGeom>
                <a:avLst/>
                <a:gdLst>
                  <a:gd name="T0" fmla="*/ 2147483647 w 74"/>
                  <a:gd name="T1" fmla="*/ 2147483647 h 2463"/>
                  <a:gd name="T2" fmla="*/ 0 w 74"/>
                  <a:gd name="T3" fmla="*/ 0 h 2463"/>
                  <a:gd name="T4" fmla="*/ 0 60000 65536"/>
                  <a:gd name="T5" fmla="*/ 0 60000 65536"/>
                  <a:gd name="T6" fmla="*/ 0 w 74"/>
                  <a:gd name="T7" fmla="*/ 0 h 2463"/>
                  <a:gd name="T8" fmla="*/ 74 w 74"/>
                  <a:gd name="T9" fmla="*/ 2463 h 246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4" h="2463">
                    <a:moveTo>
                      <a:pt x="74" y="2463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64" name="Freeform 13"/>
              <p:cNvSpPr>
                <a:spLocks/>
              </p:cNvSpPr>
              <p:nvPr/>
            </p:nvSpPr>
            <p:spPr bwMode="auto">
              <a:xfrm>
                <a:off x="3803650" y="4208463"/>
                <a:ext cx="1220788" cy="2001837"/>
              </a:xfrm>
              <a:custGeom>
                <a:avLst/>
                <a:gdLst>
                  <a:gd name="T0" fmla="*/ 0 w 865"/>
                  <a:gd name="T1" fmla="*/ 2147483647 h 1261"/>
                  <a:gd name="T2" fmla="*/ 2147483647 w 865"/>
                  <a:gd name="T3" fmla="*/ 2147483647 h 1261"/>
                  <a:gd name="T4" fmla="*/ 2147483647 w 865"/>
                  <a:gd name="T5" fmla="*/ 2147483647 h 1261"/>
                  <a:gd name="T6" fmla="*/ 0 w 865"/>
                  <a:gd name="T7" fmla="*/ 0 h 1261"/>
                  <a:gd name="T8" fmla="*/ 0 w 865"/>
                  <a:gd name="T9" fmla="*/ 2147483647 h 1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5"/>
                  <a:gd name="T16" fmla="*/ 0 h 1261"/>
                  <a:gd name="T17" fmla="*/ 865 w 865"/>
                  <a:gd name="T18" fmla="*/ 1261 h 1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5" h="1261">
                    <a:moveTo>
                      <a:pt x="0" y="828"/>
                    </a:moveTo>
                    <a:lnTo>
                      <a:pt x="864" y="1260"/>
                    </a:lnTo>
                    <a:lnTo>
                      <a:pt x="864" y="414"/>
                    </a:lnTo>
                    <a:lnTo>
                      <a:pt x="0" y="0"/>
                    </a:lnTo>
                    <a:lnTo>
                      <a:pt x="0" y="828"/>
                    </a:lnTo>
                  </a:path>
                </a:pathLst>
              </a:custGeom>
              <a:solidFill>
                <a:srgbClr val="FEBF02"/>
              </a:solidFill>
              <a:ln w="12700" cap="rnd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65" name="Line 14"/>
              <p:cNvSpPr>
                <a:spLocks noChangeShapeType="1"/>
              </p:cNvSpPr>
              <p:nvPr/>
            </p:nvSpPr>
            <p:spPr bwMode="auto">
              <a:xfrm flipV="1">
                <a:off x="890588" y="3681413"/>
                <a:ext cx="642937" cy="6286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66" name="Line 15"/>
              <p:cNvSpPr>
                <a:spLocks noChangeShapeType="1"/>
              </p:cNvSpPr>
              <p:nvPr/>
            </p:nvSpPr>
            <p:spPr bwMode="auto">
              <a:xfrm flipH="1" flipV="1">
                <a:off x="4108450" y="5129213"/>
                <a:ext cx="33338" cy="10096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67" name="Freeform 18"/>
              <p:cNvSpPr>
                <a:spLocks/>
              </p:cNvSpPr>
              <p:nvPr/>
            </p:nvSpPr>
            <p:spPr bwMode="auto">
              <a:xfrm>
                <a:off x="533400" y="4260850"/>
                <a:ext cx="393700" cy="387350"/>
              </a:xfrm>
              <a:custGeom>
                <a:avLst/>
                <a:gdLst>
                  <a:gd name="T0" fmla="*/ 0 w 279"/>
                  <a:gd name="T1" fmla="*/ 2147483647 h 244"/>
                  <a:gd name="T2" fmla="*/ 2147483647 w 279"/>
                  <a:gd name="T3" fmla="*/ 2147483647 h 244"/>
                  <a:gd name="T4" fmla="*/ 2147483647 w 279"/>
                  <a:gd name="T5" fmla="*/ 0 h 244"/>
                  <a:gd name="T6" fmla="*/ 2147483647 w 279"/>
                  <a:gd name="T7" fmla="*/ 2147483647 h 244"/>
                  <a:gd name="T8" fmla="*/ 2147483647 w 279"/>
                  <a:gd name="T9" fmla="*/ 2147483647 h 244"/>
                  <a:gd name="T10" fmla="*/ 2147483647 w 279"/>
                  <a:gd name="T11" fmla="*/ 2147483647 h 244"/>
                  <a:gd name="T12" fmla="*/ 2147483647 w 279"/>
                  <a:gd name="T13" fmla="*/ 2147483647 h 244"/>
                  <a:gd name="T14" fmla="*/ 2147483647 w 279"/>
                  <a:gd name="T15" fmla="*/ 2147483647 h 244"/>
                  <a:gd name="T16" fmla="*/ 2147483647 w 279"/>
                  <a:gd name="T17" fmla="*/ 2147483647 h 244"/>
                  <a:gd name="T18" fmla="*/ 2147483647 w 279"/>
                  <a:gd name="T19" fmla="*/ 2147483647 h 244"/>
                  <a:gd name="T20" fmla="*/ 2147483647 w 279"/>
                  <a:gd name="T21" fmla="*/ 2147483647 h 244"/>
                  <a:gd name="T22" fmla="*/ 2147483647 w 279"/>
                  <a:gd name="T23" fmla="*/ 2147483647 h 244"/>
                  <a:gd name="T24" fmla="*/ 2147483647 w 279"/>
                  <a:gd name="T25" fmla="*/ 2147483647 h 244"/>
                  <a:gd name="T26" fmla="*/ 2147483647 w 279"/>
                  <a:gd name="T27" fmla="*/ 2147483647 h 244"/>
                  <a:gd name="T28" fmla="*/ 2147483647 w 279"/>
                  <a:gd name="T29" fmla="*/ 2147483647 h 244"/>
                  <a:gd name="T30" fmla="*/ 2147483647 w 279"/>
                  <a:gd name="T31" fmla="*/ 2147483647 h 244"/>
                  <a:gd name="T32" fmla="*/ 2147483647 w 279"/>
                  <a:gd name="T33" fmla="*/ 2147483647 h 244"/>
                  <a:gd name="T34" fmla="*/ 2147483647 w 279"/>
                  <a:gd name="T35" fmla="*/ 2147483647 h 244"/>
                  <a:gd name="T36" fmla="*/ 2147483647 w 279"/>
                  <a:gd name="T37" fmla="*/ 2147483647 h 244"/>
                  <a:gd name="T38" fmla="*/ 2147483647 w 279"/>
                  <a:gd name="T39" fmla="*/ 2147483647 h 244"/>
                  <a:gd name="T40" fmla="*/ 2147483647 w 279"/>
                  <a:gd name="T41" fmla="*/ 2147483647 h 244"/>
                  <a:gd name="T42" fmla="*/ 2147483647 w 279"/>
                  <a:gd name="T43" fmla="*/ 2147483647 h 244"/>
                  <a:gd name="T44" fmla="*/ 2147483647 w 279"/>
                  <a:gd name="T45" fmla="*/ 2147483647 h 244"/>
                  <a:gd name="T46" fmla="*/ 2147483647 w 279"/>
                  <a:gd name="T47" fmla="*/ 2147483647 h 244"/>
                  <a:gd name="T48" fmla="*/ 2147483647 w 279"/>
                  <a:gd name="T49" fmla="*/ 2147483647 h 244"/>
                  <a:gd name="T50" fmla="*/ 2147483647 w 279"/>
                  <a:gd name="T51" fmla="*/ 2147483647 h 244"/>
                  <a:gd name="T52" fmla="*/ 2147483647 w 279"/>
                  <a:gd name="T53" fmla="*/ 2147483647 h 244"/>
                  <a:gd name="T54" fmla="*/ 2147483647 w 279"/>
                  <a:gd name="T55" fmla="*/ 2147483647 h 244"/>
                  <a:gd name="T56" fmla="*/ 2147483647 w 279"/>
                  <a:gd name="T57" fmla="*/ 2147483647 h 244"/>
                  <a:gd name="T58" fmla="*/ 2147483647 w 279"/>
                  <a:gd name="T59" fmla="*/ 2147483647 h 244"/>
                  <a:gd name="T60" fmla="*/ 2147483647 w 279"/>
                  <a:gd name="T61" fmla="*/ 2147483647 h 244"/>
                  <a:gd name="T62" fmla="*/ 2147483647 w 279"/>
                  <a:gd name="T63" fmla="*/ 2147483647 h 244"/>
                  <a:gd name="T64" fmla="*/ 2147483647 w 279"/>
                  <a:gd name="T65" fmla="*/ 2147483647 h 244"/>
                  <a:gd name="T66" fmla="*/ 2147483647 w 279"/>
                  <a:gd name="T67" fmla="*/ 2147483647 h 244"/>
                  <a:gd name="T68" fmla="*/ 2147483647 w 279"/>
                  <a:gd name="T69" fmla="*/ 2147483647 h 244"/>
                  <a:gd name="T70" fmla="*/ 2147483647 w 279"/>
                  <a:gd name="T71" fmla="*/ 2147483647 h 244"/>
                  <a:gd name="T72" fmla="*/ 2147483647 w 279"/>
                  <a:gd name="T73" fmla="*/ 2147483647 h 244"/>
                  <a:gd name="T74" fmla="*/ 2147483647 w 279"/>
                  <a:gd name="T75" fmla="*/ 2147483647 h 244"/>
                  <a:gd name="T76" fmla="*/ 2147483647 w 279"/>
                  <a:gd name="T77" fmla="*/ 2147483647 h 244"/>
                  <a:gd name="T78" fmla="*/ 2147483647 w 279"/>
                  <a:gd name="T79" fmla="*/ 2147483647 h 244"/>
                  <a:gd name="T80" fmla="*/ 2147483647 w 279"/>
                  <a:gd name="T81" fmla="*/ 2147483647 h 244"/>
                  <a:gd name="T82" fmla="*/ 2147483647 w 279"/>
                  <a:gd name="T83" fmla="*/ 2147483647 h 244"/>
                  <a:gd name="T84" fmla="*/ 2147483647 w 279"/>
                  <a:gd name="T85" fmla="*/ 2147483647 h 244"/>
                  <a:gd name="T86" fmla="*/ 2147483647 w 279"/>
                  <a:gd name="T87" fmla="*/ 2147483647 h 244"/>
                  <a:gd name="T88" fmla="*/ 2147483647 w 279"/>
                  <a:gd name="T89" fmla="*/ 2147483647 h 244"/>
                  <a:gd name="T90" fmla="*/ 2147483647 w 279"/>
                  <a:gd name="T91" fmla="*/ 2147483647 h 244"/>
                  <a:gd name="T92" fmla="*/ 2147483647 w 279"/>
                  <a:gd name="T93" fmla="*/ 2147483647 h 244"/>
                  <a:gd name="T94" fmla="*/ 2147483647 w 279"/>
                  <a:gd name="T95" fmla="*/ 2147483647 h 244"/>
                  <a:gd name="T96" fmla="*/ 2147483647 w 279"/>
                  <a:gd name="T97" fmla="*/ 2147483647 h 244"/>
                  <a:gd name="T98" fmla="*/ 0 w 279"/>
                  <a:gd name="T99" fmla="*/ 2147483647 h 24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79"/>
                  <a:gd name="T151" fmla="*/ 0 h 244"/>
                  <a:gd name="T152" fmla="*/ 279 w 279"/>
                  <a:gd name="T153" fmla="*/ 244 h 24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79" h="244">
                    <a:moveTo>
                      <a:pt x="0" y="243"/>
                    </a:moveTo>
                    <a:lnTo>
                      <a:pt x="148" y="1"/>
                    </a:lnTo>
                    <a:lnTo>
                      <a:pt x="160" y="0"/>
                    </a:lnTo>
                    <a:lnTo>
                      <a:pt x="167" y="3"/>
                    </a:lnTo>
                    <a:lnTo>
                      <a:pt x="168" y="6"/>
                    </a:lnTo>
                    <a:lnTo>
                      <a:pt x="173" y="5"/>
                    </a:lnTo>
                    <a:lnTo>
                      <a:pt x="177" y="9"/>
                    </a:lnTo>
                    <a:lnTo>
                      <a:pt x="182" y="7"/>
                    </a:lnTo>
                    <a:lnTo>
                      <a:pt x="184" y="12"/>
                    </a:lnTo>
                    <a:lnTo>
                      <a:pt x="190" y="13"/>
                    </a:lnTo>
                    <a:lnTo>
                      <a:pt x="196" y="14"/>
                    </a:lnTo>
                    <a:lnTo>
                      <a:pt x="201" y="15"/>
                    </a:lnTo>
                    <a:lnTo>
                      <a:pt x="205" y="19"/>
                    </a:lnTo>
                    <a:lnTo>
                      <a:pt x="210" y="20"/>
                    </a:lnTo>
                    <a:lnTo>
                      <a:pt x="215" y="23"/>
                    </a:lnTo>
                    <a:lnTo>
                      <a:pt x="222" y="25"/>
                    </a:lnTo>
                    <a:lnTo>
                      <a:pt x="226" y="29"/>
                    </a:lnTo>
                    <a:lnTo>
                      <a:pt x="229" y="32"/>
                    </a:lnTo>
                    <a:lnTo>
                      <a:pt x="231" y="36"/>
                    </a:lnTo>
                    <a:lnTo>
                      <a:pt x="235" y="39"/>
                    </a:lnTo>
                    <a:lnTo>
                      <a:pt x="238" y="45"/>
                    </a:lnTo>
                    <a:lnTo>
                      <a:pt x="242" y="46"/>
                    </a:lnTo>
                    <a:lnTo>
                      <a:pt x="248" y="55"/>
                    </a:lnTo>
                    <a:lnTo>
                      <a:pt x="249" y="58"/>
                    </a:lnTo>
                    <a:lnTo>
                      <a:pt x="255" y="63"/>
                    </a:lnTo>
                    <a:lnTo>
                      <a:pt x="256" y="67"/>
                    </a:lnTo>
                    <a:lnTo>
                      <a:pt x="261" y="71"/>
                    </a:lnTo>
                    <a:lnTo>
                      <a:pt x="261" y="75"/>
                    </a:lnTo>
                    <a:lnTo>
                      <a:pt x="264" y="81"/>
                    </a:lnTo>
                    <a:lnTo>
                      <a:pt x="264" y="86"/>
                    </a:lnTo>
                    <a:lnTo>
                      <a:pt x="266" y="90"/>
                    </a:lnTo>
                    <a:lnTo>
                      <a:pt x="266" y="95"/>
                    </a:lnTo>
                    <a:lnTo>
                      <a:pt x="268" y="99"/>
                    </a:lnTo>
                    <a:lnTo>
                      <a:pt x="267" y="103"/>
                    </a:lnTo>
                    <a:lnTo>
                      <a:pt x="268" y="109"/>
                    </a:lnTo>
                    <a:lnTo>
                      <a:pt x="269" y="113"/>
                    </a:lnTo>
                    <a:lnTo>
                      <a:pt x="273" y="119"/>
                    </a:lnTo>
                    <a:lnTo>
                      <a:pt x="274" y="124"/>
                    </a:lnTo>
                    <a:lnTo>
                      <a:pt x="275" y="128"/>
                    </a:lnTo>
                    <a:lnTo>
                      <a:pt x="276" y="134"/>
                    </a:lnTo>
                    <a:lnTo>
                      <a:pt x="277" y="138"/>
                    </a:lnTo>
                    <a:lnTo>
                      <a:pt x="277" y="143"/>
                    </a:lnTo>
                    <a:lnTo>
                      <a:pt x="277" y="147"/>
                    </a:lnTo>
                    <a:lnTo>
                      <a:pt x="274" y="153"/>
                    </a:lnTo>
                    <a:lnTo>
                      <a:pt x="276" y="156"/>
                    </a:lnTo>
                    <a:lnTo>
                      <a:pt x="277" y="162"/>
                    </a:lnTo>
                    <a:lnTo>
                      <a:pt x="278" y="167"/>
                    </a:lnTo>
                    <a:lnTo>
                      <a:pt x="275" y="172"/>
                    </a:lnTo>
                    <a:lnTo>
                      <a:pt x="271" y="181"/>
                    </a:lnTo>
                    <a:lnTo>
                      <a:pt x="0" y="243"/>
                    </a:lnTo>
                  </a:path>
                </a:pathLst>
              </a:custGeom>
              <a:noFill/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68" name="Arc 19"/>
              <p:cNvSpPr>
                <a:spLocks/>
              </p:cNvSpPr>
              <p:nvPr/>
            </p:nvSpPr>
            <p:spPr bwMode="auto">
              <a:xfrm rot="720000">
                <a:off x="733425" y="4276725"/>
                <a:ext cx="211138" cy="236538"/>
              </a:xfrm>
              <a:custGeom>
                <a:avLst/>
                <a:gdLst>
                  <a:gd name="T0" fmla="*/ 0 w 21745"/>
                  <a:gd name="T1" fmla="*/ 0 h 21600"/>
                  <a:gd name="T2" fmla="*/ 2147483647 w 21745"/>
                  <a:gd name="T3" fmla="*/ 2147483647 h 21600"/>
                  <a:gd name="T4" fmla="*/ 1179876122 w 21745"/>
                  <a:gd name="T5" fmla="*/ 2147483647 h 21600"/>
                  <a:gd name="T6" fmla="*/ 0 60000 65536"/>
                  <a:gd name="T7" fmla="*/ 0 60000 65536"/>
                  <a:gd name="T8" fmla="*/ 0 60000 65536"/>
                  <a:gd name="T9" fmla="*/ 0 w 21745"/>
                  <a:gd name="T10" fmla="*/ 0 h 21600"/>
                  <a:gd name="T11" fmla="*/ 21745 w 21745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745" h="21600" fill="none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</a:path>
                  <a:path w="21745" h="21600" stroke="0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  <a:lnTo>
                      <a:pt x="145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69" name="Line 20"/>
              <p:cNvSpPr>
                <a:spLocks noChangeShapeType="1"/>
              </p:cNvSpPr>
              <p:nvPr/>
            </p:nvSpPr>
            <p:spPr bwMode="auto">
              <a:xfrm flipH="1">
                <a:off x="533400" y="4095750"/>
                <a:ext cx="303213" cy="5508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0" name="Oval 21"/>
              <p:cNvSpPr>
                <a:spLocks noChangeArrowheads="1"/>
              </p:cNvSpPr>
              <p:nvPr/>
            </p:nvSpPr>
            <p:spPr bwMode="auto">
              <a:xfrm rot="19740000">
                <a:off x="811213" y="4281488"/>
                <a:ext cx="100012" cy="19843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1" name="Line 22"/>
              <p:cNvSpPr>
                <a:spLocks noChangeShapeType="1"/>
              </p:cNvSpPr>
              <p:nvPr/>
            </p:nvSpPr>
            <p:spPr bwMode="auto">
              <a:xfrm flipV="1">
                <a:off x="533400" y="4502150"/>
                <a:ext cx="555625" cy="1444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2" name="Freeform 23"/>
              <p:cNvSpPr>
                <a:spLocks/>
              </p:cNvSpPr>
              <p:nvPr/>
            </p:nvSpPr>
            <p:spPr bwMode="auto">
              <a:xfrm>
                <a:off x="3784600" y="6089650"/>
                <a:ext cx="393700" cy="387350"/>
              </a:xfrm>
              <a:custGeom>
                <a:avLst/>
                <a:gdLst>
                  <a:gd name="T0" fmla="*/ 0 w 279"/>
                  <a:gd name="T1" fmla="*/ 2147483647 h 244"/>
                  <a:gd name="T2" fmla="*/ 2147483647 w 279"/>
                  <a:gd name="T3" fmla="*/ 2147483647 h 244"/>
                  <a:gd name="T4" fmla="*/ 2147483647 w 279"/>
                  <a:gd name="T5" fmla="*/ 0 h 244"/>
                  <a:gd name="T6" fmla="*/ 2147483647 w 279"/>
                  <a:gd name="T7" fmla="*/ 2147483647 h 244"/>
                  <a:gd name="T8" fmla="*/ 2147483647 w 279"/>
                  <a:gd name="T9" fmla="*/ 2147483647 h 244"/>
                  <a:gd name="T10" fmla="*/ 2147483647 w 279"/>
                  <a:gd name="T11" fmla="*/ 2147483647 h 244"/>
                  <a:gd name="T12" fmla="*/ 2147483647 w 279"/>
                  <a:gd name="T13" fmla="*/ 2147483647 h 244"/>
                  <a:gd name="T14" fmla="*/ 2147483647 w 279"/>
                  <a:gd name="T15" fmla="*/ 2147483647 h 244"/>
                  <a:gd name="T16" fmla="*/ 2147483647 w 279"/>
                  <a:gd name="T17" fmla="*/ 2147483647 h 244"/>
                  <a:gd name="T18" fmla="*/ 2147483647 w 279"/>
                  <a:gd name="T19" fmla="*/ 2147483647 h 244"/>
                  <a:gd name="T20" fmla="*/ 2147483647 w 279"/>
                  <a:gd name="T21" fmla="*/ 2147483647 h 244"/>
                  <a:gd name="T22" fmla="*/ 2147483647 w 279"/>
                  <a:gd name="T23" fmla="*/ 2147483647 h 244"/>
                  <a:gd name="T24" fmla="*/ 2147483647 w 279"/>
                  <a:gd name="T25" fmla="*/ 2147483647 h 244"/>
                  <a:gd name="T26" fmla="*/ 2147483647 w 279"/>
                  <a:gd name="T27" fmla="*/ 2147483647 h 244"/>
                  <a:gd name="T28" fmla="*/ 2147483647 w 279"/>
                  <a:gd name="T29" fmla="*/ 2147483647 h 244"/>
                  <a:gd name="T30" fmla="*/ 2147483647 w 279"/>
                  <a:gd name="T31" fmla="*/ 2147483647 h 244"/>
                  <a:gd name="T32" fmla="*/ 2147483647 w 279"/>
                  <a:gd name="T33" fmla="*/ 2147483647 h 244"/>
                  <a:gd name="T34" fmla="*/ 2147483647 w 279"/>
                  <a:gd name="T35" fmla="*/ 2147483647 h 244"/>
                  <a:gd name="T36" fmla="*/ 2147483647 w 279"/>
                  <a:gd name="T37" fmla="*/ 2147483647 h 244"/>
                  <a:gd name="T38" fmla="*/ 2147483647 w 279"/>
                  <a:gd name="T39" fmla="*/ 2147483647 h 244"/>
                  <a:gd name="T40" fmla="*/ 2147483647 w 279"/>
                  <a:gd name="T41" fmla="*/ 2147483647 h 244"/>
                  <a:gd name="T42" fmla="*/ 2147483647 w 279"/>
                  <a:gd name="T43" fmla="*/ 2147483647 h 244"/>
                  <a:gd name="T44" fmla="*/ 2147483647 w 279"/>
                  <a:gd name="T45" fmla="*/ 2147483647 h 244"/>
                  <a:gd name="T46" fmla="*/ 2147483647 w 279"/>
                  <a:gd name="T47" fmla="*/ 2147483647 h 244"/>
                  <a:gd name="T48" fmla="*/ 2147483647 w 279"/>
                  <a:gd name="T49" fmla="*/ 2147483647 h 244"/>
                  <a:gd name="T50" fmla="*/ 2147483647 w 279"/>
                  <a:gd name="T51" fmla="*/ 2147483647 h 244"/>
                  <a:gd name="T52" fmla="*/ 2147483647 w 279"/>
                  <a:gd name="T53" fmla="*/ 2147483647 h 244"/>
                  <a:gd name="T54" fmla="*/ 2147483647 w 279"/>
                  <a:gd name="T55" fmla="*/ 2147483647 h 244"/>
                  <a:gd name="T56" fmla="*/ 2147483647 w 279"/>
                  <a:gd name="T57" fmla="*/ 2147483647 h 244"/>
                  <a:gd name="T58" fmla="*/ 2147483647 w 279"/>
                  <a:gd name="T59" fmla="*/ 2147483647 h 244"/>
                  <a:gd name="T60" fmla="*/ 2147483647 w 279"/>
                  <a:gd name="T61" fmla="*/ 2147483647 h 244"/>
                  <a:gd name="T62" fmla="*/ 2147483647 w 279"/>
                  <a:gd name="T63" fmla="*/ 2147483647 h 244"/>
                  <a:gd name="T64" fmla="*/ 2147483647 w 279"/>
                  <a:gd name="T65" fmla="*/ 2147483647 h 244"/>
                  <a:gd name="T66" fmla="*/ 2147483647 w 279"/>
                  <a:gd name="T67" fmla="*/ 2147483647 h 244"/>
                  <a:gd name="T68" fmla="*/ 2147483647 w 279"/>
                  <a:gd name="T69" fmla="*/ 2147483647 h 244"/>
                  <a:gd name="T70" fmla="*/ 2147483647 w 279"/>
                  <a:gd name="T71" fmla="*/ 2147483647 h 244"/>
                  <a:gd name="T72" fmla="*/ 2147483647 w 279"/>
                  <a:gd name="T73" fmla="*/ 2147483647 h 244"/>
                  <a:gd name="T74" fmla="*/ 2147483647 w 279"/>
                  <a:gd name="T75" fmla="*/ 2147483647 h 244"/>
                  <a:gd name="T76" fmla="*/ 2147483647 w 279"/>
                  <a:gd name="T77" fmla="*/ 2147483647 h 244"/>
                  <a:gd name="T78" fmla="*/ 2147483647 w 279"/>
                  <a:gd name="T79" fmla="*/ 2147483647 h 244"/>
                  <a:gd name="T80" fmla="*/ 2147483647 w 279"/>
                  <a:gd name="T81" fmla="*/ 2147483647 h 244"/>
                  <a:gd name="T82" fmla="*/ 2147483647 w 279"/>
                  <a:gd name="T83" fmla="*/ 2147483647 h 244"/>
                  <a:gd name="T84" fmla="*/ 2147483647 w 279"/>
                  <a:gd name="T85" fmla="*/ 2147483647 h 244"/>
                  <a:gd name="T86" fmla="*/ 2147483647 w 279"/>
                  <a:gd name="T87" fmla="*/ 2147483647 h 244"/>
                  <a:gd name="T88" fmla="*/ 2147483647 w 279"/>
                  <a:gd name="T89" fmla="*/ 2147483647 h 244"/>
                  <a:gd name="T90" fmla="*/ 2147483647 w 279"/>
                  <a:gd name="T91" fmla="*/ 2147483647 h 244"/>
                  <a:gd name="T92" fmla="*/ 2147483647 w 279"/>
                  <a:gd name="T93" fmla="*/ 2147483647 h 244"/>
                  <a:gd name="T94" fmla="*/ 2147483647 w 279"/>
                  <a:gd name="T95" fmla="*/ 2147483647 h 244"/>
                  <a:gd name="T96" fmla="*/ 2147483647 w 279"/>
                  <a:gd name="T97" fmla="*/ 2147483647 h 244"/>
                  <a:gd name="T98" fmla="*/ 0 w 279"/>
                  <a:gd name="T99" fmla="*/ 2147483647 h 24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79"/>
                  <a:gd name="T151" fmla="*/ 0 h 244"/>
                  <a:gd name="T152" fmla="*/ 279 w 279"/>
                  <a:gd name="T153" fmla="*/ 244 h 24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79" h="244">
                    <a:moveTo>
                      <a:pt x="0" y="243"/>
                    </a:moveTo>
                    <a:lnTo>
                      <a:pt x="148" y="1"/>
                    </a:lnTo>
                    <a:lnTo>
                      <a:pt x="160" y="0"/>
                    </a:lnTo>
                    <a:lnTo>
                      <a:pt x="167" y="3"/>
                    </a:lnTo>
                    <a:lnTo>
                      <a:pt x="168" y="6"/>
                    </a:lnTo>
                    <a:lnTo>
                      <a:pt x="173" y="5"/>
                    </a:lnTo>
                    <a:lnTo>
                      <a:pt x="177" y="9"/>
                    </a:lnTo>
                    <a:lnTo>
                      <a:pt x="182" y="7"/>
                    </a:lnTo>
                    <a:lnTo>
                      <a:pt x="184" y="12"/>
                    </a:lnTo>
                    <a:lnTo>
                      <a:pt x="190" y="13"/>
                    </a:lnTo>
                    <a:lnTo>
                      <a:pt x="196" y="14"/>
                    </a:lnTo>
                    <a:lnTo>
                      <a:pt x="201" y="15"/>
                    </a:lnTo>
                    <a:lnTo>
                      <a:pt x="205" y="19"/>
                    </a:lnTo>
                    <a:lnTo>
                      <a:pt x="210" y="20"/>
                    </a:lnTo>
                    <a:lnTo>
                      <a:pt x="215" y="23"/>
                    </a:lnTo>
                    <a:lnTo>
                      <a:pt x="222" y="25"/>
                    </a:lnTo>
                    <a:lnTo>
                      <a:pt x="226" y="29"/>
                    </a:lnTo>
                    <a:lnTo>
                      <a:pt x="229" y="32"/>
                    </a:lnTo>
                    <a:lnTo>
                      <a:pt x="231" y="36"/>
                    </a:lnTo>
                    <a:lnTo>
                      <a:pt x="235" y="39"/>
                    </a:lnTo>
                    <a:lnTo>
                      <a:pt x="238" y="45"/>
                    </a:lnTo>
                    <a:lnTo>
                      <a:pt x="242" y="46"/>
                    </a:lnTo>
                    <a:lnTo>
                      <a:pt x="248" y="55"/>
                    </a:lnTo>
                    <a:lnTo>
                      <a:pt x="249" y="58"/>
                    </a:lnTo>
                    <a:lnTo>
                      <a:pt x="255" y="63"/>
                    </a:lnTo>
                    <a:lnTo>
                      <a:pt x="256" y="67"/>
                    </a:lnTo>
                    <a:lnTo>
                      <a:pt x="261" y="71"/>
                    </a:lnTo>
                    <a:lnTo>
                      <a:pt x="261" y="75"/>
                    </a:lnTo>
                    <a:lnTo>
                      <a:pt x="264" y="81"/>
                    </a:lnTo>
                    <a:lnTo>
                      <a:pt x="264" y="86"/>
                    </a:lnTo>
                    <a:lnTo>
                      <a:pt x="266" y="90"/>
                    </a:lnTo>
                    <a:lnTo>
                      <a:pt x="266" y="95"/>
                    </a:lnTo>
                    <a:lnTo>
                      <a:pt x="268" y="99"/>
                    </a:lnTo>
                    <a:lnTo>
                      <a:pt x="267" y="103"/>
                    </a:lnTo>
                    <a:lnTo>
                      <a:pt x="268" y="109"/>
                    </a:lnTo>
                    <a:lnTo>
                      <a:pt x="269" y="113"/>
                    </a:lnTo>
                    <a:lnTo>
                      <a:pt x="273" y="119"/>
                    </a:lnTo>
                    <a:lnTo>
                      <a:pt x="274" y="124"/>
                    </a:lnTo>
                    <a:lnTo>
                      <a:pt x="275" y="128"/>
                    </a:lnTo>
                    <a:lnTo>
                      <a:pt x="276" y="134"/>
                    </a:lnTo>
                    <a:lnTo>
                      <a:pt x="277" y="138"/>
                    </a:lnTo>
                    <a:lnTo>
                      <a:pt x="277" y="143"/>
                    </a:lnTo>
                    <a:lnTo>
                      <a:pt x="277" y="147"/>
                    </a:lnTo>
                    <a:lnTo>
                      <a:pt x="274" y="153"/>
                    </a:lnTo>
                    <a:lnTo>
                      <a:pt x="276" y="156"/>
                    </a:lnTo>
                    <a:lnTo>
                      <a:pt x="277" y="162"/>
                    </a:lnTo>
                    <a:lnTo>
                      <a:pt x="278" y="167"/>
                    </a:lnTo>
                    <a:lnTo>
                      <a:pt x="275" y="172"/>
                    </a:lnTo>
                    <a:lnTo>
                      <a:pt x="271" y="181"/>
                    </a:lnTo>
                    <a:lnTo>
                      <a:pt x="0" y="243"/>
                    </a:lnTo>
                  </a:path>
                </a:pathLst>
              </a:custGeom>
              <a:noFill/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73" name="Arc 24"/>
              <p:cNvSpPr>
                <a:spLocks/>
              </p:cNvSpPr>
              <p:nvPr/>
            </p:nvSpPr>
            <p:spPr bwMode="auto">
              <a:xfrm rot="720000">
                <a:off x="3984625" y="6105525"/>
                <a:ext cx="211138" cy="236538"/>
              </a:xfrm>
              <a:custGeom>
                <a:avLst/>
                <a:gdLst>
                  <a:gd name="T0" fmla="*/ 0 w 21745"/>
                  <a:gd name="T1" fmla="*/ 0 h 21600"/>
                  <a:gd name="T2" fmla="*/ 2147483647 w 21745"/>
                  <a:gd name="T3" fmla="*/ 2147483647 h 21600"/>
                  <a:gd name="T4" fmla="*/ 1179876122 w 21745"/>
                  <a:gd name="T5" fmla="*/ 2147483647 h 21600"/>
                  <a:gd name="T6" fmla="*/ 0 60000 65536"/>
                  <a:gd name="T7" fmla="*/ 0 60000 65536"/>
                  <a:gd name="T8" fmla="*/ 0 60000 65536"/>
                  <a:gd name="T9" fmla="*/ 0 w 21745"/>
                  <a:gd name="T10" fmla="*/ 0 h 21600"/>
                  <a:gd name="T11" fmla="*/ 21745 w 21745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745" h="21600" fill="none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</a:path>
                  <a:path w="21745" h="21600" stroke="0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  <a:lnTo>
                      <a:pt x="145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4" name="Line 25"/>
              <p:cNvSpPr>
                <a:spLocks noChangeShapeType="1"/>
              </p:cNvSpPr>
              <p:nvPr/>
            </p:nvSpPr>
            <p:spPr bwMode="auto">
              <a:xfrm flipH="1">
                <a:off x="3784600" y="5924550"/>
                <a:ext cx="303213" cy="5508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5" name="Oval 26"/>
              <p:cNvSpPr>
                <a:spLocks noChangeArrowheads="1"/>
              </p:cNvSpPr>
              <p:nvPr/>
            </p:nvSpPr>
            <p:spPr bwMode="auto">
              <a:xfrm rot="19740000">
                <a:off x="4062413" y="6110288"/>
                <a:ext cx="100012" cy="19843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6" name="Line 27"/>
              <p:cNvSpPr>
                <a:spLocks noChangeShapeType="1"/>
              </p:cNvSpPr>
              <p:nvPr/>
            </p:nvSpPr>
            <p:spPr bwMode="auto">
              <a:xfrm flipV="1">
                <a:off x="3784600" y="6330950"/>
                <a:ext cx="555625" cy="1444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7" name="Oval 33"/>
              <p:cNvSpPr>
                <a:spLocks noChangeArrowheads="1"/>
              </p:cNvSpPr>
              <p:nvPr/>
            </p:nvSpPr>
            <p:spPr bwMode="auto">
              <a:xfrm>
                <a:off x="4079875" y="5081588"/>
                <a:ext cx="57150" cy="63500"/>
              </a:xfrm>
              <a:prstGeom prst="ellipse">
                <a:avLst/>
              </a:prstGeom>
              <a:solidFill>
                <a:srgbClr val="037C03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8" name="Oval 34"/>
              <p:cNvSpPr>
                <a:spLocks noChangeArrowheads="1"/>
              </p:cNvSpPr>
              <p:nvPr/>
            </p:nvSpPr>
            <p:spPr bwMode="auto">
              <a:xfrm>
                <a:off x="1504950" y="3649663"/>
                <a:ext cx="57150" cy="63500"/>
              </a:xfrm>
              <a:prstGeom prst="ellipse">
                <a:avLst/>
              </a:prstGeom>
              <a:solidFill>
                <a:srgbClr val="037C03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</p:grpSp>
        <p:sp>
          <p:nvSpPr>
            <p:cNvPr id="56" name="Text Box 26"/>
            <p:cNvSpPr txBox="1">
              <a:spLocks noChangeArrowheads="1"/>
            </p:cNvSpPr>
            <p:nvPr/>
          </p:nvSpPr>
          <p:spPr bwMode="auto">
            <a:xfrm>
              <a:off x="3657600" y="753824"/>
              <a:ext cx="809272" cy="5470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X</a:t>
              </a:r>
              <a:endParaRPr lang="en-US" sz="2000" baseline="-25000" dirty="0"/>
            </a:p>
          </p:txBody>
        </p:sp>
        <p:sp>
          <p:nvSpPr>
            <p:cNvPr id="57" name="Text Box 26"/>
            <p:cNvSpPr txBox="1">
              <a:spLocks noChangeArrowheads="1"/>
            </p:cNvSpPr>
            <p:nvPr/>
          </p:nvSpPr>
          <p:spPr bwMode="auto">
            <a:xfrm>
              <a:off x="867127" y="3092412"/>
              <a:ext cx="809272" cy="5470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x</a:t>
              </a:r>
              <a:endParaRPr lang="en-US" sz="2000" baseline="-25000" dirty="0"/>
            </a:p>
          </p:txBody>
        </p:sp>
        <p:sp>
          <p:nvSpPr>
            <p:cNvPr id="58" name="Text Box 26"/>
            <p:cNvSpPr txBox="1">
              <a:spLocks noChangeArrowheads="1"/>
            </p:cNvSpPr>
            <p:nvPr/>
          </p:nvSpPr>
          <p:spPr bwMode="auto">
            <a:xfrm>
              <a:off x="3520189" y="4479002"/>
              <a:ext cx="809272" cy="5470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x'</a:t>
              </a:r>
              <a:endParaRPr lang="en-US" sz="2000" baseline="-25000" dirty="0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306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/>
              <a:t>Correspondence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81400"/>
            <a:ext cx="8229600" cy="2544763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r>
              <a:rPr lang="en-US" sz="2400" dirty="0"/>
              <a:t>We have two images taken from cameras with different intrinsic and extrinsic parameters</a:t>
            </a:r>
          </a:p>
          <a:p>
            <a:pPr>
              <a:buNone/>
            </a:pPr>
            <a:endParaRPr lang="en-US" sz="2400" dirty="0"/>
          </a:p>
          <a:p>
            <a:r>
              <a:rPr lang="en-US" sz="2400" dirty="0"/>
              <a:t>How do we match a point in the first image to a point in the second?  How can we constrain our search?</a:t>
            </a:r>
          </a:p>
        </p:txBody>
      </p:sp>
      <p:pic>
        <p:nvPicPr>
          <p:cNvPr id="4" name="Picture 13" descr="rect_006_007_lef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066800"/>
            <a:ext cx="3321069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rect_006_007_righ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005590"/>
            <a:ext cx="3429000" cy="2510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653352" y="212863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87403" y="2132777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12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5E31A7F0-2635-462F-93AE-9C729DF22C51}"/>
                  </a:ext>
                </a:extLst>
              </p14:cNvPr>
              <p14:cNvContentPartPr/>
              <p14:nvPr/>
            </p14:nvContentPartPr>
            <p14:xfrm>
              <a:off x="2637360" y="2157480"/>
              <a:ext cx="298800" cy="41940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5E31A7F0-2635-462F-93AE-9C729DF22C5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28000" y="2148120"/>
                <a:ext cx="317520" cy="438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49638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338" y="901700"/>
            <a:ext cx="7662862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1683" name="Text Box 3"/>
          <p:cNvSpPr txBox="1">
            <a:spLocks noChangeArrowheads="1"/>
          </p:cNvSpPr>
          <p:nvPr/>
        </p:nvSpPr>
        <p:spPr bwMode="auto">
          <a:xfrm>
            <a:off x="1457325" y="4579938"/>
            <a:ext cx="723467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/>
              <a:t>Potential matches for </a:t>
            </a:r>
            <a:r>
              <a:rPr lang="en-US" sz="2000" i="1" dirty="0"/>
              <a:t>x</a:t>
            </a:r>
            <a:r>
              <a:rPr lang="en-US" sz="2000" dirty="0"/>
              <a:t> have to lie on the corresponding line </a:t>
            </a:r>
            <a:r>
              <a:rPr lang="en-US" sz="2000" i="1" dirty="0"/>
              <a:t>l’</a:t>
            </a:r>
            <a:r>
              <a:rPr lang="en-US" sz="2000" dirty="0"/>
              <a:t>.</a:t>
            </a:r>
          </a:p>
        </p:txBody>
      </p:sp>
      <p:sp>
        <p:nvSpPr>
          <p:cNvPr id="711684" name="Text Box 4"/>
          <p:cNvSpPr txBox="1">
            <a:spLocks noChangeArrowheads="1"/>
          </p:cNvSpPr>
          <p:nvPr/>
        </p:nvSpPr>
        <p:spPr bwMode="auto">
          <a:xfrm>
            <a:off x="1447800" y="5646738"/>
            <a:ext cx="723467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/>
              <a:t>Potential matches for </a:t>
            </a:r>
            <a:r>
              <a:rPr lang="en-US" sz="2000" i="1" dirty="0"/>
              <a:t>x’</a:t>
            </a:r>
            <a:r>
              <a:rPr lang="en-US" sz="2000" dirty="0"/>
              <a:t> have to lie on the corresponding line </a:t>
            </a:r>
            <a:r>
              <a:rPr lang="en-US" sz="2000" i="1" dirty="0"/>
              <a:t>l</a:t>
            </a:r>
            <a:r>
              <a:rPr lang="en-US" sz="2000" dirty="0"/>
              <a:t>.</a:t>
            </a:r>
          </a:p>
        </p:txBody>
      </p:sp>
      <p:sp>
        <p:nvSpPr>
          <p:cNvPr id="711685" name="Oval 5"/>
          <p:cNvSpPr>
            <a:spLocks noChangeArrowheads="1"/>
          </p:cNvSpPr>
          <p:nvPr/>
        </p:nvSpPr>
        <p:spPr bwMode="auto">
          <a:xfrm>
            <a:off x="2884488" y="240665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1686" name="Line 6"/>
          <p:cNvSpPr>
            <a:spLocks noChangeShapeType="1"/>
          </p:cNvSpPr>
          <p:nvPr/>
        </p:nvSpPr>
        <p:spPr bwMode="auto">
          <a:xfrm flipH="1">
            <a:off x="6084888" y="2330450"/>
            <a:ext cx="254000" cy="158115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1687" name="Oval 7"/>
          <p:cNvSpPr>
            <a:spLocks noChangeArrowheads="1"/>
          </p:cNvSpPr>
          <p:nvPr/>
        </p:nvSpPr>
        <p:spPr bwMode="auto">
          <a:xfrm>
            <a:off x="6275388" y="2406650"/>
            <a:ext cx="76200" cy="76200"/>
          </a:xfrm>
          <a:prstGeom prst="ellipse">
            <a:avLst/>
          </a:prstGeom>
          <a:solidFill>
            <a:srgbClr val="CC3300"/>
          </a:soli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Verdana" pitchFamily="34" charset="0"/>
            </a:endParaRPr>
          </a:p>
        </p:txBody>
      </p:sp>
      <p:sp>
        <p:nvSpPr>
          <p:cNvPr id="711688" name="Line 8"/>
          <p:cNvSpPr>
            <a:spLocks noChangeShapeType="1"/>
          </p:cNvSpPr>
          <p:nvPr/>
        </p:nvSpPr>
        <p:spPr bwMode="auto">
          <a:xfrm flipH="1" flipV="1">
            <a:off x="2909888" y="2311400"/>
            <a:ext cx="241300" cy="156210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1689" name="Oval 9"/>
          <p:cNvSpPr>
            <a:spLocks noChangeArrowheads="1"/>
          </p:cNvSpPr>
          <p:nvPr/>
        </p:nvSpPr>
        <p:spPr bwMode="auto">
          <a:xfrm>
            <a:off x="3316288" y="210185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1690" name="Oval 10"/>
          <p:cNvSpPr>
            <a:spLocks noChangeArrowheads="1"/>
          </p:cNvSpPr>
          <p:nvPr/>
        </p:nvSpPr>
        <p:spPr bwMode="auto">
          <a:xfrm>
            <a:off x="3970338" y="165735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1691" name="Oval 11"/>
          <p:cNvSpPr>
            <a:spLocks noChangeArrowheads="1"/>
          </p:cNvSpPr>
          <p:nvPr/>
        </p:nvSpPr>
        <p:spPr bwMode="auto">
          <a:xfrm>
            <a:off x="6275388" y="24003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1692" name="Oval 12"/>
          <p:cNvSpPr>
            <a:spLocks noChangeArrowheads="1"/>
          </p:cNvSpPr>
          <p:nvPr/>
        </p:nvSpPr>
        <p:spPr bwMode="auto">
          <a:xfrm>
            <a:off x="6224588" y="27559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1693" name="Oval 13"/>
          <p:cNvSpPr>
            <a:spLocks noChangeArrowheads="1"/>
          </p:cNvSpPr>
          <p:nvPr/>
        </p:nvSpPr>
        <p:spPr bwMode="auto">
          <a:xfrm>
            <a:off x="6167438" y="30480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4" name="Rectangle 14"/>
          <p:cNvSpPr>
            <a:spLocks noGrp="1" noChangeArrowheads="1"/>
          </p:cNvSpPr>
          <p:nvPr>
            <p:ph type="title"/>
          </p:nvPr>
        </p:nvSpPr>
        <p:spPr>
          <a:xfrm>
            <a:off x="477838" y="-112005"/>
            <a:ext cx="8229600" cy="1143000"/>
          </a:xfrm>
        </p:spPr>
        <p:txBody>
          <a:bodyPr/>
          <a:lstStyle/>
          <a:p>
            <a:r>
              <a:rPr lang="en-US" dirty="0"/>
              <a:t>Key idea: </a:t>
            </a:r>
            <a:r>
              <a:rPr lang="en-US" dirty="0" err="1"/>
              <a:t>Epipolar</a:t>
            </a:r>
            <a:r>
              <a:rPr lang="en-US" dirty="0"/>
              <a:t> constraint</a:t>
            </a:r>
          </a:p>
        </p:txBody>
      </p:sp>
      <p:sp>
        <p:nvSpPr>
          <p:cNvPr id="20495" name="Freeform 15"/>
          <p:cNvSpPr>
            <a:spLocks/>
          </p:cNvSpPr>
          <p:nvPr/>
        </p:nvSpPr>
        <p:spPr bwMode="auto">
          <a:xfrm>
            <a:off x="2667000" y="2286000"/>
            <a:ext cx="228600" cy="228600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12" y="80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2667000" y="2209800"/>
            <a:ext cx="209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20497" name="Freeform 17"/>
          <p:cNvSpPr>
            <a:spLocks/>
          </p:cNvSpPr>
          <p:nvPr/>
        </p:nvSpPr>
        <p:spPr bwMode="auto">
          <a:xfrm>
            <a:off x="6019800" y="2336800"/>
            <a:ext cx="273050" cy="254000"/>
          </a:xfrm>
          <a:custGeom>
            <a:avLst/>
            <a:gdLst>
              <a:gd name="T0" fmla="*/ 2147483647 w 172"/>
              <a:gd name="T1" fmla="*/ 2147483647 h 160"/>
              <a:gd name="T2" fmla="*/ 0 w 172"/>
              <a:gd name="T3" fmla="*/ 2147483647 h 160"/>
              <a:gd name="T4" fmla="*/ 2147483647 w 172"/>
              <a:gd name="T5" fmla="*/ 2147483647 h 160"/>
              <a:gd name="T6" fmla="*/ 2147483647 w 172"/>
              <a:gd name="T7" fmla="*/ 2147483647 h 160"/>
              <a:gd name="T8" fmla="*/ 2147483647 w 172"/>
              <a:gd name="T9" fmla="*/ 0 h 160"/>
              <a:gd name="T10" fmla="*/ 2147483647 w 172"/>
              <a:gd name="T11" fmla="*/ 2147483647 h 1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2"/>
              <a:gd name="T19" fmla="*/ 0 h 160"/>
              <a:gd name="T20" fmla="*/ 172 w 172"/>
              <a:gd name="T21" fmla="*/ 160 h 16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2" h="160">
                <a:moveTo>
                  <a:pt x="48" y="16"/>
                </a:moveTo>
                <a:lnTo>
                  <a:pt x="0" y="112"/>
                </a:lnTo>
                <a:lnTo>
                  <a:pt x="48" y="160"/>
                </a:lnTo>
                <a:lnTo>
                  <a:pt x="144" y="112"/>
                </a:lnTo>
                <a:lnTo>
                  <a:pt x="172" y="0"/>
                </a:lnTo>
                <a:lnTo>
                  <a:pt x="48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1698" name="Text Box 18"/>
          <p:cNvSpPr txBox="1">
            <a:spLocks noChangeArrowheads="1"/>
          </p:cNvSpPr>
          <p:nvPr/>
        </p:nvSpPr>
        <p:spPr bwMode="auto">
          <a:xfrm>
            <a:off x="6019800" y="22860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x’</a:t>
            </a:r>
          </a:p>
        </p:txBody>
      </p:sp>
      <p:sp>
        <p:nvSpPr>
          <p:cNvPr id="20499" name="Freeform 19"/>
          <p:cNvSpPr>
            <a:spLocks/>
          </p:cNvSpPr>
          <p:nvPr/>
        </p:nvSpPr>
        <p:spPr bwMode="auto">
          <a:xfrm>
            <a:off x="8001000" y="1524000"/>
            <a:ext cx="381000" cy="304800"/>
          </a:xfrm>
          <a:custGeom>
            <a:avLst/>
            <a:gdLst>
              <a:gd name="T0" fmla="*/ 2147483647 w 240"/>
              <a:gd name="T1" fmla="*/ 2147483647 h 192"/>
              <a:gd name="T2" fmla="*/ 2147483647 w 240"/>
              <a:gd name="T3" fmla="*/ 0 h 192"/>
              <a:gd name="T4" fmla="*/ 2147483647 w 240"/>
              <a:gd name="T5" fmla="*/ 2147483647 h 192"/>
              <a:gd name="T6" fmla="*/ 0 w 240"/>
              <a:gd name="T7" fmla="*/ 2147483647 h 192"/>
              <a:gd name="T8" fmla="*/ 2147483647 w 240"/>
              <a:gd name="T9" fmla="*/ 2147483647 h 192"/>
              <a:gd name="T10" fmla="*/ 2147483647 w 240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0"/>
              <a:gd name="T19" fmla="*/ 0 h 192"/>
              <a:gd name="T20" fmla="*/ 240 w 240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0" h="192">
                <a:moveTo>
                  <a:pt x="240" y="192"/>
                </a:moveTo>
                <a:lnTo>
                  <a:pt x="240" y="0"/>
                </a:lnTo>
                <a:lnTo>
                  <a:pt x="88" y="24"/>
                </a:lnTo>
                <a:lnTo>
                  <a:pt x="0" y="96"/>
                </a:lnTo>
                <a:lnTo>
                  <a:pt x="96" y="192"/>
                </a:lnTo>
                <a:lnTo>
                  <a:pt x="240" y="19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00" name="Freeform 20"/>
          <p:cNvSpPr>
            <a:spLocks/>
          </p:cNvSpPr>
          <p:nvPr/>
        </p:nvSpPr>
        <p:spPr bwMode="auto">
          <a:xfrm>
            <a:off x="838200" y="1536700"/>
            <a:ext cx="260350" cy="292100"/>
          </a:xfrm>
          <a:custGeom>
            <a:avLst/>
            <a:gdLst>
              <a:gd name="T0" fmla="*/ 2147483647 w 164"/>
              <a:gd name="T1" fmla="*/ 0 h 184"/>
              <a:gd name="T2" fmla="*/ 0 w 164"/>
              <a:gd name="T3" fmla="*/ 2147483647 h 184"/>
              <a:gd name="T4" fmla="*/ 2147483647 w 164"/>
              <a:gd name="T5" fmla="*/ 2147483647 h 184"/>
              <a:gd name="T6" fmla="*/ 2147483647 w 164"/>
              <a:gd name="T7" fmla="*/ 2147483647 h 184"/>
              <a:gd name="T8" fmla="*/ 2147483647 w 164"/>
              <a:gd name="T9" fmla="*/ 2147483647 h 184"/>
              <a:gd name="T10" fmla="*/ 2147483647 w 164"/>
              <a:gd name="T11" fmla="*/ 0 h 1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4"/>
              <a:gd name="T19" fmla="*/ 0 h 184"/>
              <a:gd name="T20" fmla="*/ 164 w 164"/>
              <a:gd name="T21" fmla="*/ 184 h 1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4" h="184">
                <a:moveTo>
                  <a:pt x="32" y="0"/>
                </a:moveTo>
                <a:lnTo>
                  <a:pt x="0" y="136"/>
                </a:lnTo>
                <a:lnTo>
                  <a:pt x="48" y="184"/>
                </a:lnTo>
                <a:lnTo>
                  <a:pt x="148" y="176"/>
                </a:lnTo>
                <a:lnTo>
                  <a:pt x="164" y="36"/>
                </a:lnTo>
                <a:lnTo>
                  <a:pt x="32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01" name="Freeform 21"/>
          <p:cNvSpPr>
            <a:spLocks/>
          </p:cNvSpPr>
          <p:nvPr/>
        </p:nvSpPr>
        <p:spPr bwMode="auto">
          <a:xfrm>
            <a:off x="5905500" y="2667000"/>
            <a:ext cx="336550" cy="698500"/>
          </a:xfrm>
          <a:custGeom>
            <a:avLst/>
            <a:gdLst>
              <a:gd name="T0" fmla="*/ 2147483647 w 212"/>
              <a:gd name="T1" fmla="*/ 2147483647 h 440"/>
              <a:gd name="T2" fmla="*/ 2147483647 w 212"/>
              <a:gd name="T3" fmla="*/ 2147483647 h 440"/>
              <a:gd name="T4" fmla="*/ 0 w 212"/>
              <a:gd name="T5" fmla="*/ 2147483647 h 440"/>
              <a:gd name="T6" fmla="*/ 2147483647 w 212"/>
              <a:gd name="T7" fmla="*/ 2147483647 h 440"/>
              <a:gd name="T8" fmla="*/ 2147483647 w 212"/>
              <a:gd name="T9" fmla="*/ 0 h 440"/>
              <a:gd name="T10" fmla="*/ 2147483647 w 212"/>
              <a:gd name="T11" fmla="*/ 2147483647 h 4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2"/>
              <a:gd name="T19" fmla="*/ 0 h 440"/>
              <a:gd name="T20" fmla="*/ 212 w 212"/>
              <a:gd name="T21" fmla="*/ 440 h 4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2" h="440">
                <a:moveTo>
                  <a:pt x="72" y="16"/>
                </a:moveTo>
                <a:lnTo>
                  <a:pt x="24" y="112"/>
                </a:lnTo>
                <a:lnTo>
                  <a:pt x="0" y="400"/>
                </a:lnTo>
                <a:lnTo>
                  <a:pt x="132" y="440"/>
                </a:lnTo>
                <a:lnTo>
                  <a:pt x="212" y="0"/>
                </a:lnTo>
                <a:lnTo>
                  <a:pt x="7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02" name="Freeform 22"/>
          <p:cNvSpPr>
            <a:spLocks/>
          </p:cNvSpPr>
          <p:nvPr/>
        </p:nvSpPr>
        <p:spPr bwMode="auto">
          <a:xfrm>
            <a:off x="3854450" y="1371600"/>
            <a:ext cx="368300" cy="298450"/>
          </a:xfrm>
          <a:custGeom>
            <a:avLst/>
            <a:gdLst>
              <a:gd name="T0" fmla="*/ 2147483647 w 232"/>
              <a:gd name="T1" fmla="*/ 2147483647 h 188"/>
              <a:gd name="T2" fmla="*/ 2147483647 w 232"/>
              <a:gd name="T3" fmla="*/ 2147483647 h 188"/>
              <a:gd name="T4" fmla="*/ 0 w 232"/>
              <a:gd name="T5" fmla="*/ 2147483647 h 188"/>
              <a:gd name="T6" fmla="*/ 2147483647 w 232"/>
              <a:gd name="T7" fmla="*/ 2147483647 h 188"/>
              <a:gd name="T8" fmla="*/ 2147483647 w 232"/>
              <a:gd name="T9" fmla="*/ 2147483647 h 188"/>
              <a:gd name="T10" fmla="*/ 2147483647 w 232"/>
              <a:gd name="T11" fmla="*/ 2147483647 h 188"/>
              <a:gd name="T12" fmla="*/ 2147483647 w 232"/>
              <a:gd name="T13" fmla="*/ 0 h 188"/>
              <a:gd name="T14" fmla="*/ 2147483647 w 232"/>
              <a:gd name="T15" fmla="*/ 2147483647 h 1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32"/>
              <a:gd name="T25" fmla="*/ 0 h 188"/>
              <a:gd name="T26" fmla="*/ 232 w 232"/>
              <a:gd name="T27" fmla="*/ 188 h 1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32" h="188">
                <a:moveTo>
                  <a:pt x="68" y="16"/>
                </a:moveTo>
                <a:lnTo>
                  <a:pt x="20" y="112"/>
                </a:lnTo>
                <a:lnTo>
                  <a:pt x="0" y="164"/>
                </a:lnTo>
                <a:lnTo>
                  <a:pt x="56" y="188"/>
                </a:lnTo>
                <a:lnTo>
                  <a:pt x="136" y="148"/>
                </a:lnTo>
                <a:lnTo>
                  <a:pt x="232" y="80"/>
                </a:lnTo>
                <a:lnTo>
                  <a:pt x="192" y="0"/>
                </a:lnTo>
                <a:lnTo>
                  <a:pt x="68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03" name="Freeform 23"/>
          <p:cNvSpPr>
            <a:spLocks/>
          </p:cNvSpPr>
          <p:nvPr/>
        </p:nvSpPr>
        <p:spPr bwMode="auto">
          <a:xfrm>
            <a:off x="3200400" y="1828800"/>
            <a:ext cx="381000" cy="260350"/>
          </a:xfrm>
          <a:custGeom>
            <a:avLst/>
            <a:gdLst>
              <a:gd name="T0" fmla="*/ 2147483647 w 240"/>
              <a:gd name="T1" fmla="*/ 2147483647 h 164"/>
              <a:gd name="T2" fmla="*/ 2147483647 w 240"/>
              <a:gd name="T3" fmla="*/ 2147483647 h 164"/>
              <a:gd name="T4" fmla="*/ 0 w 240"/>
              <a:gd name="T5" fmla="*/ 2147483647 h 164"/>
              <a:gd name="T6" fmla="*/ 2147483647 w 240"/>
              <a:gd name="T7" fmla="*/ 2147483647 h 164"/>
              <a:gd name="T8" fmla="*/ 2147483647 w 240"/>
              <a:gd name="T9" fmla="*/ 2147483647 h 164"/>
              <a:gd name="T10" fmla="*/ 2147483647 w 240"/>
              <a:gd name="T11" fmla="*/ 0 h 164"/>
              <a:gd name="T12" fmla="*/ 2147483647 w 240"/>
              <a:gd name="T13" fmla="*/ 2147483647 h 1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40"/>
              <a:gd name="T22" fmla="*/ 0 h 164"/>
              <a:gd name="T23" fmla="*/ 240 w 240"/>
              <a:gd name="T24" fmla="*/ 164 h 16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40" h="164">
                <a:moveTo>
                  <a:pt x="76" y="16"/>
                </a:moveTo>
                <a:lnTo>
                  <a:pt x="28" y="112"/>
                </a:lnTo>
                <a:lnTo>
                  <a:pt x="0" y="156"/>
                </a:lnTo>
                <a:lnTo>
                  <a:pt x="104" y="164"/>
                </a:lnTo>
                <a:lnTo>
                  <a:pt x="240" y="80"/>
                </a:lnTo>
                <a:lnTo>
                  <a:pt x="200" y="0"/>
                </a:lnTo>
                <a:lnTo>
                  <a:pt x="76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1704" name="Text Box 24"/>
          <p:cNvSpPr txBox="1">
            <a:spLocks noChangeArrowheads="1"/>
          </p:cNvSpPr>
          <p:nvPr/>
        </p:nvSpPr>
        <p:spPr bwMode="auto">
          <a:xfrm>
            <a:off x="3733800" y="1349375"/>
            <a:ext cx="303213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711705" name="Text Box 25"/>
          <p:cNvSpPr txBox="1">
            <a:spLocks noChangeArrowheads="1"/>
          </p:cNvSpPr>
          <p:nvPr/>
        </p:nvSpPr>
        <p:spPr bwMode="auto">
          <a:xfrm>
            <a:off x="5943600" y="26670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x’</a:t>
            </a:r>
          </a:p>
        </p:txBody>
      </p:sp>
      <p:sp>
        <p:nvSpPr>
          <p:cNvPr id="711706" name="Text Box 26"/>
          <p:cNvSpPr txBox="1">
            <a:spLocks noChangeArrowheads="1"/>
          </p:cNvSpPr>
          <p:nvPr/>
        </p:nvSpPr>
        <p:spPr bwMode="auto">
          <a:xfrm>
            <a:off x="3124200" y="1752600"/>
            <a:ext cx="303213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711707" name="Text Box 27"/>
          <p:cNvSpPr txBox="1">
            <a:spLocks noChangeArrowheads="1"/>
          </p:cNvSpPr>
          <p:nvPr/>
        </p:nvSpPr>
        <p:spPr bwMode="auto">
          <a:xfrm>
            <a:off x="5867400" y="30480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x’</a:t>
            </a:r>
          </a:p>
        </p:txBody>
      </p:sp>
      <p:sp>
        <p:nvSpPr>
          <p:cNvPr id="711708" name="Oval 28"/>
          <p:cNvSpPr>
            <a:spLocks noChangeArrowheads="1"/>
          </p:cNvSpPr>
          <p:nvPr/>
        </p:nvSpPr>
        <p:spPr bwMode="auto">
          <a:xfrm>
            <a:off x="4592638" y="122555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9" name="Rectangle 29"/>
          <p:cNvSpPr>
            <a:spLocks noChangeArrowheads="1"/>
          </p:cNvSpPr>
          <p:nvPr/>
        </p:nvSpPr>
        <p:spPr bwMode="auto">
          <a:xfrm>
            <a:off x="4419600" y="914400"/>
            <a:ext cx="3048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1710" name="Text Box 30"/>
          <p:cNvSpPr txBox="1">
            <a:spLocks noChangeArrowheads="1"/>
          </p:cNvSpPr>
          <p:nvPr/>
        </p:nvSpPr>
        <p:spPr bwMode="auto">
          <a:xfrm>
            <a:off x="4343400" y="9144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7CF4-79CC-6A48-A466-8C20EA113E48}" type="slidenum">
              <a:rPr lang="en-US" smtClean="0"/>
              <a:pPr/>
              <a:t>13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3328603-7E41-46CE-A877-A0096AEC0EA9}"/>
                  </a:ext>
                </a:extLst>
              </p14:cNvPr>
              <p14:cNvContentPartPr/>
              <p14:nvPr/>
            </p14:nvContentPartPr>
            <p14:xfrm>
              <a:off x="2637000" y="871200"/>
              <a:ext cx="2463840" cy="17186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3328603-7E41-46CE-A877-A0096AEC0EA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27640" y="861840"/>
                <a:ext cx="2482560" cy="1737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4559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1683" grpId="0" autoUpdateAnimBg="0"/>
      <p:bldP spid="711684" grpId="0" autoUpdateAnimBg="0"/>
      <p:bldP spid="711685" grpId="0" animBg="1"/>
      <p:bldP spid="711686" grpId="0" animBg="1"/>
      <p:bldP spid="711687" grpId="0" animBg="1" autoUpdateAnimBg="0"/>
      <p:bldP spid="711688" grpId="0" animBg="1"/>
      <p:bldP spid="711689" grpId="0" animBg="1"/>
      <p:bldP spid="711690" grpId="0" animBg="1"/>
      <p:bldP spid="711691" grpId="0" animBg="1"/>
      <p:bldP spid="711692" grpId="0" animBg="1"/>
      <p:bldP spid="711693" grpId="0" animBg="1"/>
      <p:bldP spid="711698" grpId="0"/>
      <p:bldP spid="711704" grpId="0" animBg="1"/>
      <p:bldP spid="711705" grpId="0"/>
      <p:bldP spid="711706" grpId="0" animBg="1"/>
      <p:bldP spid="711707" grpId="0"/>
      <p:bldP spid="711708" grpId="0" animBg="1"/>
      <p:bldP spid="7117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877888"/>
            <a:ext cx="7696200" cy="32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1876" name="Line 4"/>
          <p:cNvSpPr>
            <a:spLocks noChangeShapeType="1"/>
          </p:cNvSpPr>
          <p:nvPr/>
        </p:nvSpPr>
        <p:spPr bwMode="auto">
          <a:xfrm flipV="1">
            <a:off x="1073150" y="3741738"/>
            <a:ext cx="2098675" cy="127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77" name="Line 5"/>
          <p:cNvSpPr>
            <a:spLocks noChangeShapeType="1"/>
          </p:cNvSpPr>
          <p:nvPr/>
        </p:nvSpPr>
        <p:spPr bwMode="auto">
          <a:xfrm>
            <a:off x="3524250" y="3748088"/>
            <a:ext cx="23114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78" name="Line 6"/>
          <p:cNvSpPr>
            <a:spLocks noChangeShapeType="1"/>
          </p:cNvSpPr>
          <p:nvPr/>
        </p:nvSpPr>
        <p:spPr bwMode="auto">
          <a:xfrm>
            <a:off x="6210300" y="3748088"/>
            <a:ext cx="20955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79" name="Line 7"/>
          <p:cNvSpPr>
            <a:spLocks noChangeShapeType="1"/>
          </p:cNvSpPr>
          <p:nvPr/>
        </p:nvSpPr>
        <p:spPr bwMode="auto">
          <a:xfrm>
            <a:off x="6419850" y="2452688"/>
            <a:ext cx="1885950" cy="128905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80" name="Line 8"/>
          <p:cNvSpPr>
            <a:spLocks noChangeShapeType="1"/>
          </p:cNvSpPr>
          <p:nvPr/>
        </p:nvSpPr>
        <p:spPr bwMode="auto">
          <a:xfrm>
            <a:off x="4724400" y="1284288"/>
            <a:ext cx="1466850" cy="10033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81" name="Line 9"/>
          <p:cNvSpPr>
            <a:spLocks noChangeShapeType="1"/>
          </p:cNvSpPr>
          <p:nvPr/>
        </p:nvSpPr>
        <p:spPr bwMode="auto">
          <a:xfrm flipV="1">
            <a:off x="3187700" y="1271588"/>
            <a:ext cx="1473200" cy="100965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82" name="Line 10"/>
          <p:cNvSpPr>
            <a:spLocks noChangeShapeType="1"/>
          </p:cNvSpPr>
          <p:nvPr/>
        </p:nvSpPr>
        <p:spPr bwMode="auto">
          <a:xfrm flipV="1">
            <a:off x="1060450" y="2446338"/>
            <a:ext cx="1892300" cy="12827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83" name="Text Box 11"/>
          <p:cNvSpPr txBox="1">
            <a:spLocks noChangeArrowheads="1"/>
          </p:cNvSpPr>
          <p:nvPr/>
        </p:nvSpPr>
        <p:spPr bwMode="auto">
          <a:xfrm>
            <a:off x="925776" y="5470525"/>
            <a:ext cx="6553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solidFill>
                  <a:schemeClr val="folHlink"/>
                </a:solidFill>
              </a:rPr>
              <a:t> </a:t>
            </a:r>
            <a:r>
              <a:rPr lang="en-US" sz="2000" b="1" dirty="0" err="1">
                <a:solidFill>
                  <a:schemeClr val="folHlink"/>
                </a:solidFill>
              </a:rPr>
              <a:t>Epipolar</a:t>
            </a:r>
            <a:r>
              <a:rPr lang="en-US" sz="2000" b="1" dirty="0">
                <a:solidFill>
                  <a:schemeClr val="folHlink"/>
                </a:solidFill>
              </a:rPr>
              <a:t> Plane</a:t>
            </a:r>
            <a:r>
              <a:rPr lang="en-US" sz="2000" dirty="0">
                <a:solidFill>
                  <a:schemeClr val="folHlink"/>
                </a:solidFill>
              </a:rPr>
              <a:t> – plane containing baseline (1D family)</a:t>
            </a:r>
          </a:p>
        </p:txBody>
      </p:sp>
      <p:sp>
        <p:nvSpPr>
          <p:cNvPr id="591884" name="Oval 12"/>
          <p:cNvSpPr>
            <a:spLocks noChangeArrowheads="1"/>
          </p:cNvSpPr>
          <p:nvPr/>
        </p:nvSpPr>
        <p:spPr bwMode="auto">
          <a:xfrm>
            <a:off x="3105150" y="3659188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85" name="Oval 13"/>
          <p:cNvSpPr>
            <a:spLocks noChangeArrowheads="1"/>
          </p:cNvSpPr>
          <p:nvPr/>
        </p:nvSpPr>
        <p:spPr bwMode="auto">
          <a:xfrm>
            <a:off x="6102350" y="3690938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86" name="Text Box 14"/>
          <p:cNvSpPr txBox="1">
            <a:spLocks noChangeArrowheads="1"/>
          </p:cNvSpPr>
          <p:nvPr/>
        </p:nvSpPr>
        <p:spPr bwMode="auto">
          <a:xfrm>
            <a:off x="920088" y="4419600"/>
            <a:ext cx="5349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solidFill>
                  <a:srgbClr val="339966"/>
                </a:solidFill>
              </a:rPr>
              <a:t> </a:t>
            </a:r>
            <a:r>
              <a:rPr lang="en-US" sz="2000" b="1" dirty="0" err="1">
                <a:solidFill>
                  <a:srgbClr val="339966"/>
                </a:solidFill>
              </a:rPr>
              <a:t>Epipoles</a:t>
            </a:r>
            <a:r>
              <a:rPr lang="en-US" sz="2000" b="1" dirty="0">
                <a:solidFill>
                  <a:srgbClr val="339966"/>
                </a:solidFill>
              </a:rPr>
              <a:t> </a:t>
            </a:r>
          </a:p>
          <a:p>
            <a:r>
              <a:rPr lang="en-US" sz="2000" dirty="0">
                <a:solidFill>
                  <a:srgbClr val="339966"/>
                </a:solidFill>
              </a:rPr>
              <a:t>= intersections of baseline with image planes </a:t>
            </a:r>
          </a:p>
          <a:p>
            <a:r>
              <a:rPr lang="en-US" sz="2000" dirty="0">
                <a:solidFill>
                  <a:srgbClr val="339966"/>
                </a:solidFill>
              </a:rPr>
              <a:t>= projections of the other camera center</a:t>
            </a:r>
          </a:p>
        </p:txBody>
      </p:sp>
      <p:sp>
        <p:nvSpPr>
          <p:cNvPr id="591890" name="Text Box 18"/>
          <p:cNvSpPr txBox="1">
            <a:spLocks noChangeArrowheads="1"/>
          </p:cNvSpPr>
          <p:nvPr/>
        </p:nvSpPr>
        <p:spPr bwMode="auto">
          <a:xfrm>
            <a:off x="914400" y="4010025"/>
            <a:ext cx="6069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solidFill>
                  <a:srgbClr val="FF3399"/>
                </a:solidFill>
              </a:rPr>
              <a:t> </a:t>
            </a:r>
            <a:r>
              <a:rPr lang="en-US" sz="2000" b="1" dirty="0">
                <a:solidFill>
                  <a:srgbClr val="FF3399"/>
                </a:solidFill>
              </a:rPr>
              <a:t>Baseline</a:t>
            </a:r>
            <a:r>
              <a:rPr lang="en-US" sz="2000" dirty="0">
                <a:solidFill>
                  <a:srgbClr val="FF3399"/>
                </a:solidFill>
              </a:rPr>
              <a:t> – line connecting the two camera centers</a:t>
            </a:r>
          </a:p>
        </p:txBody>
      </p:sp>
      <p:sp>
        <p:nvSpPr>
          <p:cNvPr id="591891" name="Line 19"/>
          <p:cNvSpPr>
            <a:spLocks noChangeShapeType="1"/>
          </p:cNvSpPr>
          <p:nvPr/>
        </p:nvSpPr>
        <p:spPr bwMode="auto">
          <a:xfrm>
            <a:off x="1066800" y="3773488"/>
            <a:ext cx="2057400" cy="0"/>
          </a:xfrm>
          <a:prstGeom prst="line">
            <a:avLst/>
          </a:pr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92" name="Line 20"/>
          <p:cNvSpPr>
            <a:spLocks noChangeShapeType="1"/>
          </p:cNvSpPr>
          <p:nvPr/>
        </p:nvSpPr>
        <p:spPr bwMode="auto">
          <a:xfrm>
            <a:off x="3505200" y="3773488"/>
            <a:ext cx="2362200" cy="0"/>
          </a:xfrm>
          <a:prstGeom prst="line">
            <a:avLst/>
          </a:pr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93" name="Line 21"/>
          <p:cNvSpPr>
            <a:spLocks noChangeShapeType="1"/>
          </p:cNvSpPr>
          <p:nvPr/>
        </p:nvSpPr>
        <p:spPr bwMode="auto">
          <a:xfrm>
            <a:off x="6248400" y="3773488"/>
            <a:ext cx="2057400" cy="0"/>
          </a:xfrm>
          <a:prstGeom prst="line">
            <a:avLst/>
          </a:pr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2" name="Rectangle 22"/>
          <p:cNvSpPr>
            <a:spLocks noGrp="1" noChangeArrowheads="1"/>
          </p:cNvSpPr>
          <p:nvPr>
            <p:ph type="title"/>
          </p:nvPr>
        </p:nvSpPr>
        <p:spPr>
          <a:xfrm>
            <a:off x="546100" y="94619"/>
            <a:ext cx="8229600" cy="1143000"/>
          </a:xfrm>
        </p:spPr>
        <p:txBody>
          <a:bodyPr/>
          <a:lstStyle/>
          <a:p>
            <a:r>
              <a:rPr lang="en-US" dirty="0" err="1"/>
              <a:t>Epipolar</a:t>
            </a:r>
            <a:r>
              <a:rPr lang="en-US" dirty="0"/>
              <a:t> geometry: notation</a:t>
            </a:r>
          </a:p>
        </p:txBody>
      </p:sp>
      <p:sp>
        <p:nvSpPr>
          <p:cNvPr id="13333" name="Rectangle 24"/>
          <p:cNvSpPr>
            <a:spLocks noChangeArrowheads="1"/>
          </p:cNvSpPr>
          <p:nvPr/>
        </p:nvSpPr>
        <p:spPr bwMode="auto">
          <a:xfrm>
            <a:off x="914400" y="1552575"/>
            <a:ext cx="2286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4" name="Rectangle 25"/>
          <p:cNvSpPr>
            <a:spLocks noChangeArrowheads="1"/>
          </p:cNvSpPr>
          <p:nvPr/>
        </p:nvSpPr>
        <p:spPr bwMode="auto">
          <a:xfrm>
            <a:off x="8170863" y="1562100"/>
            <a:ext cx="322262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5" name="Text Box 26"/>
          <p:cNvSpPr txBox="1">
            <a:spLocks noChangeArrowheads="1"/>
          </p:cNvSpPr>
          <p:nvPr/>
        </p:nvSpPr>
        <p:spPr bwMode="auto">
          <a:xfrm>
            <a:off x="4572000" y="892175"/>
            <a:ext cx="303213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13336" name="Freeform 29"/>
          <p:cNvSpPr>
            <a:spLocks/>
          </p:cNvSpPr>
          <p:nvPr/>
        </p:nvSpPr>
        <p:spPr bwMode="auto">
          <a:xfrm>
            <a:off x="2667000" y="2286000"/>
            <a:ext cx="228600" cy="228600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7" name="Text Box 27"/>
          <p:cNvSpPr txBox="1">
            <a:spLocks noChangeArrowheads="1"/>
          </p:cNvSpPr>
          <p:nvPr/>
        </p:nvSpPr>
        <p:spPr bwMode="auto">
          <a:xfrm>
            <a:off x="2667000" y="2209800"/>
            <a:ext cx="209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13338" name="Freeform 30"/>
          <p:cNvSpPr>
            <a:spLocks/>
          </p:cNvSpPr>
          <p:nvPr/>
        </p:nvSpPr>
        <p:spPr bwMode="auto">
          <a:xfrm>
            <a:off x="6477000" y="2286000"/>
            <a:ext cx="228600" cy="228600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9" name="Text Box 31"/>
          <p:cNvSpPr txBox="1">
            <a:spLocks noChangeArrowheads="1"/>
          </p:cNvSpPr>
          <p:nvPr/>
        </p:nvSpPr>
        <p:spPr bwMode="auto">
          <a:xfrm>
            <a:off x="6400800" y="22098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x’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14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AEC1056-B8F4-4803-9C06-11D34ACA7779}"/>
                  </a:ext>
                </a:extLst>
              </p14:cNvPr>
              <p14:cNvContentPartPr/>
              <p14:nvPr/>
            </p14:nvContentPartPr>
            <p14:xfrm>
              <a:off x="4389120" y="1218600"/>
              <a:ext cx="644760" cy="3859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AEC1056-B8F4-4803-9C06-11D34ACA777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79760" y="1209240"/>
                <a:ext cx="663480" cy="404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6170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1876" grpId="0" animBg="1"/>
      <p:bldP spid="591877" grpId="0" animBg="1"/>
      <p:bldP spid="591878" grpId="0" animBg="1"/>
      <p:bldP spid="591879" grpId="0" animBg="1"/>
      <p:bldP spid="591880" grpId="0" animBg="1"/>
      <p:bldP spid="591881" grpId="0" animBg="1"/>
      <p:bldP spid="591882" grpId="0" animBg="1"/>
      <p:bldP spid="591883" grpId="0" autoUpdateAnimBg="0"/>
      <p:bldP spid="591884" grpId="0" animBg="1"/>
      <p:bldP spid="591885" grpId="0" animBg="1"/>
      <p:bldP spid="591886" grpId="0" autoUpdateAnimBg="0"/>
      <p:bldP spid="591890" grpId="0" autoUpdateAnimBg="0"/>
      <p:bldP spid="591891" grpId="0" animBg="1"/>
      <p:bldP spid="591892" grpId="0" animBg="1"/>
      <p:bldP spid="59189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877888"/>
            <a:ext cx="7696200" cy="32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Line 4"/>
          <p:cNvSpPr>
            <a:spLocks noChangeShapeType="1"/>
          </p:cNvSpPr>
          <p:nvPr/>
        </p:nvSpPr>
        <p:spPr bwMode="auto">
          <a:xfrm flipV="1">
            <a:off x="1073150" y="3741738"/>
            <a:ext cx="2098675" cy="127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4" name="Line 5"/>
          <p:cNvSpPr>
            <a:spLocks noChangeShapeType="1"/>
          </p:cNvSpPr>
          <p:nvPr/>
        </p:nvSpPr>
        <p:spPr bwMode="auto">
          <a:xfrm>
            <a:off x="3524250" y="3748088"/>
            <a:ext cx="23114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5" name="Line 6"/>
          <p:cNvSpPr>
            <a:spLocks noChangeShapeType="1"/>
          </p:cNvSpPr>
          <p:nvPr/>
        </p:nvSpPr>
        <p:spPr bwMode="auto">
          <a:xfrm>
            <a:off x="6210300" y="3748088"/>
            <a:ext cx="20955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6" name="Line 7"/>
          <p:cNvSpPr>
            <a:spLocks noChangeShapeType="1"/>
          </p:cNvSpPr>
          <p:nvPr/>
        </p:nvSpPr>
        <p:spPr bwMode="auto">
          <a:xfrm>
            <a:off x="6419850" y="2452688"/>
            <a:ext cx="1885950" cy="128905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7" name="Line 8"/>
          <p:cNvSpPr>
            <a:spLocks noChangeShapeType="1"/>
          </p:cNvSpPr>
          <p:nvPr/>
        </p:nvSpPr>
        <p:spPr bwMode="auto">
          <a:xfrm>
            <a:off x="4724400" y="1284288"/>
            <a:ext cx="1466850" cy="10033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8" name="Line 9"/>
          <p:cNvSpPr>
            <a:spLocks noChangeShapeType="1"/>
          </p:cNvSpPr>
          <p:nvPr/>
        </p:nvSpPr>
        <p:spPr bwMode="auto">
          <a:xfrm flipV="1">
            <a:off x="3187700" y="1271588"/>
            <a:ext cx="1473200" cy="100965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9" name="Line 10"/>
          <p:cNvSpPr>
            <a:spLocks noChangeShapeType="1"/>
          </p:cNvSpPr>
          <p:nvPr/>
        </p:nvSpPr>
        <p:spPr bwMode="auto">
          <a:xfrm flipV="1">
            <a:off x="1060450" y="2446338"/>
            <a:ext cx="1892300" cy="12827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1" name="Oval 12"/>
          <p:cNvSpPr>
            <a:spLocks noChangeArrowheads="1"/>
          </p:cNvSpPr>
          <p:nvPr/>
        </p:nvSpPr>
        <p:spPr bwMode="auto">
          <a:xfrm>
            <a:off x="3105150" y="3659188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2" name="Oval 13"/>
          <p:cNvSpPr>
            <a:spLocks noChangeArrowheads="1"/>
          </p:cNvSpPr>
          <p:nvPr/>
        </p:nvSpPr>
        <p:spPr bwMode="auto">
          <a:xfrm>
            <a:off x="6102350" y="3690938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2952750" y="2300288"/>
            <a:ext cx="3460750" cy="1600200"/>
            <a:chOff x="2952750" y="2300288"/>
            <a:chExt cx="3460750" cy="1600200"/>
          </a:xfrm>
        </p:grpSpPr>
        <p:sp>
          <p:nvSpPr>
            <p:cNvPr id="591887" name="Line 15"/>
            <p:cNvSpPr>
              <a:spLocks noChangeShapeType="1"/>
            </p:cNvSpPr>
            <p:nvPr/>
          </p:nvSpPr>
          <p:spPr bwMode="auto">
            <a:xfrm flipH="1" flipV="1">
              <a:off x="2952750" y="2300288"/>
              <a:ext cx="260350" cy="158115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1888" name="Line 16"/>
            <p:cNvSpPr>
              <a:spLocks noChangeShapeType="1"/>
            </p:cNvSpPr>
            <p:nvPr/>
          </p:nvSpPr>
          <p:spPr bwMode="auto">
            <a:xfrm flipV="1">
              <a:off x="6159500" y="2312988"/>
              <a:ext cx="254000" cy="158750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91889" name="Text Box 17"/>
          <p:cNvSpPr txBox="1">
            <a:spLocks noChangeArrowheads="1"/>
          </p:cNvSpPr>
          <p:nvPr/>
        </p:nvSpPr>
        <p:spPr bwMode="auto">
          <a:xfrm>
            <a:off x="914400" y="5804848"/>
            <a:ext cx="7467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solidFill>
                  <a:srgbClr val="A50021"/>
                </a:solidFill>
              </a:rPr>
              <a:t> </a:t>
            </a:r>
            <a:r>
              <a:rPr lang="en-US" sz="2000" b="1" dirty="0" err="1">
                <a:solidFill>
                  <a:srgbClr val="A50021"/>
                </a:solidFill>
              </a:rPr>
              <a:t>Epipolar</a:t>
            </a:r>
            <a:r>
              <a:rPr lang="en-US" sz="2000" b="1" dirty="0">
                <a:solidFill>
                  <a:srgbClr val="A50021"/>
                </a:solidFill>
              </a:rPr>
              <a:t> Lines</a:t>
            </a:r>
            <a:r>
              <a:rPr lang="en-US" sz="2000" dirty="0">
                <a:solidFill>
                  <a:srgbClr val="A50021"/>
                </a:solidFill>
              </a:rPr>
              <a:t> - intersections of </a:t>
            </a:r>
            <a:r>
              <a:rPr lang="en-US" sz="2000" dirty="0" err="1">
                <a:solidFill>
                  <a:srgbClr val="A50021"/>
                </a:solidFill>
              </a:rPr>
              <a:t>epipolar</a:t>
            </a:r>
            <a:r>
              <a:rPr lang="en-US" sz="2000" dirty="0">
                <a:solidFill>
                  <a:srgbClr val="A50021"/>
                </a:solidFill>
              </a:rPr>
              <a:t> plane with image</a:t>
            </a:r>
            <a:br>
              <a:rPr lang="en-US" sz="2000" dirty="0">
                <a:solidFill>
                  <a:srgbClr val="A50021"/>
                </a:solidFill>
              </a:rPr>
            </a:br>
            <a:r>
              <a:rPr lang="en-US" sz="2000" dirty="0">
                <a:solidFill>
                  <a:srgbClr val="A50021"/>
                </a:solidFill>
              </a:rPr>
              <a:t>  planes (always come in corresponding pairs)</a:t>
            </a:r>
          </a:p>
          <a:p>
            <a:pPr eaLnBrk="1" hangingPunct="1">
              <a:buFontTx/>
              <a:buChar char="•"/>
            </a:pPr>
            <a:endParaRPr lang="en-US" sz="2000" dirty="0">
              <a:solidFill>
                <a:srgbClr val="A50021"/>
              </a:solidFill>
            </a:endParaRPr>
          </a:p>
        </p:txBody>
      </p:sp>
      <p:sp>
        <p:nvSpPr>
          <p:cNvPr id="15378" name="Line 19"/>
          <p:cNvSpPr>
            <a:spLocks noChangeShapeType="1"/>
          </p:cNvSpPr>
          <p:nvPr/>
        </p:nvSpPr>
        <p:spPr bwMode="auto">
          <a:xfrm>
            <a:off x="1066800" y="3773488"/>
            <a:ext cx="2057400" cy="0"/>
          </a:xfrm>
          <a:prstGeom prst="line">
            <a:avLst/>
          </a:pr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9" name="Line 20"/>
          <p:cNvSpPr>
            <a:spLocks noChangeShapeType="1"/>
          </p:cNvSpPr>
          <p:nvPr/>
        </p:nvSpPr>
        <p:spPr bwMode="auto">
          <a:xfrm>
            <a:off x="3505200" y="3773488"/>
            <a:ext cx="2362200" cy="0"/>
          </a:xfrm>
          <a:prstGeom prst="line">
            <a:avLst/>
          </a:pr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0" name="Line 21"/>
          <p:cNvSpPr>
            <a:spLocks noChangeShapeType="1"/>
          </p:cNvSpPr>
          <p:nvPr/>
        </p:nvSpPr>
        <p:spPr bwMode="auto">
          <a:xfrm>
            <a:off x="6248400" y="3773488"/>
            <a:ext cx="2057400" cy="0"/>
          </a:xfrm>
          <a:prstGeom prst="line">
            <a:avLst/>
          </a:pr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1" name="Rectangle 22"/>
          <p:cNvSpPr>
            <a:spLocks noGrp="1" noChangeArrowheads="1"/>
          </p:cNvSpPr>
          <p:nvPr>
            <p:ph type="title"/>
          </p:nvPr>
        </p:nvSpPr>
        <p:spPr>
          <a:xfrm>
            <a:off x="457200" y="128588"/>
            <a:ext cx="8229600" cy="1143000"/>
          </a:xfrm>
        </p:spPr>
        <p:txBody>
          <a:bodyPr/>
          <a:lstStyle/>
          <a:p>
            <a:r>
              <a:rPr lang="en-US" dirty="0" err="1"/>
              <a:t>Epipolar</a:t>
            </a:r>
            <a:r>
              <a:rPr lang="en-US" dirty="0"/>
              <a:t> geometry: notation</a:t>
            </a:r>
          </a:p>
        </p:txBody>
      </p:sp>
      <p:sp>
        <p:nvSpPr>
          <p:cNvPr id="15382" name="Rectangle 24"/>
          <p:cNvSpPr>
            <a:spLocks noChangeArrowheads="1"/>
          </p:cNvSpPr>
          <p:nvPr/>
        </p:nvSpPr>
        <p:spPr bwMode="auto">
          <a:xfrm>
            <a:off x="914400" y="1552575"/>
            <a:ext cx="2286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3" name="Rectangle 25"/>
          <p:cNvSpPr>
            <a:spLocks noChangeArrowheads="1"/>
          </p:cNvSpPr>
          <p:nvPr/>
        </p:nvSpPr>
        <p:spPr bwMode="auto">
          <a:xfrm>
            <a:off x="8170863" y="1562100"/>
            <a:ext cx="322262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572000" y="892175"/>
            <a:ext cx="303213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15385" name="Freeform 29"/>
          <p:cNvSpPr>
            <a:spLocks/>
          </p:cNvSpPr>
          <p:nvPr/>
        </p:nvSpPr>
        <p:spPr bwMode="auto">
          <a:xfrm>
            <a:off x="2667000" y="2286000"/>
            <a:ext cx="228600" cy="228600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6" name="Text Box 27"/>
          <p:cNvSpPr txBox="1">
            <a:spLocks noChangeArrowheads="1"/>
          </p:cNvSpPr>
          <p:nvPr/>
        </p:nvSpPr>
        <p:spPr bwMode="auto">
          <a:xfrm>
            <a:off x="2667000" y="2209800"/>
            <a:ext cx="209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15387" name="Freeform 30"/>
          <p:cNvSpPr>
            <a:spLocks/>
          </p:cNvSpPr>
          <p:nvPr/>
        </p:nvSpPr>
        <p:spPr bwMode="auto">
          <a:xfrm>
            <a:off x="6477000" y="2286000"/>
            <a:ext cx="228600" cy="228600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8" name="Text Box 31"/>
          <p:cNvSpPr txBox="1">
            <a:spLocks noChangeArrowheads="1"/>
          </p:cNvSpPr>
          <p:nvPr/>
        </p:nvSpPr>
        <p:spPr bwMode="auto">
          <a:xfrm>
            <a:off x="6400800" y="22098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x’</a:t>
            </a: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925776" y="5470525"/>
            <a:ext cx="6553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solidFill>
                  <a:schemeClr val="folHlink"/>
                </a:solidFill>
              </a:rPr>
              <a:t> </a:t>
            </a:r>
            <a:r>
              <a:rPr lang="en-US" sz="2000" b="1" dirty="0" err="1">
                <a:solidFill>
                  <a:schemeClr val="folHlink"/>
                </a:solidFill>
              </a:rPr>
              <a:t>Epipolar</a:t>
            </a:r>
            <a:r>
              <a:rPr lang="en-US" sz="2000" b="1" dirty="0">
                <a:solidFill>
                  <a:schemeClr val="folHlink"/>
                </a:solidFill>
              </a:rPr>
              <a:t> Plane</a:t>
            </a:r>
            <a:r>
              <a:rPr lang="en-US" sz="2000" dirty="0">
                <a:solidFill>
                  <a:schemeClr val="folHlink"/>
                </a:solidFill>
              </a:rPr>
              <a:t> – plane containing baseline (1D family)</a:t>
            </a: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920088" y="4419600"/>
            <a:ext cx="5349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solidFill>
                  <a:srgbClr val="339966"/>
                </a:solidFill>
              </a:rPr>
              <a:t> </a:t>
            </a:r>
            <a:r>
              <a:rPr lang="en-US" sz="2000" b="1" dirty="0" err="1">
                <a:solidFill>
                  <a:srgbClr val="339966"/>
                </a:solidFill>
              </a:rPr>
              <a:t>Epipoles</a:t>
            </a:r>
            <a:r>
              <a:rPr lang="en-US" sz="2000" b="1" dirty="0">
                <a:solidFill>
                  <a:srgbClr val="339966"/>
                </a:solidFill>
              </a:rPr>
              <a:t> </a:t>
            </a:r>
          </a:p>
          <a:p>
            <a:r>
              <a:rPr lang="en-US" sz="2000" dirty="0">
                <a:solidFill>
                  <a:srgbClr val="339966"/>
                </a:solidFill>
              </a:rPr>
              <a:t>= intersections of baseline with image planes </a:t>
            </a:r>
          </a:p>
          <a:p>
            <a:r>
              <a:rPr lang="en-US" sz="2000" dirty="0">
                <a:solidFill>
                  <a:srgbClr val="339966"/>
                </a:solidFill>
              </a:rPr>
              <a:t>= projections of the other camera center</a:t>
            </a: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914400" y="4010025"/>
            <a:ext cx="6069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solidFill>
                  <a:srgbClr val="FF3399"/>
                </a:solidFill>
              </a:rPr>
              <a:t> </a:t>
            </a:r>
            <a:r>
              <a:rPr lang="en-US" sz="2000" b="1" dirty="0">
                <a:solidFill>
                  <a:srgbClr val="FF3399"/>
                </a:solidFill>
              </a:rPr>
              <a:t>Baseline</a:t>
            </a:r>
            <a:r>
              <a:rPr lang="en-US" sz="2000" dirty="0">
                <a:solidFill>
                  <a:srgbClr val="FF3399"/>
                </a:solidFill>
              </a:rPr>
              <a:t> – line connecting the two camera centers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15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8A17A49-B326-4CEE-AA33-96BA3E83B3C6}"/>
                  </a:ext>
                </a:extLst>
              </p14:cNvPr>
              <p14:cNvContentPartPr/>
              <p14:nvPr/>
            </p14:nvContentPartPr>
            <p14:xfrm>
              <a:off x="2692080" y="2151360"/>
              <a:ext cx="300240" cy="4424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8A17A49-B326-4CEE-AA33-96BA3E83B3C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82720" y="2142000"/>
                <a:ext cx="318960" cy="461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96166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ig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6750" y="3255963"/>
            <a:ext cx="38766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fig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3255963"/>
            <a:ext cx="38766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fig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32063" y="914400"/>
            <a:ext cx="37052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6"/>
          <p:cNvSpPr>
            <a:spLocks noGrp="1" noChangeArrowheads="1"/>
          </p:cNvSpPr>
          <p:nvPr>
            <p:ph type="title"/>
          </p:nvPr>
        </p:nvSpPr>
        <p:spPr>
          <a:xfrm>
            <a:off x="523875" y="76200"/>
            <a:ext cx="8229600" cy="1143000"/>
          </a:xfrm>
        </p:spPr>
        <p:txBody>
          <a:bodyPr/>
          <a:lstStyle/>
          <a:p>
            <a:r>
              <a:rPr lang="en-US" dirty="0"/>
              <a:t>Example: Converging cameras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7CF4-79CC-6A48-A466-8C20EA113E48}" type="slidenum">
              <a:rPr lang="en-US" smtClean="0"/>
              <a:pPr/>
              <a:t>16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FBDCD40B-608A-4A65-B577-91173D8CC0AB}"/>
                  </a:ext>
                </a:extLst>
              </p14:cNvPr>
              <p14:cNvContentPartPr/>
              <p14:nvPr/>
            </p14:nvContentPartPr>
            <p14:xfrm>
              <a:off x="2959200" y="4715280"/>
              <a:ext cx="3106080" cy="5893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FBDCD40B-608A-4A65-B577-91173D8CC0A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949840" y="4705920"/>
                <a:ext cx="3124800" cy="608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60392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fig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1550" y="3905250"/>
            <a:ext cx="3370263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fig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04975" y="1536700"/>
            <a:ext cx="555307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fig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3917950"/>
            <a:ext cx="3332163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6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924800" cy="838200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Example: Motion parallel to image plane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7CF4-79CC-6A48-A466-8C20EA113E48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1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219200"/>
            <a:ext cx="7010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27"/>
          <p:cNvSpPr>
            <a:spLocks noChangeArrowheads="1"/>
          </p:cNvSpPr>
          <p:nvPr/>
        </p:nvSpPr>
        <p:spPr bwMode="auto">
          <a:xfrm>
            <a:off x="1060450" y="1806575"/>
            <a:ext cx="207963" cy="265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6" name="Rectangle 28"/>
          <p:cNvSpPr>
            <a:spLocks noChangeArrowheads="1"/>
          </p:cNvSpPr>
          <p:nvPr/>
        </p:nvSpPr>
        <p:spPr bwMode="auto">
          <a:xfrm>
            <a:off x="7669213" y="1814513"/>
            <a:ext cx="293687" cy="266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7" name="Text Box 29"/>
          <p:cNvSpPr txBox="1">
            <a:spLocks noChangeArrowheads="1"/>
          </p:cNvSpPr>
          <p:nvPr/>
        </p:nvSpPr>
        <p:spPr bwMode="auto">
          <a:xfrm>
            <a:off x="4391025" y="1143000"/>
            <a:ext cx="338138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i="1">
                <a:latin typeface="Times New Roman" pitchFamily="18" charset="0"/>
              </a:rPr>
              <a:t>X</a:t>
            </a:r>
          </a:p>
        </p:txBody>
      </p:sp>
      <p:sp>
        <p:nvSpPr>
          <p:cNvPr id="23558" name="Freeform 30"/>
          <p:cNvSpPr>
            <a:spLocks/>
          </p:cNvSpPr>
          <p:nvPr/>
        </p:nvSpPr>
        <p:spPr bwMode="auto">
          <a:xfrm>
            <a:off x="2655888" y="2468563"/>
            <a:ext cx="209550" cy="198437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59" name="Text Box 31"/>
          <p:cNvSpPr txBox="1">
            <a:spLocks noChangeArrowheads="1"/>
          </p:cNvSpPr>
          <p:nvPr/>
        </p:nvSpPr>
        <p:spPr bwMode="auto">
          <a:xfrm>
            <a:off x="2655888" y="2286000"/>
            <a:ext cx="192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23560" name="Freeform 32"/>
          <p:cNvSpPr>
            <a:spLocks/>
          </p:cNvSpPr>
          <p:nvPr/>
        </p:nvSpPr>
        <p:spPr bwMode="auto">
          <a:xfrm>
            <a:off x="6126163" y="2446338"/>
            <a:ext cx="209550" cy="198437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1" name="Text Box 33"/>
          <p:cNvSpPr txBox="1">
            <a:spLocks noChangeArrowheads="1"/>
          </p:cNvSpPr>
          <p:nvPr/>
        </p:nvSpPr>
        <p:spPr bwMode="auto">
          <a:xfrm>
            <a:off x="6057900" y="2286000"/>
            <a:ext cx="3460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x’</a:t>
            </a:r>
          </a:p>
        </p:txBody>
      </p:sp>
      <p:sp>
        <p:nvSpPr>
          <p:cNvPr id="23562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Epipolar constraint: Calibrated case</a:t>
            </a:r>
          </a:p>
        </p:txBody>
      </p:sp>
      <p:sp>
        <p:nvSpPr>
          <p:cNvPr id="23563" name="Rectangle 55"/>
          <p:cNvSpPr>
            <a:spLocks noGrp="1" noChangeArrowheads="1"/>
          </p:cNvSpPr>
          <p:nvPr>
            <p:ph type="body" idx="1"/>
          </p:nvPr>
        </p:nvSpPr>
        <p:spPr>
          <a:xfrm>
            <a:off x="695793" y="4191000"/>
            <a:ext cx="7772400" cy="2514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US" sz="2000" dirty="0">
                <a:solidFill>
                  <a:srgbClr val="0066FF"/>
                </a:solidFill>
              </a:rPr>
              <a:t>Assume that the intrinsic and extrinsic parameters of the cameras are known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2000" dirty="0"/>
              <a:t>We can multiply the projection matrix of each camera (and the image points) by the inverse of the calibration matrix to get </a:t>
            </a:r>
            <a:r>
              <a:rPr lang="en-US" sz="2000" i="1" dirty="0">
                <a:solidFill>
                  <a:srgbClr val="C00000"/>
                </a:solidFill>
              </a:rPr>
              <a:t>normalized</a:t>
            </a:r>
            <a:r>
              <a:rPr lang="en-US" sz="2000" dirty="0">
                <a:solidFill>
                  <a:srgbClr val="C00000"/>
                </a:solidFill>
              </a:rPr>
              <a:t> image coordinates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2000" dirty="0">
                <a:solidFill>
                  <a:srgbClr val="0066FF"/>
                </a:solidFill>
              </a:rPr>
              <a:t>We can also set the global coordinate system to the coordinate system of the first camera. </a:t>
            </a:r>
            <a:r>
              <a:rPr lang="en-US" sz="2000" dirty="0"/>
              <a:t>Then the projection matrices of the two cameras can be written as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[I | 0] </a:t>
            </a:r>
            <a:r>
              <a:rPr lang="en-US" sz="2000" dirty="0">
                <a:cs typeface="Times New Roman" pitchFamily="18" charset="0"/>
              </a:rPr>
              <a:t>and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[R | t]</a:t>
            </a:r>
            <a:endParaRPr lang="en-US" sz="2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18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2891CB9-1EA7-459E-8A1B-FCAE3DFF6C64}"/>
                  </a:ext>
                </a:extLst>
              </p14:cNvPr>
              <p14:cNvContentPartPr/>
              <p14:nvPr/>
            </p14:nvContentPartPr>
            <p14:xfrm>
              <a:off x="3668760" y="6173280"/>
              <a:ext cx="2089440" cy="6235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2891CB9-1EA7-459E-8A1B-FCAE3DFF6C6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59400" y="6163920"/>
                <a:ext cx="2108160" cy="64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1553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Simplified Matrices for the 2 Cameras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7CF4-79CC-6A48-A466-8C20EA113E48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1966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1828800"/>
            <a:ext cx="5598437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66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038600"/>
            <a:ext cx="247904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12758" y="4325033"/>
            <a:ext cx="17729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= (R | T)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685800" y="1828800"/>
            <a:ext cx="1219200" cy="990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B4DF9A3-EFDA-43AE-B6CE-B1E5292E5678}"/>
                  </a:ext>
                </a:extLst>
              </p14:cNvPr>
              <p14:cNvContentPartPr/>
              <p14:nvPr/>
            </p14:nvContentPartPr>
            <p14:xfrm>
              <a:off x="713880" y="2396880"/>
              <a:ext cx="749160" cy="26852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B4DF9A3-EFDA-43AE-B6CE-B1E5292E567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4520" y="2387520"/>
                <a:ext cx="767880" cy="2703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95473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Camera Calibration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E67A0-41F0-486B-9478-A190280637F8}" type="slidenum">
              <a:rPr lang="en-US" altLang="en-US" smtClean="0"/>
              <a:pPr/>
              <a:t>2</a:t>
            </a:fld>
            <a:endParaRPr lang="en-US" altLang="en-US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219200"/>
            <a:ext cx="2670175" cy="32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86400" y="1412558"/>
            <a:ext cx="2686954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idea is to snap</a:t>
            </a:r>
          </a:p>
          <a:p>
            <a:r>
              <a:rPr lang="en-US" dirty="0"/>
              <a:t>images at different</a:t>
            </a:r>
          </a:p>
          <a:p>
            <a:r>
              <a:rPr lang="en-US" dirty="0"/>
              <a:t>depths and get a</a:t>
            </a:r>
          </a:p>
          <a:p>
            <a:r>
              <a:rPr lang="en-US" dirty="0"/>
              <a:t>lot of  2D-3D  point</a:t>
            </a:r>
          </a:p>
          <a:p>
            <a:r>
              <a:rPr lang="en-US" dirty="0"/>
              <a:t>correspondences.</a:t>
            </a:r>
          </a:p>
          <a:p>
            <a:endParaRPr lang="en-US" dirty="0"/>
          </a:p>
          <a:p>
            <a:r>
              <a:rPr lang="en-US" dirty="0">
                <a:solidFill>
                  <a:srgbClr val="C00000"/>
                </a:solidFill>
              </a:rPr>
              <a:t>x1, y1, z1, u1, v1</a:t>
            </a:r>
          </a:p>
          <a:p>
            <a:r>
              <a:rPr lang="en-US" dirty="0">
                <a:solidFill>
                  <a:srgbClr val="C00000"/>
                </a:solidFill>
              </a:rPr>
              <a:t>x2, y2, z1, u2, v2</a:t>
            </a:r>
          </a:p>
          <a:p>
            <a:r>
              <a:rPr lang="en-US" dirty="0">
                <a:solidFill>
                  <a:srgbClr val="C00000"/>
                </a:solidFill>
              </a:rPr>
              <a:t>.</a:t>
            </a:r>
          </a:p>
          <a:p>
            <a:r>
              <a:rPr lang="en-US" dirty="0">
                <a:solidFill>
                  <a:srgbClr val="C00000"/>
                </a:solidFill>
              </a:rPr>
              <a:t>.</a:t>
            </a:r>
          </a:p>
          <a:p>
            <a:r>
              <a:rPr lang="en-US" dirty="0" err="1">
                <a:solidFill>
                  <a:srgbClr val="C00000"/>
                </a:solidFill>
              </a:rPr>
              <a:t>xn</a:t>
            </a:r>
            <a:r>
              <a:rPr lang="en-US" dirty="0">
                <a:solidFill>
                  <a:srgbClr val="C00000"/>
                </a:solidFill>
              </a:rPr>
              <a:t>, </a:t>
            </a:r>
            <a:r>
              <a:rPr lang="en-US" dirty="0" err="1">
                <a:solidFill>
                  <a:srgbClr val="C00000"/>
                </a:solidFill>
              </a:rPr>
              <a:t>yn</a:t>
            </a:r>
            <a:r>
              <a:rPr lang="en-US" dirty="0">
                <a:solidFill>
                  <a:srgbClr val="C00000"/>
                </a:solidFill>
              </a:rPr>
              <a:t>, </a:t>
            </a:r>
            <a:r>
              <a:rPr lang="en-US" dirty="0" err="1">
                <a:solidFill>
                  <a:srgbClr val="C00000"/>
                </a:solidFill>
              </a:rPr>
              <a:t>zn</a:t>
            </a:r>
            <a:r>
              <a:rPr lang="en-US" dirty="0">
                <a:solidFill>
                  <a:srgbClr val="C00000"/>
                </a:solidFill>
              </a:rPr>
              <a:t>, un, </a:t>
            </a:r>
            <a:r>
              <a:rPr lang="en-US" dirty="0" err="1">
                <a:solidFill>
                  <a:srgbClr val="C00000"/>
                </a:solidFill>
              </a:rPr>
              <a:t>vn</a:t>
            </a:r>
            <a:endParaRPr lang="en-US" dirty="0">
              <a:solidFill>
                <a:srgbClr val="C00000"/>
              </a:solidFill>
            </a:endParaRPr>
          </a:p>
          <a:p>
            <a:endParaRPr lang="en-US" dirty="0"/>
          </a:p>
          <a:p>
            <a:r>
              <a:rPr lang="en-US" dirty="0"/>
              <a:t>Then solve a system</a:t>
            </a:r>
          </a:p>
          <a:p>
            <a:r>
              <a:rPr lang="en-US" dirty="0"/>
              <a:t>of equations to get</a:t>
            </a:r>
          </a:p>
          <a:p>
            <a:r>
              <a:rPr lang="en-US" dirty="0"/>
              <a:t>camera parameters.</a:t>
            </a:r>
          </a:p>
        </p:txBody>
      </p:sp>
    </p:spTree>
    <p:extLst>
      <p:ext uri="{BB962C8B-B14F-4D97-AF65-F5344CB8AC3E}">
        <p14:creationId xmlns:p14="http://schemas.microsoft.com/office/powerpoint/2010/main" val="21107132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219200"/>
            <a:ext cx="7010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1060450" y="1806575"/>
            <a:ext cx="207963" cy="265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7669213" y="1814513"/>
            <a:ext cx="293687" cy="266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4391025" y="1143000"/>
            <a:ext cx="338138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i="1">
                <a:latin typeface="Times New Roman" pitchFamily="18" charset="0"/>
              </a:rPr>
              <a:t>X</a:t>
            </a:r>
          </a:p>
        </p:txBody>
      </p:sp>
      <p:sp>
        <p:nvSpPr>
          <p:cNvPr id="24582" name="Freeform 7"/>
          <p:cNvSpPr>
            <a:spLocks/>
          </p:cNvSpPr>
          <p:nvPr/>
        </p:nvSpPr>
        <p:spPr bwMode="auto">
          <a:xfrm>
            <a:off x="2655888" y="2468563"/>
            <a:ext cx="209550" cy="198437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83" name="Text Box 8"/>
          <p:cNvSpPr txBox="1">
            <a:spLocks noChangeArrowheads="1"/>
          </p:cNvSpPr>
          <p:nvPr/>
        </p:nvSpPr>
        <p:spPr bwMode="auto">
          <a:xfrm>
            <a:off x="2655888" y="2286000"/>
            <a:ext cx="192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 dirty="0">
                <a:solidFill>
                  <a:srgbClr val="0000FF"/>
                </a:solidFill>
                <a:latin typeface="Times New Roman" pitchFamily="18" charset="0"/>
              </a:rPr>
              <a:t>x</a:t>
            </a:r>
          </a:p>
        </p:txBody>
      </p:sp>
      <p:sp>
        <p:nvSpPr>
          <p:cNvPr id="24584" name="Freeform 9"/>
          <p:cNvSpPr>
            <a:spLocks/>
          </p:cNvSpPr>
          <p:nvPr/>
        </p:nvSpPr>
        <p:spPr bwMode="auto">
          <a:xfrm>
            <a:off x="6126163" y="2446338"/>
            <a:ext cx="209550" cy="198437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85" name="Text Box 10"/>
          <p:cNvSpPr txBox="1">
            <a:spLocks noChangeArrowheads="1"/>
          </p:cNvSpPr>
          <p:nvPr/>
        </p:nvSpPr>
        <p:spPr bwMode="auto">
          <a:xfrm>
            <a:off x="6057900" y="2286000"/>
            <a:ext cx="1333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b="1" i="1" dirty="0">
                <a:solidFill>
                  <a:srgbClr val="0000FF"/>
                </a:solidFill>
                <a:latin typeface="Times New Roman" pitchFamily="18" charset="0"/>
              </a:rPr>
              <a:t>x’ = </a:t>
            </a:r>
            <a:r>
              <a:rPr lang="en-US" sz="1400" b="1" i="1" dirty="0" err="1">
                <a:solidFill>
                  <a:srgbClr val="0000FF"/>
                </a:solidFill>
                <a:latin typeface="Times New Roman" pitchFamily="18" charset="0"/>
              </a:rPr>
              <a:t>Rx+t</a:t>
            </a:r>
            <a:endParaRPr lang="en-US" sz="14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81995" name="Line 11"/>
          <p:cNvSpPr>
            <a:spLocks noChangeShapeType="1"/>
          </p:cNvSpPr>
          <p:nvPr/>
        </p:nvSpPr>
        <p:spPr bwMode="auto">
          <a:xfrm flipV="1">
            <a:off x="1204913" y="3713163"/>
            <a:ext cx="1911350" cy="11112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1996" name="Line 12"/>
          <p:cNvSpPr>
            <a:spLocks noChangeShapeType="1"/>
          </p:cNvSpPr>
          <p:nvPr/>
        </p:nvSpPr>
        <p:spPr bwMode="auto">
          <a:xfrm>
            <a:off x="3436938" y="3719513"/>
            <a:ext cx="2105025" cy="1587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1997" name="Line 13"/>
          <p:cNvSpPr>
            <a:spLocks noChangeShapeType="1"/>
          </p:cNvSpPr>
          <p:nvPr/>
        </p:nvSpPr>
        <p:spPr bwMode="auto">
          <a:xfrm>
            <a:off x="5883275" y="3719513"/>
            <a:ext cx="1909763" cy="1587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stealth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1998" name="Line 14"/>
          <p:cNvSpPr>
            <a:spLocks noChangeShapeType="1"/>
          </p:cNvSpPr>
          <p:nvPr/>
        </p:nvSpPr>
        <p:spPr bwMode="auto">
          <a:xfrm>
            <a:off x="6075363" y="2590800"/>
            <a:ext cx="1717675" cy="11223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stealth" w="lg" len="lg"/>
            <a:tailEnd type="none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1999" name="Line 15"/>
          <p:cNvSpPr>
            <a:spLocks noChangeShapeType="1"/>
          </p:cNvSpPr>
          <p:nvPr/>
        </p:nvSpPr>
        <p:spPr bwMode="auto">
          <a:xfrm flipV="1">
            <a:off x="1193800" y="2586038"/>
            <a:ext cx="1722438" cy="1116012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stealth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1" name="Rectangle 18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534400" cy="838200"/>
          </a:xfrm>
        </p:spPr>
        <p:txBody>
          <a:bodyPr/>
          <a:lstStyle/>
          <a:p>
            <a:r>
              <a:rPr lang="en-US" dirty="0" err="1"/>
              <a:t>Epipolar</a:t>
            </a:r>
            <a:r>
              <a:rPr lang="en-US" dirty="0"/>
              <a:t> constraint: Calibrated case</a:t>
            </a:r>
          </a:p>
        </p:txBody>
      </p:sp>
      <p:sp>
        <p:nvSpPr>
          <p:cNvPr id="22548" name="Freeform 21"/>
          <p:cNvSpPr>
            <a:spLocks/>
          </p:cNvSpPr>
          <p:nvPr/>
        </p:nvSpPr>
        <p:spPr bwMode="auto">
          <a:xfrm>
            <a:off x="2819400" y="4114800"/>
            <a:ext cx="3124200" cy="609600"/>
          </a:xfrm>
          <a:custGeom>
            <a:avLst/>
            <a:gdLst>
              <a:gd name="T0" fmla="*/ 0 w 1968"/>
              <a:gd name="T1" fmla="*/ 0 h 384"/>
              <a:gd name="T2" fmla="*/ 2147483647 w 1968"/>
              <a:gd name="T3" fmla="*/ 2147483647 h 384"/>
              <a:gd name="T4" fmla="*/ 2147483647 w 1968"/>
              <a:gd name="T5" fmla="*/ 0 h 384"/>
              <a:gd name="T6" fmla="*/ 0 60000 65536"/>
              <a:gd name="T7" fmla="*/ 0 60000 65536"/>
              <a:gd name="T8" fmla="*/ 0 60000 65536"/>
              <a:gd name="T9" fmla="*/ 0 w 1968"/>
              <a:gd name="T10" fmla="*/ 0 h 384"/>
              <a:gd name="T11" fmla="*/ 1968 w 1968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68" h="384">
                <a:moveTo>
                  <a:pt x="0" y="0"/>
                </a:moveTo>
                <a:cubicBezTo>
                  <a:pt x="340" y="192"/>
                  <a:pt x="680" y="384"/>
                  <a:pt x="1008" y="384"/>
                </a:cubicBezTo>
                <a:cubicBezTo>
                  <a:pt x="1336" y="384"/>
                  <a:pt x="1652" y="192"/>
                  <a:pt x="1968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49" name="Text Box 22"/>
          <p:cNvSpPr txBox="1">
            <a:spLocks noChangeArrowheads="1"/>
          </p:cNvSpPr>
          <p:nvPr/>
        </p:nvSpPr>
        <p:spPr bwMode="auto">
          <a:xfrm>
            <a:off x="4251325" y="42322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latin typeface="Times New Roman" pitchFamily="18" charset="0"/>
              </a:rPr>
              <a:t>R</a:t>
            </a:r>
          </a:p>
        </p:txBody>
      </p:sp>
      <p:sp>
        <p:nvSpPr>
          <p:cNvPr id="22550" name="Line 23"/>
          <p:cNvSpPr>
            <a:spLocks noChangeShapeType="1"/>
          </p:cNvSpPr>
          <p:nvPr/>
        </p:nvSpPr>
        <p:spPr bwMode="auto">
          <a:xfrm>
            <a:off x="3733800" y="41148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51" name="Text Box 24"/>
          <p:cNvSpPr txBox="1">
            <a:spLocks noChangeArrowheads="1"/>
          </p:cNvSpPr>
          <p:nvPr/>
        </p:nvSpPr>
        <p:spPr bwMode="auto">
          <a:xfrm>
            <a:off x="4343400" y="3733800"/>
            <a:ext cx="26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latin typeface="Times New Roman" pitchFamily="18" charset="0"/>
              </a:rPr>
              <a:t>t</a:t>
            </a:r>
          </a:p>
        </p:txBody>
      </p:sp>
      <p:sp>
        <p:nvSpPr>
          <p:cNvPr id="682009" name="Text Box 25"/>
          <p:cNvSpPr txBox="1">
            <a:spLocks noChangeArrowheads="1"/>
          </p:cNvSpPr>
          <p:nvPr/>
        </p:nvSpPr>
        <p:spPr bwMode="auto">
          <a:xfrm>
            <a:off x="914400" y="5334000"/>
            <a:ext cx="740298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/>
              <a:t>The vectors </a:t>
            </a:r>
            <a:r>
              <a:rPr lang="en-US" sz="3200" b="1" i="1" dirty="0">
                <a:solidFill>
                  <a:srgbClr val="FF00FF"/>
                </a:solidFill>
                <a:latin typeface="Times New Roman" pitchFamily="18" charset="0"/>
              </a:rPr>
              <a:t>Rx</a:t>
            </a:r>
            <a:r>
              <a:rPr lang="en-US" sz="3200" dirty="0"/>
              <a:t>, </a:t>
            </a:r>
            <a:r>
              <a:rPr lang="en-US" sz="3200" b="1" i="1" dirty="0">
                <a:solidFill>
                  <a:srgbClr val="66FF33"/>
                </a:solidFill>
                <a:latin typeface="Times New Roman" pitchFamily="18" charset="0"/>
              </a:rPr>
              <a:t>t</a:t>
            </a:r>
            <a:r>
              <a:rPr lang="en-US" sz="3200" dirty="0"/>
              <a:t>, and 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</a:rPr>
              <a:t>x’</a:t>
            </a:r>
            <a:r>
              <a:rPr lang="en-US" sz="3200" dirty="0"/>
              <a:t> are coplanar </a:t>
            </a: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4648200" y="1143000"/>
            <a:ext cx="901209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i="1" dirty="0">
                <a:latin typeface="Times New Roman" pitchFamily="18" charset="0"/>
              </a:rPr>
              <a:t>= </a:t>
            </a:r>
            <a:r>
              <a:rPr lang="en-US" sz="1800" dirty="0">
                <a:latin typeface="Times New Roman" pitchFamily="18" charset="0"/>
              </a:rPr>
              <a:t>(</a:t>
            </a:r>
            <a:r>
              <a:rPr lang="en-US" sz="1800" b="1" i="1" dirty="0">
                <a:latin typeface="Times New Roman" pitchFamily="18" charset="0"/>
              </a:rPr>
              <a:t>x,</a:t>
            </a:r>
            <a:r>
              <a:rPr lang="en-US" sz="1800" dirty="0">
                <a:latin typeface="Times New Roman" pitchFamily="18" charset="0"/>
              </a:rPr>
              <a:t>1)</a:t>
            </a:r>
            <a:r>
              <a:rPr lang="en-US" sz="1800" i="1" baseline="30000" dirty="0">
                <a:latin typeface="Times New Roman" pitchFamily="18" charset="0"/>
              </a:rPr>
              <a:t>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F2F79C-4F4E-46B8-B10B-944B55A82C54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DDEA343-A0E2-47FB-8AA9-E6A2AE529DB4}"/>
                  </a:ext>
                </a:extLst>
              </p14:cNvPr>
              <p14:cNvContentPartPr/>
              <p14:nvPr/>
            </p14:nvContentPartPr>
            <p14:xfrm>
              <a:off x="6043680" y="2238840"/>
              <a:ext cx="980640" cy="4255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DDEA343-A0E2-47FB-8AA9-E6A2AE529DB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34320" y="2229480"/>
                <a:ext cx="999360" cy="444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3594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24585" grpId="0"/>
      <p:bldP spid="68200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2" name="AutoShape 22"/>
          <p:cNvSpPr>
            <a:spLocks noChangeArrowheads="1"/>
          </p:cNvSpPr>
          <p:nvPr/>
        </p:nvSpPr>
        <p:spPr bwMode="auto">
          <a:xfrm>
            <a:off x="6781800" y="4681538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863" name="Text Box 23"/>
          <p:cNvSpPr txBox="1">
            <a:spLocks noChangeArrowheads="1"/>
          </p:cNvSpPr>
          <p:nvPr/>
        </p:nvSpPr>
        <p:spPr bwMode="auto">
          <a:xfrm>
            <a:off x="5355379" y="5222875"/>
            <a:ext cx="32608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Essential Matrix E</a:t>
            </a:r>
          </a:p>
          <a:p>
            <a:pPr algn="ctr"/>
            <a:r>
              <a:rPr lang="en-US" dirty="0"/>
              <a:t>(</a:t>
            </a:r>
            <a:r>
              <a:rPr lang="en-US" dirty="0" err="1"/>
              <a:t>Longuet</a:t>
            </a:r>
            <a:r>
              <a:rPr lang="en-US" dirty="0"/>
              <a:t>-Higgins, 1981)</a:t>
            </a:r>
          </a:p>
        </p:txBody>
      </p:sp>
      <p:sp>
        <p:nvSpPr>
          <p:cNvPr id="675864" name="Rectangle 24"/>
          <p:cNvSpPr>
            <a:spLocks noChangeArrowheads="1"/>
          </p:cNvSpPr>
          <p:nvPr/>
        </p:nvSpPr>
        <p:spPr bwMode="auto">
          <a:xfrm>
            <a:off x="5181600" y="5138738"/>
            <a:ext cx="3581400" cy="1033462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1" name="Rectangle 25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8763000" cy="838200"/>
          </a:xfrm>
        </p:spPr>
        <p:txBody>
          <a:bodyPr/>
          <a:lstStyle/>
          <a:p>
            <a:r>
              <a:rPr lang="en-US" dirty="0" err="1"/>
              <a:t>Epipolar</a:t>
            </a:r>
            <a:r>
              <a:rPr lang="en-US" dirty="0"/>
              <a:t> constraint: Calibrated case</a:t>
            </a:r>
          </a:p>
        </p:txBody>
      </p:sp>
      <p:graphicFrame>
        <p:nvGraphicFramePr>
          <p:cNvPr id="675866" name="Object 26"/>
          <p:cNvGraphicFramePr>
            <a:graphicFrameLocks noGrp="1" noChangeAspect="1"/>
          </p:cNvGraphicFramePr>
          <p:nvPr>
            <p:ph sz="half" idx="1"/>
            <p:extLst/>
          </p:nvPr>
        </p:nvGraphicFramePr>
        <p:xfrm>
          <a:off x="609600" y="4132263"/>
          <a:ext cx="22225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Equation" r:id="rId4" imgW="1054080" imgH="203040" progId="Equation.3">
                  <p:embed/>
                </p:oleObj>
              </mc:Choice>
              <mc:Fallback>
                <p:oleObj name="Equation" r:id="rId4" imgW="1054080" imgH="203040" progId="Equation.3">
                  <p:embed/>
                  <p:pic>
                    <p:nvPicPr>
                      <p:cNvPr id="675866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132263"/>
                        <a:ext cx="2222500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3429000" y="4024103"/>
            <a:ext cx="5157788" cy="542925"/>
            <a:chOff x="1992" y="2546"/>
            <a:chExt cx="3249" cy="342"/>
          </a:xfrm>
        </p:grpSpPr>
        <p:graphicFrame>
          <p:nvGraphicFramePr>
            <p:cNvPr id="1027" name="Object 27"/>
            <p:cNvGraphicFramePr>
              <a:graphicFrameLocks noChangeAspect="1"/>
            </p:cNvGraphicFramePr>
            <p:nvPr>
              <p:extLst/>
            </p:nvPr>
          </p:nvGraphicFramePr>
          <p:xfrm>
            <a:off x="2487" y="2546"/>
            <a:ext cx="2754" cy="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9" name="Equation" r:id="rId6" imgW="1841400" imgH="228600" progId="Equation.3">
                    <p:embed/>
                  </p:oleObj>
                </mc:Choice>
                <mc:Fallback>
                  <p:oleObj name="Equation" r:id="rId6" imgW="1841400" imgH="228600" progId="Equation.3">
                    <p:embed/>
                    <p:pic>
                      <p:nvPicPr>
                        <p:cNvPr id="1027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87" y="2546"/>
                          <a:ext cx="2754" cy="34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47" name="AutoShape 28"/>
            <p:cNvSpPr>
              <a:spLocks noChangeArrowheads="1"/>
            </p:cNvSpPr>
            <p:nvPr/>
          </p:nvSpPr>
          <p:spPr bwMode="auto">
            <a:xfrm>
              <a:off x="1992" y="2592"/>
              <a:ext cx="336" cy="240"/>
            </a:xfrm>
            <a:prstGeom prst="rightArrow">
              <a:avLst>
                <a:gd name="adj1" fmla="val 50000"/>
                <a:gd name="adj2" fmla="val 3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33" name="Picture 3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0600" y="1219200"/>
            <a:ext cx="7010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Rectangle 31"/>
          <p:cNvSpPr>
            <a:spLocks noChangeArrowheads="1"/>
          </p:cNvSpPr>
          <p:nvPr/>
        </p:nvSpPr>
        <p:spPr bwMode="auto">
          <a:xfrm>
            <a:off x="1060450" y="1806575"/>
            <a:ext cx="207963" cy="265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5" name="Rectangle 32"/>
          <p:cNvSpPr>
            <a:spLocks noChangeArrowheads="1"/>
          </p:cNvSpPr>
          <p:nvPr/>
        </p:nvSpPr>
        <p:spPr bwMode="auto">
          <a:xfrm>
            <a:off x="7669213" y="1814513"/>
            <a:ext cx="293687" cy="266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6" name="Text Box 33"/>
          <p:cNvSpPr txBox="1">
            <a:spLocks noChangeArrowheads="1"/>
          </p:cNvSpPr>
          <p:nvPr/>
        </p:nvSpPr>
        <p:spPr bwMode="auto">
          <a:xfrm>
            <a:off x="4391025" y="1143000"/>
            <a:ext cx="338138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i="1">
                <a:latin typeface="Times New Roman" pitchFamily="18" charset="0"/>
              </a:rPr>
              <a:t>X</a:t>
            </a:r>
          </a:p>
        </p:txBody>
      </p:sp>
      <p:sp>
        <p:nvSpPr>
          <p:cNvPr id="1037" name="Freeform 34"/>
          <p:cNvSpPr>
            <a:spLocks/>
          </p:cNvSpPr>
          <p:nvPr/>
        </p:nvSpPr>
        <p:spPr bwMode="auto">
          <a:xfrm>
            <a:off x="2655888" y="2468563"/>
            <a:ext cx="209550" cy="198437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8" name="Text Box 35"/>
          <p:cNvSpPr txBox="1">
            <a:spLocks noChangeArrowheads="1"/>
          </p:cNvSpPr>
          <p:nvPr/>
        </p:nvSpPr>
        <p:spPr bwMode="auto">
          <a:xfrm>
            <a:off x="2655888" y="2286000"/>
            <a:ext cx="192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1039" name="Freeform 36"/>
          <p:cNvSpPr>
            <a:spLocks/>
          </p:cNvSpPr>
          <p:nvPr/>
        </p:nvSpPr>
        <p:spPr bwMode="auto">
          <a:xfrm>
            <a:off x="6126163" y="2446338"/>
            <a:ext cx="209550" cy="198437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0" name="Text Box 37"/>
          <p:cNvSpPr txBox="1">
            <a:spLocks noChangeArrowheads="1"/>
          </p:cNvSpPr>
          <p:nvPr/>
        </p:nvSpPr>
        <p:spPr bwMode="auto">
          <a:xfrm>
            <a:off x="6057900" y="2286000"/>
            <a:ext cx="3460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x’</a:t>
            </a:r>
          </a:p>
        </p:txBody>
      </p:sp>
      <p:sp>
        <p:nvSpPr>
          <p:cNvPr id="1041" name="Line 38"/>
          <p:cNvSpPr>
            <a:spLocks noChangeShapeType="1"/>
          </p:cNvSpPr>
          <p:nvPr/>
        </p:nvSpPr>
        <p:spPr bwMode="auto">
          <a:xfrm flipV="1">
            <a:off x="1204913" y="3713163"/>
            <a:ext cx="1911350" cy="11112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2" name="Line 39"/>
          <p:cNvSpPr>
            <a:spLocks noChangeShapeType="1"/>
          </p:cNvSpPr>
          <p:nvPr/>
        </p:nvSpPr>
        <p:spPr bwMode="auto">
          <a:xfrm>
            <a:off x="3436938" y="3719513"/>
            <a:ext cx="2105025" cy="1587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3" name="Line 40"/>
          <p:cNvSpPr>
            <a:spLocks noChangeShapeType="1"/>
          </p:cNvSpPr>
          <p:nvPr/>
        </p:nvSpPr>
        <p:spPr bwMode="auto">
          <a:xfrm>
            <a:off x="5883275" y="3719513"/>
            <a:ext cx="1909763" cy="1587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stealth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4" name="Line 41"/>
          <p:cNvSpPr>
            <a:spLocks noChangeShapeType="1"/>
          </p:cNvSpPr>
          <p:nvPr/>
        </p:nvSpPr>
        <p:spPr bwMode="auto">
          <a:xfrm>
            <a:off x="6075363" y="2590800"/>
            <a:ext cx="1717675" cy="11223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stealth" w="lg" len="lg"/>
            <a:tailEnd type="none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5" name="Line 42"/>
          <p:cNvSpPr>
            <a:spLocks noChangeShapeType="1"/>
          </p:cNvSpPr>
          <p:nvPr/>
        </p:nvSpPr>
        <p:spPr bwMode="auto">
          <a:xfrm flipV="1">
            <a:off x="1193800" y="2586038"/>
            <a:ext cx="1722438" cy="1116012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stealth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886" name="Text Box 46"/>
          <p:cNvSpPr txBox="1">
            <a:spLocks noChangeArrowheads="1"/>
          </p:cNvSpPr>
          <p:nvPr/>
        </p:nvSpPr>
        <p:spPr bwMode="auto">
          <a:xfrm>
            <a:off x="1828800" y="6365875"/>
            <a:ext cx="54008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The vectors </a:t>
            </a:r>
            <a:r>
              <a:rPr lang="en-US" b="1" i="1" dirty="0">
                <a:solidFill>
                  <a:srgbClr val="FF00FF"/>
                </a:solidFill>
                <a:latin typeface="Times New Roman" pitchFamily="18" charset="0"/>
              </a:rPr>
              <a:t>Rx</a:t>
            </a:r>
            <a:r>
              <a:rPr lang="en-US" dirty="0"/>
              <a:t>, </a:t>
            </a:r>
            <a:r>
              <a:rPr lang="en-US" b="1" i="1" dirty="0">
                <a:solidFill>
                  <a:srgbClr val="66FF33"/>
                </a:solidFill>
                <a:latin typeface="Times New Roman" pitchFamily="18" charset="0"/>
              </a:rPr>
              <a:t>t</a:t>
            </a:r>
            <a:r>
              <a:rPr lang="en-US" dirty="0"/>
              <a:t>, and 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</a:rPr>
              <a:t>x’</a:t>
            </a:r>
            <a:r>
              <a:rPr lang="en-US" dirty="0"/>
              <a:t> are coplanar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F2F79C-4F4E-46B8-B10B-944B55A82C54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4" name="Oval 3"/>
          <p:cNvSpPr/>
          <p:nvPr/>
        </p:nvSpPr>
        <p:spPr bwMode="auto">
          <a:xfrm>
            <a:off x="6985793" y="3880068"/>
            <a:ext cx="1790700" cy="83099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0E855FC5-A63C-409B-848A-FBAB18130E7B}"/>
                  </a:ext>
                </a:extLst>
              </p14:cNvPr>
              <p14:cNvContentPartPr/>
              <p14:nvPr/>
            </p14:nvContentPartPr>
            <p14:xfrm>
              <a:off x="1035360" y="2039400"/>
              <a:ext cx="6516360" cy="26355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0E855FC5-A63C-409B-848A-FBAB18130E7B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1026000" y="2030040"/>
                <a:ext cx="6535080" cy="2654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6792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2" grpId="0" animBg="1"/>
      <p:bldP spid="675863" grpId="0" autoUpdateAnimBg="0"/>
      <p:bldP spid="675864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1219200"/>
            <a:ext cx="7010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1060450" y="1806575"/>
            <a:ext cx="207963" cy="265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5"/>
          <p:cNvSpPr>
            <a:spLocks noChangeArrowheads="1"/>
          </p:cNvSpPr>
          <p:nvPr/>
        </p:nvSpPr>
        <p:spPr bwMode="auto">
          <a:xfrm>
            <a:off x="7669213" y="1814513"/>
            <a:ext cx="293687" cy="266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4391025" y="1143000"/>
            <a:ext cx="338138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i="1">
                <a:latin typeface="Times New Roman" pitchFamily="18" charset="0"/>
              </a:rPr>
              <a:t>X</a:t>
            </a:r>
          </a:p>
        </p:txBody>
      </p:sp>
      <p:sp>
        <p:nvSpPr>
          <p:cNvPr id="2056" name="Freeform 7"/>
          <p:cNvSpPr>
            <a:spLocks/>
          </p:cNvSpPr>
          <p:nvPr/>
        </p:nvSpPr>
        <p:spPr bwMode="auto">
          <a:xfrm>
            <a:off x="2655888" y="2446338"/>
            <a:ext cx="209550" cy="198437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7" name="Text Box 8"/>
          <p:cNvSpPr txBox="1">
            <a:spLocks noChangeArrowheads="1"/>
          </p:cNvSpPr>
          <p:nvPr/>
        </p:nvSpPr>
        <p:spPr bwMode="auto">
          <a:xfrm>
            <a:off x="2655888" y="2286000"/>
            <a:ext cx="192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2058" name="Freeform 9"/>
          <p:cNvSpPr>
            <a:spLocks/>
          </p:cNvSpPr>
          <p:nvPr/>
        </p:nvSpPr>
        <p:spPr bwMode="auto">
          <a:xfrm>
            <a:off x="6126163" y="2446338"/>
            <a:ext cx="209550" cy="198437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9" name="Text Box 10"/>
          <p:cNvSpPr txBox="1">
            <a:spLocks noChangeArrowheads="1"/>
          </p:cNvSpPr>
          <p:nvPr/>
        </p:nvSpPr>
        <p:spPr bwMode="auto">
          <a:xfrm>
            <a:off x="6057900" y="2286000"/>
            <a:ext cx="3460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x’</a:t>
            </a:r>
          </a:p>
        </p:txBody>
      </p:sp>
      <p:sp>
        <p:nvSpPr>
          <p:cNvPr id="660500" name="Line 20"/>
          <p:cNvSpPr>
            <a:spLocks noChangeShapeType="1"/>
          </p:cNvSpPr>
          <p:nvPr/>
        </p:nvSpPr>
        <p:spPr bwMode="auto">
          <a:xfrm flipH="1" flipV="1">
            <a:off x="2916238" y="2457450"/>
            <a:ext cx="238125" cy="137795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0501" name="Line 21"/>
          <p:cNvSpPr>
            <a:spLocks noChangeShapeType="1"/>
          </p:cNvSpPr>
          <p:nvPr/>
        </p:nvSpPr>
        <p:spPr bwMode="auto">
          <a:xfrm flipV="1">
            <a:off x="5837238" y="2468563"/>
            <a:ext cx="231775" cy="1382712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2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Epipolar constraint: Calibrated case</a:t>
            </a:r>
          </a:p>
        </p:txBody>
      </p:sp>
      <p:sp>
        <p:nvSpPr>
          <p:cNvPr id="660510" name="Rectangle 30"/>
          <p:cNvSpPr>
            <a:spLocks noGrp="1" noChangeArrowheads="1"/>
          </p:cNvSpPr>
          <p:nvPr>
            <p:ph type="body" idx="1"/>
          </p:nvPr>
        </p:nvSpPr>
        <p:spPr>
          <a:xfrm>
            <a:off x="381000" y="4800600"/>
            <a:ext cx="8534400" cy="19812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en-US" sz="2400" b="1" i="1" dirty="0"/>
              <a:t>E x</a:t>
            </a:r>
            <a:r>
              <a:rPr lang="en-US" sz="2400" dirty="0"/>
              <a:t> is the </a:t>
            </a:r>
            <a:r>
              <a:rPr lang="en-US" sz="2400" dirty="0" err="1"/>
              <a:t>epipolar</a:t>
            </a:r>
            <a:r>
              <a:rPr lang="en-US" sz="2400" dirty="0"/>
              <a:t> line associated with </a:t>
            </a:r>
            <a:r>
              <a:rPr lang="en-US" sz="2400" b="1" i="1" dirty="0"/>
              <a:t>x</a:t>
            </a:r>
            <a:r>
              <a:rPr lang="en-US" sz="2400" i="1" dirty="0"/>
              <a:t> </a:t>
            </a:r>
            <a:r>
              <a:rPr lang="en-US" sz="2400" dirty="0"/>
              <a:t>(</a:t>
            </a:r>
            <a:r>
              <a:rPr lang="en-US" sz="2400" b="1" i="1" dirty="0"/>
              <a:t>l</a:t>
            </a:r>
            <a:r>
              <a:rPr lang="en-US" sz="2400" i="1" dirty="0"/>
              <a:t>' = </a:t>
            </a:r>
            <a:r>
              <a:rPr lang="en-US" sz="2400" b="1" i="1" dirty="0"/>
              <a:t>E x</a:t>
            </a:r>
            <a:r>
              <a:rPr lang="en-US" sz="2400" dirty="0"/>
              <a:t>)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400" b="1" i="1" dirty="0" err="1"/>
              <a:t>E</a:t>
            </a:r>
            <a:r>
              <a:rPr lang="en-US" sz="2400" i="1" baseline="30000" dirty="0" err="1"/>
              <a:t>T</a:t>
            </a:r>
            <a:r>
              <a:rPr lang="en-US" sz="2400" b="1" i="1" dirty="0" err="1"/>
              <a:t>x</a:t>
            </a:r>
            <a:r>
              <a:rPr lang="en-US" sz="2400" i="1" dirty="0"/>
              <a:t>'</a:t>
            </a:r>
            <a:r>
              <a:rPr lang="en-US" sz="2400" b="1" dirty="0"/>
              <a:t> </a:t>
            </a:r>
            <a:r>
              <a:rPr lang="en-US" sz="2400" dirty="0"/>
              <a:t>is the </a:t>
            </a:r>
            <a:r>
              <a:rPr lang="en-US" sz="2400" dirty="0" err="1"/>
              <a:t>epipolar</a:t>
            </a:r>
            <a:r>
              <a:rPr lang="en-US" sz="2400" dirty="0"/>
              <a:t> line associated with </a:t>
            </a:r>
            <a:r>
              <a:rPr lang="en-US" sz="2400" b="1" i="1" dirty="0"/>
              <a:t>x'</a:t>
            </a:r>
            <a:r>
              <a:rPr lang="en-US" sz="2400" i="1" dirty="0"/>
              <a:t> </a:t>
            </a:r>
            <a:r>
              <a:rPr lang="en-US" sz="2400" dirty="0"/>
              <a:t>(</a:t>
            </a:r>
            <a:r>
              <a:rPr lang="en-US" sz="2400" b="1" i="1" dirty="0"/>
              <a:t>l</a:t>
            </a:r>
            <a:r>
              <a:rPr lang="en-US" sz="2400" i="1" dirty="0"/>
              <a:t> = </a:t>
            </a:r>
            <a:r>
              <a:rPr lang="en-US" sz="2400" b="1" i="1" dirty="0" err="1"/>
              <a:t>E</a:t>
            </a:r>
            <a:r>
              <a:rPr lang="en-US" sz="2400" i="1" baseline="30000" dirty="0" err="1"/>
              <a:t>T</a:t>
            </a:r>
            <a:r>
              <a:rPr lang="en-US" sz="2400" b="1" i="1" dirty="0" err="1"/>
              <a:t>x</a:t>
            </a:r>
            <a:r>
              <a:rPr lang="en-US" sz="2400" i="1" dirty="0"/>
              <a:t>'</a:t>
            </a:r>
            <a:r>
              <a:rPr lang="en-US" sz="2400" dirty="0"/>
              <a:t>)</a:t>
            </a:r>
            <a:endParaRPr lang="en-US" sz="2400" i="1" dirty="0"/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400" b="1" i="1" dirty="0"/>
              <a:t>E </a:t>
            </a:r>
            <a:r>
              <a:rPr lang="en-US" sz="2400" b="1" i="1" dirty="0" err="1"/>
              <a:t>e</a:t>
            </a:r>
            <a:r>
              <a:rPr lang="en-US" sz="2400" i="1" dirty="0"/>
              <a:t> </a:t>
            </a:r>
            <a:r>
              <a:rPr lang="en-US" sz="2400" dirty="0"/>
              <a:t>= 0   and   </a:t>
            </a:r>
            <a:r>
              <a:rPr lang="en-US" sz="2400" b="1" i="1" dirty="0" err="1"/>
              <a:t>E</a:t>
            </a:r>
            <a:r>
              <a:rPr lang="en-US" sz="2400" i="1" baseline="30000" dirty="0" err="1"/>
              <a:t>T</a:t>
            </a:r>
            <a:r>
              <a:rPr lang="en-US" sz="2400" b="1" i="1" dirty="0" err="1"/>
              <a:t>e</a:t>
            </a:r>
            <a:r>
              <a:rPr lang="en-US" sz="2400" i="1" dirty="0"/>
              <a:t>' = 0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400" b="1" i="1" dirty="0"/>
              <a:t>E</a:t>
            </a:r>
            <a:r>
              <a:rPr lang="en-US" sz="2400" i="1" dirty="0"/>
              <a:t> </a:t>
            </a:r>
            <a:r>
              <a:rPr lang="en-US" sz="2400" dirty="0"/>
              <a:t>is singular (rank two)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400" b="1" i="1" dirty="0"/>
              <a:t>E</a:t>
            </a:r>
            <a:r>
              <a:rPr lang="en-US" sz="2400" dirty="0"/>
              <a:t> has five degrees of freedom </a:t>
            </a:r>
          </a:p>
        </p:txBody>
      </p:sp>
      <p:sp>
        <p:nvSpPr>
          <p:cNvPr id="2064" name="AutoShape 36"/>
          <p:cNvSpPr>
            <a:spLocks noChangeArrowheads="1"/>
          </p:cNvSpPr>
          <p:nvPr/>
        </p:nvSpPr>
        <p:spPr bwMode="auto">
          <a:xfrm>
            <a:off x="3162300" y="4114800"/>
            <a:ext cx="533400" cy="381000"/>
          </a:xfrm>
          <a:prstGeom prst="rightArrow">
            <a:avLst>
              <a:gd name="adj1" fmla="val 50000"/>
              <a:gd name="adj2" fmla="val 3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0498" name="Oval 18"/>
          <p:cNvSpPr>
            <a:spLocks noChangeArrowheads="1"/>
          </p:cNvSpPr>
          <p:nvPr/>
        </p:nvSpPr>
        <p:spPr bwMode="auto">
          <a:xfrm>
            <a:off x="3055938" y="3641725"/>
            <a:ext cx="138112" cy="1333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0499" name="Oval 19"/>
          <p:cNvSpPr>
            <a:spLocks noChangeArrowheads="1"/>
          </p:cNvSpPr>
          <p:nvPr/>
        </p:nvSpPr>
        <p:spPr bwMode="auto">
          <a:xfrm>
            <a:off x="5786438" y="3668713"/>
            <a:ext cx="138112" cy="1333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9" name="Object 26"/>
          <p:cNvGraphicFramePr>
            <a:graphicFrameLocks noChangeAspect="1"/>
          </p:cNvGraphicFramePr>
          <p:nvPr>
            <p:extLst/>
          </p:nvPr>
        </p:nvGraphicFramePr>
        <p:xfrm>
          <a:off x="609600" y="4132263"/>
          <a:ext cx="22225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Equation" r:id="rId5" imgW="1054080" imgH="203040" progId="Equation.3">
                  <p:embed/>
                </p:oleObj>
              </mc:Choice>
              <mc:Fallback>
                <p:oleObj name="Equation" r:id="rId5" imgW="1054080" imgH="203040" progId="Equation.3">
                  <p:embed/>
                  <p:pic>
                    <p:nvPicPr>
                      <p:cNvPr id="19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132263"/>
                        <a:ext cx="2222500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Group 45"/>
          <p:cNvGrpSpPr>
            <a:grpSpLocks/>
          </p:cNvGrpSpPr>
          <p:nvPr/>
        </p:nvGrpSpPr>
        <p:grpSpPr bwMode="auto">
          <a:xfrm>
            <a:off x="3162300" y="4041775"/>
            <a:ext cx="5157788" cy="542925"/>
            <a:chOff x="1992" y="2546"/>
            <a:chExt cx="3249" cy="342"/>
          </a:xfrm>
        </p:grpSpPr>
        <p:graphicFrame>
          <p:nvGraphicFramePr>
            <p:cNvPr id="21" name="Object 27"/>
            <p:cNvGraphicFramePr>
              <a:graphicFrameLocks noChangeAspect="1"/>
            </p:cNvGraphicFramePr>
            <p:nvPr>
              <p:extLst/>
            </p:nvPr>
          </p:nvGraphicFramePr>
          <p:xfrm>
            <a:off x="2487" y="2546"/>
            <a:ext cx="2754" cy="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3" name="Equation" r:id="rId7" imgW="1841400" imgH="228600" progId="Equation.3">
                    <p:embed/>
                  </p:oleObj>
                </mc:Choice>
                <mc:Fallback>
                  <p:oleObj name="Equation" r:id="rId7" imgW="1841400" imgH="228600" progId="Equation.3">
                    <p:embed/>
                    <p:pic>
                      <p:nvPicPr>
                        <p:cNvPr id="21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87" y="2546"/>
                          <a:ext cx="2754" cy="34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AutoShape 28"/>
            <p:cNvSpPr>
              <a:spLocks noChangeArrowheads="1"/>
            </p:cNvSpPr>
            <p:nvPr/>
          </p:nvSpPr>
          <p:spPr bwMode="auto">
            <a:xfrm>
              <a:off x="1992" y="2592"/>
              <a:ext cx="336" cy="240"/>
            </a:xfrm>
            <a:prstGeom prst="rightArrow">
              <a:avLst>
                <a:gd name="adj1" fmla="val 50000"/>
                <a:gd name="adj2" fmla="val 3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22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8806E15-6496-4CD0-B18F-76ED27772887}"/>
                  </a:ext>
                </a:extLst>
              </p14:cNvPr>
              <p14:cNvContentPartPr/>
              <p14:nvPr/>
            </p14:nvContentPartPr>
            <p14:xfrm>
              <a:off x="743040" y="5038200"/>
              <a:ext cx="2688120" cy="4618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8806E15-6496-4CD0-B18F-76ED27772887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33680" y="5028840"/>
                <a:ext cx="2706840" cy="480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1988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6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6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5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0500" grpId="0" animBg="1"/>
      <p:bldP spid="660501" grpId="0" animBg="1"/>
      <p:bldP spid="660510" grpId="0" build="p"/>
      <p:bldP spid="660498" grpId="0" animBg="1"/>
      <p:bldP spid="66049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4175" y="76200"/>
            <a:ext cx="8229600" cy="1143000"/>
          </a:xfrm>
        </p:spPr>
        <p:txBody>
          <a:bodyPr/>
          <a:lstStyle/>
          <a:p>
            <a:r>
              <a:rPr lang="en-US" dirty="0"/>
              <a:t>Moving on to stereo…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4175" y="101361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/>
              <a:t>	Fuse a calibrated binocular stereo pair to produce a depth image</a:t>
            </a:r>
          </a:p>
        </p:txBody>
      </p:sp>
      <p:sp>
        <p:nvSpPr>
          <p:cNvPr id="38916" name="Text Box 10"/>
          <p:cNvSpPr txBox="1">
            <a:spLocks noChangeArrowheads="1"/>
          </p:cNvSpPr>
          <p:nvPr/>
        </p:nvSpPr>
        <p:spPr bwMode="auto">
          <a:xfrm>
            <a:off x="2432050" y="1919288"/>
            <a:ext cx="996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dirty="0"/>
              <a:t>image 1</a:t>
            </a:r>
            <a:endParaRPr lang="en-GB" dirty="0"/>
          </a:p>
        </p:txBody>
      </p:sp>
      <p:sp>
        <p:nvSpPr>
          <p:cNvPr id="38917" name="Text Box 11"/>
          <p:cNvSpPr txBox="1">
            <a:spLocks noChangeArrowheads="1"/>
          </p:cNvSpPr>
          <p:nvPr/>
        </p:nvSpPr>
        <p:spPr bwMode="auto">
          <a:xfrm>
            <a:off x="5556250" y="1919288"/>
            <a:ext cx="996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/>
              <a:t>image 2</a:t>
            </a:r>
            <a:endParaRPr lang="en-GB"/>
          </a:p>
        </p:txBody>
      </p:sp>
      <p:sp>
        <p:nvSpPr>
          <p:cNvPr id="38918" name="Text Box 12"/>
          <p:cNvSpPr txBox="1">
            <a:spLocks noChangeArrowheads="1"/>
          </p:cNvSpPr>
          <p:nvPr/>
        </p:nvSpPr>
        <p:spPr bwMode="auto">
          <a:xfrm>
            <a:off x="3433763" y="4357688"/>
            <a:ext cx="1987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/>
              <a:t>Dense depth map</a:t>
            </a:r>
            <a:endParaRPr lang="en-GB"/>
          </a:p>
        </p:txBody>
      </p:sp>
      <p:pic>
        <p:nvPicPr>
          <p:cNvPr id="38919" name="Picture 13" descr="rect_006_007_lef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5588" y="2270125"/>
            <a:ext cx="2741612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0" name="Picture 14" descr="rect_006_007_righ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2259013"/>
            <a:ext cx="274955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Picture 15" descr="disparity_006_007_l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24200" y="4768850"/>
            <a:ext cx="274955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TextBox 9"/>
          <p:cNvSpPr txBox="1">
            <a:spLocks noChangeArrowheads="1"/>
          </p:cNvSpPr>
          <p:nvPr/>
        </p:nvSpPr>
        <p:spPr bwMode="auto">
          <a:xfrm flipH="1">
            <a:off x="6218238" y="6334125"/>
            <a:ext cx="2925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Many of these slides adapted from Steve Seitz and Lana Lazebnik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353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reeform 2"/>
          <p:cNvSpPr>
            <a:spLocks/>
          </p:cNvSpPr>
          <p:nvPr/>
        </p:nvSpPr>
        <p:spPr bwMode="auto">
          <a:xfrm>
            <a:off x="7291388" y="685800"/>
            <a:ext cx="1220787" cy="839788"/>
          </a:xfrm>
          <a:custGeom>
            <a:avLst/>
            <a:gdLst>
              <a:gd name="T0" fmla="*/ 2147483647 w 865"/>
              <a:gd name="T1" fmla="*/ 0 h 529"/>
              <a:gd name="T2" fmla="*/ 2147483647 w 865"/>
              <a:gd name="T3" fmla="*/ 2147483647 h 529"/>
              <a:gd name="T4" fmla="*/ 2147483647 w 865"/>
              <a:gd name="T5" fmla="*/ 2147483647 h 529"/>
              <a:gd name="T6" fmla="*/ 2147483647 w 865"/>
              <a:gd name="T7" fmla="*/ 2147483647 h 529"/>
              <a:gd name="T8" fmla="*/ 2147483647 w 865"/>
              <a:gd name="T9" fmla="*/ 2147483647 h 529"/>
              <a:gd name="T10" fmla="*/ 2147483647 w 865"/>
              <a:gd name="T11" fmla="*/ 2147483647 h 529"/>
              <a:gd name="T12" fmla="*/ 2147483647 w 865"/>
              <a:gd name="T13" fmla="*/ 2147483647 h 529"/>
              <a:gd name="T14" fmla="*/ 2147483647 w 865"/>
              <a:gd name="T15" fmla="*/ 2147483647 h 529"/>
              <a:gd name="T16" fmla="*/ 2147483647 w 865"/>
              <a:gd name="T17" fmla="*/ 2147483647 h 529"/>
              <a:gd name="T18" fmla="*/ 0 w 865"/>
              <a:gd name="T19" fmla="*/ 2147483647 h 529"/>
              <a:gd name="T20" fmla="*/ 0 w 865"/>
              <a:gd name="T21" fmla="*/ 2147483647 h 529"/>
              <a:gd name="T22" fmla="*/ 0 w 865"/>
              <a:gd name="T23" fmla="*/ 2147483647 h 529"/>
              <a:gd name="T24" fmla="*/ 2147483647 w 865"/>
              <a:gd name="T25" fmla="*/ 2147483647 h 529"/>
              <a:gd name="T26" fmla="*/ 2147483647 w 865"/>
              <a:gd name="T27" fmla="*/ 2147483647 h 529"/>
              <a:gd name="T28" fmla="*/ 2147483647 w 865"/>
              <a:gd name="T29" fmla="*/ 2147483647 h 529"/>
              <a:gd name="T30" fmla="*/ 2147483647 w 865"/>
              <a:gd name="T31" fmla="*/ 2147483647 h 529"/>
              <a:gd name="T32" fmla="*/ 2147483647 w 865"/>
              <a:gd name="T33" fmla="*/ 2147483647 h 529"/>
              <a:gd name="T34" fmla="*/ 2147483647 w 865"/>
              <a:gd name="T35" fmla="*/ 2147483647 h 529"/>
              <a:gd name="T36" fmla="*/ 2147483647 w 865"/>
              <a:gd name="T37" fmla="*/ 2147483647 h 529"/>
              <a:gd name="T38" fmla="*/ 2147483647 w 865"/>
              <a:gd name="T39" fmla="*/ 2147483647 h 529"/>
              <a:gd name="T40" fmla="*/ 2147483647 w 865"/>
              <a:gd name="T41" fmla="*/ 2147483647 h 529"/>
              <a:gd name="T42" fmla="*/ 2147483647 w 865"/>
              <a:gd name="T43" fmla="*/ 2147483647 h 529"/>
              <a:gd name="T44" fmla="*/ 2147483647 w 865"/>
              <a:gd name="T45" fmla="*/ 2147483647 h 529"/>
              <a:gd name="T46" fmla="*/ 2147483647 w 865"/>
              <a:gd name="T47" fmla="*/ 2147483647 h 529"/>
              <a:gd name="T48" fmla="*/ 2147483647 w 865"/>
              <a:gd name="T49" fmla="*/ 2147483647 h 529"/>
              <a:gd name="T50" fmla="*/ 2147483647 w 865"/>
              <a:gd name="T51" fmla="*/ 2147483647 h 529"/>
              <a:gd name="T52" fmla="*/ 2147483647 w 865"/>
              <a:gd name="T53" fmla="*/ 2147483647 h 529"/>
              <a:gd name="T54" fmla="*/ 2147483647 w 865"/>
              <a:gd name="T55" fmla="*/ 2147483647 h 529"/>
              <a:gd name="T56" fmla="*/ 2147483647 w 865"/>
              <a:gd name="T57" fmla="*/ 2147483647 h 529"/>
              <a:gd name="T58" fmla="*/ 2147483647 w 865"/>
              <a:gd name="T59" fmla="*/ 2147483647 h 529"/>
              <a:gd name="T60" fmla="*/ 2147483647 w 865"/>
              <a:gd name="T61" fmla="*/ 2147483647 h 529"/>
              <a:gd name="T62" fmla="*/ 2147483647 w 865"/>
              <a:gd name="T63" fmla="*/ 2147483647 h 529"/>
              <a:gd name="T64" fmla="*/ 2147483647 w 865"/>
              <a:gd name="T65" fmla="*/ 2147483647 h 529"/>
              <a:gd name="T66" fmla="*/ 2147483647 w 865"/>
              <a:gd name="T67" fmla="*/ 2147483647 h 529"/>
              <a:gd name="T68" fmla="*/ 2147483647 w 865"/>
              <a:gd name="T69" fmla="*/ 2147483647 h 529"/>
              <a:gd name="T70" fmla="*/ 2147483647 w 865"/>
              <a:gd name="T71" fmla="*/ 2147483647 h 529"/>
              <a:gd name="T72" fmla="*/ 2147483647 w 865"/>
              <a:gd name="T73" fmla="*/ 2147483647 h 529"/>
              <a:gd name="T74" fmla="*/ 2147483647 w 865"/>
              <a:gd name="T75" fmla="*/ 2147483647 h 529"/>
              <a:gd name="T76" fmla="*/ 2147483647 w 865"/>
              <a:gd name="T77" fmla="*/ 2147483647 h 529"/>
              <a:gd name="T78" fmla="*/ 2147483647 w 865"/>
              <a:gd name="T79" fmla="*/ 0 h 52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65"/>
              <a:gd name="T121" fmla="*/ 0 h 529"/>
              <a:gd name="T122" fmla="*/ 865 w 865"/>
              <a:gd name="T123" fmla="*/ 529 h 52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65" h="529">
                <a:moveTo>
                  <a:pt x="84" y="0"/>
                </a:moveTo>
                <a:lnTo>
                  <a:pt x="72" y="24"/>
                </a:lnTo>
                <a:lnTo>
                  <a:pt x="72" y="48"/>
                </a:lnTo>
                <a:lnTo>
                  <a:pt x="48" y="72"/>
                </a:lnTo>
                <a:lnTo>
                  <a:pt x="36" y="96"/>
                </a:lnTo>
                <a:lnTo>
                  <a:pt x="36" y="120"/>
                </a:lnTo>
                <a:lnTo>
                  <a:pt x="36" y="144"/>
                </a:lnTo>
                <a:lnTo>
                  <a:pt x="24" y="168"/>
                </a:lnTo>
                <a:lnTo>
                  <a:pt x="12" y="192"/>
                </a:lnTo>
                <a:lnTo>
                  <a:pt x="0" y="216"/>
                </a:lnTo>
                <a:lnTo>
                  <a:pt x="0" y="240"/>
                </a:lnTo>
                <a:lnTo>
                  <a:pt x="0" y="264"/>
                </a:lnTo>
                <a:lnTo>
                  <a:pt x="12" y="288"/>
                </a:lnTo>
                <a:lnTo>
                  <a:pt x="12" y="312"/>
                </a:lnTo>
                <a:lnTo>
                  <a:pt x="24" y="336"/>
                </a:lnTo>
                <a:lnTo>
                  <a:pt x="24" y="360"/>
                </a:lnTo>
                <a:lnTo>
                  <a:pt x="36" y="384"/>
                </a:lnTo>
                <a:lnTo>
                  <a:pt x="36" y="408"/>
                </a:lnTo>
                <a:lnTo>
                  <a:pt x="48" y="432"/>
                </a:lnTo>
                <a:lnTo>
                  <a:pt x="60" y="456"/>
                </a:lnTo>
                <a:lnTo>
                  <a:pt x="852" y="528"/>
                </a:lnTo>
                <a:lnTo>
                  <a:pt x="804" y="480"/>
                </a:lnTo>
                <a:lnTo>
                  <a:pt x="792" y="456"/>
                </a:lnTo>
                <a:lnTo>
                  <a:pt x="780" y="420"/>
                </a:lnTo>
                <a:lnTo>
                  <a:pt x="768" y="396"/>
                </a:lnTo>
                <a:lnTo>
                  <a:pt x="756" y="372"/>
                </a:lnTo>
                <a:lnTo>
                  <a:pt x="744" y="348"/>
                </a:lnTo>
                <a:lnTo>
                  <a:pt x="744" y="324"/>
                </a:lnTo>
                <a:lnTo>
                  <a:pt x="744" y="288"/>
                </a:lnTo>
                <a:lnTo>
                  <a:pt x="744" y="264"/>
                </a:lnTo>
                <a:lnTo>
                  <a:pt x="744" y="240"/>
                </a:lnTo>
                <a:lnTo>
                  <a:pt x="768" y="216"/>
                </a:lnTo>
                <a:lnTo>
                  <a:pt x="768" y="192"/>
                </a:lnTo>
                <a:lnTo>
                  <a:pt x="780" y="168"/>
                </a:lnTo>
                <a:lnTo>
                  <a:pt x="804" y="156"/>
                </a:lnTo>
                <a:lnTo>
                  <a:pt x="804" y="132"/>
                </a:lnTo>
                <a:lnTo>
                  <a:pt x="828" y="108"/>
                </a:lnTo>
                <a:lnTo>
                  <a:pt x="852" y="96"/>
                </a:lnTo>
                <a:lnTo>
                  <a:pt x="864" y="72"/>
                </a:lnTo>
                <a:lnTo>
                  <a:pt x="84" y="0"/>
                </a:lnTo>
              </a:path>
            </a:pathLst>
          </a:custGeom>
          <a:gradFill rotWithShape="0">
            <a:gsLst>
              <a:gs pos="0">
                <a:srgbClr val="012501"/>
              </a:gs>
              <a:gs pos="100000">
                <a:srgbClr val="037C03"/>
              </a:gs>
            </a:gsLst>
            <a:lin ang="18900000" scaled="1"/>
          </a:gradFill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35" name="Line 3"/>
          <p:cNvSpPr>
            <a:spLocks noChangeShapeType="1"/>
          </p:cNvSpPr>
          <p:nvPr/>
        </p:nvSpPr>
        <p:spPr bwMode="auto">
          <a:xfrm>
            <a:off x="4700588" y="4038600"/>
            <a:ext cx="3251200" cy="1828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36" name="Line 4"/>
          <p:cNvSpPr>
            <a:spLocks noChangeShapeType="1"/>
          </p:cNvSpPr>
          <p:nvPr/>
        </p:nvSpPr>
        <p:spPr bwMode="auto">
          <a:xfrm flipV="1">
            <a:off x="6021388" y="990600"/>
            <a:ext cx="1795462" cy="17716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37" name="Freeform 5"/>
          <p:cNvSpPr>
            <a:spLocks/>
          </p:cNvSpPr>
          <p:nvPr/>
        </p:nvSpPr>
        <p:spPr bwMode="auto">
          <a:xfrm>
            <a:off x="4632325" y="1447800"/>
            <a:ext cx="1695450" cy="1601788"/>
          </a:xfrm>
          <a:custGeom>
            <a:avLst/>
            <a:gdLst>
              <a:gd name="T0" fmla="*/ 2147483647 w 1201"/>
              <a:gd name="T1" fmla="*/ 2147483647 h 1009"/>
              <a:gd name="T2" fmla="*/ 2147483647 w 1201"/>
              <a:gd name="T3" fmla="*/ 2147483647 h 1009"/>
              <a:gd name="T4" fmla="*/ 2147483647 w 1201"/>
              <a:gd name="T5" fmla="*/ 2147483647 h 1009"/>
              <a:gd name="T6" fmla="*/ 0 w 1201"/>
              <a:gd name="T7" fmla="*/ 0 h 1009"/>
              <a:gd name="T8" fmla="*/ 2147483647 w 1201"/>
              <a:gd name="T9" fmla="*/ 2147483647 h 10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1"/>
              <a:gd name="T16" fmla="*/ 0 h 1009"/>
              <a:gd name="T17" fmla="*/ 1201 w 1201"/>
              <a:gd name="T18" fmla="*/ 1009 h 10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1" h="1009">
                <a:moveTo>
                  <a:pt x="336" y="576"/>
                </a:moveTo>
                <a:lnTo>
                  <a:pt x="1200" y="1008"/>
                </a:lnTo>
                <a:lnTo>
                  <a:pt x="864" y="432"/>
                </a:lnTo>
                <a:lnTo>
                  <a:pt x="0" y="0"/>
                </a:lnTo>
                <a:lnTo>
                  <a:pt x="336" y="576"/>
                </a:lnTo>
              </a:path>
            </a:pathLst>
          </a:custGeom>
          <a:solidFill>
            <a:srgbClr val="919191"/>
          </a:solidFill>
          <a:ln w="12700" cap="rnd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38" name="Line 6"/>
          <p:cNvSpPr>
            <a:spLocks noChangeShapeType="1"/>
          </p:cNvSpPr>
          <p:nvPr/>
        </p:nvSpPr>
        <p:spPr bwMode="auto">
          <a:xfrm flipH="1" flipV="1">
            <a:off x="7816850" y="990600"/>
            <a:ext cx="66675" cy="2438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 flipV="1">
            <a:off x="5343525" y="2743200"/>
            <a:ext cx="677863" cy="666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0" name="Freeform 8"/>
          <p:cNvSpPr>
            <a:spLocks/>
          </p:cNvSpPr>
          <p:nvPr/>
        </p:nvSpPr>
        <p:spPr bwMode="auto">
          <a:xfrm>
            <a:off x="4497388" y="2219325"/>
            <a:ext cx="1220787" cy="2001838"/>
          </a:xfrm>
          <a:custGeom>
            <a:avLst/>
            <a:gdLst>
              <a:gd name="T0" fmla="*/ 0 w 865"/>
              <a:gd name="T1" fmla="*/ 2147483647 h 1261"/>
              <a:gd name="T2" fmla="*/ 2147483647 w 865"/>
              <a:gd name="T3" fmla="*/ 2147483647 h 1261"/>
              <a:gd name="T4" fmla="*/ 2147483647 w 865"/>
              <a:gd name="T5" fmla="*/ 2147483647 h 1261"/>
              <a:gd name="T6" fmla="*/ 0 w 865"/>
              <a:gd name="T7" fmla="*/ 0 h 1261"/>
              <a:gd name="T8" fmla="*/ 0 w 865"/>
              <a:gd name="T9" fmla="*/ 2147483647 h 12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5"/>
              <a:gd name="T16" fmla="*/ 0 h 1261"/>
              <a:gd name="T17" fmla="*/ 865 w 865"/>
              <a:gd name="T18" fmla="*/ 1261 h 12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5" h="1261">
                <a:moveTo>
                  <a:pt x="0" y="828"/>
                </a:moveTo>
                <a:lnTo>
                  <a:pt x="864" y="1260"/>
                </a:lnTo>
                <a:lnTo>
                  <a:pt x="864" y="414"/>
                </a:lnTo>
                <a:lnTo>
                  <a:pt x="0" y="0"/>
                </a:lnTo>
                <a:lnTo>
                  <a:pt x="0" y="828"/>
                </a:lnTo>
              </a:path>
            </a:pathLst>
          </a:custGeom>
          <a:solidFill>
            <a:srgbClr val="FEBF02"/>
          </a:solidFill>
          <a:ln w="12700" cap="rnd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41" name="Freeform 9"/>
          <p:cNvSpPr>
            <a:spLocks/>
          </p:cNvSpPr>
          <p:nvPr/>
        </p:nvSpPr>
        <p:spPr bwMode="auto">
          <a:xfrm>
            <a:off x="7410450" y="2743200"/>
            <a:ext cx="1558925" cy="1525588"/>
          </a:xfrm>
          <a:custGeom>
            <a:avLst/>
            <a:gdLst>
              <a:gd name="T0" fmla="*/ 0 w 1105"/>
              <a:gd name="T1" fmla="*/ 2147483647 h 961"/>
              <a:gd name="T2" fmla="*/ 0 w 1105"/>
              <a:gd name="T3" fmla="*/ 2147483647 h 961"/>
              <a:gd name="T4" fmla="*/ 2147483647 w 1105"/>
              <a:gd name="T5" fmla="*/ 2147483647 h 961"/>
              <a:gd name="T6" fmla="*/ 2147483647 w 1105"/>
              <a:gd name="T7" fmla="*/ 0 h 961"/>
              <a:gd name="T8" fmla="*/ 0 w 1105"/>
              <a:gd name="T9" fmla="*/ 2147483647 h 9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5"/>
              <a:gd name="T16" fmla="*/ 0 h 961"/>
              <a:gd name="T17" fmla="*/ 1105 w 1105"/>
              <a:gd name="T18" fmla="*/ 961 h 9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5" h="961">
                <a:moveTo>
                  <a:pt x="0" y="202"/>
                </a:moveTo>
                <a:lnTo>
                  <a:pt x="0" y="960"/>
                </a:lnTo>
                <a:lnTo>
                  <a:pt x="1104" y="758"/>
                </a:lnTo>
                <a:lnTo>
                  <a:pt x="1104" y="0"/>
                </a:lnTo>
                <a:lnTo>
                  <a:pt x="0" y="202"/>
                </a:lnTo>
              </a:path>
            </a:pathLst>
          </a:custGeom>
          <a:solidFill>
            <a:srgbClr val="919191"/>
          </a:solidFill>
          <a:ln w="12700" cap="rnd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42" name="Line 10"/>
          <p:cNvSpPr>
            <a:spLocks noChangeShapeType="1"/>
          </p:cNvSpPr>
          <p:nvPr/>
        </p:nvSpPr>
        <p:spPr bwMode="auto">
          <a:xfrm flipH="1" flipV="1">
            <a:off x="7883525" y="3429000"/>
            <a:ext cx="34925" cy="1428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3" name="Freeform 11"/>
          <p:cNvSpPr>
            <a:spLocks/>
          </p:cNvSpPr>
          <p:nvPr/>
        </p:nvSpPr>
        <p:spPr bwMode="auto">
          <a:xfrm>
            <a:off x="7613650" y="3937000"/>
            <a:ext cx="1220788" cy="2001838"/>
          </a:xfrm>
          <a:custGeom>
            <a:avLst/>
            <a:gdLst>
              <a:gd name="T0" fmla="*/ 0 w 865"/>
              <a:gd name="T1" fmla="*/ 2147483647 h 1261"/>
              <a:gd name="T2" fmla="*/ 2147483647 w 865"/>
              <a:gd name="T3" fmla="*/ 2147483647 h 1261"/>
              <a:gd name="T4" fmla="*/ 2147483647 w 865"/>
              <a:gd name="T5" fmla="*/ 2147483647 h 1261"/>
              <a:gd name="T6" fmla="*/ 0 w 865"/>
              <a:gd name="T7" fmla="*/ 0 h 1261"/>
              <a:gd name="T8" fmla="*/ 0 w 865"/>
              <a:gd name="T9" fmla="*/ 2147483647 h 12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5"/>
              <a:gd name="T16" fmla="*/ 0 h 1261"/>
              <a:gd name="T17" fmla="*/ 865 w 865"/>
              <a:gd name="T18" fmla="*/ 1261 h 12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5" h="1261">
                <a:moveTo>
                  <a:pt x="0" y="828"/>
                </a:moveTo>
                <a:lnTo>
                  <a:pt x="864" y="1260"/>
                </a:lnTo>
                <a:lnTo>
                  <a:pt x="864" y="414"/>
                </a:lnTo>
                <a:lnTo>
                  <a:pt x="0" y="0"/>
                </a:lnTo>
                <a:lnTo>
                  <a:pt x="0" y="828"/>
                </a:lnTo>
              </a:path>
            </a:pathLst>
          </a:custGeom>
          <a:solidFill>
            <a:srgbClr val="FEBF02"/>
          </a:solidFill>
          <a:ln w="12700" cap="rnd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44" name="Line 12"/>
          <p:cNvSpPr>
            <a:spLocks noChangeShapeType="1"/>
          </p:cNvSpPr>
          <p:nvPr/>
        </p:nvSpPr>
        <p:spPr bwMode="auto">
          <a:xfrm flipV="1">
            <a:off x="4700588" y="3409950"/>
            <a:ext cx="642937" cy="6286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5" name="Line 13"/>
          <p:cNvSpPr>
            <a:spLocks noChangeShapeType="1"/>
          </p:cNvSpPr>
          <p:nvPr/>
        </p:nvSpPr>
        <p:spPr bwMode="auto">
          <a:xfrm flipH="1" flipV="1">
            <a:off x="7918450" y="4857750"/>
            <a:ext cx="33338" cy="10096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6" name="Oval 16"/>
          <p:cNvSpPr>
            <a:spLocks noChangeArrowheads="1"/>
          </p:cNvSpPr>
          <p:nvPr/>
        </p:nvSpPr>
        <p:spPr bwMode="auto">
          <a:xfrm>
            <a:off x="7856538" y="3397250"/>
            <a:ext cx="55562" cy="63500"/>
          </a:xfrm>
          <a:prstGeom prst="ellipse">
            <a:avLst/>
          </a:prstGeom>
          <a:solidFill>
            <a:srgbClr val="037C03"/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7" name="Oval 17"/>
          <p:cNvSpPr>
            <a:spLocks noChangeArrowheads="1"/>
          </p:cNvSpPr>
          <p:nvPr/>
        </p:nvSpPr>
        <p:spPr bwMode="auto">
          <a:xfrm>
            <a:off x="5992813" y="2730500"/>
            <a:ext cx="57150" cy="63500"/>
          </a:xfrm>
          <a:prstGeom prst="ellipse">
            <a:avLst/>
          </a:prstGeom>
          <a:solidFill>
            <a:srgbClr val="037C03"/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8" name="Freeform 18"/>
          <p:cNvSpPr>
            <a:spLocks/>
          </p:cNvSpPr>
          <p:nvPr/>
        </p:nvSpPr>
        <p:spPr bwMode="auto">
          <a:xfrm>
            <a:off x="4343400" y="3989388"/>
            <a:ext cx="393700" cy="387350"/>
          </a:xfrm>
          <a:custGeom>
            <a:avLst/>
            <a:gdLst>
              <a:gd name="T0" fmla="*/ 0 w 279"/>
              <a:gd name="T1" fmla="*/ 2147483647 h 244"/>
              <a:gd name="T2" fmla="*/ 2147483647 w 279"/>
              <a:gd name="T3" fmla="*/ 2147483647 h 244"/>
              <a:gd name="T4" fmla="*/ 2147483647 w 279"/>
              <a:gd name="T5" fmla="*/ 0 h 244"/>
              <a:gd name="T6" fmla="*/ 2147483647 w 279"/>
              <a:gd name="T7" fmla="*/ 2147483647 h 244"/>
              <a:gd name="T8" fmla="*/ 2147483647 w 279"/>
              <a:gd name="T9" fmla="*/ 2147483647 h 244"/>
              <a:gd name="T10" fmla="*/ 2147483647 w 279"/>
              <a:gd name="T11" fmla="*/ 2147483647 h 244"/>
              <a:gd name="T12" fmla="*/ 2147483647 w 279"/>
              <a:gd name="T13" fmla="*/ 2147483647 h 244"/>
              <a:gd name="T14" fmla="*/ 2147483647 w 279"/>
              <a:gd name="T15" fmla="*/ 2147483647 h 244"/>
              <a:gd name="T16" fmla="*/ 2147483647 w 279"/>
              <a:gd name="T17" fmla="*/ 2147483647 h 244"/>
              <a:gd name="T18" fmla="*/ 2147483647 w 279"/>
              <a:gd name="T19" fmla="*/ 2147483647 h 244"/>
              <a:gd name="T20" fmla="*/ 2147483647 w 279"/>
              <a:gd name="T21" fmla="*/ 2147483647 h 244"/>
              <a:gd name="T22" fmla="*/ 2147483647 w 279"/>
              <a:gd name="T23" fmla="*/ 2147483647 h 244"/>
              <a:gd name="T24" fmla="*/ 2147483647 w 279"/>
              <a:gd name="T25" fmla="*/ 2147483647 h 244"/>
              <a:gd name="T26" fmla="*/ 2147483647 w 279"/>
              <a:gd name="T27" fmla="*/ 2147483647 h 244"/>
              <a:gd name="T28" fmla="*/ 2147483647 w 279"/>
              <a:gd name="T29" fmla="*/ 2147483647 h 244"/>
              <a:gd name="T30" fmla="*/ 2147483647 w 279"/>
              <a:gd name="T31" fmla="*/ 2147483647 h 244"/>
              <a:gd name="T32" fmla="*/ 2147483647 w 279"/>
              <a:gd name="T33" fmla="*/ 2147483647 h 244"/>
              <a:gd name="T34" fmla="*/ 2147483647 w 279"/>
              <a:gd name="T35" fmla="*/ 2147483647 h 244"/>
              <a:gd name="T36" fmla="*/ 2147483647 w 279"/>
              <a:gd name="T37" fmla="*/ 2147483647 h 244"/>
              <a:gd name="T38" fmla="*/ 2147483647 w 279"/>
              <a:gd name="T39" fmla="*/ 2147483647 h 244"/>
              <a:gd name="T40" fmla="*/ 2147483647 w 279"/>
              <a:gd name="T41" fmla="*/ 2147483647 h 244"/>
              <a:gd name="T42" fmla="*/ 2147483647 w 279"/>
              <a:gd name="T43" fmla="*/ 2147483647 h 244"/>
              <a:gd name="T44" fmla="*/ 2147483647 w 279"/>
              <a:gd name="T45" fmla="*/ 2147483647 h 244"/>
              <a:gd name="T46" fmla="*/ 2147483647 w 279"/>
              <a:gd name="T47" fmla="*/ 2147483647 h 244"/>
              <a:gd name="T48" fmla="*/ 2147483647 w 279"/>
              <a:gd name="T49" fmla="*/ 2147483647 h 244"/>
              <a:gd name="T50" fmla="*/ 2147483647 w 279"/>
              <a:gd name="T51" fmla="*/ 2147483647 h 244"/>
              <a:gd name="T52" fmla="*/ 2147483647 w 279"/>
              <a:gd name="T53" fmla="*/ 2147483647 h 244"/>
              <a:gd name="T54" fmla="*/ 2147483647 w 279"/>
              <a:gd name="T55" fmla="*/ 2147483647 h 244"/>
              <a:gd name="T56" fmla="*/ 2147483647 w 279"/>
              <a:gd name="T57" fmla="*/ 2147483647 h 244"/>
              <a:gd name="T58" fmla="*/ 2147483647 w 279"/>
              <a:gd name="T59" fmla="*/ 2147483647 h 244"/>
              <a:gd name="T60" fmla="*/ 2147483647 w 279"/>
              <a:gd name="T61" fmla="*/ 2147483647 h 244"/>
              <a:gd name="T62" fmla="*/ 2147483647 w 279"/>
              <a:gd name="T63" fmla="*/ 2147483647 h 244"/>
              <a:gd name="T64" fmla="*/ 2147483647 w 279"/>
              <a:gd name="T65" fmla="*/ 2147483647 h 244"/>
              <a:gd name="T66" fmla="*/ 2147483647 w 279"/>
              <a:gd name="T67" fmla="*/ 2147483647 h 244"/>
              <a:gd name="T68" fmla="*/ 2147483647 w 279"/>
              <a:gd name="T69" fmla="*/ 2147483647 h 244"/>
              <a:gd name="T70" fmla="*/ 2147483647 w 279"/>
              <a:gd name="T71" fmla="*/ 2147483647 h 244"/>
              <a:gd name="T72" fmla="*/ 2147483647 w 279"/>
              <a:gd name="T73" fmla="*/ 2147483647 h 244"/>
              <a:gd name="T74" fmla="*/ 2147483647 w 279"/>
              <a:gd name="T75" fmla="*/ 2147483647 h 244"/>
              <a:gd name="T76" fmla="*/ 2147483647 w 279"/>
              <a:gd name="T77" fmla="*/ 2147483647 h 244"/>
              <a:gd name="T78" fmla="*/ 2147483647 w 279"/>
              <a:gd name="T79" fmla="*/ 2147483647 h 244"/>
              <a:gd name="T80" fmla="*/ 2147483647 w 279"/>
              <a:gd name="T81" fmla="*/ 2147483647 h 244"/>
              <a:gd name="T82" fmla="*/ 2147483647 w 279"/>
              <a:gd name="T83" fmla="*/ 2147483647 h 244"/>
              <a:gd name="T84" fmla="*/ 2147483647 w 279"/>
              <a:gd name="T85" fmla="*/ 2147483647 h 244"/>
              <a:gd name="T86" fmla="*/ 2147483647 w 279"/>
              <a:gd name="T87" fmla="*/ 2147483647 h 244"/>
              <a:gd name="T88" fmla="*/ 2147483647 w 279"/>
              <a:gd name="T89" fmla="*/ 2147483647 h 244"/>
              <a:gd name="T90" fmla="*/ 2147483647 w 279"/>
              <a:gd name="T91" fmla="*/ 2147483647 h 244"/>
              <a:gd name="T92" fmla="*/ 2147483647 w 279"/>
              <a:gd name="T93" fmla="*/ 2147483647 h 244"/>
              <a:gd name="T94" fmla="*/ 2147483647 w 279"/>
              <a:gd name="T95" fmla="*/ 2147483647 h 244"/>
              <a:gd name="T96" fmla="*/ 2147483647 w 279"/>
              <a:gd name="T97" fmla="*/ 2147483647 h 244"/>
              <a:gd name="T98" fmla="*/ 0 w 279"/>
              <a:gd name="T99" fmla="*/ 2147483647 h 24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79"/>
              <a:gd name="T151" fmla="*/ 0 h 244"/>
              <a:gd name="T152" fmla="*/ 279 w 279"/>
              <a:gd name="T153" fmla="*/ 244 h 24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79" h="244">
                <a:moveTo>
                  <a:pt x="0" y="243"/>
                </a:moveTo>
                <a:lnTo>
                  <a:pt x="148" y="1"/>
                </a:lnTo>
                <a:lnTo>
                  <a:pt x="160" y="0"/>
                </a:lnTo>
                <a:lnTo>
                  <a:pt x="167" y="3"/>
                </a:lnTo>
                <a:lnTo>
                  <a:pt x="168" y="6"/>
                </a:lnTo>
                <a:lnTo>
                  <a:pt x="173" y="5"/>
                </a:lnTo>
                <a:lnTo>
                  <a:pt x="177" y="9"/>
                </a:lnTo>
                <a:lnTo>
                  <a:pt x="182" y="7"/>
                </a:lnTo>
                <a:lnTo>
                  <a:pt x="184" y="12"/>
                </a:lnTo>
                <a:lnTo>
                  <a:pt x="190" y="13"/>
                </a:lnTo>
                <a:lnTo>
                  <a:pt x="196" y="14"/>
                </a:lnTo>
                <a:lnTo>
                  <a:pt x="201" y="15"/>
                </a:lnTo>
                <a:lnTo>
                  <a:pt x="205" y="19"/>
                </a:lnTo>
                <a:lnTo>
                  <a:pt x="210" y="20"/>
                </a:lnTo>
                <a:lnTo>
                  <a:pt x="215" y="23"/>
                </a:lnTo>
                <a:lnTo>
                  <a:pt x="222" y="25"/>
                </a:lnTo>
                <a:lnTo>
                  <a:pt x="226" y="29"/>
                </a:lnTo>
                <a:lnTo>
                  <a:pt x="229" y="32"/>
                </a:lnTo>
                <a:lnTo>
                  <a:pt x="231" y="36"/>
                </a:lnTo>
                <a:lnTo>
                  <a:pt x="235" y="39"/>
                </a:lnTo>
                <a:lnTo>
                  <a:pt x="238" y="45"/>
                </a:lnTo>
                <a:lnTo>
                  <a:pt x="242" y="46"/>
                </a:lnTo>
                <a:lnTo>
                  <a:pt x="248" y="55"/>
                </a:lnTo>
                <a:lnTo>
                  <a:pt x="249" y="58"/>
                </a:lnTo>
                <a:lnTo>
                  <a:pt x="255" y="63"/>
                </a:lnTo>
                <a:lnTo>
                  <a:pt x="256" y="67"/>
                </a:lnTo>
                <a:lnTo>
                  <a:pt x="261" y="71"/>
                </a:lnTo>
                <a:lnTo>
                  <a:pt x="261" y="75"/>
                </a:lnTo>
                <a:lnTo>
                  <a:pt x="264" y="81"/>
                </a:lnTo>
                <a:lnTo>
                  <a:pt x="264" y="86"/>
                </a:lnTo>
                <a:lnTo>
                  <a:pt x="266" y="90"/>
                </a:lnTo>
                <a:lnTo>
                  <a:pt x="266" y="95"/>
                </a:lnTo>
                <a:lnTo>
                  <a:pt x="268" y="99"/>
                </a:lnTo>
                <a:lnTo>
                  <a:pt x="267" y="103"/>
                </a:lnTo>
                <a:lnTo>
                  <a:pt x="268" y="109"/>
                </a:lnTo>
                <a:lnTo>
                  <a:pt x="269" y="113"/>
                </a:lnTo>
                <a:lnTo>
                  <a:pt x="273" y="119"/>
                </a:lnTo>
                <a:lnTo>
                  <a:pt x="274" y="124"/>
                </a:lnTo>
                <a:lnTo>
                  <a:pt x="275" y="128"/>
                </a:lnTo>
                <a:lnTo>
                  <a:pt x="276" y="134"/>
                </a:lnTo>
                <a:lnTo>
                  <a:pt x="277" y="138"/>
                </a:lnTo>
                <a:lnTo>
                  <a:pt x="277" y="143"/>
                </a:lnTo>
                <a:lnTo>
                  <a:pt x="277" y="147"/>
                </a:lnTo>
                <a:lnTo>
                  <a:pt x="274" y="153"/>
                </a:lnTo>
                <a:lnTo>
                  <a:pt x="276" y="156"/>
                </a:lnTo>
                <a:lnTo>
                  <a:pt x="277" y="162"/>
                </a:lnTo>
                <a:lnTo>
                  <a:pt x="278" y="167"/>
                </a:lnTo>
                <a:lnTo>
                  <a:pt x="275" y="172"/>
                </a:lnTo>
                <a:lnTo>
                  <a:pt x="271" y="181"/>
                </a:lnTo>
                <a:lnTo>
                  <a:pt x="0" y="243"/>
                </a:lnTo>
              </a:path>
            </a:pathLst>
          </a:cu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49" name="Arc 19"/>
          <p:cNvSpPr>
            <a:spLocks/>
          </p:cNvSpPr>
          <p:nvPr/>
        </p:nvSpPr>
        <p:spPr bwMode="auto">
          <a:xfrm rot="720000">
            <a:off x="4543425" y="4005263"/>
            <a:ext cx="211138" cy="236537"/>
          </a:xfrm>
          <a:custGeom>
            <a:avLst/>
            <a:gdLst>
              <a:gd name="T0" fmla="*/ 0 w 21745"/>
              <a:gd name="T1" fmla="*/ 0 h 21600"/>
              <a:gd name="T2" fmla="*/ 2147483647 w 21745"/>
              <a:gd name="T3" fmla="*/ 2147483647 h 21600"/>
              <a:gd name="T4" fmla="*/ 1179876122 w 21745"/>
              <a:gd name="T5" fmla="*/ 2147483647 h 21600"/>
              <a:gd name="T6" fmla="*/ 0 60000 65536"/>
              <a:gd name="T7" fmla="*/ 0 60000 65536"/>
              <a:gd name="T8" fmla="*/ 0 60000 65536"/>
              <a:gd name="T9" fmla="*/ 0 w 21745"/>
              <a:gd name="T10" fmla="*/ 0 h 21600"/>
              <a:gd name="T11" fmla="*/ 21745 w 2174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745" h="21600" fill="none" extrusionOk="0">
                <a:moveTo>
                  <a:pt x="0" y="0"/>
                </a:moveTo>
                <a:cubicBezTo>
                  <a:pt x="48" y="0"/>
                  <a:pt x="96" y="-1"/>
                  <a:pt x="145" y="0"/>
                </a:cubicBezTo>
                <a:cubicBezTo>
                  <a:pt x="12074" y="0"/>
                  <a:pt x="21745" y="9670"/>
                  <a:pt x="21745" y="21600"/>
                </a:cubicBezTo>
              </a:path>
              <a:path w="21745" h="21600" stroke="0" extrusionOk="0">
                <a:moveTo>
                  <a:pt x="0" y="0"/>
                </a:moveTo>
                <a:cubicBezTo>
                  <a:pt x="48" y="0"/>
                  <a:pt x="96" y="-1"/>
                  <a:pt x="145" y="0"/>
                </a:cubicBezTo>
                <a:cubicBezTo>
                  <a:pt x="12074" y="0"/>
                  <a:pt x="21745" y="9670"/>
                  <a:pt x="21745" y="21600"/>
                </a:cubicBezTo>
                <a:lnTo>
                  <a:pt x="145" y="21600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0" name="Line 20"/>
          <p:cNvSpPr>
            <a:spLocks noChangeShapeType="1"/>
          </p:cNvSpPr>
          <p:nvPr/>
        </p:nvSpPr>
        <p:spPr bwMode="auto">
          <a:xfrm flipH="1">
            <a:off x="4343400" y="3824288"/>
            <a:ext cx="303213" cy="5508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1" name="Oval 21"/>
          <p:cNvSpPr>
            <a:spLocks noChangeArrowheads="1"/>
          </p:cNvSpPr>
          <p:nvPr/>
        </p:nvSpPr>
        <p:spPr bwMode="auto">
          <a:xfrm rot="-1860000">
            <a:off x="4621213" y="4010025"/>
            <a:ext cx="100012" cy="198438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2" name="Line 22"/>
          <p:cNvSpPr>
            <a:spLocks noChangeShapeType="1"/>
          </p:cNvSpPr>
          <p:nvPr/>
        </p:nvSpPr>
        <p:spPr bwMode="auto">
          <a:xfrm flipV="1">
            <a:off x="4343400" y="4230688"/>
            <a:ext cx="555625" cy="1444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3" name="Freeform 23"/>
          <p:cNvSpPr>
            <a:spLocks/>
          </p:cNvSpPr>
          <p:nvPr/>
        </p:nvSpPr>
        <p:spPr bwMode="auto">
          <a:xfrm>
            <a:off x="7594600" y="5818188"/>
            <a:ext cx="393700" cy="387350"/>
          </a:xfrm>
          <a:custGeom>
            <a:avLst/>
            <a:gdLst>
              <a:gd name="T0" fmla="*/ 0 w 279"/>
              <a:gd name="T1" fmla="*/ 2147483647 h 244"/>
              <a:gd name="T2" fmla="*/ 2147483647 w 279"/>
              <a:gd name="T3" fmla="*/ 2147483647 h 244"/>
              <a:gd name="T4" fmla="*/ 2147483647 w 279"/>
              <a:gd name="T5" fmla="*/ 0 h 244"/>
              <a:gd name="T6" fmla="*/ 2147483647 w 279"/>
              <a:gd name="T7" fmla="*/ 2147483647 h 244"/>
              <a:gd name="T8" fmla="*/ 2147483647 w 279"/>
              <a:gd name="T9" fmla="*/ 2147483647 h 244"/>
              <a:gd name="T10" fmla="*/ 2147483647 w 279"/>
              <a:gd name="T11" fmla="*/ 2147483647 h 244"/>
              <a:gd name="T12" fmla="*/ 2147483647 w 279"/>
              <a:gd name="T13" fmla="*/ 2147483647 h 244"/>
              <a:gd name="T14" fmla="*/ 2147483647 w 279"/>
              <a:gd name="T15" fmla="*/ 2147483647 h 244"/>
              <a:gd name="T16" fmla="*/ 2147483647 w 279"/>
              <a:gd name="T17" fmla="*/ 2147483647 h 244"/>
              <a:gd name="T18" fmla="*/ 2147483647 w 279"/>
              <a:gd name="T19" fmla="*/ 2147483647 h 244"/>
              <a:gd name="T20" fmla="*/ 2147483647 w 279"/>
              <a:gd name="T21" fmla="*/ 2147483647 h 244"/>
              <a:gd name="T22" fmla="*/ 2147483647 w 279"/>
              <a:gd name="T23" fmla="*/ 2147483647 h 244"/>
              <a:gd name="T24" fmla="*/ 2147483647 w 279"/>
              <a:gd name="T25" fmla="*/ 2147483647 h 244"/>
              <a:gd name="T26" fmla="*/ 2147483647 w 279"/>
              <a:gd name="T27" fmla="*/ 2147483647 h 244"/>
              <a:gd name="T28" fmla="*/ 2147483647 w 279"/>
              <a:gd name="T29" fmla="*/ 2147483647 h 244"/>
              <a:gd name="T30" fmla="*/ 2147483647 w 279"/>
              <a:gd name="T31" fmla="*/ 2147483647 h 244"/>
              <a:gd name="T32" fmla="*/ 2147483647 w 279"/>
              <a:gd name="T33" fmla="*/ 2147483647 h 244"/>
              <a:gd name="T34" fmla="*/ 2147483647 w 279"/>
              <a:gd name="T35" fmla="*/ 2147483647 h 244"/>
              <a:gd name="T36" fmla="*/ 2147483647 w 279"/>
              <a:gd name="T37" fmla="*/ 2147483647 h 244"/>
              <a:gd name="T38" fmla="*/ 2147483647 w 279"/>
              <a:gd name="T39" fmla="*/ 2147483647 h 244"/>
              <a:gd name="T40" fmla="*/ 2147483647 w 279"/>
              <a:gd name="T41" fmla="*/ 2147483647 h 244"/>
              <a:gd name="T42" fmla="*/ 2147483647 w 279"/>
              <a:gd name="T43" fmla="*/ 2147483647 h 244"/>
              <a:gd name="T44" fmla="*/ 2147483647 w 279"/>
              <a:gd name="T45" fmla="*/ 2147483647 h 244"/>
              <a:gd name="T46" fmla="*/ 2147483647 w 279"/>
              <a:gd name="T47" fmla="*/ 2147483647 h 244"/>
              <a:gd name="T48" fmla="*/ 2147483647 w 279"/>
              <a:gd name="T49" fmla="*/ 2147483647 h 244"/>
              <a:gd name="T50" fmla="*/ 2147483647 w 279"/>
              <a:gd name="T51" fmla="*/ 2147483647 h 244"/>
              <a:gd name="T52" fmla="*/ 2147483647 w 279"/>
              <a:gd name="T53" fmla="*/ 2147483647 h 244"/>
              <a:gd name="T54" fmla="*/ 2147483647 w 279"/>
              <a:gd name="T55" fmla="*/ 2147483647 h 244"/>
              <a:gd name="T56" fmla="*/ 2147483647 w 279"/>
              <a:gd name="T57" fmla="*/ 2147483647 h 244"/>
              <a:gd name="T58" fmla="*/ 2147483647 w 279"/>
              <a:gd name="T59" fmla="*/ 2147483647 h 244"/>
              <a:gd name="T60" fmla="*/ 2147483647 w 279"/>
              <a:gd name="T61" fmla="*/ 2147483647 h 244"/>
              <a:gd name="T62" fmla="*/ 2147483647 w 279"/>
              <a:gd name="T63" fmla="*/ 2147483647 h 244"/>
              <a:gd name="T64" fmla="*/ 2147483647 w 279"/>
              <a:gd name="T65" fmla="*/ 2147483647 h 244"/>
              <a:gd name="T66" fmla="*/ 2147483647 w 279"/>
              <a:gd name="T67" fmla="*/ 2147483647 h 244"/>
              <a:gd name="T68" fmla="*/ 2147483647 w 279"/>
              <a:gd name="T69" fmla="*/ 2147483647 h 244"/>
              <a:gd name="T70" fmla="*/ 2147483647 w 279"/>
              <a:gd name="T71" fmla="*/ 2147483647 h 244"/>
              <a:gd name="T72" fmla="*/ 2147483647 w 279"/>
              <a:gd name="T73" fmla="*/ 2147483647 h 244"/>
              <a:gd name="T74" fmla="*/ 2147483647 w 279"/>
              <a:gd name="T75" fmla="*/ 2147483647 h 244"/>
              <a:gd name="T76" fmla="*/ 2147483647 w 279"/>
              <a:gd name="T77" fmla="*/ 2147483647 h 244"/>
              <a:gd name="T78" fmla="*/ 2147483647 w 279"/>
              <a:gd name="T79" fmla="*/ 2147483647 h 244"/>
              <a:gd name="T80" fmla="*/ 2147483647 w 279"/>
              <a:gd name="T81" fmla="*/ 2147483647 h 244"/>
              <a:gd name="T82" fmla="*/ 2147483647 w 279"/>
              <a:gd name="T83" fmla="*/ 2147483647 h 244"/>
              <a:gd name="T84" fmla="*/ 2147483647 w 279"/>
              <a:gd name="T85" fmla="*/ 2147483647 h 244"/>
              <a:gd name="T86" fmla="*/ 2147483647 w 279"/>
              <a:gd name="T87" fmla="*/ 2147483647 h 244"/>
              <a:gd name="T88" fmla="*/ 2147483647 w 279"/>
              <a:gd name="T89" fmla="*/ 2147483647 h 244"/>
              <a:gd name="T90" fmla="*/ 2147483647 w 279"/>
              <a:gd name="T91" fmla="*/ 2147483647 h 244"/>
              <a:gd name="T92" fmla="*/ 2147483647 w 279"/>
              <a:gd name="T93" fmla="*/ 2147483647 h 244"/>
              <a:gd name="T94" fmla="*/ 2147483647 w 279"/>
              <a:gd name="T95" fmla="*/ 2147483647 h 244"/>
              <a:gd name="T96" fmla="*/ 2147483647 w 279"/>
              <a:gd name="T97" fmla="*/ 2147483647 h 244"/>
              <a:gd name="T98" fmla="*/ 0 w 279"/>
              <a:gd name="T99" fmla="*/ 2147483647 h 24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79"/>
              <a:gd name="T151" fmla="*/ 0 h 244"/>
              <a:gd name="T152" fmla="*/ 279 w 279"/>
              <a:gd name="T153" fmla="*/ 244 h 24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79" h="244">
                <a:moveTo>
                  <a:pt x="0" y="243"/>
                </a:moveTo>
                <a:lnTo>
                  <a:pt x="148" y="1"/>
                </a:lnTo>
                <a:lnTo>
                  <a:pt x="160" y="0"/>
                </a:lnTo>
                <a:lnTo>
                  <a:pt x="167" y="3"/>
                </a:lnTo>
                <a:lnTo>
                  <a:pt x="168" y="6"/>
                </a:lnTo>
                <a:lnTo>
                  <a:pt x="173" y="5"/>
                </a:lnTo>
                <a:lnTo>
                  <a:pt x="177" y="9"/>
                </a:lnTo>
                <a:lnTo>
                  <a:pt x="182" y="7"/>
                </a:lnTo>
                <a:lnTo>
                  <a:pt x="184" y="12"/>
                </a:lnTo>
                <a:lnTo>
                  <a:pt x="190" y="13"/>
                </a:lnTo>
                <a:lnTo>
                  <a:pt x="196" y="14"/>
                </a:lnTo>
                <a:lnTo>
                  <a:pt x="201" y="15"/>
                </a:lnTo>
                <a:lnTo>
                  <a:pt x="205" y="19"/>
                </a:lnTo>
                <a:lnTo>
                  <a:pt x="210" y="20"/>
                </a:lnTo>
                <a:lnTo>
                  <a:pt x="215" y="23"/>
                </a:lnTo>
                <a:lnTo>
                  <a:pt x="222" y="25"/>
                </a:lnTo>
                <a:lnTo>
                  <a:pt x="226" y="29"/>
                </a:lnTo>
                <a:lnTo>
                  <a:pt x="229" y="32"/>
                </a:lnTo>
                <a:lnTo>
                  <a:pt x="231" y="36"/>
                </a:lnTo>
                <a:lnTo>
                  <a:pt x="235" y="39"/>
                </a:lnTo>
                <a:lnTo>
                  <a:pt x="238" y="45"/>
                </a:lnTo>
                <a:lnTo>
                  <a:pt x="242" y="46"/>
                </a:lnTo>
                <a:lnTo>
                  <a:pt x="248" y="55"/>
                </a:lnTo>
                <a:lnTo>
                  <a:pt x="249" y="58"/>
                </a:lnTo>
                <a:lnTo>
                  <a:pt x="255" y="63"/>
                </a:lnTo>
                <a:lnTo>
                  <a:pt x="256" y="67"/>
                </a:lnTo>
                <a:lnTo>
                  <a:pt x="261" y="71"/>
                </a:lnTo>
                <a:lnTo>
                  <a:pt x="261" y="75"/>
                </a:lnTo>
                <a:lnTo>
                  <a:pt x="264" y="81"/>
                </a:lnTo>
                <a:lnTo>
                  <a:pt x="264" y="86"/>
                </a:lnTo>
                <a:lnTo>
                  <a:pt x="266" y="90"/>
                </a:lnTo>
                <a:lnTo>
                  <a:pt x="266" y="95"/>
                </a:lnTo>
                <a:lnTo>
                  <a:pt x="268" y="99"/>
                </a:lnTo>
                <a:lnTo>
                  <a:pt x="267" y="103"/>
                </a:lnTo>
                <a:lnTo>
                  <a:pt x="268" y="109"/>
                </a:lnTo>
                <a:lnTo>
                  <a:pt x="269" y="113"/>
                </a:lnTo>
                <a:lnTo>
                  <a:pt x="273" y="119"/>
                </a:lnTo>
                <a:lnTo>
                  <a:pt x="274" y="124"/>
                </a:lnTo>
                <a:lnTo>
                  <a:pt x="275" y="128"/>
                </a:lnTo>
                <a:lnTo>
                  <a:pt x="276" y="134"/>
                </a:lnTo>
                <a:lnTo>
                  <a:pt x="277" y="138"/>
                </a:lnTo>
                <a:lnTo>
                  <a:pt x="277" y="143"/>
                </a:lnTo>
                <a:lnTo>
                  <a:pt x="277" y="147"/>
                </a:lnTo>
                <a:lnTo>
                  <a:pt x="274" y="153"/>
                </a:lnTo>
                <a:lnTo>
                  <a:pt x="276" y="156"/>
                </a:lnTo>
                <a:lnTo>
                  <a:pt x="277" y="162"/>
                </a:lnTo>
                <a:lnTo>
                  <a:pt x="278" y="167"/>
                </a:lnTo>
                <a:lnTo>
                  <a:pt x="275" y="172"/>
                </a:lnTo>
                <a:lnTo>
                  <a:pt x="271" y="181"/>
                </a:lnTo>
                <a:lnTo>
                  <a:pt x="0" y="243"/>
                </a:lnTo>
              </a:path>
            </a:pathLst>
          </a:cu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54" name="Arc 24"/>
          <p:cNvSpPr>
            <a:spLocks/>
          </p:cNvSpPr>
          <p:nvPr/>
        </p:nvSpPr>
        <p:spPr bwMode="auto">
          <a:xfrm rot="720000">
            <a:off x="7794625" y="5834063"/>
            <a:ext cx="211138" cy="236537"/>
          </a:xfrm>
          <a:custGeom>
            <a:avLst/>
            <a:gdLst>
              <a:gd name="T0" fmla="*/ 0 w 21745"/>
              <a:gd name="T1" fmla="*/ 0 h 21600"/>
              <a:gd name="T2" fmla="*/ 2147483647 w 21745"/>
              <a:gd name="T3" fmla="*/ 2147483647 h 21600"/>
              <a:gd name="T4" fmla="*/ 1179876122 w 21745"/>
              <a:gd name="T5" fmla="*/ 2147483647 h 21600"/>
              <a:gd name="T6" fmla="*/ 0 60000 65536"/>
              <a:gd name="T7" fmla="*/ 0 60000 65536"/>
              <a:gd name="T8" fmla="*/ 0 60000 65536"/>
              <a:gd name="T9" fmla="*/ 0 w 21745"/>
              <a:gd name="T10" fmla="*/ 0 h 21600"/>
              <a:gd name="T11" fmla="*/ 21745 w 2174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745" h="21600" fill="none" extrusionOk="0">
                <a:moveTo>
                  <a:pt x="0" y="0"/>
                </a:moveTo>
                <a:cubicBezTo>
                  <a:pt x="48" y="0"/>
                  <a:pt x="96" y="-1"/>
                  <a:pt x="145" y="0"/>
                </a:cubicBezTo>
                <a:cubicBezTo>
                  <a:pt x="12074" y="0"/>
                  <a:pt x="21745" y="9670"/>
                  <a:pt x="21745" y="21600"/>
                </a:cubicBezTo>
              </a:path>
              <a:path w="21745" h="21600" stroke="0" extrusionOk="0">
                <a:moveTo>
                  <a:pt x="0" y="0"/>
                </a:moveTo>
                <a:cubicBezTo>
                  <a:pt x="48" y="0"/>
                  <a:pt x="96" y="-1"/>
                  <a:pt x="145" y="0"/>
                </a:cubicBezTo>
                <a:cubicBezTo>
                  <a:pt x="12074" y="0"/>
                  <a:pt x="21745" y="9670"/>
                  <a:pt x="21745" y="21600"/>
                </a:cubicBezTo>
                <a:lnTo>
                  <a:pt x="145" y="21600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5" name="Line 25"/>
          <p:cNvSpPr>
            <a:spLocks noChangeShapeType="1"/>
          </p:cNvSpPr>
          <p:nvPr/>
        </p:nvSpPr>
        <p:spPr bwMode="auto">
          <a:xfrm flipH="1">
            <a:off x="7594600" y="5653088"/>
            <a:ext cx="303213" cy="5508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6" name="Oval 26"/>
          <p:cNvSpPr>
            <a:spLocks noChangeArrowheads="1"/>
          </p:cNvSpPr>
          <p:nvPr/>
        </p:nvSpPr>
        <p:spPr bwMode="auto">
          <a:xfrm rot="-1860000">
            <a:off x="7872413" y="5838825"/>
            <a:ext cx="100012" cy="198438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7" name="Line 27"/>
          <p:cNvSpPr>
            <a:spLocks noChangeShapeType="1"/>
          </p:cNvSpPr>
          <p:nvPr/>
        </p:nvSpPr>
        <p:spPr bwMode="auto">
          <a:xfrm flipV="1">
            <a:off x="7594600" y="6059488"/>
            <a:ext cx="555625" cy="1444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8" name="Rectangle 28"/>
          <p:cNvSpPr>
            <a:spLocks noGrp="1" noChangeArrowheads="1"/>
          </p:cNvSpPr>
          <p:nvPr>
            <p:ph type="title"/>
          </p:nvPr>
        </p:nvSpPr>
        <p:spPr>
          <a:xfrm>
            <a:off x="-17491" y="0"/>
            <a:ext cx="8229600" cy="1143000"/>
          </a:xfrm>
          <a:noFill/>
        </p:spPr>
        <p:txBody>
          <a:bodyPr/>
          <a:lstStyle/>
          <a:p>
            <a:r>
              <a:rPr lang="en-US" dirty="0"/>
              <a:t>Stereo image rectification</a:t>
            </a:r>
          </a:p>
        </p:txBody>
      </p:sp>
      <p:sp>
        <p:nvSpPr>
          <p:cNvPr id="416797" name="Rectangle 29"/>
          <p:cNvSpPr>
            <a:spLocks noGrp="1" noChangeArrowheads="1"/>
          </p:cNvSpPr>
          <p:nvPr>
            <p:ph type="body" idx="1"/>
          </p:nvPr>
        </p:nvSpPr>
        <p:spPr>
          <a:xfrm>
            <a:off x="76200" y="1219200"/>
            <a:ext cx="4191000" cy="554196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FontTx/>
              <a:buChar char="•"/>
              <a:defRPr/>
            </a:pPr>
            <a:r>
              <a:rPr lang="en-US" sz="2800" dirty="0" err="1"/>
              <a:t>Reproject</a:t>
            </a:r>
            <a:r>
              <a:rPr lang="en-US" sz="2800" dirty="0"/>
              <a:t> image planes onto a common plane parallel to the line between camera centers</a:t>
            </a:r>
          </a:p>
          <a:p>
            <a:pPr>
              <a:lnSpc>
                <a:spcPct val="80000"/>
              </a:lnSpc>
              <a:buFontTx/>
              <a:buChar char="•"/>
              <a:defRPr/>
            </a:pPr>
            <a:endParaRPr lang="en-US" sz="2800" dirty="0"/>
          </a:p>
          <a:p>
            <a:pPr>
              <a:lnSpc>
                <a:spcPct val="80000"/>
              </a:lnSpc>
              <a:buFontTx/>
              <a:buChar char="•"/>
              <a:defRPr/>
            </a:pPr>
            <a:r>
              <a:rPr lang="en-US" sz="2800" dirty="0"/>
              <a:t>Pixel motion is horizontal after this transformation</a:t>
            </a:r>
          </a:p>
          <a:p>
            <a:pPr>
              <a:lnSpc>
                <a:spcPct val="80000"/>
              </a:lnSpc>
              <a:buFontTx/>
              <a:buChar char="•"/>
              <a:defRPr/>
            </a:pPr>
            <a:endParaRPr lang="en-US" sz="2800" dirty="0"/>
          </a:p>
          <a:p>
            <a:pPr>
              <a:lnSpc>
                <a:spcPct val="80000"/>
              </a:lnSpc>
              <a:buFontTx/>
              <a:buChar char="•"/>
              <a:defRPr/>
            </a:pPr>
            <a:endParaRPr lang="en-US" sz="2800" dirty="0"/>
          </a:p>
          <a:p>
            <a:pPr>
              <a:lnSpc>
                <a:spcPct val="80000"/>
              </a:lnSpc>
              <a:buFontTx/>
              <a:buChar char="•"/>
              <a:defRPr/>
            </a:pPr>
            <a:r>
              <a:rPr lang="en-US" sz="2800" dirty="0"/>
              <a:t>Two </a:t>
            </a:r>
            <a:r>
              <a:rPr lang="en-US" sz="2800" dirty="0" err="1"/>
              <a:t>homographies</a:t>
            </a:r>
            <a:r>
              <a:rPr lang="en-US" sz="2800" dirty="0"/>
              <a:t> (3x3 transform), one for each input image </a:t>
            </a:r>
            <a:r>
              <a:rPr lang="en-US" sz="2800" dirty="0" err="1"/>
              <a:t>reprojection</a:t>
            </a:r>
            <a:endParaRPr lang="en-US" sz="2800" dirty="0"/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2000" dirty="0"/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dirty="0"/>
              <a:t>C. Loop and Z. Zhang. </a:t>
            </a:r>
            <a:r>
              <a:rPr lang="en-US" sz="2000" dirty="0">
                <a:hlinkClick r:id="rId3"/>
              </a:rPr>
              <a:t>Computing Rectifying </a:t>
            </a:r>
            <a:r>
              <a:rPr lang="en-US" sz="2000" dirty="0" err="1">
                <a:hlinkClick r:id="rId3"/>
              </a:rPr>
              <a:t>Homographies</a:t>
            </a:r>
            <a:r>
              <a:rPr lang="en-US" sz="2000" dirty="0">
                <a:hlinkClick r:id="rId3"/>
              </a:rPr>
              <a:t> for Stereo Vision</a:t>
            </a:r>
            <a:r>
              <a:rPr lang="en-US" sz="2000" dirty="0"/>
              <a:t>. IEEE Conf. Computer Vision and Pattern Recognition, 1999</a:t>
            </a:r>
            <a:r>
              <a:rPr lang="en-US" sz="2400" dirty="0"/>
              <a:t>.</a:t>
            </a:r>
          </a:p>
        </p:txBody>
      </p:sp>
      <p:sp>
        <p:nvSpPr>
          <p:cNvPr id="44060" name="Line 35"/>
          <p:cNvSpPr>
            <a:spLocks noChangeShapeType="1"/>
          </p:cNvSpPr>
          <p:nvPr/>
        </p:nvSpPr>
        <p:spPr bwMode="auto">
          <a:xfrm>
            <a:off x="5726113" y="2886075"/>
            <a:ext cx="1893887" cy="104616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61" name="Line 36"/>
          <p:cNvSpPr>
            <a:spLocks noChangeShapeType="1"/>
          </p:cNvSpPr>
          <p:nvPr/>
        </p:nvSpPr>
        <p:spPr bwMode="auto">
          <a:xfrm>
            <a:off x="5718175" y="4216400"/>
            <a:ext cx="1893888" cy="104616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6798" name="Line 30"/>
          <p:cNvSpPr>
            <a:spLocks noChangeShapeType="1"/>
          </p:cNvSpPr>
          <p:nvPr/>
        </p:nvSpPr>
        <p:spPr bwMode="auto">
          <a:xfrm>
            <a:off x="4497388" y="2936875"/>
            <a:ext cx="1209675" cy="6683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6799" name="Line 31"/>
          <p:cNvSpPr>
            <a:spLocks noChangeShapeType="1"/>
          </p:cNvSpPr>
          <p:nvPr/>
        </p:nvSpPr>
        <p:spPr bwMode="auto">
          <a:xfrm>
            <a:off x="7629525" y="4683125"/>
            <a:ext cx="1209675" cy="6683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6806" name="Line 38"/>
          <p:cNvSpPr>
            <a:spLocks noChangeShapeType="1"/>
          </p:cNvSpPr>
          <p:nvPr/>
        </p:nvSpPr>
        <p:spPr bwMode="auto">
          <a:xfrm>
            <a:off x="5726113" y="3622675"/>
            <a:ext cx="1893887" cy="104616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65" name="Oval 14"/>
          <p:cNvSpPr>
            <a:spLocks noChangeArrowheads="1"/>
          </p:cNvSpPr>
          <p:nvPr/>
        </p:nvSpPr>
        <p:spPr bwMode="auto">
          <a:xfrm>
            <a:off x="7889875" y="4810125"/>
            <a:ext cx="57150" cy="63500"/>
          </a:xfrm>
          <a:prstGeom prst="ellipse">
            <a:avLst/>
          </a:prstGeom>
          <a:solidFill>
            <a:srgbClr val="037C03"/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66" name="Oval 15"/>
          <p:cNvSpPr>
            <a:spLocks noChangeArrowheads="1"/>
          </p:cNvSpPr>
          <p:nvPr/>
        </p:nvSpPr>
        <p:spPr bwMode="auto">
          <a:xfrm>
            <a:off x="5314950" y="3378200"/>
            <a:ext cx="57150" cy="63500"/>
          </a:xfrm>
          <a:prstGeom prst="ellipse">
            <a:avLst/>
          </a:prstGeom>
          <a:solidFill>
            <a:srgbClr val="037C03"/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975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6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6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1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6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6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6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67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798" grpId="0" animBg="1"/>
      <p:bldP spid="416799" grpId="0" animBg="1"/>
      <p:bldP spid="41680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14288"/>
            <a:ext cx="8229600" cy="1143000"/>
          </a:xfrm>
        </p:spPr>
        <p:txBody>
          <a:bodyPr/>
          <a:lstStyle/>
          <a:p>
            <a:r>
              <a:rPr lang="en-US" dirty="0">
                <a:latin typeface="Arial" charset="0"/>
              </a:rPr>
              <a:t>Example</a:t>
            </a:r>
          </a:p>
        </p:txBody>
      </p:sp>
      <p:pic>
        <p:nvPicPr>
          <p:cNvPr id="29699" name="Picture 2" descr="http://www.ifp.illinois.edu/~yuhuang/rectify/orig_4_5_b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" y="914400"/>
            <a:ext cx="7724775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 descr="http://www.ifp.illinois.edu/~yuhuang/rectify/rectif_4_5_b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86200"/>
            <a:ext cx="7772400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701" name="Straight Connector 4"/>
          <p:cNvCxnSpPr>
            <a:cxnSpLocks noChangeShapeType="1"/>
          </p:cNvCxnSpPr>
          <p:nvPr/>
        </p:nvCxnSpPr>
        <p:spPr bwMode="auto">
          <a:xfrm>
            <a:off x="733425" y="1600200"/>
            <a:ext cx="7724775" cy="0"/>
          </a:xfrm>
          <a:prstGeom prst="line">
            <a:avLst/>
          </a:prstGeom>
          <a:noFill/>
          <a:ln w="12700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702" name="Straight Connector 7"/>
          <p:cNvCxnSpPr>
            <a:cxnSpLocks noChangeShapeType="1"/>
          </p:cNvCxnSpPr>
          <p:nvPr/>
        </p:nvCxnSpPr>
        <p:spPr bwMode="auto">
          <a:xfrm>
            <a:off x="733425" y="2152650"/>
            <a:ext cx="7724775" cy="0"/>
          </a:xfrm>
          <a:prstGeom prst="line">
            <a:avLst/>
          </a:prstGeom>
          <a:noFill/>
          <a:ln w="12700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703" name="Straight Connector 8"/>
          <p:cNvCxnSpPr>
            <a:cxnSpLocks noChangeShapeType="1"/>
          </p:cNvCxnSpPr>
          <p:nvPr/>
        </p:nvCxnSpPr>
        <p:spPr bwMode="auto">
          <a:xfrm>
            <a:off x="733425" y="3527425"/>
            <a:ext cx="7724775" cy="0"/>
          </a:xfrm>
          <a:prstGeom prst="line">
            <a:avLst/>
          </a:prstGeom>
          <a:noFill/>
          <a:ln w="12700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TextBox 10"/>
          <p:cNvSpPr txBox="1"/>
          <p:nvPr/>
        </p:nvSpPr>
        <p:spPr>
          <a:xfrm>
            <a:off x="733425" y="928688"/>
            <a:ext cx="25908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chemeClr val="bg1"/>
                </a:solidFill>
                <a:latin typeface="+mn-lt"/>
                <a:ea typeface="+mn-ea"/>
              </a:rPr>
              <a:t>Unrectified</a:t>
            </a:r>
            <a:endParaRPr lang="en-US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5325" y="3886200"/>
            <a:ext cx="25908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+mn-lt"/>
                <a:ea typeface="+mn-ea"/>
              </a:rPr>
              <a:t>Rectified</a:t>
            </a:r>
          </a:p>
        </p:txBody>
      </p:sp>
      <p:cxnSp>
        <p:nvCxnSpPr>
          <p:cNvPr id="29706" name="Straight Connector 14"/>
          <p:cNvCxnSpPr>
            <a:cxnSpLocks noChangeShapeType="1"/>
          </p:cNvCxnSpPr>
          <p:nvPr/>
        </p:nvCxnSpPr>
        <p:spPr bwMode="auto">
          <a:xfrm>
            <a:off x="709613" y="4357688"/>
            <a:ext cx="7724775" cy="0"/>
          </a:xfrm>
          <a:prstGeom prst="line">
            <a:avLst/>
          </a:prstGeom>
          <a:noFill/>
          <a:ln w="12700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707" name="Straight Connector 15"/>
          <p:cNvCxnSpPr>
            <a:cxnSpLocks noChangeShapeType="1"/>
          </p:cNvCxnSpPr>
          <p:nvPr/>
        </p:nvCxnSpPr>
        <p:spPr bwMode="auto">
          <a:xfrm>
            <a:off x="693738" y="4840288"/>
            <a:ext cx="7724775" cy="0"/>
          </a:xfrm>
          <a:prstGeom prst="line">
            <a:avLst/>
          </a:prstGeom>
          <a:noFill/>
          <a:ln w="12700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708" name="Straight Connector 16"/>
          <p:cNvCxnSpPr>
            <a:cxnSpLocks noChangeShapeType="1"/>
          </p:cNvCxnSpPr>
          <p:nvPr/>
        </p:nvCxnSpPr>
        <p:spPr bwMode="auto">
          <a:xfrm>
            <a:off x="709613" y="5322888"/>
            <a:ext cx="7724775" cy="0"/>
          </a:xfrm>
          <a:prstGeom prst="line">
            <a:avLst/>
          </a:prstGeom>
          <a:noFill/>
          <a:ln w="12700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709" name="Straight Connector 17"/>
          <p:cNvCxnSpPr>
            <a:cxnSpLocks noChangeShapeType="1"/>
          </p:cNvCxnSpPr>
          <p:nvPr/>
        </p:nvCxnSpPr>
        <p:spPr bwMode="auto">
          <a:xfrm>
            <a:off x="709613" y="5799138"/>
            <a:ext cx="7724775" cy="0"/>
          </a:xfrm>
          <a:prstGeom prst="line">
            <a:avLst/>
          </a:prstGeom>
          <a:noFill/>
          <a:ln w="12700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710" name="Straight Connector 18"/>
          <p:cNvCxnSpPr>
            <a:cxnSpLocks noChangeShapeType="1"/>
          </p:cNvCxnSpPr>
          <p:nvPr/>
        </p:nvCxnSpPr>
        <p:spPr bwMode="auto">
          <a:xfrm>
            <a:off x="695325" y="6280150"/>
            <a:ext cx="7724775" cy="0"/>
          </a:xfrm>
          <a:prstGeom prst="line">
            <a:avLst/>
          </a:prstGeom>
          <a:noFill/>
          <a:ln w="12700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25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F0C0ECA-C2DD-4B38-8188-04A86C369219}"/>
                  </a:ext>
                </a:extLst>
              </p14:cNvPr>
              <p14:cNvContentPartPr/>
              <p14:nvPr/>
            </p14:nvContentPartPr>
            <p14:xfrm>
              <a:off x="3598920" y="1990800"/>
              <a:ext cx="4177080" cy="4730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F0C0ECA-C2DD-4B38-8188-04A86C36921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89560" y="1981440"/>
                <a:ext cx="4195800" cy="491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871797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reeform 5"/>
          <p:cNvSpPr>
            <a:spLocks/>
          </p:cNvSpPr>
          <p:nvPr/>
        </p:nvSpPr>
        <p:spPr bwMode="auto">
          <a:xfrm>
            <a:off x="5705475" y="3859213"/>
            <a:ext cx="1884363" cy="314325"/>
          </a:xfrm>
          <a:custGeom>
            <a:avLst/>
            <a:gdLst>
              <a:gd name="T0" fmla="*/ 0 w 1468"/>
              <a:gd name="T1" fmla="*/ 2147483647 h 252"/>
              <a:gd name="T2" fmla="*/ 2147483647 w 1468"/>
              <a:gd name="T3" fmla="*/ 2147483647 h 252"/>
              <a:gd name="T4" fmla="*/ 2147483647 w 1468"/>
              <a:gd name="T5" fmla="*/ 2147483647 h 252"/>
              <a:gd name="T6" fmla="*/ 2147483647 w 1468"/>
              <a:gd name="T7" fmla="*/ 2147483647 h 252"/>
              <a:gd name="T8" fmla="*/ 2147483647 w 1468"/>
              <a:gd name="T9" fmla="*/ 2147483647 h 252"/>
              <a:gd name="T10" fmla="*/ 2147483647 w 1468"/>
              <a:gd name="T11" fmla="*/ 0 h 252"/>
              <a:gd name="T12" fmla="*/ 2147483647 w 1468"/>
              <a:gd name="T13" fmla="*/ 2147483647 h 252"/>
              <a:gd name="T14" fmla="*/ 2147483647 w 1468"/>
              <a:gd name="T15" fmla="*/ 2147483647 h 252"/>
              <a:gd name="T16" fmla="*/ 2147483647 w 1468"/>
              <a:gd name="T17" fmla="*/ 2147483647 h 252"/>
              <a:gd name="T18" fmla="*/ 2147483647 w 1468"/>
              <a:gd name="T19" fmla="*/ 2147483647 h 252"/>
              <a:gd name="T20" fmla="*/ 2147483647 w 1468"/>
              <a:gd name="T21" fmla="*/ 2147483647 h 252"/>
              <a:gd name="T22" fmla="*/ 2147483647 w 1468"/>
              <a:gd name="T23" fmla="*/ 2147483647 h 252"/>
              <a:gd name="T24" fmla="*/ 2147483647 w 1468"/>
              <a:gd name="T25" fmla="*/ 2147483647 h 252"/>
              <a:gd name="T26" fmla="*/ 2147483647 w 1468"/>
              <a:gd name="T27" fmla="*/ 2147483647 h 252"/>
              <a:gd name="T28" fmla="*/ 2147483647 w 1468"/>
              <a:gd name="T29" fmla="*/ 2147483647 h 252"/>
              <a:gd name="T30" fmla="*/ 2147483647 w 1468"/>
              <a:gd name="T31" fmla="*/ 2147483647 h 252"/>
              <a:gd name="T32" fmla="*/ 2147483647 w 1468"/>
              <a:gd name="T33" fmla="*/ 2147483647 h 252"/>
              <a:gd name="T34" fmla="*/ 2147483647 w 1468"/>
              <a:gd name="T35" fmla="*/ 2147483647 h 252"/>
              <a:gd name="T36" fmla="*/ 2147483647 w 1468"/>
              <a:gd name="T37" fmla="*/ 2147483647 h 252"/>
              <a:gd name="T38" fmla="*/ 2147483647 w 1468"/>
              <a:gd name="T39" fmla="*/ 2147483647 h 252"/>
              <a:gd name="T40" fmla="*/ 2147483647 w 1468"/>
              <a:gd name="T41" fmla="*/ 2147483647 h 252"/>
              <a:gd name="T42" fmla="*/ 2147483647 w 1468"/>
              <a:gd name="T43" fmla="*/ 2147483647 h 252"/>
              <a:gd name="T44" fmla="*/ 2147483647 w 1468"/>
              <a:gd name="T45" fmla="*/ 2147483647 h 252"/>
              <a:gd name="T46" fmla="*/ 2147483647 w 1468"/>
              <a:gd name="T47" fmla="*/ 2147483647 h 252"/>
              <a:gd name="T48" fmla="*/ 2147483647 w 1468"/>
              <a:gd name="T49" fmla="*/ 2147483647 h 252"/>
              <a:gd name="T50" fmla="*/ 2147483647 w 1468"/>
              <a:gd name="T51" fmla="*/ 2147483647 h 252"/>
              <a:gd name="T52" fmla="*/ 2147483647 w 1468"/>
              <a:gd name="T53" fmla="*/ 2147483647 h 252"/>
              <a:gd name="T54" fmla="*/ 2147483647 w 1468"/>
              <a:gd name="T55" fmla="*/ 2147483647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468"/>
              <a:gd name="T85" fmla="*/ 0 h 252"/>
              <a:gd name="T86" fmla="*/ 1468 w 1468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468" h="252">
                <a:moveTo>
                  <a:pt x="0" y="5"/>
                </a:moveTo>
                <a:cubicBezTo>
                  <a:pt x="22" y="20"/>
                  <a:pt x="30" y="32"/>
                  <a:pt x="56" y="41"/>
                </a:cubicBezTo>
                <a:cubicBezTo>
                  <a:pt x="61" y="39"/>
                  <a:pt x="67" y="39"/>
                  <a:pt x="71" y="36"/>
                </a:cubicBezTo>
                <a:cubicBezTo>
                  <a:pt x="75" y="33"/>
                  <a:pt x="77" y="27"/>
                  <a:pt x="81" y="25"/>
                </a:cubicBezTo>
                <a:cubicBezTo>
                  <a:pt x="95" y="18"/>
                  <a:pt x="112" y="15"/>
                  <a:pt x="127" y="10"/>
                </a:cubicBezTo>
                <a:cubicBezTo>
                  <a:pt x="137" y="7"/>
                  <a:pt x="157" y="0"/>
                  <a:pt x="157" y="0"/>
                </a:cubicBezTo>
                <a:cubicBezTo>
                  <a:pt x="196" y="13"/>
                  <a:pt x="233" y="31"/>
                  <a:pt x="273" y="41"/>
                </a:cubicBezTo>
                <a:cubicBezTo>
                  <a:pt x="283" y="40"/>
                  <a:pt x="353" y="26"/>
                  <a:pt x="369" y="30"/>
                </a:cubicBezTo>
                <a:cubicBezTo>
                  <a:pt x="390" y="54"/>
                  <a:pt x="366" y="30"/>
                  <a:pt x="395" y="46"/>
                </a:cubicBezTo>
                <a:cubicBezTo>
                  <a:pt x="406" y="52"/>
                  <a:pt x="450" y="137"/>
                  <a:pt x="455" y="121"/>
                </a:cubicBezTo>
                <a:cubicBezTo>
                  <a:pt x="486" y="168"/>
                  <a:pt x="519" y="233"/>
                  <a:pt x="576" y="252"/>
                </a:cubicBezTo>
                <a:cubicBezTo>
                  <a:pt x="603" y="245"/>
                  <a:pt x="593" y="186"/>
                  <a:pt x="615" y="171"/>
                </a:cubicBezTo>
                <a:cubicBezTo>
                  <a:pt x="618" y="161"/>
                  <a:pt x="624" y="139"/>
                  <a:pt x="627" y="129"/>
                </a:cubicBezTo>
                <a:cubicBezTo>
                  <a:pt x="629" y="124"/>
                  <a:pt x="646" y="102"/>
                  <a:pt x="651" y="99"/>
                </a:cubicBezTo>
                <a:cubicBezTo>
                  <a:pt x="661" y="92"/>
                  <a:pt x="681" y="78"/>
                  <a:pt x="681" y="78"/>
                </a:cubicBezTo>
                <a:cubicBezTo>
                  <a:pt x="694" y="59"/>
                  <a:pt x="724" y="71"/>
                  <a:pt x="747" y="78"/>
                </a:cubicBezTo>
                <a:cubicBezTo>
                  <a:pt x="768" y="86"/>
                  <a:pt x="791" y="116"/>
                  <a:pt x="809" y="126"/>
                </a:cubicBezTo>
                <a:cubicBezTo>
                  <a:pt x="824" y="127"/>
                  <a:pt x="854" y="137"/>
                  <a:pt x="854" y="137"/>
                </a:cubicBezTo>
                <a:cubicBezTo>
                  <a:pt x="919" y="131"/>
                  <a:pt x="895" y="133"/>
                  <a:pt x="935" y="106"/>
                </a:cubicBezTo>
                <a:cubicBezTo>
                  <a:pt x="954" y="94"/>
                  <a:pt x="979" y="98"/>
                  <a:pt x="1001" y="96"/>
                </a:cubicBezTo>
                <a:cubicBezTo>
                  <a:pt x="1020" y="83"/>
                  <a:pt x="1042" y="78"/>
                  <a:pt x="1062" y="66"/>
                </a:cubicBezTo>
                <a:cubicBezTo>
                  <a:pt x="1096" y="71"/>
                  <a:pt x="1169" y="82"/>
                  <a:pt x="1198" y="101"/>
                </a:cubicBezTo>
                <a:cubicBezTo>
                  <a:pt x="1221" y="117"/>
                  <a:pt x="1247" y="133"/>
                  <a:pt x="1274" y="142"/>
                </a:cubicBezTo>
                <a:cubicBezTo>
                  <a:pt x="1291" y="159"/>
                  <a:pt x="1312" y="170"/>
                  <a:pt x="1334" y="177"/>
                </a:cubicBezTo>
                <a:cubicBezTo>
                  <a:pt x="1370" y="173"/>
                  <a:pt x="1383" y="175"/>
                  <a:pt x="1410" y="157"/>
                </a:cubicBezTo>
                <a:cubicBezTo>
                  <a:pt x="1417" y="135"/>
                  <a:pt x="1429" y="117"/>
                  <a:pt x="1446" y="101"/>
                </a:cubicBezTo>
                <a:cubicBezTo>
                  <a:pt x="1448" y="96"/>
                  <a:pt x="1447" y="90"/>
                  <a:pt x="1451" y="86"/>
                </a:cubicBezTo>
                <a:cubicBezTo>
                  <a:pt x="1468" y="69"/>
                  <a:pt x="1466" y="90"/>
                  <a:pt x="1466" y="7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7107" name="Group 6"/>
          <p:cNvGrpSpPr>
            <a:grpSpLocks/>
          </p:cNvGrpSpPr>
          <p:nvPr/>
        </p:nvGrpSpPr>
        <p:grpSpPr bwMode="auto">
          <a:xfrm>
            <a:off x="5708650" y="3721100"/>
            <a:ext cx="1909763" cy="477838"/>
            <a:chOff x="2064" y="2160"/>
            <a:chExt cx="1488" cy="384"/>
          </a:xfrm>
        </p:grpSpPr>
        <p:sp>
          <p:nvSpPr>
            <p:cNvPr id="47126" name="Line 7"/>
            <p:cNvSpPr>
              <a:spLocks noChangeShapeType="1"/>
            </p:cNvSpPr>
            <p:nvPr/>
          </p:nvSpPr>
          <p:spPr bwMode="auto">
            <a:xfrm flipV="1">
              <a:off x="2064" y="21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7" name="Line 8"/>
            <p:cNvSpPr>
              <a:spLocks noChangeShapeType="1"/>
            </p:cNvSpPr>
            <p:nvPr/>
          </p:nvSpPr>
          <p:spPr bwMode="auto">
            <a:xfrm>
              <a:off x="2064" y="2544"/>
              <a:ext cx="14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7108" name="Text Box 9"/>
          <p:cNvSpPr txBox="1">
            <a:spLocks noChangeArrowheads="1"/>
          </p:cNvSpPr>
          <p:nvPr/>
        </p:nvSpPr>
        <p:spPr bwMode="auto">
          <a:xfrm>
            <a:off x="4343400" y="3581400"/>
            <a:ext cx="1344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Times New Roman" pitchFamily="18" charset="0"/>
                <a:ea typeface="SimSun" pitchFamily="2" charset="-122"/>
              </a:rPr>
              <a:t>Matching cost</a:t>
            </a:r>
          </a:p>
        </p:txBody>
      </p:sp>
      <p:sp>
        <p:nvSpPr>
          <p:cNvPr id="47109" name="Text Box 10"/>
          <p:cNvSpPr txBox="1">
            <a:spLocks noChangeArrowheads="1"/>
          </p:cNvSpPr>
          <p:nvPr/>
        </p:nvSpPr>
        <p:spPr bwMode="auto">
          <a:xfrm>
            <a:off x="7635875" y="3962400"/>
            <a:ext cx="898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Times New Roman" pitchFamily="18" charset="0"/>
                <a:ea typeface="SimSun" pitchFamily="2" charset="-122"/>
              </a:rPr>
              <a:t>disparity</a:t>
            </a:r>
          </a:p>
        </p:txBody>
      </p:sp>
      <p:pic>
        <p:nvPicPr>
          <p:cNvPr id="47110" name="Picture 11" descr="lef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4013" y="1212850"/>
            <a:ext cx="2957512" cy="21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12" descr="righ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1738" y="1212850"/>
            <a:ext cx="2957512" cy="21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2" name="Line 13"/>
          <p:cNvSpPr>
            <a:spLocks noChangeShapeType="1"/>
          </p:cNvSpPr>
          <p:nvPr/>
        </p:nvSpPr>
        <p:spPr bwMode="auto">
          <a:xfrm>
            <a:off x="1439863" y="2108200"/>
            <a:ext cx="6713537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7113" name="Rectangle 14"/>
          <p:cNvSpPr>
            <a:spLocks noChangeArrowheads="1"/>
          </p:cNvSpPr>
          <p:nvPr/>
        </p:nvSpPr>
        <p:spPr bwMode="auto">
          <a:xfrm>
            <a:off x="3017838" y="2049463"/>
            <a:ext cx="123825" cy="119062"/>
          </a:xfrm>
          <a:prstGeom prst="rect">
            <a:avLst/>
          </a:prstGeom>
          <a:noFill/>
          <a:ln w="158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7114" name="Group 15"/>
          <p:cNvGrpSpPr>
            <a:grpSpLocks/>
          </p:cNvGrpSpPr>
          <p:nvPr/>
        </p:nvGrpSpPr>
        <p:grpSpPr bwMode="auto">
          <a:xfrm>
            <a:off x="6021388" y="2049463"/>
            <a:ext cx="862012" cy="119062"/>
            <a:chOff x="3111" y="3838"/>
            <a:chExt cx="672" cy="96"/>
          </a:xfrm>
        </p:grpSpPr>
        <p:sp>
          <p:nvSpPr>
            <p:cNvPr id="47121" name="Rectangle 16"/>
            <p:cNvSpPr>
              <a:spLocks noChangeArrowheads="1"/>
            </p:cNvSpPr>
            <p:nvPr/>
          </p:nvSpPr>
          <p:spPr bwMode="auto">
            <a:xfrm>
              <a:off x="3399" y="3838"/>
              <a:ext cx="96" cy="96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2" name="Rectangle 17"/>
            <p:cNvSpPr>
              <a:spLocks noChangeArrowheads="1"/>
            </p:cNvSpPr>
            <p:nvPr/>
          </p:nvSpPr>
          <p:spPr bwMode="auto">
            <a:xfrm>
              <a:off x="3111" y="3838"/>
              <a:ext cx="96" cy="96"/>
            </a:xfrm>
            <a:prstGeom prst="rect">
              <a:avLst/>
            </a:prstGeom>
            <a:noFill/>
            <a:ln w="15875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3" name="Rectangle 18"/>
            <p:cNvSpPr>
              <a:spLocks noChangeArrowheads="1"/>
            </p:cNvSpPr>
            <p:nvPr/>
          </p:nvSpPr>
          <p:spPr bwMode="auto">
            <a:xfrm>
              <a:off x="3255" y="3838"/>
              <a:ext cx="96" cy="96"/>
            </a:xfrm>
            <a:prstGeom prst="rect">
              <a:avLst/>
            </a:prstGeom>
            <a:noFill/>
            <a:ln w="15875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4" name="Rectangle 19"/>
            <p:cNvSpPr>
              <a:spLocks noChangeArrowheads="1"/>
            </p:cNvSpPr>
            <p:nvPr/>
          </p:nvSpPr>
          <p:spPr bwMode="auto">
            <a:xfrm>
              <a:off x="3543" y="3838"/>
              <a:ext cx="96" cy="96"/>
            </a:xfrm>
            <a:prstGeom prst="rect">
              <a:avLst/>
            </a:prstGeom>
            <a:noFill/>
            <a:ln w="15875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5" name="Rectangle 20"/>
            <p:cNvSpPr>
              <a:spLocks noChangeArrowheads="1"/>
            </p:cNvSpPr>
            <p:nvPr/>
          </p:nvSpPr>
          <p:spPr bwMode="auto">
            <a:xfrm>
              <a:off x="3687" y="3838"/>
              <a:ext cx="96" cy="96"/>
            </a:xfrm>
            <a:prstGeom prst="rect">
              <a:avLst/>
            </a:prstGeom>
            <a:noFill/>
            <a:ln w="15875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7115" name="Text Box 21"/>
          <p:cNvSpPr txBox="1">
            <a:spLocks noChangeArrowheads="1"/>
          </p:cNvSpPr>
          <p:nvPr/>
        </p:nvSpPr>
        <p:spPr bwMode="auto">
          <a:xfrm>
            <a:off x="2925763" y="914400"/>
            <a:ext cx="523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Times New Roman" pitchFamily="18" charset="0"/>
                <a:ea typeface="SimSun" pitchFamily="2" charset="-122"/>
              </a:rPr>
              <a:t>Left</a:t>
            </a:r>
          </a:p>
        </p:txBody>
      </p:sp>
      <p:sp>
        <p:nvSpPr>
          <p:cNvPr id="47116" name="Text Box 22"/>
          <p:cNvSpPr txBox="1">
            <a:spLocks noChangeArrowheads="1"/>
          </p:cNvSpPr>
          <p:nvPr/>
        </p:nvSpPr>
        <p:spPr bwMode="auto">
          <a:xfrm>
            <a:off x="6223000" y="914400"/>
            <a:ext cx="6365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Times New Roman" pitchFamily="18" charset="0"/>
                <a:ea typeface="SimSun" pitchFamily="2" charset="-122"/>
              </a:rPr>
              <a:t>Right</a:t>
            </a:r>
          </a:p>
        </p:txBody>
      </p:sp>
      <p:sp>
        <p:nvSpPr>
          <p:cNvPr id="47117" name="Freeform 23"/>
          <p:cNvSpPr>
            <a:spLocks/>
          </p:cNvSpPr>
          <p:nvPr/>
        </p:nvSpPr>
        <p:spPr bwMode="auto">
          <a:xfrm>
            <a:off x="6430963" y="1212850"/>
            <a:ext cx="23812" cy="3219450"/>
          </a:xfrm>
          <a:custGeom>
            <a:avLst/>
            <a:gdLst>
              <a:gd name="T0" fmla="*/ 2147483647 w 18"/>
              <a:gd name="T1" fmla="*/ 0 h 2587"/>
              <a:gd name="T2" fmla="*/ 0 w 18"/>
              <a:gd name="T3" fmla="*/ 2147483647 h 2587"/>
              <a:gd name="T4" fmla="*/ 0 60000 65536"/>
              <a:gd name="T5" fmla="*/ 0 60000 65536"/>
              <a:gd name="T6" fmla="*/ 0 w 18"/>
              <a:gd name="T7" fmla="*/ 0 h 2587"/>
              <a:gd name="T8" fmla="*/ 18 w 18"/>
              <a:gd name="T9" fmla="*/ 2587 h 258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" h="2587">
                <a:moveTo>
                  <a:pt x="18" y="0"/>
                </a:moveTo>
                <a:lnTo>
                  <a:pt x="0" y="2587"/>
                </a:lnTo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7118" name="Text Box 24"/>
          <p:cNvSpPr txBox="1">
            <a:spLocks noChangeArrowheads="1"/>
          </p:cNvSpPr>
          <p:nvPr/>
        </p:nvSpPr>
        <p:spPr bwMode="auto">
          <a:xfrm>
            <a:off x="595313" y="1905000"/>
            <a:ext cx="852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Times New Roman" pitchFamily="18" charset="0"/>
                <a:ea typeface="SimSun" pitchFamily="2" charset="-122"/>
              </a:rPr>
              <a:t>scanline</a:t>
            </a:r>
          </a:p>
        </p:txBody>
      </p:sp>
      <p:sp>
        <p:nvSpPr>
          <p:cNvPr id="47119" name="Rectangle 25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8382000" cy="838200"/>
          </a:xfrm>
        </p:spPr>
        <p:txBody>
          <a:bodyPr/>
          <a:lstStyle/>
          <a:p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25616" name="Rectangle 26"/>
          <p:cNvSpPr>
            <a:spLocks noGrp="1" noChangeArrowheads="1"/>
          </p:cNvSpPr>
          <p:nvPr>
            <p:ph type="body" idx="1"/>
          </p:nvPr>
        </p:nvSpPr>
        <p:spPr>
          <a:xfrm>
            <a:off x="685800" y="4572000"/>
            <a:ext cx="7772400" cy="1981200"/>
          </a:xfrm>
        </p:spPr>
        <p:txBody>
          <a:bodyPr>
            <a:normAutofit fontScale="85000" lnSpcReduction="10000"/>
          </a:bodyPr>
          <a:lstStyle/>
          <a:p>
            <a:pPr>
              <a:buFontTx/>
              <a:buChar char="•"/>
              <a:defRPr/>
            </a:pPr>
            <a:r>
              <a:rPr lang="en-US" dirty="0"/>
              <a:t>Slide a window along the right scanline and compare contents of that window with the reference window in the left image</a:t>
            </a:r>
          </a:p>
          <a:p>
            <a:pPr>
              <a:buFontTx/>
              <a:buChar char="•"/>
              <a:defRPr/>
            </a:pPr>
            <a:r>
              <a:rPr lang="en-US" dirty="0">
                <a:solidFill>
                  <a:srgbClr val="FF0000"/>
                </a:solidFill>
              </a:rPr>
              <a:t>Matching cost: SSD, SAD, or normalized correlation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26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765E1E2-2542-4CA1-867F-E0F00E7DB10D}"/>
                  </a:ext>
                </a:extLst>
              </p14:cNvPr>
              <p14:cNvContentPartPr/>
              <p14:nvPr/>
            </p14:nvContentPartPr>
            <p14:xfrm>
              <a:off x="2867760" y="1879920"/>
              <a:ext cx="5235480" cy="43408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765E1E2-2542-4CA1-867F-E0F00E7DB10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58400" y="1870560"/>
                <a:ext cx="5254200" cy="4359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499814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lef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4013" y="1212850"/>
            <a:ext cx="2957512" cy="21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 descr="righ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1738" y="1212850"/>
            <a:ext cx="2957512" cy="21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Line 4"/>
          <p:cNvSpPr>
            <a:spLocks noChangeShapeType="1"/>
          </p:cNvSpPr>
          <p:nvPr/>
        </p:nvSpPr>
        <p:spPr bwMode="auto">
          <a:xfrm>
            <a:off x="1439863" y="2108200"/>
            <a:ext cx="6713537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3017838" y="2049463"/>
            <a:ext cx="123825" cy="119062"/>
          </a:xfrm>
          <a:prstGeom prst="rect">
            <a:avLst/>
          </a:prstGeom>
          <a:noFill/>
          <a:ln w="158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2925763" y="914400"/>
            <a:ext cx="523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Times New Roman" pitchFamily="18" charset="0"/>
                <a:ea typeface="SimSun" pitchFamily="2" charset="-122"/>
              </a:rPr>
              <a:t>Left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6223000" y="914400"/>
            <a:ext cx="6365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Times New Roman" pitchFamily="18" charset="0"/>
                <a:ea typeface="SimSun" pitchFamily="2" charset="-122"/>
              </a:rPr>
              <a:t>Right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595313" y="1905000"/>
            <a:ext cx="852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Times New Roman" pitchFamily="18" charset="0"/>
                <a:ea typeface="SimSun" pitchFamily="2" charset="-122"/>
              </a:rPr>
              <a:t>scanline</a:t>
            </a:r>
          </a:p>
        </p:txBody>
      </p:sp>
      <p:sp>
        <p:nvSpPr>
          <p:cNvPr id="49161" name="Rectangle 9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8382000" cy="838200"/>
          </a:xfrm>
        </p:spPr>
        <p:txBody>
          <a:bodyPr/>
          <a:lstStyle/>
          <a:p>
            <a:r>
              <a:rPr lang="en-US" sz="3000"/>
              <a:t>Correspondence search</a:t>
            </a:r>
          </a:p>
        </p:txBody>
      </p:sp>
      <p:sp>
        <p:nvSpPr>
          <p:cNvPr id="49162" name="Text Box 11"/>
          <p:cNvSpPr txBox="1">
            <a:spLocks noChangeArrowheads="1"/>
          </p:cNvSpPr>
          <p:nvPr/>
        </p:nvSpPr>
        <p:spPr bwMode="auto">
          <a:xfrm>
            <a:off x="5835650" y="6262688"/>
            <a:ext cx="1263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Norm. corr</a:t>
            </a:r>
          </a:p>
        </p:txBody>
      </p:sp>
      <p:pic>
        <p:nvPicPr>
          <p:cNvPr id="49163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00613" y="3730625"/>
            <a:ext cx="3176587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4" name="Freeform 12"/>
          <p:cNvSpPr>
            <a:spLocks/>
          </p:cNvSpPr>
          <p:nvPr/>
        </p:nvSpPr>
        <p:spPr bwMode="auto">
          <a:xfrm>
            <a:off x="6454775" y="1212850"/>
            <a:ext cx="4763" cy="5043488"/>
          </a:xfrm>
          <a:custGeom>
            <a:avLst/>
            <a:gdLst>
              <a:gd name="T0" fmla="*/ 0 w 3"/>
              <a:gd name="T1" fmla="*/ 0 h 3177"/>
              <a:gd name="T2" fmla="*/ 2147483647 w 3"/>
              <a:gd name="T3" fmla="*/ 2147483647 h 3177"/>
              <a:gd name="T4" fmla="*/ 0 60000 65536"/>
              <a:gd name="T5" fmla="*/ 0 60000 65536"/>
              <a:gd name="T6" fmla="*/ 0 w 3"/>
              <a:gd name="T7" fmla="*/ 0 h 3177"/>
              <a:gd name="T8" fmla="*/ 3 w 3"/>
              <a:gd name="T9" fmla="*/ 3177 h 317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3177">
                <a:moveTo>
                  <a:pt x="0" y="0"/>
                </a:moveTo>
                <a:lnTo>
                  <a:pt x="3" y="3177"/>
                </a:lnTo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199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3350"/>
            <a:ext cx="8229600" cy="1143000"/>
          </a:xfrm>
        </p:spPr>
        <p:txBody>
          <a:bodyPr/>
          <a:lstStyle/>
          <a:p>
            <a:r>
              <a:rPr lang="en-US" dirty="0"/>
              <a:t>Results with window search</a:t>
            </a:r>
          </a:p>
        </p:txBody>
      </p:sp>
      <p:graphicFrame>
        <p:nvGraphicFramePr>
          <p:cNvPr id="14338" name="Object 3"/>
          <p:cNvGraphicFramePr>
            <a:graphicFrameLocks noChangeAspect="1"/>
          </p:cNvGraphicFramePr>
          <p:nvPr/>
        </p:nvGraphicFramePr>
        <p:xfrm>
          <a:off x="5257800" y="4332288"/>
          <a:ext cx="3276600" cy="237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" name="Image" r:id="rId4" imgW="4422167" imgH="3202259" progId="">
                  <p:embed/>
                </p:oleObj>
              </mc:Choice>
              <mc:Fallback>
                <p:oleObj name="Image" r:id="rId4" imgW="4422167" imgH="3202259" progId="">
                  <p:embed/>
                  <p:pic>
                    <p:nvPicPr>
                      <p:cNvPr id="1433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4332288"/>
                        <a:ext cx="3276600" cy="237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817563" y="3810000"/>
            <a:ext cx="3525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/>
              <a:t>Window-based matching</a:t>
            </a:r>
          </a:p>
        </p:txBody>
      </p:sp>
      <p:graphicFrame>
        <p:nvGraphicFramePr>
          <p:cNvPr id="14339" name="Object 5"/>
          <p:cNvGraphicFramePr>
            <a:graphicFrameLocks noChangeAspect="1"/>
          </p:cNvGraphicFramePr>
          <p:nvPr/>
        </p:nvGraphicFramePr>
        <p:xfrm>
          <a:off x="914400" y="4332288"/>
          <a:ext cx="3276600" cy="237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" name="Image" r:id="rId6" imgW="4422167" imgH="3202259" progId="">
                  <p:embed/>
                </p:oleObj>
              </mc:Choice>
              <mc:Fallback>
                <p:oleObj name="Image" r:id="rId6" imgW="4422167" imgH="3202259" progId="">
                  <p:embed/>
                  <p:pic>
                    <p:nvPicPr>
                      <p:cNvPr id="1433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332288"/>
                        <a:ext cx="3276600" cy="237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964238" y="3810000"/>
            <a:ext cx="1895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/>
              <a:t>Ground truth</a:t>
            </a:r>
          </a:p>
        </p:txBody>
      </p:sp>
      <p:pic>
        <p:nvPicPr>
          <p:cNvPr id="14343" name="Picture 7" descr="scene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0" y="1276350"/>
            <a:ext cx="32766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Text Box 6"/>
          <p:cNvSpPr txBox="1">
            <a:spLocks noChangeArrowheads="1"/>
          </p:cNvSpPr>
          <p:nvPr/>
        </p:nvSpPr>
        <p:spPr bwMode="auto">
          <a:xfrm>
            <a:off x="4344988" y="838200"/>
            <a:ext cx="828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/>
              <a:t>Data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7CF4-79CC-6A48-A466-8C20EA113E48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7996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Using more than two images</a:t>
            </a:r>
          </a:p>
        </p:txBody>
      </p:sp>
      <p:pic>
        <p:nvPicPr>
          <p:cNvPr id="60419" name="Picture 2" descr="http://grail.cs.washington.edu/projects/mvscpc/images/NotreDameFacade_larg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35100"/>
            <a:ext cx="3705225" cy="480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0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05000"/>
            <a:ext cx="304800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0421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657600"/>
            <a:ext cx="3048000" cy="149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0422" name="Right Arrow 3"/>
          <p:cNvSpPr>
            <a:spLocks noChangeArrowheads="1"/>
          </p:cNvSpPr>
          <p:nvPr/>
        </p:nvSpPr>
        <p:spPr bwMode="auto">
          <a:xfrm>
            <a:off x="3810000" y="3276600"/>
            <a:ext cx="685800" cy="457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49250" y="5919788"/>
            <a:ext cx="45720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>
                <a:latin typeface="Arial" charset="0"/>
                <a:hlinkClick r:id="rId5" action="ppaction://hlinkfile"/>
              </a:rPr>
              <a:t>Multi-View Stereo for Community Photo Collections</a:t>
            </a:r>
            <a:br>
              <a:rPr lang="en-US" sz="1200">
                <a:latin typeface="Arial" charset="0"/>
              </a:rPr>
            </a:br>
            <a:r>
              <a:rPr lang="en-US" sz="1200">
                <a:latin typeface="Arial" charset="0"/>
              </a:rPr>
              <a:t>M. Goesele, N. Snavely, B. Curless, H. Hoppe, S. Seitz</a:t>
            </a:r>
            <a:br>
              <a:rPr lang="en-US" sz="1200">
                <a:latin typeface="Arial" charset="0"/>
              </a:rPr>
            </a:br>
            <a:r>
              <a:rPr lang="en-US" sz="1200">
                <a:latin typeface="Arial" charset="0"/>
              </a:rPr>
              <a:t>Proceedings of </a:t>
            </a:r>
            <a:r>
              <a:rPr lang="en-US" sz="1200">
                <a:latin typeface="Arial" charset="0"/>
                <a:hlinkClick r:id="rId6"/>
              </a:rPr>
              <a:t>ICCV 2007</a:t>
            </a:r>
            <a:r>
              <a:rPr lang="en-US" sz="1200">
                <a:latin typeface="Arial" charset="0"/>
              </a:rPr>
              <a:t>,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E129A-E41D-479C-9971-1A57C1F71E37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29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327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34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429000"/>
            <a:ext cx="6127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5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138" y="3886200"/>
            <a:ext cx="201612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Rectangle 4"/>
          <p:cNvSpPr>
            <a:spLocks noGrp="1" noChangeArrowheads="1"/>
          </p:cNvSpPr>
          <p:nvPr>
            <p:ph type="title"/>
          </p:nvPr>
        </p:nvSpPr>
        <p:spPr>
          <a:xfrm>
            <a:off x="528320" y="-15081"/>
            <a:ext cx="8229600" cy="1143000"/>
          </a:xfrm>
        </p:spPr>
        <p:txBody>
          <a:bodyPr rIns="132080"/>
          <a:lstStyle/>
          <a:p>
            <a:pPr indent="0" eaLnBrk="1" hangingPunct="1"/>
            <a:r>
              <a:rPr lang="en-US" altLang="en-US" dirty="0"/>
              <a:t>Camera Parameters</a:t>
            </a:r>
          </a:p>
        </p:txBody>
      </p:sp>
      <p:sp>
        <p:nvSpPr>
          <p:cNvPr id="69637" name="Rectangle 5"/>
          <p:cNvSpPr>
            <a:spLocks/>
          </p:cNvSpPr>
          <p:nvPr/>
        </p:nvSpPr>
        <p:spPr bwMode="auto">
          <a:xfrm>
            <a:off x="685800" y="914400"/>
            <a:ext cx="81661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>
            <a:lvl1pPr marL="382588" indent="-3429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>
              <a:spcBef>
                <a:spcPts val="450"/>
              </a:spcBef>
            </a:pPr>
            <a:r>
              <a: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A camera is described by several parameters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Translation </a:t>
            </a:r>
            <a:r>
              <a:rPr lang="en-US" altLang="en-US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of the optical center from the origin of world </a:t>
            </a:r>
            <a:r>
              <a:rPr lang="en-US" altLang="en-US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coords</a:t>
            </a:r>
            <a:endParaRPr lang="en-US" altLang="en-US" sz="1800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Rotation </a:t>
            </a:r>
            <a:r>
              <a:rPr lang="en-US" altLang="en-US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R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of the image plane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focal length </a:t>
            </a:r>
            <a:r>
              <a:rPr lang="en-US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f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principal point </a:t>
            </a:r>
            <a:r>
              <a:rPr lang="en-US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(x</a:t>
            </a:r>
            <a:r>
              <a:rPr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’</a:t>
            </a:r>
            <a:r>
              <a:rPr lang="en-US" altLang="ja-JP" sz="1800" baseline="-250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y</a:t>
            </a:r>
            <a:r>
              <a:rPr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’</a:t>
            </a:r>
            <a:r>
              <a:rPr lang="en-US" altLang="ja-JP" sz="1800" baseline="-250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)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pixel size 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(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s</a:t>
            </a:r>
            <a:r>
              <a:rPr lang="en-US" altLang="ja-JP" sz="1800" baseline="-25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x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s</a:t>
            </a:r>
            <a:r>
              <a:rPr lang="en-US" altLang="ja-JP" sz="1800" baseline="-25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y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)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blue parameters are called 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“</a:t>
            </a:r>
            <a:r>
              <a:rPr lang="en-US" altLang="ja-JP" sz="180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extrinsics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”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 red are 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“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intrinsics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”</a:t>
            </a:r>
            <a:endParaRPr lang="en-US" altLang="en-US" sz="1800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69639" name="Rectangle 7"/>
          <p:cNvSpPr>
            <a:spLocks/>
          </p:cNvSpPr>
          <p:nvPr/>
        </p:nvSpPr>
        <p:spPr bwMode="auto">
          <a:xfrm>
            <a:off x="6781800" y="2743200"/>
            <a:ext cx="1447800" cy="1143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9640" name="Line 8"/>
          <p:cNvSpPr>
            <a:spLocks noChangeShapeType="1"/>
          </p:cNvSpPr>
          <p:nvPr/>
        </p:nvSpPr>
        <p:spPr bwMode="auto">
          <a:xfrm rot="10800000" flipH="1">
            <a:off x="7467600" y="27432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9641" name="Line 9"/>
          <p:cNvSpPr>
            <a:spLocks noChangeShapeType="1"/>
          </p:cNvSpPr>
          <p:nvPr/>
        </p:nvSpPr>
        <p:spPr bwMode="auto">
          <a:xfrm>
            <a:off x="7467600" y="3351213"/>
            <a:ext cx="60960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42" name="Picture 1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0" y="3276600"/>
            <a:ext cx="21590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3" name="Picture 1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2868613"/>
            <a:ext cx="19050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4" name="Line 12"/>
          <p:cNvSpPr>
            <a:spLocks noChangeShapeType="1"/>
          </p:cNvSpPr>
          <p:nvPr/>
        </p:nvSpPr>
        <p:spPr bwMode="auto">
          <a:xfrm rot="10800000" flipH="1">
            <a:off x="6699250" y="32766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9645" name="Line 13"/>
          <p:cNvSpPr>
            <a:spLocks noChangeShapeType="1"/>
          </p:cNvSpPr>
          <p:nvPr/>
        </p:nvSpPr>
        <p:spPr bwMode="auto">
          <a:xfrm>
            <a:off x="6781800" y="3960813"/>
            <a:ext cx="60960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46" name="Picture 1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3276600"/>
            <a:ext cx="190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7" name="Oval 15"/>
          <p:cNvSpPr>
            <a:spLocks/>
          </p:cNvSpPr>
          <p:nvPr/>
        </p:nvSpPr>
        <p:spPr bwMode="auto">
          <a:xfrm>
            <a:off x="7424738" y="330993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/>
          <a:lstStyle>
            <a:lvl1pPr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9648" name="Freeform 16"/>
          <p:cNvSpPr>
            <a:spLocks/>
          </p:cNvSpPr>
          <p:nvPr/>
        </p:nvSpPr>
        <p:spPr bwMode="auto">
          <a:xfrm>
            <a:off x="5027613" y="1674813"/>
            <a:ext cx="3125787" cy="1601787"/>
          </a:xfrm>
          <a:custGeom>
            <a:avLst/>
            <a:gdLst>
              <a:gd name="T0" fmla="*/ 0 w 21515"/>
              <a:gd name="T1" fmla="*/ 2147483647 h 21442"/>
              <a:gd name="T2" fmla="*/ 2147483647 w 21515"/>
              <a:gd name="T3" fmla="*/ 373530199 h 21442"/>
              <a:gd name="T4" fmla="*/ 2147483647 w 21515"/>
              <a:gd name="T5" fmla="*/ 2147483647 h 21442"/>
              <a:gd name="T6" fmla="*/ 2147483647 w 21515"/>
              <a:gd name="T7" fmla="*/ 2147483647 h 21442"/>
              <a:gd name="T8" fmla="*/ 2147483647 w 21515"/>
              <a:gd name="T9" fmla="*/ 2147483647 h 214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515"/>
              <a:gd name="T16" fmla="*/ 0 h 21442"/>
              <a:gd name="T17" fmla="*/ 21515 w 21515"/>
              <a:gd name="T18" fmla="*/ 21442 h 214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515" h="21442">
                <a:moveTo>
                  <a:pt x="0" y="3073"/>
                </a:moveTo>
                <a:cubicBezTo>
                  <a:pt x="3585" y="1458"/>
                  <a:pt x="7171" y="-158"/>
                  <a:pt x="9969" y="12"/>
                </a:cubicBezTo>
                <a:cubicBezTo>
                  <a:pt x="12768" y="182"/>
                  <a:pt x="14866" y="1883"/>
                  <a:pt x="16790" y="4094"/>
                </a:cubicBezTo>
                <a:cubicBezTo>
                  <a:pt x="18714" y="6305"/>
                  <a:pt x="21425" y="10387"/>
                  <a:pt x="21513" y="13278"/>
                </a:cubicBezTo>
                <a:cubicBezTo>
                  <a:pt x="21600" y="16170"/>
                  <a:pt x="19457" y="18806"/>
                  <a:pt x="17315" y="2144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28BAD-4FF9-4326-B3FA-847EDC5D27C2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19223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913" y="1758950"/>
            <a:ext cx="8229600" cy="4924425"/>
          </a:xfrm>
        </p:spPr>
        <p:txBody>
          <a:bodyPr/>
          <a:lstStyle/>
          <a:p>
            <a:r>
              <a:rPr lang="en-GB" sz="2400" dirty="0">
                <a:latin typeface="Arial" pitchFamily="34" charset="0"/>
                <a:cs typeface="Arial" pitchFamily="34" charset="0"/>
              </a:rPr>
              <a:t>“Digital copy” of real object</a:t>
            </a:r>
          </a:p>
          <a:p>
            <a:endParaRPr lang="en-GB" sz="900" dirty="0">
              <a:latin typeface="Arial" pitchFamily="34" charset="0"/>
              <a:cs typeface="Arial" pitchFamily="34" charset="0"/>
            </a:endParaRPr>
          </a:p>
          <a:p>
            <a:r>
              <a:rPr lang="en-GB" sz="2400" dirty="0">
                <a:latin typeface="Arial" pitchFamily="34" charset="0"/>
                <a:cs typeface="Arial" pitchFamily="34" charset="0"/>
              </a:rPr>
              <a:t>Allows us to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Inspect details of object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Measure properties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Reproduce in different material</a:t>
            </a:r>
            <a:endParaRPr lang="en-GB" sz="700" dirty="0">
              <a:latin typeface="Arial" pitchFamily="34" charset="0"/>
              <a:cs typeface="Arial" pitchFamily="34" charset="0"/>
            </a:endParaRPr>
          </a:p>
          <a:p>
            <a:endParaRPr lang="en-GB" sz="900" dirty="0">
              <a:latin typeface="Arial" pitchFamily="34" charset="0"/>
              <a:cs typeface="Arial" pitchFamily="34" charset="0"/>
            </a:endParaRPr>
          </a:p>
          <a:p>
            <a:r>
              <a:rPr lang="en-GB" sz="2400" dirty="0">
                <a:latin typeface="Arial" pitchFamily="34" charset="0"/>
                <a:cs typeface="Arial" pitchFamily="34" charset="0"/>
              </a:rPr>
              <a:t>Many applications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Cultural heritage preservation 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Computer games and movies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City modelling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E-commerce</a:t>
            </a:r>
          </a:p>
        </p:txBody>
      </p:sp>
      <p:pic>
        <p:nvPicPr>
          <p:cNvPr id="1221640" name="Picture 8" descr="capture00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1375" y="2362616"/>
            <a:ext cx="1016715" cy="1507097"/>
          </a:xfrm>
          <a:prstGeom prst="rect">
            <a:avLst/>
          </a:prstGeom>
          <a:noFill/>
        </p:spPr>
      </p:pic>
      <p:pic>
        <p:nvPicPr>
          <p:cNvPr id="1221641" name="Picture 9" descr="capture0009"/>
          <p:cNvPicPr>
            <a:picLocks noChangeAspect="1" noChangeArrowheads="1"/>
          </p:cNvPicPr>
          <p:nvPr/>
        </p:nvPicPr>
        <p:blipFill>
          <a:blip r:embed="rId4" cstate="print"/>
          <a:srcRect b="5236"/>
          <a:stretch>
            <a:fillRect/>
          </a:stretch>
        </p:blipFill>
        <p:spPr bwMode="auto">
          <a:xfrm>
            <a:off x="7920999" y="2246313"/>
            <a:ext cx="1118116" cy="1571625"/>
          </a:xfrm>
          <a:prstGeom prst="rect">
            <a:avLst/>
          </a:prstGeom>
          <a:noFill/>
        </p:spPr>
      </p:pic>
      <p:sp>
        <p:nvSpPr>
          <p:cNvPr id="1221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3D model</a:t>
            </a:r>
          </a:p>
        </p:txBody>
      </p:sp>
      <p:pic>
        <p:nvPicPr>
          <p:cNvPr id="1221637" name="Picture 5" descr="capture000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 l="9854" r="14157"/>
          <a:stretch>
            <a:fillRect/>
          </a:stretch>
        </p:blipFill>
        <p:spPr bwMode="auto">
          <a:xfrm>
            <a:off x="7191375" y="3817938"/>
            <a:ext cx="1847740" cy="1837201"/>
          </a:xfrm>
          <a:prstGeom prst="rect">
            <a:avLst/>
          </a:prstGeom>
          <a:noFill/>
        </p:spPr>
      </p:pic>
      <p:pic>
        <p:nvPicPr>
          <p:cNvPr id="1221638" name="Picture 6" descr="house_black_v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4575" y="1247775"/>
            <a:ext cx="2530475" cy="2336800"/>
          </a:xfrm>
          <a:prstGeom prst="rect">
            <a:avLst/>
          </a:prstGeom>
          <a:noFill/>
        </p:spPr>
      </p:pic>
      <p:grpSp>
        <p:nvGrpSpPr>
          <p:cNvPr id="3" name="Group 12"/>
          <p:cNvGrpSpPr>
            <a:grpSpLocks noChangeAspect="1"/>
          </p:cNvGrpSpPr>
          <p:nvPr/>
        </p:nvGrpSpPr>
        <p:grpSpPr bwMode="auto">
          <a:xfrm>
            <a:off x="6140450" y="5592763"/>
            <a:ext cx="2552700" cy="1041400"/>
            <a:chOff x="365" y="3025"/>
            <a:chExt cx="2562" cy="1148"/>
          </a:xfrm>
        </p:grpSpPr>
        <p:pic>
          <p:nvPicPr>
            <p:cNvPr id="1221645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65" y="3025"/>
              <a:ext cx="2562" cy="5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1221646" name="Picture 14" descr="hand_one_3d_004"/>
            <p:cNvPicPr>
              <a:picLocks noChangeAspect="1" noChangeArrowheads="1"/>
            </p:cNvPicPr>
            <p:nvPr/>
          </p:nvPicPr>
          <p:blipFill>
            <a:blip r:embed="rId8" cstate="print"/>
            <a:srcRect r="490"/>
            <a:stretch>
              <a:fillRect/>
            </a:stretch>
          </p:blipFill>
          <p:spPr bwMode="auto">
            <a:xfrm>
              <a:off x="2081" y="3606"/>
              <a:ext cx="846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1647" name="Picture 15" descr="hand_one_3d_008"/>
            <p:cNvPicPr>
              <a:picLocks noChangeAspect="1" noChangeArrowheads="1"/>
            </p:cNvPicPr>
            <p:nvPr/>
          </p:nvPicPr>
          <p:blipFill>
            <a:blip r:embed="rId9" cstate="print"/>
            <a:srcRect r="874"/>
            <a:stretch>
              <a:fillRect/>
            </a:stretch>
          </p:blipFill>
          <p:spPr bwMode="auto">
            <a:xfrm>
              <a:off x="1224" y="3606"/>
              <a:ext cx="843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1648" name="Picture 16" descr="hand_one_3d_014"/>
            <p:cNvPicPr>
              <a:picLocks noChangeAspect="1" noChangeArrowheads="1"/>
            </p:cNvPicPr>
            <p:nvPr/>
          </p:nvPicPr>
          <p:blipFill>
            <a:blip r:embed="rId10" cstate="print"/>
            <a:srcRect r="874"/>
            <a:stretch>
              <a:fillRect/>
            </a:stretch>
          </p:blipFill>
          <p:spPr bwMode="auto">
            <a:xfrm>
              <a:off x="366" y="3606"/>
              <a:ext cx="843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19"/>
          <p:cNvGrpSpPr>
            <a:grpSpLocks noChangeAspect="1"/>
          </p:cNvGrpSpPr>
          <p:nvPr/>
        </p:nvGrpSpPr>
        <p:grpSpPr bwMode="auto">
          <a:xfrm>
            <a:off x="5257800" y="3794125"/>
            <a:ext cx="2190750" cy="1368425"/>
            <a:chOff x="3920" y="1124"/>
            <a:chExt cx="1840" cy="1149"/>
          </a:xfrm>
        </p:grpSpPr>
        <p:pic>
          <p:nvPicPr>
            <p:cNvPr id="1221652" name="Picture 20" descr="image4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920" y="1124"/>
              <a:ext cx="1258" cy="94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221653" name="Picture 21" descr="parth_recon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22" y="1442"/>
              <a:ext cx="1438" cy="831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14401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347" name="Picture 3" descr="000_00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" y="2393950"/>
            <a:ext cx="4037013" cy="3024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41348" name="Picture 4" descr="capture00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4375" y="1512888"/>
            <a:ext cx="1703388" cy="2478087"/>
          </a:xfrm>
          <a:prstGeom prst="rect">
            <a:avLst/>
          </a:prstGeom>
          <a:noFill/>
        </p:spPr>
      </p:pic>
      <p:pic>
        <p:nvPicPr>
          <p:cNvPr id="441349" name="Picture 5" descr="capture0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92800" y="1595438"/>
            <a:ext cx="1590675" cy="2312987"/>
          </a:xfrm>
          <a:prstGeom prst="rect">
            <a:avLst/>
          </a:prstGeom>
          <a:noFill/>
        </p:spPr>
      </p:pic>
      <p:pic>
        <p:nvPicPr>
          <p:cNvPr id="441350" name="Picture 6" descr="capture000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91375" y="1300163"/>
            <a:ext cx="1925638" cy="2800350"/>
          </a:xfrm>
          <a:prstGeom prst="rect">
            <a:avLst/>
          </a:prstGeom>
          <a:noFill/>
        </p:spPr>
      </p:pic>
      <p:pic>
        <p:nvPicPr>
          <p:cNvPr id="441351" name="Picture 7" descr="capture000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54813" y="3735388"/>
            <a:ext cx="2079625" cy="3022600"/>
          </a:xfrm>
          <a:prstGeom prst="rect">
            <a:avLst/>
          </a:prstGeom>
          <a:noFill/>
        </p:spPr>
      </p:pic>
      <p:pic>
        <p:nvPicPr>
          <p:cNvPr id="441352" name="Picture 8" descr="capture000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76750" y="3690938"/>
            <a:ext cx="2157413" cy="3138487"/>
          </a:xfrm>
          <a:prstGeom prst="rect">
            <a:avLst/>
          </a:prstGeom>
          <a:noFill/>
        </p:spPr>
      </p:pic>
      <p:sp>
        <p:nvSpPr>
          <p:cNvPr id="441354" name="Rectangle 10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dirty="0"/>
              <a:t>Applications: cultural heritage</a:t>
            </a:r>
          </a:p>
        </p:txBody>
      </p:sp>
      <p:sp>
        <p:nvSpPr>
          <p:cNvPr id="441355" name="Rectangle 11"/>
          <p:cNvSpPr>
            <a:spLocks noChangeArrowheads="1"/>
          </p:cNvSpPr>
          <p:nvPr/>
        </p:nvSpPr>
        <p:spPr bwMode="auto">
          <a:xfrm>
            <a:off x="368300" y="2057400"/>
            <a:ext cx="38512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b="1">
                <a:solidFill>
                  <a:prstClr val="black"/>
                </a:solidFill>
                <a:latin typeface="Calibri"/>
              </a:rPr>
              <a:t>SCULPTEUR European project</a:t>
            </a:r>
            <a:r>
              <a:rPr lang="en-GB" sz="1600">
                <a:solidFill>
                  <a:prstClr val="black"/>
                </a:solidFill>
                <a:latin typeface="Calibri"/>
              </a:rPr>
              <a:t> </a:t>
            </a:r>
            <a:br>
              <a:rPr lang="en-GB" sz="1600">
                <a:solidFill>
                  <a:prstClr val="black"/>
                </a:solidFill>
                <a:latin typeface="Calibri"/>
              </a:rPr>
            </a:br>
            <a:endParaRPr lang="en-GB" sz="16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65974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400" name="Rectangle 8"/>
          <p:cNvSpPr>
            <a:spLocks noGrp="1" noChangeArrowheads="1"/>
          </p:cNvSpPr>
          <p:nvPr>
            <p:ph type="title"/>
          </p:nvPr>
        </p:nvSpPr>
        <p:spPr>
          <a:xfrm>
            <a:off x="228600" y="-1639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dirty="0"/>
              <a:t>Applications: art</a:t>
            </a:r>
            <a:endParaRPr lang="fr-FR" dirty="0"/>
          </a:p>
        </p:txBody>
      </p:sp>
      <p:pic>
        <p:nvPicPr>
          <p:cNvPr id="443401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7538" y="4070350"/>
            <a:ext cx="1744662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3402" name="Picture 10" descr="gormley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78400" y="4070350"/>
            <a:ext cx="1741488" cy="2644775"/>
          </a:xfrm>
          <a:prstGeom prst="rect">
            <a:avLst/>
          </a:prstGeom>
          <a:noFill/>
        </p:spPr>
      </p:pic>
      <p:pic>
        <p:nvPicPr>
          <p:cNvPr id="443403" name="Picture 11" descr="gormley5"/>
          <p:cNvPicPr>
            <a:picLocks noChangeAspect="1" noChangeArrowheads="1"/>
          </p:cNvPicPr>
          <p:nvPr/>
        </p:nvPicPr>
        <p:blipFill>
          <a:blip r:embed="rId5"/>
          <a:srcRect t="4158" b="7423"/>
          <a:stretch>
            <a:fillRect/>
          </a:stretch>
        </p:blipFill>
        <p:spPr bwMode="auto">
          <a:xfrm>
            <a:off x="1150938" y="4373563"/>
            <a:ext cx="2700337" cy="189071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43404" name="Picture 12" descr="gormley4"/>
          <p:cNvPicPr>
            <a:picLocks noChangeAspect="1" noChangeArrowheads="1"/>
          </p:cNvPicPr>
          <p:nvPr/>
        </p:nvPicPr>
        <p:blipFill>
          <a:blip r:embed="rId6"/>
          <a:srcRect b="13542"/>
          <a:stretch>
            <a:fillRect/>
          </a:stretch>
        </p:blipFill>
        <p:spPr bwMode="auto">
          <a:xfrm>
            <a:off x="1150938" y="1476375"/>
            <a:ext cx="2700337" cy="231298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4302125" y="1455738"/>
            <a:ext cx="4591050" cy="2528887"/>
            <a:chOff x="2710" y="941"/>
            <a:chExt cx="2892" cy="1593"/>
          </a:xfrm>
        </p:grpSpPr>
        <p:pic>
          <p:nvPicPr>
            <p:cNvPr id="443406" name="Picture 14" descr="gormley1"/>
            <p:cNvPicPr>
              <a:picLocks noChangeAspect="1" noChangeArrowheads="1"/>
            </p:cNvPicPr>
            <p:nvPr/>
          </p:nvPicPr>
          <p:blipFill>
            <a:blip r:embed="rId7"/>
            <a:srcRect l="7559" t="22617" r="22678" b="10052"/>
            <a:stretch>
              <a:fillRect/>
            </a:stretch>
          </p:blipFill>
          <p:spPr bwMode="auto">
            <a:xfrm>
              <a:off x="3589" y="941"/>
              <a:ext cx="1097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3407" name="Picture 15" descr="gormley2"/>
            <p:cNvPicPr>
              <a:picLocks noChangeAspect="1" noChangeArrowheads="1"/>
            </p:cNvPicPr>
            <p:nvPr/>
          </p:nvPicPr>
          <p:blipFill>
            <a:blip r:embed="rId8"/>
            <a:srcRect l="7559" t="22617" r="22678" b="10052"/>
            <a:stretch>
              <a:fillRect/>
            </a:stretch>
          </p:blipFill>
          <p:spPr bwMode="auto">
            <a:xfrm>
              <a:off x="2710" y="941"/>
              <a:ext cx="1097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3408" name="Picture 16" descr="gormley3"/>
            <p:cNvPicPr>
              <a:picLocks noChangeAspect="1" noChangeArrowheads="1"/>
            </p:cNvPicPr>
            <p:nvPr/>
          </p:nvPicPr>
          <p:blipFill>
            <a:blip r:embed="rId9"/>
            <a:srcRect l="12094" t="22617" r="22678" b="10052"/>
            <a:stretch>
              <a:fillRect/>
            </a:stretch>
          </p:blipFill>
          <p:spPr bwMode="auto">
            <a:xfrm>
              <a:off x="4577" y="941"/>
              <a:ext cx="1025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43410" name="Rectangle 18"/>
          <p:cNvSpPr>
            <a:spLocks noChangeArrowheads="1"/>
          </p:cNvSpPr>
          <p:nvPr/>
        </p:nvSpPr>
        <p:spPr bwMode="auto">
          <a:xfrm>
            <a:off x="944563" y="6264275"/>
            <a:ext cx="3132137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400">
                <a:solidFill>
                  <a:prstClr val="black"/>
                </a:solidFill>
                <a:latin typeface="Calibri"/>
              </a:rPr>
              <a:t>Domain Series Domain VIII Crouching</a:t>
            </a:r>
            <a:br>
              <a:rPr lang="en-GB" sz="1400">
                <a:solidFill>
                  <a:prstClr val="black"/>
                </a:solidFill>
                <a:latin typeface="Calibri"/>
              </a:rPr>
            </a:br>
            <a:r>
              <a:rPr lang="en-GB" sz="1400">
                <a:solidFill>
                  <a:prstClr val="black"/>
                </a:solidFill>
                <a:latin typeface="Calibri"/>
              </a:rPr>
              <a:t> 1999 </a:t>
            </a:r>
            <a:r>
              <a:rPr lang="en-GB" sz="1400" i="1">
                <a:solidFill>
                  <a:prstClr val="black"/>
                </a:solidFill>
                <a:latin typeface="Calibri"/>
              </a:rPr>
              <a:t>Mild steel bar</a:t>
            </a:r>
            <a:r>
              <a:rPr lang="en-GB" sz="1400">
                <a:solidFill>
                  <a:prstClr val="black"/>
                </a:solidFill>
                <a:latin typeface="Calibri"/>
              </a:rPr>
              <a:t> 81 x 59 x 63 cm </a:t>
            </a:r>
          </a:p>
        </p:txBody>
      </p:sp>
      <p:sp>
        <p:nvSpPr>
          <p:cNvPr id="443411" name="Rectangle 19"/>
          <p:cNvSpPr>
            <a:spLocks noChangeArrowheads="1"/>
          </p:cNvSpPr>
          <p:nvPr/>
        </p:nvSpPr>
        <p:spPr bwMode="auto">
          <a:xfrm>
            <a:off x="1065213" y="3767138"/>
            <a:ext cx="287655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400">
                <a:solidFill>
                  <a:prstClr val="black"/>
                </a:solidFill>
                <a:latin typeface="Calibri"/>
              </a:rPr>
              <a:t>Block Works Precipitate III 2004 </a:t>
            </a:r>
            <a:br>
              <a:rPr lang="en-GB" sz="1400">
                <a:solidFill>
                  <a:prstClr val="black"/>
                </a:solidFill>
                <a:latin typeface="Calibri"/>
              </a:rPr>
            </a:br>
            <a:r>
              <a:rPr lang="en-GB" sz="1400" i="1">
                <a:solidFill>
                  <a:prstClr val="black"/>
                </a:solidFill>
                <a:latin typeface="Calibri"/>
              </a:rPr>
              <a:t>Mild steel blocks</a:t>
            </a:r>
            <a:r>
              <a:rPr lang="en-GB" sz="1400">
                <a:solidFill>
                  <a:prstClr val="black"/>
                </a:solidFill>
                <a:latin typeface="Calibri"/>
              </a:rPr>
              <a:t> 80 x 46 x 66 cm </a:t>
            </a:r>
          </a:p>
        </p:txBody>
      </p:sp>
    </p:spTree>
    <p:extLst>
      <p:ext uri="{BB962C8B-B14F-4D97-AF65-F5344CB8AC3E}">
        <p14:creationId xmlns:p14="http://schemas.microsoft.com/office/powerpoint/2010/main" val="33027357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sz="4000"/>
              <a:t>Applications: structure engineering</a:t>
            </a:r>
            <a:endParaRPr lang="fr-FR" sz="4000"/>
          </a:p>
        </p:txBody>
      </p:sp>
      <p:pic>
        <p:nvPicPr>
          <p:cNvPr id="483332" name="Picture 4" descr="gormley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138" y="1584325"/>
            <a:ext cx="1741487" cy="2644775"/>
          </a:xfrm>
          <a:prstGeom prst="rect">
            <a:avLst/>
          </a:prstGeom>
          <a:noFill/>
        </p:spPr>
      </p:pic>
      <p:sp>
        <p:nvSpPr>
          <p:cNvPr id="483341" name="Rectangle 13"/>
          <p:cNvSpPr>
            <a:spLocks noChangeArrowheads="1"/>
          </p:cNvSpPr>
          <p:nvPr/>
        </p:nvSpPr>
        <p:spPr bwMode="auto">
          <a:xfrm>
            <a:off x="747713" y="5499100"/>
            <a:ext cx="634523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800">
                <a:solidFill>
                  <a:prstClr val="black"/>
                </a:solidFill>
                <a:latin typeface="Calibri"/>
              </a:rPr>
              <a:t>BODY / SPACE / FRAME, Antony Gormley, Lelystad, Holland </a:t>
            </a:r>
          </a:p>
        </p:txBody>
      </p:sp>
      <p:pic>
        <p:nvPicPr>
          <p:cNvPr id="483342" name="Picture 14" descr="renderGormle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163" y="1979613"/>
            <a:ext cx="6216650" cy="33845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83343" name="Picture 15" descr="goodmesh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286"/>
          <a:stretch>
            <a:fillRect/>
          </a:stretch>
        </p:blipFill>
        <p:spPr bwMode="auto">
          <a:xfrm>
            <a:off x="7181850" y="4157663"/>
            <a:ext cx="1806575" cy="27003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79093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511" name="Rectangle 15"/>
          <p:cNvSpPr>
            <a:spLocks noChangeArrowheads="1"/>
          </p:cNvSpPr>
          <p:nvPr/>
        </p:nvSpPr>
        <p:spPr bwMode="auto">
          <a:xfrm>
            <a:off x="965200" y="2057400"/>
            <a:ext cx="38512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b="1">
                <a:solidFill>
                  <a:prstClr val="black"/>
                </a:solidFill>
                <a:latin typeface="Calibri"/>
              </a:rPr>
              <a:t>SCULPTEUR European project</a:t>
            </a:r>
            <a:r>
              <a:rPr lang="en-GB" sz="1600">
                <a:solidFill>
                  <a:prstClr val="black"/>
                </a:solidFill>
                <a:latin typeface="Calibri"/>
              </a:rPr>
              <a:t> </a:t>
            </a:r>
            <a:br>
              <a:rPr lang="en-GB" sz="1600">
                <a:solidFill>
                  <a:prstClr val="black"/>
                </a:solidFill>
                <a:latin typeface="Calibri"/>
              </a:rPr>
            </a:br>
            <a:endParaRPr lang="en-GB" sz="16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0498" name="Text Box 2"/>
          <p:cNvSpPr txBox="1">
            <a:spLocks noChangeArrowheads="1"/>
          </p:cNvSpPr>
          <p:nvPr/>
        </p:nvSpPr>
        <p:spPr bwMode="auto">
          <a:xfrm>
            <a:off x="1525588" y="4851400"/>
            <a:ext cx="6315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2000" b="1">
                <a:solidFill>
                  <a:prstClr val="black"/>
                </a:solidFill>
              </a:rPr>
              <a:t>medical, industrial and cultural heritage indexation</a:t>
            </a:r>
          </a:p>
        </p:txBody>
      </p:sp>
      <p:pic>
        <p:nvPicPr>
          <p:cNvPr id="4904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2590800"/>
            <a:ext cx="1722438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2819400"/>
            <a:ext cx="21431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1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2819400"/>
            <a:ext cx="161607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2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2514600"/>
            <a:ext cx="15716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8700" y="1419225"/>
            <a:ext cx="7391400" cy="5018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90504" name="Text Box 8"/>
          <p:cNvSpPr txBox="1">
            <a:spLocks noChangeArrowheads="1"/>
          </p:cNvSpPr>
          <p:nvPr/>
        </p:nvSpPr>
        <p:spPr bwMode="auto">
          <a:xfrm>
            <a:off x="3200400" y="1600200"/>
            <a:ext cx="49530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4800" b="1">
                <a:solidFill>
                  <a:srgbClr val="0000FF"/>
                </a:solidFill>
              </a:rPr>
              <a:t>?		 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4800" b="1">
              <a:solidFill>
                <a:srgbClr val="0000FF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4800" b="1">
                <a:solidFill>
                  <a:srgbClr val="0000FF"/>
                </a:solidFill>
              </a:rPr>
              <a:t> 	? ?		 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4800" b="1">
                <a:solidFill>
                  <a:srgbClr val="0000FF"/>
                </a:solidFill>
              </a:rPr>
              <a:t>			 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4800" b="1">
                <a:solidFill>
                  <a:srgbClr val="0000FF"/>
                </a:solidFill>
              </a:rPr>
              <a:t>?	 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4800" b="1">
                <a:solidFill>
                  <a:srgbClr val="0000FF"/>
                </a:solidFill>
              </a:rPr>
              <a:t>		 ?</a:t>
            </a:r>
          </a:p>
        </p:txBody>
      </p:sp>
      <p:pic>
        <p:nvPicPr>
          <p:cNvPr id="490505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19200" y="1828800"/>
            <a:ext cx="1652588" cy="269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90506" name="Picture 10"/>
          <p:cNvPicPr>
            <a:picLocks noChangeAspect="1" noChangeArrowheads="1"/>
          </p:cNvPicPr>
          <p:nvPr/>
        </p:nvPicPr>
        <p:blipFill>
          <a:blip r:embed="rId9"/>
          <a:srcRect t="8957"/>
          <a:stretch>
            <a:fillRect/>
          </a:stretch>
        </p:blipFill>
        <p:spPr bwMode="auto">
          <a:xfrm>
            <a:off x="3276600" y="1651000"/>
            <a:ext cx="5562600" cy="2843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90507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34000" y="2590800"/>
            <a:ext cx="3200400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0510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dirty="0"/>
              <a:t>Applications: 3D indexation</a:t>
            </a:r>
          </a:p>
        </p:txBody>
      </p:sp>
    </p:spTree>
    <p:extLst>
      <p:ext uri="{BB962C8B-B14F-4D97-AF65-F5344CB8AC3E}">
        <p14:creationId xmlns:p14="http://schemas.microsoft.com/office/powerpoint/2010/main" val="238291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0504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548" name="Picture 4" descr="poster-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63850" y="2586038"/>
            <a:ext cx="6242050" cy="4237037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492549" name="Picture 5" descr="a2140-010g-0-c-bigic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50" y="3841750"/>
            <a:ext cx="3268663" cy="1714500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</p:pic>
      <p:sp>
        <p:nvSpPr>
          <p:cNvPr id="492550" name="Text Box 6"/>
          <p:cNvSpPr txBox="1">
            <a:spLocks noChangeArrowheads="1"/>
          </p:cNvSpPr>
          <p:nvPr/>
        </p:nvSpPr>
        <p:spPr bwMode="auto">
          <a:xfrm>
            <a:off x="365125" y="5500688"/>
            <a:ext cx="2292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>
                <a:solidFill>
                  <a:prstClr val="black"/>
                </a:solidFill>
                <a:latin typeface="Calibri"/>
              </a:rPr>
              <a:t>1186 fragments</a:t>
            </a:r>
          </a:p>
        </p:txBody>
      </p:sp>
      <p:sp>
        <p:nvSpPr>
          <p:cNvPr id="492553" name="Rectangle 9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/>
              <a:t>Applications: archaeology</a:t>
            </a:r>
          </a:p>
        </p:txBody>
      </p:sp>
      <p:sp>
        <p:nvSpPr>
          <p:cNvPr id="492554" name="Rectangle 10"/>
          <p:cNvSpPr>
            <a:spLocks noChangeArrowheads="1"/>
          </p:cNvSpPr>
          <p:nvPr/>
        </p:nvSpPr>
        <p:spPr bwMode="auto">
          <a:xfrm>
            <a:off x="446088" y="153352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buFontTx/>
              <a:buChar char="•"/>
            </a:pPr>
            <a:r>
              <a:rPr lang="en-GB" sz="2800">
                <a:solidFill>
                  <a:prstClr val="black"/>
                </a:solidFill>
                <a:latin typeface="Calibri"/>
              </a:rPr>
              <a:t>“forma urbis romae” project</a:t>
            </a:r>
          </a:p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</a:pPr>
            <a:endParaRPr lang="en-GB" sz="280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492581" name="Group 37"/>
          <p:cNvGraphicFramePr>
            <a:graphicFrameLocks noGrp="1"/>
          </p:cNvGraphicFramePr>
          <p:nvPr/>
        </p:nvGraphicFramePr>
        <p:xfrm>
          <a:off x="2027238" y="2560638"/>
          <a:ext cx="1706562" cy="1756920"/>
        </p:xfrm>
        <a:graphic>
          <a:graphicData uri="http://schemas.openxmlformats.org/drawingml/2006/table">
            <a:tbl>
              <a:tblPr/>
              <a:tblGrid>
                <a:gridCol w="1706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GB" sz="7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 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92559" name="AutoShape 15" descr="010g-icon"/>
          <p:cNvSpPr>
            <a:spLocks noChangeAspect="1" noChangeArrowheads="1"/>
          </p:cNvSpPr>
          <p:nvPr/>
        </p:nvSpPr>
        <p:spPr bwMode="auto">
          <a:xfrm>
            <a:off x="2181225" y="3113088"/>
            <a:ext cx="1190625" cy="1190625"/>
          </a:xfrm>
          <a:prstGeom prst="rect">
            <a:avLst/>
          </a:prstGeom>
          <a:noFill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2586" name="Rectangle 42"/>
          <p:cNvSpPr>
            <a:spLocks noChangeArrowheads="1"/>
          </p:cNvSpPr>
          <p:nvPr/>
        </p:nvSpPr>
        <p:spPr bwMode="auto">
          <a:xfrm>
            <a:off x="152400" y="1981200"/>
            <a:ext cx="7527925" cy="1368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400" b="1" dirty="0">
                <a:solidFill>
                  <a:prstClr val="black"/>
                </a:solidFill>
                <a:latin typeface="Calibri"/>
              </a:rPr>
              <a:t>Fragments of the City: Stanford's Digital Forma Urbis </a:t>
            </a:r>
            <a:r>
              <a:rPr lang="en-GB" sz="1400" b="1" dirty="0" err="1">
                <a:solidFill>
                  <a:prstClr val="black"/>
                </a:solidFill>
                <a:latin typeface="Calibri"/>
              </a:rPr>
              <a:t>Romae</a:t>
            </a:r>
            <a:r>
              <a:rPr lang="en-GB" sz="1400" b="1" dirty="0">
                <a:solidFill>
                  <a:prstClr val="black"/>
                </a:solidFill>
                <a:latin typeface="Calibri"/>
              </a:rPr>
              <a:t> Project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 </a:t>
            </a:r>
            <a:br>
              <a:rPr lang="en-GB" sz="1400" dirty="0">
                <a:solidFill>
                  <a:prstClr val="black"/>
                </a:solidFill>
                <a:latin typeface="Calibri"/>
              </a:rPr>
            </a:br>
            <a:r>
              <a:rPr lang="en-GB" sz="1400" dirty="0">
                <a:solidFill>
                  <a:prstClr val="black"/>
                </a:solidFill>
                <a:latin typeface="Calibri"/>
              </a:rPr>
              <a:t>David </a:t>
            </a:r>
            <a:r>
              <a:rPr lang="en-GB" sz="1400" dirty="0" err="1">
                <a:solidFill>
                  <a:prstClr val="black"/>
                </a:solidFill>
                <a:latin typeface="Calibri"/>
              </a:rPr>
              <a:t>Koller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, Jennifer Trimble, Tina </a:t>
            </a:r>
            <a:r>
              <a:rPr lang="en-GB" sz="1400" dirty="0" err="1">
                <a:solidFill>
                  <a:prstClr val="black"/>
                </a:solidFill>
                <a:latin typeface="Calibri"/>
              </a:rPr>
              <a:t>Najbjerg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, Natasha </a:t>
            </a:r>
            <a:r>
              <a:rPr lang="en-GB" sz="1400" dirty="0" err="1">
                <a:solidFill>
                  <a:prstClr val="black"/>
                </a:solidFill>
                <a:latin typeface="Calibri"/>
              </a:rPr>
              <a:t>Gelfand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, Marc </a:t>
            </a:r>
            <a:r>
              <a:rPr lang="en-GB" sz="1400" dirty="0" err="1">
                <a:solidFill>
                  <a:prstClr val="black"/>
                </a:solidFill>
                <a:latin typeface="Calibri"/>
              </a:rPr>
              <a:t>Levoy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 </a:t>
            </a:r>
            <a:br>
              <a:rPr lang="en-GB" sz="1400" dirty="0">
                <a:solidFill>
                  <a:prstClr val="black"/>
                </a:solidFill>
                <a:latin typeface="Calibri"/>
              </a:rPr>
            </a:br>
            <a:r>
              <a:rPr lang="en-GB" sz="1400" i="1" dirty="0">
                <a:solidFill>
                  <a:prstClr val="black"/>
                </a:solidFill>
                <a:latin typeface="Calibri"/>
              </a:rPr>
              <a:t>Proc. Third Williams Symposium </a:t>
            </a:r>
            <a:br>
              <a:rPr lang="en-GB" sz="1400" i="1" dirty="0">
                <a:solidFill>
                  <a:prstClr val="black"/>
                </a:solidFill>
                <a:latin typeface="Calibri"/>
              </a:rPr>
            </a:br>
            <a:r>
              <a:rPr lang="en-GB" sz="1400" i="1" dirty="0">
                <a:solidFill>
                  <a:prstClr val="black"/>
                </a:solidFill>
                <a:latin typeface="Calibri"/>
              </a:rPr>
              <a:t>on Classical Architecture, </a:t>
            </a:r>
            <a:br>
              <a:rPr lang="en-GB" sz="1400" i="1" dirty="0">
                <a:solidFill>
                  <a:prstClr val="black"/>
                </a:solidFill>
                <a:latin typeface="Calibri"/>
              </a:rPr>
            </a:br>
            <a:r>
              <a:rPr lang="en-GB" sz="1400" i="1" dirty="0">
                <a:solidFill>
                  <a:prstClr val="black"/>
                </a:solidFill>
                <a:latin typeface="Calibri"/>
              </a:rPr>
              <a:t>Journal of Roman Archaeology </a:t>
            </a:r>
            <a:br>
              <a:rPr lang="en-GB" sz="1400" i="1" dirty="0">
                <a:solidFill>
                  <a:prstClr val="black"/>
                </a:solidFill>
                <a:latin typeface="Calibri"/>
              </a:rPr>
            </a:br>
            <a:r>
              <a:rPr lang="en-GB" sz="1400" i="1" dirty="0">
                <a:solidFill>
                  <a:prstClr val="black"/>
                </a:solidFill>
                <a:latin typeface="Calibri"/>
              </a:rPr>
              <a:t>supplement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, 2006.</a:t>
            </a:r>
          </a:p>
        </p:txBody>
      </p:sp>
    </p:spTree>
    <p:extLst>
      <p:ext uri="{BB962C8B-B14F-4D97-AF65-F5344CB8AC3E}">
        <p14:creationId xmlns:p14="http://schemas.microsoft.com/office/powerpoint/2010/main" val="15708810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53" name="Rectangle 9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dirty="0"/>
              <a:t>Applications: large scale modelling</a:t>
            </a:r>
          </a:p>
        </p:txBody>
      </p:sp>
      <p:graphicFrame>
        <p:nvGraphicFramePr>
          <p:cNvPr id="492581" name="Group 37"/>
          <p:cNvGraphicFramePr>
            <a:graphicFrameLocks noGrp="1"/>
          </p:cNvGraphicFramePr>
          <p:nvPr/>
        </p:nvGraphicFramePr>
        <p:xfrm>
          <a:off x="2027238" y="2560638"/>
          <a:ext cx="1706562" cy="1756920"/>
        </p:xfrm>
        <a:graphic>
          <a:graphicData uri="http://schemas.openxmlformats.org/drawingml/2006/table">
            <a:tbl>
              <a:tblPr/>
              <a:tblGrid>
                <a:gridCol w="1706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GB" sz="7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 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92559" name="AutoShape 15" descr="010g-icon"/>
          <p:cNvSpPr>
            <a:spLocks noChangeAspect="1" noChangeArrowheads="1"/>
          </p:cNvSpPr>
          <p:nvPr/>
        </p:nvSpPr>
        <p:spPr bwMode="auto">
          <a:xfrm>
            <a:off x="2181225" y="3113088"/>
            <a:ext cx="1190625" cy="1190625"/>
          </a:xfrm>
          <a:prstGeom prst="rect">
            <a:avLst/>
          </a:prstGeom>
          <a:noFill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8521" y="2418557"/>
            <a:ext cx="4787167" cy="174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 descr="internetmvs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090" y="2329657"/>
            <a:ext cx="2376510" cy="1592262"/>
          </a:xfrm>
          <a:prstGeom prst="rect">
            <a:avLst/>
          </a:prstGeom>
        </p:spPr>
      </p:pic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5312607" y="3988977"/>
            <a:ext cx="1355156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  <a:latin typeface="Calibri"/>
              </a:rPr>
              <a:t>[Pollefeys08]</a:t>
            </a: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1678721" y="3962978"/>
            <a:ext cx="1424086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  <a:latin typeface="Calibri"/>
              </a:rPr>
              <a:t>[Furukawa10]</a:t>
            </a:r>
          </a:p>
        </p:txBody>
      </p:sp>
      <p:pic>
        <p:nvPicPr>
          <p:cNvPr id="11" name="Picture 10" descr="NotreDameFacad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0017" y="4404662"/>
            <a:ext cx="1598626" cy="2076138"/>
          </a:xfrm>
          <a:prstGeom prst="rect">
            <a:avLst/>
          </a:prstGeom>
        </p:spPr>
      </p:pic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5539957" y="6480800"/>
            <a:ext cx="1287830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  <a:latin typeface="Calibri"/>
              </a:rPr>
              <a:t>[Goesele07]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863967" y="6415655"/>
            <a:ext cx="12779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[Cornelis08]</a:t>
            </a:r>
            <a:endParaRPr lang="en-GB" sz="16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4210" y="4437049"/>
            <a:ext cx="2940882" cy="199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705077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Applications: Medicine</a:t>
            </a:r>
          </a:p>
        </p:txBody>
      </p:sp>
      <p:pic>
        <p:nvPicPr>
          <p:cNvPr id="6" name="Picture 13" descr="Jia_ICPR2014_final (1).pdf - Adobe Reader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5" t="29630" r="6551" b="35925"/>
          <a:stretch>
            <a:fillRect/>
          </a:stretch>
        </p:blipFill>
        <p:spPr bwMode="auto">
          <a:xfrm>
            <a:off x="457200" y="4832790"/>
            <a:ext cx="8229600" cy="2014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74644"/>
            <a:ext cx="2069943" cy="222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208314"/>
            <a:ext cx="3587750" cy="3756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10897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Scanning technologies</a:t>
            </a:r>
          </a:p>
        </p:txBody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6088" y="1533525"/>
            <a:ext cx="8229600" cy="4525963"/>
          </a:xfrm>
        </p:spPr>
        <p:txBody>
          <a:bodyPr/>
          <a:lstStyle/>
          <a:p>
            <a:r>
              <a:rPr lang="en-GB" sz="2800" dirty="0">
                <a:latin typeface="Arial" pitchFamily="34" charset="0"/>
                <a:cs typeface="Arial" pitchFamily="34" charset="0"/>
              </a:rPr>
              <a:t>Laser scanner, coordinate measuring machine</a:t>
            </a:r>
          </a:p>
          <a:p>
            <a:pPr lvl="1"/>
            <a:r>
              <a:rPr lang="en-GB" sz="2400" dirty="0">
                <a:latin typeface="Arial" pitchFamily="34" charset="0"/>
                <a:cs typeface="Arial" pitchFamily="34" charset="0"/>
              </a:rPr>
              <a:t>Very accurate</a:t>
            </a:r>
          </a:p>
          <a:p>
            <a:pPr lvl="1"/>
            <a:r>
              <a:rPr lang="en-GB" sz="2400" dirty="0">
                <a:latin typeface="Arial" pitchFamily="34" charset="0"/>
                <a:cs typeface="Arial" pitchFamily="34" charset="0"/>
              </a:rPr>
              <a:t>Very Expensive</a:t>
            </a:r>
          </a:p>
          <a:p>
            <a:pPr lvl="1"/>
            <a:r>
              <a:rPr lang="en-GB" sz="2400" dirty="0">
                <a:latin typeface="Arial" pitchFamily="34" charset="0"/>
                <a:cs typeface="Arial" pitchFamily="34" charset="0"/>
              </a:rPr>
              <a:t>Complicated to use</a:t>
            </a:r>
          </a:p>
        </p:txBody>
      </p:sp>
      <p:pic>
        <p:nvPicPr>
          <p:cNvPr id="505861" name="Picture 5"/>
          <p:cNvPicPr>
            <a:picLocks noChangeAspect="1" noChangeArrowheads="1"/>
          </p:cNvPicPr>
          <p:nvPr/>
        </p:nvPicPr>
        <p:blipFill>
          <a:blip r:embed="rId3"/>
          <a:srcRect l="3435" t="1219" r="3435" b="2438"/>
          <a:stretch>
            <a:fillRect/>
          </a:stretch>
        </p:blipFill>
        <p:spPr bwMode="auto">
          <a:xfrm>
            <a:off x="5005388" y="2122488"/>
            <a:ext cx="1906587" cy="2774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05862" name="Picture 6" descr="scanner-head-and-david-head-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9400" y="3494088"/>
            <a:ext cx="4503738" cy="2814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05863" name="Text Box 7"/>
          <p:cNvSpPr txBox="1">
            <a:spLocks noChangeArrowheads="1"/>
          </p:cNvSpPr>
          <p:nvPr/>
        </p:nvSpPr>
        <p:spPr bwMode="auto">
          <a:xfrm>
            <a:off x="5067300" y="4965700"/>
            <a:ext cx="179546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en-GB" sz="1800" dirty="0">
                <a:solidFill>
                  <a:prstClr val="black"/>
                </a:solidFill>
                <a:latin typeface="Calibri"/>
              </a:rPr>
              <a:t>Minolta</a:t>
            </a:r>
          </a:p>
        </p:txBody>
      </p:sp>
      <p:sp>
        <p:nvSpPr>
          <p:cNvPr id="505864" name="Text Box 8"/>
          <p:cNvSpPr txBox="1">
            <a:spLocks noChangeArrowheads="1"/>
          </p:cNvSpPr>
          <p:nvPr/>
        </p:nvSpPr>
        <p:spPr bwMode="auto">
          <a:xfrm>
            <a:off x="7137400" y="6162675"/>
            <a:ext cx="179546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en-GB" sz="1800" dirty="0" err="1">
                <a:solidFill>
                  <a:prstClr val="black"/>
                </a:solidFill>
                <a:latin typeface="Calibri"/>
              </a:rPr>
              <a:t>Contura</a:t>
            </a:r>
            <a:r>
              <a:rPr lang="en-GB" sz="1800" dirty="0">
                <a:solidFill>
                  <a:prstClr val="black"/>
                </a:solidFill>
                <a:latin typeface="Calibri"/>
              </a:rPr>
              <a:t> CMM</a:t>
            </a:r>
          </a:p>
        </p:txBody>
      </p:sp>
      <p:sp>
        <p:nvSpPr>
          <p:cNvPr id="505865" name="Text Box 9"/>
          <p:cNvSpPr txBox="1">
            <a:spLocks noChangeArrowheads="1"/>
          </p:cNvSpPr>
          <p:nvPr/>
        </p:nvSpPr>
        <p:spPr bwMode="auto">
          <a:xfrm>
            <a:off x="1223963" y="6265863"/>
            <a:ext cx="27209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en-GB" sz="1800">
                <a:solidFill>
                  <a:prstClr val="white"/>
                </a:solidFill>
              </a:rPr>
              <a:t>“Michelangelo” project</a:t>
            </a:r>
          </a:p>
        </p:txBody>
      </p:sp>
      <p:pic>
        <p:nvPicPr>
          <p:cNvPr id="505866" name="Picture 10" descr="contur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37400" y="3203575"/>
            <a:ext cx="1771650" cy="2852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1113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Medical Scanning System</a:t>
            </a:r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8906"/>
            <a:ext cx="5182049" cy="444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063" y="1371600"/>
            <a:ext cx="3944937" cy="451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5823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34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429000"/>
            <a:ext cx="6127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5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138" y="3886200"/>
            <a:ext cx="201612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Rectangle 4"/>
          <p:cNvSpPr>
            <a:spLocks noGrp="1" noChangeArrowheads="1"/>
          </p:cNvSpPr>
          <p:nvPr>
            <p:ph type="title"/>
          </p:nvPr>
        </p:nvSpPr>
        <p:spPr>
          <a:xfrm>
            <a:off x="528320" y="-15081"/>
            <a:ext cx="8229600" cy="1143000"/>
          </a:xfrm>
        </p:spPr>
        <p:txBody>
          <a:bodyPr rIns="132080"/>
          <a:lstStyle/>
          <a:p>
            <a:pPr indent="0" eaLnBrk="1" hangingPunct="1"/>
            <a:r>
              <a:rPr lang="en-US" altLang="en-US" dirty="0"/>
              <a:t>Camera Parameters</a:t>
            </a:r>
          </a:p>
        </p:txBody>
      </p:sp>
      <p:sp>
        <p:nvSpPr>
          <p:cNvPr id="69637" name="Rectangle 5"/>
          <p:cNvSpPr>
            <a:spLocks/>
          </p:cNvSpPr>
          <p:nvPr/>
        </p:nvSpPr>
        <p:spPr bwMode="auto">
          <a:xfrm>
            <a:off x="685800" y="914400"/>
            <a:ext cx="81661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>
            <a:lvl1pPr marL="382588" indent="-3429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>
              <a:spcBef>
                <a:spcPts val="450"/>
              </a:spcBef>
            </a:pPr>
            <a:r>
              <a: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A camera is described by several parameters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Translation </a:t>
            </a:r>
            <a:r>
              <a:rPr lang="en-US" altLang="en-US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of the optical center from the origin of world </a:t>
            </a:r>
            <a:r>
              <a:rPr lang="en-US" altLang="en-US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coords</a:t>
            </a:r>
            <a:endParaRPr lang="en-US" altLang="en-US" sz="1800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Rotation </a:t>
            </a:r>
            <a:r>
              <a:rPr lang="en-US" altLang="en-US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R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of the image plane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focal length </a:t>
            </a:r>
            <a:r>
              <a:rPr lang="en-US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f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principal point </a:t>
            </a:r>
            <a:r>
              <a:rPr lang="en-US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(x</a:t>
            </a:r>
            <a:r>
              <a:rPr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’</a:t>
            </a:r>
            <a:r>
              <a:rPr lang="en-US" altLang="ja-JP" sz="1800" baseline="-250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y</a:t>
            </a:r>
            <a:r>
              <a:rPr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’</a:t>
            </a:r>
            <a:r>
              <a:rPr lang="en-US" altLang="ja-JP" sz="1800" baseline="-250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)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pixel size 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(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s</a:t>
            </a:r>
            <a:r>
              <a:rPr lang="en-US" altLang="ja-JP" sz="1800" baseline="-25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x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s</a:t>
            </a:r>
            <a:r>
              <a:rPr lang="en-US" altLang="ja-JP" sz="1800" baseline="-25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y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)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blue parameters are called 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“</a:t>
            </a:r>
            <a:r>
              <a:rPr lang="en-US" altLang="ja-JP" sz="180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extrinsics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”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 red are 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“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intrinsics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”</a:t>
            </a:r>
            <a:endParaRPr lang="en-US" altLang="en-US" sz="1800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2774" name="Rectangle 6"/>
          <p:cNvSpPr>
            <a:spLocks/>
          </p:cNvSpPr>
          <p:nvPr/>
        </p:nvSpPr>
        <p:spPr bwMode="auto">
          <a:xfrm>
            <a:off x="685800" y="6172200"/>
            <a:ext cx="81661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>
            <a:lvl1pPr marL="782638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endParaRPr lang="en-US" alt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69639" name="Rectangle 7"/>
          <p:cNvSpPr>
            <a:spLocks/>
          </p:cNvSpPr>
          <p:nvPr/>
        </p:nvSpPr>
        <p:spPr bwMode="auto">
          <a:xfrm>
            <a:off x="6781800" y="2743200"/>
            <a:ext cx="1447800" cy="1143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9640" name="Line 8"/>
          <p:cNvSpPr>
            <a:spLocks noChangeShapeType="1"/>
          </p:cNvSpPr>
          <p:nvPr/>
        </p:nvSpPr>
        <p:spPr bwMode="auto">
          <a:xfrm rot="10800000" flipH="1">
            <a:off x="7467600" y="27432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9641" name="Line 9"/>
          <p:cNvSpPr>
            <a:spLocks noChangeShapeType="1"/>
          </p:cNvSpPr>
          <p:nvPr/>
        </p:nvSpPr>
        <p:spPr bwMode="auto">
          <a:xfrm>
            <a:off x="7467600" y="3351213"/>
            <a:ext cx="60960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42" name="Picture 1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0" y="3276600"/>
            <a:ext cx="21590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3" name="Picture 1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2868613"/>
            <a:ext cx="19050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4" name="Line 12"/>
          <p:cNvSpPr>
            <a:spLocks noChangeShapeType="1"/>
          </p:cNvSpPr>
          <p:nvPr/>
        </p:nvSpPr>
        <p:spPr bwMode="auto">
          <a:xfrm rot="10800000" flipH="1">
            <a:off x="6699250" y="32766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9645" name="Line 13"/>
          <p:cNvSpPr>
            <a:spLocks noChangeShapeType="1"/>
          </p:cNvSpPr>
          <p:nvPr/>
        </p:nvSpPr>
        <p:spPr bwMode="auto">
          <a:xfrm>
            <a:off x="6781800" y="3960813"/>
            <a:ext cx="60960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46" name="Picture 1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3276600"/>
            <a:ext cx="190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7" name="Oval 15"/>
          <p:cNvSpPr>
            <a:spLocks/>
          </p:cNvSpPr>
          <p:nvPr/>
        </p:nvSpPr>
        <p:spPr bwMode="auto">
          <a:xfrm>
            <a:off x="7424738" y="330993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/>
          <a:lstStyle>
            <a:lvl1pPr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9648" name="Freeform 16"/>
          <p:cNvSpPr>
            <a:spLocks/>
          </p:cNvSpPr>
          <p:nvPr/>
        </p:nvSpPr>
        <p:spPr bwMode="auto">
          <a:xfrm>
            <a:off x="5027613" y="1674813"/>
            <a:ext cx="3125787" cy="1601787"/>
          </a:xfrm>
          <a:custGeom>
            <a:avLst/>
            <a:gdLst>
              <a:gd name="T0" fmla="*/ 0 w 21515"/>
              <a:gd name="T1" fmla="*/ 2147483647 h 21442"/>
              <a:gd name="T2" fmla="*/ 2147483647 w 21515"/>
              <a:gd name="T3" fmla="*/ 373530199 h 21442"/>
              <a:gd name="T4" fmla="*/ 2147483647 w 21515"/>
              <a:gd name="T5" fmla="*/ 2147483647 h 21442"/>
              <a:gd name="T6" fmla="*/ 2147483647 w 21515"/>
              <a:gd name="T7" fmla="*/ 2147483647 h 21442"/>
              <a:gd name="T8" fmla="*/ 2147483647 w 21515"/>
              <a:gd name="T9" fmla="*/ 2147483647 h 214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515"/>
              <a:gd name="T16" fmla="*/ 0 h 21442"/>
              <a:gd name="T17" fmla="*/ 21515 w 21515"/>
              <a:gd name="T18" fmla="*/ 21442 h 214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515" h="21442">
                <a:moveTo>
                  <a:pt x="0" y="3073"/>
                </a:moveTo>
                <a:cubicBezTo>
                  <a:pt x="3585" y="1458"/>
                  <a:pt x="7171" y="-158"/>
                  <a:pt x="9969" y="12"/>
                </a:cubicBezTo>
                <a:cubicBezTo>
                  <a:pt x="12768" y="182"/>
                  <a:pt x="14866" y="1883"/>
                  <a:pt x="16790" y="4094"/>
                </a:cubicBezTo>
                <a:cubicBezTo>
                  <a:pt x="18714" y="6305"/>
                  <a:pt x="21425" y="10387"/>
                  <a:pt x="21513" y="13278"/>
                </a:cubicBezTo>
                <a:cubicBezTo>
                  <a:pt x="21600" y="16170"/>
                  <a:pt x="19457" y="18806"/>
                  <a:pt x="17315" y="2144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685800" y="2667000"/>
            <a:ext cx="8166100" cy="3416300"/>
            <a:chOff x="0" y="0"/>
            <a:chExt cx="5144" cy="2152"/>
          </a:xfrm>
        </p:grpSpPr>
        <p:sp>
          <p:nvSpPr>
            <p:cNvPr id="69650" name="Rectangle 17"/>
            <p:cNvSpPr>
              <a:spLocks/>
            </p:cNvSpPr>
            <p:nvPr/>
          </p:nvSpPr>
          <p:spPr bwMode="auto">
            <a:xfrm>
              <a:off x="0" y="0"/>
              <a:ext cx="5144" cy="1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0639" bIns="0"/>
            <a:lstStyle>
              <a:lvl1pPr marL="382588" indent="-3429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>
                <a:spcBef>
                  <a:spcPts val="450"/>
                </a:spcBef>
              </a:pPr>
              <a:r>
                <a:rPr lang="en-US" altLang="en-US" sz="20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Projection equation</a:t>
              </a:r>
            </a:p>
            <a:p>
              <a:pPr eaLnBrk="1" hangingPunct="1">
                <a:spcBef>
                  <a:spcPts val="450"/>
                </a:spcBef>
              </a:pPr>
              <a:endPara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  <a:p>
              <a:pPr algn="r" eaLnBrk="1" hangingPunct="1">
                <a:spcBef>
                  <a:spcPts val="450"/>
                </a:spcBef>
              </a:pPr>
              <a:endPara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  <a:p>
              <a:pPr eaLnBrk="1" hangingPunct="1">
                <a:spcBef>
                  <a:spcPts val="450"/>
                </a:spcBef>
              </a:pPr>
              <a:endPara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  <a:p>
              <a:pPr eaLnBrk="1" hangingPunct="1">
                <a:spcBef>
                  <a:spcPts val="413"/>
                </a:spcBef>
                <a:buClr>
                  <a:srgbClr val="000000"/>
                </a:buClr>
                <a:buSzPct val="100000"/>
                <a:buFont typeface="Arial" pitchFamily="34" charset="0"/>
                <a:buChar char="•"/>
              </a:pPr>
              <a:r>
                <a:rPr lang="en-US" altLang="en-US" sz="18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The projection matrix models the cumulative effect of all parameters</a:t>
              </a:r>
            </a:p>
            <a:p>
              <a:pPr eaLnBrk="1" hangingPunct="1">
                <a:spcBef>
                  <a:spcPts val="413"/>
                </a:spcBef>
                <a:buClr>
                  <a:srgbClr val="000000"/>
                </a:buClr>
                <a:buSzPct val="100000"/>
                <a:buFont typeface="Arial" pitchFamily="34" charset="0"/>
                <a:buChar char="•"/>
              </a:pPr>
              <a:r>
                <a:rPr lang="en-US" altLang="en-US" sz="18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Useful to decompose into a series of operations</a:t>
              </a:r>
            </a:p>
          </p:txBody>
        </p:sp>
        <p:sp>
          <p:nvSpPr>
            <p:cNvPr id="69652" name="Rectangle 19"/>
            <p:cNvSpPr>
              <a:spLocks/>
            </p:cNvSpPr>
            <p:nvPr/>
          </p:nvSpPr>
          <p:spPr bwMode="auto">
            <a:xfrm>
              <a:off x="1837" y="2016"/>
              <a:ext cx="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endParaRPr lang="en-US" altLang="en-US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</p:txBody>
        </p:sp>
        <p:sp>
          <p:nvSpPr>
            <p:cNvPr id="69653" name="Rectangle 20"/>
            <p:cNvSpPr>
              <a:spLocks/>
            </p:cNvSpPr>
            <p:nvPr/>
          </p:nvSpPr>
          <p:spPr bwMode="auto">
            <a:xfrm>
              <a:off x="1117" y="2016"/>
              <a:ext cx="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endParaRPr lang="en-US" altLang="en-US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</p:txBody>
        </p:sp>
        <p:sp>
          <p:nvSpPr>
            <p:cNvPr id="69654" name="Rectangle 21"/>
            <p:cNvSpPr>
              <a:spLocks/>
            </p:cNvSpPr>
            <p:nvPr/>
          </p:nvSpPr>
          <p:spPr bwMode="auto">
            <a:xfrm>
              <a:off x="2640" y="2016"/>
              <a:ext cx="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endParaRPr lang="en-US" altLang="en-US" sz="14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</p:txBody>
        </p:sp>
        <p:sp>
          <p:nvSpPr>
            <p:cNvPr id="69655" name="Rectangle 22"/>
            <p:cNvSpPr>
              <a:spLocks/>
            </p:cNvSpPr>
            <p:nvPr/>
          </p:nvSpPr>
          <p:spPr bwMode="auto">
            <a:xfrm>
              <a:off x="3277" y="2016"/>
              <a:ext cx="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endParaRPr lang="en-US" altLang="en-US" sz="14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</p:txBody>
        </p:sp>
        <p:sp>
          <p:nvSpPr>
            <p:cNvPr id="69656" name="Rectangle 23"/>
            <p:cNvSpPr>
              <a:spLocks/>
            </p:cNvSpPr>
            <p:nvPr/>
          </p:nvSpPr>
          <p:spPr bwMode="auto">
            <a:xfrm>
              <a:off x="4271" y="1248"/>
              <a:ext cx="51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algn="ctr" eaLnBrk="1" hangingPunct="1"/>
              <a:endParaRPr lang="en-US" alt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</p:txBody>
        </p:sp>
        <p:pic>
          <p:nvPicPr>
            <p:cNvPr id="69658" name="Picture 2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" y="248"/>
              <a:ext cx="2625" cy="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9659" name="Rectangle 26"/>
            <p:cNvSpPr>
              <a:spLocks/>
            </p:cNvSpPr>
            <p:nvPr/>
          </p:nvSpPr>
          <p:spPr bwMode="auto">
            <a:xfrm>
              <a:off x="416" y="1576"/>
              <a:ext cx="376" cy="3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8A2280C-5B60-4771-8A18-50A28A805CA7}"/>
                  </a:ext>
                </a:extLst>
              </p14:cNvPr>
              <p14:cNvContentPartPr/>
              <p14:nvPr/>
            </p14:nvContentPartPr>
            <p14:xfrm>
              <a:off x="2247840" y="2899440"/>
              <a:ext cx="3260880" cy="116460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8A2280C-5B60-4771-8A18-50A28A805CA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238480" y="2890080"/>
                <a:ext cx="3279600" cy="1183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540239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“Us” Data Set (subset)</a:t>
            </a:r>
          </a:p>
        </p:txBody>
      </p:sp>
      <p:pic>
        <p:nvPicPr>
          <p:cNvPr id="37890" name="Picture 2" descr="C:\Users\shapiro\Desktop\sample2D\lind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295401"/>
            <a:ext cx="1447800" cy="2181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1" name="Picture 3" descr="C:\Users\shapiro\Desktop\sample2D\kasi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274" y="1295400"/>
            <a:ext cx="1538028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C:\Users\shapiro\Desktop\sample2D\xia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95401"/>
            <a:ext cx="1676400" cy="211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3" name="Picture 5" descr="C:\Users\shapiro\Desktop\sample2D\steve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1286435"/>
            <a:ext cx="1497273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 descr="C:\Users\shapiro\Desktop\sample2D\eri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38282"/>
            <a:ext cx="1539699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5" name="Picture 7" descr="C:\Users\shapiro\Desktop\sample2D\indri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445" y="3738282"/>
            <a:ext cx="1601976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6" name="Picture 8" descr="C:\Users\shapiro\Desktop\sample2D\sarah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3767779"/>
            <a:ext cx="1587500" cy="2150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7" name="Picture 9" descr="C:\Users\shapiro\Desktop\sample2D\carrie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3767780"/>
            <a:ext cx="1600200" cy="207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084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3d shape from photographs</a:t>
            </a:r>
          </a:p>
        </p:txBody>
      </p:sp>
      <p:sp>
        <p:nvSpPr>
          <p:cNvPr id="866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25" y="1743075"/>
            <a:ext cx="6781800" cy="1373188"/>
          </a:xfrm>
          <a:noFill/>
          <a:ln/>
        </p:spPr>
        <p:txBody>
          <a:bodyPr/>
          <a:lstStyle/>
          <a:p>
            <a:pPr indent="20638" algn="ctr">
              <a:lnSpc>
                <a:spcPct val="80000"/>
              </a:lnSpc>
              <a:buFontTx/>
              <a:buNone/>
            </a:pPr>
            <a:r>
              <a:rPr lang="en-GB" sz="2400" i="1" dirty="0">
                <a:latin typeface="Arial" pitchFamily="34" charset="0"/>
                <a:cs typeface="Arial" pitchFamily="34" charset="0"/>
              </a:rPr>
              <a:t>“Estimate a 3d shape that would generate the input photographs given the same material, viewpoints and illumination”</a:t>
            </a:r>
          </a:p>
        </p:txBody>
      </p:sp>
      <p:sp>
        <p:nvSpPr>
          <p:cNvPr id="866313" name="AutoShape 9"/>
          <p:cNvSpPr>
            <a:spLocks noChangeArrowheads="1"/>
          </p:cNvSpPr>
          <p:nvPr/>
        </p:nvSpPr>
        <p:spPr bwMode="auto">
          <a:xfrm flipH="1">
            <a:off x="4346575" y="4329113"/>
            <a:ext cx="674688" cy="676275"/>
          </a:xfrm>
          <a:prstGeom prst="flowChartSummingJunction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6314" name="AutoShape 10"/>
          <p:cNvSpPr>
            <a:spLocks noChangeArrowheads="1"/>
          </p:cNvSpPr>
          <p:nvPr/>
        </p:nvSpPr>
        <p:spPr bwMode="auto">
          <a:xfrm flipH="1">
            <a:off x="3538538" y="4419600"/>
            <a:ext cx="584200" cy="404813"/>
          </a:xfrm>
          <a:prstGeom prst="leftArrow">
            <a:avLst>
              <a:gd name="adj1" fmla="val 50000"/>
              <a:gd name="adj2" fmla="val 3607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6318" name="AutoShape 14"/>
          <p:cNvSpPr>
            <a:spLocks noChangeArrowheads="1"/>
          </p:cNvSpPr>
          <p:nvPr/>
        </p:nvSpPr>
        <p:spPr bwMode="auto">
          <a:xfrm>
            <a:off x="5157788" y="4419600"/>
            <a:ext cx="854075" cy="4508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3162300" y="5049838"/>
            <a:ext cx="1319213" cy="1038225"/>
            <a:chOff x="1992" y="3181"/>
            <a:chExt cx="831" cy="654"/>
          </a:xfrm>
        </p:grpSpPr>
        <p:sp>
          <p:nvSpPr>
            <p:cNvPr id="866316" name="AutoShape 12"/>
            <p:cNvSpPr>
              <a:spLocks noChangeArrowheads="1"/>
            </p:cNvSpPr>
            <p:nvPr/>
          </p:nvSpPr>
          <p:spPr bwMode="auto">
            <a:xfrm rot="17998004" flipH="1">
              <a:off x="2512" y="3237"/>
              <a:ext cx="368" cy="255"/>
            </a:xfrm>
            <a:prstGeom prst="leftArrow">
              <a:avLst>
                <a:gd name="adj1" fmla="val 50000"/>
                <a:gd name="adj2" fmla="val 36078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866319" name="Text Box 15"/>
            <p:cNvSpPr txBox="1">
              <a:spLocks noChangeArrowheads="1"/>
            </p:cNvSpPr>
            <p:nvPr/>
          </p:nvSpPr>
          <p:spPr bwMode="auto">
            <a:xfrm flipH="1">
              <a:off x="1992" y="3602"/>
              <a:ext cx="633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800" dirty="0">
                  <a:solidFill>
                    <a:prstClr val="black"/>
                  </a:solidFill>
                  <a:latin typeface="Calibri"/>
                  <a:cs typeface="Arial" pitchFamily="34" charset="0"/>
                </a:rPr>
                <a:t>material</a:t>
              </a:r>
            </a:p>
          </p:txBody>
        </p:sp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4748215" y="5094288"/>
            <a:ext cx="1338263" cy="993775"/>
            <a:chOff x="2991" y="3209"/>
            <a:chExt cx="843" cy="626"/>
          </a:xfrm>
        </p:grpSpPr>
        <p:sp>
          <p:nvSpPr>
            <p:cNvPr id="866317" name="AutoShape 13"/>
            <p:cNvSpPr>
              <a:spLocks noChangeArrowheads="1"/>
            </p:cNvSpPr>
            <p:nvPr/>
          </p:nvSpPr>
          <p:spPr bwMode="auto">
            <a:xfrm rot="14348698" flipH="1">
              <a:off x="2994" y="3265"/>
              <a:ext cx="368" cy="255"/>
            </a:xfrm>
            <a:prstGeom prst="leftArrow">
              <a:avLst>
                <a:gd name="adj1" fmla="val 50000"/>
                <a:gd name="adj2" fmla="val 36078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866320" name="Text Box 16"/>
            <p:cNvSpPr txBox="1">
              <a:spLocks noChangeArrowheads="1"/>
            </p:cNvSpPr>
            <p:nvPr/>
          </p:nvSpPr>
          <p:spPr bwMode="auto">
            <a:xfrm flipH="1">
              <a:off x="2991" y="3602"/>
              <a:ext cx="843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800">
                  <a:solidFill>
                    <a:prstClr val="black"/>
                  </a:solidFill>
                  <a:latin typeface="Calibri"/>
                  <a:cs typeface="Arial" pitchFamily="34" charset="0"/>
                </a:rPr>
                <a:t>illumination</a:t>
              </a:r>
            </a:p>
          </p:txBody>
        </p:sp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4105275" y="3203575"/>
            <a:ext cx="1187450" cy="1035050"/>
            <a:chOff x="2586" y="2018"/>
            <a:chExt cx="748" cy="652"/>
          </a:xfrm>
        </p:grpSpPr>
        <p:sp>
          <p:nvSpPr>
            <p:cNvPr id="866315" name="AutoShape 11"/>
            <p:cNvSpPr>
              <a:spLocks noChangeArrowheads="1"/>
            </p:cNvSpPr>
            <p:nvPr/>
          </p:nvSpPr>
          <p:spPr bwMode="auto">
            <a:xfrm rot="5400000" flipH="1">
              <a:off x="2768" y="2358"/>
              <a:ext cx="368" cy="255"/>
            </a:xfrm>
            <a:prstGeom prst="leftArrow">
              <a:avLst>
                <a:gd name="adj1" fmla="val 50000"/>
                <a:gd name="adj2" fmla="val 36078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866321" name="Text Box 17"/>
            <p:cNvSpPr txBox="1">
              <a:spLocks noChangeArrowheads="1"/>
            </p:cNvSpPr>
            <p:nvPr/>
          </p:nvSpPr>
          <p:spPr bwMode="auto">
            <a:xfrm flipH="1">
              <a:off x="2586" y="2018"/>
              <a:ext cx="748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800" dirty="0">
                  <a:solidFill>
                    <a:prstClr val="black"/>
                  </a:solidFill>
                  <a:latin typeface="Calibri"/>
                  <a:cs typeface="Arial" pitchFamily="34" charset="0"/>
                </a:rPr>
                <a:t>viewpoint</a:t>
              </a:r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609600" y="3471863"/>
            <a:ext cx="2522538" cy="2522537"/>
            <a:chOff x="556" y="2187"/>
            <a:chExt cx="1589" cy="1589"/>
          </a:xfrm>
        </p:grpSpPr>
        <p:pic>
          <p:nvPicPr>
            <p:cNvPr id="866312" name="Picture 8" descr="house_new_A_recon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0000"/>
                </a:clrFrom>
                <a:clrTo>
                  <a:srgbClr val="FF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6" y="2187"/>
              <a:ext cx="1589" cy="1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66322" name="Text Box 18"/>
            <p:cNvSpPr txBox="1">
              <a:spLocks noChangeArrowheads="1"/>
            </p:cNvSpPr>
            <p:nvPr/>
          </p:nvSpPr>
          <p:spPr bwMode="auto">
            <a:xfrm flipH="1">
              <a:off x="909" y="3545"/>
              <a:ext cx="727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800" dirty="0">
                  <a:solidFill>
                    <a:prstClr val="black"/>
                  </a:solidFill>
                  <a:latin typeface="Calibri"/>
                  <a:cs typeface="Arial" pitchFamily="34" charset="0"/>
                </a:rPr>
                <a:t>geometry</a:t>
              </a: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6281738" y="3563938"/>
            <a:ext cx="2339975" cy="2436812"/>
            <a:chOff x="3957" y="2245"/>
            <a:chExt cx="1474" cy="1535"/>
          </a:xfrm>
        </p:grpSpPr>
        <p:pic>
          <p:nvPicPr>
            <p:cNvPr id="866308" name="Picture 4" descr="house_new_A_input"/>
            <p:cNvPicPr>
              <a:picLocks noChangeAspect="1" noChangeArrowheads="1"/>
            </p:cNvPicPr>
            <p:nvPr/>
          </p:nvPicPr>
          <p:blipFill>
            <a:blip r:embed="rId4"/>
            <a:srcRect r="4430" b="17717"/>
            <a:stretch>
              <a:fillRect/>
            </a:stretch>
          </p:blipFill>
          <p:spPr bwMode="auto">
            <a:xfrm>
              <a:off x="3957" y="2245"/>
              <a:ext cx="1474" cy="12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866323" name="Text Box 19"/>
            <p:cNvSpPr txBox="1">
              <a:spLocks noChangeArrowheads="1"/>
            </p:cNvSpPr>
            <p:nvPr/>
          </p:nvSpPr>
          <p:spPr bwMode="auto">
            <a:xfrm flipH="1">
              <a:off x="4299" y="3549"/>
              <a:ext cx="633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800" dirty="0">
                  <a:solidFill>
                    <a:prstClr val="black"/>
                  </a:solidFill>
                  <a:latin typeface="Calibri"/>
                  <a:cs typeface="Arial" pitchFamily="34" charset="0"/>
                </a:rPr>
                <a:t>   image</a:t>
              </a:r>
            </a:p>
          </p:txBody>
        </p:sp>
      </p:grpSp>
      <p:sp>
        <p:nvSpPr>
          <p:cNvPr id="866325" name="AutoShape 21"/>
          <p:cNvSpPr>
            <a:spLocks noChangeArrowheads="1"/>
          </p:cNvSpPr>
          <p:nvPr/>
        </p:nvSpPr>
        <p:spPr bwMode="auto">
          <a:xfrm flipH="1">
            <a:off x="2681288" y="6084888"/>
            <a:ext cx="4310062" cy="536575"/>
          </a:xfrm>
          <a:prstGeom prst="rightArrow">
            <a:avLst>
              <a:gd name="adj1" fmla="val 49704"/>
              <a:gd name="adj2" fmla="val 7694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6332" name="Text Box 28"/>
          <p:cNvSpPr txBox="1">
            <a:spLocks noChangeArrowheads="1"/>
          </p:cNvSpPr>
          <p:nvPr/>
        </p:nvSpPr>
        <p:spPr bwMode="auto">
          <a:xfrm>
            <a:off x="1482725" y="3405188"/>
            <a:ext cx="1187450" cy="2255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32861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4200">
                <a:solidFill>
                  <a:srgbClr val="CC0000"/>
                </a:solidFill>
                <a:latin typeface="Calibri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8638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6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6325" grpId="0" animBg="1"/>
      <p:bldP spid="86633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Photometric Stereo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Estimate the surface </a:t>
            </a:r>
            <a:r>
              <a:rPr lang="en-US" dirty="0" err="1"/>
              <a:t>normals</a:t>
            </a:r>
            <a:r>
              <a:rPr lang="en-US" dirty="0"/>
              <a:t> of a given scene given multiple 2D images taken from the </a:t>
            </a:r>
            <a:r>
              <a:rPr lang="en-US" i="1" dirty="0"/>
              <a:t>same </a:t>
            </a:r>
            <a:r>
              <a:rPr lang="en-US" dirty="0"/>
              <a:t>viewpoint, but under </a:t>
            </a:r>
            <a:r>
              <a:rPr lang="en-US" i="1" dirty="0"/>
              <a:t>different lighting </a:t>
            </a:r>
            <a:r>
              <a:rPr lang="en-US" dirty="0"/>
              <a:t>conditions.</a:t>
            </a:r>
          </a:p>
          <a:p>
            <a:r>
              <a:rPr lang="en-US" dirty="0">
                <a:solidFill>
                  <a:srgbClr val="C00000"/>
                </a:solidFill>
              </a:rPr>
              <a:t>Basic photometric stereo </a:t>
            </a:r>
            <a:r>
              <a:rPr lang="en-US" dirty="0"/>
              <a:t>required a </a:t>
            </a:r>
            <a:r>
              <a:rPr lang="en-US" dirty="0" err="1"/>
              <a:t>Lambertian</a:t>
            </a:r>
            <a:r>
              <a:rPr lang="en-US" dirty="0"/>
              <a:t> reflectance model:</a:t>
            </a:r>
          </a:p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</a:rPr>
              <a:t>            I = </a:t>
            </a:r>
            <a:r>
              <a:rPr lang="en-US" dirty="0">
                <a:solidFill>
                  <a:srgbClr val="0000FF"/>
                </a:solidFill>
                <a:sym typeface="Symbol"/>
              </a:rPr>
              <a:t> </a:t>
            </a:r>
            <a:r>
              <a:rPr lang="en-US" b="1" dirty="0">
                <a:solidFill>
                  <a:srgbClr val="0000FF"/>
                </a:solidFill>
                <a:sym typeface="Symbol"/>
              </a:rPr>
              <a:t>n</a:t>
            </a:r>
            <a:r>
              <a:rPr lang="en-US" dirty="0">
                <a:solidFill>
                  <a:srgbClr val="0000FF"/>
                </a:solidFill>
                <a:sym typeface="Symbol"/>
              </a:rPr>
              <a:t> · </a:t>
            </a:r>
            <a:r>
              <a:rPr lang="en-US" b="1" dirty="0">
                <a:solidFill>
                  <a:srgbClr val="0000FF"/>
                </a:solidFill>
                <a:sym typeface="Symbol"/>
              </a:rPr>
              <a:t>v</a:t>
            </a:r>
          </a:p>
          <a:p>
            <a:pPr marL="0" indent="0">
              <a:buNone/>
            </a:pPr>
            <a:r>
              <a:rPr lang="en-US" dirty="0">
                <a:sym typeface="Symbol"/>
              </a:rPr>
              <a:t>where I is pixel </a:t>
            </a:r>
            <a:r>
              <a:rPr lang="en-US" dirty="0">
                <a:solidFill>
                  <a:schemeClr val="accent6"/>
                </a:solidFill>
                <a:sym typeface="Symbol"/>
              </a:rPr>
              <a:t>intensity</a:t>
            </a:r>
            <a:r>
              <a:rPr lang="en-US" dirty="0">
                <a:sym typeface="Symbol"/>
              </a:rPr>
              <a:t>, </a:t>
            </a:r>
            <a:r>
              <a:rPr lang="en-US" b="1" dirty="0">
                <a:sym typeface="Symbol"/>
              </a:rPr>
              <a:t>n</a:t>
            </a:r>
            <a:r>
              <a:rPr lang="en-US" dirty="0">
                <a:sym typeface="Symbol"/>
              </a:rPr>
              <a:t> is the </a:t>
            </a:r>
            <a:r>
              <a:rPr lang="en-US" dirty="0">
                <a:solidFill>
                  <a:srgbClr val="0000FF"/>
                </a:solidFill>
                <a:sym typeface="Symbol"/>
              </a:rPr>
              <a:t>normal</a:t>
            </a:r>
            <a:r>
              <a:rPr lang="en-US" dirty="0">
                <a:sym typeface="Symbol"/>
              </a:rPr>
              <a:t>, </a:t>
            </a:r>
            <a:r>
              <a:rPr lang="en-US" b="1" dirty="0">
                <a:sym typeface="Symbol"/>
              </a:rPr>
              <a:t>v</a:t>
            </a:r>
            <a:r>
              <a:rPr lang="en-US" dirty="0">
                <a:sym typeface="Symbol"/>
              </a:rPr>
              <a:t> is the </a:t>
            </a:r>
            <a:r>
              <a:rPr lang="en-US" dirty="0">
                <a:solidFill>
                  <a:srgbClr val="0000FF"/>
                </a:solidFill>
                <a:sym typeface="Symbol"/>
              </a:rPr>
              <a:t>lighting direction</a:t>
            </a:r>
            <a:r>
              <a:rPr lang="en-US" dirty="0">
                <a:sym typeface="Symbol"/>
              </a:rPr>
              <a:t>, and  is diffuse albedo constant, which is a reflection coefficient.</a:t>
            </a:r>
          </a:p>
        </p:txBody>
      </p:sp>
    </p:spTree>
    <p:extLst>
      <p:ext uri="{BB962C8B-B14F-4D97-AF65-F5344CB8AC3E}">
        <p14:creationId xmlns:p14="http://schemas.microsoft.com/office/powerpoint/2010/main" val="2409189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Photometric Stereo</a:t>
            </a:r>
          </a:p>
        </p:txBody>
      </p:sp>
      <p:pic>
        <p:nvPicPr>
          <p:cNvPr id="36866" name="Picture 2" descr="Image result for photometric stereo setup with ligh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828800"/>
            <a:ext cx="665287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A7EA341-CFF8-44EB-B871-5DB76C65DF3C}"/>
                  </a:ext>
                </a:extLst>
              </p14:cNvPr>
              <p14:cNvContentPartPr/>
              <p14:nvPr/>
            </p14:nvContentPartPr>
            <p14:xfrm>
              <a:off x="1883160" y="3397320"/>
              <a:ext cx="1125000" cy="9871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A7EA341-CFF8-44EB-B871-5DB76C65DF3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73800" y="3387960"/>
                <a:ext cx="1143720" cy="1005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174161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Photometric Stereo</a:t>
            </a:r>
          </a:p>
        </p:txBody>
      </p:sp>
      <p:pic>
        <p:nvPicPr>
          <p:cNvPr id="35844" name="Picture 4" descr="Image result for photometric stereo setup with light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222046"/>
            <a:ext cx="6039528" cy="402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8999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Photometric Stereo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K</a:t>
            </a:r>
            <a:r>
              <a:rPr lang="en-US" dirty="0"/>
              <a:t> light sources</a:t>
            </a:r>
          </a:p>
          <a:p>
            <a:r>
              <a:rPr lang="en-US" dirty="0"/>
              <a:t>Lead to </a:t>
            </a:r>
            <a:r>
              <a:rPr lang="en-US" dirty="0">
                <a:solidFill>
                  <a:srgbClr val="FF0000"/>
                </a:solidFill>
              </a:rPr>
              <a:t>K images R</a:t>
            </a:r>
            <a:r>
              <a:rPr lang="en-US" baseline="-25000" dirty="0">
                <a:solidFill>
                  <a:srgbClr val="FF0000"/>
                </a:solidFill>
              </a:rPr>
              <a:t>1</a:t>
            </a:r>
            <a:r>
              <a:rPr lang="en-US" dirty="0">
                <a:solidFill>
                  <a:srgbClr val="FF0000"/>
                </a:solidFill>
              </a:rPr>
              <a:t>(</a:t>
            </a:r>
            <a:r>
              <a:rPr lang="en-US" dirty="0" err="1">
                <a:solidFill>
                  <a:srgbClr val="FF0000"/>
                </a:solidFill>
              </a:rPr>
              <a:t>p,q</a:t>
            </a:r>
            <a:r>
              <a:rPr lang="en-US" dirty="0">
                <a:solidFill>
                  <a:srgbClr val="FF0000"/>
                </a:solidFill>
              </a:rPr>
              <a:t>), ...,R</a:t>
            </a:r>
            <a:r>
              <a:rPr lang="en-US" baseline="-25000" dirty="0">
                <a:solidFill>
                  <a:srgbClr val="FF0000"/>
                </a:solidFill>
              </a:rPr>
              <a:t>K</a:t>
            </a:r>
            <a:r>
              <a:rPr lang="en-US" dirty="0">
                <a:solidFill>
                  <a:srgbClr val="FF0000"/>
                </a:solidFill>
              </a:rPr>
              <a:t>(</a:t>
            </a:r>
            <a:r>
              <a:rPr lang="en-US" dirty="0" err="1">
                <a:solidFill>
                  <a:srgbClr val="FF0000"/>
                </a:solidFill>
              </a:rPr>
              <a:t>p,q</a:t>
            </a:r>
            <a:r>
              <a:rPr lang="en-US" dirty="0">
                <a:solidFill>
                  <a:srgbClr val="FF0000"/>
                </a:solidFill>
              </a:rPr>
              <a:t>) </a:t>
            </a:r>
            <a:r>
              <a:rPr lang="en-US" dirty="0"/>
              <a:t>each from just one of the light sources being on</a:t>
            </a:r>
          </a:p>
          <a:p>
            <a:r>
              <a:rPr lang="en-US" dirty="0"/>
              <a:t>For any (</a:t>
            </a:r>
            <a:r>
              <a:rPr lang="en-US" dirty="0" err="1"/>
              <a:t>p,q</a:t>
            </a:r>
            <a:r>
              <a:rPr lang="en-US" dirty="0"/>
              <a:t>), we get </a:t>
            </a:r>
            <a:r>
              <a:rPr lang="en-US" dirty="0">
                <a:solidFill>
                  <a:srgbClr val="FF0000"/>
                </a:solidFill>
              </a:rPr>
              <a:t>K intensities I</a:t>
            </a:r>
            <a:r>
              <a:rPr lang="en-US" baseline="-25000" dirty="0">
                <a:solidFill>
                  <a:srgbClr val="FF0000"/>
                </a:solidFill>
              </a:rPr>
              <a:t>1</a:t>
            </a:r>
            <a:r>
              <a:rPr lang="en-US" dirty="0">
                <a:solidFill>
                  <a:srgbClr val="FF0000"/>
                </a:solidFill>
              </a:rPr>
              <a:t>,...I</a:t>
            </a:r>
            <a:r>
              <a:rPr lang="en-US" baseline="-25000" dirty="0">
                <a:solidFill>
                  <a:srgbClr val="FF0000"/>
                </a:solidFill>
              </a:rPr>
              <a:t>K</a:t>
            </a:r>
          </a:p>
          <a:p>
            <a:r>
              <a:rPr lang="en-US" dirty="0"/>
              <a:t>Leads to a set of </a:t>
            </a:r>
            <a:r>
              <a:rPr lang="en-US" dirty="0">
                <a:solidFill>
                  <a:srgbClr val="0000FF"/>
                </a:solidFill>
              </a:rPr>
              <a:t>linear equations </a:t>
            </a:r>
            <a:r>
              <a:rPr lang="en-US" dirty="0"/>
              <a:t>of the form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>
                <a:solidFill>
                  <a:srgbClr val="FF0000"/>
                </a:solidFill>
              </a:rPr>
              <a:t>I</a:t>
            </a:r>
            <a:r>
              <a:rPr lang="en-US" baseline="-25000" dirty="0" err="1">
                <a:solidFill>
                  <a:srgbClr val="FF0000"/>
                </a:solidFill>
              </a:rPr>
              <a:t>k</a:t>
            </a:r>
            <a:r>
              <a:rPr lang="en-US" dirty="0">
                <a:solidFill>
                  <a:srgbClr val="FF0000"/>
                </a:solidFill>
              </a:rPr>
              <a:t> = </a:t>
            </a:r>
            <a:r>
              <a:rPr lang="en-US" dirty="0">
                <a:solidFill>
                  <a:srgbClr val="FF0000"/>
                </a:solidFill>
                <a:sym typeface="Symbol"/>
              </a:rPr>
              <a:t></a:t>
            </a:r>
            <a:r>
              <a:rPr lang="en-US" b="1" dirty="0" err="1">
                <a:solidFill>
                  <a:srgbClr val="FF0000"/>
                </a:solidFill>
                <a:sym typeface="Symbol"/>
              </a:rPr>
              <a:t>n</a:t>
            </a:r>
            <a:r>
              <a:rPr lang="en-US" dirty="0" err="1">
                <a:solidFill>
                  <a:srgbClr val="FF0000"/>
                </a:solidFill>
                <a:sym typeface="Symbol"/>
              </a:rPr>
              <a:t></a:t>
            </a:r>
            <a:r>
              <a:rPr lang="en-US" b="1" dirty="0" err="1">
                <a:solidFill>
                  <a:srgbClr val="FF0000"/>
                </a:solidFill>
                <a:sym typeface="Symbol"/>
              </a:rPr>
              <a:t>v</a:t>
            </a:r>
            <a:r>
              <a:rPr lang="en-US" baseline="-25000" dirty="0" err="1">
                <a:solidFill>
                  <a:srgbClr val="FF0000"/>
                </a:solidFill>
                <a:sym typeface="Symbol"/>
              </a:rPr>
              <a:t>k</a:t>
            </a:r>
            <a:endParaRPr lang="en-US" baseline="-25000" dirty="0"/>
          </a:p>
          <a:p>
            <a:r>
              <a:rPr lang="en-US" dirty="0"/>
              <a:t>Solving leads to a </a:t>
            </a:r>
            <a:r>
              <a:rPr lang="en-US" dirty="0">
                <a:solidFill>
                  <a:srgbClr val="0000FF"/>
                </a:solidFill>
              </a:rPr>
              <a:t>surface normal map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0752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Photometric Stereo</a:t>
            </a: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524000"/>
            <a:ext cx="4495800" cy="3389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1905000"/>
            <a:ext cx="1760418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Inputs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3D </a:t>
            </a:r>
            <a:r>
              <a:rPr lang="en-US" dirty="0" err="1"/>
              <a:t>normals</a:t>
            </a:r>
            <a:endParaRPr lang="en-US" dirty="0"/>
          </a:p>
        </p:txBody>
      </p:sp>
      <p:pic>
        <p:nvPicPr>
          <p:cNvPr id="37890" name="Picture 2" descr="Image result for surface norma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232942"/>
            <a:ext cx="21717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C5721A2-6C6D-495A-BFC8-66FFA31545B6}"/>
                  </a:ext>
                </a:extLst>
              </p14:cNvPr>
              <p14:cNvContentPartPr/>
              <p14:nvPr/>
            </p14:nvContentPartPr>
            <p14:xfrm>
              <a:off x="7720200" y="3323520"/>
              <a:ext cx="608760" cy="14065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C5721A2-6C6D-495A-BFC8-66FFA31545B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710840" y="3314160"/>
                <a:ext cx="627480" cy="142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3901220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GB" dirty="0">
                <a:latin typeface="Arial" pitchFamily="34" charset="0"/>
                <a:cs typeface="Arial" pitchFamily="34" charset="0"/>
              </a:rPr>
              <a:t>Photograph based 3d reconstruction is:</a:t>
            </a:r>
            <a:br>
              <a:rPr lang="en-GB" dirty="0">
                <a:latin typeface="Arial" pitchFamily="34" charset="0"/>
                <a:cs typeface="Arial" pitchFamily="34" charset="0"/>
              </a:rPr>
            </a:br>
            <a:endParaRPr lang="en-GB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practical</a:t>
            </a: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fast</a:t>
            </a: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non-intrusive</a:t>
            </a:r>
            <a:endParaRPr lang="en-GB" sz="3600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low cost</a:t>
            </a: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latin typeface="Arial" pitchFamily="34" charset="0"/>
                <a:cs typeface="Arial" pitchFamily="34" charset="0"/>
              </a:rPr>
              <a:t> Easily deployable outdoors</a:t>
            </a:r>
          </a:p>
          <a:p>
            <a:pPr lvl="1">
              <a:buClr>
                <a:srgbClr val="FF0000"/>
              </a:buClr>
              <a:buFont typeface="Wingdings 2" pitchFamily="18" charset="2"/>
              <a:buChar char="O"/>
            </a:pPr>
            <a:r>
              <a:rPr lang="en-GB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“low” accuracy</a:t>
            </a:r>
          </a:p>
          <a:p>
            <a:pPr lvl="1">
              <a:buClr>
                <a:srgbClr val="FF0000"/>
              </a:buClr>
              <a:buFont typeface="Wingdings 2" pitchFamily="18" charset="2"/>
              <a:buChar char="O"/>
            </a:pPr>
            <a:r>
              <a:rPr lang="en-GB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Results depend on material properties</a:t>
            </a:r>
          </a:p>
        </p:txBody>
      </p:sp>
      <p:sp>
        <p:nvSpPr>
          <p:cNvPr id="1165322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3d shape from photographs</a:t>
            </a:r>
          </a:p>
        </p:txBody>
      </p:sp>
    </p:spTree>
    <p:extLst>
      <p:ext uri="{BB962C8B-B14F-4D97-AF65-F5344CB8AC3E}">
        <p14:creationId xmlns:p14="http://schemas.microsoft.com/office/powerpoint/2010/main" val="153714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Reconstruction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001000" cy="52578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/>
              <a:t>Generic problem formulation: given several images of the same object or scene, compute a representation of its 3D shape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1850" y="2514600"/>
            <a:ext cx="23606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2438400"/>
            <a:ext cx="240188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76613" y="2438400"/>
            <a:ext cx="22002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02319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6080" y="318"/>
            <a:ext cx="8229600" cy="1143000"/>
          </a:xfrm>
        </p:spPr>
        <p:txBody>
          <a:bodyPr/>
          <a:lstStyle/>
          <a:p>
            <a:r>
              <a:rPr lang="en-US" dirty="0"/>
              <a:t>Reconstruction</a:t>
            </a:r>
          </a:p>
        </p:txBody>
      </p:sp>
      <p:sp>
        <p:nvSpPr>
          <p:cNvPr id="71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229600" cy="5943600"/>
          </a:xfrm>
        </p:spPr>
        <p:txBody>
          <a:bodyPr>
            <a:normAutofit fontScale="85000" lnSpcReduction="20000"/>
          </a:bodyPr>
          <a:lstStyle/>
          <a:p>
            <a:pPr>
              <a:buFontTx/>
              <a:buChar char="•"/>
            </a:pPr>
            <a:r>
              <a:rPr lang="en-US" dirty="0">
                <a:solidFill>
                  <a:srgbClr val="0000FF"/>
                </a:solidFill>
              </a:rPr>
              <a:t>Generic problem formulation: </a:t>
            </a:r>
            <a:r>
              <a:rPr lang="en-US" dirty="0"/>
              <a:t>given several images of the same object or scene, compute a representation of its 3D shape</a:t>
            </a:r>
          </a:p>
          <a:p>
            <a:pPr>
              <a:buFontTx/>
              <a:buChar char="•"/>
            </a:pPr>
            <a:r>
              <a:rPr lang="en-US" dirty="0">
                <a:solidFill>
                  <a:srgbClr val="0000FF"/>
                </a:solidFill>
              </a:rPr>
              <a:t>“Images of the same object or scene”</a:t>
            </a:r>
          </a:p>
          <a:p>
            <a:pPr lvl="1"/>
            <a:r>
              <a:rPr lang="en-US" dirty="0"/>
              <a:t>Arbitrary number of images (from two to thousands)</a:t>
            </a:r>
          </a:p>
          <a:p>
            <a:pPr lvl="1"/>
            <a:r>
              <a:rPr lang="en-US" dirty="0"/>
              <a:t>Arbitrary camera positions (camera network or video sequence)</a:t>
            </a:r>
          </a:p>
          <a:p>
            <a:pPr lvl="1"/>
            <a:r>
              <a:rPr lang="en-US" dirty="0"/>
              <a:t>Calibration may be initially unknown </a:t>
            </a:r>
          </a:p>
          <a:p>
            <a:pPr>
              <a:buFontTx/>
              <a:buChar char="•"/>
            </a:pPr>
            <a:r>
              <a:rPr lang="en-US" dirty="0">
                <a:solidFill>
                  <a:srgbClr val="0000FF"/>
                </a:solidFill>
              </a:rPr>
              <a:t>“Representation of 3D shape”</a:t>
            </a:r>
          </a:p>
          <a:p>
            <a:pPr lvl="1"/>
            <a:r>
              <a:rPr lang="en-US" dirty="0"/>
              <a:t>Depth maps</a:t>
            </a:r>
          </a:p>
          <a:p>
            <a:pPr lvl="1"/>
            <a:r>
              <a:rPr lang="en-US" dirty="0"/>
              <a:t>Meshes</a:t>
            </a:r>
          </a:p>
          <a:p>
            <a:pPr lvl="1"/>
            <a:r>
              <a:rPr lang="en-US" dirty="0"/>
              <a:t>Point clouds</a:t>
            </a:r>
          </a:p>
          <a:p>
            <a:pPr lvl="1"/>
            <a:r>
              <a:rPr lang="en-US" dirty="0"/>
              <a:t>Patch clouds</a:t>
            </a:r>
          </a:p>
          <a:p>
            <a:pPr lvl="1"/>
            <a:r>
              <a:rPr lang="en-US" dirty="0"/>
              <a:t>Volumetric models</a:t>
            </a:r>
          </a:p>
          <a:p>
            <a:pPr lvl="1"/>
            <a:r>
              <a:rPr lang="en-US" dirty="0"/>
              <a:t>Layered models</a:t>
            </a:r>
          </a:p>
        </p:txBody>
      </p:sp>
    </p:spTree>
    <p:extLst>
      <p:ext uri="{BB962C8B-B14F-4D97-AF65-F5344CB8AC3E}">
        <p14:creationId xmlns:p14="http://schemas.microsoft.com/office/powerpoint/2010/main" val="48169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475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34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429000"/>
            <a:ext cx="6127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5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138" y="3886200"/>
            <a:ext cx="201612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Rectangle 4"/>
          <p:cNvSpPr>
            <a:spLocks noGrp="1" noChangeArrowheads="1"/>
          </p:cNvSpPr>
          <p:nvPr>
            <p:ph type="title"/>
          </p:nvPr>
        </p:nvSpPr>
        <p:spPr>
          <a:xfrm>
            <a:off x="528320" y="-15081"/>
            <a:ext cx="8229600" cy="1143000"/>
          </a:xfrm>
        </p:spPr>
        <p:txBody>
          <a:bodyPr rIns="132080"/>
          <a:lstStyle/>
          <a:p>
            <a:pPr indent="0" eaLnBrk="1" hangingPunct="1"/>
            <a:r>
              <a:rPr lang="en-US" altLang="en-US" dirty="0"/>
              <a:t>Camera Parameters</a:t>
            </a:r>
          </a:p>
        </p:txBody>
      </p:sp>
      <p:sp>
        <p:nvSpPr>
          <p:cNvPr id="69637" name="Rectangle 5"/>
          <p:cNvSpPr>
            <a:spLocks/>
          </p:cNvSpPr>
          <p:nvPr/>
        </p:nvSpPr>
        <p:spPr bwMode="auto">
          <a:xfrm>
            <a:off x="685800" y="914400"/>
            <a:ext cx="81661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>
            <a:lvl1pPr marL="382588" indent="-3429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>
              <a:spcBef>
                <a:spcPts val="450"/>
              </a:spcBef>
            </a:pPr>
            <a:r>
              <a: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A camera is described by several parameters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Translation </a:t>
            </a:r>
            <a:r>
              <a:rPr lang="en-US" altLang="en-US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of the optical center from the origin of world </a:t>
            </a:r>
            <a:r>
              <a:rPr lang="en-US" altLang="en-US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coords</a:t>
            </a:r>
            <a:endParaRPr lang="en-US" altLang="en-US" sz="1800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Rotation </a:t>
            </a:r>
            <a:r>
              <a:rPr lang="en-US" altLang="en-US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R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of the image plane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focal length </a:t>
            </a:r>
            <a:r>
              <a:rPr lang="en-US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f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principal point </a:t>
            </a:r>
            <a:r>
              <a:rPr lang="en-US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(x</a:t>
            </a:r>
            <a:r>
              <a:rPr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’</a:t>
            </a:r>
            <a:r>
              <a:rPr lang="en-US" altLang="ja-JP" sz="1800" baseline="-250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y</a:t>
            </a:r>
            <a:r>
              <a:rPr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’</a:t>
            </a:r>
            <a:r>
              <a:rPr lang="en-US" altLang="ja-JP" sz="1800" baseline="-250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)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pixel size 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(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s</a:t>
            </a:r>
            <a:r>
              <a:rPr lang="en-US" altLang="ja-JP" sz="1800" baseline="-25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x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s</a:t>
            </a:r>
            <a:r>
              <a:rPr lang="en-US" altLang="ja-JP" sz="1800" baseline="-25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y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)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blue parameters are called 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“</a:t>
            </a:r>
            <a:r>
              <a:rPr lang="en-US" altLang="ja-JP" sz="180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extrinsics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”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 red are 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“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intrinsics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”</a:t>
            </a:r>
            <a:endParaRPr lang="en-US" altLang="en-US" sz="1800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2774" name="Rectangle 6"/>
          <p:cNvSpPr>
            <a:spLocks/>
          </p:cNvSpPr>
          <p:nvPr/>
        </p:nvSpPr>
        <p:spPr bwMode="auto">
          <a:xfrm>
            <a:off x="685800" y="6172200"/>
            <a:ext cx="81661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>
            <a:lvl1pPr marL="782638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The definitions of these parameters are </a:t>
            </a:r>
            <a:r>
              <a:rPr lang="en-US" altLang="en-US" sz="1800" dirty="0">
                <a:solidFill>
                  <a:schemeClr val="tx1"/>
                </a:solidFill>
                <a:latin typeface="Arial Bold" pitchFamily="-84" charset="0"/>
                <a:sym typeface="Arial Bold" pitchFamily="-84" charset="0"/>
              </a:rPr>
              <a:t>not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completely standardized</a:t>
            </a:r>
          </a:p>
          <a:p>
            <a:pPr eaLnBrk="1" hangingPunct="1">
              <a:spcBef>
                <a:spcPts val="35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</a:pPr>
            <a:r>
              <a:rPr lang="en-US" alt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especially </a:t>
            </a:r>
            <a:r>
              <a:rPr lang="en-US" alt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intrinsics</a:t>
            </a:r>
            <a:r>
              <a:rPr lang="en-US" alt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—varies from one book to another</a:t>
            </a:r>
          </a:p>
        </p:txBody>
      </p:sp>
      <p:sp>
        <p:nvSpPr>
          <p:cNvPr id="69639" name="Rectangle 7"/>
          <p:cNvSpPr>
            <a:spLocks/>
          </p:cNvSpPr>
          <p:nvPr/>
        </p:nvSpPr>
        <p:spPr bwMode="auto">
          <a:xfrm>
            <a:off x="6781800" y="2743200"/>
            <a:ext cx="1447800" cy="1143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9640" name="Line 8"/>
          <p:cNvSpPr>
            <a:spLocks noChangeShapeType="1"/>
          </p:cNvSpPr>
          <p:nvPr/>
        </p:nvSpPr>
        <p:spPr bwMode="auto">
          <a:xfrm rot="10800000" flipH="1">
            <a:off x="7467600" y="27432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9641" name="Line 9"/>
          <p:cNvSpPr>
            <a:spLocks noChangeShapeType="1"/>
          </p:cNvSpPr>
          <p:nvPr/>
        </p:nvSpPr>
        <p:spPr bwMode="auto">
          <a:xfrm>
            <a:off x="7467600" y="3351213"/>
            <a:ext cx="60960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42" name="Picture 1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0" y="3276600"/>
            <a:ext cx="21590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3" name="Picture 1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2868613"/>
            <a:ext cx="19050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4" name="Line 12"/>
          <p:cNvSpPr>
            <a:spLocks noChangeShapeType="1"/>
          </p:cNvSpPr>
          <p:nvPr/>
        </p:nvSpPr>
        <p:spPr bwMode="auto">
          <a:xfrm rot="10800000" flipH="1">
            <a:off x="6699250" y="32766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9645" name="Line 13"/>
          <p:cNvSpPr>
            <a:spLocks noChangeShapeType="1"/>
          </p:cNvSpPr>
          <p:nvPr/>
        </p:nvSpPr>
        <p:spPr bwMode="auto">
          <a:xfrm>
            <a:off x="6781800" y="3960813"/>
            <a:ext cx="60960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46" name="Picture 1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3276600"/>
            <a:ext cx="190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7" name="Oval 15"/>
          <p:cNvSpPr>
            <a:spLocks/>
          </p:cNvSpPr>
          <p:nvPr/>
        </p:nvSpPr>
        <p:spPr bwMode="auto">
          <a:xfrm>
            <a:off x="7424738" y="330993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/>
          <a:lstStyle>
            <a:lvl1pPr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9648" name="Freeform 16"/>
          <p:cNvSpPr>
            <a:spLocks/>
          </p:cNvSpPr>
          <p:nvPr/>
        </p:nvSpPr>
        <p:spPr bwMode="auto">
          <a:xfrm>
            <a:off x="5027613" y="1674813"/>
            <a:ext cx="3125787" cy="1601787"/>
          </a:xfrm>
          <a:custGeom>
            <a:avLst/>
            <a:gdLst>
              <a:gd name="T0" fmla="*/ 0 w 21515"/>
              <a:gd name="T1" fmla="*/ 2147483647 h 21442"/>
              <a:gd name="T2" fmla="*/ 2147483647 w 21515"/>
              <a:gd name="T3" fmla="*/ 373530199 h 21442"/>
              <a:gd name="T4" fmla="*/ 2147483647 w 21515"/>
              <a:gd name="T5" fmla="*/ 2147483647 h 21442"/>
              <a:gd name="T6" fmla="*/ 2147483647 w 21515"/>
              <a:gd name="T7" fmla="*/ 2147483647 h 21442"/>
              <a:gd name="T8" fmla="*/ 2147483647 w 21515"/>
              <a:gd name="T9" fmla="*/ 2147483647 h 214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515"/>
              <a:gd name="T16" fmla="*/ 0 h 21442"/>
              <a:gd name="T17" fmla="*/ 21515 w 21515"/>
              <a:gd name="T18" fmla="*/ 21442 h 214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515" h="21442">
                <a:moveTo>
                  <a:pt x="0" y="3073"/>
                </a:moveTo>
                <a:cubicBezTo>
                  <a:pt x="3585" y="1458"/>
                  <a:pt x="7171" y="-158"/>
                  <a:pt x="9969" y="12"/>
                </a:cubicBezTo>
                <a:cubicBezTo>
                  <a:pt x="12768" y="182"/>
                  <a:pt x="14866" y="1883"/>
                  <a:pt x="16790" y="4094"/>
                </a:cubicBezTo>
                <a:cubicBezTo>
                  <a:pt x="18714" y="6305"/>
                  <a:pt x="21425" y="10387"/>
                  <a:pt x="21513" y="13278"/>
                </a:cubicBezTo>
                <a:cubicBezTo>
                  <a:pt x="21600" y="16170"/>
                  <a:pt x="19457" y="18806"/>
                  <a:pt x="17315" y="2144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685800" y="2667000"/>
            <a:ext cx="8166100" cy="3505200"/>
            <a:chOff x="0" y="0"/>
            <a:chExt cx="5144" cy="2208"/>
          </a:xfrm>
        </p:grpSpPr>
        <p:sp>
          <p:nvSpPr>
            <p:cNvPr id="69650" name="Rectangle 17"/>
            <p:cNvSpPr>
              <a:spLocks/>
            </p:cNvSpPr>
            <p:nvPr/>
          </p:nvSpPr>
          <p:spPr bwMode="auto">
            <a:xfrm>
              <a:off x="0" y="0"/>
              <a:ext cx="5144" cy="1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0639" bIns="0"/>
            <a:lstStyle>
              <a:lvl1pPr marL="382588" indent="-3429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>
                <a:spcBef>
                  <a:spcPts val="450"/>
                </a:spcBef>
              </a:pPr>
              <a:r>
                <a:rPr lang="en-US" altLang="en-US" sz="20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Projection equation</a:t>
              </a:r>
            </a:p>
            <a:p>
              <a:pPr eaLnBrk="1" hangingPunct="1">
                <a:spcBef>
                  <a:spcPts val="450"/>
                </a:spcBef>
              </a:pPr>
              <a:endPara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  <a:p>
              <a:pPr algn="r" eaLnBrk="1" hangingPunct="1">
                <a:spcBef>
                  <a:spcPts val="450"/>
                </a:spcBef>
              </a:pPr>
              <a:endPara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  <a:p>
              <a:pPr eaLnBrk="1" hangingPunct="1">
                <a:spcBef>
                  <a:spcPts val="450"/>
                </a:spcBef>
              </a:pPr>
              <a:endPara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  <a:p>
              <a:pPr eaLnBrk="1" hangingPunct="1">
                <a:spcBef>
                  <a:spcPts val="413"/>
                </a:spcBef>
                <a:buClr>
                  <a:srgbClr val="000000"/>
                </a:buClr>
                <a:buSzPct val="100000"/>
                <a:buFont typeface="Arial" pitchFamily="34" charset="0"/>
                <a:buChar char="•"/>
              </a:pPr>
              <a:endPara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  <a:p>
              <a:pPr eaLnBrk="1" hangingPunct="1">
                <a:spcBef>
                  <a:spcPts val="413"/>
                </a:spcBef>
                <a:buClr>
                  <a:srgbClr val="000000"/>
                </a:buClr>
                <a:buSzPct val="100000"/>
                <a:buFont typeface="Arial" pitchFamily="34" charset="0"/>
                <a:buChar char="•"/>
              </a:pPr>
              <a:r>
                <a:rPr lang="en-US" altLang="en-US" sz="1800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Useful to decompose into a series of operations</a:t>
              </a:r>
            </a:p>
          </p:txBody>
        </p:sp>
        <p:pic>
          <p:nvPicPr>
            <p:cNvPr id="69651" name="Picture 18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" y="1440"/>
              <a:ext cx="3392" cy="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652" name="Rectangle 19"/>
            <p:cNvSpPr>
              <a:spLocks/>
            </p:cNvSpPr>
            <p:nvPr/>
          </p:nvSpPr>
          <p:spPr bwMode="auto">
            <a:xfrm>
              <a:off x="1837" y="2016"/>
              <a:ext cx="583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projection</a:t>
              </a:r>
            </a:p>
          </p:txBody>
        </p:sp>
        <p:sp>
          <p:nvSpPr>
            <p:cNvPr id="69653" name="Rectangle 20"/>
            <p:cNvSpPr>
              <a:spLocks/>
            </p:cNvSpPr>
            <p:nvPr/>
          </p:nvSpPr>
          <p:spPr bwMode="auto">
            <a:xfrm>
              <a:off x="1117" y="2016"/>
              <a:ext cx="533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FF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intrinsics</a:t>
              </a:r>
            </a:p>
          </p:txBody>
        </p:sp>
        <p:sp>
          <p:nvSpPr>
            <p:cNvPr id="69654" name="Rectangle 21"/>
            <p:cNvSpPr>
              <a:spLocks/>
            </p:cNvSpPr>
            <p:nvPr/>
          </p:nvSpPr>
          <p:spPr bwMode="auto">
            <a:xfrm>
              <a:off x="2640" y="2016"/>
              <a:ext cx="47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FF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rotation</a:t>
              </a:r>
            </a:p>
          </p:txBody>
        </p:sp>
        <p:sp>
          <p:nvSpPr>
            <p:cNvPr id="69655" name="Rectangle 22"/>
            <p:cNvSpPr>
              <a:spLocks/>
            </p:cNvSpPr>
            <p:nvPr/>
          </p:nvSpPr>
          <p:spPr bwMode="auto">
            <a:xfrm>
              <a:off x="3277" y="2016"/>
              <a:ext cx="61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FF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translation</a:t>
              </a:r>
            </a:p>
          </p:txBody>
        </p:sp>
        <p:sp>
          <p:nvSpPr>
            <p:cNvPr id="69656" name="Rectangle 23"/>
            <p:cNvSpPr>
              <a:spLocks/>
            </p:cNvSpPr>
            <p:nvPr/>
          </p:nvSpPr>
          <p:spPr bwMode="auto">
            <a:xfrm>
              <a:off x="3853" y="1248"/>
              <a:ext cx="887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algn="ctr" eaLnBrk="1" hangingPunct="1"/>
              <a:r>
                <a:rPr lang="en-US" altLang="en-US"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identity matrix</a:t>
              </a:r>
            </a:p>
          </p:txBody>
        </p:sp>
        <p:sp>
          <p:nvSpPr>
            <p:cNvPr id="69657" name="Line 24"/>
            <p:cNvSpPr>
              <a:spLocks noChangeShapeType="1"/>
            </p:cNvSpPr>
            <p:nvPr/>
          </p:nvSpPr>
          <p:spPr bwMode="auto">
            <a:xfrm flipH="1">
              <a:off x="3408" y="1392"/>
              <a:ext cx="43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69658" name="Picture 2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" y="248"/>
              <a:ext cx="2625" cy="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9659" name="Rectangle 26"/>
            <p:cNvSpPr>
              <a:spLocks/>
            </p:cNvSpPr>
            <p:nvPr/>
          </p:nvSpPr>
          <p:spPr bwMode="auto">
            <a:xfrm>
              <a:off x="416" y="1576"/>
              <a:ext cx="376" cy="3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pic>
          <p:nvPicPr>
            <p:cNvPr id="69660" name="Picture 2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" y="1616"/>
              <a:ext cx="280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28BAD-4FF9-4326-B3FA-847EDC5D27C2}" type="slidenum">
              <a:rPr lang="en-US" altLang="en-US" smtClean="0"/>
              <a:pPr/>
              <a:t>5</a:t>
            </a:fld>
            <a:endParaRPr lang="en-US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391400" y="5181600"/>
            <a:ext cx="1501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[</a:t>
            </a:r>
            <a:r>
              <a:rPr lang="en-US" dirty="0" err="1"/>
              <a:t>tx</a:t>
            </a:r>
            <a:r>
              <a:rPr lang="en-US" dirty="0"/>
              <a:t>, ty, </a:t>
            </a:r>
            <a:r>
              <a:rPr lang="en-US" dirty="0" err="1"/>
              <a:t>tz</a:t>
            </a:r>
            <a:r>
              <a:rPr lang="en-US" dirty="0"/>
              <a:t>]</a:t>
            </a:r>
            <a:r>
              <a:rPr lang="en-US" baseline="30000" dirty="0"/>
              <a:t>T</a:t>
            </a:r>
          </a:p>
        </p:txBody>
      </p:sp>
      <p:cxnSp>
        <p:nvCxnSpPr>
          <p:cNvPr id="6" name="Straight Arrow Connector 5"/>
          <p:cNvCxnSpPr>
            <a:stCxn id="4" idx="1"/>
            <a:endCxn id="69651" idx="3"/>
          </p:cNvCxnSpPr>
          <p:nvPr/>
        </p:nvCxnSpPr>
        <p:spPr bwMode="auto">
          <a:xfrm flipH="1">
            <a:off x="7064375" y="5412433"/>
            <a:ext cx="327025" cy="3324"/>
          </a:xfrm>
          <a:prstGeom prst="straightConnector1">
            <a:avLst/>
          </a:prstGeom>
          <a:solidFill>
            <a:srgbClr val="00CC99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0E0BC04-CBAE-4774-8E61-6DC41525F467}"/>
                  </a:ext>
                </a:extLst>
              </p14:cNvPr>
              <p14:cNvContentPartPr/>
              <p14:nvPr/>
            </p14:nvContentPartPr>
            <p14:xfrm>
              <a:off x="2484000" y="5025240"/>
              <a:ext cx="5842080" cy="11210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0E0BC04-CBAE-4774-8E61-6DC41525F467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474640" y="5015880"/>
                <a:ext cx="5860800" cy="1139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428306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13"/>
          <p:cNvGrpSpPr>
            <a:grpSpLocks/>
          </p:cNvGrpSpPr>
          <p:nvPr/>
        </p:nvGrpSpPr>
        <p:grpSpPr bwMode="auto">
          <a:xfrm>
            <a:off x="1066800" y="1143000"/>
            <a:ext cx="7010400" cy="4953000"/>
            <a:chOff x="134" y="192"/>
            <a:chExt cx="5482" cy="3887"/>
          </a:xfrm>
        </p:grpSpPr>
        <p:pic>
          <p:nvPicPr>
            <p:cNvPr id="28677" name="Picture 2" descr="mbase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24" y="1920"/>
              <a:ext cx="2126" cy="2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8" name="Picture 3" descr="town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4" y="192"/>
              <a:ext cx="1536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9" name="Picture 4" descr="town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24" y="192"/>
              <a:ext cx="1536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0" name="Picture 5" descr="town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080" y="192"/>
              <a:ext cx="1536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1" name="AutoShape 6"/>
            <p:cNvSpPr>
              <a:spLocks noChangeArrowheads="1"/>
            </p:cNvSpPr>
            <p:nvPr/>
          </p:nvSpPr>
          <p:spPr bwMode="auto">
            <a:xfrm>
              <a:off x="3408" y="768"/>
              <a:ext cx="624" cy="2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58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2" name="AutoShape 7"/>
            <p:cNvSpPr>
              <a:spLocks noChangeArrowheads="1"/>
            </p:cNvSpPr>
            <p:nvPr/>
          </p:nvSpPr>
          <p:spPr bwMode="auto">
            <a:xfrm rot="2347618">
              <a:off x="1008" y="2112"/>
              <a:ext cx="576" cy="336"/>
            </a:xfrm>
            <a:prstGeom prst="rightArrow">
              <a:avLst>
                <a:gd name="adj1" fmla="val 50000"/>
                <a:gd name="adj2" fmla="val 4285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3" name="AutoShape 8"/>
            <p:cNvSpPr>
              <a:spLocks noChangeArrowheads="1"/>
            </p:cNvSpPr>
            <p:nvPr/>
          </p:nvSpPr>
          <p:spPr bwMode="auto">
            <a:xfrm rot="19252382" flipH="1">
              <a:off x="4176" y="2112"/>
              <a:ext cx="576" cy="336"/>
            </a:xfrm>
            <a:prstGeom prst="rightArrow">
              <a:avLst>
                <a:gd name="adj1" fmla="val 50000"/>
                <a:gd name="adj2" fmla="val 4285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4" name="Text Box 9"/>
            <p:cNvSpPr txBox="1">
              <a:spLocks noChangeArrowheads="1"/>
            </p:cNvSpPr>
            <p:nvPr/>
          </p:nvSpPr>
          <p:spPr bwMode="auto">
            <a:xfrm>
              <a:off x="134" y="1631"/>
              <a:ext cx="343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Times New Roman" pitchFamily="18" charset="0"/>
                </a:rPr>
                <a:t>I1</a:t>
              </a:r>
              <a:endParaRPr lang="en-US">
                <a:latin typeface="Times New Roman" pitchFamily="18" charset="0"/>
              </a:endParaRPr>
            </a:p>
          </p:txBody>
        </p:sp>
        <p:sp>
          <p:nvSpPr>
            <p:cNvPr id="28685" name="Text Box 10"/>
            <p:cNvSpPr txBox="1">
              <a:spLocks noChangeArrowheads="1"/>
            </p:cNvSpPr>
            <p:nvPr/>
          </p:nvSpPr>
          <p:spPr bwMode="auto">
            <a:xfrm>
              <a:off x="1814" y="1631"/>
              <a:ext cx="342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Times New Roman" pitchFamily="18" charset="0"/>
                </a:rPr>
                <a:t>I2</a:t>
              </a:r>
              <a:endParaRPr lang="en-US">
                <a:latin typeface="Times New Roman" pitchFamily="18" charset="0"/>
              </a:endParaRPr>
            </a:p>
          </p:txBody>
        </p:sp>
        <p:sp>
          <p:nvSpPr>
            <p:cNvPr id="28686" name="Text Box 11"/>
            <p:cNvSpPr txBox="1">
              <a:spLocks noChangeArrowheads="1"/>
            </p:cNvSpPr>
            <p:nvPr/>
          </p:nvSpPr>
          <p:spPr bwMode="auto">
            <a:xfrm>
              <a:off x="4070" y="1631"/>
              <a:ext cx="462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Times New Roman" pitchFamily="18" charset="0"/>
                </a:rPr>
                <a:t>I10</a:t>
              </a:r>
              <a:endParaRPr lang="en-US">
                <a:latin typeface="Times New Roman" pitchFamily="18" charset="0"/>
              </a:endParaRPr>
            </a:p>
          </p:txBody>
        </p:sp>
      </p:grpSp>
      <p:sp>
        <p:nvSpPr>
          <p:cNvPr id="28675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Multiple-baseline stereo</a:t>
            </a:r>
          </a:p>
        </p:txBody>
      </p:sp>
      <p:sp>
        <p:nvSpPr>
          <p:cNvPr id="28676" name="Text Box 15"/>
          <p:cNvSpPr txBox="1">
            <a:spLocks noChangeArrowheads="1"/>
          </p:cNvSpPr>
          <p:nvPr/>
        </p:nvSpPr>
        <p:spPr bwMode="auto">
          <a:xfrm>
            <a:off x="228600" y="6140450"/>
            <a:ext cx="868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/>
              <a:t>M. </a:t>
            </a:r>
            <a:r>
              <a:rPr lang="en-US" sz="1800" dirty="0" err="1"/>
              <a:t>Okutomi</a:t>
            </a:r>
            <a:r>
              <a:rPr lang="en-US" sz="1800" dirty="0"/>
              <a:t> and T. </a:t>
            </a:r>
            <a:r>
              <a:rPr lang="en-US" sz="1800" dirty="0" err="1"/>
              <a:t>Kanade</a:t>
            </a:r>
            <a:r>
              <a:rPr lang="en-US" sz="1800" dirty="0"/>
              <a:t>, </a:t>
            </a:r>
            <a:r>
              <a:rPr lang="en-US" sz="1800" dirty="0"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“A Multiple-Baseline Stereo System,”</a:t>
            </a:r>
            <a:r>
              <a:rPr lang="en-US" sz="1800" dirty="0"/>
              <a:t>  IEEE Trans. on Pattern Analysis and Machine Intelligence,  15(4):353-363 (1993). </a:t>
            </a:r>
          </a:p>
        </p:txBody>
      </p:sp>
    </p:spTree>
    <p:extLst>
      <p:ext uri="{BB962C8B-B14F-4D97-AF65-F5344CB8AC3E}">
        <p14:creationId xmlns:p14="http://schemas.microsoft.com/office/powerpoint/2010/main" val="22467045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Reconstruction from silhouettes</a:t>
            </a:r>
          </a:p>
        </p:txBody>
      </p:sp>
      <p:sp>
        <p:nvSpPr>
          <p:cNvPr id="318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2900" indent="-342900"/>
            <a:r>
              <a:rPr lang="en-US" dirty="0"/>
              <a:t>Can be computed robustly</a:t>
            </a:r>
          </a:p>
          <a:p>
            <a:pPr marL="342900" indent="-342900"/>
            <a:r>
              <a:rPr lang="en-US" dirty="0"/>
              <a:t>Can be computed efficiently</a:t>
            </a:r>
          </a:p>
          <a:p>
            <a:pPr marL="342900" indent="-342900"/>
            <a:endParaRPr lang="en-US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801813" y="3906838"/>
            <a:ext cx="5867400" cy="2200275"/>
            <a:chOff x="240" y="2742"/>
            <a:chExt cx="3696" cy="1386"/>
          </a:xfrm>
        </p:grpSpPr>
        <p:pic>
          <p:nvPicPr>
            <p:cNvPr id="318469" name="Picture 5" descr="chris_and_b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0" y="2742"/>
              <a:ext cx="941" cy="1386"/>
            </a:xfrm>
            <a:prstGeom prst="rect">
              <a:avLst/>
            </a:prstGeom>
            <a:noFill/>
          </p:spPr>
        </p:pic>
        <p:pic>
          <p:nvPicPr>
            <p:cNvPr id="318470" name="Picture 6" descr="nochri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35" y="2742"/>
              <a:ext cx="941" cy="1386"/>
            </a:xfrm>
            <a:prstGeom prst="rect">
              <a:avLst/>
            </a:prstGeom>
            <a:noFill/>
          </p:spPr>
        </p:pic>
        <p:pic>
          <p:nvPicPr>
            <p:cNvPr id="318471" name="Picture 7" descr="chris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95" y="2742"/>
              <a:ext cx="941" cy="1386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318472" name="Text Box 8"/>
            <p:cNvSpPr txBox="1">
              <a:spLocks noChangeAspect="1" noChangeArrowheads="1"/>
            </p:cNvSpPr>
            <p:nvPr/>
          </p:nvSpPr>
          <p:spPr bwMode="auto">
            <a:xfrm>
              <a:off x="1320" y="3127"/>
              <a:ext cx="24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/>
                <a:t>-</a:t>
              </a:r>
              <a:endParaRPr lang="en-US" sz="6000" b="1">
                <a:solidFill>
                  <a:schemeClr val="bg1"/>
                </a:solidFill>
              </a:endParaRPr>
            </a:p>
          </p:txBody>
        </p:sp>
        <p:sp>
          <p:nvSpPr>
            <p:cNvPr id="318473" name="Text Box 9"/>
            <p:cNvSpPr txBox="1">
              <a:spLocks noChangeAspect="1" noChangeArrowheads="1"/>
            </p:cNvSpPr>
            <p:nvPr/>
          </p:nvSpPr>
          <p:spPr bwMode="auto">
            <a:xfrm>
              <a:off x="2647" y="3166"/>
              <a:ext cx="2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/>
                <a:t>=</a:t>
              </a:r>
              <a:endParaRPr lang="en-US" sz="6000" b="1">
                <a:solidFill>
                  <a:schemeClr val="bg1"/>
                </a:solidFill>
              </a:endParaRPr>
            </a:p>
          </p:txBody>
        </p:sp>
        <p:sp>
          <p:nvSpPr>
            <p:cNvPr id="318474" name="Text Box 10"/>
            <p:cNvSpPr txBox="1">
              <a:spLocks noChangeAspect="1" noChangeArrowheads="1"/>
            </p:cNvSpPr>
            <p:nvPr/>
          </p:nvSpPr>
          <p:spPr bwMode="auto">
            <a:xfrm>
              <a:off x="310" y="2742"/>
              <a:ext cx="810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background </a:t>
              </a:r>
            </a:p>
            <a:p>
              <a:pPr algn="ctr"/>
              <a:r>
                <a:rPr 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+ </a:t>
              </a:r>
            </a:p>
            <a:p>
              <a:pPr algn="ctr"/>
              <a:r>
                <a:rPr 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foreground</a:t>
              </a:r>
            </a:p>
          </p:txBody>
        </p:sp>
        <p:sp>
          <p:nvSpPr>
            <p:cNvPr id="318475" name="Text Box 11"/>
            <p:cNvSpPr txBox="1">
              <a:spLocks noChangeAspect="1" noChangeArrowheads="1"/>
            </p:cNvSpPr>
            <p:nvPr/>
          </p:nvSpPr>
          <p:spPr bwMode="auto">
            <a:xfrm>
              <a:off x="1704" y="2742"/>
              <a:ext cx="81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background</a:t>
              </a:r>
              <a:r>
                <a:rPr lang="en-US" sz="8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 </a:t>
              </a:r>
              <a:endParaRPr lang="en-US" sz="1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  <p:sp>
          <p:nvSpPr>
            <p:cNvPr id="318476" name="Text Box 12"/>
            <p:cNvSpPr txBox="1">
              <a:spLocks noChangeAspect="1" noChangeArrowheads="1"/>
            </p:cNvSpPr>
            <p:nvPr/>
          </p:nvSpPr>
          <p:spPr bwMode="auto">
            <a:xfrm>
              <a:off x="3064" y="2742"/>
              <a:ext cx="81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foreground </a:t>
              </a: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6369050" y="1590675"/>
            <a:ext cx="2362200" cy="1905000"/>
            <a:chOff x="3936" y="1002"/>
            <a:chExt cx="1488" cy="1200"/>
          </a:xfrm>
        </p:grpSpPr>
        <p:pic>
          <p:nvPicPr>
            <p:cNvPr id="318478" name="Picture 14" descr="bunny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936" y="1003"/>
              <a:ext cx="705" cy="555"/>
            </a:xfrm>
            <a:prstGeom prst="rect">
              <a:avLst/>
            </a:prstGeom>
            <a:noFill/>
          </p:spPr>
        </p:pic>
        <p:graphicFrame>
          <p:nvGraphicFramePr>
            <p:cNvPr id="318479" name="Object 15"/>
            <p:cNvGraphicFramePr>
              <a:graphicFrameLocks noChangeAspect="1"/>
            </p:cNvGraphicFramePr>
            <p:nvPr/>
          </p:nvGraphicFramePr>
          <p:xfrm>
            <a:off x="4719" y="1002"/>
            <a:ext cx="705" cy="5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9" name="Document" r:id="rId8" imgW="3192840" imgH="2400480" progId="Word.Document.8">
                    <p:embed/>
                  </p:oleObj>
                </mc:Choice>
                <mc:Fallback>
                  <p:oleObj name="Document" r:id="rId8" imgW="3192840" imgH="2400480" progId="Word.Document.8">
                    <p:embed/>
                    <p:pic>
                      <p:nvPicPr>
                        <p:cNvPr id="318479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19" y="1002"/>
                          <a:ext cx="705" cy="5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318480" name="Picture 16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719" y="1648"/>
              <a:ext cx="705" cy="55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</p:pic>
        <p:pic>
          <p:nvPicPr>
            <p:cNvPr id="318481" name="Picture 17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936" y="1648"/>
              <a:ext cx="705" cy="55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52022489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Reconstruction from Silhouettes</a:t>
            </a:r>
          </a:p>
        </p:txBody>
      </p:sp>
      <p:grpSp>
        <p:nvGrpSpPr>
          <p:cNvPr id="37891" name="Group 3"/>
          <p:cNvGrpSpPr>
            <a:grpSpLocks/>
          </p:cNvGrpSpPr>
          <p:nvPr/>
        </p:nvGrpSpPr>
        <p:grpSpPr bwMode="auto">
          <a:xfrm>
            <a:off x="7010400" y="4038600"/>
            <a:ext cx="533400" cy="381000"/>
            <a:chOff x="3648" y="2448"/>
            <a:chExt cx="336" cy="240"/>
          </a:xfrm>
        </p:grpSpPr>
        <p:sp>
          <p:nvSpPr>
            <p:cNvPr id="37908" name="Oval 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7909" name="Rectangle 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7892" name="Rectangle 6"/>
          <p:cNvSpPr>
            <a:spLocks noChangeArrowheads="1"/>
          </p:cNvSpPr>
          <p:nvPr/>
        </p:nvSpPr>
        <p:spPr bwMode="auto">
          <a:xfrm>
            <a:off x="6172200" y="3505200"/>
            <a:ext cx="990600" cy="6858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400000" lon="18300000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7893" name="Rectangle 7"/>
          <p:cNvSpPr>
            <a:spLocks noChangeArrowheads="1"/>
          </p:cNvSpPr>
          <p:nvPr/>
        </p:nvSpPr>
        <p:spPr bwMode="auto">
          <a:xfrm>
            <a:off x="5257800" y="3886200"/>
            <a:ext cx="990600" cy="7620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700000" lon="20099989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7894" name="Rectangle 8"/>
          <p:cNvSpPr>
            <a:spLocks noChangeArrowheads="1"/>
          </p:cNvSpPr>
          <p:nvPr/>
        </p:nvSpPr>
        <p:spPr bwMode="auto">
          <a:xfrm>
            <a:off x="4038600" y="4038600"/>
            <a:ext cx="990600" cy="7620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400000" lon="1200000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909321" name="Text Box 9"/>
          <p:cNvSpPr txBox="1">
            <a:spLocks noChangeArrowheads="1"/>
          </p:cNvSpPr>
          <p:nvPr/>
        </p:nvSpPr>
        <p:spPr bwMode="auto">
          <a:xfrm>
            <a:off x="788988" y="4323476"/>
            <a:ext cx="1954212" cy="4270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Binary Images</a:t>
            </a:r>
          </a:p>
        </p:txBody>
      </p:sp>
      <p:sp>
        <p:nvSpPr>
          <p:cNvPr id="37896" name="Line 10"/>
          <p:cNvSpPr>
            <a:spLocks noChangeShapeType="1"/>
          </p:cNvSpPr>
          <p:nvPr/>
        </p:nvSpPr>
        <p:spPr bwMode="auto">
          <a:xfrm flipV="1">
            <a:off x="2895600" y="4546600"/>
            <a:ext cx="609600" cy="0"/>
          </a:xfrm>
          <a:prstGeom prst="line">
            <a:avLst/>
          </a:prstGeom>
          <a:noFill/>
          <a:ln w="57150">
            <a:solidFill>
              <a:schemeClr val="accent1"/>
            </a:solidFill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7" name="Freeform 11"/>
          <p:cNvSpPr>
            <a:spLocks/>
          </p:cNvSpPr>
          <p:nvPr/>
        </p:nvSpPr>
        <p:spPr bwMode="auto">
          <a:xfrm>
            <a:off x="4495800" y="2286000"/>
            <a:ext cx="1181100" cy="1270000"/>
          </a:xfrm>
          <a:custGeom>
            <a:avLst/>
            <a:gdLst>
              <a:gd name="T0" fmla="*/ 2147483647 w 744"/>
              <a:gd name="T1" fmla="*/ 2147483647 h 800"/>
              <a:gd name="T2" fmla="*/ 2147483647 w 744"/>
              <a:gd name="T3" fmla="*/ 2147483647 h 800"/>
              <a:gd name="T4" fmla="*/ 2147483647 w 744"/>
              <a:gd name="T5" fmla="*/ 2147483647 h 800"/>
              <a:gd name="T6" fmla="*/ 2147483647 w 744"/>
              <a:gd name="T7" fmla="*/ 2147483647 h 800"/>
              <a:gd name="T8" fmla="*/ 2147483647 w 744"/>
              <a:gd name="T9" fmla="*/ 2147483647 h 800"/>
              <a:gd name="T10" fmla="*/ 2147483647 w 744"/>
              <a:gd name="T11" fmla="*/ 2147483647 h 800"/>
              <a:gd name="T12" fmla="*/ 2147483647 w 744"/>
              <a:gd name="T13" fmla="*/ 2147483647 h 800"/>
              <a:gd name="T14" fmla="*/ 2147483647 w 744"/>
              <a:gd name="T15" fmla="*/ 2147483647 h 800"/>
              <a:gd name="T16" fmla="*/ 2147483647 w 744"/>
              <a:gd name="T17" fmla="*/ 2147483647 h 800"/>
              <a:gd name="T18" fmla="*/ 2147483647 w 744"/>
              <a:gd name="T19" fmla="*/ 2147483647 h 800"/>
              <a:gd name="T20" fmla="*/ 2147483647 w 744"/>
              <a:gd name="T21" fmla="*/ 2147483647 h 800"/>
              <a:gd name="T22" fmla="*/ 2147483647 w 744"/>
              <a:gd name="T23" fmla="*/ 2147483647 h 800"/>
              <a:gd name="T24" fmla="*/ 2147483647 w 744"/>
              <a:gd name="T25" fmla="*/ 2147483647 h 800"/>
              <a:gd name="T26" fmla="*/ 2147483647 w 744"/>
              <a:gd name="T27" fmla="*/ 2147483647 h 8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44"/>
              <a:gd name="T43" fmla="*/ 0 h 800"/>
              <a:gd name="T44" fmla="*/ 744 w 744"/>
              <a:gd name="T45" fmla="*/ 800 h 8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44" h="800">
                <a:moveTo>
                  <a:pt x="248" y="32"/>
                </a:moveTo>
                <a:cubicBezTo>
                  <a:pt x="224" y="64"/>
                  <a:pt x="232" y="184"/>
                  <a:pt x="200" y="224"/>
                </a:cubicBezTo>
                <a:cubicBezTo>
                  <a:pt x="168" y="264"/>
                  <a:pt x="88" y="232"/>
                  <a:pt x="56" y="272"/>
                </a:cubicBezTo>
                <a:cubicBezTo>
                  <a:pt x="24" y="312"/>
                  <a:pt x="0" y="392"/>
                  <a:pt x="8" y="464"/>
                </a:cubicBezTo>
                <a:cubicBezTo>
                  <a:pt x="16" y="536"/>
                  <a:pt x="64" y="664"/>
                  <a:pt x="104" y="704"/>
                </a:cubicBezTo>
                <a:cubicBezTo>
                  <a:pt x="144" y="744"/>
                  <a:pt x="192" y="688"/>
                  <a:pt x="248" y="704"/>
                </a:cubicBezTo>
                <a:cubicBezTo>
                  <a:pt x="304" y="720"/>
                  <a:pt x="384" y="800"/>
                  <a:pt x="440" y="800"/>
                </a:cubicBezTo>
                <a:cubicBezTo>
                  <a:pt x="496" y="800"/>
                  <a:pt x="536" y="736"/>
                  <a:pt x="584" y="704"/>
                </a:cubicBezTo>
                <a:cubicBezTo>
                  <a:pt x="632" y="672"/>
                  <a:pt x="712" y="672"/>
                  <a:pt x="728" y="608"/>
                </a:cubicBezTo>
                <a:cubicBezTo>
                  <a:pt x="744" y="544"/>
                  <a:pt x="704" y="400"/>
                  <a:pt x="680" y="320"/>
                </a:cubicBezTo>
                <a:cubicBezTo>
                  <a:pt x="656" y="240"/>
                  <a:pt x="624" y="168"/>
                  <a:pt x="584" y="128"/>
                </a:cubicBezTo>
                <a:cubicBezTo>
                  <a:pt x="544" y="88"/>
                  <a:pt x="480" y="96"/>
                  <a:pt x="440" y="80"/>
                </a:cubicBezTo>
                <a:cubicBezTo>
                  <a:pt x="400" y="64"/>
                  <a:pt x="376" y="40"/>
                  <a:pt x="344" y="32"/>
                </a:cubicBezTo>
                <a:cubicBezTo>
                  <a:pt x="312" y="24"/>
                  <a:pt x="272" y="0"/>
                  <a:pt x="248" y="32"/>
                </a:cubicBezTo>
                <a:close/>
              </a:path>
            </a:pathLst>
          </a:custGeom>
          <a:gradFill rotWithShape="0">
            <a:gsLst>
              <a:gs pos="0">
                <a:srgbClr val="000000"/>
              </a:gs>
              <a:gs pos="100000">
                <a:srgbClr val="FF9900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8" name="Freeform 12"/>
          <p:cNvSpPr>
            <a:spLocks/>
          </p:cNvSpPr>
          <p:nvPr/>
        </p:nvSpPr>
        <p:spPr bwMode="auto">
          <a:xfrm>
            <a:off x="4267200" y="4178300"/>
            <a:ext cx="393700" cy="419100"/>
          </a:xfrm>
          <a:custGeom>
            <a:avLst/>
            <a:gdLst>
              <a:gd name="T0" fmla="*/ 2147483647 w 248"/>
              <a:gd name="T1" fmla="*/ 2147483647 h 264"/>
              <a:gd name="T2" fmla="*/ 2147483647 w 248"/>
              <a:gd name="T3" fmla="*/ 2147483647 h 264"/>
              <a:gd name="T4" fmla="*/ 2147483647 w 248"/>
              <a:gd name="T5" fmla="*/ 2147483647 h 264"/>
              <a:gd name="T6" fmla="*/ 2147483647 w 248"/>
              <a:gd name="T7" fmla="*/ 2147483647 h 264"/>
              <a:gd name="T8" fmla="*/ 0 w 248"/>
              <a:gd name="T9" fmla="*/ 2147483647 h 264"/>
              <a:gd name="T10" fmla="*/ 2147483647 w 248"/>
              <a:gd name="T11" fmla="*/ 2147483647 h 264"/>
              <a:gd name="T12" fmla="*/ 2147483647 w 248"/>
              <a:gd name="T13" fmla="*/ 2147483647 h 264"/>
              <a:gd name="T14" fmla="*/ 2147483647 w 248"/>
              <a:gd name="T15" fmla="*/ 2147483647 h 264"/>
              <a:gd name="T16" fmla="*/ 2147483647 w 248"/>
              <a:gd name="T17" fmla="*/ 2147483647 h 264"/>
              <a:gd name="T18" fmla="*/ 2147483647 w 248"/>
              <a:gd name="T19" fmla="*/ 2147483647 h 2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8"/>
              <a:gd name="T31" fmla="*/ 0 h 264"/>
              <a:gd name="T32" fmla="*/ 248 w 248"/>
              <a:gd name="T33" fmla="*/ 264 h 26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8" h="264">
                <a:moveTo>
                  <a:pt x="192" y="56"/>
                </a:moveTo>
                <a:cubicBezTo>
                  <a:pt x="184" y="40"/>
                  <a:pt x="168" y="64"/>
                  <a:pt x="144" y="56"/>
                </a:cubicBezTo>
                <a:cubicBezTo>
                  <a:pt x="120" y="48"/>
                  <a:pt x="64" y="0"/>
                  <a:pt x="48" y="8"/>
                </a:cubicBezTo>
                <a:cubicBezTo>
                  <a:pt x="32" y="16"/>
                  <a:pt x="56" y="80"/>
                  <a:pt x="48" y="104"/>
                </a:cubicBezTo>
                <a:cubicBezTo>
                  <a:pt x="40" y="128"/>
                  <a:pt x="0" y="128"/>
                  <a:pt x="0" y="152"/>
                </a:cubicBezTo>
                <a:cubicBezTo>
                  <a:pt x="0" y="176"/>
                  <a:pt x="24" y="232"/>
                  <a:pt x="48" y="248"/>
                </a:cubicBezTo>
                <a:cubicBezTo>
                  <a:pt x="72" y="264"/>
                  <a:pt x="112" y="248"/>
                  <a:pt x="144" y="248"/>
                </a:cubicBezTo>
                <a:cubicBezTo>
                  <a:pt x="176" y="248"/>
                  <a:pt x="232" y="264"/>
                  <a:pt x="240" y="248"/>
                </a:cubicBezTo>
                <a:cubicBezTo>
                  <a:pt x="248" y="232"/>
                  <a:pt x="200" y="184"/>
                  <a:pt x="192" y="152"/>
                </a:cubicBezTo>
                <a:cubicBezTo>
                  <a:pt x="184" y="120"/>
                  <a:pt x="200" y="72"/>
                  <a:pt x="192" y="56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7899" name="Group 13"/>
          <p:cNvGrpSpPr>
            <a:grpSpLocks/>
          </p:cNvGrpSpPr>
          <p:nvPr/>
        </p:nvGrpSpPr>
        <p:grpSpPr bwMode="auto">
          <a:xfrm>
            <a:off x="4114800" y="4724400"/>
            <a:ext cx="533400" cy="381000"/>
            <a:chOff x="3648" y="2448"/>
            <a:chExt cx="336" cy="240"/>
          </a:xfrm>
        </p:grpSpPr>
        <p:sp>
          <p:nvSpPr>
            <p:cNvPr id="37906" name="Oval 1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7907" name="Rectangle 1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7900" name="Freeform 16"/>
          <p:cNvSpPr>
            <a:spLocks/>
          </p:cNvSpPr>
          <p:nvPr/>
        </p:nvSpPr>
        <p:spPr bwMode="auto">
          <a:xfrm rot="4098212">
            <a:off x="5546725" y="4122738"/>
            <a:ext cx="419100" cy="374650"/>
          </a:xfrm>
          <a:custGeom>
            <a:avLst/>
            <a:gdLst>
              <a:gd name="T0" fmla="*/ 2147483647 w 264"/>
              <a:gd name="T1" fmla="*/ 2147483647 h 256"/>
              <a:gd name="T2" fmla="*/ 2147483647 w 264"/>
              <a:gd name="T3" fmla="*/ 2147483647 h 256"/>
              <a:gd name="T4" fmla="*/ 2147483647 w 264"/>
              <a:gd name="T5" fmla="*/ 2147483647 h 256"/>
              <a:gd name="T6" fmla="*/ 0 w 264"/>
              <a:gd name="T7" fmla="*/ 2147483647 h 256"/>
              <a:gd name="T8" fmla="*/ 2147483647 w 264"/>
              <a:gd name="T9" fmla="*/ 2147483647 h 256"/>
              <a:gd name="T10" fmla="*/ 2147483647 w 264"/>
              <a:gd name="T11" fmla="*/ 2147483647 h 256"/>
              <a:gd name="T12" fmla="*/ 2147483647 w 264"/>
              <a:gd name="T13" fmla="*/ 2147483647 h 256"/>
              <a:gd name="T14" fmla="*/ 2147483647 w 264"/>
              <a:gd name="T15" fmla="*/ 2147483647 h 256"/>
              <a:gd name="T16" fmla="*/ 2147483647 w 264"/>
              <a:gd name="T17" fmla="*/ 2147483647 h 2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64"/>
              <a:gd name="T28" fmla="*/ 0 h 256"/>
              <a:gd name="T29" fmla="*/ 264 w 264"/>
              <a:gd name="T30" fmla="*/ 256 h 2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64" h="256">
                <a:moveTo>
                  <a:pt x="192" y="8"/>
                </a:moveTo>
                <a:cubicBezTo>
                  <a:pt x="168" y="0"/>
                  <a:pt x="120" y="0"/>
                  <a:pt x="96" y="8"/>
                </a:cubicBezTo>
                <a:cubicBezTo>
                  <a:pt x="72" y="16"/>
                  <a:pt x="64" y="40"/>
                  <a:pt x="48" y="56"/>
                </a:cubicBezTo>
                <a:cubicBezTo>
                  <a:pt x="32" y="72"/>
                  <a:pt x="0" y="88"/>
                  <a:pt x="0" y="104"/>
                </a:cubicBezTo>
                <a:cubicBezTo>
                  <a:pt x="0" y="120"/>
                  <a:pt x="32" y="128"/>
                  <a:pt x="48" y="152"/>
                </a:cubicBezTo>
                <a:cubicBezTo>
                  <a:pt x="64" y="176"/>
                  <a:pt x="64" y="240"/>
                  <a:pt x="96" y="248"/>
                </a:cubicBezTo>
                <a:cubicBezTo>
                  <a:pt x="128" y="256"/>
                  <a:pt x="216" y="232"/>
                  <a:pt x="240" y="200"/>
                </a:cubicBezTo>
                <a:cubicBezTo>
                  <a:pt x="264" y="168"/>
                  <a:pt x="248" y="88"/>
                  <a:pt x="240" y="56"/>
                </a:cubicBezTo>
                <a:cubicBezTo>
                  <a:pt x="232" y="24"/>
                  <a:pt x="216" y="16"/>
                  <a:pt x="192" y="8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7901" name="Group 17"/>
          <p:cNvGrpSpPr>
            <a:grpSpLocks/>
          </p:cNvGrpSpPr>
          <p:nvPr/>
        </p:nvGrpSpPr>
        <p:grpSpPr bwMode="auto">
          <a:xfrm>
            <a:off x="5715000" y="4572000"/>
            <a:ext cx="533400" cy="381000"/>
            <a:chOff x="3648" y="2448"/>
            <a:chExt cx="336" cy="240"/>
          </a:xfrm>
        </p:grpSpPr>
        <p:sp>
          <p:nvSpPr>
            <p:cNvPr id="37904" name="Oval 18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7905" name="Rectangle 19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7902" name="Freeform 20"/>
          <p:cNvSpPr>
            <a:spLocks/>
          </p:cNvSpPr>
          <p:nvPr/>
        </p:nvSpPr>
        <p:spPr bwMode="auto">
          <a:xfrm>
            <a:off x="6527800" y="3632200"/>
            <a:ext cx="254000" cy="419100"/>
          </a:xfrm>
          <a:custGeom>
            <a:avLst/>
            <a:gdLst>
              <a:gd name="T0" fmla="*/ 2147483647 w 208"/>
              <a:gd name="T1" fmla="*/ 2147483647 h 264"/>
              <a:gd name="T2" fmla="*/ 2147483647 w 208"/>
              <a:gd name="T3" fmla="*/ 2147483647 h 264"/>
              <a:gd name="T4" fmla="*/ 2147483647 w 208"/>
              <a:gd name="T5" fmla="*/ 2147483647 h 264"/>
              <a:gd name="T6" fmla="*/ 2147483647 w 208"/>
              <a:gd name="T7" fmla="*/ 2147483647 h 264"/>
              <a:gd name="T8" fmla="*/ 2147483647 w 208"/>
              <a:gd name="T9" fmla="*/ 2147483647 h 264"/>
              <a:gd name="T10" fmla="*/ 2147483647 w 208"/>
              <a:gd name="T11" fmla="*/ 2147483647 h 264"/>
              <a:gd name="T12" fmla="*/ 2147483647 w 208"/>
              <a:gd name="T13" fmla="*/ 2147483647 h 264"/>
              <a:gd name="T14" fmla="*/ 2147483647 w 208"/>
              <a:gd name="T15" fmla="*/ 2147483647 h 264"/>
              <a:gd name="T16" fmla="*/ 2147483647 w 208"/>
              <a:gd name="T17" fmla="*/ 2147483647 h 2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8"/>
              <a:gd name="T28" fmla="*/ 0 h 264"/>
              <a:gd name="T29" fmla="*/ 208 w 208"/>
              <a:gd name="T30" fmla="*/ 264 h 2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8" h="264">
                <a:moveTo>
                  <a:pt x="160" y="16"/>
                </a:moveTo>
                <a:cubicBezTo>
                  <a:pt x="144" y="0"/>
                  <a:pt x="128" y="8"/>
                  <a:pt x="112" y="16"/>
                </a:cubicBezTo>
                <a:cubicBezTo>
                  <a:pt x="96" y="24"/>
                  <a:pt x="80" y="56"/>
                  <a:pt x="64" y="64"/>
                </a:cubicBezTo>
                <a:cubicBezTo>
                  <a:pt x="48" y="72"/>
                  <a:pt x="24" y="48"/>
                  <a:pt x="16" y="64"/>
                </a:cubicBezTo>
                <a:cubicBezTo>
                  <a:pt x="8" y="80"/>
                  <a:pt x="0" y="128"/>
                  <a:pt x="16" y="160"/>
                </a:cubicBezTo>
                <a:cubicBezTo>
                  <a:pt x="32" y="192"/>
                  <a:pt x="88" y="248"/>
                  <a:pt x="112" y="256"/>
                </a:cubicBezTo>
                <a:cubicBezTo>
                  <a:pt x="136" y="264"/>
                  <a:pt x="144" y="232"/>
                  <a:pt x="160" y="208"/>
                </a:cubicBezTo>
                <a:cubicBezTo>
                  <a:pt x="176" y="184"/>
                  <a:pt x="208" y="144"/>
                  <a:pt x="208" y="112"/>
                </a:cubicBezTo>
                <a:cubicBezTo>
                  <a:pt x="208" y="80"/>
                  <a:pt x="176" y="32"/>
                  <a:pt x="160" y="16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3" name="Rectangle 25"/>
          <p:cNvSpPr>
            <a:spLocks noGrp="1" noChangeArrowheads="1"/>
          </p:cNvSpPr>
          <p:nvPr>
            <p:ph type="body" idx="1"/>
          </p:nvPr>
        </p:nvSpPr>
        <p:spPr>
          <a:xfrm>
            <a:off x="533400" y="1163001"/>
            <a:ext cx="8229600" cy="4525963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dirty="0"/>
              <a:t>The case of binary images: a voxel is </a:t>
            </a:r>
            <a:r>
              <a:rPr lang="en-US" dirty="0">
                <a:solidFill>
                  <a:srgbClr val="FF0000"/>
                </a:solidFill>
              </a:rPr>
              <a:t>photo-consistent </a:t>
            </a:r>
            <a:r>
              <a:rPr lang="en-US" dirty="0"/>
              <a:t>if it lies inside the object’s silhouette in </a:t>
            </a:r>
            <a:r>
              <a:rPr lang="en-US" b="1" dirty="0">
                <a:solidFill>
                  <a:srgbClr val="FF0000"/>
                </a:solidFill>
              </a:rPr>
              <a:t>all </a:t>
            </a:r>
            <a:r>
              <a:rPr lang="en-US" dirty="0"/>
              <a:t>views</a:t>
            </a:r>
          </a:p>
        </p:txBody>
      </p:sp>
    </p:spTree>
    <p:extLst>
      <p:ext uri="{BB962C8B-B14F-4D97-AF65-F5344CB8AC3E}">
        <p14:creationId xmlns:p14="http://schemas.microsoft.com/office/powerpoint/2010/main" val="1028426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81599"/>
            <a:ext cx="8229600" cy="1143000"/>
          </a:xfrm>
        </p:spPr>
        <p:txBody>
          <a:bodyPr/>
          <a:lstStyle/>
          <a:p>
            <a:r>
              <a:rPr lang="en-US" sz="3200" dirty="0"/>
              <a:t>Reconstruction from Silhouettes</a:t>
            </a:r>
          </a:p>
        </p:txBody>
      </p:sp>
      <p:grpSp>
        <p:nvGrpSpPr>
          <p:cNvPr id="38915" name="Group 3"/>
          <p:cNvGrpSpPr>
            <a:grpSpLocks/>
          </p:cNvGrpSpPr>
          <p:nvPr/>
        </p:nvGrpSpPr>
        <p:grpSpPr bwMode="auto">
          <a:xfrm>
            <a:off x="7010400" y="4038600"/>
            <a:ext cx="533400" cy="381000"/>
            <a:chOff x="3648" y="2448"/>
            <a:chExt cx="336" cy="240"/>
          </a:xfrm>
        </p:grpSpPr>
        <p:sp>
          <p:nvSpPr>
            <p:cNvPr id="38945" name="Oval 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8946" name="Rectangle 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8916" name="Rectangle 6"/>
          <p:cNvSpPr>
            <a:spLocks noChangeArrowheads="1"/>
          </p:cNvSpPr>
          <p:nvPr/>
        </p:nvSpPr>
        <p:spPr bwMode="auto">
          <a:xfrm>
            <a:off x="6172200" y="3505200"/>
            <a:ext cx="990600" cy="6858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400000" lon="18300000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8917" name="Rectangle 7"/>
          <p:cNvSpPr>
            <a:spLocks noChangeArrowheads="1"/>
          </p:cNvSpPr>
          <p:nvPr/>
        </p:nvSpPr>
        <p:spPr bwMode="auto">
          <a:xfrm>
            <a:off x="5257800" y="3886200"/>
            <a:ext cx="990600" cy="7620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700000" lon="20099989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8918" name="Rectangle 8"/>
          <p:cNvSpPr>
            <a:spLocks noChangeArrowheads="1"/>
          </p:cNvSpPr>
          <p:nvPr/>
        </p:nvSpPr>
        <p:spPr bwMode="auto">
          <a:xfrm>
            <a:off x="4038600" y="4038600"/>
            <a:ext cx="990600" cy="7620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400000" lon="1200000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913417" name="Text Box 9"/>
          <p:cNvSpPr txBox="1">
            <a:spLocks noChangeArrowheads="1"/>
          </p:cNvSpPr>
          <p:nvPr/>
        </p:nvSpPr>
        <p:spPr bwMode="auto">
          <a:xfrm>
            <a:off x="919163" y="4297363"/>
            <a:ext cx="1954212" cy="4270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Binary Images</a:t>
            </a:r>
          </a:p>
        </p:txBody>
      </p:sp>
      <p:sp>
        <p:nvSpPr>
          <p:cNvPr id="38920" name="Line 10"/>
          <p:cNvSpPr>
            <a:spLocks noChangeShapeType="1"/>
          </p:cNvSpPr>
          <p:nvPr/>
        </p:nvSpPr>
        <p:spPr bwMode="auto">
          <a:xfrm flipV="1">
            <a:off x="2895600" y="4546600"/>
            <a:ext cx="609600" cy="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921" name="Freeform 11"/>
          <p:cNvSpPr>
            <a:spLocks/>
          </p:cNvSpPr>
          <p:nvPr/>
        </p:nvSpPr>
        <p:spPr bwMode="auto">
          <a:xfrm>
            <a:off x="4495800" y="2286000"/>
            <a:ext cx="1181100" cy="1270000"/>
          </a:xfrm>
          <a:custGeom>
            <a:avLst/>
            <a:gdLst>
              <a:gd name="T0" fmla="*/ 2147483647 w 744"/>
              <a:gd name="T1" fmla="*/ 2147483647 h 800"/>
              <a:gd name="T2" fmla="*/ 2147483647 w 744"/>
              <a:gd name="T3" fmla="*/ 2147483647 h 800"/>
              <a:gd name="T4" fmla="*/ 2147483647 w 744"/>
              <a:gd name="T5" fmla="*/ 2147483647 h 800"/>
              <a:gd name="T6" fmla="*/ 2147483647 w 744"/>
              <a:gd name="T7" fmla="*/ 2147483647 h 800"/>
              <a:gd name="T8" fmla="*/ 2147483647 w 744"/>
              <a:gd name="T9" fmla="*/ 2147483647 h 800"/>
              <a:gd name="T10" fmla="*/ 2147483647 w 744"/>
              <a:gd name="T11" fmla="*/ 2147483647 h 800"/>
              <a:gd name="T12" fmla="*/ 2147483647 w 744"/>
              <a:gd name="T13" fmla="*/ 2147483647 h 800"/>
              <a:gd name="T14" fmla="*/ 2147483647 w 744"/>
              <a:gd name="T15" fmla="*/ 2147483647 h 800"/>
              <a:gd name="T16" fmla="*/ 2147483647 w 744"/>
              <a:gd name="T17" fmla="*/ 2147483647 h 800"/>
              <a:gd name="T18" fmla="*/ 2147483647 w 744"/>
              <a:gd name="T19" fmla="*/ 2147483647 h 800"/>
              <a:gd name="T20" fmla="*/ 2147483647 w 744"/>
              <a:gd name="T21" fmla="*/ 2147483647 h 800"/>
              <a:gd name="T22" fmla="*/ 2147483647 w 744"/>
              <a:gd name="T23" fmla="*/ 2147483647 h 800"/>
              <a:gd name="T24" fmla="*/ 2147483647 w 744"/>
              <a:gd name="T25" fmla="*/ 2147483647 h 800"/>
              <a:gd name="T26" fmla="*/ 2147483647 w 744"/>
              <a:gd name="T27" fmla="*/ 2147483647 h 8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44"/>
              <a:gd name="T43" fmla="*/ 0 h 800"/>
              <a:gd name="T44" fmla="*/ 744 w 744"/>
              <a:gd name="T45" fmla="*/ 800 h 8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44" h="800">
                <a:moveTo>
                  <a:pt x="248" y="32"/>
                </a:moveTo>
                <a:cubicBezTo>
                  <a:pt x="224" y="64"/>
                  <a:pt x="232" y="184"/>
                  <a:pt x="200" y="224"/>
                </a:cubicBezTo>
                <a:cubicBezTo>
                  <a:pt x="168" y="264"/>
                  <a:pt x="88" y="232"/>
                  <a:pt x="56" y="272"/>
                </a:cubicBezTo>
                <a:cubicBezTo>
                  <a:pt x="24" y="312"/>
                  <a:pt x="0" y="392"/>
                  <a:pt x="8" y="464"/>
                </a:cubicBezTo>
                <a:cubicBezTo>
                  <a:pt x="16" y="536"/>
                  <a:pt x="64" y="664"/>
                  <a:pt x="104" y="704"/>
                </a:cubicBezTo>
                <a:cubicBezTo>
                  <a:pt x="144" y="744"/>
                  <a:pt x="192" y="688"/>
                  <a:pt x="248" y="704"/>
                </a:cubicBezTo>
                <a:cubicBezTo>
                  <a:pt x="304" y="720"/>
                  <a:pt x="384" y="800"/>
                  <a:pt x="440" y="800"/>
                </a:cubicBezTo>
                <a:cubicBezTo>
                  <a:pt x="496" y="800"/>
                  <a:pt x="536" y="736"/>
                  <a:pt x="584" y="704"/>
                </a:cubicBezTo>
                <a:cubicBezTo>
                  <a:pt x="632" y="672"/>
                  <a:pt x="712" y="672"/>
                  <a:pt x="728" y="608"/>
                </a:cubicBezTo>
                <a:cubicBezTo>
                  <a:pt x="744" y="544"/>
                  <a:pt x="704" y="400"/>
                  <a:pt x="680" y="320"/>
                </a:cubicBezTo>
                <a:cubicBezTo>
                  <a:pt x="656" y="240"/>
                  <a:pt x="624" y="168"/>
                  <a:pt x="584" y="128"/>
                </a:cubicBezTo>
                <a:cubicBezTo>
                  <a:pt x="544" y="88"/>
                  <a:pt x="480" y="96"/>
                  <a:pt x="440" y="80"/>
                </a:cubicBezTo>
                <a:cubicBezTo>
                  <a:pt x="400" y="64"/>
                  <a:pt x="376" y="40"/>
                  <a:pt x="344" y="32"/>
                </a:cubicBezTo>
                <a:cubicBezTo>
                  <a:pt x="312" y="24"/>
                  <a:pt x="272" y="0"/>
                  <a:pt x="248" y="32"/>
                </a:cubicBezTo>
                <a:close/>
              </a:path>
            </a:pathLst>
          </a:custGeom>
          <a:gradFill rotWithShape="0">
            <a:gsLst>
              <a:gs pos="0">
                <a:srgbClr val="000000"/>
              </a:gs>
              <a:gs pos="100000">
                <a:srgbClr val="FF9900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922" name="Freeform 12"/>
          <p:cNvSpPr>
            <a:spLocks/>
          </p:cNvSpPr>
          <p:nvPr/>
        </p:nvSpPr>
        <p:spPr bwMode="auto">
          <a:xfrm>
            <a:off x="4267200" y="4178300"/>
            <a:ext cx="393700" cy="419100"/>
          </a:xfrm>
          <a:custGeom>
            <a:avLst/>
            <a:gdLst>
              <a:gd name="T0" fmla="*/ 2147483647 w 248"/>
              <a:gd name="T1" fmla="*/ 2147483647 h 264"/>
              <a:gd name="T2" fmla="*/ 2147483647 w 248"/>
              <a:gd name="T3" fmla="*/ 2147483647 h 264"/>
              <a:gd name="T4" fmla="*/ 2147483647 w 248"/>
              <a:gd name="T5" fmla="*/ 2147483647 h 264"/>
              <a:gd name="T6" fmla="*/ 2147483647 w 248"/>
              <a:gd name="T7" fmla="*/ 2147483647 h 264"/>
              <a:gd name="T8" fmla="*/ 0 w 248"/>
              <a:gd name="T9" fmla="*/ 2147483647 h 264"/>
              <a:gd name="T10" fmla="*/ 2147483647 w 248"/>
              <a:gd name="T11" fmla="*/ 2147483647 h 264"/>
              <a:gd name="T12" fmla="*/ 2147483647 w 248"/>
              <a:gd name="T13" fmla="*/ 2147483647 h 264"/>
              <a:gd name="T14" fmla="*/ 2147483647 w 248"/>
              <a:gd name="T15" fmla="*/ 2147483647 h 264"/>
              <a:gd name="T16" fmla="*/ 2147483647 w 248"/>
              <a:gd name="T17" fmla="*/ 2147483647 h 264"/>
              <a:gd name="T18" fmla="*/ 2147483647 w 248"/>
              <a:gd name="T19" fmla="*/ 2147483647 h 2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8"/>
              <a:gd name="T31" fmla="*/ 0 h 264"/>
              <a:gd name="T32" fmla="*/ 248 w 248"/>
              <a:gd name="T33" fmla="*/ 264 h 26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8" h="264">
                <a:moveTo>
                  <a:pt x="192" y="56"/>
                </a:moveTo>
                <a:cubicBezTo>
                  <a:pt x="184" y="40"/>
                  <a:pt x="168" y="64"/>
                  <a:pt x="144" y="56"/>
                </a:cubicBezTo>
                <a:cubicBezTo>
                  <a:pt x="120" y="48"/>
                  <a:pt x="64" y="0"/>
                  <a:pt x="48" y="8"/>
                </a:cubicBezTo>
                <a:cubicBezTo>
                  <a:pt x="32" y="16"/>
                  <a:pt x="56" y="80"/>
                  <a:pt x="48" y="104"/>
                </a:cubicBezTo>
                <a:cubicBezTo>
                  <a:pt x="40" y="128"/>
                  <a:pt x="0" y="128"/>
                  <a:pt x="0" y="152"/>
                </a:cubicBezTo>
                <a:cubicBezTo>
                  <a:pt x="0" y="176"/>
                  <a:pt x="24" y="232"/>
                  <a:pt x="48" y="248"/>
                </a:cubicBezTo>
                <a:cubicBezTo>
                  <a:pt x="72" y="264"/>
                  <a:pt x="112" y="248"/>
                  <a:pt x="144" y="248"/>
                </a:cubicBezTo>
                <a:cubicBezTo>
                  <a:pt x="176" y="248"/>
                  <a:pt x="232" y="264"/>
                  <a:pt x="240" y="248"/>
                </a:cubicBezTo>
                <a:cubicBezTo>
                  <a:pt x="248" y="232"/>
                  <a:pt x="200" y="184"/>
                  <a:pt x="192" y="152"/>
                </a:cubicBezTo>
                <a:cubicBezTo>
                  <a:pt x="184" y="120"/>
                  <a:pt x="200" y="72"/>
                  <a:pt x="192" y="56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923" name="Group 13"/>
          <p:cNvGrpSpPr>
            <a:grpSpLocks/>
          </p:cNvGrpSpPr>
          <p:nvPr/>
        </p:nvGrpSpPr>
        <p:grpSpPr bwMode="auto">
          <a:xfrm>
            <a:off x="4114800" y="4724400"/>
            <a:ext cx="533400" cy="381000"/>
            <a:chOff x="3648" y="2448"/>
            <a:chExt cx="336" cy="240"/>
          </a:xfrm>
        </p:grpSpPr>
        <p:sp>
          <p:nvSpPr>
            <p:cNvPr id="38943" name="Oval 1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8944" name="Rectangle 1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8924" name="Freeform 16"/>
          <p:cNvSpPr>
            <a:spLocks/>
          </p:cNvSpPr>
          <p:nvPr/>
        </p:nvSpPr>
        <p:spPr bwMode="auto">
          <a:xfrm rot="4098212">
            <a:off x="5546725" y="4122738"/>
            <a:ext cx="419100" cy="374650"/>
          </a:xfrm>
          <a:custGeom>
            <a:avLst/>
            <a:gdLst>
              <a:gd name="T0" fmla="*/ 2147483647 w 264"/>
              <a:gd name="T1" fmla="*/ 2147483647 h 256"/>
              <a:gd name="T2" fmla="*/ 2147483647 w 264"/>
              <a:gd name="T3" fmla="*/ 2147483647 h 256"/>
              <a:gd name="T4" fmla="*/ 2147483647 w 264"/>
              <a:gd name="T5" fmla="*/ 2147483647 h 256"/>
              <a:gd name="T6" fmla="*/ 0 w 264"/>
              <a:gd name="T7" fmla="*/ 2147483647 h 256"/>
              <a:gd name="T8" fmla="*/ 2147483647 w 264"/>
              <a:gd name="T9" fmla="*/ 2147483647 h 256"/>
              <a:gd name="T10" fmla="*/ 2147483647 w 264"/>
              <a:gd name="T11" fmla="*/ 2147483647 h 256"/>
              <a:gd name="T12" fmla="*/ 2147483647 w 264"/>
              <a:gd name="T13" fmla="*/ 2147483647 h 256"/>
              <a:gd name="T14" fmla="*/ 2147483647 w 264"/>
              <a:gd name="T15" fmla="*/ 2147483647 h 256"/>
              <a:gd name="T16" fmla="*/ 2147483647 w 264"/>
              <a:gd name="T17" fmla="*/ 2147483647 h 2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64"/>
              <a:gd name="T28" fmla="*/ 0 h 256"/>
              <a:gd name="T29" fmla="*/ 264 w 264"/>
              <a:gd name="T30" fmla="*/ 256 h 2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64" h="256">
                <a:moveTo>
                  <a:pt x="192" y="8"/>
                </a:moveTo>
                <a:cubicBezTo>
                  <a:pt x="168" y="0"/>
                  <a:pt x="120" y="0"/>
                  <a:pt x="96" y="8"/>
                </a:cubicBezTo>
                <a:cubicBezTo>
                  <a:pt x="72" y="16"/>
                  <a:pt x="64" y="40"/>
                  <a:pt x="48" y="56"/>
                </a:cubicBezTo>
                <a:cubicBezTo>
                  <a:pt x="32" y="72"/>
                  <a:pt x="0" y="88"/>
                  <a:pt x="0" y="104"/>
                </a:cubicBezTo>
                <a:cubicBezTo>
                  <a:pt x="0" y="120"/>
                  <a:pt x="32" y="128"/>
                  <a:pt x="48" y="152"/>
                </a:cubicBezTo>
                <a:cubicBezTo>
                  <a:pt x="64" y="176"/>
                  <a:pt x="64" y="240"/>
                  <a:pt x="96" y="248"/>
                </a:cubicBezTo>
                <a:cubicBezTo>
                  <a:pt x="128" y="256"/>
                  <a:pt x="216" y="232"/>
                  <a:pt x="240" y="200"/>
                </a:cubicBezTo>
                <a:cubicBezTo>
                  <a:pt x="264" y="168"/>
                  <a:pt x="248" y="88"/>
                  <a:pt x="240" y="56"/>
                </a:cubicBezTo>
                <a:cubicBezTo>
                  <a:pt x="232" y="24"/>
                  <a:pt x="216" y="16"/>
                  <a:pt x="192" y="8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925" name="Group 17"/>
          <p:cNvGrpSpPr>
            <a:grpSpLocks/>
          </p:cNvGrpSpPr>
          <p:nvPr/>
        </p:nvGrpSpPr>
        <p:grpSpPr bwMode="auto">
          <a:xfrm>
            <a:off x="5715000" y="4572000"/>
            <a:ext cx="533400" cy="381000"/>
            <a:chOff x="3648" y="2448"/>
            <a:chExt cx="336" cy="240"/>
          </a:xfrm>
        </p:grpSpPr>
        <p:sp>
          <p:nvSpPr>
            <p:cNvPr id="38941" name="Oval 18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8942" name="Rectangle 19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8926" name="Freeform 20"/>
          <p:cNvSpPr>
            <a:spLocks/>
          </p:cNvSpPr>
          <p:nvPr/>
        </p:nvSpPr>
        <p:spPr bwMode="auto">
          <a:xfrm>
            <a:off x="6527800" y="3632200"/>
            <a:ext cx="254000" cy="419100"/>
          </a:xfrm>
          <a:custGeom>
            <a:avLst/>
            <a:gdLst>
              <a:gd name="T0" fmla="*/ 2147483647 w 208"/>
              <a:gd name="T1" fmla="*/ 2147483647 h 264"/>
              <a:gd name="T2" fmla="*/ 2147483647 w 208"/>
              <a:gd name="T3" fmla="*/ 2147483647 h 264"/>
              <a:gd name="T4" fmla="*/ 2147483647 w 208"/>
              <a:gd name="T5" fmla="*/ 2147483647 h 264"/>
              <a:gd name="T6" fmla="*/ 2147483647 w 208"/>
              <a:gd name="T7" fmla="*/ 2147483647 h 264"/>
              <a:gd name="T8" fmla="*/ 2147483647 w 208"/>
              <a:gd name="T9" fmla="*/ 2147483647 h 264"/>
              <a:gd name="T10" fmla="*/ 2147483647 w 208"/>
              <a:gd name="T11" fmla="*/ 2147483647 h 264"/>
              <a:gd name="T12" fmla="*/ 2147483647 w 208"/>
              <a:gd name="T13" fmla="*/ 2147483647 h 264"/>
              <a:gd name="T14" fmla="*/ 2147483647 w 208"/>
              <a:gd name="T15" fmla="*/ 2147483647 h 264"/>
              <a:gd name="T16" fmla="*/ 2147483647 w 208"/>
              <a:gd name="T17" fmla="*/ 2147483647 h 2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8"/>
              <a:gd name="T28" fmla="*/ 0 h 264"/>
              <a:gd name="T29" fmla="*/ 208 w 208"/>
              <a:gd name="T30" fmla="*/ 264 h 2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8" h="264">
                <a:moveTo>
                  <a:pt x="160" y="16"/>
                </a:moveTo>
                <a:cubicBezTo>
                  <a:pt x="144" y="0"/>
                  <a:pt x="128" y="8"/>
                  <a:pt x="112" y="16"/>
                </a:cubicBezTo>
                <a:cubicBezTo>
                  <a:pt x="96" y="24"/>
                  <a:pt x="80" y="56"/>
                  <a:pt x="64" y="64"/>
                </a:cubicBezTo>
                <a:cubicBezTo>
                  <a:pt x="48" y="72"/>
                  <a:pt x="24" y="48"/>
                  <a:pt x="16" y="64"/>
                </a:cubicBezTo>
                <a:cubicBezTo>
                  <a:pt x="8" y="80"/>
                  <a:pt x="0" y="128"/>
                  <a:pt x="16" y="160"/>
                </a:cubicBezTo>
                <a:cubicBezTo>
                  <a:pt x="32" y="192"/>
                  <a:pt x="88" y="248"/>
                  <a:pt x="112" y="256"/>
                </a:cubicBezTo>
                <a:cubicBezTo>
                  <a:pt x="136" y="264"/>
                  <a:pt x="144" y="232"/>
                  <a:pt x="160" y="208"/>
                </a:cubicBezTo>
                <a:cubicBezTo>
                  <a:pt x="176" y="184"/>
                  <a:pt x="208" y="144"/>
                  <a:pt x="208" y="112"/>
                </a:cubicBezTo>
                <a:cubicBezTo>
                  <a:pt x="208" y="80"/>
                  <a:pt x="176" y="32"/>
                  <a:pt x="160" y="16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4538663" y="2314575"/>
            <a:ext cx="1400175" cy="2062163"/>
            <a:chOff x="2859" y="1458"/>
            <a:chExt cx="882" cy="1299"/>
          </a:xfrm>
        </p:grpSpPr>
        <p:sp>
          <p:nvSpPr>
            <p:cNvPr id="38938" name="Freeform 22"/>
            <p:cNvSpPr>
              <a:spLocks/>
            </p:cNvSpPr>
            <p:nvPr/>
          </p:nvSpPr>
          <p:spPr bwMode="auto">
            <a:xfrm>
              <a:off x="3105" y="1458"/>
              <a:ext cx="495" cy="1135"/>
            </a:xfrm>
            <a:custGeom>
              <a:avLst/>
              <a:gdLst>
                <a:gd name="T0" fmla="*/ 495 w 495"/>
                <a:gd name="T1" fmla="*/ 1135 h 1135"/>
                <a:gd name="T2" fmla="*/ 0 w 495"/>
                <a:gd name="T3" fmla="*/ 0 h 1135"/>
                <a:gd name="T4" fmla="*/ 0 60000 65536"/>
                <a:gd name="T5" fmla="*/ 0 60000 65536"/>
                <a:gd name="T6" fmla="*/ 0 w 495"/>
                <a:gd name="T7" fmla="*/ 0 h 1135"/>
                <a:gd name="T8" fmla="*/ 495 w 495"/>
                <a:gd name="T9" fmla="*/ 1135 h 113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95" h="1135">
                  <a:moveTo>
                    <a:pt x="495" y="1135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9" name="Freeform 23"/>
            <p:cNvSpPr>
              <a:spLocks/>
            </p:cNvSpPr>
            <p:nvPr/>
          </p:nvSpPr>
          <p:spPr bwMode="auto">
            <a:xfrm>
              <a:off x="2859" y="1989"/>
              <a:ext cx="675" cy="768"/>
            </a:xfrm>
            <a:custGeom>
              <a:avLst/>
              <a:gdLst>
                <a:gd name="T0" fmla="*/ 675 w 675"/>
                <a:gd name="T1" fmla="*/ 768 h 768"/>
                <a:gd name="T2" fmla="*/ 0 w 675"/>
                <a:gd name="T3" fmla="*/ 0 h 768"/>
                <a:gd name="T4" fmla="*/ 0 60000 65536"/>
                <a:gd name="T5" fmla="*/ 0 60000 65536"/>
                <a:gd name="T6" fmla="*/ 0 w 675"/>
                <a:gd name="T7" fmla="*/ 0 h 768"/>
                <a:gd name="T8" fmla="*/ 675 w 675"/>
                <a:gd name="T9" fmla="*/ 768 h 7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75" h="768">
                  <a:moveTo>
                    <a:pt x="675" y="768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40" name="Freeform 24"/>
            <p:cNvSpPr>
              <a:spLocks/>
            </p:cNvSpPr>
            <p:nvPr/>
          </p:nvSpPr>
          <p:spPr bwMode="auto">
            <a:xfrm>
              <a:off x="3549" y="1908"/>
              <a:ext cx="192" cy="813"/>
            </a:xfrm>
            <a:custGeom>
              <a:avLst/>
              <a:gdLst>
                <a:gd name="T0" fmla="*/ 192 w 192"/>
                <a:gd name="T1" fmla="*/ 813 h 813"/>
                <a:gd name="T2" fmla="*/ 0 w 192"/>
                <a:gd name="T3" fmla="*/ 0 h 813"/>
                <a:gd name="T4" fmla="*/ 0 60000 65536"/>
                <a:gd name="T5" fmla="*/ 0 60000 65536"/>
                <a:gd name="T6" fmla="*/ 0 w 192"/>
                <a:gd name="T7" fmla="*/ 0 h 813"/>
                <a:gd name="T8" fmla="*/ 192 w 192"/>
                <a:gd name="T9" fmla="*/ 813 h 8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92" h="813">
                  <a:moveTo>
                    <a:pt x="192" y="813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8928" name="Rectangle 25"/>
          <p:cNvSpPr>
            <a:spLocks noChangeArrowheads="1"/>
          </p:cNvSpPr>
          <p:nvPr/>
        </p:nvSpPr>
        <p:spPr bwMode="auto">
          <a:xfrm>
            <a:off x="685800" y="5334000"/>
            <a:ext cx="7772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dirty="0"/>
              <a:t>Finding the silhouette-consistent shape (</a:t>
            </a:r>
            <a:r>
              <a:rPr lang="en-US" i="1" dirty="0"/>
              <a:t>visual hull</a:t>
            </a:r>
            <a:r>
              <a:rPr lang="en-US" dirty="0"/>
              <a:t>):  </a:t>
            </a: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i="1" dirty="0" err="1"/>
              <a:t>Backproject</a:t>
            </a:r>
            <a:r>
              <a:rPr lang="en-US" sz="2000" dirty="0"/>
              <a:t> each silhouette</a:t>
            </a: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dirty="0"/>
              <a:t>Intersect </a:t>
            </a:r>
            <a:r>
              <a:rPr lang="en-US" sz="2000" dirty="0" err="1"/>
              <a:t>backprojected</a:t>
            </a:r>
            <a:r>
              <a:rPr lang="en-US" sz="2000" dirty="0"/>
              <a:t> volumes</a:t>
            </a:r>
          </a:p>
        </p:txBody>
      </p:sp>
      <p:sp>
        <p:nvSpPr>
          <p:cNvPr id="38929" name="Rectangle 26"/>
          <p:cNvSpPr>
            <a:spLocks noGrp="1" noChangeArrowheads="1"/>
          </p:cNvSpPr>
          <p:nvPr>
            <p:ph type="body" idx="1"/>
          </p:nvPr>
        </p:nvSpPr>
        <p:spPr>
          <a:xfrm>
            <a:off x="533400" y="808356"/>
            <a:ext cx="8229600" cy="4525963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dirty="0"/>
              <a:t>The case of binary images: a voxel is </a:t>
            </a:r>
            <a:r>
              <a:rPr lang="en-US" dirty="0">
                <a:solidFill>
                  <a:srgbClr val="FF0000"/>
                </a:solidFill>
              </a:rPr>
              <a:t>photo-consistent </a:t>
            </a:r>
            <a:r>
              <a:rPr lang="en-US" dirty="0"/>
              <a:t>if it lies inside the object’s silhouette</a:t>
            </a:r>
            <a:r>
              <a:rPr lang="en-US" i="1" dirty="0"/>
              <a:t> </a:t>
            </a:r>
            <a:r>
              <a:rPr lang="en-US" dirty="0"/>
              <a:t>in </a:t>
            </a:r>
            <a:r>
              <a:rPr lang="en-US" dirty="0">
                <a:solidFill>
                  <a:srgbClr val="FF0000"/>
                </a:solidFill>
              </a:rPr>
              <a:t>all views</a:t>
            </a:r>
          </a:p>
        </p:txBody>
      </p:sp>
      <p:grpSp>
        <p:nvGrpSpPr>
          <p:cNvPr id="6" name="Group 27"/>
          <p:cNvGrpSpPr>
            <a:grpSpLocks/>
          </p:cNvGrpSpPr>
          <p:nvPr/>
        </p:nvGrpSpPr>
        <p:grpSpPr bwMode="auto">
          <a:xfrm>
            <a:off x="4291013" y="2409825"/>
            <a:ext cx="1338262" cy="2162175"/>
            <a:chOff x="2703" y="1518"/>
            <a:chExt cx="843" cy="1362"/>
          </a:xfrm>
        </p:grpSpPr>
        <p:sp>
          <p:nvSpPr>
            <p:cNvPr id="38935" name="Freeform 28"/>
            <p:cNvSpPr>
              <a:spLocks/>
            </p:cNvSpPr>
            <p:nvPr/>
          </p:nvSpPr>
          <p:spPr bwMode="auto">
            <a:xfrm>
              <a:off x="2703" y="1809"/>
              <a:ext cx="138" cy="975"/>
            </a:xfrm>
            <a:custGeom>
              <a:avLst/>
              <a:gdLst>
                <a:gd name="T0" fmla="*/ 0 w 138"/>
                <a:gd name="T1" fmla="*/ 975 h 975"/>
                <a:gd name="T2" fmla="*/ 138 w 138"/>
                <a:gd name="T3" fmla="*/ 0 h 975"/>
                <a:gd name="T4" fmla="*/ 0 60000 65536"/>
                <a:gd name="T5" fmla="*/ 0 60000 65536"/>
                <a:gd name="T6" fmla="*/ 0 w 138"/>
                <a:gd name="T7" fmla="*/ 0 h 975"/>
                <a:gd name="T8" fmla="*/ 138 w 138"/>
                <a:gd name="T9" fmla="*/ 975 h 97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38" h="975">
                  <a:moveTo>
                    <a:pt x="0" y="975"/>
                  </a:moveTo>
                  <a:lnTo>
                    <a:pt x="138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6" name="Freeform 29"/>
            <p:cNvSpPr>
              <a:spLocks/>
            </p:cNvSpPr>
            <p:nvPr/>
          </p:nvSpPr>
          <p:spPr bwMode="auto">
            <a:xfrm>
              <a:off x="2832" y="1518"/>
              <a:ext cx="429" cy="1170"/>
            </a:xfrm>
            <a:custGeom>
              <a:avLst/>
              <a:gdLst>
                <a:gd name="T0" fmla="*/ 0 w 429"/>
                <a:gd name="T1" fmla="*/ 1170 h 1170"/>
                <a:gd name="T2" fmla="*/ 429 w 429"/>
                <a:gd name="T3" fmla="*/ 0 h 1170"/>
                <a:gd name="T4" fmla="*/ 0 60000 65536"/>
                <a:gd name="T5" fmla="*/ 0 60000 65536"/>
                <a:gd name="T6" fmla="*/ 0 w 429"/>
                <a:gd name="T7" fmla="*/ 0 h 1170"/>
                <a:gd name="T8" fmla="*/ 429 w 429"/>
                <a:gd name="T9" fmla="*/ 1170 h 117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29" h="1170">
                  <a:moveTo>
                    <a:pt x="0" y="1170"/>
                  </a:moveTo>
                  <a:lnTo>
                    <a:pt x="429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7" name="Freeform 30"/>
            <p:cNvSpPr>
              <a:spLocks/>
            </p:cNvSpPr>
            <p:nvPr/>
          </p:nvSpPr>
          <p:spPr bwMode="auto">
            <a:xfrm>
              <a:off x="2928" y="2073"/>
              <a:ext cx="618" cy="807"/>
            </a:xfrm>
            <a:custGeom>
              <a:avLst/>
              <a:gdLst>
                <a:gd name="T0" fmla="*/ 0 w 618"/>
                <a:gd name="T1" fmla="*/ 807 h 807"/>
                <a:gd name="T2" fmla="*/ 618 w 618"/>
                <a:gd name="T3" fmla="*/ 0 h 807"/>
                <a:gd name="T4" fmla="*/ 0 60000 65536"/>
                <a:gd name="T5" fmla="*/ 0 60000 65536"/>
                <a:gd name="T6" fmla="*/ 0 w 618"/>
                <a:gd name="T7" fmla="*/ 0 h 807"/>
                <a:gd name="T8" fmla="*/ 618 w 618"/>
                <a:gd name="T9" fmla="*/ 807 h 80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18" h="807">
                  <a:moveTo>
                    <a:pt x="0" y="807"/>
                  </a:moveTo>
                  <a:lnTo>
                    <a:pt x="618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4724400" y="2471738"/>
            <a:ext cx="1981200" cy="1571625"/>
            <a:chOff x="2976" y="1557"/>
            <a:chExt cx="1248" cy="990"/>
          </a:xfrm>
        </p:grpSpPr>
        <p:sp>
          <p:nvSpPr>
            <p:cNvPr id="38932" name="Freeform 32"/>
            <p:cNvSpPr>
              <a:spLocks/>
            </p:cNvSpPr>
            <p:nvPr/>
          </p:nvSpPr>
          <p:spPr bwMode="auto">
            <a:xfrm>
              <a:off x="2976" y="2160"/>
              <a:ext cx="1233" cy="387"/>
            </a:xfrm>
            <a:custGeom>
              <a:avLst/>
              <a:gdLst>
                <a:gd name="T0" fmla="*/ 1233 w 1233"/>
                <a:gd name="T1" fmla="*/ 387 h 387"/>
                <a:gd name="T2" fmla="*/ 0 w 1233"/>
                <a:gd name="T3" fmla="*/ 0 h 387"/>
                <a:gd name="T4" fmla="*/ 0 60000 65536"/>
                <a:gd name="T5" fmla="*/ 0 60000 65536"/>
                <a:gd name="T6" fmla="*/ 0 w 1233"/>
                <a:gd name="T7" fmla="*/ 0 h 387"/>
                <a:gd name="T8" fmla="*/ 1233 w 1233"/>
                <a:gd name="T9" fmla="*/ 387 h 38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33" h="387">
                  <a:moveTo>
                    <a:pt x="1233" y="387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3" name="Freeform 33"/>
            <p:cNvSpPr>
              <a:spLocks/>
            </p:cNvSpPr>
            <p:nvPr/>
          </p:nvSpPr>
          <p:spPr bwMode="auto">
            <a:xfrm>
              <a:off x="3408" y="1557"/>
              <a:ext cx="816" cy="747"/>
            </a:xfrm>
            <a:custGeom>
              <a:avLst/>
              <a:gdLst>
                <a:gd name="T0" fmla="*/ 816 w 816"/>
                <a:gd name="T1" fmla="*/ 747 h 747"/>
                <a:gd name="T2" fmla="*/ 0 w 816"/>
                <a:gd name="T3" fmla="*/ 0 h 747"/>
                <a:gd name="T4" fmla="*/ 0 60000 65536"/>
                <a:gd name="T5" fmla="*/ 0 60000 65536"/>
                <a:gd name="T6" fmla="*/ 0 w 816"/>
                <a:gd name="T7" fmla="*/ 0 h 747"/>
                <a:gd name="T8" fmla="*/ 816 w 816"/>
                <a:gd name="T9" fmla="*/ 747 h 74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16" h="747">
                  <a:moveTo>
                    <a:pt x="816" y="747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4" name="Line 34"/>
            <p:cNvSpPr>
              <a:spLocks noChangeShapeType="1"/>
            </p:cNvSpPr>
            <p:nvPr/>
          </p:nvSpPr>
          <p:spPr bwMode="auto">
            <a:xfrm flipH="1" flipV="1">
              <a:off x="3024" y="1680"/>
              <a:ext cx="1152" cy="720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981700" y="2209800"/>
            <a:ext cx="18117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voxel space</a:t>
            </a:r>
          </a:p>
        </p:txBody>
      </p:sp>
    </p:spTree>
    <p:extLst>
      <p:ext uri="{BB962C8B-B14F-4D97-AF65-F5344CB8AC3E}">
        <p14:creationId xmlns:p14="http://schemas.microsoft.com/office/powerpoint/2010/main" val="106329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Calibrated Image Acquisition</a:t>
            </a:r>
          </a:p>
        </p:txBody>
      </p:sp>
      <p:pic>
        <p:nvPicPr>
          <p:cNvPr id="37890" name="Picture 3" descr="acqui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05000"/>
            <a:ext cx="37338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4" descr="dino-24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295400"/>
            <a:ext cx="15430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5" descr="dino24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295400"/>
            <a:ext cx="15430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6" descr="flowy12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038600"/>
            <a:ext cx="15684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7" descr="flowy-244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038600"/>
            <a:ext cx="15684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5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85800" y="4876800"/>
            <a:ext cx="3886200" cy="914400"/>
          </a:xfrm>
          <a:noFill/>
        </p:spPr>
        <p:txBody>
          <a:bodyPr>
            <a:normAutofit lnSpcReduction="10000"/>
          </a:bodyPr>
          <a:lstStyle/>
          <a:p>
            <a:pPr marL="0" indent="0" algn="ctr">
              <a:buFontTx/>
              <a:buNone/>
            </a:pPr>
            <a:r>
              <a:rPr lang="en-US" i="1">
                <a:latin typeface="Arial" charset="0"/>
              </a:rPr>
              <a:t>Calibrated Turntable</a:t>
            </a:r>
          </a:p>
          <a:p>
            <a:pPr marL="0" indent="0" algn="ctr">
              <a:buFontTx/>
              <a:buNone/>
            </a:pPr>
            <a:r>
              <a:rPr lang="en-US" sz="2200" i="1">
                <a:solidFill>
                  <a:srgbClr val="FFFFFF"/>
                </a:solidFill>
                <a:latin typeface="Arial" charset="0"/>
              </a:rPr>
              <a:t>360° rotation (21 images)</a:t>
            </a:r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4876800" y="3429000"/>
            <a:ext cx="3667125" cy="427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Selected Dinosaur Images</a:t>
            </a:r>
            <a:endParaRPr lang="en-US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5032375" y="6019800"/>
            <a:ext cx="3355975" cy="427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Selected Flower Images</a:t>
            </a:r>
            <a:endParaRPr lang="en-US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96715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Space Carving in General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410729"/>
            <a:ext cx="7924800" cy="533400"/>
          </a:xfrm>
        </p:spPr>
        <p:txBody>
          <a:bodyPr>
            <a:normAutofit lnSpcReduction="10000"/>
          </a:bodyPr>
          <a:lstStyle/>
          <a:p>
            <a:pPr marL="0" indent="0"/>
            <a:r>
              <a:rPr lang="en-US" dirty="0"/>
              <a:t> Space Carving Algorithm</a:t>
            </a:r>
          </a:p>
        </p:txBody>
      </p:sp>
      <p:sp>
        <p:nvSpPr>
          <p:cNvPr id="34820" name="Freeform 4"/>
          <p:cNvSpPr>
            <a:spLocks/>
          </p:cNvSpPr>
          <p:nvPr/>
        </p:nvSpPr>
        <p:spPr bwMode="auto">
          <a:xfrm>
            <a:off x="1719263" y="1781175"/>
            <a:ext cx="990600" cy="1524000"/>
          </a:xfrm>
          <a:custGeom>
            <a:avLst/>
            <a:gdLst>
              <a:gd name="T0" fmla="*/ 2147483647 w 624"/>
              <a:gd name="T1" fmla="*/ 2147483647 h 960"/>
              <a:gd name="T2" fmla="*/ 2147483647 w 624"/>
              <a:gd name="T3" fmla="*/ 2147483647 h 960"/>
              <a:gd name="T4" fmla="*/ 0 w 624"/>
              <a:gd name="T5" fmla="*/ 0 h 960"/>
              <a:gd name="T6" fmla="*/ 0 w 624"/>
              <a:gd name="T7" fmla="*/ 2147483647 h 960"/>
              <a:gd name="T8" fmla="*/ 2147483647 w 624"/>
              <a:gd name="T9" fmla="*/ 2147483647 h 9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4"/>
              <a:gd name="T16" fmla="*/ 0 h 960"/>
              <a:gd name="T17" fmla="*/ 624 w 624"/>
              <a:gd name="T18" fmla="*/ 960 h 9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4" h="960">
                <a:moveTo>
                  <a:pt x="624" y="960"/>
                </a:moveTo>
                <a:lnTo>
                  <a:pt x="624" y="384"/>
                </a:lnTo>
                <a:lnTo>
                  <a:pt x="0" y="0"/>
                </a:lnTo>
                <a:lnTo>
                  <a:pt x="0" y="576"/>
                </a:lnTo>
                <a:lnTo>
                  <a:pt x="624" y="960"/>
                </a:lnTo>
                <a:close/>
              </a:path>
            </a:pathLst>
          </a:cu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1" name="Freeform 5"/>
          <p:cNvSpPr>
            <a:spLocks/>
          </p:cNvSpPr>
          <p:nvPr/>
        </p:nvSpPr>
        <p:spPr bwMode="auto">
          <a:xfrm flipH="1">
            <a:off x="6443663" y="1933575"/>
            <a:ext cx="990600" cy="1524000"/>
          </a:xfrm>
          <a:custGeom>
            <a:avLst/>
            <a:gdLst>
              <a:gd name="T0" fmla="*/ 2147483647 w 624"/>
              <a:gd name="T1" fmla="*/ 2147483647 h 960"/>
              <a:gd name="T2" fmla="*/ 2147483647 w 624"/>
              <a:gd name="T3" fmla="*/ 2147483647 h 960"/>
              <a:gd name="T4" fmla="*/ 0 w 624"/>
              <a:gd name="T5" fmla="*/ 0 h 960"/>
              <a:gd name="T6" fmla="*/ 0 w 624"/>
              <a:gd name="T7" fmla="*/ 2147483647 h 960"/>
              <a:gd name="T8" fmla="*/ 2147483647 w 624"/>
              <a:gd name="T9" fmla="*/ 2147483647 h 9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4"/>
              <a:gd name="T16" fmla="*/ 0 h 960"/>
              <a:gd name="T17" fmla="*/ 624 w 624"/>
              <a:gd name="T18" fmla="*/ 960 h 9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4" h="960">
                <a:moveTo>
                  <a:pt x="624" y="960"/>
                </a:moveTo>
                <a:lnTo>
                  <a:pt x="624" y="384"/>
                </a:lnTo>
                <a:lnTo>
                  <a:pt x="0" y="0"/>
                </a:lnTo>
                <a:lnTo>
                  <a:pt x="0" y="576"/>
                </a:lnTo>
                <a:lnTo>
                  <a:pt x="624" y="960"/>
                </a:lnTo>
                <a:close/>
              </a:path>
            </a:pathLst>
          </a:cu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317152" y="2144683"/>
            <a:ext cx="1011302" cy="400110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chemeClr val="accent6">
                    <a:lumMod val="75000"/>
                  </a:schemeClr>
                </a:solidFill>
              </a:rPr>
              <a:t>Image 1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7584078" y="2239933"/>
            <a:ext cx="1046569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chemeClr val="accent6">
                    <a:lumMod val="75000"/>
                  </a:schemeClr>
                </a:solidFill>
              </a:rPr>
              <a:t>Image N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4353762" y="2855397"/>
            <a:ext cx="516488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…...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49288" y="1295400"/>
            <a:ext cx="7924800" cy="3171825"/>
            <a:chOff x="409" y="960"/>
            <a:chExt cx="4992" cy="1998"/>
          </a:xfrm>
        </p:grpSpPr>
        <p:grpSp>
          <p:nvGrpSpPr>
            <p:cNvPr id="34893" name="Group 10"/>
            <p:cNvGrpSpPr>
              <a:grpSpLocks/>
            </p:cNvGrpSpPr>
            <p:nvPr/>
          </p:nvGrpSpPr>
          <p:grpSpPr bwMode="auto">
            <a:xfrm>
              <a:off x="2431" y="960"/>
              <a:ext cx="905" cy="807"/>
              <a:chOff x="2431" y="960"/>
              <a:chExt cx="905" cy="807"/>
            </a:xfrm>
          </p:grpSpPr>
          <p:sp>
            <p:nvSpPr>
              <p:cNvPr id="34895" name="Rectangle 11"/>
              <p:cNvSpPr>
                <a:spLocks noChangeArrowheads="1"/>
              </p:cNvSpPr>
              <p:nvPr/>
            </p:nvSpPr>
            <p:spPr bwMode="auto">
              <a:xfrm>
                <a:off x="2682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96" name="Rectangle 12"/>
              <p:cNvSpPr>
                <a:spLocks noChangeArrowheads="1"/>
              </p:cNvSpPr>
              <p:nvPr/>
            </p:nvSpPr>
            <p:spPr bwMode="auto">
              <a:xfrm>
                <a:off x="2598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97" name="Rectangle 13"/>
              <p:cNvSpPr>
                <a:spLocks noChangeArrowheads="1"/>
              </p:cNvSpPr>
              <p:nvPr/>
            </p:nvSpPr>
            <p:spPr bwMode="auto">
              <a:xfrm>
                <a:off x="2682" y="127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98" name="Rectangle 14"/>
              <p:cNvSpPr>
                <a:spLocks noChangeArrowheads="1"/>
              </p:cNvSpPr>
              <p:nvPr/>
            </p:nvSpPr>
            <p:spPr bwMode="auto">
              <a:xfrm>
                <a:off x="2598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99" name="Rectangle 15"/>
              <p:cNvSpPr>
                <a:spLocks noChangeArrowheads="1"/>
              </p:cNvSpPr>
              <p:nvPr/>
            </p:nvSpPr>
            <p:spPr bwMode="auto">
              <a:xfrm>
                <a:off x="2515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0" name="Rectangle 16"/>
              <p:cNvSpPr>
                <a:spLocks noChangeArrowheads="1"/>
              </p:cNvSpPr>
              <p:nvPr/>
            </p:nvSpPr>
            <p:spPr bwMode="auto">
              <a:xfrm>
                <a:off x="2682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1" name="Rectangle 17"/>
              <p:cNvSpPr>
                <a:spLocks noChangeArrowheads="1"/>
              </p:cNvSpPr>
              <p:nvPr/>
            </p:nvSpPr>
            <p:spPr bwMode="auto">
              <a:xfrm>
                <a:off x="2598" y="1204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2" name="Rectangle 18"/>
              <p:cNvSpPr>
                <a:spLocks noChangeArrowheads="1"/>
              </p:cNvSpPr>
              <p:nvPr/>
            </p:nvSpPr>
            <p:spPr bwMode="auto">
              <a:xfrm>
                <a:off x="2515" y="128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3" name="Rectangle 19"/>
              <p:cNvSpPr>
                <a:spLocks noChangeArrowheads="1"/>
              </p:cNvSpPr>
              <p:nvPr/>
            </p:nvSpPr>
            <p:spPr bwMode="auto">
              <a:xfrm>
                <a:off x="2431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4" name="Rectangle 20"/>
              <p:cNvSpPr>
                <a:spLocks noChangeArrowheads="1"/>
              </p:cNvSpPr>
              <p:nvPr/>
            </p:nvSpPr>
            <p:spPr bwMode="auto">
              <a:xfrm>
                <a:off x="2598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5" name="Rectangle 21"/>
              <p:cNvSpPr>
                <a:spLocks noChangeArrowheads="1"/>
              </p:cNvSpPr>
              <p:nvPr/>
            </p:nvSpPr>
            <p:spPr bwMode="auto">
              <a:xfrm>
                <a:off x="2515" y="1128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6" name="Rectangle 22"/>
              <p:cNvSpPr>
                <a:spLocks noChangeArrowheads="1"/>
              </p:cNvSpPr>
              <p:nvPr/>
            </p:nvSpPr>
            <p:spPr bwMode="auto">
              <a:xfrm>
                <a:off x="2431" y="1212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7" name="Rectangle 23"/>
              <p:cNvSpPr>
                <a:spLocks noChangeArrowheads="1"/>
              </p:cNvSpPr>
              <p:nvPr/>
            </p:nvSpPr>
            <p:spPr bwMode="auto">
              <a:xfrm>
                <a:off x="2846" y="1439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8" name="Rectangle 24"/>
              <p:cNvSpPr>
                <a:spLocks noChangeArrowheads="1"/>
              </p:cNvSpPr>
              <p:nvPr/>
            </p:nvSpPr>
            <p:spPr bwMode="auto">
              <a:xfrm>
                <a:off x="2763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9" name="Rectangle 25"/>
              <p:cNvSpPr>
                <a:spLocks noChangeArrowheads="1"/>
              </p:cNvSpPr>
              <p:nvPr/>
            </p:nvSpPr>
            <p:spPr bwMode="auto">
              <a:xfrm>
                <a:off x="2679" y="1607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0" name="Rectangle 26"/>
              <p:cNvSpPr>
                <a:spLocks noChangeArrowheads="1"/>
              </p:cNvSpPr>
              <p:nvPr/>
            </p:nvSpPr>
            <p:spPr bwMode="auto">
              <a:xfrm>
                <a:off x="2846" y="1278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1" name="Rectangle 27"/>
              <p:cNvSpPr>
                <a:spLocks noChangeArrowheads="1"/>
              </p:cNvSpPr>
              <p:nvPr/>
            </p:nvSpPr>
            <p:spPr bwMode="auto">
              <a:xfrm>
                <a:off x="2763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2" name="Rectangle 28"/>
              <p:cNvSpPr>
                <a:spLocks noChangeArrowheads="1"/>
              </p:cNvSpPr>
              <p:nvPr/>
            </p:nvSpPr>
            <p:spPr bwMode="auto">
              <a:xfrm>
                <a:off x="2679" y="1446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3" name="Rectangle 29"/>
              <p:cNvSpPr>
                <a:spLocks noChangeArrowheads="1"/>
              </p:cNvSpPr>
              <p:nvPr/>
            </p:nvSpPr>
            <p:spPr bwMode="auto">
              <a:xfrm>
                <a:off x="2596" y="153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4" name="Rectangle 30"/>
              <p:cNvSpPr>
                <a:spLocks noChangeArrowheads="1"/>
              </p:cNvSpPr>
              <p:nvPr/>
            </p:nvSpPr>
            <p:spPr bwMode="auto">
              <a:xfrm>
                <a:off x="2846" y="1120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5" name="Rectangle 31"/>
              <p:cNvSpPr>
                <a:spLocks noChangeArrowheads="1"/>
              </p:cNvSpPr>
              <p:nvPr/>
            </p:nvSpPr>
            <p:spPr bwMode="auto">
              <a:xfrm>
                <a:off x="2763" y="1204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6" name="Rectangle 32"/>
              <p:cNvSpPr>
                <a:spLocks noChangeArrowheads="1"/>
              </p:cNvSpPr>
              <p:nvPr/>
            </p:nvSpPr>
            <p:spPr bwMode="auto">
              <a:xfrm>
                <a:off x="2679" y="1288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7" name="Rectangle 33"/>
              <p:cNvSpPr>
                <a:spLocks noChangeArrowheads="1"/>
              </p:cNvSpPr>
              <p:nvPr/>
            </p:nvSpPr>
            <p:spPr bwMode="auto">
              <a:xfrm>
                <a:off x="2596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8" name="Rectangle 34"/>
              <p:cNvSpPr>
                <a:spLocks noChangeArrowheads="1"/>
              </p:cNvSpPr>
              <p:nvPr/>
            </p:nvSpPr>
            <p:spPr bwMode="auto">
              <a:xfrm>
                <a:off x="2846" y="960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9" name="Rectangle 35"/>
              <p:cNvSpPr>
                <a:spLocks noChangeArrowheads="1"/>
              </p:cNvSpPr>
              <p:nvPr/>
            </p:nvSpPr>
            <p:spPr bwMode="auto">
              <a:xfrm>
                <a:off x="2763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0" name="Rectangle 36"/>
              <p:cNvSpPr>
                <a:spLocks noChangeArrowheads="1"/>
              </p:cNvSpPr>
              <p:nvPr/>
            </p:nvSpPr>
            <p:spPr bwMode="auto">
              <a:xfrm>
                <a:off x="2679" y="1128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1" name="Rectangle 37"/>
              <p:cNvSpPr>
                <a:spLocks noChangeArrowheads="1"/>
              </p:cNvSpPr>
              <p:nvPr/>
            </p:nvSpPr>
            <p:spPr bwMode="auto">
              <a:xfrm>
                <a:off x="3011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2" name="Rectangle 38"/>
              <p:cNvSpPr>
                <a:spLocks noChangeArrowheads="1"/>
              </p:cNvSpPr>
              <p:nvPr/>
            </p:nvSpPr>
            <p:spPr bwMode="auto">
              <a:xfrm>
                <a:off x="2927" y="1523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3" name="Rectangle 39"/>
              <p:cNvSpPr>
                <a:spLocks noChangeArrowheads="1"/>
              </p:cNvSpPr>
              <p:nvPr/>
            </p:nvSpPr>
            <p:spPr bwMode="auto">
              <a:xfrm>
                <a:off x="2844" y="1607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4" name="Rectangle 40"/>
              <p:cNvSpPr>
                <a:spLocks noChangeArrowheads="1"/>
              </p:cNvSpPr>
              <p:nvPr/>
            </p:nvSpPr>
            <p:spPr bwMode="auto">
              <a:xfrm>
                <a:off x="3011" y="127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5" name="Rectangle 41"/>
              <p:cNvSpPr>
                <a:spLocks noChangeArrowheads="1"/>
              </p:cNvSpPr>
              <p:nvPr/>
            </p:nvSpPr>
            <p:spPr bwMode="auto">
              <a:xfrm>
                <a:off x="2927" y="1362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6" name="Rectangle 42"/>
              <p:cNvSpPr>
                <a:spLocks noChangeArrowheads="1"/>
              </p:cNvSpPr>
              <p:nvPr/>
            </p:nvSpPr>
            <p:spPr bwMode="auto">
              <a:xfrm>
                <a:off x="2844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7" name="Rectangle 43"/>
              <p:cNvSpPr>
                <a:spLocks noChangeArrowheads="1"/>
              </p:cNvSpPr>
              <p:nvPr/>
            </p:nvSpPr>
            <p:spPr bwMode="auto">
              <a:xfrm>
                <a:off x="3011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8" name="Rectangle 44"/>
              <p:cNvSpPr>
                <a:spLocks noChangeArrowheads="1"/>
              </p:cNvSpPr>
              <p:nvPr/>
            </p:nvSpPr>
            <p:spPr bwMode="auto">
              <a:xfrm>
                <a:off x="2927" y="1204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9" name="Rectangle 45"/>
              <p:cNvSpPr>
                <a:spLocks noChangeArrowheads="1"/>
              </p:cNvSpPr>
              <p:nvPr/>
            </p:nvSpPr>
            <p:spPr bwMode="auto">
              <a:xfrm>
                <a:off x="2844" y="128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0" name="Rectangle 46"/>
              <p:cNvSpPr>
                <a:spLocks noChangeArrowheads="1"/>
              </p:cNvSpPr>
              <p:nvPr/>
            </p:nvSpPr>
            <p:spPr bwMode="auto">
              <a:xfrm>
                <a:off x="2760" y="1372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1" name="Rectangle 47"/>
              <p:cNvSpPr>
                <a:spLocks noChangeArrowheads="1"/>
              </p:cNvSpPr>
              <p:nvPr/>
            </p:nvSpPr>
            <p:spPr bwMode="auto">
              <a:xfrm>
                <a:off x="3011" y="960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2" name="Rectangle 48"/>
              <p:cNvSpPr>
                <a:spLocks noChangeArrowheads="1"/>
              </p:cNvSpPr>
              <p:nvPr/>
            </p:nvSpPr>
            <p:spPr bwMode="auto">
              <a:xfrm>
                <a:off x="2844" y="1128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3" name="Rectangle 49"/>
              <p:cNvSpPr>
                <a:spLocks noChangeArrowheads="1"/>
              </p:cNvSpPr>
              <p:nvPr/>
            </p:nvSpPr>
            <p:spPr bwMode="auto">
              <a:xfrm>
                <a:off x="3176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4" name="Rectangle 50"/>
              <p:cNvSpPr>
                <a:spLocks noChangeArrowheads="1"/>
              </p:cNvSpPr>
              <p:nvPr/>
            </p:nvSpPr>
            <p:spPr bwMode="auto">
              <a:xfrm>
                <a:off x="3092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5" name="Rectangle 51"/>
              <p:cNvSpPr>
                <a:spLocks noChangeArrowheads="1"/>
              </p:cNvSpPr>
              <p:nvPr/>
            </p:nvSpPr>
            <p:spPr bwMode="auto">
              <a:xfrm>
                <a:off x="3009" y="1607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6" name="Rectangle 52"/>
              <p:cNvSpPr>
                <a:spLocks noChangeArrowheads="1"/>
              </p:cNvSpPr>
              <p:nvPr/>
            </p:nvSpPr>
            <p:spPr bwMode="auto">
              <a:xfrm>
                <a:off x="3092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7" name="Rectangle 53"/>
              <p:cNvSpPr>
                <a:spLocks noChangeArrowheads="1"/>
              </p:cNvSpPr>
              <p:nvPr/>
            </p:nvSpPr>
            <p:spPr bwMode="auto">
              <a:xfrm>
                <a:off x="3009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8" name="Rectangle 54"/>
              <p:cNvSpPr>
                <a:spLocks noChangeArrowheads="1"/>
              </p:cNvSpPr>
              <p:nvPr/>
            </p:nvSpPr>
            <p:spPr bwMode="auto">
              <a:xfrm>
                <a:off x="2925" y="153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9" name="Rectangle 55"/>
              <p:cNvSpPr>
                <a:spLocks noChangeArrowheads="1"/>
              </p:cNvSpPr>
              <p:nvPr/>
            </p:nvSpPr>
            <p:spPr bwMode="auto">
              <a:xfrm>
                <a:off x="3176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40" name="Rectangle 56"/>
              <p:cNvSpPr>
                <a:spLocks noChangeArrowheads="1"/>
              </p:cNvSpPr>
              <p:nvPr/>
            </p:nvSpPr>
            <p:spPr bwMode="auto">
              <a:xfrm>
                <a:off x="3176" y="960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41" name="Rectangle 57"/>
              <p:cNvSpPr>
                <a:spLocks noChangeArrowheads="1"/>
              </p:cNvSpPr>
              <p:nvPr/>
            </p:nvSpPr>
            <p:spPr bwMode="auto">
              <a:xfrm>
                <a:off x="3092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42" name="Rectangle 58"/>
              <p:cNvSpPr>
                <a:spLocks noChangeArrowheads="1"/>
              </p:cNvSpPr>
              <p:nvPr/>
            </p:nvSpPr>
            <p:spPr bwMode="auto">
              <a:xfrm>
                <a:off x="2925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43" name="Rectangle 59"/>
              <p:cNvSpPr>
                <a:spLocks noChangeArrowheads="1"/>
              </p:cNvSpPr>
              <p:nvPr/>
            </p:nvSpPr>
            <p:spPr bwMode="auto">
              <a:xfrm>
                <a:off x="2760" y="1212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</p:grpSp>
        <p:sp>
          <p:nvSpPr>
            <p:cNvPr id="34894" name="Rectangle 60"/>
            <p:cNvSpPr>
              <a:spLocks noChangeArrowheads="1"/>
            </p:cNvSpPr>
            <p:nvPr/>
          </p:nvSpPr>
          <p:spPr bwMode="auto">
            <a:xfrm>
              <a:off x="409" y="2670"/>
              <a:ext cx="49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742950" lvl="1" indent="-285750">
                <a:spcBef>
                  <a:spcPct val="25000"/>
                </a:spcBef>
                <a:buClr>
                  <a:schemeClr val="bg2"/>
                </a:buClr>
                <a:buFontTx/>
                <a:buChar char="•"/>
              </a:pPr>
              <a:r>
                <a:rPr lang="en-US" sz="2000" dirty="0">
                  <a:solidFill>
                    <a:schemeClr val="accent6">
                      <a:lumMod val="75000"/>
                    </a:schemeClr>
                  </a:solidFill>
                </a:rPr>
                <a:t>Initialize to a volume V containing the true scene</a:t>
              </a:r>
            </a:p>
          </p:txBody>
        </p:sp>
      </p:grpSp>
      <p:grpSp>
        <p:nvGrpSpPr>
          <p:cNvPr id="5" name="Group 64"/>
          <p:cNvGrpSpPr>
            <a:grpSpLocks/>
          </p:cNvGrpSpPr>
          <p:nvPr/>
        </p:nvGrpSpPr>
        <p:grpSpPr bwMode="auto">
          <a:xfrm>
            <a:off x="685800" y="1943100"/>
            <a:ext cx="7924800" cy="3086100"/>
            <a:chOff x="432" y="1368"/>
            <a:chExt cx="4992" cy="1944"/>
          </a:xfrm>
        </p:grpSpPr>
        <p:sp>
          <p:nvSpPr>
            <p:cNvPr id="34889" name="Rectangle 65"/>
            <p:cNvSpPr>
              <a:spLocks noChangeArrowheads="1"/>
            </p:cNvSpPr>
            <p:nvPr/>
          </p:nvSpPr>
          <p:spPr bwMode="auto">
            <a:xfrm>
              <a:off x="432" y="2921"/>
              <a:ext cx="4992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742950" lvl="1" indent="-285750">
                <a:spcBef>
                  <a:spcPct val="25000"/>
                </a:spcBef>
                <a:buClr>
                  <a:schemeClr val="bg2"/>
                </a:buClr>
                <a:buFontTx/>
                <a:buChar char="•"/>
              </a:pPr>
              <a:r>
                <a:rPr lang="en-US" sz="2000" dirty="0">
                  <a:solidFill>
                    <a:schemeClr val="accent6">
                      <a:lumMod val="75000"/>
                    </a:schemeClr>
                  </a:solidFill>
                </a:rPr>
                <a:t>Choose a </a:t>
              </a:r>
              <a:r>
                <a:rPr lang="en-US" sz="2000" dirty="0" err="1">
                  <a:solidFill>
                    <a:schemeClr val="accent6">
                      <a:lumMod val="75000"/>
                    </a:schemeClr>
                  </a:solidFill>
                </a:rPr>
                <a:t>voxel</a:t>
              </a:r>
              <a:r>
                <a:rPr lang="en-US" sz="2000" dirty="0">
                  <a:solidFill>
                    <a:schemeClr val="accent6">
                      <a:lumMod val="75000"/>
                    </a:schemeClr>
                  </a:solidFill>
                </a:rPr>
                <a:t> on the outside of the volume</a:t>
              </a:r>
            </a:p>
          </p:txBody>
        </p:sp>
        <p:sp>
          <p:nvSpPr>
            <p:cNvPr id="34890" name="Rectangle 66"/>
            <p:cNvSpPr>
              <a:spLocks noChangeArrowheads="1"/>
            </p:cNvSpPr>
            <p:nvPr/>
          </p:nvSpPr>
          <p:spPr bwMode="auto">
            <a:xfrm>
              <a:off x="2756" y="1368"/>
              <a:ext cx="164" cy="164"/>
            </a:xfrm>
            <a:prstGeom prst="rect">
              <a:avLst/>
            </a:prstGeom>
            <a:solidFill>
              <a:schemeClr val="hlink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67"/>
          <p:cNvGrpSpPr>
            <a:grpSpLocks/>
          </p:cNvGrpSpPr>
          <p:nvPr/>
        </p:nvGrpSpPr>
        <p:grpSpPr bwMode="auto">
          <a:xfrm>
            <a:off x="666750" y="1295400"/>
            <a:ext cx="7924800" cy="4367213"/>
            <a:chOff x="420" y="960"/>
            <a:chExt cx="4992" cy="2751"/>
          </a:xfrm>
        </p:grpSpPr>
        <p:sp>
          <p:nvSpPr>
            <p:cNvPr id="34839" name="Rectangle 68"/>
            <p:cNvSpPr>
              <a:spLocks noChangeArrowheads="1"/>
            </p:cNvSpPr>
            <p:nvPr/>
          </p:nvSpPr>
          <p:spPr bwMode="auto">
            <a:xfrm>
              <a:off x="420" y="3423"/>
              <a:ext cx="49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742950" lvl="1" indent="-285750">
                <a:spcBef>
                  <a:spcPct val="25000"/>
                </a:spcBef>
                <a:buClr>
                  <a:schemeClr val="bg2"/>
                </a:buClr>
                <a:buFontTx/>
                <a:buChar char="•"/>
              </a:pPr>
              <a:r>
                <a:rPr lang="en-US" sz="2000" dirty="0">
                  <a:solidFill>
                    <a:schemeClr val="accent6">
                      <a:lumMod val="75000"/>
                    </a:schemeClr>
                  </a:solidFill>
                </a:rPr>
                <a:t>Carve if not photo-consistent (inside object’s silhouette)</a:t>
              </a:r>
            </a:p>
          </p:txBody>
        </p:sp>
        <p:grpSp>
          <p:nvGrpSpPr>
            <p:cNvPr id="34840" name="Group 69"/>
            <p:cNvGrpSpPr>
              <a:grpSpLocks/>
            </p:cNvGrpSpPr>
            <p:nvPr/>
          </p:nvGrpSpPr>
          <p:grpSpPr bwMode="auto">
            <a:xfrm>
              <a:off x="2430" y="960"/>
              <a:ext cx="905" cy="807"/>
              <a:chOff x="3847" y="960"/>
              <a:chExt cx="905" cy="807"/>
            </a:xfrm>
          </p:grpSpPr>
          <p:sp>
            <p:nvSpPr>
              <p:cNvPr id="34841" name="Rectangle 70"/>
              <p:cNvSpPr>
                <a:spLocks noChangeArrowheads="1"/>
              </p:cNvSpPr>
              <p:nvPr/>
            </p:nvSpPr>
            <p:spPr bwMode="auto">
              <a:xfrm>
                <a:off x="4098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2" name="Rectangle 71"/>
              <p:cNvSpPr>
                <a:spLocks noChangeArrowheads="1"/>
              </p:cNvSpPr>
              <p:nvPr/>
            </p:nvSpPr>
            <p:spPr bwMode="auto">
              <a:xfrm>
                <a:off x="4014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3" name="Rectangle 72"/>
              <p:cNvSpPr>
                <a:spLocks noChangeArrowheads="1"/>
              </p:cNvSpPr>
              <p:nvPr/>
            </p:nvSpPr>
            <p:spPr bwMode="auto">
              <a:xfrm>
                <a:off x="4098" y="127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4" name="Rectangle 73"/>
              <p:cNvSpPr>
                <a:spLocks noChangeArrowheads="1"/>
              </p:cNvSpPr>
              <p:nvPr/>
            </p:nvSpPr>
            <p:spPr bwMode="auto">
              <a:xfrm>
                <a:off x="4014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5" name="Rectangle 74"/>
              <p:cNvSpPr>
                <a:spLocks noChangeArrowheads="1"/>
              </p:cNvSpPr>
              <p:nvPr/>
            </p:nvSpPr>
            <p:spPr bwMode="auto">
              <a:xfrm>
                <a:off x="3931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6" name="Rectangle 75"/>
              <p:cNvSpPr>
                <a:spLocks noChangeArrowheads="1"/>
              </p:cNvSpPr>
              <p:nvPr/>
            </p:nvSpPr>
            <p:spPr bwMode="auto">
              <a:xfrm>
                <a:off x="4098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7" name="Rectangle 76"/>
              <p:cNvSpPr>
                <a:spLocks noChangeArrowheads="1"/>
              </p:cNvSpPr>
              <p:nvPr/>
            </p:nvSpPr>
            <p:spPr bwMode="auto">
              <a:xfrm>
                <a:off x="4014" y="1204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8" name="Rectangle 77"/>
              <p:cNvSpPr>
                <a:spLocks noChangeArrowheads="1"/>
              </p:cNvSpPr>
              <p:nvPr/>
            </p:nvSpPr>
            <p:spPr bwMode="auto">
              <a:xfrm>
                <a:off x="3931" y="128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9" name="Rectangle 78"/>
              <p:cNvSpPr>
                <a:spLocks noChangeArrowheads="1"/>
              </p:cNvSpPr>
              <p:nvPr/>
            </p:nvSpPr>
            <p:spPr bwMode="auto">
              <a:xfrm>
                <a:off x="3847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0" name="Rectangle 79"/>
              <p:cNvSpPr>
                <a:spLocks noChangeArrowheads="1"/>
              </p:cNvSpPr>
              <p:nvPr/>
            </p:nvSpPr>
            <p:spPr bwMode="auto">
              <a:xfrm>
                <a:off x="4014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1" name="Rectangle 80"/>
              <p:cNvSpPr>
                <a:spLocks noChangeArrowheads="1"/>
              </p:cNvSpPr>
              <p:nvPr/>
            </p:nvSpPr>
            <p:spPr bwMode="auto">
              <a:xfrm>
                <a:off x="3931" y="1128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2" name="Rectangle 81"/>
              <p:cNvSpPr>
                <a:spLocks noChangeArrowheads="1"/>
              </p:cNvSpPr>
              <p:nvPr/>
            </p:nvSpPr>
            <p:spPr bwMode="auto">
              <a:xfrm>
                <a:off x="3847" y="1212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3" name="Rectangle 82"/>
              <p:cNvSpPr>
                <a:spLocks noChangeArrowheads="1"/>
              </p:cNvSpPr>
              <p:nvPr/>
            </p:nvSpPr>
            <p:spPr bwMode="auto">
              <a:xfrm>
                <a:off x="4262" y="1439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4" name="Rectangle 83"/>
              <p:cNvSpPr>
                <a:spLocks noChangeArrowheads="1"/>
              </p:cNvSpPr>
              <p:nvPr/>
            </p:nvSpPr>
            <p:spPr bwMode="auto">
              <a:xfrm>
                <a:off x="4179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5" name="Rectangle 84"/>
              <p:cNvSpPr>
                <a:spLocks noChangeArrowheads="1"/>
              </p:cNvSpPr>
              <p:nvPr/>
            </p:nvSpPr>
            <p:spPr bwMode="auto">
              <a:xfrm>
                <a:off x="4095" y="1607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6" name="Rectangle 85"/>
              <p:cNvSpPr>
                <a:spLocks noChangeArrowheads="1"/>
              </p:cNvSpPr>
              <p:nvPr/>
            </p:nvSpPr>
            <p:spPr bwMode="auto">
              <a:xfrm>
                <a:off x="4262" y="1278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7" name="Rectangle 86"/>
              <p:cNvSpPr>
                <a:spLocks noChangeArrowheads="1"/>
              </p:cNvSpPr>
              <p:nvPr/>
            </p:nvSpPr>
            <p:spPr bwMode="auto">
              <a:xfrm>
                <a:off x="4179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8" name="Rectangle 87"/>
              <p:cNvSpPr>
                <a:spLocks noChangeArrowheads="1"/>
              </p:cNvSpPr>
              <p:nvPr/>
            </p:nvSpPr>
            <p:spPr bwMode="auto">
              <a:xfrm>
                <a:off x="4095" y="1446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9" name="Rectangle 88"/>
              <p:cNvSpPr>
                <a:spLocks noChangeArrowheads="1"/>
              </p:cNvSpPr>
              <p:nvPr/>
            </p:nvSpPr>
            <p:spPr bwMode="auto">
              <a:xfrm>
                <a:off x="4012" y="153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0" name="Rectangle 89"/>
              <p:cNvSpPr>
                <a:spLocks noChangeArrowheads="1"/>
              </p:cNvSpPr>
              <p:nvPr/>
            </p:nvSpPr>
            <p:spPr bwMode="auto">
              <a:xfrm>
                <a:off x="4262" y="1120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1" name="Rectangle 90"/>
              <p:cNvSpPr>
                <a:spLocks noChangeArrowheads="1"/>
              </p:cNvSpPr>
              <p:nvPr/>
            </p:nvSpPr>
            <p:spPr bwMode="auto">
              <a:xfrm>
                <a:off x="4179" y="1204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2" name="Rectangle 91"/>
              <p:cNvSpPr>
                <a:spLocks noChangeArrowheads="1"/>
              </p:cNvSpPr>
              <p:nvPr/>
            </p:nvSpPr>
            <p:spPr bwMode="auto">
              <a:xfrm>
                <a:off x="4095" y="1288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3" name="Rectangle 92"/>
              <p:cNvSpPr>
                <a:spLocks noChangeArrowheads="1"/>
              </p:cNvSpPr>
              <p:nvPr/>
            </p:nvSpPr>
            <p:spPr bwMode="auto">
              <a:xfrm>
                <a:off x="4012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4" name="Rectangle 93"/>
              <p:cNvSpPr>
                <a:spLocks noChangeArrowheads="1"/>
              </p:cNvSpPr>
              <p:nvPr/>
            </p:nvSpPr>
            <p:spPr bwMode="auto">
              <a:xfrm>
                <a:off x="4262" y="960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5" name="Rectangle 94"/>
              <p:cNvSpPr>
                <a:spLocks noChangeArrowheads="1"/>
              </p:cNvSpPr>
              <p:nvPr/>
            </p:nvSpPr>
            <p:spPr bwMode="auto">
              <a:xfrm>
                <a:off x="4179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6" name="Rectangle 95"/>
              <p:cNvSpPr>
                <a:spLocks noChangeArrowheads="1"/>
              </p:cNvSpPr>
              <p:nvPr/>
            </p:nvSpPr>
            <p:spPr bwMode="auto">
              <a:xfrm>
                <a:off x="4095" y="1128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7" name="Rectangle 96"/>
              <p:cNvSpPr>
                <a:spLocks noChangeArrowheads="1"/>
              </p:cNvSpPr>
              <p:nvPr/>
            </p:nvSpPr>
            <p:spPr bwMode="auto">
              <a:xfrm>
                <a:off x="4427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8" name="Rectangle 97"/>
              <p:cNvSpPr>
                <a:spLocks noChangeArrowheads="1"/>
              </p:cNvSpPr>
              <p:nvPr/>
            </p:nvSpPr>
            <p:spPr bwMode="auto">
              <a:xfrm>
                <a:off x="4343" y="1523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9" name="Rectangle 98"/>
              <p:cNvSpPr>
                <a:spLocks noChangeArrowheads="1"/>
              </p:cNvSpPr>
              <p:nvPr/>
            </p:nvSpPr>
            <p:spPr bwMode="auto">
              <a:xfrm>
                <a:off x="4260" y="1607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0" name="Rectangle 99"/>
              <p:cNvSpPr>
                <a:spLocks noChangeArrowheads="1"/>
              </p:cNvSpPr>
              <p:nvPr/>
            </p:nvSpPr>
            <p:spPr bwMode="auto">
              <a:xfrm>
                <a:off x="4427" y="127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1" name="Rectangle 100"/>
              <p:cNvSpPr>
                <a:spLocks noChangeArrowheads="1"/>
              </p:cNvSpPr>
              <p:nvPr/>
            </p:nvSpPr>
            <p:spPr bwMode="auto">
              <a:xfrm>
                <a:off x="4343" y="1362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2" name="Rectangle 101"/>
              <p:cNvSpPr>
                <a:spLocks noChangeArrowheads="1"/>
              </p:cNvSpPr>
              <p:nvPr/>
            </p:nvSpPr>
            <p:spPr bwMode="auto">
              <a:xfrm>
                <a:off x="4260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3" name="Rectangle 102"/>
              <p:cNvSpPr>
                <a:spLocks noChangeArrowheads="1"/>
              </p:cNvSpPr>
              <p:nvPr/>
            </p:nvSpPr>
            <p:spPr bwMode="auto">
              <a:xfrm>
                <a:off x="4427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4" name="Rectangle 103"/>
              <p:cNvSpPr>
                <a:spLocks noChangeArrowheads="1"/>
              </p:cNvSpPr>
              <p:nvPr/>
            </p:nvSpPr>
            <p:spPr bwMode="auto">
              <a:xfrm>
                <a:off x="4343" y="1204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5" name="Rectangle 104"/>
              <p:cNvSpPr>
                <a:spLocks noChangeArrowheads="1"/>
              </p:cNvSpPr>
              <p:nvPr/>
            </p:nvSpPr>
            <p:spPr bwMode="auto">
              <a:xfrm>
                <a:off x="4260" y="128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6" name="Rectangle 105"/>
              <p:cNvSpPr>
                <a:spLocks noChangeArrowheads="1"/>
              </p:cNvSpPr>
              <p:nvPr/>
            </p:nvSpPr>
            <p:spPr bwMode="auto">
              <a:xfrm>
                <a:off x="4427" y="960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7" name="Rectangle 106"/>
              <p:cNvSpPr>
                <a:spLocks noChangeArrowheads="1"/>
              </p:cNvSpPr>
              <p:nvPr/>
            </p:nvSpPr>
            <p:spPr bwMode="auto">
              <a:xfrm>
                <a:off x="4260" y="1128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8" name="Rectangle 107"/>
              <p:cNvSpPr>
                <a:spLocks noChangeArrowheads="1"/>
              </p:cNvSpPr>
              <p:nvPr/>
            </p:nvSpPr>
            <p:spPr bwMode="auto">
              <a:xfrm>
                <a:off x="4592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9" name="Rectangle 108"/>
              <p:cNvSpPr>
                <a:spLocks noChangeArrowheads="1"/>
              </p:cNvSpPr>
              <p:nvPr/>
            </p:nvSpPr>
            <p:spPr bwMode="auto">
              <a:xfrm>
                <a:off x="4508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0" name="Rectangle 109"/>
              <p:cNvSpPr>
                <a:spLocks noChangeArrowheads="1"/>
              </p:cNvSpPr>
              <p:nvPr/>
            </p:nvSpPr>
            <p:spPr bwMode="auto">
              <a:xfrm>
                <a:off x="4425" y="1607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1" name="Rectangle 110"/>
              <p:cNvSpPr>
                <a:spLocks noChangeArrowheads="1"/>
              </p:cNvSpPr>
              <p:nvPr/>
            </p:nvSpPr>
            <p:spPr bwMode="auto">
              <a:xfrm>
                <a:off x="4508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2" name="Rectangle 111"/>
              <p:cNvSpPr>
                <a:spLocks noChangeArrowheads="1"/>
              </p:cNvSpPr>
              <p:nvPr/>
            </p:nvSpPr>
            <p:spPr bwMode="auto">
              <a:xfrm>
                <a:off x="4425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3" name="Rectangle 112"/>
              <p:cNvSpPr>
                <a:spLocks noChangeArrowheads="1"/>
              </p:cNvSpPr>
              <p:nvPr/>
            </p:nvSpPr>
            <p:spPr bwMode="auto">
              <a:xfrm>
                <a:off x="4341" y="153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4" name="Rectangle 113"/>
              <p:cNvSpPr>
                <a:spLocks noChangeArrowheads="1"/>
              </p:cNvSpPr>
              <p:nvPr/>
            </p:nvSpPr>
            <p:spPr bwMode="auto">
              <a:xfrm>
                <a:off x="4592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5" name="Rectangle 114"/>
              <p:cNvSpPr>
                <a:spLocks noChangeArrowheads="1"/>
              </p:cNvSpPr>
              <p:nvPr/>
            </p:nvSpPr>
            <p:spPr bwMode="auto">
              <a:xfrm>
                <a:off x="4592" y="960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6" name="Rectangle 115"/>
              <p:cNvSpPr>
                <a:spLocks noChangeArrowheads="1"/>
              </p:cNvSpPr>
              <p:nvPr/>
            </p:nvSpPr>
            <p:spPr bwMode="auto">
              <a:xfrm>
                <a:off x="4508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7" name="Rectangle 116"/>
              <p:cNvSpPr>
                <a:spLocks noChangeArrowheads="1"/>
              </p:cNvSpPr>
              <p:nvPr/>
            </p:nvSpPr>
            <p:spPr bwMode="auto">
              <a:xfrm>
                <a:off x="4341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8" name="Rectangle 117"/>
              <p:cNvSpPr>
                <a:spLocks noChangeArrowheads="1"/>
              </p:cNvSpPr>
              <p:nvPr/>
            </p:nvSpPr>
            <p:spPr bwMode="auto">
              <a:xfrm>
                <a:off x="4176" y="1212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" name="Group 118"/>
          <p:cNvGrpSpPr>
            <a:grpSpLocks/>
          </p:cNvGrpSpPr>
          <p:nvPr/>
        </p:nvGrpSpPr>
        <p:grpSpPr bwMode="auto">
          <a:xfrm>
            <a:off x="646431" y="2043113"/>
            <a:ext cx="7924800" cy="3254375"/>
            <a:chOff x="430" y="1456"/>
            <a:chExt cx="4992" cy="2050"/>
          </a:xfrm>
        </p:grpSpPr>
        <p:sp>
          <p:nvSpPr>
            <p:cNvPr id="34831" name="Rectangle 119"/>
            <p:cNvSpPr>
              <a:spLocks noChangeArrowheads="1"/>
            </p:cNvSpPr>
            <p:nvPr/>
          </p:nvSpPr>
          <p:spPr bwMode="auto">
            <a:xfrm>
              <a:off x="430" y="3218"/>
              <a:ext cx="49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742950" lvl="1" indent="-285750">
                <a:spcBef>
                  <a:spcPct val="25000"/>
                </a:spcBef>
                <a:buClr>
                  <a:schemeClr val="bg2"/>
                </a:buClr>
                <a:buFontTx/>
                <a:buChar char="•"/>
              </a:pPr>
              <a:r>
                <a:rPr lang="en-US" sz="2000" dirty="0">
                  <a:solidFill>
                    <a:schemeClr val="accent6">
                      <a:lumMod val="75000"/>
                    </a:schemeClr>
                  </a:solidFill>
                </a:rPr>
                <a:t>Project to visible input images</a:t>
              </a:r>
            </a:p>
          </p:txBody>
        </p:sp>
        <p:grpSp>
          <p:nvGrpSpPr>
            <p:cNvPr id="34832" name="Group 120"/>
            <p:cNvGrpSpPr>
              <a:grpSpLocks/>
            </p:cNvGrpSpPr>
            <p:nvPr/>
          </p:nvGrpSpPr>
          <p:grpSpPr bwMode="auto">
            <a:xfrm>
              <a:off x="489" y="1456"/>
              <a:ext cx="4728" cy="688"/>
              <a:chOff x="489" y="1456"/>
              <a:chExt cx="4728" cy="688"/>
            </a:xfrm>
          </p:grpSpPr>
          <p:grpSp>
            <p:nvGrpSpPr>
              <p:cNvPr id="34833" name="Group 121"/>
              <p:cNvGrpSpPr>
                <a:grpSpLocks/>
              </p:cNvGrpSpPr>
              <p:nvPr/>
            </p:nvGrpSpPr>
            <p:grpSpPr bwMode="auto">
              <a:xfrm>
                <a:off x="489" y="1456"/>
                <a:ext cx="2374" cy="534"/>
                <a:chOff x="504" y="2471"/>
                <a:chExt cx="2374" cy="534"/>
              </a:xfrm>
            </p:grpSpPr>
            <p:sp>
              <p:nvSpPr>
                <p:cNvPr id="34837" name="Line 122"/>
                <p:cNvSpPr>
                  <a:spLocks noChangeShapeType="1"/>
                </p:cNvSpPr>
                <p:nvPr/>
              </p:nvSpPr>
              <p:spPr bwMode="auto">
                <a:xfrm flipH="1">
                  <a:off x="1719" y="2471"/>
                  <a:ext cx="1159" cy="262"/>
                </a:xfrm>
                <a:prstGeom prst="line">
                  <a:avLst/>
                </a:prstGeom>
                <a:noFill/>
                <a:ln w="2857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38" name="Line 123"/>
                <p:cNvSpPr>
                  <a:spLocks noChangeShapeType="1"/>
                </p:cNvSpPr>
                <p:nvPr/>
              </p:nvSpPr>
              <p:spPr bwMode="auto">
                <a:xfrm flipH="1">
                  <a:off x="504" y="2805"/>
                  <a:ext cx="903" cy="200"/>
                </a:xfrm>
                <a:prstGeom prst="line">
                  <a:avLst/>
                </a:prstGeom>
                <a:noFill/>
                <a:ln w="2857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4834" name="Group 124"/>
              <p:cNvGrpSpPr>
                <a:grpSpLocks/>
              </p:cNvGrpSpPr>
              <p:nvPr/>
            </p:nvGrpSpPr>
            <p:grpSpPr bwMode="auto">
              <a:xfrm>
                <a:off x="2857" y="1456"/>
                <a:ext cx="2360" cy="688"/>
                <a:chOff x="2872" y="2471"/>
                <a:chExt cx="2360" cy="688"/>
              </a:xfrm>
            </p:grpSpPr>
            <p:sp>
              <p:nvSpPr>
                <p:cNvPr id="34835" name="Line 125"/>
                <p:cNvSpPr>
                  <a:spLocks noChangeShapeType="1"/>
                </p:cNvSpPr>
                <p:nvPr/>
              </p:nvSpPr>
              <p:spPr bwMode="auto">
                <a:xfrm>
                  <a:off x="2872" y="2471"/>
                  <a:ext cx="1195" cy="349"/>
                </a:xfrm>
                <a:prstGeom prst="line">
                  <a:avLst/>
                </a:prstGeom>
                <a:noFill/>
                <a:ln w="2857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36" name="Line 126"/>
                <p:cNvSpPr>
                  <a:spLocks noChangeShapeType="1"/>
                </p:cNvSpPr>
                <p:nvPr/>
              </p:nvSpPr>
              <p:spPr bwMode="auto">
                <a:xfrm>
                  <a:off x="4437" y="2923"/>
                  <a:ext cx="795" cy="236"/>
                </a:xfrm>
                <a:prstGeom prst="line">
                  <a:avLst/>
                </a:prstGeom>
                <a:noFill/>
                <a:ln w="2857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34830" name="Rectangle 127"/>
          <p:cNvSpPr>
            <a:spLocks noChangeArrowheads="1"/>
          </p:cNvSpPr>
          <p:nvPr/>
        </p:nvSpPr>
        <p:spPr bwMode="auto">
          <a:xfrm>
            <a:off x="36831" y="6027738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</a:rPr>
              <a:t>K. N. </a:t>
            </a:r>
            <a:r>
              <a:rPr lang="en-US" sz="1800" dirty="0" err="1">
                <a:solidFill>
                  <a:srgbClr val="0000FF"/>
                </a:solidFill>
              </a:rPr>
              <a:t>Kutulakos</a:t>
            </a:r>
            <a:r>
              <a:rPr lang="en-US" sz="1800" dirty="0">
                <a:solidFill>
                  <a:srgbClr val="0000FF"/>
                </a:solidFill>
              </a:rPr>
              <a:t> and S. M. Seitz, </a:t>
            </a:r>
            <a:r>
              <a:rPr lang="en-US" sz="1800" b="1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 Theory of Shape by Space Carving</a:t>
            </a:r>
            <a:r>
              <a:rPr lang="en-US" sz="1800" dirty="0">
                <a:solidFill>
                  <a:srgbClr val="0000FF"/>
                </a:solidFill>
              </a:rPr>
              <a:t>, </a:t>
            </a:r>
            <a:r>
              <a:rPr lang="en-US" sz="1800" i="1" dirty="0">
                <a:solidFill>
                  <a:srgbClr val="0000FF"/>
                </a:solidFill>
              </a:rPr>
              <a:t>ICCV</a:t>
            </a:r>
            <a:r>
              <a:rPr lang="en-US" sz="1800" dirty="0">
                <a:solidFill>
                  <a:srgbClr val="0000FF"/>
                </a:solidFill>
              </a:rPr>
              <a:t> 1999</a:t>
            </a:r>
          </a:p>
        </p:txBody>
      </p:sp>
    </p:spTree>
    <p:extLst>
      <p:ext uri="{BB962C8B-B14F-4D97-AF65-F5344CB8AC3E}">
        <p14:creationId xmlns:p14="http://schemas.microsoft.com/office/powerpoint/2010/main" val="355208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52388"/>
            <a:ext cx="8637588" cy="14319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Our 4-camera light-striping stereo system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5" t="35938" r="28749" b="24219"/>
          <a:stretch>
            <a:fillRect/>
          </a:stretch>
        </p:blipFill>
        <p:spPr bwMode="auto">
          <a:xfrm>
            <a:off x="1981200" y="2057400"/>
            <a:ext cx="51054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267200" y="3325813"/>
            <a:ext cx="10985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000" baseline="0">
                <a:solidFill>
                  <a:schemeClr val="bg1"/>
                </a:solidFill>
                <a:latin typeface="Times New Roman" pitchFamily="18" charset="0"/>
              </a:rPr>
              <a:t>projector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343400" y="4572000"/>
            <a:ext cx="971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000" baseline="0">
                <a:solidFill>
                  <a:schemeClr val="bg1"/>
                </a:solidFill>
                <a:latin typeface="Times New Roman" pitchFamily="18" charset="0"/>
              </a:rPr>
              <a:t>rotation</a:t>
            </a:r>
          </a:p>
          <a:p>
            <a:pPr algn="ctr" eaLnBrk="1" hangingPunct="1"/>
            <a:r>
              <a:rPr lang="en-US" altLang="en-US" sz="2000" baseline="0">
                <a:solidFill>
                  <a:schemeClr val="bg1"/>
                </a:solidFill>
                <a:latin typeface="Times New Roman" pitchFamily="18" charset="0"/>
              </a:rPr>
              <a:t>table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784725" y="2022475"/>
            <a:ext cx="1181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aseline="0">
                <a:solidFill>
                  <a:schemeClr val="bg1"/>
                </a:solidFill>
                <a:latin typeface="Times New Roman" pitchFamily="18" charset="0"/>
              </a:rPr>
              <a:t>cameras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139115" y="5638800"/>
            <a:ext cx="93487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400" baseline="0" dirty="0">
                <a:solidFill>
                  <a:srgbClr val="0000FF"/>
                </a:solidFill>
                <a:latin typeface="Times New Roman" pitchFamily="18" charset="0"/>
              </a:rPr>
              <a:t>3D</a:t>
            </a:r>
          </a:p>
          <a:p>
            <a:pPr algn="ctr" eaLnBrk="1" hangingPunct="1"/>
            <a:r>
              <a:rPr lang="en-US" altLang="en-US" sz="2400" baseline="0" dirty="0">
                <a:solidFill>
                  <a:srgbClr val="0000FF"/>
                </a:solidFill>
                <a:latin typeface="Times New Roman" pitchFamily="18" charset="0"/>
              </a:rPr>
              <a:t>object</a:t>
            </a:r>
          </a:p>
        </p:txBody>
      </p:sp>
      <p:sp>
        <p:nvSpPr>
          <p:cNvPr id="7176" name="Freeform 8"/>
          <p:cNvSpPr>
            <a:spLocks/>
          </p:cNvSpPr>
          <p:nvPr/>
        </p:nvSpPr>
        <p:spPr bwMode="auto">
          <a:xfrm>
            <a:off x="948531" y="5387975"/>
            <a:ext cx="1316037" cy="1165225"/>
          </a:xfrm>
          <a:custGeom>
            <a:avLst/>
            <a:gdLst>
              <a:gd name="T0" fmla="*/ 825500 w 829"/>
              <a:gd name="T1" fmla="*/ 26988 h 734"/>
              <a:gd name="T2" fmla="*/ 434975 w 829"/>
              <a:gd name="T3" fmla="*/ 26988 h 734"/>
              <a:gd name="T4" fmla="*/ 323850 w 829"/>
              <a:gd name="T5" fmla="*/ 82550 h 734"/>
              <a:gd name="T6" fmla="*/ 266700 w 829"/>
              <a:gd name="T7" fmla="*/ 138113 h 734"/>
              <a:gd name="T8" fmla="*/ 222250 w 829"/>
              <a:gd name="T9" fmla="*/ 204788 h 734"/>
              <a:gd name="T10" fmla="*/ 166687 w 829"/>
              <a:gd name="T11" fmla="*/ 261938 h 734"/>
              <a:gd name="T12" fmla="*/ 77787 w 829"/>
              <a:gd name="T13" fmla="*/ 450850 h 734"/>
              <a:gd name="T14" fmla="*/ 33337 w 829"/>
              <a:gd name="T15" fmla="*/ 584200 h 734"/>
              <a:gd name="T16" fmla="*/ 0 w 829"/>
              <a:gd name="T17" fmla="*/ 708025 h 734"/>
              <a:gd name="T18" fmla="*/ 177800 w 829"/>
              <a:gd name="T19" fmla="*/ 1063625 h 734"/>
              <a:gd name="T20" fmla="*/ 346075 w 829"/>
              <a:gd name="T21" fmla="*/ 1143000 h 734"/>
              <a:gd name="T22" fmla="*/ 412750 w 829"/>
              <a:gd name="T23" fmla="*/ 1165225 h 734"/>
              <a:gd name="T24" fmla="*/ 836612 w 829"/>
              <a:gd name="T25" fmla="*/ 1096963 h 734"/>
              <a:gd name="T26" fmla="*/ 1125537 w 829"/>
              <a:gd name="T27" fmla="*/ 1063625 h 734"/>
              <a:gd name="T28" fmla="*/ 1316037 w 829"/>
              <a:gd name="T29" fmla="*/ 908050 h 734"/>
              <a:gd name="T30" fmla="*/ 1181100 w 829"/>
              <a:gd name="T31" fmla="*/ 584200 h 734"/>
              <a:gd name="T32" fmla="*/ 992187 w 829"/>
              <a:gd name="T33" fmla="*/ 484188 h 734"/>
              <a:gd name="T34" fmla="*/ 825500 w 829"/>
              <a:gd name="T35" fmla="*/ 26988 h 7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829" h="734">
                <a:moveTo>
                  <a:pt x="520" y="17"/>
                </a:moveTo>
                <a:cubicBezTo>
                  <a:pt x="433" y="11"/>
                  <a:pt x="359" y="0"/>
                  <a:pt x="274" y="17"/>
                </a:cubicBezTo>
                <a:cubicBezTo>
                  <a:pt x="250" y="29"/>
                  <a:pt x="229" y="44"/>
                  <a:pt x="204" y="52"/>
                </a:cubicBezTo>
                <a:cubicBezTo>
                  <a:pt x="192" y="64"/>
                  <a:pt x="177" y="73"/>
                  <a:pt x="168" y="87"/>
                </a:cubicBezTo>
                <a:cubicBezTo>
                  <a:pt x="159" y="101"/>
                  <a:pt x="152" y="117"/>
                  <a:pt x="140" y="129"/>
                </a:cubicBezTo>
                <a:cubicBezTo>
                  <a:pt x="128" y="141"/>
                  <a:pt x="112" y="150"/>
                  <a:pt x="105" y="165"/>
                </a:cubicBezTo>
                <a:cubicBezTo>
                  <a:pt x="84" y="208"/>
                  <a:pt x="76" y="243"/>
                  <a:pt x="49" y="284"/>
                </a:cubicBezTo>
                <a:cubicBezTo>
                  <a:pt x="41" y="315"/>
                  <a:pt x="39" y="341"/>
                  <a:pt x="21" y="368"/>
                </a:cubicBezTo>
                <a:cubicBezTo>
                  <a:pt x="14" y="394"/>
                  <a:pt x="6" y="420"/>
                  <a:pt x="0" y="446"/>
                </a:cubicBezTo>
                <a:cubicBezTo>
                  <a:pt x="25" y="565"/>
                  <a:pt x="21" y="607"/>
                  <a:pt x="112" y="670"/>
                </a:cubicBezTo>
                <a:cubicBezTo>
                  <a:pt x="167" y="708"/>
                  <a:pt x="146" y="696"/>
                  <a:pt x="218" y="720"/>
                </a:cubicBezTo>
                <a:cubicBezTo>
                  <a:pt x="232" y="725"/>
                  <a:pt x="260" y="734"/>
                  <a:pt x="260" y="734"/>
                </a:cubicBezTo>
                <a:cubicBezTo>
                  <a:pt x="351" y="725"/>
                  <a:pt x="436" y="700"/>
                  <a:pt x="527" y="691"/>
                </a:cubicBezTo>
                <a:cubicBezTo>
                  <a:pt x="624" y="667"/>
                  <a:pt x="564" y="678"/>
                  <a:pt x="709" y="670"/>
                </a:cubicBezTo>
                <a:cubicBezTo>
                  <a:pt x="762" y="652"/>
                  <a:pt x="804" y="622"/>
                  <a:pt x="829" y="572"/>
                </a:cubicBezTo>
                <a:cubicBezTo>
                  <a:pt x="825" y="510"/>
                  <a:pt x="821" y="393"/>
                  <a:pt x="744" y="368"/>
                </a:cubicBezTo>
                <a:cubicBezTo>
                  <a:pt x="705" y="329"/>
                  <a:pt x="677" y="315"/>
                  <a:pt x="625" y="305"/>
                </a:cubicBezTo>
                <a:cubicBezTo>
                  <a:pt x="575" y="206"/>
                  <a:pt x="658" y="58"/>
                  <a:pt x="520" y="17"/>
                </a:cubicBezTo>
              </a:path>
            </a:pathLst>
          </a:cu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7177" name="Freeform 9"/>
          <p:cNvSpPr>
            <a:spLocks/>
          </p:cNvSpPr>
          <p:nvPr/>
        </p:nvSpPr>
        <p:spPr bwMode="auto">
          <a:xfrm>
            <a:off x="1139115" y="5440680"/>
            <a:ext cx="609600" cy="990600"/>
          </a:xfrm>
          <a:custGeom>
            <a:avLst/>
            <a:gdLst>
              <a:gd name="T0" fmla="*/ 609600 w 384"/>
              <a:gd name="T1" fmla="*/ 0 h 624"/>
              <a:gd name="T2" fmla="*/ 381000 w 384"/>
              <a:gd name="T3" fmla="*/ 76200 h 624"/>
              <a:gd name="T4" fmla="*/ 228600 w 384"/>
              <a:gd name="T5" fmla="*/ 304800 h 624"/>
              <a:gd name="T6" fmla="*/ 76200 w 384"/>
              <a:gd name="T7" fmla="*/ 685800 h 624"/>
              <a:gd name="T8" fmla="*/ 0 w 384"/>
              <a:gd name="T9" fmla="*/ 990600 h 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4" h="624">
                <a:moveTo>
                  <a:pt x="384" y="0"/>
                </a:moveTo>
                <a:cubicBezTo>
                  <a:pt x="332" y="8"/>
                  <a:pt x="280" y="16"/>
                  <a:pt x="240" y="48"/>
                </a:cubicBezTo>
                <a:cubicBezTo>
                  <a:pt x="200" y="80"/>
                  <a:pt x="176" y="128"/>
                  <a:pt x="144" y="192"/>
                </a:cubicBezTo>
                <a:cubicBezTo>
                  <a:pt x="112" y="256"/>
                  <a:pt x="72" y="360"/>
                  <a:pt x="48" y="432"/>
                </a:cubicBezTo>
                <a:cubicBezTo>
                  <a:pt x="24" y="504"/>
                  <a:pt x="12" y="564"/>
                  <a:pt x="0" y="62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09600" y="1447800"/>
            <a:ext cx="1674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(now deceased)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04C0783-3CF4-44F9-A2AF-FE73ECE529EC}"/>
                  </a:ext>
                </a:extLst>
              </p14:cNvPr>
              <p14:cNvContentPartPr/>
              <p14:nvPr/>
            </p14:nvContentPartPr>
            <p14:xfrm>
              <a:off x="707400" y="5434200"/>
              <a:ext cx="307800" cy="3376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04C0783-3CF4-44F9-A2AF-FE73ECE529E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98040" y="5424840"/>
                <a:ext cx="326520" cy="356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6137199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Calibration Object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9" t="21094" r="38126" b="45313"/>
          <a:stretch>
            <a:fillRect/>
          </a:stretch>
        </p:blipFill>
        <p:spPr bwMode="auto">
          <a:xfrm>
            <a:off x="5029200" y="2286000"/>
            <a:ext cx="26670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676400" y="2895600"/>
            <a:ext cx="263726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aseline="0" dirty="0">
                <a:latin typeface="Times New Roman" pitchFamily="18" charset="0"/>
              </a:rPr>
              <a:t>The idea is to snap</a:t>
            </a:r>
          </a:p>
          <a:p>
            <a:pPr eaLnBrk="1" hangingPunct="1"/>
            <a:r>
              <a:rPr lang="en-US" altLang="en-US" sz="2400" baseline="0" dirty="0">
                <a:latin typeface="Times New Roman" pitchFamily="18" charset="0"/>
              </a:rPr>
              <a:t>images at different</a:t>
            </a:r>
          </a:p>
          <a:p>
            <a:pPr eaLnBrk="1" hangingPunct="1"/>
            <a:r>
              <a:rPr lang="en-US" altLang="en-US" sz="2400" baseline="0" dirty="0">
                <a:latin typeface="Times New Roman" pitchFamily="18" charset="0"/>
              </a:rPr>
              <a:t>depths and get a</a:t>
            </a:r>
          </a:p>
          <a:p>
            <a:pPr eaLnBrk="1" hangingPunct="1"/>
            <a:r>
              <a:rPr lang="en-US" altLang="en-US" sz="2400" baseline="0" dirty="0">
                <a:latin typeface="Times New Roman" pitchFamily="18" charset="0"/>
              </a:rPr>
              <a:t>lot of  </a:t>
            </a:r>
            <a:r>
              <a:rPr lang="en-US" altLang="en-US" sz="2400" baseline="0" dirty="0">
                <a:solidFill>
                  <a:srgbClr val="FF0000"/>
                </a:solidFill>
                <a:latin typeface="Times New Roman" pitchFamily="18" charset="0"/>
              </a:rPr>
              <a:t>2D-3D  point</a:t>
            </a:r>
          </a:p>
          <a:p>
            <a:pPr eaLnBrk="1" hangingPunct="1"/>
            <a:r>
              <a:rPr lang="en-US" altLang="en-US" sz="2400" baseline="0" dirty="0">
                <a:solidFill>
                  <a:srgbClr val="FF0000"/>
                </a:solidFill>
                <a:latin typeface="Times New Roman" pitchFamily="18" charset="0"/>
              </a:rPr>
              <a:t>correspondences.</a:t>
            </a:r>
          </a:p>
        </p:txBody>
      </p:sp>
    </p:spTree>
    <p:extLst>
      <p:ext uri="{BB962C8B-B14F-4D97-AF65-F5344CB8AC3E}">
        <p14:creationId xmlns:p14="http://schemas.microsoft.com/office/powerpoint/2010/main" val="347230405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S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514350"/>
            <a:ext cx="7353300" cy="568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5-Point Star 1"/>
          <p:cNvSpPr/>
          <p:nvPr/>
        </p:nvSpPr>
        <p:spPr bwMode="auto">
          <a:xfrm>
            <a:off x="1905000" y="2362200"/>
            <a:ext cx="457200" cy="533400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F5EE103-8E3D-4C25-B2D0-1DFD9755BA95}"/>
                  </a:ext>
                </a:extLst>
              </p14:cNvPr>
              <p14:cNvContentPartPr/>
              <p14:nvPr/>
            </p14:nvContentPartPr>
            <p14:xfrm>
              <a:off x="1613520" y="2336040"/>
              <a:ext cx="710280" cy="7448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F5EE103-8E3D-4C25-B2D0-1DFD9755BA9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04160" y="2326680"/>
                <a:ext cx="729000" cy="76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6990299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S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572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4663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+mn-lt"/>
                <a:ea typeface="+mj-ea"/>
                <a:cs typeface="Kalinga" pitchFamily="34" charset="0"/>
              </a:rPr>
              <a:t>Stereo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667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>
              <a:ea typeface="+mn-ea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>
              <a:ea typeface="+mn-ea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56155-94F9-4E4E-97D3-68C234BB7AA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250401"/>
      </p:ext>
    </p:extLst>
  </p:cSld>
  <p:clrMapOvr>
    <a:masterClrMapping/>
  </p:clrMapOvr>
  <p:transition spd="slow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S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572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95889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S0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572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903044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Cube 1"/>
          <p:cNvSpPr>
            <a:spLocks noChangeArrowheads="1"/>
          </p:cNvSpPr>
          <p:nvPr/>
        </p:nvSpPr>
        <p:spPr bwMode="auto">
          <a:xfrm>
            <a:off x="5713413" y="3813175"/>
            <a:ext cx="1216025" cy="12160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31747" name="Straight Connector 6"/>
          <p:cNvCxnSpPr>
            <a:cxnSpLocks noChangeShapeType="1"/>
          </p:cNvCxnSpPr>
          <p:nvPr/>
        </p:nvCxnSpPr>
        <p:spPr bwMode="auto">
          <a:xfrm>
            <a:off x="2982726" y="2214096"/>
            <a:ext cx="871538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48" name="Straight Connector 12"/>
          <p:cNvCxnSpPr>
            <a:cxnSpLocks noChangeShapeType="1"/>
          </p:cNvCxnSpPr>
          <p:nvPr/>
        </p:nvCxnSpPr>
        <p:spPr bwMode="auto">
          <a:xfrm>
            <a:off x="3854264" y="2170953"/>
            <a:ext cx="0" cy="98742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49" name="Straight Connector 14"/>
          <p:cNvCxnSpPr>
            <a:cxnSpLocks noChangeShapeType="1"/>
          </p:cNvCxnSpPr>
          <p:nvPr/>
        </p:nvCxnSpPr>
        <p:spPr bwMode="auto">
          <a:xfrm flipH="1">
            <a:off x="3581400" y="3158378"/>
            <a:ext cx="261938" cy="2286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0" name="Straight Connector 16"/>
          <p:cNvCxnSpPr>
            <a:cxnSpLocks noChangeShapeType="1"/>
          </p:cNvCxnSpPr>
          <p:nvPr/>
        </p:nvCxnSpPr>
        <p:spPr bwMode="auto">
          <a:xfrm flipH="1">
            <a:off x="2615827" y="2214096"/>
            <a:ext cx="344487" cy="30162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1" name="Straight Connector 18"/>
          <p:cNvCxnSpPr>
            <a:cxnSpLocks noChangeShapeType="1"/>
          </p:cNvCxnSpPr>
          <p:nvPr/>
        </p:nvCxnSpPr>
        <p:spPr bwMode="auto">
          <a:xfrm>
            <a:off x="2627313" y="2515721"/>
            <a:ext cx="0" cy="9144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2" name="Straight Connector 20"/>
          <p:cNvCxnSpPr>
            <a:cxnSpLocks noChangeShapeType="1"/>
          </p:cNvCxnSpPr>
          <p:nvPr/>
        </p:nvCxnSpPr>
        <p:spPr bwMode="auto">
          <a:xfrm>
            <a:off x="2627313" y="3430121"/>
            <a:ext cx="954087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3" name="Straight Connector 22"/>
          <p:cNvCxnSpPr>
            <a:cxnSpLocks noChangeShapeType="1"/>
          </p:cNvCxnSpPr>
          <p:nvPr/>
        </p:nvCxnSpPr>
        <p:spPr bwMode="auto">
          <a:xfrm flipV="1">
            <a:off x="798979" y="1203044"/>
            <a:ext cx="4038600" cy="99377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4" name="Straight Connector 24"/>
          <p:cNvCxnSpPr>
            <a:cxnSpLocks noChangeShapeType="1"/>
          </p:cNvCxnSpPr>
          <p:nvPr/>
        </p:nvCxnSpPr>
        <p:spPr bwMode="auto">
          <a:xfrm flipV="1">
            <a:off x="866775" y="3430121"/>
            <a:ext cx="4038600" cy="99377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5" name="Straight Connector 25"/>
          <p:cNvCxnSpPr>
            <a:cxnSpLocks noChangeShapeType="1"/>
          </p:cNvCxnSpPr>
          <p:nvPr/>
        </p:nvCxnSpPr>
        <p:spPr bwMode="auto">
          <a:xfrm>
            <a:off x="4819650" y="1239371"/>
            <a:ext cx="57150" cy="219075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6" name="Straight Connector 27"/>
          <p:cNvCxnSpPr>
            <a:cxnSpLocks noChangeShapeType="1"/>
          </p:cNvCxnSpPr>
          <p:nvPr/>
        </p:nvCxnSpPr>
        <p:spPr bwMode="auto">
          <a:xfrm>
            <a:off x="866775" y="2177303"/>
            <a:ext cx="57150" cy="219075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757" name="TextBox 28"/>
          <p:cNvSpPr txBox="1">
            <a:spLocks noChangeArrowheads="1"/>
          </p:cNvSpPr>
          <p:nvPr/>
        </p:nvSpPr>
        <p:spPr bwMode="auto">
          <a:xfrm>
            <a:off x="4933950" y="1348488"/>
            <a:ext cx="1675459" cy="748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3200" dirty="0"/>
              <a:t>image plane</a:t>
            </a:r>
          </a:p>
          <a:p>
            <a:pPr eaLnBrk="1" hangingPunct="1"/>
            <a:r>
              <a:rPr lang="en-US" altLang="en-US" sz="3200" dirty="0"/>
              <a:t>depth map</a:t>
            </a:r>
          </a:p>
        </p:txBody>
      </p:sp>
      <p:sp>
        <p:nvSpPr>
          <p:cNvPr id="31758" name="TextBox 29"/>
          <p:cNvSpPr txBox="1">
            <a:spLocks noChangeArrowheads="1"/>
          </p:cNvSpPr>
          <p:nvPr/>
        </p:nvSpPr>
        <p:spPr bwMode="auto">
          <a:xfrm>
            <a:off x="2578474" y="1754188"/>
            <a:ext cx="844975" cy="379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 dirty="0"/>
              <a:t>(</a:t>
            </a:r>
            <a:r>
              <a:rPr lang="en-US" altLang="en-US" sz="2800" dirty="0" err="1"/>
              <a:t>u,v,d</a:t>
            </a:r>
            <a:r>
              <a:rPr lang="en-US" altLang="en-US" sz="2800" dirty="0"/>
              <a:t>)</a:t>
            </a:r>
          </a:p>
        </p:txBody>
      </p:sp>
      <p:sp>
        <p:nvSpPr>
          <p:cNvPr id="31760" name="TextBox 58367"/>
          <p:cNvSpPr txBox="1">
            <a:spLocks noChangeArrowheads="1"/>
          </p:cNvSpPr>
          <p:nvPr/>
        </p:nvSpPr>
        <p:spPr bwMode="auto">
          <a:xfrm>
            <a:off x="1066800" y="5486400"/>
            <a:ext cx="17033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4000" dirty="0"/>
              <a:t>OUTSIDE</a:t>
            </a:r>
          </a:p>
        </p:txBody>
      </p:sp>
      <p:sp>
        <p:nvSpPr>
          <p:cNvPr id="31761" name="TextBox 58368"/>
          <p:cNvSpPr txBox="1">
            <a:spLocks noChangeArrowheads="1"/>
          </p:cNvSpPr>
          <p:nvPr/>
        </p:nvSpPr>
        <p:spPr bwMode="auto">
          <a:xfrm>
            <a:off x="5683250" y="5321300"/>
            <a:ext cx="3100529" cy="748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3200" dirty="0"/>
              <a:t>one of many cubes</a:t>
            </a:r>
          </a:p>
          <a:p>
            <a:pPr eaLnBrk="1" hangingPunct="1"/>
            <a:r>
              <a:rPr lang="en-US" altLang="en-US" sz="3200" dirty="0"/>
              <a:t>in virtual 3D cube space</a:t>
            </a:r>
          </a:p>
        </p:txBody>
      </p:sp>
      <p:sp>
        <p:nvSpPr>
          <p:cNvPr id="31762" name="TextBox 58370"/>
          <p:cNvSpPr txBox="1">
            <a:spLocks noChangeArrowheads="1"/>
          </p:cNvSpPr>
          <p:nvPr/>
        </p:nvSpPr>
        <p:spPr bwMode="auto">
          <a:xfrm>
            <a:off x="457200" y="114300"/>
            <a:ext cx="77771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3600" baseline="0" dirty="0"/>
              <a:t>3D space is made up of many cubes.</a:t>
            </a:r>
            <a:endParaRPr lang="en-US" altLang="en-US" sz="3600" dirty="0"/>
          </a:p>
        </p:txBody>
      </p:sp>
      <p:sp>
        <p:nvSpPr>
          <p:cNvPr id="2" name="TextBox 1"/>
          <p:cNvSpPr txBox="1"/>
          <p:nvPr/>
        </p:nvSpPr>
        <p:spPr>
          <a:xfrm>
            <a:off x="5410200" y="3316261"/>
            <a:ext cx="1374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x,y,z</a:t>
            </a:r>
            <a:r>
              <a:rPr lang="en-US" dirty="0"/>
              <a:t>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86600" y="1699931"/>
            <a:ext cx="2872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F561F858-BE36-4100-8F4A-8707FD501A75}"/>
                  </a:ext>
                </a:extLst>
              </p14:cNvPr>
              <p14:cNvContentPartPr/>
              <p14:nvPr/>
            </p14:nvContentPartPr>
            <p14:xfrm>
              <a:off x="1009080" y="2174040"/>
              <a:ext cx="6236280" cy="399960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F561F858-BE36-4100-8F4A-8707FD501A7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9720" y="2164680"/>
                <a:ext cx="6255000" cy="4018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3639089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S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810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796830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S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145933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S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766760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S0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572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048406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S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304971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S0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880306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S0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7095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053" r="35135" b="13116"/>
          <a:stretch/>
        </p:blipFill>
        <p:spPr>
          <a:xfrm>
            <a:off x="304800" y="1752600"/>
            <a:ext cx="8508772" cy="38100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 bwMode="auto">
          <a:xfrm flipH="1">
            <a:off x="6248400" y="3581400"/>
            <a:ext cx="30480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Straight Arrow Connector 5"/>
          <p:cNvCxnSpPr/>
          <p:nvPr/>
        </p:nvCxnSpPr>
        <p:spPr bwMode="auto">
          <a:xfrm flipH="1">
            <a:off x="5791200" y="4876800"/>
            <a:ext cx="60960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Arrow Connector 7"/>
          <p:cNvCxnSpPr/>
          <p:nvPr/>
        </p:nvCxnSpPr>
        <p:spPr bwMode="auto">
          <a:xfrm flipH="1">
            <a:off x="7391400" y="2667000"/>
            <a:ext cx="21640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7CF4-79CC-6A48-A466-8C20EA113E48}" type="slidenum">
              <a:rPr lang="en-US" smtClean="0"/>
              <a:pPr/>
              <a:t>7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1F69D2F-46B1-49E4-A001-7742F2324110}"/>
                  </a:ext>
                </a:extLst>
              </p14:cNvPr>
              <p14:cNvContentPartPr/>
              <p14:nvPr/>
            </p14:nvContentPartPr>
            <p14:xfrm>
              <a:off x="5759640" y="2517480"/>
              <a:ext cx="1951200" cy="262404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1F69D2F-46B1-49E4-A001-7742F232411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50280" y="2508120"/>
                <a:ext cx="1969920" cy="2642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8706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S0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245885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More: Space Carving Results:  African Violet</a:t>
            </a:r>
          </a:p>
        </p:txBody>
      </p:sp>
      <p:pic>
        <p:nvPicPr>
          <p:cNvPr id="35843" name="Picture 3" descr="fviolet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066800"/>
            <a:ext cx="2871788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 descr="fviolet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0638" y="1066800"/>
            <a:ext cx="2747962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violet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2988" y="3962400"/>
            <a:ext cx="3148012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 descr="violet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4006850"/>
            <a:ext cx="2943225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1184275" y="3429000"/>
            <a:ext cx="33607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Input Image (1 of 45) 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5294313" y="3429000"/>
            <a:ext cx="23145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Reconstruction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5305425" y="6324600"/>
            <a:ext cx="23145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Reconstruction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1828800" y="6324600"/>
            <a:ext cx="23145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Reconstruction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7772400" y="6507163"/>
            <a:ext cx="12763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/>
              <a:t>Source: S. Seitz</a:t>
            </a:r>
          </a:p>
        </p:txBody>
      </p:sp>
    </p:spTree>
    <p:extLst>
      <p:ext uri="{BB962C8B-B14F-4D97-AF65-F5344CB8AC3E}">
        <p14:creationId xmlns:p14="http://schemas.microsoft.com/office/powerpoint/2010/main" val="1646619510"/>
      </p:ext>
    </p:extLst>
  </p:cSld>
  <p:clrMapOvr>
    <a:masterClrMapping/>
  </p:clrMapOvr>
  <p:transition advTm="29024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More: Space Carving Results:  Hand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641475" y="4648200"/>
            <a:ext cx="19637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Input Image</a:t>
            </a:r>
          </a:p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(1 of 100) 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4672013" y="6324600"/>
            <a:ext cx="359251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Views of Reconstruction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pic>
        <p:nvPicPr>
          <p:cNvPr id="36869" name="Picture 5" descr="fsarah-las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266950"/>
            <a:ext cx="36576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6" descr="hand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81575" y="1100138"/>
            <a:ext cx="3095625" cy="25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7" descr="hand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3716338"/>
            <a:ext cx="3124200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32559925"/>
      </p:ext>
    </p:extLst>
  </p:cSld>
  <p:clrMapOvr>
    <a:masterClrMapping/>
  </p:clrMapOvr>
  <p:transition advTm="29024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/>
          <a:lstStyle/>
          <a:p>
            <a:r>
              <a:rPr lang="en-US" sz="3000" dirty="0"/>
              <a:t>Stereo from community photo collections</a:t>
            </a:r>
          </a:p>
        </p:txBody>
      </p:sp>
      <p:sp>
        <p:nvSpPr>
          <p:cNvPr id="47107" name="AutoShap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726510" y="785018"/>
            <a:ext cx="8229600" cy="4525963"/>
          </a:xfrm>
        </p:spPr>
        <p:txBody>
          <a:bodyPr>
            <a:normAutofit/>
          </a:bodyPr>
          <a:lstStyle/>
          <a:p>
            <a:pPr>
              <a:buFontTx/>
              <a:buChar char="•"/>
            </a:pPr>
            <a:r>
              <a:rPr lang="en-US" sz="2400" dirty="0"/>
              <a:t>Up to now, we’ve always assumed that camera calibration is known</a:t>
            </a:r>
          </a:p>
          <a:p>
            <a:pPr>
              <a:buFontTx/>
              <a:buChar char="•"/>
            </a:pPr>
            <a:r>
              <a:rPr lang="en-US" sz="2400" dirty="0"/>
              <a:t>For photos taken from the Internet, we need </a:t>
            </a:r>
            <a:r>
              <a:rPr lang="en-US" sz="2400" i="1" dirty="0">
                <a:solidFill>
                  <a:srgbClr val="FF0000"/>
                </a:solidFill>
              </a:rPr>
              <a:t>structure from motion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techniques to reconstruct both camera positions and 3D points.</a:t>
            </a:r>
          </a:p>
        </p:txBody>
      </p:sp>
      <p:pic>
        <p:nvPicPr>
          <p:cNvPr id="5" name="Picture 4" descr="liberty-close.jpg"/>
          <p:cNvPicPr>
            <a:picLocks noChangeAspect="1"/>
          </p:cNvPicPr>
          <p:nvPr/>
        </p:nvPicPr>
        <p:blipFill>
          <a:blip r:embed="rId3" cstate="print"/>
          <a:srcRect r="30034"/>
          <a:stretch>
            <a:fillRect/>
          </a:stretch>
        </p:blipFill>
        <p:spPr>
          <a:xfrm>
            <a:off x="4419600" y="3048000"/>
            <a:ext cx="4260675" cy="3429000"/>
          </a:xfrm>
          <a:prstGeom prst="rect">
            <a:avLst/>
          </a:prstGeom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650" y="2895600"/>
            <a:ext cx="434855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5253959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7962"/>
            <a:ext cx="8229600" cy="4525963"/>
          </a:xfrm>
        </p:spPr>
        <p:txBody>
          <a:bodyPr/>
          <a:lstStyle/>
          <a:p>
            <a:endParaRPr lang="en-US"/>
          </a:p>
        </p:txBody>
      </p:sp>
      <p:pic>
        <p:nvPicPr>
          <p:cNvPr id="505860" name="Picture 4" descr="http://grail.cs.washington.edu/software/pmvs/images/col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562"/>
            <a:ext cx="4645516" cy="3245210"/>
          </a:xfrm>
          <a:prstGeom prst="rect">
            <a:avLst/>
          </a:prstGeom>
          <a:noFill/>
        </p:spPr>
      </p:pic>
      <p:pic>
        <p:nvPicPr>
          <p:cNvPr id="505862" name="Picture 6" descr="http://grail.cs.washington.edu/software/pmvs/images/col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2562"/>
            <a:ext cx="4572000" cy="3154190"/>
          </a:xfrm>
          <a:prstGeom prst="rect">
            <a:avLst/>
          </a:prstGeom>
          <a:noFill/>
        </p:spPr>
      </p:pic>
      <p:pic>
        <p:nvPicPr>
          <p:cNvPr id="505858" name="Picture 2" descr="http://grail.cs.washington.edu/software/pmvs/images/henry-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3306762"/>
            <a:ext cx="9144001" cy="2838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97989053"/>
      </p:ext>
    </p:extLst>
  </p:cSld>
  <p:clrMapOvr>
    <a:masterClrMapping/>
  </p:clrMapOvr>
  <p:transition advTm="29093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rgbClr val="0000FF"/>
                </a:solidFill>
              </a:rPr>
              <a:t>Head Reconstruction from Uncalibrated Internet Photos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46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Input: Internet photos</a:t>
            </a:r>
            <a:r>
              <a:rPr lang="zh-CN" altLang="en-US" sz="2400" dirty="0"/>
              <a:t> </a:t>
            </a:r>
            <a:r>
              <a:rPr lang="en-US" altLang="zh-CN" sz="2400" dirty="0"/>
              <a:t>in</a:t>
            </a:r>
            <a:r>
              <a:rPr lang="zh-CN" altLang="en-US" sz="2400" dirty="0"/>
              <a:t> </a:t>
            </a:r>
            <a:r>
              <a:rPr lang="en-US" altLang="zh-CN" sz="2400" dirty="0"/>
              <a:t>different</a:t>
            </a:r>
            <a:r>
              <a:rPr lang="zh-CN" altLang="en-US" sz="2400" dirty="0"/>
              <a:t> </a:t>
            </a:r>
            <a:r>
              <a:rPr lang="en-US" altLang="zh-CN" sz="2400" dirty="0"/>
              <a:t>poses</a:t>
            </a:r>
            <a:r>
              <a:rPr lang="zh-CN" altLang="en-US" sz="2400" dirty="0"/>
              <a:t> </a:t>
            </a:r>
            <a:r>
              <a:rPr lang="en-US" altLang="zh-CN" sz="2400" dirty="0"/>
              <a:t>and</a:t>
            </a:r>
            <a:r>
              <a:rPr lang="zh-CN" altLang="en-US" sz="2400" dirty="0"/>
              <a:t> </a:t>
            </a:r>
            <a:r>
              <a:rPr lang="en-US" altLang="zh-CN" sz="2400" dirty="0"/>
              <a:t>expressions</a:t>
            </a: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Output: 3D model of </a:t>
            </a:r>
            <a:r>
              <a:rPr lang="en-US" sz="2800" dirty="0"/>
              <a:t>the head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28" t="19502" r="10487" b="65796"/>
          <a:stretch/>
        </p:blipFill>
        <p:spPr>
          <a:xfrm>
            <a:off x="1469571" y="4800600"/>
            <a:ext cx="5687881" cy="15881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119" y="1828800"/>
            <a:ext cx="4511355" cy="24694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57452" y="5943600"/>
            <a:ext cx="15728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work of</a:t>
            </a:r>
          </a:p>
          <a:p>
            <a:r>
              <a:rPr lang="en-US" dirty="0">
                <a:solidFill>
                  <a:schemeClr val="accent6"/>
                </a:solidFill>
              </a:rPr>
              <a:t>Shu Liang</a:t>
            </a:r>
          </a:p>
        </p:txBody>
      </p:sp>
    </p:spTree>
    <p:extLst>
      <p:ext uri="{BB962C8B-B14F-4D97-AF65-F5344CB8AC3E}">
        <p14:creationId xmlns:p14="http://schemas.microsoft.com/office/powerpoint/2010/main" val="317447410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latin typeface="Comic Sans MS" panose="030F0702030302020204" pitchFamily="66" charset="0"/>
              </a:rPr>
              <a:t>Recognizing Deformable Shapes</a:t>
            </a:r>
            <a:r>
              <a:rPr lang="en-US" altLang="en-US"/>
              <a:t>	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latin typeface="Comic Sans MS" panose="030F0702030302020204" pitchFamily="66" charset="0"/>
              </a:rPr>
              <a:t>Salvador Ruiz Correa</a:t>
            </a:r>
          </a:p>
          <a:p>
            <a:pPr eaLnBrk="1" hangingPunct="1">
              <a:defRPr/>
            </a:pPr>
            <a:r>
              <a:rPr lang="en-US" altLang="en-US">
                <a:latin typeface="Comic Sans MS" panose="030F0702030302020204" pitchFamily="66" charset="0"/>
              </a:rPr>
              <a:t>(CSE/EE576 Computer Vision I)</a:t>
            </a:r>
          </a:p>
        </p:txBody>
      </p:sp>
    </p:spTree>
    <p:extLst>
      <p:ext uri="{BB962C8B-B14F-4D97-AF65-F5344CB8AC3E}">
        <p14:creationId xmlns:p14="http://schemas.microsoft.com/office/powerpoint/2010/main" val="56948592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latin typeface="Comic Sans MS" panose="030F0702030302020204" pitchFamily="66" charset="0"/>
              </a:rPr>
              <a:t>Goal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8229600" cy="16764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600">
                <a:latin typeface="Comic Sans MS" panose="030F0702030302020204" pitchFamily="66" charset="0"/>
              </a:rPr>
              <a:t>We are interested in  developing algorithms for recognizing and classifying deformable object shapes from range data.</a:t>
            </a:r>
          </a:p>
        </p:txBody>
      </p:sp>
      <p:pic>
        <p:nvPicPr>
          <p:cNvPr id="5124" name="Picture 5" descr="jul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276600"/>
            <a:ext cx="1538288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7239000" y="2590800"/>
            <a:ext cx="1828800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3-D Output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Surface Mesh</a:t>
            </a:r>
          </a:p>
        </p:txBody>
      </p:sp>
      <p:pic>
        <p:nvPicPr>
          <p:cNvPr id="5126" name="Picture 7" descr="P002959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352800"/>
            <a:ext cx="251460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082675" y="2895600"/>
            <a:ext cx="2401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3-D Laser Scanner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-152400" y="4038600"/>
            <a:ext cx="1295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Input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3-D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Object</a:t>
            </a:r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 flipV="1">
            <a:off x="914400" y="4038600"/>
            <a:ext cx="9144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685800" y="5510213"/>
            <a:ext cx="815340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en-US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This is a  difficult problem that is relevant in several application fields.</a:t>
            </a:r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2209800" y="3276600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 flipV="1">
            <a:off x="4038600" y="4114800"/>
            <a:ext cx="685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3962400" y="3276600"/>
            <a:ext cx="8826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Range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data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3657600" y="4267200"/>
            <a:ext cx="15160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(Cloud of 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3-D points)</a:t>
            </a:r>
          </a:p>
        </p:txBody>
      </p:sp>
      <p:sp>
        <p:nvSpPr>
          <p:cNvPr id="9234" name="Rectangle 18"/>
          <p:cNvSpPr>
            <a:spLocks noChangeArrowheads="1"/>
          </p:cNvSpPr>
          <p:nvPr/>
        </p:nvSpPr>
        <p:spPr bwMode="auto">
          <a:xfrm>
            <a:off x="5181600" y="3657600"/>
            <a:ext cx="1371600" cy="914400"/>
          </a:xfrm>
          <a:prstGeom prst="rect">
            <a:avLst/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 flipV="1">
            <a:off x="6629400" y="4114800"/>
            <a:ext cx="685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37" name="Rectangle 21"/>
          <p:cNvSpPr>
            <a:spLocks noChangeArrowheads="1"/>
          </p:cNvSpPr>
          <p:nvPr/>
        </p:nvSpPr>
        <p:spPr bwMode="auto">
          <a:xfrm>
            <a:off x="5164138" y="3733800"/>
            <a:ext cx="13049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1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Post-</a:t>
            </a:r>
          </a:p>
          <a:p>
            <a:pPr algn="ctr" eaLnBrk="1" hangingPunct="1">
              <a:defRPr/>
            </a:pPr>
            <a:r>
              <a:rPr lang="en-US" altLang="en-US" sz="1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processing</a:t>
            </a:r>
          </a:p>
        </p:txBody>
      </p:sp>
    </p:spTree>
    <p:extLst>
      <p:ext uri="{BB962C8B-B14F-4D97-AF65-F5344CB8AC3E}">
        <p14:creationId xmlns:p14="http://schemas.microsoft.com/office/powerpoint/2010/main" val="246146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9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3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What Kind Of Deformations?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6019800" y="4038600"/>
            <a:ext cx="1827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bg1"/>
                </a:solidFill>
              </a:rPr>
              <a:t>Toy animals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447800" y="4953000"/>
            <a:ext cx="16208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bg1"/>
                </a:solidFill>
              </a:rPr>
              <a:t>3-D Faces</a:t>
            </a:r>
          </a:p>
        </p:txBody>
      </p:sp>
      <p:pic>
        <p:nvPicPr>
          <p:cNvPr id="9221" name="Picture 5" descr="tr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410200"/>
            <a:ext cx="101123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tr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5410200"/>
            <a:ext cx="10429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tr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410200"/>
            <a:ext cx="9794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667000" y="6000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endParaRPr lang="en-US" altLang="en-US" sz="2400">
              <a:solidFill>
                <a:schemeClr val="bg1"/>
              </a:solidFill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029200" y="2133600"/>
            <a:ext cx="9286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Normal </a:t>
            </a:r>
          </a:p>
        </p:txBody>
      </p:sp>
      <p:pic>
        <p:nvPicPr>
          <p:cNvPr id="9226" name="Picture 10" descr="m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657600"/>
            <a:ext cx="10668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11" descr="m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657600"/>
            <a:ext cx="9144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12" descr="m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505200"/>
            <a:ext cx="8778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1676400" y="3200400"/>
            <a:ext cx="1614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bg1"/>
                </a:solidFill>
              </a:rPr>
              <a:t>Mandibles</a:t>
            </a:r>
          </a:p>
        </p:txBody>
      </p:sp>
      <p:pic>
        <p:nvPicPr>
          <p:cNvPr id="9230" name="Picture 14" descr="head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2600"/>
            <a:ext cx="10922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Picture 15" descr="head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52600"/>
            <a:ext cx="98266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2" name="Picture 16" descr="head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828800"/>
            <a:ext cx="10001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3" name="Picture 17" descr="head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752600"/>
            <a:ext cx="990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4" name="Picture 18" descr="d1leftsid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2438400"/>
            <a:ext cx="160020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5" name="Picture 19" descr="d0_d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362200"/>
            <a:ext cx="1371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6" name="Picture 20" descr="d0lsid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438400"/>
            <a:ext cx="12954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5867400" y="18288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bg1"/>
                </a:solidFill>
              </a:rPr>
              <a:t>Neurocranium</a:t>
            </a: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533400" y="3733800"/>
            <a:ext cx="936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Normal</a:t>
            </a:r>
            <a:r>
              <a:rPr lang="en-US" altLang="en-US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9239" name="Picture 23" descr="tiger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572000"/>
            <a:ext cx="1295400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0" name="Picture 24" descr="lepard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572000"/>
            <a:ext cx="114300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1" name="Picture 25" descr="lion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495800"/>
            <a:ext cx="1219200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2" name="Text Box 28"/>
          <p:cNvSpPr txBox="1">
            <a:spLocks noChangeArrowheads="1"/>
          </p:cNvSpPr>
          <p:nvPr/>
        </p:nvSpPr>
        <p:spPr bwMode="auto">
          <a:xfrm>
            <a:off x="2209800" y="4419600"/>
            <a:ext cx="11509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Abnormal</a:t>
            </a:r>
            <a:r>
              <a:rPr lang="en-US" alt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243" name="Text Box 29"/>
          <p:cNvSpPr txBox="1">
            <a:spLocks noChangeArrowheads="1"/>
          </p:cNvSpPr>
          <p:nvPr/>
        </p:nvSpPr>
        <p:spPr bwMode="auto">
          <a:xfrm>
            <a:off x="7162800" y="3429000"/>
            <a:ext cx="11509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Abnormal</a:t>
            </a:r>
            <a:r>
              <a:rPr lang="en-US" alt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244" name="Text Box 30"/>
          <p:cNvSpPr txBox="1">
            <a:spLocks noChangeArrowheads="1"/>
          </p:cNvSpPr>
          <p:nvPr/>
        </p:nvSpPr>
        <p:spPr bwMode="auto">
          <a:xfrm>
            <a:off x="5181600" y="5791200"/>
            <a:ext cx="35893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Shape classes: significant</a:t>
            </a:r>
          </a:p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amount of intra-class variability</a:t>
            </a:r>
          </a:p>
        </p:txBody>
      </p:sp>
    </p:spTree>
    <p:extLst>
      <p:ext uri="{BB962C8B-B14F-4D97-AF65-F5344CB8AC3E}">
        <p14:creationId xmlns:p14="http://schemas.microsoft.com/office/powerpoint/2010/main" val="202885328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sz="4000" dirty="0">
                <a:latin typeface="Comic Sans MS" panose="030F0702030302020204" pitchFamily="66" charset="0"/>
              </a:rPr>
              <a:t>Component-Based Methodology</a:t>
            </a:r>
            <a:br>
              <a:rPr lang="en-US" altLang="en-US" sz="4000" dirty="0">
                <a:latin typeface="Comic Sans MS" panose="030F0702030302020204" pitchFamily="66" charset="0"/>
              </a:rPr>
            </a:br>
            <a:endParaRPr lang="en-US" altLang="en-US" sz="4000" dirty="0">
              <a:latin typeface="Comic Sans MS" panose="030F0702030302020204" pitchFamily="66" charset="0"/>
            </a:endParaRP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3511550" y="3976688"/>
            <a:ext cx="358775" cy="4572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1752600" y="1600200"/>
            <a:ext cx="1539875" cy="1227138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Numeric</a:t>
            </a:r>
          </a:p>
          <a:p>
            <a:pPr algn="ctr" eaLnBrk="1" hangingPunct="1"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752600" y="3236913"/>
            <a:ext cx="1557338" cy="1182687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Components</a:t>
            </a:r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2549525" y="2827338"/>
            <a:ext cx="0" cy="409575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1752600" y="4876800"/>
            <a:ext cx="1495425" cy="123825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Symbolic</a:t>
            </a:r>
          </a:p>
          <a:p>
            <a:pPr algn="ctr" eaLnBrk="1" hangingPunct="1"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5029200" y="4191000"/>
            <a:ext cx="1447800" cy="1052513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Architecture</a:t>
            </a:r>
          </a:p>
          <a:p>
            <a:pPr algn="ctr" eaLnBrk="1" hangingPunct="1"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of </a:t>
            </a:r>
          </a:p>
          <a:p>
            <a:pPr algn="ctr" eaLnBrk="1" hangingPunct="1"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Classifiers</a:t>
            </a:r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 flipV="1">
            <a:off x="3511550" y="5119688"/>
            <a:ext cx="358775" cy="4572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63" name="Oval 11"/>
          <p:cNvSpPr>
            <a:spLocks noChangeArrowheads="1"/>
          </p:cNvSpPr>
          <p:nvPr/>
        </p:nvSpPr>
        <p:spPr bwMode="auto">
          <a:xfrm>
            <a:off x="3886200" y="4495800"/>
            <a:ext cx="457200" cy="457200"/>
          </a:xfrm>
          <a:prstGeom prst="ellipse">
            <a:avLst/>
          </a:prstGeom>
          <a:noFill/>
          <a:ln w="12700" algn="ctr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b="1"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4419600" y="4724400"/>
            <a:ext cx="5334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6858000" y="4267200"/>
            <a:ext cx="22860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1700">
                <a:effectLst>
                  <a:outerShdw blurRad="38100" dist="38100" dir="2700000" algn="tl">
                    <a:srgbClr val="000000"/>
                  </a:outerShdw>
                </a:effectLst>
              </a:rPr>
              <a:t>Recognition And Classification Of</a:t>
            </a:r>
          </a:p>
          <a:p>
            <a:pPr algn="ctr" eaLnBrk="1" hangingPunct="1">
              <a:defRPr/>
            </a:pPr>
            <a:r>
              <a:rPr lang="en-US" altLang="en-US" sz="1700">
                <a:effectLst>
                  <a:outerShdw blurRad="38100" dist="38100" dir="2700000" algn="tl">
                    <a:srgbClr val="000000"/>
                  </a:outerShdw>
                </a:effectLst>
              </a:rPr>
              <a:t>Deformable Shapes </a:t>
            </a:r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6553200" y="4724400"/>
            <a:ext cx="5334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4246563" y="1957388"/>
            <a:ext cx="3613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Overcomes the limitations</a:t>
            </a:r>
          </a:p>
          <a:p>
            <a:pPr algn="ctr" eaLnBrk="1" hangingPunct="1">
              <a:defRPr/>
            </a:pPr>
            <a:r>
              <a:rPr lang="en-US" alt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of the alignment-verification</a:t>
            </a:r>
          </a:p>
          <a:p>
            <a:pPr algn="ctr" eaLnBrk="1" hangingPunct="1">
              <a:defRPr/>
            </a:pPr>
            <a:r>
              <a:rPr lang="en-US" alt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approach</a:t>
            </a:r>
          </a:p>
        </p:txBody>
      </p:sp>
      <p:sp>
        <p:nvSpPr>
          <p:cNvPr id="15375" name="Text Box 23"/>
          <p:cNvSpPr txBox="1">
            <a:spLocks noChangeArrowheads="1"/>
          </p:cNvSpPr>
          <p:nvPr/>
        </p:nvSpPr>
        <p:spPr bwMode="auto">
          <a:xfrm>
            <a:off x="2844800" y="2884488"/>
            <a:ext cx="868363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sz="1800">
                <a:solidFill>
                  <a:schemeClr val="tx2"/>
                </a:solidFill>
                <a:latin typeface="Comic Sans MS" panose="030F0702030302020204" pitchFamily="66" charset="0"/>
              </a:rPr>
              <a:t>define</a:t>
            </a:r>
          </a:p>
        </p:txBody>
      </p:sp>
      <p:sp>
        <p:nvSpPr>
          <p:cNvPr id="23576" name="Text Box 24"/>
          <p:cNvSpPr txBox="1">
            <a:spLocks noChangeArrowheads="1"/>
          </p:cNvSpPr>
          <p:nvPr/>
        </p:nvSpPr>
        <p:spPr bwMode="auto">
          <a:xfrm>
            <a:off x="-87314" y="4114800"/>
            <a:ext cx="1773242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Describe 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spatial 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configuration</a:t>
            </a:r>
          </a:p>
        </p:txBody>
      </p:sp>
      <p:sp>
        <p:nvSpPr>
          <p:cNvPr id="23578" name="Line 26"/>
          <p:cNvSpPr>
            <a:spLocks noChangeShapeType="1"/>
          </p:cNvSpPr>
          <p:nvPr/>
        </p:nvSpPr>
        <p:spPr bwMode="auto">
          <a:xfrm flipV="1">
            <a:off x="2514600" y="4419600"/>
            <a:ext cx="0" cy="4572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79" name="Text Box 27"/>
          <p:cNvSpPr txBox="1">
            <a:spLocks noChangeArrowheads="1"/>
          </p:cNvSpPr>
          <p:nvPr/>
        </p:nvSpPr>
        <p:spPr bwMode="auto">
          <a:xfrm>
            <a:off x="1685925" y="1565275"/>
            <a:ext cx="2873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15379" name="Text Box 29"/>
          <p:cNvSpPr txBox="1">
            <a:spLocks noChangeArrowheads="1"/>
          </p:cNvSpPr>
          <p:nvPr/>
        </p:nvSpPr>
        <p:spPr bwMode="auto">
          <a:xfrm>
            <a:off x="1676400" y="3200400"/>
            <a:ext cx="323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/>
              <a:t>2</a:t>
            </a:r>
          </a:p>
        </p:txBody>
      </p:sp>
      <p:sp>
        <p:nvSpPr>
          <p:cNvPr id="15380" name="Text Box 30"/>
          <p:cNvSpPr txBox="1">
            <a:spLocks noChangeArrowheads="1"/>
          </p:cNvSpPr>
          <p:nvPr/>
        </p:nvSpPr>
        <p:spPr bwMode="auto">
          <a:xfrm>
            <a:off x="1676400" y="4876800"/>
            <a:ext cx="323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/>
              <a:t>3</a:t>
            </a:r>
          </a:p>
        </p:txBody>
      </p:sp>
      <p:sp>
        <p:nvSpPr>
          <p:cNvPr id="15381" name="Text Box 31"/>
          <p:cNvSpPr txBox="1">
            <a:spLocks noChangeArrowheads="1"/>
          </p:cNvSpPr>
          <p:nvPr/>
        </p:nvSpPr>
        <p:spPr bwMode="auto">
          <a:xfrm>
            <a:off x="6172200" y="3719513"/>
            <a:ext cx="323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28082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Amount of horizontal movement is …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13116"/>
          <a:stretch/>
        </p:blipFill>
        <p:spPr>
          <a:xfrm>
            <a:off x="228600" y="2590800"/>
            <a:ext cx="8458200" cy="23410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1600200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…inversely proportional to the distance from the camera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7CF4-79CC-6A48-A466-8C20EA113E48}" type="slidenum">
              <a:rPr lang="en-US" smtClean="0"/>
              <a:pPr/>
              <a:t>8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FADDB07-0F82-4FBF-B5DB-F2520F095218}"/>
                  </a:ext>
                </a:extLst>
              </p14:cNvPr>
              <p14:cNvContentPartPr/>
              <p14:nvPr/>
            </p14:nvContentPartPr>
            <p14:xfrm>
              <a:off x="2311560" y="2150280"/>
              <a:ext cx="5327280" cy="5029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FADDB07-0F82-4FBF-B5DB-F2520F09521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02200" y="2140920"/>
                <a:ext cx="5346000" cy="521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6943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58511"/>
            <a:ext cx="8229600" cy="109378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4000" dirty="0">
                <a:latin typeface="Comic Sans MS" panose="030F0702030302020204" pitchFamily="66" charset="0"/>
              </a:rPr>
              <a:t>Numeric Signatures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6477000" y="4267200"/>
            <a:ext cx="1676400" cy="10668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Architecture</a:t>
            </a:r>
          </a:p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 </a:t>
            </a:r>
          </a:p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Classifiers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1752600" y="1447800"/>
            <a:ext cx="1981200" cy="10668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Numeric</a:t>
            </a:r>
          </a:p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1752600" y="3200400"/>
            <a:ext cx="2057400" cy="12192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Components</a:t>
            </a:r>
          </a:p>
        </p:txBody>
      </p:sp>
      <p:sp>
        <p:nvSpPr>
          <p:cNvPr id="30735" name="Line 15"/>
          <p:cNvSpPr>
            <a:spLocks noChangeShapeType="1"/>
          </p:cNvSpPr>
          <p:nvPr/>
        </p:nvSpPr>
        <p:spPr bwMode="auto">
          <a:xfrm>
            <a:off x="2819400" y="2514600"/>
            <a:ext cx="0" cy="6858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1752600" y="5029200"/>
            <a:ext cx="2057400" cy="12192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Symbolic</a:t>
            </a:r>
          </a:p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7772400" y="38100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grpSp>
        <p:nvGrpSpPr>
          <p:cNvPr id="23561" name="Group 24"/>
          <p:cNvGrpSpPr>
            <a:grpSpLocks/>
          </p:cNvGrpSpPr>
          <p:nvPr/>
        </p:nvGrpSpPr>
        <p:grpSpPr bwMode="auto">
          <a:xfrm>
            <a:off x="4343400" y="3962400"/>
            <a:ext cx="1905000" cy="1828800"/>
            <a:chOff x="3024" y="2112"/>
            <a:chExt cx="1200" cy="1152"/>
          </a:xfrm>
        </p:grpSpPr>
        <p:sp>
          <p:nvSpPr>
            <p:cNvPr id="30745" name="Line 25"/>
            <p:cNvSpPr>
              <a:spLocks noChangeShapeType="1"/>
            </p:cNvSpPr>
            <p:nvPr/>
          </p:nvSpPr>
          <p:spPr bwMode="auto">
            <a:xfrm>
              <a:off x="3024" y="2112"/>
              <a:ext cx="384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746" name="Line 26"/>
            <p:cNvSpPr>
              <a:spLocks noChangeShapeType="1"/>
            </p:cNvSpPr>
            <p:nvPr/>
          </p:nvSpPr>
          <p:spPr bwMode="auto">
            <a:xfrm flipV="1">
              <a:off x="3072" y="2928"/>
              <a:ext cx="336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747" name="Oval 27"/>
            <p:cNvSpPr>
              <a:spLocks noChangeArrowheads="1"/>
            </p:cNvSpPr>
            <p:nvPr/>
          </p:nvSpPr>
          <p:spPr bwMode="auto">
            <a:xfrm>
              <a:off x="3456" y="2496"/>
              <a:ext cx="336" cy="336"/>
            </a:xfrm>
            <a:prstGeom prst="ellipse">
              <a:avLst/>
            </a:prstGeom>
            <a:noFill/>
            <a:ln w="12700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n-US" altLang="en-US" sz="24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+</a:t>
              </a:r>
            </a:p>
          </p:txBody>
        </p:sp>
        <p:sp>
          <p:nvSpPr>
            <p:cNvPr id="30748" name="Line 28"/>
            <p:cNvSpPr>
              <a:spLocks noChangeShapeType="1"/>
            </p:cNvSpPr>
            <p:nvPr/>
          </p:nvSpPr>
          <p:spPr bwMode="auto">
            <a:xfrm flipV="1">
              <a:off x="3888" y="2640"/>
              <a:ext cx="33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0752" name="Text Box 32"/>
          <p:cNvSpPr txBox="1">
            <a:spLocks noChangeArrowheads="1"/>
          </p:cNvSpPr>
          <p:nvPr/>
        </p:nvSpPr>
        <p:spPr bwMode="auto">
          <a:xfrm>
            <a:off x="1773238" y="1447800"/>
            <a:ext cx="2984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30753" name="Text Box 33"/>
          <p:cNvSpPr txBox="1">
            <a:spLocks noChangeArrowheads="1"/>
          </p:cNvSpPr>
          <p:nvPr/>
        </p:nvSpPr>
        <p:spPr bwMode="auto">
          <a:xfrm>
            <a:off x="1752600" y="32004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30754" name="Text Box 34"/>
          <p:cNvSpPr txBox="1">
            <a:spLocks noChangeArrowheads="1"/>
          </p:cNvSpPr>
          <p:nvPr/>
        </p:nvSpPr>
        <p:spPr bwMode="auto">
          <a:xfrm>
            <a:off x="1752600" y="50292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4191000" y="1524000"/>
            <a:ext cx="2667000" cy="120032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Encode Local </a:t>
            </a:r>
          </a:p>
          <a:p>
            <a:pPr algn="ctr" eaLnBrk="1" hangingPunct="1">
              <a:defRPr/>
            </a:pPr>
            <a:r>
              <a:rPr lang="en-US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Surface Geometry  of an Object</a:t>
            </a:r>
          </a:p>
        </p:txBody>
      </p:sp>
    </p:spTree>
    <p:extLst>
      <p:ext uri="{BB962C8B-B14F-4D97-AF65-F5344CB8AC3E}">
        <p14:creationId xmlns:p14="http://schemas.microsoft.com/office/powerpoint/2010/main" val="319628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2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4000">
                <a:latin typeface="Comic Sans MS" panose="030F0702030302020204" pitchFamily="66" charset="0"/>
              </a:rPr>
              <a:t>The Spin Image Signature</a:t>
            </a:r>
          </a:p>
        </p:txBody>
      </p:sp>
      <p:sp>
        <p:nvSpPr>
          <p:cNvPr id="24579" name="AutoShape 3"/>
          <p:cNvSpPr>
            <a:spLocks noChangeArrowheads="1"/>
          </p:cNvSpPr>
          <p:nvPr/>
        </p:nvSpPr>
        <p:spPr bwMode="auto">
          <a:xfrm>
            <a:off x="2895600" y="3657600"/>
            <a:ext cx="3276600" cy="1143000"/>
          </a:xfrm>
          <a:prstGeom prst="parallelogram">
            <a:avLst>
              <a:gd name="adj" fmla="val 71667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1076" name="Line 4"/>
          <p:cNvSpPr>
            <a:spLocks noChangeShapeType="1"/>
          </p:cNvSpPr>
          <p:nvPr/>
        </p:nvSpPr>
        <p:spPr bwMode="auto">
          <a:xfrm flipV="1">
            <a:off x="4495800" y="3200400"/>
            <a:ext cx="0" cy="990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1077" name="Oval 5"/>
          <p:cNvSpPr>
            <a:spLocks noChangeArrowheads="1"/>
          </p:cNvSpPr>
          <p:nvPr/>
        </p:nvSpPr>
        <p:spPr bwMode="auto">
          <a:xfrm>
            <a:off x="4419600" y="4114800"/>
            <a:ext cx="152400" cy="152400"/>
          </a:xfrm>
          <a:prstGeom prst="ellipse">
            <a:avLst/>
          </a:prstGeom>
          <a:solidFill>
            <a:srgbClr val="66330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1078" name="Oval 6"/>
          <p:cNvSpPr>
            <a:spLocks noChangeArrowheads="1"/>
          </p:cNvSpPr>
          <p:nvPr/>
        </p:nvSpPr>
        <p:spPr bwMode="auto">
          <a:xfrm>
            <a:off x="5334000" y="3048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038600" y="4038600"/>
            <a:ext cx="369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</a:rPr>
              <a:t>P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5486400" y="266700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sz="2400" b="1">
                <a:solidFill>
                  <a:schemeClr val="tx1"/>
                </a:solidFill>
                <a:latin typeface="Times New Roman" panose="02020603050405020304" pitchFamily="18" charset="0"/>
              </a:rPr>
              <a:t>X</a:t>
            </a:r>
          </a:p>
        </p:txBody>
      </p:sp>
      <p:sp>
        <p:nvSpPr>
          <p:cNvPr id="131081" name="Line 9"/>
          <p:cNvSpPr>
            <a:spLocks noChangeShapeType="1"/>
          </p:cNvSpPr>
          <p:nvPr/>
        </p:nvSpPr>
        <p:spPr bwMode="auto">
          <a:xfrm>
            <a:off x="5410200" y="3124200"/>
            <a:ext cx="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1082" name="Line 10"/>
          <p:cNvSpPr>
            <a:spLocks noChangeShapeType="1"/>
          </p:cNvSpPr>
          <p:nvPr/>
        </p:nvSpPr>
        <p:spPr bwMode="auto">
          <a:xfrm flipV="1">
            <a:off x="4495800" y="3962400"/>
            <a:ext cx="9144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4098925" y="293687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sz="2400" b="1">
                <a:solidFill>
                  <a:schemeClr val="tx1"/>
                </a:solidFill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4860925" y="3997325"/>
            <a:ext cx="376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</a:t>
            </a:r>
            <a:endParaRPr lang="en-US" altLang="en-US" sz="2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5029200" y="3276600"/>
            <a:ext cx="3508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sz="2400" b="1">
                <a:solidFill>
                  <a:schemeClr val="tx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</a:t>
            </a:r>
            <a:endParaRPr lang="en-US" altLang="en-US" sz="2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381000" y="2185988"/>
            <a:ext cx="802640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sz="2000">
                <a:solidFill>
                  <a:schemeClr val="tx1"/>
                </a:solidFill>
              </a:rPr>
              <a:t>P is the selected vertex.</a:t>
            </a:r>
          </a:p>
          <a:p>
            <a:pPr algn="l" eaLnBrk="1" hangingPunct="1"/>
            <a:endParaRPr lang="en-US" altLang="en-US" sz="2000">
              <a:solidFill>
                <a:schemeClr val="tx1"/>
              </a:solidFill>
            </a:endParaRP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</a:rPr>
              <a:t>X is a contributing point</a:t>
            </a: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</a:rPr>
              <a:t>    of the mesh.</a:t>
            </a:r>
          </a:p>
          <a:p>
            <a:pPr algn="l" eaLnBrk="1" hangingPunct="1"/>
            <a:endParaRPr lang="en-US" altLang="en-US" sz="2000">
              <a:solidFill>
                <a:schemeClr val="tx1"/>
              </a:solidFill>
            </a:endParaRPr>
          </a:p>
          <a:p>
            <a:pPr algn="l" eaLnBrk="1" hangingPunct="1"/>
            <a:endParaRPr lang="en-US" altLang="en-US" sz="2000">
              <a:solidFill>
                <a:schemeClr val="tx1"/>
              </a:solidFill>
            </a:endParaRPr>
          </a:p>
          <a:p>
            <a:pPr algn="l" eaLnBrk="1" hangingPunct="1"/>
            <a:endParaRPr lang="en-US" altLang="en-US" sz="2000">
              <a:solidFill>
                <a:schemeClr val="tx1"/>
              </a:solidFill>
            </a:endParaRPr>
          </a:p>
          <a:p>
            <a:pPr algn="l" eaLnBrk="1" hangingPunct="1"/>
            <a:endParaRPr lang="en-US" altLang="en-US" sz="2000">
              <a:solidFill>
                <a:schemeClr val="tx1"/>
              </a:solidFill>
            </a:endParaRPr>
          </a:p>
          <a:p>
            <a:pPr algn="l" eaLnBrk="1" hangingPunct="1"/>
            <a:endParaRPr lang="en-US" altLang="en-US" sz="200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  <a:sym typeface="Symbol" panose="05050102010706020507" pitchFamily="18" charset="2"/>
              </a:rPr>
              <a:t> is the perpendicular distance from X to P’s surface normal.</a:t>
            </a:r>
          </a:p>
          <a:p>
            <a:pPr algn="l" eaLnBrk="1" hangingPunct="1"/>
            <a:endParaRPr lang="en-US" altLang="en-US" sz="200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  <a:sym typeface="Symbol" panose="05050102010706020507" pitchFamily="18" charset="2"/>
              </a:rPr>
              <a:t> is the signed perpendicular distance from X to P’s tangent plane.</a:t>
            </a:r>
            <a:endParaRPr lang="en-US" altLang="en-US" sz="2000">
              <a:solidFill>
                <a:schemeClr val="tx1"/>
              </a:solidFill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5927725" y="3979863"/>
            <a:ext cx="23129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sz="2000">
                <a:solidFill>
                  <a:schemeClr val="tx1"/>
                </a:solidFill>
              </a:rPr>
              <a:t>tangent plane at P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46275638-3070-4280-ABAB-ED9FE33F897C}"/>
                  </a:ext>
                </a:extLst>
              </p14:cNvPr>
              <p14:cNvContentPartPr/>
              <p14:nvPr/>
            </p14:nvContentPartPr>
            <p14:xfrm>
              <a:off x="4256280" y="3070800"/>
              <a:ext cx="1760040" cy="14364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46275638-3070-4280-ABAB-ED9FE33F897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46920" y="3061440"/>
                <a:ext cx="1778760" cy="145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537229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4000">
                <a:latin typeface="Comic Sans MS" panose="030F0702030302020204" pitchFamily="66" charset="0"/>
              </a:rPr>
              <a:t>Spin Image Construction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914400" y="2138363"/>
            <a:ext cx="767397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altLang="en-US" sz="2400">
                <a:solidFill>
                  <a:schemeClr val="tx1"/>
                </a:solidFill>
                <a:latin typeface="Times New Roman" panose="02020603050405020304" pitchFamily="18" charset="0"/>
              </a:rPr>
              <a:t>  </a:t>
            </a:r>
            <a:r>
              <a:rPr lang="en-US" altLang="en-US" sz="2000">
                <a:solidFill>
                  <a:schemeClr val="tx1"/>
                </a:solidFill>
              </a:rPr>
              <a:t>A spin image is constructed</a:t>
            </a: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</a:rPr>
              <a:t>    - about a specified oriented point o of the object surface</a:t>
            </a: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</a:rPr>
              <a:t>    -  with respect to a set of contributing points C, which is</a:t>
            </a: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</a:rPr>
              <a:t>       controlled by maximum distance and angle from o.</a:t>
            </a:r>
          </a:p>
          <a:p>
            <a:pPr algn="l" eaLnBrk="1" hangingPunct="1"/>
            <a:endParaRPr lang="en-US" altLang="en-US" sz="2000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 altLang="en-US" sz="2000">
                <a:solidFill>
                  <a:schemeClr val="tx1"/>
                </a:solidFill>
              </a:rPr>
              <a:t>  It is stored as an array of accumulators S(</a:t>
            </a:r>
            <a:r>
              <a:rPr lang="en-US" altLang="en-US" sz="2000">
                <a:solidFill>
                  <a:schemeClr val="tx1"/>
                </a:solidFill>
                <a:sym typeface="Symbol" panose="05050102010706020507" pitchFamily="18" charset="2"/>
              </a:rPr>
              <a:t>,) computed via:</a:t>
            </a:r>
          </a:p>
          <a:p>
            <a:pPr algn="l" eaLnBrk="1" hangingPunct="1"/>
            <a:endParaRPr lang="en-US" altLang="en-US" sz="200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 algn="l" eaLnBrk="1" hangingPunct="1">
              <a:buFontTx/>
              <a:buChar char="•"/>
            </a:pPr>
            <a:r>
              <a:rPr lang="en-US" altLang="en-US" sz="2000">
                <a:solidFill>
                  <a:schemeClr val="tx1"/>
                </a:solidFill>
                <a:sym typeface="Symbol" panose="05050102010706020507" pitchFamily="18" charset="2"/>
              </a:rPr>
              <a:t>  For each point c in C(o)</a:t>
            </a:r>
          </a:p>
          <a:p>
            <a:pPr algn="l" eaLnBrk="1" hangingPunct="1"/>
            <a:endParaRPr lang="en-US" altLang="en-US" sz="200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  <a:sym typeface="Symbol" panose="05050102010706020507" pitchFamily="18" charset="2"/>
              </a:rPr>
              <a:t>    1. compute  and  for c.</a:t>
            </a: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  <a:sym typeface="Symbol" panose="05050102010706020507" pitchFamily="18" charset="2"/>
              </a:rPr>
              <a:t>    2. increment S </a:t>
            </a:r>
            <a:r>
              <a:rPr lang="en-US" altLang="en-US" sz="2000">
                <a:solidFill>
                  <a:schemeClr val="tx1"/>
                </a:solidFill>
              </a:rPr>
              <a:t>(</a:t>
            </a:r>
            <a:r>
              <a:rPr lang="en-US" altLang="en-US" sz="2000">
                <a:solidFill>
                  <a:schemeClr val="tx1"/>
                </a:solidFill>
                <a:sym typeface="Symbol" panose="05050102010706020507" pitchFamily="18" charset="2"/>
              </a:rPr>
              <a:t>,) </a:t>
            </a:r>
          </a:p>
        </p:txBody>
      </p:sp>
      <p:sp>
        <p:nvSpPr>
          <p:cNvPr id="132100" name="Arc 4"/>
          <p:cNvSpPr>
            <a:spLocks/>
          </p:cNvSpPr>
          <p:nvPr/>
        </p:nvSpPr>
        <p:spPr bwMode="auto">
          <a:xfrm>
            <a:off x="5867400" y="47244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1" name="Arc 5"/>
          <p:cNvSpPr>
            <a:spLocks/>
          </p:cNvSpPr>
          <p:nvPr/>
        </p:nvSpPr>
        <p:spPr bwMode="auto">
          <a:xfrm>
            <a:off x="5791200" y="50292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2" name="Arc 6"/>
          <p:cNvSpPr>
            <a:spLocks/>
          </p:cNvSpPr>
          <p:nvPr/>
        </p:nvSpPr>
        <p:spPr bwMode="auto">
          <a:xfrm>
            <a:off x="5638800" y="53340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3" name="Arc 7"/>
          <p:cNvSpPr>
            <a:spLocks/>
          </p:cNvSpPr>
          <p:nvPr/>
        </p:nvSpPr>
        <p:spPr bwMode="auto">
          <a:xfrm rot="6070738">
            <a:off x="6057900" y="52197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4" name="Arc 8"/>
          <p:cNvSpPr>
            <a:spLocks/>
          </p:cNvSpPr>
          <p:nvPr/>
        </p:nvSpPr>
        <p:spPr bwMode="auto">
          <a:xfrm rot="6070738">
            <a:off x="5753100" y="50673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5" name="Arc 9"/>
          <p:cNvSpPr>
            <a:spLocks/>
          </p:cNvSpPr>
          <p:nvPr/>
        </p:nvSpPr>
        <p:spPr bwMode="auto">
          <a:xfrm rot="6070738">
            <a:off x="5448300" y="49149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6" name="Arc 10"/>
          <p:cNvSpPr>
            <a:spLocks/>
          </p:cNvSpPr>
          <p:nvPr/>
        </p:nvSpPr>
        <p:spPr bwMode="auto">
          <a:xfrm rot="6070738">
            <a:off x="5143500" y="47625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7" name="Arc 11"/>
          <p:cNvSpPr>
            <a:spLocks/>
          </p:cNvSpPr>
          <p:nvPr/>
        </p:nvSpPr>
        <p:spPr bwMode="auto">
          <a:xfrm rot="6070738">
            <a:off x="4838700" y="46101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8" name="Arc 12"/>
          <p:cNvSpPr>
            <a:spLocks/>
          </p:cNvSpPr>
          <p:nvPr/>
        </p:nvSpPr>
        <p:spPr bwMode="auto">
          <a:xfrm>
            <a:off x="5410200" y="55626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9" name="Line 13"/>
          <p:cNvSpPr>
            <a:spLocks noChangeShapeType="1"/>
          </p:cNvSpPr>
          <p:nvPr/>
        </p:nvSpPr>
        <p:spPr bwMode="auto">
          <a:xfrm flipV="1">
            <a:off x="6400800" y="46482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6400800" y="5105400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sz="2400">
                <a:solidFill>
                  <a:schemeClr val="tx1"/>
                </a:solidFill>
                <a:latin typeface="Times New Roman" panose="02020603050405020304" pitchFamily="18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89219533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228600"/>
            <a:ext cx="8229600" cy="11398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Numeric Signatures: Spin Images</a:t>
            </a:r>
            <a:br>
              <a:rPr lang="en-US" alt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</a:br>
            <a:endParaRPr lang="en-US" altLang="en-US" sz="36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343400"/>
            <a:ext cx="8382000" cy="2362200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95300" indent="-495300" eaLnBrk="1" hangingPunct="1">
              <a:lnSpc>
                <a:spcPct val="80000"/>
              </a:lnSpc>
              <a:defRPr/>
            </a:pPr>
            <a:endParaRPr lang="en-US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  <a:p>
            <a:pPr marL="495300" indent="-495300" eaLnBrk="1" hangingPunct="1">
              <a:lnSpc>
                <a:spcPct val="80000"/>
              </a:lnSpc>
              <a:defRPr/>
            </a:pPr>
            <a:r>
              <a:rPr lang="en-US" altLang="en-US" sz="2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Rich set of surface shape descriptors.</a:t>
            </a:r>
          </a:p>
          <a:p>
            <a:pPr marL="495300" indent="-495300" eaLnBrk="1" hangingPunct="1">
              <a:lnSpc>
                <a:spcPct val="80000"/>
              </a:lnSpc>
              <a:defRPr/>
            </a:pPr>
            <a:endParaRPr lang="en-US" altLang="en-US" sz="22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  <a:p>
            <a:pPr marL="495300" indent="-495300" eaLnBrk="1" hangingPunct="1">
              <a:lnSpc>
                <a:spcPct val="80000"/>
              </a:lnSpc>
              <a:defRPr/>
            </a:pPr>
            <a:r>
              <a:rPr lang="en-US" altLang="en-US" sz="2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Their spatial scale can be modified  to include local and non-local surface  features. </a:t>
            </a:r>
          </a:p>
          <a:p>
            <a:pPr marL="495300" indent="-495300" eaLnBrk="1" hangingPunct="1">
              <a:lnSpc>
                <a:spcPct val="80000"/>
              </a:lnSpc>
              <a:defRPr/>
            </a:pPr>
            <a:endParaRPr lang="en-US" altLang="en-US" sz="22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  <a:p>
            <a:pPr marL="495300" indent="-495300" eaLnBrk="1" hangingPunct="1">
              <a:lnSpc>
                <a:spcPct val="80000"/>
              </a:lnSpc>
              <a:defRPr/>
            </a:pPr>
            <a:r>
              <a:rPr lang="en-US" altLang="en-US" sz="2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Representation is robust to scene clutter and occlusions.</a:t>
            </a:r>
          </a:p>
        </p:txBody>
      </p:sp>
      <p:pic>
        <p:nvPicPr>
          <p:cNvPr id="26628" name="Picture 5" descr="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788" y="1492250"/>
            <a:ext cx="1076325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6" descr="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913" y="1492250"/>
            <a:ext cx="9683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7" descr="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450" y="1371600"/>
            <a:ext cx="1062038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8" descr="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600" y="1552575"/>
            <a:ext cx="985838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9" descr="train_02463_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765425"/>
            <a:ext cx="989013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10" descr="train_03500_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13" y="2765425"/>
            <a:ext cx="97472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11" descr="train_03523_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825750"/>
            <a:ext cx="92233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12" descr="train_03714_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513" y="2825750"/>
            <a:ext cx="874712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Picture 13" descr="train_03767_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950" y="2765425"/>
            <a:ext cx="97790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Picture 14" descr="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552575"/>
            <a:ext cx="906463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1219200" y="2765425"/>
            <a:ext cx="1035050" cy="96837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2576513" y="2765425"/>
            <a:ext cx="1035050" cy="96837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3935413" y="2765425"/>
            <a:ext cx="1033462" cy="96837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62" name="Rectangle 18"/>
          <p:cNvSpPr>
            <a:spLocks noChangeArrowheads="1"/>
          </p:cNvSpPr>
          <p:nvPr/>
        </p:nvSpPr>
        <p:spPr bwMode="auto">
          <a:xfrm>
            <a:off x="5292725" y="2765425"/>
            <a:ext cx="1033463" cy="96837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6584950" y="2765425"/>
            <a:ext cx="1035050" cy="96837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64" name="Line 20"/>
          <p:cNvSpPr>
            <a:spLocks noChangeShapeType="1"/>
          </p:cNvSpPr>
          <p:nvPr/>
        </p:nvSpPr>
        <p:spPr bwMode="auto">
          <a:xfrm flipV="1">
            <a:off x="762000" y="1752600"/>
            <a:ext cx="609600" cy="228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65" name="Oval 21"/>
          <p:cNvSpPr>
            <a:spLocks noChangeArrowheads="1"/>
          </p:cNvSpPr>
          <p:nvPr/>
        </p:nvSpPr>
        <p:spPr bwMode="auto">
          <a:xfrm>
            <a:off x="1676400" y="1600200"/>
            <a:ext cx="76200" cy="76200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45" name="Text Box 22"/>
          <p:cNvSpPr txBox="1">
            <a:spLocks noChangeArrowheads="1"/>
          </p:cNvSpPr>
          <p:nvPr/>
        </p:nvSpPr>
        <p:spPr bwMode="auto">
          <a:xfrm>
            <a:off x="228600" y="1828800"/>
            <a:ext cx="4222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3600">
                <a:solidFill>
                  <a:schemeClr val="bg1"/>
                </a:solidFill>
              </a:rPr>
              <a:t>P</a:t>
            </a:r>
          </a:p>
        </p:txBody>
      </p:sp>
      <p:sp>
        <p:nvSpPr>
          <p:cNvPr id="26646" name="Text Box 23"/>
          <p:cNvSpPr txBox="1">
            <a:spLocks noChangeArrowheads="1"/>
          </p:cNvSpPr>
          <p:nvPr/>
        </p:nvSpPr>
        <p:spPr bwMode="auto">
          <a:xfrm>
            <a:off x="2819400" y="3810000"/>
            <a:ext cx="345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bg1"/>
                </a:solidFill>
              </a:rPr>
              <a:t>Spin images for point </a:t>
            </a:r>
            <a:r>
              <a:rPr lang="en-US" altLang="en-US" sz="2400" i="1">
                <a:solidFill>
                  <a:schemeClr val="bg1"/>
                </a:solidFill>
              </a:rPr>
              <a:t>P</a:t>
            </a:r>
          </a:p>
        </p:txBody>
      </p:sp>
      <p:sp>
        <p:nvSpPr>
          <p:cNvPr id="31768" name="Oval 24"/>
          <p:cNvSpPr>
            <a:spLocks noChangeArrowheads="1"/>
          </p:cNvSpPr>
          <p:nvPr/>
        </p:nvSpPr>
        <p:spPr bwMode="auto">
          <a:xfrm>
            <a:off x="5562600" y="1676400"/>
            <a:ext cx="76200" cy="76200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69" name="Oval 25"/>
          <p:cNvSpPr>
            <a:spLocks noChangeArrowheads="1"/>
          </p:cNvSpPr>
          <p:nvPr/>
        </p:nvSpPr>
        <p:spPr bwMode="auto">
          <a:xfrm>
            <a:off x="4343400" y="1676400"/>
            <a:ext cx="76200" cy="76200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70" name="Oval 26"/>
          <p:cNvSpPr>
            <a:spLocks noChangeArrowheads="1"/>
          </p:cNvSpPr>
          <p:nvPr/>
        </p:nvSpPr>
        <p:spPr bwMode="auto">
          <a:xfrm>
            <a:off x="2895600" y="1676400"/>
            <a:ext cx="76200" cy="76200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71" name="Oval 27"/>
          <p:cNvSpPr>
            <a:spLocks noChangeArrowheads="1"/>
          </p:cNvSpPr>
          <p:nvPr/>
        </p:nvSpPr>
        <p:spPr bwMode="auto">
          <a:xfrm>
            <a:off x="6858000" y="1524000"/>
            <a:ext cx="76200" cy="76200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51" name="Text Box 28"/>
          <p:cNvSpPr txBox="1">
            <a:spLocks noChangeArrowheads="1"/>
          </p:cNvSpPr>
          <p:nvPr/>
        </p:nvSpPr>
        <p:spPr bwMode="auto">
          <a:xfrm>
            <a:off x="7553325" y="1752600"/>
            <a:ext cx="1590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bg1"/>
                </a:solidFill>
              </a:rPr>
              <a:t>3-D faces</a:t>
            </a:r>
          </a:p>
        </p:txBody>
      </p:sp>
    </p:spTree>
    <p:extLst>
      <p:ext uri="{BB962C8B-B14F-4D97-AF65-F5344CB8AC3E}">
        <p14:creationId xmlns:p14="http://schemas.microsoft.com/office/powerpoint/2010/main" val="52677039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109378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4000">
                <a:latin typeface="Comic Sans MS" panose="030F0702030302020204" pitchFamily="66" charset="0"/>
              </a:rPr>
              <a:t>Components</a:t>
            </a:r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228600" y="1524000"/>
            <a:ext cx="1981200" cy="10668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Numeric</a:t>
            </a:r>
          </a:p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228600" y="3276600"/>
            <a:ext cx="2057400" cy="12192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Components</a:t>
            </a:r>
          </a:p>
        </p:txBody>
      </p:sp>
      <p:sp>
        <p:nvSpPr>
          <p:cNvPr id="93190" name="Line 6"/>
          <p:cNvSpPr>
            <a:spLocks noChangeShapeType="1"/>
          </p:cNvSpPr>
          <p:nvPr/>
        </p:nvSpPr>
        <p:spPr bwMode="auto">
          <a:xfrm>
            <a:off x="1295400" y="2590800"/>
            <a:ext cx="0" cy="6858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3191" name="Rectangle 7"/>
          <p:cNvSpPr>
            <a:spLocks noChangeArrowheads="1"/>
          </p:cNvSpPr>
          <p:nvPr/>
        </p:nvSpPr>
        <p:spPr bwMode="auto">
          <a:xfrm>
            <a:off x="228600" y="5105400"/>
            <a:ext cx="2057400" cy="12192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Symbolic</a:t>
            </a:r>
          </a:p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grpSp>
        <p:nvGrpSpPr>
          <p:cNvPr id="27655" name="Group 21"/>
          <p:cNvGrpSpPr>
            <a:grpSpLocks/>
          </p:cNvGrpSpPr>
          <p:nvPr/>
        </p:nvGrpSpPr>
        <p:grpSpPr bwMode="auto">
          <a:xfrm>
            <a:off x="7239000" y="3886200"/>
            <a:ext cx="1676400" cy="1524000"/>
            <a:chOff x="3312" y="2448"/>
            <a:chExt cx="1056" cy="960"/>
          </a:xfrm>
        </p:grpSpPr>
        <p:sp>
          <p:nvSpPr>
            <p:cNvPr id="93187" name="Rectangle 3"/>
            <p:cNvSpPr>
              <a:spLocks noChangeArrowheads="1"/>
            </p:cNvSpPr>
            <p:nvPr/>
          </p:nvSpPr>
          <p:spPr bwMode="auto">
            <a:xfrm>
              <a:off x="3312" y="2736"/>
              <a:ext cx="1056" cy="672"/>
            </a:xfrm>
            <a:prstGeom prst="rect">
              <a:avLst/>
            </a:prstGeom>
            <a:noFill/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n-US" alt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Architecture</a:t>
              </a:r>
            </a:p>
            <a:p>
              <a:pPr algn="ctr" eaLnBrk="1" hangingPunct="1">
                <a:defRPr/>
              </a:pPr>
              <a:r>
                <a:rPr lang="en-US" alt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of </a:t>
              </a:r>
            </a:p>
            <a:p>
              <a:pPr algn="ctr" eaLnBrk="1" hangingPunct="1">
                <a:defRPr/>
              </a:pPr>
              <a:r>
                <a:rPr lang="en-US" alt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Classifiers</a:t>
              </a:r>
            </a:p>
          </p:txBody>
        </p:sp>
        <p:sp>
          <p:nvSpPr>
            <p:cNvPr id="93192" name="Text Box 8"/>
            <p:cNvSpPr txBox="1">
              <a:spLocks noChangeArrowheads="1"/>
            </p:cNvSpPr>
            <p:nvPr/>
          </p:nvSpPr>
          <p:spPr bwMode="auto">
            <a:xfrm>
              <a:off x="4128" y="2448"/>
              <a:ext cx="21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 alt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4</a:t>
              </a:r>
            </a:p>
          </p:txBody>
        </p:sp>
      </p:grpSp>
      <p:grpSp>
        <p:nvGrpSpPr>
          <p:cNvPr id="27656" name="Group 9"/>
          <p:cNvGrpSpPr>
            <a:grpSpLocks/>
          </p:cNvGrpSpPr>
          <p:nvPr/>
        </p:nvGrpSpPr>
        <p:grpSpPr bwMode="auto">
          <a:xfrm>
            <a:off x="5181600" y="4038600"/>
            <a:ext cx="1905000" cy="1828800"/>
            <a:chOff x="3024" y="2112"/>
            <a:chExt cx="1200" cy="1152"/>
          </a:xfrm>
        </p:grpSpPr>
        <p:sp>
          <p:nvSpPr>
            <p:cNvPr id="93194" name="Line 10"/>
            <p:cNvSpPr>
              <a:spLocks noChangeShapeType="1"/>
            </p:cNvSpPr>
            <p:nvPr/>
          </p:nvSpPr>
          <p:spPr bwMode="auto">
            <a:xfrm>
              <a:off x="3024" y="2112"/>
              <a:ext cx="384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3195" name="Line 11"/>
            <p:cNvSpPr>
              <a:spLocks noChangeShapeType="1"/>
            </p:cNvSpPr>
            <p:nvPr/>
          </p:nvSpPr>
          <p:spPr bwMode="auto">
            <a:xfrm flipV="1">
              <a:off x="3072" y="2928"/>
              <a:ext cx="336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3196" name="Oval 12"/>
            <p:cNvSpPr>
              <a:spLocks noChangeArrowheads="1"/>
            </p:cNvSpPr>
            <p:nvPr/>
          </p:nvSpPr>
          <p:spPr bwMode="auto">
            <a:xfrm>
              <a:off x="3456" y="2496"/>
              <a:ext cx="336" cy="336"/>
            </a:xfrm>
            <a:prstGeom prst="ellipse">
              <a:avLst/>
            </a:prstGeom>
            <a:noFill/>
            <a:ln w="12700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n-US" altLang="en-US" sz="24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+</a:t>
              </a:r>
            </a:p>
          </p:txBody>
        </p:sp>
        <p:sp>
          <p:nvSpPr>
            <p:cNvPr id="93197" name="Line 13"/>
            <p:cNvSpPr>
              <a:spLocks noChangeShapeType="1"/>
            </p:cNvSpPr>
            <p:nvPr/>
          </p:nvSpPr>
          <p:spPr bwMode="auto">
            <a:xfrm flipV="1">
              <a:off x="3888" y="2640"/>
              <a:ext cx="33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3199" name="Text Box 15"/>
          <p:cNvSpPr txBox="1">
            <a:spLocks noChangeArrowheads="1"/>
          </p:cNvSpPr>
          <p:nvPr/>
        </p:nvSpPr>
        <p:spPr bwMode="auto">
          <a:xfrm>
            <a:off x="249238" y="1524000"/>
            <a:ext cx="2984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93200" name="Text Box 16"/>
          <p:cNvSpPr txBox="1">
            <a:spLocks noChangeArrowheads="1"/>
          </p:cNvSpPr>
          <p:nvPr/>
        </p:nvSpPr>
        <p:spPr bwMode="auto">
          <a:xfrm>
            <a:off x="228600" y="32766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93201" name="Text Box 17"/>
          <p:cNvSpPr txBox="1">
            <a:spLocks noChangeArrowheads="1"/>
          </p:cNvSpPr>
          <p:nvPr/>
        </p:nvSpPr>
        <p:spPr bwMode="auto">
          <a:xfrm>
            <a:off x="228600" y="51054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93203" name="Text Box 19"/>
          <p:cNvSpPr txBox="1">
            <a:spLocks noChangeArrowheads="1"/>
          </p:cNvSpPr>
          <p:nvPr/>
        </p:nvSpPr>
        <p:spPr bwMode="auto">
          <a:xfrm>
            <a:off x="2438400" y="3276600"/>
            <a:ext cx="2711116" cy="23083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Equivalent Numeric Signatures:</a:t>
            </a:r>
          </a:p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Encode Local Geometry</a:t>
            </a:r>
          </a:p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of a Shape Class</a:t>
            </a:r>
          </a:p>
        </p:txBody>
      </p:sp>
      <p:sp>
        <p:nvSpPr>
          <p:cNvPr id="93206" name="Text Box 22"/>
          <p:cNvSpPr txBox="1">
            <a:spLocks noChangeArrowheads="1"/>
          </p:cNvSpPr>
          <p:nvPr/>
        </p:nvSpPr>
        <p:spPr bwMode="auto">
          <a:xfrm>
            <a:off x="1524000" y="2743200"/>
            <a:ext cx="8683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define</a:t>
            </a:r>
          </a:p>
        </p:txBody>
      </p:sp>
    </p:spTree>
    <p:extLst>
      <p:ext uri="{BB962C8B-B14F-4D97-AF65-F5344CB8AC3E}">
        <p14:creationId xmlns:p14="http://schemas.microsoft.com/office/powerpoint/2010/main" val="124302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03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458200" cy="132238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How To Extract Shape Class Components?</a:t>
            </a:r>
            <a:br>
              <a:rPr lang="en-US" alt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</a:br>
            <a:endParaRPr lang="en-US" altLang="en-US" sz="32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grpSp>
        <p:nvGrpSpPr>
          <p:cNvPr id="28675" name="Group 4"/>
          <p:cNvGrpSpPr>
            <a:grpSpLocks/>
          </p:cNvGrpSpPr>
          <p:nvPr/>
        </p:nvGrpSpPr>
        <p:grpSpPr bwMode="auto">
          <a:xfrm>
            <a:off x="3124200" y="990600"/>
            <a:ext cx="5789613" cy="2016125"/>
            <a:chOff x="1019" y="384"/>
            <a:chExt cx="3647" cy="1270"/>
          </a:xfrm>
        </p:grpSpPr>
        <p:sp>
          <p:nvSpPr>
            <p:cNvPr id="33797" name="Text Box 5"/>
            <p:cNvSpPr txBox="1">
              <a:spLocks noChangeArrowheads="1"/>
            </p:cNvSpPr>
            <p:nvPr/>
          </p:nvSpPr>
          <p:spPr bwMode="auto">
            <a:xfrm>
              <a:off x="3120" y="384"/>
              <a:ext cx="1034" cy="10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en-US" altLang="en-US" sz="100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…</a:t>
              </a:r>
            </a:p>
          </p:txBody>
        </p:sp>
        <p:pic>
          <p:nvPicPr>
            <p:cNvPr id="28698" name="Picture 6" descr="2h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4" y="720"/>
              <a:ext cx="682" cy="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9" name="Picture 7" descr="2h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2" y="790"/>
              <a:ext cx="678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00" name="Picture 8" descr="2h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9" y="761"/>
              <a:ext cx="660" cy="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01" name="Picture 9" descr="2h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6" y="761"/>
              <a:ext cx="692" cy="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2" name="Oval 10"/>
            <p:cNvSpPr>
              <a:spLocks noChangeArrowheads="1"/>
            </p:cNvSpPr>
            <p:nvPr/>
          </p:nvSpPr>
          <p:spPr bwMode="auto">
            <a:xfrm>
              <a:off x="1306" y="905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803" name="Oval 11"/>
            <p:cNvSpPr>
              <a:spLocks noChangeArrowheads="1"/>
            </p:cNvSpPr>
            <p:nvPr/>
          </p:nvSpPr>
          <p:spPr bwMode="auto">
            <a:xfrm>
              <a:off x="2064" y="912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804" name="Oval 12"/>
            <p:cNvSpPr>
              <a:spLocks noChangeArrowheads="1"/>
            </p:cNvSpPr>
            <p:nvPr/>
          </p:nvSpPr>
          <p:spPr bwMode="auto">
            <a:xfrm>
              <a:off x="2890" y="905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805" name="Oval 13"/>
            <p:cNvSpPr>
              <a:spLocks noChangeArrowheads="1"/>
            </p:cNvSpPr>
            <p:nvPr/>
          </p:nvSpPr>
          <p:spPr bwMode="auto">
            <a:xfrm>
              <a:off x="4272" y="864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8676" name="Group 14"/>
          <p:cNvGrpSpPr>
            <a:grpSpLocks/>
          </p:cNvGrpSpPr>
          <p:nvPr/>
        </p:nvGrpSpPr>
        <p:grpSpPr bwMode="auto">
          <a:xfrm>
            <a:off x="2895600" y="4918075"/>
            <a:ext cx="6034088" cy="1558925"/>
            <a:chOff x="961" y="3386"/>
            <a:chExt cx="3753" cy="934"/>
          </a:xfrm>
        </p:grpSpPr>
        <p:pic>
          <p:nvPicPr>
            <p:cNvPr id="28689" name="Picture 15" descr="2h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" y="3386"/>
              <a:ext cx="682" cy="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0" name="Picture 16" descr="2h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6" y="3434"/>
              <a:ext cx="678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1" name="Picture 17" descr="2h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1" y="3405"/>
              <a:ext cx="660" cy="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2" name="Picture 18" descr="2h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0" y="3386"/>
              <a:ext cx="692" cy="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1" name="Freeform 19"/>
            <p:cNvSpPr>
              <a:spLocks/>
            </p:cNvSpPr>
            <p:nvPr/>
          </p:nvSpPr>
          <p:spPr bwMode="auto">
            <a:xfrm>
              <a:off x="1200" y="3482"/>
              <a:ext cx="144" cy="144"/>
            </a:xfrm>
            <a:custGeom>
              <a:avLst/>
              <a:gdLst>
                <a:gd name="T0" fmla="*/ 0 w 144"/>
                <a:gd name="T1" fmla="*/ 48 h 144"/>
                <a:gd name="T2" fmla="*/ 96 w 144"/>
                <a:gd name="T3" fmla="*/ 0 h 144"/>
                <a:gd name="T4" fmla="*/ 144 w 144"/>
                <a:gd name="T5" fmla="*/ 48 h 144"/>
                <a:gd name="T6" fmla="*/ 96 w 144"/>
                <a:gd name="T7" fmla="*/ 144 h 144"/>
                <a:gd name="T8" fmla="*/ 0 w 144"/>
                <a:gd name="T9" fmla="*/ 96 h 144"/>
                <a:gd name="T10" fmla="*/ 0 w 144"/>
                <a:gd name="T11" fmla="*/ 4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4">
                  <a:moveTo>
                    <a:pt x="0" y="48"/>
                  </a:moveTo>
                  <a:lnTo>
                    <a:pt x="96" y="0"/>
                  </a:lnTo>
                  <a:lnTo>
                    <a:pt x="144" y="48"/>
                  </a:lnTo>
                  <a:lnTo>
                    <a:pt x="96" y="144"/>
                  </a:lnTo>
                  <a:lnTo>
                    <a:pt x="0" y="9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>
              <a:solidFill>
                <a:schemeClr val="hlink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812" name="Freeform 20"/>
            <p:cNvSpPr>
              <a:spLocks/>
            </p:cNvSpPr>
            <p:nvPr/>
          </p:nvSpPr>
          <p:spPr bwMode="auto">
            <a:xfrm>
              <a:off x="1920" y="3482"/>
              <a:ext cx="144" cy="144"/>
            </a:xfrm>
            <a:custGeom>
              <a:avLst/>
              <a:gdLst>
                <a:gd name="T0" fmla="*/ 0 w 144"/>
                <a:gd name="T1" fmla="*/ 48 h 144"/>
                <a:gd name="T2" fmla="*/ 96 w 144"/>
                <a:gd name="T3" fmla="*/ 0 h 144"/>
                <a:gd name="T4" fmla="*/ 144 w 144"/>
                <a:gd name="T5" fmla="*/ 48 h 144"/>
                <a:gd name="T6" fmla="*/ 96 w 144"/>
                <a:gd name="T7" fmla="*/ 144 h 144"/>
                <a:gd name="T8" fmla="*/ 0 w 144"/>
                <a:gd name="T9" fmla="*/ 96 h 144"/>
                <a:gd name="T10" fmla="*/ 0 w 144"/>
                <a:gd name="T11" fmla="*/ 4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4">
                  <a:moveTo>
                    <a:pt x="0" y="48"/>
                  </a:moveTo>
                  <a:lnTo>
                    <a:pt x="96" y="0"/>
                  </a:lnTo>
                  <a:lnTo>
                    <a:pt x="144" y="48"/>
                  </a:lnTo>
                  <a:lnTo>
                    <a:pt x="96" y="144"/>
                  </a:lnTo>
                  <a:lnTo>
                    <a:pt x="0" y="9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>
              <a:solidFill>
                <a:schemeClr val="hlink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813" name="Freeform 21"/>
            <p:cNvSpPr>
              <a:spLocks/>
            </p:cNvSpPr>
            <p:nvPr/>
          </p:nvSpPr>
          <p:spPr bwMode="auto">
            <a:xfrm>
              <a:off x="2736" y="3482"/>
              <a:ext cx="144" cy="144"/>
            </a:xfrm>
            <a:custGeom>
              <a:avLst/>
              <a:gdLst>
                <a:gd name="T0" fmla="*/ 0 w 144"/>
                <a:gd name="T1" fmla="*/ 48 h 144"/>
                <a:gd name="T2" fmla="*/ 96 w 144"/>
                <a:gd name="T3" fmla="*/ 0 h 144"/>
                <a:gd name="T4" fmla="*/ 144 w 144"/>
                <a:gd name="T5" fmla="*/ 48 h 144"/>
                <a:gd name="T6" fmla="*/ 96 w 144"/>
                <a:gd name="T7" fmla="*/ 144 h 144"/>
                <a:gd name="T8" fmla="*/ 0 w 144"/>
                <a:gd name="T9" fmla="*/ 96 h 144"/>
                <a:gd name="T10" fmla="*/ 0 w 144"/>
                <a:gd name="T11" fmla="*/ 4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4">
                  <a:moveTo>
                    <a:pt x="0" y="48"/>
                  </a:moveTo>
                  <a:lnTo>
                    <a:pt x="96" y="0"/>
                  </a:lnTo>
                  <a:lnTo>
                    <a:pt x="144" y="48"/>
                  </a:lnTo>
                  <a:lnTo>
                    <a:pt x="96" y="144"/>
                  </a:lnTo>
                  <a:lnTo>
                    <a:pt x="0" y="9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>
              <a:solidFill>
                <a:schemeClr val="hlink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814" name="Freeform 22"/>
            <p:cNvSpPr>
              <a:spLocks/>
            </p:cNvSpPr>
            <p:nvPr/>
          </p:nvSpPr>
          <p:spPr bwMode="auto">
            <a:xfrm>
              <a:off x="4272" y="3482"/>
              <a:ext cx="144" cy="144"/>
            </a:xfrm>
            <a:custGeom>
              <a:avLst/>
              <a:gdLst>
                <a:gd name="T0" fmla="*/ 0 w 144"/>
                <a:gd name="T1" fmla="*/ 48 h 144"/>
                <a:gd name="T2" fmla="*/ 96 w 144"/>
                <a:gd name="T3" fmla="*/ 0 h 144"/>
                <a:gd name="T4" fmla="*/ 144 w 144"/>
                <a:gd name="T5" fmla="*/ 48 h 144"/>
                <a:gd name="T6" fmla="*/ 96 w 144"/>
                <a:gd name="T7" fmla="*/ 144 h 144"/>
                <a:gd name="T8" fmla="*/ 0 w 144"/>
                <a:gd name="T9" fmla="*/ 96 h 144"/>
                <a:gd name="T10" fmla="*/ 0 w 144"/>
                <a:gd name="T11" fmla="*/ 4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4">
                  <a:moveTo>
                    <a:pt x="0" y="48"/>
                  </a:moveTo>
                  <a:lnTo>
                    <a:pt x="96" y="0"/>
                  </a:lnTo>
                  <a:lnTo>
                    <a:pt x="144" y="48"/>
                  </a:lnTo>
                  <a:lnTo>
                    <a:pt x="96" y="144"/>
                  </a:lnTo>
                  <a:lnTo>
                    <a:pt x="0" y="9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>
              <a:solidFill>
                <a:schemeClr val="hlink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3815" name="Text Box 23"/>
          <p:cNvSpPr txBox="1">
            <a:spLocks noChangeArrowheads="1"/>
          </p:cNvSpPr>
          <p:nvPr/>
        </p:nvSpPr>
        <p:spPr bwMode="auto">
          <a:xfrm>
            <a:off x="6248400" y="4800600"/>
            <a:ext cx="1641475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1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…</a:t>
            </a:r>
          </a:p>
        </p:txBody>
      </p:sp>
      <p:sp>
        <p:nvSpPr>
          <p:cNvPr id="33816" name="Text Box 24"/>
          <p:cNvSpPr txBox="1">
            <a:spLocks noChangeArrowheads="1"/>
          </p:cNvSpPr>
          <p:nvPr/>
        </p:nvSpPr>
        <p:spPr bwMode="auto">
          <a:xfrm>
            <a:off x="5105400" y="3505200"/>
            <a:ext cx="25908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Component</a:t>
            </a:r>
          </a:p>
          <a:p>
            <a:pPr algn="ctr" eaLnBrk="1" hangingPunct="1"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Detector</a:t>
            </a:r>
            <a:endParaRPr lang="en-US" altLang="en-US" sz="3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817" name="Rectangle 25"/>
          <p:cNvSpPr>
            <a:spLocks noChangeArrowheads="1"/>
          </p:cNvSpPr>
          <p:nvPr/>
        </p:nvSpPr>
        <p:spPr bwMode="auto">
          <a:xfrm>
            <a:off x="609600" y="3317875"/>
            <a:ext cx="1676400" cy="1143000"/>
          </a:xfrm>
          <a:prstGeom prst="rect">
            <a:avLst/>
          </a:prstGeom>
          <a:solidFill>
            <a:schemeClr val="accent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Compute</a:t>
            </a:r>
          </a:p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Numeric</a:t>
            </a:r>
          </a:p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sp>
        <p:nvSpPr>
          <p:cNvPr id="33818" name="Text Box 26"/>
          <p:cNvSpPr txBox="1">
            <a:spLocks noChangeArrowheads="1"/>
          </p:cNvSpPr>
          <p:nvPr/>
        </p:nvSpPr>
        <p:spPr bwMode="auto">
          <a:xfrm>
            <a:off x="6310905" y="1066800"/>
            <a:ext cx="18339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Training Set</a:t>
            </a:r>
          </a:p>
        </p:txBody>
      </p:sp>
      <p:sp>
        <p:nvSpPr>
          <p:cNvPr id="33819" name="Rectangle 27"/>
          <p:cNvSpPr>
            <a:spLocks noChangeArrowheads="1"/>
          </p:cNvSpPr>
          <p:nvPr/>
        </p:nvSpPr>
        <p:spPr bwMode="auto">
          <a:xfrm>
            <a:off x="609600" y="1641475"/>
            <a:ext cx="1676400" cy="1143000"/>
          </a:xfrm>
          <a:prstGeom prst="rect">
            <a:avLst/>
          </a:prstGeom>
          <a:solidFill>
            <a:schemeClr val="accent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Select</a:t>
            </a:r>
          </a:p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Seed</a:t>
            </a:r>
          </a:p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Points</a:t>
            </a:r>
          </a:p>
        </p:txBody>
      </p:sp>
      <p:sp>
        <p:nvSpPr>
          <p:cNvPr id="33820" name="Rectangle 28"/>
          <p:cNvSpPr>
            <a:spLocks noChangeArrowheads="1"/>
          </p:cNvSpPr>
          <p:nvPr/>
        </p:nvSpPr>
        <p:spPr bwMode="auto">
          <a:xfrm>
            <a:off x="2819400" y="3394075"/>
            <a:ext cx="1676400" cy="1143000"/>
          </a:xfrm>
          <a:prstGeom prst="rect">
            <a:avLst/>
          </a:prstGeom>
          <a:solidFill>
            <a:schemeClr val="accent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Region</a:t>
            </a:r>
          </a:p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Growing</a:t>
            </a:r>
          </a:p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Algorithm</a:t>
            </a:r>
          </a:p>
        </p:txBody>
      </p:sp>
      <p:sp>
        <p:nvSpPr>
          <p:cNvPr id="33823" name="AutoShape 31"/>
          <p:cNvSpPr>
            <a:spLocks noChangeArrowheads="1"/>
          </p:cNvSpPr>
          <p:nvPr/>
        </p:nvSpPr>
        <p:spPr bwMode="auto">
          <a:xfrm>
            <a:off x="2362200" y="3775075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824" name="AutoShape 32"/>
          <p:cNvSpPr>
            <a:spLocks noChangeArrowheads="1"/>
          </p:cNvSpPr>
          <p:nvPr/>
        </p:nvSpPr>
        <p:spPr bwMode="auto">
          <a:xfrm rot="5400000">
            <a:off x="1257300" y="2898775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825" name="AutoShape 33"/>
          <p:cNvSpPr>
            <a:spLocks noChangeArrowheads="1"/>
          </p:cNvSpPr>
          <p:nvPr/>
        </p:nvSpPr>
        <p:spPr bwMode="auto">
          <a:xfrm rot="10800000">
            <a:off x="2438400" y="2098675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826" name="AutoShape 34"/>
          <p:cNvSpPr>
            <a:spLocks noChangeArrowheads="1"/>
          </p:cNvSpPr>
          <p:nvPr/>
        </p:nvSpPr>
        <p:spPr bwMode="auto">
          <a:xfrm>
            <a:off x="4572000" y="3851275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827" name="AutoShape 35"/>
          <p:cNvSpPr>
            <a:spLocks noChangeArrowheads="1"/>
          </p:cNvSpPr>
          <p:nvPr/>
        </p:nvSpPr>
        <p:spPr bwMode="auto">
          <a:xfrm rot="5400000">
            <a:off x="6324600" y="4537075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829" name="Text Box 37"/>
          <p:cNvSpPr txBox="1">
            <a:spLocks noChangeArrowheads="1"/>
          </p:cNvSpPr>
          <p:nvPr/>
        </p:nvSpPr>
        <p:spPr bwMode="auto">
          <a:xfrm>
            <a:off x="31278" y="5334000"/>
            <a:ext cx="285526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Grown components</a:t>
            </a:r>
          </a:p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around seeds</a:t>
            </a:r>
          </a:p>
        </p:txBody>
      </p:sp>
    </p:spTree>
    <p:extLst>
      <p:ext uri="{BB962C8B-B14F-4D97-AF65-F5344CB8AC3E}">
        <p14:creationId xmlns:p14="http://schemas.microsoft.com/office/powerpoint/2010/main" val="364324383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1371600" y="2590800"/>
            <a:ext cx="2057400" cy="2613025"/>
            <a:chOff x="768" y="1810"/>
            <a:chExt cx="1145" cy="1425"/>
          </a:xfrm>
        </p:grpSpPr>
        <p:pic>
          <p:nvPicPr>
            <p:cNvPr id="29707" name="Picture 3" descr="tt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1810"/>
              <a:ext cx="1145" cy="1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4820" name="Oval 4"/>
            <p:cNvSpPr>
              <a:spLocks noChangeArrowheads="1"/>
            </p:cNvSpPr>
            <p:nvPr/>
          </p:nvSpPr>
          <p:spPr bwMode="auto">
            <a:xfrm>
              <a:off x="1488" y="2112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1" name="Oval 5"/>
            <p:cNvSpPr>
              <a:spLocks noChangeArrowheads="1"/>
            </p:cNvSpPr>
            <p:nvPr/>
          </p:nvSpPr>
          <p:spPr bwMode="auto">
            <a:xfrm>
              <a:off x="1296" y="2160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2" name="Oval 6"/>
            <p:cNvSpPr>
              <a:spLocks noChangeArrowheads="1"/>
            </p:cNvSpPr>
            <p:nvPr/>
          </p:nvSpPr>
          <p:spPr bwMode="auto">
            <a:xfrm>
              <a:off x="1584" y="3024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3" name="Oval 7"/>
            <p:cNvSpPr>
              <a:spLocks noChangeArrowheads="1"/>
            </p:cNvSpPr>
            <p:nvPr/>
          </p:nvSpPr>
          <p:spPr bwMode="auto">
            <a:xfrm>
              <a:off x="1392" y="3024"/>
              <a:ext cx="49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4" name="Oval 8"/>
            <p:cNvSpPr>
              <a:spLocks noChangeArrowheads="1"/>
            </p:cNvSpPr>
            <p:nvPr/>
          </p:nvSpPr>
          <p:spPr bwMode="auto">
            <a:xfrm>
              <a:off x="1200" y="2976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5" name="Oval 9"/>
            <p:cNvSpPr>
              <a:spLocks noChangeArrowheads="1"/>
            </p:cNvSpPr>
            <p:nvPr/>
          </p:nvSpPr>
          <p:spPr bwMode="auto">
            <a:xfrm>
              <a:off x="1248" y="2592"/>
              <a:ext cx="49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6" name="Oval 10"/>
            <p:cNvSpPr>
              <a:spLocks noChangeArrowheads="1"/>
            </p:cNvSpPr>
            <p:nvPr/>
          </p:nvSpPr>
          <p:spPr bwMode="auto">
            <a:xfrm>
              <a:off x="1200" y="2784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7" name="Oval 11"/>
            <p:cNvSpPr>
              <a:spLocks noChangeArrowheads="1"/>
            </p:cNvSpPr>
            <p:nvPr/>
          </p:nvSpPr>
          <p:spPr bwMode="auto">
            <a:xfrm>
              <a:off x="1056" y="2640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29699" name="Picture 12" descr="figSymbolicSi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56313" y="2547938"/>
            <a:ext cx="2082800" cy="2700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5370513" y="1633538"/>
            <a:ext cx="3429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Labeled </a:t>
            </a:r>
          </a:p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Surface Mesh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1143000" y="1676400"/>
            <a:ext cx="24860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Selected 8 seed</a:t>
            </a:r>
          </a:p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points by hand</a:t>
            </a:r>
          </a:p>
        </p:txBody>
      </p:sp>
      <p:sp>
        <p:nvSpPr>
          <p:cNvPr id="34831" name="Rectangle 1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4000">
                <a:latin typeface="Comic Sans MS" panose="030F0702030302020204" pitchFamily="66" charset="0"/>
              </a:rPr>
              <a:t>Component Extraction Example</a:t>
            </a:r>
          </a:p>
        </p:txBody>
      </p:sp>
      <p:sp>
        <p:nvSpPr>
          <p:cNvPr id="34832" name="Line 16"/>
          <p:cNvSpPr>
            <a:spLocks noChangeShapeType="1"/>
          </p:cNvSpPr>
          <p:nvPr/>
        </p:nvSpPr>
        <p:spPr bwMode="auto">
          <a:xfrm>
            <a:off x="4419600" y="4267200"/>
            <a:ext cx="765175" cy="1588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4191000" y="3276600"/>
            <a:ext cx="13144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Region </a:t>
            </a:r>
          </a:p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Growing</a:t>
            </a:r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685800" y="5334000"/>
            <a:ext cx="35655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Grow one region at the time </a:t>
            </a:r>
          </a:p>
          <a:p>
            <a:pPr algn="ctr" eaLnBrk="1" hangingPunct="1">
              <a:defRPr/>
            </a:pPr>
            <a:r>
              <a:rPr lang="en-US" alt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(get one detector</a:t>
            </a:r>
          </a:p>
          <a:p>
            <a:pPr algn="ctr" eaLnBrk="1" hangingPunct="1">
              <a:defRPr/>
            </a:pPr>
            <a:r>
              <a:rPr lang="en-US" alt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per component)</a:t>
            </a:r>
          </a:p>
        </p:txBody>
      </p:sp>
      <p:sp>
        <p:nvSpPr>
          <p:cNvPr id="34837" name="Text Box 21"/>
          <p:cNvSpPr txBox="1">
            <a:spLocks noChangeArrowheads="1"/>
          </p:cNvSpPr>
          <p:nvPr/>
        </p:nvSpPr>
        <p:spPr bwMode="auto">
          <a:xfrm>
            <a:off x="6172200" y="5257800"/>
            <a:ext cx="2112963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Detected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components on a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training sample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9DF2382-09D8-4421-9DE9-2D4F652243F1}"/>
                  </a:ext>
                </a:extLst>
              </p14:cNvPr>
              <p14:cNvContentPartPr/>
              <p14:nvPr/>
            </p14:nvContentPartPr>
            <p14:xfrm>
              <a:off x="7087680" y="2646720"/>
              <a:ext cx="650160" cy="7041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9DF2382-09D8-4421-9DE9-2D4F652243F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078320" y="2637360"/>
                <a:ext cx="668880" cy="722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2724766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7813"/>
            <a:ext cx="8458200" cy="132238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How To Combine Component Information?</a:t>
            </a:r>
            <a:br>
              <a:rPr lang="en-US" altLang="en-US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</a:br>
            <a:br>
              <a:rPr lang="en-US" altLang="en-US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</a:br>
            <a:endParaRPr lang="en-US" altLang="en-US" sz="32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5410200" y="2247900"/>
            <a:ext cx="13716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10000">
                <a:solidFill>
                  <a:schemeClr val="bg1"/>
                </a:solidFill>
              </a:rPr>
              <a:t>…</a:t>
            </a:r>
          </a:p>
        </p:txBody>
      </p:sp>
      <p:pic>
        <p:nvPicPr>
          <p:cNvPr id="30724" name="Picture 4" descr="2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200" y="2124075"/>
            <a:ext cx="17018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2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247900"/>
            <a:ext cx="1730375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 descr="2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25" y="2247900"/>
            <a:ext cx="1652588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7" descr="2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98675"/>
            <a:ext cx="1711325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1600200" y="4610100"/>
            <a:ext cx="5562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bg1"/>
                </a:solidFill>
              </a:rPr>
              <a:t>Extracted components on test samples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8223250" y="24082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7842250" y="24844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7689850" y="32464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8147050" y="38560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7918450" y="37798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6927850" y="32464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7080250" y="41608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7004050" y="37036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5857" name="Line 17"/>
          <p:cNvSpPr>
            <a:spLocks noChangeShapeType="1"/>
          </p:cNvSpPr>
          <p:nvPr/>
        </p:nvSpPr>
        <p:spPr bwMode="auto">
          <a:xfrm>
            <a:off x="7315200" y="3470275"/>
            <a:ext cx="304800" cy="0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858" name="Line 18"/>
          <p:cNvSpPr>
            <a:spLocks noChangeShapeType="1"/>
          </p:cNvSpPr>
          <p:nvPr/>
        </p:nvSpPr>
        <p:spPr bwMode="auto">
          <a:xfrm flipV="1">
            <a:off x="7315200" y="3775075"/>
            <a:ext cx="381000" cy="152400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859" name="Line 19"/>
          <p:cNvSpPr>
            <a:spLocks noChangeShapeType="1"/>
          </p:cNvSpPr>
          <p:nvPr/>
        </p:nvSpPr>
        <p:spPr bwMode="auto">
          <a:xfrm flipV="1">
            <a:off x="7467600" y="3851275"/>
            <a:ext cx="381000" cy="3810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4184650" y="24050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2508250" y="24050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755650" y="23288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743" name="Text Box 23"/>
          <p:cNvSpPr txBox="1">
            <a:spLocks noChangeArrowheads="1"/>
          </p:cNvSpPr>
          <p:nvPr/>
        </p:nvSpPr>
        <p:spPr bwMode="auto">
          <a:xfrm>
            <a:off x="450850" y="24050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744" name="Text Box 24"/>
          <p:cNvSpPr txBox="1">
            <a:spLocks noChangeArrowheads="1"/>
          </p:cNvSpPr>
          <p:nvPr/>
        </p:nvSpPr>
        <p:spPr bwMode="auto">
          <a:xfrm>
            <a:off x="2279650" y="24812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745" name="Text Box 25"/>
          <p:cNvSpPr txBox="1">
            <a:spLocks noChangeArrowheads="1"/>
          </p:cNvSpPr>
          <p:nvPr/>
        </p:nvSpPr>
        <p:spPr bwMode="auto">
          <a:xfrm>
            <a:off x="3879850" y="24812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746" name="Text Box 26"/>
          <p:cNvSpPr txBox="1">
            <a:spLocks noChangeArrowheads="1"/>
          </p:cNvSpPr>
          <p:nvPr/>
        </p:nvSpPr>
        <p:spPr bwMode="auto">
          <a:xfrm>
            <a:off x="2889250" y="24812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747" name="Text Box 27"/>
          <p:cNvSpPr txBox="1">
            <a:spLocks noChangeArrowheads="1"/>
          </p:cNvSpPr>
          <p:nvPr/>
        </p:nvSpPr>
        <p:spPr bwMode="auto">
          <a:xfrm>
            <a:off x="1060450" y="24050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748" name="Text Box 28"/>
          <p:cNvSpPr txBox="1">
            <a:spLocks noChangeArrowheads="1"/>
          </p:cNvSpPr>
          <p:nvPr/>
        </p:nvSpPr>
        <p:spPr bwMode="auto">
          <a:xfrm>
            <a:off x="4565650" y="24812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749" name="Text Box 29"/>
          <p:cNvSpPr txBox="1">
            <a:spLocks noChangeArrowheads="1"/>
          </p:cNvSpPr>
          <p:nvPr/>
        </p:nvSpPr>
        <p:spPr bwMode="auto">
          <a:xfrm>
            <a:off x="766763" y="5638800"/>
            <a:ext cx="73009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dirty="0">
                <a:solidFill>
                  <a:schemeClr val="bg1"/>
                </a:solidFill>
              </a:rPr>
              <a:t>Note: Numeric signatures are invariant to mirror symmetry;</a:t>
            </a:r>
          </a:p>
          <a:p>
            <a:pPr eaLnBrk="1" hangingPunct="1"/>
            <a:r>
              <a:rPr lang="en-US" altLang="en-US" sz="2000" dirty="0">
                <a:solidFill>
                  <a:schemeClr val="bg1"/>
                </a:solidFill>
              </a:rPr>
              <a:t>our approach preserves such an invariance.</a:t>
            </a:r>
          </a:p>
        </p:txBody>
      </p:sp>
    </p:spTree>
    <p:extLst>
      <p:ext uri="{BB962C8B-B14F-4D97-AF65-F5344CB8AC3E}">
        <p14:creationId xmlns:p14="http://schemas.microsoft.com/office/powerpoint/2010/main" val="227199897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109378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4000">
                <a:latin typeface="Comic Sans MS" panose="030F0702030302020204" pitchFamily="66" charset="0"/>
              </a:rPr>
              <a:t>Symbolic Signatures</a:t>
            </a:r>
          </a:p>
        </p:txBody>
      </p:sp>
      <p:sp>
        <p:nvSpPr>
          <p:cNvPr id="94211" name="Rectangle 3"/>
          <p:cNvSpPr>
            <a:spLocks noChangeArrowheads="1"/>
          </p:cNvSpPr>
          <p:nvPr/>
        </p:nvSpPr>
        <p:spPr bwMode="auto">
          <a:xfrm>
            <a:off x="228600" y="1524000"/>
            <a:ext cx="1981200" cy="10668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Numeric</a:t>
            </a:r>
          </a:p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228600" y="3276600"/>
            <a:ext cx="2057400" cy="12192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Components</a:t>
            </a:r>
          </a:p>
        </p:txBody>
      </p:sp>
      <p:sp>
        <p:nvSpPr>
          <p:cNvPr id="94213" name="Line 5"/>
          <p:cNvSpPr>
            <a:spLocks noChangeShapeType="1"/>
          </p:cNvSpPr>
          <p:nvPr/>
        </p:nvSpPr>
        <p:spPr bwMode="auto">
          <a:xfrm>
            <a:off x="1295400" y="2590800"/>
            <a:ext cx="0" cy="6858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228600" y="5105400"/>
            <a:ext cx="2057400" cy="12192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Symbolic</a:t>
            </a:r>
          </a:p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grpSp>
        <p:nvGrpSpPr>
          <p:cNvPr id="31751" name="Group 7"/>
          <p:cNvGrpSpPr>
            <a:grpSpLocks/>
          </p:cNvGrpSpPr>
          <p:nvPr/>
        </p:nvGrpSpPr>
        <p:grpSpPr bwMode="auto">
          <a:xfrm>
            <a:off x="7086600" y="3886200"/>
            <a:ext cx="1676400" cy="1524000"/>
            <a:chOff x="3312" y="2448"/>
            <a:chExt cx="1056" cy="960"/>
          </a:xfrm>
        </p:grpSpPr>
        <p:sp>
          <p:nvSpPr>
            <p:cNvPr id="31761" name="Rectangle 8"/>
            <p:cNvSpPr>
              <a:spLocks noChangeArrowheads="1"/>
            </p:cNvSpPr>
            <p:nvPr/>
          </p:nvSpPr>
          <p:spPr bwMode="auto">
            <a:xfrm>
              <a:off x="3312" y="2736"/>
              <a:ext cx="1056" cy="672"/>
            </a:xfrm>
            <a:prstGeom prst="rect">
              <a:avLst/>
            </a:prstGeom>
            <a:noFill/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1pPr>
              <a:lvl2pPr marL="742950" indent="-28575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2pPr>
              <a:lvl3pPr marL="11430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3pPr>
              <a:lvl4pPr marL="16002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4pPr>
              <a:lvl5pPr marL="20574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chemeClr val="tx1"/>
                  </a:solidFill>
                </a:rPr>
                <a:t>Architecture</a:t>
              </a:r>
            </a:p>
            <a:p>
              <a:pPr eaLnBrk="1" hangingPunct="1"/>
              <a:r>
                <a:rPr lang="en-US" altLang="en-US" sz="2000">
                  <a:solidFill>
                    <a:schemeClr val="tx1"/>
                  </a:solidFill>
                </a:rPr>
                <a:t>of </a:t>
              </a:r>
            </a:p>
            <a:p>
              <a:pPr eaLnBrk="1" hangingPunct="1"/>
              <a:r>
                <a:rPr lang="en-US" altLang="en-US" sz="2000">
                  <a:solidFill>
                    <a:schemeClr val="tx1"/>
                  </a:solidFill>
                </a:rPr>
                <a:t>Classifiers</a:t>
              </a:r>
            </a:p>
          </p:txBody>
        </p:sp>
        <p:sp>
          <p:nvSpPr>
            <p:cNvPr id="31762" name="Text Box 9"/>
            <p:cNvSpPr txBox="1">
              <a:spLocks noChangeArrowheads="1"/>
            </p:cNvSpPr>
            <p:nvPr/>
          </p:nvSpPr>
          <p:spPr bwMode="auto">
            <a:xfrm>
              <a:off x="4128" y="2448"/>
              <a:ext cx="21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1pPr>
              <a:lvl2pPr marL="742950" indent="-28575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2pPr>
              <a:lvl3pPr marL="11430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3pPr>
              <a:lvl4pPr marL="16002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4pPr>
              <a:lvl5pPr marL="20574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31752" name="Group 10"/>
          <p:cNvGrpSpPr>
            <a:grpSpLocks/>
          </p:cNvGrpSpPr>
          <p:nvPr/>
        </p:nvGrpSpPr>
        <p:grpSpPr bwMode="auto">
          <a:xfrm>
            <a:off x="5410200" y="4038600"/>
            <a:ext cx="1905000" cy="1828800"/>
            <a:chOff x="3024" y="2112"/>
            <a:chExt cx="1200" cy="1152"/>
          </a:xfrm>
        </p:grpSpPr>
        <p:sp>
          <p:nvSpPr>
            <p:cNvPr id="94219" name="Line 11"/>
            <p:cNvSpPr>
              <a:spLocks noChangeShapeType="1"/>
            </p:cNvSpPr>
            <p:nvPr/>
          </p:nvSpPr>
          <p:spPr bwMode="auto">
            <a:xfrm>
              <a:off x="3024" y="2112"/>
              <a:ext cx="384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4220" name="Line 12"/>
            <p:cNvSpPr>
              <a:spLocks noChangeShapeType="1"/>
            </p:cNvSpPr>
            <p:nvPr/>
          </p:nvSpPr>
          <p:spPr bwMode="auto">
            <a:xfrm flipV="1">
              <a:off x="3072" y="2928"/>
              <a:ext cx="336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759" name="Oval 13"/>
            <p:cNvSpPr>
              <a:spLocks noChangeArrowheads="1"/>
            </p:cNvSpPr>
            <p:nvPr/>
          </p:nvSpPr>
          <p:spPr bwMode="auto">
            <a:xfrm>
              <a:off x="3456" y="2496"/>
              <a:ext cx="336" cy="336"/>
            </a:xfrm>
            <a:prstGeom prst="ellipse">
              <a:avLst/>
            </a:prstGeom>
            <a:noFill/>
            <a:ln w="12700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1pPr>
              <a:lvl2pPr marL="742950" indent="-28575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2pPr>
              <a:lvl3pPr marL="11430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3pPr>
              <a:lvl4pPr marL="16002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4pPr>
              <a:lvl5pPr marL="20574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en-US" altLang="en-US" sz="2400" b="1">
                  <a:solidFill>
                    <a:schemeClr val="tx1"/>
                  </a:solidFill>
                </a:rPr>
                <a:t>+</a:t>
              </a:r>
            </a:p>
          </p:txBody>
        </p:sp>
        <p:sp>
          <p:nvSpPr>
            <p:cNvPr id="94222" name="Line 14"/>
            <p:cNvSpPr>
              <a:spLocks noChangeShapeType="1"/>
            </p:cNvSpPr>
            <p:nvPr/>
          </p:nvSpPr>
          <p:spPr bwMode="auto">
            <a:xfrm flipV="1">
              <a:off x="3888" y="2640"/>
              <a:ext cx="33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4223" name="Text Box 15"/>
          <p:cNvSpPr txBox="1">
            <a:spLocks noChangeArrowheads="1"/>
          </p:cNvSpPr>
          <p:nvPr/>
        </p:nvSpPr>
        <p:spPr bwMode="auto">
          <a:xfrm>
            <a:off x="249238" y="1524000"/>
            <a:ext cx="2984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94224" name="Text Box 16"/>
          <p:cNvSpPr txBox="1">
            <a:spLocks noChangeArrowheads="1"/>
          </p:cNvSpPr>
          <p:nvPr/>
        </p:nvSpPr>
        <p:spPr bwMode="auto">
          <a:xfrm>
            <a:off x="228600" y="32766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94225" name="Text Box 17"/>
          <p:cNvSpPr txBox="1">
            <a:spLocks noChangeArrowheads="1"/>
          </p:cNvSpPr>
          <p:nvPr/>
        </p:nvSpPr>
        <p:spPr bwMode="auto">
          <a:xfrm>
            <a:off x="228600" y="51054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94226" name="Text Box 18"/>
          <p:cNvSpPr txBox="1">
            <a:spLocks noChangeArrowheads="1"/>
          </p:cNvSpPr>
          <p:nvPr/>
        </p:nvSpPr>
        <p:spPr bwMode="auto">
          <a:xfrm>
            <a:off x="2438400" y="4746874"/>
            <a:ext cx="2743200" cy="193899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Encode Geometrical </a:t>
            </a:r>
          </a:p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Relationships </a:t>
            </a:r>
          </a:p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Among Components</a:t>
            </a:r>
          </a:p>
        </p:txBody>
      </p:sp>
    </p:spTree>
    <p:extLst>
      <p:ext uri="{BB962C8B-B14F-4D97-AF65-F5344CB8AC3E}">
        <p14:creationId xmlns:p14="http://schemas.microsoft.com/office/powerpoint/2010/main" val="224670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26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sz="4200" dirty="0">
                <a:latin typeface="Comic Sans MS" panose="030F0702030302020204" pitchFamily="66" charset="0"/>
              </a:rPr>
              <a:t>Symbolic Signature</a:t>
            </a:r>
            <a:br>
              <a:rPr lang="en-US" altLang="en-US" sz="4200" dirty="0">
                <a:latin typeface="Comic Sans MS" panose="030F0702030302020204" pitchFamily="66" charset="0"/>
              </a:rPr>
            </a:br>
            <a:endParaRPr lang="en-US" altLang="en-US" sz="4200" dirty="0">
              <a:latin typeface="Comic Sans MS" panose="030F0702030302020204" pitchFamily="66" charset="0"/>
            </a:endParaRP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6400800" y="2438400"/>
            <a:ext cx="2209800" cy="76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2200">
                <a:effectLst>
                  <a:outerShdw blurRad="38100" dist="38100" dir="2700000" algn="tl">
                    <a:srgbClr val="000000"/>
                  </a:outerShdw>
                </a:effectLst>
              </a:rPr>
              <a:t>Symbolic </a:t>
            </a:r>
          </a:p>
          <a:p>
            <a:pPr algn="ctr" eaLnBrk="1" hangingPunct="1">
              <a:defRPr/>
            </a:pPr>
            <a:r>
              <a:rPr lang="en-US" altLang="en-US" sz="2200">
                <a:effectLst>
                  <a:outerShdw blurRad="38100" dist="38100" dir="2700000" algn="tl">
                    <a:srgbClr val="000000"/>
                  </a:outerShdw>
                </a:effectLst>
              </a:rPr>
              <a:t>Signature at P</a:t>
            </a:r>
            <a:endParaRPr lang="en-US" altLang="en-US" sz="2200" i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2772" name="Picture 12" descr="figSymbolicSi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1600" y="2743200"/>
            <a:ext cx="2371725" cy="3195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7901" name="Oval 13"/>
          <p:cNvSpPr>
            <a:spLocks noChangeArrowheads="1"/>
          </p:cNvSpPr>
          <p:nvPr/>
        </p:nvSpPr>
        <p:spPr bwMode="auto">
          <a:xfrm>
            <a:off x="2087563" y="4505325"/>
            <a:ext cx="152400" cy="152400"/>
          </a:xfrm>
          <a:prstGeom prst="ellipse">
            <a:avLst/>
          </a:prstGeom>
          <a:solidFill>
            <a:srgbClr val="FF0000"/>
          </a:solidFill>
          <a:ln w="12700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902" name="Line 14"/>
          <p:cNvSpPr>
            <a:spLocks noChangeShapeType="1"/>
          </p:cNvSpPr>
          <p:nvPr/>
        </p:nvSpPr>
        <p:spPr bwMode="auto">
          <a:xfrm>
            <a:off x="1143000" y="3962400"/>
            <a:ext cx="838200" cy="542925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2775" name="Group 24"/>
          <p:cNvGrpSpPr>
            <a:grpSpLocks/>
          </p:cNvGrpSpPr>
          <p:nvPr/>
        </p:nvGrpSpPr>
        <p:grpSpPr bwMode="auto">
          <a:xfrm>
            <a:off x="6705600" y="3352800"/>
            <a:ext cx="1676400" cy="1828800"/>
            <a:chOff x="4224" y="2112"/>
            <a:chExt cx="1056" cy="1152"/>
          </a:xfrm>
        </p:grpSpPr>
        <p:sp>
          <p:nvSpPr>
            <p:cNvPr id="37893" name="Rectangle 5"/>
            <p:cNvSpPr>
              <a:spLocks noChangeArrowheads="1"/>
            </p:cNvSpPr>
            <p:nvPr/>
          </p:nvSpPr>
          <p:spPr bwMode="auto">
            <a:xfrm>
              <a:off x="4224" y="2112"/>
              <a:ext cx="1056" cy="115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2782" name="Group 23"/>
            <p:cNvGrpSpPr>
              <a:grpSpLocks/>
            </p:cNvGrpSpPr>
            <p:nvPr/>
          </p:nvGrpSpPr>
          <p:grpSpPr bwMode="auto">
            <a:xfrm>
              <a:off x="4272" y="2160"/>
              <a:ext cx="928" cy="1065"/>
              <a:chOff x="3984" y="1727"/>
              <a:chExt cx="928" cy="1065"/>
            </a:xfrm>
          </p:grpSpPr>
          <p:pic>
            <p:nvPicPr>
              <p:cNvPr id="32783" name="Picture 4" descr="2h1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84" y="1727"/>
                <a:ext cx="928" cy="10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7894" name="Text Box 6"/>
              <p:cNvSpPr txBox="1">
                <a:spLocks noChangeArrowheads="1"/>
              </p:cNvSpPr>
              <p:nvPr/>
            </p:nvSpPr>
            <p:spPr bwMode="auto">
              <a:xfrm>
                <a:off x="4458" y="1828"/>
                <a:ext cx="262" cy="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 altLang="en-US" sz="3000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3</a:t>
                </a:r>
              </a:p>
            </p:txBody>
          </p:sp>
          <p:sp>
            <p:nvSpPr>
              <p:cNvPr id="37895" name="Text Box 7"/>
              <p:cNvSpPr txBox="1">
                <a:spLocks noChangeArrowheads="1"/>
              </p:cNvSpPr>
              <p:nvPr/>
            </p:nvSpPr>
            <p:spPr bwMode="auto">
              <a:xfrm>
                <a:off x="4225" y="1893"/>
                <a:ext cx="262" cy="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 altLang="en-US" sz="3000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4</a:t>
                </a:r>
              </a:p>
            </p:txBody>
          </p:sp>
          <p:sp>
            <p:nvSpPr>
              <p:cNvPr id="37896" name="Text Box 8"/>
              <p:cNvSpPr txBox="1">
                <a:spLocks noChangeArrowheads="1"/>
              </p:cNvSpPr>
              <p:nvPr/>
            </p:nvSpPr>
            <p:spPr bwMode="auto">
              <a:xfrm>
                <a:off x="4368" y="2112"/>
                <a:ext cx="262" cy="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 altLang="en-US" sz="3000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5</a:t>
                </a:r>
              </a:p>
            </p:txBody>
          </p:sp>
          <p:sp>
            <p:nvSpPr>
              <p:cNvPr id="37897" name="Text Box 9"/>
              <p:cNvSpPr txBox="1">
                <a:spLocks noChangeArrowheads="1"/>
              </p:cNvSpPr>
              <p:nvPr/>
            </p:nvSpPr>
            <p:spPr bwMode="auto">
              <a:xfrm>
                <a:off x="4444" y="2446"/>
                <a:ext cx="262" cy="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 altLang="en-US" sz="3000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6</a:t>
                </a:r>
              </a:p>
            </p:txBody>
          </p:sp>
          <p:sp>
            <p:nvSpPr>
              <p:cNvPr id="37898" name="Text Box 10"/>
              <p:cNvSpPr txBox="1">
                <a:spLocks noChangeArrowheads="1"/>
              </p:cNvSpPr>
              <p:nvPr/>
            </p:nvSpPr>
            <p:spPr bwMode="auto">
              <a:xfrm>
                <a:off x="4225" y="2327"/>
                <a:ext cx="262" cy="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 altLang="en-US" sz="3000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8</a:t>
                </a:r>
              </a:p>
            </p:txBody>
          </p:sp>
          <p:sp>
            <p:nvSpPr>
              <p:cNvPr id="37899" name="Text Box 11"/>
              <p:cNvSpPr txBox="1">
                <a:spLocks noChangeArrowheads="1"/>
              </p:cNvSpPr>
              <p:nvPr/>
            </p:nvSpPr>
            <p:spPr bwMode="auto">
              <a:xfrm>
                <a:off x="4608" y="2400"/>
                <a:ext cx="262" cy="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 altLang="en-US" sz="3000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7</a:t>
                </a:r>
              </a:p>
            </p:txBody>
          </p:sp>
          <p:sp>
            <p:nvSpPr>
              <p:cNvPr id="37903" name="Text Box 15"/>
              <p:cNvSpPr txBox="1">
                <a:spLocks noChangeArrowheads="1"/>
              </p:cNvSpPr>
              <p:nvPr/>
            </p:nvSpPr>
            <p:spPr bwMode="auto">
              <a:xfrm>
                <a:off x="4723" y="2500"/>
                <a:ext cx="11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endParaRPr lang="en-US" altLang="en-US" sz="2000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sp>
        <p:nvSpPr>
          <p:cNvPr id="37904" name="Text Box 16"/>
          <p:cNvSpPr txBox="1">
            <a:spLocks noChangeArrowheads="1"/>
          </p:cNvSpPr>
          <p:nvPr/>
        </p:nvSpPr>
        <p:spPr bwMode="auto">
          <a:xfrm>
            <a:off x="990600" y="1905000"/>
            <a:ext cx="3200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Labeled </a:t>
            </a:r>
          </a:p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Surface Mesh</a:t>
            </a:r>
          </a:p>
        </p:txBody>
      </p:sp>
      <p:sp>
        <p:nvSpPr>
          <p:cNvPr id="37905" name="Text Box 17"/>
          <p:cNvSpPr txBox="1">
            <a:spLocks noChangeArrowheads="1"/>
          </p:cNvSpPr>
          <p:nvPr/>
        </p:nvSpPr>
        <p:spPr bwMode="auto">
          <a:xfrm>
            <a:off x="6248400" y="5181600"/>
            <a:ext cx="2895600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2200">
                <a:effectLst>
                  <a:outerShdw blurRad="38100" dist="38100" dir="2700000" algn="tl">
                    <a:srgbClr val="000000"/>
                  </a:outerShdw>
                </a:effectLst>
              </a:rPr>
              <a:t>Matrix storing component</a:t>
            </a:r>
          </a:p>
          <a:p>
            <a:pPr algn="ctr" eaLnBrk="1" hangingPunct="1">
              <a:defRPr/>
            </a:pPr>
            <a:r>
              <a:rPr lang="en-US" altLang="en-US" sz="2200">
                <a:effectLst>
                  <a:outerShdw blurRad="38100" dist="38100" dir="2700000" algn="tl">
                    <a:srgbClr val="000000"/>
                  </a:outerShdw>
                </a:effectLst>
              </a:rPr>
              <a:t>labels</a:t>
            </a:r>
          </a:p>
        </p:txBody>
      </p:sp>
      <p:sp>
        <p:nvSpPr>
          <p:cNvPr id="37906" name="AutoShape 18"/>
          <p:cNvSpPr>
            <a:spLocks noChangeArrowheads="1"/>
          </p:cNvSpPr>
          <p:nvPr/>
        </p:nvSpPr>
        <p:spPr bwMode="auto">
          <a:xfrm>
            <a:off x="4953000" y="46482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907" name="Text Box 19"/>
          <p:cNvSpPr txBox="1">
            <a:spLocks noChangeArrowheads="1"/>
          </p:cNvSpPr>
          <p:nvPr/>
        </p:nvSpPr>
        <p:spPr bwMode="auto">
          <a:xfrm>
            <a:off x="4191000" y="3200400"/>
            <a:ext cx="21018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Encode</a:t>
            </a:r>
          </a:p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Geometric</a:t>
            </a:r>
          </a:p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Configuration</a:t>
            </a:r>
          </a:p>
        </p:txBody>
      </p:sp>
      <p:sp>
        <p:nvSpPr>
          <p:cNvPr id="32780" name="Text Box 20"/>
          <p:cNvSpPr txBox="1">
            <a:spLocks noChangeArrowheads="1"/>
          </p:cNvSpPr>
          <p:nvPr/>
        </p:nvSpPr>
        <p:spPr bwMode="auto">
          <a:xfrm>
            <a:off x="0" y="3048000"/>
            <a:ext cx="15303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rgbClr val="FF0000"/>
                </a:solidFill>
              </a:rPr>
              <a:t>Critical</a:t>
            </a:r>
          </a:p>
          <a:p>
            <a:pPr eaLnBrk="1" hangingPunct="1"/>
            <a:r>
              <a:rPr lang="en-US" altLang="en-US" sz="2400">
                <a:solidFill>
                  <a:srgbClr val="FF0000"/>
                </a:solidFill>
              </a:rPr>
              <a:t> Point P</a:t>
            </a:r>
          </a:p>
        </p:txBody>
      </p:sp>
    </p:spTree>
    <p:extLst>
      <p:ext uri="{BB962C8B-B14F-4D97-AF65-F5344CB8AC3E}">
        <p14:creationId xmlns:p14="http://schemas.microsoft.com/office/powerpoint/2010/main" val="3245286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Depth from Stereo</a:t>
            </a:r>
          </a:p>
        </p:txBody>
      </p:sp>
      <p:sp>
        <p:nvSpPr>
          <p:cNvPr id="53" name="Content Placeholder 5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Goal: recover depth by finding image coordinate x’ that corresponds to x</a:t>
            </a:r>
          </a:p>
        </p:txBody>
      </p:sp>
      <p:grpSp>
        <p:nvGrpSpPr>
          <p:cNvPr id="24" name="Group 47"/>
          <p:cNvGrpSpPr>
            <a:grpSpLocks noChangeAspect="1"/>
          </p:cNvGrpSpPr>
          <p:nvPr/>
        </p:nvGrpSpPr>
        <p:grpSpPr bwMode="auto">
          <a:xfrm>
            <a:off x="4648200" y="2684426"/>
            <a:ext cx="3823231" cy="3487774"/>
            <a:chOff x="432" y="1264"/>
            <a:chExt cx="2296" cy="206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720" y="2880"/>
              <a:ext cx="48" cy="48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2016" y="2880"/>
              <a:ext cx="48" cy="48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27" name="Line 7"/>
            <p:cNvSpPr>
              <a:spLocks noChangeShapeType="1"/>
            </p:cNvSpPr>
            <p:nvPr/>
          </p:nvSpPr>
          <p:spPr bwMode="auto">
            <a:xfrm>
              <a:off x="432" y="2544"/>
              <a:ext cx="62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28" name="Line 8"/>
            <p:cNvSpPr>
              <a:spLocks noChangeShapeType="1"/>
            </p:cNvSpPr>
            <p:nvPr/>
          </p:nvSpPr>
          <p:spPr bwMode="auto">
            <a:xfrm>
              <a:off x="1728" y="2544"/>
              <a:ext cx="62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1324" y="1515"/>
              <a:ext cx="48" cy="48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30" name="Line 10"/>
            <p:cNvSpPr>
              <a:spLocks noChangeShapeType="1"/>
            </p:cNvSpPr>
            <p:nvPr/>
          </p:nvSpPr>
          <p:spPr bwMode="auto">
            <a:xfrm flipV="1">
              <a:off x="768" y="1536"/>
              <a:ext cx="576" cy="13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31" name="Line 11"/>
            <p:cNvSpPr>
              <a:spLocks noChangeShapeType="1"/>
            </p:cNvSpPr>
            <p:nvPr/>
          </p:nvSpPr>
          <p:spPr bwMode="auto">
            <a:xfrm flipH="1" flipV="1">
              <a:off x="1344" y="1536"/>
              <a:ext cx="720" cy="13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32" name="Line 12"/>
            <p:cNvSpPr>
              <a:spLocks noChangeShapeType="1"/>
            </p:cNvSpPr>
            <p:nvPr/>
          </p:nvSpPr>
          <p:spPr bwMode="auto">
            <a:xfrm flipV="1">
              <a:off x="748" y="2544"/>
              <a:ext cx="0" cy="3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33" name="Text Box 13"/>
            <p:cNvSpPr txBox="1">
              <a:spLocks noChangeArrowheads="1"/>
            </p:cNvSpPr>
            <p:nvPr/>
          </p:nvSpPr>
          <p:spPr bwMode="auto">
            <a:xfrm>
              <a:off x="609" y="2607"/>
              <a:ext cx="153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/>
                <a:t>f</a:t>
              </a:r>
            </a:p>
          </p:txBody>
        </p:sp>
        <p:sp>
          <p:nvSpPr>
            <p:cNvPr id="34" name="Oval 14"/>
            <p:cNvSpPr>
              <a:spLocks noChangeArrowheads="1"/>
            </p:cNvSpPr>
            <p:nvPr/>
          </p:nvSpPr>
          <p:spPr bwMode="auto">
            <a:xfrm>
              <a:off x="892" y="2517"/>
              <a:ext cx="48" cy="48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35" name="Oval 15"/>
            <p:cNvSpPr>
              <a:spLocks noChangeArrowheads="1"/>
            </p:cNvSpPr>
            <p:nvPr/>
          </p:nvSpPr>
          <p:spPr bwMode="auto">
            <a:xfrm>
              <a:off x="1845" y="2517"/>
              <a:ext cx="48" cy="48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36" name="Line 16"/>
            <p:cNvSpPr>
              <a:spLocks noChangeShapeType="1"/>
            </p:cNvSpPr>
            <p:nvPr/>
          </p:nvSpPr>
          <p:spPr bwMode="auto">
            <a:xfrm flipV="1">
              <a:off x="2043" y="2544"/>
              <a:ext cx="0" cy="3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37" name="Line 17"/>
            <p:cNvSpPr>
              <a:spLocks noChangeShapeType="1"/>
            </p:cNvSpPr>
            <p:nvPr/>
          </p:nvSpPr>
          <p:spPr bwMode="auto">
            <a:xfrm>
              <a:off x="720" y="2496"/>
              <a:ext cx="19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med" len="sm"/>
              <a:tailEnd type="arrow" w="med" len="sm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38" name="Text Box 18"/>
            <p:cNvSpPr txBox="1">
              <a:spLocks noChangeArrowheads="1"/>
            </p:cNvSpPr>
            <p:nvPr/>
          </p:nvSpPr>
          <p:spPr bwMode="auto">
            <a:xfrm>
              <a:off x="736" y="2272"/>
              <a:ext cx="188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/>
                <a:t>x</a:t>
              </a:r>
            </a:p>
          </p:txBody>
        </p:sp>
        <p:sp>
          <p:nvSpPr>
            <p:cNvPr id="39" name="Line 19"/>
            <p:cNvSpPr>
              <a:spLocks noChangeShapeType="1"/>
            </p:cNvSpPr>
            <p:nvPr/>
          </p:nvSpPr>
          <p:spPr bwMode="auto">
            <a:xfrm>
              <a:off x="1872" y="2496"/>
              <a:ext cx="17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arrow" w="med" len="sm"/>
              <a:tailEnd type="none" w="med" len="sm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40" name="Text Box 20"/>
            <p:cNvSpPr txBox="1">
              <a:spLocks noChangeArrowheads="1"/>
            </p:cNvSpPr>
            <p:nvPr/>
          </p:nvSpPr>
          <p:spPr bwMode="auto">
            <a:xfrm>
              <a:off x="1851" y="2272"/>
              <a:ext cx="223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/>
                <a:t>x’</a:t>
              </a:r>
            </a:p>
          </p:txBody>
        </p:sp>
        <p:sp>
          <p:nvSpPr>
            <p:cNvPr id="41" name="Text Box 21"/>
            <p:cNvSpPr txBox="1">
              <a:spLocks noChangeArrowheads="1"/>
            </p:cNvSpPr>
            <p:nvPr/>
          </p:nvSpPr>
          <p:spPr bwMode="auto">
            <a:xfrm>
              <a:off x="1036" y="2910"/>
              <a:ext cx="703" cy="41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/>
                <a:t>Baseline</a:t>
              </a:r>
              <a:br>
                <a:rPr lang="en-US" sz="2000"/>
              </a:br>
              <a:r>
                <a:rPr lang="en-US" sz="2000"/>
                <a:t>B</a:t>
              </a:r>
            </a:p>
          </p:txBody>
        </p:sp>
        <p:sp>
          <p:nvSpPr>
            <p:cNvPr id="42" name="Line 22"/>
            <p:cNvSpPr>
              <a:spLocks noChangeShapeType="1"/>
            </p:cNvSpPr>
            <p:nvPr/>
          </p:nvSpPr>
          <p:spPr bwMode="auto">
            <a:xfrm flipV="1">
              <a:off x="2496" y="1536"/>
              <a:ext cx="0" cy="13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43" name="Text Box 23"/>
            <p:cNvSpPr txBox="1">
              <a:spLocks noChangeArrowheads="1"/>
            </p:cNvSpPr>
            <p:nvPr/>
          </p:nvSpPr>
          <p:spPr bwMode="auto">
            <a:xfrm>
              <a:off x="2540" y="2031"/>
              <a:ext cx="188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/>
                <a:t>z</a:t>
              </a:r>
            </a:p>
          </p:txBody>
        </p:sp>
        <p:sp>
          <p:nvSpPr>
            <p:cNvPr id="44" name="Text Box 24"/>
            <p:cNvSpPr txBox="1">
              <a:spLocks noChangeArrowheads="1"/>
            </p:cNvSpPr>
            <p:nvPr/>
          </p:nvSpPr>
          <p:spPr bwMode="auto">
            <a:xfrm>
              <a:off x="508" y="2915"/>
              <a:ext cx="486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C</a:t>
              </a:r>
              <a:endParaRPr lang="en-US" sz="2000" baseline="-25000" dirty="0"/>
            </a:p>
          </p:txBody>
        </p:sp>
        <p:sp>
          <p:nvSpPr>
            <p:cNvPr id="45" name="Text Box 25"/>
            <p:cNvSpPr txBox="1">
              <a:spLocks noChangeArrowheads="1"/>
            </p:cNvSpPr>
            <p:nvPr/>
          </p:nvSpPr>
          <p:spPr bwMode="auto">
            <a:xfrm>
              <a:off x="1824" y="2915"/>
              <a:ext cx="486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C’</a:t>
              </a:r>
              <a:endParaRPr lang="en-US" sz="2000" baseline="-25000" dirty="0"/>
            </a:p>
          </p:txBody>
        </p:sp>
        <p:sp>
          <p:nvSpPr>
            <p:cNvPr id="46" name="Text Box 26"/>
            <p:cNvSpPr txBox="1">
              <a:spLocks noChangeArrowheads="1"/>
            </p:cNvSpPr>
            <p:nvPr/>
          </p:nvSpPr>
          <p:spPr bwMode="auto">
            <a:xfrm>
              <a:off x="1104" y="1264"/>
              <a:ext cx="486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X</a:t>
              </a:r>
              <a:endParaRPr lang="en-US" sz="2000" baseline="-25000" dirty="0"/>
            </a:p>
          </p:txBody>
        </p:sp>
        <p:sp>
          <p:nvSpPr>
            <p:cNvPr id="47" name="Line 27"/>
            <p:cNvSpPr>
              <a:spLocks noChangeShapeType="1"/>
            </p:cNvSpPr>
            <p:nvPr/>
          </p:nvSpPr>
          <p:spPr bwMode="auto">
            <a:xfrm>
              <a:off x="796" y="2901"/>
              <a:ext cx="12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48" name="Text Box 28"/>
            <p:cNvSpPr txBox="1">
              <a:spLocks noChangeArrowheads="1"/>
            </p:cNvSpPr>
            <p:nvPr/>
          </p:nvSpPr>
          <p:spPr bwMode="auto">
            <a:xfrm>
              <a:off x="2022" y="2608"/>
              <a:ext cx="153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/>
                <a:t>f</a:t>
              </a:r>
            </a:p>
          </p:txBody>
        </p:sp>
      </p:grpSp>
      <p:grpSp>
        <p:nvGrpSpPr>
          <p:cNvPr id="54" name="Group 53"/>
          <p:cNvGrpSpPr>
            <a:grpSpLocks noChangeAspect="1"/>
          </p:cNvGrpSpPr>
          <p:nvPr/>
        </p:nvGrpSpPr>
        <p:grpSpPr>
          <a:xfrm>
            <a:off x="1105828" y="2362200"/>
            <a:ext cx="2856572" cy="3795508"/>
            <a:chOff x="609600" y="753824"/>
            <a:chExt cx="3905925" cy="5189776"/>
          </a:xfrm>
        </p:grpSpPr>
        <p:grpSp>
          <p:nvGrpSpPr>
            <p:cNvPr id="49" name="Group 48"/>
            <p:cNvGrpSpPr>
              <a:grpSpLocks noChangeAspect="1"/>
            </p:cNvGrpSpPr>
            <p:nvPr/>
          </p:nvGrpSpPr>
          <p:grpSpPr>
            <a:xfrm>
              <a:off x="609600" y="1143000"/>
              <a:ext cx="3905925" cy="4800600"/>
              <a:chOff x="533400" y="957263"/>
              <a:chExt cx="4491038" cy="5519737"/>
            </a:xfrm>
          </p:grpSpPr>
          <p:sp>
            <p:nvSpPr>
              <p:cNvPr id="4" name="Freeform 4"/>
              <p:cNvSpPr>
                <a:spLocks/>
              </p:cNvSpPr>
              <p:nvPr/>
            </p:nvSpPr>
            <p:spPr bwMode="auto">
              <a:xfrm>
                <a:off x="3481388" y="957263"/>
                <a:ext cx="1220787" cy="839787"/>
              </a:xfrm>
              <a:custGeom>
                <a:avLst/>
                <a:gdLst>
                  <a:gd name="T0" fmla="*/ 2147483647 w 865"/>
                  <a:gd name="T1" fmla="*/ 0 h 529"/>
                  <a:gd name="T2" fmla="*/ 2147483647 w 865"/>
                  <a:gd name="T3" fmla="*/ 2147483647 h 529"/>
                  <a:gd name="T4" fmla="*/ 2147483647 w 865"/>
                  <a:gd name="T5" fmla="*/ 2147483647 h 529"/>
                  <a:gd name="T6" fmla="*/ 2147483647 w 865"/>
                  <a:gd name="T7" fmla="*/ 2147483647 h 529"/>
                  <a:gd name="T8" fmla="*/ 2147483647 w 865"/>
                  <a:gd name="T9" fmla="*/ 2147483647 h 529"/>
                  <a:gd name="T10" fmla="*/ 2147483647 w 865"/>
                  <a:gd name="T11" fmla="*/ 2147483647 h 529"/>
                  <a:gd name="T12" fmla="*/ 2147483647 w 865"/>
                  <a:gd name="T13" fmla="*/ 2147483647 h 529"/>
                  <a:gd name="T14" fmla="*/ 2147483647 w 865"/>
                  <a:gd name="T15" fmla="*/ 2147483647 h 529"/>
                  <a:gd name="T16" fmla="*/ 2147483647 w 865"/>
                  <a:gd name="T17" fmla="*/ 2147483647 h 529"/>
                  <a:gd name="T18" fmla="*/ 0 w 865"/>
                  <a:gd name="T19" fmla="*/ 2147483647 h 529"/>
                  <a:gd name="T20" fmla="*/ 0 w 865"/>
                  <a:gd name="T21" fmla="*/ 2147483647 h 529"/>
                  <a:gd name="T22" fmla="*/ 0 w 865"/>
                  <a:gd name="T23" fmla="*/ 2147483647 h 529"/>
                  <a:gd name="T24" fmla="*/ 2147483647 w 865"/>
                  <a:gd name="T25" fmla="*/ 2147483647 h 529"/>
                  <a:gd name="T26" fmla="*/ 2147483647 w 865"/>
                  <a:gd name="T27" fmla="*/ 2147483647 h 529"/>
                  <a:gd name="T28" fmla="*/ 2147483647 w 865"/>
                  <a:gd name="T29" fmla="*/ 2147483647 h 529"/>
                  <a:gd name="T30" fmla="*/ 2147483647 w 865"/>
                  <a:gd name="T31" fmla="*/ 2147483647 h 529"/>
                  <a:gd name="T32" fmla="*/ 2147483647 w 865"/>
                  <a:gd name="T33" fmla="*/ 2147483647 h 529"/>
                  <a:gd name="T34" fmla="*/ 2147483647 w 865"/>
                  <a:gd name="T35" fmla="*/ 2147483647 h 529"/>
                  <a:gd name="T36" fmla="*/ 2147483647 w 865"/>
                  <a:gd name="T37" fmla="*/ 2147483647 h 529"/>
                  <a:gd name="T38" fmla="*/ 2147483647 w 865"/>
                  <a:gd name="T39" fmla="*/ 2147483647 h 529"/>
                  <a:gd name="T40" fmla="*/ 2147483647 w 865"/>
                  <a:gd name="T41" fmla="*/ 2147483647 h 529"/>
                  <a:gd name="T42" fmla="*/ 2147483647 w 865"/>
                  <a:gd name="T43" fmla="*/ 2147483647 h 529"/>
                  <a:gd name="T44" fmla="*/ 2147483647 w 865"/>
                  <a:gd name="T45" fmla="*/ 2147483647 h 529"/>
                  <a:gd name="T46" fmla="*/ 2147483647 w 865"/>
                  <a:gd name="T47" fmla="*/ 2147483647 h 529"/>
                  <a:gd name="T48" fmla="*/ 2147483647 w 865"/>
                  <a:gd name="T49" fmla="*/ 2147483647 h 529"/>
                  <a:gd name="T50" fmla="*/ 2147483647 w 865"/>
                  <a:gd name="T51" fmla="*/ 2147483647 h 529"/>
                  <a:gd name="T52" fmla="*/ 2147483647 w 865"/>
                  <a:gd name="T53" fmla="*/ 2147483647 h 529"/>
                  <a:gd name="T54" fmla="*/ 2147483647 w 865"/>
                  <a:gd name="T55" fmla="*/ 2147483647 h 529"/>
                  <a:gd name="T56" fmla="*/ 2147483647 w 865"/>
                  <a:gd name="T57" fmla="*/ 2147483647 h 529"/>
                  <a:gd name="T58" fmla="*/ 2147483647 w 865"/>
                  <a:gd name="T59" fmla="*/ 2147483647 h 529"/>
                  <a:gd name="T60" fmla="*/ 2147483647 w 865"/>
                  <a:gd name="T61" fmla="*/ 2147483647 h 529"/>
                  <a:gd name="T62" fmla="*/ 2147483647 w 865"/>
                  <a:gd name="T63" fmla="*/ 2147483647 h 529"/>
                  <a:gd name="T64" fmla="*/ 2147483647 w 865"/>
                  <a:gd name="T65" fmla="*/ 2147483647 h 529"/>
                  <a:gd name="T66" fmla="*/ 2147483647 w 865"/>
                  <a:gd name="T67" fmla="*/ 2147483647 h 529"/>
                  <a:gd name="T68" fmla="*/ 2147483647 w 865"/>
                  <a:gd name="T69" fmla="*/ 2147483647 h 529"/>
                  <a:gd name="T70" fmla="*/ 2147483647 w 865"/>
                  <a:gd name="T71" fmla="*/ 2147483647 h 529"/>
                  <a:gd name="T72" fmla="*/ 2147483647 w 865"/>
                  <a:gd name="T73" fmla="*/ 2147483647 h 529"/>
                  <a:gd name="T74" fmla="*/ 2147483647 w 865"/>
                  <a:gd name="T75" fmla="*/ 2147483647 h 529"/>
                  <a:gd name="T76" fmla="*/ 2147483647 w 865"/>
                  <a:gd name="T77" fmla="*/ 2147483647 h 529"/>
                  <a:gd name="T78" fmla="*/ 2147483647 w 865"/>
                  <a:gd name="T79" fmla="*/ 0 h 52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865"/>
                  <a:gd name="T121" fmla="*/ 0 h 529"/>
                  <a:gd name="T122" fmla="*/ 865 w 865"/>
                  <a:gd name="T123" fmla="*/ 529 h 52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865" h="529">
                    <a:moveTo>
                      <a:pt x="84" y="0"/>
                    </a:moveTo>
                    <a:lnTo>
                      <a:pt x="72" y="24"/>
                    </a:lnTo>
                    <a:lnTo>
                      <a:pt x="72" y="48"/>
                    </a:lnTo>
                    <a:lnTo>
                      <a:pt x="48" y="72"/>
                    </a:lnTo>
                    <a:lnTo>
                      <a:pt x="36" y="96"/>
                    </a:lnTo>
                    <a:lnTo>
                      <a:pt x="36" y="120"/>
                    </a:lnTo>
                    <a:lnTo>
                      <a:pt x="36" y="144"/>
                    </a:lnTo>
                    <a:lnTo>
                      <a:pt x="24" y="168"/>
                    </a:lnTo>
                    <a:lnTo>
                      <a:pt x="12" y="192"/>
                    </a:lnTo>
                    <a:lnTo>
                      <a:pt x="0" y="216"/>
                    </a:lnTo>
                    <a:lnTo>
                      <a:pt x="0" y="240"/>
                    </a:lnTo>
                    <a:lnTo>
                      <a:pt x="0" y="264"/>
                    </a:lnTo>
                    <a:lnTo>
                      <a:pt x="12" y="288"/>
                    </a:lnTo>
                    <a:lnTo>
                      <a:pt x="12" y="312"/>
                    </a:lnTo>
                    <a:lnTo>
                      <a:pt x="24" y="336"/>
                    </a:lnTo>
                    <a:lnTo>
                      <a:pt x="24" y="360"/>
                    </a:lnTo>
                    <a:lnTo>
                      <a:pt x="36" y="384"/>
                    </a:lnTo>
                    <a:lnTo>
                      <a:pt x="36" y="408"/>
                    </a:lnTo>
                    <a:lnTo>
                      <a:pt x="48" y="432"/>
                    </a:lnTo>
                    <a:lnTo>
                      <a:pt x="60" y="456"/>
                    </a:lnTo>
                    <a:lnTo>
                      <a:pt x="852" y="528"/>
                    </a:lnTo>
                    <a:lnTo>
                      <a:pt x="804" y="480"/>
                    </a:lnTo>
                    <a:lnTo>
                      <a:pt x="792" y="456"/>
                    </a:lnTo>
                    <a:lnTo>
                      <a:pt x="780" y="420"/>
                    </a:lnTo>
                    <a:lnTo>
                      <a:pt x="768" y="396"/>
                    </a:lnTo>
                    <a:lnTo>
                      <a:pt x="756" y="372"/>
                    </a:lnTo>
                    <a:lnTo>
                      <a:pt x="744" y="348"/>
                    </a:lnTo>
                    <a:lnTo>
                      <a:pt x="744" y="324"/>
                    </a:lnTo>
                    <a:lnTo>
                      <a:pt x="744" y="288"/>
                    </a:lnTo>
                    <a:lnTo>
                      <a:pt x="744" y="264"/>
                    </a:lnTo>
                    <a:lnTo>
                      <a:pt x="744" y="240"/>
                    </a:lnTo>
                    <a:lnTo>
                      <a:pt x="768" y="216"/>
                    </a:lnTo>
                    <a:lnTo>
                      <a:pt x="768" y="192"/>
                    </a:lnTo>
                    <a:lnTo>
                      <a:pt x="780" y="168"/>
                    </a:lnTo>
                    <a:lnTo>
                      <a:pt x="804" y="156"/>
                    </a:lnTo>
                    <a:lnTo>
                      <a:pt x="804" y="132"/>
                    </a:lnTo>
                    <a:lnTo>
                      <a:pt x="828" y="108"/>
                    </a:lnTo>
                    <a:lnTo>
                      <a:pt x="852" y="96"/>
                    </a:lnTo>
                    <a:lnTo>
                      <a:pt x="864" y="72"/>
                    </a:lnTo>
                    <a:lnTo>
                      <a:pt x="84" y="0"/>
                    </a:lnTo>
                  </a:path>
                </a:pathLst>
              </a:custGeom>
              <a:gradFill rotWithShape="0">
                <a:gsLst>
                  <a:gs pos="0">
                    <a:srgbClr val="012501"/>
                  </a:gs>
                  <a:gs pos="100000">
                    <a:srgbClr val="037C03"/>
                  </a:gs>
                </a:gsLst>
                <a:lin ang="18900000" scaled="1"/>
              </a:gra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5" name="Line 5"/>
              <p:cNvSpPr>
                <a:spLocks noChangeShapeType="1"/>
              </p:cNvSpPr>
              <p:nvPr/>
            </p:nvSpPr>
            <p:spPr bwMode="auto">
              <a:xfrm>
                <a:off x="890588" y="4310063"/>
                <a:ext cx="3251200" cy="18288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6" name="Freeform 9"/>
              <p:cNvSpPr>
                <a:spLocks/>
              </p:cNvSpPr>
              <p:nvPr/>
            </p:nvSpPr>
            <p:spPr bwMode="auto">
              <a:xfrm>
                <a:off x="1533525" y="1219200"/>
                <a:ext cx="2471738" cy="2462213"/>
              </a:xfrm>
              <a:custGeom>
                <a:avLst/>
                <a:gdLst>
                  <a:gd name="T0" fmla="*/ 0 w 1557"/>
                  <a:gd name="T1" fmla="*/ 2147483647 h 1551"/>
                  <a:gd name="T2" fmla="*/ 2147483647 w 1557"/>
                  <a:gd name="T3" fmla="*/ 0 h 1551"/>
                  <a:gd name="T4" fmla="*/ 0 60000 65536"/>
                  <a:gd name="T5" fmla="*/ 0 60000 65536"/>
                  <a:gd name="T6" fmla="*/ 0 w 1557"/>
                  <a:gd name="T7" fmla="*/ 0 h 1551"/>
                  <a:gd name="T8" fmla="*/ 1557 w 1557"/>
                  <a:gd name="T9" fmla="*/ 1551 h 155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57" h="1551">
                    <a:moveTo>
                      <a:pt x="0" y="1551"/>
                    </a:moveTo>
                    <a:lnTo>
                      <a:pt x="1557" y="0"/>
                    </a:ln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" name="Freeform 10"/>
              <p:cNvSpPr>
                <a:spLocks/>
              </p:cNvSpPr>
              <p:nvPr/>
            </p:nvSpPr>
            <p:spPr bwMode="auto">
              <a:xfrm>
                <a:off x="687388" y="2490788"/>
                <a:ext cx="1220787" cy="2001837"/>
              </a:xfrm>
              <a:custGeom>
                <a:avLst/>
                <a:gdLst>
                  <a:gd name="T0" fmla="*/ 0 w 865"/>
                  <a:gd name="T1" fmla="*/ 2147483647 h 1261"/>
                  <a:gd name="T2" fmla="*/ 2147483647 w 865"/>
                  <a:gd name="T3" fmla="*/ 2147483647 h 1261"/>
                  <a:gd name="T4" fmla="*/ 2147483647 w 865"/>
                  <a:gd name="T5" fmla="*/ 2147483647 h 1261"/>
                  <a:gd name="T6" fmla="*/ 0 w 865"/>
                  <a:gd name="T7" fmla="*/ 0 h 1261"/>
                  <a:gd name="T8" fmla="*/ 0 w 865"/>
                  <a:gd name="T9" fmla="*/ 2147483647 h 1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5"/>
                  <a:gd name="T16" fmla="*/ 0 h 1261"/>
                  <a:gd name="T17" fmla="*/ 865 w 865"/>
                  <a:gd name="T18" fmla="*/ 1261 h 1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5" h="1261">
                    <a:moveTo>
                      <a:pt x="0" y="828"/>
                    </a:moveTo>
                    <a:lnTo>
                      <a:pt x="864" y="1260"/>
                    </a:lnTo>
                    <a:lnTo>
                      <a:pt x="864" y="414"/>
                    </a:lnTo>
                    <a:lnTo>
                      <a:pt x="0" y="0"/>
                    </a:lnTo>
                    <a:lnTo>
                      <a:pt x="0" y="828"/>
                    </a:lnTo>
                  </a:path>
                </a:pathLst>
              </a:custGeom>
              <a:solidFill>
                <a:srgbClr val="FEBF02"/>
              </a:solidFill>
              <a:ln w="12700" cap="rnd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3990975" y="1219200"/>
                <a:ext cx="117475" cy="3910013"/>
              </a:xfrm>
              <a:custGeom>
                <a:avLst/>
                <a:gdLst>
                  <a:gd name="T0" fmla="*/ 2147483647 w 74"/>
                  <a:gd name="T1" fmla="*/ 2147483647 h 2463"/>
                  <a:gd name="T2" fmla="*/ 0 w 74"/>
                  <a:gd name="T3" fmla="*/ 0 h 2463"/>
                  <a:gd name="T4" fmla="*/ 0 60000 65536"/>
                  <a:gd name="T5" fmla="*/ 0 60000 65536"/>
                  <a:gd name="T6" fmla="*/ 0 w 74"/>
                  <a:gd name="T7" fmla="*/ 0 h 2463"/>
                  <a:gd name="T8" fmla="*/ 74 w 74"/>
                  <a:gd name="T9" fmla="*/ 2463 h 246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4" h="2463">
                    <a:moveTo>
                      <a:pt x="74" y="2463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3803650" y="4208463"/>
                <a:ext cx="1220788" cy="2001837"/>
              </a:xfrm>
              <a:custGeom>
                <a:avLst/>
                <a:gdLst>
                  <a:gd name="T0" fmla="*/ 0 w 865"/>
                  <a:gd name="T1" fmla="*/ 2147483647 h 1261"/>
                  <a:gd name="T2" fmla="*/ 2147483647 w 865"/>
                  <a:gd name="T3" fmla="*/ 2147483647 h 1261"/>
                  <a:gd name="T4" fmla="*/ 2147483647 w 865"/>
                  <a:gd name="T5" fmla="*/ 2147483647 h 1261"/>
                  <a:gd name="T6" fmla="*/ 0 w 865"/>
                  <a:gd name="T7" fmla="*/ 0 h 1261"/>
                  <a:gd name="T8" fmla="*/ 0 w 865"/>
                  <a:gd name="T9" fmla="*/ 2147483647 h 1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5"/>
                  <a:gd name="T16" fmla="*/ 0 h 1261"/>
                  <a:gd name="T17" fmla="*/ 865 w 865"/>
                  <a:gd name="T18" fmla="*/ 1261 h 1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5" h="1261">
                    <a:moveTo>
                      <a:pt x="0" y="828"/>
                    </a:moveTo>
                    <a:lnTo>
                      <a:pt x="864" y="1260"/>
                    </a:lnTo>
                    <a:lnTo>
                      <a:pt x="864" y="414"/>
                    </a:lnTo>
                    <a:lnTo>
                      <a:pt x="0" y="0"/>
                    </a:lnTo>
                    <a:lnTo>
                      <a:pt x="0" y="828"/>
                    </a:lnTo>
                  </a:path>
                </a:pathLst>
              </a:custGeom>
              <a:solidFill>
                <a:srgbClr val="FEBF02"/>
              </a:solidFill>
              <a:ln w="12700" cap="rnd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10" name="Line 14"/>
              <p:cNvSpPr>
                <a:spLocks noChangeShapeType="1"/>
              </p:cNvSpPr>
              <p:nvPr/>
            </p:nvSpPr>
            <p:spPr bwMode="auto">
              <a:xfrm flipV="1">
                <a:off x="890588" y="3681413"/>
                <a:ext cx="642937" cy="6286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11" name="Line 15"/>
              <p:cNvSpPr>
                <a:spLocks noChangeShapeType="1"/>
              </p:cNvSpPr>
              <p:nvPr/>
            </p:nvSpPr>
            <p:spPr bwMode="auto">
              <a:xfrm flipH="1" flipV="1">
                <a:off x="4108450" y="5129213"/>
                <a:ext cx="33338" cy="10096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12" name="Freeform 18"/>
              <p:cNvSpPr>
                <a:spLocks/>
              </p:cNvSpPr>
              <p:nvPr/>
            </p:nvSpPr>
            <p:spPr bwMode="auto">
              <a:xfrm>
                <a:off x="533400" y="4260850"/>
                <a:ext cx="393700" cy="387350"/>
              </a:xfrm>
              <a:custGeom>
                <a:avLst/>
                <a:gdLst>
                  <a:gd name="T0" fmla="*/ 0 w 279"/>
                  <a:gd name="T1" fmla="*/ 2147483647 h 244"/>
                  <a:gd name="T2" fmla="*/ 2147483647 w 279"/>
                  <a:gd name="T3" fmla="*/ 2147483647 h 244"/>
                  <a:gd name="T4" fmla="*/ 2147483647 w 279"/>
                  <a:gd name="T5" fmla="*/ 0 h 244"/>
                  <a:gd name="T6" fmla="*/ 2147483647 w 279"/>
                  <a:gd name="T7" fmla="*/ 2147483647 h 244"/>
                  <a:gd name="T8" fmla="*/ 2147483647 w 279"/>
                  <a:gd name="T9" fmla="*/ 2147483647 h 244"/>
                  <a:gd name="T10" fmla="*/ 2147483647 w 279"/>
                  <a:gd name="T11" fmla="*/ 2147483647 h 244"/>
                  <a:gd name="T12" fmla="*/ 2147483647 w 279"/>
                  <a:gd name="T13" fmla="*/ 2147483647 h 244"/>
                  <a:gd name="T14" fmla="*/ 2147483647 w 279"/>
                  <a:gd name="T15" fmla="*/ 2147483647 h 244"/>
                  <a:gd name="T16" fmla="*/ 2147483647 w 279"/>
                  <a:gd name="T17" fmla="*/ 2147483647 h 244"/>
                  <a:gd name="T18" fmla="*/ 2147483647 w 279"/>
                  <a:gd name="T19" fmla="*/ 2147483647 h 244"/>
                  <a:gd name="T20" fmla="*/ 2147483647 w 279"/>
                  <a:gd name="T21" fmla="*/ 2147483647 h 244"/>
                  <a:gd name="T22" fmla="*/ 2147483647 w 279"/>
                  <a:gd name="T23" fmla="*/ 2147483647 h 244"/>
                  <a:gd name="T24" fmla="*/ 2147483647 w 279"/>
                  <a:gd name="T25" fmla="*/ 2147483647 h 244"/>
                  <a:gd name="T26" fmla="*/ 2147483647 w 279"/>
                  <a:gd name="T27" fmla="*/ 2147483647 h 244"/>
                  <a:gd name="T28" fmla="*/ 2147483647 w 279"/>
                  <a:gd name="T29" fmla="*/ 2147483647 h 244"/>
                  <a:gd name="T30" fmla="*/ 2147483647 w 279"/>
                  <a:gd name="T31" fmla="*/ 2147483647 h 244"/>
                  <a:gd name="T32" fmla="*/ 2147483647 w 279"/>
                  <a:gd name="T33" fmla="*/ 2147483647 h 244"/>
                  <a:gd name="T34" fmla="*/ 2147483647 w 279"/>
                  <a:gd name="T35" fmla="*/ 2147483647 h 244"/>
                  <a:gd name="T36" fmla="*/ 2147483647 w 279"/>
                  <a:gd name="T37" fmla="*/ 2147483647 h 244"/>
                  <a:gd name="T38" fmla="*/ 2147483647 w 279"/>
                  <a:gd name="T39" fmla="*/ 2147483647 h 244"/>
                  <a:gd name="T40" fmla="*/ 2147483647 w 279"/>
                  <a:gd name="T41" fmla="*/ 2147483647 h 244"/>
                  <a:gd name="T42" fmla="*/ 2147483647 w 279"/>
                  <a:gd name="T43" fmla="*/ 2147483647 h 244"/>
                  <a:gd name="T44" fmla="*/ 2147483647 w 279"/>
                  <a:gd name="T45" fmla="*/ 2147483647 h 244"/>
                  <a:gd name="T46" fmla="*/ 2147483647 w 279"/>
                  <a:gd name="T47" fmla="*/ 2147483647 h 244"/>
                  <a:gd name="T48" fmla="*/ 2147483647 w 279"/>
                  <a:gd name="T49" fmla="*/ 2147483647 h 244"/>
                  <a:gd name="T50" fmla="*/ 2147483647 w 279"/>
                  <a:gd name="T51" fmla="*/ 2147483647 h 244"/>
                  <a:gd name="T52" fmla="*/ 2147483647 w 279"/>
                  <a:gd name="T53" fmla="*/ 2147483647 h 244"/>
                  <a:gd name="T54" fmla="*/ 2147483647 w 279"/>
                  <a:gd name="T55" fmla="*/ 2147483647 h 244"/>
                  <a:gd name="T56" fmla="*/ 2147483647 w 279"/>
                  <a:gd name="T57" fmla="*/ 2147483647 h 244"/>
                  <a:gd name="T58" fmla="*/ 2147483647 w 279"/>
                  <a:gd name="T59" fmla="*/ 2147483647 h 244"/>
                  <a:gd name="T60" fmla="*/ 2147483647 w 279"/>
                  <a:gd name="T61" fmla="*/ 2147483647 h 244"/>
                  <a:gd name="T62" fmla="*/ 2147483647 w 279"/>
                  <a:gd name="T63" fmla="*/ 2147483647 h 244"/>
                  <a:gd name="T64" fmla="*/ 2147483647 w 279"/>
                  <a:gd name="T65" fmla="*/ 2147483647 h 244"/>
                  <a:gd name="T66" fmla="*/ 2147483647 w 279"/>
                  <a:gd name="T67" fmla="*/ 2147483647 h 244"/>
                  <a:gd name="T68" fmla="*/ 2147483647 w 279"/>
                  <a:gd name="T69" fmla="*/ 2147483647 h 244"/>
                  <a:gd name="T70" fmla="*/ 2147483647 w 279"/>
                  <a:gd name="T71" fmla="*/ 2147483647 h 244"/>
                  <a:gd name="T72" fmla="*/ 2147483647 w 279"/>
                  <a:gd name="T73" fmla="*/ 2147483647 h 244"/>
                  <a:gd name="T74" fmla="*/ 2147483647 w 279"/>
                  <a:gd name="T75" fmla="*/ 2147483647 h 244"/>
                  <a:gd name="T76" fmla="*/ 2147483647 w 279"/>
                  <a:gd name="T77" fmla="*/ 2147483647 h 244"/>
                  <a:gd name="T78" fmla="*/ 2147483647 w 279"/>
                  <a:gd name="T79" fmla="*/ 2147483647 h 244"/>
                  <a:gd name="T80" fmla="*/ 2147483647 w 279"/>
                  <a:gd name="T81" fmla="*/ 2147483647 h 244"/>
                  <a:gd name="T82" fmla="*/ 2147483647 w 279"/>
                  <a:gd name="T83" fmla="*/ 2147483647 h 244"/>
                  <a:gd name="T84" fmla="*/ 2147483647 w 279"/>
                  <a:gd name="T85" fmla="*/ 2147483647 h 244"/>
                  <a:gd name="T86" fmla="*/ 2147483647 w 279"/>
                  <a:gd name="T87" fmla="*/ 2147483647 h 244"/>
                  <a:gd name="T88" fmla="*/ 2147483647 w 279"/>
                  <a:gd name="T89" fmla="*/ 2147483647 h 244"/>
                  <a:gd name="T90" fmla="*/ 2147483647 w 279"/>
                  <a:gd name="T91" fmla="*/ 2147483647 h 244"/>
                  <a:gd name="T92" fmla="*/ 2147483647 w 279"/>
                  <a:gd name="T93" fmla="*/ 2147483647 h 244"/>
                  <a:gd name="T94" fmla="*/ 2147483647 w 279"/>
                  <a:gd name="T95" fmla="*/ 2147483647 h 244"/>
                  <a:gd name="T96" fmla="*/ 2147483647 w 279"/>
                  <a:gd name="T97" fmla="*/ 2147483647 h 244"/>
                  <a:gd name="T98" fmla="*/ 0 w 279"/>
                  <a:gd name="T99" fmla="*/ 2147483647 h 24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79"/>
                  <a:gd name="T151" fmla="*/ 0 h 244"/>
                  <a:gd name="T152" fmla="*/ 279 w 279"/>
                  <a:gd name="T153" fmla="*/ 244 h 24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79" h="244">
                    <a:moveTo>
                      <a:pt x="0" y="243"/>
                    </a:moveTo>
                    <a:lnTo>
                      <a:pt x="148" y="1"/>
                    </a:lnTo>
                    <a:lnTo>
                      <a:pt x="160" y="0"/>
                    </a:lnTo>
                    <a:lnTo>
                      <a:pt x="167" y="3"/>
                    </a:lnTo>
                    <a:lnTo>
                      <a:pt x="168" y="6"/>
                    </a:lnTo>
                    <a:lnTo>
                      <a:pt x="173" y="5"/>
                    </a:lnTo>
                    <a:lnTo>
                      <a:pt x="177" y="9"/>
                    </a:lnTo>
                    <a:lnTo>
                      <a:pt x="182" y="7"/>
                    </a:lnTo>
                    <a:lnTo>
                      <a:pt x="184" y="12"/>
                    </a:lnTo>
                    <a:lnTo>
                      <a:pt x="190" y="13"/>
                    </a:lnTo>
                    <a:lnTo>
                      <a:pt x="196" y="14"/>
                    </a:lnTo>
                    <a:lnTo>
                      <a:pt x="201" y="15"/>
                    </a:lnTo>
                    <a:lnTo>
                      <a:pt x="205" y="19"/>
                    </a:lnTo>
                    <a:lnTo>
                      <a:pt x="210" y="20"/>
                    </a:lnTo>
                    <a:lnTo>
                      <a:pt x="215" y="23"/>
                    </a:lnTo>
                    <a:lnTo>
                      <a:pt x="222" y="25"/>
                    </a:lnTo>
                    <a:lnTo>
                      <a:pt x="226" y="29"/>
                    </a:lnTo>
                    <a:lnTo>
                      <a:pt x="229" y="32"/>
                    </a:lnTo>
                    <a:lnTo>
                      <a:pt x="231" y="36"/>
                    </a:lnTo>
                    <a:lnTo>
                      <a:pt x="235" y="39"/>
                    </a:lnTo>
                    <a:lnTo>
                      <a:pt x="238" y="45"/>
                    </a:lnTo>
                    <a:lnTo>
                      <a:pt x="242" y="46"/>
                    </a:lnTo>
                    <a:lnTo>
                      <a:pt x="248" y="55"/>
                    </a:lnTo>
                    <a:lnTo>
                      <a:pt x="249" y="58"/>
                    </a:lnTo>
                    <a:lnTo>
                      <a:pt x="255" y="63"/>
                    </a:lnTo>
                    <a:lnTo>
                      <a:pt x="256" y="67"/>
                    </a:lnTo>
                    <a:lnTo>
                      <a:pt x="261" y="71"/>
                    </a:lnTo>
                    <a:lnTo>
                      <a:pt x="261" y="75"/>
                    </a:lnTo>
                    <a:lnTo>
                      <a:pt x="264" y="81"/>
                    </a:lnTo>
                    <a:lnTo>
                      <a:pt x="264" y="86"/>
                    </a:lnTo>
                    <a:lnTo>
                      <a:pt x="266" y="90"/>
                    </a:lnTo>
                    <a:lnTo>
                      <a:pt x="266" y="95"/>
                    </a:lnTo>
                    <a:lnTo>
                      <a:pt x="268" y="99"/>
                    </a:lnTo>
                    <a:lnTo>
                      <a:pt x="267" y="103"/>
                    </a:lnTo>
                    <a:lnTo>
                      <a:pt x="268" y="109"/>
                    </a:lnTo>
                    <a:lnTo>
                      <a:pt x="269" y="113"/>
                    </a:lnTo>
                    <a:lnTo>
                      <a:pt x="273" y="119"/>
                    </a:lnTo>
                    <a:lnTo>
                      <a:pt x="274" y="124"/>
                    </a:lnTo>
                    <a:lnTo>
                      <a:pt x="275" y="128"/>
                    </a:lnTo>
                    <a:lnTo>
                      <a:pt x="276" y="134"/>
                    </a:lnTo>
                    <a:lnTo>
                      <a:pt x="277" y="138"/>
                    </a:lnTo>
                    <a:lnTo>
                      <a:pt x="277" y="143"/>
                    </a:lnTo>
                    <a:lnTo>
                      <a:pt x="277" y="147"/>
                    </a:lnTo>
                    <a:lnTo>
                      <a:pt x="274" y="153"/>
                    </a:lnTo>
                    <a:lnTo>
                      <a:pt x="276" y="156"/>
                    </a:lnTo>
                    <a:lnTo>
                      <a:pt x="277" y="162"/>
                    </a:lnTo>
                    <a:lnTo>
                      <a:pt x="278" y="167"/>
                    </a:lnTo>
                    <a:lnTo>
                      <a:pt x="275" y="172"/>
                    </a:lnTo>
                    <a:lnTo>
                      <a:pt x="271" y="181"/>
                    </a:lnTo>
                    <a:lnTo>
                      <a:pt x="0" y="243"/>
                    </a:lnTo>
                  </a:path>
                </a:pathLst>
              </a:custGeom>
              <a:noFill/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13" name="Arc 19"/>
              <p:cNvSpPr>
                <a:spLocks/>
              </p:cNvSpPr>
              <p:nvPr/>
            </p:nvSpPr>
            <p:spPr bwMode="auto">
              <a:xfrm rot="720000">
                <a:off x="733425" y="4276725"/>
                <a:ext cx="211138" cy="236538"/>
              </a:xfrm>
              <a:custGeom>
                <a:avLst/>
                <a:gdLst>
                  <a:gd name="T0" fmla="*/ 0 w 21745"/>
                  <a:gd name="T1" fmla="*/ 0 h 21600"/>
                  <a:gd name="T2" fmla="*/ 2147483647 w 21745"/>
                  <a:gd name="T3" fmla="*/ 2147483647 h 21600"/>
                  <a:gd name="T4" fmla="*/ 1179876122 w 21745"/>
                  <a:gd name="T5" fmla="*/ 2147483647 h 21600"/>
                  <a:gd name="T6" fmla="*/ 0 60000 65536"/>
                  <a:gd name="T7" fmla="*/ 0 60000 65536"/>
                  <a:gd name="T8" fmla="*/ 0 60000 65536"/>
                  <a:gd name="T9" fmla="*/ 0 w 21745"/>
                  <a:gd name="T10" fmla="*/ 0 h 21600"/>
                  <a:gd name="T11" fmla="*/ 21745 w 21745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745" h="21600" fill="none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</a:path>
                  <a:path w="21745" h="21600" stroke="0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  <a:lnTo>
                      <a:pt x="145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14" name="Line 20"/>
              <p:cNvSpPr>
                <a:spLocks noChangeShapeType="1"/>
              </p:cNvSpPr>
              <p:nvPr/>
            </p:nvSpPr>
            <p:spPr bwMode="auto">
              <a:xfrm flipH="1">
                <a:off x="533400" y="4095750"/>
                <a:ext cx="303213" cy="5508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15" name="Oval 21"/>
              <p:cNvSpPr>
                <a:spLocks noChangeArrowheads="1"/>
              </p:cNvSpPr>
              <p:nvPr/>
            </p:nvSpPr>
            <p:spPr bwMode="auto">
              <a:xfrm rot="19740000">
                <a:off x="811213" y="4281488"/>
                <a:ext cx="100012" cy="19843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16" name="Line 22"/>
              <p:cNvSpPr>
                <a:spLocks noChangeShapeType="1"/>
              </p:cNvSpPr>
              <p:nvPr/>
            </p:nvSpPr>
            <p:spPr bwMode="auto">
              <a:xfrm flipV="1">
                <a:off x="533400" y="4502150"/>
                <a:ext cx="555625" cy="1444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17" name="Freeform 23"/>
              <p:cNvSpPr>
                <a:spLocks/>
              </p:cNvSpPr>
              <p:nvPr/>
            </p:nvSpPr>
            <p:spPr bwMode="auto">
              <a:xfrm>
                <a:off x="3784600" y="6089650"/>
                <a:ext cx="393700" cy="387350"/>
              </a:xfrm>
              <a:custGeom>
                <a:avLst/>
                <a:gdLst>
                  <a:gd name="T0" fmla="*/ 0 w 279"/>
                  <a:gd name="T1" fmla="*/ 2147483647 h 244"/>
                  <a:gd name="T2" fmla="*/ 2147483647 w 279"/>
                  <a:gd name="T3" fmla="*/ 2147483647 h 244"/>
                  <a:gd name="T4" fmla="*/ 2147483647 w 279"/>
                  <a:gd name="T5" fmla="*/ 0 h 244"/>
                  <a:gd name="T6" fmla="*/ 2147483647 w 279"/>
                  <a:gd name="T7" fmla="*/ 2147483647 h 244"/>
                  <a:gd name="T8" fmla="*/ 2147483647 w 279"/>
                  <a:gd name="T9" fmla="*/ 2147483647 h 244"/>
                  <a:gd name="T10" fmla="*/ 2147483647 w 279"/>
                  <a:gd name="T11" fmla="*/ 2147483647 h 244"/>
                  <a:gd name="T12" fmla="*/ 2147483647 w 279"/>
                  <a:gd name="T13" fmla="*/ 2147483647 h 244"/>
                  <a:gd name="T14" fmla="*/ 2147483647 w 279"/>
                  <a:gd name="T15" fmla="*/ 2147483647 h 244"/>
                  <a:gd name="T16" fmla="*/ 2147483647 w 279"/>
                  <a:gd name="T17" fmla="*/ 2147483647 h 244"/>
                  <a:gd name="T18" fmla="*/ 2147483647 w 279"/>
                  <a:gd name="T19" fmla="*/ 2147483647 h 244"/>
                  <a:gd name="T20" fmla="*/ 2147483647 w 279"/>
                  <a:gd name="T21" fmla="*/ 2147483647 h 244"/>
                  <a:gd name="T22" fmla="*/ 2147483647 w 279"/>
                  <a:gd name="T23" fmla="*/ 2147483647 h 244"/>
                  <a:gd name="T24" fmla="*/ 2147483647 w 279"/>
                  <a:gd name="T25" fmla="*/ 2147483647 h 244"/>
                  <a:gd name="T26" fmla="*/ 2147483647 w 279"/>
                  <a:gd name="T27" fmla="*/ 2147483647 h 244"/>
                  <a:gd name="T28" fmla="*/ 2147483647 w 279"/>
                  <a:gd name="T29" fmla="*/ 2147483647 h 244"/>
                  <a:gd name="T30" fmla="*/ 2147483647 w 279"/>
                  <a:gd name="T31" fmla="*/ 2147483647 h 244"/>
                  <a:gd name="T32" fmla="*/ 2147483647 w 279"/>
                  <a:gd name="T33" fmla="*/ 2147483647 h 244"/>
                  <a:gd name="T34" fmla="*/ 2147483647 w 279"/>
                  <a:gd name="T35" fmla="*/ 2147483647 h 244"/>
                  <a:gd name="T36" fmla="*/ 2147483647 w 279"/>
                  <a:gd name="T37" fmla="*/ 2147483647 h 244"/>
                  <a:gd name="T38" fmla="*/ 2147483647 w 279"/>
                  <a:gd name="T39" fmla="*/ 2147483647 h 244"/>
                  <a:gd name="T40" fmla="*/ 2147483647 w 279"/>
                  <a:gd name="T41" fmla="*/ 2147483647 h 244"/>
                  <a:gd name="T42" fmla="*/ 2147483647 w 279"/>
                  <a:gd name="T43" fmla="*/ 2147483647 h 244"/>
                  <a:gd name="T44" fmla="*/ 2147483647 w 279"/>
                  <a:gd name="T45" fmla="*/ 2147483647 h 244"/>
                  <a:gd name="T46" fmla="*/ 2147483647 w 279"/>
                  <a:gd name="T47" fmla="*/ 2147483647 h 244"/>
                  <a:gd name="T48" fmla="*/ 2147483647 w 279"/>
                  <a:gd name="T49" fmla="*/ 2147483647 h 244"/>
                  <a:gd name="T50" fmla="*/ 2147483647 w 279"/>
                  <a:gd name="T51" fmla="*/ 2147483647 h 244"/>
                  <a:gd name="T52" fmla="*/ 2147483647 w 279"/>
                  <a:gd name="T53" fmla="*/ 2147483647 h 244"/>
                  <a:gd name="T54" fmla="*/ 2147483647 w 279"/>
                  <a:gd name="T55" fmla="*/ 2147483647 h 244"/>
                  <a:gd name="T56" fmla="*/ 2147483647 w 279"/>
                  <a:gd name="T57" fmla="*/ 2147483647 h 244"/>
                  <a:gd name="T58" fmla="*/ 2147483647 w 279"/>
                  <a:gd name="T59" fmla="*/ 2147483647 h 244"/>
                  <a:gd name="T60" fmla="*/ 2147483647 w 279"/>
                  <a:gd name="T61" fmla="*/ 2147483647 h 244"/>
                  <a:gd name="T62" fmla="*/ 2147483647 w 279"/>
                  <a:gd name="T63" fmla="*/ 2147483647 h 244"/>
                  <a:gd name="T64" fmla="*/ 2147483647 w 279"/>
                  <a:gd name="T65" fmla="*/ 2147483647 h 244"/>
                  <a:gd name="T66" fmla="*/ 2147483647 w 279"/>
                  <a:gd name="T67" fmla="*/ 2147483647 h 244"/>
                  <a:gd name="T68" fmla="*/ 2147483647 w 279"/>
                  <a:gd name="T69" fmla="*/ 2147483647 h 244"/>
                  <a:gd name="T70" fmla="*/ 2147483647 w 279"/>
                  <a:gd name="T71" fmla="*/ 2147483647 h 244"/>
                  <a:gd name="T72" fmla="*/ 2147483647 w 279"/>
                  <a:gd name="T73" fmla="*/ 2147483647 h 244"/>
                  <a:gd name="T74" fmla="*/ 2147483647 w 279"/>
                  <a:gd name="T75" fmla="*/ 2147483647 h 244"/>
                  <a:gd name="T76" fmla="*/ 2147483647 w 279"/>
                  <a:gd name="T77" fmla="*/ 2147483647 h 244"/>
                  <a:gd name="T78" fmla="*/ 2147483647 w 279"/>
                  <a:gd name="T79" fmla="*/ 2147483647 h 244"/>
                  <a:gd name="T80" fmla="*/ 2147483647 w 279"/>
                  <a:gd name="T81" fmla="*/ 2147483647 h 244"/>
                  <a:gd name="T82" fmla="*/ 2147483647 w 279"/>
                  <a:gd name="T83" fmla="*/ 2147483647 h 244"/>
                  <a:gd name="T84" fmla="*/ 2147483647 w 279"/>
                  <a:gd name="T85" fmla="*/ 2147483647 h 244"/>
                  <a:gd name="T86" fmla="*/ 2147483647 w 279"/>
                  <a:gd name="T87" fmla="*/ 2147483647 h 244"/>
                  <a:gd name="T88" fmla="*/ 2147483647 w 279"/>
                  <a:gd name="T89" fmla="*/ 2147483647 h 244"/>
                  <a:gd name="T90" fmla="*/ 2147483647 w 279"/>
                  <a:gd name="T91" fmla="*/ 2147483647 h 244"/>
                  <a:gd name="T92" fmla="*/ 2147483647 w 279"/>
                  <a:gd name="T93" fmla="*/ 2147483647 h 244"/>
                  <a:gd name="T94" fmla="*/ 2147483647 w 279"/>
                  <a:gd name="T95" fmla="*/ 2147483647 h 244"/>
                  <a:gd name="T96" fmla="*/ 2147483647 w 279"/>
                  <a:gd name="T97" fmla="*/ 2147483647 h 244"/>
                  <a:gd name="T98" fmla="*/ 0 w 279"/>
                  <a:gd name="T99" fmla="*/ 2147483647 h 24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79"/>
                  <a:gd name="T151" fmla="*/ 0 h 244"/>
                  <a:gd name="T152" fmla="*/ 279 w 279"/>
                  <a:gd name="T153" fmla="*/ 244 h 24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79" h="244">
                    <a:moveTo>
                      <a:pt x="0" y="243"/>
                    </a:moveTo>
                    <a:lnTo>
                      <a:pt x="148" y="1"/>
                    </a:lnTo>
                    <a:lnTo>
                      <a:pt x="160" y="0"/>
                    </a:lnTo>
                    <a:lnTo>
                      <a:pt x="167" y="3"/>
                    </a:lnTo>
                    <a:lnTo>
                      <a:pt x="168" y="6"/>
                    </a:lnTo>
                    <a:lnTo>
                      <a:pt x="173" y="5"/>
                    </a:lnTo>
                    <a:lnTo>
                      <a:pt x="177" y="9"/>
                    </a:lnTo>
                    <a:lnTo>
                      <a:pt x="182" y="7"/>
                    </a:lnTo>
                    <a:lnTo>
                      <a:pt x="184" y="12"/>
                    </a:lnTo>
                    <a:lnTo>
                      <a:pt x="190" y="13"/>
                    </a:lnTo>
                    <a:lnTo>
                      <a:pt x="196" y="14"/>
                    </a:lnTo>
                    <a:lnTo>
                      <a:pt x="201" y="15"/>
                    </a:lnTo>
                    <a:lnTo>
                      <a:pt x="205" y="19"/>
                    </a:lnTo>
                    <a:lnTo>
                      <a:pt x="210" y="20"/>
                    </a:lnTo>
                    <a:lnTo>
                      <a:pt x="215" y="23"/>
                    </a:lnTo>
                    <a:lnTo>
                      <a:pt x="222" y="25"/>
                    </a:lnTo>
                    <a:lnTo>
                      <a:pt x="226" y="29"/>
                    </a:lnTo>
                    <a:lnTo>
                      <a:pt x="229" y="32"/>
                    </a:lnTo>
                    <a:lnTo>
                      <a:pt x="231" y="36"/>
                    </a:lnTo>
                    <a:lnTo>
                      <a:pt x="235" y="39"/>
                    </a:lnTo>
                    <a:lnTo>
                      <a:pt x="238" y="45"/>
                    </a:lnTo>
                    <a:lnTo>
                      <a:pt x="242" y="46"/>
                    </a:lnTo>
                    <a:lnTo>
                      <a:pt x="248" y="55"/>
                    </a:lnTo>
                    <a:lnTo>
                      <a:pt x="249" y="58"/>
                    </a:lnTo>
                    <a:lnTo>
                      <a:pt x="255" y="63"/>
                    </a:lnTo>
                    <a:lnTo>
                      <a:pt x="256" y="67"/>
                    </a:lnTo>
                    <a:lnTo>
                      <a:pt x="261" y="71"/>
                    </a:lnTo>
                    <a:lnTo>
                      <a:pt x="261" y="75"/>
                    </a:lnTo>
                    <a:lnTo>
                      <a:pt x="264" y="81"/>
                    </a:lnTo>
                    <a:lnTo>
                      <a:pt x="264" y="86"/>
                    </a:lnTo>
                    <a:lnTo>
                      <a:pt x="266" y="90"/>
                    </a:lnTo>
                    <a:lnTo>
                      <a:pt x="266" y="95"/>
                    </a:lnTo>
                    <a:lnTo>
                      <a:pt x="268" y="99"/>
                    </a:lnTo>
                    <a:lnTo>
                      <a:pt x="267" y="103"/>
                    </a:lnTo>
                    <a:lnTo>
                      <a:pt x="268" y="109"/>
                    </a:lnTo>
                    <a:lnTo>
                      <a:pt x="269" y="113"/>
                    </a:lnTo>
                    <a:lnTo>
                      <a:pt x="273" y="119"/>
                    </a:lnTo>
                    <a:lnTo>
                      <a:pt x="274" y="124"/>
                    </a:lnTo>
                    <a:lnTo>
                      <a:pt x="275" y="128"/>
                    </a:lnTo>
                    <a:lnTo>
                      <a:pt x="276" y="134"/>
                    </a:lnTo>
                    <a:lnTo>
                      <a:pt x="277" y="138"/>
                    </a:lnTo>
                    <a:lnTo>
                      <a:pt x="277" y="143"/>
                    </a:lnTo>
                    <a:lnTo>
                      <a:pt x="277" y="147"/>
                    </a:lnTo>
                    <a:lnTo>
                      <a:pt x="274" y="153"/>
                    </a:lnTo>
                    <a:lnTo>
                      <a:pt x="276" y="156"/>
                    </a:lnTo>
                    <a:lnTo>
                      <a:pt x="277" y="162"/>
                    </a:lnTo>
                    <a:lnTo>
                      <a:pt x="278" y="167"/>
                    </a:lnTo>
                    <a:lnTo>
                      <a:pt x="275" y="172"/>
                    </a:lnTo>
                    <a:lnTo>
                      <a:pt x="271" y="181"/>
                    </a:lnTo>
                    <a:lnTo>
                      <a:pt x="0" y="243"/>
                    </a:lnTo>
                  </a:path>
                </a:pathLst>
              </a:custGeom>
              <a:noFill/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18" name="Arc 24"/>
              <p:cNvSpPr>
                <a:spLocks/>
              </p:cNvSpPr>
              <p:nvPr/>
            </p:nvSpPr>
            <p:spPr bwMode="auto">
              <a:xfrm rot="720000">
                <a:off x="3984625" y="6105525"/>
                <a:ext cx="211138" cy="236538"/>
              </a:xfrm>
              <a:custGeom>
                <a:avLst/>
                <a:gdLst>
                  <a:gd name="T0" fmla="*/ 0 w 21745"/>
                  <a:gd name="T1" fmla="*/ 0 h 21600"/>
                  <a:gd name="T2" fmla="*/ 2147483647 w 21745"/>
                  <a:gd name="T3" fmla="*/ 2147483647 h 21600"/>
                  <a:gd name="T4" fmla="*/ 1179876122 w 21745"/>
                  <a:gd name="T5" fmla="*/ 2147483647 h 21600"/>
                  <a:gd name="T6" fmla="*/ 0 60000 65536"/>
                  <a:gd name="T7" fmla="*/ 0 60000 65536"/>
                  <a:gd name="T8" fmla="*/ 0 60000 65536"/>
                  <a:gd name="T9" fmla="*/ 0 w 21745"/>
                  <a:gd name="T10" fmla="*/ 0 h 21600"/>
                  <a:gd name="T11" fmla="*/ 21745 w 21745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745" h="21600" fill="none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</a:path>
                  <a:path w="21745" h="21600" stroke="0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  <a:lnTo>
                      <a:pt x="145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19" name="Line 25"/>
              <p:cNvSpPr>
                <a:spLocks noChangeShapeType="1"/>
              </p:cNvSpPr>
              <p:nvPr/>
            </p:nvSpPr>
            <p:spPr bwMode="auto">
              <a:xfrm flipH="1">
                <a:off x="3784600" y="5924550"/>
                <a:ext cx="303213" cy="5508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20" name="Oval 26"/>
              <p:cNvSpPr>
                <a:spLocks noChangeArrowheads="1"/>
              </p:cNvSpPr>
              <p:nvPr/>
            </p:nvSpPr>
            <p:spPr bwMode="auto">
              <a:xfrm rot="19740000">
                <a:off x="4062413" y="6110288"/>
                <a:ext cx="100012" cy="19843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21" name="Line 27"/>
              <p:cNvSpPr>
                <a:spLocks noChangeShapeType="1"/>
              </p:cNvSpPr>
              <p:nvPr/>
            </p:nvSpPr>
            <p:spPr bwMode="auto">
              <a:xfrm flipV="1">
                <a:off x="3784600" y="6330950"/>
                <a:ext cx="555625" cy="1444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22" name="Oval 33"/>
              <p:cNvSpPr>
                <a:spLocks noChangeArrowheads="1"/>
              </p:cNvSpPr>
              <p:nvPr/>
            </p:nvSpPr>
            <p:spPr bwMode="auto">
              <a:xfrm>
                <a:off x="4079875" y="5081588"/>
                <a:ext cx="57150" cy="63500"/>
              </a:xfrm>
              <a:prstGeom prst="ellipse">
                <a:avLst/>
              </a:prstGeom>
              <a:solidFill>
                <a:srgbClr val="037C03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23" name="Oval 34"/>
              <p:cNvSpPr>
                <a:spLocks noChangeArrowheads="1"/>
              </p:cNvSpPr>
              <p:nvPr/>
            </p:nvSpPr>
            <p:spPr bwMode="auto">
              <a:xfrm>
                <a:off x="1504950" y="3649663"/>
                <a:ext cx="57150" cy="63500"/>
              </a:xfrm>
              <a:prstGeom prst="ellipse">
                <a:avLst/>
              </a:prstGeom>
              <a:solidFill>
                <a:srgbClr val="037C03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</p:grpSp>
        <p:sp>
          <p:nvSpPr>
            <p:cNvPr id="50" name="Text Box 26"/>
            <p:cNvSpPr txBox="1">
              <a:spLocks noChangeArrowheads="1"/>
            </p:cNvSpPr>
            <p:nvPr/>
          </p:nvSpPr>
          <p:spPr bwMode="auto">
            <a:xfrm>
              <a:off x="3657600" y="753824"/>
              <a:ext cx="809272" cy="5470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X</a:t>
              </a:r>
              <a:endParaRPr lang="en-US" sz="2000" baseline="-25000" dirty="0"/>
            </a:p>
          </p:txBody>
        </p:sp>
        <p:sp>
          <p:nvSpPr>
            <p:cNvPr id="51" name="Text Box 26"/>
            <p:cNvSpPr txBox="1">
              <a:spLocks noChangeArrowheads="1"/>
            </p:cNvSpPr>
            <p:nvPr/>
          </p:nvSpPr>
          <p:spPr bwMode="auto">
            <a:xfrm>
              <a:off x="867127" y="3092412"/>
              <a:ext cx="809272" cy="5470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x</a:t>
              </a:r>
              <a:endParaRPr lang="en-US" sz="2000" baseline="-25000" dirty="0"/>
            </a:p>
          </p:txBody>
        </p:sp>
        <p:sp>
          <p:nvSpPr>
            <p:cNvPr id="52" name="Text Box 26"/>
            <p:cNvSpPr txBox="1">
              <a:spLocks noChangeArrowheads="1"/>
            </p:cNvSpPr>
            <p:nvPr/>
          </p:nvSpPr>
          <p:spPr bwMode="auto">
            <a:xfrm>
              <a:off x="3520189" y="4479002"/>
              <a:ext cx="809272" cy="5470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x'</a:t>
              </a:r>
              <a:endParaRPr lang="en-US" sz="2000" baseline="-25000" dirty="0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9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F9A75AB5-3A1C-40A8-A10C-89BA64AEDE1D}"/>
                  </a:ext>
                </a:extLst>
              </p14:cNvPr>
              <p14:cNvContentPartPr/>
              <p14:nvPr/>
            </p14:nvContentPartPr>
            <p14:xfrm>
              <a:off x="1856880" y="2921760"/>
              <a:ext cx="5643720" cy="2984400"/>
            </p14:xfrm>
          </p:contentPart>
        </mc:Choice>
        <mc:Fallback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F9A75AB5-3A1C-40A8-A10C-89BA64AEDE1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47520" y="2912400"/>
                <a:ext cx="5662440" cy="3003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8853565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Symbolic Signatures Are Robust </a:t>
            </a:r>
            <a:br>
              <a:rPr lang="en-US" alt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</a:br>
            <a:r>
              <a:rPr lang="en-US" alt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To Deformations</a:t>
            </a:r>
          </a:p>
        </p:txBody>
      </p:sp>
      <p:pic>
        <p:nvPicPr>
          <p:cNvPr id="34819" name="Picture 6" descr="2h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429000"/>
            <a:ext cx="1320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27432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4821" name="Picture 8" descr="2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76400"/>
            <a:ext cx="13303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9" descr="2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752600"/>
            <a:ext cx="13636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10" descr="2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676400"/>
            <a:ext cx="14351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11" descr="2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752600"/>
            <a:ext cx="130333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12" descr="2h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676400"/>
            <a:ext cx="12747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Picture 14" descr="2h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581400"/>
            <a:ext cx="118586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12954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4828" name="Picture 17" descr="2h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429000"/>
            <a:ext cx="12192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54" name="Rectangle 18"/>
          <p:cNvSpPr>
            <a:spLocks noChangeArrowheads="1"/>
          </p:cNvSpPr>
          <p:nvPr/>
        </p:nvSpPr>
        <p:spPr bwMode="auto">
          <a:xfrm>
            <a:off x="41910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4830" name="Picture 20" descr="2h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581400"/>
            <a:ext cx="11350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56388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4832" name="Picture 23" descr="2h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505200"/>
            <a:ext cx="11652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60" name="Rectangle 24"/>
          <p:cNvSpPr>
            <a:spLocks noChangeArrowheads="1"/>
          </p:cNvSpPr>
          <p:nvPr/>
        </p:nvSpPr>
        <p:spPr bwMode="auto">
          <a:xfrm>
            <a:off x="70866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1" name="Oval 25"/>
          <p:cNvSpPr>
            <a:spLocks noChangeArrowheads="1"/>
          </p:cNvSpPr>
          <p:nvPr/>
        </p:nvSpPr>
        <p:spPr bwMode="auto">
          <a:xfrm>
            <a:off x="1447800" y="2743200"/>
            <a:ext cx="76200" cy="76200"/>
          </a:xfrm>
          <a:prstGeom prst="ellipse">
            <a:avLst/>
          </a:prstGeom>
          <a:solidFill>
            <a:srgbClr val="FF0000"/>
          </a:solidFill>
          <a:ln w="12700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2" name="Oval 26"/>
          <p:cNvSpPr>
            <a:spLocks noChangeArrowheads="1"/>
          </p:cNvSpPr>
          <p:nvPr/>
        </p:nvSpPr>
        <p:spPr bwMode="auto">
          <a:xfrm>
            <a:off x="2895600" y="2667000"/>
            <a:ext cx="76200" cy="76200"/>
          </a:xfrm>
          <a:prstGeom prst="ellipse">
            <a:avLst/>
          </a:prstGeom>
          <a:solidFill>
            <a:srgbClr val="FF0000"/>
          </a:solidFill>
          <a:ln w="12700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3" name="Oval 27"/>
          <p:cNvSpPr>
            <a:spLocks noChangeArrowheads="1"/>
          </p:cNvSpPr>
          <p:nvPr/>
        </p:nvSpPr>
        <p:spPr bwMode="auto">
          <a:xfrm>
            <a:off x="4343400" y="2819400"/>
            <a:ext cx="76200" cy="76200"/>
          </a:xfrm>
          <a:prstGeom prst="ellipse">
            <a:avLst/>
          </a:prstGeom>
          <a:solidFill>
            <a:srgbClr val="FF0000"/>
          </a:solidFill>
          <a:ln w="12700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4" name="Oval 28"/>
          <p:cNvSpPr>
            <a:spLocks noChangeArrowheads="1"/>
          </p:cNvSpPr>
          <p:nvPr/>
        </p:nvSpPr>
        <p:spPr bwMode="auto">
          <a:xfrm>
            <a:off x="5791200" y="2743200"/>
            <a:ext cx="76200" cy="76200"/>
          </a:xfrm>
          <a:prstGeom prst="ellipse">
            <a:avLst/>
          </a:prstGeom>
          <a:solidFill>
            <a:srgbClr val="FF0000"/>
          </a:solidFill>
          <a:ln w="12700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5" name="Oval 29"/>
          <p:cNvSpPr>
            <a:spLocks noChangeArrowheads="1"/>
          </p:cNvSpPr>
          <p:nvPr/>
        </p:nvSpPr>
        <p:spPr bwMode="auto">
          <a:xfrm>
            <a:off x="7315200" y="2819400"/>
            <a:ext cx="76200" cy="76200"/>
          </a:xfrm>
          <a:prstGeom prst="ellipse">
            <a:avLst/>
          </a:prstGeom>
          <a:solidFill>
            <a:srgbClr val="FF0000"/>
          </a:solidFill>
          <a:ln w="12700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6" name="Line 30"/>
          <p:cNvSpPr>
            <a:spLocks noChangeShapeType="1"/>
          </p:cNvSpPr>
          <p:nvPr/>
        </p:nvSpPr>
        <p:spPr bwMode="auto">
          <a:xfrm flipV="1">
            <a:off x="990600" y="2895600"/>
            <a:ext cx="381000" cy="3810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7" name="Line 31"/>
          <p:cNvSpPr>
            <a:spLocks noChangeShapeType="1"/>
          </p:cNvSpPr>
          <p:nvPr/>
        </p:nvSpPr>
        <p:spPr bwMode="auto">
          <a:xfrm flipV="1">
            <a:off x="2438400" y="2819400"/>
            <a:ext cx="381000" cy="3810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8" name="Line 32"/>
          <p:cNvSpPr>
            <a:spLocks noChangeShapeType="1"/>
          </p:cNvSpPr>
          <p:nvPr/>
        </p:nvSpPr>
        <p:spPr bwMode="auto">
          <a:xfrm flipV="1">
            <a:off x="3886200" y="2895600"/>
            <a:ext cx="381000" cy="3810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9" name="Line 33"/>
          <p:cNvSpPr>
            <a:spLocks noChangeShapeType="1"/>
          </p:cNvSpPr>
          <p:nvPr/>
        </p:nvSpPr>
        <p:spPr bwMode="auto">
          <a:xfrm flipV="1">
            <a:off x="5334000" y="2895600"/>
            <a:ext cx="381000" cy="3810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70" name="Line 34"/>
          <p:cNvSpPr>
            <a:spLocks noChangeShapeType="1"/>
          </p:cNvSpPr>
          <p:nvPr/>
        </p:nvSpPr>
        <p:spPr bwMode="auto">
          <a:xfrm flipV="1">
            <a:off x="6858000" y="2895600"/>
            <a:ext cx="381000" cy="3810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71" name="Text Box 35"/>
          <p:cNvSpPr txBox="1">
            <a:spLocks noChangeArrowheads="1"/>
          </p:cNvSpPr>
          <p:nvPr/>
        </p:nvSpPr>
        <p:spPr bwMode="auto">
          <a:xfrm>
            <a:off x="457200" y="3124200"/>
            <a:ext cx="457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40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</a:t>
            </a:r>
          </a:p>
        </p:txBody>
      </p:sp>
      <p:sp>
        <p:nvSpPr>
          <p:cNvPr id="39972" name="Text Box 36"/>
          <p:cNvSpPr txBox="1">
            <a:spLocks noChangeArrowheads="1"/>
          </p:cNvSpPr>
          <p:nvPr/>
        </p:nvSpPr>
        <p:spPr bwMode="auto">
          <a:xfrm>
            <a:off x="1898650" y="37401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39973" name="Text Box 37"/>
          <p:cNvSpPr txBox="1">
            <a:spLocks noChangeArrowheads="1"/>
          </p:cNvSpPr>
          <p:nvPr/>
        </p:nvSpPr>
        <p:spPr bwMode="auto">
          <a:xfrm>
            <a:off x="1593850" y="37401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1746250" y="4044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1822450" y="4425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</a:p>
        </p:txBody>
      </p:sp>
      <p:sp>
        <p:nvSpPr>
          <p:cNvPr id="39976" name="Text Box 40"/>
          <p:cNvSpPr txBox="1">
            <a:spLocks noChangeArrowheads="1"/>
          </p:cNvSpPr>
          <p:nvPr/>
        </p:nvSpPr>
        <p:spPr bwMode="auto">
          <a:xfrm>
            <a:off x="2051050" y="4425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</a:p>
        </p:txBody>
      </p:sp>
      <p:sp>
        <p:nvSpPr>
          <p:cNvPr id="39977" name="Text Box 41"/>
          <p:cNvSpPr txBox="1">
            <a:spLocks noChangeArrowheads="1"/>
          </p:cNvSpPr>
          <p:nvPr/>
        </p:nvSpPr>
        <p:spPr bwMode="auto">
          <a:xfrm>
            <a:off x="1593850" y="42735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</a:p>
        </p:txBody>
      </p:sp>
      <p:sp>
        <p:nvSpPr>
          <p:cNvPr id="39978" name="Text Box 42"/>
          <p:cNvSpPr txBox="1">
            <a:spLocks noChangeArrowheads="1"/>
          </p:cNvSpPr>
          <p:nvPr/>
        </p:nvSpPr>
        <p:spPr bwMode="auto">
          <a:xfrm>
            <a:off x="6242050" y="3663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39979" name="Text Box 43"/>
          <p:cNvSpPr txBox="1">
            <a:spLocks noChangeArrowheads="1"/>
          </p:cNvSpPr>
          <p:nvPr/>
        </p:nvSpPr>
        <p:spPr bwMode="auto">
          <a:xfrm>
            <a:off x="3270250" y="3587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39980" name="Text Box 44"/>
          <p:cNvSpPr txBox="1">
            <a:spLocks noChangeArrowheads="1"/>
          </p:cNvSpPr>
          <p:nvPr/>
        </p:nvSpPr>
        <p:spPr bwMode="auto">
          <a:xfrm>
            <a:off x="4718050" y="3587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39981" name="Text Box 45"/>
          <p:cNvSpPr txBox="1">
            <a:spLocks noChangeArrowheads="1"/>
          </p:cNvSpPr>
          <p:nvPr/>
        </p:nvSpPr>
        <p:spPr bwMode="auto">
          <a:xfrm>
            <a:off x="7613650" y="3663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39982" name="Text Box 46"/>
          <p:cNvSpPr txBox="1">
            <a:spLocks noChangeArrowheads="1"/>
          </p:cNvSpPr>
          <p:nvPr/>
        </p:nvSpPr>
        <p:spPr bwMode="auto">
          <a:xfrm>
            <a:off x="2889250" y="3587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</a:p>
        </p:txBody>
      </p:sp>
      <p:sp>
        <p:nvSpPr>
          <p:cNvPr id="39983" name="Text Box 47"/>
          <p:cNvSpPr txBox="1">
            <a:spLocks noChangeArrowheads="1"/>
          </p:cNvSpPr>
          <p:nvPr/>
        </p:nvSpPr>
        <p:spPr bwMode="auto">
          <a:xfrm>
            <a:off x="4413250" y="3663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</a:p>
        </p:txBody>
      </p:sp>
      <p:sp>
        <p:nvSpPr>
          <p:cNvPr id="39984" name="Text Box 48"/>
          <p:cNvSpPr txBox="1">
            <a:spLocks noChangeArrowheads="1"/>
          </p:cNvSpPr>
          <p:nvPr/>
        </p:nvSpPr>
        <p:spPr bwMode="auto">
          <a:xfrm>
            <a:off x="5937250" y="37401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</a:p>
        </p:txBody>
      </p:sp>
      <p:sp>
        <p:nvSpPr>
          <p:cNvPr id="39985" name="Text Box 49"/>
          <p:cNvSpPr txBox="1">
            <a:spLocks noChangeArrowheads="1"/>
          </p:cNvSpPr>
          <p:nvPr/>
        </p:nvSpPr>
        <p:spPr bwMode="auto">
          <a:xfrm>
            <a:off x="7308850" y="37401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</a:p>
        </p:txBody>
      </p:sp>
      <p:sp>
        <p:nvSpPr>
          <p:cNvPr id="39986" name="Text Box 50"/>
          <p:cNvSpPr txBox="1">
            <a:spLocks noChangeArrowheads="1"/>
          </p:cNvSpPr>
          <p:nvPr/>
        </p:nvSpPr>
        <p:spPr bwMode="auto">
          <a:xfrm>
            <a:off x="2889250" y="42735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</a:p>
        </p:txBody>
      </p:sp>
      <p:sp>
        <p:nvSpPr>
          <p:cNvPr id="39987" name="Text Box 51"/>
          <p:cNvSpPr txBox="1">
            <a:spLocks noChangeArrowheads="1"/>
          </p:cNvSpPr>
          <p:nvPr/>
        </p:nvSpPr>
        <p:spPr bwMode="auto">
          <a:xfrm>
            <a:off x="4413250" y="41973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</a:p>
        </p:txBody>
      </p:sp>
      <p:sp>
        <p:nvSpPr>
          <p:cNvPr id="39988" name="Text Box 52"/>
          <p:cNvSpPr txBox="1">
            <a:spLocks noChangeArrowheads="1"/>
          </p:cNvSpPr>
          <p:nvPr/>
        </p:nvSpPr>
        <p:spPr bwMode="auto">
          <a:xfrm>
            <a:off x="5937250" y="41973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</a:p>
        </p:txBody>
      </p:sp>
      <p:sp>
        <p:nvSpPr>
          <p:cNvPr id="39989" name="Text Box 53"/>
          <p:cNvSpPr txBox="1">
            <a:spLocks noChangeArrowheads="1"/>
          </p:cNvSpPr>
          <p:nvPr/>
        </p:nvSpPr>
        <p:spPr bwMode="auto">
          <a:xfrm>
            <a:off x="7308850" y="41973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</a:p>
        </p:txBody>
      </p:sp>
      <p:sp>
        <p:nvSpPr>
          <p:cNvPr id="39990" name="Text Box 54"/>
          <p:cNvSpPr txBox="1">
            <a:spLocks noChangeArrowheads="1"/>
          </p:cNvSpPr>
          <p:nvPr/>
        </p:nvSpPr>
        <p:spPr bwMode="auto">
          <a:xfrm>
            <a:off x="3194050" y="3968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</a:p>
        </p:txBody>
      </p:sp>
      <p:sp>
        <p:nvSpPr>
          <p:cNvPr id="39991" name="Text Box 55"/>
          <p:cNvSpPr txBox="1">
            <a:spLocks noChangeArrowheads="1"/>
          </p:cNvSpPr>
          <p:nvPr/>
        </p:nvSpPr>
        <p:spPr bwMode="auto">
          <a:xfrm>
            <a:off x="4641850" y="3968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</a:p>
        </p:txBody>
      </p:sp>
      <p:sp>
        <p:nvSpPr>
          <p:cNvPr id="39992" name="Text Box 56"/>
          <p:cNvSpPr txBox="1">
            <a:spLocks noChangeArrowheads="1"/>
          </p:cNvSpPr>
          <p:nvPr/>
        </p:nvSpPr>
        <p:spPr bwMode="auto">
          <a:xfrm>
            <a:off x="6165850" y="3968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</a:p>
        </p:txBody>
      </p:sp>
      <p:sp>
        <p:nvSpPr>
          <p:cNvPr id="39993" name="Text Box 57"/>
          <p:cNvSpPr txBox="1">
            <a:spLocks noChangeArrowheads="1"/>
          </p:cNvSpPr>
          <p:nvPr/>
        </p:nvSpPr>
        <p:spPr bwMode="auto">
          <a:xfrm>
            <a:off x="7537450" y="3968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</a:p>
        </p:txBody>
      </p:sp>
      <p:sp>
        <p:nvSpPr>
          <p:cNvPr id="39994" name="Text Box 58"/>
          <p:cNvSpPr txBox="1">
            <a:spLocks noChangeArrowheads="1"/>
          </p:cNvSpPr>
          <p:nvPr/>
        </p:nvSpPr>
        <p:spPr bwMode="auto">
          <a:xfrm>
            <a:off x="7613650" y="4349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</a:p>
        </p:txBody>
      </p:sp>
      <p:sp>
        <p:nvSpPr>
          <p:cNvPr id="39995" name="Text Box 59"/>
          <p:cNvSpPr txBox="1">
            <a:spLocks noChangeArrowheads="1"/>
          </p:cNvSpPr>
          <p:nvPr/>
        </p:nvSpPr>
        <p:spPr bwMode="auto">
          <a:xfrm>
            <a:off x="4641850" y="4425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</a:p>
        </p:txBody>
      </p:sp>
      <p:sp>
        <p:nvSpPr>
          <p:cNvPr id="39996" name="Text Box 60"/>
          <p:cNvSpPr txBox="1">
            <a:spLocks noChangeArrowheads="1"/>
          </p:cNvSpPr>
          <p:nvPr/>
        </p:nvSpPr>
        <p:spPr bwMode="auto">
          <a:xfrm>
            <a:off x="3194050" y="4425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</a:p>
        </p:txBody>
      </p:sp>
      <p:sp>
        <p:nvSpPr>
          <p:cNvPr id="39997" name="Text Box 61"/>
          <p:cNvSpPr txBox="1">
            <a:spLocks noChangeArrowheads="1"/>
          </p:cNvSpPr>
          <p:nvPr/>
        </p:nvSpPr>
        <p:spPr bwMode="auto">
          <a:xfrm>
            <a:off x="3575050" y="4425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</a:p>
        </p:txBody>
      </p:sp>
      <p:sp>
        <p:nvSpPr>
          <p:cNvPr id="39998" name="Text Box 62"/>
          <p:cNvSpPr txBox="1">
            <a:spLocks noChangeArrowheads="1"/>
          </p:cNvSpPr>
          <p:nvPr/>
        </p:nvSpPr>
        <p:spPr bwMode="auto">
          <a:xfrm>
            <a:off x="4946650" y="4425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</a:p>
        </p:txBody>
      </p:sp>
      <p:sp>
        <p:nvSpPr>
          <p:cNvPr id="39999" name="Text Box 63"/>
          <p:cNvSpPr txBox="1">
            <a:spLocks noChangeArrowheads="1"/>
          </p:cNvSpPr>
          <p:nvPr/>
        </p:nvSpPr>
        <p:spPr bwMode="auto">
          <a:xfrm>
            <a:off x="6470650" y="4349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</a:p>
        </p:txBody>
      </p:sp>
      <p:sp>
        <p:nvSpPr>
          <p:cNvPr id="40000" name="Text Box 64"/>
          <p:cNvSpPr txBox="1">
            <a:spLocks noChangeArrowheads="1"/>
          </p:cNvSpPr>
          <p:nvPr/>
        </p:nvSpPr>
        <p:spPr bwMode="auto">
          <a:xfrm>
            <a:off x="7918450" y="4349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</a:p>
        </p:txBody>
      </p:sp>
      <p:sp>
        <p:nvSpPr>
          <p:cNvPr id="40001" name="Text Box 65"/>
          <p:cNvSpPr txBox="1">
            <a:spLocks noChangeArrowheads="1"/>
          </p:cNvSpPr>
          <p:nvPr/>
        </p:nvSpPr>
        <p:spPr bwMode="auto">
          <a:xfrm>
            <a:off x="6242050" y="4349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</a:p>
        </p:txBody>
      </p:sp>
      <p:sp>
        <p:nvSpPr>
          <p:cNvPr id="40002" name="Text Box 66"/>
          <p:cNvSpPr txBox="1">
            <a:spLocks noChangeArrowheads="1"/>
          </p:cNvSpPr>
          <p:nvPr/>
        </p:nvSpPr>
        <p:spPr bwMode="auto">
          <a:xfrm>
            <a:off x="2514600" y="5029200"/>
            <a:ext cx="4691063" cy="114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2300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Relative position of components is  stable across deformations: experimental evidence</a:t>
            </a:r>
          </a:p>
        </p:txBody>
      </p:sp>
      <p:sp>
        <p:nvSpPr>
          <p:cNvPr id="40005" name="Rectangle 69"/>
          <p:cNvSpPr>
            <a:spLocks noChangeArrowheads="1"/>
          </p:cNvSpPr>
          <p:nvPr/>
        </p:nvSpPr>
        <p:spPr bwMode="auto">
          <a:xfrm>
            <a:off x="56388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006" name="Rectangle 70"/>
          <p:cNvSpPr>
            <a:spLocks noChangeArrowheads="1"/>
          </p:cNvSpPr>
          <p:nvPr/>
        </p:nvSpPr>
        <p:spPr bwMode="auto">
          <a:xfrm>
            <a:off x="41910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007" name="Rectangle 71"/>
          <p:cNvSpPr>
            <a:spLocks noChangeArrowheads="1"/>
          </p:cNvSpPr>
          <p:nvPr/>
        </p:nvSpPr>
        <p:spPr bwMode="auto">
          <a:xfrm>
            <a:off x="27432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008" name="Rectangle 72"/>
          <p:cNvSpPr>
            <a:spLocks noChangeArrowheads="1"/>
          </p:cNvSpPr>
          <p:nvPr/>
        </p:nvSpPr>
        <p:spPr bwMode="auto">
          <a:xfrm>
            <a:off x="12954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351750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109378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4000">
                <a:latin typeface="Comic Sans MS" panose="030F0702030302020204" pitchFamily="66" charset="0"/>
              </a:rPr>
              <a:t>Architecture of Classifiers</a:t>
            </a: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209800" y="1524000"/>
            <a:ext cx="1981200" cy="10668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tx1"/>
                </a:solidFill>
              </a:rPr>
              <a:t>Numeric</a:t>
            </a:r>
          </a:p>
          <a:p>
            <a:pPr eaLnBrk="1" hangingPunct="1"/>
            <a:r>
              <a:rPr lang="en-US" altLang="en-US" sz="2000">
                <a:solidFill>
                  <a:schemeClr val="tx1"/>
                </a:solidFill>
              </a:rPr>
              <a:t>Signatures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2209800" y="3276600"/>
            <a:ext cx="2057400" cy="12192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tx1"/>
                </a:solidFill>
              </a:rPr>
              <a:t>Components</a:t>
            </a:r>
          </a:p>
        </p:txBody>
      </p:sp>
      <p:sp>
        <p:nvSpPr>
          <p:cNvPr id="95237" name="Line 5"/>
          <p:cNvSpPr>
            <a:spLocks noChangeShapeType="1"/>
          </p:cNvSpPr>
          <p:nvPr/>
        </p:nvSpPr>
        <p:spPr bwMode="auto">
          <a:xfrm>
            <a:off x="3276600" y="2590800"/>
            <a:ext cx="0" cy="6858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2209800" y="5105400"/>
            <a:ext cx="2057400" cy="12192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tx1"/>
                </a:solidFill>
              </a:rPr>
              <a:t>Symbolic</a:t>
            </a:r>
          </a:p>
          <a:p>
            <a:pPr eaLnBrk="1" hangingPunct="1"/>
            <a:r>
              <a:rPr lang="en-US" altLang="en-US" sz="2000">
                <a:solidFill>
                  <a:schemeClr val="tx1"/>
                </a:solidFill>
              </a:rPr>
              <a:t>Signatures</a:t>
            </a:r>
          </a:p>
        </p:txBody>
      </p:sp>
      <p:grpSp>
        <p:nvGrpSpPr>
          <p:cNvPr id="35847" name="Group 7"/>
          <p:cNvGrpSpPr>
            <a:grpSpLocks/>
          </p:cNvGrpSpPr>
          <p:nvPr/>
        </p:nvGrpSpPr>
        <p:grpSpPr bwMode="auto">
          <a:xfrm>
            <a:off x="6664326" y="3657601"/>
            <a:ext cx="1676400" cy="2141538"/>
            <a:chOff x="3286" y="2448"/>
            <a:chExt cx="1056" cy="1349"/>
          </a:xfrm>
        </p:grpSpPr>
        <p:sp>
          <p:nvSpPr>
            <p:cNvPr id="35857" name="Rectangle 8"/>
            <p:cNvSpPr>
              <a:spLocks noChangeArrowheads="1"/>
            </p:cNvSpPr>
            <p:nvPr/>
          </p:nvSpPr>
          <p:spPr bwMode="auto">
            <a:xfrm>
              <a:off x="3286" y="3125"/>
              <a:ext cx="1056" cy="672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1pPr>
              <a:lvl2pPr marL="742950" indent="-28575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2pPr>
              <a:lvl3pPr marL="11430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3pPr>
              <a:lvl4pPr marL="16002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4pPr>
              <a:lvl5pPr marL="20574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en-US" altLang="en-US" sz="2000" dirty="0">
                  <a:solidFill>
                    <a:schemeClr val="tx1"/>
                  </a:solidFill>
                </a:rPr>
                <a:t>Architecture</a:t>
              </a:r>
            </a:p>
            <a:p>
              <a:pPr eaLnBrk="1" hangingPunct="1"/>
              <a:r>
                <a:rPr lang="en-US" altLang="en-US" sz="2000" dirty="0">
                  <a:solidFill>
                    <a:schemeClr val="tx1"/>
                  </a:solidFill>
                </a:rPr>
                <a:t>of </a:t>
              </a:r>
            </a:p>
            <a:p>
              <a:pPr eaLnBrk="1" hangingPunct="1"/>
              <a:r>
                <a:rPr lang="en-US" altLang="en-US" sz="2000" dirty="0">
                  <a:solidFill>
                    <a:schemeClr val="tx1"/>
                  </a:solidFill>
                </a:rPr>
                <a:t>Classifiers</a:t>
              </a:r>
            </a:p>
          </p:txBody>
        </p:sp>
        <p:sp>
          <p:nvSpPr>
            <p:cNvPr id="35858" name="Text Box 9"/>
            <p:cNvSpPr txBox="1">
              <a:spLocks noChangeArrowheads="1"/>
            </p:cNvSpPr>
            <p:nvPr/>
          </p:nvSpPr>
          <p:spPr bwMode="auto">
            <a:xfrm>
              <a:off x="4128" y="2448"/>
              <a:ext cx="21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1pPr>
              <a:lvl2pPr marL="742950" indent="-28575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2pPr>
              <a:lvl3pPr marL="11430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3pPr>
              <a:lvl4pPr marL="16002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4pPr>
              <a:lvl5pPr marL="20574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35848" name="Group 10"/>
          <p:cNvGrpSpPr>
            <a:grpSpLocks/>
          </p:cNvGrpSpPr>
          <p:nvPr/>
        </p:nvGrpSpPr>
        <p:grpSpPr bwMode="auto">
          <a:xfrm>
            <a:off x="4648200" y="3886200"/>
            <a:ext cx="1905000" cy="1828800"/>
            <a:chOff x="3024" y="2112"/>
            <a:chExt cx="1200" cy="1152"/>
          </a:xfrm>
        </p:grpSpPr>
        <p:sp>
          <p:nvSpPr>
            <p:cNvPr id="95243" name="Line 11"/>
            <p:cNvSpPr>
              <a:spLocks noChangeShapeType="1"/>
            </p:cNvSpPr>
            <p:nvPr/>
          </p:nvSpPr>
          <p:spPr bwMode="auto">
            <a:xfrm>
              <a:off x="3024" y="2112"/>
              <a:ext cx="384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5244" name="Line 12"/>
            <p:cNvSpPr>
              <a:spLocks noChangeShapeType="1"/>
            </p:cNvSpPr>
            <p:nvPr/>
          </p:nvSpPr>
          <p:spPr bwMode="auto">
            <a:xfrm flipV="1">
              <a:off x="3072" y="2928"/>
              <a:ext cx="336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855" name="Oval 13"/>
            <p:cNvSpPr>
              <a:spLocks noChangeArrowheads="1"/>
            </p:cNvSpPr>
            <p:nvPr/>
          </p:nvSpPr>
          <p:spPr bwMode="auto">
            <a:xfrm>
              <a:off x="3456" y="2496"/>
              <a:ext cx="336" cy="336"/>
            </a:xfrm>
            <a:prstGeom prst="ellipse">
              <a:avLst/>
            </a:prstGeom>
            <a:noFill/>
            <a:ln w="12700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1pPr>
              <a:lvl2pPr marL="742950" indent="-28575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2pPr>
              <a:lvl3pPr marL="11430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3pPr>
              <a:lvl4pPr marL="16002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4pPr>
              <a:lvl5pPr marL="20574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en-US" altLang="en-US" sz="2400" b="1">
                  <a:solidFill>
                    <a:schemeClr val="tx1"/>
                  </a:solidFill>
                </a:rPr>
                <a:t>+</a:t>
              </a:r>
            </a:p>
          </p:txBody>
        </p:sp>
        <p:sp>
          <p:nvSpPr>
            <p:cNvPr id="95246" name="Line 14"/>
            <p:cNvSpPr>
              <a:spLocks noChangeShapeType="1"/>
            </p:cNvSpPr>
            <p:nvPr/>
          </p:nvSpPr>
          <p:spPr bwMode="auto">
            <a:xfrm flipV="1">
              <a:off x="3888" y="2640"/>
              <a:ext cx="33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5849" name="Text Box 15"/>
          <p:cNvSpPr txBox="1">
            <a:spLocks noChangeArrowheads="1"/>
          </p:cNvSpPr>
          <p:nvPr/>
        </p:nvSpPr>
        <p:spPr bwMode="auto">
          <a:xfrm>
            <a:off x="2230438" y="1524000"/>
            <a:ext cx="2984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5850" name="Text Box 16"/>
          <p:cNvSpPr txBox="1">
            <a:spLocks noChangeArrowheads="1"/>
          </p:cNvSpPr>
          <p:nvPr/>
        </p:nvSpPr>
        <p:spPr bwMode="auto">
          <a:xfrm>
            <a:off x="2209800" y="32766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5851" name="Text Box 17"/>
          <p:cNvSpPr txBox="1">
            <a:spLocks noChangeArrowheads="1"/>
          </p:cNvSpPr>
          <p:nvPr/>
        </p:nvSpPr>
        <p:spPr bwMode="auto">
          <a:xfrm>
            <a:off x="2209800" y="51054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5250" name="Text Box 18"/>
          <p:cNvSpPr txBox="1">
            <a:spLocks noChangeArrowheads="1"/>
          </p:cNvSpPr>
          <p:nvPr/>
        </p:nvSpPr>
        <p:spPr bwMode="auto">
          <a:xfrm>
            <a:off x="6055894" y="2446922"/>
            <a:ext cx="2783305" cy="193899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alt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Learns Components</a:t>
            </a:r>
          </a:p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Their</a:t>
            </a:r>
          </a:p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Geometric Relationships</a:t>
            </a:r>
          </a:p>
        </p:txBody>
      </p:sp>
    </p:spTree>
    <p:extLst>
      <p:ext uri="{BB962C8B-B14F-4D97-AF65-F5344CB8AC3E}">
        <p14:creationId xmlns:p14="http://schemas.microsoft.com/office/powerpoint/2010/main" val="143843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50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sz="40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Proposed Architecture</a:t>
            </a:r>
            <a:br>
              <a:rPr lang="en-US" altLang="en-US" sz="40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</a:br>
            <a:endParaRPr lang="en-US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152400" y="2743200"/>
            <a:ext cx="12192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25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Input</a:t>
            </a:r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1447800" y="2895600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hlink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9" name="Picture 7" descr="abnorm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352800"/>
            <a:ext cx="1382713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3962400" y="3429000"/>
            <a:ext cx="1371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Labeled</a:t>
            </a:r>
          </a:p>
          <a:p>
            <a:pPr algn="ctr" eaLnBrk="1" hangingPunct="1">
              <a:defRPr/>
            </a:pPr>
            <a:r>
              <a:rPr lang="en-US" altLang="en-US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Mesh</a:t>
            </a: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8001000" y="2667000"/>
            <a:ext cx="9906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25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Class</a:t>
            </a:r>
          </a:p>
          <a:p>
            <a:pPr algn="ctr" eaLnBrk="1" hangingPunct="1">
              <a:defRPr/>
            </a:pPr>
            <a:r>
              <a:rPr lang="en-US" altLang="en-US" sz="25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Label</a:t>
            </a:r>
          </a:p>
        </p:txBody>
      </p:sp>
      <p:sp>
        <p:nvSpPr>
          <p:cNvPr id="41994" name="AutoShape 10"/>
          <p:cNvSpPr>
            <a:spLocks noChangeArrowheads="1"/>
          </p:cNvSpPr>
          <p:nvPr/>
        </p:nvSpPr>
        <p:spPr bwMode="auto">
          <a:xfrm>
            <a:off x="7543800" y="2971800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lang="en-US" altLang="en-US" sz="240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1995" name="AutoShape 11"/>
          <p:cNvSpPr>
            <a:spLocks noChangeArrowheads="1"/>
          </p:cNvSpPr>
          <p:nvPr/>
        </p:nvSpPr>
        <p:spPr bwMode="auto">
          <a:xfrm>
            <a:off x="4419600" y="2971800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hlink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996" name="Text Box 12"/>
          <p:cNvSpPr txBox="1">
            <a:spLocks noChangeArrowheads="1"/>
          </p:cNvSpPr>
          <p:nvPr/>
        </p:nvSpPr>
        <p:spPr bwMode="auto">
          <a:xfrm>
            <a:off x="7696200" y="4191000"/>
            <a:ext cx="12954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32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-1</a:t>
            </a:r>
          </a:p>
          <a:p>
            <a:pPr algn="ctr" eaLnBrk="1" hangingPunct="1">
              <a:defRPr/>
            </a:pPr>
            <a:r>
              <a:rPr lang="en-US" altLang="en-US" sz="16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(Abnormal)</a:t>
            </a:r>
          </a:p>
        </p:txBody>
      </p:sp>
      <p:sp>
        <p:nvSpPr>
          <p:cNvPr id="36875" name="Text Box 13"/>
          <p:cNvSpPr txBox="1">
            <a:spLocks noChangeArrowheads="1"/>
          </p:cNvSpPr>
          <p:nvPr/>
        </p:nvSpPr>
        <p:spPr bwMode="auto">
          <a:xfrm>
            <a:off x="4495800" y="1295400"/>
            <a:ext cx="3581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sz="2000">
                <a:solidFill>
                  <a:schemeClr val="folHlink"/>
                </a:solidFill>
                <a:latin typeface="Comic Sans MS" panose="030F0702030302020204" pitchFamily="66" charset="0"/>
              </a:rPr>
              <a:t>Verify spatial configuration</a:t>
            </a:r>
          </a:p>
          <a:p>
            <a:pPr algn="ctr"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sz="2000">
                <a:solidFill>
                  <a:schemeClr val="folHlink"/>
                </a:solidFill>
                <a:latin typeface="Comic Sans MS" panose="030F0702030302020204" pitchFamily="66" charset="0"/>
              </a:rPr>
              <a:t>of the components </a:t>
            </a: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5257800" y="2362200"/>
            <a:ext cx="2133600" cy="1600200"/>
          </a:xfrm>
          <a:prstGeom prst="rect">
            <a:avLst/>
          </a:prstGeom>
          <a:solidFill>
            <a:schemeClr val="accent1"/>
          </a:solidFill>
          <a:ln w="12700" algn="ctr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Identify</a:t>
            </a:r>
          </a:p>
          <a:p>
            <a:pPr algn="ctr" eaLnBrk="1" hangingPunct="1">
              <a:defRPr/>
            </a:pPr>
            <a:r>
              <a:rPr lang="en-US" alt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Symbolic</a:t>
            </a:r>
          </a:p>
          <a:p>
            <a:pPr algn="ctr" eaLnBrk="1" hangingPunct="1">
              <a:defRPr/>
            </a:pPr>
            <a:r>
              <a:rPr lang="en-US" alt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1905000" y="2286000"/>
            <a:ext cx="2133600" cy="1600200"/>
          </a:xfrm>
          <a:prstGeom prst="rect">
            <a:avLst/>
          </a:prstGeom>
          <a:solidFill>
            <a:schemeClr val="hlink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Identify</a:t>
            </a:r>
          </a:p>
          <a:p>
            <a:pPr algn="ctr" eaLnBrk="1" hangingPunct="1">
              <a:defRPr/>
            </a:pPr>
            <a:r>
              <a:rPr lang="en-US" alt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Components</a:t>
            </a:r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auto">
          <a:xfrm>
            <a:off x="3048000" y="5334000"/>
            <a:ext cx="3962400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Two classification stages</a:t>
            </a:r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152400" y="5410200"/>
            <a:ext cx="152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Surface 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Mesh</a:t>
            </a:r>
          </a:p>
        </p:txBody>
      </p:sp>
      <p:sp>
        <p:nvSpPr>
          <p:cNvPr id="42002" name="AutoShape 18"/>
          <p:cNvSpPr>
            <a:spLocks/>
          </p:cNvSpPr>
          <p:nvPr/>
        </p:nvSpPr>
        <p:spPr bwMode="auto">
          <a:xfrm rot="5400000">
            <a:off x="6172200" y="1143000"/>
            <a:ext cx="228600" cy="20574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973141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dirty="0">
                <a:latin typeface="Comic Sans MS" panose="030F0702030302020204" pitchFamily="66" charset="0"/>
              </a:rPr>
              <a:t>Experimental Validation</a:t>
            </a:r>
            <a:br>
              <a:rPr lang="en-US" altLang="en-US" dirty="0">
                <a:latin typeface="Comic Sans MS" panose="030F0702030302020204" pitchFamily="66" charset="0"/>
              </a:rPr>
            </a:br>
            <a:endParaRPr lang="en-US" altLang="en-US" dirty="0">
              <a:latin typeface="Comic Sans MS" panose="030F0702030302020204" pitchFamily="66" charset="0"/>
            </a:endParaRP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600200"/>
            <a:ext cx="8305800" cy="1905000"/>
          </a:xfrm>
        </p:spPr>
        <p:txBody>
          <a:bodyPr/>
          <a:lstStyle/>
          <a:p>
            <a:pPr marL="571500" indent="-571500" algn="ctr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2800">
                <a:latin typeface="Comic Sans MS" panose="030F0702030302020204" pitchFamily="66" charset="0"/>
              </a:rPr>
              <a:t>Recognition Tasks: 4 (T1 - T4)</a:t>
            </a:r>
          </a:p>
          <a:p>
            <a:pPr marL="571500" indent="-571500" algn="ctr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2800">
                <a:latin typeface="Comic Sans MS" panose="030F0702030302020204" pitchFamily="66" charset="0"/>
              </a:rPr>
              <a:t>Classification Tasks: 3 (T5 – T7)</a:t>
            </a:r>
          </a:p>
          <a:p>
            <a:pPr marL="571500" indent="-571500" algn="ctr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2800">
                <a:latin typeface="Comic Sans MS" panose="030F0702030302020204" pitchFamily="66" charset="0"/>
              </a:rPr>
              <a:t>No. Experiments: 5470 </a:t>
            </a:r>
          </a:p>
        </p:txBody>
      </p:sp>
      <p:pic>
        <p:nvPicPr>
          <p:cNvPr id="41988" name="Picture 14" descr="P0029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038600"/>
            <a:ext cx="28956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15" descr="P0029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038600"/>
            <a:ext cx="28956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72" name="Text Box 16"/>
          <p:cNvSpPr txBox="1">
            <a:spLocks noChangeArrowheads="1"/>
          </p:cNvSpPr>
          <p:nvPr/>
        </p:nvSpPr>
        <p:spPr bwMode="auto">
          <a:xfrm>
            <a:off x="3962400" y="3352800"/>
            <a:ext cx="13096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Setup</a:t>
            </a:r>
          </a:p>
        </p:txBody>
      </p:sp>
      <p:sp>
        <p:nvSpPr>
          <p:cNvPr id="96273" name="Text Box 17"/>
          <p:cNvSpPr txBox="1">
            <a:spLocks noChangeArrowheads="1"/>
          </p:cNvSpPr>
          <p:nvPr/>
        </p:nvSpPr>
        <p:spPr bwMode="auto">
          <a:xfrm>
            <a:off x="1600200" y="6248400"/>
            <a:ext cx="1908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Recognition </a:t>
            </a:r>
          </a:p>
        </p:txBody>
      </p:sp>
      <p:sp>
        <p:nvSpPr>
          <p:cNvPr id="96274" name="Text Box 18"/>
          <p:cNvSpPr txBox="1">
            <a:spLocks noChangeArrowheads="1"/>
          </p:cNvSpPr>
          <p:nvPr/>
        </p:nvSpPr>
        <p:spPr bwMode="auto">
          <a:xfrm>
            <a:off x="5562600" y="6248400"/>
            <a:ext cx="2182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Classification </a:t>
            </a:r>
          </a:p>
        </p:txBody>
      </p:sp>
      <p:sp>
        <p:nvSpPr>
          <p:cNvPr id="96275" name="Text Box 19"/>
          <p:cNvSpPr txBox="1">
            <a:spLocks noChangeArrowheads="1"/>
          </p:cNvSpPr>
          <p:nvPr/>
        </p:nvSpPr>
        <p:spPr bwMode="auto">
          <a:xfrm>
            <a:off x="7115175" y="3429000"/>
            <a:ext cx="968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Laser</a:t>
            </a:r>
          </a:p>
        </p:txBody>
      </p:sp>
      <p:sp>
        <p:nvSpPr>
          <p:cNvPr id="96276" name="Line 20"/>
          <p:cNvSpPr>
            <a:spLocks noChangeShapeType="1"/>
          </p:cNvSpPr>
          <p:nvPr/>
        </p:nvSpPr>
        <p:spPr bwMode="auto">
          <a:xfrm flipH="1">
            <a:off x="7086600" y="3810000"/>
            <a:ext cx="381000" cy="7620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6277" name="Text Box 21"/>
          <p:cNvSpPr txBox="1">
            <a:spLocks noChangeArrowheads="1"/>
          </p:cNvSpPr>
          <p:nvPr/>
        </p:nvSpPr>
        <p:spPr bwMode="auto">
          <a:xfrm>
            <a:off x="152400" y="3429000"/>
            <a:ext cx="2025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Rotary Table</a:t>
            </a:r>
          </a:p>
        </p:txBody>
      </p:sp>
      <p:sp>
        <p:nvSpPr>
          <p:cNvPr id="96279" name="Line 23"/>
          <p:cNvSpPr>
            <a:spLocks noChangeShapeType="1"/>
          </p:cNvSpPr>
          <p:nvPr/>
        </p:nvSpPr>
        <p:spPr bwMode="auto">
          <a:xfrm>
            <a:off x="762000" y="4038600"/>
            <a:ext cx="533400" cy="8382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557023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3800">
                <a:latin typeface="Comic Sans MS" panose="030F0702030302020204" pitchFamily="66" charset="0"/>
              </a:rPr>
              <a:t>Shape Classes</a:t>
            </a:r>
          </a:p>
        </p:txBody>
      </p:sp>
      <p:pic>
        <p:nvPicPr>
          <p:cNvPr id="43011" name="Picture 3" descr="class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00200"/>
            <a:ext cx="8839200" cy="4173538"/>
          </a:xfrm>
          <a:prstGeom prst="rect">
            <a:avLst/>
          </a:prstGeom>
          <a:noFill/>
          <a:ln w="15875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91BF333-AC59-4F88-970C-8951FE246C73}"/>
                  </a:ext>
                </a:extLst>
              </p14:cNvPr>
              <p14:cNvContentPartPr/>
              <p14:nvPr/>
            </p14:nvContentPartPr>
            <p14:xfrm>
              <a:off x="-149400" y="2543400"/>
              <a:ext cx="2877840" cy="10994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91BF333-AC59-4F88-970C-8951FE246C7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158760" y="2534040"/>
                <a:ext cx="2896560" cy="1118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6879953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ChangeArrowheads="1"/>
          </p:cNvSpPr>
          <p:nvPr/>
        </p:nvSpPr>
        <p:spPr bwMode="auto">
          <a:xfrm>
            <a:off x="457200" y="277813"/>
            <a:ext cx="8458200" cy="63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1pPr>
            <a:lvl2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2pPr>
            <a:lvl3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3pPr>
            <a:lvl4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4pPr>
            <a:lvl5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3300">
                <a:latin typeface="Comic Sans MS" panose="030F0702030302020204" pitchFamily="66" charset="0"/>
              </a:rPr>
              <a:t>Enlarging  Training Sets Using Virtual Samples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7848600" y="838200"/>
            <a:ext cx="121920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FF0000"/>
                </a:solidFill>
              </a:rPr>
              <a:t>Displacement</a:t>
            </a:r>
          </a:p>
          <a:p>
            <a:pPr eaLnBrk="1" hangingPunct="1"/>
            <a:r>
              <a:rPr lang="en-US" altLang="en-US" sz="1000">
                <a:solidFill>
                  <a:srgbClr val="FF0000"/>
                </a:solidFill>
              </a:rPr>
              <a:t>Vectors</a:t>
            </a:r>
          </a:p>
        </p:txBody>
      </p:sp>
      <p:grpSp>
        <p:nvGrpSpPr>
          <p:cNvPr id="44036" name="Group 4"/>
          <p:cNvGrpSpPr>
            <a:grpSpLocks/>
          </p:cNvGrpSpPr>
          <p:nvPr/>
        </p:nvGrpSpPr>
        <p:grpSpPr bwMode="auto">
          <a:xfrm>
            <a:off x="5181600" y="1143000"/>
            <a:ext cx="3411538" cy="3810000"/>
            <a:chOff x="3323" y="624"/>
            <a:chExt cx="2149" cy="2400"/>
          </a:xfrm>
        </p:grpSpPr>
        <p:sp>
          <p:nvSpPr>
            <p:cNvPr id="44053" name="Text Box 5"/>
            <p:cNvSpPr txBox="1">
              <a:spLocks noChangeArrowheads="1"/>
            </p:cNvSpPr>
            <p:nvPr/>
          </p:nvSpPr>
          <p:spPr bwMode="auto">
            <a:xfrm>
              <a:off x="3323" y="1770"/>
              <a:ext cx="91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1pPr>
              <a:lvl2pPr marL="742950" indent="-28575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2pPr>
              <a:lvl3pPr marL="11430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3pPr>
              <a:lvl4pPr marL="16002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4pPr>
              <a:lvl5pPr marL="20574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en-US" altLang="en-US" sz="2400"/>
                <a:t>Originals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grpSp>
          <p:nvGrpSpPr>
            <p:cNvPr id="44054" name="Group 6"/>
            <p:cNvGrpSpPr>
              <a:grpSpLocks/>
            </p:cNvGrpSpPr>
            <p:nvPr/>
          </p:nvGrpSpPr>
          <p:grpSpPr bwMode="auto">
            <a:xfrm>
              <a:off x="3408" y="624"/>
              <a:ext cx="2064" cy="2400"/>
              <a:chOff x="192" y="768"/>
              <a:chExt cx="2064" cy="2400"/>
            </a:xfrm>
          </p:grpSpPr>
          <p:grpSp>
            <p:nvGrpSpPr>
              <p:cNvPr id="44055" name="Group 7"/>
              <p:cNvGrpSpPr>
                <a:grpSpLocks/>
              </p:cNvGrpSpPr>
              <p:nvPr/>
            </p:nvGrpSpPr>
            <p:grpSpPr bwMode="auto">
              <a:xfrm>
                <a:off x="202" y="768"/>
                <a:ext cx="2054" cy="1056"/>
                <a:chOff x="202" y="768"/>
                <a:chExt cx="2788" cy="1392"/>
              </a:xfrm>
            </p:grpSpPr>
            <p:pic>
              <p:nvPicPr>
                <p:cNvPr id="44066" name="Picture 8" descr="2h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2" y="1152"/>
                  <a:ext cx="800" cy="10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9033" name="Line 9"/>
                <p:cNvSpPr>
                  <a:spLocks noChangeShapeType="1"/>
                </p:cNvSpPr>
                <p:nvPr/>
              </p:nvSpPr>
              <p:spPr bwMode="auto">
                <a:xfrm>
                  <a:off x="1152" y="1631"/>
                  <a:ext cx="481" cy="0"/>
                </a:xfrm>
                <a:prstGeom prst="line">
                  <a:avLst/>
                </a:prstGeom>
                <a:noFill/>
                <a:ln w="50800">
                  <a:solidFill>
                    <a:schemeClr val="accent1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pic>
              <p:nvPicPr>
                <p:cNvPr id="44068" name="Picture 10" descr="2h2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68" y="1152"/>
                  <a:ext cx="708" cy="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9035" name="Line 11"/>
                <p:cNvSpPr>
                  <a:spLocks noChangeShapeType="1"/>
                </p:cNvSpPr>
                <p:nvPr/>
              </p:nvSpPr>
              <p:spPr bwMode="auto">
                <a:xfrm>
                  <a:off x="1857" y="966"/>
                  <a:ext cx="204" cy="206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36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2481" y="966"/>
                  <a:ext cx="204" cy="206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37" name="Line 13"/>
                <p:cNvSpPr>
                  <a:spLocks noChangeShapeType="1"/>
                </p:cNvSpPr>
                <p:nvPr/>
              </p:nvSpPr>
              <p:spPr bwMode="auto">
                <a:xfrm>
                  <a:off x="2290" y="768"/>
                  <a:ext cx="0" cy="30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38" name="Line 14"/>
                <p:cNvSpPr>
                  <a:spLocks noChangeShapeType="1"/>
                </p:cNvSpPr>
                <p:nvPr/>
              </p:nvSpPr>
              <p:spPr bwMode="auto">
                <a:xfrm>
                  <a:off x="2736" y="1680"/>
                  <a:ext cx="254" cy="1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39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1665" y="1660"/>
                  <a:ext cx="254" cy="1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44056" name="Group 16"/>
              <p:cNvGrpSpPr>
                <a:grpSpLocks/>
              </p:cNvGrpSpPr>
              <p:nvPr/>
            </p:nvGrpSpPr>
            <p:grpSpPr bwMode="auto">
              <a:xfrm>
                <a:off x="192" y="2112"/>
                <a:ext cx="2064" cy="1056"/>
                <a:chOff x="2328" y="2256"/>
                <a:chExt cx="2788" cy="1440"/>
              </a:xfrm>
            </p:grpSpPr>
            <p:pic>
              <p:nvPicPr>
                <p:cNvPr id="44058" name="Picture 17" descr="he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80" y="2400"/>
                  <a:ext cx="915" cy="11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4059" name="Picture 18" descr="hd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28" y="2544"/>
                  <a:ext cx="916" cy="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9043" name="Line 19"/>
                <p:cNvSpPr>
                  <a:spLocks noChangeShapeType="1"/>
                </p:cNvSpPr>
                <p:nvPr/>
              </p:nvSpPr>
              <p:spPr bwMode="auto">
                <a:xfrm>
                  <a:off x="3340" y="2976"/>
                  <a:ext cx="481" cy="0"/>
                </a:xfrm>
                <a:prstGeom prst="line">
                  <a:avLst/>
                </a:prstGeom>
                <a:noFill/>
                <a:ln w="50800">
                  <a:solidFill>
                    <a:schemeClr val="accent1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44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4924" y="2641"/>
                  <a:ext cx="192" cy="191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45" name="Line 21"/>
                <p:cNvSpPr>
                  <a:spLocks noChangeShapeType="1"/>
                </p:cNvSpPr>
                <p:nvPr/>
              </p:nvSpPr>
              <p:spPr bwMode="auto">
                <a:xfrm flipH="1" flipV="1">
                  <a:off x="3917" y="2256"/>
                  <a:ext cx="239" cy="28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46" name="Line 22"/>
                <p:cNvSpPr>
                  <a:spLocks noChangeShapeType="1"/>
                </p:cNvSpPr>
                <p:nvPr/>
              </p:nvSpPr>
              <p:spPr bwMode="auto">
                <a:xfrm>
                  <a:off x="4828" y="3408"/>
                  <a:ext cx="192" cy="28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47" name="Line 23"/>
                <p:cNvSpPr>
                  <a:spLocks noChangeShapeType="1"/>
                </p:cNvSpPr>
                <p:nvPr/>
              </p:nvSpPr>
              <p:spPr bwMode="auto">
                <a:xfrm>
                  <a:off x="3821" y="2831"/>
                  <a:ext cx="239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48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4753" y="2304"/>
                  <a:ext cx="143" cy="24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44057" name="Text Box 25"/>
              <p:cNvSpPr txBox="1">
                <a:spLocks noChangeArrowheads="1"/>
              </p:cNvSpPr>
              <p:nvPr/>
            </p:nvSpPr>
            <p:spPr bwMode="auto">
              <a:xfrm>
                <a:off x="1412" y="1866"/>
                <a:ext cx="78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ctr"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1pPr>
                <a:lvl2pPr marL="742950" indent="-285750" algn="ctr"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2pPr>
                <a:lvl3pPr marL="1143000" indent="-228600" algn="ctr"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3pPr>
                <a:lvl4pPr marL="1600200" indent="-228600" algn="ctr"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4pPr>
                <a:lvl5pPr marL="2057400" indent="-228600" algn="ctr"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/>
                <a:r>
                  <a:rPr lang="en-US" altLang="en-US" sz="2400"/>
                  <a:t>Morphs</a:t>
                </a:r>
                <a:endParaRPr lang="en-US" altLang="en-US" sz="240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44037" name="Picture 26" descr="sm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2862263"/>
            <a:ext cx="733425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27" descr="sm11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997075"/>
            <a:ext cx="84772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28" descr="sm11c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788" y="3195638"/>
            <a:ext cx="741362" cy="152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53" name="Line 29"/>
          <p:cNvSpPr>
            <a:spLocks noChangeShapeType="1"/>
          </p:cNvSpPr>
          <p:nvPr/>
        </p:nvSpPr>
        <p:spPr bwMode="auto">
          <a:xfrm flipV="1">
            <a:off x="1330325" y="2662238"/>
            <a:ext cx="509588" cy="533400"/>
          </a:xfrm>
          <a:prstGeom prst="line">
            <a:avLst/>
          </a:prstGeom>
          <a:noFill/>
          <a:ln w="508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9054" name="Line 30"/>
          <p:cNvSpPr>
            <a:spLocks noChangeShapeType="1"/>
          </p:cNvSpPr>
          <p:nvPr/>
        </p:nvSpPr>
        <p:spPr bwMode="auto">
          <a:xfrm>
            <a:off x="1387475" y="3727450"/>
            <a:ext cx="622300" cy="331788"/>
          </a:xfrm>
          <a:prstGeom prst="line">
            <a:avLst/>
          </a:prstGeom>
          <a:noFill/>
          <a:ln w="508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042" name="Text Box 31"/>
          <p:cNvSpPr txBox="1">
            <a:spLocks noChangeArrowheads="1"/>
          </p:cNvSpPr>
          <p:nvPr/>
        </p:nvSpPr>
        <p:spPr bwMode="auto">
          <a:xfrm>
            <a:off x="3062288" y="23209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44043" name="Text Box 32"/>
          <p:cNvSpPr txBox="1">
            <a:spLocks noChangeArrowheads="1"/>
          </p:cNvSpPr>
          <p:nvPr/>
        </p:nvSpPr>
        <p:spPr bwMode="auto">
          <a:xfrm>
            <a:off x="2603500" y="1897063"/>
            <a:ext cx="21764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/>
              <a:t>Twist (5deg)</a:t>
            </a:r>
          </a:p>
          <a:p>
            <a:pPr eaLnBrk="1" hangingPunct="1"/>
            <a:r>
              <a:rPr lang="en-US" altLang="en-US" sz="2000"/>
              <a:t>+ Taper</a:t>
            </a:r>
          </a:p>
          <a:p>
            <a:pPr eaLnBrk="1" hangingPunct="1"/>
            <a:r>
              <a:rPr lang="en-US" altLang="en-US" sz="2000"/>
              <a:t>- Push</a:t>
            </a:r>
          </a:p>
          <a:p>
            <a:pPr eaLnBrk="1" hangingPunct="1"/>
            <a:r>
              <a:rPr lang="en-US" altLang="en-US" sz="2000"/>
              <a:t>+ Spherify (10</a:t>
            </a:r>
            <a:r>
              <a:rPr lang="en-US" altLang="en-US" sz="2000">
                <a:solidFill>
                  <a:schemeClr val="tx1"/>
                </a:solidFill>
              </a:rPr>
              <a:t>%)</a:t>
            </a:r>
          </a:p>
        </p:txBody>
      </p:sp>
      <p:sp>
        <p:nvSpPr>
          <p:cNvPr id="44044" name="Text Box 33"/>
          <p:cNvSpPr txBox="1">
            <a:spLocks noChangeArrowheads="1"/>
          </p:cNvSpPr>
          <p:nvPr/>
        </p:nvSpPr>
        <p:spPr bwMode="auto">
          <a:xfrm>
            <a:off x="2625725" y="3405188"/>
            <a:ext cx="2176463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200"/>
              <a:t>Push </a:t>
            </a:r>
          </a:p>
          <a:p>
            <a:pPr eaLnBrk="1" hangingPunct="1"/>
            <a:r>
              <a:rPr lang="en-US" altLang="en-US" sz="2200"/>
              <a:t>+Twist (10 deg)</a:t>
            </a:r>
          </a:p>
          <a:p>
            <a:pPr eaLnBrk="1" hangingPunct="1"/>
            <a:r>
              <a:rPr lang="en-US" altLang="en-US" sz="2200"/>
              <a:t>+Scale (1.2</a:t>
            </a:r>
            <a:r>
              <a:rPr lang="en-US" altLang="en-US" sz="220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44045" name="Text Box 34"/>
          <p:cNvSpPr txBox="1">
            <a:spLocks noChangeArrowheads="1"/>
          </p:cNvSpPr>
          <p:nvPr/>
        </p:nvSpPr>
        <p:spPr bwMode="auto">
          <a:xfrm>
            <a:off x="150813" y="1971675"/>
            <a:ext cx="13065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/>
              <a:t>Original</a:t>
            </a:r>
          </a:p>
        </p:txBody>
      </p:sp>
      <p:sp>
        <p:nvSpPr>
          <p:cNvPr id="44046" name="Text Box 35"/>
          <p:cNvSpPr txBox="1">
            <a:spLocks noChangeArrowheads="1"/>
          </p:cNvSpPr>
          <p:nvPr/>
        </p:nvSpPr>
        <p:spPr bwMode="auto">
          <a:xfrm>
            <a:off x="577850" y="4714875"/>
            <a:ext cx="247173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/>
              <a:t>Global Morphing</a:t>
            </a:r>
          </a:p>
          <a:p>
            <a:pPr eaLnBrk="1" hangingPunct="1"/>
            <a:r>
              <a:rPr lang="en-US" altLang="en-US" sz="2400"/>
              <a:t> Operators</a:t>
            </a:r>
          </a:p>
        </p:txBody>
      </p:sp>
      <p:sp>
        <p:nvSpPr>
          <p:cNvPr id="44047" name="Text Box 36"/>
          <p:cNvSpPr txBox="1">
            <a:spLocks noChangeArrowheads="1"/>
          </p:cNvSpPr>
          <p:nvPr/>
        </p:nvSpPr>
        <p:spPr bwMode="auto">
          <a:xfrm>
            <a:off x="1916113" y="1362075"/>
            <a:ext cx="1247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/>
              <a:t>Morphs</a:t>
            </a:r>
          </a:p>
        </p:txBody>
      </p:sp>
      <p:sp>
        <p:nvSpPr>
          <p:cNvPr id="44048" name="Text Box 37"/>
          <p:cNvSpPr txBox="1">
            <a:spLocks noChangeArrowheads="1"/>
          </p:cNvSpPr>
          <p:nvPr/>
        </p:nvSpPr>
        <p:spPr bwMode="auto">
          <a:xfrm>
            <a:off x="5927725" y="5151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44049" name="Text Box 38"/>
          <p:cNvSpPr txBox="1">
            <a:spLocks noChangeArrowheads="1"/>
          </p:cNvSpPr>
          <p:nvPr/>
        </p:nvSpPr>
        <p:spPr bwMode="auto">
          <a:xfrm>
            <a:off x="5626100" y="4867275"/>
            <a:ext cx="266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/>
              <a:t>Physical Modeling</a:t>
            </a:r>
          </a:p>
        </p:txBody>
      </p:sp>
      <p:sp>
        <p:nvSpPr>
          <p:cNvPr id="44050" name="Text Box 39"/>
          <p:cNvSpPr txBox="1">
            <a:spLocks noChangeArrowheads="1"/>
          </p:cNvSpPr>
          <p:nvPr/>
        </p:nvSpPr>
        <p:spPr bwMode="auto">
          <a:xfrm>
            <a:off x="328613" y="4105275"/>
            <a:ext cx="728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/>
              <a:t>(14)</a:t>
            </a:r>
          </a:p>
        </p:txBody>
      </p:sp>
      <p:sp>
        <p:nvSpPr>
          <p:cNvPr id="44051" name="Text Box 40"/>
          <p:cNvSpPr txBox="1">
            <a:spLocks noChangeArrowheads="1"/>
          </p:cNvSpPr>
          <p:nvPr/>
        </p:nvSpPr>
        <p:spPr bwMode="auto">
          <a:xfrm>
            <a:off x="5053329" y="6273670"/>
            <a:ext cx="2905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dirty="0">
                <a:solidFill>
                  <a:schemeClr val="accent1"/>
                </a:solidFill>
              </a:rPr>
              <a:t>University of Washington</a:t>
            </a:r>
          </a:p>
        </p:txBody>
      </p:sp>
      <p:sp>
        <p:nvSpPr>
          <p:cNvPr id="44052" name="Text Box 41"/>
          <p:cNvSpPr txBox="1">
            <a:spLocks noChangeArrowheads="1"/>
          </p:cNvSpPr>
          <p:nvPr/>
        </p:nvSpPr>
        <p:spPr bwMode="auto">
          <a:xfrm>
            <a:off x="457200" y="6248400"/>
            <a:ext cx="25066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>
                <a:solidFill>
                  <a:schemeClr val="accent1"/>
                </a:solidFill>
              </a:rPr>
              <a:t>Electrical Engineering</a:t>
            </a:r>
          </a:p>
        </p:txBody>
      </p:sp>
    </p:spTree>
    <p:extLst>
      <p:ext uri="{BB962C8B-B14F-4D97-AF65-F5344CB8AC3E}">
        <p14:creationId xmlns:p14="http://schemas.microsoft.com/office/powerpoint/2010/main" val="322380166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3200" dirty="0">
                <a:latin typeface="Comic Sans MS" panose="030F0702030302020204" pitchFamily="66" charset="0"/>
              </a:rPr>
              <a:t>Task 1: Recognizing Single  Objects (1)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No. Shape classes: 9.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Training set size: 400 meshes.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Testing set size: 200 meshes.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No. Experiments: 1960.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No. Component detectors:3.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No. Symbolic signature detectors: 1.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Numeric signature size: 40x40.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Symbolic signature size: 20x20.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No clutter and occlusion.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5243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3200" dirty="0">
                <a:latin typeface="Comic Sans MS" panose="030F0702030302020204" pitchFamily="66" charset="0"/>
              </a:rPr>
              <a:t>Task 1: Recognizing Single  Objects (2)</a:t>
            </a:r>
          </a:p>
        </p:txBody>
      </p:sp>
      <p:sp>
        <p:nvSpPr>
          <p:cNvPr id="9830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Snowman: 93%.</a:t>
            </a:r>
          </a:p>
          <a:p>
            <a:pPr eaLnBrk="1" hangingPunct="1"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Rabbit: 92%.</a:t>
            </a:r>
          </a:p>
          <a:p>
            <a:pPr eaLnBrk="1" hangingPunct="1"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Dog: 89%.</a:t>
            </a:r>
          </a:p>
          <a:p>
            <a:pPr eaLnBrk="1" hangingPunct="1"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Cat: 85.5%.</a:t>
            </a:r>
          </a:p>
          <a:p>
            <a:pPr eaLnBrk="1" hangingPunct="1"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Cow: 92%.</a:t>
            </a:r>
          </a:p>
          <a:p>
            <a:pPr eaLnBrk="1" hangingPunct="1"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Bear: 94%.</a:t>
            </a:r>
          </a:p>
          <a:p>
            <a:pPr eaLnBrk="1" hangingPunct="1"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Horse: 92.7%.</a:t>
            </a:r>
          </a:p>
          <a:p>
            <a:pPr eaLnBrk="1" hangingPunct="1">
              <a:defRPr/>
            </a:pPr>
            <a:endParaRPr lang="en-US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800">
                <a:latin typeface="Comic Sans MS" panose="030F0702030302020204" pitchFamily="66" charset="0"/>
              </a:rPr>
              <a:t>Human head: 97.7%.</a:t>
            </a:r>
          </a:p>
          <a:p>
            <a:pPr eaLnBrk="1" hangingPunct="1">
              <a:defRPr/>
            </a:pPr>
            <a:r>
              <a:rPr lang="en-US" altLang="en-US" sz="2800">
                <a:solidFill>
                  <a:srgbClr val="FF3300"/>
                </a:solidFill>
                <a:latin typeface="Comic Sans MS" panose="030F0702030302020204" pitchFamily="66" charset="0"/>
              </a:rPr>
              <a:t>Human face: 76%.</a:t>
            </a:r>
          </a:p>
        </p:txBody>
      </p:sp>
      <p:sp>
        <p:nvSpPr>
          <p:cNvPr id="98311" name="Text Box 7"/>
          <p:cNvSpPr txBox="1">
            <a:spLocks noChangeArrowheads="1"/>
          </p:cNvSpPr>
          <p:nvPr/>
        </p:nvSpPr>
        <p:spPr bwMode="auto">
          <a:xfrm>
            <a:off x="1427163" y="5546725"/>
            <a:ext cx="6534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Recognition rates (true positives)</a:t>
            </a:r>
          </a:p>
        </p:txBody>
      </p:sp>
      <p:pic>
        <p:nvPicPr>
          <p:cNvPr id="46086" name="Picture 8" descr="va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895600"/>
            <a:ext cx="14160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9" descr="caball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2895600"/>
            <a:ext cx="124936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8" name="Picture 10" descr="le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895600"/>
            <a:ext cx="1163638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15" name="Rectangle 11"/>
          <p:cNvSpPr>
            <a:spLocks noChangeArrowheads="1"/>
          </p:cNvSpPr>
          <p:nvPr/>
        </p:nvSpPr>
        <p:spPr bwMode="auto">
          <a:xfrm>
            <a:off x="4191000" y="3200400"/>
            <a:ext cx="169863" cy="195263"/>
          </a:xfrm>
          <a:prstGeom prst="rect">
            <a:avLst/>
          </a:prstGeom>
          <a:noFill/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8316" name="Rectangle 12"/>
          <p:cNvSpPr>
            <a:spLocks noChangeArrowheads="1"/>
          </p:cNvSpPr>
          <p:nvPr/>
        </p:nvSpPr>
        <p:spPr bwMode="auto">
          <a:xfrm>
            <a:off x="6629400" y="3048000"/>
            <a:ext cx="169863" cy="195263"/>
          </a:xfrm>
          <a:prstGeom prst="rect">
            <a:avLst/>
          </a:prstGeom>
          <a:noFill/>
          <a:ln w="38100" algn="ctr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8317" name="Rectangle 13"/>
          <p:cNvSpPr>
            <a:spLocks noChangeArrowheads="1"/>
          </p:cNvSpPr>
          <p:nvPr/>
        </p:nvSpPr>
        <p:spPr bwMode="auto">
          <a:xfrm>
            <a:off x="8229600" y="3200400"/>
            <a:ext cx="169863" cy="195263"/>
          </a:xfrm>
          <a:prstGeom prst="rect">
            <a:avLst/>
          </a:prstGeom>
          <a:noFill/>
          <a:ln w="38100" algn="ctr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8319" name="Text Box 15"/>
          <p:cNvSpPr txBox="1">
            <a:spLocks noChangeArrowheads="1"/>
          </p:cNvSpPr>
          <p:nvPr/>
        </p:nvSpPr>
        <p:spPr bwMode="auto">
          <a:xfrm>
            <a:off x="2362200" y="6172200"/>
            <a:ext cx="47545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(No clutter, no occlusion, complete models)</a:t>
            </a:r>
          </a:p>
        </p:txBody>
      </p:sp>
    </p:spTree>
    <p:extLst>
      <p:ext uri="{BB962C8B-B14F-4D97-AF65-F5344CB8AC3E}">
        <p14:creationId xmlns:p14="http://schemas.microsoft.com/office/powerpoint/2010/main" val="393328552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4200">
                <a:latin typeface="Comic Sans MS" panose="030F0702030302020204" pitchFamily="66" charset="0"/>
              </a:rPr>
              <a:t>Main Contributions (2)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00200"/>
            <a:ext cx="8839200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US" altLang="en-US">
              <a:latin typeface="Comic Sans MS" panose="030F0702030302020204" pitchFamily="66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en-US">
                <a:latin typeface="Comic Sans MS" panose="030F0702030302020204" pitchFamily="66" charset="0"/>
              </a:rPr>
              <a:t>A </a:t>
            </a:r>
            <a:r>
              <a:rPr lang="en-US" altLang="en-US">
                <a:solidFill>
                  <a:schemeClr val="hlink"/>
                </a:solidFill>
                <a:latin typeface="Comic Sans MS" panose="030F0702030302020204" pitchFamily="66" charset="0"/>
              </a:rPr>
              <a:t>region growing</a:t>
            </a:r>
            <a:r>
              <a:rPr lang="en-US" altLang="en-US">
                <a:latin typeface="Comic Sans MS" panose="030F0702030302020204" pitchFamily="66" charset="0"/>
              </a:rPr>
              <a:t> algorithm for learning shape class components. 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altLang="en-US">
              <a:latin typeface="Comic Sans MS" panose="030F0702030302020204" pitchFamily="66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en-US">
                <a:latin typeface="Comic Sans MS" panose="030F0702030302020204" pitchFamily="66" charset="0"/>
              </a:rPr>
              <a:t>A novel </a:t>
            </a:r>
            <a:r>
              <a:rPr lang="en-US" altLang="en-US">
                <a:solidFill>
                  <a:schemeClr val="hlink"/>
                </a:solidFill>
                <a:latin typeface="Comic Sans MS" panose="030F0702030302020204" pitchFamily="66" charset="0"/>
              </a:rPr>
              <a:t>architecture of classifiers</a:t>
            </a:r>
            <a:r>
              <a:rPr lang="en-US" altLang="en-US">
                <a:latin typeface="Comic Sans MS" panose="030F0702030302020204" pitchFamily="66" charset="0"/>
              </a:rPr>
              <a:t> for abstracting the geometry of a shape class.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altLang="en-US">
              <a:latin typeface="Comic Sans MS" panose="030F0702030302020204" pitchFamily="66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en-US"/>
              <a:t> </a:t>
            </a:r>
            <a:r>
              <a:rPr lang="en-US" altLang="en-US">
                <a:latin typeface="Comic Sans MS" panose="030F0702030302020204" pitchFamily="66" charset="0"/>
              </a:rPr>
              <a:t>A validation of our methodology in a set of </a:t>
            </a:r>
            <a:r>
              <a:rPr lang="en-US" altLang="en-US">
                <a:solidFill>
                  <a:schemeClr val="hlink"/>
                </a:solidFill>
                <a:latin typeface="Comic Sans MS" panose="030F0702030302020204" pitchFamily="66" charset="0"/>
              </a:rPr>
              <a:t>large scale</a:t>
            </a:r>
            <a:r>
              <a:rPr lang="en-US" altLang="en-US">
                <a:latin typeface="Comic Sans MS" panose="030F0702030302020204" pitchFamily="66" charset="0"/>
              </a:rPr>
              <a:t> recognition and classification experiments aimed at applications in scene analysis and medical diagnosis.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alt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79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3118</TotalTime>
  <Words>3077</Words>
  <Application>Microsoft Office PowerPoint</Application>
  <PresentationFormat>On-screen Show (4:3)</PresentationFormat>
  <Paragraphs>798</Paragraphs>
  <Slides>98</Slides>
  <Notes>33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98</vt:i4>
      </vt:variant>
    </vt:vector>
  </HeadingPairs>
  <TitlesOfParts>
    <vt:vector size="118" baseType="lpstr">
      <vt:lpstr>SimSun</vt:lpstr>
      <vt:lpstr>SimSun</vt:lpstr>
      <vt:lpstr>Arial</vt:lpstr>
      <vt:lpstr>Arial Bold</vt:lpstr>
      <vt:lpstr>Arial Rounded MT Bold</vt:lpstr>
      <vt:lpstr>Calibri</vt:lpstr>
      <vt:lpstr>Comic Sans MS</vt:lpstr>
      <vt:lpstr>Kalinga</vt:lpstr>
      <vt:lpstr>Symbol</vt:lpstr>
      <vt:lpstr>Tahoma</vt:lpstr>
      <vt:lpstr>Times New Roman</vt:lpstr>
      <vt:lpstr>Trebuchet MS</vt:lpstr>
      <vt:lpstr>Verdana</vt:lpstr>
      <vt:lpstr>Wingdings</vt:lpstr>
      <vt:lpstr>Wingdings 2</vt:lpstr>
      <vt:lpstr>ヒラギノ明朝 ProN W3</vt:lpstr>
      <vt:lpstr>Office Theme</vt:lpstr>
      <vt:lpstr>Equation</vt:lpstr>
      <vt:lpstr>Image</vt:lpstr>
      <vt:lpstr>Document</vt:lpstr>
      <vt:lpstr>  Computer Vision   ECE/CSE 576 Stereo and 3D  Linda Shapiro Professor of Computer Science &amp; Engineering Professor of Electrical Engineering</vt:lpstr>
      <vt:lpstr>Camera Calibration</vt:lpstr>
      <vt:lpstr>Camera Parameters</vt:lpstr>
      <vt:lpstr>Camera Parameters</vt:lpstr>
      <vt:lpstr>Camera Parameters</vt:lpstr>
      <vt:lpstr>Stereo</vt:lpstr>
      <vt:lpstr>PowerPoint Presentation</vt:lpstr>
      <vt:lpstr>Amount of horizontal movement is …</vt:lpstr>
      <vt:lpstr>Depth from Stereo</vt:lpstr>
      <vt:lpstr>Depth from disparity</vt:lpstr>
      <vt:lpstr>Depth from Stereo</vt:lpstr>
      <vt:lpstr>Correspondence Problem</vt:lpstr>
      <vt:lpstr>Key idea: Epipolar constraint</vt:lpstr>
      <vt:lpstr>Epipolar geometry: notation</vt:lpstr>
      <vt:lpstr>Epipolar geometry: notation</vt:lpstr>
      <vt:lpstr>Example: Converging cameras</vt:lpstr>
      <vt:lpstr>Example: Motion parallel to image plane</vt:lpstr>
      <vt:lpstr>Epipolar constraint: Calibrated case</vt:lpstr>
      <vt:lpstr>Simplified Matrices for the 2 Cameras</vt:lpstr>
      <vt:lpstr>Epipolar constraint: Calibrated case</vt:lpstr>
      <vt:lpstr>Epipolar constraint: Calibrated case</vt:lpstr>
      <vt:lpstr>Epipolar constraint: Calibrated case</vt:lpstr>
      <vt:lpstr>Moving on to stereo…</vt:lpstr>
      <vt:lpstr>Stereo image rectification</vt:lpstr>
      <vt:lpstr>Example</vt:lpstr>
      <vt:lpstr>PowerPoint Presentation</vt:lpstr>
      <vt:lpstr>Correspondence search</vt:lpstr>
      <vt:lpstr>Results with window search</vt:lpstr>
      <vt:lpstr>Using more than two images</vt:lpstr>
      <vt:lpstr>3D model</vt:lpstr>
      <vt:lpstr>Applications: cultural heritage</vt:lpstr>
      <vt:lpstr>Applications: art</vt:lpstr>
      <vt:lpstr>Applications: structure engineering</vt:lpstr>
      <vt:lpstr>Applications: 3D indexation</vt:lpstr>
      <vt:lpstr>Applications: archaeology</vt:lpstr>
      <vt:lpstr>Applications: large scale modelling</vt:lpstr>
      <vt:lpstr>Applications: Medicine</vt:lpstr>
      <vt:lpstr>Scanning technologies</vt:lpstr>
      <vt:lpstr>Medical Scanning System</vt:lpstr>
      <vt:lpstr>The “Us” Data Set (subset)</vt:lpstr>
      <vt:lpstr>3d shape from photographs</vt:lpstr>
      <vt:lpstr>Photometric Stereo</vt:lpstr>
      <vt:lpstr>Basic Photometric Stereo</vt:lpstr>
      <vt:lpstr>Basic Photometric Stereo</vt:lpstr>
      <vt:lpstr>Basic Photometric Stereo</vt:lpstr>
      <vt:lpstr>Photometric Stereo</vt:lpstr>
      <vt:lpstr>3d shape from photographs</vt:lpstr>
      <vt:lpstr>Reconstruction</vt:lpstr>
      <vt:lpstr>Reconstruction</vt:lpstr>
      <vt:lpstr>Multiple-baseline stereo</vt:lpstr>
      <vt:lpstr>Reconstruction from silhouettes</vt:lpstr>
      <vt:lpstr>Reconstruction from Silhouettes</vt:lpstr>
      <vt:lpstr>Reconstruction from Silhouettes</vt:lpstr>
      <vt:lpstr>Calibrated Image Acquisition</vt:lpstr>
      <vt:lpstr>Space Carving in General</vt:lpstr>
      <vt:lpstr>Our 4-camera light-striping stereo system</vt:lpstr>
      <vt:lpstr>Calibration Object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More: Space Carving Results:  African Violet</vt:lpstr>
      <vt:lpstr>More: Space Carving Results:  Hand</vt:lpstr>
      <vt:lpstr>Stereo from community photo collections</vt:lpstr>
      <vt:lpstr>PowerPoint Presentation</vt:lpstr>
      <vt:lpstr>Head Reconstruction from Uncalibrated Internet Photos</vt:lpstr>
      <vt:lpstr>Recognizing Deformable Shapes </vt:lpstr>
      <vt:lpstr>Goal</vt:lpstr>
      <vt:lpstr>What Kind Of Deformations?</vt:lpstr>
      <vt:lpstr>Component-Based Methodology </vt:lpstr>
      <vt:lpstr>Numeric Signatures</vt:lpstr>
      <vt:lpstr>The Spin Image Signature</vt:lpstr>
      <vt:lpstr>Spin Image Construction</vt:lpstr>
      <vt:lpstr>Numeric Signatures: Spin Images </vt:lpstr>
      <vt:lpstr>Components</vt:lpstr>
      <vt:lpstr>How To Extract Shape Class Components? </vt:lpstr>
      <vt:lpstr>Component Extraction Example</vt:lpstr>
      <vt:lpstr>How To Combine Component Information?  </vt:lpstr>
      <vt:lpstr>Symbolic Signatures</vt:lpstr>
      <vt:lpstr>Symbolic Signature </vt:lpstr>
      <vt:lpstr>Symbolic Signatures Are Robust  To Deformations</vt:lpstr>
      <vt:lpstr>Architecture of Classifiers</vt:lpstr>
      <vt:lpstr>Proposed Architecture </vt:lpstr>
      <vt:lpstr>Experimental Validation </vt:lpstr>
      <vt:lpstr>Shape Classes</vt:lpstr>
      <vt:lpstr>PowerPoint Presentation</vt:lpstr>
      <vt:lpstr>Task 1: Recognizing Single  Objects (1)</vt:lpstr>
      <vt:lpstr>Task 1: Recognizing Single  Objects (2)</vt:lpstr>
      <vt:lpstr>Main Contributions (2)</vt:lpstr>
    </vt:vector>
  </TitlesOfParts>
  <Company>University of Illinois Computer Science Dept.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Recognition and Learning</dc:title>
  <dc:creator>David Forsyth</dc:creator>
  <cp:lastModifiedBy>shapiro</cp:lastModifiedBy>
  <cp:revision>301</cp:revision>
  <dcterms:created xsi:type="dcterms:W3CDTF">2013-01-06T19:09:38Z</dcterms:created>
  <dcterms:modified xsi:type="dcterms:W3CDTF">2022-05-25T21:40:47Z</dcterms:modified>
</cp:coreProperties>
</file>